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 id="2147483685" r:id="rId3"/>
  </p:sldMasterIdLst>
  <p:notesMasterIdLst>
    <p:notesMasterId r:id="rId47"/>
  </p:notesMasterIdLst>
  <p:handoutMasterIdLst>
    <p:handoutMasterId r:id="rId48"/>
  </p:handoutMasterIdLst>
  <p:sldIdLst>
    <p:sldId id="256" r:id="rId4"/>
    <p:sldId id="578" r:id="rId5"/>
    <p:sldId id="508" r:id="rId6"/>
    <p:sldId id="540" r:id="rId7"/>
    <p:sldId id="264" r:id="rId8"/>
    <p:sldId id="260" r:id="rId9"/>
    <p:sldId id="545" r:id="rId10"/>
    <p:sldId id="568" r:id="rId11"/>
    <p:sldId id="574" r:id="rId12"/>
    <p:sldId id="542" r:id="rId13"/>
    <p:sldId id="515" r:id="rId14"/>
    <p:sldId id="547" r:id="rId15"/>
    <p:sldId id="546" r:id="rId16"/>
    <p:sldId id="569" r:id="rId17"/>
    <p:sldId id="548" r:id="rId18"/>
    <p:sldId id="549" r:id="rId19"/>
    <p:sldId id="550" r:id="rId20"/>
    <p:sldId id="551" r:id="rId21"/>
    <p:sldId id="543" r:id="rId22"/>
    <p:sldId id="552" r:id="rId23"/>
    <p:sldId id="553" r:id="rId24"/>
    <p:sldId id="577" r:id="rId25"/>
    <p:sldId id="554" r:id="rId26"/>
    <p:sldId id="555" r:id="rId27"/>
    <p:sldId id="541" r:id="rId28"/>
    <p:sldId id="556" r:id="rId29"/>
    <p:sldId id="557" r:id="rId30"/>
    <p:sldId id="576" r:id="rId31"/>
    <p:sldId id="558" r:id="rId32"/>
    <p:sldId id="544" r:id="rId33"/>
    <p:sldId id="559" r:id="rId34"/>
    <p:sldId id="560" r:id="rId35"/>
    <p:sldId id="561" r:id="rId36"/>
    <p:sldId id="562" r:id="rId37"/>
    <p:sldId id="563" r:id="rId38"/>
    <p:sldId id="564" r:id="rId39"/>
    <p:sldId id="565" r:id="rId40"/>
    <p:sldId id="566" r:id="rId41"/>
    <p:sldId id="567" r:id="rId42"/>
    <p:sldId id="292" r:id="rId43"/>
    <p:sldId id="314" r:id="rId44"/>
    <p:sldId id="315" r:id="rId45"/>
    <p:sldId id="316" r:id="rId46"/>
  </p:sldIdLst>
  <p:sldSz cx="12192000" cy="6858000"/>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圣诞节" id="{0239E193-54EE-43DF-96E3-26665D7CB47B}">
          <p14:sldIdLst>
            <p14:sldId id="256"/>
            <p14:sldId id="578"/>
            <p14:sldId id="508"/>
            <p14:sldId id="540"/>
            <p14:sldId id="264"/>
            <p14:sldId id="260"/>
            <p14:sldId id="545"/>
            <p14:sldId id="568"/>
            <p14:sldId id="574"/>
            <p14:sldId id="542"/>
            <p14:sldId id="515"/>
            <p14:sldId id="547"/>
            <p14:sldId id="546"/>
            <p14:sldId id="569"/>
            <p14:sldId id="548"/>
            <p14:sldId id="549"/>
            <p14:sldId id="550"/>
            <p14:sldId id="551"/>
            <p14:sldId id="543"/>
            <p14:sldId id="552"/>
            <p14:sldId id="553"/>
            <p14:sldId id="577"/>
            <p14:sldId id="554"/>
            <p14:sldId id="555"/>
            <p14:sldId id="541"/>
            <p14:sldId id="556"/>
            <p14:sldId id="557"/>
            <p14:sldId id="576"/>
            <p14:sldId id="558"/>
            <p14:sldId id="544"/>
            <p14:sldId id="559"/>
            <p14:sldId id="560"/>
            <p14:sldId id="561"/>
            <p14:sldId id="562"/>
            <p14:sldId id="563"/>
            <p14:sldId id="564"/>
            <p14:sldId id="565"/>
            <p14:sldId id="566"/>
            <p14:sldId id="567"/>
            <p14:sldId id="292"/>
            <p14:sldId id="314"/>
            <p14:sldId id="315"/>
            <p14:sldId id="316"/>
          </p14:sldIdLst>
        </p14:section>
      </p14:sectionLst>
    </p:ext>
    <p:ext uri="{EFAFB233-063F-42B5-8137-9DF3F51BA10A}">
      <p15:sldGuideLst xmlns:p15="http://schemas.microsoft.com/office/powerpoint/2012/main">
        <p15:guide id="1" orient="horz" pos="2296" userDrawn="1">
          <p15:clr>
            <a:srgbClr val="A4A3A4"/>
          </p15:clr>
        </p15:guide>
        <p15:guide id="2" pos="3840" userDrawn="1">
          <p15:clr>
            <a:srgbClr val="A4A3A4"/>
          </p15:clr>
        </p15:guide>
        <p15:guide id="4" orient="horz" pos="3968" userDrawn="1">
          <p15:clr>
            <a:srgbClr val="A4A3A4"/>
          </p15:clr>
        </p15:guide>
        <p15:guide id="5" pos="4384" userDrawn="1">
          <p15:clr>
            <a:srgbClr val="A4A3A4"/>
          </p15:clr>
        </p15:guide>
        <p15:guide id="6" pos="7061" userDrawn="1">
          <p15:clr>
            <a:srgbClr val="A4A3A4"/>
          </p15:clr>
        </p15:guide>
        <p15:guide id="7" orient="horz" pos="34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A7A"/>
    <a:srgbClr val="D49F39"/>
    <a:srgbClr val="FAE102"/>
    <a:srgbClr val="FBD406"/>
    <a:srgbClr val="A06D42"/>
    <a:srgbClr val="D5CDBA"/>
    <a:srgbClr val="8A3230"/>
    <a:srgbClr val="882112"/>
    <a:srgbClr val="3D35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7" d="100"/>
          <a:sy n="77" d="100"/>
        </p:scale>
        <p:origin x="120" y="154"/>
      </p:cViewPr>
      <p:guideLst>
        <p:guide orient="horz" pos="2296"/>
        <p:guide pos="3840"/>
        <p:guide orient="horz" pos="3968"/>
        <p:guide pos="4384"/>
        <p:guide pos="7061"/>
        <p:guide orient="horz" pos="346"/>
      </p:guideLst>
    </p:cSldViewPr>
  </p:slideViewPr>
  <p:notesTextViewPr>
    <p:cViewPr>
      <p:scale>
        <a:sx n="1" d="1"/>
        <a:sy n="1" d="1"/>
      </p:scale>
      <p:origin x="0" y="0"/>
    </p:cViewPr>
  </p:notesTextViewPr>
  <p:sorterViewPr>
    <p:cViewPr>
      <p:scale>
        <a:sx n="71" d="100"/>
        <a:sy n="71" d="100"/>
      </p:scale>
      <p:origin x="0" y="0"/>
    </p:cViewPr>
  </p:sorterViewPr>
  <p:notesViewPr>
    <p:cSldViewPr snapToGrid="0" showGuides="1">
      <p:cViewPr varScale="1">
        <p:scale>
          <a:sx n="84" d="100"/>
          <a:sy n="84" d="100"/>
        </p:scale>
        <p:origin x="218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n Zhang (FA Talent)" userId="474f572f-8271-4f60-858e-cee871e0aec6" providerId="ADAL" clId="{006D8C66-4818-472F-950C-3B4C67BF8138}"/>
    <pc:docChg chg="modSld">
      <pc:chgData name="Xin Zhang (FA Talent)" userId="474f572f-8271-4f60-858e-cee871e0aec6" providerId="ADAL" clId="{006D8C66-4818-472F-950C-3B4C67BF8138}" dt="2022-01-07T08:08:15.540" v="1"/>
      <pc:docMkLst>
        <pc:docMk/>
      </pc:docMkLst>
      <pc:sldChg chg="modSp mod">
        <pc:chgData name="Xin Zhang (FA Talent)" userId="474f572f-8271-4f60-858e-cee871e0aec6" providerId="ADAL" clId="{006D8C66-4818-472F-950C-3B4C67BF8138}" dt="2022-01-07T08:08:15.540" v="1"/>
        <pc:sldMkLst>
          <pc:docMk/>
          <pc:sldMk cId="1135249564" sldId="314"/>
        </pc:sldMkLst>
        <pc:spChg chg="mod">
          <ac:chgData name="Xin Zhang (FA Talent)" userId="474f572f-8271-4f60-858e-cee871e0aec6" providerId="ADAL" clId="{006D8C66-4818-472F-950C-3B4C67BF8138}" dt="2022-01-07T08:08:13.845" v="0" actId="1076"/>
          <ac:spMkLst>
            <pc:docMk/>
            <pc:sldMk cId="1135249564" sldId="314"/>
            <ac:spMk id="3" creationId="{F9374278-10F6-524A-9921-1517A1450C07}"/>
          </ac:spMkLst>
        </pc:spChg>
        <pc:spChg chg="mod">
          <ac:chgData name="Xin Zhang (FA Talent)" userId="474f572f-8271-4f60-858e-cee871e0aec6" providerId="ADAL" clId="{006D8C66-4818-472F-950C-3B4C67BF8138}" dt="2022-01-07T08:08:15.540" v="1"/>
          <ac:spMkLst>
            <pc:docMk/>
            <pc:sldMk cId="1135249564" sldId="314"/>
            <ac:spMk id="9" creationId="{897ADEB5-C7B4-3947-AFB4-9E9C01B6929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image" Target="../media/image39.png"/><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image" Target="../media/image40.png"/><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package" Target="../embeddings/Microsoft_Excel_Worksheet2.xlsx"/><Relationship Id="rId4" Type="http://schemas.openxmlformats.org/officeDocument/2006/relationships/image" Target="../media/image41.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占比</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CBFB-446B-B220-8979845A7CCA}"/>
              </c:ext>
            </c:extLst>
          </c:dPt>
          <c:dPt>
            <c:idx val="1"/>
            <c:bubble3D val="0"/>
            <c:spPr>
              <a:solidFill>
                <a:schemeClr val="accent2"/>
              </a:solidFill>
              <a:ln w="19050">
                <a:noFill/>
              </a:ln>
              <a:effectLst/>
            </c:spPr>
            <c:extLst>
              <c:ext xmlns:c16="http://schemas.microsoft.com/office/drawing/2014/chart" uri="{C3380CC4-5D6E-409C-BE32-E72D297353CC}">
                <c16:uniqueId val="{00000003-CBFB-446B-B220-8979845A7CCA}"/>
              </c:ext>
            </c:extLst>
          </c:dPt>
          <c:dPt>
            <c:idx val="2"/>
            <c:bubble3D val="0"/>
            <c:spPr>
              <a:solidFill>
                <a:schemeClr val="accent5">
                  <a:alpha val="53000"/>
                </a:schemeClr>
              </a:solidFill>
              <a:ln w="19050">
                <a:noFill/>
              </a:ln>
              <a:effectLst/>
            </c:spPr>
            <c:extLst>
              <c:ext xmlns:c16="http://schemas.microsoft.com/office/drawing/2014/chart" uri="{C3380CC4-5D6E-409C-BE32-E72D297353CC}">
                <c16:uniqueId val="{00000005-CBFB-446B-B220-8979845A7CCA}"/>
              </c:ext>
            </c:extLst>
          </c:dPt>
          <c:dPt>
            <c:idx val="3"/>
            <c:bubble3D val="0"/>
            <c:spPr>
              <a:solidFill>
                <a:schemeClr val="accent4"/>
              </a:solidFill>
              <a:ln w="19050">
                <a:noFill/>
              </a:ln>
              <a:effectLst/>
            </c:spPr>
            <c:extLst>
              <c:ext xmlns:c16="http://schemas.microsoft.com/office/drawing/2014/chart" uri="{C3380CC4-5D6E-409C-BE32-E72D297353CC}">
                <c16:uniqueId val="{00000007-CBFB-446B-B220-8979845A7CCA}"/>
              </c:ext>
            </c:extLst>
          </c:dPt>
          <c:cat>
            <c:strRef>
              <c:f>Sheet1!$A$2:$A$5</c:f>
              <c:strCache>
                <c:ptCount val="4"/>
                <c:pt idx="0">
                  <c:v>学习</c:v>
                </c:pt>
                <c:pt idx="1">
                  <c:v>工作</c:v>
                </c:pt>
                <c:pt idx="2">
                  <c:v>运动</c:v>
                </c:pt>
                <c:pt idx="3">
                  <c:v>旅行</c:v>
                </c:pt>
              </c:strCache>
            </c:strRef>
          </c:cat>
          <c:val>
            <c:numRef>
              <c:f>Sheet1!$B$2:$B$5</c:f>
              <c:numCache>
                <c:formatCode>General</c:formatCode>
                <c:ptCount val="4"/>
                <c:pt idx="0">
                  <c:v>50</c:v>
                </c:pt>
                <c:pt idx="1">
                  <c:v>35</c:v>
                </c:pt>
                <c:pt idx="2">
                  <c:v>20</c:v>
                </c:pt>
                <c:pt idx="3">
                  <c:v>1.2</c:v>
                </c:pt>
              </c:numCache>
            </c:numRef>
          </c:val>
          <c:extLst>
            <c:ext xmlns:c16="http://schemas.microsoft.com/office/drawing/2014/chart" uri="{C3380CC4-5D6E-409C-BE32-E72D297353CC}">
              <c16:uniqueId val="{00000008-CBFB-446B-B220-8979845A7CCA}"/>
            </c:ext>
          </c:extLst>
        </c:ser>
        <c:dLbls>
          <c:showLegendKey val="0"/>
          <c:showVal val="0"/>
          <c:showCatName val="0"/>
          <c:showSerName val="0"/>
          <c:showPercent val="0"/>
          <c:showBubbleSize val="0"/>
          <c:showLeaderLines val="1"/>
        </c:dLbls>
        <c:firstSliceAng val="94"/>
        <c:holeSize val="8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ea"/>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0"/>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1-865A-47F8-B980-2BC013CA131B}"/>
              </c:ext>
            </c:extLst>
          </c:dPt>
          <c:dPt>
            <c:idx val="1"/>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3-865A-47F8-B980-2BC013CA131B}"/>
              </c:ext>
            </c:extLst>
          </c:dPt>
          <c:dPt>
            <c:idx val="2"/>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5-865A-47F8-B980-2BC013CA131B}"/>
              </c:ext>
            </c:extLst>
          </c:dPt>
          <c:dPt>
            <c:idx val="3"/>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7-865A-47F8-B980-2BC013CA131B}"/>
              </c:ext>
            </c:extLst>
          </c:dPt>
          <c:dPt>
            <c:idx val="4"/>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9-865A-47F8-B980-2BC013CA131B}"/>
              </c:ext>
            </c:extLst>
          </c:dPt>
          <c:dPt>
            <c:idx val="5"/>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B-865A-47F8-B980-2BC013CA131B}"/>
              </c:ext>
            </c:extLst>
          </c:dPt>
          <c:cat>
            <c:strRef>
              <c:f>Sheet1!$A$2:$A$7</c:f>
              <c:strCache>
                <c:ptCount val="6"/>
                <c:pt idx="0">
                  <c:v>火鸡</c:v>
                </c:pt>
                <c:pt idx="1">
                  <c:v>蛋糕</c:v>
                </c:pt>
                <c:pt idx="2">
                  <c:v>姜饼</c:v>
                </c:pt>
                <c:pt idx="3">
                  <c:v>红酒</c:v>
                </c:pt>
                <c:pt idx="4">
                  <c:v>乳猪</c:v>
                </c:pt>
                <c:pt idx="5">
                  <c:v>糖果</c:v>
                </c:pt>
              </c:strCache>
            </c:strRef>
          </c:cat>
          <c:val>
            <c:numRef>
              <c:f>Sheet1!$B$2:$B$7</c:f>
              <c:numCache>
                <c:formatCode>General</c:formatCode>
                <c:ptCount val="6"/>
                <c:pt idx="0">
                  <c:v>60</c:v>
                </c:pt>
                <c:pt idx="1">
                  <c:v>50</c:v>
                </c:pt>
                <c:pt idx="2">
                  <c:v>40</c:v>
                </c:pt>
                <c:pt idx="3">
                  <c:v>45</c:v>
                </c:pt>
                <c:pt idx="4">
                  <c:v>35</c:v>
                </c:pt>
                <c:pt idx="5">
                  <c:v>55</c:v>
                </c:pt>
              </c:numCache>
            </c:numRef>
          </c:val>
          <c:extLst>
            <c:ext xmlns:c16="http://schemas.microsoft.com/office/drawing/2014/chart" uri="{C3380CC4-5D6E-409C-BE32-E72D297353CC}">
              <c16:uniqueId val="{0000000C-865A-47F8-B980-2BC013CA131B}"/>
            </c:ext>
          </c:extLst>
        </c:ser>
        <c:dLbls>
          <c:showLegendKey val="0"/>
          <c:showVal val="0"/>
          <c:showCatName val="0"/>
          <c:showSerName val="0"/>
          <c:showPercent val="0"/>
          <c:showBubbleSize val="0"/>
        </c:dLbls>
        <c:gapWidth val="0"/>
        <c:overlap val="-27"/>
        <c:axId val="1965280192"/>
        <c:axId val="1965285184"/>
      </c:barChart>
      <c:catAx>
        <c:axId val="196528019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1"/>
                </a:solidFill>
                <a:latin typeface="+mn-ea"/>
                <a:ea typeface="+mn-ea"/>
                <a:cs typeface="+mn-cs"/>
              </a:defRPr>
            </a:pPr>
            <a:endParaRPr lang="zh-CN"/>
          </a:p>
        </c:txPr>
        <c:crossAx val="1965285184"/>
        <c:crosses val="autoZero"/>
        <c:auto val="1"/>
        <c:lblAlgn val="ctr"/>
        <c:lblOffset val="100"/>
        <c:noMultiLvlLbl val="0"/>
      </c:catAx>
      <c:valAx>
        <c:axId val="1965285184"/>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50000"/>
                    <a:lumOff val="50000"/>
                  </a:schemeClr>
                </a:solidFill>
                <a:latin typeface="+mn-lt"/>
                <a:ea typeface="+mn-ea"/>
                <a:cs typeface="+mn-cs"/>
              </a:defRPr>
            </a:pPr>
            <a:endParaRPr lang="zh-CN"/>
          </a:p>
        </c:txPr>
        <c:crossAx val="1965280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喜爱星标</c:v>
                </c:pt>
              </c:strCache>
            </c:strRef>
          </c:tx>
          <c:spPr>
            <a:blipFill>
              <a:blip xmlns:r="http://schemas.openxmlformats.org/officeDocument/2006/relationships" r:embed="rId3"/>
              <a:stretch>
                <a:fillRect/>
              </a:stretch>
            </a:blipFill>
            <a:ln>
              <a:noFill/>
            </a:ln>
            <a:effectLst/>
          </c:spPr>
          <c:invertIfNegative val="0"/>
          <c:pictureOptions>
            <c:pictureFormat val="stack"/>
          </c:pictureOptions>
          <c:dPt>
            <c:idx val="0"/>
            <c:invertIfNegative val="0"/>
            <c:bubble3D val="0"/>
            <c:spPr>
              <a:blipFill>
                <a:blip xmlns:r="http://schemas.openxmlformats.org/officeDocument/2006/relationships" r:embed="rId4"/>
                <a:stretch>
                  <a:fillRect/>
                </a:stretch>
              </a:blipFill>
              <a:ln>
                <a:noFill/>
              </a:ln>
              <a:effectLst/>
            </c:spPr>
            <c:pictureOptions>
              <c:pictureFormat val="stack"/>
            </c:pictureOptions>
            <c:extLst>
              <c:ext xmlns:c16="http://schemas.microsoft.com/office/drawing/2014/chart" uri="{C3380CC4-5D6E-409C-BE32-E72D297353CC}">
                <c16:uniqueId val="{00000001-4B11-4255-8253-B29A5C724DAE}"/>
              </c:ext>
            </c:extLst>
          </c:dPt>
          <c:dPt>
            <c:idx val="1"/>
            <c:invertIfNegative val="0"/>
            <c:bubble3D val="0"/>
            <c:spPr>
              <a:blipFill dpi="0" rotWithShape="1">
                <a:blip xmlns:r="http://schemas.openxmlformats.org/officeDocument/2006/relationships" r:embed="rId3">
                  <a:alphaModFix amt="75000"/>
                </a:blip>
                <a:srcRect/>
                <a:stretch>
                  <a:fillRect/>
                </a:stretch>
              </a:blipFill>
              <a:ln>
                <a:noFill/>
              </a:ln>
              <a:effectLst/>
            </c:spPr>
            <c:pictureOptions>
              <c:pictureFormat val="stack"/>
            </c:pictureOptions>
            <c:extLst>
              <c:ext xmlns:c16="http://schemas.microsoft.com/office/drawing/2014/chart" uri="{C3380CC4-5D6E-409C-BE32-E72D297353CC}">
                <c16:uniqueId val="{00000003-4B11-4255-8253-B29A5C724DAE}"/>
              </c:ext>
            </c:extLst>
          </c:dPt>
          <c:dPt>
            <c:idx val="2"/>
            <c:invertIfNegative val="0"/>
            <c:bubble3D val="0"/>
            <c:spPr>
              <a:blipFill dpi="0" rotWithShape="1">
                <a:blip xmlns:r="http://schemas.openxmlformats.org/officeDocument/2006/relationships" r:embed="rId3">
                  <a:alphaModFix amt="75000"/>
                </a:blip>
                <a:srcRect/>
                <a:stretch>
                  <a:fillRect/>
                </a:stretch>
              </a:blipFill>
              <a:ln>
                <a:noFill/>
              </a:ln>
              <a:effectLst/>
            </c:spPr>
            <c:pictureOptions>
              <c:pictureFormat val="stack"/>
            </c:pictureOptions>
            <c:extLst>
              <c:ext xmlns:c16="http://schemas.microsoft.com/office/drawing/2014/chart" uri="{C3380CC4-5D6E-409C-BE32-E72D297353CC}">
                <c16:uniqueId val="{00000005-4B11-4255-8253-B29A5C724DAE}"/>
              </c:ext>
            </c:extLst>
          </c:dPt>
          <c:dPt>
            <c:idx val="3"/>
            <c:invertIfNegative val="0"/>
            <c:bubble3D val="0"/>
            <c:spPr>
              <a:blipFill dpi="0" rotWithShape="1">
                <a:blip xmlns:r="http://schemas.openxmlformats.org/officeDocument/2006/relationships" r:embed="rId3">
                  <a:alphaModFix amt="75000"/>
                </a:blip>
                <a:srcRect/>
                <a:stretch>
                  <a:fillRect/>
                </a:stretch>
              </a:blipFill>
              <a:ln>
                <a:noFill/>
              </a:ln>
              <a:effectLst/>
            </c:spPr>
            <c:pictureOptions>
              <c:pictureFormat val="stack"/>
            </c:pictureOptions>
            <c:extLst>
              <c:ext xmlns:c16="http://schemas.microsoft.com/office/drawing/2014/chart" uri="{C3380CC4-5D6E-409C-BE32-E72D297353CC}">
                <c16:uniqueId val="{00000007-4B11-4255-8253-B29A5C724DAE}"/>
              </c:ext>
            </c:extLst>
          </c:dPt>
          <c:dPt>
            <c:idx val="4"/>
            <c:invertIfNegative val="0"/>
            <c:bubble3D val="0"/>
            <c:spPr>
              <a:blipFill dpi="0" rotWithShape="1">
                <a:blip xmlns:r="http://schemas.openxmlformats.org/officeDocument/2006/relationships" r:embed="rId3">
                  <a:alphaModFix amt="75000"/>
                </a:blip>
                <a:srcRect/>
                <a:stretch>
                  <a:fillRect/>
                </a:stretch>
              </a:blipFill>
              <a:ln>
                <a:noFill/>
              </a:ln>
              <a:effectLst/>
            </c:spPr>
            <c:pictureOptions>
              <c:pictureFormat val="stack"/>
            </c:pictureOptions>
            <c:extLst>
              <c:ext xmlns:c16="http://schemas.microsoft.com/office/drawing/2014/chart" uri="{C3380CC4-5D6E-409C-BE32-E72D297353CC}">
                <c16:uniqueId val="{00000009-4B11-4255-8253-B29A5C724DAE}"/>
              </c:ext>
            </c:extLst>
          </c:dPt>
          <c:dPt>
            <c:idx val="5"/>
            <c:invertIfNegative val="0"/>
            <c:bubble3D val="0"/>
            <c:spPr>
              <a:blipFill dpi="0" rotWithShape="1">
                <a:blip xmlns:r="http://schemas.openxmlformats.org/officeDocument/2006/relationships" r:embed="rId3">
                  <a:alphaModFix amt="75000"/>
                </a:blip>
                <a:srcRect/>
                <a:stretch>
                  <a:fillRect/>
                </a:stretch>
              </a:blipFill>
              <a:ln>
                <a:noFill/>
              </a:ln>
              <a:effectLst/>
            </c:spPr>
            <c:pictureOptions>
              <c:pictureFormat val="stack"/>
            </c:pictureOptions>
            <c:extLst>
              <c:ext xmlns:c16="http://schemas.microsoft.com/office/drawing/2014/chart" uri="{C3380CC4-5D6E-409C-BE32-E72D297353CC}">
                <c16:uniqueId val="{0000000B-4B11-4255-8253-B29A5C724DAE}"/>
              </c:ext>
            </c:extLst>
          </c:dPt>
          <c:cat>
            <c:strRef>
              <c:f>Sheet1!$A$2:$A$7</c:f>
              <c:strCache>
                <c:ptCount val="6"/>
                <c:pt idx="0">
                  <c:v>火鸡</c:v>
                </c:pt>
                <c:pt idx="1">
                  <c:v>蛋糕</c:v>
                </c:pt>
                <c:pt idx="2">
                  <c:v>姜饼</c:v>
                </c:pt>
                <c:pt idx="3">
                  <c:v>红酒</c:v>
                </c:pt>
                <c:pt idx="4">
                  <c:v>乳猪</c:v>
                </c:pt>
                <c:pt idx="5">
                  <c:v>糖果</c:v>
                </c:pt>
              </c:strCache>
            </c:strRef>
          </c:cat>
          <c:val>
            <c:numRef>
              <c:f>Sheet1!$B$2:$B$7</c:f>
              <c:numCache>
                <c:formatCode>General</c:formatCode>
                <c:ptCount val="6"/>
                <c:pt idx="0">
                  <c:v>60</c:v>
                </c:pt>
                <c:pt idx="1">
                  <c:v>44.5</c:v>
                </c:pt>
                <c:pt idx="2">
                  <c:v>34.5</c:v>
                </c:pt>
                <c:pt idx="3">
                  <c:v>39.5</c:v>
                </c:pt>
                <c:pt idx="4">
                  <c:v>29.5</c:v>
                </c:pt>
                <c:pt idx="5">
                  <c:v>54</c:v>
                </c:pt>
              </c:numCache>
            </c:numRef>
          </c:val>
          <c:extLst>
            <c:ext xmlns:c16="http://schemas.microsoft.com/office/drawing/2014/chart" uri="{C3380CC4-5D6E-409C-BE32-E72D297353CC}">
              <c16:uniqueId val="{0000000C-4B11-4255-8253-B29A5C724DAE}"/>
            </c:ext>
          </c:extLst>
        </c:ser>
        <c:dLbls>
          <c:showLegendKey val="0"/>
          <c:showVal val="0"/>
          <c:showCatName val="0"/>
          <c:showSerName val="0"/>
          <c:showPercent val="0"/>
          <c:showBubbleSize val="0"/>
        </c:dLbls>
        <c:gapWidth val="100"/>
        <c:axId val="1032292656"/>
        <c:axId val="1032293072"/>
      </c:barChart>
      <c:catAx>
        <c:axId val="103229265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accent1"/>
                </a:solidFill>
                <a:latin typeface="+mn-ea"/>
                <a:ea typeface="+mn-ea"/>
                <a:cs typeface="+mn-cs"/>
              </a:defRPr>
            </a:pPr>
            <a:endParaRPr lang="zh-CN"/>
          </a:p>
        </c:txPr>
        <c:crossAx val="1032293072"/>
        <c:crosses val="autoZero"/>
        <c:auto val="1"/>
        <c:lblAlgn val="ctr"/>
        <c:lblOffset val="100"/>
        <c:noMultiLvlLbl val="0"/>
      </c:catAx>
      <c:valAx>
        <c:axId val="1032293072"/>
        <c:scaling>
          <c:orientation val="minMax"/>
        </c:scaling>
        <c:delete val="1"/>
        <c:axPos val="b"/>
        <c:numFmt formatCode="General" sourceLinked="1"/>
        <c:majorTickMark val="out"/>
        <c:minorTickMark val="none"/>
        <c:tickLblPos val="nextTo"/>
        <c:crossAx val="1032292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5">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31C023F-3CFA-4C32-9063-058846E0F5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4E683C5F-592B-47E7-BB48-3A7D76741E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A2FB5B-EDD9-42BB-9F30-64244C75C37F}" type="datetimeFigureOut">
              <a:rPr lang="zh-CN" altLang="en-US" smtClean="0"/>
              <a:t>2022/1/7</a:t>
            </a:fld>
            <a:endParaRPr lang="zh-CN" altLang="en-US"/>
          </a:p>
        </p:txBody>
      </p:sp>
      <p:sp>
        <p:nvSpPr>
          <p:cNvPr id="4" name="页脚占位符 3">
            <a:extLst>
              <a:ext uri="{FF2B5EF4-FFF2-40B4-BE49-F238E27FC236}">
                <a16:creationId xmlns:a16="http://schemas.microsoft.com/office/drawing/2014/main" id="{7858E4B2-F6E2-431A-8F7C-2DD60C7BEE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DAC12871-B368-4365-9C4F-4937F4B7FD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8BBC97-226D-42C1-8CCE-1527913344FC}" type="slidenum">
              <a:rPr lang="zh-CN" altLang="en-US" smtClean="0"/>
              <a:t>‹#›</a:t>
            </a:fld>
            <a:endParaRPr lang="zh-CN" altLang="en-US"/>
          </a:p>
        </p:txBody>
      </p:sp>
    </p:spTree>
    <p:extLst>
      <p:ext uri="{BB962C8B-B14F-4D97-AF65-F5344CB8AC3E}">
        <p14:creationId xmlns:p14="http://schemas.microsoft.com/office/powerpoint/2010/main" val="16824644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51628-8127-43C6-942A-E651B22428CA}" type="datetimeFigureOut">
              <a:rPr lang="zh-CN" altLang="en-US" smtClean="0"/>
              <a:t>2022/1/7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CDB0D2-DBF0-424D-B75C-758DA4971DA5}" type="slidenum">
              <a:rPr lang="zh-CN" altLang="en-US" smtClean="0"/>
              <a:t>‹#›</a:t>
            </a:fld>
            <a:endParaRPr lang="zh-CN" altLang="en-US"/>
          </a:p>
        </p:txBody>
      </p:sp>
    </p:spTree>
    <p:extLst>
      <p:ext uri="{BB962C8B-B14F-4D97-AF65-F5344CB8AC3E}">
        <p14:creationId xmlns:p14="http://schemas.microsoft.com/office/powerpoint/2010/main" val="2507477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6BC82BA-F648-43ED-A160-96D65FE38528}" type="slidenum">
              <a:rPr lang="zh-CN" altLang="en-US" smtClean="0"/>
              <a:pPr/>
              <a:t>40</a:t>
            </a:fld>
            <a:endParaRPr lang="zh-CN" altLang="en-US" dirty="0"/>
          </a:p>
        </p:txBody>
      </p:sp>
    </p:spTree>
    <p:extLst>
      <p:ext uri="{BB962C8B-B14F-4D97-AF65-F5344CB8AC3E}">
        <p14:creationId xmlns:p14="http://schemas.microsoft.com/office/powerpoint/2010/main" val="4414648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hyperlink" Target="http://office.msn.com.cn/" TargetMode="External"/><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4.wdp"/><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4.wdp"/><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2.png"/><Relationship Id="rId10" Type="http://schemas.microsoft.com/office/2007/relationships/hdphoto" Target="../media/hdphoto5.wdp"/><Relationship Id="rId4" Type="http://schemas.openxmlformats.org/officeDocument/2006/relationships/image" Target="../media/image3.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office.msn.com.cn/" TargetMode="External"/><Relationship Id="rId3" Type="http://schemas.openxmlformats.org/officeDocument/2006/relationships/image" Target="../media/image2.png"/><Relationship Id="rId7"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office.msn.com.cn/"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jpe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jpeg"/><Relationship Id="rId5" Type="http://schemas.openxmlformats.org/officeDocument/2006/relationships/image" Target="../media/image6.png"/><Relationship Id="rId10" Type="http://schemas.openxmlformats.org/officeDocument/2006/relationships/image" Target="../media/image4.png"/><Relationship Id="rId4" Type="http://schemas.microsoft.com/office/2007/relationships/hdphoto" Target="../media/hdphoto1.wdp"/><Relationship Id="rId9" Type="http://schemas.openxmlformats.org/officeDocument/2006/relationships/hyperlink" Target="http://office.msn.com.cn/" TargetMode="Externa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office.msn.com.cn/"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jpeg"/><Relationship Id="rId5" Type="http://schemas.openxmlformats.org/officeDocument/2006/relationships/image" Target="../media/image6.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hyperlink" Target="http://office.msn.com.cn/"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jpeg"/><Relationship Id="rId5" Type="http://schemas.openxmlformats.org/officeDocument/2006/relationships/image" Target="../media/image6.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office.msn.com.cn/"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jpeg"/><Relationship Id="rId5" Type="http://schemas.openxmlformats.org/officeDocument/2006/relationships/image" Target="../media/image6.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hyperlink" Target="http://office.msn.com.cn/" TargetMode="External"/><Relationship Id="rId5" Type="http://schemas.openxmlformats.org/officeDocument/2006/relationships/image" Target="../media/image3.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封面页1">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140C11A1-B495-4820-87AA-13028C28A47B}"/>
              </a:ext>
            </a:extLst>
          </p:cNvPr>
          <p:cNvSpPr/>
          <p:nvPr userDrawn="1"/>
        </p:nvSpPr>
        <p:spPr>
          <a:xfrm>
            <a:off x="0" y="0"/>
            <a:ext cx="12192000" cy="6858000"/>
          </a:xfrm>
          <a:prstGeom prst="rect">
            <a:avLst/>
          </a:prstGeom>
          <a:gradFill flip="none" rotWithShape="1">
            <a:gsLst>
              <a:gs pos="52000">
                <a:schemeClr val="accent4">
                  <a:lumMod val="32000"/>
                  <a:lumOff val="68000"/>
                </a:schemeClr>
              </a:gs>
              <a:gs pos="100000">
                <a:schemeClr val="accent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1C57612B-BA02-4C8F-8555-6AE5ACE6CB13}"/>
              </a:ext>
            </a:extLst>
          </p:cNvPr>
          <p:cNvSpPr/>
          <p:nvPr userDrawn="1"/>
        </p:nvSpPr>
        <p:spPr>
          <a:xfrm>
            <a:off x="10522500" y="0"/>
            <a:ext cx="1669500" cy="806730"/>
          </a:xfrm>
          <a:custGeom>
            <a:avLst/>
            <a:gdLst>
              <a:gd name="connsiteX0" fmla="*/ 0 w 1669500"/>
              <a:gd name="connsiteY0" fmla="*/ 0 h 806730"/>
              <a:gd name="connsiteX1" fmla="*/ 1669500 w 1669500"/>
              <a:gd name="connsiteY1" fmla="*/ 0 h 806730"/>
              <a:gd name="connsiteX2" fmla="*/ 1669500 w 1669500"/>
              <a:gd name="connsiteY2" fmla="*/ 767879 h 806730"/>
              <a:gd name="connsiteX3" fmla="*/ 1658487 w 1669500"/>
              <a:gd name="connsiteY3" fmla="*/ 763657 h 806730"/>
              <a:gd name="connsiteX4" fmla="*/ 1501025 w 1669500"/>
              <a:gd name="connsiteY4" fmla="*/ 635841 h 806730"/>
              <a:gd name="connsiteX5" fmla="*/ 1495917 w 1669500"/>
              <a:gd name="connsiteY5" fmla="*/ 577710 h 806730"/>
              <a:gd name="connsiteX6" fmla="*/ 1352548 w 1669500"/>
              <a:gd name="connsiteY6" fmla="*/ 565253 h 806730"/>
              <a:gd name="connsiteX7" fmla="*/ 1275754 w 1669500"/>
              <a:gd name="connsiteY7" fmla="*/ 648659 h 806730"/>
              <a:gd name="connsiteX8" fmla="*/ 1235521 w 1669500"/>
              <a:gd name="connsiteY8" fmla="*/ 514161 h 806730"/>
              <a:gd name="connsiteX9" fmla="*/ 1173844 w 1669500"/>
              <a:gd name="connsiteY9" fmla="*/ 502067 h 806730"/>
              <a:gd name="connsiteX10" fmla="*/ 1173433 w 1669500"/>
              <a:gd name="connsiteY10" fmla="*/ 502428 h 806730"/>
              <a:gd name="connsiteX11" fmla="*/ 1112982 w 1669500"/>
              <a:gd name="connsiteY11" fmla="*/ 491054 h 806730"/>
              <a:gd name="connsiteX12" fmla="*/ 1109306 w 1669500"/>
              <a:gd name="connsiteY12" fmla="*/ 482207 h 806730"/>
              <a:gd name="connsiteX13" fmla="*/ 1040477 w 1669500"/>
              <a:gd name="connsiteY13" fmla="*/ 491596 h 806730"/>
              <a:gd name="connsiteX14" fmla="*/ 1022914 w 1669500"/>
              <a:gd name="connsiteY14" fmla="*/ 764199 h 806730"/>
              <a:gd name="connsiteX15" fmla="*/ 1022709 w 1669500"/>
              <a:gd name="connsiteY15" fmla="*/ 766906 h 806730"/>
              <a:gd name="connsiteX16" fmla="*/ 924269 w 1669500"/>
              <a:gd name="connsiteY16" fmla="*/ 764741 h 806730"/>
              <a:gd name="connsiteX17" fmla="*/ 818070 w 1669500"/>
              <a:gd name="connsiteY17" fmla="*/ 322979 h 806730"/>
              <a:gd name="connsiteX18" fmla="*/ 709416 w 1669500"/>
              <a:gd name="connsiteY18" fmla="*/ 296983 h 806730"/>
              <a:gd name="connsiteX19" fmla="*/ 629562 w 1669500"/>
              <a:gd name="connsiteY19" fmla="*/ 305468 h 806730"/>
              <a:gd name="connsiteX20" fmla="*/ 585243 w 1669500"/>
              <a:gd name="connsiteY20" fmla="*/ 274597 h 806730"/>
              <a:gd name="connsiteX21" fmla="*/ 441260 w 1669500"/>
              <a:gd name="connsiteY21" fmla="*/ 345183 h 806730"/>
              <a:gd name="connsiteX22" fmla="*/ 244582 w 1669500"/>
              <a:gd name="connsiteY22" fmla="*/ 224590 h 806730"/>
              <a:gd name="connsiteX23" fmla="*/ 101007 w 1669500"/>
              <a:gd name="connsiteY23" fmla="*/ 31239 h 806730"/>
              <a:gd name="connsiteX24" fmla="*/ 20335 w 1669500"/>
              <a:gd name="connsiteY24" fmla="*/ 13547 h 8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9500" h="806730">
                <a:moveTo>
                  <a:pt x="0" y="0"/>
                </a:moveTo>
                <a:lnTo>
                  <a:pt x="1669500" y="0"/>
                </a:lnTo>
                <a:lnTo>
                  <a:pt x="1669500" y="767879"/>
                </a:lnTo>
                <a:lnTo>
                  <a:pt x="1658487" y="763657"/>
                </a:lnTo>
                <a:cubicBezTo>
                  <a:pt x="1578021" y="743618"/>
                  <a:pt x="1509397" y="705344"/>
                  <a:pt x="1501025" y="635841"/>
                </a:cubicBezTo>
                <a:cubicBezTo>
                  <a:pt x="1498778" y="616523"/>
                  <a:pt x="1502046" y="596484"/>
                  <a:pt x="1495917" y="577710"/>
                </a:cubicBezTo>
                <a:cubicBezTo>
                  <a:pt x="1478968" y="525174"/>
                  <a:pt x="1380528" y="516690"/>
                  <a:pt x="1352548" y="565253"/>
                </a:cubicBezTo>
                <a:cubicBezTo>
                  <a:pt x="1331306" y="602080"/>
                  <a:pt x="1316193" y="669419"/>
                  <a:pt x="1275754" y="648659"/>
                </a:cubicBezTo>
                <a:lnTo>
                  <a:pt x="1235521" y="514161"/>
                </a:lnTo>
                <a:cubicBezTo>
                  <a:pt x="1228170" y="489429"/>
                  <a:pt x="1192428" y="482570"/>
                  <a:pt x="1173844" y="502067"/>
                </a:cubicBezTo>
                <a:lnTo>
                  <a:pt x="1173433" y="502428"/>
                </a:lnTo>
                <a:cubicBezTo>
                  <a:pt x="1155462" y="521564"/>
                  <a:pt x="1121354" y="514703"/>
                  <a:pt x="1112982" y="491054"/>
                </a:cubicBezTo>
                <a:cubicBezTo>
                  <a:pt x="1111961" y="487984"/>
                  <a:pt x="1110735" y="485096"/>
                  <a:pt x="1109306" y="482207"/>
                </a:cubicBezTo>
                <a:cubicBezTo>
                  <a:pt x="1095416" y="450615"/>
                  <a:pt x="1042522" y="457656"/>
                  <a:pt x="1040477" y="491596"/>
                </a:cubicBezTo>
                <a:lnTo>
                  <a:pt x="1022914" y="764199"/>
                </a:lnTo>
                <a:cubicBezTo>
                  <a:pt x="1022914" y="765101"/>
                  <a:pt x="1022709" y="766004"/>
                  <a:pt x="1022709" y="766906"/>
                </a:cubicBezTo>
                <a:cubicBezTo>
                  <a:pt x="1018218" y="821428"/>
                  <a:pt x="927129" y="819260"/>
                  <a:pt x="924269" y="764741"/>
                </a:cubicBezTo>
                <a:cubicBezTo>
                  <a:pt x="916918" y="613634"/>
                  <a:pt x="880768" y="463612"/>
                  <a:pt x="818070" y="322979"/>
                </a:cubicBezTo>
                <a:cubicBezTo>
                  <a:pt x="800912" y="284344"/>
                  <a:pt x="747607" y="272790"/>
                  <a:pt x="709416" y="296983"/>
                </a:cubicBezTo>
                <a:cubicBezTo>
                  <a:pt x="684090" y="313050"/>
                  <a:pt x="656111" y="319730"/>
                  <a:pt x="629562" y="305468"/>
                </a:cubicBezTo>
                <a:cubicBezTo>
                  <a:pt x="613428" y="296802"/>
                  <a:pt x="602603" y="281456"/>
                  <a:pt x="585243" y="274597"/>
                </a:cubicBezTo>
                <a:cubicBezTo>
                  <a:pt x="532346" y="253474"/>
                  <a:pt x="492931" y="321716"/>
                  <a:pt x="441260" y="345183"/>
                </a:cubicBezTo>
                <a:cubicBezTo>
                  <a:pt x="360585" y="382194"/>
                  <a:pt x="275012" y="300232"/>
                  <a:pt x="244582" y="224590"/>
                </a:cubicBezTo>
                <a:cubicBezTo>
                  <a:pt x="214150" y="148947"/>
                  <a:pt x="187602" y="55430"/>
                  <a:pt x="101007" y="31239"/>
                </a:cubicBezTo>
                <a:cubicBezTo>
                  <a:pt x="74456" y="23838"/>
                  <a:pt x="45250" y="24378"/>
                  <a:pt x="20335" y="13547"/>
                </a:cubicBezTo>
                <a:close/>
              </a:path>
            </a:pathLst>
          </a:custGeom>
          <a:solidFill>
            <a:srgbClr val="F2F3F7"/>
          </a:solidFill>
          <a:ln w="7356" cap="flat">
            <a:noFill/>
            <a:prstDash val="solid"/>
            <a:miter/>
          </a:ln>
        </p:spPr>
        <p:txBody>
          <a:bodyPr wrap="square" rtlCol="0" anchor="ctr">
            <a:noAutofit/>
          </a:bodyPr>
          <a:lstStyle/>
          <a:p>
            <a:endParaRPr lang="en-ID" dirty="0">
              <a:latin typeface="Lexend" pitchFamily="2" charset="0"/>
            </a:endParaRPr>
          </a:p>
        </p:txBody>
      </p:sp>
      <p:sp>
        <p:nvSpPr>
          <p:cNvPr id="9" name="任意多边形: 形状 8">
            <a:extLst>
              <a:ext uri="{FF2B5EF4-FFF2-40B4-BE49-F238E27FC236}">
                <a16:creationId xmlns:a16="http://schemas.microsoft.com/office/drawing/2014/main" id="{5C4E3B2F-30E0-487F-985B-2C36462FEA01}"/>
              </a:ext>
            </a:extLst>
          </p:cNvPr>
          <p:cNvSpPr/>
          <p:nvPr userDrawn="1"/>
        </p:nvSpPr>
        <p:spPr>
          <a:xfrm>
            <a:off x="0" y="5981772"/>
            <a:ext cx="12192000" cy="876228"/>
          </a:xfrm>
          <a:custGeom>
            <a:avLst/>
            <a:gdLst>
              <a:gd name="connsiteX0" fmla="*/ 11905952 w 12192000"/>
              <a:gd name="connsiteY0" fmla="*/ 37 h 876228"/>
              <a:gd name="connsiteX1" fmla="*/ 12132059 w 12192000"/>
              <a:gd name="connsiteY1" fmla="*/ 3419 h 876228"/>
              <a:gd name="connsiteX2" fmla="*/ 12192000 w 12192000"/>
              <a:gd name="connsiteY2" fmla="*/ 6952 h 876228"/>
              <a:gd name="connsiteX3" fmla="*/ 12192000 w 12192000"/>
              <a:gd name="connsiteY3" fmla="*/ 876228 h 876228"/>
              <a:gd name="connsiteX4" fmla="*/ 0 w 12192000"/>
              <a:gd name="connsiteY4" fmla="*/ 876228 h 876228"/>
              <a:gd name="connsiteX5" fmla="*/ 0 w 12192000"/>
              <a:gd name="connsiteY5" fmla="*/ 689338 h 876228"/>
              <a:gd name="connsiteX6" fmla="*/ 107435 w 12192000"/>
              <a:gd name="connsiteY6" fmla="*/ 665288 h 876228"/>
              <a:gd name="connsiteX7" fmla="*/ 1939636 w 12192000"/>
              <a:gd name="connsiteY7" fmla="*/ 391319 h 876228"/>
              <a:gd name="connsiteX8" fmla="*/ 6040582 w 12192000"/>
              <a:gd name="connsiteY8" fmla="*/ 640701 h 876228"/>
              <a:gd name="connsiteX9" fmla="*/ 9448800 w 12192000"/>
              <a:gd name="connsiteY9" fmla="*/ 183501 h 876228"/>
              <a:gd name="connsiteX10" fmla="*/ 11905952 w 12192000"/>
              <a:gd name="connsiteY10" fmla="*/ 37 h 8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876228">
                <a:moveTo>
                  <a:pt x="11905952" y="37"/>
                </a:moveTo>
                <a:cubicBezTo>
                  <a:pt x="11983303" y="-216"/>
                  <a:pt x="12058810" y="839"/>
                  <a:pt x="12132059" y="3419"/>
                </a:cubicBezTo>
                <a:lnTo>
                  <a:pt x="12192000" y="6952"/>
                </a:lnTo>
                <a:lnTo>
                  <a:pt x="12192000" y="876228"/>
                </a:lnTo>
                <a:lnTo>
                  <a:pt x="0" y="876228"/>
                </a:lnTo>
                <a:lnTo>
                  <a:pt x="0" y="689338"/>
                </a:lnTo>
                <a:lnTo>
                  <a:pt x="107435" y="665288"/>
                </a:lnTo>
                <a:cubicBezTo>
                  <a:pt x="713473" y="536287"/>
                  <a:pt x="1405226" y="433749"/>
                  <a:pt x="1939636" y="391319"/>
                </a:cubicBezTo>
                <a:cubicBezTo>
                  <a:pt x="3161145" y="294337"/>
                  <a:pt x="4789056" y="675337"/>
                  <a:pt x="6040582" y="640701"/>
                </a:cubicBezTo>
                <a:cubicBezTo>
                  <a:pt x="7292109" y="606065"/>
                  <a:pt x="8287327" y="259701"/>
                  <a:pt x="9448800" y="183501"/>
                </a:cubicBezTo>
                <a:cubicBezTo>
                  <a:pt x="10174721" y="135876"/>
                  <a:pt x="11132452" y="2562"/>
                  <a:pt x="11905952" y="3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矩形 9">
            <a:extLst>
              <a:ext uri="{FF2B5EF4-FFF2-40B4-BE49-F238E27FC236}">
                <a16:creationId xmlns:a16="http://schemas.microsoft.com/office/drawing/2014/main" id="{EC311231-A5DB-4033-87AC-2E0CA07295E5}"/>
              </a:ext>
            </a:extLst>
          </p:cNvPr>
          <p:cNvSpPr/>
          <p:nvPr userDrawn="1"/>
        </p:nvSpPr>
        <p:spPr>
          <a:xfrm>
            <a:off x="0" y="0"/>
            <a:ext cx="12192000" cy="6858000"/>
          </a:xfrm>
          <a:prstGeom prst="rect">
            <a:avLst/>
          </a:prstGeom>
          <a:blipFill dpi="0" rotWithShape="1">
            <a:blip r:embed="rId2">
              <a:alphaModFix amt="2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星形: 四角 10">
            <a:extLst>
              <a:ext uri="{FF2B5EF4-FFF2-40B4-BE49-F238E27FC236}">
                <a16:creationId xmlns:a16="http://schemas.microsoft.com/office/drawing/2014/main" id="{E9596EA2-4A2E-452E-ADBF-8C967E2D153C}"/>
              </a:ext>
            </a:extLst>
          </p:cNvPr>
          <p:cNvSpPr/>
          <p:nvPr userDrawn="1"/>
        </p:nvSpPr>
        <p:spPr>
          <a:xfrm rot="20729664">
            <a:off x="3230722" y="2306293"/>
            <a:ext cx="418421" cy="404571"/>
          </a:xfrm>
          <a:prstGeom prst="star4">
            <a:avLst/>
          </a:prstGeom>
          <a:solidFill>
            <a:schemeClr val="accent1">
              <a:lumMod val="50000"/>
              <a:lumOff val="5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星形: 五角 13">
            <a:extLst>
              <a:ext uri="{FF2B5EF4-FFF2-40B4-BE49-F238E27FC236}">
                <a16:creationId xmlns:a16="http://schemas.microsoft.com/office/drawing/2014/main" id="{911FC551-087C-4827-9243-87CF77A1F0CA}"/>
              </a:ext>
            </a:extLst>
          </p:cNvPr>
          <p:cNvSpPr/>
          <p:nvPr userDrawn="1"/>
        </p:nvSpPr>
        <p:spPr>
          <a:xfrm>
            <a:off x="3709617" y="1492691"/>
            <a:ext cx="261795" cy="261795"/>
          </a:xfrm>
          <a:prstGeom prst="star5">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星形: 五角 14">
            <a:extLst>
              <a:ext uri="{FF2B5EF4-FFF2-40B4-BE49-F238E27FC236}">
                <a16:creationId xmlns:a16="http://schemas.microsoft.com/office/drawing/2014/main" id="{F0B872E6-C2C1-4A0B-AFD4-EBFBF7E101F1}"/>
              </a:ext>
            </a:extLst>
          </p:cNvPr>
          <p:cNvSpPr/>
          <p:nvPr userDrawn="1"/>
        </p:nvSpPr>
        <p:spPr>
          <a:xfrm>
            <a:off x="10522499" y="2254461"/>
            <a:ext cx="592715" cy="566636"/>
          </a:xfrm>
          <a:prstGeom prst="star5">
            <a:avLst/>
          </a:prstGeom>
          <a:noFill/>
          <a:ln>
            <a:solidFill>
              <a:schemeClr val="accent1">
                <a:lumMod val="50000"/>
                <a:lumOff val="50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a:extLst>
              <a:ext uri="{FF2B5EF4-FFF2-40B4-BE49-F238E27FC236}">
                <a16:creationId xmlns:a16="http://schemas.microsoft.com/office/drawing/2014/main" id="{25EF2653-63C4-47C2-A8A2-440028A4DEFA}"/>
              </a:ext>
            </a:extLst>
          </p:cNvPr>
          <p:cNvGrpSpPr/>
          <p:nvPr userDrawn="1"/>
        </p:nvGrpSpPr>
        <p:grpSpPr>
          <a:xfrm>
            <a:off x="8557459" y="-98291"/>
            <a:ext cx="1155841" cy="1737595"/>
            <a:chOff x="8557459" y="-98291"/>
            <a:chExt cx="1155841" cy="1737595"/>
          </a:xfrm>
        </p:grpSpPr>
        <p:grpSp>
          <p:nvGrpSpPr>
            <p:cNvPr id="18" name="组合 17">
              <a:extLst>
                <a:ext uri="{FF2B5EF4-FFF2-40B4-BE49-F238E27FC236}">
                  <a16:creationId xmlns:a16="http://schemas.microsoft.com/office/drawing/2014/main" id="{6A60831C-9287-4CFA-8102-877CFAE12A2A}"/>
                </a:ext>
              </a:extLst>
            </p:cNvPr>
            <p:cNvGrpSpPr/>
            <p:nvPr/>
          </p:nvGrpSpPr>
          <p:grpSpPr>
            <a:xfrm rot="1075618">
              <a:off x="8557459" y="454820"/>
              <a:ext cx="1155841" cy="1184484"/>
              <a:chOff x="5226050" y="6683191"/>
              <a:chExt cx="1155841" cy="1184484"/>
            </a:xfrm>
          </p:grpSpPr>
          <p:grpSp>
            <p:nvGrpSpPr>
              <p:cNvPr id="20" name="组合 19">
                <a:extLst>
                  <a:ext uri="{FF2B5EF4-FFF2-40B4-BE49-F238E27FC236}">
                    <a16:creationId xmlns:a16="http://schemas.microsoft.com/office/drawing/2014/main" id="{26B0A618-DE25-4746-BE49-A76CD4A3BE76}"/>
                  </a:ext>
                </a:extLst>
              </p:cNvPr>
              <p:cNvGrpSpPr/>
              <p:nvPr/>
            </p:nvGrpSpPr>
            <p:grpSpPr>
              <a:xfrm rot="-1080000">
                <a:off x="5551844" y="6683191"/>
                <a:ext cx="372847" cy="599202"/>
                <a:chOff x="4300126" y="1945820"/>
                <a:chExt cx="372847" cy="599202"/>
              </a:xfrm>
            </p:grpSpPr>
            <p:sp>
              <p:nvSpPr>
                <p:cNvPr id="33" name="等腰三角形 32">
                  <a:extLst>
                    <a:ext uri="{FF2B5EF4-FFF2-40B4-BE49-F238E27FC236}">
                      <a16:creationId xmlns:a16="http://schemas.microsoft.com/office/drawing/2014/main" id="{5F5F7F08-0FCA-4511-8784-F3D2ED27C595}"/>
                    </a:ext>
                  </a:extLst>
                </p:cNvPr>
                <p:cNvSpPr/>
                <p:nvPr/>
              </p:nvSpPr>
              <p:spPr>
                <a:xfrm rot="5400000" flipV="1">
                  <a:off x="4094084" y="2151862"/>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219033472">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4636" y="84239"/>
                                <a:pt x="202740" y="119544"/>
                                <a:pt x="356903" y="0"/>
                              </a:cubicBezTo>
                              <a:cubicBezTo>
                                <a:pt x="479308" y="73865"/>
                                <a:pt x="511711" y="141578"/>
                                <a:pt x="599202" y="187118"/>
                              </a:cubicBezTo>
                              <a:cubicBezTo>
                                <a:pt x="386628" y="201548"/>
                                <a:pt x="289516" y="117446"/>
                                <a:pt x="0" y="187118"/>
                              </a:cubicBezTo>
                              <a:close/>
                            </a:path>
                            <a:path w="599202" h="187118" stroke="0" extrusionOk="0">
                              <a:moveTo>
                                <a:pt x="0" y="187118"/>
                              </a:moveTo>
                              <a:cubicBezTo>
                                <a:pt x="169335" y="94936"/>
                                <a:pt x="218751" y="72527"/>
                                <a:pt x="356903" y="0"/>
                              </a:cubicBezTo>
                              <a:cubicBezTo>
                                <a:pt x="438201" y="58465"/>
                                <a:pt x="490146" y="104287"/>
                                <a:pt x="599202" y="187118"/>
                              </a:cubicBezTo>
                              <a:cubicBezTo>
                                <a:pt x="417866" y="216077"/>
                                <a:pt x="215722" y="13692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33">
                  <a:extLst>
                    <a:ext uri="{FF2B5EF4-FFF2-40B4-BE49-F238E27FC236}">
                      <a16:creationId xmlns:a16="http://schemas.microsoft.com/office/drawing/2014/main" id="{CC11BA12-19B6-43CC-9294-1D837DA48E34}"/>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250666830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2747" y="109513"/>
                                <a:pt x="236285" y="93054"/>
                                <a:pt x="356903" y="0"/>
                              </a:cubicBezTo>
                              <a:cubicBezTo>
                                <a:pt x="447171" y="49874"/>
                                <a:pt x="486762" y="114010"/>
                                <a:pt x="599202" y="187118"/>
                              </a:cubicBezTo>
                              <a:cubicBezTo>
                                <a:pt x="398173" y="219161"/>
                                <a:pt x="268890" y="159018"/>
                                <a:pt x="0" y="187118"/>
                              </a:cubicBezTo>
                              <a:close/>
                            </a:path>
                            <a:path w="599202" h="187118" stroke="0" extrusionOk="0">
                              <a:moveTo>
                                <a:pt x="0" y="187118"/>
                              </a:moveTo>
                              <a:cubicBezTo>
                                <a:pt x="85627" y="115303"/>
                                <a:pt x="268122" y="74039"/>
                                <a:pt x="356903" y="0"/>
                              </a:cubicBezTo>
                              <a:cubicBezTo>
                                <a:pt x="472294" y="47623"/>
                                <a:pt x="507606" y="149864"/>
                                <a:pt x="599202" y="187118"/>
                              </a:cubicBezTo>
                              <a:cubicBezTo>
                                <a:pt x="474540" y="240226"/>
                                <a:pt x="288053" y="169275"/>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995B2100-B3FD-4FAD-BA2D-FC656346CF0F}"/>
                  </a:ext>
                </a:extLst>
              </p:cNvPr>
              <p:cNvGrpSpPr/>
              <p:nvPr/>
            </p:nvGrpSpPr>
            <p:grpSpPr>
              <a:xfrm rot="3240000">
                <a:off x="5895865" y="6794967"/>
                <a:ext cx="372847" cy="599204"/>
                <a:chOff x="4300126" y="1945819"/>
                <a:chExt cx="372847" cy="599204"/>
              </a:xfrm>
            </p:grpSpPr>
            <p:sp>
              <p:nvSpPr>
                <p:cNvPr id="31" name="等腰三角形 30">
                  <a:extLst>
                    <a:ext uri="{FF2B5EF4-FFF2-40B4-BE49-F238E27FC236}">
                      <a16:creationId xmlns:a16="http://schemas.microsoft.com/office/drawing/2014/main" id="{BC5676EC-ED90-4C2C-AEF1-C3306B3F583F}"/>
                    </a:ext>
                  </a:extLst>
                </p:cNvPr>
                <p:cNvSpPr/>
                <p:nvPr/>
              </p:nvSpPr>
              <p:spPr>
                <a:xfrm rot="5400000" flipV="1">
                  <a:off x="4094084"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1501335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1191" y="107570"/>
                                <a:pt x="288341" y="54710"/>
                                <a:pt x="356903" y="0"/>
                              </a:cubicBezTo>
                              <a:cubicBezTo>
                                <a:pt x="470254" y="73578"/>
                                <a:pt x="544164" y="158185"/>
                                <a:pt x="599202" y="187118"/>
                              </a:cubicBezTo>
                              <a:cubicBezTo>
                                <a:pt x="409553" y="222974"/>
                                <a:pt x="122694" y="166006"/>
                                <a:pt x="0" y="187118"/>
                              </a:cubicBezTo>
                              <a:close/>
                            </a:path>
                            <a:path w="599202" h="187118" stroke="0" extrusionOk="0">
                              <a:moveTo>
                                <a:pt x="0" y="187118"/>
                              </a:moveTo>
                              <a:cubicBezTo>
                                <a:pt x="134963" y="84001"/>
                                <a:pt x="214532" y="120037"/>
                                <a:pt x="356903" y="0"/>
                              </a:cubicBezTo>
                              <a:cubicBezTo>
                                <a:pt x="486285" y="81355"/>
                                <a:pt x="488951" y="127482"/>
                                <a:pt x="599202" y="187118"/>
                              </a:cubicBezTo>
                              <a:cubicBezTo>
                                <a:pt x="334916" y="233735"/>
                                <a:pt x="254125" y="18509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a:extLst>
                    <a:ext uri="{FF2B5EF4-FFF2-40B4-BE49-F238E27FC236}">
                      <a16:creationId xmlns:a16="http://schemas.microsoft.com/office/drawing/2014/main" id="{3BBF41E7-BC02-47F1-85FC-FFE15B340DF6}"/>
                    </a:ext>
                  </a:extLst>
                </p:cNvPr>
                <p:cNvSpPr/>
                <p:nvPr/>
              </p:nvSpPr>
              <p:spPr>
                <a:xfrm rot="16200000" flipH="1" flipV="1">
                  <a:off x="4279813" y="2151863"/>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9751127">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5548" y="111695"/>
                                <a:pt x="276981" y="92769"/>
                                <a:pt x="356903" y="0"/>
                              </a:cubicBezTo>
                              <a:cubicBezTo>
                                <a:pt x="441502" y="65151"/>
                                <a:pt x="497177" y="146026"/>
                                <a:pt x="599202" y="187118"/>
                              </a:cubicBezTo>
                              <a:cubicBezTo>
                                <a:pt x="381154" y="235769"/>
                                <a:pt x="276662" y="165146"/>
                                <a:pt x="0" y="187118"/>
                              </a:cubicBezTo>
                              <a:close/>
                            </a:path>
                            <a:path w="599202" h="187118" stroke="0" extrusionOk="0">
                              <a:moveTo>
                                <a:pt x="0" y="187118"/>
                              </a:moveTo>
                              <a:cubicBezTo>
                                <a:pt x="84668" y="117607"/>
                                <a:pt x="288149" y="48585"/>
                                <a:pt x="356903" y="0"/>
                              </a:cubicBezTo>
                              <a:cubicBezTo>
                                <a:pt x="456578" y="54552"/>
                                <a:pt x="482205" y="122084"/>
                                <a:pt x="599202" y="187118"/>
                              </a:cubicBezTo>
                              <a:cubicBezTo>
                                <a:pt x="377125" y="253477"/>
                                <a:pt x="272276" y="1534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a:extLst>
                  <a:ext uri="{FF2B5EF4-FFF2-40B4-BE49-F238E27FC236}">
                    <a16:creationId xmlns:a16="http://schemas.microsoft.com/office/drawing/2014/main" id="{EB2178C9-51B4-4DED-AB59-53039AB8E8E0}"/>
                  </a:ext>
                </a:extLst>
              </p:cNvPr>
              <p:cNvGrpSpPr/>
              <p:nvPr/>
            </p:nvGrpSpPr>
            <p:grpSpPr>
              <a:xfrm rot="7560000">
                <a:off x="5895865" y="7156693"/>
                <a:ext cx="372846" cy="599203"/>
                <a:chOff x="4300127" y="1945819"/>
                <a:chExt cx="372846" cy="599203"/>
              </a:xfrm>
            </p:grpSpPr>
            <p:sp>
              <p:nvSpPr>
                <p:cNvPr id="29" name="等腰三角形 28">
                  <a:extLst>
                    <a:ext uri="{FF2B5EF4-FFF2-40B4-BE49-F238E27FC236}">
                      <a16:creationId xmlns:a16="http://schemas.microsoft.com/office/drawing/2014/main" id="{3A5EFBA1-02B8-4E31-9657-87DEFF14A56A}"/>
                    </a:ext>
                  </a:extLst>
                </p:cNvPr>
                <p:cNvSpPr/>
                <p:nvPr/>
              </p:nvSpPr>
              <p:spPr>
                <a:xfrm rot="5400000" flipV="1">
                  <a:off x="4094085"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986160919">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39" y="112021"/>
                                <a:pt x="200384" y="124562"/>
                                <a:pt x="356903" y="0"/>
                              </a:cubicBezTo>
                              <a:cubicBezTo>
                                <a:pt x="442227" y="30185"/>
                                <a:pt x="467979" y="129688"/>
                                <a:pt x="599202" y="187118"/>
                              </a:cubicBezTo>
                              <a:cubicBezTo>
                                <a:pt x="329960" y="199125"/>
                                <a:pt x="281839" y="130152"/>
                                <a:pt x="0" y="187118"/>
                              </a:cubicBezTo>
                              <a:close/>
                            </a:path>
                            <a:path w="599202" h="187118" stroke="0" extrusionOk="0">
                              <a:moveTo>
                                <a:pt x="0" y="187118"/>
                              </a:moveTo>
                              <a:cubicBezTo>
                                <a:pt x="103579" y="113077"/>
                                <a:pt x="247581" y="99217"/>
                                <a:pt x="356903" y="0"/>
                              </a:cubicBezTo>
                              <a:cubicBezTo>
                                <a:pt x="447398" y="58454"/>
                                <a:pt x="503432" y="145128"/>
                                <a:pt x="599202" y="187118"/>
                              </a:cubicBezTo>
                              <a:cubicBezTo>
                                <a:pt x="433624" y="252778"/>
                                <a:pt x="290464" y="173861"/>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A567E854-9F26-4579-AD09-7A76A8F0368C}"/>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58313033">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45781" y="106231"/>
                                <a:pt x="280667" y="47310"/>
                                <a:pt x="356903" y="0"/>
                              </a:cubicBezTo>
                              <a:cubicBezTo>
                                <a:pt x="427019" y="20597"/>
                                <a:pt x="482641" y="137342"/>
                                <a:pt x="599202" y="187118"/>
                              </a:cubicBezTo>
                              <a:cubicBezTo>
                                <a:pt x="449720" y="203308"/>
                                <a:pt x="165203" y="132041"/>
                                <a:pt x="0" y="187118"/>
                              </a:cubicBezTo>
                              <a:close/>
                            </a:path>
                            <a:path w="599202" h="187118" stroke="0" extrusionOk="0">
                              <a:moveTo>
                                <a:pt x="0" y="187118"/>
                              </a:moveTo>
                              <a:cubicBezTo>
                                <a:pt x="129765" y="76506"/>
                                <a:pt x="255827" y="104905"/>
                                <a:pt x="356903" y="0"/>
                              </a:cubicBezTo>
                              <a:cubicBezTo>
                                <a:pt x="415776" y="44247"/>
                                <a:pt x="524447" y="155429"/>
                                <a:pt x="599202" y="187118"/>
                              </a:cubicBezTo>
                              <a:cubicBezTo>
                                <a:pt x="374987" y="207215"/>
                                <a:pt x="176995" y="1359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3" name="组合 22">
                <a:extLst>
                  <a:ext uri="{FF2B5EF4-FFF2-40B4-BE49-F238E27FC236}">
                    <a16:creationId xmlns:a16="http://schemas.microsoft.com/office/drawing/2014/main" id="{4AF9DFE1-2573-4B34-9B1C-A81B70EA4EA7}"/>
                  </a:ext>
                </a:extLst>
              </p:cNvPr>
              <p:cNvGrpSpPr/>
              <p:nvPr/>
            </p:nvGrpSpPr>
            <p:grpSpPr>
              <a:xfrm rot="11880000">
                <a:off x="5551844" y="7268472"/>
                <a:ext cx="372848" cy="599203"/>
                <a:chOff x="4300125" y="1945819"/>
                <a:chExt cx="372848" cy="599203"/>
              </a:xfrm>
            </p:grpSpPr>
            <p:sp>
              <p:nvSpPr>
                <p:cNvPr id="27" name="等腰三角形 26">
                  <a:extLst>
                    <a:ext uri="{FF2B5EF4-FFF2-40B4-BE49-F238E27FC236}">
                      <a16:creationId xmlns:a16="http://schemas.microsoft.com/office/drawing/2014/main" id="{0390FE0F-E691-4E56-995A-632EACB36A85}"/>
                    </a:ext>
                  </a:extLst>
                </p:cNvPr>
                <p:cNvSpPr/>
                <p:nvPr/>
              </p:nvSpPr>
              <p:spPr>
                <a:xfrm rot="5400000" flipV="1">
                  <a:off x="4094083"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92885121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9044" y="64961"/>
                                <a:pt x="255215" y="84437"/>
                                <a:pt x="356903" y="0"/>
                              </a:cubicBezTo>
                              <a:cubicBezTo>
                                <a:pt x="449746" y="61501"/>
                                <a:pt x="513496" y="163074"/>
                                <a:pt x="599202" y="187118"/>
                              </a:cubicBezTo>
                              <a:cubicBezTo>
                                <a:pt x="429072" y="228665"/>
                                <a:pt x="278715" y="161795"/>
                                <a:pt x="0" y="187118"/>
                              </a:cubicBezTo>
                              <a:close/>
                            </a:path>
                            <a:path w="599202" h="187118" stroke="0" extrusionOk="0">
                              <a:moveTo>
                                <a:pt x="0" y="187118"/>
                              </a:moveTo>
                              <a:cubicBezTo>
                                <a:pt x="138924" y="76654"/>
                                <a:pt x="264595" y="84600"/>
                                <a:pt x="356903" y="0"/>
                              </a:cubicBezTo>
                              <a:cubicBezTo>
                                <a:pt x="468027" y="74637"/>
                                <a:pt x="506368" y="118547"/>
                                <a:pt x="599202" y="187118"/>
                              </a:cubicBezTo>
                              <a:cubicBezTo>
                                <a:pt x="318550" y="224714"/>
                                <a:pt x="295345" y="13449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a:extLst>
                    <a:ext uri="{FF2B5EF4-FFF2-40B4-BE49-F238E27FC236}">
                      <a16:creationId xmlns:a16="http://schemas.microsoft.com/office/drawing/2014/main" id="{BD22581F-0517-4C5B-9331-6B4A982F33CD}"/>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2727509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5282" y="99847"/>
                                <a:pt x="226128" y="76067"/>
                                <a:pt x="356903" y="0"/>
                              </a:cubicBezTo>
                              <a:cubicBezTo>
                                <a:pt x="471872" y="64086"/>
                                <a:pt x="535472" y="147748"/>
                                <a:pt x="599202" y="187118"/>
                              </a:cubicBezTo>
                              <a:cubicBezTo>
                                <a:pt x="461113" y="195213"/>
                                <a:pt x="197870" y="174826"/>
                                <a:pt x="0" y="187118"/>
                              </a:cubicBezTo>
                              <a:close/>
                            </a:path>
                            <a:path w="599202" h="187118" stroke="0" extrusionOk="0">
                              <a:moveTo>
                                <a:pt x="0" y="187118"/>
                              </a:moveTo>
                              <a:cubicBezTo>
                                <a:pt x="146927" y="100987"/>
                                <a:pt x="225047" y="86282"/>
                                <a:pt x="356903" y="0"/>
                              </a:cubicBezTo>
                              <a:cubicBezTo>
                                <a:pt x="445772" y="56279"/>
                                <a:pt x="470776" y="108007"/>
                                <a:pt x="599202" y="187118"/>
                              </a:cubicBezTo>
                              <a:cubicBezTo>
                                <a:pt x="337060" y="258589"/>
                                <a:pt x="203724" y="176009"/>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a:extLst>
                  <a:ext uri="{FF2B5EF4-FFF2-40B4-BE49-F238E27FC236}">
                    <a16:creationId xmlns:a16="http://schemas.microsoft.com/office/drawing/2014/main" id="{80F74457-2717-4E3D-9E00-921551728ECD}"/>
                  </a:ext>
                </a:extLst>
              </p:cNvPr>
              <p:cNvGrpSpPr/>
              <p:nvPr/>
            </p:nvGrpSpPr>
            <p:grpSpPr>
              <a:xfrm rot="16200000">
                <a:off x="5339228" y="6975831"/>
                <a:ext cx="372847" cy="599203"/>
                <a:chOff x="4300126" y="1945819"/>
                <a:chExt cx="372847" cy="599203"/>
              </a:xfrm>
            </p:grpSpPr>
            <p:sp>
              <p:nvSpPr>
                <p:cNvPr id="25" name="等腰三角形 24">
                  <a:extLst>
                    <a:ext uri="{FF2B5EF4-FFF2-40B4-BE49-F238E27FC236}">
                      <a16:creationId xmlns:a16="http://schemas.microsoft.com/office/drawing/2014/main" id="{C8C5AF6C-0EC2-4451-A567-F9A8F71BCABD}"/>
                    </a:ext>
                  </a:extLst>
                </p:cNvPr>
                <p:cNvSpPr/>
                <p:nvPr/>
              </p:nvSpPr>
              <p:spPr>
                <a:xfrm rot="5400000" flipV="1">
                  <a:off x="4094084"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268402701">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55240" y="64706"/>
                                <a:pt x="193917" y="94362"/>
                                <a:pt x="356903" y="0"/>
                              </a:cubicBezTo>
                              <a:cubicBezTo>
                                <a:pt x="464080" y="45139"/>
                                <a:pt x="534086" y="152275"/>
                                <a:pt x="599202" y="187118"/>
                              </a:cubicBezTo>
                              <a:cubicBezTo>
                                <a:pt x="440647" y="242825"/>
                                <a:pt x="203762" y="169669"/>
                                <a:pt x="0" y="187118"/>
                              </a:cubicBezTo>
                              <a:close/>
                            </a:path>
                            <a:path w="599202" h="187118" stroke="0" extrusionOk="0">
                              <a:moveTo>
                                <a:pt x="0" y="187118"/>
                              </a:moveTo>
                              <a:cubicBezTo>
                                <a:pt x="155230" y="58156"/>
                                <a:pt x="267214" y="78074"/>
                                <a:pt x="356903" y="0"/>
                              </a:cubicBezTo>
                              <a:cubicBezTo>
                                <a:pt x="431038" y="44249"/>
                                <a:pt x="527874" y="170445"/>
                                <a:pt x="599202" y="187118"/>
                              </a:cubicBezTo>
                              <a:cubicBezTo>
                                <a:pt x="466173" y="187233"/>
                                <a:pt x="188098" y="11675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5">
                  <a:extLst>
                    <a:ext uri="{FF2B5EF4-FFF2-40B4-BE49-F238E27FC236}">
                      <a16:creationId xmlns:a16="http://schemas.microsoft.com/office/drawing/2014/main" id="{EAE1088F-B5BB-4475-BA49-D4C18733983A}"/>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263185655">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68" y="93374"/>
                                <a:pt x="267379" y="91941"/>
                                <a:pt x="356903" y="0"/>
                              </a:cubicBezTo>
                              <a:cubicBezTo>
                                <a:pt x="437764" y="47488"/>
                                <a:pt x="529378" y="170059"/>
                                <a:pt x="599202" y="187118"/>
                              </a:cubicBezTo>
                              <a:cubicBezTo>
                                <a:pt x="440070" y="247033"/>
                                <a:pt x="123705" y="149706"/>
                                <a:pt x="0" y="187118"/>
                              </a:cubicBezTo>
                              <a:close/>
                            </a:path>
                            <a:path w="599202" h="187118" stroke="0" extrusionOk="0">
                              <a:moveTo>
                                <a:pt x="0" y="187118"/>
                              </a:moveTo>
                              <a:cubicBezTo>
                                <a:pt x="111826" y="105915"/>
                                <a:pt x="255159" y="89997"/>
                                <a:pt x="356903" y="0"/>
                              </a:cubicBezTo>
                              <a:cubicBezTo>
                                <a:pt x="450431" y="42521"/>
                                <a:pt x="492969" y="108050"/>
                                <a:pt x="599202" y="187118"/>
                              </a:cubicBezTo>
                              <a:cubicBezTo>
                                <a:pt x="342472" y="252276"/>
                                <a:pt x="295897" y="17181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19" name="直接连接符 18">
              <a:extLst>
                <a:ext uri="{FF2B5EF4-FFF2-40B4-BE49-F238E27FC236}">
                  <a16:creationId xmlns:a16="http://schemas.microsoft.com/office/drawing/2014/main" id="{5958A4E2-7174-420A-A52F-064FA2718F75}"/>
                </a:ext>
              </a:extLst>
            </p:cNvPr>
            <p:cNvCxnSpPr>
              <a:stCxn id="34" idx="2"/>
            </p:cNvCxnSpPr>
            <p:nvPr/>
          </p:nvCxnSpPr>
          <p:spPr>
            <a:xfrm flipH="1" flipV="1">
              <a:off x="9155843" y="-98291"/>
              <a:ext cx="6023" cy="547097"/>
            </a:xfrm>
            <a:prstGeom prst="line">
              <a:avLst/>
            </a:prstGeom>
            <a:ln w="12700" cmpd="dbl">
              <a:solidFill>
                <a:schemeClr val="accent2">
                  <a:alpha val="29000"/>
                </a:schemeClr>
              </a:solidFill>
            </a:ln>
          </p:spPr>
          <p:style>
            <a:lnRef idx="1">
              <a:schemeClr val="accent1"/>
            </a:lnRef>
            <a:fillRef idx="0">
              <a:schemeClr val="accent1"/>
            </a:fillRef>
            <a:effectRef idx="0">
              <a:schemeClr val="accent1"/>
            </a:effectRef>
            <a:fontRef idx="minor">
              <a:schemeClr val="tx1"/>
            </a:fontRef>
          </p:style>
        </p:cxnSp>
      </p:grpSp>
      <p:grpSp>
        <p:nvGrpSpPr>
          <p:cNvPr id="65" name="组合 64">
            <a:extLst>
              <a:ext uri="{FF2B5EF4-FFF2-40B4-BE49-F238E27FC236}">
                <a16:creationId xmlns:a16="http://schemas.microsoft.com/office/drawing/2014/main" id="{41387295-AD7A-4460-8761-CDCBC9A269A4}"/>
              </a:ext>
            </a:extLst>
          </p:cNvPr>
          <p:cNvGrpSpPr/>
          <p:nvPr userDrawn="1"/>
        </p:nvGrpSpPr>
        <p:grpSpPr>
          <a:xfrm>
            <a:off x="9604249" y="0"/>
            <a:ext cx="1431884" cy="2152575"/>
            <a:chOff x="8557459" y="-98291"/>
            <a:chExt cx="1155841" cy="1737595"/>
          </a:xfrm>
        </p:grpSpPr>
        <p:grpSp>
          <p:nvGrpSpPr>
            <p:cNvPr id="66" name="组合 65">
              <a:extLst>
                <a:ext uri="{FF2B5EF4-FFF2-40B4-BE49-F238E27FC236}">
                  <a16:creationId xmlns:a16="http://schemas.microsoft.com/office/drawing/2014/main" id="{F8DDE257-AFD4-4ECA-9622-A254C7FE318A}"/>
                </a:ext>
              </a:extLst>
            </p:cNvPr>
            <p:cNvGrpSpPr/>
            <p:nvPr/>
          </p:nvGrpSpPr>
          <p:grpSpPr>
            <a:xfrm rot="1075618">
              <a:off x="8557459" y="454820"/>
              <a:ext cx="1155841" cy="1184484"/>
              <a:chOff x="5226050" y="6683191"/>
              <a:chExt cx="1155841" cy="1184484"/>
            </a:xfrm>
          </p:grpSpPr>
          <p:grpSp>
            <p:nvGrpSpPr>
              <p:cNvPr id="68" name="组合 67">
                <a:extLst>
                  <a:ext uri="{FF2B5EF4-FFF2-40B4-BE49-F238E27FC236}">
                    <a16:creationId xmlns:a16="http://schemas.microsoft.com/office/drawing/2014/main" id="{FFDA3983-40D3-463D-A092-6B493AF43CA9}"/>
                  </a:ext>
                </a:extLst>
              </p:cNvPr>
              <p:cNvGrpSpPr/>
              <p:nvPr/>
            </p:nvGrpSpPr>
            <p:grpSpPr>
              <a:xfrm rot="-1080000">
                <a:off x="5551844" y="6683191"/>
                <a:ext cx="372847" cy="599202"/>
                <a:chOff x="4300126" y="1945820"/>
                <a:chExt cx="372847" cy="599202"/>
              </a:xfrm>
            </p:grpSpPr>
            <p:sp>
              <p:nvSpPr>
                <p:cNvPr id="81" name="等腰三角形 80">
                  <a:extLst>
                    <a:ext uri="{FF2B5EF4-FFF2-40B4-BE49-F238E27FC236}">
                      <a16:creationId xmlns:a16="http://schemas.microsoft.com/office/drawing/2014/main" id="{B0952EEE-0831-49BD-AC51-4FEFE2A5BEDA}"/>
                    </a:ext>
                  </a:extLst>
                </p:cNvPr>
                <p:cNvSpPr/>
                <p:nvPr/>
              </p:nvSpPr>
              <p:spPr>
                <a:xfrm rot="5400000" flipV="1">
                  <a:off x="4094084" y="2151862"/>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1219033472">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4636" y="84239"/>
                                <a:pt x="202740" y="119544"/>
                                <a:pt x="356903" y="0"/>
                              </a:cubicBezTo>
                              <a:cubicBezTo>
                                <a:pt x="479308" y="73865"/>
                                <a:pt x="511711" y="141578"/>
                                <a:pt x="599202" y="187118"/>
                              </a:cubicBezTo>
                              <a:cubicBezTo>
                                <a:pt x="386628" y="201548"/>
                                <a:pt x="289516" y="117446"/>
                                <a:pt x="0" y="187118"/>
                              </a:cubicBezTo>
                              <a:close/>
                            </a:path>
                            <a:path w="599202" h="187118" stroke="0" extrusionOk="0">
                              <a:moveTo>
                                <a:pt x="0" y="187118"/>
                              </a:moveTo>
                              <a:cubicBezTo>
                                <a:pt x="169335" y="94936"/>
                                <a:pt x="218751" y="72527"/>
                                <a:pt x="356903" y="0"/>
                              </a:cubicBezTo>
                              <a:cubicBezTo>
                                <a:pt x="438201" y="58465"/>
                                <a:pt x="490146" y="104287"/>
                                <a:pt x="599202" y="187118"/>
                              </a:cubicBezTo>
                              <a:cubicBezTo>
                                <a:pt x="417866" y="216077"/>
                                <a:pt x="215722" y="13692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等腰三角形 81">
                  <a:extLst>
                    <a:ext uri="{FF2B5EF4-FFF2-40B4-BE49-F238E27FC236}">
                      <a16:creationId xmlns:a16="http://schemas.microsoft.com/office/drawing/2014/main" id="{3397A553-712D-4CA0-8E3A-A1E392863B87}"/>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250666830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2747" y="109513"/>
                                <a:pt x="236285" y="93054"/>
                                <a:pt x="356903" y="0"/>
                              </a:cubicBezTo>
                              <a:cubicBezTo>
                                <a:pt x="447171" y="49874"/>
                                <a:pt x="486762" y="114010"/>
                                <a:pt x="599202" y="187118"/>
                              </a:cubicBezTo>
                              <a:cubicBezTo>
                                <a:pt x="398173" y="219161"/>
                                <a:pt x="268890" y="159018"/>
                                <a:pt x="0" y="187118"/>
                              </a:cubicBezTo>
                              <a:close/>
                            </a:path>
                            <a:path w="599202" h="187118" stroke="0" extrusionOk="0">
                              <a:moveTo>
                                <a:pt x="0" y="187118"/>
                              </a:moveTo>
                              <a:cubicBezTo>
                                <a:pt x="85627" y="115303"/>
                                <a:pt x="268122" y="74039"/>
                                <a:pt x="356903" y="0"/>
                              </a:cubicBezTo>
                              <a:cubicBezTo>
                                <a:pt x="472294" y="47623"/>
                                <a:pt x="507606" y="149864"/>
                                <a:pt x="599202" y="187118"/>
                              </a:cubicBezTo>
                              <a:cubicBezTo>
                                <a:pt x="474540" y="240226"/>
                                <a:pt x="288053" y="169275"/>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a:extLst>
                  <a:ext uri="{FF2B5EF4-FFF2-40B4-BE49-F238E27FC236}">
                    <a16:creationId xmlns:a16="http://schemas.microsoft.com/office/drawing/2014/main" id="{642C8FD3-CFA7-437B-ABE2-E512A510B181}"/>
                  </a:ext>
                </a:extLst>
              </p:cNvPr>
              <p:cNvGrpSpPr/>
              <p:nvPr/>
            </p:nvGrpSpPr>
            <p:grpSpPr>
              <a:xfrm rot="3240000">
                <a:off x="5895865" y="6794967"/>
                <a:ext cx="372847" cy="599204"/>
                <a:chOff x="4300126" y="1945819"/>
                <a:chExt cx="372847" cy="599204"/>
              </a:xfrm>
            </p:grpSpPr>
            <p:sp>
              <p:nvSpPr>
                <p:cNvPr id="79" name="等腰三角形 78">
                  <a:extLst>
                    <a:ext uri="{FF2B5EF4-FFF2-40B4-BE49-F238E27FC236}">
                      <a16:creationId xmlns:a16="http://schemas.microsoft.com/office/drawing/2014/main" id="{F66F9CC1-BA90-4E56-BB72-626EDA3B8101}"/>
                    </a:ext>
                  </a:extLst>
                </p:cNvPr>
                <p:cNvSpPr/>
                <p:nvPr/>
              </p:nvSpPr>
              <p:spPr>
                <a:xfrm rot="5400000" flipV="1">
                  <a:off x="4094084"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11501335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1191" y="107570"/>
                                <a:pt x="288341" y="54710"/>
                                <a:pt x="356903" y="0"/>
                              </a:cubicBezTo>
                              <a:cubicBezTo>
                                <a:pt x="470254" y="73578"/>
                                <a:pt x="544164" y="158185"/>
                                <a:pt x="599202" y="187118"/>
                              </a:cubicBezTo>
                              <a:cubicBezTo>
                                <a:pt x="409553" y="222974"/>
                                <a:pt x="122694" y="166006"/>
                                <a:pt x="0" y="187118"/>
                              </a:cubicBezTo>
                              <a:close/>
                            </a:path>
                            <a:path w="599202" h="187118" stroke="0" extrusionOk="0">
                              <a:moveTo>
                                <a:pt x="0" y="187118"/>
                              </a:moveTo>
                              <a:cubicBezTo>
                                <a:pt x="134963" y="84001"/>
                                <a:pt x="214532" y="120037"/>
                                <a:pt x="356903" y="0"/>
                              </a:cubicBezTo>
                              <a:cubicBezTo>
                                <a:pt x="486285" y="81355"/>
                                <a:pt x="488951" y="127482"/>
                                <a:pt x="599202" y="187118"/>
                              </a:cubicBezTo>
                              <a:cubicBezTo>
                                <a:pt x="334916" y="233735"/>
                                <a:pt x="254125" y="18509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等腰三角形 79">
                  <a:extLst>
                    <a:ext uri="{FF2B5EF4-FFF2-40B4-BE49-F238E27FC236}">
                      <a16:creationId xmlns:a16="http://schemas.microsoft.com/office/drawing/2014/main" id="{B389D9C2-995D-415A-87AA-45FA63E3613B}"/>
                    </a:ext>
                  </a:extLst>
                </p:cNvPr>
                <p:cNvSpPr/>
                <p:nvPr/>
              </p:nvSpPr>
              <p:spPr>
                <a:xfrm rot="16200000" flipH="1" flipV="1">
                  <a:off x="4279813" y="2151863"/>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19751127">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5548" y="111695"/>
                                <a:pt x="276981" y="92769"/>
                                <a:pt x="356903" y="0"/>
                              </a:cubicBezTo>
                              <a:cubicBezTo>
                                <a:pt x="441502" y="65151"/>
                                <a:pt x="497177" y="146026"/>
                                <a:pt x="599202" y="187118"/>
                              </a:cubicBezTo>
                              <a:cubicBezTo>
                                <a:pt x="381154" y="235769"/>
                                <a:pt x="276662" y="165146"/>
                                <a:pt x="0" y="187118"/>
                              </a:cubicBezTo>
                              <a:close/>
                            </a:path>
                            <a:path w="599202" h="187118" stroke="0" extrusionOk="0">
                              <a:moveTo>
                                <a:pt x="0" y="187118"/>
                              </a:moveTo>
                              <a:cubicBezTo>
                                <a:pt x="84668" y="117607"/>
                                <a:pt x="288149" y="48585"/>
                                <a:pt x="356903" y="0"/>
                              </a:cubicBezTo>
                              <a:cubicBezTo>
                                <a:pt x="456578" y="54552"/>
                                <a:pt x="482205" y="122084"/>
                                <a:pt x="599202" y="187118"/>
                              </a:cubicBezTo>
                              <a:cubicBezTo>
                                <a:pt x="377125" y="253477"/>
                                <a:pt x="272276" y="1534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0" name="组合 69">
                <a:extLst>
                  <a:ext uri="{FF2B5EF4-FFF2-40B4-BE49-F238E27FC236}">
                    <a16:creationId xmlns:a16="http://schemas.microsoft.com/office/drawing/2014/main" id="{D882954A-5C4A-4BFC-BB8D-444E8DB12D9B}"/>
                  </a:ext>
                </a:extLst>
              </p:cNvPr>
              <p:cNvGrpSpPr/>
              <p:nvPr/>
            </p:nvGrpSpPr>
            <p:grpSpPr>
              <a:xfrm rot="7560000">
                <a:off x="5895865" y="7156693"/>
                <a:ext cx="372846" cy="599203"/>
                <a:chOff x="4300127" y="1945819"/>
                <a:chExt cx="372846" cy="599203"/>
              </a:xfrm>
            </p:grpSpPr>
            <p:sp>
              <p:nvSpPr>
                <p:cNvPr id="77" name="等腰三角形 76">
                  <a:extLst>
                    <a:ext uri="{FF2B5EF4-FFF2-40B4-BE49-F238E27FC236}">
                      <a16:creationId xmlns:a16="http://schemas.microsoft.com/office/drawing/2014/main" id="{FAF4254A-F35E-4322-81B9-206034839FB4}"/>
                    </a:ext>
                  </a:extLst>
                </p:cNvPr>
                <p:cNvSpPr/>
                <p:nvPr/>
              </p:nvSpPr>
              <p:spPr>
                <a:xfrm rot="5400000" flipV="1">
                  <a:off x="4094085"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986160919">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39" y="112021"/>
                                <a:pt x="200384" y="124562"/>
                                <a:pt x="356903" y="0"/>
                              </a:cubicBezTo>
                              <a:cubicBezTo>
                                <a:pt x="442227" y="30185"/>
                                <a:pt x="467979" y="129688"/>
                                <a:pt x="599202" y="187118"/>
                              </a:cubicBezTo>
                              <a:cubicBezTo>
                                <a:pt x="329960" y="199125"/>
                                <a:pt x="281839" y="130152"/>
                                <a:pt x="0" y="187118"/>
                              </a:cubicBezTo>
                              <a:close/>
                            </a:path>
                            <a:path w="599202" h="187118" stroke="0" extrusionOk="0">
                              <a:moveTo>
                                <a:pt x="0" y="187118"/>
                              </a:moveTo>
                              <a:cubicBezTo>
                                <a:pt x="103579" y="113077"/>
                                <a:pt x="247581" y="99217"/>
                                <a:pt x="356903" y="0"/>
                              </a:cubicBezTo>
                              <a:cubicBezTo>
                                <a:pt x="447398" y="58454"/>
                                <a:pt x="503432" y="145128"/>
                                <a:pt x="599202" y="187118"/>
                              </a:cubicBezTo>
                              <a:cubicBezTo>
                                <a:pt x="433624" y="252778"/>
                                <a:pt x="290464" y="173861"/>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等腰三角形 77">
                  <a:extLst>
                    <a:ext uri="{FF2B5EF4-FFF2-40B4-BE49-F238E27FC236}">
                      <a16:creationId xmlns:a16="http://schemas.microsoft.com/office/drawing/2014/main" id="{DAF7025D-859C-4C7A-B0F4-FA72A3910D74}"/>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158313033">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45781" y="106231"/>
                                <a:pt x="280667" y="47310"/>
                                <a:pt x="356903" y="0"/>
                              </a:cubicBezTo>
                              <a:cubicBezTo>
                                <a:pt x="427019" y="20597"/>
                                <a:pt x="482641" y="137342"/>
                                <a:pt x="599202" y="187118"/>
                              </a:cubicBezTo>
                              <a:cubicBezTo>
                                <a:pt x="449720" y="203308"/>
                                <a:pt x="165203" y="132041"/>
                                <a:pt x="0" y="187118"/>
                              </a:cubicBezTo>
                              <a:close/>
                            </a:path>
                            <a:path w="599202" h="187118" stroke="0" extrusionOk="0">
                              <a:moveTo>
                                <a:pt x="0" y="187118"/>
                              </a:moveTo>
                              <a:cubicBezTo>
                                <a:pt x="129765" y="76506"/>
                                <a:pt x="255827" y="104905"/>
                                <a:pt x="356903" y="0"/>
                              </a:cubicBezTo>
                              <a:cubicBezTo>
                                <a:pt x="415776" y="44247"/>
                                <a:pt x="524447" y="155429"/>
                                <a:pt x="599202" y="187118"/>
                              </a:cubicBezTo>
                              <a:cubicBezTo>
                                <a:pt x="374987" y="207215"/>
                                <a:pt x="176995" y="1359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71" name="组合 70">
                <a:extLst>
                  <a:ext uri="{FF2B5EF4-FFF2-40B4-BE49-F238E27FC236}">
                    <a16:creationId xmlns:a16="http://schemas.microsoft.com/office/drawing/2014/main" id="{957B8E15-9AA4-409E-A2BF-7A18F214652C}"/>
                  </a:ext>
                </a:extLst>
              </p:cNvPr>
              <p:cNvGrpSpPr/>
              <p:nvPr/>
            </p:nvGrpSpPr>
            <p:grpSpPr>
              <a:xfrm rot="11880000">
                <a:off x="5551844" y="7268472"/>
                <a:ext cx="372848" cy="599203"/>
                <a:chOff x="4300125" y="1945819"/>
                <a:chExt cx="372848" cy="599203"/>
              </a:xfrm>
            </p:grpSpPr>
            <p:sp>
              <p:nvSpPr>
                <p:cNvPr id="75" name="等腰三角形 74">
                  <a:extLst>
                    <a:ext uri="{FF2B5EF4-FFF2-40B4-BE49-F238E27FC236}">
                      <a16:creationId xmlns:a16="http://schemas.microsoft.com/office/drawing/2014/main" id="{2DF936C7-0287-4E70-B64C-D24E1B74D900}"/>
                    </a:ext>
                  </a:extLst>
                </p:cNvPr>
                <p:cNvSpPr/>
                <p:nvPr/>
              </p:nvSpPr>
              <p:spPr>
                <a:xfrm rot="5400000" flipV="1">
                  <a:off x="4094083"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92885121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9044" y="64961"/>
                                <a:pt x="255215" y="84437"/>
                                <a:pt x="356903" y="0"/>
                              </a:cubicBezTo>
                              <a:cubicBezTo>
                                <a:pt x="449746" y="61501"/>
                                <a:pt x="513496" y="163074"/>
                                <a:pt x="599202" y="187118"/>
                              </a:cubicBezTo>
                              <a:cubicBezTo>
                                <a:pt x="429072" y="228665"/>
                                <a:pt x="278715" y="161795"/>
                                <a:pt x="0" y="187118"/>
                              </a:cubicBezTo>
                              <a:close/>
                            </a:path>
                            <a:path w="599202" h="187118" stroke="0" extrusionOk="0">
                              <a:moveTo>
                                <a:pt x="0" y="187118"/>
                              </a:moveTo>
                              <a:cubicBezTo>
                                <a:pt x="138924" y="76654"/>
                                <a:pt x="264595" y="84600"/>
                                <a:pt x="356903" y="0"/>
                              </a:cubicBezTo>
                              <a:cubicBezTo>
                                <a:pt x="468027" y="74637"/>
                                <a:pt x="506368" y="118547"/>
                                <a:pt x="599202" y="187118"/>
                              </a:cubicBezTo>
                              <a:cubicBezTo>
                                <a:pt x="318550" y="224714"/>
                                <a:pt x="295345" y="13449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等腰三角形 75">
                  <a:extLst>
                    <a:ext uri="{FF2B5EF4-FFF2-40B4-BE49-F238E27FC236}">
                      <a16:creationId xmlns:a16="http://schemas.microsoft.com/office/drawing/2014/main" id="{E2951BA8-9860-4C01-85E1-3A293A94FF8B}"/>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2727509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5282" y="99847"/>
                                <a:pt x="226128" y="76067"/>
                                <a:pt x="356903" y="0"/>
                              </a:cubicBezTo>
                              <a:cubicBezTo>
                                <a:pt x="471872" y="64086"/>
                                <a:pt x="535472" y="147748"/>
                                <a:pt x="599202" y="187118"/>
                              </a:cubicBezTo>
                              <a:cubicBezTo>
                                <a:pt x="461113" y="195213"/>
                                <a:pt x="197870" y="174826"/>
                                <a:pt x="0" y="187118"/>
                              </a:cubicBezTo>
                              <a:close/>
                            </a:path>
                            <a:path w="599202" h="187118" stroke="0" extrusionOk="0">
                              <a:moveTo>
                                <a:pt x="0" y="187118"/>
                              </a:moveTo>
                              <a:cubicBezTo>
                                <a:pt x="146927" y="100987"/>
                                <a:pt x="225047" y="86282"/>
                                <a:pt x="356903" y="0"/>
                              </a:cubicBezTo>
                              <a:cubicBezTo>
                                <a:pt x="445772" y="56279"/>
                                <a:pt x="470776" y="108007"/>
                                <a:pt x="599202" y="187118"/>
                              </a:cubicBezTo>
                              <a:cubicBezTo>
                                <a:pt x="337060" y="258589"/>
                                <a:pt x="203724" y="176009"/>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2" name="组合 71">
                <a:extLst>
                  <a:ext uri="{FF2B5EF4-FFF2-40B4-BE49-F238E27FC236}">
                    <a16:creationId xmlns:a16="http://schemas.microsoft.com/office/drawing/2014/main" id="{339D25E3-1314-4F74-859E-DAFA69D51C75}"/>
                  </a:ext>
                </a:extLst>
              </p:cNvPr>
              <p:cNvGrpSpPr/>
              <p:nvPr/>
            </p:nvGrpSpPr>
            <p:grpSpPr>
              <a:xfrm rot="16200000">
                <a:off x="5339228" y="6975831"/>
                <a:ext cx="372847" cy="599203"/>
                <a:chOff x="4300126" y="1945819"/>
                <a:chExt cx="372847" cy="599203"/>
              </a:xfrm>
            </p:grpSpPr>
            <p:sp>
              <p:nvSpPr>
                <p:cNvPr id="73" name="等腰三角形 72">
                  <a:extLst>
                    <a:ext uri="{FF2B5EF4-FFF2-40B4-BE49-F238E27FC236}">
                      <a16:creationId xmlns:a16="http://schemas.microsoft.com/office/drawing/2014/main" id="{47F62378-B770-45E6-A078-A93DB5E9C2FC}"/>
                    </a:ext>
                  </a:extLst>
                </p:cNvPr>
                <p:cNvSpPr/>
                <p:nvPr/>
              </p:nvSpPr>
              <p:spPr>
                <a:xfrm rot="5400000" flipV="1">
                  <a:off x="4094084"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1268402701">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55240" y="64706"/>
                                <a:pt x="193917" y="94362"/>
                                <a:pt x="356903" y="0"/>
                              </a:cubicBezTo>
                              <a:cubicBezTo>
                                <a:pt x="464080" y="45139"/>
                                <a:pt x="534086" y="152275"/>
                                <a:pt x="599202" y="187118"/>
                              </a:cubicBezTo>
                              <a:cubicBezTo>
                                <a:pt x="440647" y="242825"/>
                                <a:pt x="203762" y="169669"/>
                                <a:pt x="0" y="187118"/>
                              </a:cubicBezTo>
                              <a:close/>
                            </a:path>
                            <a:path w="599202" h="187118" stroke="0" extrusionOk="0">
                              <a:moveTo>
                                <a:pt x="0" y="187118"/>
                              </a:moveTo>
                              <a:cubicBezTo>
                                <a:pt x="155230" y="58156"/>
                                <a:pt x="267214" y="78074"/>
                                <a:pt x="356903" y="0"/>
                              </a:cubicBezTo>
                              <a:cubicBezTo>
                                <a:pt x="431038" y="44249"/>
                                <a:pt x="527874" y="170445"/>
                                <a:pt x="599202" y="187118"/>
                              </a:cubicBezTo>
                              <a:cubicBezTo>
                                <a:pt x="466173" y="187233"/>
                                <a:pt x="188098" y="11675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等腰三角形 73">
                  <a:extLst>
                    <a:ext uri="{FF2B5EF4-FFF2-40B4-BE49-F238E27FC236}">
                      <a16:creationId xmlns:a16="http://schemas.microsoft.com/office/drawing/2014/main" id="{F1AF0056-7EB2-4EA3-87C1-129C2EFACD76}"/>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1263185655">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68" y="93374"/>
                                <a:pt x="267379" y="91941"/>
                                <a:pt x="356903" y="0"/>
                              </a:cubicBezTo>
                              <a:cubicBezTo>
                                <a:pt x="437764" y="47488"/>
                                <a:pt x="529378" y="170059"/>
                                <a:pt x="599202" y="187118"/>
                              </a:cubicBezTo>
                              <a:cubicBezTo>
                                <a:pt x="440070" y="247033"/>
                                <a:pt x="123705" y="149706"/>
                                <a:pt x="0" y="187118"/>
                              </a:cubicBezTo>
                              <a:close/>
                            </a:path>
                            <a:path w="599202" h="187118" stroke="0" extrusionOk="0">
                              <a:moveTo>
                                <a:pt x="0" y="187118"/>
                              </a:moveTo>
                              <a:cubicBezTo>
                                <a:pt x="111826" y="105915"/>
                                <a:pt x="255159" y="89997"/>
                                <a:pt x="356903" y="0"/>
                              </a:cubicBezTo>
                              <a:cubicBezTo>
                                <a:pt x="450431" y="42521"/>
                                <a:pt x="492969" y="108050"/>
                                <a:pt x="599202" y="187118"/>
                              </a:cubicBezTo>
                              <a:cubicBezTo>
                                <a:pt x="342472" y="252276"/>
                                <a:pt x="295897" y="17181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67" name="直接连接符 66">
              <a:extLst>
                <a:ext uri="{FF2B5EF4-FFF2-40B4-BE49-F238E27FC236}">
                  <a16:creationId xmlns:a16="http://schemas.microsoft.com/office/drawing/2014/main" id="{BACCBD55-92B8-4D1C-8AFB-8FC5EDBCEB39}"/>
                </a:ext>
              </a:extLst>
            </p:cNvPr>
            <p:cNvCxnSpPr>
              <a:stCxn id="82" idx="2"/>
            </p:cNvCxnSpPr>
            <p:nvPr/>
          </p:nvCxnSpPr>
          <p:spPr>
            <a:xfrm flipH="1" flipV="1">
              <a:off x="9155843" y="-98291"/>
              <a:ext cx="6023" cy="547097"/>
            </a:xfrm>
            <a:prstGeom prst="line">
              <a:avLst/>
            </a:prstGeom>
            <a:ln w="12700" cmpd="dbl">
              <a:solidFill>
                <a:schemeClr val="accent1">
                  <a:alpha val="29000"/>
                </a:schemeClr>
              </a:solidFill>
            </a:ln>
          </p:spPr>
          <p:style>
            <a:lnRef idx="1">
              <a:schemeClr val="accent1"/>
            </a:lnRef>
            <a:fillRef idx="0">
              <a:schemeClr val="accent1"/>
            </a:fillRef>
            <a:effectRef idx="0">
              <a:schemeClr val="accent1"/>
            </a:effectRef>
            <a:fontRef idx="minor">
              <a:schemeClr val="tx1"/>
            </a:fontRef>
          </p:style>
        </p:cxnSp>
      </p:grpSp>
      <p:sp>
        <p:nvSpPr>
          <p:cNvPr id="129" name="任意多边形: 形状 128">
            <a:extLst>
              <a:ext uri="{FF2B5EF4-FFF2-40B4-BE49-F238E27FC236}">
                <a16:creationId xmlns:a16="http://schemas.microsoft.com/office/drawing/2014/main" id="{3F901FCE-572C-4243-99DF-3E70655FE822}"/>
              </a:ext>
            </a:extLst>
          </p:cNvPr>
          <p:cNvSpPr/>
          <p:nvPr/>
        </p:nvSpPr>
        <p:spPr>
          <a:xfrm>
            <a:off x="9418667" y="5502573"/>
            <a:ext cx="1266962" cy="1370972"/>
          </a:xfrm>
          <a:custGeom>
            <a:avLst/>
            <a:gdLst>
              <a:gd name="connsiteX0" fmla="*/ 0 w 1266962"/>
              <a:gd name="connsiteY0" fmla="*/ 0 h 1370972"/>
              <a:gd name="connsiteX1" fmla="*/ 1266962 w 1266962"/>
              <a:gd name="connsiteY1" fmla="*/ 0 h 1370972"/>
              <a:gd name="connsiteX2" fmla="*/ 1266962 w 1266962"/>
              <a:gd name="connsiteY2" fmla="*/ 1370972 h 1370972"/>
              <a:gd name="connsiteX3" fmla="*/ 0 w 1266962"/>
              <a:gd name="connsiteY3" fmla="*/ 1370972 h 1370972"/>
            </a:gdLst>
            <a:ahLst/>
            <a:cxnLst>
              <a:cxn ang="0">
                <a:pos x="connsiteX0" y="connsiteY0"/>
              </a:cxn>
              <a:cxn ang="0">
                <a:pos x="connsiteX1" y="connsiteY1"/>
              </a:cxn>
              <a:cxn ang="0">
                <a:pos x="connsiteX2" y="connsiteY2"/>
              </a:cxn>
              <a:cxn ang="0">
                <a:pos x="connsiteX3" y="connsiteY3"/>
              </a:cxn>
            </a:cxnLst>
            <a:rect l="l" t="t" r="r" b="b"/>
            <a:pathLst>
              <a:path w="1266962" h="1370972">
                <a:moveTo>
                  <a:pt x="0" y="0"/>
                </a:moveTo>
                <a:lnTo>
                  <a:pt x="1266962" y="0"/>
                </a:lnTo>
                <a:lnTo>
                  <a:pt x="1266962" y="1370972"/>
                </a:lnTo>
                <a:lnTo>
                  <a:pt x="0" y="137097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5" name="梯形 84">
            <a:extLst>
              <a:ext uri="{FF2B5EF4-FFF2-40B4-BE49-F238E27FC236}">
                <a16:creationId xmlns:a16="http://schemas.microsoft.com/office/drawing/2014/main" id="{2D0762DC-7101-4600-9F08-8C3069F930CD}"/>
              </a:ext>
            </a:extLst>
          </p:cNvPr>
          <p:cNvSpPr/>
          <p:nvPr/>
        </p:nvSpPr>
        <p:spPr>
          <a:xfrm flipV="1">
            <a:off x="9388856" y="5599691"/>
            <a:ext cx="1349175" cy="55895"/>
          </a:xfrm>
          <a:prstGeom prst="trapezoid">
            <a:avLst>
              <a:gd name="adj" fmla="val 5374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86" name="组合 85">
            <a:extLst>
              <a:ext uri="{FF2B5EF4-FFF2-40B4-BE49-F238E27FC236}">
                <a16:creationId xmlns:a16="http://schemas.microsoft.com/office/drawing/2014/main" id="{E85282CE-C3D3-4D96-900B-3F2D9E87F208}"/>
              </a:ext>
            </a:extLst>
          </p:cNvPr>
          <p:cNvGrpSpPr/>
          <p:nvPr/>
        </p:nvGrpSpPr>
        <p:grpSpPr>
          <a:xfrm>
            <a:off x="9721274" y="5074920"/>
            <a:ext cx="1034341" cy="383638"/>
            <a:chOff x="3653573" y="4483346"/>
            <a:chExt cx="558561" cy="207171"/>
          </a:xfrm>
        </p:grpSpPr>
        <p:sp>
          <p:nvSpPr>
            <p:cNvPr id="89" name="6">
              <a:extLst>
                <a:ext uri="{FF2B5EF4-FFF2-40B4-BE49-F238E27FC236}">
                  <a16:creationId xmlns:a16="http://schemas.microsoft.com/office/drawing/2014/main" id="{E65C2F64-8E07-4C73-891C-B5ABD29E3546}"/>
                </a:ext>
              </a:extLst>
            </p:cNvPr>
            <p:cNvSpPr/>
            <p:nvPr/>
          </p:nvSpPr>
          <p:spPr bwMode="auto">
            <a:xfrm>
              <a:off x="3653573" y="4488126"/>
              <a:ext cx="243822" cy="197608"/>
            </a:xfrm>
            <a:custGeom>
              <a:avLst/>
              <a:gdLst>
                <a:gd name="T0" fmla="*/ 49 w 52"/>
                <a:gd name="T1" fmla="*/ 27 h 42"/>
                <a:gd name="T2" fmla="*/ 17 w 52"/>
                <a:gd name="T3" fmla="*/ 0 h 42"/>
                <a:gd name="T4" fmla="*/ 4 w 52"/>
                <a:gd name="T5" fmla="*/ 32 h 42"/>
                <a:gd name="T6" fmla="*/ 44 w 52"/>
                <a:gd name="T7" fmla="*/ 40 h 42"/>
                <a:gd name="T8" fmla="*/ 49 w 52"/>
                <a:gd name="T9" fmla="*/ 27 h 42"/>
              </a:gdLst>
              <a:ahLst/>
              <a:cxnLst>
                <a:cxn ang="0">
                  <a:pos x="T0" y="T1"/>
                </a:cxn>
                <a:cxn ang="0">
                  <a:pos x="T2" y="T3"/>
                </a:cxn>
                <a:cxn ang="0">
                  <a:pos x="T4" y="T5"/>
                </a:cxn>
                <a:cxn ang="0">
                  <a:pos x="T6" y="T7"/>
                </a:cxn>
                <a:cxn ang="0">
                  <a:pos x="T8" y="T9"/>
                </a:cxn>
              </a:cxnLst>
              <a:rect l="0" t="0" r="r" b="b"/>
              <a:pathLst>
                <a:path w="52" h="42">
                  <a:moveTo>
                    <a:pt x="49" y="27"/>
                  </a:moveTo>
                  <a:cubicBezTo>
                    <a:pt x="46" y="19"/>
                    <a:pt x="23" y="0"/>
                    <a:pt x="17" y="0"/>
                  </a:cubicBezTo>
                  <a:cubicBezTo>
                    <a:pt x="12" y="0"/>
                    <a:pt x="0" y="27"/>
                    <a:pt x="4" y="32"/>
                  </a:cubicBezTo>
                  <a:cubicBezTo>
                    <a:pt x="8" y="37"/>
                    <a:pt x="38" y="42"/>
                    <a:pt x="44" y="40"/>
                  </a:cubicBezTo>
                  <a:cubicBezTo>
                    <a:pt x="51" y="38"/>
                    <a:pt x="52" y="33"/>
                    <a:pt x="49" y="27"/>
                  </a:cubicBezTo>
                  <a:close/>
                </a:path>
              </a:pathLst>
            </a:custGeom>
            <a:solidFill>
              <a:schemeClr val="accent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5">
              <a:extLst>
                <a:ext uri="{FF2B5EF4-FFF2-40B4-BE49-F238E27FC236}">
                  <a16:creationId xmlns:a16="http://schemas.microsoft.com/office/drawing/2014/main" id="{EF42B9CE-2581-4734-B06C-4C8E4C83CBD8}"/>
                </a:ext>
              </a:extLst>
            </p:cNvPr>
            <p:cNvSpPr/>
            <p:nvPr/>
          </p:nvSpPr>
          <p:spPr bwMode="auto">
            <a:xfrm>
              <a:off x="3808153" y="4563026"/>
              <a:ext cx="84461" cy="113146"/>
            </a:xfrm>
            <a:custGeom>
              <a:avLst/>
              <a:gdLst>
                <a:gd name="T0" fmla="*/ 16 w 18"/>
                <a:gd name="T1" fmla="*/ 17 h 24"/>
                <a:gd name="T2" fmla="*/ 2 w 18"/>
                <a:gd name="T3" fmla="*/ 4 h 24"/>
                <a:gd name="T4" fmla="*/ 13 w 18"/>
                <a:gd name="T5" fmla="*/ 16 h 24"/>
                <a:gd name="T6" fmla="*/ 3 w 18"/>
                <a:gd name="T7" fmla="*/ 20 h 24"/>
                <a:gd name="T8" fmla="*/ 16 w 18"/>
                <a:gd name="T9" fmla="*/ 17 h 24"/>
              </a:gdLst>
              <a:ahLst/>
              <a:cxnLst>
                <a:cxn ang="0">
                  <a:pos x="T0" y="T1"/>
                </a:cxn>
                <a:cxn ang="0">
                  <a:pos x="T2" y="T3"/>
                </a:cxn>
                <a:cxn ang="0">
                  <a:pos x="T4" y="T5"/>
                </a:cxn>
                <a:cxn ang="0">
                  <a:pos x="T6" y="T7"/>
                </a:cxn>
                <a:cxn ang="0">
                  <a:pos x="T8" y="T9"/>
                </a:cxn>
              </a:cxnLst>
              <a:rect l="0" t="0" r="r" b="b"/>
              <a:pathLst>
                <a:path w="18" h="24">
                  <a:moveTo>
                    <a:pt x="16" y="17"/>
                  </a:moveTo>
                  <a:cubicBezTo>
                    <a:pt x="18" y="12"/>
                    <a:pt x="5" y="0"/>
                    <a:pt x="2" y="4"/>
                  </a:cubicBezTo>
                  <a:cubicBezTo>
                    <a:pt x="0" y="8"/>
                    <a:pt x="15" y="11"/>
                    <a:pt x="13" y="16"/>
                  </a:cubicBezTo>
                  <a:cubicBezTo>
                    <a:pt x="12" y="20"/>
                    <a:pt x="3" y="15"/>
                    <a:pt x="3" y="20"/>
                  </a:cubicBezTo>
                  <a:cubicBezTo>
                    <a:pt x="3" y="24"/>
                    <a:pt x="14" y="23"/>
                    <a:pt x="16" y="17"/>
                  </a:cubicBezTo>
                  <a:close/>
                </a:path>
              </a:pathLst>
            </a:custGeom>
            <a:solidFill>
              <a:schemeClr val="accent1">
                <a:lumMod val="75000"/>
                <a:lumOff val="25000"/>
              </a:schemeClr>
            </a:solidFill>
            <a:ln w="9525" cap="flat">
              <a:noFill/>
              <a:prstDash val="solid"/>
              <a:miter lim="800000"/>
              <a:headEnd/>
              <a:tailEnd/>
            </a:ln>
          </p:spPr>
          <p:txBody>
            <a:bodyPr anchor="ctr"/>
            <a:lstStyle/>
            <a:p>
              <a:pPr algn="ctr"/>
              <a:endParaRPr/>
            </a:p>
          </p:txBody>
        </p:sp>
        <p:sp>
          <p:nvSpPr>
            <p:cNvPr id="91" name="4">
              <a:extLst>
                <a:ext uri="{FF2B5EF4-FFF2-40B4-BE49-F238E27FC236}">
                  <a16:creationId xmlns:a16="http://schemas.microsoft.com/office/drawing/2014/main" id="{745B110A-6ABD-42D0-84C3-7CBFCD4CD48D}"/>
                </a:ext>
              </a:extLst>
            </p:cNvPr>
            <p:cNvSpPr/>
            <p:nvPr/>
          </p:nvSpPr>
          <p:spPr bwMode="auto">
            <a:xfrm>
              <a:off x="3972295" y="4483346"/>
              <a:ext cx="239839" cy="197608"/>
            </a:xfrm>
            <a:custGeom>
              <a:avLst/>
              <a:gdLst>
                <a:gd name="T0" fmla="*/ 2 w 51"/>
                <a:gd name="T1" fmla="*/ 27 h 42"/>
                <a:gd name="T2" fmla="*/ 33 w 51"/>
                <a:gd name="T3" fmla="*/ 1 h 42"/>
                <a:gd name="T4" fmla="*/ 47 w 51"/>
                <a:gd name="T5" fmla="*/ 33 h 42"/>
                <a:gd name="T6" fmla="*/ 7 w 51"/>
                <a:gd name="T7" fmla="*/ 40 h 42"/>
                <a:gd name="T8" fmla="*/ 2 w 51"/>
                <a:gd name="T9" fmla="*/ 27 h 42"/>
              </a:gdLst>
              <a:ahLst/>
              <a:cxnLst>
                <a:cxn ang="0">
                  <a:pos x="T0" y="T1"/>
                </a:cxn>
                <a:cxn ang="0">
                  <a:pos x="T2" y="T3"/>
                </a:cxn>
                <a:cxn ang="0">
                  <a:pos x="T4" y="T5"/>
                </a:cxn>
                <a:cxn ang="0">
                  <a:pos x="T6" y="T7"/>
                </a:cxn>
                <a:cxn ang="0">
                  <a:pos x="T8" y="T9"/>
                </a:cxn>
              </a:cxnLst>
              <a:rect l="0" t="0" r="r" b="b"/>
              <a:pathLst>
                <a:path w="51" h="42">
                  <a:moveTo>
                    <a:pt x="2" y="27"/>
                  </a:moveTo>
                  <a:cubicBezTo>
                    <a:pt x="5" y="20"/>
                    <a:pt x="27" y="1"/>
                    <a:pt x="33" y="1"/>
                  </a:cubicBezTo>
                  <a:cubicBezTo>
                    <a:pt x="38" y="0"/>
                    <a:pt x="51" y="28"/>
                    <a:pt x="47" y="33"/>
                  </a:cubicBezTo>
                  <a:cubicBezTo>
                    <a:pt x="43" y="38"/>
                    <a:pt x="14" y="42"/>
                    <a:pt x="7" y="40"/>
                  </a:cubicBezTo>
                  <a:cubicBezTo>
                    <a:pt x="1" y="38"/>
                    <a:pt x="0" y="33"/>
                    <a:pt x="2" y="27"/>
                  </a:cubicBezTo>
                  <a:close/>
                </a:path>
              </a:pathLst>
            </a:custGeom>
            <a:solidFill>
              <a:schemeClr val="accent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3">
              <a:extLst>
                <a:ext uri="{FF2B5EF4-FFF2-40B4-BE49-F238E27FC236}">
                  <a16:creationId xmlns:a16="http://schemas.microsoft.com/office/drawing/2014/main" id="{E1401D86-858E-4C20-8AA0-A999D6F463BD}"/>
                </a:ext>
              </a:extLst>
            </p:cNvPr>
            <p:cNvSpPr/>
            <p:nvPr/>
          </p:nvSpPr>
          <p:spPr bwMode="auto">
            <a:xfrm>
              <a:off x="3972295" y="4559042"/>
              <a:ext cx="84461" cy="117131"/>
            </a:xfrm>
            <a:custGeom>
              <a:avLst/>
              <a:gdLst>
                <a:gd name="T0" fmla="*/ 2 w 18"/>
                <a:gd name="T1" fmla="*/ 17 h 25"/>
                <a:gd name="T2" fmla="*/ 15 w 18"/>
                <a:gd name="T3" fmla="*/ 5 h 25"/>
                <a:gd name="T4" fmla="*/ 5 w 18"/>
                <a:gd name="T5" fmla="*/ 16 h 25"/>
                <a:gd name="T6" fmla="*/ 16 w 18"/>
                <a:gd name="T7" fmla="*/ 20 h 25"/>
                <a:gd name="T8" fmla="*/ 2 w 18"/>
                <a:gd name="T9" fmla="*/ 17 h 25"/>
              </a:gdLst>
              <a:ahLst/>
              <a:cxnLst>
                <a:cxn ang="0">
                  <a:pos x="T0" y="T1"/>
                </a:cxn>
                <a:cxn ang="0">
                  <a:pos x="T2" y="T3"/>
                </a:cxn>
                <a:cxn ang="0">
                  <a:pos x="T4" y="T5"/>
                </a:cxn>
                <a:cxn ang="0">
                  <a:pos x="T6" y="T7"/>
                </a:cxn>
                <a:cxn ang="0">
                  <a:pos x="T8" y="T9"/>
                </a:cxn>
              </a:cxnLst>
              <a:rect l="0" t="0" r="r" b="b"/>
              <a:pathLst>
                <a:path w="18" h="25">
                  <a:moveTo>
                    <a:pt x="2" y="17"/>
                  </a:moveTo>
                  <a:cubicBezTo>
                    <a:pt x="0" y="12"/>
                    <a:pt x="13" y="0"/>
                    <a:pt x="15" y="5"/>
                  </a:cubicBezTo>
                  <a:cubicBezTo>
                    <a:pt x="18" y="9"/>
                    <a:pt x="3" y="12"/>
                    <a:pt x="5" y="16"/>
                  </a:cubicBezTo>
                  <a:cubicBezTo>
                    <a:pt x="7" y="20"/>
                    <a:pt x="16" y="15"/>
                    <a:pt x="16" y="20"/>
                  </a:cubicBezTo>
                  <a:cubicBezTo>
                    <a:pt x="16" y="25"/>
                    <a:pt x="4" y="23"/>
                    <a:pt x="2" y="17"/>
                  </a:cubicBezTo>
                  <a:close/>
                </a:path>
              </a:pathLst>
            </a:custGeom>
            <a:solidFill>
              <a:schemeClr val="accent1">
                <a:lumMod val="75000"/>
                <a:lumOff val="25000"/>
              </a:schemeClr>
            </a:solidFill>
            <a:ln w="9525">
              <a:noFill/>
              <a:round/>
              <a:headEnd/>
              <a:tailEnd/>
            </a:ln>
          </p:spPr>
          <p:txBody>
            <a:bodyPr anchor="ctr"/>
            <a:lstStyle/>
            <a:p>
              <a:pPr algn="ctr"/>
              <a:endParaRPr/>
            </a:p>
          </p:txBody>
        </p:sp>
        <p:sp>
          <p:nvSpPr>
            <p:cNvPr id="93" name="2">
              <a:extLst>
                <a:ext uri="{FF2B5EF4-FFF2-40B4-BE49-F238E27FC236}">
                  <a16:creationId xmlns:a16="http://schemas.microsoft.com/office/drawing/2014/main" id="{D563114E-063A-4E7A-9F9B-D45773D7927D}"/>
                </a:ext>
              </a:extLst>
            </p:cNvPr>
            <p:cNvSpPr/>
            <p:nvPr/>
          </p:nvSpPr>
          <p:spPr bwMode="auto">
            <a:xfrm>
              <a:off x="3864726" y="4606056"/>
              <a:ext cx="141035" cy="84461"/>
            </a:xfrm>
            <a:custGeom>
              <a:avLst/>
              <a:gdLst>
                <a:gd name="T0" fmla="*/ 13 w 30"/>
                <a:gd name="T1" fmla="*/ 0 h 18"/>
                <a:gd name="T2" fmla="*/ 2 w 30"/>
                <a:gd name="T3" fmla="*/ 8 h 18"/>
                <a:gd name="T4" fmla="*/ 14 w 30"/>
                <a:gd name="T5" fmla="*/ 18 h 18"/>
                <a:gd name="T6" fmla="*/ 28 w 30"/>
                <a:gd name="T7" fmla="*/ 10 h 18"/>
                <a:gd name="T8" fmla="*/ 13 w 30"/>
                <a:gd name="T9" fmla="*/ 0 h 18"/>
              </a:gdLst>
              <a:ahLst/>
              <a:cxnLst>
                <a:cxn ang="0">
                  <a:pos x="T0" y="T1"/>
                </a:cxn>
                <a:cxn ang="0">
                  <a:pos x="T2" y="T3"/>
                </a:cxn>
                <a:cxn ang="0">
                  <a:pos x="T4" y="T5"/>
                </a:cxn>
                <a:cxn ang="0">
                  <a:pos x="T6" y="T7"/>
                </a:cxn>
                <a:cxn ang="0">
                  <a:pos x="T8" y="T9"/>
                </a:cxn>
              </a:cxnLst>
              <a:rect l="0" t="0" r="r" b="b"/>
              <a:pathLst>
                <a:path w="30" h="18">
                  <a:moveTo>
                    <a:pt x="13" y="0"/>
                  </a:moveTo>
                  <a:cubicBezTo>
                    <a:pt x="5" y="1"/>
                    <a:pt x="1" y="1"/>
                    <a:pt x="2" y="8"/>
                  </a:cubicBezTo>
                  <a:cubicBezTo>
                    <a:pt x="2" y="16"/>
                    <a:pt x="0" y="17"/>
                    <a:pt x="14" y="18"/>
                  </a:cubicBezTo>
                  <a:cubicBezTo>
                    <a:pt x="28" y="18"/>
                    <a:pt x="30" y="16"/>
                    <a:pt x="28" y="10"/>
                  </a:cubicBezTo>
                  <a:cubicBezTo>
                    <a:pt x="26" y="3"/>
                    <a:pt x="25" y="0"/>
                    <a:pt x="13" y="0"/>
                  </a:cubicBezTo>
                  <a:close/>
                </a:path>
              </a:pathLst>
            </a:custGeom>
            <a:solidFill>
              <a:schemeClr val="accent1">
                <a:lumMod val="90000"/>
                <a:lumOff val="10000"/>
              </a:schemeClr>
            </a:solidFill>
            <a:ln w="9525">
              <a:noFill/>
              <a:round/>
              <a:headEnd/>
              <a:tailEnd/>
            </a:ln>
          </p:spPr>
          <p:txBody>
            <a:bodyPr anchor="ctr"/>
            <a:lstStyle/>
            <a:p>
              <a:pPr algn="ctr"/>
              <a:endParaRPr/>
            </a:p>
          </p:txBody>
        </p:sp>
        <p:sp>
          <p:nvSpPr>
            <p:cNvPr id="94" name="1">
              <a:extLst>
                <a:ext uri="{FF2B5EF4-FFF2-40B4-BE49-F238E27FC236}">
                  <a16:creationId xmlns:a16="http://schemas.microsoft.com/office/drawing/2014/main" id="{2F431423-F15C-443F-A089-7D9E2B69C373}"/>
                </a:ext>
              </a:extLst>
            </p:cNvPr>
            <p:cNvSpPr/>
            <p:nvPr/>
          </p:nvSpPr>
          <p:spPr bwMode="auto">
            <a:xfrm>
              <a:off x="3874288" y="4610835"/>
              <a:ext cx="121911" cy="70119"/>
            </a:xfrm>
            <a:custGeom>
              <a:avLst/>
              <a:gdLst>
                <a:gd name="T0" fmla="*/ 11 w 26"/>
                <a:gd name="T1" fmla="*/ 0 h 15"/>
                <a:gd name="T2" fmla="*/ 1 w 26"/>
                <a:gd name="T3" fmla="*/ 7 h 15"/>
                <a:gd name="T4" fmla="*/ 12 w 26"/>
                <a:gd name="T5" fmla="*/ 15 h 15"/>
                <a:gd name="T6" fmla="*/ 25 w 26"/>
                <a:gd name="T7" fmla="*/ 8 h 15"/>
                <a:gd name="T8" fmla="*/ 11 w 26"/>
                <a:gd name="T9" fmla="*/ 0 h 15"/>
              </a:gdLst>
              <a:ahLst/>
              <a:cxnLst>
                <a:cxn ang="0">
                  <a:pos x="T0" y="T1"/>
                </a:cxn>
                <a:cxn ang="0">
                  <a:pos x="T2" y="T3"/>
                </a:cxn>
                <a:cxn ang="0">
                  <a:pos x="T4" y="T5"/>
                </a:cxn>
                <a:cxn ang="0">
                  <a:pos x="T6" y="T7"/>
                </a:cxn>
                <a:cxn ang="0">
                  <a:pos x="T8" y="T9"/>
                </a:cxn>
              </a:cxnLst>
              <a:rect l="0" t="0" r="r" b="b"/>
              <a:pathLst>
                <a:path w="26" h="15">
                  <a:moveTo>
                    <a:pt x="11" y="0"/>
                  </a:moveTo>
                  <a:cubicBezTo>
                    <a:pt x="4" y="1"/>
                    <a:pt x="1" y="0"/>
                    <a:pt x="1" y="7"/>
                  </a:cubicBezTo>
                  <a:cubicBezTo>
                    <a:pt x="1" y="13"/>
                    <a:pt x="0" y="14"/>
                    <a:pt x="12" y="15"/>
                  </a:cubicBezTo>
                  <a:cubicBezTo>
                    <a:pt x="24" y="15"/>
                    <a:pt x="26" y="14"/>
                    <a:pt x="25" y="8"/>
                  </a:cubicBezTo>
                  <a:cubicBezTo>
                    <a:pt x="23" y="2"/>
                    <a:pt x="22" y="0"/>
                    <a:pt x="11" y="0"/>
                  </a:cubicBezTo>
                  <a:close/>
                </a:path>
              </a:pathLst>
            </a:custGeom>
            <a:solidFill>
              <a:schemeClr val="accent1">
                <a:lumMod val="75000"/>
                <a:lumOff val="25000"/>
              </a:schemeClr>
            </a:solidFill>
            <a:ln w="9525">
              <a:noFill/>
              <a:round/>
              <a:headEnd/>
              <a:tailEnd/>
            </a:ln>
          </p:spPr>
          <p:txBody>
            <a:bodyPr anchor="ctr"/>
            <a:lstStyle/>
            <a:p>
              <a:pPr algn="ctr"/>
              <a:endParaRPr/>
            </a:p>
          </p:txBody>
        </p:sp>
      </p:grpSp>
      <p:sp>
        <p:nvSpPr>
          <p:cNvPr id="87" name="任意多边形: 形状 86">
            <a:extLst>
              <a:ext uri="{FF2B5EF4-FFF2-40B4-BE49-F238E27FC236}">
                <a16:creationId xmlns:a16="http://schemas.microsoft.com/office/drawing/2014/main" id="{310165B4-564E-49BF-9AF4-303F1FC597D3}"/>
              </a:ext>
            </a:extLst>
          </p:cNvPr>
          <p:cNvSpPr/>
          <p:nvPr/>
        </p:nvSpPr>
        <p:spPr>
          <a:xfrm>
            <a:off x="9388856" y="5414879"/>
            <a:ext cx="1351970" cy="185511"/>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0" name="任意多边形: 形状 129">
            <a:extLst>
              <a:ext uri="{FF2B5EF4-FFF2-40B4-BE49-F238E27FC236}">
                <a16:creationId xmlns:a16="http://schemas.microsoft.com/office/drawing/2014/main" id="{2EB8AB64-19EA-41EF-9993-AAFCF5CE89E9}"/>
              </a:ext>
            </a:extLst>
          </p:cNvPr>
          <p:cNvSpPr/>
          <p:nvPr/>
        </p:nvSpPr>
        <p:spPr>
          <a:xfrm rot="16200000">
            <a:off x="9487500" y="6056780"/>
            <a:ext cx="1480601" cy="196800"/>
          </a:xfrm>
          <a:custGeom>
            <a:avLst/>
            <a:gdLst>
              <a:gd name="connsiteX0" fmla="*/ 1480601 w 1480601"/>
              <a:gd name="connsiteY0" fmla="*/ 0 h 196800"/>
              <a:gd name="connsiteX1" fmla="*/ 1480601 w 1480601"/>
              <a:gd name="connsiteY1" fmla="*/ 196800 h 196800"/>
              <a:gd name="connsiteX2" fmla="*/ 0 w 1480601"/>
              <a:gd name="connsiteY2" fmla="*/ 196800 h 196800"/>
              <a:gd name="connsiteX3" fmla="*/ 0 w 1480601"/>
              <a:gd name="connsiteY3" fmla="*/ 0 h 196800"/>
            </a:gdLst>
            <a:ahLst/>
            <a:cxnLst>
              <a:cxn ang="0">
                <a:pos x="connsiteX0" y="connsiteY0"/>
              </a:cxn>
              <a:cxn ang="0">
                <a:pos x="connsiteX1" y="connsiteY1"/>
              </a:cxn>
              <a:cxn ang="0">
                <a:pos x="connsiteX2" y="connsiteY2"/>
              </a:cxn>
              <a:cxn ang="0">
                <a:pos x="connsiteX3" y="connsiteY3"/>
              </a:cxn>
            </a:cxnLst>
            <a:rect l="l" t="t" r="r" b="b"/>
            <a:pathLst>
              <a:path w="1480601" h="196800">
                <a:moveTo>
                  <a:pt x="1480601" y="0"/>
                </a:moveTo>
                <a:lnTo>
                  <a:pt x="1480601" y="196800"/>
                </a:lnTo>
                <a:lnTo>
                  <a:pt x="0" y="196800"/>
                </a:lnTo>
                <a:lnTo>
                  <a:pt x="0" y="0"/>
                </a:lnTo>
                <a:close/>
              </a:path>
            </a:pathLst>
          </a:cu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5" name="星形: 四角 94">
            <a:extLst>
              <a:ext uri="{FF2B5EF4-FFF2-40B4-BE49-F238E27FC236}">
                <a16:creationId xmlns:a16="http://schemas.microsoft.com/office/drawing/2014/main" id="{4A47E316-76FF-4462-8A3A-D5CB8F405583}"/>
              </a:ext>
            </a:extLst>
          </p:cNvPr>
          <p:cNvSpPr/>
          <p:nvPr userDrawn="1"/>
        </p:nvSpPr>
        <p:spPr>
          <a:xfrm rot="21041656">
            <a:off x="9549937" y="4772120"/>
            <a:ext cx="172899" cy="310674"/>
          </a:xfrm>
          <a:prstGeom prst="star4">
            <a:avLst/>
          </a:prstGeom>
          <a:solidFill>
            <a:schemeClr val="accent1">
              <a:lumMod val="75000"/>
              <a:lumOff val="2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星形: 五角 95">
            <a:extLst>
              <a:ext uri="{FF2B5EF4-FFF2-40B4-BE49-F238E27FC236}">
                <a16:creationId xmlns:a16="http://schemas.microsoft.com/office/drawing/2014/main" id="{130471A1-2453-4305-8EE6-FF63FC343E20}"/>
              </a:ext>
            </a:extLst>
          </p:cNvPr>
          <p:cNvSpPr/>
          <p:nvPr userDrawn="1"/>
        </p:nvSpPr>
        <p:spPr>
          <a:xfrm>
            <a:off x="9708386" y="5849701"/>
            <a:ext cx="334544" cy="334544"/>
          </a:xfrm>
          <a:prstGeom prst="star5">
            <a:avLst>
              <a:gd name="adj" fmla="val 27339"/>
              <a:gd name="hf" fmla="val 105146"/>
              <a:gd name="vf" fmla="val 110557"/>
            </a:avLst>
          </a:prstGeom>
          <a:noFill/>
          <a:ln>
            <a:solidFill>
              <a:schemeClr val="bg1">
                <a:alpha val="8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a:extLst>
              <a:ext uri="{FF2B5EF4-FFF2-40B4-BE49-F238E27FC236}">
                <a16:creationId xmlns:a16="http://schemas.microsoft.com/office/drawing/2014/main" id="{5D360D93-1BE3-4A1B-8462-768E2B31F992}"/>
              </a:ext>
            </a:extLst>
          </p:cNvPr>
          <p:cNvGrpSpPr/>
          <p:nvPr userDrawn="1"/>
        </p:nvGrpSpPr>
        <p:grpSpPr>
          <a:xfrm>
            <a:off x="10424160" y="4285226"/>
            <a:ext cx="1863249" cy="2572774"/>
            <a:chOff x="10424160" y="4285226"/>
            <a:chExt cx="1863249" cy="2572774"/>
          </a:xfrm>
        </p:grpSpPr>
        <p:sp>
          <p:nvSpPr>
            <p:cNvPr id="98" name="任意多边形: 形状 97">
              <a:extLst>
                <a:ext uri="{FF2B5EF4-FFF2-40B4-BE49-F238E27FC236}">
                  <a16:creationId xmlns:a16="http://schemas.microsoft.com/office/drawing/2014/main" id="{F78240F0-8313-48EB-A4A0-592075EAFD1A}"/>
                </a:ext>
              </a:extLst>
            </p:cNvPr>
            <p:cNvSpPr/>
            <p:nvPr/>
          </p:nvSpPr>
          <p:spPr>
            <a:xfrm>
              <a:off x="10464800" y="4868228"/>
              <a:ext cx="1727200" cy="1989772"/>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9" name="梯形 98">
              <a:extLst>
                <a:ext uri="{FF2B5EF4-FFF2-40B4-BE49-F238E27FC236}">
                  <a16:creationId xmlns:a16="http://schemas.microsoft.com/office/drawing/2014/main" id="{685710FB-0580-4088-B486-A41905D6F780}"/>
                </a:ext>
              </a:extLst>
            </p:cNvPr>
            <p:cNvSpPr/>
            <p:nvPr/>
          </p:nvSpPr>
          <p:spPr>
            <a:xfrm flipV="1">
              <a:off x="10424160" y="5000625"/>
              <a:ext cx="1839278" cy="76200"/>
            </a:xfrm>
            <a:prstGeom prst="trapezoid">
              <a:avLst>
                <a:gd name="adj" fmla="val 5374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00" name="组合 99">
              <a:extLst>
                <a:ext uri="{FF2B5EF4-FFF2-40B4-BE49-F238E27FC236}">
                  <a16:creationId xmlns:a16="http://schemas.microsoft.com/office/drawing/2014/main" id="{61A6B56D-2950-482B-8AF8-A17CF29FCC57}"/>
                </a:ext>
              </a:extLst>
            </p:cNvPr>
            <p:cNvGrpSpPr/>
            <p:nvPr/>
          </p:nvGrpSpPr>
          <p:grpSpPr>
            <a:xfrm>
              <a:off x="10877333" y="4285226"/>
              <a:ext cx="1410076" cy="522994"/>
              <a:chOff x="3653573" y="4483346"/>
              <a:chExt cx="558561" cy="207169"/>
            </a:xfrm>
          </p:grpSpPr>
          <p:sp>
            <p:nvSpPr>
              <p:cNvPr id="103" name="6">
                <a:extLst>
                  <a:ext uri="{FF2B5EF4-FFF2-40B4-BE49-F238E27FC236}">
                    <a16:creationId xmlns:a16="http://schemas.microsoft.com/office/drawing/2014/main" id="{DFFD00B1-6C44-439F-9359-8F3DF3177A14}"/>
                  </a:ext>
                </a:extLst>
              </p:cNvPr>
              <p:cNvSpPr/>
              <p:nvPr/>
            </p:nvSpPr>
            <p:spPr bwMode="auto">
              <a:xfrm>
                <a:off x="3653573" y="4488126"/>
                <a:ext cx="243822" cy="197608"/>
              </a:xfrm>
              <a:custGeom>
                <a:avLst/>
                <a:gdLst>
                  <a:gd name="T0" fmla="*/ 49 w 52"/>
                  <a:gd name="T1" fmla="*/ 27 h 42"/>
                  <a:gd name="T2" fmla="*/ 17 w 52"/>
                  <a:gd name="T3" fmla="*/ 0 h 42"/>
                  <a:gd name="T4" fmla="*/ 4 w 52"/>
                  <a:gd name="T5" fmla="*/ 32 h 42"/>
                  <a:gd name="T6" fmla="*/ 44 w 52"/>
                  <a:gd name="T7" fmla="*/ 40 h 42"/>
                  <a:gd name="T8" fmla="*/ 49 w 52"/>
                  <a:gd name="T9" fmla="*/ 27 h 42"/>
                </a:gdLst>
                <a:ahLst/>
                <a:cxnLst>
                  <a:cxn ang="0">
                    <a:pos x="T0" y="T1"/>
                  </a:cxn>
                  <a:cxn ang="0">
                    <a:pos x="T2" y="T3"/>
                  </a:cxn>
                  <a:cxn ang="0">
                    <a:pos x="T4" y="T5"/>
                  </a:cxn>
                  <a:cxn ang="0">
                    <a:pos x="T6" y="T7"/>
                  </a:cxn>
                  <a:cxn ang="0">
                    <a:pos x="T8" y="T9"/>
                  </a:cxn>
                </a:cxnLst>
                <a:rect l="0" t="0" r="r" b="b"/>
                <a:pathLst>
                  <a:path w="52" h="42">
                    <a:moveTo>
                      <a:pt x="49" y="27"/>
                    </a:moveTo>
                    <a:cubicBezTo>
                      <a:pt x="46" y="19"/>
                      <a:pt x="23" y="0"/>
                      <a:pt x="17" y="0"/>
                    </a:cubicBezTo>
                    <a:cubicBezTo>
                      <a:pt x="12" y="0"/>
                      <a:pt x="0" y="27"/>
                      <a:pt x="4" y="32"/>
                    </a:cubicBezTo>
                    <a:cubicBezTo>
                      <a:pt x="8" y="37"/>
                      <a:pt x="38" y="42"/>
                      <a:pt x="44" y="40"/>
                    </a:cubicBezTo>
                    <a:cubicBezTo>
                      <a:pt x="51" y="38"/>
                      <a:pt x="52" y="33"/>
                      <a:pt x="49"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5">
                <a:extLst>
                  <a:ext uri="{FF2B5EF4-FFF2-40B4-BE49-F238E27FC236}">
                    <a16:creationId xmlns:a16="http://schemas.microsoft.com/office/drawing/2014/main" id="{FE925E69-79A7-4B42-825E-A3C74D17472A}"/>
                  </a:ext>
                </a:extLst>
              </p:cNvPr>
              <p:cNvSpPr/>
              <p:nvPr/>
            </p:nvSpPr>
            <p:spPr bwMode="auto">
              <a:xfrm>
                <a:off x="3808153" y="4563026"/>
                <a:ext cx="84461" cy="113146"/>
              </a:xfrm>
              <a:custGeom>
                <a:avLst/>
                <a:gdLst>
                  <a:gd name="T0" fmla="*/ 16 w 18"/>
                  <a:gd name="T1" fmla="*/ 17 h 24"/>
                  <a:gd name="T2" fmla="*/ 2 w 18"/>
                  <a:gd name="T3" fmla="*/ 4 h 24"/>
                  <a:gd name="T4" fmla="*/ 13 w 18"/>
                  <a:gd name="T5" fmla="*/ 16 h 24"/>
                  <a:gd name="T6" fmla="*/ 3 w 18"/>
                  <a:gd name="T7" fmla="*/ 20 h 24"/>
                  <a:gd name="T8" fmla="*/ 16 w 18"/>
                  <a:gd name="T9" fmla="*/ 17 h 24"/>
                </a:gdLst>
                <a:ahLst/>
                <a:cxnLst>
                  <a:cxn ang="0">
                    <a:pos x="T0" y="T1"/>
                  </a:cxn>
                  <a:cxn ang="0">
                    <a:pos x="T2" y="T3"/>
                  </a:cxn>
                  <a:cxn ang="0">
                    <a:pos x="T4" y="T5"/>
                  </a:cxn>
                  <a:cxn ang="0">
                    <a:pos x="T6" y="T7"/>
                  </a:cxn>
                  <a:cxn ang="0">
                    <a:pos x="T8" y="T9"/>
                  </a:cxn>
                </a:cxnLst>
                <a:rect l="0" t="0" r="r" b="b"/>
                <a:pathLst>
                  <a:path w="18" h="24">
                    <a:moveTo>
                      <a:pt x="16" y="17"/>
                    </a:moveTo>
                    <a:cubicBezTo>
                      <a:pt x="18" y="12"/>
                      <a:pt x="5" y="0"/>
                      <a:pt x="2" y="4"/>
                    </a:cubicBezTo>
                    <a:cubicBezTo>
                      <a:pt x="0" y="8"/>
                      <a:pt x="15" y="11"/>
                      <a:pt x="13" y="16"/>
                    </a:cubicBezTo>
                    <a:cubicBezTo>
                      <a:pt x="12" y="20"/>
                      <a:pt x="3" y="15"/>
                      <a:pt x="3" y="20"/>
                    </a:cubicBezTo>
                    <a:cubicBezTo>
                      <a:pt x="3" y="24"/>
                      <a:pt x="14" y="23"/>
                      <a:pt x="16" y="17"/>
                    </a:cubicBezTo>
                    <a:close/>
                  </a:path>
                </a:pathLst>
              </a:custGeom>
              <a:solidFill>
                <a:schemeClr val="accent1">
                  <a:lumMod val="10000"/>
                  <a:lumOff val="90000"/>
                </a:schemeClr>
              </a:solidFill>
              <a:ln w="9525" cap="flat">
                <a:noFill/>
                <a:prstDash val="solid"/>
                <a:miter lim="800000"/>
                <a:headEnd/>
                <a:tailEnd/>
              </a:ln>
            </p:spPr>
            <p:txBody>
              <a:bodyPr anchor="ctr"/>
              <a:lstStyle/>
              <a:p>
                <a:pPr algn="ctr"/>
                <a:endParaRPr/>
              </a:p>
            </p:txBody>
          </p:sp>
          <p:sp>
            <p:nvSpPr>
              <p:cNvPr id="105" name="4">
                <a:extLst>
                  <a:ext uri="{FF2B5EF4-FFF2-40B4-BE49-F238E27FC236}">
                    <a16:creationId xmlns:a16="http://schemas.microsoft.com/office/drawing/2014/main" id="{744BAD0F-20AD-4F06-844C-2B0C86B45FED}"/>
                  </a:ext>
                </a:extLst>
              </p:cNvPr>
              <p:cNvSpPr/>
              <p:nvPr/>
            </p:nvSpPr>
            <p:spPr bwMode="auto">
              <a:xfrm>
                <a:off x="3972295" y="4483346"/>
                <a:ext cx="239839" cy="197608"/>
              </a:xfrm>
              <a:custGeom>
                <a:avLst/>
                <a:gdLst>
                  <a:gd name="T0" fmla="*/ 2 w 51"/>
                  <a:gd name="T1" fmla="*/ 27 h 42"/>
                  <a:gd name="T2" fmla="*/ 33 w 51"/>
                  <a:gd name="T3" fmla="*/ 1 h 42"/>
                  <a:gd name="T4" fmla="*/ 47 w 51"/>
                  <a:gd name="T5" fmla="*/ 33 h 42"/>
                  <a:gd name="T6" fmla="*/ 7 w 51"/>
                  <a:gd name="T7" fmla="*/ 40 h 42"/>
                  <a:gd name="T8" fmla="*/ 2 w 51"/>
                  <a:gd name="T9" fmla="*/ 27 h 42"/>
                </a:gdLst>
                <a:ahLst/>
                <a:cxnLst>
                  <a:cxn ang="0">
                    <a:pos x="T0" y="T1"/>
                  </a:cxn>
                  <a:cxn ang="0">
                    <a:pos x="T2" y="T3"/>
                  </a:cxn>
                  <a:cxn ang="0">
                    <a:pos x="T4" y="T5"/>
                  </a:cxn>
                  <a:cxn ang="0">
                    <a:pos x="T6" y="T7"/>
                  </a:cxn>
                  <a:cxn ang="0">
                    <a:pos x="T8" y="T9"/>
                  </a:cxn>
                </a:cxnLst>
                <a:rect l="0" t="0" r="r" b="b"/>
                <a:pathLst>
                  <a:path w="51" h="42">
                    <a:moveTo>
                      <a:pt x="2" y="27"/>
                    </a:moveTo>
                    <a:cubicBezTo>
                      <a:pt x="5" y="20"/>
                      <a:pt x="27" y="1"/>
                      <a:pt x="33" y="1"/>
                    </a:cubicBezTo>
                    <a:cubicBezTo>
                      <a:pt x="38" y="0"/>
                      <a:pt x="51" y="28"/>
                      <a:pt x="47" y="33"/>
                    </a:cubicBezTo>
                    <a:cubicBezTo>
                      <a:pt x="43" y="38"/>
                      <a:pt x="14" y="42"/>
                      <a:pt x="7" y="40"/>
                    </a:cubicBezTo>
                    <a:cubicBezTo>
                      <a:pt x="1" y="38"/>
                      <a:pt x="0" y="33"/>
                      <a:pt x="2"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3">
                <a:extLst>
                  <a:ext uri="{FF2B5EF4-FFF2-40B4-BE49-F238E27FC236}">
                    <a16:creationId xmlns:a16="http://schemas.microsoft.com/office/drawing/2014/main" id="{D5688360-32C7-4483-8F3A-C2153DF56A34}"/>
                  </a:ext>
                </a:extLst>
              </p:cNvPr>
              <p:cNvSpPr/>
              <p:nvPr/>
            </p:nvSpPr>
            <p:spPr bwMode="auto">
              <a:xfrm>
                <a:off x="3972295" y="4559042"/>
                <a:ext cx="84461" cy="117131"/>
              </a:xfrm>
              <a:custGeom>
                <a:avLst/>
                <a:gdLst>
                  <a:gd name="T0" fmla="*/ 2 w 18"/>
                  <a:gd name="T1" fmla="*/ 17 h 25"/>
                  <a:gd name="T2" fmla="*/ 15 w 18"/>
                  <a:gd name="T3" fmla="*/ 5 h 25"/>
                  <a:gd name="T4" fmla="*/ 5 w 18"/>
                  <a:gd name="T5" fmla="*/ 16 h 25"/>
                  <a:gd name="T6" fmla="*/ 16 w 18"/>
                  <a:gd name="T7" fmla="*/ 20 h 25"/>
                  <a:gd name="T8" fmla="*/ 2 w 18"/>
                  <a:gd name="T9" fmla="*/ 17 h 25"/>
                </a:gdLst>
                <a:ahLst/>
                <a:cxnLst>
                  <a:cxn ang="0">
                    <a:pos x="T0" y="T1"/>
                  </a:cxn>
                  <a:cxn ang="0">
                    <a:pos x="T2" y="T3"/>
                  </a:cxn>
                  <a:cxn ang="0">
                    <a:pos x="T4" y="T5"/>
                  </a:cxn>
                  <a:cxn ang="0">
                    <a:pos x="T6" y="T7"/>
                  </a:cxn>
                  <a:cxn ang="0">
                    <a:pos x="T8" y="T9"/>
                  </a:cxn>
                </a:cxnLst>
                <a:rect l="0" t="0" r="r" b="b"/>
                <a:pathLst>
                  <a:path w="18" h="25">
                    <a:moveTo>
                      <a:pt x="2" y="17"/>
                    </a:moveTo>
                    <a:cubicBezTo>
                      <a:pt x="0" y="12"/>
                      <a:pt x="13" y="0"/>
                      <a:pt x="15" y="5"/>
                    </a:cubicBezTo>
                    <a:cubicBezTo>
                      <a:pt x="18" y="9"/>
                      <a:pt x="3" y="12"/>
                      <a:pt x="5" y="16"/>
                    </a:cubicBezTo>
                    <a:cubicBezTo>
                      <a:pt x="7" y="20"/>
                      <a:pt x="16" y="15"/>
                      <a:pt x="16" y="20"/>
                    </a:cubicBezTo>
                    <a:cubicBezTo>
                      <a:pt x="16" y="25"/>
                      <a:pt x="4" y="23"/>
                      <a:pt x="2" y="17"/>
                    </a:cubicBezTo>
                    <a:close/>
                  </a:path>
                </a:pathLst>
              </a:custGeom>
              <a:solidFill>
                <a:schemeClr val="accent1">
                  <a:lumMod val="10000"/>
                  <a:lumOff val="90000"/>
                </a:schemeClr>
              </a:solidFill>
              <a:ln w="9525">
                <a:noFill/>
                <a:round/>
                <a:headEnd/>
                <a:tailEnd/>
              </a:ln>
            </p:spPr>
            <p:txBody>
              <a:bodyPr anchor="ctr"/>
              <a:lstStyle/>
              <a:p>
                <a:pPr algn="ctr"/>
                <a:endParaRPr/>
              </a:p>
            </p:txBody>
          </p:sp>
          <p:sp>
            <p:nvSpPr>
              <p:cNvPr id="107" name="2">
                <a:extLst>
                  <a:ext uri="{FF2B5EF4-FFF2-40B4-BE49-F238E27FC236}">
                    <a16:creationId xmlns:a16="http://schemas.microsoft.com/office/drawing/2014/main" id="{FE2CF55D-6BEC-445D-9715-ABAD71FBDA5C}"/>
                  </a:ext>
                </a:extLst>
              </p:cNvPr>
              <p:cNvSpPr/>
              <p:nvPr/>
            </p:nvSpPr>
            <p:spPr bwMode="auto">
              <a:xfrm>
                <a:off x="3864726" y="4606054"/>
                <a:ext cx="141035" cy="84461"/>
              </a:xfrm>
              <a:custGeom>
                <a:avLst/>
                <a:gdLst>
                  <a:gd name="T0" fmla="*/ 13 w 30"/>
                  <a:gd name="T1" fmla="*/ 0 h 18"/>
                  <a:gd name="T2" fmla="*/ 2 w 30"/>
                  <a:gd name="T3" fmla="*/ 8 h 18"/>
                  <a:gd name="T4" fmla="*/ 14 w 30"/>
                  <a:gd name="T5" fmla="*/ 18 h 18"/>
                  <a:gd name="T6" fmla="*/ 28 w 30"/>
                  <a:gd name="T7" fmla="*/ 10 h 18"/>
                  <a:gd name="T8" fmla="*/ 13 w 30"/>
                  <a:gd name="T9" fmla="*/ 0 h 18"/>
                </a:gdLst>
                <a:ahLst/>
                <a:cxnLst>
                  <a:cxn ang="0">
                    <a:pos x="T0" y="T1"/>
                  </a:cxn>
                  <a:cxn ang="0">
                    <a:pos x="T2" y="T3"/>
                  </a:cxn>
                  <a:cxn ang="0">
                    <a:pos x="T4" y="T5"/>
                  </a:cxn>
                  <a:cxn ang="0">
                    <a:pos x="T6" y="T7"/>
                  </a:cxn>
                  <a:cxn ang="0">
                    <a:pos x="T8" y="T9"/>
                  </a:cxn>
                </a:cxnLst>
                <a:rect l="0" t="0" r="r" b="b"/>
                <a:pathLst>
                  <a:path w="30" h="18">
                    <a:moveTo>
                      <a:pt x="13" y="0"/>
                    </a:moveTo>
                    <a:cubicBezTo>
                      <a:pt x="5" y="1"/>
                      <a:pt x="1" y="1"/>
                      <a:pt x="2" y="8"/>
                    </a:cubicBezTo>
                    <a:cubicBezTo>
                      <a:pt x="2" y="16"/>
                      <a:pt x="0" y="17"/>
                      <a:pt x="14" y="18"/>
                    </a:cubicBezTo>
                    <a:cubicBezTo>
                      <a:pt x="28" y="18"/>
                      <a:pt x="30" y="16"/>
                      <a:pt x="28" y="10"/>
                    </a:cubicBezTo>
                    <a:cubicBezTo>
                      <a:pt x="26" y="3"/>
                      <a:pt x="25" y="0"/>
                      <a:pt x="13" y="0"/>
                    </a:cubicBezTo>
                    <a:close/>
                  </a:path>
                </a:pathLst>
              </a:custGeom>
              <a:solidFill>
                <a:schemeClr val="accent1">
                  <a:lumMod val="10000"/>
                  <a:lumOff val="90000"/>
                </a:schemeClr>
              </a:solidFill>
              <a:ln w="9525">
                <a:noFill/>
                <a:round/>
                <a:headEnd/>
                <a:tailEnd/>
              </a:ln>
            </p:spPr>
            <p:txBody>
              <a:bodyPr anchor="ctr"/>
              <a:lstStyle/>
              <a:p>
                <a:pPr algn="ctr"/>
                <a:endParaRPr/>
              </a:p>
            </p:txBody>
          </p:sp>
          <p:sp>
            <p:nvSpPr>
              <p:cNvPr id="108" name="1">
                <a:extLst>
                  <a:ext uri="{FF2B5EF4-FFF2-40B4-BE49-F238E27FC236}">
                    <a16:creationId xmlns:a16="http://schemas.microsoft.com/office/drawing/2014/main" id="{71339101-76C3-4FBA-A683-049EFF303873}"/>
                  </a:ext>
                </a:extLst>
              </p:cNvPr>
              <p:cNvSpPr/>
              <p:nvPr/>
            </p:nvSpPr>
            <p:spPr bwMode="auto">
              <a:xfrm>
                <a:off x="3874288" y="4610835"/>
                <a:ext cx="121911" cy="70119"/>
              </a:xfrm>
              <a:custGeom>
                <a:avLst/>
                <a:gdLst>
                  <a:gd name="T0" fmla="*/ 11 w 26"/>
                  <a:gd name="T1" fmla="*/ 0 h 15"/>
                  <a:gd name="T2" fmla="*/ 1 w 26"/>
                  <a:gd name="T3" fmla="*/ 7 h 15"/>
                  <a:gd name="T4" fmla="*/ 12 w 26"/>
                  <a:gd name="T5" fmla="*/ 15 h 15"/>
                  <a:gd name="T6" fmla="*/ 25 w 26"/>
                  <a:gd name="T7" fmla="*/ 8 h 15"/>
                  <a:gd name="T8" fmla="*/ 11 w 26"/>
                  <a:gd name="T9" fmla="*/ 0 h 15"/>
                </a:gdLst>
                <a:ahLst/>
                <a:cxnLst>
                  <a:cxn ang="0">
                    <a:pos x="T0" y="T1"/>
                  </a:cxn>
                  <a:cxn ang="0">
                    <a:pos x="T2" y="T3"/>
                  </a:cxn>
                  <a:cxn ang="0">
                    <a:pos x="T4" y="T5"/>
                  </a:cxn>
                  <a:cxn ang="0">
                    <a:pos x="T6" y="T7"/>
                  </a:cxn>
                  <a:cxn ang="0">
                    <a:pos x="T8" y="T9"/>
                  </a:cxn>
                </a:cxnLst>
                <a:rect l="0" t="0" r="r" b="b"/>
                <a:pathLst>
                  <a:path w="26" h="15">
                    <a:moveTo>
                      <a:pt x="11" y="0"/>
                    </a:moveTo>
                    <a:cubicBezTo>
                      <a:pt x="4" y="1"/>
                      <a:pt x="1" y="0"/>
                      <a:pt x="1" y="7"/>
                    </a:cubicBezTo>
                    <a:cubicBezTo>
                      <a:pt x="1" y="13"/>
                      <a:pt x="0" y="14"/>
                      <a:pt x="12" y="15"/>
                    </a:cubicBezTo>
                    <a:cubicBezTo>
                      <a:pt x="24" y="15"/>
                      <a:pt x="26" y="14"/>
                      <a:pt x="25" y="8"/>
                    </a:cubicBezTo>
                    <a:cubicBezTo>
                      <a:pt x="23" y="2"/>
                      <a:pt x="22" y="0"/>
                      <a:pt x="11" y="0"/>
                    </a:cubicBezTo>
                    <a:close/>
                  </a:path>
                </a:pathLst>
              </a:custGeom>
              <a:solidFill>
                <a:schemeClr val="accent1">
                  <a:lumMod val="10000"/>
                  <a:lumOff val="90000"/>
                </a:schemeClr>
              </a:solidFill>
              <a:ln w="9525">
                <a:noFill/>
                <a:round/>
                <a:headEnd/>
                <a:tailEnd/>
              </a:ln>
            </p:spPr>
            <p:txBody>
              <a:bodyPr anchor="ctr"/>
              <a:lstStyle/>
              <a:p>
                <a:pPr algn="ctr"/>
                <a:endParaRPr/>
              </a:p>
            </p:txBody>
          </p:sp>
        </p:grpSp>
        <p:sp>
          <p:nvSpPr>
            <p:cNvPr id="101" name="任意多边形: 形状 100">
              <a:extLst>
                <a:ext uri="{FF2B5EF4-FFF2-40B4-BE49-F238E27FC236}">
                  <a16:creationId xmlns:a16="http://schemas.microsoft.com/office/drawing/2014/main" id="{746EFDEC-2B31-4283-AA41-6EDC1F104BE9}"/>
                </a:ext>
              </a:extLst>
            </p:cNvPr>
            <p:cNvSpPr/>
            <p:nvPr/>
          </p:nvSpPr>
          <p:spPr>
            <a:xfrm>
              <a:off x="10424160" y="4748678"/>
              <a:ext cx="1843088" cy="252900"/>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gradFill>
              <a:gsLst>
                <a:gs pos="86000">
                  <a:schemeClr val="accent2"/>
                </a:gs>
                <a:gs pos="24000">
                  <a:schemeClr val="accent2">
                    <a:alpha val="94000"/>
                    <a:lumMod val="10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2" name="矩形 101">
              <a:extLst>
                <a:ext uri="{FF2B5EF4-FFF2-40B4-BE49-F238E27FC236}">
                  <a16:creationId xmlns:a16="http://schemas.microsoft.com/office/drawing/2014/main" id="{D09A01E2-E093-4562-B4F2-7048ABE6143C}"/>
                </a:ext>
              </a:extLst>
            </p:cNvPr>
            <p:cNvSpPr/>
            <p:nvPr/>
          </p:nvSpPr>
          <p:spPr>
            <a:xfrm rot="16200000">
              <a:off x="10513199" y="5669194"/>
              <a:ext cx="2109321" cy="268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9" name="图片 108">
            <a:extLst>
              <a:ext uri="{FF2B5EF4-FFF2-40B4-BE49-F238E27FC236}">
                <a16:creationId xmlns:a16="http://schemas.microsoft.com/office/drawing/2014/main" id="{75649B58-52E5-40ED-B867-A084AFBA5F3A}"/>
              </a:ext>
            </a:extLst>
          </p:cNvPr>
          <p:cNvPicPr>
            <a:picLocks noChangeAspect="1"/>
          </p:cNvPicPr>
          <p:nvPr userDrawn="1"/>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10750613" y="5390811"/>
            <a:ext cx="363435" cy="363435"/>
          </a:xfrm>
          <a:prstGeom prst="rect">
            <a:avLst/>
          </a:prstGeom>
        </p:spPr>
      </p:pic>
      <p:pic>
        <p:nvPicPr>
          <p:cNvPr id="110" name="图片 109">
            <a:extLst>
              <a:ext uri="{FF2B5EF4-FFF2-40B4-BE49-F238E27FC236}">
                <a16:creationId xmlns:a16="http://schemas.microsoft.com/office/drawing/2014/main" id="{634DB287-67F1-45DD-BF59-7DA984E7083E}"/>
              </a:ext>
            </a:extLst>
          </p:cNvPr>
          <p:cNvPicPr>
            <a:picLocks noChangeAspect="1"/>
          </p:cNvPicPr>
          <p:nvPr userDrawn="1"/>
        </p:nvPicPr>
        <p:blipFill>
          <a:blip r:embed="rId5">
            <a:alphaModFix amt="40000"/>
          </a:blip>
          <a:srcRect l="58626" r="11695" b="24100"/>
          <a:stretch>
            <a:fillRect/>
          </a:stretch>
        </p:blipFill>
        <p:spPr>
          <a:xfrm>
            <a:off x="7285430" y="3589582"/>
            <a:ext cx="5013250" cy="3268418"/>
          </a:xfrm>
          <a:custGeom>
            <a:avLst/>
            <a:gdLst>
              <a:gd name="connsiteX0" fmla="*/ 0 w 5013250"/>
              <a:gd name="connsiteY0" fmla="*/ 0 h 3268418"/>
              <a:gd name="connsiteX1" fmla="*/ 5013250 w 5013250"/>
              <a:gd name="connsiteY1" fmla="*/ 0 h 3268418"/>
              <a:gd name="connsiteX2" fmla="*/ 5013250 w 5013250"/>
              <a:gd name="connsiteY2" fmla="*/ 3268418 h 3268418"/>
              <a:gd name="connsiteX3" fmla="*/ 0 w 5013250"/>
              <a:gd name="connsiteY3" fmla="*/ 3268418 h 3268418"/>
            </a:gdLst>
            <a:ahLst/>
            <a:cxnLst>
              <a:cxn ang="0">
                <a:pos x="connsiteX0" y="connsiteY0"/>
              </a:cxn>
              <a:cxn ang="0">
                <a:pos x="connsiteX1" y="connsiteY1"/>
              </a:cxn>
              <a:cxn ang="0">
                <a:pos x="connsiteX2" y="connsiteY2"/>
              </a:cxn>
              <a:cxn ang="0">
                <a:pos x="connsiteX3" y="connsiteY3"/>
              </a:cxn>
            </a:cxnLst>
            <a:rect l="l" t="t" r="r" b="b"/>
            <a:pathLst>
              <a:path w="5013250" h="3268418">
                <a:moveTo>
                  <a:pt x="0" y="0"/>
                </a:moveTo>
                <a:lnTo>
                  <a:pt x="5013250" y="0"/>
                </a:lnTo>
                <a:lnTo>
                  <a:pt x="5013250" y="3268418"/>
                </a:lnTo>
                <a:lnTo>
                  <a:pt x="0" y="3268418"/>
                </a:lnTo>
                <a:close/>
              </a:path>
            </a:pathLst>
          </a:custGeom>
        </p:spPr>
      </p:pic>
      <p:pic>
        <p:nvPicPr>
          <p:cNvPr id="111" name="图片 110">
            <a:extLst>
              <a:ext uri="{FF2B5EF4-FFF2-40B4-BE49-F238E27FC236}">
                <a16:creationId xmlns:a16="http://schemas.microsoft.com/office/drawing/2014/main" id="{55BCD68A-06F0-4B70-9DF4-F664DE9CD681}"/>
              </a:ext>
            </a:extLst>
          </p:cNvPr>
          <p:cNvPicPr>
            <a:picLocks noChangeAspect="1"/>
          </p:cNvPicPr>
          <p:nvPr userDrawn="1"/>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7424712" y="5323581"/>
            <a:ext cx="718693" cy="718693"/>
          </a:xfrm>
          <a:prstGeom prst="rect">
            <a:avLst/>
          </a:prstGeom>
        </p:spPr>
      </p:pic>
      <p:pic>
        <p:nvPicPr>
          <p:cNvPr id="112" name="图片 111">
            <a:extLst>
              <a:ext uri="{FF2B5EF4-FFF2-40B4-BE49-F238E27FC236}">
                <a16:creationId xmlns:a16="http://schemas.microsoft.com/office/drawing/2014/main" id="{EA600482-DFC4-4604-AD7E-7A6C9AA7681F}"/>
              </a:ext>
            </a:extLst>
          </p:cNvPr>
          <p:cNvPicPr>
            <a:picLocks noChangeAspect="1"/>
          </p:cNvPicPr>
          <p:nvPr userDrawn="1"/>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4140493" y="873502"/>
            <a:ext cx="416268" cy="416268"/>
          </a:xfrm>
          <a:prstGeom prst="rect">
            <a:avLst/>
          </a:prstGeom>
        </p:spPr>
      </p:pic>
      <p:grpSp>
        <p:nvGrpSpPr>
          <p:cNvPr id="113" name="组合 112">
            <a:extLst>
              <a:ext uri="{FF2B5EF4-FFF2-40B4-BE49-F238E27FC236}">
                <a16:creationId xmlns:a16="http://schemas.microsoft.com/office/drawing/2014/main" id="{2DB3A196-5788-411E-87CC-E2730B4F48D3}"/>
              </a:ext>
            </a:extLst>
          </p:cNvPr>
          <p:cNvGrpSpPr/>
          <p:nvPr userDrawn="1"/>
        </p:nvGrpSpPr>
        <p:grpSpPr>
          <a:xfrm>
            <a:off x="-241599" y="944881"/>
            <a:ext cx="3615956" cy="6146772"/>
            <a:chOff x="-241599" y="944881"/>
            <a:chExt cx="3615956" cy="6146772"/>
          </a:xfrm>
        </p:grpSpPr>
        <p:sp>
          <p:nvSpPr>
            <p:cNvPr id="114" name="任意多边形: 形状 113">
              <a:extLst>
                <a:ext uri="{FF2B5EF4-FFF2-40B4-BE49-F238E27FC236}">
                  <a16:creationId xmlns:a16="http://schemas.microsoft.com/office/drawing/2014/main" id="{98534A12-A153-4277-AA21-5EB56129C0CA}"/>
                </a:ext>
              </a:extLst>
            </p:cNvPr>
            <p:cNvSpPr/>
            <p:nvPr/>
          </p:nvSpPr>
          <p:spPr>
            <a:xfrm flipH="1">
              <a:off x="370332" y="2639356"/>
              <a:ext cx="1502012" cy="4218644"/>
            </a:xfrm>
            <a:custGeom>
              <a:avLst/>
              <a:gdLst>
                <a:gd name="connsiteX0" fmla="*/ 0 w 1502012"/>
                <a:gd name="connsiteY0" fmla="*/ 0 h 4218644"/>
                <a:gd name="connsiteX1" fmla="*/ 0 w 1502012"/>
                <a:gd name="connsiteY1" fmla="*/ 4218644 h 4218644"/>
                <a:gd name="connsiteX2" fmla="*/ 1502012 w 1502012"/>
                <a:gd name="connsiteY2" fmla="*/ 4218644 h 4218644"/>
              </a:gdLst>
              <a:ahLst/>
              <a:cxnLst>
                <a:cxn ang="0">
                  <a:pos x="connsiteX0" y="connsiteY0"/>
                </a:cxn>
                <a:cxn ang="0">
                  <a:pos x="connsiteX1" y="connsiteY1"/>
                </a:cxn>
                <a:cxn ang="0">
                  <a:pos x="connsiteX2" y="connsiteY2"/>
                </a:cxn>
              </a:cxnLst>
              <a:rect l="l" t="t" r="r" b="b"/>
              <a:pathLst>
                <a:path w="1502012" h="4218644">
                  <a:moveTo>
                    <a:pt x="0" y="0"/>
                  </a:moveTo>
                  <a:lnTo>
                    <a:pt x="0" y="4218644"/>
                  </a:lnTo>
                  <a:lnTo>
                    <a:pt x="1502012" y="4218644"/>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5" name="任意多边形: 形状 114">
              <a:extLst>
                <a:ext uri="{FF2B5EF4-FFF2-40B4-BE49-F238E27FC236}">
                  <a16:creationId xmlns:a16="http://schemas.microsoft.com/office/drawing/2014/main" id="{C4532ED7-FB66-49DE-8291-8DE87B0BDA9F}"/>
                </a:ext>
              </a:extLst>
            </p:cNvPr>
            <p:cNvSpPr/>
            <p:nvPr/>
          </p:nvSpPr>
          <p:spPr>
            <a:xfrm>
              <a:off x="1872344" y="2639356"/>
              <a:ext cx="1502013" cy="4218644"/>
            </a:xfrm>
            <a:custGeom>
              <a:avLst/>
              <a:gdLst>
                <a:gd name="connsiteX0" fmla="*/ 0 w 1502013"/>
                <a:gd name="connsiteY0" fmla="*/ 0 h 4218644"/>
                <a:gd name="connsiteX1" fmla="*/ 1502013 w 1502013"/>
                <a:gd name="connsiteY1" fmla="*/ 4218644 h 4218644"/>
                <a:gd name="connsiteX2" fmla="*/ 0 w 1502013"/>
                <a:gd name="connsiteY2" fmla="*/ 4218644 h 4218644"/>
              </a:gdLst>
              <a:ahLst/>
              <a:cxnLst>
                <a:cxn ang="0">
                  <a:pos x="connsiteX0" y="connsiteY0"/>
                </a:cxn>
                <a:cxn ang="0">
                  <a:pos x="connsiteX1" y="connsiteY1"/>
                </a:cxn>
                <a:cxn ang="0">
                  <a:pos x="connsiteX2" y="connsiteY2"/>
                </a:cxn>
              </a:cxnLst>
              <a:rect l="l" t="t" r="r" b="b"/>
              <a:pathLst>
                <a:path w="1502013" h="4218644">
                  <a:moveTo>
                    <a:pt x="0" y="0"/>
                  </a:moveTo>
                  <a:lnTo>
                    <a:pt x="1502013" y="4218644"/>
                  </a:lnTo>
                  <a:lnTo>
                    <a:pt x="0" y="4218644"/>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6" name="星形: 五角 115">
              <a:extLst>
                <a:ext uri="{FF2B5EF4-FFF2-40B4-BE49-F238E27FC236}">
                  <a16:creationId xmlns:a16="http://schemas.microsoft.com/office/drawing/2014/main" id="{F50B046B-AD1C-472E-ABF7-81053AC05226}"/>
                </a:ext>
              </a:extLst>
            </p:cNvPr>
            <p:cNvSpPr/>
            <p:nvPr/>
          </p:nvSpPr>
          <p:spPr>
            <a:xfrm>
              <a:off x="1632339" y="2229891"/>
              <a:ext cx="479487" cy="479487"/>
            </a:xfrm>
            <a:prstGeom prst="star5">
              <a:avLst>
                <a:gd name="adj" fmla="val 29547"/>
                <a:gd name="hf" fmla="val 105146"/>
                <a:gd name="vf" fmla="val 110557"/>
              </a:avLst>
            </a:prstGeom>
            <a:solidFill>
              <a:schemeClr val="accent5">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星形: 四角 116">
              <a:extLst>
                <a:ext uri="{FF2B5EF4-FFF2-40B4-BE49-F238E27FC236}">
                  <a16:creationId xmlns:a16="http://schemas.microsoft.com/office/drawing/2014/main" id="{70762BA3-0151-449D-8054-73310804A190}"/>
                </a:ext>
              </a:extLst>
            </p:cNvPr>
            <p:cNvSpPr/>
            <p:nvPr/>
          </p:nvSpPr>
          <p:spPr>
            <a:xfrm>
              <a:off x="1517998" y="4055505"/>
              <a:ext cx="172899" cy="310674"/>
            </a:xfrm>
            <a:prstGeom prst="star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8" name="图片 117">
              <a:extLst>
                <a:ext uri="{FF2B5EF4-FFF2-40B4-BE49-F238E27FC236}">
                  <a16:creationId xmlns:a16="http://schemas.microsoft.com/office/drawing/2014/main" id="{7F556A17-EBFC-4B9A-8931-1B4254C407D8}"/>
                </a:ext>
              </a:extLst>
            </p:cNvPr>
            <p:cNvPicPr>
              <a:picLocks noChangeAspect="1"/>
            </p:cNvPicPr>
            <p:nvPr/>
          </p:nvPicPr>
          <p:blipFill>
            <a:blip r:embed="rId3">
              <a:biLevel thresh="50000"/>
              <a:alphaModFix amt="84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2387796" y="5556659"/>
              <a:ext cx="470636" cy="470636"/>
            </a:xfrm>
            <a:prstGeom prst="rect">
              <a:avLst/>
            </a:prstGeom>
            <a:effectLst>
              <a:softEdge rad="12700"/>
            </a:effectLst>
          </p:spPr>
        </p:pic>
        <p:sp>
          <p:nvSpPr>
            <p:cNvPr id="119" name="任意多边形: 形状 118">
              <a:extLst>
                <a:ext uri="{FF2B5EF4-FFF2-40B4-BE49-F238E27FC236}">
                  <a16:creationId xmlns:a16="http://schemas.microsoft.com/office/drawing/2014/main" id="{C551358C-710E-418C-9221-C1AA0FC44C18}"/>
                </a:ext>
              </a:extLst>
            </p:cNvPr>
            <p:cNvSpPr/>
            <p:nvPr/>
          </p:nvSpPr>
          <p:spPr>
            <a:xfrm>
              <a:off x="0" y="1419943"/>
              <a:ext cx="1451430" cy="2009057"/>
            </a:xfrm>
            <a:custGeom>
              <a:avLst/>
              <a:gdLst>
                <a:gd name="connsiteX0" fmla="*/ 0 w 1451430"/>
                <a:gd name="connsiteY0" fmla="*/ 0 h 2009057"/>
                <a:gd name="connsiteX1" fmla="*/ 1451430 w 1451430"/>
                <a:gd name="connsiteY1" fmla="*/ 2009057 h 2009057"/>
                <a:gd name="connsiteX2" fmla="*/ 0 w 1451430"/>
                <a:gd name="connsiteY2" fmla="*/ 2009057 h 2009057"/>
              </a:gdLst>
              <a:ahLst/>
              <a:cxnLst>
                <a:cxn ang="0">
                  <a:pos x="connsiteX0" y="connsiteY0"/>
                </a:cxn>
                <a:cxn ang="0">
                  <a:pos x="connsiteX1" y="connsiteY1"/>
                </a:cxn>
                <a:cxn ang="0">
                  <a:pos x="connsiteX2" y="connsiteY2"/>
                </a:cxn>
              </a:cxnLst>
              <a:rect l="l" t="t" r="r" b="b"/>
              <a:pathLst>
                <a:path w="1451430" h="2009057">
                  <a:moveTo>
                    <a:pt x="0" y="0"/>
                  </a:moveTo>
                  <a:lnTo>
                    <a:pt x="1451430" y="2009057"/>
                  </a:lnTo>
                  <a:lnTo>
                    <a:pt x="0" y="200905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20" name="任意多边形: 形状 119">
              <a:extLst>
                <a:ext uri="{FF2B5EF4-FFF2-40B4-BE49-F238E27FC236}">
                  <a16:creationId xmlns:a16="http://schemas.microsoft.com/office/drawing/2014/main" id="{DC4ABFDC-2628-4AB7-858F-7FDDFE677DAE}"/>
                </a:ext>
              </a:extLst>
            </p:cNvPr>
            <p:cNvSpPr/>
            <p:nvPr/>
          </p:nvSpPr>
          <p:spPr>
            <a:xfrm>
              <a:off x="0" y="2176835"/>
              <a:ext cx="2583544" cy="4681165"/>
            </a:xfrm>
            <a:custGeom>
              <a:avLst/>
              <a:gdLst>
                <a:gd name="connsiteX0" fmla="*/ 0 w 2583544"/>
                <a:gd name="connsiteY0" fmla="*/ 0 h 4681165"/>
                <a:gd name="connsiteX1" fmla="*/ 2583544 w 2583544"/>
                <a:gd name="connsiteY1" fmla="*/ 4681165 h 4681165"/>
                <a:gd name="connsiteX2" fmla="*/ 0 w 2583544"/>
                <a:gd name="connsiteY2" fmla="*/ 4681165 h 4681165"/>
              </a:gdLst>
              <a:ahLst/>
              <a:cxnLst>
                <a:cxn ang="0">
                  <a:pos x="connsiteX0" y="connsiteY0"/>
                </a:cxn>
                <a:cxn ang="0">
                  <a:pos x="connsiteX1" y="connsiteY1"/>
                </a:cxn>
                <a:cxn ang="0">
                  <a:pos x="connsiteX2" y="connsiteY2"/>
                </a:cxn>
              </a:cxnLst>
              <a:rect l="l" t="t" r="r" b="b"/>
              <a:pathLst>
                <a:path w="2583544" h="4681165">
                  <a:moveTo>
                    <a:pt x="0" y="0"/>
                  </a:moveTo>
                  <a:lnTo>
                    <a:pt x="2583544" y="4681165"/>
                  </a:lnTo>
                  <a:lnTo>
                    <a:pt x="0" y="468116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21" name="文本框 120">
              <a:extLst>
                <a:ext uri="{FF2B5EF4-FFF2-40B4-BE49-F238E27FC236}">
                  <a16:creationId xmlns:a16="http://schemas.microsoft.com/office/drawing/2014/main" id="{2DB0F6C1-7704-4F96-B60A-2709B955FF43}"/>
                </a:ext>
              </a:extLst>
            </p:cNvPr>
            <p:cNvSpPr txBox="1"/>
            <p:nvPr/>
          </p:nvSpPr>
          <p:spPr>
            <a:xfrm>
              <a:off x="-241599" y="4078007"/>
              <a:ext cx="1354217" cy="3013646"/>
            </a:xfrm>
            <a:prstGeom prst="rect">
              <a:avLst/>
            </a:prstGeom>
            <a:noFill/>
          </p:spPr>
          <p:txBody>
            <a:bodyPr vert="eaVert" wrap="none" lIns="0" tIns="0" rIns="0" bIns="0" rtlCol="0">
              <a:spAutoFit/>
            </a:bodyPr>
            <a:lstStyle/>
            <a:p>
              <a:r>
                <a:rPr lang="en-US" altLang="zh-CN" sz="8800" b="1" dirty="0">
                  <a:solidFill>
                    <a:schemeClr val="bg1">
                      <a:alpha val="5000"/>
                    </a:schemeClr>
                  </a:solidFill>
                  <a:latin typeface="+mj-lt"/>
                </a:rPr>
                <a:t>2021</a:t>
              </a:r>
              <a:endParaRPr lang="zh-CN" altLang="en-US" sz="8800" b="1" dirty="0">
                <a:solidFill>
                  <a:schemeClr val="bg1">
                    <a:alpha val="5000"/>
                  </a:schemeClr>
                </a:solidFill>
                <a:latin typeface="+mj-lt"/>
              </a:endParaRPr>
            </a:p>
          </p:txBody>
        </p:sp>
        <p:pic>
          <p:nvPicPr>
            <p:cNvPr id="122" name="图片 121">
              <a:extLst>
                <a:ext uri="{FF2B5EF4-FFF2-40B4-BE49-F238E27FC236}">
                  <a16:creationId xmlns:a16="http://schemas.microsoft.com/office/drawing/2014/main" id="{C4482116-BF53-431A-A5FF-5D73759C292C}"/>
                </a:ext>
              </a:extLst>
            </p:cNvPr>
            <p:cNvPicPr>
              <a:picLocks noChangeAspect="1"/>
            </p:cNvPicPr>
            <p:nvPr/>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673392" y="944881"/>
              <a:ext cx="1081654" cy="1081654"/>
            </a:xfrm>
            <a:prstGeom prst="rect">
              <a:avLst/>
            </a:prstGeom>
          </p:spPr>
        </p:pic>
      </p:grpSp>
      <p:pic>
        <p:nvPicPr>
          <p:cNvPr id="128" name="图片 127">
            <a:extLst>
              <a:ext uri="{FF2B5EF4-FFF2-40B4-BE49-F238E27FC236}">
                <a16:creationId xmlns:a16="http://schemas.microsoft.com/office/drawing/2014/main" id="{92CF47F8-173D-41AD-B548-1DB67EEA95BD}"/>
              </a:ext>
            </a:extLst>
          </p:cNvPr>
          <p:cNvPicPr>
            <a:picLocks noChangeAspect="1"/>
          </p:cNvPicPr>
          <p:nvPr userDrawn="1"/>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rcRect b="31400"/>
          <a:stretch>
            <a:fillRect/>
          </a:stretch>
        </p:blipFill>
        <p:spPr>
          <a:xfrm>
            <a:off x="4437672" y="5976528"/>
            <a:ext cx="1284948" cy="881473"/>
          </a:xfrm>
          <a:custGeom>
            <a:avLst/>
            <a:gdLst>
              <a:gd name="connsiteX0" fmla="*/ 0 w 1284948"/>
              <a:gd name="connsiteY0" fmla="*/ 0 h 881473"/>
              <a:gd name="connsiteX1" fmla="*/ 1284948 w 1284948"/>
              <a:gd name="connsiteY1" fmla="*/ 0 h 881473"/>
              <a:gd name="connsiteX2" fmla="*/ 1284948 w 1284948"/>
              <a:gd name="connsiteY2" fmla="*/ 881473 h 881473"/>
              <a:gd name="connsiteX3" fmla="*/ 0 w 1284948"/>
              <a:gd name="connsiteY3" fmla="*/ 881473 h 881473"/>
            </a:gdLst>
            <a:ahLst/>
            <a:cxnLst>
              <a:cxn ang="0">
                <a:pos x="connsiteX0" y="connsiteY0"/>
              </a:cxn>
              <a:cxn ang="0">
                <a:pos x="connsiteX1" y="connsiteY1"/>
              </a:cxn>
              <a:cxn ang="0">
                <a:pos x="connsiteX2" y="connsiteY2"/>
              </a:cxn>
              <a:cxn ang="0">
                <a:pos x="connsiteX3" y="connsiteY3"/>
              </a:cxn>
            </a:cxnLst>
            <a:rect l="l" t="t" r="r" b="b"/>
            <a:pathLst>
              <a:path w="1284948" h="881473">
                <a:moveTo>
                  <a:pt x="0" y="0"/>
                </a:moveTo>
                <a:lnTo>
                  <a:pt x="1284948" y="0"/>
                </a:lnTo>
                <a:lnTo>
                  <a:pt x="1284948" y="881473"/>
                </a:lnTo>
                <a:lnTo>
                  <a:pt x="0" y="881473"/>
                </a:lnTo>
                <a:close/>
              </a:path>
            </a:pathLst>
          </a:custGeom>
        </p:spPr>
      </p:pic>
      <p:sp>
        <p:nvSpPr>
          <p:cNvPr id="124" name="星形: 四角 123">
            <a:extLst>
              <a:ext uri="{FF2B5EF4-FFF2-40B4-BE49-F238E27FC236}">
                <a16:creationId xmlns:a16="http://schemas.microsoft.com/office/drawing/2014/main" id="{57CA5562-1129-4DE7-B74B-401209F85BC1}"/>
              </a:ext>
            </a:extLst>
          </p:cNvPr>
          <p:cNvSpPr/>
          <p:nvPr userDrawn="1"/>
        </p:nvSpPr>
        <p:spPr>
          <a:xfrm rot="20729664">
            <a:off x="9463881" y="3563595"/>
            <a:ext cx="418421" cy="404571"/>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形状 124">
            <a:extLst>
              <a:ext uri="{FF2B5EF4-FFF2-40B4-BE49-F238E27FC236}">
                <a16:creationId xmlns:a16="http://schemas.microsoft.com/office/drawing/2014/main" id="{0FCAB65D-3F86-4670-AC51-5E431D86BB70}"/>
              </a:ext>
            </a:extLst>
          </p:cNvPr>
          <p:cNvSpPr/>
          <p:nvPr userDrawn="1"/>
        </p:nvSpPr>
        <p:spPr>
          <a:xfrm>
            <a:off x="1" y="0"/>
            <a:ext cx="5992921" cy="778246"/>
          </a:xfrm>
          <a:custGeom>
            <a:avLst/>
            <a:gdLst>
              <a:gd name="connsiteX0" fmla="*/ 0 w 5992921"/>
              <a:gd name="connsiteY0" fmla="*/ 0 h 778246"/>
              <a:gd name="connsiteX1" fmla="*/ 5427608 w 5992921"/>
              <a:gd name="connsiteY1" fmla="*/ 0 h 778246"/>
              <a:gd name="connsiteX2" fmla="*/ 5508847 w 5992921"/>
              <a:gd name="connsiteY2" fmla="*/ 19870 h 778246"/>
              <a:gd name="connsiteX3" fmla="*/ 5986123 w 5992921"/>
              <a:gd name="connsiteY3" fmla="*/ 169019 h 778246"/>
              <a:gd name="connsiteX4" fmla="*/ 5919195 w 5992921"/>
              <a:gd name="connsiteY4" fmla="*/ 328344 h 778246"/>
              <a:gd name="connsiteX5" fmla="*/ 5532599 w 5992921"/>
              <a:gd name="connsiteY5" fmla="*/ 462821 h 778246"/>
              <a:gd name="connsiteX6" fmla="*/ 5194816 w 5992921"/>
              <a:gd name="connsiteY6" fmla="*/ 667459 h 778246"/>
              <a:gd name="connsiteX7" fmla="*/ 4993250 w 5992921"/>
              <a:gd name="connsiteY7" fmla="*/ 648458 h 778246"/>
              <a:gd name="connsiteX8" fmla="*/ 4990100 w 5992921"/>
              <a:gd name="connsiteY8" fmla="*/ 643781 h 778246"/>
              <a:gd name="connsiteX9" fmla="*/ 4761764 w 5992921"/>
              <a:gd name="connsiteY9" fmla="*/ 660735 h 778246"/>
              <a:gd name="connsiteX10" fmla="*/ 4740899 w 5992921"/>
              <a:gd name="connsiteY10" fmla="*/ 724467 h 778246"/>
              <a:gd name="connsiteX11" fmla="*/ 4646808 w 5992921"/>
              <a:gd name="connsiteY11" fmla="*/ 777963 h 778246"/>
              <a:gd name="connsiteX12" fmla="*/ 4554291 w 5992921"/>
              <a:gd name="connsiteY12" fmla="*/ 631209 h 778246"/>
              <a:gd name="connsiteX13" fmla="*/ 4204699 w 5992921"/>
              <a:gd name="connsiteY13" fmla="*/ 509595 h 778246"/>
              <a:gd name="connsiteX14" fmla="*/ 3927943 w 5992921"/>
              <a:gd name="connsiteY14" fmla="*/ 523336 h 778246"/>
              <a:gd name="connsiteX15" fmla="*/ 3788576 w 5992921"/>
              <a:gd name="connsiteY15" fmla="*/ 578588 h 778246"/>
              <a:gd name="connsiteX16" fmla="*/ 3622444 w 5992921"/>
              <a:gd name="connsiteY16" fmla="*/ 637934 h 778246"/>
              <a:gd name="connsiteX17" fmla="*/ 3511423 w 5992921"/>
              <a:gd name="connsiteY17" fmla="*/ 597881 h 778246"/>
              <a:gd name="connsiteX18" fmla="*/ 3337416 w 5992921"/>
              <a:gd name="connsiteY18" fmla="*/ 585896 h 778246"/>
              <a:gd name="connsiteX19" fmla="*/ 3116953 w 5992921"/>
              <a:gd name="connsiteY19" fmla="*/ 592329 h 778246"/>
              <a:gd name="connsiteX20" fmla="*/ 2815389 w 5992921"/>
              <a:gd name="connsiteY20" fmla="*/ 375702 h 778246"/>
              <a:gd name="connsiteX21" fmla="*/ 2479970 w 5992921"/>
              <a:gd name="connsiteY21" fmla="*/ 326883 h 778246"/>
              <a:gd name="connsiteX22" fmla="*/ 1791810 w 5992921"/>
              <a:gd name="connsiteY22" fmla="*/ 318698 h 778246"/>
              <a:gd name="connsiteX23" fmla="*/ 1694966 w 5992921"/>
              <a:gd name="connsiteY23" fmla="*/ 373949 h 778246"/>
              <a:gd name="connsiteX24" fmla="*/ 1659925 w 5992921"/>
              <a:gd name="connsiteY24" fmla="*/ 452588 h 778246"/>
              <a:gd name="connsiteX25" fmla="*/ 1485129 w 5992921"/>
              <a:gd name="connsiteY25" fmla="*/ 458143 h 778246"/>
              <a:gd name="connsiteX26" fmla="*/ 1483951 w 5992921"/>
              <a:gd name="connsiteY26" fmla="*/ 456974 h 778246"/>
              <a:gd name="connsiteX27" fmla="*/ 1304034 w 5992921"/>
              <a:gd name="connsiteY27" fmla="*/ 472467 h 778246"/>
              <a:gd name="connsiteX28" fmla="*/ 1249315 w 5992921"/>
              <a:gd name="connsiteY28" fmla="*/ 552570 h 778246"/>
              <a:gd name="connsiteX29" fmla="*/ 1130028 w 5992921"/>
              <a:gd name="connsiteY29" fmla="*/ 578879 h 778246"/>
              <a:gd name="connsiteX30" fmla="*/ 1051291 w 5992921"/>
              <a:gd name="connsiteY30" fmla="*/ 490008 h 778246"/>
              <a:gd name="connsiteX31" fmla="*/ 825314 w 5992921"/>
              <a:gd name="connsiteY31" fmla="*/ 198836 h 778246"/>
              <a:gd name="connsiteX32" fmla="*/ 421789 w 5992921"/>
              <a:gd name="connsiteY32" fmla="*/ 246489 h 778246"/>
              <a:gd name="connsiteX33" fmla="*/ 291086 w 5992921"/>
              <a:gd name="connsiteY33" fmla="*/ 384182 h 778246"/>
              <a:gd name="connsiteX34" fmla="*/ 195027 w 5992921"/>
              <a:gd name="connsiteY34" fmla="*/ 377166 h 778246"/>
              <a:gd name="connsiteX35" fmla="*/ 60496 w 5992921"/>
              <a:gd name="connsiteY35" fmla="*/ 335259 h 778246"/>
              <a:gd name="connsiteX36" fmla="*/ 0 w 5992921"/>
              <a:gd name="connsiteY36" fmla="*/ 314003 h 77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92921" h="778246">
                <a:moveTo>
                  <a:pt x="0" y="0"/>
                </a:moveTo>
                <a:lnTo>
                  <a:pt x="5427608" y="0"/>
                </a:lnTo>
                <a:lnTo>
                  <a:pt x="5508847" y="19870"/>
                </a:lnTo>
                <a:cubicBezTo>
                  <a:pt x="5702596" y="54787"/>
                  <a:pt x="5938587" y="39220"/>
                  <a:pt x="5986123" y="169019"/>
                </a:cubicBezTo>
                <a:cubicBezTo>
                  <a:pt x="6007380" y="226901"/>
                  <a:pt x="5977068" y="286830"/>
                  <a:pt x="5919195" y="328344"/>
                </a:cubicBezTo>
                <a:cubicBezTo>
                  <a:pt x="5810931" y="406400"/>
                  <a:pt x="5662513" y="418677"/>
                  <a:pt x="5532599" y="462821"/>
                </a:cubicBezTo>
                <a:cubicBezTo>
                  <a:pt x="5398747" y="508134"/>
                  <a:pt x="5291268" y="583848"/>
                  <a:pt x="5194816" y="667459"/>
                </a:cubicBezTo>
                <a:cubicBezTo>
                  <a:pt x="5137340" y="717156"/>
                  <a:pt x="5030651" y="707509"/>
                  <a:pt x="4993250" y="648458"/>
                </a:cubicBezTo>
                <a:lnTo>
                  <a:pt x="4990100" y="643781"/>
                </a:lnTo>
                <a:cubicBezTo>
                  <a:pt x="4941283" y="566894"/>
                  <a:pt x="4789323" y="578296"/>
                  <a:pt x="4761764" y="660735"/>
                </a:cubicBezTo>
                <a:lnTo>
                  <a:pt x="4740899" y="724467"/>
                </a:lnTo>
                <a:cubicBezTo>
                  <a:pt x="4730269" y="756623"/>
                  <a:pt x="4690900" y="781179"/>
                  <a:pt x="4646808" y="777963"/>
                </a:cubicBezTo>
                <a:cubicBezTo>
                  <a:pt x="4568860" y="772116"/>
                  <a:pt x="4575552" y="687630"/>
                  <a:pt x="4554291" y="631209"/>
                </a:cubicBezTo>
                <a:cubicBezTo>
                  <a:pt x="4516894" y="531227"/>
                  <a:pt x="4344066" y="501118"/>
                  <a:pt x="4204699" y="509595"/>
                </a:cubicBezTo>
                <a:cubicBezTo>
                  <a:pt x="4113365" y="515151"/>
                  <a:pt x="4017703" y="528888"/>
                  <a:pt x="3927943" y="523336"/>
                </a:cubicBezTo>
                <a:cubicBezTo>
                  <a:pt x="3870855" y="519828"/>
                  <a:pt x="3818889" y="542338"/>
                  <a:pt x="3788576" y="578588"/>
                </a:cubicBezTo>
                <a:cubicBezTo>
                  <a:pt x="3755899" y="617468"/>
                  <a:pt x="3686611" y="646411"/>
                  <a:pt x="3622444" y="637934"/>
                </a:cubicBezTo>
                <a:cubicBezTo>
                  <a:pt x="3580318" y="632379"/>
                  <a:pt x="3543707" y="617760"/>
                  <a:pt x="3511423" y="597881"/>
                </a:cubicBezTo>
                <a:cubicBezTo>
                  <a:pt x="3462213" y="567477"/>
                  <a:pt x="3391743" y="561047"/>
                  <a:pt x="3337416" y="585896"/>
                </a:cubicBezTo>
                <a:cubicBezTo>
                  <a:pt x="3275605" y="614252"/>
                  <a:pt x="3181910" y="622146"/>
                  <a:pt x="3116953" y="592329"/>
                </a:cubicBezTo>
                <a:cubicBezTo>
                  <a:pt x="2997273" y="537660"/>
                  <a:pt x="2935069" y="430370"/>
                  <a:pt x="2815389" y="375702"/>
                </a:cubicBezTo>
                <a:cubicBezTo>
                  <a:pt x="2716970" y="330974"/>
                  <a:pt x="2595319" y="328052"/>
                  <a:pt x="2479970" y="326883"/>
                </a:cubicBezTo>
                <a:lnTo>
                  <a:pt x="1791810" y="318698"/>
                </a:lnTo>
                <a:cubicBezTo>
                  <a:pt x="1746143" y="318111"/>
                  <a:pt x="1704807" y="340915"/>
                  <a:pt x="1694966" y="373949"/>
                </a:cubicBezTo>
                <a:cubicBezTo>
                  <a:pt x="1686695" y="400845"/>
                  <a:pt x="1674887" y="427154"/>
                  <a:pt x="1659925" y="452588"/>
                </a:cubicBezTo>
                <a:cubicBezTo>
                  <a:pt x="1627645" y="506670"/>
                  <a:pt x="1524894" y="509595"/>
                  <a:pt x="1485129" y="458143"/>
                </a:cubicBezTo>
                <a:lnTo>
                  <a:pt x="1483951" y="456974"/>
                </a:lnTo>
                <a:cubicBezTo>
                  <a:pt x="1440644" y="401136"/>
                  <a:pt x="1326081" y="410491"/>
                  <a:pt x="1304034" y="472467"/>
                </a:cubicBezTo>
                <a:cubicBezTo>
                  <a:pt x="1293801" y="501701"/>
                  <a:pt x="1278446" y="529183"/>
                  <a:pt x="1249315" y="552570"/>
                </a:cubicBezTo>
                <a:cubicBezTo>
                  <a:pt x="1218999" y="576832"/>
                  <a:pt x="1172546" y="589404"/>
                  <a:pt x="1130028" y="578879"/>
                </a:cubicBezTo>
                <a:cubicBezTo>
                  <a:pt x="1076880" y="565725"/>
                  <a:pt x="1063100" y="525966"/>
                  <a:pt x="1051291" y="490008"/>
                </a:cubicBezTo>
                <a:cubicBezTo>
                  <a:pt x="1013498" y="378918"/>
                  <a:pt x="952083" y="264321"/>
                  <a:pt x="825314" y="198836"/>
                </a:cubicBezTo>
                <a:cubicBezTo>
                  <a:pt x="698550" y="133643"/>
                  <a:pt x="492652" y="144754"/>
                  <a:pt x="421789" y="246489"/>
                </a:cubicBezTo>
                <a:cubicBezTo>
                  <a:pt x="385963" y="297941"/>
                  <a:pt x="385570" y="366933"/>
                  <a:pt x="291086" y="384182"/>
                </a:cubicBezTo>
                <a:cubicBezTo>
                  <a:pt x="259199" y="390029"/>
                  <a:pt x="225340" y="386226"/>
                  <a:pt x="195027" y="377166"/>
                </a:cubicBezTo>
                <a:cubicBezTo>
                  <a:pt x="148179" y="362987"/>
                  <a:pt x="103004" y="349101"/>
                  <a:pt x="60496" y="335259"/>
                </a:cubicBezTo>
                <a:lnTo>
                  <a:pt x="0" y="314003"/>
                </a:lnTo>
                <a:close/>
              </a:path>
            </a:pathLst>
          </a:custGeom>
          <a:solidFill>
            <a:srgbClr val="F2F3F7"/>
          </a:solidFill>
          <a:ln w="9525" cap="flat">
            <a:noFill/>
            <a:prstDash val="solid"/>
            <a:miter/>
          </a:ln>
        </p:spPr>
        <p:txBody>
          <a:bodyPr wrap="square" rtlCol="0" anchor="ctr">
            <a:noAutofit/>
          </a:bodyPr>
          <a:lstStyle/>
          <a:p>
            <a:endParaRPr lang="en-ID">
              <a:latin typeface="Lexend" pitchFamily="2" charset="0"/>
            </a:endParaRPr>
          </a:p>
        </p:txBody>
      </p:sp>
      <p:pic>
        <p:nvPicPr>
          <p:cNvPr id="2" name="图片 1">
            <a:hlinkClick r:id="rId6"/>
            <a:extLst>
              <a:ext uri="{FF2B5EF4-FFF2-40B4-BE49-F238E27FC236}">
                <a16:creationId xmlns:a16="http://schemas.microsoft.com/office/drawing/2014/main" id="{87542C73-3903-41EA-9739-F0B26D1F8C6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29399" y="221532"/>
            <a:ext cx="1828800" cy="243840"/>
          </a:xfrm>
          <a:prstGeom prst="rect">
            <a:avLst/>
          </a:prstGeom>
        </p:spPr>
      </p:pic>
    </p:spTree>
    <p:extLst>
      <p:ext uri="{BB962C8B-B14F-4D97-AF65-F5344CB8AC3E}">
        <p14:creationId xmlns:p14="http://schemas.microsoft.com/office/powerpoint/2010/main" val="3981862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封面页2">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1C833CA-3E68-4562-9C97-9E985160AD1A}"/>
              </a:ext>
            </a:extLst>
          </p:cNvPr>
          <p:cNvGrpSpPr/>
          <p:nvPr userDrawn="1"/>
        </p:nvGrpSpPr>
        <p:grpSpPr>
          <a:xfrm>
            <a:off x="0" y="0"/>
            <a:ext cx="12192000" cy="6858000"/>
            <a:chOff x="0" y="0"/>
            <a:chExt cx="12192000" cy="6858000"/>
          </a:xfrm>
        </p:grpSpPr>
        <p:pic>
          <p:nvPicPr>
            <p:cNvPr id="10" name="图片 9">
              <a:extLst>
                <a:ext uri="{FF2B5EF4-FFF2-40B4-BE49-F238E27FC236}">
                  <a16:creationId xmlns:a16="http://schemas.microsoft.com/office/drawing/2014/main" id="{01054BFB-3BA7-417A-BC17-713C415F8425}"/>
                </a:ext>
              </a:extLst>
            </p:cNvPr>
            <p:cNvPicPr>
              <a:picLocks noChangeAspect="1"/>
            </p:cNvPicPr>
            <p:nvPr userDrawn="1"/>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colorTemperature colorTemp="5012"/>
                      </a14:imgEffect>
                      <a14:imgEffect>
                        <a14:brightnessContrast bright="-38000" contrast="58000"/>
                      </a14:imgEffect>
                    </a14:imgLayer>
                  </a14:imgProps>
                </a:ext>
              </a:extLst>
            </a:blip>
            <a:stretch>
              <a:fillRect/>
            </a:stretch>
          </p:blipFill>
          <p:spPr>
            <a:xfrm>
              <a:off x="0" y="1"/>
              <a:ext cx="12192000" cy="6857999"/>
            </a:xfrm>
            <a:prstGeom prst="rect">
              <a:avLst/>
            </a:prstGeom>
          </p:spPr>
        </p:pic>
        <p:pic>
          <p:nvPicPr>
            <p:cNvPr id="21" name="图片 20">
              <a:extLst>
                <a:ext uri="{FF2B5EF4-FFF2-40B4-BE49-F238E27FC236}">
                  <a16:creationId xmlns:a16="http://schemas.microsoft.com/office/drawing/2014/main" id="{4235B739-9427-49F6-9888-AA8EE12D956B}"/>
                </a:ext>
              </a:extLst>
            </p:cNvPr>
            <p:cNvPicPr>
              <a:picLocks noChangeAspect="1"/>
            </p:cNvPicPr>
            <p:nvPr userDrawn="1"/>
          </p:nvPicPr>
          <p:blipFill>
            <a:blip r:embed="rId4">
              <a:duotone>
                <a:prstClr val="black"/>
                <a:schemeClr val="accent3">
                  <a:tint val="45000"/>
                  <a:satMod val="400000"/>
                </a:schemeClr>
              </a:duotone>
              <a:alphaModFix amt="10000"/>
            </a:blip>
            <a:srcRect l="22818" t="16420" r="11818"/>
            <a:stretch>
              <a:fillRect/>
            </a:stretch>
          </p:blipFill>
          <p:spPr>
            <a:xfrm>
              <a:off x="0" y="11648"/>
              <a:ext cx="12192000" cy="3974314"/>
            </a:xfrm>
            <a:custGeom>
              <a:avLst/>
              <a:gdLst>
                <a:gd name="connsiteX0" fmla="*/ 0 w 12192000"/>
                <a:gd name="connsiteY0" fmla="*/ 0 h 3974314"/>
                <a:gd name="connsiteX1" fmla="*/ 12192000 w 12192000"/>
                <a:gd name="connsiteY1" fmla="*/ 0 h 3974314"/>
                <a:gd name="connsiteX2" fmla="*/ 12192000 w 12192000"/>
                <a:gd name="connsiteY2" fmla="*/ 3974314 h 3974314"/>
                <a:gd name="connsiteX3" fmla="*/ 0 w 12192000"/>
                <a:gd name="connsiteY3" fmla="*/ 3974314 h 3974314"/>
              </a:gdLst>
              <a:ahLst/>
              <a:cxnLst>
                <a:cxn ang="0">
                  <a:pos x="connsiteX0" y="connsiteY0"/>
                </a:cxn>
                <a:cxn ang="0">
                  <a:pos x="connsiteX1" y="connsiteY1"/>
                </a:cxn>
                <a:cxn ang="0">
                  <a:pos x="connsiteX2" y="connsiteY2"/>
                </a:cxn>
                <a:cxn ang="0">
                  <a:pos x="connsiteX3" y="connsiteY3"/>
                </a:cxn>
              </a:cxnLst>
              <a:rect l="l" t="t" r="r" b="b"/>
              <a:pathLst>
                <a:path w="12192000" h="3974314">
                  <a:moveTo>
                    <a:pt x="0" y="0"/>
                  </a:moveTo>
                  <a:lnTo>
                    <a:pt x="12192000" y="0"/>
                  </a:lnTo>
                  <a:lnTo>
                    <a:pt x="12192000" y="3974314"/>
                  </a:lnTo>
                  <a:lnTo>
                    <a:pt x="0" y="3974314"/>
                  </a:lnTo>
                  <a:close/>
                </a:path>
              </a:pathLst>
            </a:custGeom>
          </p:spPr>
        </p:pic>
        <p:sp>
          <p:nvSpPr>
            <p:cNvPr id="3" name="矩形 2">
              <a:extLst>
                <a:ext uri="{FF2B5EF4-FFF2-40B4-BE49-F238E27FC236}">
                  <a16:creationId xmlns:a16="http://schemas.microsoft.com/office/drawing/2014/main" id="{E5AC608F-CBE7-42AC-BE3F-B6F1A5B795E6}"/>
                </a:ext>
              </a:extLst>
            </p:cNvPr>
            <p:cNvSpPr/>
            <p:nvPr userDrawn="1"/>
          </p:nvSpPr>
          <p:spPr>
            <a:xfrm>
              <a:off x="0" y="0"/>
              <a:ext cx="12192000" cy="6858000"/>
            </a:xfrm>
            <a:prstGeom prst="rect">
              <a:avLst/>
            </a:prstGeom>
            <a:gradFill flip="none" rotWithShape="1">
              <a:gsLst>
                <a:gs pos="100000">
                  <a:schemeClr val="accent3">
                    <a:lumMod val="50000"/>
                  </a:schemeClr>
                </a:gs>
                <a:gs pos="0">
                  <a:schemeClr val="accent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sp>
        <p:nvSpPr>
          <p:cNvPr id="4" name="任意多边形: 形状 3">
            <a:extLst>
              <a:ext uri="{FF2B5EF4-FFF2-40B4-BE49-F238E27FC236}">
                <a16:creationId xmlns:a16="http://schemas.microsoft.com/office/drawing/2014/main" id="{95E846E8-5467-44D0-A4E2-B81766F6E63E}"/>
              </a:ext>
            </a:extLst>
          </p:cNvPr>
          <p:cNvSpPr/>
          <p:nvPr userDrawn="1"/>
        </p:nvSpPr>
        <p:spPr>
          <a:xfrm>
            <a:off x="0" y="5981772"/>
            <a:ext cx="12192000" cy="876228"/>
          </a:xfrm>
          <a:custGeom>
            <a:avLst/>
            <a:gdLst>
              <a:gd name="connsiteX0" fmla="*/ 11905952 w 12192000"/>
              <a:gd name="connsiteY0" fmla="*/ 37 h 876228"/>
              <a:gd name="connsiteX1" fmla="*/ 12132059 w 12192000"/>
              <a:gd name="connsiteY1" fmla="*/ 3419 h 876228"/>
              <a:gd name="connsiteX2" fmla="*/ 12192000 w 12192000"/>
              <a:gd name="connsiteY2" fmla="*/ 6952 h 876228"/>
              <a:gd name="connsiteX3" fmla="*/ 12192000 w 12192000"/>
              <a:gd name="connsiteY3" fmla="*/ 876228 h 876228"/>
              <a:gd name="connsiteX4" fmla="*/ 0 w 12192000"/>
              <a:gd name="connsiteY4" fmla="*/ 876228 h 876228"/>
              <a:gd name="connsiteX5" fmla="*/ 0 w 12192000"/>
              <a:gd name="connsiteY5" fmla="*/ 689338 h 876228"/>
              <a:gd name="connsiteX6" fmla="*/ 107435 w 12192000"/>
              <a:gd name="connsiteY6" fmla="*/ 665288 h 876228"/>
              <a:gd name="connsiteX7" fmla="*/ 1939636 w 12192000"/>
              <a:gd name="connsiteY7" fmla="*/ 391319 h 876228"/>
              <a:gd name="connsiteX8" fmla="*/ 6040582 w 12192000"/>
              <a:gd name="connsiteY8" fmla="*/ 640701 h 876228"/>
              <a:gd name="connsiteX9" fmla="*/ 9448800 w 12192000"/>
              <a:gd name="connsiteY9" fmla="*/ 183501 h 876228"/>
              <a:gd name="connsiteX10" fmla="*/ 11905952 w 12192000"/>
              <a:gd name="connsiteY10" fmla="*/ 37 h 8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876228">
                <a:moveTo>
                  <a:pt x="11905952" y="37"/>
                </a:moveTo>
                <a:cubicBezTo>
                  <a:pt x="11983303" y="-216"/>
                  <a:pt x="12058810" y="839"/>
                  <a:pt x="12132059" y="3419"/>
                </a:cubicBezTo>
                <a:lnTo>
                  <a:pt x="12192000" y="6952"/>
                </a:lnTo>
                <a:lnTo>
                  <a:pt x="12192000" y="876228"/>
                </a:lnTo>
                <a:lnTo>
                  <a:pt x="0" y="876228"/>
                </a:lnTo>
                <a:lnTo>
                  <a:pt x="0" y="689338"/>
                </a:lnTo>
                <a:lnTo>
                  <a:pt x="107435" y="665288"/>
                </a:lnTo>
                <a:cubicBezTo>
                  <a:pt x="713473" y="536287"/>
                  <a:pt x="1405226" y="433749"/>
                  <a:pt x="1939636" y="391319"/>
                </a:cubicBezTo>
                <a:cubicBezTo>
                  <a:pt x="3161145" y="294337"/>
                  <a:pt x="4789056" y="675337"/>
                  <a:pt x="6040582" y="640701"/>
                </a:cubicBezTo>
                <a:cubicBezTo>
                  <a:pt x="7292109" y="606065"/>
                  <a:pt x="8287327" y="259701"/>
                  <a:pt x="9448800" y="183501"/>
                </a:cubicBezTo>
                <a:cubicBezTo>
                  <a:pt x="10174721" y="135876"/>
                  <a:pt x="11132452" y="2562"/>
                  <a:pt x="11905952" y="3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a:extLst>
              <a:ext uri="{FF2B5EF4-FFF2-40B4-BE49-F238E27FC236}">
                <a16:creationId xmlns:a16="http://schemas.microsoft.com/office/drawing/2014/main" id="{38174C88-8872-4301-B8B8-380598C8B082}"/>
              </a:ext>
            </a:extLst>
          </p:cNvPr>
          <p:cNvSpPr/>
          <p:nvPr userDrawn="1"/>
        </p:nvSpPr>
        <p:spPr>
          <a:xfrm>
            <a:off x="1" y="-83129"/>
            <a:ext cx="5992921" cy="778246"/>
          </a:xfrm>
          <a:custGeom>
            <a:avLst/>
            <a:gdLst>
              <a:gd name="connsiteX0" fmla="*/ 0 w 5992921"/>
              <a:gd name="connsiteY0" fmla="*/ 0 h 778246"/>
              <a:gd name="connsiteX1" fmla="*/ 5427608 w 5992921"/>
              <a:gd name="connsiteY1" fmla="*/ 0 h 778246"/>
              <a:gd name="connsiteX2" fmla="*/ 5508847 w 5992921"/>
              <a:gd name="connsiteY2" fmla="*/ 19870 h 778246"/>
              <a:gd name="connsiteX3" fmla="*/ 5986123 w 5992921"/>
              <a:gd name="connsiteY3" fmla="*/ 169019 h 778246"/>
              <a:gd name="connsiteX4" fmla="*/ 5919195 w 5992921"/>
              <a:gd name="connsiteY4" fmla="*/ 328344 h 778246"/>
              <a:gd name="connsiteX5" fmla="*/ 5532599 w 5992921"/>
              <a:gd name="connsiteY5" fmla="*/ 462821 h 778246"/>
              <a:gd name="connsiteX6" fmla="*/ 5194816 w 5992921"/>
              <a:gd name="connsiteY6" fmla="*/ 667459 h 778246"/>
              <a:gd name="connsiteX7" fmla="*/ 4993250 w 5992921"/>
              <a:gd name="connsiteY7" fmla="*/ 648458 h 778246"/>
              <a:gd name="connsiteX8" fmla="*/ 4990100 w 5992921"/>
              <a:gd name="connsiteY8" fmla="*/ 643781 h 778246"/>
              <a:gd name="connsiteX9" fmla="*/ 4761764 w 5992921"/>
              <a:gd name="connsiteY9" fmla="*/ 660735 h 778246"/>
              <a:gd name="connsiteX10" fmla="*/ 4740899 w 5992921"/>
              <a:gd name="connsiteY10" fmla="*/ 724467 h 778246"/>
              <a:gd name="connsiteX11" fmla="*/ 4646808 w 5992921"/>
              <a:gd name="connsiteY11" fmla="*/ 777963 h 778246"/>
              <a:gd name="connsiteX12" fmla="*/ 4554291 w 5992921"/>
              <a:gd name="connsiteY12" fmla="*/ 631209 h 778246"/>
              <a:gd name="connsiteX13" fmla="*/ 4204699 w 5992921"/>
              <a:gd name="connsiteY13" fmla="*/ 509595 h 778246"/>
              <a:gd name="connsiteX14" fmla="*/ 3927943 w 5992921"/>
              <a:gd name="connsiteY14" fmla="*/ 523336 h 778246"/>
              <a:gd name="connsiteX15" fmla="*/ 3788576 w 5992921"/>
              <a:gd name="connsiteY15" fmla="*/ 578588 h 778246"/>
              <a:gd name="connsiteX16" fmla="*/ 3622444 w 5992921"/>
              <a:gd name="connsiteY16" fmla="*/ 637934 h 778246"/>
              <a:gd name="connsiteX17" fmla="*/ 3511423 w 5992921"/>
              <a:gd name="connsiteY17" fmla="*/ 597881 h 778246"/>
              <a:gd name="connsiteX18" fmla="*/ 3337416 w 5992921"/>
              <a:gd name="connsiteY18" fmla="*/ 585896 h 778246"/>
              <a:gd name="connsiteX19" fmla="*/ 3116953 w 5992921"/>
              <a:gd name="connsiteY19" fmla="*/ 592329 h 778246"/>
              <a:gd name="connsiteX20" fmla="*/ 2815389 w 5992921"/>
              <a:gd name="connsiteY20" fmla="*/ 375702 h 778246"/>
              <a:gd name="connsiteX21" fmla="*/ 2479970 w 5992921"/>
              <a:gd name="connsiteY21" fmla="*/ 326883 h 778246"/>
              <a:gd name="connsiteX22" fmla="*/ 1791810 w 5992921"/>
              <a:gd name="connsiteY22" fmla="*/ 318698 h 778246"/>
              <a:gd name="connsiteX23" fmla="*/ 1694966 w 5992921"/>
              <a:gd name="connsiteY23" fmla="*/ 373949 h 778246"/>
              <a:gd name="connsiteX24" fmla="*/ 1659925 w 5992921"/>
              <a:gd name="connsiteY24" fmla="*/ 452588 h 778246"/>
              <a:gd name="connsiteX25" fmla="*/ 1485129 w 5992921"/>
              <a:gd name="connsiteY25" fmla="*/ 458143 h 778246"/>
              <a:gd name="connsiteX26" fmla="*/ 1483951 w 5992921"/>
              <a:gd name="connsiteY26" fmla="*/ 456974 h 778246"/>
              <a:gd name="connsiteX27" fmla="*/ 1304034 w 5992921"/>
              <a:gd name="connsiteY27" fmla="*/ 472467 h 778246"/>
              <a:gd name="connsiteX28" fmla="*/ 1249315 w 5992921"/>
              <a:gd name="connsiteY28" fmla="*/ 552570 h 778246"/>
              <a:gd name="connsiteX29" fmla="*/ 1130028 w 5992921"/>
              <a:gd name="connsiteY29" fmla="*/ 578879 h 778246"/>
              <a:gd name="connsiteX30" fmla="*/ 1051291 w 5992921"/>
              <a:gd name="connsiteY30" fmla="*/ 490008 h 778246"/>
              <a:gd name="connsiteX31" fmla="*/ 825314 w 5992921"/>
              <a:gd name="connsiteY31" fmla="*/ 198836 h 778246"/>
              <a:gd name="connsiteX32" fmla="*/ 421789 w 5992921"/>
              <a:gd name="connsiteY32" fmla="*/ 246489 h 778246"/>
              <a:gd name="connsiteX33" fmla="*/ 291086 w 5992921"/>
              <a:gd name="connsiteY33" fmla="*/ 384182 h 778246"/>
              <a:gd name="connsiteX34" fmla="*/ 195027 w 5992921"/>
              <a:gd name="connsiteY34" fmla="*/ 377166 h 778246"/>
              <a:gd name="connsiteX35" fmla="*/ 60496 w 5992921"/>
              <a:gd name="connsiteY35" fmla="*/ 335259 h 778246"/>
              <a:gd name="connsiteX36" fmla="*/ 0 w 5992921"/>
              <a:gd name="connsiteY36" fmla="*/ 314003 h 77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92921" h="778246">
                <a:moveTo>
                  <a:pt x="0" y="0"/>
                </a:moveTo>
                <a:lnTo>
                  <a:pt x="5427608" y="0"/>
                </a:lnTo>
                <a:lnTo>
                  <a:pt x="5508847" y="19870"/>
                </a:lnTo>
                <a:cubicBezTo>
                  <a:pt x="5702596" y="54787"/>
                  <a:pt x="5938587" y="39220"/>
                  <a:pt x="5986123" y="169019"/>
                </a:cubicBezTo>
                <a:cubicBezTo>
                  <a:pt x="6007380" y="226901"/>
                  <a:pt x="5977068" y="286830"/>
                  <a:pt x="5919195" y="328344"/>
                </a:cubicBezTo>
                <a:cubicBezTo>
                  <a:pt x="5810931" y="406400"/>
                  <a:pt x="5662513" y="418677"/>
                  <a:pt x="5532599" y="462821"/>
                </a:cubicBezTo>
                <a:cubicBezTo>
                  <a:pt x="5398747" y="508134"/>
                  <a:pt x="5291268" y="583848"/>
                  <a:pt x="5194816" y="667459"/>
                </a:cubicBezTo>
                <a:cubicBezTo>
                  <a:pt x="5137340" y="717156"/>
                  <a:pt x="5030651" y="707509"/>
                  <a:pt x="4993250" y="648458"/>
                </a:cubicBezTo>
                <a:lnTo>
                  <a:pt x="4990100" y="643781"/>
                </a:lnTo>
                <a:cubicBezTo>
                  <a:pt x="4941283" y="566894"/>
                  <a:pt x="4789323" y="578296"/>
                  <a:pt x="4761764" y="660735"/>
                </a:cubicBezTo>
                <a:lnTo>
                  <a:pt x="4740899" y="724467"/>
                </a:lnTo>
                <a:cubicBezTo>
                  <a:pt x="4730269" y="756623"/>
                  <a:pt x="4690900" y="781179"/>
                  <a:pt x="4646808" y="777963"/>
                </a:cubicBezTo>
                <a:cubicBezTo>
                  <a:pt x="4568860" y="772116"/>
                  <a:pt x="4575552" y="687630"/>
                  <a:pt x="4554291" y="631209"/>
                </a:cubicBezTo>
                <a:cubicBezTo>
                  <a:pt x="4516894" y="531227"/>
                  <a:pt x="4344066" y="501118"/>
                  <a:pt x="4204699" y="509595"/>
                </a:cubicBezTo>
                <a:cubicBezTo>
                  <a:pt x="4113365" y="515151"/>
                  <a:pt x="4017703" y="528888"/>
                  <a:pt x="3927943" y="523336"/>
                </a:cubicBezTo>
                <a:cubicBezTo>
                  <a:pt x="3870855" y="519828"/>
                  <a:pt x="3818889" y="542338"/>
                  <a:pt x="3788576" y="578588"/>
                </a:cubicBezTo>
                <a:cubicBezTo>
                  <a:pt x="3755899" y="617468"/>
                  <a:pt x="3686611" y="646411"/>
                  <a:pt x="3622444" y="637934"/>
                </a:cubicBezTo>
                <a:cubicBezTo>
                  <a:pt x="3580318" y="632379"/>
                  <a:pt x="3543707" y="617760"/>
                  <a:pt x="3511423" y="597881"/>
                </a:cubicBezTo>
                <a:cubicBezTo>
                  <a:pt x="3462213" y="567477"/>
                  <a:pt x="3391743" y="561047"/>
                  <a:pt x="3337416" y="585896"/>
                </a:cubicBezTo>
                <a:cubicBezTo>
                  <a:pt x="3275605" y="614252"/>
                  <a:pt x="3181910" y="622146"/>
                  <a:pt x="3116953" y="592329"/>
                </a:cubicBezTo>
                <a:cubicBezTo>
                  <a:pt x="2997273" y="537660"/>
                  <a:pt x="2935069" y="430370"/>
                  <a:pt x="2815389" y="375702"/>
                </a:cubicBezTo>
                <a:cubicBezTo>
                  <a:pt x="2716970" y="330974"/>
                  <a:pt x="2595319" y="328052"/>
                  <a:pt x="2479970" y="326883"/>
                </a:cubicBezTo>
                <a:lnTo>
                  <a:pt x="1791810" y="318698"/>
                </a:lnTo>
                <a:cubicBezTo>
                  <a:pt x="1746143" y="318111"/>
                  <a:pt x="1704807" y="340915"/>
                  <a:pt x="1694966" y="373949"/>
                </a:cubicBezTo>
                <a:cubicBezTo>
                  <a:pt x="1686695" y="400845"/>
                  <a:pt x="1674887" y="427154"/>
                  <a:pt x="1659925" y="452588"/>
                </a:cubicBezTo>
                <a:cubicBezTo>
                  <a:pt x="1627645" y="506670"/>
                  <a:pt x="1524894" y="509595"/>
                  <a:pt x="1485129" y="458143"/>
                </a:cubicBezTo>
                <a:lnTo>
                  <a:pt x="1483951" y="456974"/>
                </a:lnTo>
                <a:cubicBezTo>
                  <a:pt x="1440644" y="401136"/>
                  <a:pt x="1326081" y="410491"/>
                  <a:pt x="1304034" y="472467"/>
                </a:cubicBezTo>
                <a:cubicBezTo>
                  <a:pt x="1293801" y="501701"/>
                  <a:pt x="1278446" y="529183"/>
                  <a:pt x="1249315" y="552570"/>
                </a:cubicBezTo>
                <a:cubicBezTo>
                  <a:pt x="1218999" y="576832"/>
                  <a:pt x="1172546" y="589404"/>
                  <a:pt x="1130028" y="578879"/>
                </a:cubicBezTo>
                <a:cubicBezTo>
                  <a:pt x="1076880" y="565725"/>
                  <a:pt x="1063100" y="525966"/>
                  <a:pt x="1051291" y="490008"/>
                </a:cubicBezTo>
                <a:cubicBezTo>
                  <a:pt x="1013498" y="378918"/>
                  <a:pt x="952083" y="264321"/>
                  <a:pt x="825314" y="198836"/>
                </a:cubicBezTo>
                <a:cubicBezTo>
                  <a:pt x="698550" y="133643"/>
                  <a:pt x="492652" y="144754"/>
                  <a:pt x="421789" y="246489"/>
                </a:cubicBezTo>
                <a:cubicBezTo>
                  <a:pt x="385963" y="297941"/>
                  <a:pt x="385570" y="366933"/>
                  <a:pt x="291086" y="384182"/>
                </a:cubicBezTo>
                <a:cubicBezTo>
                  <a:pt x="259199" y="390029"/>
                  <a:pt x="225340" y="386226"/>
                  <a:pt x="195027" y="377166"/>
                </a:cubicBezTo>
                <a:cubicBezTo>
                  <a:pt x="148179" y="362987"/>
                  <a:pt x="103004" y="349101"/>
                  <a:pt x="60496" y="335259"/>
                </a:cubicBezTo>
                <a:lnTo>
                  <a:pt x="0" y="314003"/>
                </a:lnTo>
                <a:close/>
              </a:path>
            </a:pathLst>
          </a:custGeom>
          <a:solidFill>
            <a:srgbClr val="F2F3F7"/>
          </a:solidFill>
          <a:ln w="9525" cap="flat">
            <a:noFill/>
            <a:prstDash val="solid"/>
            <a:miter/>
          </a:ln>
        </p:spPr>
        <p:txBody>
          <a:bodyPr wrap="square" rtlCol="0" anchor="ctr">
            <a:noAutofit/>
          </a:bodyPr>
          <a:lstStyle/>
          <a:p>
            <a:endParaRPr lang="en-ID">
              <a:latin typeface="Lexend" pitchFamily="2" charset="0"/>
            </a:endParaRPr>
          </a:p>
        </p:txBody>
      </p:sp>
      <p:sp>
        <p:nvSpPr>
          <p:cNvPr id="6" name="任意多边形: 形状 5">
            <a:extLst>
              <a:ext uri="{FF2B5EF4-FFF2-40B4-BE49-F238E27FC236}">
                <a16:creationId xmlns:a16="http://schemas.microsoft.com/office/drawing/2014/main" id="{0A8879E3-9491-4E13-A220-16023573F3FB}"/>
              </a:ext>
            </a:extLst>
          </p:cNvPr>
          <p:cNvSpPr/>
          <p:nvPr userDrawn="1"/>
        </p:nvSpPr>
        <p:spPr>
          <a:xfrm>
            <a:off x="10522500" y="0"/>
            <a:ext cx="1669500" cy="806730"/>
          </a:xfrm>
          <a:custGeom>
            <a:avLst/>
            <a:gdLst>
              <a:gd name="connsiteX0" fmla="*/ 0 w 1669500"/>
              <a:gd name="connsiteY0" fmla="*/ 0 h 806730"/>
              <a:gd name="connsiteX1" fmla="*/ 1669500 w 1669500"/>
              <a:gd name="connsiteY1" fmla="*/ 0 h 806730"/>
              <a:gd name="connsiteX2" fmla="*/ 1669500 w 1669500"/>
              <a:gd name="connsiteY2" fmla="*/ 767879 h 806730"/>
              <a:gd name="connsiteX3" fmla="*/ 1658487 w 1669500"/>
              <a:gd name="connsiteY3" fmla="*/ 763657 h 806730"/>
              <a:gd name="connsiteX4" fmla="*/ 1501025 w 1669500"/>
              <a:gd name="connsiteY4" fmla="*/ 635841 h 806730"/>
              <a:gd name="connsiteX5" fmla="*/ 1495917 w 1669500"/>
              <a:gd name="connsiteY5" fmla="*/ 577710 h 806730"/>
              <a:gd name="connsiteX6" fmla="*/ 1352548 w 1669500"/>
              <a:gd name="connsiteY6" fmla="*/ 565253 h 806730"/>
              <a:gd name="connsiteX7" fmla="*/ 1275754 w 1669500"/>
              <a:gd name="connsiteY7" fmla="*/ 648659 h 806730"/>
              <a:gd name="connsiteX8" fmla="*/ 1235521 w 1669500"/>
              <a:gd name="connsiteY8" fmla="*/ 514161 h 806730"/>
              <a:gd name="connsiteX9" fmla="*/ 1173844 w 1669500"/>
              <a:gd name="connsiteY9" fmla="*/ 502067 h 806730"/>
              <a:gd name="connsiteX10" fmla="*/ 1173433 w 1669500"/>
              <a:gd name="connsiteY10" fmla="*/ 502428 h 806730"/>
              <a:gd name="connsiteX11" fmla="*/ 1112982 w 1669500"/>
              <a:gd name="connsiteY11" fmla="*/ 491054 h 806730"/>
              <a:gd name="connsiteX12" fmla="*/ 1109306 w 1669500"/>
              <a:gd name="connsiteY12" fmla="*/ 482207 h 806730"/>
              <a:gd name="connsiteX13" fmla="*/ 1040477 w 1669500"/>
              <a:gd name="connsiteY13" fmla="*/ 491596 h 806730"/>
              <a:gd name="connsiteX14" fmla="*/ 1022914 w 1669500"/>
              <a:gd name="connsiteY14" fmla="*/ 764199 h 806730"/>
              <a:gd name="connsiteX15" fmla="*/ 1022709 w 1669500"/>
              <a:gd name="connsiteY15" fmla="*/ 766906 h 806730"/>
              <a:gd name="connsiteX16" fmla="*/ 924269 w 1669500"/>
              <a:gd name="connsiteY16" fmla="*/ 764741 h 806730"/>
              <a:gd name="connsiteX17" fmla="*/ 818070 w 1669500"/>
              <a:gd name="connsiteY17" fmla="*/ 322979 h 806730"/>
              <a:gd name="connsiteX18" fmla="*/ 709416 w 1669500"/>
              <a:gd name="connsiteY18" fmla="*/ 296983 h 806730"/>
              <a:gd name="connsiteX19" fmla="*/ 629562 w 1669500"/>
              <a:gd name="connsiteY19" fmla="*/ 305468 h 806730"/>
              <a:gd name="connsiteX20" fmla="*/ 585243 w 1669500"/>
              <a:gd name="connsiteY20" fmla="*/ 274597 h 806730"/>
              <a:gd name="connsiteX21" fmla="*/ 441260 w 1669500"/>
              <a:gd name="connsiteY21" fmla="*/ 345183 h 806730"/>
              <a:gd name="connsiteX22" fmla="*/ 244582 w 1669500"/>
              <a:gd name="connsiteY22" fmla="*/ 224590 h 806730"/>
              <a:gd name="connsiteX23" fmla="*/ 101007 w 1669500"/>
              <a:gd name="connsiteY23" fmla="*/ 31239 h 806730"/>
              <a:gd name="connsiteX24" fmla="*/ 20335 w 1669500"/>
              <a:gd name="connsiteY24" fmla="*/ 13547 h 8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9500" h="806730">
                <a:moveTo>
                  <a:pt x="0" y="0"/>
                </a:moveTo>
                <a:lnTo>
                  <a:pt x="1669500" y="0"/>
                </a:lnTo>
                <a:lnTo>
                  <a:pt x="1669500" y="767879"/>
                </a:lnTo>
                <a:lnTo>
                  <a:pt x="1658487" y="763657"/>
                </a:lnTo>
                <a:cubicBezTo>
                  <a:pt x="1578021" y="743618"/>
                  <a:pt x="1509397" y="705344"/>
                  <a:pt x="1501025" y="635841"/>
                </a:cubicBezTo>
                <a:cubicBezTo>
                  <a:pt x="1498778" y="616523"/>
                  <a:pt x="1502046" y="596484"/>
                  <a:pt x="1495917" y="577710"/>
                </a:cubicBezTo>
                <a:cubicBezTo>
                  <a:pt x="1478968" y="525174"/>
                  <a:pt x="1380528" y="516690"/>
                  <a:pt x="1352548" y="565253"/>
                </a:cubicBezTo>
                <a:cubicBezTo>
                  <a:pt x="1331306" y="602080"/>
                  <a:pt x="1316193" y="669419"/>
                  <a:pt x="1275754" y="648659"/>
                </a:cubicBezTo>
                <a:lnTo>
                  <a:pt x="1235521" y="514161"/>
                </a:lnTo>
                <a:cubicBezTo>
                  <a:pt x="1228170" y="489429"/>
                  <a:pt x="1192428" y="482570"/>
                  <a:pt x="1173844" y="502067"/>
                </a:cubicBezTo>
                <a:lnTo>
                  <a:pt x="1173433" y="502428"/>
                </a:lnTo>
                <a:cubicBezTo>
                  <a:pt x="1155462" y="521564"/>
                  <a:pt x="1121354" y="514703"/>
                  <a:pt x="1112982" y="491054"/>
                </a:cubicBezTo>
                <a:cubicBezTo>
                  <a:pt x="1111961" y="487984"/>
                  <a:pt x="1110735" y="485096"/>
                  <a:pt x="1109306" y="482207"/>
                </a:cubicBezTo>
                <a:cubicBezTo>
                  <a:pt x="1095416" y="450615"/>
                  <a:pt x="1042522" y="457656"/>
                  <a:pt x="1040477" y="491596"/>
                </a:cubicBezTo>
                <a:lnTo>
                  <a:pt x="1022914" y="764199"/>
                </a:lnTo>
                <a:cubicBezTo>
                  <a:pt x="1022914" y="765101"/>
                  <a:pt x="1022709" y="766004"/>
                  <a:pt x="1022709" y="766906"/>
                </a:cubicBezTo>
                <a:cubicBezTo>
                  <a:pt x="1018218" y="821428"/>
                  <a:pt x="927129" y="819260"/>
                  <a:pt x="924269" y="764741"/>
                </a:cubicBezTo>
                <a:cubicBezTo>
                  <a:pt x="916918" y="613634"/>
                  <a:pt x="880768" y="463612"/>
                  <a:pt x="818070" y="322979"/>
                </a:cubicBezTo>
                <a:cubicBezTo>
                  <a:pt x="800912" y="284344"/>
                  <a:pt x="747607" y="272790"/>
                  <a:pt x="709416" y="296983"/>
                </a:cubicBezTo>
                <a:cubicBezTo>
                  <a:pt x="684090" y="313050"/>
                  <a:pt x="656111" y="319730"/>
                  <a:pt x="629562" y="305468"/>
                </a:cubicBezTo>
                <a:cubicBezTo>
                  <a:pt x="613428" y="296802"/>
                  <a:pt x="602603" y="281456"/>
                  <a:pt x="585243" y="274597"/>
                </a:cubicBezTo>
                <a:cubicBezTo>
                  <a:pt x="532346" y="253474"/>
                  <a:pt x="492931" y="321716"/>
                  <a:pt x="441260" y="345183"/>
                </a:cubicBezTo>
                <a:cubicBezTo>
                  <a:pt x="360585" y="382194"/>
                  <a:pt x="275012" y="300232"/>
                  <a:pt x="244582" y="224590"/>
                </a:cubicBezTo>
                <a:cubicBezTo>
                  <a:pt x="214150" y="148947"/>
                  <a:pt x="187602" y="55430"/>
                  <a:pt x="101007" y="31239"/>
                </a:cubicBezTo>
                <a:cubicBezTo>
                  <a:pt x="74456" y="23838"/>
                  <a:pt x="45250" y="24378"/>
                  <a:pt x="20335" y="13547"/>
                </a:cubicBezTo>
                <a:close/>
              </a:path>
            </a:pathLst>
          </a:custGeom>
          <a:solidFill>
            <a:srgbClr val="F2F3F7"/>
          </a:solidFill>
          <a:ln w="7356" cap="flat">
            <a:noFill/>
            <a:prstDash val="solid"/>
            <a:miter/>
          </a:ln>
        </p:spPr>
        <p:txBody>
          <a:bodyPr wrap="square" rtlCol="0" anchor="ctr">
            <a:noAutofit/>
          </a:bodyPr>
          <a:lstStyle/>
          <a:p>
            <a:endParaRPr lang="en-ID" dirty="0">
              <a:latin typeface="Lexend" pitchFamily="2" charset="0"/>
            </a:endParaRPr>
          </a:p>
        </p:txBody>
      </p:sp>
      <p:pic>
        <p:nvPicPr>
          <p:cNvPr id="16" name="图片 15">
            <a:extLst>
              <a:ext uri="{FF2B5EF4-FFF2-40B4-BE49-F238E27FC236}">
                <a16:creationId xmlns:a16="http://schemas.microsoft.com/office/drawing/2014/main" id="{9F3523CE-F2D6-453D-8E45-615B07A59C53}"/>
              </a:ext>
            </a:extLst>
          </p:cNvPr>
          <p:cNvPicPr>
            <a:picLocks noChangeAspect="1"/>
          </p:cNvPicPr>
          <p:nvPr userDrawn="1"/>
        </p:nvPicPr>
        <p:blipFill>
          <a:blip r:embed="rId5">
            <a:biLevel thresh="50000"/>
            <a:alphaModFix amt="84000"/>
            <a:extLst>
              <a:ext uri="{BEBA8EAE-BF5A-486C-A8C5-ECC9F3942E4B}">
                <a14:imgProps xmlns:a14="http://schemas.microsoft.com/office/drawing/2010/main">
                  <a14:imgLayer r:embed="rId6">
                    <a14:imgEffect>
                      <a14:sharpenSoften amount="-100000"/>
                    </a14:imgEffect>
                  </a14:imgLayer>
                </a14:imgProps>
              </a:ext>
            </a:extLst>
          </a:blip>
          <a:stretch>
            <a:fillRect/>
          </a:stretch>
        </p:blipFill>
        <p:spPr>
          <a:xfrm>
            <a:off x="2308127" y="5879398"/>
            <a:ext cx="666181" cy="666181"/>
          </a:xfrm>
          <a:prstGeom prst="rect">
            <a:avLst/>
          </a:prstGeom>
          <a:effectLst>
            <a:softEdge rad="12700"/>
          </a:effectLst>
        </p:spPr>
      </p:pic>
      <p:pic>
        <p:nvPicPr>
          <p:cNvPr id="19" name="图片 18">
            <a:extLst>
              <a:ext uri="{FF2B5EF4-FFF2-40B4-BE49-F238E27FC236}">
                <a16:creationId xmlns:a16="http://schemas.microsoft.com/office/drawing/2014/main" id="{DDDAC5EE-D2DB-4CDC-82AC-67D98185BBD8}"/>
              </a:ext>
            </a:extLst>
          </p:cNvPr>
          <p:cNvPicPr>
            <a:picLocks noChangeAspect="1"/>
          </p:cNvPicPr>
          <p:nvPr userDrawn="1"/>
        </p:nvPicPr>
        <p:blipFill>
          <a:blip r:embed="rId4">
            <a:alphaModFix amt="9000"/>
          </a:blip>
          <a:srcRect l="58626" b="7707"/>
          <a:stretch>
            <a:fillRect/>
          </a:stretch>
        </p:blipFill>
        <p:spPr>
          <a:xfrm>
            <a:off x="0" y="2695364"/>
            <a:ext cx="7319808" cy="4162637"/>
          </a:xfrm>
          <a:custGeom>
            <a:avLst/>
            <a:gdLst>
              <a:gd name="connsiteX0" fmla="*/ 0 w 7319808"/>
              <a:gd name="connsiteY0" fmla="*/ 0 h 4162637"/>
              <a:gd name="connsiteX1" fmla="*/ 7319808 w 7319808"/>
              <a:gd name="connsiteY1" fmla="*/ 0 h 4162637"/>
              <a:gd name="connsiteX2" fmla="*/ 7319808 w 7319808"/>
              <a:gd name="connsiteY2" fmla="*/ 4162637 h 4162637"/>
              <a:gd name="connsiteX3" fmla="*/ 0 w 7319808"/>
              <a:gd name="connsiteY3" fmla="*/ 4162637 h 4162637"/>
            </a:gdLst>
            <a:ahLst/>
            <a:cxnLst>
              <a:cxn ang="0">
                <a:pos x="connsiteX0" y="connsiteY0"/>
              </a:cxn>
              <a:cxn ang="0">
                <a:pos x="connsiteX1" y="connsiteY1"/>
              </a:cxn>
              <a:cxn ang="0">
                <a:pos x="connsiteX2" y="connsiteY2"/>
              </a:cxn>
              <a:cxn ang="0">
                <a:pos x="connsiteX3" y="connsiteY3"/>
              </a:cxn>
            </a:cxnLst>
            <a:rect l="l" t="t" r="r" b="b"/>
            <a:pathLst>
              <a:path w="7319808" h="4162637">
                <a:moveTo>
                  <a:pt x="0" y="0"/>
                </a:moveTo>
                <a:lnTo>
                  <a:pt x="7319808" y="0"/>
                </a:lnTo>
                <a:lnTo>
                  <a:pt x="7319808" y="4162637"/>
                </a:lnTo>
                <a:lnTo>
                  <a:pt x="0" y="4162637"/>
                </a:lnTo>
                <a:close/>
              </a:path>
            </a:pathLst>
          </a:custGeom>
        </p:spPr>
      </p:pic>
      <p:pic>
        <p:nvPicPr>
          <p:cNvPr id="20" name="图片 19">
            <a:extLst>
              <a:ext uri="{FF2B5EF4-FFF2-40B4-BE49-F238E27FC236}">
                <a16:creationId xmlns:a16="http://schemas.microsoft.com/office/drawing/2014/main" id="{C7E047A6-606E-4D34-82F4-12025A570F41}"/>
              </a:ext>
            </a:extLst>
          </p:cNvPr>
          <p:cNvPicPr>
            <a:picLocks noChangeAspect="1"/>
          </p:cNvPicPr>
          <p:nvPr userDrawn="1"/>
        </p:nvPicPr>
        <p:blipFill>
          <a:blip r:embed="rId4">
            <a:alphaModFix amt="5000"/>
          </a:blip>
          <a:srcRect l="58626" r="11695" b="24100"/>
          <a:stretch>
            <a:fillRect/>
          </a:stretch>
        </p:blipFill>
        <p:spPr>
          <a:xfrm>
            <a:off x="7178750" y="3589582"/>
            <a:ext cx="5013250" cy="3268418"/>
          </a:xfrm>
          <a:custGeom>
            <a:avLst/>
            <a:gdLst>
              <a:gd name="connsiteX0" fmla="*/ 0 w 5013250"/>
              <a:gd name="connsiteY0" fmla="*/ 0 h 3268418"/>
              <a:gd name="connsiteX1" fmla="*/ 5013250 w 5013250"/>
              <a:gd name="connsiteY1" fmla="*/ 0 h 3268418"/>
              <a:gd name="connsiteX2" fmla="*/ 5013250 w 5013250"/>
              <a:gd name="connsiteY2" fmla="*/ 3268418 h 3268418"/>
              <a:gd name="connsiteX3" fmla="*/ 0 w 5013250"/>
              <a:gd name="connsiteY3" fmla="*/ 3268418 h 3268418"/>
            </a:gdLst>
            <a:ahLst/>
            <a:cxnLst>
              <a:cxn ang="0">
                <a:pos x="connsiteX0" y="connsiteY0"/>
              </a:cxn>
              <a:cxn ang="0">
                <a:pos x="connsiteX1" y="connsiteY1"/>
              </a:cxn>
              <a:cxn ang="0">
                <a:pos x="connsiteX2" y="connsiteY2"/>
              </a:cxn>
              <a:cxn ang="0">
                <a:pos x="connsiteX3" y="connsiteY3"/>
              </a:cxn>
            </a:cxnLst>
            <a:rect l="l" t="t" r="r" b="b"/>
            <a:pathLst>
              <a:path w="5013250" h="3268418">
                <a:moveTo>
                  <a:pt x="0" y="0"/>
                </a:moveTo>
                <a:lnTo>
                  <a:pt x="5013250" y="0"/>
                </a:lnTo>
                <a:lnTo>
                  <a:pt x="5013250" y="3268418"/>
                </a:lnTo>
                <a:lnTo>
                  <a:pt x="0" y="3268418"/>
                </a:lnTo>
                <a:close/>
              </a:path>
            </a:pathLst>
          </a:custGeom>
        </p:spPr>
      </p:pic>
      <p:pic>
        <p:nvPicPr>
          <p:cNvPr id="73" name="图片 72">
            <a:extLst>
              <a:ext uri="{FF2B5EF4-FFF2-40B4-BE49-F238E27FC236}">
                <a16:creationId xmlns:a16="http://schemas.microsoft.com/office/drawing/2014/main" id="{44C07956-1FA6-4383-99BA-A1133EF8513F}"/>
              </a:ext>
            </a:extLst>
          </p:cNvPr>
          <p:cNvPicPr>
            <a:picLocks noChangeAspect="1"/>
          </p:cNvPicPr>
          <p:nvPr userDrawn="1"/>
        </p:nvPicPr>
        <p:blipFill>
          <a:blip r:embed="rId5">
            <a:alphaModFix amt="84000"/>
            <a:duotone>
              <a:prstClr val="black"/>
              <a:srgbClr val="D9C3A5">
                <a:tint val="50000"/>
                <a:satMod val="180000"/>
              </a:srgbClr>
            </a:duotone>
            <a:extLst>
              <a:ext uri="{BEBA8EAE-BF5A-486C-A8C5-ECC9F3942E4B}">
                <a14:imgProps xmlns:a14="http://schemas.microsoft.com/office/drawing/2010/main">
                  <a14:imgLayer r:embed="rId6">
                    <a14:imgEffect>
                      <a14:sharpenSoften amount="-100000"/>
                    </a14:imgEffect>
                  </a14:imgLayer>
                </a14:imgProps>
              </a:ext>
            </a:extLst>
          </a:blip>
          <a:srcRect r="35366"/>
          <a:stretch>
            <a:fillRect/>
          </a:stretch>
        </p:blipFill>
        <p:spPr>
          <a:xfrm>
            <a:off x="11556387" y="1226820"/>
            <a:ext cx="631806" cy="977514"/>
          </a:xfrm>
          <a:custGeom>
            <a:avLst/>
            <a:gdLst>
              <a:gd name="connsiteX0" fmla="*/ 0 w 631806"/>
              <a:gd name="connsiteY0" fmla="*/ 0 h 977514"/>
              <a:gd name="connsiteX1" fmla="*/ 631806 w 631806"/>
              <a:gd name="connsiteY1" fmla="*/ 0 h 977514"/>
              <a:gd name="connsiteX2" fmla="*/ 631806 w 631806"/>
              <a:gd name="connsiteY2" fmla="*/ 977514 h 977514"/>
              <a:gd name="connsiteX3" fmla="*/ 0 w 631806"/>
              <a:gd name="connsiteY3" fmla="*/ 977514 h 977514"/>
            </a:gdLst>
            <a:ahLst/>
            <a:cxnLst>
              <a:cxn ang="0">
                <a:pos x="connsiteX0" y="connsiteY0"/>
              </a:cxn>
              <a:cxn ang="0">
                <a:pos x="connsiteX1" y="connsiteY1"/>
              </a:cxn>
              <a:cxn ang="0">
                <a:pos x="connsiteX2" y="connsiteY2"/>
              </a:cxn>
              <a:cxn ang="0">
                <a:pos x="connsiteX3" y="connsiteY3"/>
              </a:cxn>
            </a:cxnLst>
            <a:rect l="l" t="t" r="r" b="b"/>
            <a:pathLst>
              <a:path w="631806" h="977514">
                <a:moveTo>
                  <a:pt x="0" y="0"/>
                </a:moveTo>
                <a:lnTo>
                  <a:pt x="631806" y="0"/>
                </a:lnTo>
                <a:lnTo>
                  <a:pt x="631806" y="977514"/>
                </a:lnTo>
                <a:lnTo>
                  <a:pt x="0" y="977514"/>
                </a:lnTo>
                <a:close/>
              </a:path>
            </a:pathLst>
          </a:custGeom>
        </p:spPr>
      </p:pic>
      <p:pic>
        <p:nvPicPr>
          <p:cNvPr id="25" name="图片 24">
            <a:extLst>
              <a:ext uri="{FF2B5EF4-FFF2-40B4-BE49-F238E27FC236}">
                <a16:creationId xmlns:a16="http://schemas.microsoft.com/office/drawing/2014/main" id="{0A1EDEFF-1A54-43DD-AF31-ED9D2617A4D4}"/>
              </a:ext>
            </a:extLst>
          </p:cNvPr>
          <p:cNvPicPr>
            <a:picLocks noChangeAspect="1"/>
          </p:cNvPicPr>
          <p:nvPr userDrawn="1"/>
        </p:nvPicPr>
        <p:blipFill>
          <a:blip r:embed="rId5">
            <a:alphaModFix amt="84000"/>
            <a:duotone>
              <a:prstClr val="black"/>
              <a:srgbClr val="D9C3A5">
                <a:tint val="50000"/>
                <a:satMod val="180000"/>
              </a:srgbClr>
            </a:duotone>
            <a:extLst>
              <a:ext uri="{BEBA8EAE-BF5A-486C-A8C5-ECC9F3942E4B}">
                <a14:imgProps xmlns:a14="http://schemas.microsoft.com/office/drawing/2010/main">
                  <a14:imgLayer r:embed="rId6">
                    <a14:imgEffect>
                      <a14:sharpenSoften amount="-100000"/>
                    </a14:imgEffect>
                  </a14:imgLayer>
                </a14:imgProps>
              </a:ext>
            </a:extLst>
          </a:blip>
          <a:stretch>
            <a:fillRect/>
          </a:stretch>
        </p:blipFill>
        <p:spPr>
          <a:xfrm>
            <a:off x="5797387" y="81822"/>
            <a:ext cx="470636" cy="470636"/>
          </a:xfrm>
          <a:prstGeom prst="rect">
            <a:avLst/>
          </a:prstGeom>
          <a:effectLst>
            <a:softEdge rad="12700"/>
          </a:effectLst>
        </p:spPr>
      </p:pic>
      <p:pic>
        <p:nvPicPr>
          <p:cNvPr id="26" name="图片 25">
            <a:extLst>
              <a:ext uri="{FF2B5EF4-FFF2-40B4-BE49-F238E27FC236}">
                <a16:creationId xmlns:a16="http://schemas.microsoft.com/office/drawing/2014/main" id="{B21CD1A8-6D4D-49F4-BD8A-67BDFDBC75A3}"/>
              </a:ext>
            </a:extLst>
          </p:cNvPr>
          <p:cNvPicPr>
            <a:picLocks noChangeAspect="1"/>
          </p:cNvPicPr>
          <p:nvPr userDrawn="1"/>
        </p:nvPicPr>
        <p:blipFill>
          <a:blip r:embed="rId5">
            <a:biLevel thresh="50000"/>
            <a:alphaModFix amt="5000"/>
            <a:extLst>
              <a:ext uri="{BEBA8EAE-BF5A-486C-A8C5-ECC9F3942E4B}">
                <a14:imgProps xmlns:a14="http://schemas.microsoft.com/office/drawing/2010/main">
                  <a14:imgLayer r:embed="rId6">
                    <a14:imgEffect>
                      <a14:sharpenSoften amount="-100000"/>
                    </a14:imgEffect>
                  </a14:imgLayer>
                </a14:imgProps>
              </a:ext>
            </a:extLst>
          </a:blip>
          <a:srcRect l="50000"/>
          <a:stretch>
            <a:fillRect/>
          </a:stretch>
        </p:blipFill>
        <p:spPr>
          <a:xfrm>
            <a:off x="0" y="602692"/>
            <a:ext cx="2826308" cy="5652616"/>
          </a:xfrm>
          <a:custGeom>
            <a:avLst/>
            <a:gdLst>
              <a:gd name="connsiteX0" fmla="*/ 0 w 2826308"/>
              <a:gd name="connsiteY0" fmla="*/ 0 h 5652616"/>
              <a:gd name="connsiteX1" fmla="*/ 2826308 w 2826308"/>
              <a:gd name="connsiteY1" fmla="*/ 0 h 5652616"/>
              <a:gd name="connsiteX2" fmla="*/ 2826308 w 2826308"/>
              <a:gd name="connsiteY2" fmla="*/ 5652616 h 5652616"/>
              <a:gd name="connsiteX3" fmla="*/ 0 w 2826308"/>
              <a:gd name="connsiteY3" fmla="*/ 5652616 h 5652616"/>
            </a:gdLst>
            <a:ahLst/>
            <a:cxnLst>
              <a:cxn ang="0">
                <a:pos x="connsiteX0" y="connsiteY0"/>
              </a:cxn>
              <a:cxn ang="0">
                <a:pos x="connsiteX1" y="connsiteY1"/>
              </a:cxn>
              <a:cxn ang="0">
                <a:pos x="connsiteX2" y="connsiteY2"/>
              </a:cxn>
              <a:cxn ang="0">
                <a:pos x="connsiteX3" y="connsiteY3"/>
              </a:cxn>
            </a:cxnLst>
            <a:rect l="l" t="t" r="r" b="b"/>
            <a:pathLst>
              <a:path w="2826308" h="5652616">
                <a:moveTo>
                  <a:pt x="0" y="0"/>
                </a:moveTo>
                <a:lnTo>
                  <a:pt x="2826308" y="0"/>
                </a:lnTo>
                <a:lnTo>
                  <a:pt x="2826308" y="5652616"/>
                </a:lnTo>
                <a:lnTo>
                  <a:pt x="0" y="5652616"/>
                </a:lnTo>
                <a:close/>
              </a:path>
            </a:pathLst>
          </a:custGeom>
          <a:effectLst>
            <a:softEdge rad="12700"/>
          </a:effectLst>
        </p:spPr>
      </p:pic>
      <p:pic>
        <p:nvPicPr>
          <p:cNvPr id="72" name="图片 71">
            <a:extLst>
              <a:ext uri="{FF2B5EF4-FFF2-40B4-BE49-F238E27FC236}">
                <a16:creationId xmlns:a16="http://schemas.microsoft.com/office/drawing/2014/main" id="{9ADAC534-8E1F-459A-B2C7-BA9647932834}"/>
              </a:ext>
            </a:extLst>
          </p:cNvPr>
          <p:cNvPicPr>
            <a:picLocks noChangeAspect="1"/>
          </p:cNvPicPr>
          <p:nvPr userDrawn="1"/>
        </p:nvPicPr>
        <p:blipFill>
          <a:blip r:embed="rId5">
            <a:biLevel thresh="50000"/>
            <a:alphaModFix amt="3000"/>
            <a:extLst>
              <a:ext uri="{BEBA8EAE-BF5A-486C-A8C5-ECC9F3942E4B}">
                <a14:imgProps xmlns:a14="http://schemas.microsoft.com/office/drawing/2010/main">
                  <a14:imgLayer r:embed="rId6">
                    <a14:imgEffect>
                      <a14:sharpenSoften amount="-100000"/>
                    </a14:imgEffect>
                  </a14:imgLayer>
                </a14:imgProps>
              </a:ext>
            </a:extLst>
          </a:blip>
          <a:srcRect r="50000"/>
          <a:stretch>
            <a:fillRect/>
          </a:stretch>
        </p:blipFill>
        <p:spPr>
          <a:xfrm>
            <a:off x="9365692" y="646584"/>
            <a:ext cx="2826308" cy="5652616"/>
          </a:xfrm>
          <a:custGeom>
            <a:avLst/>
            <a:gdLst>
              <a:gd name="connsiteX0" fmla="*/ 0 w 2826308"/>
              <a:gd name="connsiteY0" fmla="*/ 0 h 5652616"/>
              <a:gd name="connsiteX1" fmla="*/ 2822501 w 2826308"/>
              <a:gd name="connsiteY1" fmla="*/ 0 h 5652616"/>
              <a:gd name="connsiteX2" fmla="*/ 2822501 w 2826308"/>
              <a:gd name="connsiteY2" fmla="*/ 3131666 h 5652616"/>
              <a:gd name="connsiteX3" fmla="*/ 2826308 w 2826308"/>
              <a:gd name="connsiteY3" fmla="*/ 3131666 h 5652616"/>
              <a:gd name="connsiteX4" fmla="*/ 2826308 w 2826308"/>
              <a:gd name="connsiteY4" fmla="*/ 5652616 h 5652616"/>
              <a:gd name="connsiteX5" fmla="*/ 0 w 2826308"/>
              <a:gd name="connsiteY5" fmla="*/ 5652616 h 565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308" h="5652616">
                <a:moveTo>
                  <a:pt x="0" y="0"/>
                </a:moveTo>
                <a:lnTo>
                  <a:pt x="2822501" y="0"/>
                </a:lnTo>
                <a:lnTo>
                  <a:pt x="2822501" y="3131666"/>
                </a:lnTo>
                <a:lnTo>
                  <a:pt x="2826308" y="3131666"/>
                </a:lnTo>
                <a:lnTo>
                  <a:pt x="2826308" y="5652616"/>
                </a:lnTo>
                <a:lnTo>
                  <a:pt x="0" y="5652616"/>
                </a:lnTo>
                <a:close/>
              </a:path>
            </a:pathLst>
          </a:custGeom>
          <a:effectLst>
            <a:softEdge rad="12700"/>
          </a:effectLst>
        </p:spPr>
      </p:pic>
      <p:sp>
        <p:nvSpPr>
          <p:cNvPr id="17" name="任意多边形: 形状 16">
            <a:extLst>
              <a:ext uri="{FF2B5EF4-FFF2-40B4-BE49-F238E27FC236}">
                <a16:creationId xmlns:a16="http://schemas.microsoft.com/office/drawing/2014/main" id="{E7427E10-B388-4896-9967-5ED78C15B280}"/>
              </a:ext>
            </a:extLst>
          </p:cNvPr>
          <p:cNvSpPr/>
          <p:nvPr userDrawn="1"/>
        </p:nvSpPr>
        <p:spPr>
          <a:xfrm>
            <a:off x="10522500" y="0"/>
            <a:ext cx="1669500" cy="806730"/>
          </a:xfrm>
          <a:custGeom>
            <a:avLst/>
            <a:gdLst>
              <a:gd name="connsiteX0" fmla="*/ 0 w 1669500"/>
              <a:gd name="connsiteY0" fmla="*/ 0 h 806730"/>
              <a:gd name="connsiteX1" fmla="*/ 1669500 w 1669500"/>
              <a:gd name="connsiteY1" fmla="*/ 0 h 806730"/>
              <a:gd name="connsiteX2" fmla="*/ 1669500 w 1669500"/>
              <a:gd name="connsiteY2" fmla="*/ 767879 h 806730"/>
              <a:gd name="connsiteX3" fmla="*/ 1658487 w 1669500"/>
              <a:gd name="connsiteY3" fmla="*/ 763657 h 806730"/>
              <a:gd name="connsiteX4" fmla="*/ 1501025 w 1669500"/>
              <a:gd name="connsiteY4" fmla="*/ 635841 h 806730"/>
              <a:gd name="connsiteX5" fmla="*/ 1495917 w 1669500"/>
              <a:gd name="connsiteY5" fmla="*/ 577710 h 806730"/>
              <a:gd name="connsiteX6" fmla="*/ 1352548 w 1669500"/>
              <a:gd name="connsiteY6" fmla="*/ 565253 h 806730"/>
              <a:gd name="connsiteX7" fmla="*/ 1275754 w 1669500"/>
              <a:gd name="connsiteY7" fmla="*/ 648659 h 806730"/>
              <a:gd name="connsiteX8" fmla="*/ 1235521 w 1669500"/>
              <a:gd name="connsiteY8" fmla="*/ 514161 h 806730"/>
              <a:gd name="connsiteX9" fmla="*/ 1173844 w 1669500"/>
              <a:gd name="connsiteY9" fmla="*/ 502067 h 806730"/>
              <a:gd name="connsiteX10" fmla="*/ 1173433 w 1669500"/>
              <a:gd name="connsiteY10" fmla="*/ 502428 h 806730"/>
              <a:gd name="connsiteX11" fmla="*/ 1112982 w 1669500"/>
              <a:gd name="connsiteY11" fmla="*/ 491054 h 806730"/>
              <a:gd name="connsiteX12" fmla="*/ 1109306 w 1669500"/>
              <a:gd name="connsiteY12" fmla="*/ 482207 h 806730"/>
              <a:gd name="connsiteX13" fmla="*/ 1040477 w 1669500"/>
              <a:gd name="connsiteY13" fmla="*/ 491596 h 806730"/>
              <a:gd name="connsiteX14" fmla="*/ 1022914 w 1669500"/>
              <a:gd name="connsiteY14" fmla="*/ 764199 h 806730"/>
              <a:gd name="connsiteX15" fmla="*/ 1022709 w 1669500"/>
              <a:gd name="connsiteY15" fmla="*/ 766906 h 806730"/>
              <a:gd name="connsiteX16" fmla="*/ 924269 w 1669500"/>
              <a:gd name="connsiteY16" fmla="*/ 764741 h 806730"/>
              <a:gd name="connsiteX17" fmla="*/ 818070 w 1669500"/>
              <a:gd name="connsiteY17" fmla="*/ 322979 h 806730"/>
              <a:gd name="connsiteX18" fmla="*/ 709416 w 1669500"/>
              <a:gd name="connsiteY18" fmla="*/ 296983 h 806730"/>
              <a:gd name="connsiteX19" fmla="*/ 629562 w 1669500"/>
              <a:gd name="connsiteY19" fmla="*/ 305468 h 806730"/>
              <a:gd name="connsiteX20" fmla="*/ 585243 w 1669500"/>
              <a:gd name="connsiteY20" fmla="*/ 274597 h 806730"/>
              <a:gd name="connsiteX21" fmla="*/ 441260 w 1669500"/>
              <a:gd name="connsiteY21" fmla="*/ 345183 h 806730"/>
              <a:gd name="connsiteX22" fmla="*/ 244582 w 1669500"/>
              <a:gd name="connsiteY22" fmla="*/ 224590 h 806730"/>
              <a:gd name="connsiteX23" fmla="*/ 101007 w 1669500"/>
              <a:gd name="connsiteY23" fmla="*/ 31239 h 806730"/>
              <a:gd name="connsiteX24" fmla="*/ 20335 w 1669500"/>
              <a:gd name="connsiteY24" fmla="*/ 13547 h 8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9500" h="806730">
                <a:moveTo>
                  <a:pt x="0" y="0"/>
                </a:moveTo>
                <a:lnTo>
                  <a:pt x="1669500" y="0"/>
                </a:lnTo>
                <a:lnTo>
                  <a:pt x="1669500" y="767879"/>
                </a:lnTo>
                <a:lnTo>
                  <a:pt x="1658487" y="763657"/>
                </a:lnTo>
                <a:cubicBezTo>
                  <a:pt x="1578021" y="743618"/>
                  <a:pt x="1509397" y="705344"/>
                  <a:pt x="1501025" y="635841"/>
                </a:cubicBezTo>
                <a:cubicBezTo>
                  <a:pt x="1498778" y="616523"/>
                  <a:pt x="1502046" y="596484"/>
                  <a:pt x="1495917" y="577710"/>
                </a:cubicBezTo>
                <a:cubicBezTo>
                  <a:pt x="1478968" y="525174"/>
                  <a:pt x="1380528" y="516690"/>
                  <a:pt x="1352548" y="565253"/>
                </a:cubicBezTo>
                <a:cubicBezTo>
                  <a:pt x="1331306" y="602080"/>
                  <a:pt x="1316193" y="669419"/>
                  <a:pt x="1275754" y="648659"/>
                </a:cubicBezTo>
                <a:lnTo>
                  <a:pt x="1235521" y="514161"/>
                </a:lnTo>
                <a:cubicBezTo>
                  <a:pt x="1228170" y="489429"/>
                  <a:pt x="1192428" y="482570"/>
                  <a:pt x="1173844" y="502067"/>
                </a:cubicBezTo>
                <a:lnTo>
                  <a:pt x="1173433" y="502428"/>
                </a:lnTo>
                <a:cubicBezTo>
                  <a:pt x="1155462" y="521564"/>
                  <a:pt x="1121354" y="514703"/>
                  <a:pt x="1112982" y="491054"/>
                </a:cubicBezTo>
                <a:cubicBezTo>
                  <a:pt x="1111961" y="487984"/>
                  <a:pt x="1110735" y="485096"/>
                  <a:pt x="1109306" y="482207"/>
                </a:cubicBezTo>
                <a:cubicBezTo>
                  <a:pt x="1095416" y="450615"/>
                  <a:pt x="1042522" y="457656"/>
                  <a:pt x="1040477" y="491596"/>
                </a:cubicBezTo>
                <a:lnTo>
                  <a:pt x="1022914" y="764199"/>
                </a:lnTo>
                <a:cubicBezTo>
                  <a:pt x="1022914" y="765101"/>
                  <a:pt x="1022709" y="766004"/>
                  <a:pt x="1022709" y="766906"/>
                </a:cubicBezTo>
                <a:cubicBezTo>
                  <a:pt x="1018218" y="821428"/>
                  <a:pt x="927129" y="819260"/>
                  <a:pt x="924269" y="764741"/>
                </a:cubicBezTo>
                <a:cubicBezTo>
                  <a:pt x="916918" y="613634"/>
                  <a:pt x="880768" y="463612"/>
                  <a:pt x="818070" y="322979"/>
                </a:cubicBezTo>
                <a:cubicBezTo>
                  <a:pt x="800912" y="284344"/>
                  <a:pt x="747607" y="272790"/>
                  <a:pt x="709416" y="296983"/>
                </a:cubicBezTo>
                <a:cubicBezTo>
                  <a:pt x="684090" y="313050"/>
                  <a:pt x="656111" y="319730"/>
                  <a:pt x="629562" y="305468"/>
                </a:cubicBezTo>
                <a:cubicBezTo>
                  <a:pt x="613428" y="296802"/>
                  <a:pt x="602603" y="281456"/>
                  <a:pt x="585243" y="274597"/>
                </a:cubicBezTo>
                <a:cubicBezTo>
                  <a:pt x="532346" y="253474"/>
                  <a:pt x="492931" y="321716"/>
                  <a:pt x="441260" y="345183"/>
                </a:cubicBezTo>
                <a:cubicBezTo>
                  <a:pt x="360585" y="382194"/>
                  <a:pt x="275012" y="300232"/>
                  <a:pt x="244582" y="224590"/>
                </a:cubicBezTo>
                <a:cubicBezTo>
                  <a:pt x="214150" y="148947"/>
                  <a:pt x="187602" y="55430"/>
                  <a:pt x="101007" y="31239"/>
                </a:cubicBezTo>
                <a:cubicBezTo>
                  <a:pt x="74456" y="23838"/>
                  <a:pt x="45250" y="24378"/>
                  <a:pt x="20335" y="13547"/>
                </a:cubicBezTo>
                <a:close/>
              </a:path>
            </a:pathLst>
          </a:custGeom>
          <a:solidFill>
            <a:srgbClr val="F2F3F7"/>
          </a:solidFill>
          <a:ln w="7356" cap="flat">
            <a:noFill/>
            <a:prstDash val="solid"/>
            <a:miter/>
          </a:ln>
        </p:spPr>
        <p:txBody>
          <a:bodyPr wrap="square" rtlCol="0" anchor="ctr">
            <a:noAutofit/>
          </a:bodyPr>
          <a:lstStyle/>
          <a:p>
            <a:endParaRPr lang="en-ID" dirty="0">
              <a:latin typeface="Lexend" pitchFamily="2" charset="0"/>
            </a:endParaRPr>
          </a:p>
        </p:txBody>
      </p:sp>
      <p:sp>
        <p:nvSpPr>
          <p:cNvPr id="18" name="任意多边形: 形状 17">
            <a:extLst>
              <a:ext uri="{FF2B5EF4-FFF2-40B4-BE49-F238E27FC236}">
                <a16:creationId xmlns:a16="http://schemas.microsoft.com/office/drawing/2014/main" id="{CD83DF42-1A42-4E28-9CD1-8F5400F7B91D}"/>
              </a:ext>
            </a:extLst>
          </p:cNvPr>
          <p:cNvSpPr/>
          <p:nvPr userDrawn="1"/>
        </p:nvSpPr>
        <p:spPr>
          <a:xfrm>
            <a:off x="0" y="5981772"/>
            <a:ext cx="12192000" cy="876228"/>
          </a:xfrm>
          <a:custGeom>
            <a:avLst/>
            <a:gdLst>
              <a:gd name="connsiteX0" fmla="*/ 11905952 w 12192000"/>
              <a:gd name="connsiteY0" fmla="*/ 37 h 876228"/>
              <a:gd name="connsiteX1" fmla="*/ 12132059 w 12192000"/>
              <a:gd name="connsiteY1" fmla="*/ 3419 h 876228"/>
              <a:gd name="connsiteX2" fmla="*/ 12192000 w 12192000"/>
              <a:gd name="connsiteY2" fmla="*/ 6952 h 876228"/>
              <a:gd name="connsiteX3" fmla="*/ 12192000 w 12192000"/>
              <a:gd name="connsiteY3" fmla="*/ 876228 h 876228"/>
              <a:gd name="connsiteX4" fmla="*/ 0 w 12192000"/>
              <a:gd name="connsiteY4" fmla="*/ 876228 h 876228"/>
              <a:gd name="connsiteX5" fmla="*/ 0 w 12192000"/>
              <a:gd name="connsiteY5" fmla="*/ 689338 h 876228"/>
              <a:gd name="connsiteX6" fmla="*/ 107435 w 12192000"/>
              <a:gd name="connsiteY6" fmla="*/ 665288 h 876228"/>
              <a:gd name="connsiteX7" fmla="*/ 1939636 w 12192000"/>
              <a:gd name="connsiteY7" fmla="*/ 391319 h 876228"/>
              <a:gd name="connsiteX8" fmla="*/ 6040582 w 12192000"/>
              <a:gd name="connsiteY8" fmla="*/ 640701 h 876228"/>
              <a:gd name="connsiteX9" fmla="*/ 9448800 w 12192000"/>
              <a:gd name="connsiteY9" fmla="*/ 183501 h 876228"/>
              <a:gd name="connsiteX10" fmla="*/ 11905952 w 12192000"/>
              <a:gd name="connsiteY10" fmla="*/ 37 h 8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876228">
                <a:moveTo>
                  <a:pt x="11905952" y="37"/>
                </a:moveTo>
                <a:cubicBezTo>
                  <a:pt x="11983303" y="-216"/>
                  <a:pt x="12058810" y="839"/>
                  <a:pt x="12132059" y="3419"/>
                </a:cubicBezTo>
                <a:lnTo>
                  <a:pt x="12192000" y="6952"/>
                </a:lnTo>
                <a:lnTo>
                  <a:pt x="12192000" y="876228"/>
                </a:lnTo>
                <a:lnTo>
                  <a:pt x="0" y="876228"/>
                </a:lnTo>
                <a:lnTo>
                  <a:pt x="0" y="689338"/>
                </a:lnTo>
                <a:lnTo>
                  <a:pt x="107435" y="665288"/>
                </a:lnTo>
                <a:cubicBezTo>
                  <a:pt x="713473" y="536287"/>
                  <a:pt x="1405226" y="433749"/>
                  <a:pt x="1939636" y="391319"/>
                </a:cubicBezTo>
                <a:cubicBezTo>
                  <a:pt x="3161145" y="294337"/>
                  <a:pt x="4789056" y="675337"/>
                  <a:pt x="6040582" y="640701"/>
                </a:cubicBezTo>
                <a:cubicBezTo>
                  <a:pt x="7292109" y="606065"/>
                  <a:pt x="8287327" y="259701"/>
                  <a:pt x="9448800" y="183501"/>
                </a:cubicBezTo>
                <a:cubicBezTo>
                  <a:pt x="10174721" y="135876"/>
                  <a:pt x="11132452" y="2562"/>
                  <a:pt x="11905952" y="3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星形: 四角 21">
            <a:extLst>
              <a:ext uri="{FF2B5EF4-FFF2-40B4-BE49-F238E27FC236}">
                <a16:creationId xmlns:a16="http://schemas.microsoft.com/office/drawing/2014/main" id="{F51C1995-352E-4879-A0D5-9E65051E9FAB}"/>
              </a:ext>
            </a:extLst>
          </p:cNvPr>
          <p:cNvSpPr/>
          <p:nvPr userDrawn="1"/>
        </p:nvSpPr>
        <p:spPr>
          <a:xfrm rot="20729664">
            <a:off x="3230722" y="2306293"/>
            <a:ext cx="418421" cy="404571"/>
          </a:xfrm>
          <a:prstGeom prst="star4">
            <a:avLst/>
          </a:prstGeom>
          <a:solidFill>
            <a:schemeClr val="accent1">
              <a:lumMod val="50000"/>
              <a:lumOff val="5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星形: 五角 27">
            <a:extLst>
              <a:ext uri="{FF2B5EF4-FFF2-40B4-BE49-F238E27FC236}">
                <a16:creationId xmlns:a16="http://schemas.microsoft.com/office/drawing/2014/main" id="{08C8EB84-6312-4049-AF85-236ABA720153}"/>
              </a:ext>
            </a:extLst>
          </p:cNvPr>
          <p:cNvSpPr/>
          <p:nvPr userDrawn="1"/>
        </p:nvSpPr>
        <p:spPr>
          <a:xfrm>
            <a:off x="3709617" y="1492691"/>
            <a:ext cx="261795" cy="261795"/>
          </a:xfrm>
          <a:prstGeom prst="star5">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E9A15397-6733-4295-84FB-B9B8F418999A}"/>
              </a:ext>
            </a:extLst>
          </p:cNvPr>
          <p:cNvGrpSpPr/>
          <p:nvPr userDrawn="1"/>
        </p:nvGrpSpPr>
        <p:grpSpPr>
          <a:xfrm>
            <a:off x="9388856" y="4285226"/>
            <a:ext cx="2898553" cy="2613527"/>
            <a:chOff x="9388856" y="4285226"/>
            <a:chExt cx="2898553" cy="2613527"/>
          </a:xfrm>
        </p:grpSpPr>
        <p:sp>
          <p:nvSpPr>
            <p:cNvPr id="76" name="任意多边形: 形状 75">
              <a:extLst>
                <a:ext uri="{FF2B5EF4-FFF2-40B4-BE49-F238E27FC236}">
                  <a16:creationId xmlns:a16="http://schemas.microsoft.com/office/drawing/2014/main" id="{A86EE8E7-4DF2-47C6-AE9B-D86A269F691E}"/>
                </a:ext>
              </a:extLst>
            </p:cNvPr>
            <p:cNvSpPr/>
            <p:nvPr/>
          </p:nvSpPr>
          <p:spPr>
            <a:xfrm>
              <a:off x="9418667" y="5502573"/>
              <a:ext cx="1266962" cy="1375986"/>
            </a:xfrm>
            <a:custGeom>
              <a:avLst/>
              <a:gdLst>
                <a:gd name="connsiteX0" fmla="*/ 0 w 1266962"/>
                <a:gd name="connsiteY0" fmla="*/ 0 h 1375986"/>
                <a:gd name="connsiteX1" fmla="*/ 1266962 w 1266962"/>
                <a:gd name="connsiteY1" fmla="*/ 0 h 1375986"/>
                <a:gd name="connsiteX2" fmla="*/ 1266962 w 1266962"/>
                <a:gd name="connsiteY2" fmla="*/ 1375986 h 1375986"/>
                <a:gd name="connsiteX3" fmla="*/ 0 w 1266962"/>
                <a:gd name="connsiteY3" fmla="*/ 1375986 h 1375986"/>
              </a:gdLst>
              <a:ahLst/>
              <a:cxnLst>
                <a:cxn ang="0">
                  <a:pos x="connsiteX0" y="connsiteY0"/>
                </a:cxn>
                <a:cxn ang="0">
                  <a:pos x="connsiteX1" y="connsiteY1"/>
                </a:cxn>
                <a:cxn ang="0">
                  <a:pos x="connsiteX2" y="connsiteY2"/>
                </a:cxn>
                <a:cxn ang="0">
                  <a:pos x="connsiteX3" y="connsiteY3"/>
                </a:cxn>
              </a:cxnLst>
              <a:rect l="l" t="t" r="r" b="b"/>
              <a:pathLst>
                <a:path w="1266962" h="1375986">
                  <a:moveTo>
                    <a:pt x="0" y="0"/>
                  </a:moveTo>
                  <a:lnTo>
                    <a:pt x="1266962" y="0"/>
                  </a:lnTo>
                  <a:lnTo>
                    <a:pt x="1266962" y="1375986"/>
                  </a:lnTo>
                  <a:lnTo>
                    <a:pt x="0" y="137598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1" name="梯形 30">
              <a:extLst>
                <a:ext uri="{FF2B5EF4-FFF2-40B4-BE49-F238E27FC236}">
                  <a16:creationId xmlns:a16="http://schemas.microsoft.com/office/drawing/2014/main" id="{8A49F174-54C6-4728-A7E9-0844439670A3}"/>
                </a:ext>
              </a:extLst>
            </p:cNvPr>
            <p:cNvSpPr/>
            <p:nvPr/>
          </p:nvSpPr>
          <p:spPr>
            <a:xfrm flipV="1">
              <a:off x="9388856" y="5599691"/>
              <a:ext cx="1349175" cy="55895"/>
            </a:xfrm>
            <a:prstGeom prst="trapezoid">
              <a:avLst>
                <a:gd name="adj" fmla="val 5374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32" name="组合 31">
              <a:extLst>
                <a:ext uri="{FF2B5EF4-FFF2-40B4-BE49-F238E27FC236}">
                  <a16:creationId xmlns:a16="http://schemas.microsoft.com/office/drawing/2014/main" id="{0BB69D2A-D191-473D-B91D-4F82FBE7281C}"/>
                </a:ext>
              </a:extLst>
            </p:cNvPr>
            <p:cNvGrpSpPr/>
            <p:nvPr/>
          </p:nvGrpSpPr>
          <p:grpSpPr>
            <a:xfrm>
              <a:off x="9721274" y="5074920"/>
              <a:ext cx="1034341" cy="383638"/>
              <a:chOff x="3653573" y="4483346"/>
              <a:chExt cx="558561" cy="207171"/>
            </a:xfrm>
          </p:grpSpPr>
          <p:sp>
            <p:nvSpPr>
              <p:cNvPr id="35" name="6">
                <a:extLst>
                  <a:ext uri="{FF2B5EF4-FFF2-40B4-BE49-F238E27FC236}">
                    <a16:creationId xmlns:a16="http://schemas.microsoft.com/office/drawing/2014/main" id="{3D147DDC-B1AD-4E60-A15C-1F3B5F05E53A}"/>
                  </a:ext>
                </a:extLst>
              </p:cNvPr>
              <p:cNvSpPr/>
              <p:nvPr/>
            </p:nvSpPr>
            <p:spPr bwMode="auto">
              <a:xfrm>
                <a:off x="3653573" y="4488126"/>
                <a:ext cx="243822" cy="197608"/>
              </a:xfrm>
              <a:custGeom>
                <a:avLst/>
                <a:gdLst>
                  <a:gd name="T0" fmla="*/ 49 w 52"/>
                  <a:gd name="T1" fmla="*/ 27 h 42"/>
                  <a:gd name="T2" fmla="*/ 17 w 52"/>
                  <a:gd name="T3" fmla="*/ 0 h 42"/>
                  <a:gd name="T4" fmla="*/ 4 w 52"/>
                  <a:gd name="T5" fmla="*/ 32 h 42"/>
                  <a:gd name="T6" fmla="*/ 44 w 52"/>
                  <a:gd name="T7" fmla="*/ 40 h 42"/>
                  <a:gd name="T8" fmla="*/ 49 w 52"/>
                  <a:gd name="T9" fmla="*/ 27 h 42"/>
                </a:gdLst>
                <a:ahLst/>
                <a:cxnLst>
                  <a:cxn ang="0">
                    <a:pos x="T0" y="T1"/>
                  </a:cxn>
                  <a:cxn ang="0">
                    <a:pos x="T2" y="T3"/>
                  </a:cxn>
                  <a:cxn ang="0">
                    <a:pos x="T4" y="T5"/>
                  </a:cxn>
                  <a:cxn ang="0">
                    <a:pos x="T6" y="T7"/>
                  </a:cxn>
                  <a:cxn ang="0">
                    <a:pos x="T8" y="T9"/>
                  </a:cxn>
                </a:cxnLst>
                <a:rect l="0" t="0" r="r" b="b"/>
                <a:pathLst>
                  <a:path w="52" h="42">
                    <a:moveTo>
                      <a:pt x="49" y="27"/>
                    </a:moveTo>
                    <a:cubicBezTo>
                      <a:pt x="46" y="19"/>
                      <a:pt x="23" y="0"/>
                      <a:pt x="17" y="0"/>
                    </a:cubicBezTo>
                    <a:cubicBezTo>
                      <a:pt x="12" y="0"/>
                      <a:pt x="0" y="27"/>
                      <a:pt x="4" y="32"/>
                    </a:cubicBezTo>
                    <a:cubicBezTo>
                      <a:pt x="8" y="37"/>
                      <a:pt x="38" y="42"/>
                      <a:pt x="44" y="40"/>
                    </a:cubicBezTo>
                    <a:cubicBezTo>
                      <a:pt x="51" y="38"/>
                      <a:pt x="52" y="33"/>
                      <a:pt x="49" y="27"/>
                    </a:cubicBezTo>
                    <a:close/>
                  </a:path>
                </a:pathLst>
              </a:custGeom>
              <a:solidFill>
                <a:schemeClr val="accent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5">
                <a:extLst>
                  <a:ext uri="{FF2B5EF4-FFF2-40B4-BE49-F238E27FC236}">
                    <a16:creationId xmlns:a16="http://schemas.microsoft.com/office/drawing/2014/main" id="{73390C96-63F5-4D9A-AFAD-310E38E6C622}"/>
                  </a:ext>
                </a:extLst>
              </p:cNvPr>
              <p:cNvSpPr/>
              <p:nvPr/>
            </p:nvSpPr>
            <p:spPr bwMode="auto">
              <a:xfrm>
                <a:off x="3808153" y="4563026"/>
                <a:ext cx="84461" cy="113146"/>
              </a:xfrm>
              <a:custGeom>
                <a:avLst/>
                <a:gdLst>
                  <a:gd name="T0" fmla="*/ 16 w 18"/>
                  <a:gd name="T1" fmla="*/ 17 h 24"/>
                  <a:gd name="T2" fmla="*/ 2 w 18"/>
                  <a:gd name="T3" fmla="*/ 4 h 24"/>
                  <a:gd name="T4" fmla="*/ 13 w 18"/>
                  <a:gd name="T5" fmla="*/ 16 h 24"/>
                  <a:gd name="T6" fmla="*/ 3 w 18"/>
                  <a:gd name="T7" fmla="*/ 20 h 24"/>
                  <a:gd name="T8" fmla="*/ 16 w 18"/>
                  <a:gd name="T9" fmla="*/ 17 h 24"/>
                </a:gdLst>
                <a:ahLst/>
                <a:cxnLst>
                  <a:cxn ang="0">
                    <a:pos x="T0" y="T1"/>
                  </a:cxn>
                  <a:cxn ang="0">
                    <a:pos x="T2" y="T3"/>
                  </a:cxn>
                  <a:cxn ang="0">
                    <a:pos x="T4" y="T5"/>
                  </a:cxn>
                  <a:cxn ang="0">
                    <a:pos x="T6" y="T7"/>
                  </a:cxn>
                  <a:cxn ang="0">
                    <a:pos x="T8" y="T9"/>
                  </a:cxn>
                </a:cxnLst>
                <a:rect l="0" t="0" r="r" b="b"/>
                <a:pathLst>
                  <a:path w="18" h="24">
                    <a:moveTo>
                      <a:pt x="16" y="17"/>
                    </a:moveTo>
                    <a:cubicBezTo>
                      <a:pt x="18" y="12"/>
                      <a:pt x="5" y="0"/>
                      <a:pt x="2" y="4"/>
                    </a:cubicBezTo>
                    <a:cubicBezTo>
                      <a:pt x="0" y="8"/>
                      <a:pt x="15" y="11"/>
                      <a:pt x="13" y="16"/>
                    </a:cubicBezTo>
                    <a:cubicBezTo>
                      <a:pt x="12" y="20"/>
                      <a:pt x="3" y="15"/>
                      <a:pt x="3" y="20"/>
                    </a:cubicBezTo>
                    <a:cubicBezTo>
                      <a:pt x="3" y="24"/>
                      <a:pt x="14" y="23"/>
                      <a:pt x="16" y="17"/>
                    </a:cubicBezTo>
                    <a:close/>
                  </a:path>
                </a:pathLst>
              </a:custGeom>
              <a:solidFill>
                <a:schemeClr val="accent1">
                  <a:lumMod val="75000"/>
                  <a:lumOff val="25000"/>
                </a:schemeClr>
              </a:solidFill>
              <a:ln w="9525" cap="flat">
                <a:noFill/>
                <a:prstDash val="solid"/>
                <a:miter lim="800000"/>
                <a:headEnd/>
                <a:tailEnd/>
              </a:ln>
            </p:spPr>
            <p:txBody>
              <a:bodyPr anchor="ctr"/>
              <a:lstStyle/>
              <a:p>
                <a:pPr algn="ctr"/>
                <a:endParaRPr/>
              </a:p>
            </p:txBody>
          </p:sp>
          <p:sp>
            <p:nvSpPr>
              <p:cNvPr id="37" name="4">
                <a:extLst>
                  <a:ext uri="{FF2B5EF4-FFF2-40B4-BE49-F238E27FC236}">
                    <a16:creationId xmlns:a16="http://schemas.microsoft.com/office/drawing/2014/main" id="{7F2CD120-E41F-4450-A95C-FEB6FE1EFBD6}"/>
                  </a:ext>
                </a:extLst>
              </p:cNvPr>
              <p:cNvSpPr/>
              <p:nvPr/>
            </p:nvSpPr>
            <p:spPr bwMode="auto">
              <a:xfrm>
                <a:off x="3972295" y="4483346"/>
                <a:ext cx="239839" cy="197608"/>
              </a:xfrm>
              <a:custGeom>
                <a:avLst/>
                <a:gdLst>
                  <a:gd name="T0" fmla="*/ 2 w 51"/>
                  <a:gd name="T1" fmla="*/ 27 h 42"/>
                  <a:gd name="T2" fmla="*/ 33 w 51"/>
                  <a:gd name="T3" fmla="*/ 1 h 42"/>
                  <a:gd name="T4" fmla="*/ 47 w 51"/>
                  <a:gd name="T5" fmla="*/ 33 h 42"/>
                  <a:gd name="T6" fmla="*/ 7 w 51"/>
                  <a:gd name="T7" fmla="*/ 40 h 42"/>
                  <a:gd name="T8" fmla="*/ 2 w 51"/>
                  <a:gd name="T9" fmla="*/ 27 h 42"/>
                </a:gdLst>
                <a:ahLst/>
                <a:cxnLst>
                  <a:cxn ang="0">
                    <a:pos x="T0" y="T1"/>
                  </a:cxn>
                  <a:cxn ang="0">
                    <a:pos x="T2" y="T3"/>
                  </a:cxn>
                  <a:cxn ang="0">
                    <a:pos x="T4" y="T5"/>
                  </a:cxn>
                  <a:cxn ang="0">
                    <a:pos x="T6" y="T7"/>
                  </a:cxn>
                  <a:cxn ang="0">
                    <a:pos x="T8" y="T9"/>
                  </a:cxn>
                </a:cxnLst>
                <a:rect l="0" t="0" r="r" b="b"/>
                <a:pathLst>
                  <a:path w="51" h="42">
                    <a:moveTo>
                      <a:pt x="2" y="27"/>
                    </a:moveTo>
                    <a:cubicBezTo>
                      <a:pt x="5" y="20"/>
                      <a:pt x="27" y="1"/>
                      <a:pt x="33" y="1"/>
                    </a:cubicBezTo>
                    <a:cubicBezTo>
                      <a:pt x="38" y="0"/>
                      <a:pt x="51" y="28"/>
                      <a:pt x="47" y="33"/>
                    </a:cubicBezTo>
                    <a:cubicBezTo>
                      <a:pt x="43" y="38"/>
                      <a:pt x="14" y="42"/>
                      <a:pt x="7" y="40"/>
                    </a:cubicBezTo>
                    <a:cubicBezTo>
                      <a:pt x="1" y="38"/>
                      <a:pt x="0" y="33"/>
                      <a:pt x="2" y="27"/>
                    </a:cubicBezTo>
                    <a:close/>
                  </a:path>
                </a:pathLst>
              </a:custGeom>
              <a:solidFill>
                <a:schemeClr val="accent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3">
                <a:extLst>
                  <a:ext uri="{FF2B5EF4-FFF2-40B4-BE49-F238E27FC236}">
                    <a16:creationId xmlns:a16="http://schemas.microsoft.com/office/drawing/2014/main" id="{AB243A4E-9C7E-4A3E-A4CB-C619AB914BAE}"/>
                  </a:ext>
                </a:extLst>
              </p:cNvPr>
              <p:cNvSpPr/>
              <p:nvPr/>
            </p:nvSpPr>
            <p:spPr bwMode="auto">
              <a:xfrm>
                <a:off x="3972295" y="4559042"/>
                <a:ext cx="84461" cy="117131"/>
              </a:xfrm>
              <a:custGeom>
                <a:avLst/>
                <a:gdLst>
                  <a:gd name="T0" fmla="*/ 2 w 18"/>
                  <a:gd name="T1" fmla="*/ 17 h 25"/>
                  <a:gd name="T2" fmla="*/ 15 w 18"/>
                  <a:gd name="T3" fmla="*/ 5 h 25"/>
                  <a:gd name="T4" fmla="*/ 5 w 18"/>
                  <a:gd name="T5" fmla="*/ 16 h 25"/>
                  <a:gd name="T6" fmla="*/ 16 w 18"/>
                  <a:gd name="T7" fmla="*/ 20 h 25"/>
                  <a:gd name="T8" fmla="*/ 2 w 18"/>
                  <a:gd name="T9" fmla="*/ 17 h 25"/>
                </a:gdLst>
                <a:ahLst/>
                <a:cxnLst>
                  <a:cxn ang="0">
                    <a:pos x="T0" y="T1"/>
                  </a:cxn>
                  <a:cxn ang="0">
                    <a:pos x="T2" y="T3"/>
                  </a:cxn>
                  <a:cxn ang="0">
                    <a:pos x="T4" y="T5"/>
                  </a:cxn>
                  <a:cxn ang="0">
                    <a:pos x="T6" y="T7"/>
                  </a:cxn>
                  <a:cxn ang="0">
                    <a:pos x="T8" y="T9"/>
                  </a:cxn>
                </a:cxnLst>
                <a:rect l="0" t="0" r="r" b="b"/>
                <a:pathLst>
                  <a:path w="18" h="25">
                    <a:moveTo>
                      <a:pt x="2" y="17"/>
                    </a:moveTo>
                    <a:cubicBezTo>
                      <a:pt x="0" y="12"/>
                      <a:pt x="13" y="0"/>
                      <a:pt x="15" y="5"/>
                    </a:cubicBezTo>
                    <a:cubicBezTo>
                      <a:pt x="18" y="9"/>
                      <a:pt x="3" y="12"/>
                      <a:pt x="5" y="16"/>
                    </a:cubicBezTo>
                    <a:cubicBezTo>
                      <a:pt x="7" y="20"/>
                      <a:pt x="16" y="15"/>
                      <a:pt x="16" y="20"/>
                    </a:cubicBezTo>
                    <a:cubicBezTo>
                      <a:pt x="16" y="25"/>
                      <a:pt x="4" y="23"/>
                      <a:pt x="2" y="17"/>
                    </a:cubicBezTo>
                    <a:close/>
                  </a:path>
                </a:pathLst>
              </a:custGeom>
              <a:solidFill>
                <a:schemeClr val="accent1">
                  <a:lumMod val="75000"/>
                  <a:lumOff val="25000"/>
                </a:schemeClr>
              </a:solidFill>
              <a:ln w="9525">
                <a:noFill/>
                <a:round/>
                <a:headEnd/>
                <a:tailEnd/>
              </a:ln>
            </p:spPr>
            <p:txBody>
              <a:bodyPr anchor="ctr"/>
              <a:lstStyle/>
              <a:p>
                <a:pPr algn="ctr"/>
                <a:endParaRPr/>
              </a:p>
            </p:txBody>
          </p:sp>
          <p:sp>
            <p:nvSpPr>
              <p:cNvPr id="39" name="2">
                <a:extLst>
                  <a:ext uri="{FF2B5EF4-FFF2-40B4-BE49-F238E27FC236}">
                    <a16:creationId xmlns:a16="http://schemas.microsoft.com/office/drawing/2014/main" id="{74543BE3-B062-411E-9B8B-DC330A975350}"/>
                  </a:ext>
                </a:extLst>
              </p:cNvPr>
              <p:cNvSpPr/>
              <p:nvPr/>
            </p:nvSpPr>
            <p:spPr bwMode="auto">
              <a:xfrm>
                <a:off x="3864726" y="4606056"/>
                <a:ext cx="141035" cy="84461"/>
              </a:xfrm>
              <a:custGeom>
                <a:avLst/>
                <a:gdLst>
                  <a:gd name="T0" fmla="*/ 13 w 30"/>
                  <a:gd name="T1" fmla="*/ 0 h 18"/>
                  <a:gd name="T2" fmla="*/ 2 w 30"/>
                  <a:gd name="T3" fmla="*/ 8 h 18"/>
                  <a:gd name="T4" fmla="*/ 14 w 30"/>
                  <a:gd name="T5" fmla="*/ 18 h 18"/>
                  <a:gd name="T6" fmla="*/ 28 w 30"/>
                  <a:gd name="T7" fmla="*/ 10 h 18"/>
                  <a:gd name="T8" fmla="*/ 13 w 30"/>
                  <a:gd name="T9" fmla="*/ 0 h 18"/>
                </a:gdLst>
                <a:ahLst/>
                <a:cxnLst>
                  <a:cxn ang="0">
                    <a:pos x="T0" y="T1"/>
                  </a:cxn>
                  <a:cxn ang="0">
                    <a:pos x="T2" y="T3"/>
                  </a:cxn>
                  <a:cxn ang="0">
                    <a:pos x="T4" y="T5"/>
                  </a:cxn>
                  <a:cxn ang="0">
                    <a:pos x="T6" y="T7"/>
                  </a:cxn>
                  <a:cxn ang="0">
                    <a:pos x="T8" y="T9"/>
                  </a:cxn>
                </a:cxnLst>
                <a:rect l="0" t="0" r="r" b="b"/>
                <a:pathLst>
                  <a:path w="30" h="18">
                    <a:moveTo>
                      <a:pt x="13" y="0"/>
                    </a:moveTo>
                    <a:cubicBezTo>
                      <a:pt x="5" y="1"/>
                      <a:pt x="1" y="1"/>
                      <a:pt x="2" y="8"/>
                    </a:cubicBezTo>
                    <a:cubicBezTo>
                      <a:pt x="2" y="16"/>
                      <a:pt x="0" y="17"/>
                      <a:pt x="14" y="18"/>
                    </a:cubicBezTo>
                    <a:cubicBezTo>
                      <a:pt x="28" y="18"/>
                      <a:pt x="30" y="16"/>
                      <a:pt x="28" y="10"/>
                    </a:cubicBezTo>
                    <a:cubicBezTo>
                      <a:pt x="26" y="3"/>
                      <a:pt x="25" y="0"/>
                      <a:pt x="13" y="0"/>
                    </a:cubicBezTo>
                    <a:close/>
                  </a:path>
                </a:pathLst>
              </a:custGeom>
              <a:solidFill>
                <a:schemeClr val="accent1">
                  <a:lumMod val="90000"/>
                  <a:lumOff val="10000"/>
                </a:schemeClr>
              </a:solidFill>
              <a:ln w="9525">
                <a:noFill/>
                <a:round/>
                <a:headEnd/>
                <a:tailEnd/>
              </a:ln>
            </p:spPr>
            <p:txBody>
              <a:bodyPr anchor="ctr"/>
              <a:lstStyle/>
              <a:p>
                <a:pPr algn="ctr"/>
                <a:endParaRPr/>
              </a:p>
            </p:txBody>
          </p:sp>
          <p:sp>
            <p:nvSpPr>
              <p:cNvPr id="40" name="1">
                <a:extLst>
                  <a:ext uri="{FF2B5EF4-FFF2-40B4-BE49-F238E27FC236}">
                    <a16:creationId xmlns:a16="http://schemas.microsoft.com/office/drawing/2014/main" id="{890EDB5D-4938-4D22-9AB7-2A2CE8912F20}"/>
                  </a:ext>
                </a:extLst>
              </p:cNvPr>
              <p:cNvSpPr/>
              <p:nvPr/>
            </p:nvSpPr>
            <p:spPr bwMode="auto">
              <a:xfrm>
                <a:off x="3874288" y="4610835"/>
                <a:ext cx="121911" cy="70119"/>
              </a:xfrm>
              <a:custGeom>
                <a:avLst/>
                <a:gdLst>
                  <a:gd name="T0" fmla="*/ 11 w 26"/>
                  <a:gd name="T1" fmla="*/ 0 h 15"/>
                  <a:gd name="T2" fmla="*/ 1 w 26"/>
                  <a:gd name="T3" fmla="*/ 7 h 15"/>
                  <a:gd name="T4" fmla="*/ 12 w 26"/>
                  <a:gd name="T5" fmla="*/ 15 h 15"/>
                  <a:gd name="T6" fmla="*/ 25 w 26"/>
                  <a:gd name="T7" fmla="*/ 8 h 15"/>
                  <a:gd name="T8" fmla="*/ 11 w 26"/>
                  <a:gd name="T9" fmla="*/ 0 h 15"/>
                </a:gdLst>
                <a:ahLst/>
                <a:cxnLst>
                  <a:cxn ang="0">
                    <a:pos x="T0" y="T1"/>
                  </a:cxn>
                  <a:cxn ang="0">
                    <a:pos x="T2" y="T3"/>
                  </a:cxn>
                  <a:cxn ang="0">
                    <a:pos x="T4" y="T5"/>
                  </a:cxn>
                  <a:cxn ang="0">
                    <a:pos x="T6" y="T7"/>
                  </a:cxn>
                  <a:cxn ang="0">
                    <a:pos x="T8" y="T9"/>
                  </a:cxn>
                </a:cxnLst>
                <a:rect l="0" t="0" r="r" b="b"/>
                <a:pathLst>
                  <a:path w="26" h="15">
                    <a:moveTo>
                      <a:pt x="11" y="0"/>
                    </a:moveTo>
                    <a:cubicBezTo>
                      <a:pt x="4" y="1"/>
                      <a:pt x="1" y="0"/>
                      <a:pt x="1" y="7"/>
                    </a:cubicBezTo>
                    <a:cubicBezTo>
                      <a:pt x="1" y="13"/>
                      <a:pt x="0" y="14"/>
                      <a:pt x="12" y="15"/>
                    </a:cubicBezTo>
                    <a:cubicBezTo>
                      <a:pt x="24" y="15"/>
                      <a:pt x="26" y="14"/>
                      <a:pt x="25" y="8"/>
                    </a:cubicBezTo>
                    <a:cubicBezTo>
                      <a:pt x="23" y="2"/>
                      <a:pt x="22" y="0"/>
                      <a:pt x="11" y="0"/>
                    </a:cubicBezTo>
                    <a:close/>
                  </a:path>
                </a:pathLst>
              </a:custGeom>
              <a:solidFill>
                <a:schemeClr val="accent1">
                  <a:lumMod val="75000"/>
                  <a:lumOff val="25000"/>
                </a:schemeClr>
              </a:solidFill>
              <a:ln w="9525">
                <a:noFill/>
                <a:round/>
                <a:headEnd/>
                <a:tailEnd/>
              </a:ln>
            </p:spPr>
            <p:txBody>
              <a:bodyPr anchor="ctr"/>
              <a:lstStyle/>
              <a:p>
                <a:pPr algn="ctr"/>
                <a:endParaRPr/>
              </a:p>
            </p:txBody>
          </p:sp>
        </p:grpSp>
        <p:sp>
          <p:nvSpPr>
            <p:cNvPr id="33" name="任意多边形: 形状 32">
              <a:extLst>
                <a:ext uri="{FF2B5EF4-FFF2-40B4-BE49-F238E27FC236}">
                  <a16:creationId xmlns:a16="http://schemas.microsoft.com/office/drawing/2014/main" id="{F6F37EAD-6BB4-40BB-BDC2-92B0CACA4A26}"/>
                </a:ext>
              </a:extLst>
            </p:cNvPr>
            <p:cNvSpPr/>
            <p:nvPr/>
          </p:nvSpPr>
          <p:spPr>
            <a:xfrm>
              <a:off x="9388856" y="5414879"/>
              <a:ext cx="1351970" cy="185511"/>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7" name="任意多边形: 形状 76">
              <a:extLst>
                <a:ext uri="{FF2B5EF4-FFF2-40B4-BE49-F238E27FC236}">
                  <a16:creationId xmlns:a16="http://schemas.microsoft.com/office/drawing/2014/main" id="{4CAB0D54-EADB-42D8-8112-DD4B70AF7647}"/>
                </a:ext>
              </a:extLst>
            </p:cNvPr>
            <p:cNvSpPr/>
            <p:nvPr/>
          </p:nvSpPr>
          <p:spPr>
            <a:xfrm rot="16200000">
              <a:off x="9485863" y="6058416"/>
              <a:ext cx="1483874" cy="196800"/>
            </a:xfrm>
            <a:custGeom>
              <a:avLst/>
              <a:gdLst>
                <a:gd name="connsiteX0" fmla="*/ 1483874 w 1483874"/>
                <a:gd name="connsiteY0" fmla="*/ 0 h 196800"/>
                <a:gd name="connsiteX1" fmla="*/ 1483874 w 1483874"/>
                <a:gd name="connsiteY1" fmla="*/ 196800 h 196800"/>
                <a:gd name="connsiteX2" fmla="*/ 0 w 1483874"/>
                <a:gd name="connsiteY2" fmla="*/ 196800 h 196800"/>
                <a:gd name="connsiteX3" fmla="*/ 0 w 1483874"/>
                <a:gd name="connsiteY3" fmla="*/ 0 h 196800"/>
              </a:gdLst>
              <a:ahLst/>
              <a:cxnLst>
                <a:cxn ang="0">
                  <a:pos x="connsiteX0" y="connsiteY0"/>
                </a:cxn>
                <a:cxn ang="0">
                  <a:pos x="connsiteX1" y="connsiteY1"/>
                </a:cxn>
                <a:cxn ang="0">
                  <a:pos x="connsiteX2" y="connsiteY2"/>
                </a:cxn>
                <a:cxn ang="0">
                  <a:pos x="connsiteX3" y="connsiteY3"/>
                </a:cxn>
              </a:cxnLst>
              <a:rect l="l" t="t" r="r" b="b"/>
              <a:pathLst>
                <a:path w="1483874" h="196800">
                  <a:moveTo>
                    <a:pt x="1483874" y="0"/>
                  </a:moveTo>
                  <a:lnTo>
                    <a:pt x="1483874" y="196800"/>
                  </a:lnTo>
                  <a:lnTo>
                    <a:pt x="0" y="196800"/>
                  </a:lnTo>
                  <a:lnTo>
                    <a:pt x="0" y="0"/>
                  </a:lnTo>
                  <a:close/>
                </a:path>
              </a:pathLst>
            </a:cu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星形: 四角 40">
              <a:extLst>
                <a:ext uri="{FF2B5EF4-FFF2-40B4-BE49-F238E27FC236}">
                  <a16:creationId xmlns:a16="http://schemas.microsoft.com/office/drawing/2014/main" id="{04D8A1CF-BA6C-4689-9A58-B9FA2A6E6A63}"/>
                </a:ext>
              </a:extLst>
            </p:cNvPr>
            <p:cNvSpPr/>
            <p:nvPr userDrawn="1"/>
          </p:nvSpPr>
          <p:spPr>
            <a:xfrm rot="21041656">
              <a:off x="9549937" y="4772120"/>
              <a:ext cx="172899" cy="310674"/>
            </a:xfrm>
            <a:prstGeom prst="star4">
              <a:avLst/>
            </a:prstGeom>
            <a:solidFill>
              <a:schemeClr val="accent1">
                <a:lumMod val="75000"/>
                <a:lumOff val="2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星形: 五角 41">
              <a:extLst>
                <a:ext uri="{FF2B5EF4-FFF2-40B4-BE49-F238E27FC236}">
                  <a16:creationId xmlns:a16="http://schemas.microsoft.com/office/drawing/2014/main" id="{E4629274-D41E-4FAC-B7EC-0D0374220921}"/>
                </a:ext>
              </a:extLst>
            </p:cNvPr>
            <p:cNvSpPr/>
            <p:nvPr userDrawn="1"/>
          </p:nvSpPr>
          <p:spPr>
            <a:xfrm>
              <a:off x="9708386" y="5849701"/>
              <a:ext cx="334544" cy="334544"/>
            </a:xfrm>
            <a:prstGeom prst="star5">
              <a:avLst>
                <a:gd name="adj" fmla="val 27339"/>
                <a:gd name="hf" fmla="val 105146"/>
                <a:gd name="vf" fmla="val 110557"/>
              </a:avLst>
            </a:prstGeom>
            <a:noFill/>
            <a:ln>
              <a:solidFill>
                <a:schemeClr val="bg1">
                  <a:alpha val="8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组合 42">
              <a:extLst>
                <a:ext uri="{FF2B5EF4-FFF2-40B4-BE49-F238E27FC236}">
                  <a16:creationId xmlns:a16="http://schemas.microsoft.com/office/drawing/2014/main" id="{8A0A10F4-8713-4032-92A6-D216D6798759}"/>
                </a:ext>
              </a:extLst>
            </p:cNvPr>
            <p:cNvGrpSpPr/>
            <p:nvPr userDrawn="1"/>
          </p:nvGrpSpPr>
          <p:grpSpPr>
            <a:xfrm>
              <a:off x="10424160" y="4285226"/>
              <a:ext cx="1863249" cy="2572774"/>
              <a:chOff x="10424160" y="4285226"/>
              <a:chExt cx="1863249" cy="2572774"/>
            </a:xfrm>
          </p:grpSpPr>
          <p:sp>
            <p:nvSpPr>
              <p:cNvPr id="44" name="任意多边形: 形状 43">
                <a:extLst>
                  <a:ext uri="{FF2B5EF4-FFF2-40B4-BE49-F238E27FC236}">
                    <a16:creationId xmlns:a16="http://schemas.microsoft.com/office/drawing/2014/main" id="{94D73274-9A4A-4F1C-A69A-93A41A05E6C7}"/>
                  </a:ext>
                </a:extLst>
              </p:cNvPr>
              <p:cNvSpPr/>
              <p:nvPr/>
            </p:nvSpPr>
            <p:spPr>
              <a:xfrm>
                <a:off x="10464800" y="4868228"/>
                <a:ext cx="1727200" cy="1989772"/>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梯形 44">
                <a:extLst>
                  <a:ext uri="{FF2B5EF4-FFF2-40B4-BE49-F238E27FC236}">
                    <a16:creationId xmlns:a16="http://schemas.microsoft.com/office/drawing/2014/main" id="{7E64633E-8D3B-44B6-8BCE-0497D0D0AD2A}"/>
                  </a:ext>
                </a:extLst>
              </p:cNvPr>
              <p:cNvSpPr/>
              <p:nvPr/>
            </p:nvSpPr>
            <p:spPr>
              <a:xfrm flipV="1">
                <a:off x="10424160" y="5000625"/>
                <a:ext cx="1839278" cy="76200"/>
              </a:xfrm>
              <a:prstGeom prst="trapezoid">
                <a:avLst>
                  <a:gd name="adj" fmla="val 5374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6" name="组合 45">
                <a:extLst>
                  <a:ext uri="{FF2B5EF4-FFF2-40B4-BE49-F238E27FC236}">
                    <a16:creationId xmlns:a16="http://schemas.microsoft.com/office/drawing/2014/main" id="{54EB0BCA-D147-4A0D-8E60-F1BF184399BD}"/>
                  </a:ext>
                </a:extLst>
              </p:cNvPr>
              <p:cNvGrpSpPr/>
              <p:nvPr/>
            </p:nvGrpSpPr>
            <p:grpSpPr>
              <a:xfrm>
                <a:off x="10877333" y="4285226"/>
                <a:ext cx="1410076" cy="522994"/>
                <a:chOff x="3653573" y="4483346"/>
                <a:chExt cx="558561" cy="207169"/>
              </a:xfrm>
            </p:grpSpPr>
            <p:sp>
              <p:nvSpPr>
                <p:cNvPr id="49" name="6">
                  <a:extLst>
                    <a:ext uri="{FF2B5EF4-FFF2-40B4-BE49-F238E27FC236}">
                      <a16:creationId xmlns:a16="http://schemas.microsoft.com/office/drawing/2014/main" id="{97053544-8855-4D78-9426-B63801908064}"/>
                    </a:ext>
                  </a:extLst>
                </p:cNvPr>
                <p:cNvSpPr/>
                <p:nvPr/>
              </p:nvSpPr>
              <p:spPr bwMode="auto">
                <a:xfrm>
                  <a:off x="3653573" y="4488126"/>
                  <a:ext cx="243822" cy="197608"/>
                </a:xfrm>
                <a:custGeom>
                  <a:avLst/>
                  <a:gdLst>
                    <a:gd name="T0" fmla="*/ 49 w 52"/>
                    <a:gd name="T1" fmla="*/ 27 h 42"/>
                    <a:gd name="T2" fmla="*/ 17 w 52"/>
                    <a:gd name="T3" fmla="*/ 0 h 42"/>
                    <a:gd name="T4" fmla="*/ 4 w 52"/>
                    <a:gd name="T5" fmla="*/ 32 h 42"/>
                    <a:gd name="T6" fmla="*/ 44 w 52"/>
                    <a:gd name="T7" fmla="*/ 40 h 42"/>
                    <a:gd name="T8" fmla="*/ 49 w 52"/>
                    <a:gd name="T9" fmla="*/ 27 h 42"/>
                  </a:gdLst>
                  <a:ahLst/>
                  <a:cxnLst>
                    <a:cxn ang="0">
                      <a:pos x="T0" y="T1"/>
                    </a:cxn>
                    <a:cxn ang="0">
                      <a:pos x="T2" y="T3"/>
                    </a:cxn>
                    <a:cxn ang="0">
                      <a:pos x="T4" y="T5"/>
                    </a:cxn>
                    <a:cxn ang="0">
                      <a:pos x="T6" y="T7"/>
                    </a:cxn>
                    <a:cxn ang="0">
                      <a:pos x="T8" y="T9"/>
                    </a:cxn>
                  </a:cxnLst>
                  <a:rect l="0" t="0" r="r" b="b"/>
                  <a:pathLst>
                    <a:path w="52" h="42">
                      <a:moveTo>
                        <a:pt x="49" y="27"/>
                      </a:moveTo>
                      <a:cubicBezTo>
                        <a:pt x="46" y="19"/>
                        <a:pt x="23" y="0"/>
                        <a:pt x="17" y="0"/>
                      </a:cubicBezTo>
                      <a:cubicBezTo>
                        <a:pt x="12" y="0"/>
                        <a:pt x="0" y="27"/>
                        <a:pt x="4" y="32"/>
                      </a:cubicBezTo>
                      <a:cubicBezTo>
                        <a:pt x="8" y="37"/>
                        <a:pt x="38" y="42"/>
                        <a:pt x="44" y="40"/>
                      </a:cubicBezTo>
                      <a:cubicBezTo>
                        <a:pt x="51" y="38"/>
                        <a:pt x="52" y="33"/>
                        <a:pt x="49"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5">
                  <a:extLst>
                    <a:ext uri="{FF2B5EF4-FFF2-40B4-BE49-F238E27FC236}">
                      <a16:creationId xmlns:a16="http://schemas.microsoft.com/office/drawing/2014/main" id="{0D7E85AF-96DF-4CAB-A3DC-A4EFCD7DCEC6}"/>
                    </a:ext>
                  </a:extLst>
                </p:cNvPr>
                <p:cNvSpPr/>
                <p:nvPr/>
              </p:nvSpPr>
              <p:spPr bwMode="auto">
                <a:xfrm>
                  <a:off x="3808153" y="4563026"/>
                  <a:ext cx="84461" cy="113146"/>
                </a:xfrm>
                <a:custGeom>
                  <a:avLst/>
                  <a:gdLst>
                    <a:gd name="T0" fmla="*/ 16 w 18"/>
                    <a:gd name="T1" fmla="*/ 17 h 24"/>
                    <a:gd name="T2" fmla="*/ 2 w 18"/>
                    <a:gd name="T3" fmla="*/ 4 h 24"/>
                    <a:gd name="T4" fmla="*/ 13 w 18"/>
                    <a:gd name="T5" fmla="*/ 16 h 24"/>
                    <a:gd name="T6" fmla="*/ 3 w 18"/>
                    <a:gd name="T7" fmla="*/ 20 h 24"/>
                    <a:gd name="T8" fmla="*/ 16 w 18"/>
                    <a:gd name="T9" fmla="*/ 17 h 24"/>
                  </a:gdLst>
                  <a:ahLst/>
                  <a:cxnLst>
                    <a:cxn ang="0">
                      <a:pos x="T0" y="T1"/>
                    </a:cxn>
                    <a:cxn ang="0">
                      <a:pos x="T2" y="T3"/>
                    </a:cxn>
                    <a:cxn ang="0">
                      <a:pos x="T4" y="T5"/>
                    </a:cxn>
                    <a:cxn ang="0">
                      <a:pos x="T6" y="T7"/>
                    </a:cxn>
                    <a:cxn ang="0">
                      <a:pos x="T8" y="T9"/>
                    </a:cxn>
                  </a:cxnLst>
                  <a:rect l="0" t="0" r="r" b="b"/>
                  <a:pathLst>
                    <a:path w="18" h="24">
                      <a:moveTo>
                        <a:pt x="16" y="17"/>
                      </a:moveTo>
                      <a:cubicBezTo>
                        <a:pt x="18" y="12"/>
                        <a:pt x="5" y="0"/>
                        <a:pt x="2" y="4"/>
                      </a:cubicBezTo>
                      <a:cubicBezTo>
                        <a:pt x="0" y="8"/>
                        <a:pt x="15" y="11"/>
                        <a:pt x="13" y="16"/>
                      </a:cubicBezTo>
                      <a:cubicBezTo>
                        <a:pt x="12" y="20"/>
                        <a:pt x="3" y="15"/>
                        <a:pt x="3" y="20"/>
                      </a:cubicBezTo>
                      <a:cubicBezTo>
                        <a:pt x="3" y="24"/>
                        <a:pt x="14" y="23"/>
                        <a:pt x="16" y="17"/>
                      </a:cubicBezTo>
                      <a:close/>
                    </a:path>
                  </a:pathLst>
                </a:custGeom>
                <a:solidFill>
                  <a:schemeClr val="accent1">
                    <a:lumMod val="10000"/>
                    <a:lumOff val="90000"/>
                  </a:schemeClr>
                </a:solidFill>
                <a:ln w="9525" cap="flat">
                  <a:noFill/>
                  <a:prstDash val="solid"/>
                  <a:miter lim="800000"/>
                  <a:headEnd/>
                  <a:tailEnd/>
                </a:ln>
              </p:spPr>
              <p:txBody>
                <a:bodyPr anchor="ctr"/>
                <a:lstStyle/>
                <a:p>
                  <a:pPr algn="ctr"/>
                  <a:endParaRPr/>
                </a:p>
              </p:txBody>
            </p:sp>
            <p:sp>
              <p:nvSpPr>
                <p:cNvPr id="51" name="4">
                  <a:extLst>
                    <a:ext uri="{FF2B5EF4-FFF2-40B4-BE49-F238E27FC236}">
                      <a16:creationId xmlns:a16="http://schemas.microsoft.com/office/drawing/2014/main" id="{6916925D-9082-4B98-BA6F-ECD388985122}"/>
                    </a:ext>
                  </a:extLst>
                </p:cNvPr>
                <p:cNvSpPr/>
                <p:nvPr/>
              </p:nvSpPr>
              <p:spPr bwMode="auto">
                <a:xfrm>
                  <a:off x="3972295" y="4483346"/>
                  <a:ext cx="239839" cy="197608"/>
                </a:xfrm>
                <a:custGeom>
                  <a:avLst/>
                  <a:gdLst>
                    <a:gd name="T0" fmla="*/ 2 w 51"/>
                    <a:gd name="T1" fmla="*/ 27 h 42"/>
                    <a:gd name="T2" fmla="*/ 33 w 51"/>
                    <a:gd name="T3" fmla="*/ 1 h 42"/>
                    <a:gd name="T4" fmla="*/ 47 w 51"/>
                    <a:gd name="T5" fmla="*/ 33 h 42"/>
                    <a:gd name="T6" fmla="*/ 7 w 51"/>
                    <a:gd name="T7" fmla="*/ 40 h 42"/>
                    <a:gd name="T8" fmla="*/ 2 w 51"/>
                    <a:gd name="T9" fmla="*/ 27 h 42"/>
                  </a:gdLst>
                  <a:ahLst/>
                  <a:cxnLst>
                    <a:cxn ang="0">
                      <a:pos x="T0" y="T1"/>
                    </a:cxn>
                    <a:cxn ang="0">
                      <a:pos x="T2" y="T3"/>
                    </a:cxn>
                    <a:cxn ang="0">
                      <a:pos x="T4" y="T5"/>
                    </a:cxn>
                    <a:cxn ang="0">
                      <a:pos x="T6" y="T7"/>
                    </a:cxn>
                    <a:cxn ang="0">
                      <a:pos x="T8" y="T9"/>
                    </a:cxn>
                  </a:cxnLst>
                  <a:rect l="0" t="0" r="r" b="b"/>
                  <a:pathLst>
                    <a:path w="51" h="42">
                      <a:moveTo>
                        <a:pt x="2" y="27"/>
                      </a:moveTo>
                      <a:cubicBezTo>
                        <a:pt x="5" y="20"/>
                        <a:pt x="27" y="1"/>
                        <a:pt x="33" y="1"/>
                      </a:cubicBezTo>
                      <a:cubicBezTo>
                        <a:pt x="38" y="0"/>
                        <a:pt x="51" y="28"/>
                        <a:pt x="47" y="33"/>
                      </a:cubicBezTo>
                      <a:cubicBezTo>
                        <a:pt x="43" y="38"/>
                        <a:pt x="14" y="42"/>
                        <a:pt x="7" y="40"/>
                      </a:cubicBezTo>
                      <a:cubicBezTo>
                        <a:pt x="1" y="38"/>
                        <a:pt x="0" y="33"/>
                        <a:pt x="2"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3">
                  <a:extLst>
                    <a:ext uri="{FF2B5EF4-FFF2-40B4-BE49-F238E27FC236}">
                      <a16:creationId xmlns:a16="http://schemas.microsoft.com/office/drawing/2014/main" id="{7403459F-615B-4E04-8BF5-0F52897BBB77}"/>
                    </a:ext>
                  </a:extLst>
                </p:cNvPr>
                <p:cNvSpPr/>
                <p:nvPr/>
              </p:nvSpPr>
              <p:spPr bwMode="auto">
                <a:xfrm>
                  <a:off x="3972295" y="4559042"/>
                  <a:ext cx="84461" cy="117131"/>
                </a:xfrm>
                <a:custGeom>
                  <a:avLst/>
                  <a:gdLst>
                    <a:gd name="T0" fmla="*/ 2 w 18"/>
                    <a:gd name="T1" fmla="*/ 17 h 25"/>
                    <a:gd name="T2" fmla="*/ 15 w 18"/>
                    <a:gd name="T3" fmla="*/ 5 h 25"/>
                    <a:gd name="T4" fmla="*/ 5 w 18"/>
                    <a:gd name="T5" fmla="*/ 16 h 25"/>
                    <a:gd name="T6" fmla="*/ 16 w 18"/>
                    <a:gd name="T7" fmla="*/ 20 h 25"/>
                    <a:gd name="T8" fmla="*/ 2 w 18"/>
                    <a:gd name="T9" fmla="*/ 17 h 25"/>
                  </a:gdLst>
                  <a:ahLst/>
                  <a:cxnLst>
                    <a:cxn ang="0">
                      <a:pos x="T0" y="T1"/>
                    </a:cxn>
                    <a:cxn ang="0">
                      <a:pos x="T2" y="T3"/>
                    </a:cxn>
                    <a:cxn ang="0">
                      <a:pos x="T4" y="T5"/>
                    </a:cxn>
                    <a:cxn ang="0">
                      <a:pos x="T6" y="T7"/>
                    </a:cxn>
                    <a:cxn ang="0">
                      <a:pos x="T8" y="T9"/>
                    </a:cxn>
                  </a:cxnLst>
                  <a:rect l="0" t="0" r="r" b="b"/>
                  <a:pathLst>
                    <a:path w="18" h="25">
                      <a:moveTo>
                        <a:pt x="2" y="17"/>
                      </a:moveTo>
                      <a:cubicBezTo>
                        <a:pt x="0" y="12"/>
                        <a:pt x="13" y="0"/>
                        <a:pt x="15" y="5"/>
                      </a:cubicBezTo>
                      <a:cubicBezTo>
                        <a:pt x="18" y="9"/>
                        <a:pt x="3" y="12"/>
                        <a:pt x="5" y="16"/>
                      </a:cubicBezTo>
                      <a:cubicBezTo>
                        <a:pt x="7" y="20"/>
                        <a:pt x="16" y="15"/>
                        <a:pt x="16" y="20"/>
                      </a:cubicBezTo>
                      <a:cubicBezTo>
                        <a:pt x="16" y="25"/>
                        <a:pt x="4" y="23"/>
                        <a:pt x="2" y="17"/>
                      </a:cubicBezTo>
                      <a:close/>
                    </a:path>
                  </a:pathLst>
                </a:custGeom>
                <a:solidFill>
                  <a:schemeClr val="accent1">
                    <a:lumMod val="10000"/>
                    <a:lumOff val="90000"/>
                  </a:schemeClr>
                </a:solidFill>
                <a:ln w="9525">
                  <a:noFill/>
                  <a:round/>
                  <a:headEnd/>
                  <a:tailEnd/>
                </a:ln>
              </p:spPr>
              <p:txBody>
                <a:bodyPr anchor="ctr"/>
                <a:lstStyle/>
                <a:p>
                  <a:pPr algn="ctr"/>
                  <a:endParaRPr/>
                </a:p>
              </p:txBody>
            </p:sp>
            <p:sp>
              <p:nvSpPr>
                <p:cNvPr id="53" name="2">
                  <a:extLst>
                    <a:ext uri="{FF2B5EF4-FFF2-40B4-BE49-F238E27FC236}">
                      <a16:creationId xmlns:a16="http://schemas.microsoft.com/office/drawing/2014/main" id="{E33B155E-E02F-4F27-B721-D0C1F5BE8394}"/>
                    </a:ext>
                  </a:extLst>
                </p:cNvPr>
                <p:cNvSpPr/>
                <p:nvPr/>
              </p:nvSpPr>
              <p:spPr bwMode="auto">
                <a:xfrm>
                  <a:off x="3864726" y="4606054"/>
                  <a:ext cx="141035" cy="84461"/>
                </a:xfrm>
                <a:custGeom>
                  <a:avLst/>
                  <a:gdLst>
                    <a:gd name="T0" fmla="*/ 13 w 30"/>
                    <a:gd name="T1" fmla="*/ 0 h 18"/>
                    <a:gd name="T2" fmla="*/ 2 w 30"/>
                    <a:gd name="T3" fmla="*/ 8 h 18"/>
                    <a:gd name="T4" fmla="*/ 14 w 30"/>
                    <a:gd name="T5" fmla="*/ 18 h 18"/>
                    <a:gd name="T6" fmla="*/ 28 w 30"/>
                    <a:gd name="T7" fmla="*/ 10 h 18"/>
                    <a:gd name="T8" fmla="*/ 13 w 30"/>
                    <a:gd name="T9" fmla="*/ 0 h 18"/>
                  </a:gdLst>
                  <a:ahLst/>
                  <a:cxnLst>
                    <a:cxn ang="0">
                      <a:pos x="T0" y="T1"/>
                    </a:cxn>
                    <a:cxn ang="0">
                      <a:pos x="T2" y="T3"/>
                    </a:cxn>
                    <a:cxn ang="0">
                      <a:pos x="T4" y="T5"/>
                    </a:cxn>
                    <a:cxn ang="0">
                      <a:pos x="T6" y="T7"/>
                    </a:cxn>
                    <a:cxn ang="0">
                      <a:pos x="T8" y="T9"/>
                    </a:cxn>
                  </a:cxnLst>
                  <a:rect l="0" t="0" r="r" b="b"/>
                  <a:pathLst>
                    <a:path w="30" h="18">
                      <a:moveTo>
                        <a:pt x="13" y="0"/>
                      </a:moveTo>
                      <a:cubicBezTo>
                        <a:pt x="5" y="1"/>
                        <a:pt x="1" y="1"/>
                        <a:pt x="2" y="8"/>
                      </a:cubicBezTo>
                      <a:cubicBezTo>
                        <a:pt x="2" y="16"/>
                        <a:pt x="0" y="17"/>
                        <a:pt x="14" y="18"/>
                      </a:cubicBezTo>
                      <a:cubicBezTo>
                        <a:pt x="28" y="18"/>
                        <a:pt x="30" y="16"/>
                        <a:pt x="28" y="10"/>
                      </a:cubicBezTo>
                      <a:cubicBezTo>
                        <a:pt x="26" y="3"/>
                        <a:pt x="25" y="0"/>
                        <a:pt x="13" y="0"/>
                      </a:cubicBezTo>
                      <a:close/>
                    </a:path>
                  </a:pathLst>
                </a:custGeom>
                <a:solidFill>
                  <a:schemeClr val="accent1">
                    <a:lumMod val="10000"/>
                    <a:lumOff val="90000"/>
                  </a:schemeClr>
                </a:solidFill>
                <a:ln w="9525">
                  <a:noFill/>
                  <a:round/>
                  <a:headEnd/>
                  <a:tailEnd/>
                </a:ln>
              </p:spPr>
              <p:txBody>
                <a:bodyPr anchor="ctr"/>
                <a:lstStyle/>
                <a:p>
                  <a:pPr algn="ctr"/>
                  <a:endParaRPr/>
                </a:p>
              </p:txBody>
            </p:sp>
            <p:sp>
              <p:nvSpPr>
                <p:cNvPr id="54" name="1">
                  <a:extLst>
                    <a:ext uri="{FF2B5EF4-FFF2-40B4-BE49-F238E27FC236}">
                      <a16:creationId xmlns:a16="http://schemas.microsoft.com/office/drawing/2014/main" id="{7A7DABE1-5E6E-49C8-928D-F92DE692BE8B}"/>
                    </a:ext>
                  </a:extLst>
                </p:cNvPr>
                <p:cNvSpPr/>
                <p:nvPr/>
              </p:nvSpPr>
              <p:spPr bwMode="auto">
                <a:xfrm>
                  <a:off x="3874288" y="4610835"/>
                  <a:ext cx="121911" cy="70119"/>
                </a:xfrm>
                <a:custGeom>
                  <a:avLst/>
                  <a:gdLst>
                    <a:gd name="T0" fmla="*/ 11 w 26"/>
                    <a:gd name="T1" fmla="*/ 0 h 15"/>
                    <a:gd name="T2" fmla="*/ 1 w 26"/>
                    <a:gd name="T3" fmla="*/ 7 h 15"/>
                    <a:gd name="T4" fmla="*/ 12 w 26"/>
                    <a:gd name="T5" fmla="*/ 15 h 15"/>
                    <a:gd name="T6" fmla="*/ 25 w 26"/>
                    <a:gd name="T7" fmla="*/ 8 h 15"/>
                    <a:gd name="T8" fmla="*/ 11 w 26"/>
                    <a:gd name="T9" fmla="*/ 0 h 15"/>
                  </a:gdLst>
                  <a:ahLst/>
                  <a:cxnLst>
                    <a:cxn ang="0">
                      <a:pos x="T0" y="T1"/>
                    </a:cxn>
                    <a:cxn ang="0">
                      <a:pos x="T2" y="T3"/>
                    </a:cxn>
                    <a:cxn ang="0">
                      <a:pos x="T4" y="T5"/>
                    </a:cxn>
                    <a:cxn ang="0">
                      <a:pos x="T6" y="T7"/>
                    </a:cxn>
                    <a:cxn ang="0">
                      <a:pos x="T8" y="T9"/>
                    </a:cxn>
                  </a:cxnLst>
                  <a:rect l="0" t="0" r="r" b="b"/>
                  <a:pathLst>
                    <a:path w="26" h="15">
                      <a:moveTo>
                        <a:pt x="11" y="0"/>
                      </a:moveTo>
                      <a:cubicBezTo>
                        <a:pt x="4" y="1"/>
                        <a:pt x="1" y="0"/>
                        <a:pt x="1" y="7"/>
                      </a:cubicBezTo>
                      <a:cubicBezTo>
                        <a:pt x="1" y="13"/>
                        <a:pt x="0" y="14"/>
                        <a:pt x="12" y="15"/>
                      </a:cubicBezTo>
                      <a:cubicBezTo>
                        <a:pt x="24" y="15"/>
                        <a:pt x="26" y="14"/>
                        <a:pt x="25" y="8"/>
                      </a:cubicBezTo>
                      <a:cubicBezTo>
                        <a:pt x="23" y="2"/>
                        <a:pt x="22" y="0"/>
                        <a:pt x="11" y="0"/>
                      </a:cubicBezTo>
                      <a:close/>
                    </a:path>
                  </a:pathLst>
                </a:custGeom>
                <a:solidFill>
                  <a:schemeClr val="accent1">
                    <a:lumMod val="10000"/>
                    <a:lumOff val="90000"/>
                  </a:schemeClr>
                </a:solidFill>
                <a:ln w="9525">
                  <a:noFill/>
                  <a:round/>
                  <a:headEnd/>
                  <a:tailEnd/>
                </a:ln>
              </p:spPr>
              <p:txBody>
                <a:bodyPr anchor="ctr"/>
                <a:lstStyle/>
                <a:p>
                  <a:pPr algn="ctr"/>
                  <a:endParaRPr/>
                </a:p>
              </p:txBody>
            </p:sp>
          </p:grpSp>
          <p:sp>
            <p:nvSpPr>
              <p:cNvPr id="47" name="任意多边形: 形状 46">
                <a:extLst>
                  <a:ext uri="{FF2B5EF4-FFF2-40B4-BE49-F238E27FC236}">
                    <a16:creationId xmlns:a16="http://schemas.microsoft.com/office/drawing/2014/main" id="{8D09EFB6-782D-4CF2-94BF-62EBE59CFB84}"/>
                  </a:ext>
                </a:extLst>
              </p:cNvPr>
              <p:cNvSpPr/>
              <p:nvPr/>
            </p:nvSpPr>
            <p:spPr>
              <a:xfrm>
                <a:off x="10424160" y="4748678"/>
                <a:ext cx="1843088" cy="252900"/>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gradFill>
                <a:gsLst>
                  <a:gs pos="86000">
                    <a:schemeClr val="accent2"/>
                  </a:gs>
                  <a:gs pos="24000">
                    <a:schemeClr val="accent2">
                      <a:alpha val="94000"/>
                      <a:lumMod val="10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8" name="矩形 47">
                <a:extLst>
                  <a:ext uri="{FF2B5EF4-FFF2-40B4-BE49-F238E27FC236}">
                    <a16:creationId xmlns:a16="http://schemas.microsoft.com/office/drawing/2014/main" id="{7451B051-0C42-4CFC-8348-F8438AA9C059}"/>
                  </a:ext>
                </a:extLst>
              </p:cNvPr>
              <p:cNvSpPr/>
              <p:nvPr/>
            </p:nvSpPr>
            <p:spPr>
              <a:xfrm rot="16200000">
                <a:off x="10513199" y="5669194"/>
                <a:ext cx="2109321" cy="268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5" name="图片 54">
              <a:extLst>
                <a:ext uri="{FF2B5EF4-FFF2-40B4-BE49-F238E27FC236}">
                  <a16:creationId xmlns:a16="http://schemas.microsoft.com/office/drawing/2014/main" id="{C75D63C3-9E19-4F6F-9A0D-4252CD225ADE}"/>
                </a:ext>
              </a:extLst>
            </p:cNvPr>
            <p:cNvPicPr>
              <a:picLocks noChangeAspect="1"/>
            </p:cNvPicPr>
            <p:nvPr userDrawn="1"/>
          </p:nvPicPr>
          <p:blipFill>
            <a:blip r:embed="rId5">
              <a:alphaModFix amt="12000"/>
              <a:duotone>
                <a:prstClr val="black"/>
                <a:schemeClr val="accent3">
                  <a:tint val="45000"/>
                  <a:satMod val="400000"/>
                </a:schemeClr>
              </a:duotone>
              <a:extLst>
                <a:ext uri="{BEBA8EAE-BF5A-486C-A8C5-ECC9F3942E4B}">
                  <a14:imgProps xmlns:a14="http://schemas.microsoft.com/office/drawing/2010/main">
                    <a14:imgLayer r:embed="rId6">
                      <a14:imgEffect>
                        <a14:sharpenSoften amount="-100000"/>
                      </a14:imgEffect>
                    </a14:imgLayer>
                  </a14:imgProps>
                </a:ext>
              </a:extLst>
            </a:blip>
            <a:stretch>
              <a:fillRect/>
            </a:stretch>
          </p:blipFill>
          <p:spPr>
            <a:xfrm>
              <a:off x="10750613" y="5390811"/>
              <a:ext cx="363435" cy="363435"/>
            </a:xfrm>
            <a:prstGeom prst="rect">
              <a:avLst/>
            </a:prstGeom>
          </p:spPr>
        </p:pic>
      </p:grpSp>
      <p:pic>
        <p:nvPicPr>
          <p:cNvPr id="56" name="图片 55">
            <a:extLst>
              <a:ext uri="{FF2B5EF4-FFF2-40B4-BE49-F238E27FC236}">
                <a16:creationId xmlns:a16="http://schemas.microsoft.com/office/drawing/2014/main" id="{7D97D264-1096-4730-9172-BB871F250870}"/>
              </a:ext>
            </a:extLst>
          </p:cNvPr>
          <p:cNvPicPr>
            <a:picLocks noChangeAspect="1"/>
          </p:cNvPicPr>
          <p:nvPr userDrawn="1"/>
        </p:nvPicPr>
        <p:blipFill>
          <a:blip r:embed="rId5">
            <a:duotone>
              <a:prstClr val="black"/>
              <a:schemeClr val="accent3">
                <a:tint val="45000"/>
                <a:satMod val="400000"/>
              </a:schemeClr>
            </a:duotone>
            <a:alphaModFix amt="12000"/>
            <a:extLst>
              <a:ext uri="{BEBA8EAE-BF5A-486C-A8C5-ECC9F3942E4B}">
                <a14:imgProps xmlns:a14="http://schemas.microsoft.com/office/drawing/2010/main">
                  <a14:imgLayer r:embed="rId6">
                    <a14:imgEffect>
                      <a14:sharpenSoften amount="-100000"/>
                    </a14:imgEffect>
                  </a14:imgLayer>
                </a14:imgProps>
              </a:ext>
            </a:extLst>
          </a:blip>
          <a:stretch>
            <a:fillRect/>
          </a:stretch>
        </p:blipFill>
        <p:spPr>
          <a:xfrm>
            <a:off x="7424712" y="5323581"/>
            <a:ext cx="718693" cy="718693"/>
          </a:xfrm>
          <a:prstGeom prst="rect">
            <a:avLst/>
          </a:prstGeom>
        </p:spPr>
      </p:pic>
      <p:pic>
        <p:nvPicPr>
          <p:cNvPr id="57" name="图片 56">
            <a:extLst>
              <a:ext uri="{FF2B5EF4-FFF2-40B4-BE49-F238E27FC236}">
                <a16:creationId xmlns:a16="http://schemas.microsoft.com/office/drawing/2014/main" id="{F688A999-D586-49F7-9B50-DDD315960C87}"/>
              </a:ext>
            </a:extLst>
          </p:cNvPr>
          <p:cNvPicPr>
            <a:picLocks noChangeAspect="1"/>
          </p:cNvPicPr>
          <p:nvPr userDrawn="1"/>
        </p:nvPicPr>
        <p:blipFill>
          <a:blip r:embed="rId5">
            <a:biLevel thresh="50000"/>
            <a:alphaModFix amt="14000"/>
            <a:extLst>
              <a:ext uri="{BEBA8EAE-BF5A-486C-A8C5-ECC9F3942E4B}">
                <a14:imgProps xmlns:a14="http://schemas.microsoft.com/office/drawing/2010/main">
                  <a14:imgLayer r:embed="rId6">
                    <a14:imgEffect>
                      <a14:sharpenSoften amount="-100000"/>
                    </a14:imgEffect>
                  </a14:imgLayer>
                </a14:imgProps>
              </a:ext>
            </a:extLst>
          </a:blip>
          <a:stretch>
            <a:fillRect/>
          </a:stretch>
        </p:blipFill>
        <p:spPr>
          <a:xfrm>
            <a:off x="1107925" y="919800"/>
            <a:ext cx="1023300" cy="1023300"/>
          </a:xfrm>
          <a:prstGeom prst="rect">
            <a:avLst/>
          </a:prstGeom>
        </p:spPr>
      </p:pic>
      <p:grpSp>
        <p:nvGrpSpPr>
          <p:cNvPr id="58" name="组合 57">
            <a:extLst>
              <a:ext uri="{FF2B5EF4-FFF2-40B4-BE49-F238E27FC236}">
                <a16:creationId xmlns:a16="http://schemas.microsoft.com/office/drawing/2014/main" id="{3D81E5FA-A4D6-4C17-98B6-7C8A8FC86E73}"/>
              </a:ext>
            </a:extLst>
          </p:cNvPr>
          <p:cNvGrpSpPr/>
          <p:nvPr userDrawn="1"/>
        </p:nvGrpSpPr>
        <p:grpSpPr>
          <a:xfrm>
            <a:off x="-241599" y="1419943"/>
            <a:ext cx="3615956" cy="5671710"/>
            <a:chOff x="-241599" y="1419943"/>
            <a:chExt cx="3615956" cy="5671710"/>
          </a:xfrm>
        </p:grpSpPr>
        <p:sp>
          <p:nvSpPr>
            <p:cNvPr id="59" name="任意多边形: 形状 58">
              <a:extLst>
                <a:ext uri="{FF2B5EF4-FFF2-40B4-BE49-F238E27FC236}">
                  <a16:creationId xmlns:a16="http://schemas.microsoft.com/office/drawing/2014/main" id="{CAE4724D-F0BF-4054-B272-95A74238E645}"/>
                </a:ext>
              </a:extLst>
            </p:cNvPr>
            <p:cNvSpPr/>
            <p:nvPr/>
          </p:nvSpPr>
          <p:spPr>
            <a:xfrm flipH="1">
              <a:off x="370332" y="2639356"/>
              <a:ext cx="1502012" cy="4218644"/>
            </a:xfrm>
            <a:custGeom>
              <a:avLst/>
              <a:gdLst>
                <a:gd name="connsiteX0" fmla="*/ 0 w 1502012"/>
                <a:gd name="connsiteY0" fmla="*/ 0 h 4218644"/>
                <a:gd name="connsiteX1" fmla="*/ 0 w 1502012"/>
                <a:gd name="connsiteY1" fmla="*/ 4218644 h 4218644"/>
                <a:gd name="connsiteX2" fmla="*/ 1502012 w 1502012"/>
                <a:gd name="connsiteY2" fmla="*/ 4218644 h 4218644"/>
              </a:gdLst>
              <a:ahLst/>
              <a:cxnLst>
                <a:cxn ang="0">
                  <a:pos x="connsiteX0" y="connsiteY0"/>
                </a:cxn>
                <a:cxn ang="0">
                  <a:pos x="connsiteX1" y="connsiteY1"/>
                </a:cxn>
                <a:cxn ang="0">
                  <a:pos x="connsiteX2" y="connsiteY2"/>
                </a:cxn>
              </a:cxnLst>
              <a:rect l="l" t="t" r="r" b="b"/>
              <a:pathLst>
                <a:path w="1502012" h="4218644">
                  <a:moveTo>
                    <a:pt x="0" y="0"/>
                  </a:moveTo>
                  <a:lnTo>
                    <a:pt x="0" y="4218644"/>
                  </a:lnTo>
                  <a:lnTo>
                    <a:pt x="1502012" y="4218644"/>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0" name="任意多边形: 形状 59">
              <a:extLst>
                <a:ext uri="{FF2B5EF4-FFF2-40B4-BE49-F238E27FC236}">
                  <a16:creationId xmlns:a16="http://schemas.microsoft.com/office/drawing/2014/main" id="{AC2EAC5F-D14C-4C96-8C9A-99360BAA6012}"/>
                </a:ext>
              </a:extLst>
            </p:cNvPr>
            <p:cNvSpPr/>
            <p:nvPr/>
          </p:nvSpPr>
          <p:spPr>
            <a:xfrm>
              <a:off x="1872344" y="2639356"/>
              <a:ext cx="1502013" cy="4218644"/>
            </a:xfrm>
            <a:custGeom>
              <a:avLst/>
              <a:gdLst>
                <a:gd name="connsiteX0" fmla="*/ 0 w 1502013"/>
                <a:gd name="connsiteY0" fmla="*/ 0 h 4218644"/>
                <a:gd name="connsiteX1" fmla="*/ 1502013 w 1502013"/>
                <a:gd name="connsiteY1" fmla="*/ 4218644 h 4218644"/>
                <a:gd name="connsiteX2" fmla="*/ 0 w 1502013"/>
                <a:gd name="connsiteY2" fmla="*/ 4218644 h 4218644"/>
              </a:gdLst>
              <a:ahLst/>
              <a:cxnLst>
                <a:cxn ang="0">
                  <a:pos x="connsiteX0" y="connsiteY0"/>
                </a:cxn>
                <a:cxn ang="0">
                  <a:pos x="connsiteX1" y="connsiteY1"/>
                </a:cxn>
                <a:cxn ang="0">
                  <a:pos x="connsiteX2" y="connsiteY2"/>
                </a:cxn>
              </a:cxnLst>
              <a:rect l="l" t="t" r="r" b="b"/>
              <a:pathLst>
                <a:path w="1502013" h="4218644">
                  <a:moveTo>
                    <a:pt x="0" y="0"/>
                  </a:moveTo>
                  <a:lnTo>
                    <a:pt x="1502013" y="4218644"/>
                  </a:lnTo>
                  <a:lnTo>
                    <a:pt x="0" y="421864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1" name="星形: 五角 60">
              <a:extLst>
                <a:ext uri="{FF2B5EF4-FFF2-40B4-BE49-F238E27FC236}">
                  <a16:creationId xmlns:a16="http://schemas.microsoft.com/office/drawing/2014/main" id="{8D596AFB-79BD-422E-B429-8F85D99DEF63}"/>
                </a:ext>
              </a:extLst>
            </p:cNvPr>
            <p:cNvSpPr/>
            <p:nvPr/>
          </p:nvSpPr>
          <p:spPr>
            <a:xfrm>
              <a:off x="1632339" y="2229891"/>
              <a:ext cx="479487" cy="479487"/>
            </a:xfrm>
            <a:prstGeom prst="star5">
              <a:avLst>
                <a:gd name="adj" fmla="val 29547"/>
                <a:gd name="hf" fmla="val 105146"/>
                <a:gd name="vf" fmla="val 110557"/>
              </a:avLst>
            </a:prstGeom>
            <a:solidFill>
              <a:schemeClr val="accent6">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 name="星形: 四角 61">
              <a:extLst>
                <a:ext uri="{FF2B5EF4-FFF2-40B4-BE49-F238E27FC236}">
                  <a16:creationId xmlns:a16="http://schemas.microsoft.com/office/drawing/2014/main" id="{014A9559-91F9-4E76-8CE1-E3C10B5589D8}"/>
                </a:ext>
              </a:extLst>
            </p:cNvPr>
            <p:cNvSpPr/>
            <p:nvPr/>
          </p:nvSpPr>
          <p:spPr>
            <a:xfrm>
              <a:off x="1517998" y="4055505"/>
              <a:ext cx="172899" cy="310674"/>
            </a:xfrm>
            <a:prstGeom prst="star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3" name="图片 62">
              <a:extLst>
                <a:ext uri="{FF2B5EF4-FFF2-40B4-BE49-F238E27FC236}">
                  <a16:creationId xmlns:a16="http://schemas.microsoft.com/office/drawing/2014/main" id="{13DED189-5952-40E0-913E-8FFFAA063E7C}"/>
                </a:ext>
              </a:extLst>
            </p:cNvPr>
            <p:cNvPicPr>
              <a:picLocks noChangeAspect="1"/>
            </p:cNvPicPr>
            <p:nvPr/>
          </p:nvPicPr>
          <p:blipFill>
            <a:blip r:embed="rId5">
              <a:biLevel thresh="50000"/>
              <a:alphaModFix amt="84000"/>
              <a:extLst>
                <a:ext uri="{BEBA8EAE-BF5A-486C-A8C5-ECC9F3942E4B}">
                  <a14:imgProps xmlns:a14="http://schemas.microsoft.com/office/drawing/2010/main">
                    <a14:imgLayer r:embed="rId6">
                      <a14:imgEffect>
                        <a14:sharpenSoften amount="-100000"/>
                      </a14:imgEffect>
                    </a14:imgLayer>
                  </a14:imgProps>
                </a:ext>
              </a:extLst>
            </a:blip>
            <a:stretch>
              <a:fillRect/>
            </a:stretch>
          </p:blipFill>
          <p:spPr>
            <a:xfrm>
              <a:off x="1577340" y="5119583"/>
              <a:ext cx="922952" cy="922952"/>
            </a:xfrm>
            <a:prstGeom prst="rect">
              <a:avLst/>
            </a:prstGeom>
            <a:effectLst>
              <a:softEdge rad="12700"/>
            </a:effectLst>
          </p:spPr>
        </p:pic>
        <p:sp>
          <p:nvSpPr>
            <p:cNvPr id="64" name="任意多边形: 形状 63">
              <a:extLst>
                <a:ext uri="{FF2B5EF4-FFF2-40B4-BE49-F238E27FC236}">
                  <a16:creationId xmlns:a16="http://schemas.microsoft.com/office/drawing/2014/main" id="{CD9AC190-0778-41F6-B38B-F1927786B27B}"/>
                </a:ext>
              </a:extLst>
            </p:cNvPr>
            <p:cNvSpPr/>
            <p:nvPr/>
          </p:nvSpPr>
          <p:spPr>
            <a:xfrm>
              <a:off x="0" y="1419943"/>
              <a:ext cx="1451430" cy="2009057"/>
            </a:xfrm>
            <a:custGeom>
              <a:avLst/>
              <a:gdLst>
                <a:gd name="connsiteX0" fmla="*/ 0 w 1451430"/>
                <a:gd name="connsiteY0" fmla="*/ 0 h 2009057"/>
                <a:gd name="connsiteX1" fmla="*/ 1451430 w 1451430"/>
                <a:gd name="connsiteY1" fmla="*/ 2009057 h 2009057"/>
                <a:gd name="connsiteX2" fmla="*/ 0 w 1451430"/>
                <a:gd name="connsiteY2" fmla="*/ 2009057 h 2009057"/>
              </a:gdLst>
              <a:ahLst/>
              <a:cxnLst>
                <a:cxn ang="0">
                  <a:pos x="connsiteX0" y="connsiteY0"/>
                </a:cxn>
                <a:cxn ang="0">
                  <a:pos x="connsiteX1" y="connsiteY1"/>
                </a:cxn>
                <a:cxn ang="0">
                  <a:pos x="connsiteX2" y="connsiteY2"/>
                </a:cxn>
              </a:cxnLst>
              <a:rect l="l" t="t" r="r" b="b"/>
              <a:pathLst>
                <a:path w="1451430" h="2009057">
                  <a:moveTo>
                    <a:pt x="0" y="0"/>
                  </a:moveTo>
                  <a:lnTo>
                    <a:pt x="1451430" y="2009057"/>
                  </a:lnTo>
                  <a:lnTo>
                    <a:pt x="0" y="200905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65" name="任意多边形: 形状 64">
              <a:extLst>
                <a:ext uri="{FF2B5EF4-FFF2-40B4-BE49-F238E27FC236}">
                  <a16:creationId xmlns:a16="http://schemas.microsoft.com/office/drawing/2014/main" id="{60A68B3C-F42D-4926-A0A1-3DD12738258A}"/>
                </a:ext>
              </a:extLst>
            </p:cNvPr>
            <p:cNvSpPr/>
            <p:nvPr/>
          </p:nvSpPr>
          <p:spPr>
            <a:xfrm>
              <a:off x="0" y="2176835"/>
              <a:ext cx="2583544" cy="4681165"/>
            </a:xfrm>
            <a:custGeom>
              <a:avLst/>
              <a:gdLst>
                <a:gd name="connsiteX0" fmla="*/ 0 w 2583544"/>
                <a:gd name="connsiteY0" fmla="*/ 0 h 4681165"/>
                <a:gd name="connsiteX1" fmla="*/ 2583544 w 2583544"/>
                <a:gd name="connsiteY1" fmla="*/ 4681165 h 4681165"/>
                <a:gd name="connsiteX2" fmla="*/ 0 w 2583544"/>
                <a:gd name="connsiteY2" fmla="*/ 4681165 h 4681165"/>
              </a:gdLst>
              <a:ahLst/>
              <a:cxnLst>
                <a:cxn ang="0">
                  <a:pos x="connsiteX0" y="connsiteY0"/>
                </a:cxn>
                <a:cxn ang="0">
                  <a:pos x="connsiteX1" y="connsiteY1"/>
                </a:cxn>
                <a:cxn ang="0">
                  <a:pos x="connsiteX2" y="connsiteY2"/>
                </a:cxn>
              </a:cxnLst>
              <a:rect l="l" t="t" r="r" b="b"/>
              <a:pathLst>
                <a:path w="2583544" h="4681165">
                  <a:moveTo>
                    <a:pt x="0" y="0"/>
                  </a:moveTo>
                  <a:lnTo>
                    <a:pt x="2583544" y="4681165"/>
                  </a:lnTo>
                  <a:lnTo>
                    <a:pt x="0" y="468116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66" name="文本框 65">
              <a:extLst>
                <a:ext uri="{FF2B5EF4-FFF2-40B4-BE49-F238E27FC236}">
                  <a16:creationId xmlns:a16="http://schemas.microsoft.com/office/drawing/2014/main" id="{07B1E2D9-9689-4753-AACB-9772463B2403}"/>
                </a:ext>
              </a:extLst>
            </p:cNvPr>
            <p:cNvSpPr txBox="1"/>
            <p:nvPr/>
          </p:nvSpPr>
          <p:spPr>
            <a:xfrm>
              <a:off x="-241599" y="4078007"/>
              <a:ext cx="1354217" cy="3013646"/>
            </a:xfrm>
            <a:prstGeom prst="rect">
              <a:avLst/>
            </a:prstGeom>
            <a:noFill/>
          </p:spPr>
          <p:txBody>
            <a:bodyPr vert="eaVert" wrap="none" lIns="0" tIns="0" rIns="0" bIns="0" rtlCol="0">
              <a:spAutoFit/>
            </a:bodyPr>
            <a:lstStyle/>
            <a:p>
              <a:r>
                <a:rPr lang="en-US" altLang="zh-CN" sz="8800" b="1" dirty="0">
                  <a:solidFill>
                    <a:schemeClr val="bg1">
                      <a:alpha val="5000"/>
                    </a:schemeClr>
                  </a:solidFill>
                  <a:latin typeface="+mj-lt"/>
                </a:rPr>
                <a:t>2021</a:t>
              </a:r>
              <a:endParaRPr lang="zh-CN" altLang="en-US" sz="8800" b="1" dirty="0">
                <a:solidFill>
                  <a:schemeClr val="bg1">
                    <a:alpha val="5000"/>
                  </a:schemeClr>
                </a:solidFill>
                <a:latin typeface="+mj-lt"/>
              </a:endParaRPr>
            </a:p>
          </p:txBody>
        </p:sp>
      </p:grpSp>
      <p:pic>
        <p:nvPicPr>
          <p:cNvPr id="75" name="图片 74">
            <a:extLst>
              <a:ext uri="{FF2B5EF4-FFF2-40B4-BE49-F238E27FC236}">
                <a16:creationId xmlns:a16="http://schemas.microsoft.com/office/drawing/2014/main" id="{8B635EFA-49AB-4531-8C2F-EE36F982A18E}"/>
              </a:ext>
            </a:extLst>
          </p:cNvPr>
          <p:cNvPicPr>
            <a:picLocks noChangeAspect="1"/>
          </p:cNvPicPr>
          <p:nvPr userDrawn="1"/>
        </p:nvPicPr>
        <p:blipFill>
          <a:blip r:embed="rId5">
            <a:biLevel thresh="50000"/>
            <a:alphaModFix amt="16000"/>
            <a:extLst>
              <a:ext uri="{BEBA8EAE-BF5A-486C-A8C5-ECC9F3942E4B}">
                <a14:imgProps xmlns:a14="http://schemas.microsoft.com/office/drawing/2010/main">
                  <a14:imgLayer r:embed="rId6">
                    <a14:imgEffect>
                      <a14:sharpenSoften amount="-100000"/>
                    </a14:imgEffect>
                  </a14:imgLayer>
                </a14:imgProps>
              </a:ext>
            </a:extLst>
          </a:blip>
          <a:srcRect b="27174"/>
          <a:stretch>
            <a:fillRect/>
          </a:stretch>
        </p:blipFill>
        <p:spPr>
          <a:xfrm>
            <a:off x="4564993" y="5761334"/>
            <a:ext cx="1488566" cy="1084064"/>
          </a:xfrm>
          <a:custGeom>
            <a:avLst/>
            <a:gdLst>
              <a:gd name="connsiteX0" fmla="*/ 0 w 1488566"/>
              <a:gd name="connsiteY0" fmla="*/ 0 h 1084064"/>
              <a:gd name="connsiteX1" fmla="*/ 1488566 w 1488566"/>
              <a:gd name="connsiteY1" fmla="*/ 0 h 1084064"/>
              <a:gd name="connsiteX2" fmla="*/ 1488566 w 1488566"/>
              <a:gd name="connsiteY2" fmla="*/ 1084064 h 1084064"/>
              <a:gd name="connsiteX3" fmla="*/ 0 w 1488566"/>
              <a:gd name="connsiteY3" fmla="*/ 1084064 h 1084064"/>
            </a:gdLst>
            <a:ahLst/>
            <a:cxnLst>
              <a:cxn ang="0">
                <a:pos x="connsiteX0" y="connsiteY0"/>
              </a:cxn>
              <a:cxn ang="0">
                <a:pos x="connsiteX1" y="connsiteY1"/>
              </a:cxn>
              <a:cxn ang="0">
                <a:pos x="connsiteX2" y="connsiteY2"/>
              </a:cxn>
              <a:cxn ang="0">
                <a:pos x="connsiteX3" y="connsiteY3"/>
              </a:cxn>
            </a:cxnLst>
            <a:rect l="l" t="t" r="r" b="b"/>
            <a:pathLst>
              <a:path w="1488566" h="1084064">
                <a:moveTo>
                  <a:pt x="0" y="0"/>
                </a:moveTo>
                <a:lnTo>
                  <a:pt x="1488566" y="0"/>
                </a:lnTo>
                <a:lnTo>
                  <a:pt x="1488566" y="1084064"/>
                </a:lnTo>
                <a:lnTo>
                  <a:pt x="0" y="1084064"/>
                </a:lnTo>
                <a:close/>
              </a:path>
            </a:pathLst>
          </a:custGeom>
        </p:spPr>
      </p:pic>
      <p:sp>
        <p:nvSpPr>
          <p:cNvPr id="69" name="星形: 四角 68">
            <a:extLst>
              <a:ext uri="{FF2B5EF4-FFF2-40B4-BE49-F238E27FC236}">
                <a16:creationId xmlns:a16="http://schemas.microsoft.com/office/drawing/2014/main" id="{801B0216-4BA7-4A82-AF9E-9FC4D7A95B9F}"/>
              </a:ext>
            </a:extLst>
          </p:cNvPr>
          <p:cNvSpPr/>
          <p:nvPr userDrawn="1"/>
        </p:nvSpPr>
        <p:spPr>
          <a:xfrm rot="20729664">
            <a:off x="8778081" y="3609315"/>
            <a:ext cx="418421" cy="404571"/>
          </a:xfrm>
          <a:prstGeom prst="star4">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形状 69">
            <a:extLst>
              <a:ext uri="{FF2B5EF4-FFF2-40B4-BE49-F238E27FC236}">
                <a16:creationId xmlns:a16="http://schemas.microsoft.com/office/drawing/2014/main" id="{02B25C36-B9DB-4917-B529-A501A3167B25}"/>
              </a:ext>
            </a:extLst>
          </p:cNvPr>
          <p:cNvSpPr/>
          <p:nvPr userDrawn="1"/>
        </p:nvSpPr>
        <p:spPr>
          <a:xfrm>
            <a:off x="1" y="0"/>
            <a:ext cx="5992921" cy="778246"/>
          </a:xfrm>
          <a:custGeom>
            <a:avLst/>
            <a:gdLst>
              <a:gd name="connsiteX0" fmla="*/ 0 w 5992921"/>
              <a:gd name="connsiteY0" fmla="*/ 0 h 778246"/>
              <a:gd name="connsiteX1" fmla="*/ 5427608 w 5992921"/>
              <a:gd name="connsiteY1" fmla="*/ 0 h 778246"/>
              <a:gd name="connsiteX2" fmla="*/ 5508847 w 5992921"/>
              <a:gd name="connsiteY2" fmla="*/ 19870 h 778246"/>
              <a:gd name="connsiteX3" fmla="*/ 5986123 w 5992921"/>
              <a:gd name="connsiteY3" fmla="*/ 169019 h 778246"/>
              <a:gd name="connsiteX4" fmla="*/ 5919195 w 5992921"/>
              <a:gd name="connsiteY4" fmla="*/ 328344 h 778246"/>
              <a:gd name="connsiteX5" fmla="*/ 5532599 w 5992921"/>
              <a:gd name="connsiteY5" fmla="*/ 462821 h 778246"/>
              <a:gd name="connsiteX6" fmla="*/ 5194816 w 5992921"/>
              <a:gd name="connsiteY6" fmla="*/ 667459 h 778246"/>
              <a:gd name="connsiteX7" fmla="*/ 4993250 w 5992921"/>
              <a:gd name="connsiteY7" fmla="*/ 648458 h 778246"/>
              <a:gd name="connsiteX8" fmla="*/ 4990100 w 5992921"/>
              <a:gd name="connsiteY8" fmla="*/ 643781 h 778246"/>
              <a:gd name="connsiteX9" fmla="*/ 4761764 w 5992921"/>
              <a:gd name="connsiteY9" fmla="*/ 660735 h 778246"/>
              <a:gd name="connsiteX10" fmla="*/ 4740899 w 5992921"/>
              <a:gd name="connsiteY10" fmla="*/ 724467 h 778246"/>
              <a:gd name="connsiteX11" fmla="*/ 4646808 w 5992921"/>
              <a:gd name="connsiteY11" fmla="*/ 777963 h 778246"/>
              <a:gd name="connsiteX12" fmla="*/ 4554291 w 5992921"/>
              <a:gd name="connsiteY12" fmla="*/ 631209 h 778246"/>
              <a:gd name="connsiteX13" fmla="*/ 4204699 w 5992921"/>
              <a:gd name="connsiteY13" fmla="*/ 509595 h 778246"/>
              <a:gd name="connsiteX14" fmla="*/ 3927943 w 5992921"/>
              <a:gd name="connsiteY14" fmla="*/ 523336 h 778246"/>
              <a:gd name="connsiteX15" fmla="*/ 3788576 w 5992921"/>
              <a:gd name="connsiteY15" fmla="*/ 578588 h 778246"/>
              <a:gd name="connsiteX16" fmla="*/ 3622444 w 5992921"/>
              <a:gd name="connsiteY16" fmla="*/ 637934 h 778246"/>
              <a:gd name="connsiteX17" fmla="*/ 3511423 w 5992921"/>
              <a:gd name="connsiteY17" fmla="*/ 597881 h 778246"/>
              <a:gd name="connsiteX18" fmla="*/ 3337416 w 5992921"/>
              <a:gd name="connsiteY18" fmla="*/ 585896 h 778246"/>
              <a:gd name="connsiteX19" fmla="*/ 3116953 w 5992921"/>
              <a:gd name="connsiteY19" fmla="*/ 592329 h 778246"/>
              <a:gd name="connsiteX20" fmla="*/ 2815389 w 5992921"/>
              <a:gd name="connsiteY20" fmla="*/ 375702 h 778246"/>
              <a:gd name="connsiteX21" fmla="*/ 2479970 w 5992921"/>
              <a:gd name="connsiteY21" fmla="*/ 326883 h 778246"/>
              <a:gd name="connsiteX22" fmla="*/ 1791810 w 5992921"/>
              <a:gd name="connsiteY22" fmla="*/ 318698 h 778246"/>
              <a:gd name="connsiteX23" fmla="*/ 1694966 w 5992921"/>
              <a:gd name="connsiteY23" fmla="*/ 373949 h 778246"/>
              <a:gd name="connsiteX24" fmla="*/ 1659925 w 5992921"/>
              <a:gd name="connsiteY24" fmla="*/ 452588 h 778246"/>
              <a:gd name="connsiteX25" fmla="*/ 1485129 w 5992921"/>
              <a:gd name="connsiteY25" fmla="*/ 458143 h 778246"/>
              <a:gd name="connsiteX26" fmla="*/ 1483951 w 5992921"/>
              <a:gd name="connsiteY26" fmla="*/ 456974 h 778246"/>
              <a:gd name="connsiteX27" fmla="*/ 1304034 w 5992921"/>
              <a:gd name="connsiteY27" fmla="*/ 472467 h 778246"/>
              <a:gd name="connsiteX28" fmla="*/ 1249315 w 5992921"/>
              <a:gd name="connsiteY28" fmla="*/ 552570 h 778246"/>
              <a:gd name="connsiteX29" fmla="*/ 1130028 w 5992921"/>
              <a:gd name="connsiteY29" fmla="*/ 578879 h 778246"/>
              <a:gd name="connsiteX30" fmla="*/ 1051291 w 5992921"/>
              <a:gd name="connsiteY30" fmla="*/ 490008 h 778246"/>
              <a:gd name="connsiteX31" fmla="*/ 825314 w 5992921"/>
              <a:gd name="connsiteY31" fmla="*/ 198836 h 778246"/>
              <a:gd name="connsiteX32" fmla="*/ 421789 w 5992921"/>
              <a:gd name="connsiteY32" fmla="*/ 246489 h 778246"/>
              <a:gd name="connsiteX33" fmla="*/ 291086 w 5992921"/>
              <a:gd name="connsiteY33" fmla="*/ 384182 h 778246"/>
              <a:gd name="connsiteX34" fmla="*/ 195027 w 5992921"/>
              <a:gd name="connsiteY34" fmla="*/ 377166 h 778246"/>
              <a:gd name="connsiteX35" fmla="*/ 60496 w 5992921"/>
              <a:gd name="connsiteY35" fmla="*/ 335259 h 778246"/>
              <a:gd name="connsiteX36" fmla="*/ 0 w 5992921"/>
              <a:gd name="connsiteY36" fmla="*/ 314003 h 77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92921" h="778246">
                <a:moveTo>
                  <a:pt x="0" y="0"/>
                </a:moveTo>
                <a:lnTo>
                  <a:pt x="5427608" y="0"/>
                </a:lnTo>
                <a:lnTo>
                  <a:pt x="5508847" y="19870"/>
                </a:lnTo>
                <a:cubicBezTo>
                  <a:pt x="5702596" y="54787"/>
                  <a:pt x="5938587" y="39220"/>
                  <a:pt x="5986123" y="169019"/>
                </a:cubicBezTo>
                <a:cubicBezTo>
                  <a:pt x="6007380" y="226901"/>
                  <a:pt x="5977068" y="286830"/>
                  <a:pt x="5919195" y="328344"/>
                </a:cubicBezTo>
                <a:cubicBezTo>
                  <a:pt x="5810931" y="406400"/>
                  <a:pt x="5662513" y="418677"/>
                  <a:pt x="5532599" y="462821"/>
                </a:cubicBezTo>
                <a:cubicBezTo>
                  <a:pt x="5398747" y="508134"/>
                  <a:pt x="5291268" y="583848"/>
                  <a:pt x="5194816" y="667459"/>
                </a:cubicBezTo>
                <a:cubicBezTo>
                  <a:pt x="5137340" y="717156"/>
                  <a:pt x="5030651" y="707509"/>
                  <a:pt x="4993250" y="648458"/>
                </a:cubicBezTo>
                <a:lnTo>
                  <a:pt x="4990100" y="643781"/>
                </a:lnTo>
                <a:cubicBezTo>
                  <a:pt x="4941283" y="566894"/>
                  <a:pt x="4789323" y="578296"/>
                  <a:pt x="4761764" y="660735"/>
                </a:cubicBezTo>
                <a:lnTo>
                  <a:pt x="4740899" y="724467"/>
                </a:lnTo>
                <a:cubicBezTo>
                  <a:pt x="4730269" y="756623"/>
                  <a:pt x="4690900" y="781179"/>
                  <a:pt x="4646808" y="777963"/>
                </a:cubicBezTo>
                <a:cubicBezTo>
                  <a:pt x="4568860" y="772116"/>
                  <a:pt x="4575552" y="687630"/>
                  <a:pt x="4554291" y="631209"/>
                </a:cubicBezTo>
                <a:cubicBezTo>
                  <a:pt x="4516894" y="531227"/>
                  <a:pt x="4344066" y="501118"/>
                  <a:pt x="4204699" y="509595"/>
                </a:cubicBezTo>
                <a:cubicBezTo>
                  <a:pt x="4113365" y="515151"/>
                  <a:pt x="4017703" y="528888"/>
                  <a:pt x="3927943" y="523336"/>
                </a:cubicBezTo>
                <a:cubicBezTo>
                  <a:pt x="3870855" y="519828"/>
                  <a:pt x="3818889" y="542338"/>
                  <a:pt x="3788576" y="578588"/>
                </a:cubicBezTo>
                <a:cubicBezTo>
                  <a:pt x="3755899" y="617468"/>
                  <a:pt x="3686611" y="646411"/>
                  <a:pt x="3622444" y="637934"/>
                </a:cubicBezTo>
                <a:cubicBezTo>
                  <a:pt x="3580318" y="632379"/>
                  <a:pt x="3543707" y="617760"/>
                  <a:pt x="3511423" y="597881"/>
                </a:cubicBezTo>
                <a:cubicBezTo>
                  <a:pt x="3462213" y="567477"/>
                  <a:pt x="3391743" y="561047"/>
                  <a:pt x="3337416" y="585896"/>
                </a:cubicBezTo>
                <a:cubicBezTo>
                  <a:pt x="3275605" y="614252"/>
                  <a:pt x="3181910" y="622146"/>
                  <a:pt x="3116953" y="592329"/>
                </a:cubicBezTo>
                <a:cubicBezTo>
                  <a:pt x="2997273" y="537660"/>
                  <a:pt x="2935069" y="430370"/>
                  <a:pt x="2815389" y="375702"/>
                </a:cubicBezTo>
                <a:cubicBezTo>
                  <a:pt x="2716970" y="330974"/>
                  <a:pt x="2595319" y="328052"/>
                  <a:pt x="2479970" y="326883"/>
                </a:cubicBezTo>
                <a:lnTo>
                  <a:pt x="1791810" y="318698"/>
                </a:lnTo>
                <a:cubicBezTo>
                  <a:pt x="1746143" y="318111"/>
                  <a:pt x="1704807" y="340915"/>
                  <a:pt x="1694966" y="373949"/>
                </a:cubicBezTo>
                <a:cubicBezTo>
                  <a:pt x="1686695" y="400845"/>
                  <a:pt x="1674887" y="427154"/>
                  <a:pt x="1659925" y="452588"/>
                </a:cubicBezTo>
                <a:cubicBezTo>
                  <a:pt x="1627645" y="506670"/>
                  <a:pt x="1524894" y="509595"/>
                  <a:pt x="1485129" y="458143"/>
                </a:cubicBezTo>
                <a:lnTo>
                  <a:pt x="1483951" y="456974"/>
                </a:lnTo>
                <a:cubicBezTo>
                  <a:pt x="1440644" y="401136"/>
                  <a:pt x="1326081" y="410491"/>
                  <a:pt x="1304034" y="472467"/>
                </a:cubicBezTo>
                <a:cubicBezTo>
                  <a:pt x="1293801" y="501701"/>
                  <a:pt x="1278446" y="529183"/>
                  <a:pt x="1249315" y="552570"/>
                </a:cubicBezTo>
                <a:cubicBezTo>
                  <a:pt x="1218999" y="576832"/>
                  <a:pt x="1172546" y="589404"/>
                  <a:pt x="1130028" y="578879"/>
                </a:cubicBezTo>
                <a:cubicBezTo>
                  <a:pt x="1076880" y="565725"/>
                  <a:pt x="1063100" y="525966"/>
                  <a:pt x="1051291" y="490008"/>
                </a:cubicBezTo>
                <a:cubicBezTo>
                  <a:pt x="1013498" y="378918"/>
                  <a:pt x="952083" y="264321"/>
                  <a:pt x="825314" y="198836"/>
                </a:cubicBezTo>
                <a:cubicBezTo>
                  <a:pt x="698550" y="133643"/>
                  <a:pt x="492652" y="144754"/>
                  <a:pt x="421789" y="246489"/>
                </a:cubicBezTo>
                <a:cubicBezTo>
                  <a:pt x="385963" y="297941"/>
                  <a:pt x="385570" y="366933"/>
                  <a:pt x="291086" y="384182"/>
                </a:cubicBezTo>
                <a:cubicBezTo>
                  <a:pt x="259199" y="390029"/>
                  <a:pt x="225340" y="386226"/>
                  <a:pt x="195027" y="377166"/>
                </a:cubicBezTo>
                <a:cubicBezTo>
                  <a:pt x="148179" y="362987"/>
                  <a:pt x="103004" y="349101"/>
                  <a:pt x="60496" y="335259"/>
                </a:cubicBezTo>
                <a:lnTo>
                  <a:pt x="0" y="314003"/>
                </a:lnTo>
                <a:close/>
              </a:path>
            </a:pathLst>
          </a:custGeom>
          <a:solidFill>
            <a:srgbClr val="F2F3F7"/>
          </a:solidFill>
          <a:ln w="9525" cap="flat">
            <a:noFill/>
            <a:prstDash val="solid"/>
            <a:miter/>
          </a:ln>
        </p:spPr>
        <p:txBody>
          <a:bodyPr wrap="square" rtlCol="0" anchor="ctr">
            <a:noAutofit/>
          </a:bodyPr>
          <a:lstStyle/>
          <a:p>
            <a:endParaRPr lang="en-ID">
              <a:latin typeface="Lexend" pitchFamily="2" charset="0"/>
            </a:endParaRPr>
          </a:p>
        </p:txBody>
      </p:sp>
      <p:pic>
        <p:nvPicPr>
          <p:cNvPr id="71" name="图片 70">
            <a:extLst>
              <a:ext uri="{FF2B5EF4-FFF2-40B4-BE49-F238E27FC236}">
                <a16:creationId xmlns:a16="http://schemas.microsoft.com/office/drawing/2014/main" id="{D4A7B59D-E9EA-4CE8-AF3A-FC5C48787176}"/>
              </a:ext>
            </a:extLst>
          </p:cNvPr>
          <p:cNvPicPr>
            <a:picLocks noChangeAspect="1"/>
          </p:cNvPicPr>
          <p:nvPr userDrawn="1"/>
        </p:nvPicPr>
        <p:blipFill>
          <a:blip r:embed="rId5">
            <a:biLevel thresh="50000"/>
            <a:alphaModFix amt="55000"/>
            <a:extLst>
              <a:ext uri="{BEBA8EAE-BF5A-486C-A8C5-ECC9F3942E4B}">
                <a14:imgProps xmlns:a14="http://schemas.microsoft.com/office/drawing/2010/main">
                  <a14:imgLayer r:embed="rId6">
                    <a14:imgEffect>
                      <a14:sharpenSoften amount="-100000"/>
                    </a14:imgEffect>
                  </a14:imgLayer>
                </a14:imgProps>
              </a:ext>
            </a:extLst>
          </a:blip>
          <a:stretch>
            <a:fillRect/>
          </a:stretch>
        </p:blipFill>
        <p:spPr>
          <a:xfrm>
            <a:off x="10008085" y="2923860"/>
            <a:ext cx="1023300" cy="1023300"/>
          </a:xfrm>
          <a:prstGeom prst="rect">
            <a:avLst/>
          </a:prstGeom>
        </p:spPr>
      </p:pic>
      <p:pic>
        <p:nvPicPr>
          <p:cNvPr id="7" name="图片 6">
            <a:extLst>
              <a:ext uri="{FF2B5EF4-FFF2-40B4-BE49-F238E27FC236}">
                <a16:creationId xmlns:a16="http://schemas.microsoft.com/office/drawing/2014/main" id="{483103FF-C126-428D-AFC1-C6CD2D9DD71A}"/>
              </a:ext>
            </a:extLst>
          </p:cNvPr>
          <p:cNvPicPr>
            <a:picLocks/>
          </p:cNvPicPr>
          <p:nvPr userDrawn="1"/>
        </p:nvPicPr>
        <p:blipFill>
          <a:blip r:embed="rId7"/>
          <a:stretch>
            <a:fillRect/>
          </a:stretch>
        </p:blipFill>
        <p:spPr>
          <a:xfrm>
            <a:off x="10331131" y="5151"/>
            <a:ext cx="1765938" cy="793020"/>
          </a:xfrm>
          <a:prstGeom prst="rect">
            <a:avLst/>
          </a:prstGeom>
        </p:spPr>
      </p:pic>
    </p:spTree>
    <p:extLst>
      <p:ext uri="{BB962C8B-B14F-4D97-AF65-F5344CB8AC3E}">
        <p14:creationId xmlns:p14="http://schemas.microsoft.com/office/powerpoint/2010/main" val="3594384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目录页2">
    <p:spTree>
      <p:nvGrpSpPr>
        <p:cNvPr id="1" name=""/>
        <p:cNvGrpSpPr/>
        <p:nvPr/>
      </p:nvGrpSpPr>
      <p:grpSpPr>
        <a:xfrm>
          <a:off x="0" y="0"/>
          <a:ext cx="0" cy="0"/>
          <a:chOff x="0" y="0"/>
          <a:chExt cx="0" cy="0"/>
        </a:xfrm>
      </p:grpSpPr>
      <p:grpSp>
        <p:nvGrpSpPr>
          <p:cNvPr id="30" name="组合 29">
            <a:extLst>
              <a:ext uri="{FF2B5EF4-FFF2-40B4-BE49-F238E27FC236}">
                <a16:creationId xmlns:a16="http://schemas.microsoft.com/office/drawing/2014/main" id="{4800A216-32F4-4AFE-9464-224BD8311B58}"/>
              </a:ext>
            </a:extLst>
          </p:cNvPr>
          <p:cNvGrpSpPr/>
          <p:nvPr userDrawn="1"/>
        </p:nvGrpSpPr>
        <p:grpSpPr>
          <a:xfrm>
            <a:off x="0" y="0"/>
            <a:ext cx="12192000" cy="6858000"/>
            <a:chOff x="0" y="0"/>
            <a:chExt cx="12192000" cy="6858000"/>
          </a:xfrm>
        </p:grpSpPr>
        <p:pic>
          <p:nvPicPr>
            <p:cNvPr id="31" name="图片 30">
              <a:extLst>
                <a:ext uri="{FF2B5EF4-FFF2-40B4-BE49-F238E27FC236}">
                  <a16:creationId xmlns:a16="http://schemas.microsoft.com/office/drawing/2014/main" id="{313E2408-C490-4D13-A87D-E6758CB1EE38}"/>
                </a:ext>
              </a:extLst>
            </p:cNvPr>
            <p:cNvPicPr>
              <a:picLocks noChangeAspect="1"/>
            </p:cNvPicPr>
            <p:nvPr userDrawn="1"/>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colorTemperature colorTemp="5012"/>
                      </a14:imgEffect>
                      <a14:imgEffect>
                        <a14:brightnessContrast bright="-38000" contrast="58000"/>
                      </a14:imgEffect>
                    </a14:imgLayer>
                  </a14:imgProps>
                </a:ext>
              </a:extLst>
            </a:blip>
            <a:stretch>
              <a:fillRect/>
            </a:stretch>
          </p:blipFill>
          <p:spPr>
            <a:xfrm>
              <a:off x="0" y="1"/>
              <a:ext cx="12192000" cy="6857999"/>
            </a:xfrm>
            <a:prstGeom prst="rect">
              <a:avLst/>
            </a:prstGeom>
          </p:spPr>
        </p:pic>
        <p:pic>
          <p:nvPicPr>
            <p:cNvPr id="32" name="图片 31">
              <a:extLst>
                <a:ext uri="{FF2B5EF4-FFF2-40B4-BE49-F238E27FC236}">
                  <a16:creationId xmlns:a16="http://schemas.microsoft.com/office/drawing/2014/main" id="{769E7CCF-97B3-4FD5-B328-1D6BE649D6CF}"/>
                </a:ext>
              </a:extLst>
            </p:cNvPr>
            <p:cNvPicPr>
              <a:picLocks noChangeAspect="1"/>
            </p:cNvPicPr>
            <p:nvPr userDrawn="1"/>
          </p:nvPicPr>
          <p:blipFill>
            <a:blip r:embed="rId4">
              <a:duotone>
                <a:prstClr val="black"/>
                <a:schemeClr val="accent3">
                  <a:tint val="45000"/>
                  <a:satMod val="400000"/>
                </a:schemeClr>
              </a:duotone>
              <a:alphaModFix amt="10000"/>
            </a:blip>
            <a:srcRect l="22818" t="16420" r="11818"/>
            <a:stretch>
              <a:fillRect/>
            </a:stretch>
          </p:blipFill>
          <p:spPr>
            <a:xfrm>
              <a:off x="0" y="11648"/>
              <a:ext cx="12192000" cy="3974314"/>
            </a:xfrm>
            <a:custGeom>
              <a:avLst/>
              <a:gdLst>
                <a:gd name="connsiteX0" fmla="*/ 0 w 12192000"/>
                <a:gd name="connsiteY0" fmla="*/ 0 h 3974314"/>
                <a:gd name="connsiteX1" fmla="*/ 12192000 w 12192000"/>
                <a:gd name="connsiteY1" fmla="*/ 0 h 3974314"/>
                <a:gd name="connsiteX2" fmla="*/ 12192000 w 12192000"/>
                <a:gd name="connsiteY2" fmla="*/ 3974314 h 3974314"/>
                <a:gd name="connsiteX3" fmla="*/ 0 w 12192000"/>
                <a:gd name="connsiteY3" fmla="*/ 3974314 h 3974314"/>
              </a:gdLst>
              <a:ahLst/>
              <a:cxnLst>
                <a:cxn ang="0">
                  <a:pos x="connsiteX0" y="connsiteY0"/>
                </a:cxn>
                <a:cxn ang="0">
                  <a:pos x="connsiteX1" y="connsiteY1"/>
                </a:cxn>
                <a:cxn ang="0">
                  <a:pos x="connsiteX2" y="connsiteY2"/>
                </a:cxn>
                <a:cxn ang="0">
                  <a:pos x="connsiteX3" y="connsiteY3"/>
                </a:cxn>
              </a:cxnLst>
              <a:rect l="l" t="t" r="r" b="b"/>
              <a:pathLst>
                <a:path w="12192000" h="3974314">
                  <a:moveTo>
                    <a:pt x="0" y="0"/>
                  </a:moveTo>
                  <a:lnTo>
                    <a:pt x="12192000" y="0"/>
                  </a:lnTo>
                  <a:lnTo>
                    <a:pt x="12192000" y="3974314"/>
                  </a:lnTo>
                  <a:lnTo>
                    <a:pt x="0" y="3974314"/>
                  </a:lnTo>
                  <a:close/>
                </a:path>
              </a:pathLst>
            </a:custGeom>
          </p:spPr>
        </p:pic>
        <p:sp>
          <p:nvSpPr>
            <p:cNvPr id="46" name="矩形 45">
              <a:extLst>
                <a:ext uri="{FF2B5EF4-FFF2-40B4-BE49-F238E27FC236}">
                  <a16:creationId xmlns:a16="http://schemas.microsoft.com/office/drawing/2014/main" id="{6FAB7F15-7A3A-40D9-AA8B-216BB06A9F76}"/>
                </a:ext>
              </a:extLst>
            </p:cNvPr>
            <p:cNvSpPr/>
            <p:nvPr userDrawn="1"/>
          </p:nvSpPr>
          <p:spPr>
            <a:xfrm>
              <a:off x="0" y="0"/>
              <a:ext cx="12192000" cy="6858000"/>
            </a:xfrm>
            <a:prstGeom prst="rect">
              <a:avLst/>
            </a:prstGeom>
            <a:gradFill flip="none" rotWithShape="1">
              <a:gsLst>
                <a:gs pos="100000">
                  <a:schemeClr val="accent3">
                    <a:lumMod val="50000"/>
                  </a:schemeClr>
                </a:gs>
                <a:gs pos="0">
                  <a:schemeClr val="accent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bg1"/>
                </a:solidFill>
              </a:endParaRPr>
            </a:p>
          </p:txBody>
        </p:sp>
      </p:grpSp>
      <p:sp>
        <p:nvSpPr>
          <p:cNvPr id="23" name="星形: 四角 22">
            <a:extLst>
              <a:ext uri="{FF2B5EF4-FFF2-40B4-BE49-F238E27FC236}">
                <a16:creationId xmlns:a16="http://schemas.microsoft.com/office/drawing/2014/main" id="{246FC689-C0BA-4E04-8E37-FBC738443501}"/>
              </a:ext>
            </a:extLst>
          </p:cNvPr>
          <p:cNvSpPr/>
          <p:nvPr userDrawn="1"/>
        </p:nvSpPr>
        <p:spPr>
          <a:xfrm rot="21041656">
            <a:off x="5514239" y="1906088"/>
            <a:ext cx="172899" cy="310674"/>
          </a:xfrm>
          <a:prstGeom prst="star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星形: 五角 23">
            <a:extLst>
              <a:ext uri="{FF2B5EF4-FFF2-40B4-BE49-F238E27FC236}">
                <a16:creationId xmlns:a16="http://schemas.microsoft.com/office/drawing/2014/main" id="{0042CC7B-732F-42F1-83E9-BA7A8B1C9413}"/>
              </a:ext>
            </a:extLst>
          </p:cNvPr>
          <p:cNvSpPr/>
          <p:nvPr userDrawn="1"/>
        </p:nvSpPr>
        <p:spPr>
          <a:xfrm>
            <a:off x="5405967" y="3570444"/>
            <a:ext cx="590075" cy="590075"/>
          </a:xfrm>
          <a:prstGeom prst="star5">
            <a:avLst/>
          </a:prstGeom>
          <a:noFill/>
          <a:ln>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a:extLst>
              <a:ext uri="{FF2B5EF4-FFF2-40B4-BE49-F238E27FC236}">
                <a16:creationId xmlns:a16="http://schemas.microsoft.com/office/drawing/2014/main" id="{9391ECDC-DDA2-4C07-8020-B658B1C44961}"/>
              </a:ext>
            </a:extLst>
          </p:cNvPr>
          <p:cNvPicPr>
            <a:picLocks noChangeAspect="1"/>
          </p:cNvPicPr>
          <p:nvPr userDrawn="1"/>
        </p:nvPicPr>
        <p:blipFill>
          <a:blip r:embed="rId5">
            <a:biLevel thresh="50000"/>
            <a:alphaModFix amt="84000"/>
            <a:extLst>
              <a:ext uri="{BEBA8EAE-BF5A-486C-A8C5-ECC9F3942E4B}">
                <a14:imgProps xmlns:a14="http://schemas.microsoft.com/office/drawing/2010/main">
                  <a14:imgLayer r:embed="rId6">
                    <a14:imgEffect>
                      <a14:sharpenSoften amount="-100000"/>
                    </a14:imgEffect>
                  </a14:imgLayer>
                </a14:imgProps>
              </a:ext>
            </a:extLst>
          </a:blip>
          <a:stretch>
            <a:fillRect/>
          </a:stretch>
        </p:blipFill>
        <p:spPr>
          <a:xfrm>
            <a:off x="9398580" y="5498398"/>
            <a:ext cx="1077661" cy="1077661"/>
          </a:xfrm>
          <a:prstGeom prst="rect">
            <a:avLst/>
          </a:prstGeom>
          <a:effectLst>
            <a:softEdge rad="12700"/>
          </a:effectLst>
        </p:spPr>
      </p:pic>
      <p:sp>
        <p:nvSpPr>
          <p:cNvPr id="33" name="任意多边形: 形状 32">
            <a:extLst>
              <a:ext uri="{FF2B5EF4-FFF2-40B4-BE49-F238E27FC236}">
                <a16:creationId xmlns:a16="http://schemas.microsoft.com/office/drawing/2014/main" id="{92D3B7B9-D344-4A10-B8BB-A1BA2AE83C39}"/>
              </a:ext>
            </a:extLst>
          </p:cNvPr>
          <p:cNvSpPr/>
          <p:nvPr userDrawn="1"/>
        </p:nvSpPr>
        <p:spPr>
          <a:xfrm>
            <a:off x="0" y="1419943"/>
            <a:ext cx="1451430" cy="2009057"/>
          </a:xfrm>
          <a:custGeom>
            <a:avLst/>
            <a:gdLst>
              <a:gd name="connsiteX0" fmla="*/ 0 w 1451430"/>
              <a:gd name="connsiteY0" fmla="*/ 0 h 2009057"/>
              <a:gd name="connsiteX1" fmla="*/ 1451430 w 1451430"/>
              <a:gd name="connsiteY1" fmla="*/ 2009057 h 2009057"/>
              <a:gd name="connsiteX2" fmla="*/ 0 w 1451430"/>
              <a:gd name="connsiteY2" fmla="*/ 2009057 h 2009057"/>
            </a:gdLst>
            <a:ahLst/>
            <a:cxnLst>
              <a:cxn ang="0">
                <a:pos x="connsiteX0" y="connsiteY0"/>
              </a:cxn>
              <a:cxn ang="0">
                <a:pos x="connsiteX1" y="connsiteY1"/>
              </a:cxn>
              <a:cxn ang="0">
                <a:pos x="connsiteX2" y="connsiteY2"/>
              </a:cxn>
            </a:cxnLst>
            <a:rect l="l" t="t" r="r" b="b"/>
            <a:pathLst>
              <a:path w="1451430" h="2009057">
                <a:moveTo>
                  <a:pt x="0" y="0"/>
                </a:moveTo>
                <a:lnTo>
                  <a:pt x="1451430" y="2009057"/>
                </a:lnTo>
                <a:lnTo>
                  <a:pt x="0" y="20090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4" name="任意多边形: 形状 33">
            <a:extLst>
              <a:ext uri="{FF2B5EF4-FFF2-40B4-BE49-F238E27FC236}">
                <a16:creationId xmlns:a16="http://schemas.microsoft.com/office/drawing/2014/main" id="{79F7E648-5A14-43E7-834A-7F7C8A20DD4F}"/>
              </a:ext>
            </a:extLst>
          </p:cNvPr>
          <p:cNvSpPr/>
          <p:nvPr userDrawn="1"/>
        </p:nvSpPr>
        <p:spPr>
          <a:xfrm>
            <a:off x="0" y="2176835"/>
            <a:ext cx="2583544" cy="4681165"/>
          </a:xfrm>
          <a:custGeom>
            <a:avLst/>
            <a:gdLst>
              <a:gd name="connsiteX0" fmla="*/ 0 w 2583544"/>
              <a:gd name="connsiteY0" fmla="*/ 0 h 4681165"/>
              <a:gd name="connsiteX1" fmla="*/ 2583544 w 2583544"/>
              <a:gd name="connsiteY1" fmla="*/ 4681165 h 4681165"/>
              <a:gd name="connsiteX2" fmla="*/ 0 w 2583544"/>
              <a:gd name="connsiteY2" fmla="*/ 4681165 h 4681165"/>
            </a:gdLst>
            <a:ahLst/>
            <a:cxnLst>
              <a:cxn ang="0">
                <a:pos x="connsiteX0" y="connsiteY0"/>
              </a:cxn>
              <a:cxn ang="0">
                <a:pos x="connsiteX1" y="connsiteY1"/>
              </a:cxn>
              <a:cxn ang="0">
                <a:pos x="connsiteX2" y="connsiteY2"/>
              </a:cxn>
            </a:cxnLst>
            <a:rect l="l" t="t" r="r" b="b"/>
            <a:pathLst>
              <a:path w="2583544" h="4681165">
                <a:moveTo>
                  <a:pt x="0" y="0"/>
                </a:moveTo>
                <a:lnTo>
                  <a:pt x="2583544" y="4681165"/>
                </a:lnTo>
                <a:lnTo>
                  <a:pt x="0" y="468116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5" name="任意多边形: 形状 34">
            <a:extLst>
              <a:ext uri="{FF2B5EF4-FFF2-40B4-BE49-F238E27FC236}">
                <a16:creationId xmlns:a16="http://schemas.microsoft.com/office/drawing/2014/main" id="{0394E6A6-5FE5-4A34-9524-F707724A22EA}"/>
              </a:ext>
            </a:extLst>
          </p:cNvPr>
          <p:cNvSpPr/>
          <p:nvPr userDrawn="1"/>
        </p:nvSpPr>
        <p:spPr>
          <a:xfrm flipH="1">
            <a:off x="10788740" y="1419943"/>
            <a:ext cx="1451430" cy="2009057"/>
          </a:xfrm>
          <a:custGeom>
            <a:avLst/>
            <a:gdLst>
              <a:gd name="connsiteX0" fmla="*/ 0 w 1451430"/>
              <a:gd name="connsiteY0" fmla="*/ 0 h 2009057"/>
              <a:gd name="connsiteX1" fmla="*/ 1451430 w 1451430"/>
              <a:gd name="connsiteY1" fmla="*/ 2009057 h 2009057"/>
              <a:gd name="connsiteX2" fmla="*/ 0 w 1451430"/>
              <a:gd name="connsiteY2" fmla="*/ 2009057 h 2009057"/>
            </a:gdLst>
            <a:ahLst/>
            <a:cxnLst>
              <a:cxn ang="0">
                <a:pos x="connsiteX0" y="connsiteY0"/>
              </a:cxn>
              <a:cxn ang="0">
                <a:pos x="connsiteX1" y="connsiteY1"/>
              </a:cxn>
              <a:cxn ang="0">
                <a:pos x="connsiteX2" y="connsiteY2"/>
              </a:cxn>
            </a:cxnLst>
            <a:rect l="l" t="t" r="r" b="b"/>
            <a:pathLst>
              <a:path w="1451430" h="2009057">
                <a:moveTo>
                  <a:pt x="0" y="0"/>
                </a:moveTo>
                <a:lnTo>
                  <a:pt x="1451430" y="2009057"/>
                </a:lnTo>
                <a:lnTo>
                  <a:pt x="0" y="20090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形状 35">
            <a:extLst>
              <a:ext uri="{FF2B5EF4-FFF2-40B4-BE49-F238E27FC236}">
                <a16:creationId xmlns:a16="http://schemas.microsoft.com/office/drawing/2014/main" id="{255EBC0A-7ACA-48A6-A452-F72D4E26D1C3}"/>
              </a:ext>
            </a:extLst>
          </p:cNvPr>
          <p:cNvSpPr/>
          <p:nvPr userDrawn="1"/>
        </p:nvSpPr>
        <p:spPr>
          <a:xfrm flipH="1">
            <a:off x="9656626" y="2176835"/>
            <a:ext cx="2583544" cy="4681165"/>
          </a:xfrm>
          <a:custGeom>
            <a:avLst/>
            <a:gdLst>
              <a:gd name="connsiteX0" fmla="*/ 0 w 2583544"/>
              <a:gd name="connsiteY0" fmla="*/ 0 h 4681165"/>
              <a:gd name="connsiteX1" fmla="*/ 2583544 w 2583544"/>
              <a:gd name="connsiteY1" fmla="*/ 4681165 h 4681165"/>
              <a:gd name="connsiteX2" fmla="*/ 0 w 2583544"/>
              <a:gd name="connsiteY2" fmla="*/ 4681165 h 4681165"/>
            </a:gdLst>
            <a:ahLst/>
            <a:cxnLst>
              <a:cxn ang="0">
                <a:pos x="connsiteX0" y="connsiteY0"/>
              </a:cxn>
              <a:cxn ang="0">
                <a:pos x="connsiteX1" y="connsiteY1"/>
              </a:cxn>
              <a:cxn ang="0">
                <a:pos x="connsiteX2" y="connsiteY2"/>
              </a:cxn>
            </a:cxnLst>
            <a:rect l="l" t="t" r="r" b="b"/>
            <a:pathLst>
              <a:path w="2583544" h="4681165">
                <a:moveTo>
                  <a:pt x="0" y="0"/>
                </a:moveTo>
                <a:lnTo>
                  <a:pt x="2583544" y="4681165"/>
                </a:lnTo>
                <a:lnTo>
                  <a:pt x="0" y="468116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pic>
        <p:nvPicPr>
          <p:cNvPr id="37" name="图片 36">
            <a:extLst>
              <a:ext uri="{FF2B5EF4-FFF2-40B4-BE49-F238E27FC236}">
                <a16:creationId xmlns:a16="http://schemas.microsoft.com/office/drawing/2014/main" id="{32CD7405-93B9-4877-B1C2-95258070A8B1}"/>
              </a:ext>
            </a:extLst>
          </p:cNvPr>
          <p:cNvPicPr>
            <a:picLocks noChangeAspect="1"/>
          </p:cNvPicPr>
          <p:nvPr userDrawn="1"/>
        </p:nvPicPr>
        <p:blipFill>
          <a:blip r:embed="rId7">
            <a:alphaModFix amt="68000"/>
            <a:extLst>
              <a:ext uri="{BEBA8EAE-BF5A-486C-A8C5-ECC9F3942E4B}">
                <a14:imgProps xmlns:a14="http://schemas.microsoft.com/office/drawing/2010/main">
                  <a14:imgLayer r:embed="rId8">
                    <a14:imgEffect>
                      <a14:brightnessContrast bright="-100000"/>
                    </a14:imgEffect>
                  </a14:imgLayer>
                </a14:imgProps>
              </a:ext>
            </a:extLst>
          </a:blip>
          <a:srcRect r="1420" b="35236"/>
          <a:stretch>
            <a:fillRect/>
          </a:stretch>
        </p:blipFill>
        <p:spPr>
          <a:xfrm>
            <a:off x="10006943" y="3837982"/>
            <a:ext cx="2185057" cy="3020018"/>
          </a:xfrm>
          <a:custGeom>
            <a:avLst/>
            <a:gdLst>
              <a:gd name="connsiteX0" fmla="*/ 0 w 2185057"/>
              <a:gd name="connsiteY0" fmla="*/ 0 h 3020018"/>
              <a:gd name="connsiteX1" fmla="*/ 2185057 w 2185057"/>
              <a:gd name="connsiteY1" fmla="*/ 0 h 3020018"/>
              <a:gd name="connsiteX2" fmla="*/ 2185057 w 2185057"/>
              <a:gd name="connsiteY2" fmla="*/ 3020018 h 3020018"/>
              <a:gd name="connsiteX3" fmla="*/ 0 w 2185057"/>
              <a:gd name="connsiteY3" fmla="*/ 3020018 h 3020018"/>
            </a:gdLst>
            <a:ahLst/>
            <a:cxnLst>
              <a:cxn ang="0">
                <a:pos x="connsiteX0" y="connsiteY0"/>
              </a:cxn>
              <a:cxn ang="0">
                <a:pos x="connsiteX1" y="connsiteY1"/>
              </a:cxn>
              <a:cxn ang="0">
                <a:pos x="connsiteX2" y="connsiteY2"/>
              </a:cxn>
              <a:cxn ang="0">
                <a:pos x="connsiteX3" y="connsiteY3"/>
              </a:cxn>
            </a:cxnLst>
            <a:rect l="l" t="t" r="r" b="b"/>
            <a:pathLst>
              <a:path w="2185057" h="3020018">
                <a:moveTo>
                  <a:pt x="0" y="0"/>
                </a:moveTo>
                <a:lnTo>
                  <a:pt x="2185057" y="0"/>
                </a:lnTo>
                <a:lnTo>
                  <a:pt x="2185057" y="3020018"/>
                </a:lnTo>
                <a:lnTo>
                  <a:pt x="0" y="3020018"/>
                </a:lnTo>
                <a:close/>
              </a:path>
            </a:pathLst>
          </a:custGeom>
        </p:spPr>
      </p:pic>
      <p:pic>
        <p:nvPicPr>
          <p:cNvPr id="38" name="图片 37">
            <a:extLst>
              <a:ext uri="{FF2B5EF4-FFF2-40B4-BE49-F238E27FC236}">
                <a16:creationId xmlns:a16="http://schemas.microsoft.com/office/drawing/2014/main" id="{AA3E7C42-E177-408F-9E4A-99927A471409}"/>
              </a:ext>
            </a:extLst>
          </p:cNvPr>
          <p:cNvPicPr>
            <a:picLocks noChangeAspect="1"/>
          </p:cNvPicPr>
          <p:nvPr userDrawn="1"/>
        </p:nvPicPr>
        <p:blipFill>
          <a:blip r:embed="rId7">
            <a:alphaModFix amt="68000"/>
            <a:extLst>
              <a:ext uri="{BEBA8EAE-BF5A-486C-A8C5-ECC9F3942E4B}">
                <a14:imgProps xmlns:a14="http://schemas.microsoft.com/office/drawing/2010/main">
                  <a14:imgLayer r:embed="rId8">
                    <a14:imgEffect>
                      <a14:brightnessContrast bright="-100000"/>
                    </a14:imgEffect>
                  </a14:imgLayer>
                </a14:imgProps>
              </a:ext>
            </a:extLst>
          </a:blip>
          <a:srcRect b="35236"/>
          <a:stretch>
            <a:fillRect/>
          </a:stretch>
        </p:blipFill>
        <p:spPr>
          <a:xfrm flipH="1">
            <a:off x="4446" y="3837982"/>
            <a:ext cx="2216541" cy="3020018"/>
          </a:xfrm>
          <a:custGeom>
            <a:avLst/>
            <a:gdLst>
              <a:gd name="connsiteX0" fmla="*/ 2216541 w 2216541"/>
              <a:gd name="connsiteY0" fmla="*/ 0 h 3020018"/>
              <a:gd name="connsiteX1" fmla="*/ 0 w 2216541"/>
              <a:gd name="connsiteY1" fmla="*/ 0 h 3020018"/>
              <a:gd name="connsiteX2" fmla="*/ 0 w 2216541"/>
              <a:gd name="connsiteY2" fmla="*/ 3020018 h 3020018"/>
              <a:gd name="connsiteX3" fmla="*/ 2216541 w 2216541"/>
              <a:gd name="connsiteY3" fmla="*/ 3020018 h 3020018"/>
            </a:gdLst>
            <a:ahLst/>
            <a:cxnLst>
              <a:cxn ang="0">
                <a:pos x="connsiteX0" y="connsiteY0"/>
              </a:cxn>
              <a:cxn ang="0">
                <a:pos x="connsiteX1" y="connsiteY1"/>
              </a:cxn>
              <a:cxn ang="0">
                <a:pos x="connsiteX2" y="connsiteY2"/>
              </a:cxn>
              <a:cxn ang="0">
                <a:pos x="connsiteX3" y="connsiteY3"/>
              </a:cxn>
            </a:cxnLst>
            <a:rect l="l" t="t" r="r" b="b"/>
            <a:pathLst>
              <a:path w="2216541" h="3020018">
                <a:moveTo>
                  <a:pt x="2216541" y="0"/>
                </a:moveTo>
                <a:lnTo>
                  <a:pt x="0" y="0"/>
                </a:lnTo>
                <a:lnTo>
                  <a:pt x="0" y="3020018"/>
                </a:lnTo>
                <a:lnTo>
                  <a:pt x="2216541" y="3020018"/>
                </a:lnTo>
                <a:close/>
              </a:path>
            </a:pathLst>
          </a:custGeom>
        </p:spPr>
      </p:pic>
      <p:pic>
        <p:nvPicPr>
          <p:cNvPr id="29" name="图片 28">
            <a:extLst>
              <a:ext uri="{FF2B5EF4-FFF2-40B4-BE49-F238E27FC236}">
                <a16:creationId xmlns:a16="http://schemas.microsoft.com/office/drawing/2014/main" id="{9E0357AC-AB67-4708-A4C4-C70BE24F17A8}"/>
              </a:ext>
            </a:extLst>
          </p:cNvPr>
          <p:cNvPicPr>
            <a:picLocks noChangeAspect="1"/>
          </p:cNvPicPr>
          <p:nvPr userDrawn="1"/>
        </p:nvPicPr>
        <p:blipFill>
          <a:blip r:embed="rId5">
            <a:duotone>
              <a:prstClr val="black"/>
              <a:srgbClr val="D9C3A5">
                <a:tint val="50000"/>
                <a:satMod val="180000"/>
              </a:srgbClr>
            </a:duotone>
            <a:alphaModFix amt="30000"/>
            <a:extLst>
              <a:ext uri="{BEBA8EAE-BF5A-486C-A8C5-ECC9F3942E4B}">
                <a14:imgProps xmlns:a14="http://schemas.microsoft.com/office/drawing/2010/main">
                  <a14:imgLayer r:embed="rId6">
                    <a14:imgEffect>
                      <a14:sharpenSoften amount="-100000"/>
                    </a14:imgEffect>
                  </a14:imgLayer>
                </a14:imgProps>
              </a:ext>
            </a:extLst>
          </a:blip>
          <a:stretch>
            <a:fillRect/>
          </a:stretch>
        </p:blipFill>
        <p:spPr>
          <a:xfrm>
            <a:off x="6578503" y="834371"/>
            <a:ext cx="628669" cy="628669"/>
          </a:xfrm>
          <a:prstGeom prst="rect">
            <a:avLst/>
          </a:prstGeom>
        </p:spPr>
      </p:pic>
      <p:sp>
        <p:nvSpPr>
          <p:cNvPr id="50" name="文本框 49">
            <a:extLst>
              <a:ext uri="{FF2B5EF4-FFF2-40B4-BE49-F238E27FC236}">
                <a16:creationId xmlns:a16="http://schemas.microsoft.com/office/drawing/2014/main" id="{437B57DE-15D5-433F-87D8-E816B619326C}"/>
              </a:ext>
            </a:extLst>
          </p:cNvPr>
          <p:cNvSpPr txBox="1"/>
          <p:nvPr/>
        </p:nvSpPr>
        <p:spPr>
          <a:xfrm>
            <a:off x="5234226" y="921784"/>
            <a:ext cx="1723549" cy="1015663"/>
          </a:xfrm>
          <a:prstGeom prst="rect">
            <a:avLst/>
          </a:prstGeom>
          <a:noFill/>
          <a:effectLst/>
        </p:spPr>
        <p:txBody>
          <a:bodyPr wrap="none" rtlCol="0">
            <a:spAutoFit/>
          </a:bodyPr>
          <a:lstStyle/>
          <a:p>
            <a:r>
              <a:rPr lang="zh-CN" altLang="en-US" sz="6000" b="1" dirty="0">
                <a:solidFill>
                  <a:schemeClr val="bg1"/>
                </a:solidFill>
                <a:effectLst/>
                <a:latin typeface="+mj-ea"/>
                <a:ea typeface="+mj-ea"/>
              </a:rPr>
              <a:t>目录</a:t>
            </a:r>
          </a:p>
        </p:txBody>
      </p:sp>
      <p:sp>
        <p:nvSpPr>
          <p:cNvPr id="26" name="星形: 五角 25">
            <a:extLst>
              <a:ext uri="{FF2B5EF4-FFF2-40B4-BE49-F238E27FC236}">
                <a16:creationId xmlns:a16="http://schemas.microsoft.com/office/drawing/2014/main" id="{82D55505-31C5-450C-AE41-F6C0C5E287F0}"/>
              </a:ext>
            </a:extLst>
          </p:cNvPr>
          <p:cNvSpPr/>
          <p:nvPr userDrawn="1"/>
        </p:nvSpPr>
        <p:spPr>
          <a:xfrm>
            <a:off x="11391179" y="2643081"/>
            <a:ext cx="592715" cy="566636"/>
          </a:xfrm>
          <a:prstGeom prst="star5">
            <a:avLst/>
          </a:prstGeom>
          <a:noFill/>
          <a:ln>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a:extLst>
              <a:ext uri="{FF2B5EF4-FFF2-40B4-BE49-F238E27FC236}">
                <a16:creationId xmlns:a16="http://schemas.microsoft.com/office/drawing/2014/main" id="{40840C2D-E99E-4D1E-868E-4D52CF536C75}"/>
              </a:ext>
            </a:extLst>
          </p:cNvPr>
          <p:cNvPicPr>
            <a:picLocks noChangeAspect="1"/>
          </p:cNvPicPr>
          <p:nvPr userDrawn="1"/>
        </p:nvPicPr>
        <p:blipFill>
          <a:blip r:embed="rId5">
            <a:biLevel thresh="50000"/>
            <a:alphaModFix amt="84000"/>
            <a:extLst>
              <a:ext uri="{BEBA8EAE-BF5A-486C-A8C5-ECC9F3942E4B}">
                <a14:imgProps xmlns:a14="http://schemas.microsoft.com/office/drawing/2010/main">
                  <a14:imgLayer r:embed="rId6">
                    <a14:imgEffect>
                      <a14:sharpenSoften amount="-100000"/>
                    </a14:imgEffect>
                  </a14:imgLayer>
                </a14:imgProps>
              </a:ext>
            </a:extLst>
          </a:blip>
          <a:srcRect l="39630"/>
          <a:stretch>
            <a:fillRect/>
          </a:stretch>
        </p:blipFill>
        <p:spPr>
          <a:xfrm>
            <a:off x="0" y="2613660"/>
            <a:ext cx="587375" cy="972955"/>
          </a:xfrm>
          <a:custGeom>
            <a:avLst/>
            <a:gdLst>
              <a:gd name="connsiteX0" fmla="*/ 0 w 587375"/>
              <a:gd name="connsiteY0" fmla="*/ 0 h 972955"/>
              <a:gd name="connsiteX1" fmla="*/ 587375 w 587375"/>
              <a:gd name="connsiteY1" fmla="*/ 0 h 972955"/>
              <a:gd name="connsiteX2" fmla="*/ 587375 w 587375"/>
              <a:gd name="connsiteY2" fmla="*/ 972955 h 972955"/>
              <a:gd name="connsiteX3" fmla="*/ 0 w 587375"/>
              <a:gd name="connsiteY3" fmla="*/ 972955 h 972955"/>
            </a:gdLst>
            <a:ahLst/>
            <a:cxnLst>
              <a:cxn ang="0">
                <a:pos x="connsiteX0" y="connsiteY0"/>
              </a:cxn>
              <a:cxn ang="0">
                <a:pos x="connsiteX1" y="connsiteY1"/>
              </a:cxn>
              <a:cxn ang="0">
                <a:pos x="connsiteX2" y="connsiteY2"/>
              </a:cxn>
              <a:cxn ang="0">
                <a:pos x="connsiteX3" y="connsiteY3"/>
              </a:cxn>
            </a:cxnLst>
            <a:rect l="l" t="t" r="r" b="b"/>
            <a:pathLst>
              <a:path w="587375" h="972955">
                <a:moveTo>
                  <a:pt x="0" y="0"/>
                </a:moveTo>
                <a:lnTo>
                  <a:pt x="587375" y="0"/>
                </a:lnTo>
                <a:lnTo>
                  <a:pt x="587375" y="972955"/>
                </a:lnTo>
                <a:lnTo>
                  <a:pt x="0" y="972955"/>
                </a:lnTo>
                <a:close/>
              </a:path>
            </a:pathLst>
          </a:custGeom>
        </p:spPr>
      </p:pic>
      <p:sp>
        <p:nvSpPr>
          <p:cNvPr id="47" name="任意多边形: 形状 46">
            <a:extLst>
              <a:ext uri="{FF2B5EF4-FFF2-40B4-BE49-F238E27FC236}">
                <a16:creationId xmlns:a16="http://schemas.microsoft.com/office/drawing/2014/main" id="{D21AFA0B-617E-4A07-95FF-9727A7C73404}"/>
              </a:ext>
            </a:extLst>
          </p:cNvPr>
          <p:cNvSpPr/>
          <p:nvPr userDrawn="1"/>
        </p:nvSpPr>
        <p:spPr>
          <a:xfrm>
            <a:off x="1" y="-55420"/>
            <a:ext cx="3893819" cy="719819"/>
          </a:xfrm>
          <a:custGeom>
            <a:avLst/>
            <a:gdLst>
              <a:gd name="connsiteX0" fmla="*/ 0 w 5992921"/>
              <a:gd name="connsiteY0" fmla="*/ 0 h 778246"/>
              <a:gd name="connsiteX1" fmla="*/ 5427608 w 5992921"/>
              <a:gd name="connsiteY1" fmla="*/ 0 h 778246"/>
              <a:gd name="connsiteX2" fmla="*/ 5508847 w 5992921"/>
              <a:gd name="connsiteY2" fmla="*/ 19870 h 778246"/>
              <a:gd name="connsiteX3" fmla="*/ 5986123 w 5992921"/>
              <a:gd name="connsiteY3" fmla="*/ 169019 h 778246"/>
              <a:gd name="connsiteX4" fmla="*/ 5919195 w 5992921"/>
              <a:gd name="connsiteY4" fmla="*/ 328344 h 778246"/>
              <a:gd name="connsiteX5" fmla="*/ 5532599 w 5992921"/>
              <a:gd name="connsiteY5" fmla="*/ 462821 h 778246"/>
              <a:gd name="connsiteX6" fmla="*/ 5194816 w 5992921"/>
              <a:gd name="connsiteY6" fmla="*/ 667459 h 778246"/>
              <a:gd name="connsiteX7" fmla="*/ 4993250 w 5992921"/>
              <a:gd name="connsiteY7" fmla="*/ 648458 h 778246"/>
              <a:gd name="connsiteX8" fmla="*/ 4990100 w 5992921"/>
              <a:gd name="connsiteY8" fmla="*/ 643781 h 778246"/>
              <a:gd name="connsiteX9" fmla="*/ 4761764 w 5992921"/>
              <a:gd name="connsiteY9" fmla="*/ 660735 h 778246"/>
              <a:gd name="connsiteX10" fmla="*/ 4740899 w 5992921"/>
              <a:gd name="connsiteY10" fmla="*/ 724467 h 778246"/>
              <a:gd name="connsiteX11" fmla="*/ 4646808 w 5992921"/>
              <a:gd name="connsiteY11" fmla="*/ 777963 h 778246"/>
              <a:gd name="connsiteX12" fmla="*/ 4554291 w 5992921"/>
              <a:gd name="connsiteY12" fmla="*/ 631209 h 778246"/>
              <a:gd name="connsiteX13" fmla="*/ 4204699 w 5992921"/>
              <a:gd name="connsiteY13" fmla="*/ 509595 h 778246"/>
              <a:gd name="connsiteX14" fmla="*/ 3927943 w 5992921"/>
              <a:gd name="connsiteY14" fmla="*/ 523336 h 778246"/>
              <a:gd name="connsiteX15" fmla="*/ 3788576 w 5992921"/>
              <a:gd name="connsiteY15" fmla="*/ 578588 h 778246"/>
              <a:gd name="connsiteX16" fmla="*/ 3622444 w 5992921"/>
              <a:gd name="connsiteY16" fmla="*/ 637934 h 778246"/>
              <a:gd name="connsiteX17" fmla="*/ 3511423 w 5992921"/>
              <a:gd name="connsiteY17" fmla="*/ 597881 h 778246"/>
              <a:gd name="connsiteX18" fmla="*/ 3337416 w 5992921"/>
              <a:gd name="connsiteY18" fmla="*/ 585896 h 778246"/>
              <a:gd name="connsiteX19" fmla="*/ 3116953 w 5992921"/>
              <a:gd name="connsiteY19" fmla="*/ 592329 h 778246"/>
              <a:gd name="connsiteX20" fmla="*/ 2815389 w 5992921"/>
              <a:gd name="connsiteY20" fmla="*/ 375702 h 778246"/>
              <a:gd name="connsiteX21" fmla="*/ 2479970 w 5992921"/>
              <a:gd name="connsiteY21" fmla="*/ 326883 h 778246"/>
              <a:gd name="connsiteX22" fmla="*/ 1791810 w 5992921"/>
              <a:gd name="connsiteY22" fmla="*/ 318698 h 778246"/>
              <a:gd name="connsiteX23" fmla="*/ 1694966 w 5992921"/>
              <a:gd name="connsiteY23" fmla="*/ 373949 h 778246"/>
              <a:gd name="connsiteX24" fmla="*/ 1659925 w 5992921"/>
              <a:gd name="connsiteY24" fmla="*/ 452588 h 778246"/>
              <a:gd name="connsiteX25" fmla="*/ 1485129 w 5992921"/>
              <a:gd name="connsiteY25" fmla="*/ 458143 h 778246"/>
              <a:gd name="connsiteX26" fmla="*/ 1483951 w 5992921"/>
              <a:gd name="connsiteY26" fmla="*/ 456974 h 778246"/>
              <a:gd name="connsiteX27" fmla="*/ 1304034 w 5992921"/>
              <a:gd name="connsiteY27" fmla="*/ 472467 h 778246"/>
              <a:gd name="connsiteX28" fmla="*/ 1249315 w 5992921"/>
              <a:gd name="connsiteY28" fmla="*/ 552570 h 778246"/>
              <a:gd name="connsiteX29" fmla="*/ 1130028 w 5992921"/>
              <a:gd name="connsiteY29" fmla="*/ 578879 h 778246"/>
              <a:gd name="connsiteX30" fmla="*/ 1051291 w 5992921"/>
              <a:gd name="connsiteY30" fmla="*/ 490008 h 778246"/>
              <a:gd name="connsiteX31" fmla="*/ 825314 w 5992921"/>
              <a:gd name="connsiteY31" fmla="*/ 198836 h 778246"/>
              <a:gd name="connsiteX32" fmla="*/ 421789 w 5992921"/>
              <a:gd name="connsiteY32" fmla="*/ 246489 h 778246"/>
              <a:gd name="connsiteX33" fmla="*/ 291086 w 5992921"/>
              <a:gd name="connsiteY33" fmla="*/ 384182 h 778246"/>
              <a:gd name="connsiteX34" fmla="*/ 195027 w 5992921"/>
              <a:gd name="connsiteY34" fmla="*/ 377166 h 778246"/>
              <a:gd name="connsiteX35" fmla="*/ 60496 w 5992921"/>
              <a:gd name="connsiteY35" fmla="*/ 335259 h 778246"/>
              <a:gd name="connsiteX36" fmla="*/ 0 w 5992921"/>
              <a:gd name="connsiteY36" fmla="*/ 314003 h 77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92921" h="778246">
                <a:moveTo>
                  <a:pt x="0" y="0"/>
                </a:moveTo>
                <a:lnTo>
                  <a:pt x="5427608" y="0"/>
                </a:lnTo>
                <a:lnTo>
                  <a:pt x="5508847" y="19870"/>
                </a:lnTo>
                <a:cubicBezTo>
                  <a:pt x="5702596" y="54787"/>
                  <a:pt x="5938587" y="39220"/>
                  <a:pt x="5986123" y="169019"/>
                </a:cubicBezTo>
                <a:cubicBezTo>
                  <a:pt x="6007380" y="226901"/>
                  <a:pt x="5977068" y="286830"/>
                  <a:pt x="5919195" y="328344"/>
                </a:cubicBezTo>
                <a:cubicBezTo>
                  <a:pt x="5810931" y="406400"/>
                  <a:pt x="5662513" y="418677"/>
                  <a:pt x="5532599" y="462821"/>
                </a:cubicBezTo>
                <a:cubicBezTo>
                  <a:pt x="5398747" y="508134"/>
                  <a:pt x="5291268" y="583848"/>
                  <a:pt x="5194816" y="667459"/>
                </a:cubicBezTo>
                <a:cubicBezTo>
                  <a:pt x="5137340" y="717156"/>
                  <a:pt x="5030651" y="707509"/>
                  <a:pt x="4993250" y="648458"/>
                </a:cubicBezTo>
                <a:lnTo>
                  <a:pt x="4990100" y="643781"/>
                </a:lnTo>
                <a:cubicBezTo>
                  <a:pt x="4941283" y="566894"/>
                  <a:pt x="4789323" y="578296"/>
                  <a:pt x="4761764" y="660735"/>
                </a:cubicBezTo>
                <a:lnTo>
                  <a:pt x="4740899" y="724467"/>
                </a:lnTo>
                <a:cubicBezTo>
                  <a:pt x="4730269" y="756623"/>
                  <a:pt x="4690900" y="781179"/>
                  <a:pt x="4646808" y="777963"/>
                </a:cubicBezTo>
                <a:cubicBezTo>
                  <a:pt x="4568860" y="772116"/>
                  <a:pt x="4575552" y="687630"/>
                  <a:pt x="4554291" y="631209"/>
                </a:cubicBezTo>
                <a:cubicBezTo>
                  <a:pt x="4516894" y="531227"/>
                  <a:pt x="4344066" y="501118"/>
                  <a:pt x="4204699" y="509595"/>
                </a:cubicBezTo>
                <a:cubicBezTo>
                  <a:pt x="4113365" y="515151"/>
                  <a:pt x="4017703" y="528888"/>
                  <a:pt x="3927943" y="523336"/>
                </a:cubicBezTo>
                <a:cubicBezTo>
                  <a:pt x="3870855" y="519828"/>
                  <a:pt x="3818889" y="542338"/>
                  <a:pt x="3788576" y="578588"/>
                </a:cubicBezTo>
                <a:cubicBezTo>
                  <a:pt x="3755899" y="617468"/>
                  <a:pt x="3686611" y="646411"/>
                  <a:pt x="3622444" y="637934"/>
                </a:cubicBezTo>
                <a:cubicBezTo>
                  <a:pt x="3580318" y="632379"/>
                  <a:pt x="3543707" y="617760"/>
                  <a:pt x="3511423" y="597881"/>
                </a:cubicBezTo>
                <a:cubicBezTo>
                  <a:pt x="3462213" y="567477"/>
                  <a:pt x="3391743" y="561047"/>
                  <a:pt x="3337416" y="585896"/>
                </a:cubicBezTo>
                <a:cubicBezTo>
                  <a:pt x="3275605" y="614252"/>
                  <a:pt x="3181910" y="622146"/>
                  <a:pt x="3116953" y="592329"/>
                </a:cubicBezTo>
                <a:cubicBezTo>
                  <a:pt x="2997273" y="537660"/>
                  <a:pt x="2935069" y="430370"/>
                  <a:pt x="2815389" y="375702"/>
                </a:cubicBezTo>
                <a:cubicBezTo>
                  <a:pt x="2716970" y="330974"/>
                  <a:pt x="2595319" y="328052"/>
                  <a:pt x="2479970" y="326883"/>
                </a:cubicBezTo>
                <a:lnTo>
                  <a:pt x="1791810" y="318698"/>
                </a:lnTo>
                <a:cubicBezTo>
                  <a:pt x="1746143" y="318111"/>
                  <a:pt x="1704807" y="340915"/>
                  <a:pt x="1694966" y="373949"/>
                </a:cubicBezTo>
                <a:cubicBezTo>
                  <a:pt x="1686695" y="400845"/>
                  <a:pt x="1674887" y="427154"/>
                  <a:pt x="1659925" y="452588"/>
                </a:cubicBezTo>
                <a:cubicBezTo>
                  <a:pt x="1627645" y="506670"/>
                  <a:pt x="1524894" y="509595"/>
                  <a:pt x="1485129" y="458143"/>
                </a:cubicBezTo>
                <a:lnTo>
                  <a:pt x="1483951" y="456974"/>
                </a:lnTo>
                <a:cubicBezTo>
                  <a:pt x="1440644" y="401136"/>
                  <a:pt x="1326081" y="410491"/>
                  <a:pt x="1304034" y="472467"/>
                </a:cubicBezTo>
                <a:cubicBezTo>
                  <a:pt x="1293801" y="501701"/>
                  <a:pt x="1278446" y="529183"/>
                  <a:pt x="1249315" y="552570"/>
                </a:cubicBezTo>
                <a:cubicBezTo>
                  <a:pt x="1218999" y="576832"/>
                  <a:pt x="1172546" y="589404"/>
                  <a:pt x="1130028" y="578879"/>
                </a:cubicBezTo>
                <a:cubicBezTo>
                  <a:pt x="1076880" y="565725"/>
                  <a:pt x="1063100" y="525966"/>
                  <a:pt x="1051291" y="490008"/>
                </a:cubicBezTo>
                <a:cubicBezTo>
                  <a:pt x="1013498" y="378918"/>
                  <a:pt x="952083" y="264321"/>
                  <a:pt x="825314" y="198836"/>
                </a:cubicBezTo>
                <a:cubicBezTo>
                  <a:pt x="698550" y="133643"/>
                  <a:pt x="492652" y="144754"/>
                  <a:pt x="421789" y="246489"/>
                </a:cubicBezTo>
                <a:cubicBezTo>
                  <a:pt x="385963" y="297941"/>
                  <a:pt x="385570" y="366933"/>
                  <a:pt x="291086" y="384182"/>
                </a:cubicBezTo>
                <a:cubicBezTo>
                  <a:pt x="259199" y="390029"/>
                  <a:pt x="225340" y="386226"/>
                  <a:pt x="195027" y="377166"/>
                </a:cubicBezTo>
                <a:cubicBezTo>
                  <a:pt x="148179" y="362987"/>
                  <a:pt x="103004" y="349101"/>
                  <a:pt x="60496" y="335259"/>
                </a:cubicBezTo>
                <a:lnTo>
                  <a:pt x="0" y="314003"/>
                </a:lnTo>
                <a:close/>
              </a:path>
            </a:pathLst>
          </a:custGeom>
          <a:solidFill>
            <a:srgbClr val="F2F3F7"/>
          </a:solidFill>
          <a:ln w="9525" cap="flat">
            <a:noFill/>
            <a:prstDash val="solid"/>
            <a:miter/>
          </a:ln>
        </p:spPr>
        <p:txBody>
          <a:bodyPr wrap="square" rtlCol="0" anchor="ctr">
            <a:noAutofit/>
          </a:bodyPr>
          <a:lstStyle/>
          <a:p>
            <a:endParaRPr lang="en-ID">
              <a:latin typeface="Lexend" pitchFamily="2" charset="0"/>
            </a:endParaRPr>
          </a:p>
        </p:txBody>
      </p:sp>
      <p:sp>
        <p:nvSpPr>
          <p:cNvPr id="48" name="任意多边形: 形状 47">
            <a:extLst>
              <a:ext uri="{FF2B5EF4-FFF2-40B4-BE49-F238E27FC236}">
                <a16:creationId xmlns:a16="http://schemas.microsoft.com/office/drawing/2014/main" id="{395164CB-E64F-4502-8358-FCFA5A905596}"/>
              </a:ext>
            </a:extLst>
          </p:cNvPr>
          <p:cNvSpPr/>
          <p:nvPr userDrawn="1"/>
        </p:nvSpPr>
        <p:spPr>
          <a:xfrm>
            <a:off x="10522500" y="0"/>
            <a:ext cx="1669500" cy="806730"/>
          </a:xfrm>
          <a:custGeom>
            <a:avLst/>
            <a:gdLst>
              <a:gd name="connsiteX0" fmla="*/ 0 w 1669500"/>
              <a:gd name="connsiteY0" fmla="*/ 0 h 806730"/>
              <a:gd name="connsiteX1" fmla="*/ 1669500 w 1669500"/>
              <a:gd name="connsiteY1" fmla="*/ 0 h 806730"/>
              <a:gd name="connsiteX2" fmla="*/ 1669500 w 1669500"/>
              <a:gd name="connsiteY2" fmla="*/ 767879 h 806730"/>
              <a:gd name="connsiteX3" fmla="*/ 1658487 w 1669500"/>
              <a:gd name="connsiteY3" fmla="*/ 763657 h 806730"/>
              <a:gd name="connsiteX4" fmla="*/ 1501025 w 1669500"/>
              <a:gd name="connsiteY4" fmla="*/ 635841 h 806730"/>
              <a:gd name="connsiteX5" fmla="*/ 1495917 w 1669500"/>
              <a:gd name="connsiteY5" fmla="*/ 577710 h 806730"/>
              <a:gd name="connsiteX6" fmla="*/ 1352548 w 1669500"/>
              <a:gd name="connsiteY6" fmla="*/ 565253 h 806730"/>
              <a:gd name="connsiteX7" fmla="*/ 1275754 w 1669500"/>
              <a:gd name="connsiteY7" fmla="*/ 648659 h 806730"/>
              <a:gd name="connsiteX8" fmla="*/ 1235521 w 1669500"/>
              <a:gd name="connsiteY8" fmla="*/ 514161 h 806730"/>
              <a:gd name="connsiteX9" fmla="*/ 1173844 w 1669500"/>
              <a:gd name="connsiteY9" fmla="*/ 502067 h 806730"/>
              <a:gd name="connsiteX10" fmla="*/ 1173433 w 1669500"/>
              <a:gd name="connsiteY10" fmla="*/ 502428 h 806730"/>
              <a:gd name="connsiteX11" fmla="*/ 1112982 w 1669500"/>
              <a:gd name="connsiteY11" fmla="*/ 491054 h 806730"/>
              <a:gd name="connsiteX12" fmla="*/ 1109306 w 1669500"/>
              <a:gd name="connsiteY12" fmla="*/ 482207 h 806730"/>
              <a:gd name="connsiteX13" fmla="*/ 1040477 w 1669500"/>
              <a:gd name="connsiteY13" fmla="*/ 491596 h 806730"/>
              <a:gd name="connsiteX14" fmla="*/ 1022914 w 1669500"/>
              <a:gd name="connsiteY14" fmla="*/ 764199 h 806730"/>
              <a:gd name="connsiteX15" fmla="*/ 1022709 w 1669500"/>
              <a:gd name="connsiteY15" fmla="*/ 766906 h 806730"/>
              <a:gd name="connsiteX16" fmla="*/ 924269 w 1669500"/>
              <a:gd name="connsiteY16" fmla="*/ 764741 h 806730"/>
              <a:gd name="connsiteX17" fmla="*/ 818070 w 1669500"/>
              <a:gd name="connsiteY17" fmla="*/ 322979 h 806730"/>
              <a:gd name="connsiteX18" fmla="*/ 709416 w 1669500"/>
              <a:gd name="connsiteY18" fmla="*/ 296983 h 806730"/>
              <a:gd name="connsiteX19" fmla="*/ 629562 w 1669500"/>
              <a:gd name="connsiteY19" fmla="*/ 305468 h 806730"/>
              <a:gd name="connsiteX20" fmla="*/ 585243 w 1669500"/>
              <a:gd name="connsiteY20" fmla="*/ 274597 h 806730"/>
              <a:gd name="connsiteX21" fmla="*/ 441260 w 1669500"/>
              <a:gd name="connsiteY21" fmla="*/ 345183 h 806730"/>
              <a:gd name="connsiteX22" fmla="*/ 244582 w 1669500"/>
              <a:gd name="connsiteY22" fmla="*/ 224590 h 806730"/>
              <a:gd name="connsiteX23" fmla="*/ 101007 w 1669500"/>
              <a:gd name="connsiteY23" fmla="*/ 31239 h 806730"/>
              <a:gd name="connsiteX24" fmla="*/ 20335 w 1669500"/>
              <a:gd name="connsiteY24" fmla="*/ 13547 h 8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9500" h="806730">
                <a:moveTo>
                  <a:pt x="0" y="0"/>
                </a:moveTo>
                <a:lnTo>
                  <a:pt x="1669500" y="0"/>
                </a:lnTo>
                <a:lnTo>
                  <a:pt x="1669500" y="767879"/>
                </a:lnTo>
                <a:lnTo>
                  <a:pt x="1658487" y="763657"/>
                </a:lnTo>
                <a:cubicBezTo>
                  <a:pt x="1578021" y="743618"/>
                  <a:pt x="1509397" y="705344"/>
                  <a:pt x="1501025" y="635841"/>
                </a:cubicBezTo>
                <a:cubicBezTo>
                  <a:pt x="1498778" y="616523"/>
                  <a:pt x="1502046" y="596484"/>
                  <a:pt x="1495917" y="577710"/>
                </a:cubicBezTo>
                <a:cubicBezTo>
                  <a:pt x="1478968" y="525174"/>
                  <a:pt x="1380528" y="516690"/>
                  <a:pt x="1352548" y="565253"/>
                </a:cubicBezTo>
                <a:cubicBezTo>
                  <a:pt x="1331306" y="602080"/>
                  <a:pt x="1316193" y="669419"/>
                  <a:pt x="1275754" y="648659"/>
                </a:cubicBezTo>
                <a:lnTo>
                  <a:pt x="1235521" y="514161"/>
                </a:lnTo>
                <a:cubicBezTo>
                  <a:pt x="1228170" y="489429"/>
                  <a:pt x="1192428" y="482570"/>
                  <a:pt x="1173844" y="502067"/>
                </a:cubicBezTo>
                <a:lnTo>
                  <a:pt x="1173433" y="502428"/>
                </a:lnTo>
                <a:cubicBezTo>
                  <a:pt x="1155462" y="521564"/>
                  <a:pt x="1121354" y="514703"/>
                  <a:pt x="1112982" y="491054"/>
                </a:cubicBezTo>
                <a:cubicBezTo>
                  <a:pt x="1111961" y="487984"/>
                  <a:pt x="1110735" y="485096"/>
                  <a:pt x="1109306" y="482207"/>
                </a:cubicBezTo>
                <a:cubicBezTo>
                  <a:pt x="1095416" y="450615"/>
                  <a:pt x="1042522" y="457656"/>
                  <a:pt x="1040477" y="491596"/>
                </a:cubicBezTo>
                <a:lnTo>
                  <a:pt x="1022914" y="764199"/>
                </a:lnTo>
                <a:cubicBezTo>
                  <a:pt x="1022914" y="765101"/>
                  <a:pt x="1022709" y="766004"/>
                  <a:pt x="1022709" y="766906"/>
                </a:cubicBezTo>
                <a:cubicBezTo>
                  <a:pt x="1018218" y="821428"/>
                  <a:pt x="927129" y="819260"/>
                  <a:pt x="924269" y="764741"/>
                </a:cubicBezTo>
                <a:cubicBezTo>
                  <a:pt x="916918" y="613634"/>
                  <a:pt x="880768" y="463612"/>
                  <a:pt x="818070" y="322979"/>
                </a:cubicBezTo>
                <a:cubicBezTo>
                  <a:pt x="800912" y="284344"/>
                  <a:pt x="747607" y="272790"/>
                  <a:pt x="709416" y="296983"/>
                </a:cubicBezTo>
                <a:cubicBezTo>
                  <a:pt x="684090" y="313050"/>
                  <a:pt x="656111" y="319730"/>
                  <a:pt x="629562" y="305468"/>
                </a:cubicBezTo>
                <a:cubicBezTo>
                  <a:pt x="613428" y="296802"/>
                  <a:pt x="602603" y="281456"/>
                  <a:pt x="585243" y="274597"/>
                </a:cubicBezTo>
                <a:cubicBezTo>
                  <a:pt x="532346" y="253474"/>
                  <a:pt x="492931" y="321716"/>
                  <a:pt x="441260" y="345183"/>
                </a:cubicBezTo>
                <a:cubicBezTo>
                  <a:pt x="360585" y="382194"/>
                  <a:pt x="275012" y="300232"/>
                  <a:pt x="244582" y="224590"/>
                </a:cubicBezTo>
                <a:cubicBezTo>
                  <a:pt x="214150" y="148947"/>
                  <a:pt x="187602" y="55430"/>
                  <a:pt x="101007" y="31239"/>
                </a:cubicBezTo>
                <a:cubicBezTo>
                  <a:pt x="74456" y="23838"/>
                  <a:pt x="45250" y="24378"/>
                  <a:pt x="20335" y="13547"/>
                </a:cubicBezTo>
                <a:close/>
              </a:path>
            </a:pathLst>
          </a:custGeom>
          <a:solidFill>
            <a:srgbClr val="F2F3F7"/>
          </a:solidFill>
          <a:ln w="7356" cap="flat">
            <a:noFill/>
            <a:prstDash val="solid"/>
            <a:miter/>
          </a:ln>
        </p:spPr>
        <p:txBody>
          <a:bodyPr wrap="square" rtlCol="0" anchor="ctr">
            <a:noAutofit/>
          </a:bodyPr>
          <a:lstStyle/>
          <a:p>
            <a:endParaRPr lang="en-ID" dirty="0">
              <a:latin typeface="Lexend" pitchFamily="2" charset="0"/>
            </a:endParaRPr>
          </a:p>
        </p:txBody>
      </p:sp>
      <p:sp>
        <p:nvSpPr>
          <p:cNvPr id="52" name="文本框 51">
            <a:extLst>
              <a:ext uri="{FF2B5EF4-FFF2-40B4-BE49-F238E27FC236}">
                <a16:creationId xmlns:a16="http://schemas.microsoft.com/office/drawing/2014/main" id="{C82AB333-4ACF-465F-BC93-803276F9FA47}"/>
              </a:ext>
            </a:extLst>
          </p:cNvPr>
          <p:cNvSpPr txBox="1"/>
          <p:nvPr userDrawn="1"/>
        </p:nvSpPr>
        <p:spPr>
          <a:xfrm>
            <a:off x="2299288" y="5712438"/>
            <a:ext cx="7593425" cy="1477328"/>
          </a:xfrm>
          <a:prstGeom prst="rect">
            <a:avLst/>
          </a:prstGeom>
          <a:noFill/>
        </p:spPr>
        <p:txBody>
          <a:bodyPr wrap="none" lIns="0" tIns="0" rIns="0" bIns="0" rtlCol="0">
            <a:spAutoFit/>
          </a:bodyPr>
          <a:lstStyle/>
          <a:p>
            <a:r>
              <a:rPr lang="en-US" altLang="zh-CN" sz="9600" dirty="0">
                <a:solidFill>
                  <a:schemeClr val="bg1">
                    <a:alpha val="6000"/>
                  </a:schemeClr>
                </a:solidFill>
                <a:latin typeface="Arial Black" panose="020B0A04020102020204" pitchFamily="34" charset="0"/>
                <a:ea typeface="+mj-ea"/>
              </a:rPr>
              <a:t>CONTENTS</a:t>
            </a:r>
            <a:endParaRPr lang="zh-CN" altLang="en-US" sz="9600" dirty="0">
              <a:solidFill>
                <a:schemeClr val="bg1">
                  <a:alpha val="6000"/>
                </a:schemeClr>
              </a:solidFill>
              <a:latin typeface="Arial Black" panose="020B0A04020102020204" pitchFamily="34" charset="0"/>
              <a:ea typeface="+mj-ea"/>
            </a:endParaRPr>
          </a:p>
        </p:txBody>
      </p:sp>
      <p:pic>
        <p:nvPicPr>
          <p:cNvPr id="2" name="图片 1">
            <a:extLst>
              <a:ext uri="{FF2B5EF4-FFF2-40B4-BE49-F238E27FC236}">
                <a16:creationId xmlns:a16="http://schemas.microsoft.com/office/drawing/2014/main" id="{52CCC23E-1EE6-4E5A-9123-02C6C9130233}"/>
              </a:ext>
            </a:extLst>
          </p:cNvPr>
          <p:cNvPicPr>
            <a:picLocks/>
          </p:cNvPicPr>
          <p:nvPr userDrawn="1"/>
        </p:nvPicPr>
        <p:blipFill>
          <a:blip r:embed="rId9"/>
          <a:stretch>
            <a:fillRect/>
          </a:stretch>
        </p:blipFill>
        <p:spPr>
          <a:xfrm>
            <a:off x="10331131" y="5151"/>
            <a:ext cx="1765938" cy="793020"/>
          </a:xfrm>
          <a:prstGeom prst="rect">
            <a:avLst/>
          </a:prstGeom>
        </p:spPr>
      </p:pic>
    </p:spTree>
    <p:extLst>
      <p:ext uri="{BB962C8B-B14F-4D97-AF65-F5344CB8AC3E}">
        <p14:creationId xmlns:p14="http://schemas.microsoft.com/office/powerpoint/2010/main" val="2787158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1C833CA-3E68-4562-9C97-9E985160AD1A}"/>
              </a:ext>
            </a:extLst>
          </p:cNvPr>
          <p:cNvGrpSpPr/>
          <p:nvPr userDrawn="1"/>
        </p:nvGrpSpPr>
        <p:grpSpPr>
          <a:xfrm>
            <a:off x="0" y="0"/>
            <a:ext cx="12192000" cy="6858000"/>
            <a:chOff x="0" y="0"/>
            <a:chExt cx="12192000" cy="6858000"/>
          </a:xfrm>
        </p:grpSpPr>
        <p:pic>
          <p:nvPicPr>
            <p:cNvPr id="10" name="图片 9">
              <a:extLst>
                <a:ext uri="{FF2B5EF4-FFF2-40B4-BE49-F238E27FC236}">
                  <a16:creationId xmlns:a16="http://schemas.microsoft.com/office/drawing/2014/main" id="{01054BFB-3BA7-417A-BC17-713C415F8425}"/>
                </a:ext>
              </a:extLst>
            </p:cNvPr>
            <p:cNvPicPr>
              <a:picLocks noChangeAspect="1"/>
            </p:cNvPicPr>
            <p:nvPr userDrawn="1"/>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colorTemperature colorTemp="5012"/>
                      </a14:imgEffect>
                      <a14:imgEffect>
                        <a14:brightnessContrast bright="-38000" contrast="58000"/>
                      </a14:imgEffect>
                    </a14:imgLayer>
                  </a14:imgProps>
                </a:ext>
              </a:extLst>
            </a:blip>
            <a:stretch>
              <a:fillRect/>
            </a:stretch>
          </p:blipFill>
          <p:spPr>
            <a:xfrm>
              <a:off x="0" y="1"/>
              <a:ext cx="12192000" cy="6857999"/>
            </a:xfrm>
            <a:prstGeom prst="rect">
              <a:avLst/>
            </a:prstGeom>
          </p:spPr>
        </p:pic>
        <p:pic>
          <p:nvPicPr>
            <p:cNvPr id="21" name="图片 20">
              <a:extLst>
                <a:ext uri="{FF2B5EF4-FFF2-40B4-BE49-F238E27FC236}">
                  <a16:creationId xmlns:a16="http://schemas.microsoft.com/office/drawing/2014/main" id="{4235B739-9427-49F6-9888-AA8EE12D956B}"/>
                </a:ext>
              </a:extLst>
            </p:cNvPr>
            <p:cNvPicPr>
              <a:picLocks noChangeAspect="1"/>
            </p:cNvPicPr>
            <p:nvPr userDrawn="1"/>
          </p:nvPicPr>
          <p:blipFill>
            <a:blip r:embed="rId4">
              <a:duotone>
                <a:prstClr val="black"/>
                <a:schemeClr val="accent3">
                  <a:tint val="45000"/>
                  <a:satMod val="400000"/>
                </a:schemeClr>
              </a:duotone>
              <a:alphaModFix amt="10000"/>
            </a:blip>
            <a:srcRect l="22818" t="16420" r="11818"/>
            <a:stretch>
              <a:fillRect/>
            </a:stretch>
          </p:blipFill>
          <p:spPr>
            <a:xfrm>
              <a:off x="0" y="11648"/>
              <a:ext cx="12192000" cy="3974314"/>
            </a:xfrm>
            <a:custGeom>
              <a:avLst/>
              <a:gdLst>
                <a:gd name="connsiteX0" fmla="*/ 0 w 12192000"/>
                <a:gd name="connsiteY0" fmla="*/ 0 h 3974314"/>
                <a:gd name="connsiteX1" fmla="*/ 12192000 w 12192000"/>
                <a:gd name="connsiteY1" fmla="*/ 0 h 3974314"/>
                <a:gd name="connsiteX2" fmla="*/ 12192000 w 12192000"/>
                <a:gd name="connsiteY2" fmla="*/ 3974314 h 3974314"/>
                <a:gd name="connsiteX3" fmla="*/ 0 w 12192000"/>
                <a:gd name="connsiteY3" fmla="*/ 3974314 h 3974314"/>
              </a:gdLst>
              <a:ahLst/>
              <a:cxnLst>
                <a:cxn ang="0">
                  <a:pos x="connsiteX0" y="connsiteY0"/>
                </a:cxn>
                <a:cxn ang="0">
                  <a:pos x="connsiteX1" y="connsiteY1"/>
                </a:cxn>
                <a:cxn ang="0">
                  <a:pos x="connsiteX2" y="connsiteY2"/>
                </a:cxn>
                <a:cxn ang="0">
                  <a:pos x="connsiteX3" y="connsiteY3"/>
                </a:cxn>
              </a:cxnLst>
              <a:rect l="l" t="t" r="r" b="b"/>
              <a:pathLst>
                <a:path w="12192000" h="3974314">
                  <a:moveTo>
                    <a:pt x="0" y="0"/>
                  </a:moveTo>
                  <a:lnTo>
                    <a:pt x="12192000" y="0"/>
                  </a:lnTo>
                  <a:lnTo>
                    <a:pt x="12192000" y="3974314"/>
                  </a:lnTo>
                  <a:lnTo>
                    <a:pt x="0" y="3974314"/>
                  </a:lnTo>
                  <a:close/>
                </a:path>
              </a:pathLst>
            </a:custGeom>
          </p:spPr>
        </p:pic>
        <p:sp>
          <p:nvSpPr>
            <p:cNvPr id="3" name="矩形 2">
              <a:extLst>
                <a:ext uri="{FF2B5EF4-FFF2-40B4-BE49-F238E27FC236}">
                  <a16:creationId xmlns:a16="http://schemas.microsoft.com/office/drawing/2014/main" id="{E5AC608F-CBE7-42AC-BE3F-B6F1A5B795E6}"/>
                </a:ext>
              </a:extLst>
            </p:cNvPr>
            <p:cNvSpPr/>
            <p:nvPr userDrawn="1"/>
          </p:nvSpPr>
          <p:spPr>
            <a:xfrm>
              <a:off x="0" y="0"/>
              <a:ext cx="12192000" cy="6858000"/>
            </a:xfrm>
            <a:prstGeom prst="rect">
              <a:avLst/>
            </a:prstGeom>
            <a:gradFill flip="none" rotWithShape="1">
              <a:gsLst>
                <a:gs pos="100000">
                  <a:schemeClr val="accent3">
                    <a:lumMod val="50000"/>
                  </a:schemeClr>
                </a:gs>
                <a:gs pos="0">
                  <a:schemeClr val="accent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sp>
        <p:nvSpPr>
          <p:cNvPr id="4" name="任意多边形: 形状 3">
            <a:extLst>
              <a:ext uri="{FF2B5EF4-FFF2-40B4-BE49-F238E27FC236}">
                <a16:creationId xmlns:a16="http://schemas.microsoft.com/office/drawing/2014/main" id="{95E846E8-5467-44D0-A4E2-B81766F6E63E}"/>
              </a:ext>
            </a:extLst>
          </p:cNvPr>
          <p:cNvSpPr/>
          <p:nvPr userDrawn="1"/>
        </p:nvSpPr>
        <p:spPr>
          <a:xfrm>
            <a:off x="0" y="5981772"/>
            <a:ext cx="12192000" cy="876228"/>
          </a:xfrm>
          <a:custGeom>
            <a:avLst/>
            <a:gdLst>
              <a:gd name="connsiteX0" fmla="*/ 11905952 w 12192000"/>
              <a:gd name="connsiteY0" fmla="*/ 37 h 876228"/>
              <a:gd name="connsiteX1" fmla="*/ 12132059 w 12192000"/>
              <a:gd name="connsiteY1" fmla="*/ 3419 h 876228"/>
              <a:gd name="connsiteX2" fmla="*/ 12192000 w 12192000"/>
              <a:gd name="connsiteY2" fmla="*/ 6952 h 876228"/>
              <a:gd name="connsiteX3" fmla="*/ 12192000 w 12192000"/>
              <a:gd name="connsiteY3" fmla="*/ 876228 h 876228"/>
              <a:gd name="connsiteX4" fmla="*/ 0 w 12192000"/>
              <a:gd name="connsiteY4" fmla="*/ 876228 h 876228"/>
              <a:gd name="connsiteX5" fmla="*/ 0 w 12192000"/>
              <a:gd name="connsiteY5" fmla="*/ 689338 h 876228"/>
              <a:gd name="connsiteX6" fmla="*/ 107435 w 12192000"/>
              <a:gd name="connsiteY6" fmla="*/ 665288 h 876228"/>
              <a:gd name="connsiteX7" fmla="*/ 1939636 w 12192000"/>
              <a:gd name="connsiteY7" fmla="*/ 391319 h 876228"/>
              <a:gd name="connsiteX8" fmla="*/ 6040582 w 12192000"/>
              <a:gd name="connsiteY8" fmla="*/ 640701 h 876228"/>
              <a:gd name="connsiteX9" fmla="*/ 9448800 w 12192000"/>
              <a:gd name="connsiteY9" fmla="*/ 183501 h 876228"/>
              <a:gd name="connsiteX10" fmla="*/ 11905952 w 12192000"/>
              <a:gd name="connsiteY10" fmla="*/ 37 h 8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876228">
                <a:moveTo>
                  <a:pt x="11905952" y="37"/>
                </a:moveTo>
                <a:cubicBezTo>
                  <a:pt x="11983303" y="-216"/>
                  <a:pt x="12058810" y="839"/>
                  <a:pt x="12132059" y="3419"/>
                </a:cubicBezTo>
                <a:lnTo>
                  <a:pt x="12192000" y="6952"/>
                </a:lnTo>
                <a:lnTo>
                  <a:pt x="12192000" y="876228"/>
                </a:lnTo>
                <a:lnTo>
                  <a:pt x="0" y="876228"/>
                </a:lnTo>
                <a:lnTo>
                  <a:pt x="0" y="689338"/>
                </a:lnTo>
                <a:lnTo>
                  <a:pt x="107435" y="665288"/>
                </a:lnTo>
                <a:cubicBezTo>
                  <a:pt x="713473" y="536287"/>
                  <a:pt x="1405226" y="433749"/>
                  <a:pt x="1939636" y="391319"/>
                </a:cubicBezTo>
                <a:cubicBezTo>
                  <a:pt x="3161145" y="294337"/>
                  <a:pt x="4789056" y="675337"/>
                  <a:pt x="6040582" y="640701"/>
                </a:cubicBezTo>
                <a:cubicBezTo>
                  <a:pt x="7292109" y="606065"/>
                  <a:pt x="8287327" y="259701"/>
                  <a:pt x="9448800" y="183501"/>
                </a:cubicBezTo>
                <a:cubicBezTo>
                  <a:pt x="10174721" y="135876"/>
                  <a:pt x="11132452" y="2562"/>
                  <a:pt x="11905952" y="3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a:extLst>
              <a:ext uri="{FF2B5EF4-FFF2-40B4-BE49-F238E27FC236}">
                <a16:creationId xmlns:a16="http://schemas.microsoft.com/office/drawing/2014/main" id="{38174C88-8872-4301-B8B8-380598C8B082}"/>
              </a:ext>
            </a:extLst>
          </p:cNvPr>
          <p:cNvSpPr/>
          <p:nvPr userDrawn="1"/>
        </p:nvSpPr>
        <p:spPr>
          <a:xfrm>
            <a:off x="1" y="-83129"/>
            <a:ext cx="5992921" cy="778246"/>
          </a:xfrm>
          <a:custGeom>
            <a:avLst/>
            <a:gdLst>
              <a:gd name="connsiteX0" fmla="*/ 0 w 5992921"/>
              <a:gd name="connsiteY0" fmla="*/ 0 h 778246"/>
              <a:gd name="connsiteX1" fmla="*/ 5427608 w 5992921"/>
              <a:gd name="connsiteY1" fmla="*/ 0 h 778246"/>
              <a:gd name="connsiteX2" fmla="*/ 5508847 w 5992921"/>
              <a:gd name="connsiteY2" fmla="*/ 19870 h 778246"/>
              <a:gd name="connsiteX3" fmla="*/ 5986123 w 5992921"/>
              <a:gd name="connsiteY3" fmla="*/ 169019 h 778246"/>
              <a:gd name="connsiteX4" fmla="*/ 5919195 w 5992921"/>
              <a:gd name="connsiteY4" fmla="*/ 328344 h 778246"/>
              <a:gd name="connsiteX5" fmla="*/ 5532599 w 5992921"/>
              <a:gd name="connsiteY5" fmla="*/ 462821 h 778246"/>
              <a:gd name="connsiteX6" fmla="*/ 5194816 w 5992921"/>
              <a:gd name="connsiteY6" fmla="*/ 667459 h 778246"/>
              <a:gd name="connsiteX7" fmla="*/ 4993250 w 5992921"/>
              <a:gd name="connsiteY7" fmla="*/ 648458 h 778246"/>
              <a:gd name="connsiteX8" fmla="*/ 4990100 w 5992921"/>
              <a:gd name="connsiteY8" fmla="*/ 643781 h 778246"/>
              <a:gd name="connsiteX9" fmla="*/ 4761764 w 5992921"/>
              <a:gd name="connsiteY9" fmla="*/ 660735 h 778246"/>
              <a:gd name="connsiteX10" fmla="*/ 4740899 w 5992921"/>
              <a:gd name="connsiteY10" fmla="*/ 724467 h 778246"/>
              <a:gd name="connsiteX11" fmla="*/ 4646808 w 5992921"/>
              <a:gd name="connsiteY11" fmla="*/ 777963 h 778246"/>
              <a:gd name="connsiteX12" fmla="*/ 4554291 w 5992921"/>
              <a:gd name="connsiteY12" fmla="*/ 631209 h 778246"/>
              <a:gd name="connsiteX13" fmla="*/ 4204699 w 5992921"/>
              <a:gd name="connsiteY13" fmla="*/ 509595 h 778246"/>
              <a:gd name="connsiteX14" fmla="*/ 3927943 w 5992921"/>
              <a:gd name="connsiteY14" fmla="*/ 523336 h 778246"/>
              <a:gd name="connsiteX15" fmla="*/ 3788576 w 5992921"/>
              <a:gd name="connsiteY15" fmla="*/ 578588 h 778246"/>
              <a:gd name="connsiteX16" fmla="*/ 3622444 w 5992921"/>
              <a:gd name="connsiteY16" fmla="*/ 637934 h 778246"/>
              <a:gd name="connsiteX17" fmla="*/ 3511423 w 5992921"/>
              <a:gd name="connsiteY17" fmla="*/ 597881 h 778246"/>
              <a:gd name="connsiteX18" fmla="*/ 3337416 w 5992921"/>
              <a:gd name="connsiteY18" fmla="*/ 585896 h 778246"/>
              <a:gd name="connsiteX19" fmla="*/ 3116953 w 5992921"/>
              <a:gd name="connsiteY19" fmla="*/ 592329 h 778246"/>
              <a:gd name="connsiteX20" fmla="*/ 2815389 w 5992921"/>
              <a:gd name="connsiteY20" fmla="*/ 375702 h 778246"/>
              <a:gd name="connsiteX21" fmla="*/ 2479970 w 5992921"/>
              <a:gd name="connsiteY21" fmla="*/ 326883 h 778246"/>
              <a:gd name="connsiteX22" fmla="*/ 1791810 w 5992921"/>
              <a:gd name="connsiteY22" fmla="*/ 318698 h 778246"/>
              <a:gd name="connsiteX23" fmla="*/ 1694966 w 5992921"/>
              <a:gd name="connsiteY23" fmla="*/ 373949 h 778246"/>
              <a:gd name="connsiteX24" fmla="*/ 1659925 w 5992921"/>
              <a:gd name="connsiteY24" fmla="*/ 452588 h 778246"/>
              <a:gd name="connsiteX25" fmla="*/ 1485129 w 5992921"/>
              <a:gd name="connsiteY25" fmla="*/ 458143 h 778246"/>
              <a:gd name="connsiteX26" fmla="*/ 1483951 w 5992921"/>
              <a:gd name="connsiteY26" fmla="*/ 456974 h 778246"/>
              <a:gd name="connsiteX27" fmla="*/ 1304034 w 5992921"/>
              <a:gd name="connsiteY27" fmla="*/ 472467 h 778246"/>
              <a:gd name="connsiteX28" fmla="*/ 1249315 w 5992921"/>
              <a:gd name="connsiteY28" fmla="*/ 552570 h 778246"/>
              <a:gd name="connsiteX29" fmla="*/ 1130028 w 5992921"/>
              <a:gd name="connsiteY29" fmla="*/ 578879 h 778246"/>
              <a:gd name="connsiteX30" fmla="*/ 1051291 w 5992921"/>
              <a:gd name="connsiteY30" fmla="*/ 490008 h 778246"/>
              <a:gd name="connsiteX31" fmla="*/ 825314 w 5992921"/>
              <a:gd name="connsiteY31" fmla="*/ 198836 h 778246"/>
              <a:gd name="connsiteX32" fmla="*/ 421789 w 5992921"/>
              <a:gd name="connsiteY32" fmla="*/ 246489 h 778246"/>
              <a:gd name="connsiteX33" fmla="*/ 291086 w 5992921"/>
              <a:gd name="connsiteY33" fmla="*/ 384182 h 778246"/>
              <a:gd name="connsiteX34" fmla="*/ 195027 w 5992921"/>
              <a:gd name="connsiteY34" fmla="*/ 377166 h 778246"/>
              <a:gd name="connsiteX35" fmla="*/ 60496 w 5992921"/>
              <a:gd name="connsiteY35" fmla="*/ 335259 h 778246"/>
              <a:gd name="connsiteX36" fmla="*/ 0 w 5992921"/>
              <a:gd name="connsiteY36" fmla="*/ 314003 h 77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92921" h="778246">
                <a:moveTo>
                  <a:pt x="0" y="0"/>
                </a:moveTo>
                <a:lnTo>
                  <a:pt x="5427608" y="0"/>
                </a:lnTo>
                <a:lnTo>
                  <a:pt x="5508847" y="19870"/>
                </a:lnTo>
                <a:cubicBezTo>
                  <a:pt x="5702596" y="54787"/>
                  <a:pt x="5938587" y="39220"/>
                  <a:pt x="5986123" y="169019"/>
                </a:cubicBezTo>
                <a:cubicBezTo>
                  <a:pt x="6007380" y="226901"/>
                  <a:pt x="5977068" y="286830"/>
                  <a:pt x="5919195" y="328344"/>
                </a:cubicBezTo>
                <a:cubicBezTo>
                  <a:pt x="5810931" y="406400"/>
                  <a:pt x="5662513" y="418677"/>
                  <a:pt x="5532599" y="462821"/>
                </a:cubicBezTo>
                <a:cubicBezTo>
                  <a:pt x="5398747" y="508134"/>
                  <a:pt x="5291268" y="583848"/>
                  <a:pt x="5194816" y="667459"/>
                </a:cubicBezTo>
                <a:cubicBezTo>
                  <a:pt x="5137340" y="717156"/>
                  <a:pt x="5030651" y="707509"/>
                  <a:pt x="4993250" y="648458"/>
                </a:cubicBezTo>
                <a:lnTo>
                  <a:pt x="4990100" y="643781"/>
                </a:lnTo>
                <a:cubicBezTo>
                  <a:pt x="4941283" y="566894"/>
                  <a:pt x="4789323" y="578296"/>
                  <a:pt x="4761764" y="660735"/>
                </a:cubicBezTo>
                <a:lnTo>
                  <a:pt x="4740899" y="724467"/>
                </a:lnTo>
                <a:cubicBezTo>
                  <a:pt x="4730269" y="756623"/>
                  <a:pt x="4690900" y="781179"/>
                  <a:pt x="4646808" y="777963"/>
                </a:cubicBezTo>
                <a:cubicBezTo>
                  <a:pt x="4568860" y="772116"/>
                  <a:pt x="4575552" y="687630"/>
                  <a:pt x="4554291" y="631209"/>
                </a:cubicBezTo>
                <a:cubicBezTo>
                  <a:pt x="4516894" y="531227"/>
                  <a:pt x="4344066" y="501118"/>
                  <a:pt x="4204699" y="509595"/>
                </a:cubicBezTo>
                <a:cubicBezTo>
                  <a:pt x="4113365" y="515151"/>
                  <a:pt x="4017703" y="528888"/>
                  <a:pt x="3927943" y="523336"/>
                </a:cubicBezTo>
                <a:cubicBezTo>
                  <a:pt x="3870855" y="519828"/>
                  <a:pt x="3818889" y="542338"/>
                  <a:pt x="3788576" y="578588"/>
                </a:cubicBezTo>
                <a:cubicBezTo>
                  <a:pt x="3755899" y="617468"/>
                  <a:pt x="3686611" y="646411"/>
                  <a:pt x="3622444" y="637934"/>
                </a:cubicBezTo>
                <a:cubicBezTo>
                  <a:pt x="3580318" y="632379"/>
                  <a:pt x="3543707" y="617760"/>
                  <a:pt x="3511423" y="597881"/>
                </a:cubicBezTo>
                <a:cubicBezTo>
                  <a:pt x="3462213" y="567477"/>
                  <a:pt x="3391743" y="561047"/>
                  <a:pt x="3337416" y="585896"/>
                </a:cubicBezTo>
                <a:cubicBezTo>
                  <a:pt x="3275605" y="614252"/>
                  <a:pt x="3181910" y="622146"/>
                  <a:pt x="3116953" y="592329"/>
                </a:cubicBezTo>
                <a:cubicBezTo>
                  <a:pt x="2997273" y="537660"/>
                  <a:pt x="2935069" y="430370"/>
                  <a:pt x="2815389" y="375702"/>
                </a:cubicBezTo>
                <a:cubicBezTo>
                  <a:pt x="2716970" y="330974"/>
                  <a:pt x="2595319" y="328052"/>
                  <a:pt x="2479970" y="326883"/>
                </a:cubicBezTo>
                <a:lnTo>
                  <a:pt x="1791810" y="318698"/>
                </a:lnTo>
                <a:cubicBezTo>
                  <a:pt x="1746143" y="318111"/>
                  <a:pt x="1704807" y="340915"/>
                  <a:pt x="1694966" y="373949"/>
                </a:cubicBezTo>
                <a:cubicBezTo>
                  <a:pt x="1686695" y="400845"/>
                  <a:pt x="1674887" y="427154"/>
                  <a:pt x="1659925" y="452588"/>
                </a:cubicBezTo>
                <a:cubicBezTo>
                  <a:pt x="1627645" y="506670"/>
                  <a:pt x="1524894" y="509595"/>
                  <a:pt x="1485129" y="458143"/>
                </a:cubicBezTo>
                <a:lnTo>
                  <a:pt x="1483951" y="456974"/>
                </a:lnTo>
                <a:cubicBezTo>
                  <a:pt x="1440644" y="401136"/>
                  <a:pt x="1326081" y="410491"/>
                  <a:pt x="1304034" y="472467"/>
                </a:cubicBezTo>
                <a:cubicBezTo>
                  <a:pt x="1293801" y="501701"/>
                  <a:pt x="1278446" y="529183"/>
                  <a:pt x="1249315" y="552570"/>
                </a:cubicBezTo>
                <a:cubicBezTo>
                  <a:pt x="1218999" y="576832"/>
                  <a:pt x="1172546" y="589404"/>
                  <a:pt x="1130028" y="578879"/>
                </a:cubicBezTo>
                <a:cubicBezTo>
                  <a:pt x="1076880" y="565725"/>
                  <a:pt x="1063100" y="525966"/>
                  <a:pt x="1051291" y="490008"/>
                </a:cubicBezTo>
                <a:cubicBezTo>
                  <a:pt x="1013498" y="378918"/>
                  <a:pt x="952083" y="264321"/>
                  <a:pt x="825314" y="198836"/>
                </a:cubicBezTo>
                <a:cubicBezTo>
                  <a:pt x="698550" y="133643"/>
                  <a:pt x="492652" y="144754"/>
                  <a:pt x="421789" y="246489"/>
                </a:cubicBezTo>
                <a:cubicBezTo>
                  <a:pt x="385963" y="297941"/>
                  <a:pt x="385570" y="366933"/>
                  <a:pt x="291086" y="384182"/>
                </a:cubicBezTo>
                <a:cubicBezTo>
                  <a:pt x="259199" y="390029"/>
                  <a:pt x="225340" y="386226"/>
                  <a:pt x="195027" y="377166"/>
                </a:cubicBezTo>
                <a:cubicBezTo>
                  <a:pt x="148179" y="362987"/>
                  <a:pt x="103004" y="349101"/>
                  <a:pt x="60496" y="335259"/>
                </a:cubicBezTo>
                <a:lnTo>
                  <a:pt x="0" y="314003"/>
                </a:lnTo>
                <a:close/>
              </a:path>
            </a:pathLst>
          </a:custGeom>
          <a:solidFill>
            <a:srgbClr val="F2F3F7"/>
          </a:solidFill>
          <a:ln w="9525" cap="flat">
            <a:noFill/>
            <a:prstDash val="solid"/>
            <a:miter/>
          </a:ln>
        </p:spPr>
        <p:txBody>
          <a:bodyPr wrap="square" rtlCol="0" anchor="ctr">
            <a:noAutofit/>
          </a:bodyPr>
          <a:lstStyle/>
          <a:p>
            <a:endParaRPr lang="en-ID">
              <a:latin typeface="Lexend" pitchFamily="2" charset="0"/>
            </a:endParaRPr>
          </a:p>
        </p:txBody>
      </p:sp>
      <p:sp>
        <p:nvSpPr>
          <p:cNvPr id="6" name="任意多边形: 形状 5">
            <a:extLst>
              <a:ext uri="{FF2B5EF4-FFF2-40B4-BE49-F238E27FC236}">
                <a16:creationId xmlns:a16="http://schemas.microsoft.com/office/drawing/2014/main" id="{0A8879E3-9491-4E13-A220-16023573F3FB}"/>
              </a:ext>
            </a:extLst>
          </p:cNvPr>
          <p:cNvSpPr/>
          <p:nvPr userDrawn="1"/>
        </p:nvSpPr>
        <p:spPr>
          <a:xfrm>
            <a:off x="10522500" y="0"/>
            <a:ext cx="1669500" cy="806730"/>
          </a:xfrm>
          <a:custGeom>
            <a:avLst/>
            <a:gdLst>
              <a:gd name="connsiteX0" fmla="*/ 0 w 1669500"/>
              <a:gd name="connsiteY0" fmla="*/ 0 h 806730"/>
              <a:gd name="connsiteX1" fmla="*/ 1669500 w 1669500"/>
              <a:gd name="connsiteY1" fmla="*/ 0 h 806730"/>
              <a:gd name="connsiteX2" fmla="*/ 1669500 w 1669500"/>
              <a:gd name="connsiteY2" fmla="*/ 767879 h 806730"/>
              <a:gd name="connsiteX3" fmla="*/ 1658487 w 1669500"/>
              <a:gd name="connsiteY3" fmla="*/ 763657 h 806730"/>
              <a:gd name="connsiteX4" fmla="*/ 1501025 w 1669500"/>
              <a:gd name="connsiteY4" fmla="*/ 635841 h 806730"/>
              <a:gd name="connsiteX5" fmla="*/ 1495917 w 1669500"/>
              <a:gd name="connsiteY5" fmla="*/ 577710 h 806730"/>
              <a:gd name="connsiteX6" fmla="*/ 1352548 w 1669500"/>
              <a:gd name="connsiteY6" fmla="*/ 565253 h 806730"/>
              <a:gd name="connsiteX7" fmla="*/ 1275754 w 1669500"/>
              <a:gd name="connsiteY7" fmla="*/ 648659 h 806730"/>
              <a:gd name="connsiteX8" fmla="*/ 1235521 w 1669500"/>
              <a:gd name="connsiteY8" fmla="*/ 514161 h 806730"/>
              <a:gd name="connsiteX9" fmla="*/ 1173844 w 1669500"/>
              <a:gd name="connsiteY9" fmla="*/ 502067 h 806730"/>
              <a:gd name="connsiteX10" fmla="*/ 1173433 w 1669500"/>
              <a:gd name="connsiteY10" fmla="*/ 502428 h 806730"/>
              <a:gd name="connsiteX11" fmla="*/ 1112982 w 1669500"/>
              <a:gd name="connsiteY11" fmla="*/ 491054 h 806730"/>
              <a:gd name="connsiteX12" fmla="*/ 1109306 w 1669500"/>
              <a:gd name="connsiteY12" fmla="*/ 482207 h 806730"/>
              <a:gd name="connsiteX13" fmla="*/ 1040477 w 1669500"/>
              <a:gd name="connsiteY13" fmla="*/ 491596 h 806730"/>
              <a:gd name="connsiteX14" fmla="*/ 1022914 w 1669500"/>
              <a:gd name="connsiteY14" fmla="*/ 764199 h 806730"/>
              <a:gd name="connsiteX15" fmla="*/ 1022709 w 1669500"/>
              <a:gd name="connsiteY15" fmla="*/ 766906 h 806730"/>
              <a:gd name="connsiteX16" fmla="*/ 924269 w 1669500"/>
              <a:gd name="connsiteY16" fmla="*/ 764741 h 806730"/>
              <a:gd name="connsiteX17" fmla="*/ 818070 w 1669500"/>
              <a:gd name="connsiteY17" fmla="*/ 322979 h 806730"/>
              <a:gd name="connsiteX18" fmla="*/ 709416 w 1669500"/>
              <a:gd name="connsiteY18" fmla="*/ 296983 h 806730"/>
              <a:gd name="connsiteX19" fmla="*/ 629562 w 1669500"/>
              <a:gd name="connsiteY19" fmla="*/ 305468 h 806730"/>
              <a:gd name="connsiteX20" fmla="*/ 585243 w 1669500"/>
              <a:gd name="connsiteY20" fmla="*/ 274597 h 806730"/>
              <a:gd name="connsiteX21" fmla="*/ 441260 w 1669500"/>
              <a:gd name="connsiteY21" fmla="*/ 345183 h 806730"/>
              <a:gd name="connsiteX22" fmla="*/ 244582 w 1669500"/>
              <a:gd name="connsiteY22" fmla="*/ 224590 h 806730"/>
              <a:gd name="connsiteX23" fmla="*/ 101007 w 1669500"/>
              <a:gd name="connsiteY23" fmla="*/ 31239 h 806730"/>
              <a:gd name="connsiteX24" fmla="*/ 20335 w 1669500"/>
              <a:gd name="connsiteY24" fmla="*/ 13547 h 8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9500" h="806730">
                <a:moveTo>
                  <a:pt x="0" y="0"/>
                </a:moveTo>
                <a:lnTo>
                  <a:pt x="1669500" y="0"/>
                </a:lnTo>
                <a:lnTo>
                  <a:pt x="1669500" y="767879"/>
                </a:lnTo>
                <a:lnTo>
                  <a:pt x="1658487" y="763657"/>
                </a:lnTo>
                <a:cubicBezTo>
                  <a:pt x="1578021" y="743618"/>
                  <a:pt x="1509397" y="705344"/>
                  <a:pt x="1501025" y="635841"/>
                </a:cubicBezTo>
                <a:cubicBezTo>
                  <a:pt x="1498778" y="616523"/>
                  <a:pt x="1502046" y="596484"/>
                  <a:pt x="1495917" y="577710"/>
                </a:cubicBezTo>
                <a:cubicBezTo>
                  <a:pt x="1478968" y="525174"/>
                  <a:pt x="1380528" y="516690"/>
                  <a:pt x="1352548" y="565253"/>
                </a:cubicBezTo>
                <a:cubicBezTo>
                  <a:pt x="1331306" y="602080"/>
                  <a:pt x="1316193" y="669419"/>
                  <a:pt x="1275754" y="648659"/>
                </a:cubicBezTo>
                <a:lnTo>
                  <a:pt x="1235521" y="514161"/>
                </a:lnTo>
                <a:cubicBezTo>
                  <a:pt x="1228170" y="489429"/>
                  <a:pt x="1192428" y="482570"/>
                  <a:pt x="1173844" y="502067"/>
                </a:cubicBezTo>
                <a:lnTo>
                  <a:pt x="1173433" y="502428"/>
                </a:lnTo>
                <a:cubicBezTo>
                  <a:pt x="1155462" y="521564"/>
                  <a:pt x="1121354" y="514703"/>
                  <a:pt x="1112982" y="491054"/>
                </a:cubicBezTo>
                <a:cubicBezTo>
                  <a:pt x="1111961" y="487984"/>
                  <a:pt x="1110735" y="485096"/>
                  <a:pt x="1109306" y="482207"/>
                </a:cubicBezTo>
                <a:cubicBezTo>
                  <a:pt x="1095416" y="450615"/>
                  <a:pt x="1042522" y="457656"/>
                  <a:pt x="1040477" y="491596"/>
                </a:cubicBezTo>
                <a:lnTo>
                  <a:pt x="1022914" y="764199"/>
                </a:lnTo>
                <a:cubicBezTo>
                  <a:pt x="1022914" y="765101"/>
                  <a:pt x="1022709" y="766004"/>
                  <a:pt x="1022709" y="766906"/>
                </a:cubicBezTo>
                <a:cubicBezTo>
                  <a:pt x="1018218" y="821428"/>
                  <a:pt x="927129" y="819260"/>
                  <a:pt x="924269" y="764741"/>
                </a:cubicBezTo>
                <a:cubicBezTo>
                  <a:pt x="916918" y="613634"/>
                  <a:pt x="880768" y="463612"/>
                  <a:pt x="818070" y="322979"/>
                </a:cubicBezTo>
                <a:cubicBezTo>
                  <a:pt x="800912" y="284344"/>
                  <a:pt x="747607" y="272790"/>
                  <a:pt x="709416" y="296983"/>
                </a:cubicBezTo>
                <a:cubicBezTo>
                  <a:pt x="684090" y="313050"/>
                  <a:pt x="656111" y="319730"/>
                  <a:pt x="629562" y="305468"/>
                </a:cubicBezTo>
                <a:cubicBezTo>
                  <a:pt x="613428" y="296802"/>
                  <a:pt x="602603" y="281456"/>
                  <a:pt x="585243" y="274597"/>
                </a:cubicBezTo>
                <a:cubicBezTo>
                  <a:pt x="532346" y="253474"/>
                  <a:pt x="492931" y="321716"/>
                  <a:pt x="441260" y="345183"/>
                </a:cubicBezTo>
                <a:cubicBezTo>
                  <a:pt x="360585" y="382194"/>
                  <a:pt x="275012" y="300232"/>
                  <a:pt x="244582" y="224590"/>
                </a:cubicBezTo>
                <a:cubicBezTo>
                  <a:pt x="214150" y="148947"/>
                  <a:pt x="187602" y="55430"/>
                  <a:pt x="101007" y="31239"/>
                </a:cubicBezTo>
                <a:cubicBezTo>
                  <a:pt x="74456" y="23838"/>
                  <a:pt x="45250" y="24378"/>
                  <a:pt x="20335" y="13547"/>
                </a:cubicBezTo>
                <a:close/>
              </a:path>
            </a:pathLst>
          </a:custGeom>
          <a:solidFill>
            <a:srgbClr val="F2F3F7"/>
          </a:solidFill>
          <a:ln w="7356" cap="flat">
            <a:noFill/>
            <a:prstDash val="solid"/>
            <a:miter/>
          </a:ln>
        </p:spPr>
        <p:txBody>
          <a:bodyPr wrap="square" rtlCol="0" anchor="ctr">
            <a:noAutofit/>
          </a:bodyPr>
          <a:lstStyle/>
          <a:p>
            <a:endParaRPr lang="en-ID" dirty="0">
              <a:latin typeface="Lexend" pitchFamily="2" charset="0"/>
            </a:endParaRPr>
          </a:p>
        </p:txBody>
      </p:sp>
      <p:pic>
        <p:nvPicPr>
          <p:cNvPr id="16" name="图片 15">
            <a:extLst>
              <a:ext uri="{FF2B5EF4-FFF2-40B4-BE49-F238E27FC236}">
                <a16:creationId xmlns:a16="http://schemas.microsoft.com/office/drawing/2014/main" id="{9F3523CE-F2D6-453D-8E45-615B07A59C53}"/>
              </a:ext>
            </a:extLst>
          </p:cNvPr>
          <p:cNvPicPr>
            <a:picLocks noChangeAspect="1"/>
          </p:cNvPicPr>
          <p:nvPr userDrawn="1"/>
        </p:nvPicPr>
        <p:blipFill>
          <a:blip r:embed="rId5">
            <a:biLevel thresh="50000"/>
            <a:alphaModFix amt="84000"/>
            <a:extLst>
              <a:ext uri="{BEBA8EAE-BF5A-486C-A8C5-ECC9F3942E4B}">
                <a14:imgProps xmlns:a14="http://schemas.microsoft.com/office/drawing/2010/main">
                  <a14:imgLayer r:embed="rId6">
                    <a14:imgEffect>
                      <a14:sharpenSoften amount="-100000"/>
                    </a14:imgEffect>
                  </a14:imgLayer>
                </a14:imgProps>
              </a:ext>
            </a:extLst>
          </a:blip>
          <a:stretch>
            <a:fillRect/>
          </a:stretch>
        </p:blipFill>
        <p:spPr>
          <a:xfrm>
            <a:off x="2308127" y="5879398"/>
            <a:ext cx="666181" cy="666181"/>
          </a:xfrm>
          <a:prstGeom prst="rect">
            <a:avLst/>
          </a:prstGeom>
          <a:effectLst>
            <a:softEdge rad="12700"/>
          </a:effectLst>
        </p:spPr>
      </p:pic>
      <p:pic>
        <p:nvPicPr>
          <p:cNvPr id="19" name="图片 18">
            <a:extLst>
              <a:ext uri="{FF2B5EF4-FFF2-40B4-BE49-F238E27FC236}">
                <a16:creationId xmlns:a16="http://schemas.microsoft.com/office/drawing/2014/main" id="{DDDAC5EE-D2DB-4CDC-82AC-67D98185BBD8}"/>
              </a:ext>
            </a:extLst>
          </p:cNvPr>
          <p:cNvPicPr>
            <a:picLocks noChangeAspect="1"/>
          </p:cNvPicPr>
          <p:nvPr userDrawn="1"/>
        </p:nvPicPr>
        <p:blipFill>
          <a:blip r:embed="rId4">
            <a:alphaModFix amt="9000"/>
          </a:blip>
          <a:srcRect l="58626" b="7707"/>
          <a:stretch>
            <a:fillRect/>
          </a:stretch>
        </p:blipFill>
        <p:spPr>
          <a:xfrm>
            <a:off x="0" y="2695364"/>
            <a:ext cx="7319808" cy="4162637"/>
          </a:xfrm>
          <a:custGeom>
            <a:avLst/>
            <a:gdLst>
              <a:gd name="connsiteX0" fmla="*/ 0 w 7319808"/>
              <a:gd name="connsiteY0" fmla="*/ 0 h 4162637"/>
              <a:gd name="connsiteX1" fmla="*/ 7319808 w 7319808"/>
              <a:gd name="connsiteY1" fmla="*/ 0 h 4162637"/>
              <a:gd name="connsiteX2" fmla="*/ 7319808 w 7319808"/>
              <a:gd name="connsiteY2" fmla="*/ 4162637 h 4162637"/>
              <a:gd name="connsiteX3" fmla="*/ 0 w 7319808"/>
              <a:gd name="connsiteY3" fmla="*/ 4162637 h 4162637"/>
            </a:gdLst>
            <a:ahLst/>
            <a:cxnLst>
              <a:cxn ang="0">
                <a:pos x="connsiteX0" y="connsiteY0"/>
              </a:cxn>
              <a:cxn ang="0">
                <a:pos x="connsiteX1" y="connsiteY1"/>
              </a:cxn>
              <a:cxn ang="0">
                <a:pos x="connsiteX2" y="connsiteY2"/>
              </a:cxn>
              <a:cxn ang="0">
                <a:pos x="connsiteX3" y="connsiteY3"/>
              </a:cxn>
            </a:cxnLst>
            <a:rect l="l" t="t" r="r" b="b"/>
            <a:pathLst>
              <a:path w="7319808" h="4162637">
                <a:moveTo>
                  <a:pt x="0" y="0"/>
                </a:moveTo>
                <a:lnTo>
                  <a:pt x="7319808" y="0"/>
                </a:lnTo>
                <a:lnTo>
                  <a:pt x="7319808" y="4162637"/>
                </a:lnTo>
                <a:lnTo>
                  <a:pt x="0" y="4162637"/>
                </a:lnTo>
                <a:close/>
              </a:path>
            </a:pathLst>
          </a:custGeom>
        </p:spPr>
      </p:pic>
      <p:pic>
        <p:nvPicPr>
          <p:cNvPr id="20" name="图片 19">
            <a:extLst>
              <a:ext uri="{FF2B5EF4-FFF2-40B4-BE49-F238E27FC236}">
                <a16:creationId xmlns:a16="http://schemas.microsoft.com/office/drawing/2014/main" id="{C7E047A6-606E-4D34-82F4-12025A570F41}"/>
              </a:ext>
            </a:extLst>
          </p:cNvPr>
          <p:cNvPicPr>
            <a:picLocks noChangeAspect="1"/>
          </p:cNvPicPr>
          <p:nvPr userDrawn="1"/>
        </p:nvPicPr>
        <p:blipFill>
          <a:blip r:embed="rId4">
            <a:alphaModFix amt="5000"/>
          </a:blip>
          <a:srcRect l="58626" r="11695" b="24100"/>
          <a:stretch>
            <a:fillRect/>
          </a:stretch>
        </p:blipFill>
        <p:spPr>
          <a:xfrm>
            <a:off x="7178750" y="3589582"/>
            <a:ext cx="5013250" cy="3268418"/>
          </a:xfrm>
          <a:custGeom>
            <a:avLst/>
            <a:gdLst>
              <a:gd name="connsiteX0" fmla="*/ 0 w 5013250"/>
              <a:gd name="connsiteY0" fmla="*/ 0 h 3268418"/>
              <a:gd name="connsiteX1" fmla="*/ 5013250 w 5013250"/>
              <a:gd name="connsiteY1" fmla="*/ 0 h 3268418"/>
              <a:gd name="connsiteX2" fmla="*/ 5013250 w 5013250"/>
              <a:gd name="connsiteY2" fmla="*/ 3268418 h 3268418"/>
              <a:gd name="connsiteX3" fmla="*/ 0 w 5013250"/>
              <a:gd name="connsiteY3" fmla="*/ 3268418 h 3268418"/>
            </a:gdLst>
            <a:ahLst/>
            <a:cxnLst>
              <a:cxn ang="0">
                <a:pos x="connsiteX0" y="connsiteY0"/>
              </a:cxn>
              <a:cxn ang="0">
                <a:pos x="connsiteX1" y="connsiteY1"/>
              </a:cxn>
              <a:cxn ang="0">
                <a:pos x="connsiteX2" y="connsiteY2"/>
              </a:cxn>
              <a:cxn ang="0">
                <a:pos x="connsiteX3" y="connsiteY3"/>
              </a:cxn>
            </a:cxnLst>
            <a:rect l="l" t="t" r="r" b="b"/>
            <a:pathLst>
              <a:path w="5013250" h="3268418">
                <a:moveTo>
                  <a:pt x="0" y="0"/>
                </a:moveTo>
                <a:lnTo>
                  <a:pt x="5013250" y="0"/>
                </a:lnTo>
                <a:lnTo>
                  <a:pt x="5013250" y="3268418"/>
                </a:lnTo>
                <a:lnTo>
                  <a:pt x="0" y="3268418"/>
                </a:lnTo>
                <a:close/>
              </a:path>
            </a:pathLst>
          </a:custGeom>
        </p:spPr>
      </p:pic>
      <p:pic>
        <p:nvPicPr>
          <p:cNvPr id="23" name="图片 22">
            <a:extLst>
              <a:ext uri="{FF2B5EF4-FFF2-40B4-BE49-F238E27FC236}">
                <a16:creationId xmlns:a16="http://schemas.microsoft.com/office/drawing/2014/main" id="{9AF42154-BF8A-4852-AF3C-4AEA34A20960}"/>
              </a:ext>
            </a:extLst>
          </p:cNvPr>
          <p:cNvPicPr>
            <a:picLocks noChangeAspect="1"/>
          </p:cNvPicPr>
          <p:nvPr userDrawn="1"/>
        </p:nvPicPr>
        <p:blipFill>
          <a:blip r:embed="rId5">
            <a:alphaModFix amt="84000"/>
            <a:duotone>
              <a:prstClr val="black"/>
              <a:srgbClr val="D9C3A5">
                <a:tint val="50000"/>
                <a:satMod val="180000"/>
              </a:srgbClr>
            </a:duotone>
            <a:extLst>
              <a:ext uri="{BEBA8EAE-BF5A-486C-A8C5-ECC9F3942E4B}">
                <a14:imgProps xmlns:a14="http://schemas.microsoft.com/office/drawing/2010/main">
                  <a14:imgLayer r:embed="rId6">
                    <a14:imgEffect>
                      <a14:sharpenSoften amount="-100000"/>
                    </a14:imgEffect>
                  </a14:imgLayer>
                </a14:imgProps>
              </a:ext>
            </a:extLst>
          </a:blip>
          <a:srcRect r="34977"/>
          <a:stretch>
            <a:fillRect/>
          </a:stretch>
        </p:blipFill>
        <p:spPr>
          <a:xfrm>
            <a:off x="11556388" y="1226820"/>
            <a:ext cx="635613" cy="977514"/>
          </a:xfrm>
          <a:custGeom>
            <a:avLst/>
            <a:gdLst>
              <a:gd name="connsiteX0" fmla="*/ 0 w 635613"/>
              <a:gd name="connsiteY0" fmla="*/ 0 h 977514"/>
              <a:gd name="connsiteX1" fmla="*/ 635613 w 635613"/>
              <a:gd name="connsiteY1" fmla="*/ 0 h 977514"/>
              <a:gd name="connsiteX2" fmla="*/ 635613 w 635613"/>
              <a:gd name="connsiteY2" fmla="*/ 977514 h 977514"/>
              <a:gd name="connsiteX3" fmla="*/ 0 w 635613"/>
              <a:gd name="connsiteY3" fmla="*/ 977514 h 977514"/>
            </a:gdLst>
            <a:ahLst/>
            <a:cxnLst>
              <a:cxn ang="0">
                <a:pos x="connsiteX0" y="connsiteY0"/>
              </a:cxn>
              <a:cxn ang="0">
                <a:pos x="connsiteX1" y="connsiteY1"/>
              </a:cxn>
              <a:cxn ang="0">
                <a:pos x="connsiteX2" y="connsiteY2"/>
              </a:cxn>
              <a:cxn ang="0">
                <a:pos x="connsiteX3" y="connsiteY3"/>
              </a:cxn>
            </a:cxnLst>
            <a:rect l="l" t="t" r="r" b="b"/>
            <a:pathLst>
              <a:path w="635613" h="977514">
                <a:moveTo>
                  <a:pt x="0" y="0"/>
                </a:moveTo>
                <a:lnTo>
                  <a:pt x="635613" y="0"/>
                </a:lnTo>
                <a:lnTo>
                  <a:pt x="635613" y="977514"/>
                </a:lnTo>
                <a:lnTo>
                  <a:pt x="0" y="977514"/>
                </a:lnTo>
                <a:close/>
              </a:path>
            </a:pathLst>
          </a:custGeom>
        </p:spPr>
      </p:pic>
      <p:pic>
        <p:nvPicPr>
          <p:cNvPr id="25" name="图片 24">
            <a:extLst>
              <a:ext uri="{FF2B5EF4-FFF2-40B4-BE49-F238E27FC236}">
                <a16:creationId xmlns:a16="http://schemas.microsoft.com/office/drawing/2014/main" id="{0A1EDEFF-1A54-43DD-AF31-ED9D2617A4D4}"/>
              </a:ext>
            </a:extLst>
          </p:cNvPr>
          <p:cNvPicPr>
            <a:picLocks noChangeAspect="1"/>
          </p:cNvPicPr>
          <p:nvPr userDrawn="1"/>
        </p:nvPicPr>
        <p:blipFill>
          <a:blip r:embed="rId5">
            <a:alphaModFix amt="84000"/>
            <a:duotone>
              <a:prstClr val="black"/>
              <a:srgbClr val="D9C3A5">
                <a:tint val="50000"/>
                <a:satMod val="180000"/>
              </a:srgbClr>
            </a:duotone>
            <a:extLst>
              <a:ext uri="{BEBA8EAE-BF5A-486C-A8C5-ECC9F3942E4B}">
                <a14:imgProps xmlns:a14="http://schemas.microsoft.com/office/drawing/2010/main">
                  <a14:imgLayer r:embed="rId6">
                    <a14:imgEffect>
                      <a14:sharpenSoften amount="-100000"/>
                    </a14:imgEffect>
                  </a14:imgLayer>
                </a14:imgProps>
              </a:ext>
            </a:extLst>
          </a:blip>
          <a:stretch>
            <a:fillRect/>
          </a:stretch>
        </p:blipFill>
        <p:spPr>
          <a:xfrm>
            <a:off x="5797387" y="81822"/>
            <a:ext cx="470636" cy="470636"/>
          </a:xfrm>
          <a:prstGeom prst="rect">
            <a:avLst/>
          </a:prstGeom>
          <a:effectLst>
            <a:softEdge rad="12700"/>
          </a:effectLst>
        </p:spPr>
      </p:pic>
      <p:pic>
        <p:nvPicPr>
          <p:cNvPr id="26" name="图片 25">
            <a:extLst>
              <a:ext uri="{FF2B5EF4-FFF2-40B4-BE49-F238E27FC236}">
                <a16:creationId xmlns:a16="http://schemas.microsoft.com/office/drawing/2014/main" id="{B21CD1A8-6D4D-49F4-BD8A-67BDFDBC75A3}"/>
              </a:ext>
            </a:extLst>
          </p:cNvPr>
          <p:cNvPicPr>
            <a:picLocks noChangeAspect="1"/>
          </p:cNvPicPr>
          <p:nvPr userDrawn="1"/>
        </p:nvPicPr>
        <p:blipFill>
          <a:blip r:embed="rId5">
            <a:biLevel thresh="50000"/>
            <a:alphaModFix amt="5000"/>
            <a:extLst>
              <a:ext uri="{BEBA8EAE-BF5A-486C-A8C5-ECC9F3942E4B}">
                <a14:imgProps xmlns:a14="http://schemas.microsoft.com/office/drawing/2010/main">
                  <a14:imgLayer r:embed="rId6">
                    <a14:imgEffect>
                      <a14:sharpenSoften amount="-100000"/>
                    </a14:imgEffect>
                  </a14:imgLayer>
                </a14:imgProps>
              </a:ext>
            </a:extLst>
          </a:blip>
          <a:srcRect l="50000"/>
          <a:stretch>
            <a:fillRect/>
          </a:stretch>
        </p:blipFill>
        <p:spPr>
          <a:xfrm>
            <a:off x="0" y="602692"/>
            <a:ext cx="2826308" cy="5652616"/>
          </a:xfrm>
          <a:custGeom>
            <a:avLst/>
            <a:gdLst>
              <a:gd name="connsiteX0" fmla="*/ 0 w 2826308"/>
              <a:gd name="connsiteY0" fmla="*/ 0 h 5652616"/>
              <a:gd name="connsiteX1" fmla="*/ 2826308 w 2826308"/>
              <a:gd name="connsiteY1" fmla="*/ 0 h 5652616"/>
              <a:gd name="connsiteX2" fmla="*/ 2826308 w 2826308"/>
              <a:gd name="connsiteY2" fmla="*/ 5652616 h 5652616"/>
              <a:gd name="connsiteX3" fmla="*/ 0 w 2826308"/>
              <a:gd name="connsiteY3" fmla="*/ 5652616 h 5652616"/>
            </a:gdLst>
            <a:ahLst/>
            <a:cxnLst>
              <a:cxn ang="0">
                <a:pos x="connsiteX0" y="connsiteY0"/>
              </a:cxn>
              <a:cxn ang="0">
                <a:pos x="connsiteX1" y="connsiteY1"/>
              </a:cxn>
              <a:cxn ang="0">
                <a:pos x="connsiteX2" y="connsiteY2"/>
              </a:cxn>
              <a:cxn ang="0">
                <a:pos x="connsiteX3" y="connsiteY3"/>
              </a:cxn>
            </a:cxnLst>
            <a:rect l="l" t="t" r="r" b="b"/>
            <a:pathLst>
              <a:path w="2826308" h="5652616">
                <a:moveTo>
                  <a:pt x="0" y="0"/>
                </a:moveTo>
                <a:lnTo>
                  <a:pt x="2826308" y="0"/>
                </a:lnTo>
                <a:lnTo>
                  <a:pt x="2826308" y="5652616"/>
                </a:lnTo>
                <a:lnTo>
                  <a:pt x="0" y="5652616"/>
                </a:lnTo>
                <a:close/>
              </a:path>
            </a:pathLst>
          </a:custGeom>
          <a:effectLst>
            <a:softEdge rad="12700"/>
          </a:effectLst>
        </p:spPr>
      </p:pic>
      <p:pic>
        <p:nvPicPr>
          <p:cNvPr id="27" name="图片 26">
            <a:extLst>
              <a:ext uri="{FF2B5EF4-FFF2-40B4-BE49-F238E27FC236}">
                <a16:creationId xmlns:a16="http://schemas.microsoft.com/office/drawing/2014/main" id="{97C1A78E-3C7F-49C3-8933-CB0ADA36C79C}"/>
              </a:ext>
            </a:extLst>
          </p:cNvPr>
          <p:cNvPicPr>
            <a:picLocks noChangeAspect="1"/>
          </p:cNvPicPr>
          <p:nvPr userDrawn="1"/>
        </p:nvPicPr>
        <p:blipFill>
          <a:blip r:embed="rId5">
            <a:biLevel thresh="50000"/>
            <a:alphaModFix amt="3000"/>
            <a:extLst>
              <a:ext uri="{BEBA8EAE-BF5A-486C-A8C5-ECC9F3942E4B}">
                <a14:imgProps xmlns:a14="http://schemas.microsoft.com/office/drawing/2010/main">
                  <a14:imgLayer r:embed="rId6">
                    <a14:imgEffect>
                      <a14:sharpenSoften amount="-100000"/>
                    </a14:imgEffect>
                  </a14:imgLayer>
                </a14:imgProps>
              </a:ext>
            </a:extLst>
          </a:blip>
          <a:srcRect r="50000"/>
          <a:stretch>
            <a:fillRect/>
          </a:stretch>
        </p:blipFill>
        <p:spPr>
          <a:xfrm>
            <a:off x="9365692" y="646584"/>
            <a:ext cx="2826308" cy="5652616"/>
          </a:xfrm>
          <a:custGeom>
            <a:avLst/>
            <a:gdLst>
              <a:gd name="connsiteX0" fmla="*/ 0 w 2826308"/>
              <a:gd name="connsiteY0" fmla="*/ 0 h 5652616"/>
              <a:gd name="connsiteX1" fmla="*/ 2826308 w 2826308"/>
              <a:gd name="connsiteY1" fmla="*/ 0 h 5652616"/>
              <a:gd name="connsiteX2" fmla="*/ 2826308 w 2826308"/>
              <a:gd name="connsiteY2" fmla="*/ 5652616 h 5652616"/>
              <a:gd name="connsiteX3" fmla="*/ 0 w 2826308"/>
              <a:gd name="connsiteY3" fmla="*/ 5652616 h 5652616"/>
            </a:gdLst>
            <a:ahLst/>
            <a:cxnLst>
              <a:cxn ang="0">
                <a:pos x="connsiteX0" y="connsiteY0"/>
              </a:cxn>
              <a:cxn ang="0">
                <a:pos x="connsiteX1" y="connsiteY1"/>
              </a:cxn>
              <a:cxn ang="0">
                <a:pos x="connsiteX2" y="connsiteY2"/>
              </a:cxn>
              <a:cxn ang="0">
                <a:pos x="connsiteX3" y="connsiteY3"/>
              </a:cxn>
            </a:cxnLst>
            <a:rect l="l" t="t" r="r" b="b"/>
            <a:pathLst>
              <a:path w="2826308" h="5652616">
                <a:moveTo>
                  <a:pt x="0" y="0"/>
                </a:moveTo>
                <a:lnTo>
                  <a:pt x="2826308" y="0"/>
                </a:lnTo>
                <a:lnTo>
                  <a:pt x="2826308" y="5652616"/>
                </a:lnTo>
                <a:lnTo>
                  <a:pt x="0" y="5652616"/>
                </a:lnTo>
                <a:close/>
              </a:path>
            </a:pathLst>
          </a:custGeom>
          <a:effectLst>
            <a:softEdge rad="12700"/>
          </a:effectLst>
        </p:spPr>
      </p:pic>
      <p:pic>
        <p:nvPicPr>
          <p:cNvPr id="17" name="图片 16">
            <a:extLst>
              <a:ext uri="{FF2B5EF4-FFF2-40B4-BE49-F238E27FC236}">
                <a16:creationId xmlns:a16="http://schemas.microsoft.com/office/drawing/2014/main" id="{EFCD71E5-8742-463C-A812-F3256B4C547D}"/>
              </a:ext>
            </a:extLst>
          </p:cNvPr>
          <p:cNvPicPr>
            <a:picLocks noChangeAspect="1"/>
          </p:cNvPicPr>
          <p:nvPr userDrawn="1"/>
        </p:nvPicPr>
        <p:blipFill>
          <a:blip r:embed="rId5">
            <a:biLevel thresh="50000"/>
            <a:alphaModFix amt="44000"/>
            <a:extLst>
              <a:ext uri="{BEBA8EAE-BF5A-486C-A8C5-ECC9F3942E4B}">
                <a14:imgProps xmlns:a14="http://schemas.microsoft.com/office/drawing/2010/main">
                  <a14:imgLayer r:embed="rId6">
                    <a14:imgEffect>
                      <a14:sharpenSoften amount="-100000"/>
                    </a14:imgEffect>
                  </a14:imgLayer>
                </a14:imgProps>
              </a:ext>
            </a:extLst>
          </a:blip>
          <a:stretch>
            <a:fillRect/>
          </a:stretch>
        </p:blipFill>
        <p:spPr>
          <a:xfrm>
            <a:off x="9515805" y="690029"/>
            <a:ext cx="1064753" cy="1064753"/>
          </a:xfrm>
          <a:prstGeom prst="rect">
            <a:avLst/>
          </a:prstGeom>
          <a:effectLst>
            <a:softEdge rad="12700"/>
          </a:effectLst>
        </p:spPr>
      </p:pic>
      <p:pic>
        <p:nvPicPr>
          <p:cNvPr id="22" name="图片 21">
            <a:extLst>
              <a:ext uri="{FF2B5EF4-FFF2-40B4-BE49-F238E27FC236}">
                <a16:creationId xmlns:a16="http://schemas.microsoft.com/office/drawing/2014/main" id="{7BFD2586-D21D-43D9-AC6D-61CB578AACD4}"/>
              </a:ext>
            </a:extLst>
          </p:cNvPr>
          <p:cNvPicPr>
            <a:picLocks noChangeAspect="1"/>
          </p:cNvPicPr>
          <p:nvPr userDrawn="1"/>
        </p:nvPicPr>
        <p:blipFill>
          <a:blip r:embed="rId5">
            <a:biLevel thresh="50000"/>
            <a:alphaModFix amt="84000"/>
            <a:extLst>
              <a:ext uri="{BEBA8EAE-BF5A-486C-A8C5-ECC9F3942E4B}">
                <a14:imgProps xmlns:a14="http://schemas.microsoft.com/office/drawing/2010/main">
                  <a14:imgLayer r:embed="rId6">
                    <a14:imgEffect>
                      <a14:sharpenSoften amount="-100000"/>
                    </a14:imgEffect>
                  </a14:imgLayer>
                </a14:imgProps>
              </a:ext>
            </a:extLst>
          </a:blip>
          <a:stretch>
            <a:fillRect/>
          </a:stretch>
        </p:blipFill>
        <p:spPr>
          <a:xfrm>
            <a:off x="1582014" y="2552471"/>
            <a:ext cx="470636" cy="470636"/>
          </a:xfrm>
          <a:prstGeom prst="rect">
            <a:avLst/>
          </a:prstGeom>
          <a:effectLst>
            <a:softEdge rad="12700"/>
          </a:effectLst>
        </p:spPr>
      </p:pic>
      <p:pic>
        <p:nvPicPr>
          <p:cNvPr id="28" name="图片 27">
            <a:extLst>
              <a:ext uri="{FF2B5EF4-FFF2-40B4-BE49-F238E27FC236}">
                <a16:creationId xmlns:a16="http://schemas.microsoft.com/office/drawing/2014/main" id="{3E319ECF-7E7D-410E-AC7C-9026F4711E71}"/>
              </a:ext>
            </a:extLst>
          </p:cNvPr>
          <p:cNvPicPr>
            <a:picLocks/>
          </p:cNvPicPr>
          <p:nvPr userDrawn="1"/>
        </p:nvPicPr>
        <p:blipFill>
          <a:blip r:embed="rId7"/>
          <a:stretch>
            <a:fillRect/>
          </a:stretch>
        </p:blipFill>
        <p:spPr>
          <a:xfrm>
            <a:off x="10331131" y="5151"/>
            <a:ext cx="1765938" cy="793020"/>
          </a:xfrm>
          <a:prstGeom prst="rect">
            <a:avLst/>
          </a:prstGeom>
        </p:spPr>
      </p:pic>
    </p:spTree>
    <p:extLst>
      <p:ext uri="{BB962C8B-B14F-4D97-AF65-F5344CB8AC3E}">
        <p14:creationId xmlns:p14="http://schemas.microsoft.com/office/powerpoint/2010/main" val="289368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尾页2">
    <p:spTree>
      <p:nvGrpSpPr>
        <p:cNvPr id="1" name=""/>
        <p:cNvGrpSpPr/>
        <p:nvPr/>
      </p:nvGrpSpPr>
      <p:grpSpPr>
        <a:xfrm>
          <a:off x="0" y="0"/>
          <a:ext cx="0" cy="0"/>
          <a:chOff x="0" y="0"/>
          <a:chExt cx="0" cy="0"/>
        </a:xfrm>
      </p:grpSpPr>
      <p:grpSp>
        <p:nvGrpSpPr>
          <p:cNvPr id="77" name="组合 76">
            <a:extLst>
              <a:ext uri="{FF2B5EF4-FFF2-40B4-BE49-F238E27FC236}">
                <a16:creationId xmlns:a16="http://schemas.microsoft.com/office/drawing/2014/main" id="{193BDB7D-F6AA-4BD1-82DB-99AFA0D4AB65}"/>
              </a:ext>
            </a:extLst>
          </p:cNvPr>
          <p:cNvGrpSpPr/>
          <p:nvPr userDrawn="1"/>
        </p:nvGrpSpPr>
        <p:grpSpPr>
          <a:xfrm>
            <a:off x="0" y="0"/>
            <a:ext cx="12192000" cy="6858000"/>
            <a:chOff x="0" y="0"/>
            <a:chExt cx="12192000" cy="6858000"/>
          </a:xfrm>
        </p:grpSpPr>
        <p:pic>
          <p:nvPicPr>
            <p:cNvPr id="78" name="图片 77">
              <a:extLst>
                <a:ext uri="{FF2B5EF4-FFF2-40B4-BE49-F238E27FC236}">
                  <a16:creationId xmlns:a16="http://schemas.microsoft.com/office/drawing/2014/main" id="{83B41334-166F-4520-BDD3-4686DD60BE7E}"/>
                </a:ext>
              </a:extLst>
            </p:cNvPr>
            <p:cNvPicPr>
              <a:picLocks noChangeAspect="1"/>
            </p:cNvPicPr>
            <p:nvPr userDrawn="1"/>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colorTemperature colorTemp="5012"/>
                      </a14:imgEffect>
                      <a14:imgEffect>
                        <a14:brightnessContrast bright="-38000" contrast="58000"/>
                      </a14:imgEffect>
                    </a14:imgLayer>
                  </a14:imgProps>
                </a:ext>
              </a:extLst>
            </a:blip>
            <a:stretch>
              <a:fillRect/>
            </a:stretch>
          </p:blipFill>
          <p:spPr>
            <a:xfrm>
              <a:off x="0" y="1"/>
              <a:ext cx="12192000" cy="6857999"/>
            </a:xfrm>
            <a:prstGeom prst="rect">
              <a:avLst/>
            </a:prstGeom>
          </p:spPr>
        </p:pic>
        <p:pic>
          <p:nvPicPr>
            <p:cNvPr id="79" name="图片 78">
              <a:extLst>
                <a:ext uri="{FF2B5EF4-FFF2-40B4-BE49-F238E27FC236}">
                  <a16:creationId xmlns:a16="http://schemas.microsoft.com/office/drawing/2014/main" id="{E40BDB20-7276-4022-85D6-B1A5AB1DC387}"/>
                </a:ext>
              </a:extLst>
            </p:cNvPr>
            <p:cNvPicPr>
              <a:picLocks noChangeAspect="1"/>
            </p:cNvPicPr>
            <p:nvPr userDrawn="1"/>
          </p:nvPicPr>
          <p:blipFill>
            <a:blip r:embed="rId4">
              <a:duotone>
                <a:prstClr val="black"/>
                <a:schemeClr val="accent3">
                  <a:tint val="45000"/>
                  <a:satMod val="400000"/>
                </a:schemeClr>
              </a:duotone>
              <a:alphaModFix amt="10000"/>
            </a:blip>
            <a:srcRect l="22818" t="16420" r="11818"/>
            <a:stretch>
              <a:fillRect/>
            </a:stretch>
          </p:blipFill>
          <p:spPr>
            <a:xfrm>
              <a:off x="0" y="11648"/>
              <a:ext cx="12192000" cy="3974314"/>
            </a:xfrm>
            <a:custGeom>
              <a:avLst/>
              <a:gdLst>
                <a:gd name="connsiteX0" fmla="*/ 0 w 12192000"/>
                <a:gd name="connsiteY0" fmla="*/ 0 h 3974314"/>
                <a:gd name="connsiteX1" fmla="*/ 12192000 w 12192000"/>
                <a:gd name="connsiteY1" fmla="*/ 0 h 3974314"/>
                <a:gd name="connsiteX2" fmla="*/ 12192000 w 12192000"/>
                <a:gd name="connsiteY2" fmla="*/ 3974314 h 3974314"/>
                <a:gd name="connsiteX3" fmla="*/ 0 w 12192000"/>
                <a:gd name="connsiteY3" fmla="*/ 3974314 h 3974314"/>
              </a:gdLst>
              <a:ahLst/>
              <a:cxnLst>
                <a:cxn ang="0">
                  <a:pos x="connsiteX0" y="connsiteY0"/>
                </a:cxn>
                <a:cxn ang="0">
                  <a:pos x="connsiteX1" y="connsiteY1"/>
                </a:cxn>
                <a:cxn ang="0">
                  <a:pos x="connsiteX2" y="connsiteY2"/>
                </a:cxn>
                <a:cxn ang="0">
                  <a:pos x="connsiteX3" y="connsiteY3"/>
                </a:cxn>
              </a:cxnLst>
              <a:rect l="l" t="t" r="r" b="b"/>
              <a:pathLst>
                <a:path w="12192000" h="3974314">
                  <a:moveTo>
                    <a:pt x="0" y="0"/>
                  </a:moveTo>
                  <a:lnTo>
                    <a:pt x="12192000" y="0"/>
                  </a:lnTo>
                  <a:lnTo>
                    <a:pt x="12192000" y="3974314"/>
                  </a:lnTo>
                  <a:lnTo>
                    <a:pt x="0" y="3974314"/>
                  </a:lnTo>
                  <a:close/>
                </a:path>
              </a:pathLst>
            </a:custGeom>
          </p:spPr>
        </p:pic>
        <p:sp>
          <p:nvSpPr>
            <p:cNvPr id="80" name="矩形 79">
              <a:extLst>
                <a:ext uri="{FF2B5EF4-FFF2-40B4-BE49-F238E27FC236}">
                  <a16:creationId xmlns:a16="http://schemas.microsoft.com/office/drawing/2014/main" id="{6A92E558-BD89-432B-8C1C-36E79439F473}"/>
                </a:ext>
              </a:extLst>
            </p:cNvPr>
            <p:cNvSpPr/>
            <p:nvPr userDrawn="1"/>
          </p:nvSpPr>
          <p:spPr>
            <a:xfrm>
              <a:off x="0" y="0"/>
              <a:ext cx="12192000" cy="6858000"/>
            </a:xfrm>
            <a:prstGeom prst="rect">
              <a:avLst/>
            </a:prstGeom>
            <a:gradFill flip="none" rotWithShape="1">
              <a:gsLst>
                <a:gs pos="100000">
                  <a:schemeClr val="accent3">
                    <a:lumMod val="50000"/>
                  </a:schemeClr>
                </a:gs>
                <a:gs pos="0">
                  <a:schemeClr val="accent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sp>
        <p:nvSpPr>
          <p:cNvPr id="3" name="矩形 2">
            <a:extLst>
              <a:ext uri="{FF2B5EF4-FFF2-40B4-BE49-F238E27FC236}">
                <a16:creationId xmlns:a16="http://schemas.microsoft.com/office/drawing/2014/main" id="{56FBCB00-C580-4C01-8E8C-5762040DD043}"/>
              </a:ext>
            </a:extLst>
          </p:cNvPr>
          <p:cNvSpPr/>
          <p:nvPr userDrawn="1"/>
        </p:nvSpPr>
        <p:spPr>
          <a:xfrm>
            <a:off x="0" y="0"/>
            <a:ext cx="12192000" cy="6858000"/>
          </a:xfrm>
          <a:prstGeom prst="rect">
            <a:avLst/>
          </a:prstGeom>
          <a:gradFill flip="none" rotWithShape="1">
            <a:gsLst>
              <a:gs pos="52000">
                <a:schemeClr val="accent2"/>
              </a:gs>
              <a:gs pos="100000">
                <a:schemeClr val="accent2">
                  <a:lumMod val="90000"/>
                  <a:lumOff val="1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
            <a:extLst>
              <a:ext uri="{FF2B5EF4-FFF2-40B4-BE49-F238E27FC236}">
                <a16:creationId xmlns:a16="http://schemas.microsoft.com/office/drawing/2014/main" id="{7E540C49-D276-4E57-A22D-FC54ABB90153}"/>
              </a:ext>
            </a:extLst>
          </p:cNvPr>
          <p:cNvSpPr/>
          <p:nvPr userDrawn="1"/>
        </p:nvSpPr>
        <p:spPr>
          <a:xfrm>
            <a:off x="1" y="-138547"/>
            <a:ext cx="5992921" cy="989112"/>
          </a:xfrm>
          <a:custGeom>
            <a:avLst/>
            <a:gdLst>
              <a:gd name="connsiteX0" fmla="*/ 0 w 5992921"/>
              <a:gd name="connsiteY0" fmla="*/ 0 h 778246"/>
              <a:gd name="connsiteX1" fmla="*/ 5427608 w 5992921"/>
              <a:gd name="connsiteY1" fmla="*/ 0 h 778246"/>
              <a:gd name="connsiteX2" fmla="*/ 5508847 w 5992921"/>
              <a:gd name="connsiteY2" fmla="*/ 19870 h 778246"/>
              <a:gd name="connsiteX3" fmla="*/ 5986123 w 5992921"/>
              <a:gd name="connsiteY3" fmla="*/ 169019 h 778246"/>
              <a:gd name="connsiteX4" fmla="*/ 5919195 w 5992921"/>
              <a:gd name="connsiteY4" fmla="*/ 328344 h 778246"/>
              <a:gd name="connsiteX5" fmla="*/ 5532599 w 5992921"/>
              <a:gd name="connsiteY5" fmla="*/ 462821 h 778246"/>
              <a:gd name="connsiteX6" fmla="*/ 5194816 w 5992921"/>
              <a:gd name="connsiteY6" fmla="*/ 667459 h 778246"/>
              <a:gd name="connsiteX7" fmla="*/ 4993250 w 5992921"/>
              <a:gd name="connsiteY7" fmla="*/ 648458 h 778246"/>
              <a:gd name="connsiteX8" fmla="*/ 4990100 w 5992921"/>
              <a:gd name="connsiteY8" fmla="*/ 643781 h 778246"/>
              <a:gd name="connsiteX9" fmla="*/ 4761764 w 5992921"/>
              <a:gd name="connsiteY9" fmla="*/ 660735 h 778246"/>
              <a:gd name="connsiteX10" fmla="*/ 4740899 w 5992921"/>
              <a:gd name="connsiteY10" fmla="*/ 724467 h 778246"/>
              <a:gd name="connsiteX11" fmla="*/ 4646808 w 5992921"/>
              <a:gd name="connsiteY11" fmla="*/ 777963 h 778246"/>
              <a:gd name="connsiteX12" fmla="*/ 4554291 w 5992921"/>
              <a:gd name="connsiteY12" fmla="*/ 631209 h 778246"/>
              <a:gd name="connsiteX13" fmla="*/ 4204699 w 5992921"/>
              <a:gd name="connsiteY13" fmla="*/ 509595 h 778246"/>
              <a:gd name="connsiteX14" fmla="*/ 3927943 w 5992921"/>
              <a:gd name="connsiteY14" fmla="*/ 523336 h 778246"/>
              <a:gd name="connsiteX15" fmla="*/ 3788576 w 5992921"/>
              <a:gd name="connsiteY15" fmla="*/ 578588 h 778246"/>
              <a:gd name="connsiteX16" fmla="*/ 3622444 w 5992921"/>
              <a:gd name="connsiteY16" fmla="*/ 637934 h 778246"/>
              <a:gd name="connsiteX17" fmla="*/ 3511423 w 5992921"/>
              <a:gd name="connsiteY17" fmla="*/ 597881 h 778246"/>
              <a:gd name="connsiteX18" fmla="*/ 3337416 w 5992921"/>
              <a:gd name="connsiteY18" fmla="*/ 585896 h 778246"/>
              <a:gd name="connsiteX19" fmla="*/ 3116953 w 5992921"/>
              <a:gd name="connsiteY19" fmla="*/ 592329 h 778246"/>
              <a:gd name="connsiteX20" fmla="*/ 2815389 w 5992921"/>
              <a:gd name="connsiteY20" fmla="*/ 375702 h 778246"/>
              <a:gd name="connsiteX21" fmla="*/ 2479970 w 5992921"/>
              <a:gd name="connsiteY21" fmla="*/ 326883 h 778246"/>
              <a:gd name="connsiteX22" fmla="*/ 1791810 w 5992921"/>
              <a:gd name="connsiteY22" fmla="*/ 318698 h 778246"/>
              <a:gd name="connsiteX23" fmla="*/ 1694966 w 5992921"/>
              <a:gd name="connsiteY23" fmla="*/ 373949 h 778246"/>
              <a:gd name="connsiteX24" fmla="*/ 1659925 w 5992921"/>
              <a:gd name="connsiteY24" fmla="*/ 452588 h 778246"/>
              <a:gd name="connsiteX25" fmla="*/ 1485129 w 5992921"/>
              <a:gd name="connsiteY25" fmla="*/ 458143 h 778246"/>
              <a:gd name="connsiteX26" fmla="*/ 1483951 w 5992921"/>
              <a:gd name="connsiteY26" fmla="*/ 456974 h 778246"/>
              <a:gd name="connsiteX27" fmla="*/ 1304034 w 5992921"/>
              <a:gd name="connsiteY27" fmla="*/ 472467 h 778246"/>
              <a:gd name="connsiteX28" fmla="*/ 1249315 w 5992921"/>
              <a:gd name="connsiteY28" fmla="*/ 552570 h 778246"/>
              <a:gd name="connsiteX29" fmla="*/ 1130028 w 5992921"/>
              <a:gd name="connsiteY29" fmla="*/ 578879 h 778246"/>
              <a:gd name="connsiteX30" fmla="*/ 1051291 w 5992921"/>
              <a:gd name="connsiteY30" fmla="*/ 490008 h 778246"/>
              <a:gd name="connsiteX31" fmla="*/ 825314 w 5992921"/>
              <a:gd name="connsiteY31" fmla="*/ 198836 h 778246"/>
              <a:gd name="connsiteX32" fmla="*/ 421789 w 5992921"/>
              <a:gd name="connsiteY32" fmla="*/ 246489 h 778246"/>
              <a:gd name="connsiteX33" fmla="*/ 291086 w 5992921"/>
              <a:gd name="connsiteY33" fmla="*/ 384182 h 778246"/>
              <a:gd name="connsiteX34" fmla="*/ 195027 w 5992921"/>
              <a:gd name="connsiteY34" fmla="*/ 377166 h 778246"/>
              <a:gd name="connsiteX35" fmla="*/ 60496 w 5992921"/>
              <a:gd name="connsiteY35" fmla="*/ 335259 h 778246"/>
              <a:gd name="connsiteX36" fmla="*/ 0 w 5992921"/>
              <a:gd name="connsiteY36" fmla="*/ 314003 h 77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92921" h="778246">
                <a:moveTo>
                  <a:pt x="0" y="0"/>
                </a:moveTo>
                <a:lnTo>
                  <a:pt x="5427608" y="0"/>
                </a:lnTo>
                <a:lnTo>
                  <a:pt x="5508847" y="19870"/>
                </a:lnTo>
                <a:cubicBezTo>
                  <a:pt x="5702596" y="54787"/>
                  <a:pt x="5938587" y="39220"/>
                  <a:pt x="5986123" y="169019"/>
                </a:cubicBezTo>
                <a:cubicBezTo>
                  <a:pt x="6007380" y="226901"/>
                  <a:pt x="5977068" y="286830"/>
                  <a:pt x="5919195" y="328344"/>
                </a:cubicBezTo>
                <a:cubicBezTo>
                  <a:pt x="5810931" y="406400"/>
                  <a:pt x="5662513" y="418677"/>
                  <a:pt x="5532599" y="462821"/>
                </a:cubicBezTo>
                <a:cubicBezTo>
                  <a:pt x="5398747" y="508134"/>
                  <a:pt x="5291268" y="583848"/>
                  <a:pt x="5194816" y="667459"/>
                </a:cubicBezTo>
                <a:cubicBezTo>
                  <a:pt x="5137340" y="717156"/>
                  <a:pt x="5030651" y="707509"/>
                  <a:pt x="4993250" y="648458"/>
                </a:cubicBezTo>
                <a:lnTo>
                  <a:pt x="4990100" y="643781"/>
                </a:lnTo>
                <a:cubicBezTo>
                  <a:pt x="4941283" y="566894"/>
                  <a:pt x="4789323" y="578296"/>
                  <a:pt x="4761764" y="660735"/>
                </a:cubicBezTo>
                <a:lnTo>
                  <a:pt x="4740899" y="724467"/>
                </a:lnTo>
                <a:cubicBezTo>
                  <a:pt x="4730269" y="756623"/>
                  <a:pt x="4690900" y="781179"/>
                  <a:pt x="4646808" y="777963"/>
                </a:cubicBezTo>
                <a:cubicBezTo>
                  <a:pt x="4568860" y="772116"/>
                  <a:pt x="4575552" y="687630"/>
                  <a:pt x="4554291" y="631209"/>
                </a:cubicBezTo>
                <a:cubicBezTo>
                  <a:pt x="4516894" y="531227"/>
                  <a:pt x="4344066" y="501118"/>
                  <a:pt x="4204699" y="509595"/>
                </a:cubicBezTo>
                <a:cubicBezTo>
                  <a:pt x="4113365" y="515151"/>
                  <a:pt x="4017703" y="528888"/>
                  <a:pt x="3927943" y="523336"/>
                </a:cubicBezTo>
                <a:cubicBezTo>
                  <a:pt x="3870855" y="519828"/>
                  <a:pt x="3818889" y="542338"/>
                  <a:pt x="3788576" y="578588"/>
                </a:cubicBezTo>
                <a:cubicBezTo>
                  <a:pt x="3755899" y="617468"/>
                  <a:pt x="3686611" y="646411"/>
                  <a:pt x="3622444" y="637934"/>
                </a:cubicBezTo>
                <a:cubicBezTo>
                  <a:pt x="3580318" y="632379"/>
                  <a:pt x="3543707" y="617760"/>
                  <a:pt x="3511423" y="597881"/>
                </a:cubicBezTo>
                <a:cubicBezTo>
                  <a:pt x="3462213" y="567477"/>
                  <a:pt x="3391743" y="561047"/>
                  <a:pt x="3337416" y="585896"/>
                </a:cubicBezTo>
                <a:cubicBezTo>
                  <a:pt x="3275605" y="614252"/>
                  <a:pt x="3181910" y="622146"/>
                  <a:pt x="3116953" y="592329"/>
                </a:cubicBezTo>
                <a:cubicBezTo>
                  <a:pt x="2997273" y="537660"/>
                  <a:pt x="2935069" y="430370"/>
                  <a:pt x="2815389" y="375702"/>
                </a:cubicBezTo>
                <a:cubicBezTo>
                  <a:pt x="2716970" y="330974"/>
                  <a:pt x="2595319" y="328052"/>
                  <a:pt x="2479970" y="326883"/>
                </a:cubicBezTo>
                <a:lnTo>
                  <a:pt x="1791810" y="318698"/>
                </a:lnTo>
                <a:cubicBezTo>
                  <a:pt x="1746143" y="318111"/>
                  <a:pt x="1704807" y="340915"/>
                  <a:pt x="1694966" y="373949"/>
                </a:cubicBezTo>
                <a:cubicBezTo>
                  <a:pt x="1686695" y="400845"/>
                  <a:pt x="1674887" y="427154"/>
                  <a:pt x="1659925" y="452588"/>
                </a:cubicBezTo>
                <a:cubicBezTo>
                  <a:pt x="1627645" y="506670"/>
                  <a:pt x="1524894" y="509595"/>
                  <a:pt x="1485129" y="458143"/>
                </a:cubicBezTo>
                <a:lnTo>
                  <a:pt x="1483951" y="456974"/>
                </a:lnTo>
                <a:cubicBezTo>
                  <a:pt x="1440644" y="401136"/>
                  <a:pt x="1326081" y="410491"/>
                  <a:pt x="1304034" y="472467"/>
                </a:cubicBezTo>
                <a:cubicBezTo>
                  <a:pt x="1293801" y="501701"/>
                  <a:pt x="1278446" y="529183"/>
                  <a:pt x="1249315" y="552570"/>
                </a:cubicBezTo>
                <a:cubicBezTo>
                  <a:pt x="1218999" y="576832"/>
                  <a:pt x="1172546" y="589404"/>
                  <a:pt x="1130028" y="578879"/>
                </a:cubicBezTo>
                <a:cubicBezTo>
                  <a:pt x="1076880" y="565725"/>
                  <a:pt x="1063100" y="525966"/>
                  <a:pt x="1051291" y="490008"/>
                </a:cubicBezTo>
                <a:cubicBezTo>
                  <a:pt x="1013498" y="378918"/>
                  <a:pt x="952083" y="264321"/>
                  <a:pt x="825314" y="198836"/>
                </a:cubicBezTo>
                <a:cubicBezTo>
                  <a:pt x="698550" y="133643"/>
                  <a:pt x="492652" y="144754"/>
                  <a:pt x="421789" y="246489"/>
                </a:cubicBezTo>
                <a:cubicBezTo>
                  <a:pt x="385963" y="297941"/>
                  <a:pt x="385570" y="366933"/>
                  <a:pt x="291086" y="384182"/>
                </a:cubicBezTo>
                <a:cubicBezTo>
                  <a:pt x="259199" y="390029"/>
                  <a:pt x="225340" y="386226"/>
                  <a:pt x="195027" y="377166"/>
                </a:cubicBezTo>
                <a:cubicBezTo>
                  <a:pt x="148179" y="362987"/>
                  <a:pt x="103004" y="349101"/>
                  <a:pt x="60496" y="335259"/>
                </a:cubicBezTo>
                <a:lnTo>
                  <a:pt x="0" y="314003"/>
                </a:lnTo>
                <a:close/>
              </a:path>
            </a:pathLst>
          </a:custGeom>
          <a:solidFill>
            <a:srgbClr val="F2F3F7"/>
          </a:solidFill>
          <a:ln w="9525" cap="flat">
            <a:noFill/>
            <a:prstDash val="solid"/>
            <a:miter/>
          </a:ln>
        </p:spPr>
        <p:txBody>
          <a:bodyPr wrap="square" rtlCol="0" anchor="ctr">
            <a:noAutofit/>
          </a:bodyPr>
          <a:lstStyle/>
          <a:p>
            <a:endParaRPr lang="en-ID">
              <a:latin typeface="Lexend" pitchFamily="2" charset="0"/>
            </a:endParaRPr>
          </a:p>
        </p:txBody>
      </p:sp>
      <p:sp>
        <p:nvSpPr>
          <p:cNvPr id="5" name="任意多边形: 形状 4">
            <a:extLst>
              <a:ext uri="{FF2B5EF4-FFF2-40B4-BE49-F238E27FC236}">
                <a16:creationId xmlns:a16="http://schemas.microsoft.com/office/drawing/2014/main" id="{D99A8F7A-0F57-4A78-A0EC-2EED8B6C94E7}"/>
              </a:ext>
            </a:extLst>
          </p:cNvPr>
          <p:cNvSpPr/>
          <p:nvPr userDrawn="1"/>
        </p:nvSpPr>
        <p:spPr>
          <a:xfrm>
            <a:off x="10522500" y="0"/>
            <a:ext cx="1669500" cy="806730"/>
          </a:xfrm>
          <a:custGeom>
            <a:avLst/>
            <a:gdLst>
              <a:gd name="connsiteX0" fmla="*/ 0 w 1669500"/>
              <a:gd name="connsiteY0" fmla="*/ 0 h 806730"/>
              <a:gd name="connsiteX1" fmla="*/ 1669500 w 1669500"/>
              <a:gd name="connsiteY1" fmla="*/ 0 h 806730"/>
              <a:gd name="connsiteX2" fmla="*/ 1669500 w 1669500"/>
              <a:gd name="connsiteY2" fmla="*/ 767879 h 806730"/>
              <a:gd name="connsiteX3" fmla="*/ 1658487 w 1669500"/>
              <a:gd name="connsiteY3" fmla="*/ 763657 h 806730"/>
              <a:gd name="connsiteX4" fmla="*/ 1501025 w 1669500"/>
              <a:gd name="connsiteY4" fmla="*/ 635841 h 806730"/>
              <a:gd name="connsiteX5" fmla="*/ 1495917 w 1669500"/>
              <a:gd name="connsiteY5" fmla="*/ 577710 h 806730"/>
              <a:gd name="connsiteX6" fmla="*/ 1352548 w 1669500"/>
              <a:gd name="connsiteY6" fmla="*/ 565253 h 806730"/>
              <a:gd name="connsiteX7" fmla="*/ 1275754 w 1669500"/>
              <a:gd name="connsiteY7" fmla="*/ 648659 h 806730"/>
              <a:gd name="connsiteX8" fmla="*/ 1235521 w 1669500"/>
              <a:gd name="connsiteY8" fmla="*/ 514161 h 806730"/>
              <a:gd name="connsiteX9" fmla="*/ 1173844 w 1669500"/>
              <a:gd name="connsiteY9" fmla="*/ 502067 h 806730"/>
              <a:gd name="connsiteX10" fmla="*/ 1173433 w 1669500"/>
              <a:gd name="connsiteY10" fmla="*/ 502428 h 806730"/>
              <a:gd name="connsiteX11" fmla="*/ 1112982 w 1669500"/>
              <a:gd name="connsiteY11" fmla="*/ 491054 h 806730"/>
              <a:gd name="connsiteX12" fmla="*/ 1109306 w 1669500"/>
              <a:gd name="connsiteY12" fmla="*/ 482207 h 806730"/>
              <a:gd name="connsiteX13" fmla="*/ 1040477 w 1669500"/>
              <a:gd name="connsiteY13" fmla="*/ 491596 h 806730"/>
              <a:gd name="connsiteX14" fmla="*/ 1022914 w 1669500"/>
              <a:gd name="connsiteY14" fmla="*/ 764199 h 806730"/>
              <a:gd name="connsiteX15" fmla="*/ 1022709 w 1669500"/>
              <a:gd name="connsiteY15" fmla="*/ 766906 h 806730"/>
              <a:gd name="connsiteX16" fmla="*/ 924269 w 1669500"/>
              <a:gd name="connsiteY16" fmla="*/ 764741 h 806730"/>
              <a:gd name="connsiteX17" fmla="*/ 818070 w 1669500"/>
              <a:gd name="connsiteY17" fmla="*/ 322979 h 806730"/>
              <a:gd name="connsiteX18" fmla="*/ 709416 w 1669500"/>
              <a:gd name="connsiteY18" fmla="*/ 296983 h 806730"/>
              <a:gd name="connsiteX19" fmla="*/ 629562 w 1669500"/>
              <a:gd name="connsiteY19" fmla="*/ 305468 h 806730"/>
              <a:gd name="connsiteX20" fmla="*/ 585243 w 1669500"/>
              <a:gd name="connsiteY20" fmla="*/ 274597 h 806730"/>
              <a:gd name="connsiteX21" fmla="*/ 441260 w 1669500"/>
              <a:gd name="connsiteY21" fmla="*/ 345183 h 806730"/>
              <a:gd name="connsiteX22" fmla="*/ 244582 w 1669500"/>
              <a:gd name="connsiteY22" fmla="*/ 224590 h 806730"/>
              <a:gd name="connsiteX23" fmla="*/ 101007 w 1669500"/>
              <a:gd name="connsiteY23" fmla="*/ 31239 h 806730"/>
              <a:gd name="connsiteX24" fmla="*/ 20335 w 1669500"/>
              <a:gd name="connsiteY24" fmla="*/ 13547 h 8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9500" h="806730">
                <a:moveTo>
                  <a:pt x="0" y="0"/>
                </a:moveTo>
                <a:lnTo>
                  <a:pt x="1669500" y="0"/>
                </a:lnTo>
                <a:lnTo>
                  <a:pt x="1669500" y="767879"/>
                </a:lnTo>
                <a:lnTo>
                  <a:pt x="1658487" y="763657"/>
                </a:lnTo>
                <a:cubicBezTo>
                  <a:pt x="1578021" y="743618"/>
                  <a:pt x="1509397" y="705344"/>
                  <a:pt x="1501025" y="635841"/>
                </a:cubicBezTo>
                <a:cubicBezTo>
                  <a:pt x="1498778" y="616523"/>
                  <a:pt x="1502046" y="596484"/>
                  <a:pt x="1495917" y="577710"/>
                </a:cubicBezTo>
                <a:cubicBezTo>
                  <a:pt x="1478968" y="525174"/>
                  <a:pt x="1380528" y="516690"/>
                  <a:pt x="1352548" y="565253"/>
                </a:cubicBezTo>
                <a:cubicBezTo>
                  <a:pt x="1331306" y="602080"/>
                  <a:pt x="1316193" y="669419"/>
                  <a:pt x="1275754" y="648659"/>
                </a:cubicBezTo>
                <a:lnTo>
                  <a:pt x="1235521" y="514161"/>
                </a:lnTo>
                <a:cubicBezTo>
                  <a:pt x="1228170" y="489429"/>
                  <a:pt x="1192428" y="482570"/>
                  <a:pt x="1173844" y="502067"/>
                </a:cubicBezTo>
                <a:lnTo>
                  <a:pt x="1173433" y="502428"/>
                </a:lnTo>
                <a:cubicBezTo>
                  <a:pt x="1155462" y="521564"/>
                  <a:pt x="1121354" y="514703"/>
                  <a:pt x="1112982" y="491054"/>
                </a:cubicBezTo>
                <a:cubicBezTo>
                  <a:pt x="1111961" y="487984"/>
                  <a:pt x="1110735" y="485096"/>
                  <a:pt x="1109306" y="482207"/>
                </a:cubicBezTo>
                <a:cubicBezTo>
                  <a:pt x="1095416" y="450615"/>
                  <a:pt x="1042522" y="457656"/>
                  <a:pt x="1040477" y="491596"/>
                </a:cubicBezTo>
                <a:lnTo>
                  <a:pt x="1022914" y="764199"/>
                </a:lnTo>
                <a:cubicBezTo>
                  <a:pt x="1022914" y="765101"/>
                  <a:pt x="1022709" y="766004"/>
                  <a:pt x="1022709" y="766906"/>
                </a:cubicBezTo>
                <a:cubicBezTo>
                  <a:pt x="1018218" y="821428"/>
                  <a:pt x="927129" y="819260"/>
                  <a:pt x="924269" y="764741"/>
                </a:cubicBezTo>
                <a:cubicBezTo>
                  <a:pt x="916918" y="613634"/>
                  <a:pt x="880768" y="463612"/>
                  <a:pt x="818070" y="322979"/>
                </a:cubicBezTo>
                <a:cubicBezTo>
                  <a:pt x="800912" y="284344"/>
                  <a:pt x="747607" y="272790"/>
                  <a:pt x="709416" y="296983"/>
                </a:cubicBezTo>
                <a:cubicBezTo>
                  <a:pt x="684090" y="313050"/>
                  <a:pt x="656111" y="319730"/>
                  <a:pt x="629562" y="305468"/>
                </a:cubicBezTo>
                <a:cubicBezTo>
                  <a:pt x="613428" y="296802"/>
                  <a:pt x="602603" y="281456"/>
                  <a:pt x="585243" y="274597"/>
                </a:cubicBezTo>
                <a:cubicBezTo>
                  <a:pt x="532346" y="253474"/>
                  <a:pt x="492931" y="321716"/>
                  <a:pt x="441260" y="345183"/>
                </a:cubicBezTo>
                <a:cubicBezTo>
                  <a:pt x="360585" y="382194"/>
                  <a:pt x="275012" y="300232"/>
                  <a:pt x="244582" y="224590"/>
                </a:cubicBezTo>
                <a:cubicBezTo>
                  <a:pt x="214150" y="148947"/>
                  <a:pt x="187602" y="55430"/>
                  <a:pt x="101007" y="31239"/>
                </a:cubicBezTo>
                <a:cubicBezTo>
                  <a:pt x="74456" y="23838"/>
                  <a:pt x="45250" y="24378"/>
                  <a:pt x="20335" y="13547"/>
                </a:cubicBezTo>
                <a:close/>
              </a:path>
            </a:pathLst>
          </a:custGeom>
          <a:solidFill>
            <a:srgbClr val="F2F3F7"/>
          </a:solidFill>
          <a:ln w="7356" cap="flat">
            <a:noFill/>
            <a:prstDash val="solid"/>
            <a:miter/>
          </a:ln>
        </p:spPr>
        <p:txBody>
          <a:bodyPr wrap="square" rtlCol="0" anchor="ctr">
            <a:noAutofit/>
          </a:bodyPr>
          <a:lstStyle/>
          <a:p>
            <a:endParaRPr lang="en-ID" dirty="0">
              <a:latin typeface="Lexend" pitchFamily="2" charset="0"/>
            </a:endParaRPr>
          </a:p>
        </p:txBody>
      </p:sp>
      <p:sp>
        <p:nvSpPr>
          <p:cNvPr id="6" name="任意多边形: 形状 5">
            <a:extLst>
              <a:ext uri="{FF2B5EF4-FFF2-40B4-BE49-F238E27FC236}">
                <a16:creationId xmlns:a16="http://schemas.microsoft.com/office/drawing/2014/main" id="{9D4D23B0-C350-4FCC-AEC3-9F2EA176AF9D}"/>
              </a:ext>
            </a:extLst>
          </p:cNvPr>
          <p:cNvSpPr/>
          <p:nvPr userDrawn="1"/>
        </p:nvSpPr>
        <p:spPr>
          <a:xfrm>
            <a:off x="0" y="5981772"/>
            <a:ext cx="12192000" cy="876228"/>
          </a:xfrm>
          <a:custGeom>
            <a:avLst/>
            <a:gdLst>
              <a:gd name="connsiteX0" fmla="*/ 11905952 w 12192000"/>
              <a:gd name="connsiteY0" fmla="*/ 37 h 876228"/>
              <a:gd name="connsiteX1" fmla="*/ 12132059 w 12192000"/>
              <a:gd name="connsiteY1" fmla="*/ 3419 h 876228"/>
              <a:gd name="connsiteX2" fmla="*/ 12192000 w 12192000"/>
              <a:gd name="connsiteY2" fmla="*/ 6952 h 876228"/>
              <a:gd name="connsiteX3" fmla="*/ 12192000 w 12192000"/>
              <a:gd name="connsiteY3" fmla="*/ 876228 h 876228"/>
              <a:gd name="connsiteX4" fmla="*/ 0 w 12192000"/>
              <a:gd name="connsiteY4" fmla="*/ 876228 h 876228"/>
              <a:gd name="connsiteX5" fmla="*/ 0 w 12192000"/>
              <a:gd name="connsiteY5" fmla="*/ 689338 h 876228"/>
              <a:gd name="connsiteX6" fmla="*/ 107435 w 12192000"/>
              <a:gd name="connsiteY6" fmla="*/ 665288 h 876228"/>
              <a:gd name="connsiteX7" fmla="*/ 1939636 w 12192000"/>
              <a:gd name="connsiteY7" fmla="*/ 391319 h 876228"/>
              <a:gd name="connsiteX8" fmla="*/ 6040582 w 12192000"/>
              <a:gd name="connsiteY8" fmla="*/ 640701 h 876228"/>
              <a:gd name="connsiteX9" fmla="*/ 9448800 w 12192000"/>
              <a:gd name="connsiteY9" fmla="*/ 183501 h 876228"/>
              <a:gd name="connsiteX10" fmla="*/ 11905952 w 12192000"/>
              <a:gd name="connsiteY10" fmla="*/ 37 h 8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876228">
                <a:moveTo>
                  <a:pt x="11905952" y="37"/>
                </a:moveTo>
                <a:cubicBezTo>
                  <a:pt x="11983303" y="-216"/>
                  <a:pt x="12058810" y="839"/>
                  <a:pt x="12132059" y="3419"/>
                </a:cubicBezTo>
                <a:lnTo>
                  <a:pt x="12192000" y="6952"/>
                </a:lnTo>
                <a:lnTo>
                  <a:pt x="12192000" y="876228"/>
                </a:lnTo>
                <a:lnTo>
                  <a:pt x="0" y="876228"/>
                </a:lnTo>
                <a:lnTo>
                  <a:pt x="0" y="689338"/>
                </a:lnTo>
                <a:lnTo>
                  <a:pt x="107435" y="665288"/>
                </a:lnTo>
                <a:cubicBezTo>
                  <a:pt x="713473" y="536287"/>
                  <a:pt x="1405226" y="433749"/>
                  <a:pt x="1939636" y="391319"/>
                </a:cubicBezTo>
                <a:cubicBezTo>
                  <a:pt x="3161145" y="294337"/>
                  <a:pt x="4789056" y="675337"/>
                  <a:pt x="6040582" y="640701"/>
                </a:cubicBezTo>
                <a:cubicBezTo>
                  <a:pt x="7292109" y="606065"/>
                  <a:pt x="8287327" y="259701"/>
                  <a:pt x="9448800" y="183501"/>
                </a:cubicBezTo>
                <a:cubicBezTo>
                  <a:pt x="10174721" y="135876"/>
                  <a:pt x="11132452" y="2562"/>
                  <a:pt x="11905952" y="3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a:extLst>
              <a:ext uri="{FF2B5EF4-FFF2-40B4-BE49-F238E27FC236}">
                <a16:creationId xmlns:a16="http://schemas.microsoft.com/office/drawing/2014/main" id="{B52CA62A-961A-4B49-9164-FA82CE537FC1}"/>
              </a:ext>
            </a:extLst>
          </p:cNvPr>
          <p:cNvSpPr/>
          <p:nvPr userDrawn="1"/>
        </p:nvSpPr>
        <p:spPr>
          <a:xfrm flipH="1">
            <a:off x="370332" y="2639356"/>
            <a:ext cx="1502012" cy="4218644"/>
          </a:xfrm>
          <a:custGeom>
            <a:avLst/>
            <a:gdLst>
              <a:gd name="connsiteX0" fmla="*/ 0 w 1502012"/>
              <a:gd name="connsiteY0" fmla="*/ 0 h 4218644"/>
              <a:gd name="connsiteX1" fmla="*/ 0 w 1502012"/>
              <a:gd name="connsiteY1" fmla="*/ 4218644 h 4218644"/>
              <a:gd name="connsiteX2" fmla="*/ 1502012 w 1502012"/>
              <a:gd name="connsiteY2" fmla="*/ 4218644 h 4218644"/>
            </a:gdLst>
            <a:ahLst/>
            <a:cxnLst>
              <a:cxn ang="0">
                <a:pos x="connsiteX0" y="connsiteY0"/>
              </a:cxn>
              <a:cxn ang="0">
                <a:pos x="connsiteX1" y="connsiteY1"/>
              </a:cxn>
              <a:cxn ang="0">
                <a:pos x="connsiteX2" y="connsiteY2"/>
              </a:cxn>
            </a:cxnLst>
            <a:rect l="l" t="t" r="r" b="b"/>
            <a:pathLst>
              <a:path w="1502012" h="4218644">
                <a:moveTo>
                  <a:pt x="0" y="0"/>
                </a:moveTo>
                <a:lnTo>
                  <a:pt x="0" y="4218644"/>
                </a:lnTo>
                <a:lnTo>
                  <a:pt x="1502012" y="4218644"/>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任意多边形: 形状 9">
            <a:extLst>
              <a:ext uri="{FF2B5EF4-FFF2-40B4-BE49-F238E27FC236}">
                <a16:creationId xmlns:a16="http://schemas.microsoft.com/office/drawing/2014/main" id="{A8328551-224F-40F3-AB27-0849ADED9736}"/>
              </a:ext>
            </a:extLst>
          </p:cNvPr>
          <p:cNvSpPr/>
          <p:nvPr userDrawn="1"/>
        </p:nvSpPr>
        <p:spPr>
          <a:xfrm>
            <a:off x="0" y="1419943"/>
            <a:ext cx="1451430" cy="2009057"/>
          </a:xfrm>
          <a:custGeom>
            <a:avLst/>
            <a:gdLst>
              <a:gd name="connsiteX0" fmla="*/ 0 w 1451430"/>
              <a:gd name="connsiteY0" fmla="*/ 0 h 2009057"/>
              <a:gd name="connsiteX1" fmla="*/ 1451430 w 1451430"/>
              <a:gd name="connsiteY1" fmla="*/ 2009057 h 2009057"/>
              <a:gd name="connsiteX2" fmla="*/ 0 w 1451430"/>
              <a:gd name="connsiteY2" fmla="*/ 2009057 h 2009057"/>
            </a:gdLst>
            <a:ahLst/>
            <a:cxnLst>
              <a:cxn ang="0">
                <a:pos x="connsiteX0" y="connsiteY0"/>
              </a:cxn>
              <a:cxn ang="0">
                <a:pos x="connsiteX1" y="connsiteY1"/>
              </a:cxn>
              <a:cxn ang="0">
                <a:pos x="connsiteX2" y="connsiteY2"/>
              </a:cxn>
            </a:cxnLst>
            <a:rect l="l" t="t" r="r" b="b"/>
            <a:pathLst>
              <a:path w="1451430" h="2009057">
                <a:moveTo>
                  <a:pt x="0" y="0"/>
                </a:moveTo>
                <a:lnTo>
                  <a:pt x="1451430" y="2009057"/>
                </a:lnTo>
                <a:lnTo>
                  <a:pt x="0" y="200905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形状 10">
            <a:extLst>
              <a:ext uri="{FF2B5EF4-FFF2-40B4-BE49-F238E27FC236}">
                <a16:creationId xmlns:a16="http://schemas.microsoft.com/office/drawing/2014/main" id="{0D8C8F40-BDA9-418D-894B-FE1351C32593}"/>
              </a:ext>
            </a:extLst>
          </p:cNvPr>
          <p:cNvSpPr/>
          <p:nvPr userDrawn="1"/>
        </p:nvSpPr>
        <p:spPr>
          <a:xfrm>
            <a:off x="0" y="2176835"/>
            <a:ext cx="2583544" cy="4681165"/>
          </a:xfrm>
          <a:custGeom>
            <a:avLst/>
            <a:gdLst>
              <a:gd name="connsiteX0" fmla="*/ 0 w 2583544"/>
              <a:gd name="connsiteY0" fmla="*/ 0 h 4681165"/>
              <a:gd name="connsiteX1" fmla="*/ 2583544 w 2583544"/>
              <a:gd name="connsiteY1" fmla="*/ 4681165 h 4681165"/>
              <a:gd name="connsiteX2" fmla="*/ 0 w 2583544"/>
              <a:gd name="connsiteY2" fmla="*/ 4681165 h 4681165"/>
            </a:gdLst>
            <a:ahLst/>
            <a:cxnLst>
              <a:cxn ang="0">
                <a:pos x="connsiteX0" y="connsiteY0"/>
              </a:cxn>
              <a:cxn ang="0">
                <a:pos x="connsiteX1" y="connsiteY1"/>
              </a:cxn>
              <a:cxn ang="0">
                <a:pos x="connsiteX2" y="connsiteY2"/>
              </a:cxn>
            </a:cxnLst>
            <a:rect l="l" t="t" r="r" b="b"/>
            <a:pathLst>
              <a:path w="2583544" h="4681165">
                <a:moveTo>
                  <a:pt x="0" y="0"/>
                </a:moveTo>
                <a:lnTo>
                  <a:pt x="2583544" y="4681165"/>
                </a:lnTo>
                <a:lnTo>
                  <a:pt x="0" y="468116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2" name="任意多边形: 形状 11">
            <a:extLst>
              <a:ext uri="{FF2B5EF4-FFF2-40B4-BE49-F238E27FC236}">
                <a16:creationId xmlns:a16="http://schemas.microsoft.com/office/drawing/2014/main" id="{5F4438F0-B853-4BA4-947E-988FAB0DAF16}"/>
              </a:ext>
            </a:extLst>
          </p:cNvPr>
          <p:cNvSpPr/>
          <p:nvPr userDrawn="1"/>
        </p:nvSpPr>
        <p:spPr>
          <a:xfrm>
            <a:off x="1872344" y="2639356"/>
            <a:ext cx="1502013" cy="4218644"/>
          </a:xfrm>
          <a:custGeom>
            <a:avLst/>
            <a:gdLst>
              <a:gd name="connsiteX0" fmla="*/ 0 w 1502013"/>
              <a:gd name="connsiteY0" fmla="*/ 0 h 4218644"/>
              <a:gd name="connsiteX1" fmla="*/ 1502013 w 1502013"/>
              <a:gd name="connsiteY1" fmla="*/ 4218644 h 4218644"/>
              <a:gd name="connsiteX2" fmla="*/ 0 w 1502013"/>
              <a:gd name="connsiteY2" fmla="*/ 4218644 h 4218644"/>
            </a:gdLst>
            <a:ahLst/>
            <a:cxnLst>
              <a:cxn ang="0">
                <a:pos x="connsiteX0" y="connsiteY0"/>
              </a:cxn>
              <a:cxn ang="0">
                <a:pos x="connsiteX1" y="connsiteY1"/>
              </a:cxn>
              <a:cxn ang="0">
                <a:pos x="connsiteX2" y="connsiteY2"/>
              </a:cxn>
            </a:cxnLst>
            <a:rect l="l" t="t" r="r" b="b"/>
            <a:pathLst>
              <a:path w="1502013" h="4218644">
                <a:moveTo>
                  <a:pt x="0" y="0"/>
                </a:moveTo>
                <a:lnTo>
                  <a:pt x="1502013" y="4218644"/>
                </a:lnTo>
                <a:lnTo>
                  <a:pt x="0" y="421864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星形: 五角 15">
            <a:extLst>
              <a:ext uri="{FF2B5EF4-FFF2-40B4-BE49-F238E27FC236}">
                <a16:creationId xmlns:a16="http://schemas.microsoft.com/office/drawing/2014/main" id="{0B01CB43-9FF7-4DD4-860F-ACE276AB0CAD}"/>
              </a:ext>
            </a:extLst>
          </p:cNvPr>
          <p:cNvSpPr/>
          <p:nvPr userDrawn="1"/>
        </p:nvSpPr>
        <p:spPr>
          <a:xfrm>
            <a:off x="1632339" y="2229891"/>
            <a:ext cx="479487" cy="479487"/>
          </a:xfrm>
          <a:prstGeom prst="star5">
            <a:avLst>
              <a:gd name="adj" fmla="val 29547"/>
              <a:gd name="hf" fmla="val 105146"/>
              <a:gd name="vf" fmla="val 11055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9D1DA5AC-25C6-4F36-B07E-77CAC6D138D2}"/>
              </a:ext>
            </a:extLst>
          </p:cNvPr>
          <p:cNvPicPr>
            <a:picLocks noChangeAspect="1"/>
          </p:cNvPicPr>
          <p:nvPr userDrawn="1"/>
        </p:nvPicPr>
        <p:blipFill>
          <a:blip r:embed="rId4">
            <a:alphaModFix amt="40000"/>
          </a:blip>
          <a:srcRect l="58626" r="11695" b="24100"/>
          <a:stretch>
            <a:fillRect/>
          </a:stretch>
        </p:blipFill>
        <p:spPr>
          <a:xfrm>
            <a:off x="7027672" y="3429000"/>
            <a:ext cx="5013250" cy="3268418"/>
          </a:xfrm>
          <a:custGeom>
            <a:avLst/>
            <a:gdLst>
              <a:gd name="connsiteX0" fmla="*/ 0 w 5013250"/>
              <a:gd name="connsiteY0" fmla="*/ 0 h 3268418"/>
              <a:gd name="connsiteX1" fmla="*/ 5013250 w 5013250"/>
              <a:gd name="connsiteY1" fmla="*/ 0 h 3268418"/>
              <a:gd name="connsiteX2" fmla="*/ 5013250 w 5013250"/>
              <a:gd name="connsiteY2" fmla="*/ 3268418 h 3268418"/>
              <a:gd name="connsiteX3" fmla="*/ 0 w 5013250"/>
              <a:gd name="connsiteY3" fmla="*/ 3268418 h 3268418"/>
            </a:gdLst>
            <a:ahLst/>
            <a:cxnLst>
              <a:cxn ang="0">
                <a:pos x="connsiteX0" y="connsiteY0"/>
              </a:cxn>
              <a:cxn ang="0">
                <a:pos x="connsiteX1" y="connsiteY1"/>
              </a:cxn>
              <a:cxn ang="0">
                <a:pos x="connsiteX2" y="connsiteY2"/>
              </a:cxn>
              <a:cxn ang="0">
                <a:pos x="connsiteX3" y="connsiteY3"/>
              </a:cxn>
            </a:cxnLst>
            <a:rect l="l" t="t" r="r" b="b"/>
            <a:pathLst>
              <a:path w="5013250" h="3268418">
                <a:moveTo>
                  <a:pt x="0" y="0"/>
                </a:moveTo>
                <a:lnTo>
                  <a:pt x="5013250" y="0"/>
                </a:lnTo>
                <a:lnTo>
                  <a:pt x="5013250" y="3268418"/>
                </a:lnTo>
                <a:lnTo>
                  <a:pt x="0" y="3268418"/>
                </a:lnTo>
                <a:close/>
              </a:path>
            </a:pathLst>
          </a:custGeom>
        </p:spPr>
      </p:pic>
      <p:sp>
        <p:nvSpPr>
          <p:cNvPr id="18" name="文本框 17">
            <a:extLst>
              <a:ext uri="{FF2B5EF4-FFF2-40B4-BE49-F238E27FC236}">
                <a16:creationId xmlns:a16="http://schemas.microsoft.com/office/drawing/2014/main" id="{96A16992-B61B-48DC-98D5-62D756243267}"/>
              </a:ext>
            </a:extLst>
          </p:cNvPr>
          <p:cNvSpPr txBox="1"/>
          <p:nvPr userDrawn="1"/>
        </p:nvSpPr>
        <p:spPr>
          <a:xfrm>
            <a:off x="-241599" y="4078007"/>
            <a:ext cx="1354217" cy="3013646"/>
          </a:xfrm>
          <a:prstGeom prst="rect">
            <a:avLst/>
          </a:prstGeom>
          <a:noFill/>
        </p:spPr>
        <p:txBody>
          <a:bodyPr vert="eaVert" wrap="none" lIns="0" tIns="0" rIns="0" bIns="0" rtlCol="0">
            <a:spAutoFit/>
          </a:bodyPr>
          <a:lstStyle/>
          <a:p>
            <a:r>
              <a:rPr lang="en-US" altLang="zh-CN" sz="8800" b="1" dirty="0">
                <a:solidFill>
                  <a:schemeClr val="bg1">
                    <a:alpha val="5000"/>
                  </a:schemeClr>
                </a:solidFill>
                <a:latin typeface="+mj-lt"/>
              </a:rPr>
              <a:t>2021</a:t>
            </a:r>
            <a:endParaRPr lang="zh-CN" altLang="en-US" sz="8800" b="1" dirty="0">
              <a:solidFill>
                <a:schemeClr val="bg1">
                  <a:alpha val="5000"/>
                </a:schemeClr>
              </a:solidFill>
              <a:latin typeface="+mj-lt"/>
            </a:endParaRPr>
          </a:p>
        </p:txBody>
      </p:sp>
      <p:sp>
        <p:nvSpPr>
          <p:cNvPr id="20" name="星形: 四角 19">
            <a:extLst>
              <a:ext uri="{FF2B5EF4-FFF2-40B4-BE49-F238E27FC236}">
                <a16:creationId xmlns:a16="http://schemas.microsoft.com/office/drawing/2014/main" id="{1110247F-7F97-40D6-809A-59062525B538}"/>
              </a:ext>
            </a:extLst>
          </p:cNvPr>
          <p:cNvSpPr/>
          <p:nvPr userDrawn="1"/>
        </p:nvSpPr>
        <p:spPr>
          <a:xfrm rot="20729664">
            <a:off x="3230721" y="2329154"/>
            <a:ext cx="418421" cy="404571"/>
          </a:xfrm>
          <a:prstGeom prst="star4">
            <a:avLst/>
          </a:prstGeom>
          <a:solidFill>
            <a:schemeClr val="accent1">
              <a:lumMod val="40000"/>
              <a:lumOff val="6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星形: 五角 25">
            <a:extLst>
              <a:ext uri="{FF2B5EF4-FFF2-40B4-BE49-F238E27FC236}">
                <a16:creationId xmlns:a16="http://schemas.microsoft.com/office/drawing/2014/main" id="{DD4E7FC0-E065-410B-935D-CCB518BF2DF3}"/>
              </a:ext>
            </a:extLst>
          </p:cNvPr>
          <p:cNvSpPr/>
          <p:nvPr userDrawn="1"/>
        </p:nvSpPr>
        <p:spPr>
          <a:xfrm>
            <a:off x="10522499" y="2254461"/>
            <a:ext cx="592715" cy="566636"/>
          </a:xfrm>
          <a:prstGeom prst="star5">
            <a:avLst/>
          </a:prstGeom>
          <a:noFill/>
          <a:ln>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90000"/>
                  <a:lumOff val="10000"/>
                  <a:alpha val="35000"/>
                </a:schemeClr>
              </a:solidFill>
            </a:endParaRPr>
          </a:p>
        </p:txBody>
      </p:sp>
      <p:pic>
        <p:nvPicPr>
          <p:cNvPr id="28" name="图片 27">
            <a:extLst>
              <a:ext uri="{FF2B5EF4-FFF2-40B4-BE49-F238E27FC236}">
                <a16:creationId xmlns:a16="http://schemas.microsoft.com/office/drawing/2014/main" id="{6D533332-A874-42DD-B8E6-415D1FBE2C5E}"/>
              </a:ext>
            </a:extLst>
          </p:cNvPr>
          <p:cNvPicPr>
            <a:picLocks noChangeAspect="1"/>
          </p:cNvPicPr>
          <p:nvPr userDrawn="1"/>
        </p:nvPicPr>
        <p:blipFill>
          <a:blip r:embed="rId5">
            <a:biLevel thresh="50000"/>
            <a:alphaModFix amt="84000"/>
            <a:extLst>
              <a:ext uri="{BEBA8EAE-BF5A-486C-A8C5-ECC9F3942E4B}">
                <a14:imgProps xmlns:a14="http://schemas.microsoft.com/office/drawing/2010/main">
                  <a14:imgLayer r:embed="rId6">
                    <a14:imgEffect>
                      <a14:sharpenSoften amount="-100000"/>
                    </a14:imgEffect>
                  </a14:imgLayer>
                </a14:imgProps>
              </a:ext>
            </a:extLst>
          </a:blip>
          <a:stretch>
            <a:fillRect/>
          </a:stretch>
        </p:blipFill>
        <p:spPr>
          <a:xfrm>
            <a:off x="2723461" y="5163119"/>
            <a:ext cx="470636" cy="470636"/>
          </a:xfrm>
          <a:prstGeom prst="rect">
            <a:avLst/>
          </a:prstGeom>
          <a:effectLst>
            <a:softEdge rad="12700"/>
          </a:effectLst>
        </p:spPr>
      </p:pic>
      <p:pic>
        <p:nvPicPr>
          <p:cNvPr id="29" name="图片 28">
            <a:extLst>
              <a:ext uri="{FF2B5EF4-FFF2-40B4-BE49-F238E27FC236}">
                <a16:creationId xmlns:a16="http://schemas.microsoft.com/office/drawing/2014/main" id="{D7FB1D17-D420-4D3A-96BE-CDAD5559F349}"/>
              </a:ext>
            </a:extLst>
          </p:cNvPr>
          <p:cNvPicPr>
            <a:picLocks noChangeAspect="1"/>
          </p:cNvPicPr>
          <p:nvPr userDrawn="1"/>
        </p:nvPicPr>
        <p:blipFill>
          <a:blip r:embed="rId5">
            <a:biLevel thresh="50000"/>
            <a:alphaModFix amt="12000"/>
            <a:extLst>
              <a:ext uri="{BEBA8EAE-BF5A-486C-A8C5-ECC9F3942E4B}">
                <a14:imgProps xmlns:a14="http://schemas.microsoft.com/office/drawing/2010/main">
                  <a14:imgLayer r:embed="rId6">
                    <a14:imgEffect>
                      <a14:sharpenSoften amount="-100000"/>
                    </a14:imgEffect>
                  </a14:imgLayer>
                </a14:imgProps>
              </a:ext>
            </a:extLst>
          </a:blip>
          <a:stretch>
            <a:fillRect/>
          </a:stretch>
        </p:blipFill>
        <p:spPr>
          <a:xfrm>
            <a:off x="8597722" y="3893820"/>
            <a:ext cx="795555" cy="795555"/>
          </a:xfrm>
          <a:prstGeom prst="rect">
            <a:avLst/>
          </a:prstGeom>
        </p:spPr>
      </p:pic>
      <p:grpSp>
        <p:nvGrpSpPr>
          <p:cNvPr id="30" name="组合 29">
            <a:extLst>
              <a:ext uri="{FF2B5EF4-FFF2-40B4-BE49-F238E27FC236}">
                <a16:creationId xmlns:a16="http://schemas.microsoft.com/office/drawing/2014/main" id="{91E84093-5C83-42D1-B5DB-5C4015388E3E}"/>
              </a:ext>
            </a:extLst>
          </p:cNvPr>
          <p:cNvGrpSpPr/>
          <p:nvPr userDrawn="1"/>
        </p:nvGrpSpPr>
        <p:grpSpPr>
          <a:xfrm>
            <a:off x="8557459" y="-98291"/>
            <a:ext cx="1155841" cy="1737595"/>
            <a:chOff x="8557459" y="-98291"/>
            <a:chExt cx="1155841" cy="1737595"/>
          </a:xfrm>
        </p:grpSpPr>
        <p:grpSp>
          <p:nvGrpSpPr>
            <p:cNvPr id="31" name="组合 30">
              <a:extLst>
                <a:ext uri="{FF2B5EF4-FFF2-40B4-BE49-F238E27FC236}">
                  <a16:creationId xmlns:a16="http://schemas.microsoft.com/office/drawing/2014/main" id="{3A214EA9-E5DD-4407-85C5-13DFFD839AF6}"/>
                </a:ext>
              </a:extLst>
            </p:cNvPr>
            <p:cNvGrpSpPr/>
            <p:nvPr/>
          </p:nvGrpSpPr>
          <p:grpSpPr>
            <a:xfrm rot="1075618">
              <a:off x="8557459" y="454820"/>
              <a:ext cx="1155841" cy="1184484"/>
              <a:chOff x="5226050" y="6683191"/>
              <a:chExt cx="1155841" cy="1184484"/>
            </a:xfrm>
          </p:grpSpPr>
          <p:grpSp>
            <p:nvGrpSpPr>
              <p:cNvPr id="33" name="组合 32">
                <a:extLst>
                  <a:ext uri="{FF2B5EF4-FFF2-40B4-BE49-F238E27FC236}">
                    <a16:creationId xmlns:a16="http://schemas.microsoft.com/office/drawing/2014/main" id="{FFBD46D0-020A-4C21-9F9D-D248104E135D}"/>
                  </a:ext>
                </a:extLst>
              </p:cNvPr>
              <p:cNvGrpSpPr/>
              <p:nvPr/>
            </p:nvGrpSpPr>
            <p:grpSpPr>
              <a:xfrm rot="-1080000">
                <a:off x="5551844" y="6683191"/>
                <a:ext cx="372847" cy="599202"/>
                <a:chOff x="4300126" y="1945820"/>
                <a:chExt cx="372847" cy="599202"/>
              </a:xfrm>
            </p:grpSpPr>
            <p:sp>
              <p:nvSpPr>
                <p:cNvPr id="46" name="等腰三角形 45">
                  <a:extLst>
                    <a:ext uri="{FF2B5EF4-FFF2-40B4-BE49-F238E27FC236}">
                      <a16:creationId xmlns:a16="http://schemas.microsoft.com/office/drawing/2014/main" id="{A250695A-93BD-4BF5-BE35-E442659BF6AC}"/>
                    </a:ext>
                  </a:extLst>
                </p:cNvPr>
                <p:cNvSpPr/>
                <p:nvPr/>
              </p:nvSpPr>
              <p:spPr>
                <a:xfrm rot="5400000" flipV="1">
                  <a:off x="4094084" y="2151862"/>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219033472">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4636" y="84239"/>
                                <a:pt x="202740" y="119544"/>
                                <a:pt x="356903" y="0"/>
                              </a:cubicBezTo>
                              <a:cubicBezTo>
                                <a:pt x="479308" y="73865"/>
                                <a:pt x="511711" y="141578"/>
                                <a:pt x="599202" y="187118"/>
                              </a:cubicBezTo>
                              <a:cubicBezTo>
                                <a:pt x="386628" y="201548"/>
                                <a:pt x="289516" y="117446"/>
                                <a:pt x="0" y="187118"/>
                              </a:cubicBezTo>
                              <a:close/>
                            </a:path>
                            <a:path w="599202" h="187118" stroke="0" extrusionOk="0">
                              <a:moveTo>
                                <a:pt x="0" y="187118"/>
                              </a:moveTo>
                              <a:cubicBezTo>
                                <a:pt x="169335" y="94936"/>
                                <a:pt x="218751" y="72527"/>
                                <a:pt x="356903" y="0"/>
                              </a:cubicBezTo>
                              <a:cubicBezTo>
                                <a:pt x="438201" y="58465"/>
                                <a:pt x="490146" y="104287"/>
                                <a:pt x="599202" y="187118"/>
                              </a:cubicBezTo>
                              <a:cubicBezTo>
                                <a:pt x="417866" y="216077"/>
                                <a:pt x="215722" y="13692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等腰三角形 46">
                  <a:extLst>
                    <a:ext uri="{FF2B5EF4-FFF2-40B4-BE49-F238E27FC236}">
                      <a16:creationId xmlns:a16="http://schemas.microsoft.com/office/drawing/2014/main" id="{D6CDC5DD-CD40-485E-809D-B0F5A085B4A4}"/>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250666830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2747" y="109513"/>
                                <a:pt x="236285" y="93054"/>
                                <a:pt x="356903" y="0"/>
                              </a:cubicBezTo>
                              <a:cubicBezTo>
                                <a:pt x="447171" y="49874"/>
                                <a:pt x="486762" y="114010"/>
                                <a:pt x="599202" y="187118"/>
                              </a:cubicBezTo>
                              <a:cubicBezTo>
                                <a:pt x="398173" y="219161"/>
                                <a:pt x="268890" y="159018"/>
                                <a:pt x="0" y="187118"/>
                              </a:cubicBezTo>
                              <a:close/>
                            </a:path>
                            <a:path w="599202" h="187118" stroke="0" extrusionOk="0">
                              <a:moveTo>
                                <a:pt x="0" y="187118"/>
                              </a:moveTo>
                              <a:cubicBezTo>
                                <a:pt x="85627" y="115303"/>
                                <a:pt x="268122" y="74039"/>
                                <a:pt x="356903" y="0"/>
                              </a:cubicBezTo>
                              <a:cubicBezTo>
                                <a:pt x="472294" y="47623"/>
                                <a:pt x="507606" y="149864"/>
                                <a:pt x="599202" y="187118"/>
                              </a:cubicBezTo>
                              <a:cubicBezTo>
                                <a:pt x="474540" y="240226"/>
                                <a:pt x="288053" y="169275"/>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a:extLst>
                  <a:ext uri="{FF2B5EF4-FFF2-40B4-BE49-F238E27FC236}">
                    <a16:creationId xmlns:a16="http://schemas.microsoft.com/office/drawing/2014/main" id="{C10897D7-2EB7-4701-935C-96E7A35F89E7}"/>
                  </a:ext>
                </a:extLst>
              </p:cNvPr>
              <p:cNvGrpSpPr/>
              <p:nvPr/>
            </p:nvGrpSpPr>
            <p:grpSpPr>
              <a:xfrm rot="3240000">
                <a:off x="5895865" y="6794967"/>
                <a:ext cx="372847" cy="599204"/>
                <a:chOff x="4300126" y="1945819"/>
                <a:chExt cx="372847" cy="599204"/>
              </a:xfrm>
            </p:grpSpPr>
            <p:sp>
              <p:nvSpPr>
                <p:cNvPr id="44" name="等腰三角形 43">
                  <a:extLst>
                    <a:ext uri="{FF2B5EF4-FFF2-40B4-BE49-F238E27FC236}">
                      <a16:creationId xmlns:a16="http://schemas.microsoft.com/office/drawing/2014/main" id="{3ECD219E-73C7-4E39-93C4-8A06DB8CA8AD}"/>
                    </a:ext>
                  </a:extLst>
                </p:cNvPr>
                <p:cNvSpPr/>
                <p:nvPr/>
              </p:nvSpPr>
              <p:spPr>
                <a:xfrm rot="5400000" flipV="1">
                  <a:off x="4094084"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1501335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1191" y="107570"/>
                                <a:pt x="288341" y="54710"/>
                                <a:pt x="356903" y="0"/>
                              </a:cubicBezTo>
                              <a:cubicBezTo>
                                <a:pt x="470254" y="73578"/>
                                <a:pt x="544164" y="158185"/>
                                <a:pt x="599202" y="187118"/>
                              </a:cubicBezTo>
                              <a:cubicBezTo>
                                <a:pt x="409553" y="222974"/>
                                <a:pt x="122694" y="166006"/>
                                <a:pt x="0" y="187118"/>
                              </a:cubicBezTo>
                              <a:close/>
                            </a:path>
                            <a:path w="599202" h="187118" stroke="0" extrusionOk="0">
                              <a:moveTo>
                                <a:pt x="0" y="187118"/>
                              </a:moveTo>
                              <a:cubicBezTo>
                                <a:pt x="134963" y="84001"/>
                                <a:pt x="214532" y="120037"/>
                                <a:pt x="356903" y="0"/>
                              </a:cubicBezTo>
                              <a:cubicBezTo>
                                <a:pt x="486285" y="81355"/>
                                <a:pt x="488951" y="127482"/>
                                <a:pt x="599202" y="187118"/>
                              </a:cubicBezTo>
                              <a:cubicBezTo>
                                <a:pt x="334916" y="233735"/>
                                <a:pt x="254125" y="18509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等腰三角形 44">
                  <a:extLst>
                    <a:ext uri="{FF2B5EF4-FFF2-40B4-BE49-F238E27FC236}">
                      <a16:creationId xmlns:a16="http://schemas.microsoft.com/office/drawing/2014/main" id="{DA5357DD-A29B-4987-A096-80B1FAED389B}"/>
                    </a:ext>
                  </a:extLst>
                </p:cNvPr>
                <p:cNvSpPr/>
                <p:nvPr/>
              </p:nvSpPr>
              <p:spPr>
                <a:xfrm rot="16200000" flipH="1" flipV="1">
                  <a:off x="4279813" y="2151863"/>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9751127">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5548" y="111695"/>
                                <a:pt x="276981" y="92769"/>
                                <a:pt x="356903" y="0"/>
                              </a:cubicBezTo>
                              <a:cubicBezTo>
                                <a:pt x="441502" y="65151"/>
                                <a:pt x="497177" y="146026"/>
                                <a:pt x="599202" y="187118"/>
                              </a:cubicBezTo>
                              <a:cubicBezTo>
                                <a:pt x="381154" y="235769"/>
                                <a:pt x="276662" y="165146"/>
                                <a:pt x="0" y="187118"/>
                              </a:cubicBezTo>
                              <a:close/>
                            </a:path>
                            <a:path w="599202" h="187118" stroke="0" extrusionOk="0">
                              <a:moveTo>
                                <a:pt x="0" y="187118"/>
                              </a:moveTo>
                              <a:cubicBezTo>
                                <a:pt x="84668" y="117607"/>
                                <a:pt x="288149" y="48585"/>
                                <a:pt x="356903" y="0"/>
                              </a:cubicBezTo>
                              <a:cubicBezTo>
                                <a:pt x="456578" y="54552"/>
                                <a:pt x="482205" y="122084"/>
                                <a:pt x="599202" y="187118"/>
                              </a:cubicBezTo>
                              <a:cubicBezTo>
                                <a:pt x="377125" y="253477"/>
                                <a:pt x="272276" y="1534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2073046F-4667-4C00-ADF5-2A2E8DCE035C}"/>
                  </a:ext>
                </a:extLst>
              </p:cNvPr>
              <p:cNvGrpSpPr/>
              <p:nvPr/>
            </p:nvGrpSpPr>
            <p:grpSpPr>
              <a:xfrm rot="7560000">
                <a:off x="5895865" y="7156693"/>
                <a:ext cx="372846" cy="599203"/>
                <a:chOff x="4300127" y="1945819"/>
                <a:chExt cx="372846" cy="599203"/>
              </a:xfrm>
            </p:grpSpPr>
            <p:sp>
              <p:nvSpPr>
                <p:cNvPr id="42" name="等腰三角形 41">
                  <a:extLst>
                    <a:ext uri="{FF2B5EF4-FFF2-40B4-BE49-F238E27FC236}">
                      <a16:creationId xmlns:a16="http://schemas.microsoft.com/office/drawing/2014/main" id="{F3363D2B-9BD7-44F5-A9CB-4F42EB2F267D}"/>
                    </a:ext>
                  </a:extLst>
                </p:cNvPr>
                <p:cNvSpPr/>
                <p:nvPr/>
              </p:nvSpPr>
              <p:spPr>
                <a:xfrm rot="5400000" flipV="1">
                  <a:off x="4094085"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986160919">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39" y="112021"/>
                                <a:pt x="200384" y="124562"/>
                                <a:pt x="356903" y="0"/>
                              </a:cubicBezTo>
                              <a:cubicBezTo>
                                <a:pt x="442227" y="30185"/>
                                <a:pt x="467979" y="129688"/>
                                <a:pt x="599202" y="187118"/>
                              </a:cubicBezTo>
                              <a:cubicBezTo>
                                <a:pt x="329960" y="199125"/>
                                <a:pt x="281839" y="130152"/>
                                <a:pt x="0" y="187118"/>
                              </a:cubicBezTo>
                              <a:close/>
                            </a:path>
                            <a:path w="599202" h="187118" stroke="0" extrusionOk="0">
                              <a:moveTo>
                                <a:pt x="0" y="187118"/>
                              </a:moveTo>
                              <a:cubicBezTo>
                                <a:pt x="103579" y="113077"/>
                                <a:pt x="247581" y="99217"/>
                                <a:pt x="356903" y="0"/>
                              </a:cubicBezTo>
                              <a:cubicBezTo>
                                <a:pt x="447398" y="58454"/>
                                <a:pt x="503432" y="145128"/>
                                <a:pt x="599202" y="187118"/>
                              </a:cubicBezTo>
                              <a:cubicBezTo>
                                <a:pt x="433624" y="252778"/>
                                <a:pt x="290464" y="173861"/>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a:extLst>
                    <a:ext uri="{FF2B5EF4-FFF2-40B4-BE49-F238E27FC236}">
                      <a16:creationId xmlns:a16="http://schemas.microsoft.com/office/drawing/2014/main" id="{757288D0-98C5-4843-AA05-40B57ABEF957}"/>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58313033">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45781" y="106231"/>
                                <a:pt x="280667" y="47310"/>
                                <a:pt x="356903" y="0"/>
                              </a:cubicBezTo>
                              <a:cubicBezTo>
                                <a:pt x="427019" y="20597"/>
                                <a:pt x="482641" y="137342"/>
                                <a:pt x="599202" y="187118"/>
                              </a:cubicBezTo>
                              <a:cubicBezTo>
                                <a:pt x="449720" y="203308"/>
                                <a:pt x="165203" y="132041"/>
                                <a:pt x="0" y="187118"/>
                              </a:cubicBezTo>
                              <a:close/>
                            </a:path>
                            <a:path w="599202" h="187118" stroke="0" extrusionOk="0">
                              <a:moveTo>
                                <a:pt x="0" y="187118"/>
                              </a:moveTo>
                              <a:cubicBezTo>
                                <a:pt x="129765" y="76506"/>
                                <a:pt x="255827" y="104905"/>
                                <a:pt x="356903" y="0"/>
                              </a:cubicBezTo>
                              <a:cubicBezTo>
                                <a:pt x="415776" y="44247"/>
                                <a:pt x="524447" y="155429"/>
                                <a:pt x="599202" y="187118"/>
                              </a:cubicBezTo>
                              <a:cubicBezTo>
                                <a:pt x="374987" y="207215"/>
                                <a:pt x="176995" y="1359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a:extLst>
                  <a:ext uri="{FF2B5EF4-FFF2-40B4-BE49-F238E27FC236}">
                    <a16:creationId xmlns:a16="http://schemas.microsoft.com/office/drawing/2014/main" id="{D9D67357-FE92-4C1D-A59F-B2E332713293}"/>
                  </a:ext>
                </a:extLst>
              </p:cNvPr>
              <p:cNvGrpSpPr/>
              <p:nvPr/>
            </p:nvGrpSpPr>
            <p:grpSpPr>
              <a:xfrm rot="11880000">
                <a:off x="5551844" y="7268472"/>
                <a:ext cx="372848" cy="599203"/>
                <a:chOff x="4300125" y="1945819"/>
                <a:chExt cx="372848" cy="599203"/>
              </a:xfrm>
            </p:grpSpPr>
            <p:sp>
              <p:nvSpPr>
                <p:cNvPr id="40" name="等腰三角形 39">
                  <a:extLst>
                    <a:ext uri="{FF2B5EF4-FFF2-40B4-BE49-F238E27FC236}">
                      <a16:creationId xmlns:a16="http://schemas.microsoft.com/office/drawing/2014/main" id="{D2C25CCC-347B-448A-9423-59649A32C2F7}"/>
                    </a:ext>
                  </a:extLst>
                </p:cNvPr>
                <p:cNvSpPr/>
                <p:nvPr/>
              </p:nvSpPr>
              <p:spPr>
                <a:xfrm rot="5400000" flipV="1">
                  <a:off x="4094083"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92885121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9044" y="64961"/>
                                <a:pt x="255215" y="84437"/>
                                <a:pt x="356903" y="0"/>
                              </a:cubicBezTo>
                              <a:cubicBezTo>
                                <a:pt x="449746" y="61501"/>
                                <a:pt x="513496" y="163074"/>
                                <a:pt x="599202" y="187118"/>
                              </a:cubicBezTo>
                              <a:cubicBezTo>
                                <a:pt x="429072" y="228665"/>
                                <a:pt x="278715" y="161795"/>
                                <a:pt x="0" y="187118"/>
                              </a:cubicBezTo>
                              <a:close/>
                            </a:path>
                            <a:path w="599202" h="187118" stroke="0" extrusionOk="0">
                              <a:moveTo>
                                <a:pt x="0" y="187118"/>
                              </a:moveTo>
                              <a:cubicBezTo>
                                <a:pt x="138924" y="76654"/>
                                <a:pt x="264595" y="84600"/>
                                <a:pt x="356903" y="0"/>
                              </a:cubicBezTo>
                              <a:cubicBezTo>
                                <a:pt x="468027" y="74637"/>
                                <a:pt x="506368" y="118547"/>
                                <a:pt x="599202" y="187118"/>
                              </a:cubicBezTo>
                              <a:cubicBezTo>
                                <a:pt x="318550" y="224714"/>
                                <a:pt x="295345" y="13449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a:extLst>
                    <a:ext uri="{FF2B5EF4-FFF2-40B4-BE49-F238E27FC236}">
                      <a16:creationId xmlns:a16="http://schemas.microsoft.com/office/drawing/2014/main" id="{4AAD2D5F-EFE3-458E-A2FB-751D4AD553C1}"/>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2727509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5282" y="99847"/>
                                <a:pt x="226128" y="76067"/>
                                <a:pt x="356903" y="0"/>
                              </a:cubicBezTo>
                              <a:cubicBezTo>
                                <a:pt x="471872" y="64086"/>
                                <a:pt x="535472" y="147748"/>
                                <a:pt x="599202" y="187118"/>
                              </a:cubicBezTo>
                              <a:cubicBezTo>
                                <a:pt x="461113" y="195213"/>
                                <a:pt x="197870" y="174826"/>
                                <a:pt x="0" y="187118"/>
                              </a:cubicBezTo>
                              <a:close/>
                            </a:path>
                            <a:path w="599202" h="187118" stroke="0" extrusionOk="0">
                              <a:moveTo>
                                <a:pt x="0" y="187118"/>
                              </a:moveTo>
                              <a:cubicBezTo>
                                <a:pt x="146927" y="100987"/>
                                <a:pt x="225047" y="86282"/>
                                <a:pt x="356903" y="0"/>
                              </a:cubicBezTo>
                              <a:cubicBezTo>
                                <a:pt x="445772" y="56279"/>
                                <a:pt x="470776" y="108007"/>
                                <a:pt x="599202" y="187118"/>
                              </a:cubicBezTo>
                              <a:cubicBezTo>
                                <a:pt x="337060" y="258589"/>
                                <a:pt x="203724" y="176009"/>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C6FF69D9-694D-4D15-A30C-3C09C12193FB}"/>
                  </a:ext>
                </a:extLst>
              </p:cNvPr>
              <p:cNvGrpSpPr/>
              <p:nvPr/>
            </p:nvGrpSpPr>
            <p:grpSpPr>
              <a:xfrm rot="16200000">
                <a:off x="5339228" y="6975831"/>
                <a:ext cx="372847" cy="599203"/>
                <a:chOff x="4300126" y="1945819"/>
                <a:chExt cx="372847" cy="599203"/>
              </a:xfrm>
            </p:grpSpPr>
            <p:sp>
              <p:nvSpPr>
                <p:cNvPr id="38" name="等腰三角形 37">
                  <a:extLst>
                    <a:ext uri="{FF2B5EF4-FFF2-40B4-BE49-F238E27FC236}">
                      <a16:creationId xmlns:a16="http://schemas.microsoft.com/office/drawing/2014/main" id="{81DD0323-DAA1-4381-A00F-C4DD4693C432}"/>
                    </a:ext>
                  </a:extLst>
                </p:cNvPr>
                <p:cNvSpPr/>
                <p:nvPr/>
              </p:nvSpPr>
              <p:spPr>
                <a:xfrm rot="5400000" flipV="1">
                  <a:off x="4094084"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268402701">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55240" y="64706"/>
                                <a:pt x="193917" y="94362"/>
                                <a:pt x="356903" y="0"/>
                              </a:cubicBezTo>
                              <a:cubicBezTo>
                                <a:pt x="464080" y="45139"/>
                                <a:pt x="534086" y="152275"/>
                                <a:pt x="599202" y="187118"/>
                              </a:cubicBezTo>
                              <a:cubicBezTo>
                                <a:pt x="440647" y="242825"/>
                                <a:pt x="203762" y="169669"/>
                                <a:pt x="0" y="187118"/>
                              </a:cubicBezTo>
                              <a:close/>
                            </a:path>
                            <a:path w="599202" h="187118" stroke="0" extrusionOk="0">
                              <a:moveTo>
                                <a:pt x="0" y="187118"/>
                              </a:moveTo>
                              <a:cubicBezTo>
                                <a:pt x="155230" y="58156"/>
                                <a:pt x="267214" y="78074"/>
                                <a:pt x="356903" y="0"/>
                              </a:cubicBezTo>
                              <a:cubicBezTo>
                                <a:pt x="431038" y="44249"/>
                                <a:pt x="527874" y="170445"/>
                                <a:pt x="599202" y="187118"/>
                              </a:cubicBezTo>
                              <a:cubicBezTo>
                                <a:pt x="466173" y="187233"/>
                                <a:pt x="188098" y="11675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a:extLst>
                    <a:ext uri="{FF2B5EF4-FFF2-40B4-BE49-F238E27FC236}">
                      <a16:creationId xmlns:a16="http://schemas.microsoft.com/office/drawing/2014/main" id="{81158DA2-0DA9-4797-9CF7-85DC7A1E067D}"/>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263185655">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68" y="93374"/>
                                <a:pt x="267379" y="91941"/>
                                <a:pt x="356903" y="0"/>
                              </a:cubicBezTo>
                              <a:cubicBezTo>
                                <a:pt x="437764" y="47488"/>
                                <a:pt x="529378" y="170059"/>
                                <a:pt x="599202" y="187118"/>
                              </a:cubicBezTo>
                              <a:cubicBezTo>
                                <a:pt x="440070" y="247033"/>
                                <a:pt x="123705" y="149706"/>
                                <a:pt x="0" y="187118"/>
                              </a:cubicBezTo>
                              <a:close/>
                            </a:path>
                            <a:path w="599202" h="187118" stroke="0" extrusionOk="0">
                              <a:moveTo>
                                <a:pt x="0" y="187118"/>
                              </a:moveTo>
                              <a:cubicBezTo>
                                <a:pt x="111826" y="105915"/>
                                <a:pt x="255159" y="89997"/>
                                <a:pt x="356903" y="0"/>
                              </a:cubicBezTo>
                              <a:cubicBezTo>
                                <a:pt x="450431" y="42521"/>
                                <a:pt x="492969" y="108050"/>
                                <a:pt x="599202" y="187118"/>
                              </a:cubicBezTo>
                              <a:cubicBezTo>
                                <a:pt x="342472" y="252276"/>
                                <a:pt x="295897" y="17181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32" name="直接连接符 31">
              <a:extLst>
                <a:ext uri="{FF2B5EF4-FFF2-40B4-BE49-F238E27FC236}">
                  <a16:creationId xmlns:a16="http://schemas.microsoft.com/office/drawing/2014/main" id="{56438DA8-F979-4A17-AC5C-89886BD47060}"/>
                </a:ext>
              </a:extLst>
            </p:cNvPr>
            <p:cNvCxnSpPr>
              <a:stCxn id="47" idx="2"/>
            </p:cNvCxnSpPr>
            <p:nvPr/>
          </p:nvCxnSpPr>
          <p:spPr>
            <a:xfrm flipH="1" flipV="1">
              <a:off x="9155843" y="-98291"/>
              <a:ext cx="6023" cy="547097"/>
            </a:xfrm>
            <a:prstGeom prst="line">
              <a:avLst/>
            </a:prstGeom>
            <a:ln w="12700" cmpd="dbl">
              <a:solidFill>
                <a:schemeClr val="accent2">
                  <a:alpha val="29000"/>
                </a:schemeClr>
              </a:solidFill>
            </a:ln>
          </p:spPr>
          <p:style>
            <a:lnRef idx="1">
              <a:schemeClr val="accent1"/>
            </a:lnRef>
            <a:fillRef idx="0">
              <a:schemeClr val="accent1"/>
            </a:fillRef>
            <a:effectRef idx="0">
              <a:schemeClr val="accent1"/>
            </a:effectRef>
            <a:fontRef idx="minor">
              <a:schemeClr val="tx1"/>
            </a:fontRef>
          </p:style>
        </p:cxnSp>
      </p:grpSp>
      <p:pic>
        <p:nvPicPr>
          <p:cNvPr id="48" name="图片 47">
            <a:extLst>
              <a:ext uri="{FF2B5EF4-FFF2-40B4-BE49-F238E27FC236}">
                <a16:creationId xmlns:a16="http://schemas.microsoft.com/office/drawing/2014/main" id="{06634F6A-F268-41E0-A866-533DCEDA6A5D}"/>
              </a:ext>
            </a:extLst>
          </p:cNvPr>
          <p:cNvPicPr>
            <a:picLocks noChangeAspect="1"/>
          </p:cNvPicPr>
          <p:nvPr userDrawn="1"/>
        </p:nvPicPr>
        <p:blipFill>
          <a:blip r:embed="rId7">
            <a:alphaModFix amt="60000"/>
            <a:grayscl/>
            <a:extLst>
              <a:ext uri="{BEBA8EAE-BF5A-486C-A8C5-ECC9F3942E4B}">
                <a14:imgProps xmlns:a14="http://schemas.microsoft.com/office/drawing/2010/main">
                  <a14:imgLayer r:embed="rId8">
                    <a14:imgEffect>
                      <a14:artisticGlowEdges/>
                    </a14:imgEffect>
                    <a14:imgEffect>
                      <a14:saturation sat="148000"/>
                    </a14:imgEffect>
                  </a14:imgLayer>
                </a14:imgProps>
              </a:ext>
            </a:extLst>
          </a:blip>
          <a:stretch>
            <a:fillRect/>
          </a:stretch>
        </p:blipFill>
        <p:spPr>
          <a:xfrm>
            <a:off x="9535336" y="857890"/>
            <a:ext cx="1451430" cy="1385787"/>
          </a:xfrm>
          <a:prstGeom prst="rect">
            <a:avLst/>
          </a:prstGeom>
        </p:spPr>
      </p:pic>
      <p:cxnSp>
        <p:nvCxnSpPr>
          <p:cNvPr id="49" name="直接连接符 48">
            <a:extLst>
              <a:ext uri="{FF2B5EF4-FFF2-40B4-BE49-F238E27FC236}">
                <a16:creationId xmlns:a16="http://schemas.microsoft.com/office/drawing/2014/main" id="{6786C941-35E1-433A-8EAD-C3F4358DD1DF}"/>
              </a:ext>
            </a:extLst>
          </p:cNvPr>
          <p:cNvCxnSpPr>
            <a:cxnSpLocks/>
          </p:cNvCxnSpPr>
          <p:nvPr userDrawn="1"/>
        </p:nvCxnSpPr>
        <p:spPr>
          <a:xfrm flipH="1" flipV="1">
            <a:off x="10250182" y="-42963"/>
            <a:ext cx="1" cy="913113"/>
          </a:xfrm>
          <a:prstGeom prst="line">
            <a:avLst/>
          </a:prstGeom>
          <a:ln w="12700" cmpd="dbl">
            <a:solidFill>
              <a:schemeClr val="accent2">
                <a:alpha val="29000"/>
              </a:schemeClr>
            </a:solidFill>
          </a:ln>
        </p:spPr>
        <p:style>
          <a:lnRef idx="1">
            <a:schemeClr val="accent1"/>
          </a:lnRef>
          <a:fillRef idx="0">
            <a:schemeClr val="accent1"/>
          </a:fillRef>
          <a:effectRef idx="0">
            <a:schemeClr val="accent1"/>
          </a:effectRef>
          <a:fontRef idx="minor">
            <a:schemeClr val="tx1"/>
          </a:fontRef>
        </p:style>
      </p:cxnSp>
      <p:pic>
        <p:nvPicPr>
          <p:cNvPr id="50" name="图片 49">
            <a:extLst>
              <a:ext uri="{FF2B5EF4-FFF2-40B4-BE49-F238E27FC236}">
                <a16:creationId xmlns:a16="http://schemas.microsoft.com/office/drawing/2014/main" id="{DAA39C0D-D37D-452B-BA83-4A651B38E6BA}"/>
              </a:ext>
            </a:extLst>
          </p:cNvPr>
          <p:cNvPicPr>
            <a:picLocks noChangeAspect="1"/>
          </p:cNvPicPr>
          <p:nvPr userDrawn="1"/>
        </p:nvPicPr>
        <p:blipFill>
          <a:blip r:embed="rId9">
            <a:alphaModFix amt="48000"/>
            <a:duotone>
              <a:prstClr val="black"/>
              <a:schemeClr val="accent3">
                <a:tint val="45000"/>
                <a:satMod val="400000"/>
              </a:schemeClr>
            </a:duotone>
            <a:extLst>
              <a:ext uri="{BEBA8EAE-BF5A-486C-A8C5-ECC9F3942E4B}">
                <a14:imgProps xmlns:a14="http://schemas.microsoft.com/office/drawing/2010/main">
                  <a14:imgLayer r:embed="rId10">
                    <a14:imgEffect>
                      <a14:brightnessContrast bright="-40000" contrast="-40000"/>
                    </a14:imgEffect>
                  </a14:imgLayer>
                </a14:imgProps>
              </a:ext>
            </a:extLst>
          </a:blip>
          <a:srcRect l="58626" b="7707"/>
          <a:stretch>
            <a:fillRect/>
          </a:stretch>
        </p:blipFill>
        <p:spPr>
          <a:xfrm>
            <a:off x="0" y="2695363"/>
            <a:ext cx="7319808" cy="4162637"/>
          </a:xfrm>
          <a:custGeom>
            <a:avLst/>
            <a:gdLst>
              <a:gd name="connsiteX0" fmla="*/ 0 w 7319808"/>
              <a:gd name="connsiteY0" fmla="*/ 0 h 4162637"/>
              <a:gd name="connsiteX1" fmla="*/ 7319808 w 7319808"/>
              <a:gd name="connsiteY1" fmla="*/ 0 h 4162637"/>
              <a:gd name="connsiteX2" fmla="*/ 7319808 w 7319808"/>
              <a:gd name="connsiteY2" fmla="*/ 4162637 h 4162637"/>
              <a:gd name="connsiteX3" fmla="*/ 0 w 7319808"/>
              <a:gd name="connsiteY3" fmla="*/ 4162637 h 4162637"/>
            </a:gdLst>
            <a:ahLst/>
            <a:cxnLst>
              <a:cxn ang="0">
                <a:pos x="connsiteX0" y="connsiteY0"/>
              </a:cxn>
              <a:cxn ang="0">
                <a:pos x="connsiteX1" y="connsiteY1"/>
              </a:cxn>
              <a:cxn ang="0">
                <a:pos x="connsiteX2" y="connsiteY2"/>
              </a:cxn>
              <a:cxn ang="0">
                <a:pos x="connsiteX3" y="connsiteY3"/>
              </a:cxn>
            </a:cxnLst>
            <a:rect l="l" t="t" r="r" b="b"/>
            <a:pathLst>
              <a:path w="7319808" h="4162637">
                <a:moveTo>
                  <a:pt x="0" y="0"/>
                </a:moveTo>
                <a:lnTo>
                  <a:pt x="7319808" y="0"/>
                </a:lnTo>
                <a:lnTo>
                  <a:pt x="7319808" y="4162637"/>
                </a:lnTo>
                <a:lnTo>
                  <a:pt x="0" y="4162637"/>
                </a:lnTo>
                <a:close/>
              </a:path>
            </a:pathLst>
          </a:custGeom>
        </p:spPr>
      </p:pic>
      <p:grpSp>
        <p:nvGrpSpPr>
          <p:cNvPr id="9" name="组合 8">
            <a:extLst>
              <a:ext uri="{FF2B5EF4-FFF2-40B4-BE49-F238E27FC236}">
                <a16:creationId xmlns:a16="http://schemas.microsoft.com/office/drawing/2014/main" id="{5C0BF3B4-C752-4D5F-9AAE-F15A598ECFC6}"/>
              </a:ext>
            </a:extLst>
          </p:cNvPr>
          <p:cNvGrpSpPr/>
          <p:nvPr userDrawn="1"/>
        </p:nvGrpSpPr>
        <p:grpSpPr>
          <a:xfrm>
            <a:off x="9388856" y="4285226"/>
            <a:ext cx="2898553" cy="2593391"/>
            <a:chOff x="9388856" y="4285226"/>
            <a:chExt cx="2898553" cy="2593391"/>
          </a:xfrm>
        </p:grpSpPr>
        <p:sp>
          <p:nvSpPr>
            <p:cNvPr id="22" name="星形: 四角 21">
              <a:extLst>
                <a:ext uri="{FF2B5EF4-FFF2-40B4-BE49-F238E27FC236}">
                  <a16:creationId xmlns:a16="http://schemas.microsoft.com/office/drawing/2014/main" id="{F2EC6F2D-7A5C-4398-8699-21A7A1FE40CF}"/>
                </a:ext>
              </a:extLst>
            </p:cNvPr>
            <p:cNvSpPr/>
            <p:nvPr userDrawn="1"/>
          </p:nvSpPr>
          <p:spPr>
            <a:xfrm rot="21041656">
              <a:off x="9549937" y="4772120"/>
              <a:ext cx="172899" cy="310674"/>
            </a:xfrm>
            <a:prstGeom prst="star4">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任意多边形: 形状 81">
              <a:extLst>
                <a:ext uri="{FF2B5EF4-FFF2-40B4-BE49-F238E27FC236}">
                  <a16:creationId xmlns:a16="http://schemas.microsoft.com/office/drawing/2014/main" id="{7200D308-4E1B-4ACA-928D-EC2D4BBA9832}"/>
                </a:ext>
              </a:extLst>
            </p:cNvPr>
            <p:cNvSpPr/>
            <p:nvPr/>
          </p:nvSpPr>
          <p:spPr>
            <a:xfrm>
              <a:off x="9418667" y="5502574"/>
              <a:ext cx="1266962" cy="1355427"/>
            </a:xfrm>
            <a:custGeom>
              <a:avLst/>
              <a:gdLst>
                <a:gd name="connsiteX0" fmla="*/ 0 w 1266962"/>
                <a:gd name="connsiteY0" fmla="*/ 0 h 1355427"/>
                <a:gd name="connsiteX1" fmla="*/ 1266962 w 1266962"/>
                <a:gd name="connsiteY1" fmla="*/ 0 h 1355427"/>
                <a:gd name="connsiteX2" fmla="*/ 1266962 w 1266962"/>
                <a:gd name="connsiteY2" fmla="*/ 1355427 h 1355427"/>
                <a:gd name="connsiteX3" fmla="*/ 0 w 1266962"/>
                <a:gd name="connsiteY3" fmla="*/ 1355427 h 1355427"/>
              </a:gdLst>
              <a:ahLst/>
              <a:cxnLst>
                <a:cxn ang="0">
                  <a:pos x="connsiteX0" y="connsiteY0"/>
                </a:cxn>
                <a:cxn ang="0">
                  <a:pos x="connsiteX1" y="connsiteY1"/>
                </a:cxn>
                <a:cxn ang="0">
                  <a:pos x="connsiteX2" y="connsiteY2"/>
                </a:cxn>
                <a:cxn ang="0">
                  <a:pos x="connsiteX3" y="connsiteY3"/>
                </a:cxn>
              </a:cxnLst>
              <a:rect l="l" t="t" r="r" b="b"/>
              <a:pathLst>
                <a:path w="1266962" h="1355427">
                  <a:moveTo>
                    <a:pt x="0" y="0"/>
                  </a:moveTo>
                  <a:lnTo>
                    <a:pt x="1266962" y="0"/>
                  </a:lnTo>
                  <a:lnTo>
                    <a:pt x="1266962" y="1355427"/>
                  </a:lnTo>
                  <a:lnTo>
                    <a:pt x="0" y="135542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5" name="梯形 54">
              <a:extLst>
                <a:ext uri="{FF2B5EF4-FFF2-40B4-BE49-F238E27FC236}">
                  <a16:creationId xmlns:a16="http://schemas.microsoft.com/office/drawing/2014/main" id="{56EB4761-85DE-489C-9428-3A763316C192}"/>
                </a:ext>
              </a:extLst>
            </p:cNvPr>
            <p:cNvSpPr/>
            <p:nvPr/>
          </p:nvSpPr>
          <p:spPr>
            <a:xfrm flipV="1">
              <a:off x="9388856" y="5599691"/>
              <a:ext cx="1349175" cy="55895"/>
            </a:xfrm>
            <a:prstGeom prst="trapezoid">
              <a:avLst>
                <a:gd name="adj" fmla="val 5374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56" name="组合 55">
              <a:extLst>
                <a:ext uri="{FF2B5EF4-FFF2-40B4-BE49-F238E27FC236}">
                  <a16:creationId xmlns:a16="http://schemas.microsoft.com/office/drawing/2014/main" id="{7B1E06E1-59B3-42B2-9589-448D5058367C}"/>
                </a:ext>
              </a:extLst>
            </p:cNvPr>
            <p:cNvGrpSpPr/>
            <p:nvPr/>
          </p:nvGrpSpPr>
          <p:grpSpPr>
            <a:xfrm>
              <a:off x="9721274" y="5074920"/>
              <a:ext cx="1034341" cy="383638"/>
              <a:chOff x="3653573" y="4483346"/>
              <a:chExt cx="558561" cy="207171"/>
            </a:xfrm>
          </p:grpSpPr>
          <p:sp>
            <p:nvSpPr>
              <p:cNvPr id="59" name="6">
                <a:extLst>
                  <a:ext uri="{FF2B5EF4-FFF2-40B4-BE49-F238E27FC236}">
                    <a16:creationId xmlns:a16="http://schemas.microsoft.com/office/drawing/2014/main" id="{9DBFDD8D-B2CB-477B-A2B5-9EDD54FB86A0}"/>
                  </a:ext>
                </a:extLst>
              </p:cNvPr>
              <p:cNvSpPr/>
              <p:nvPr/>
            </p:nvSpPr>
            <p:spPr bwMode="auto">
              <a:xfrm>
                <a:off x="3653573" y="4488126"/>
                <a:ext cx="243822" cy="197608"/>
              </a:xfrm>
              <a:custGeom>
                <a:avLst/>
                <a:gdLst>
                  <a:gd name="T0" fmla="*/ 49 w 52"/>
                  <a:gd name="T1" fmla="*/ 27 h 42"/>
                  <a:gd name="T2" fmla="*/ 17 w 52"/>
                  <a:gd name="T3" fmla="*/ 0 h 42"/>
                  <a:gd name="T4" fmla="*/ 4 w 52"/>
                  <a:gd name="T5" fmla="*/ 32 h 42"/>
                  <a:gd name="T6" fmla="*/ 44 w 52"/>
                  <a:gd name="T7" fmla="*/ 40 h 42"/>
                  <a:gd name="T8" fmla="*/ 49 w 52"/>
                  <a:gd name="T9" fmla="*/ 27 h 42"/>
                </a:gdLst>
                <a:ahLst/>
                <a:cxnLst>
                  <a:cxn ang="0">
                    <a:pos x="T0" y="T1"/>
                  </a:cxn>
                  <a:cxn ang="0">
                    <a:pos x="T2" y="T3"/>
                  </a:cxn>
                  <a:cxn ang="0">
                    <a:pos x="T4" y="T5"/>
                  </a:cxn>
                  <a:cxn ang="0">
                    <a:pos x="T6" y="T7"/>
                  </a:cxn>
                  <a:cxn ang="0">
                    <a:pos x="T8" y="T9"/>
                  </a:cxn>
                </a:cxnLst>
                <a:rect l="0" t="0" r="r" b="b"/>
                <a:pathLst>
                  <a:path w="52" h="42">
                    <a:moveTo>
                      <a:pt x="49" y="27"/>
                    </a:moveTo>
                    <a:cubicBezTo>
                      <a:pt x="46" y="19"/>
                      <a:pt x="23" y="0"/>
                      <a:pt x="17" y="0"/>
                    </a:cubicBezTo>
                    <a:cubicBezTo>
                      <a:pt x="12" y="0"/>
                      <a:pt x="0" y="27"/>
                      <a:pt x="4" y="32"/>
                    </a:cubicBezTo>
                    <a:cubicBezTo>
                      <a:pt x="8" y="37"/>
                      <a:pt x="38" y="42"/>
                      <a:pt x="44" y="40"/>
                    </a:cubicBezTo>
                    <a:cubicBezTo>
                      <a:pt x="51" y="38"/>
                      <a:pt x="52" y="33"/>
                      <a:pt x="49" y="27"/>
                    </a:cubicBezTo>
                    <a:close/>
                  </a:path>
                </a:pathLst>
              </a:custGeom>
              <a:solidFill>
                <a:schemeClr val="accent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5">
                <a:extLst>
                  <a:ext uri="{FF2B5EF4-FFF2-40B4-BE49-F238E27FC236}">
                    <a16:creationId xmlns:a16="http://schemas.microsoft.com/office/drawing/2014/main" id="{0C382E43-BD7B-43D3-9876-5C1FCB158A74}"/>
                  </a:ext>
                </a:extLst>
              </p:cNvPr>
              <p:cNvSpPr/>
              <p:nvPr/>
            </p:nvSpPr>
            <p:spPr bwMode="auto">
              <a:xfrm>
                <a:off x="3808153" y="4563026"/>
                <a:ext cx="84461" cy="113146"/>
              </a:xfrm>
              <a:custGeom>
                <a:avLst/>
                <a:gdLst>
                  <a:gd name="T0" fmla="*/ 16 w 18"/>
                  <a:gd name="T1" fmla="*/ 17 h 24"/>
                  <a:gd name="T2" fmla="*/ 2 w 18"/>
                  <a:gd name="T3" fmla="*/ 4 h 24"/>
                  <a:gd name="T4" fmla="*/ 13 w 18"/>
                  <a:gd name="T5" fmla="*/ 16 h 24"/>
                  <a:gd name="T6" fmla="*/ 3 w 18"/>
                  <a:gd name="T7" fmla="*/ 20 h 24"/>
                  <a:gd name="T8" fmla="*/ 16 w 18"/>
                  <a:gd name="T9" fmla="*/ 17 h 24"/>
                </a:gdLst>
                <a:ahLst/>
                <a:cxnLst>
                  <a:cxn ang="0">
                    <a:pos x="T0" y="T1"/>
                  </a:cxn>
                  <a:cxn ang="0">
                    <a:pos x="T2" y="T3"/>
                  </a:cxn>
                  <a:cxn ang="0">
                    <a:pos x="T4" y="T5"/>
                  </a:cxn>
                  <a:cxn ang="0">
                    <a:pos x="T6" y="T7"/>
                  </a:cxn>
                  <a:cxn ang="0">
                    <a:pos x="T8" y="T9"/>
                  </a:cxn>
                </a:cxnLst>
                <a:rect l="0" t="0" r="r" b="b"/>
                <a:pathLst>
                  <a:path w="18" h="24">
                    <a:moveTo>
                      <a:pt x="16" y="17"/>
                    </a:moveTo>
                    <a:cubicBezTo>
                      <a:pt x="18" y="12"/>
                      <a:pt x="5" y="0"/>
                      <a:pt x="2" y="4"/>
                    </a:cubicBezTo>
                    <a:cubicBezTo>
                      <a:pt x="0" y="8"/>
                      <a:pt x="15" y="11"/>
                      <a:pt x="13" y="16"/>
                    </a:cubicBezTo>
                    <a:cubicBezTo>
                      <a:pt x="12" y="20"/>
                      <a:pt x="3" y="15"/>
                      <a:pt x="3" y="20"/>
                    </a:cubicBezTo>
                    <a:cubicBezTo>
                      <a:pt x="3" y="24"/>
                      <a:pt x="14" y="23"/>
                      <a:pt x="16" y="17"/>
                    </a:cubicBezTo>
                    <a:close/>
                  </a:path>
                </a:pathLst>
              </a:custGeom>
              <a:solidFill>
                <a:schemeClr val="accent1">
                  <a:lumMod val="75000"/>
                  <a:lumOff val="25000"/>
                </a:schemeClr>
              </a:solidFill>
              <a:ln w="9525" cap="flat">
                <a:noFill/>
                <a:prstDash val="solid"/>
                <a:miter lim="800000"/>
                <a:headEnd/>
                <a:tailEnd/>
              </a:ln>
            </p:spPr>
            <p:txBody>
              <a:bodyPr anchor="ctr"/>
              <a:lstStyle/>
              <a:p>
                <a:pPr algn="ctr"/>
                <a:endParaRPr/>
              </a:p>
            </p:txBody>
          </p:sp>
          <p:sp>
            <p:nvSpPr>
              <p:cNvPr id="61" name="4">
                <a:extLst>
                  <a:ext uri="{FF2B5EF4-FFF2-40B4-BE49-F238E27FC236}">
                    <a16:creationId xmlns:a16="http://schemas.microsoft.com/office/drawing/2014/main" id="{F102148C-D744-4539-BDCA-578C2E90C821}"/>
                  </a:ext>
                </a:extLst>
              </p:cNvPr>
              <p:cNvSpPr/>
              <p:nvPr/>
            </p:nvSpPr>
            <p:spPr bwMode="auto">
              <a:xfrm>
                <a:off x="3972295" y="4483346"/>
                <a:ext cx="239839" cy="197608"/>
              </a:xfrm>
              <a:custGeom>
                <a:avLst/>
                <a:gdLst>
                  <a:gd name="T0" fmla="*/ 2 w 51"/>
                  <a:gd name="T1" fmla="*/ 27 h 42"/>
                  <a:gd name="T2" fmla="*/ 33 w 51"/>
                  <a:gd name="T3" fmla="*/ 1 h 42"/>
                  <a:gd name="T4" fmla="*/ 47 w 51"/>
                  <a:gd name="T5" fmla="*/ 33 h 42"/>
                  <a:gd name="T6" fmla="*/ 7 w 51"/>
                  <a:gd name="T7" fmla="*/ 40 h 42"/>
                  <a:gd name="T8" fmla="*/ 2 w 51"/>
                  <a:gd name="T9" fmla="*/ 27 h 42"/>
                </a:gdLst>
                <a:ahLst/>
                <a:cxnLst>
                  <a:cxn ang="0">
                    <a:pos x="T0" y="T1"/>
                  </a:cxn>
                  <a:cxn ang="0">
                    <a:pos x="T2" y="T3"/>
                  </a:cxn>
                  <a:cxn ang="0">
                    <a:pos x="T4" y="T5"/>
                  </a:cxn>
                  <a:cxn ang="0">
                    <a:pos x="T6" y="T7"/>
                  </a:cxn>
                  <a:cxn ang="0">
                    <a:pos x="T8" y="T9"/>
                  </a:cxn>
                </a:cxnLst>
                <a:rect l="0" t="0" r="r" b="b"/>
                <a:pathLst>
                  <a:path w="51" h="42">
                    <a:moveTo>
                      <a:pt x="2" y="27"/>
                    </a:moveTo>
                    <a:cubicBezTo>
                      <a:pt x="5" y="20"/>
                      <a:pt x="27" y="1"/>
                      <a:pt x="33" y="1"/>
                    </a:cubicBezTo>
                    <a:cubicBezTo>
                      <a:pt x="38" y="0"/>
                      <a:pt x="51" y="28"/>
                      <a:pt x="47" y="33"/>
                    </a:cubicBezTo>
                    <a:cubicBezTo>
                      <a:pt x="43" y="38"/>
                      <a:pt x="14" y="42"/>
                      <a:pt x="7" y="40"/>
                    </a:cubicBezTo>
                    <a:cubicBezTo>
                      <a:pt x="1" y="38"/>
                      <a:pt x="0" y="33"/>
                      <a:pt x="2" y="27"/>
                    </a:cubicBezTo>
                    <a:close/>
                  </a:path>
                </a:pathLst>
              </a:custGeom>
              <a:solidFill>
                <a:schemeClr val="accent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3">
                <a:extLst>
                  <a:ext uri="{FF2B5EF4-FFF2-40B4-BE49-F238E27FC236}">
                    <a16:creationId xmlns:a16="http://schemas.microsoft.com/office/drawing/2014/main" id="{72B52D82-0955-4A4B-8936-85DF5120D270}"/>
                  </a:ext>
                </a:extLst>
              </p:cNvPr>
              <p:cNvSpPr/>
              <p:nvPr/>
            </p:nvSpPr>
            <p:spPr bwMode="auto">
              <a:xfrm>
                <a:off x="3972295" y="4559042"/>
                <a:ext cx="84461" cy="117131"/>
              </a:xfrm>
              <a:custGeom>
                <a:avLst/>
                <a:gdLst>
                  <a:gd name="T0" fmla="*/ 2 w 18"/>
                  <a:gd name="T1" fmla="*/ 17 h 25"/>
                  <a:gd name="T2" fmla="*/ 15 w 18"/>
                  <a:gd name="T3" fmla="*/ 5 h 25"/>
                  <a:gd name="T4" fmla="*/ 5 w 18"/>
                  <a:gd name="T5" fmla="*/ 16 h 25"/>
                  <a:gd name="T6" fmla="*/ 16 w 18"/>
                  <a:gd name="T7" fmla="*/ 20 h 25"/>
                  <a:gd name="T8" fmla="*/ 2 w 18"/>
                  <a:gd name="T9" fmla="*/ 17 h 25"/>
                </a:gdLst>
                <a:ahLst/>
                <a:cxnLst>
                  <a:cxn ang="0">
                    <a:pos x="T0" y="T1"/>
                  </a:cxn>
                  <a:cxn ang="0">
                    <a:pos x="T2" y="T3"/>
                  </a:cxn>
                  <a:cxn ang="0">
                    <a:pos x="T4" y="T5"/>
                  </a:cxn>
                  <a:cxn ang="0">
                    <a:pos x="T6" y="T7"/>
                  </a:cxn>
                  <a:cxn ang="0">
                    <a:pos x="T8" y="T9"/>
                  </a:cxn>
                </a:cxnLst>
                <a:rect l="0" t="0" r="r" b="b"/>
                <a:pathLst>
                  <a:path w="18" h="25">
                    <a:moveTo>
                      <a:pt x="2" y="17"/>
                    </a:moveTo>
                    <a:cubicBezTo>
                      <a:pt x="0" y="12"/>
                      <a:pt x="13" y="0"/>
                      <a:pt x="15" y="5"/>
                    </a:cubicBezTo>
                    <a:cubicBezTo>
                      <a:pt x="18" y="9"/>
                      <a:pt x="3" y="12"/>
                      <a:pt x="5" y="16"/>
                    </a:cubicBezTo>
                    <a:cubicBezTo>
                      <a:pt x="7" y="20"/>
                      <a:pt x="16" y="15"/>
                      <a:pt x="16" y="20"/>
                    </a:cubicBezTo>
                    <a:cubicBezTo>
                      <a:pt x="16" y="25"/>
                      <a:pt x="4" y="23"/>
                      <a:pt x="2" y="17"/>
                    </a:cubicBezTo>
                    <a:close/>
                  </a:path>
                </a:pathLst>
              </a:custGeom>
              <a:solidFill>
                <a:schemeClr val="accent1">
                  <a:lumMod val="75000"/>
                  <a:lumOff val="25000"/>
                </a:schemeClr>
              </a:solidFill>
              <a:ln w="9525">
                <a:noFill/>
                <a:round/>
                <a:headEnd/>
                <a:tailEnd/>
              </a:ln>
            </p:spPr>
            <p:txBody>
              <a:bodyPr anchor="ctr"/>
              <a:lstStyle/>
              <a:p>
                <a:pPr algn="ctr"/>
                <a:endParaRPr/>
              </a:p>
            </p:txBody>
          </p:sp>
          <p:sp>
            <p:nvSpPr>
              <p:cNvPr id="63" name="2">
                <a:extLst>
                  <a:ext uri="{FF2B5EF4-FFF2-40B4-BE49-F238E27FC236}">
                    <a16:creationId xmlns:a16="http://schemas.microsoft.com/office/drawing/2014/main" id="{1BA33497-66A9-4072-BCED-53FE54CA0122}"/>
                  </a:ext>
                </a:extLst>
              </p:cNvPr>
              <p:cNvSpPr/>
              <p:nvPr/>
            </p:nvSpPr>
            <p:spPr bwMode="auto">
              <a:xfrm>
                <a:off x="3864726" y="4606056"/>
                <a:ext cx="141035" cy="84461"/>
              </a:xfrm>
              <a:custGeom>
                <a:avLst/>
                <a:gdLst>
                  <a:gd name="T0" fmla="*/ 13 w 30"/>
                  <a:gd name="T1" fmla="*/ 0 h 18"/>
                  <a:gd name="T2" fmla="*/ 2 w 30"/>
                  <a:gd name="T3" fmla="*/ 8 h 18"/>
                  <a:gd name="T4" fmla="*/ 14 w 30"/>
                  <a:gd name="T5" fmla="*/ 18 h 18"/>
                  <a:gd name="T6" fmla="*/ 28 w 30"/>
                  <a:gd name="T7" fmla="*/ 10 h 18"/>
                  <a:gd name="T8" fmla="*/ 13 w 30"/>
                  <a:gd name="T9" fmla="*/ 0 h 18"/>
                </a:gdLst>
                <a:ahLst/>
                <a:cxnLst>
                  <a:cxn ang="0">
                    <a:pos x="T0" y="T1"/>
                  </a:cxn>
                  <a:cxn ang="0">
                    <a:pos x="T2" y="T3"/>
                  </a:cxn>
                  <a:cxn ang="0">
                    <a:pos x="T4" y="T5"/>
                  </a:cxn>
                  <a:cxn ang="0">
                    <a:pos x="T6" y="T7"/>
                  </a:cxn>
                  <a:cxn ang="0">
                    <a:pos x="T8" y="T9"/>
                  </a:cxn>
                </a:cxnLst>
                <a:rect l="0" t="0" r="r" b="b"/>
                <a:pathLst>
                  <a:path w="30" h="18">
                    <a:moveTo>
                      <a:pt x="13" y="0"/>
                    </a:moveTo>
                    <a:cubicBezTo>
                      <a:pt x="5" y="1"/>
                      <a:pt x="1" y="1"/>
                      <a:pt x="2" y="8"/>
                    </a:cubicBezTo>
                    <a:cubicBezTo>
                      <a:pt x="2" y="16"/>
                      <a:pt x="0" y="17"/>
                      <a:pt x="14" y="18"/>
                    </a:cubicBezTo>
                    <a:cubicBezTo>
                      <a:pt x="28" y="18"/>
                      <a:pt x="30" y="16"/>
                      <a:pt x="28" y="10"/>
                    </a:cubicBezTo>
                    <a:cubicBezTo>
                      <a:pt x="26" y="3"/>
                      <a:pt x="25" y="0"/>
                      <a:pt x="13" y="0"/>
                    </a:cubicBezTo>
                    <a:close/>
                  </a:path>
                </a:pathLst>
              </a:custGeom>
              <a:solidFill>
                <a:schemeClr val="accent1">
                  <a:lumMod val="90000"/>
                  <a:lumOff val="10000"/>
                </a:schemeClr>
              </a:solidFill>
              <a:ln w="9525">
                <a:noFill/>
                <a:round/>
                <a:headEnd/>
                <a:tailEnd/>
              </a:ln>
            </p:spPr>
            <p:txBody>
              <a:bodyPr anchor="ctr"/>
              <a:lstStyle/>
              <a:p>
                <a:pPr algn="ctr"/>
                <a:endParaRPr/>
              </a:p>
            </p:txBody>
          </p:sp>
          <p:sp>
            <p:nvSpPr>
              <p:cNvPr id="64" name="1">
                <a:extLst>
                  <a:ext uri="{FF2B5EF4-FFF2-40B4-BE49-F238E27FC236}">
                    <a16:creationId xmlns:a16="http://schemas.microsoft.com/office/drawing/2014/main" id="{CBFA247A-3010-46E2-A307-D27B73F6E977}"/>
                  </a:ext>
                </a:extLst>
              </p:cNvPr>
              <p:cNvSpPr/>
              <p:nvPr/>
            </p:nvSpPr>
            <p:spPr bwMode="auto">
              <a:xfrm>
                <a:off x="3874288" y="4610835"/>
                <a:ext cx="121911" cy="70119"/>
              </a:xfrm>
              <a:custGeom>
                <a:avLst/>
                <a:gdLst>
                  <a:gd name="T0" fmla="*/ 11 w 26"/>
                  <a:gd name="T1" fmla="*/ 0 h 15"/>
                  <a:gd name="T2" fmla="*/ 1 w 26"/>
                  <a:gd name="T3" fmla="*/ 7 h 15"/>
                  <a:gd name="T4" fmla="*/ 12 w 26"/>
                  <a:gd name="T5" fmla="*/ 15 h 15"/>
                  <a:gd name="T6" fmla="*/ 25 w 26"/>
                  <a:gd name="T7" fmla="*/ 8 h 15"/>
                  <a:gd name="T8" fmla="*/ 11 w 26"/>
                  <a:gd name="T9" fmla="*/ 0 h 15"/>
                </a:gdLst>
                <a:ahLst/>
                <a:cxnLst>
                  <a:cxn ang="0">
                    <a:pos x="T0" y="T1"/>
                  </a:cxn>
                  <a:cxn ang="0">
                    <a:pos x="T2" y="T3"/>
                  </a:cxn>
                  <a:cxn ang="0">
                    <a:pos x="T4" y="T5"/>
                  </a:cxn>
                  <a:cxn ang="0">
                    <a:pos x="T6" y="T7"/>
                  </a:cxn>
                  <a:cxn ang="0">
                    <a:pos x="T8" y="T9"/>
                  </a:cxn>
                </a:cxnLst>
                <a:rect l="0" t="0" r="r" b="b"/>
                <a:pathLst>
                  <a:path w="26" h="15">
                    <a:moveTo>
                      <a:pt x="11" y="0"/>
                    </a:moveTo>
                    <a:cubicBezTo>
                      <a:pt x="4" y="1"/>
                      <a:pt x="1" y="0"/>
                      <a:pt x="1" y="7"/>
                    </a:cubicBezTo>
                    <a:cubicBezTo>
                      <a:pt x="1" y="13"/>
                      <a:pt x="0" y="14"/>
                      <a:pt x="12" y="15"/>
                    </a:cubicBezTo>
                    <a:cubicBezTo>
                      <a:pt x="24" y="15"/>
                      <a:pt x="26" y="14"/>
                      <a:pt x="25" y="8"/>
                    </a:cubicBezTo>
                    <a:cubicBezTo>
                      <a:pt x="23" y="2"/>
                      <a:pt x="22" y="0"/>
                      <a:pt x="11" y="0"/>
                    </a:cubicBezTo>
                    <a:close/>
                  </a:path>
                </a:pathLst>
              </a:custGeom>
              <a:solidFill>
                <a:schemeClr val="accent1">
                  <a:lumMod val="75000"/>
                  <a:lumOff val="25000"/>
                </a:schemeClr>
              </a:solidFill>
              <a:ln w="9525">
                <a:noFill/>
                <a:round/>
                <a:headEnd/>
                <a:tailEnd/>
              </a:ln>
            </p:spPr>
            <p:txBody>
              <a:bodyPr anchor="ctr"/>
              <a:lstStyle/>
              <a:p>
                <a:pPr algn="ctr"/>
                <a:endParaRPr/>
              </a:p>
            </p:txBody>
          </p:sp>
        </p:grpSp>
        <p:sp>
          <p:nvSpPr>
            <p:cNvPr id="57" name="任意多边形: 形状 56">
              <a:extLst>
                <a:ext uri="{FF2B5EF4-FFF2-40B4-BE49-F238E27FC236}">
                  <a16:creationId xmlns:a16="http://schemas.microsoft.com/office/drawing/2014/main" id="{033A51A4-4FB7-4368-B193-78E6D14D95BD}"/>
                </a:ext>
              </a:extLst>
            </p:cNvPr>
            <p:cNvSpPr/>
            <p:nvPr/>
          </p:nvSpPr>
          <p:spPr>
            <a:xfrm>
              <a:off x="9388856" y="5414879"/>
              <a:ext cx="1351970" cy="185511"/>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3" name="任意多边形: 形状 82">
              <a:extLst>
                <a:ext uri="{FF2B5EF4-FFF2-40B4-BE49-F238E27FC236}">
                  <a16:creationId xmlns:a16="http://schemas.microsoft.com/office/drawing/2014/main" id="{43E1E9D8-CC99-4262-A208-DFDF5FF9EDC7}"/>
                </a:ext>
              </a:extLst>
            </p:cNvPr>
            <p:cNvSpPr/>
            <p:nvPr/>
          </p:nvSpPr>
          <p:spPr>
            <a:xfrm rot="16200000">
              <a:off x="9495931" y="6048348"/>
              <a:ext cx="1463738" cy="196800"/>
            </a:xfrm>
            <a:custGeom>
              <a:avLst/>
              <a:gdLst>
                <a:gd name="connsiteX0" fmla="*/ 1463738 w 1463738"/>
                <a:gd name="connsiteY0" fmla="*/ 0 h 196800"/>
                <a:gd name="connsiteX1" fmla="*/ 1463738 w 1463738"/>
                <a:gd name="connsiteY1" fmla="*/ 196800 h 196800"/>
                <a:gd name="connsiteX2" fmla="*/ 0 w 1463738"/>
                <a:gd name="connsiteY2" fmla="*/ 196800 h 196800"/>
                <a:gd name="connsiteX3" fmla="*/ 0 w 1463738"/>
                <a:gd name="connsiteY3" fmla="*/ 0 h 196800"/>
              </a:gdLst>
              <a:ahLst/>
              <a:cxnLst>
                <a:cxn ang="0">
                  <a:pos x="connsiteX0" y="connsiteY0"/>
                </a:cxn>
                <a:cxn ang="0">
                  <a:pos x="connsiteX1" y="connsiteY1"/>
                </a:cxn>
                <a:cxn ang="0">
                  <a:pos x="connsiteX2" y="connsiteY2"/>
                </a:cxn>
                <a:cxn ang="0">
                  <a:pos x="connsiteX3" y="connsiteY3"/>
                </a:cxn>
              </a:cxnLst>
              <a:rect l="l" t="t" r="r" b="b"/>
              <a:pathLst>
                <a:path w="1463738" h="196800">
                  <a:moveTo>
                    <a:pt x="1463738" y="0"/>
                  </a:moveTo>
                  <a:lnTo>
                    <a:pt x="1463738" y="196800"/>
                  </a:lnTo>
                  <a:lnTo>
                    <a:pt x="0" y="196800"/>
                  </a:lnTo>
                  <a:lnTo>
                    <a:pt x="0" y="0"/>
                  </a:lnTo>
                  <a:close/>
                </a:path>
              </a:pathLst>
            </a:cu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65" name="组合 64">
              <a:extLst>
                <a:ext uri="{FF2B5EF4-FFF2-40B4-BE49-F238E27FC236}">
                  <a16:creationId xmlns:a16="http://schemas.microsoft.com/office/drawing/2014/main" id="{E1696B00-EE98-436F-960B-2B116593CDAE}"/>
                </a:ext>
              </a:extLst>
            </p:cNvPr>
            <p:cNvGrpSpPr/>
            <p:nvPr userDrawn="1"/>
          </p:nvGrpSpPr>
          <p:grpSpPr>
            <a:xfrm>
              <a:off x="10424160" y="4285226"/>
              <a:ext cx="1863249" cy="2572774"/>
              <a:chOff x="10424160" y="4285226"/>
              <a:chExt cx="1863249" cy="2572774"/>
            </a:xfrm>
          </p:grpSpPr>
          <p:sp>
            <p:nvSpPr>
              <p:cNvPr id="66" name="任意多边形: 形状 65">
                <a:extLst>
                  <a:ext uri="{FF2B5EF4-FFF2-40B4-BE49-F238E27FC236}">
                    <a16:creationId xmlns:a16="http://schemas.microsoft.com/office/drawing/2014/main" id="{AB55A451-536C-475F-9175-746872DEC62D}"/>
                  </a:ext>
                </a:extLst>
              </p:cNvPr>
              <p:cNvSpPr/>
              <p:nvPr/>
            </p:nvSpPr>
            <p:spPr>
              <a:xfrm>
                <a:off x="10464800" y="4868228"/>
                <a:ext cx="1727200" cy="1989772"/>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7" name="梯形 66">
                <a:extLst>
                  <a:ext uri="{FF2B5EF4-FFF2-40B4-BE49-F238E27FC236}">
                    <a16:creationId xmlns:a16="http://schemas.microsoft.com/office/drawing/2014/main" id="{1C70035C-624D-46DB-AD1D-FC41A943CA69}"/>
                  </a:ext>
                </a:extLst>
              </p:cNvPr>
              <p:cNvSpPr/>
              <p:nvPr/>
            </p:nvSpPr>
            <p:spPr>
              <a:xfrm flipV="1">
                <a:off x="10424160" y="5000625"/>
                <a:ext cx="1839278" cy="76200"/>
              </a:xfrm>
              <a:prstGeom prst="trapezoid">
                <a:avLst>
                  <a:gd name="adj" fmla="val 5374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68" name="组合 67">
                <a:extLst>
                  <a:ext uri="{FF2B5EF4-FFF2-40B4-BE49-F238E27FC236}">
                    <a16:creationId xmlns:a16="http://schemas.microsoft.com/office/drawing/2014/main" id="{E18E9874-5C14-4E86-BF58-04B3B9C4726C}"/>
                  </a:ext>
                </a:extLst>
              </p:cNvPr>
              <p:cNvGrpSpPr/>
              <p:nvPr/>
            </p:nvGrpSpPr>
            <p:grpSpPr>
              <a:xfrm>
                <a:off x="10877333" y="4285226"/>
                <a:ext cx="1410076" cy="522994"/>
                <a:chOff x="3653573" y="4483346"/>
                <a:chExt cx="558561" cy="207169"/>
              </a:xfrm>
            </p:grpSpPr>
            <p:sp>
              <p:nvSpPr>
                <p:cNvPr id="71" name="6">
                  <a:extLst>
                    <a:ext uri="{FF2B5EF4-FFF2-40B4-BE49-F238E27FC236}">
                      <a16:creationId xmlns:a16="http://schemas.microsoft.com/office/drawing/2014/main" id="{8D399D17-98A9-46AD-B8DB-E8B9C00C2694}"/>
                    </a:ext>
                  </a:extLst>
                </p:cNvPr>
                <p:cNvSpPr/>
                <p:nvPr/>
              </p:nvSpPr>
              <p:spPr bwMode="auto">
                <a:xfrm>
                  <a:off x="3653573" y="4488126"/>
                  <a:ext cx="243822" cy="197608"/>
                </a:xfrm>
                <a:custGeom>
                  <a:avLst/>
                  <a:gdLst>
                    <a:gd name="T0" fmla="*/ 49 w 52"/>
                    <a:gd name="T1" fmla="*/ 27 h 42"/>
                    <a:gd name="T2" fmla="*/ 17 w 52"/>
                    <a:gd name="T3" fmla="*/ 0 h 42"/>
                    <a:gd name="T4" fmla="*/ 4 w 52"/>
                    <a:gd name="T5" fmla="*/ 32 h 42"/>
                    <a:gd name="T6" fmla="*/ 44 w 52"/>
                    <a:gd name="T7" fmla="*/ 40 h 42"/>
                    <a:gd name="T8" fmla="*/ 49 w 52"/>
                    <a:gd name="T9" fmla="*/ 27 h 42"/>
                  </a:gdLst>
                  <a:ahLst/>
                  <a:cxnLst>
                    <a:cxn ang="0">
                      <a:pos x="T0" y="T1"/>
                    </a:cxn>
                    <a:cxn ang="0">
                      <a:pos x="T2" y="T3"/>
                    </a:cxn>
                    <a:cxn ang="0">
                      <a:pos x="T4" y="T5"/>
                    </a:cxn>
                    <a:cxn ang="0">
                      <a:pos x="T6" y="T7"/>
                    </a:cxn>
                    <a:cxn ang="0">
                      <a:pos x="T8" y="T9"/>
                    </a:cxn>
                  </a:cxnLst>
                  <a:rect l="0" t="0" r="r" b="b"/>
                  <a:pathLst>
                    <a:path w="52" h="42">
                      <a:moveTo>
                        <a:pt x="49" y="27"/>
                      </a:moveTo>
                      <a:cubicBezTo>
                        <a:pt x="46" y="19"/>
                        <a:pt x="23" y="0"/>
                        <a:pt x="17" y="0"/>
                      </a:cubicBezTo>
                      <a:cubicBezTo>
                        <a:pt x="12" y="0"/>
                        <a:pt x="0" y="27"/>
                        <a:pt x="4" y="32"/>
                      </a:cubicBezTo>
                      <a:cubicBezTo>
                        <a:pt x="8" y="37"/>
                        <a:pt x="38" y="42"/>
                        <a:pt x="44" y="40"/>
                      </a:cubicBezTo>
                      <a:cubicBezTo>
                        <a:pt x="51" y="38"/>
                        <a:pt x="52" y="33"/>
                        <a:pt x="49"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5">
                  <a:extLst>
                    <a:ext uri="{FF2B5EF4-FFF2-40B4-BE49-F238E27FC236}">
                      <a16:creationId xmlns:a16="http://schemas.microsoft.com/office/drawing/2014/main" id="{1FF209D8-926E-4A54-B6A3-EA858D280796}"/>
                    </a:ext>
                  </a:extLst>
                </p:cNvPr>
                <p:cNvSpPr/>
                <p:nvPr/>
              </p:nvSpPr>
              <p:spPr bwMode="auto">
                <a:xfrm>
                  <a:off x="3808153" y="4563026"/>
                  <a:ext cx="84461" cy="113146"/>
                </a:xfrm>
                <a:custGeom>
                  <a:avLst/>
                  <a:gdLst>
                    <a:gd name="T0" fmla="*/ 16 w 18"/>
                    <a:gd name="T1" fmla="*/ 17 h 24"/>
                    <a:gd name="T2" fmla="*/ 2 w 18"/>
                    <a:gd name="T3" fmla="*/ 4 h 24"/>
                    <a:gd name="T4" fmla="*/ 13 w 18"/>
                    <a:gd name="T5" fmla="*/ 16 h 24"/>
                    <a:gd name="T6" fmla="*/ 3 w 18"/>
                    <a:gd name="T7" fmla="*/ 20 h 24"/>
                    <a:gd name="T8" fmla="*/ 16 w 18"/>
                    <a:gd name="T9" fmla="*/ 17 h 24"/>
                  </a:gdLst>
                  <a:ahLst/>
                  <a:cxnLst>
                    <a:cxn ang="0">
                      <a:pos x="T0" y="T1"/>
                    </a:cxn>
                    <a:cxn ang="0">
                      <a:pos x="T2" y="T3"/>
                    </a:cxn>
                    <a:cxn ang="0">
                      <a:pos x="T4" y="T5"/>
                    </a:cxn>
                    <a:cxn ang="0">
                      <a:pos x="T6" y="T7"/>
                    </a:cxn>
                    <a:cxn ang="0">
                      <a:pos x="T8" y="T9"/>
                    </a:cxn>
                  </a:cxnLst>
                  <a:rect l="0" t="0" r="r" b="b"/>
                  <a:pathLst>
                    <a:path w="18" h="24">
                      <a:moveTo>
                        <a:pt x="16" y="17"/>
                      </a:moveTo>
                      <a:cubicBezTo>
                        <a:pt x="18" y="12"/>
                        <a:pt x="5" y="0"/>
                        <a:pt x="2" y="4"/>
                      </a:cubicBezTo>
                      <a:cubicBezTo>
                        <a:pt x="0" y="8"/>
                        <a:pt x="15" y="11"/>
                        <a:pt x="13" y="16"/>
                      </a:cubicBezTo>
                      <a:cubicBezTo>
                        <a:pt x="12" y="20"/>
                        <a:pt x="3" y="15"/>
                        <a:pt x="3" y="20"/>
                      </a:cubicBezTo>
                      <a:cubicBezTo>
                        <a:pt x="3" y="24"/>
                        <a:pt x="14" y="23"/>
                        <a:pt x="16" y="17"/>
                      </a:cubicBezTo>
                      <a:close/>
                    </a:path>
                  </a:pathLst>
                </a:custGeom>
                <a:solidFill>
                  <a:schemeClr val="accent1">
                    <a:lumMod val="10000"/>
                    <a:lumOff val="90000"/>
                  </a:schemeClr>
                </a:solidFill>
                <a:ln w="9525" cap="flat">
                  <a:noFill/>
                  <a:prstDash val="solid"/>
                  <a:miter lim="800000"/>
                  <a:headEnd/>
                  <a:tailEnd/>
                </a:ln>
              </p:spPr>
              <p:txBody>
                <a:bodyPr anchor="ctr"/>
                <a:lstStyle/>
                <a:p>
                  <a:pPr algn="ctr"/>
                  <a:endParaRPr/>
                </a:p>
              </p:txBody>
            </p:sp>
            <p:sp>
              <p:nvSpPr>
                <p:cNvPr id="73" name="4">
                  <a:extLst>
                    <a:ext uri="{FF2B5EF4-FFF2-40B4-BE49-F238E27FC236}">
                      <a16:creationId xmlns:a16="http://schemas.microsoft.com/office/drawing/2014/main" id="{EA4FC854-FA97-4BFC-BEF9-BE9D19A12B11}"/>
                    </a:ext>
                  </a:extLst>
                </p:cNvPr>
                <p:cNvSpPr/>
                <p:nvPr/>
              </p:nvSpPr>
              <p:spPr bwMode="auto">
                <a:xfrm>
                  <a:off x="3972295" y="4483346"/>
                  <a:ext cx="239839" cy="197608"/>
                </a:xfrm>
                <a:custGeom>
                  <a:avLst/>
                  <a:gdLst>
                    <a:gd name="T0" fmla="*/ 2 w 51"/>
                    <a:gd name="T1" fmla="*/ 27 h 42"/>
                    <a:gd name="T2" fmla="*/ 33 w 51"/>
                    <a:gd name="T3" fmla="*/ 1 h 42"/>
                    <a:gd name="T4" fmla="*/ 47 w 51"/>
                    <a:gd name="T5" fmla="*/ 33 h 42"/>
                    <a:gd name="T6" fmla="*/ 7 w 51"/>
                    <a:gd name="T7" fmla="*/ 40 h 42"/>
                    <a:gd name="T8" fmla="*/ 2 w 51"/>
                    <a:gd name="T9" fmla="*/ 27 h 42"/>
                  </a:gdLst>
                  <a:ahLst/>
                  <a:cxnLst>
                    <a:cxn ang="0">
                      <a:pos x="T0" y="T1"/>
                    </a:cxn>
                    <a:cxn ang="0">
                      <a:pos x="T2" y="T3"/>
                    </a:cxn>
                    <a:cxn ang="0">
                      <a:pos x="T4" y="T5"/>
                    </a:cxn>
                    <a:cxn ang="0">
                      <a:pos x="T6" y="T7"/>
                    </a:cxn>
                    <a:cxn ang="0">
                      <a:pos x="T8" y="T9"/>
                    </a:cxn>
                  </a:cxnLst>
                  <a:rect l="0" t="0" r="r" b="b"/>
                  <a:pathLst>
                    <a:path w="51" h="42">
                      <a:moveTo>
                        <a:pt x="2" y="27"/>
                      </a:moveTo>
                      <a:cubicBezTo>
                        <a:pt x="5" y="20"/>
                        <a:pt x="27" y="1"/>
                        <a:pt x="33" y="1"/>
                      </a:cubicBezTo>
                      <a:cubicBezTo>
                        <a:pt x="38" y="0"/>
                        <a:pt x="51" y="28"/>
                        <a:pt x="47" y="33"/>
                      </a:cubicBezTo>
                      <a:cubicBezTo>
                        <a:pt x="43" y="38"/>
                        <a:pt x="14" y="42"/>
                        <a:pt x="7" y="40"/>
                      </a:cubicBezTo>
                      <a:cubicBezTo>
                        <a:pt x="1" y="38"/>
                        <a:pt x="0" y="33"/>
                        <a:pt x="2"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3">
                  <a:extLst>
                    <a:ext uri="{FF2B5EF4-FFF2-40B4-BE49-F238E27FC236}">
                      <a16:creationId xmlns:a16="http://schemas.microsoft.com/office/drawing/2014/main" id="{AC8269A9-130F-4262-8ADD-A7001C852649}"/>
                    </a:ext>
                  </a:extLst>
                </p:cNvPr>
                <p:cNvSpPr/>
                <p:nvPr/>
              </p:nvSpPr>
              <p:spPr bwMode="auto">
                <a:xfrm>
                  <a:off x="3972295" y="4559042"/>
                  <a:ext cx="84461" cy="117131"/>
                </a:xfrm>
                <a:custGeom>
                  <a:avLst/>
                  <a:gdLst>
                    <a:gd name="T0" fmla="*/ 2 w 18"/>
                    <a:gd name="T1" fmla="*/ 17 h 25"/>
                    <a:gd name="T2" fmla="*/ 15 w 18"/>
                    <a:gd name="T3" fmla="*/ 5 h 25"/>
                    <a:gd name="T4" fmla="*/ 5 w 18"/>
                    <a:gd name="T5" fmla="*/ 16 h 25"/>
                    <a:gd name="T6" fmla="*/ 16 w 18"/>
                    <a:gd name="T7" fmla="*/ 20 h 25"/>
                    <a:gd name="T8" fmla="*/ 2 w 18"/>
                    <a:gd name="T9" fmla="*/ 17 h 25"/>
                  </a:gdLst>
                  <a:ahLst/>
                  <a:cxnLst>
                    <a:cxn ang="0">
                      <a:pos x="T0" y="T1"/>
                    </a:cxn>
                    <a:cxn ang="0">
                      <a:pos x="T2" y="T3"/>
                    </a:cxn>
                    <a:cxn ang="0">
                      <a:pos x="T4" y="T5"/>
                    </a:cxn>
                    <a:cxn ang="0">
                      <a:pos x="T6" y="T7"/>
                    </a:cxn>
                    <a:cxn ang="0">
                      <a:pos x="T8" y="T9"/>
                    </a:cxn>
                  </a:cxnLst>
                  <a:rect l="0" t="0" r="r" b="b"/>
                  <a:pathLst>
                    <a:path w="18" h="25">
                      <a:moveTo>
                        <a:pt x="2" y="17"/>
                      </a:moveTo>
                      <a:cubicBezTo>
                        <a:pt x="0" y="12"/>
                        <a:pt x="13" y="0"/>
                        <a:pt x="15" y="5"/>
                      </a:cubicBezTo>
                      <a:cubicBezTo>
                        <a:pt x="18" y="9"/>
                        <a:pt x="3" y="12"/>
                        <a:pt x="5" y="16"/>
                      </a:cubicBezTo>
                      <a:cubicBezTo>
                        <a:pt x="7" y="20"/>
                        <a:pt x="16" y="15"/>
                        <a:pt x="16" y="20"/>
                      </a:cubicBezTo>
                      <a:cubicBezTo>
                        <a:pt x="16" y="25"/>
                        <a:pt x="4" y="23"/>
                        <a:pt x="2" y="17"/>
                      </a:cubicBezTo>
                      <a:close/>
                    </a:path>
                  </a:pathLst>
                </a:custGeom>
                <a:solidFill>
                  <a:schemeClr val="accent1">
                    <a:lumMod val="10000"/>
                    <a:lumOff val="90000"/>
                  </a:schemeClr>
                </a:solidFill>
                <a:ln w="9525">
                  <a:noFill/>
                  <a:round/>
                  <a:headEnd/>
                  <a:tailEnd/>
                </a:ln>
              </p:spPr>
              <p:txBody>
                <a:bodyPr anchor="ctr"/>
                <a:lstStyle/>
                <a:p>
                  <a:pPr algn="ctr"/>
                  <a:endParaRPr/>
                </a:p>
              </p:txBody>
            </p:sp>
            <p:sp>
              <p:nvSpPr>
                <p:cNvPr id="75" name="2">
                  <a:extLst>
                    <a:ext uri="{FF2B5EF4-FFF2-40B4-BE49-F238E27FC236}">
                      <a16:creationId xmlns:a16="http://schemas.microsoft.com/office/drawing/2014/main" id="{D36AFCF1-3DBF-4ED1-9998-78F0EC762B47}"/>
                    </a:ext>
                  </a:extLst>
                </p:cNvPr>
                <p:cNvSpPr/>
                <p:nvPr/>
              </p:nvSpPr>
              <p:spPr bwMode="auto">
                <a:xfrm>
                  <a:off x="3864726" y="4606054"/>
                  <a:ext cx="141035" cy="84461"/>
                </a:xfrm>
                <a:custGeom>
                  <a:avLst/>
                  <a:gdLst>
                    <a:gd name="T0" fmla="*/ 13 w 30"/>
                    <a:gd name="T1" fmla="*/ 0 h 18"/>
                    <a:gd name="T2" fmla="*/ 2 w 30"/>
                    <a:gd name="T3" fmla="*/ 8 h 18"/>
                    <a:gd name="T4" fmla="*/ 14 w 30"/>
                    <a:gd name="T5" fmla="*/ 18 h 18"/>
                    <a:gd name="T6" fmla="*/ 28 w 30"/>
                    <a:gd name="T7" fmla="*/ 10 h 18"/>
                    <a:gd name="T8" fmla="*/ 13 w 30"/>
                    <a:gd name="T9" fmla="*/ 0 h 18"/>
                  </a:gdLst>
                  <a:ahLst/>
                  <a:cxnLst>
                    <a:cxn ang="0">
                      <a:pos x="T0" y="T1"/>
                    </a:cxn>
                    <a:cxn ang="0">
                      <a:pos x="T2" y="T3"/>
                    </a:cxn>
                    <a:cxn ang="0">
                      <a:pos x="T4" y="T5"/>
                    </a:cxn>
                    <a:cxn ang="0">
                      <a:pos x="T6" y="T7"/>
                    </a:cxn>
                    <a:cxn ang="0">
                      <a:pos x="T8" y="T9"/>
                    </a:cxn>
                  </a:cxnLst>
                  <a:rect l="0" t="0" r="r" b="b"/>
                  <a:pathLst>
                    <a:path w="30" h="18">
                      <a:moveTo>
                        <a:pt x="13" y="0"/>
                      </a:moveTo>
                      <a:cubicBezTo>
                        <a:pt x="5" y="1"/>
                        <a:pt x="1" y="1"/>
                        <a:pt x="2" y="8"/>
                      </a:cubicBezTo>
                      <a:cubicBezTo>
                        <a:pt x="2" y="16"/>
                        <a:pt x="0" y="17"/>
                        <a:pt x="14" y="18"/>
                      </a:cubicBezTo>
                      <a:cubicBezTo>
                        <a:pt x="28" y="18"/>
                        <a:pt x="30" y="16"/>
                        <a:pt x="28" y="10"/>
                      </a:cubicBezTo>
                      <a:cubicBezTo>
                        <a:pt x="26" y="3"/>
                        <a:pt x="25" y="0"/>
                        <a:pt x="13" y="0"/>
                      </a:cubicBezTo>
                      <a:close/>
                    </a:path>
                  </a:pathLst>
                </a:custGeom>
                <a:solidFill>
                  <a:schemeClr val="accent1">
                    <a:lumMod val="10000"/>
                    <a:lumOff val="90000"/>
                  </a:schemeClr>
                </a:solidFill>
                <a:ln w="9525">
                  <a:noFill/>
                  <a:round/>
                  <a:headEnd/>
                  <a:tailEnd/>
                </a:ln>
              </p:spPr>
              <p:txBody>
                <a:bodyPr anchor="ctr"/>
                <a:lstStyle/>
                <a:p>
                  <a:pPr algn="ctr"/>
                  <a:endParaRPr/>
                </a:p>
              </p:txBody>
            </p:sp>
            <p:sp>
              <p:nvSpPr>
                <p:cNvPr id="76" name="1">
                  <a:extLst>
                    <a:ext uri="{FF2B5EF4-FFF2-40B4-BE49-F238E27FC236}">
                      <a16:creationId xmlns:a16="http://schemas.microsoft.com/office/drawing/2014/main" id="{A416F929-73C0-4265-9FDB-370C15B75B32}"/>
                    </a:ext>
                  </a:extLst>
                </p:cNvPr>
                <p:cNvSpPr/>
                <p:nvPr/>
              </p:nvSpPr>
              <p:spPr bwMode="auto">
                <a:xfrm>
                  <a:off x="3874288" y="4610835"/>
                  <a:ext cx="121911" cy="70119"/>
                </a:xfrm>
                <a:custGeom>
                  <a:avLst/>
                  <a:gdLst>
                    <a:gd name="T0" fmla="*/ 11 w 26"/>
                    <a:gd name="T1" fmla="*/ 0 h 15"/>
                    <a:gd name="T2" fmla="*/ 1 w 26"/>
                    <a:gd name="T3" fmla="*/ 7 h 15"/>
                    <a:gd name="T4" fmla="*/ 12 w 26"/>
                    <a:gd name="T5" fmla="*/ 15 h 15"/>
                    <a:gd name="T6" fmla="*/ 25 w 26"/>
                    <a:gd name="T7" fmla="*/ 8 h 15"/>
                    <a:gd name="T8" fmla="*/ 11 w 26"/>
                    <a:gd name="T9" fmla="*/ 0 h 15"/>
                  </a:gdLst>
                  <a:ahLst/>
                  <a:cxnLst>
                    <a:cxn ang="0">
                      <a:pos x="T0" y="T1"/>
                    </a:cxn>
                    <a:cxn ang="0">
                      <a:pos x="T2" y="T3"/>
                    </a:cxn>
                    <a:cxn ang="0">
                      <a:pos x="T4" y="T5"/>
                    </a:cxn>
                    <a:cxn ang="0">
                      <a:pos x="T6" y="T7"/>
                    </a:cxn>
                    <a:cxn ang="0">
                      <a:pos x="T8" y="T9"/>
                    </a:cxn>
                  </a:cxnLst>
                  <a:rect l="0" t="0" r="r" b="b"/>
                  <a:pathLst>
                    <a:path w="26" h="15">
                      <a:moveTo>
                        <a:pt x="11" y="0"/>
                      </a:moveTo>
                      <a:cubicBezTo>
                        <a:pt x="4" y="1"/>
                        <a:pt x="1" y="0"/>
                        <a:pt x="1" y="7"/>
                      </a:cubicBezTo>
                      <a:cubicBezTo>
                        <a:pt x="1" y="13"/>
                        <a:pt x="0" y="14"/>
                        <a:pt x="12" y="15"/>
                      </a:cubicBezTo>
                      <a:cubicBezTo>
                        <a:pt x="24" y="15"/>
                        <a:pt x="26" y="14"/>
                        <a:pt x="25" y="8"/>
                      </a:cubicBezTo>
                      <a:cubicBezTo>
                        <a:pt x="23" y="2"/>
                        <a:pt x="22" y="0"/>
                        <a:pt x="11" y="0"/>
                      </a:cubicBezTo>
                      <a:close/>
                    </a:path>
                  </a:pathLst>
                </a:custGeom>
                <a:solidFill>
                  <a:schemeClr val="accent1">
                    <a:lumMod val="10000"/>
                    <a:lumOff val="90000"/>
                  </a:schemeClr>
                </a:solidFill>
                <a:ln w="9525">
                  <a:noFill/>
                  <a:round/>
                  <a:headEnd/>
                  <a:tailEnd/>
                </a:ln>
              </p:spPr>
              <p:txBody>
                <a:bodyPr anchor="ctr"/>
                <a:lstStyle/>
                <a:p>
                  <a:pPr algn="ctr"/>
                  <a:endParaRPr/>
                </a:p>
              </p:txBody>
            </p:sp>
          </p:grpSp>
          <p:sp>
            <p:nvSpPr>
              <p:cNvPr id="69" name="任意多边形: 形状 68">
                <a:extLst>
                  <a:ext uri="{FF2B5EF4-FFF2-40B4-BE49-F238E27FC236}">
                    <a16:creationId xmlns:a16="http://schemas.microsoft.com/office/drawing/2014/main" id="{CC86988A-4D53-45E6-8ED6-389EA873EA6B}"/>
                  </a:ext>
                </a:extLst>
              </p:cNvPr>
              <p:cNvSpPr/>
              <p:nvPr/>
            </p:nvSpPr>
            <p:spPr>
              <a:xfrm>
                <a:off x="10424160" y="4748678"/>
                <a:ext cx="1843088" cy="252900"/>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gradFill>
                <a:gsLst>
                  <a:gs pos="86000">
                    <a:schemeClr val="accent2"/>
                  </a:gs>
                  <a:gs pos="24000">
                    <a:schemeClr val="accent2">
                      <a:alpha val="94000"/>
                      <a:lumMod val="10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0" name="矩形 69">
                <a:extLst>
                  <a:ext uri="{FF2B5EF4-FFF2-40B4-BE49-F238E27FC236}">
                    <a16:creationId xmlns:a16="http://schemas.microsoft.com/office/drawing/2014/main" id="{DABDAEB7-DC4E-4C4D-A9F7-E685468B2E12}"/>
                  </a:ext>
                </a:extLst>
              </p:cNvPr>
              <p:cNvSpPr/>
              <p:nvPr/>
            </p:nvSpPr>
            <p:spPr>
              <a:xfrm rot="16200000">
                <a:off x="10513199" y="5669194"/>
                <a:ext cx="2109321" cy="268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2" name="图片 51">
            <a:extLst>
              <a:ext uri="{FF2B5EF4-FFF2-40B4-BE49-F238E27FC236}">
                <a16:creationId xmlns:a16="http://schemas.microsoft.com/office/drawing/2014/main" id="{20D85DBA-D418-413E-AA05-21F59C95637F}"/>
              </a:ext>
            </a:extLst>
          </p:cNvPr>
          <p:cNvPicPr>
            <a:picLocks noChangeAspect="1"/>
          </p:cNvPicPr>
          <p:nvPr userDrawn="1"/>
        </p:nvPicPr>
        <p:blipFill>
          <a:blip r:embed="rId9">
            <a:alphaModFix amt="58000"/>
            <a:duotone>
              <a:prstClr val="black"/>
              <a:schemeClr val="accent3">
                <a:tint val="45000"/>
                <a:satMod val="400000"/>
              </a:schemeClr>
            </a:duotone>
            <a:extLst>
              <a:ext uri="{BEBA8EAE-BF5A-486C-A8C5-ECC9F3942E4B}">
                <a14:imgProps xmlns:a14="http://schemas.microsoft.com/office/drawing/2010/main">
                  <a14:imgLayer r:embed="rId10">
                    <a14:imgEffect>
                      <a14:brightnessContrast bright="-40000" contrast="-40000"/>
                    </a14:imgEffect>
                  </a14:imgLayer>
                </a14:imgProps>
              </a:ext>
            </a:extLst>
          </a:blip>
          <a:srcRect l="22818" t="16420" r="11818"/>
          <a:stretch>
            <a:fillRect/>
          </a:stretch>
        </p:blipFill>
        <p:spPr>
          <a:xfrm>
            <a:off x="0" y="0"/>
            <a:ext cx="12192000" cy="3974314"/>
          </a:xfrm>
          <a:custGeom>
            <a:avLst/>
            <a:gdLst>
              <a:gd name="connsiteX0" fmla="*/ 0 w 12192000"/>
              <a:gd name="connsiteY0" fmla="*/ 0 h 3974314"/>
              <a:gd name="connsiteX1" fmla="*/ 12192000 w 12192000"/>
              <a:gd name="connsiteY1" fmla="*/ 0 h 3974314"/>
              <a:gd name="connsiteX2" fmla="*/ 12192000 w 12192000"/>
              <a:gd name="connsiteY2" fmla="*/ 3974314 h 3974314"/>
              <a:gd name="connsiteX3" fmla="*/ 0 w 12192000"/>
              <a:gd name="connsiteY3" fmla="*/ 3974314 h 3974314"/>
            </a:gdLst>
            <a:ahLst/>
            <a:cxnLst>
              <a:cxn ang="0">
                <a:pos x="connsiteX0" y="connsiteY0"/>
              </a:cxn>
              <a:cxn ang="0">
                <a:pos x="connsiteX1" y="connsiteY1"/>
              </a:cxn>
              <a:cxn ang="0">
                <a:pos x="connsiteX2" y="connsiteY2"/>
              </a:cxn>
              <a:cxn ang="0">
                <a:pos x="connsiteX3" y="connsiteY3"/>
              </a:cxn>
            </a:cxnLst>
            <a:rect l="l" t="t" r="r" b="b"/>
            <a:pathLst>
              <a:path w="12192000" h="3974314">
                <a:moveTo>
                  <a:pt x="0" y="0"/>
                </a:moveTo>
                <a:lnTo>
                  <a:pt x="12192000" y="0"/>
                </a:lnTo>
                <a:lnTo>
                  <a:pt x="12192000" y="3974314"/>
                </a:lnTo>
                <a:lnTo>
                  <a:pt x="0" y="3974314"/>
                </a:lnTo>
                <a:close/>
              </a:path>
            </a:pathLst>
          </a:custGeom>
        </p:spPr>
      </p:pic>
      <p:pic>
        <p:nvPicPr>
          <p:cNvPr id="51" name="图片 50">
            <a:extLst>
              <a:ext uri="{FF2B5EF4-FFF2-40B4-BE49-F238E27FC236}">
                <a16:creationId xmlns:a16="http://schemas.microsoft.com/office/drawing/2014/main" id="{A705124C-FC38-4CAD-80D7-65DD56A3C7D4}"/>
              </a:ext>
            </a:extLst>
          </p:cNvPr>
          <p:cNvPicPr>
            <a:picLocks noChangeAspect="1"/>
          </p:cNvPicPr>
          <p:nvPr userDrawn="1"/>
        </p:nvPicPr>
        <p:blipFill>
          <a:blip r:embed="rId9">
            <a:alphaModFix amt="40000"/>
            <a:duotone>
              <a:prstClr val="black"/>
              <a:schemeClr val="accent3">
                <a:tint val="45000"/>
                <a:satMod val="400000"/>
              </a:schemeClr>
            </a:duotone>
            <a:extLst>
              <a:ext uri="{BEBA8EAE-BF5A-486C-A8C5-ECC9F3942E4B}">
                <a14:imgProps xmlns:a14="http://schemas.microsoft.com/office/drawing/2010/main">
                  <a14:imgLayer r:embed="rId10">
                    <a14:imgEffect>
                      <a14:brightnessContrast bright="-40000" contrast="-40000"/>
                    </a14:imgEffect>
                  </a14:imgLayer>
                </a14:imgProps>
              </a:ext>
            </a:extLst>
          </a:blip>
          <a:srcRect l="58626" r="11695" b="24100"/>
          <a:stretch>
            <a:fillRect/>
          </a:stretch>
        </p:blipFill>
        <p:spPr>
          <a:xfrm>
            <a:off x="3784383" y="2869143"/>
            <a:ext cx="5013250" cy="3268418"/>
          </a:xfrm>
          <a:custGeom>
            <a:avLst/>
            <a:gdLst>
              <a:gd name="connsiteX0" fmla="*/ 0 w 5013250"/>
              <a:gd name="connsiteY0" fmla="*/ 0 h 3268418"/>
              <a:gd name="connsiteX1" fmla="*/ 5013250 w 5013250"/>
              <a:gd name="connsiteY1" fmla="*/ 0 h 3268418"/>
              <a:gd name="connsiteX2" fmla="*/ 5013250 w 5013250"/>
              <a:gd name="connsiteY2" fmla="*/ 3268418 h 3268418"/>
              <a:gd name="connsiteX3" fmla="*/ 0 w 5013250"/>
              <a:gd name="connsiteY3" fmla="*/ 3268418 h 3268418"/>
            </a:gdLst>
            <a:ahLst/>
            <a:cxnLst>
              <a:cxn ang="0">
                <a:pos x="connsiteX0" y="connsiteY0"/>
              </a:cxn>
              <a:cxn ang="0">
                <a:pos x="connsiteX1" y="connsiteY1"/>
              </a:cxn>
              <a:cxn ang="0">
                <a:pos x="connsiteX2" y="connsiteY2"/>
              </a:cxn>
              <a:cxn ang="0">
                <a:pos x="connsiteX3" y="connsiteY3"/>
              </a:cxn>
            </a:cxnLst>
            <a:rect l="l" t="t" r="r" b="b"/>
            <a:pathLst>
              <a:path w="5013250" h="3268418">
                <a:moveTo>
                  <a:pt x="0" y="0"/>
                </a:moveTo>
                <a:lnTo>
                  <a:pt x="5013250" y="0"/>
                </a:lnTo>
                <a:lnTo>
                  <a:pt x="5013250" y="3268418"/>
                </a:lnTo>
                <a:lnTo>
                  <a:pt x="0" y="3268418"/>
                </a:lnTo>
                <a:close/>
              </a:path>
            </a:pathLst>
          </a:custGeom>
        </p:spPr>
      </p:pic>
      <p:pic>
        <p:nvPicPr>
          <p:cNvPr id="2" name="图片 1">
            <a:extLst>
              <a:ext uri="{FF2B5EF4-FFF2-40B4-BE49-F238E27FC236}">
                <a16:creationId xmlns:a16="http://schemas.microsoft.com/office/drawing/2014/main" id="{224D6310-108F-4A38-95D4-76A3EA670C32}"/>
              </a:ext>
            </a:extLst>
          </p:cNvPr>
          <p:cNvPicPr>
            <a:picLocks/>
          </p:cNvPicPr>
          <p:nvPr userDrawn="1"/>
        </p:nvPicPr>
        <p:blipFill>
          <a:blip r:embed="rId11"/>
          <a:stretch>
            <a:fillRect/>
          </a:stretch>
        </p:blipFill>
        <p:spPr>
          <a:xfrm>
            <a:off x="10331131" y="5151"/>
            <a:ext cx="1765938" cy="793020"/>
          </a:xfrm>
          <a:prstGeom prst="rect">
            <a:avLst/>
          </a:prstGeom>
        </p:spPr>
      </p:pic>
    </p:spTree>
    <p:extLst>
      <p:ext uri="{BB962C8B-B14F-4D97-AF65-F5344CB8AC3E}">
        <p14:creationId xmlns:p14="http://schemas.microsoft.com/office/powerpoint/2010/main" val="3528998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空白页2">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730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F4727A-2E36-ED45-A671-288202793382}"/>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458708A6-6F16-8D42-85A5-157D15EC51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4CFF129F-45CE-0C43-BD9E-3BD54B2DAD46}"/>
              </a:ext>
            </a:extLst>
          </p:cNvPr>
          <p:cNvSpPr>
            <a:spLocks noGrp="1"/>
          </p:cNvSpPr>
          <p:nvPr>
            <p:ph type="dt" sz="half" idx="10"/>
          </p:nvPr>
        </p:nvSpPr>
        <p:spPr/>
        <p:txBody>
          <a:bodyPr/>
          <a:lstStyle/>
          <a:p>
            <a:fld id="{8897C2C2-4784-D247-870A-CDF1567FE4A3}" type="datetimeFigureOut">
              <a:rPr kumimoji="1" lang="zh-CN" altLang="en-US" smtClean="0"/>
              <a:t>2022/1/7</a:t>
            </a:fld>
            <a:endParaRPr kumimoji="1" lang="zh-CN" altLang="en-US"/>
          </a:p>
        </p:txBody>
      </p:sp>
      <p:sp>
        <p:nvSpPr>
          <p:cNvPr id="5" name="页脚占位符 4">
            <a:extLst>
              <a:ext uri="{FF2B5EF4-FFF2-40B4-BE49-F238E27FC236}">
                <a16:creationId xmlns:a16="http://schemas.microsoft.com/office/drawing/2014/main" id="{E9207C9C-9AB7-C941-BE0C-7D108C50CAA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B7F2D95-2780-A942-A11E-391A440C7322}"/>
              </a:ext>
            </a:extLst>
          </p:cNvPr>
          <p:cNvSpPr>
            <a:spLocks noGrp="1"/>
          </p:cNvSpPr>
          <p:nvPr>
            <p:ph type="sldNum" sz="quarter" idx="12"/>
          </p:nvPr>
        </p:nvSpPr>
        <p:spPr/>
        <p:txBody>
          <a:bodyPr/>
          <a:lstStyle/>
          <a:p>
            <a:fld id="{FD60CA13-1D35-FB4C-A00C-0558FB41B5AA}" type="slidenum">
              <a:rPr kumimoji="1" lang="zh-CN" altLang="en-US" smtClean="0"/>
              <a:t>‹#›</a:t>
            </a:fld>
            <a:endParaRPr kumimoji="1" lang="zh-CN" altLang="en-US"/>
          </a:p>
        </p:txBody>
      </p:sp>
    </p:spTree>
    <p:extLst>
      <p:ext uri="{BB962C8B-B14F-4D97-AF65-F5344CB8AC3E}">
        <p14:creationId xmlns:p14="http://schemas.microsoft.com/office/powerpoint/2010/main" val="1452805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45B12D-0324-7A41-B7D7-D2D4B7C9D6F0}"/>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29B50178-42EC-424D-9C46-D8D2C9E4A30B}"/>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F93AC295-D9B7-BB48-8DC5-896F2DB827A3}"/>
              </a:ext>
            </a:extLst>
          </p:cNvPr>
          <p:cNvSpPr>
            <a:spLocks noGrp="1"/>
          </p:cNvSpPr>
          <p:nvPr>
            <p:ph type="dt" sz="half" idx="10"/>
          </p:nvPr>
        </p:nvSpPr>
        <p:spPr/>
        <p:txBody>
          <a:bodyPr/>
          <a:lstStyle/>
          <a:p>
            <a:fld id="{8897C2C2-4784-D247-870A-CDF1567FE4A3}" type="datetimeFigureOut">
              <a:rPr kumimoji="1" lang="zh-CN" altLang="en-US" smtClean="0"/>
              <a:t>2022/1/7</a:t>
            </a:fld>
            <a:endParaRPr kumimoji="1" lang="zh-CN" altLang="en-US"/>
          </a:p>
        </p:txBody>
      </p:sp>
      <p:sp>
        <p:nvSpPr>
          <p:cNvPr id="5" name="页脚占位符 4">
            <a:extLst>
              <a:ext uri="{FF2B5EF4-FFF2-40B4-BE49-F238E27FC236}">
                <a16:creationId xmlns:a16="http://schemas.microsoft.com/office/drawing/2014/main" id="{F96B9AED-73D4-E648-BA80-E74CE137647A}"/>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5210752-90A6-AF41-B0A5-16A33FDB4608}"/>
              </a:ext>
            </a:extLst>
          </p:cNvPr>
          <p:cNvSpPr>
            <a:spLocks noGrp="1"/>
          </p:cNvSpPr>
          <p:nvPr>
            <p:ph type="sldNum" sz="quarter" idx="12"/>
          </p:nvPr>
        </p:nvSpPr>
        <p:spPr/>
        <p:txBody>
          <a:bodyPr/>
          <a:lstStyle/>
          <a:p>
            <a:fld id="{FD60CA13-1D35-FB4C-A00C-0558FB41B5AA}" type="slidenum">
              <a:rPr kumimoji="1" lang="zh-CN" altLang="en-US" smtClean="0"/>
              <a:t>‹#›</a:t>
            </a:fld>
            <a:endParaRPr kumimoji="1" lang="zh-CN" altLang="en-US"/>
          </a:p>
        </p:txBody>
      </p:sp>
    </p:spTree>
    <p:extLst>
      <p:ext uri="{BB962C8B-B14F-4D97-AF65-F5344CB8AC3E}">
        <p14:creationId xmlns:p14="http://schemas.microsoft.com/office/powerpoint/2010/main" val="364503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1E050C-0BC8-824C-83EF-BDC36A90F237}"/>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947E9C3E-13B2-5B46-B9D0-226C4FC2BD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E88972F6-DDCC-A84B-B2AF-D855B4430A44}"/>
              </a:ext>
            </a:extLst>
          </p:cNvPr>
          <p:cNvSpPr>
            <a:spLocks noGrp="1"/>
          </p:cNvSpPr>
          <p:nvPr>
            <p:ph type="dt" sz="half" idx="10"/>
          </p:nvPr>
        </p:nvSpPr>
        <p:spPr/>
        <p:txBody>
          <a:bodyPr/>
          <a:lstStyle/>
          <a:p>
            <a:fld id="{8897C2C2-4784-D247-870A-CDF1567FE4A3}" type="datetimeFigureOut">
              <a:rPr kumimoji="1" lang="zh-CN" altLang="en-US" smtClean="0"/>
              <a:t>2022/1/7</a:t>
            </a:fld>
            <a:endParaRPr kumimoji="1" lang="zh-CN" altLang="en-US"/>
          </a:p>
        </p:txBody>
      </p:sp>
      <p:sp>
        <p:nvSpPr>
          <p:cNvPr id="5" name="页脚占位符 4">
            <a:extLst>
              <a:ext uri="{FF2B5EF4-FFF2-40B4-BE49-F238E27FC236}">
                <a16:creationId xmlns:a16="http://schemas.microsoft.com/office/drawing/2014/main" id="{9BAB29AF-09BE-DE46-81BA-F943CF787291}"/>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ECFA202F-1552-004D-B9F6-AC9DD6851518}"/>
              </a:ext>
            </a:extLst>
          </p:cNvPr>
          <p:cNvSpPr>
            <a:spLocks noGrp="1"/>
          </p:cNvSpPr>
          <p:nvPr>
            <p:ph type="sldNum" sz="quarter" idx="12"/>
          </p:nvPr>
        </p:nvSpPr>
        <p:spPr/>
        <p:txBody>
          <a:bodyPr/>
          <a:lstStyle/>
          <a:p>
            <a:fld id="{FD60CA13-1D35-FB4C-A00C-0558FB41B5AA}" type="slidenum">
              <a:rPr kumimoji="1" lang="zh-CN" altLang="en-US" smtClean="0"/>
              <a:t>‹#›</a:t>
            </a:fld>
            <a:endParaRPr kumimoji="1" lang="zh-CN" altLang="en-US"/>
          </a:p>
        </p:txBody>
      </p:sp>
    </p:spTree>
    <p:extLst>
      <p:ext uri="{BB962C8B-B14F-4D97-AF65-F5344CB8AC3E}">
        <p14:creationId xmlns:p14="http://schemas.microsoft.com/office/powerpoint/2010/main" val="3379891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E6E1FB-83A7-3B44-B027-39AAA51E86F1}"/>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A6B0EF2E-38DA-FD4C-B9AF-C440B7A2D719}"/>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365EE793-783D-1F41-8CAB-E69251D36E99}"/>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568AE7E8-BAA1-234B-88AE-49E2D1F77AC4}"/>
              </a:ext>
            </a:extLst>
          </p:cNvPr>
          <p:cNvSpPr>
            <a:spLocks noGrp="1"/>
          </p:cNvSpPr>
          <p:nvPr>
            <p:ph type="dt" sz="half" idx="10"/>
          </p:nvPr>
        </p:nvSpPr>
        <p:spPr/>
        <p:txBody>
          <a:bodyPr/>
          <a:lstStyle/>
          <a:p>
            <a:fld id="{8897C2C2-4784-D247-870A-CDF1567FE4A3}" type="datetimeFigureOut">
              <a:rPr kumimoji="1" lang="zh-CN" altLang="en-US" smtClean="0"/>
              <a:t>2022/1/7</a:t>
            </a:fld>
            <a:endParaRPr kumimoji="1" lang="zh-CN" altLang="en-US"/>
          </a:p>
        </p:txBody>
      </p:sp>
      <p:sp>
        <p:nvSpPr>
          <p:cNvPr id="6" name="页脚占位符 5">
            <a:extLst>
              <a:ext uri="{FF2B5EF4-FFF2-40B4-BE49-F238E27FC236}">
                <a16:creationId xmlns:a16="http://schemas.microsoft.com/office/drawing/2014/main" id="{02669878-779F-574E-A0C6-CB90A4D1A4A6}"/>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63784062-4825-9B4F-A45F-CB3F5DF51C15}"/>
              </a:ext>
            </a:extLst>
          </p:cNvPr>
          <p:cNvSpPr>
            <a:spLocks noGrp="1"/>
          </p:cNvSpPr>
          <p:nvPr>
            <p:ph type="sldNum" sz="quarter" idx="12"/>
          </p:nvPr>
        </p:nvSpPr>
        <p:spPr/>
        <p:txBody>
          <a:bodyPr/>
          <a:lstStyle/>
          <a:p>
            <a:fld id="{FD60CA13-1D35-FB4C-A00C-0558FB41B5AA}" type="slidenum">
              <a:rPr kumimoji="1" lang="zh-CN" altLang="en-US" smtClean="0"/>
              <a:t>‹#›</a:t>
            </a:fld>
            <a:endParaRPr kumimoji="1" lang="zh-CN" altLang="en-US"/>
          </a:p>
        </p:txBody>
      </p:sp>
    </p:spTree>
    <p:extLst>
      <p:ext uri="{BB962C8B-B14F-4D97-AF65-F5344CB8AC3E}">
        <p14:creationId xmlns:p14="http://schemas.microsoft.com/office/powerpoint/2010/main" val="2697466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F993FA-4FDF-884C-A81A-3636D37F107F}"/>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9157E3A-D95A-5548-A2BA-00D900849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343C278E-3929-CA40-8541-128D33388BE4}"/>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B31DB7D8-D232-E249-BFD1-76AB4B1805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76203F8C-A31D-044C-AFFA-F249E3456ABA}"/>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6AE28F4B-4EEB-354D-ABFC-F2341BF21EEA}"/>
              </a:ext>
            </a:extLst>
          </p:cNvPr>
          <p:cNvSpPr>
            <a:spLocks noGrp="1"/>
          </p:cNvSpPr>
          <p:nvPr>
            <p:ph type="dt" sz="half" idx="10"/>
          </p:nvPr>
        </p:nvSpPr>
        <p:spPr/>
        <p:txBody>
          <a:bodyPr/>
          <a:lstStyle/>
          <a:p>
            <a:fld id="{8897C2C2-4784-D247-870A-CDF1567FE4A3}" type="datetimeFigureOut">
              <a:rPr kumimoji="1" lang="zh-CN" altLang="en-US" smtClean="0"/>
              <a:t>2022/1/7</a:t>
            </a:fld>
            <a:endParaRPr kumimoji="1" lang="zh-CN" altLang="en-US"/>
          </a:p>
        </p:txBody>
      </p:sp>
      <p:sp>
        <p:nvSpPr>
          <p:cNvPr id="8" name="页脚占位符 7">
            <a:extLst>
              <a:ext uri="{FF2B5EF4-FFF2-40B4-BE49-F238E27FC236}">
                <a16:creationId xmlns:a16="http://schemas.microsoft.com/office/drawing/2014/main" id="{93FF5D5C-6122-2340-9428-9CE1B2270470}"/>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DAECB640-6A12-284E-84D9-C5CF2DAE9905}"/>
              </a:ext>
            </a:extLst>
          </p:cNvPr>
          <p:cNvSpPr>
            <a:spLocks noGrp="1"/>
          </p:cNvSpPr>
          <p:nvPr>
            <p:ph type="sldNum" sz="quarter" idx="12"/>
          </p:nvPr>
        </p:nvSpPr>
        <p:spPr/>
        <p:txBody>
          <a:bodyPr/>
          <a:lstStyle/>
          <a:p>
            <a:fld id="{FD60CA13-1D35-FB4C-A00C-0558FB41B5AA}" type="slidenum">
              <a:rPr kumimoji="1" lang="zh-CN" altLang="en-US" smtClean="0"/>
              <a:t>‹#›</a:t>
            </a:fld>
            <a:endParaRPr kumimoji="1" lang="zh-CN" altLang="en-US"/>
          </a:p>
        </p:txBody>
      </p:sp>
    </p:spTree>
    <p:extLst>
      <p:ext uri="{BB962C8B-B14F-4D97-AF65-F5344CB8AC3E}">
        <p14:creationId xmlns:p14="http://schemas.microsoft.com/office/powerpoint/2010/main" val="348928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1">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id="{030FF632-6F07-4B60-9914-943CD999C05C}"/>
              </a:ext>
            </a:extLst>
          </p:cNvPr>
          <p:cNvGrpSpPr/>
          <p:nvPr userDrawn="1"/>
        </p:nvGrpSpPr>
        <p:grpSpPr>
          <a:xfrm>
            <a:off x="0" y="0"/>
            <a:ext cx="12192000" cy="6858000"/>
            <a:chOff x="0" y="0"/>
            <a:chExt cx="12192000" cy="6858000"/>
          </a:xfrm>
        </p:grpSpPr>
        <p:sp>
          <p:nvSpPr>
            <p:cNvPr id="40" name="矩形 39">
              <a:extLst>
                <a:ext uri="{FF2B5EF4-FFF2-40B4-BE49-F238E27FC236}">
                  <a16:creationId xmlns:a16="http://schemas.microsoft.com/office/drawing/2014/main" id="{93878088-AD61-4AD1-8931-2783D95470EF}"/>
                </a:ext>
              </a:extLst>
            </p:cNvPr>
            <p:cNvSpPr/>
            <p:nvPr userDrawn="1"/>
          </p:nvSpPr>
          <p:spPr>
            <a:xfrm>
              <a:off x="0" y="0"/>
              <a:ext cx="12192000" cy="6858000"/>
            </a:xfrm>
            <a:prstGeom prst="rect">
              <a:avLst/>
            </a:prstGeom>
            <a:gradFill flip="none" rotWithShape="1">
              <a:gsLst>
                <a:gs pos="52000">
                  <a:schemeClr val="accent4">
                    <a:lumMod val="32000"/>
                    <a:lumOff val="68000"/>
                  </a:schemeClr>
                </a:gs>
                <a:gs pos="100000">
                  <a:schemeClr val="accent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形状 40">
              <a:extLst>
                <a:ext uri="{FF2B5EF4-FFF2-40B4-BE49-F238E27FC236}">
                  <a16:creationId xmlns:a16="http://schemas.microsoft.com/office/drawing/2014/main" id="{57335343-09A7-40AF-915B-E541604C78B7}"/>
                </a:ext>
              </a:extLst>
            </p:cNvPr>
            <p:cNvSpPr/>
            <p:nvPr userDrawn="1"/>
          </p:nvSpPr>
          <p:spPr>
            <a:xfrm>
              <a:off x="0" y="5981772"/>
              <a:ext cx="12192000" cy="876228"/>
            </a:xfrm>
            <a:custGeom>
              <a:avLst/>
              <a:gdLst>
                <a:gd name="connsiteX0" fmla="*/ 11905952 w 12192000"/>
                <a:gd name="connsiteY0" fmla="*/ 37 h 876228"/>
                <a:gd name="connsiteX1" fmla="*/ 12132059 w 12192000"/>
                <a:gd name="connsiteY1" fmla="*/ 3419 h 876228"/>
                <a:gd name="connsiteX2" fmla="*/ 12192000 w 12192000"/>
                <a:gd name="connsiteY2" fmla="*/ 6952 h 876228"/>
                <a:gd name="connsiteX3" fmla="*/ 12192000 w 12192000"/>
                <a:gd name="connsiteY3" fmla="*/ 876228 h 876228"/>
                <a:gd name="connsiteX4" fmla="*/ 0 w 12192000"/>
                <a:gd name="connsiteY4" fmla="*/ 876228 h 876228"/>
                <a:gd name="connsiteX5" fmla="*/ 0 w 12192000"/>
                <a:gd name="connsiteY5" fmla="*/ 689338 h 876228"/>
                <a:gd name="connsiteX6" fmla="*/ 107435 w 12192000"/>
                <a:gd name="connsiteY6" fmla="*/ 665288 h 876228"/>
                <a:gd name="connsiteX7" fmla="*/ 1939636 w 12192000"/>
                <a:gd name="connsiteY7" fmla="*/ 391319 h 876228"/>
                <a:gd name="connsiteX8" fmla="*/ 6040582 w 12192000"/>
                <a:gd name="connsiteY8" fmla="*/ 640701 h 876228"/>
                <a:gd name="connsiteX9" fmla="*/ 9448800 w 12192000"/>
                <a:gd name="connsiteY9" fmla="*/ 183501 h 876228"/>
                <a:gd name="connsiteX10" fmla="*/ 11905952 w 12192000"/>
                <a:gd name="connsiteY10" fmla="*/ 37 h 8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876228">
                  <a:moveTo>
                    <a:pt x="11905952" y="37"/>
                  </a:moveTo>
                  <a:cubicBezTo>
                    <a:pt x="11983303" y="-216"/>
                    <a:pt x="12058810" y="839"/>
                    <a:pt x="12132059" y="3419"/>
                  </a:cubicBezTo>
                  <a:lnTo>
                    <a:pt x="12192000" y="6952"/>
                  </a:lnTo>
                  <a:lnTo>
                    <a:pt x="12192000" y="876228"/>
                  </a:lnTo>
                  <a:lnTo>
                    <a:pt x="0" y="876228"/>
                  </a:lnTo>
                  <a:lnTo>
                    <a:pt x="0" y="689338"/>
                  </a:lnTo>
                  <a:lnTo>
                    <a:pt x="107435" y="665288"/>
                  </a:lnTo>
                  <a:cubicBezTo>
                    <a:pt x="713473" y="536287"/>
                    <a:pt x="1405226" y="433749"/>
                    <a:pt x="1939636" y="391319"/>
                  </a:cubicBezTo>
                  <a:cubicBezTo>
                    <a:pt x="3161145" y="294337"/>
                    <a:pt x="4789056" y="675337"/>
                    <a:pt x="6040582" y="640701"/>
                  </a:cubicBezTo>
                  <a:cubicBezTo>
                    <a:pt x="7292109" y="606065"/>
                    <a:pt x="8287327" y="259701"/>
                    <a:pt x="9448800" y="183501"/>
                  </a:cubicBezTo>
                  <a:cubicBezTo>
                    <a:pt x="10174721" y="135876"/>
                    <a:pt x="11132452" y="2562"/>
                    <a:pt x="11905952" y="3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2" name="任意多边形: 形状 41">
              <a:extLst>
                <a:ext uri="{FF2B5EF4-FFF2-40B4-BE49-F238E27FC236}">
                  <a16:creationId xmlns:a16="http://schemas.microsoft.com/office/drawing/2014/main" id="{0B8670F8-AF2A-434F-A087-2AECC39B7A30}"/>
                </a:ext>
              </a:extLst>
            </p:cNvPr>
            <p:cNvSpPr/>
            <p:nvPr userDrawn="1"/>
          </p:nvSpPr>
          <p:spPr>
            <a:xfrm>
              <a:off x="1" y="0"/>
              <a:ext cx="5992921" cy="778246"/>
            </a:xfrm>
            <a:custGeom>
              <a:avLst/>
              <a:gdLst>
                <a:gd name="connsiteX0" fmla="*/ 0 w 5992921"/>
                <a:gd name="connsiteY0" fmla="*/ 0 h 778246"/>
                <a:gd name="connsiteX1" fmla="*/ 5427608 w 5992921"/>
                <a:gd name="connsiteY1" fmla="*/ 0 h 778246"/>
                <a:gd name="connsiteX2" fmla="*/ 5508847 w 5992921"/>
                <a:gd name="connsiteY2" fmla="*/ 19870 h 778246"/>
                <a:gd name="connsiteX3" fmla="*/ 5986123 w 5992921"/>
                <a:gd name="connsiteY3" fmla="*/ 169019 h 778246"/>
                <a:gd name="connsiteX4" fmla="*/ 5919195 w 5992921"/>
                <a:gd name="connsiteY4" fmla="*/ 328344 h 778246"/>
                <a:gd name="connsiteX5" fmla="*/ 5532599 w 5992921"/>
                <a:gd name="connsiteY5" fmla="*/ 462821 h 778246"/>
                <a:gd name="connsiteX6" fmla="*/ 5194816 w 5992921"/>
                <a:gd name="connsiteY6" fmla="*/ 667459 h 778246"/>
                <a:gd name="connsiteX7" fmla="*/ 4993250 w 5992921"/>
                <a:gd name="connsiteY7" fmla="*/ 648458 h 778246"/>
                <a:gd name="connsiteX8" fmla="*/ 4990100 w 5992921"/>
                <a:gd name="connsiteY8" fmla="*/ 643781 h 778246"/>
                <a:gd name="connsiteX9" fmla="*/ 4761764 w 5992921"/>
                <a:gd name="connsiteY9" fmla="*/ 660735 h 778246"/>
                <a:gd name="connsiteX10" fmla="*/ 4740899 w 5992921"/>
                <a:gd name="connsiteY10" fmla="*/ 724467 h 778246"/>
                <a:gd name="connsiteX11" fmla="*/ 4646808 w 5992921"/>
                <a:gd name="connsiteY11" fmla="*/ 777963 h 778246"/>
                <a:gd name="connsiteX12" fmla="*/ 4554291 w 5992921"/>
                <a:gd name="connsiteY12" fmla="*/ 631209 h 778246"/>
                <a:gd name="connsiteX13" fmla="*/ 4204699 w 5992921"/>
                <a:gd name="connsiteY13" fmla="*/ 509595 h 778246"/>
                <a:gd name="connsiteX14" fmla="*/ 3927943 w 5992921"/>
                <a:gd name="connsiteY14" fmla="*/ 523336 h 778246"/>
                <a:gd name="connsiteX15" fmla="*/ 3788576 w 5992921"/>
                <a:gd name="connsiteY15" fmla="*/ 578588 h 778246"/>
                <a:gd name="connsiteX16" fmla="*/ 3622444 w 5992921"/>
                <a:gd name="connsiteY16" fmla="*/ 637934 h 778246"/>
                <a:gd name="connsiteX17" fmla="*/ 3511423 w 5992921"/>
                <a:gd name="connsiteY17" fmla="*/ 597881 h 778246"/>
                <a:gd name="connsiteX18" fmla="*/ 3337416 w 5992921"/>
                <a:gd name="connsiteY18" fmla="*/ 585896 h 778246"/>
                <a:gd name="connsiteX19" fmla="*/ 3116953 w 5992921"/>
                <a:gd name="connsiteY19" fmla="*/ 592329 h 778246"/>
                <a:gd name="connsiteX20" fmla="*/ 2815389 w 5992921"/>
                <a:gd name="connsiteY20" fmla="*/ 375702 h 778246"/>
                <a:gd name="connsiteX21" fmla="*/ 2479970 w 5992921"/>
                <a:gd name="connsiteY21" fmla="*/ 326883 h 778246"/>
                <a:gd name="connsiteX22" fmla="*/ 1791810 w 5992921"/>
                <a:gd name="connsiteY22" fmla="*/ 318698 h 778246"/>
                <a:gd name="connsiteX23" fmla="*/ 1694966 w 5992921"/>
                <a:gd name="connsiteY23" fmla="*/ 373949 h 778246"/>
                <a:gd name="connsiteX24" fmla="*/ 1659925 w 5992921"/>
                <a:gd name="connsiteY24" fmla="*/ 452588 h 778246"/>
                <a:gd name="connsiteX25" fmla="*/ 1485129 w 5992921"/>
                <a:gd name="connsiteY25" fmla="*/ 458143 h 778246"/>
                <a:gd name="connsiteX26" fmla="*/ 1483951 w 5992921"/>
                <a:gd name="connsiteY26" fmla="*/ 456974 h 778246"/>
                <a:gd name="connsiteX27" fmla="*/ 1304034 w 5992921"/>
                <a:gd name="connsiteY27" fmla="*/ 472467 h 778246"/>
                <a:gd name="connsiteX28" fmla="*/ 1249315 w 5992921"/>
                <a:gd name="connsiteY28" fmla="*/ 552570 h 778246"/>
                <a:gd name="connsiteX29" fmla="*/ 1130028 w 5992921"/>
                <a:gd name="connsiteY29" fmla="*/ 578879 h 778246"/>
                <a:gd name="connsiteX30" fmla="*/ 1051291 w 5992921"/>
                <a:gd name="connsiteY30" fmla="*/ 490008 h 778246"/>
                <a:gd name="connsiteX31" fmla="*/ 825314 w 5992921"/>
                <a:gd name="connsiteY31" fmla="*/ 198836 h 778246"/>
                <a:gd name="connsiteX32" fmla="*/ 421789 w 5992921"/>
                <a:gd name="connsiteY32" fmla="*/ 246489 h 778246"/>
                <a:gd name="connsiteX33" fmla="*/ 291086 w 5992921"/>
                <a:gd name="connsiteY33" fmla="*/ 384182 h 778246"/>
                <a:gd name="connsiteX34" fmla="*/ 195027 w 5992921"/>
                <a:gd name="connsiteY34" fmla="*/ 377166 h 778246"/>
                <a:gd name="connsiteX35" fmla="*/ 60496 w 5992921"/>
                <a:gd name="connsiteY35" fmla="*/ 335259 h 778246"/>
                <a:gd name="connsiteX36" fmla="*/ 0 w 5992921"/>
                <a:gd name="connsiteY36" fmla="*/ 314003 h 77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92921" h="778246">
                  <a:moveTo>
                    <a:pt x="0" y="0"/>
                  </a:moveTo>
                  <a:lnTo>
                    <a:pt x="5427608" y="0"/>
                  </a:lnTo>
                  <a:lnTo>
                    <a:pt x="5508847" y="19870"/>
                  </a:lnTo>
                  <a:cubicBezTo>
                    <a:pt x="5702596" y="54787"/>
                    <a:pt x="5938587" y="39220"/>
                    <a:pt x="5986123" y="169019"/>
                  </a:cubicBezTo>
                  <a:cubicBezTo>
                    <a:pt x="6007380" y="226901"/>
                    <a:pt x="5977068" y="286830"/>
                    <a:pt x="5919195" y="328344"/>
                  </a:cubicBezTo>
                  <a:cubicBezTo>
                    <a:pt x="5810931" y="406400"/>
                    <a:pt x="5662513" y="418677"/>
                    <a:pt x="5532599" y="462821"/>
                  </a:cubicBezTo>
                  <a:cubicBezTo>
                    <a:pt x="5398747" y="508134"/>
                    <a:pt x="5291268" y="583848"/>
                    <a:pt x="5194816" y="667459"/>
                  </a:cubicBezTo>
                  <a:cubicBezTo>
                    <a:pt x="5137340" y="717156"/>
                    <a:pt x="5030651" y="707509"/>
                    <a:pt x="4993250" y="648458"/>
                  </a:cubicBezTo>
                  <a:lnTo>
                    <a:pt x="4990100" y="643781"/>
                  </a:lnTo>
                  <a:cubicBezTo>
                    <a:pt x="4941283" y="566894"/>
                    <a:pt x="4789323" y="578296"/>
                    <a:pt x="4761764" y="660735"/>
                  </a:cubicBezTo>
                  <a:lnTo>
                    <a:pt x="4740899" y="724467"/>
                  </a:lnTo>
                  <a:cubicBezTo>
                    <a:pt x="4730269" y="756623"/>
                    <a:pt x="4690900" y="781179"/>
                    <a:pt x="4646808" y="777963"/>
                  </a:cubicBezTo>
                  <a:cubicBezTo>
                    <a:pt x="4568860" y="772116"/>
                    <a:pt x="4575552" y="687630"/>
                    <a:pt x="4554291" y="631209"/>
                  </a:cubicBezTo>
                  <a:cubicBezTo>
                    <a:pt x="4516894" y="531227"/>
                    <a:pt x="4344066" y="501118"/>
                    <a:pt x="4204699" y="509595"/>
                  </a:cubicBezTo>
                  <a:cubicBezTo>
                    <a:pt x="4113365" y="515151"/>
                    <a:pt x="4017703" y="528888"/>
                    <a:pt x="3927943" y="523336"/>
                  </a:cubicBezTo>
                  <a:cubicBezTo>
                    <a:pt x="3870855" y="519828"/>
                    <a:pt x="3818889" y="542338"/>
                    <a:pt x="3788576" y="578588"/>
                  </a:cubicBezTo>
                  <a:cubicBezTo>
                    <a:pt x="3755899" y="617468"/>
                    <a:pt x="3686611" y="646411"/>
                    <a:pt x="3622444" y="637934"/>
                  </a:cubicBezTo>
                  <a:cubicBezTo>
                    <a:pt x="3580318" y="632379"/>
                    <a:pt x="3543707" y="617760"/>
                    <a:pt x="3511423" y="597881"/>
                  </a:cubicBezTo>
                  <a:cubicBezTo>
                    <a:pt x="3462213" y="567477"/>
                    <a:pt x="3391743" y="561047"/>
                    <a:pt x="3337416" y="585896"/>
                  </a:cubicBezTo>
                  <a:cubicBezTo>
                    <a:pt x="3275605" y="614252"/>
                    <a:pt x="3181910" y="622146"/>
                    <a:pt x="3116953" y="592329"/>
                  </a:cubicBezTo>
                  <a:cubicBezTo>
                    <a:pt x="2997273" y="537660"/>
                    <a:pt x="2935069" y="430370"/>
                    <a:pt x="2815389" y="375702"/>
                  </a:cubicBezTo>
                  <a:cubicBezTo>
                    <a:pt x="2716970" y="330974"/>
                    <a:pt x="2595319" y="328052"/>
                    <a:pt x="2479970" y="326883"/>
                  </a:cubicBezTo>
                  <a:lnTo>
                    <a:pt x="1791810" y="318698"/>
                  </a:lnTo>
                  <a:cubicBezTo>
                    <a:pt x="1746143" y="318111"/>
                    <a:pt x="1704807" y="340915"/>
                    <a:pt x="1694966" y="373949"/>
                  </a:cubicBezTo>
                  <a:cubicBezTo>
                    <a:pt x="1686695" y="400845"/>
                    <a:pt x="1674887" y="427154"/>
                    <a:pt x="1659925" y="452588"/>
                  </a:cubicBezTo>
                  <a:cubicBezTo>
                    <a:pt x="1627645" y="506670"/>
                    <a:pt x="1524894" y="509595"/>
                    <a:pt x="1485129" y="458143"/>
                  </a:cubicBezTo>
                  <a:lnTo>
                    <a:pt x="1483951" y="456974"/>
                  </a:lnTo>
                  <a:cubicBezTo>
                    <a:pt x="1440644" y="401136"/>
                    <a:pt x="1326081" y="410491"/>
                    <a:pt x="1304034" y="472467"/>
                  </a:cubicBezTo>
                  <a:cubicBezTo>
                    <a:pt x="1293801" y="501701"/>
                    <a:pt x="1278446" y="529183"/>
                    <a:pt x="1249315" y="552570"/>
                  </a:cubicBezTo>
                  <a:cubicBezTo>
                    <a:pt x="1218999" y="576832"/>
                    <a:pt x="1172546" y="589404"/>
                    <a:pt x="1130028" y="578879"/>
                  </a:cubicBezTo>
                  <a:cubicBezTo>
                    <a:pt x="1076880" y="565725"/>
                    <a:pt x="1063100" y="525966"/>
                    <a:pt x="1051291" y="490008"/>
                  </a:cubicBezTo>
                  <a:cubicBezTo>
                    <a:pt x="1013498" y="378918"/>
                    <a:pt x="952083" y="264321"/>
                    <a:pt x="825314" y="198836"/>
                  </a:cubicBezTo>
                  <a:cubicBezTo>
                    <a:pt x="698550" y="133643"/>
                    <a:pt x="492652" y="144754"/>
                    <a:pt x="421789" y="246489"/>
                  </a:cubicBezTo>
                  <a:cubicBezTo>
                    <a:pt x="385963" y="297941"/>
                    <a:pt x="385570" y="366933"/>
                    <a:pt x="291086" y="384182"/>
                  </a:cubicBezTo>
                  <a:cubicBezTo>
                    <a:pt x="259199" y="390029"/>
                    <a:pt x="225340" y="386226"/>
                    <a:pt x="195027" y="377166"/>
                  </a:cubicBezTo>
                  <a:cubicBezTo>
                    <a:pt x="148179" y="362987"/>
                    <a:pt x="103004" y="349101"/>
                    <a:pt x="60496" y="335259"/>
                  </a:cubicBezTo>
                  <a:lnTo>
                    <a:pt x="0" y="314003"/>
                  </a:lnTo>
                  <a:close/>
                </a:path>
              </a:pathLst>
            </a:custGeom>
            <a:solidFill>
              <a:srgbClr val="F2F3F7"/>
            </a:solidFill>
            <a:ln w="9525" cap="flat">
              <a:noFill/>
              <a:prstDash val="solid"/>
              <a:miter/>
            </a:ln>
          </p:spPr>
          <p:txBody>
            <a:bodyPr wrap="square" rtlCol="0" anchor="ctr">
              <a:noAutofit/>
            </a:bodyPr>
            <a:lstStyle/>
            <a:p>
              <a:endParaRPr lang="en-ID">
                <a:latin typeface="Lexend" pitchFamily="2" charset="0"/>
              </a:endParaRPr>
            </a:p>
          </p:txBody>
        </p:sp>
        <p:sp>
          <p:nvSpPr>
            <p:cNvPr id="43" name="任意多边形: 形状 42">
              <a:extLst>
                <a:ext uri="{FF2B5EF4-FFF2-40B4-BE49-F238E27FC236}">
                  <a16:creationId xmlns:a16="http://schemas.microsoft.com/office/drawing/2014/main" id="{B844FE01-827F-481E-A572-37D16FCC7A5E}"/>
                </a:ext>
              </a:extLst>
            </p:cNvPr>
            <p:cNvSpPr/>
            <p:nvPr userDrawn="1"/>
          </p:nvSpPr>
          <p:spPr>
            <a:xfrm>
              <a:off x="10522500" y="0"/>
              <a:ext cx="1669500" cy="806730"/>
            </a:xfrm>
            <a:custGeom>
              <a:avLst/>
              <a:gdLst>
                <a:gd name="connsiteX0" fmla="*/ 0 w 1669500"/>
                <a:gd name="connsiteY0" fmla="*/ 0 h 806730"/>
                <a:gd name="connsiteX1" fmla="*/ 1669500 w 1669500"/>
                <a:gd name="connsiteY1" fmla="*/ 0 h 806730"/>
                <a:gd name="connsiteX2" fmla="*/ 1669500 w 1669500"/>
                <a:gd name="connsiteY2" fmla="*/ 767879 h 806730"/>
                <a:gd name="connsiteX3" fmla="*/ 1658487 w 1669500"/>
                <a:gd name="connsiteY3" fmla="*/ 763657 h 806730"/>
                <a:gd name="connsiteX4" fmla="*/ 1501025 w 1669500"/>
                <a:gd name="connsiteY4" fmla="*/ 635841 h 806730"/>
                <a:gd name="connsiteX5" fmla="*/ 1495917 w 1669500"/>
                <a:gd name="connsiteY5" fmla="*/ 577710 h 806730"/>
                <a:gd name="connsiteX6" fmla="*/ 1352548 w 1669500"/>
                <a:gd name="connsiteY6" fmla="*/ 565253 h 806730"/>
                <a:gd name="connsiteX7" fmla="*/ 1275754 w 1669500"/>
                <a:gd name="connsiteY7" fmla="*/ 648659 h 806730"/>
                <a:gd name="connsiteX8" fmla="*/ 1235521 w 1669500"/>
                <a:gd name="connsiteY8" fmla="*/ 514161 h 806730"/>
                <a:gd name="connsiteX9" fmla="*/ 1173844 w 1669500"/>
                <a:gd name="connsiteY9" fmla="*/ 502067 h 806730"/>
                <a:gd name="connsiteX10" fmla="*/ 1173433 w 1669500"/>
                <a:gd name="connsiteY10" fmla="*/ 502428 h 806730"/>
                <a:gd name="connsiteX11" fmla="*/ 1112982 w 1669500"/>
                <a:gd name="connsiteY11" fmla="*/ 491054 h 806730"/>
                <a:gd name="connsiteX12" fmla="*/ 1109306 w 1669500"/>
                <a:gd name="connsiteY12" fmla="*/ 482207 h 806730"/>
                <a:gd name="connsiteX13" fmla="*/ 1040477 w 1669500"/>
                <a:gd name="connsiteY13" fmla="*/ 491596 h 806730"/>
                <a:gd name="connsiteX14" fmla="*/ 1022914 w 1669500"/>
                <a:gd name="connsiteY14" fmla="*/ 764199 h 806730"/>
                <a:gd name="connsiteX15" fmla="*/ 1022709 w 1669500"/>
                <a:gd name="connsiteY15" fmla="*/ 766906 h 806730"/>
                <a:gd name="connsiteX16" fmla="*/ 924269 w 1669500"/>
                <a:gd name="connsiteY16" fmla="*/ 764741 h 806730"/>
                <a:gd name="connsiteX17" fmla="*/ 818070 w 1669500"/>
                <a:gd name="connsiteY17" fmla="*/ 322979 h 806730"/>
                <a:gd name="connsiteX18" fmla="*/ 709416 w 1669500"/>
                <a:gd name="connsiteY18" fmla="*/ 296983 h 806730"/>
                <a:gd name="connsiteX19" fmla="*/ 629562 w 1669500"/>
                <a:gd name="connsiteY19" fmla="*/ 305468 h 806730"/>
                <a:gd name="connsiteX20" fmla="*/ 585243 w 1669500"/>
                <a:gd name="connsiteY20" fmla="*/ 274597 h 806730"/>
                <a:gd name="connsiteX21" fmla="*/ 441260 w 1669500"/>
                <a:gd name="connsiteY21" fmla="*/ 345183 h 806730"/>
                <a:gd name="connsiteX22" fmla="*/ 244582 w 1669500"/>
                <a:gd name="connsiteY22" fmla="*/ 224590 h 806730"/>
                <a:gd name="connsiteX23" fmla="*/ 101007 w 1669500"/>
                <a:gd name="connsiteY23" fmla="*/ 31239 h 806730"/>
                <a:gd name="connsiteX24" fmla="*/ 20335 w 1669500"/>
                <a:gd name="connsiteY24" fmla="*/ 13547 h 8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9500" h="806730">
                  <a:moveTo>
                    <a:pt x="0" y="0"/>
                  </a:moveTo>
                  <a:lnTo>
                    <a:pt x="1669500" y="0"/>
                  </a:lnTo>
                  <a:lnTo>
                    <a:pt x="1669500" y="767879"/>
                  </a:lnTo>
                  <a:lnTo>
                    <a:pt x="1658487" y="763657"/>
                  </a:lnTo>
                  <a:cubicBezTo>
                    <a:pt x="1578021" y="743618"/>
                    <a:pt x="1509397" y="705344"/>
                    <a:pt x="1501025" y="635841"/>
                  </a:cubicBezTo>
                  <a:cubicBezTo>
                    <a:pt x="1498778" y="616523"/>
                    <a:pt x="1502046" y="596484"/>
                    <a:pt x="1495917" y="577710"/>
                  </a:cubicBezTo>
                  <a:cubicBezTo>
                    <a:pt x="1478968" y="525174"/>
                    <a:pt x="1380528" y="516690"/>
                    <a:pt x="1352548" y="565253"/>
                  </a:cubicBezTo>
                  <a:cubicBezTo>
                    <a:pt x="1331306" y="602080"/>
                    <a:pt x="1316193" y="669419"/>
                    <a:pt x="1275754" y="648659"/>
                  </a:cubicBezTo>
                  <a:lnTo>
                    <a:pt x="1235521" y="514161"/>
                  </a:lnTo>
                  <a:cubicBezTo>
                    <a:pt x="1228170" y="489429"/>
                    <a:pt x="1192428" y="482570"/>
                    <a:pt x="1173844" y="502067"/>
                  </a:cubicBezTo>
                  <a:lnTo>
                    <a:pt x="1173433" y="502428"/>
                  </a:lnTo>
                  <a:cubicBezTo>
                    <a:pt x="1155462" y="521564"/>
                    <a:pt x="1121354" y="514703"/>
                    <a:pt x="1112982" y="491054"/>
                  </a:cubicBezTo>
                  <a:cubicBezTo>
                    <a:pt x="1111961" y="487984"/>
                    <a:pt x="1110735" y="485096"/>
                    <a:pt x="1109306" y="482207"/>
                  </a:cubicBezTo>
                  <a:cubicBezTo>
                    <a:pt x="1095416" y="450615"/>
                    <a:pt x="1042522" y="457656"/>
                    <a:pt x="1040477" y="491596"/>
                  </a:cubicBezTo>
                  <a:lnTo>
                    <a:pt x="1022914" y="764199"/>
                  </a:lnTo>
                  <a:cubicBezTo>
                    <a:pt x="1022914" y="765101"/>
                    <a:pt x="1022709" y="766004"/>
                    <a:pt x="1022709" y="766906"/>
                  </a:cubicBezTo>
                  <a:cubicBezTo>
                    <a:pt x="1018218" y="821428"/>
                    <a:pt x="927129" y="819260"/>
                    <a:pt x="924269" y="764741"/>
                  </a:cubicBezTo>
                  <a:cubicBezTo>
                    <a:pt x="916918" y="613634"/>
                    <a:pt x="880768" y="463612"/>
                    <a:pt x="818070" y="322979"/>
                  </a:cubicBezTo>
                  <a:cubicBezTo>
                    <a:pt x="800912" y="284344"/>
                    <a:pt x="747607" y="272790"/>
                    <a:pt x="709416" y="296983"/>
                  </a:cubicBezTo>
                  <a:cubicBezTo>
                    <a:pt x="684090" y="313050"/>
                    <a:pt x="656111" y="319730"/>
                    <a:pt x="629562" y="305468"/>
                  </a:cubicBezTo>
                  <a:cubicBezTo>
                    <a:pt x="613428" y="296802"/>
                    <a:pt x="602603" y="281456"/>
                    <a:pt x="585243" y="274597"/>
                  </a:cubicBezTo>
                  <a:cubicBezTo>
                    <a:pt x="532346" y="253474"/>
                    <a:pt x="492931" y="321716"/>
                    <a:pt x="441260" y="345183"/>
                  </a:cubicBezTo>
                  <a:cubicBezTo>
                    <a:pt x="360585" y="382194"/>
                    <a:pt x="275012" y="300232"/>
                    <a:pt x="244582" y="224590"/>
                  </a:cubicBezTo>
                  <a:cubicBezTo>
                    <a:pt x="214150" y="148947"/>
                    <a:pt x="187602" y="55430"/>
                    <a:pt x="101007" y="31239"/>
                  </a:cubicBezTo>
                  <a:cubicBezTo>
                    <a:pt x="74456" y="23838"/>
                    <a:pt x="45250" y="24378"/>
                    <a:pt x="20335" y="13547"/>
                  </a:cubicBezTo>
                  <a:close/>
                </a:path>
              </a:pathLst>
            </a:custGeom>
            <a:solidFill>
              <a:srgbClr val="F2F3F7"/>
            </a:solidFill>
            <a:ln w="7356" cap="flat">
              <a:noFill/>
              <a:prstDash val="solid"/>
              <a:miter/>
            </a:ln>
          </p:spPr>
          <p:txBody>
            <a:bodyPr wrap="square" rtlCol="0" anchor="ctr">
              <a:noAutofit/>
            </a:bodyPr>
            <a:lstStyle/>
            <a:p>
              <a:endParaRPr lang="en-ID" dirty="0">
                <a:latin typeface="Lexend" pitchFamily="2" charset="0"/>
              </a:endParaRPr>
            </a:p>
          </p:txBody>
        </p:sp>
        <p:pic>
          <p:nvPicPr>
            <p:cNvPr id="44" name="图片 43">
              <a:extLst>
                <a:ext uri="{FF2B5EF4-FFF2-40B4-BE49-F238E27FC236}">
                  <a16:creationId xmlns:a16="http://schemas.microsoft.com/office/drawing/2014/main" id="{11CDEBC9-1AFB-4124-A3ED-BA691478D20F}"/>
                </a:ext>
              </a:extLst>
            </p:cNvPr>
            <p:cNvPicPr>
              <a:picLocks noChangeAspect="1"/>
            </p:cNvPicPr>
            <p:nvPr userDrawn="1"/>
          </p:nvPicPr>
          <p:blipFill>
            <a:blip r:embed="rId2">
              <a:alphaModFix amt="58000"/>
            </a:blip>
            <a:srcRect l="22818" t="16420" r="11818"/>
            <a:stretch>
              <a:fillRect/>
            </a:stretch>
          </p:blipFill>
          <p:spPr>
            <a:xfrm>
              <a:off x="0" y="0"/>
              <a:ext cx="12192000" cy="3974314"/>
            </a:xfrm>
            <a:custGeom>
              <a:avLst/>
              <a:gdLst>
                <a:gd name="connsiteX0" fmla="*/ 0 w 12192000"/>
                <a:gd name="connsiteY0" fmla="*/ 0 h 3974314"/>
                <a:gd name="connsiteX1" fmla="*/ 12192000 w 12192000"/>
                <a:gd name="connsiteY1" fmla="*/ 0 h 3974314"/>
                <a:gd name="connsiteX2" fmla="*/ 12192000 w 12192000"/>
                <a:gd name="connsiteY2" fmla="*/ 3974314 h 3974314"/>
                <a:gd name="connsiteX3" fmla="*/ 0 w 12192000"/>
                <a:gd name="connsiteY3" fmla="*/ 3974314 h 3974314"/>
              </a:gdLst>
              <a:ahLst/>
              <a:cxnLst>
                <a:cxn ang="0">
                  <a:pos x="connsiteX0" y="connsiteY0"/>
                </a:cxn>
                <a:cxn ang="0">
                  <a:pos x="connsiteX1" y="connsiteY1"/>
                </a:cxn>
                <a:cxn ang="0">
                  <a:pos x="connsiteX2" y="connsiteY2"/>
                </a:cxn>
                <a:cxn ang="0">
                  <a:pos x="connsiteX3" y="connsiteY3"/>
                </a:cxn>
              </a:cxnLst>
              <a:rect l="l" t="t" r="r" b="b"/>
              <a:pathLst>
                <a:path w="12192000" h="3974314">
                  <a:moveTo>
                    <a:pt x="0" y="0"/>
                  </a:moveTo>
                  <a:lnTo>
                    <a:pt x="12192000" y="0"/>
                  </a:lnTo>
                  <a:lnTo>
                    <a:pt x="12192000" y="3974314"/>
                  </a:lnTo>
                  <a:lnTo>
                    <a:pt x="0" y="3974314"/>
                  </a:lnTo>
                  <a:close/>
                </a:path>
              </a:pathLst>
            </a:custGeom>
          </p:spPr>
        </p:pic>
      </p:grpSp>
      <p:sp>
        <p:nvSpPr>
          <p:cNvPr id="21" name="星形: 四角 20">
            <a:extLst>
              <a:ext uri="{FF2B5EF4-FFF2-40B4-BE49-F238E27FC236}">
                <a16:creationId xmlns:a16="http://schemas.microsoft.com/office/drawing/2014/main" id="{6E54311F-D89A-4442-AE6B-8BBBE92A98BB}"/>
              </a:ext>
            </a:extLst>
          </p:cNvPr>
          <p:cNvSpPr/>
          <p:nvPr userDrawn="1"/>
        </p:nvSpPr>
        <p:spPr>
          <a:xfrm rot="20729664">
            <a:off x="2218266" y="1156047"/>
            <a:ext cx="172899" cy="310674"/>
          </a:xfrm>
          <a:prstGeom prst="star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星形: 四角 21">
            <a:extLst>
              <a:ext uri="{FF2B5EF4-FFF2-40B4-BE49-F238E27FC236}">
                <a16:creationId xmlns:a16="http://schemas.microsoft.com/office/drawing/2014/main" id="{F4D16DAE-FF56-4451-97A6-99237A6AB121}"/>
              </a:ext>
            </a:extLst>
          </p:cNvPr>
          <p:cNvSpPr/>
          <p:nvPr userDrawn="1"/>
        </p:nvSpPr>
        <p:spPr>
          <a:xfrm rot="20729664">
            <a:off x="3230721" y="2329154"/>
            <a:ext cx="418421" cy="404571"/>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星形: 四角 22">
            <a:extLst>
              <a:ext uri="{FF2B5EF4-FFF2-40B4-BE49-F238E27FC236}">
                <a16:creationId xmlns:a16="http://schemas.microsoft.com/office/drawing/2014/main" id="{246FC689-C0BA-4E04-8E37-FBC738443501}"/>
              </a:ext>
            </a:extLst>
          </p:cNvPr>
          <p:cNvSpPr/>
          <p:nvPr userDrawn="1"/>
        </p:nvSpPr>
        <p:spPr>
          <a:xfrm rot="21041656">
            <a:off x="5514239" y="1906088"/>
            <a:ext cx="172899" cy="310674"/>
          </a:xfrm>
          <a:prstGeom prst="star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星形: 五角 23">
            <a:extLst>
              <a:ext uri="{FF2B5EF4-FFF2-40B4-BE49-F238E27FC236}">
                <a16:creationId xmlns:a16="http://schemas.microsoft.com/office/drawing/2014/main" id="{0042CC7B-732F-42F1-83E9-BA7A8B1C9413}"/>
              </a:ext>
            </a:extLst>
          </p:cNvPr>
          <p:cNvSpPr/>
          <p:nvPr userDrawn="1"/>
        </p:nvSpPr>
        <p:spPr>
          <a:xfrm>
            <a:off x="5661498" y="3593305"/>
            <a:ext cx="334544" cy="334544"/>
          </a:xfrm>
          <a:prstGeom prst="star5">
            <a:avLst/>
          </a:prstGeom>
          <a:noFill/>
          <a:ln>
            <a:solidFill>
              <a:schemeClr val="bg1">
                <a:alpha val="8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星形: 五角 24">
            <a:extLst>
              <a:ext uri="{FF2B5EF4-FFF2-40B4-BE49-F238E27FC236}">
                <a16:creationId xmlns:a16="http://schemas.microsoft.com/office/drawing/2014/main" id="{C2778EE6-D19C-4547-A812-D42EBBAB6B61}"/>
              </a:ext>
            </a:extLst>
          </p:cNvPr>
          <p:cNvSpPr/>
          <p:nvPr userDrawn="1"/>
        </p:nvSpPr>
        <p:spPr>
          <a:xfrm>
            <a:off x="3709617" y="1492691"/>
            <a:ext cx="261795" cy="261795"/>
          </a:xfrm>
          <a:prstGeom prst="star5">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星形: 五角 25">
            <a:extLst>
              <a:ext uri="{FF2B5EF4-FFF2-40B4-BE49-F238E27FC236}">
                <a16:creationId xmlns:a16="http://schemas.microsoft.com/office/drawing/2014/main" id="{82D55505-31C5-450C-AE41-F6C0C5E287F0}"/>
              </a:ext>
            </a:extLst>
          </p:cNvPr>
          <p:cNvSpPr/>
          <p:nvPr userDrawn="1"/>
        </p:nvSpPr>
        <p:spPr>
          <a:xfrm>
            <a:off x="10522499" y="2254461"/>
            <a:ext cx="592715" cy="566636"/>
          </a:xfrm>
          <a:prstGeom prst="star5">
            <a:avLst/>
          </a:prstGeom>
          <a:noFill/>
          <a:ln>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a:extLst>
              <a:ext uri="{FF2B5EF4-FFF2-40B4-BE49-F238E27FC236}">
                <a16:creationId xmlns:a16="http://schemas.microsoft.com/office/drawing/2014/main" id="{0031A571-C37F-4713-B5E2-60D72A5F3841}"/>
              </a:ext>
            </a:extLst>
          </p:cNvPr>
          <p:cNvPicPr>
            <a:picLocks noChangeAspect="1"/>
          </p:cNvPicPr>
          <p:nvPr userDrawn="1"/>
        </p:nvPicPr>
        <p:blipFill>
          <a:blip r:embed="rId3">
            <a:biLevel thresh="50000"/>
            <a:alphaModFix amt="84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764439" y="3275999"/>
            <a:ext cx="470636" cy="470636"/>
          </a:xfrm>
          <a:prstGeom prst="rect">
            <a:avLst/>
          </a:prstGeom>
        </p:spPr>
      </p:pic>
      <p:pic>
        <p:nvPicPr>
          <p:cNvPr id="28" name="图片 27">
            <a:extLst>
              <a:ext uri="{FF2B5EF4-FFF2-40B4-BE49-F238E27FC236}">
                <a16:creationId xmlns:a16="http://schemas.microsoft.com/office/drawing/2014/main" id="{9391ECDC-DDA2-4C07-8020-B658B1C44961}"/>
              </a:ext>
            </a:extLst>
          </p:cNvPr>
          <p:cNvPicPr>
            <a:picLocks noChangeAspect="1"/>
          </p:cNvPicPr>
          <p:nvPr userDrawn="1"/>
        </p:nvPicPr>
        <p:blipFill>
          <a:blip r:embed="rId3">
            <a:biLevel thresh="50000"/>
            <a:alphaModFix amt="84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2723461" y="5163119"/>
            <a:ext cx="470636" cy="470636"/>
          </a:xfrm>
          <a:prstGeom prst="rect">
            <a:avLst/>
          </a:prstGeom>
          <a:effectLst>
            <a:softEdge rad="12700"/>
          </a:effectLst>
        </p:spPr>
      </p:pic>
      <p:sp>
        <p:nvSpPr>
          <p:cNvPr id="33" name="任意多边形: 形状 32">
            <a:extLst>
              <a:ext uri="{FF2B5EF4-FFF2-40B4-BE49-F238E27FC236}">
                <a16:creationId xmlns:a16="http://schemas.microsoft.com/office/drawing/2014/main" id="{92D3B7B9-D344-4A10-B8BB-A1BA2AE83C39}"/>
              </a:ext>
            </a:extLst>
          </p:cNvPr>
          <p:cNvSpPr/>
          <p:nvPr userDrawn="1"/>
        </p:nvSpPr>
        <p:spPr>
          <a:xfrm>
            <a:off x="0" y="1419943"/>
            <a:ext cx="1451430" cy="2009057"/>
          </a:xfrm>
          <a:custGeom>
            <a:avLst/>
            <a:gdLst>
              <a:gd name="connsiteX0" fmla="*/ 0 w 1451430"/>
              <a:gd name="connsiteY0" fmla="*/ 0 h 2009057"/>
              <a:gd name="connsiteX1" fmla="*/ 1451430 w 1451430"/>
              <a:gd name="connsiteY1" fmla="*/ 2009057 h 2009057"/>
              <a:gd name="connsiteX2" fmla="*/ 0 w 1451430"/>
              <a:gd name="connsiteY2" fmla="*/ 2009057 h 2009057"/>
            </a:gdLst>
            <a:ahLst/>
            <a:cxnLst>
              <a:cxn ang="0">
                <a:pos x="connsiteX0" y="connsiteY0"/>
              </a:cxn>
              <a:cxn ang="0">
                <a:pos x="connsiteX1" y="connsiteY1"/>
              </a:cxn>
              <a:cxn ang="0">
                <a:pos x="connsiteX2" y="connsiteY2"/>
              </a:cxn>
            </a:cxnLst>
            <a:rect l="l" t="t" r="r" b="b"/>
            <a:pathLst>
              <a:path w="1451430" h="2009057">
                <a:moveTo>
                  <a:pt x="0" y="0"/>
                </a:moveTo>
                <a:lnTo>
                  <a:pt x="1451430" y="2009057"/>
                </a:lnTo>
                <a:lnTo>
                  <a:pt x="0" y="20090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4" name="任意多边形: 形状 33">
            <a:extLst>
              <a:ext uri="{FF2B5EF4-FFF2-40B4-BE49-F238E27FC236}">
                <a16:creationId xmlns:a16="http://schemas.microsoft.com/office/drawing/2014/main" id="{79F7E648-5A14-43E7-834A-7F7C8A20DD4F}"/>
              </a:ext>
            </a:extLst>
          </p:cNvPr>
          <p:cNvSpPr/>
          <p:nvPr userDrawn="1"/>
        </p:nvSpPr>
        <p:spPr>
          <a:xfrm>
            <a:off x="0" y="2176835"/>
            <a:ext cx="2583544" cy="4681165"/>
          </a:xfrm>
          <a:custGeom>
            <a:avLst/>
            <a:gdLst>
              <a:gd name="connsiteX0" fmla="*/ 0 w 2583544"/>
              <a:gd name="connsiteY0" fmla="*/ 0 h 4681165"/>
              <a:gd name="connsiteX1" fmla="*/ 2583544 w 2583544"/>
              <a:gd name="connsiteY1" fmla="*/ 4681165 h 4681165"/>
              <a:gd name="connsiteX2" fmla="*/ 0 w 2583544"/>
              <a:gd name="connsiteY2" fmla="*/ 4681165 h 4681165"/>
            </a:gdLst>
            <a:ahLst/>
            <a:cxnLst>
              <a:cxn ang="0">
                <a:pos x="connsiteX0" y="connsiteY0"/>
              </a:cxn>
              <a:cxn ang="0">
                <a:pos x="connsiteX1" y="connsiteY1"/>
              </a:cxn>
              <a:cxn ang="0">
                <a:pos x="connsiteX2" y="connsiteY2"/>
              </a:cxn>
            </a:cxnLst>
            <a:rect l="l" t="t" r="r" b="b"/>
            <a:pathLst>
              <a:path w="2583544" h="4681165">
                <a:moveTo>
                  <a:pt x="0" y="0"/>
                </a:moveTo>
                <a:lnTo>
                  <a:pt x="2583544" y="4681165"/>
                </a:lnTo>
                <a:lnTo>
                  <a:pt x="0" y="468116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5" name="任意多边形: 形状 34">
            <a:extLst>
              <a:ext uri="{FF2B5EF4-FFF2-40B4-BE49-F238E27FC236}">
                <a16:creationId xmlns:a16="http://schemas.microsoft.com/office/drawing/2014/main" id="{0394E6A6-5FE5-4A34-9524-F707724A22EA}"/>
              </a:ext>
            </a:extLst>
          </p:cNvPr>
          <p:cNvSpPr/>
          <p:nvPr userDrawn="1"/>
        </p:nvSpPr>
        <p:spPr>
          <a:xfrm flipH="1">
            <a:off x="10788740" y="1419943"/>
            <a:ext cx="1451430" cy="2009057"/>
          </a:xfrm>
          <a:custGeom>
            <a:avLst/>
            <a:gdLst>
              <a:gd name="connsiteX0" fmla="*/ 0 w 1451430"/>
              <a:gd name="connsiteY0" fmla="*/ 0 h 2009057"/>
              <a:gd name="connsiteX1" fmla="*/ 1451430 w 1451430"/>
              <a:gd name="connsiteY1" fmla="*/ 2009057 h 2009057"/>
              <a:gd name="connsiteX2" fmla="*/ 0 w 1451430"/>
              <a:gd name="connsiteY2" fmla="*/ 2009057 h 2009057"/>
            </a:gdLst>
            <a:ahLst/>
            <a:cxnLst>
              <a:cxn ang="0">
                <a:pos x="connsiteX0" y="connsiteY0"/>
              </a:cxn>
              <a:cxn ang="0">
                <a:pos x="connsiteX1" y="connsiteY1"/>
              </a:cxn>
              <a:cxn ang="0">
                <a:pos x="connsiteX2" y="connsiteY2"/>
              </a:cxn>
            </a:cxnLst>
            <a:rect l="l" t="t" r="r" b="b"/>
            <a:pathLst>
              <a:path w="1451430" h="2009057">
                <a:moveTo>
                  <a:pt x="0" y="0"/>
                </a:moveTo>
                <a:lnTo>
                  <a:pt x="1451430" y="2009057"/>
                </a:lnTo>
                <a:lnTo>
                  <a:pt x="0" y="20090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形状 35">
            <a:extLst>
              <a:ext uri="{FF2B5EF4-FFF2-40B4-BE49-F238E27FC236}">
                <a16:creationId xmlns:a16="http://schemas.microsoft.com/office/drawing/2014/main" id="{255EBC0A-7ACA-48A6-A452-F72D4E26D1C3}"/>
              </a:ext>
            </a:extLst>
          </p:cNvPr>
          <p:cNvSpPr/>
          <p:nvPr userDrawn="1"/>
        </p:nvSpPr>
        <p:spPr>
          <a:xfrm flipH="1">
            <a:off x="9656626" y="2176835"/>
            <a:ext cx="2583544" cy="4681165"/>
          </a:xfrm>
          <a:custGeom>
            <a:avLst/>
            <a:gdLst>
              <a:gd name="connsiteX0" fmla="*/ 0 w 2583544"/>
              <a:gd name="connsiteY0" fmla="*/ 0 h 4681165"/>
              <a:gd name="connsiteX1" fmla="*/ 2583544 w 2583544"/>
              <a:gd name="connsiteY1" fmla="*/ 4681165 h 4681165"/>
              <a:gd name="connsiteX2" fmla="*/ 0 w 2583544"/>
              <a:gd name="connsiteY2" fmla="*/ 4681165 h 4681165"/>
            </a:gdLst>
            <a:ahLst/>
            <a:cxnLst>
              <a:cxn ang="0">
                <a:pos x="connsiteX0" y="connsiteY0"/>
              </a:cxn>
              <a:cxn ang="0">
                <a:pos x="connsiteX1" y="connsiteY1"/>
              </a:cxn>
              <a:cxn ang="0">
                <a:pos x="connsiteX2" y="connsiteY2"/>
              </a:cxn>
            </a:cxnLst>
            <a:rect l="l" t="t" r="r" b="b"/>
            <a:pathLst>
              <a:path w="2583544" h="4681165">
                <a:moveTo>
                  <a:pt x="0" y="0"/>
                </a:moveTo>
                <a:lnTo>
                  <a:pt x="2583544" y="4681165"/>
                </a:lnTo>
                <a:lnTo>
                  <a:pt x="0" y="468116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pic>
        <p:nvPicPr>
          <p:cNvPr id="37" name="图片 36">
            <a:extLst>
              <a:ext uri="{FF2B5EF4-FFF2-40B4-BE49-F238E27FC236}">
                <a16:creationId xmlns:a16="http://schemas.microsoft.com/office/drawing/2014/main" id="{32CD7405-93B9-4877-B1C2-95258070A8B1}"/>
              </a:ext>
            </a:extLst>
          </p:cNvPr>
          <p:cNvPicPr>
            <a:picLocks noChangeAspect="1"/>
          </p:cNvPicPr>
          <p:nvPr userDrawn="1"/>
        </p:nvPicPr>
        <p:blipFill>
          <a:blip r:embed="rId5">
            <a:alphaModFix amt="68000"/>
            <a:extLst>
              <a:ext uri="{BEBA8EAE-BF5A-486C-A8C5-ECC9F3942E4B}">
                <a14:imgProps xmlns:a14="http://schemas.microsoft.com/office/drawing/2010/main">
                  <a14:imgLayer r:embed="rId6">
                    <a14:imgEffect>
                      <a14:brightnessContrast bright="-100000"/>
                    </a14:imgEffect>
                  </a14:imgLayer>
                </a14:imgProps>
              </a:ext>
            </a:extLst>
          </a:blip>
          <a:srcRect r="1420" b="35236"/>
          <a:stretch>
            <a:fillRect/>
          </a:stretch>
        </p:blipFill>
        <p:spPr>
          <a:xfrm>
            <a:off x="10006943" y="3837982"/>
            <a:ext cx="2185057" cy="3020018"/>
          </a:xfrm>
          <a:custGeom>
            <a:avLst/>
            <a:gdLst>
              <a:gd name="connsiteX0" fmla="*/ 0 w 2185057"/>
              <a:gd name="connsiteY0" fmla="*/ 0 h 3020018"/>
              <a:gd name="connsiteX1" fmla="*/ 2185057 w 2185057"/>
              <a:gd name="connsiteY1" fmla="*/ 0 h 3020018"/>
              <a:gd name="connsiteX2" fmla="*/ 2185057 w 2185057"/>
              <a:gd name="connsiteY2" fmla="*/ 3020018 h 3020018"/>
              <a:gd name="connsiteX3" fmla="*/ 0 w 2185057"/>
              <a:gd name="connsiteY3" fmla="*/ 3020018 h 3020018"/>
            </a:gdLst>
            <a:ahLst/>
            <a:cxnLst>
              <a:cxn ang="0">
                <a:pos x="connsiteX0" y="connsiteY0"/>
              </a:cxn>
              <a:cxn ang="0">
                <a:pos x="connsiteX1" y="connsiteY1"/>
              </a:cxn>
              <a:cxn ang="0">
                <a:pos x="connsiteX2" y="connsiteY2"/>
              </a:cxn>
              <a:cxn ang="0">
                <a:pos x="connsiteX3" y="connsiteY3"/>
              </a:cxn>
            </a:cxnLst>
            <a:rect l="l" t="t" r="r" b="b"/>
            <a:pathLst>
              <a:path w="2185057" h="3020018">
                <a:moveTo>
                  <a:pt x="0" y="0"/>
                </a:moveTo>
                <a:lnTo>
                  <a:pt x="2185057" y="0"/>
                </a:lnTo>
                <a:lnTo>
                  <a:pt x="2185057" y="3020018"/>
                </a:lnTo>
                <a:lnTo>
                  <a:pt x="0" y="3020018"/>
                </a:lnTo>
                <a:close/>
              </a:path>
            </a:pathLst>
          </a:custGeom>
        </p:spPr>
      </p:pic>
      <p:pic>
        <p:nvPicPr>
          <p:cNvPr id="38" name="图片 37">
            <a:extLst>
              <a:ext uri="{FF2B5EF4-FFF2-40B4-BE49-F238E27FC236}">
                <a16:creationId xmlns:a16="http://schemas.microsoft.com/office/drawing/2014/main" id="{AA3E7C42-E177-408F-9E4A-99927A471409}"/>
              </a:ext>
            </a:extLst>
          </p:cNvPr>
          <p:cNvPicPr>
            <a:picLocks noChangeAspect="1"/>
          </p:cNvPicPr>
          <p:nvPr userDrawn="1"/>
        </p:nvPicPr>
        <p:blipFill>
          <a:blip r:embed="rId5">
            <a:alphaModFix amt="68000"/>
            <a:extLst>
              <a:ext uri="{BEBA8EAE-BF5A-486C-A8C5-ECC9F3942E4B}">
                <a14:imgProps xmlns:a14="http://schemas.microsoft.com/office/drawing/2010/main">
                  <a14:imgLayer r:embed="rId6">
                    <a14:imgEffect>
                      <a14:brightnessContrast bright="-100000"/>
                    </a14:imgEffect>
                  </a14:imgLayer>
                </a14:imgProps>
              </a:ext>
            </a:extLst>
          </a:blip>
          <a:srcRect b="35236"/>
          <a:stretch>
            <a:fillRect/>
          </a:stretch>
        </p:blipFill>
        <p:spPr>
          <a:xfrm flipH="1">
            <a:off x="4446" y="3837982"/>
            <a:ext cx="2216541" cy="3020018"/>
          </a:xfrm>
          <a:custGeom>
            <a:avLst/>
            <a:gdLst>
              <a:gd name="connsiteX0" fmla="*/ 2216541 w 2216541"/>
              <a:gd name="connsiteY0" fmla="*/ 0 h 3020018"/>
              <a:gd name="connsiteX1" fmla="*/ 0 w 2216541"/>
              <a:gd name="connsiteY1" fmla="*/ 0 h 3020018"/>
              <a:gd name="connsiteX2" fmla="*/ 0 w 2216541"/>
              <a:gd name="connsiteY2" fmla="*/ 3020018 h 3020018"/>
              <a:gd name="connsiteX3" fmla="*/ 2216541 w 2216541"/>
              <a:gd name="connsiteY3" fmla="*/ 3020018 h 3020018"/>
            </a:gdLst>
            <a:ahLst/>
            <a:cxnLst>
              <a:cxn ang="0">
                <a:pos x="connsiteX0" y="connsiteY0"/>
              </a:cxn>
              <a:cxn ang="0">
                <a:pos x="connsiteX1" y="connsiteY1"/>
              </a:cxn>
              <a:cxn ang="0">
                <a:pos x="connsiteX2" y="connsiteY2"/>
              </a:cxn>
              <a:cxn ang="0">
                <a:pos x="connsiteX3" y="connsiteY3"/>
              </a:cxn>
            </a:cxnLst>
            <a:rect l="l" t="t" r="r" b="b"/>
            <a:pathLst>
              <a:path w="2216541" h="3020018">
                <a:moveTo>
                  <a:pt x="2216541" y="0"/>
                </a:moveTo>
                <a:lnTo>
                  <a:pt x="0" y="0"/>
                </a:lnTo>
                <a:lnTo>
                  <a:pt x="0" y="3020018"/>
                </a:lnTo>
                <a:lnTo>
                  <a:pt x="2216541" y="3020018"/>
                </a:lnTo>
                <a:close/>
              </a:path>
            </a:pathLst>
          </a:custGeom>
        </p:spPr>
      </p:pic>
      <p:sp>
        <p:nvSpPr>
          <p:cNvPr id="39" name="矩形 38">
            <a:extLst>
              <a:ext uri="{FF2B5EF4-FFF2-40B4-BE49-F238E27FC236}">
                <a16:creationId xmlns:a16="http://schemas.microsoft.com/office/drawing/2014/main" id="{C086FD92-5584-48E6-B04B-3438B923D4C3}"/>
              </a:ext>
            </a:extLst>
          </p:cNvPr>
          <p:cNvSpPr/>
          <p:nvPr userDrawn="1"/>
        </p:nvSpPr>
        <p:spPr>
          <a:xfrm>
            <a:off x="0" y="0"/>
            <a:ext cx="12192000" cy="6858000"/>
          </a:xfrm>
          <a:prstGeom prst="rect">
            <a:avLst/>
          </a:prstGeom>
          <a:blipFill dpi="0" rotWithShape="1">
            <a:blip r:embed="rId7">
              <a:alphaModFix amt="2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a:extLst>
              <a:ext uri="{FF2B5EF4-FFF2-40B4-BE49-F238E27FC236}">
                <a16:creationId xmlns:a16="http://schemas.microsoft.com/office/drawing/2014/main" id="{C82AB333-4ACF-465F-BC93-803276F9FA47}"/>
              </a:ext>
            </a:extLst>
          </p:cNvPr>
          <p:cNvSpPr txBox="1"/>
          <p:nvPr userDrawn="1"/>
        </p:nvSpPr>
        <p:spPr>
          <a:xfrm>
            <a:off x="2299288" y="5712438"/>
            <a:ext cx="7593425" cy="1477328"/>
          </a:xfrm>
          <a:prstGeom prst="rect">
            <a:avLst/>
          </a:prstGeom>
          <a:noFill/>
        </p:spPr>
        <p:txBody>
          <a:bodyPr wrap="none" lIns="0" tIns="0" rIns="0" bIns="0" rtlCol="0">
            <a:spAutoFit/>
          </a:bodyPr>
          <a:lstStyle/>
          <a:p>
            <a:r>
              <a:rPr lang="en-US" altLang="zh-CN" sz="9600" dirty="0">
                <a:solidFill>
                  <a:schemeClr val="tx1">
                    <a:lumMod val="75000"/>
                    <a:lumOff val="25000"/>
                    <a:alpha val="5000"/>
                  </a:schemeClr>
                </a:solidFill>
                <a:latin typeface="Arial Black" panose="020B0A04020102020204" pitchFamily="34" charset="0"/>
                <a:ea typeface="+mj-ea"/>
              </a:rPr>
              <a:t>CONTENTS</a:t>
            </a:r>
            <a:endParaRPr lang="zh-CN" altLang="en-US" sz="9600" dirty="0">
              <a:solidFill>
                <a:schemeClr val="tx1">
                  <a:lumMod val="75000"/>
                  <a:lumOff val="25000"/>
                  <a:alpha val="5000"/>
                </a:schemeClr>
              </a:solidFill>
              <a:latin typeface="Arial Black" panose="020B0A04020102020204" pitchFamily="34" charset="0"/>
              <a:ea typeface="+mj-ea"/>
            </a:endParaRPr>
          </a:p>
        </p:txBody>
      </p:sp>
      <p:pic>
        <p:nvPicPr>
          <p:cNvPr id="29" name="图片 28">
            <a:extLst>
              <a:ext uri="{FF2B5EF4-FFF2-40B4-BE49-F238E27FC236}">
                <a16:creationId xmlns:a16="http://schemas.microsoft.com/office/drawing/2014/main" id="{9E0357AC-AB67-4708-A4C4-C70BE24F17A8}"/>
              </a:ext>
            </a:extLst>
          </p:cNvPr>
          <p:cNvPicPr>
            <a:picLocks noChangeAspect="1"/>
          </p:cNvPicPr>
          <p:nvPr userDrawn="1"/>
        </p:nvPicPr>
        <p:blipFill>
          <a:blip r:embed="rId3">
            <a:alphaModFix amt="80000"/>
            <a:duotone>
              <a:prstClr val="black"/>
              <a:srgbClr val="D9C3A5">
                <a:tint val="50000"/>
                <a:satMod val="180000"/>
              </a:srgbClr>
            </a:duotone>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6564648" y="834371"/>
            <a:ext cx="628669" cy="628669"/>
          </a:xfrm>
          <a:prstGeom prst="rect">
            <a:avLst/>
          </a:prstGeom>
        </p:spPr>
      </p:pic>
      <p:sp>
        <p:nvSpPr>
          <p:cNvPr id="50" name="文本框 49">
            <a:extLst>
              <a:ext uri="{FF2B5EF4-FFF2-40B4-BE49-F238E27FC236}">
                <a16:creationId xmlns:a16="http://schemas.microsoft.com/office/drawing/2014/main" id="{437B57DE-15D5-433F-87D8-E816B619326C}"/>
              </a:ext>
            </a:extLst>
          </p:cNvPr>
          <p:cNvSpPr txBox="1"/>
          <p:nvPr/>
        </p:nvSpPr>
        <p:spPr>
          <a:xfrm>
            <a:off x="5234226" y="921784"/>
            <a:ext cx="1723549" cy="1015663"/>
          </a:xfrm>
          <a:prstGeom prst="rect">
            <a:avLst/>
          </a:prstGeom>
          <a:noFill/>
          <a:effectLst/>
        </p:spPr>
        <p:txBody>
          <a:bodyPr wrap="none" rtlCol="0">
            <a:spAutoFit/>
          </a:bodyPr>
          <a:lstStyle/>
          <a:p>
            <a:r>
              <a:rPr lang="zh-CN" altLang="en-US" sz="6000" b="1" dirty="0">
                <a:solidFill>
                  <a:schemeClr val="accent1"/>
                </a:solidFill>
                <a:effectLst/>
                <a:latin typeface="+mj-ea"/>
                <a:ea typeface="+mj-ea"/>
              </a:rPr>
              <a:t>目录</a:t>
            </a:r>
          </a:p>
        </p:txBody>
      </p:sp>
      <p:pic>
        <p:nvPicPr>
          <p:cNvPr id="30" name="图片 29">
            <a:extLst>
              <a:ext uri="{FF2B5EF4-FFF2-40B4-BE49-F238E27FC236}">
                <a16:creationId xmlns:a16="http://schemas.microsoft.com/office/drawing/2014/main" id="{2632AD32-33D4-4C3A-A3EC-8B6D8B3BBEE0}"/>
              </a:ext>
            </a:extLst>
          </p:cNvPr>
          <p:cNvPicPr>
            <a:picLocks noChangeAspect="1"/>
          </p:cNvPicPr>
          <p:nvPr userDrawn="1"/>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23649" y="5273040"/>
            <a:ext cx="1234439" cy="1234439"/>
          </a:xfrm>
          <a:prstGeom prst="rect">
            <a:avLst/>
          </a:prstGeom>
        </p:spPr>
      </p:pic>
      <p:pic>
        <p:nvPicPr>
          <p:cNvPr id="31" name="图片 30">
            <a:extLst>
              <a:ext uri="{FF2B5EF4-FFF2-40B4-BE49-F238E27FC236}">
                <a16:creationId xmlns:a16="http://schemas.microsoft.com/office/drawing/2014/main" id="{91BD5842-4EAE-48A5-9464-3CA92128859D}"/>
              </a:ext>
            </a:extLst>
          </p:cNvPr>
          <p:cNvPicPr>
            <a:picLocks noChangeAspect="1"/>
          </p:cNvPicPr>
          <p:nvPr userDrawn="1"/>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rcRect r="50000"/>
          <a:stretch>
            <a:fillRect/>
          </a:stretch>
        </p:blipFill>
        <p:spPr>
          <a:xfrm>
            <a:off x="11651174" y="2438401"/>
            <a:ext cx="540827" cy="1081654"/>
          </a:xfrm>
          <a:custGeom>
            <a:avLst/>
            <a:gdLst>
              <a:gd name="connsiteX0" fmla="*/ 0 w 540827"/>
              <a:gd name="connsiteY0" fmla="*/ 0 h 1081654"/>
              <a:gd name="connsiteX1" fmla="*/ 540827 w 540827"/>
              <a:gd name="connsiteY1" fmla="*/ 0 h 1081654"/>
              <a:gd name="connsiteX2" fmla="*/ 540827 w 540827"/>
              <a:gd name="connsiteY2" fmla="*/ 1081654 h 1081654"/>
              <a:gd name="connsiteX3" fmla="*/ 0 w 540827"/>
              <a:gd name="connsiteY3" fmla="*/ 1081654 h 1081654"/>
            </a:gdLst>
            <a:ahLst/>
            <a:cxnLst>
              <a:cxn ang="0">
                <a:pos x="connsiteX0" y="connsiteY0"/>
              </a:cxn>
              <a:cxn ang="0">
                <a:pos x="connsiteX1" y="connsiteY1"/>
              </a:cxn>
              <a:cxn ang="0">
                <a:pos x="connsiteX2" y="connsiteY2"/>
              </a:cxn>
              <a:cxn ang="0">
                <a:pos x="connsiteX3" y="connsiteY3"/>
              </a:cxn>
            </a:cxnLst>
            <a:rect l="l" t="t" r="r" b="b"/>
            <a:pathLst>
              <a:path w="540827" h="1081654">
                <a:moveTo>
                  <a:pt x="0" y="0"/>
                </a:moveTo>
                <a:lnTo>
                  <a:pt x="540827" y="0"/>
                </a:lnTo>
                <a:lnTo>
                  <a:pt x="540827" y="1081654"/>
                </a:lnTo>
                <a:lnTo>
                  <a:pt x="0" y="1081654"/>
                </a:lnTo>
                <a:close/>
              </a:path>
            </a:pathLst>
          </a:custGeom>
        </p:spPr>
      </p:pic>
      <p:sp>
        <p:nvSpPr>
          <p:cNvPr id="32" name="任意多边形: 形状 31">
            <a:extLst>
              <a:ext uri="{FF2B5EF4-FFF2-40B4-BE49-F238E27FC236}">
                <a16:creationId xmlns:a16="http://schemas.microsoft.com/office/drawing/2014/main" id="{99087464-772B-40F4-89DD-B1C6920CAE60}"/>
              </a:ext>
            </a:extLst>
          </p:cNvPr>
          <p:cNvSpPr/>
          <p:nvPr userDrawn="1"/>
        </p:nvSpPr>
        <p:spPr>
          <a:xfrm>
            <a:off x="0" y="868681"/>
            <a:ext cx="451718" cy="903436"/>
          </a:xfrm>
          <a:custGeom>
            <a:avLst/>
            <a:gdLst>
              <a:gd name="connsiteX0" fmla="*/ 0 w 451718"/>
              <a:gd name="connsiteY0" fmla="*/ 0 h 903436"/>
              <a:gd name="connsiteX1" fmla="*/ 164977 w 451718"/>
              <a:gd name="connsiteY1" fmla="*/ 260650 h 903436"/>
              <a:gd name="connsiteX2" fmla="*/ 451718 w 451718"/>
              <a:gd name="connsiteY2" fmla="*/ 345082 h 903436"/>
              <a:gd name="connsiteX3" fmla="*/ 266938 w 451718"/>
              <a:gd name="connsiteY3" fmla="*/ 590604 h 903436"/>
              <a:gd name="connsiteX4" fmla="*/ 279177 w 451718"/>
              <a:gd name="connsiteY4" fmla="*/ 903436 h 903436"/>
              <a:gd name="connsiteX5" fmla="*/ 0 w 451718"/>
              <a:gd name="connsiteY5" fmla="*/ 794527 h 90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18" h="903436">
                <a:moveTo>
                  <a:pt x="0" y="0"/>
                </a:moveTo>
                <a:lnTo>
                  <a:pt x="164977" y="260650"/>
                </a:lnTo>
                <a:lnTo>
                  <a:pt x="451718" y="345082"/>
                </a:lnTo>
                <a:lnTo>
                  <a:pt x="266938" y="590604"/>
                </a:lnTo>
                <a:lnTo>
                  <a:pt x="279177" y="903436"/>
                </a:lnTo>
                <a:lnTo>
                  <a:pt x="0" y="794527"/>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6" name="组合 45">
            <a:extLst>
              <a:ext uri="{FF2B5EF4-FFF2-40B4-BE49-F238E27FC236}">
                <a16:creationId xmlns:a16="http://schemas.microsoft.com/office/drawing/2014/main" id="{73DDA153-1617-4B3E-B5BC-A20BA459743C}"/>
              </a:ext>
            </a:extLst>
          </p:cNvPr>
          <p:cNvGrpSpPr/>
          <p:nvPr userDrawn="1"/>
        </p:nvGrpSpPr>
        <p:grpSpPr>
          <a:xfrm>
            <a:off x="3856366" y="1306753"/>
            <a:ext cx="4477642" cy="357338"/>
            <a:chOff x="3858803" y="1428523"/>
            <a:chExt cx="4477642" cy="357338"/>
          </a:xfrm>
        </p:grpSpPr>
        <p:sp>
          <p:nvSpPr>
            <p:cNvPr id="47" name="任意多边形 5">
              <a:extLst>
                <a:ext uri="{FF2B5EF4-FFF2-40B4-BE49-F238E27FC236}">
                  <a16:creationId xmlns:a16="http://schemas.microsoft.com/office/drawing/2014/main" id="{B3893AA7-75F9-48DC-91FB-243172489D75}"/>
                </a:ext>
              </a:extLst>
            </p:cNvPr>
            <p:cNvSpPr/>
            <p:nvPr/>
          </p:nvSpPr>
          <p:spPr>
            <a:xfrm rot="19800000" flipV="1">
              <a:off x="3858803" y="1428523"/>
              <a:ext cx="1249649" cy="351272"/>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a:effectLst/>
          </p:spPr>
          <p:txBody>
            <a:bodyPr lIns="94183" tIns="47092" rIns="94183" bIns="47092" rtlCol="0" anchor="ctr"/>
            <a:lstStyle/>
            <a:p>
              <a:endParaRPr lang="zh-CN" altLang="en-US" sz="1854"/>
            </a:p>
          </p:txBody>
        </p:sp>
        <p:sp>
          <p:nvSpPr>
            <p:cNvPr id="48" name="任意多边形 5">
              <a:extLst>
                <a:ext uri="{FF2B5EF4-FFF2-40B4-BE49-F238E27FC236}">
                  <a16:creationId xmlns:a16="http://schemas.microsoft.com/office/drawing/2014/main" id="{FE6F2420-8013-4F60-B887-8ADC4A55D6A8}"/>
                </a:ext>
              </a:extLst>
            </p:cNvPr>
            <p:cNvSpPr/>
            <p:nvPr/>
          </p:nvSpPr>
          <p:spPr>
            <a:xfrm rot="1800000" flipH="1" flipV="1">
              <a:off x="7086796" y="1434589"/>
              <a:ext cx="1249649" cy="351272"/>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a:effectLst/>
          </p:spPr>
          <p:txBody>
            <a:bodyPr lIns="94183" tIns="47092" rIns="94183" bIns="47092" rtlCol="0" anchor="ctr"/>
            <a:lstStyle/>
            <a:p>
              <a:endParaRPr lang="zh-CN" altLang="en-US" sz="1854"/>
            </a:p>
          </p:txBody>
        </p:sp>
      </p:grpSp>
      <p:grpSp>
        <p:nvGrpSpPr>
          <p:cNvPr id="49" name="组合 48">
            <a:extLst>
              <a:ext uri="{FF2B5EF4-FFF2-40B4-BE49-F238E27FC236}">
                <a16:creationId xmlns:a16="http://schemas.microsoft.com/office/drawing/2014/main" id="{DBE2A81C-5DCC-433D-A298-EAB8D51A0917}"/>
              </a:ext>
            </a:extLst>
          </p:cNvPr>
          <p:cNvGrpSpPr/>
          <p:nvPr userDrawn="1"/>
        </p:nvGrpSpPr>
        <p:grpSpPr>
          <a:xfrm>
            <a:off x="4444366" y="1910169"/>
            <a:ext cx="3303269" cy="210411"/>
            <a:chOff x="4444366" y="1452969"/>
            <a:chExt cx="3303269" cy="210411"/>
          </a:xfrm>
        </p:grpSpPr>
        <p:cxnSp>
          <p:nvCxnSpPr>
            <p:cNvPr id="51" name="直接连接符 50">
              <a:extLst>
                <a:ext uri="{FF2B5EF4-FFF2-40B4-BE49-F238E27FC236}">
                  <a16:creationId xmlns:a16="http://schemas.microsoft.com/office/drawing/2014/main" id="{B93CBFB6-7A79-4D4C-9829-58A5B963AD64}"/>
                </a:ext>
              </a:extLst>
            </p:cNvPr>
            <p:cNvCxnSpPr>
              <a:cxnSpLocks/>
            </p:cNvCxnSpPr>
            <p:nvPr/>
          </p:nvCxnSpPr>
          <p:spPr bwMode="auto">
            <a:xfrm>
              <a:off x="6264554" y="1492496"/>
              <a:ext cx="1483081"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1135C8EF-B475-4129-A69A-40DE514BF642}"/>
                </a:ext>
              </a:extLst>
            </p:cNvPr>
            <p:cNvCxnSpPr>
              <a:cxnSpLocks/>
            </p:cNvCxnSpPr>
            <p:nvPr/>
          </p:nvCxnSpPr>
          <p:spPr bwMode="auto">
            <a:xfrm>
              <a:off x="4444366" y="1492496"/>
              <a:ext cx="1515388"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4" name="直角三角形 53">
              <a:extLst>
                <a:ext uri="{FF2B5EF4-FFF2-40B4-BE49-F238E27FC236}">
                  <a16:creationId xmlns:a16="http://schemas.microsoft.com/office/drawing/2014/main" id="{8BD364C7-D43B-41AF-81A1-6F3029283EB7}"/>
                </a:ext>
              </a:extLst>
            </p:cNvPr>
            <p:cNvSpPr/>
            <p:nvPr/>
          </p:nvSpPr>
          <p:spPr>
            <a:xfrm rot="8100000">
              <a:off x="6006948" y="1452969"/>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hlinkClick r:id="rId8"/>
            <a:extLst>
              <a:ext uri="{FF2B5EF4-FFF2-40B4-BE49-F238E27FC236}">
                <a16:creationId xmlns:a16="http://schemas.microsoft.com/office/drawing/2014/main" id="{40FE2676-FADA-4746-ADAB-005BA8C66D6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129399" y="221532"/>
            <a:ext cx="1828800" cy="243840"/>
          </a:xfrm>
          <a:prstGeom prst="rect">
            <a:avLst/>
          </a:prstGeom>
        </p:spPr>
      </p:pic>
    </p:spTree>
    <p:extLst>
      <p:ext uri="{BB962C8B-B14F-4D97-AF65-F5344CB8AC3E}">
        <p14:creationId xmlns:p14="http://schemas.microsoft.com/office/powerpoint/2010/main" val="3391416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A696E8-06D6-C047-BFF9-0EC8B51035E1}"/>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FDA755E-F150-954C-9AEC-45DA249182FC}"/>
              </a:ext>
            </a:extLst>
          </p:cNvPr>
          <p:cNvSpPr>
            <a:spLocks noGrp="1"/>
          </p:cNvSpPr>
          <p:nvPr>
            <p:ph type="dt" sz="half" idx="10"/>
          </p:nvPr>
        </p:nvSpPr>
        <p:spPr/>
        <p:txBody>
          <a:bodyPr/>
          <a:lstStyle/>
          <a:p>
            <a:fld id="{8897C2C2-4784-D247-870A-CDF1567FE4A3}" type="datetimeFigureOut">
              <a:rPr kumimoji="1" lang="zh-CN" altLang="en-US" smtClean="0"/>
              <a:t>2022/1/7</a:t>
            </a:fld>
            <a:endParaRPr kumimoji="1" lang="zh-CN" altLang="en-US"/>
          </a:p>
        </p:txBody>
      </p:sp>
      <p:sp>
        <p:nvSpPr>
          <p:cNvPr id="4" name="页脚占位符 3">
            <a:extLst>
              <a:ext uri="{FF2B5EF4-FFF2-40B4-BE49-F238E27FC236}">
                <a16:creationId xmlns:a16="http://schemas.microsoft.com/office/drawing/2014/main" id="{A3C68D5D-5091-4646-A66A-E8F652C8F0C1}"/>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0312C684-513F-2242-BE4C-A41D963D863A}"/>
              </a:ext>
            </a:extLst>
          </p:cNvPr>
          <p:cNvSpPr>
            <a:spLocks noGrp="1"/>
          </p:cNvSpPr>
          <p:nvPr>
            <p:ph type="sldNum" sz="quarter" idx="12"/>
          </p:nvPr>
        </p:nvSpPr>
        <p:spPr/>
        <p:txBody>
          <a:bodyPr/>
          <a:lstStyle/>
          <a:p>
            <a:fld id="{FD60CA13-1D35-FB4C-A00C-0558FB41B5AA}" type="slidenum">
              <a:rPr kumimoji="1" lang="zh-CN" altLang="en-US" smtClean="0"/>
              <a:t>‹#›</a:t>
            </a:fld>
            <a:endParaRPr kumimoji="1" lang="zh-CN" altLang="en-US"/>
          </a:p>
        </p:txBody>
      </p:sp>
    </p:spTree>
    <p:extLst>
      <p:ext uri="{BB962C8B-B14F-4D97-AF65-F5344CB8AC3E}">
        <p14:creationId xmlns:p14="http://schemas.microsoft.com/office/powerpoint/2010/main" val="3257095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419F674-7F6C-D94B-AA2B-7C7861F794AC}"/>
              </a:ext>
            </a:extLst>
          </p:cNvPr>
          <p:cNvSpPr>
            <a:spLocks noGrp="1"/>
          </p:cNvSpPr>
          <p:nvPr>
            <p:ph type="dt" sz="half" idx="10"/>
          </p:nvPr>
        </p:nvSpPr>
        <p:spPr/>
        <p:txBody>
          <a:bodyPr/>
          <a:lstStyle/>
          <a:p>
            <a:fld id="{8897C2C2-4784-D247-870A-CDF1567FE4A3}" type="datetimeFigureOut">
              <a:rPr kumimoji="1" lang="zh-CN" altLang="en-US" smtClean="0"/>
              <a:t>2022/1/7</a:t>
            </a:fld>
            <a:endParaRPr kumimoji="1" lang="zh-CN" altLang="en-US"/>
          </a:p>
        </p:txBody>
      </p:sp>
      <p:sp>
        <p:nvSpPr>
          <p:cNvPr id="3" name="页脚占位符 2">
            <a:extLst>
              <a:ext uri="{FF2B5EF4-FFF2-40B4-BE49-F238E27FC236}">
                <a16:creationId xmlns:a16="http://schemas.microsoft.com/office/drawing/2014/main" id="{E772D922-99CC-BF44-9976-F9E864E8D697}"/>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A66E3E75-6C1E-F843-A08E-D33679636521}"/>
              </a:ext>
            </a:extLst>
          </p:cNvPr>
          <p:cNvSpPr>
            <a:spLocks noGrp="1"/>
          </p:cNvSpPr>
          <p:nvPr>
            <p:ph type="sldNum" sz="quarter" idx="12"/>
          </p:nvPr>
        </p:nvSpPr>
        <p:spPr/>
        <p:txBody>
          <a:bodyPr/>
          <a:lstStyle/>
          <a:p>
            <a:fld id="{FD60CA13-1D35-FB4C-A00C-0558FB41B5AA}" type="slidenum">
              <a:rPr kumimoji="1" lang="zh-CN" altLang="en-US" smtClean="0"/>
              <a:t>‹#›</a:t>
            </a:fld>
            <a:endParaRPr kumimoji="1" lang="zh-CN" altLang="en-US"/>
          </a:p>
        </p:txBody>
      </p:sp>
    </p:spTree>
    <p:extLst>
      <p:ext uri="{BB962C8B-B14F-4D97-AF65-F5344CB8AC3E}">
        <p14:creationId xmlns:p14="http://schemas.microsoft.com/office/powerpoint/2010/main" val="4135338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68F9BE-CBFD-2846-B3E8-56784F6C4074}"/>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A01906D1-E6C5-DA4D-81E0-5E0711AAF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B376BF76-0F59-D646-BBD9-9CFA8D165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9EDB6EE-44CC-E14B-843F-80A717BF1929}"/>
              </a:ext>
            </a:extLst>
          </p:cNvPr>
          <p:cNvSpPr>
            <a:spLocks noGrp="1"/>
          </p:cNvSpPr>
          <p:nvPr>
            <p:ph type="dt" sz="half" idx="10"/>
          </p:nvPr>
        </p:nvSpPr>
        <p:spPr/>
        <p:txBody>
          <a:bodyPr/>
          <a:lstStyle/>
          <a:p>
            <a:fld id="{8897C2C2-4784-D247-870A-CDF1567FE4A3}" type="datetimeFigureOut">
              <a:rPr kumimoji="1" lang="zh-CN" altLang="en-US" smtClean="0"/>
              <a:t>2022/1/7</a:t>
            </a:fld>
            <a:endParaRPr kumimoji="1" lang="zh-CN" altLang="en-US"/>
          </a:p>
        </p:txBody>
      </p:sp>
      <p:sp>
        <p:nvSpPr>
          <p:cNvPr id="6" name="页脚占位符 5">
            <a:extLst>
              <a:ext uri="{FF2B5EF4-FFF2-40B4-BE49-F238E27FC236}">
                <a16:creationId xmlns:a16="http://schemas.microsoft.com/office/drawing/2014/main" id="{17BB0658-D978-444E-855A-526BEE32982A}"/>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5775A705-FB6E-474C-B04B-526D424B8744}"/>
              </a:ext>
            </a:extLst>
          </p:cNvPr>
          <p:cNvSpPr>
            <a:spLocks noGrp="1"/>
          </p:cNvSpPr>
          <p:nvPr>
            <p:ph type="sldNum" sz="quarter" idx="12"/>
          </p:nvPr>
        </p:nvSpPr>
        <p:spPr/>
        <p:txBody>
          <a:bodyPr/>
          <a:lstStyle/>
          <a:p>
            <a:fld id="{FD60CA13-1D35-FB4C-A00C-0558FB41B5AA}" type="slidenum">
              <a:rPr kumimoji="1" lang="zh-CN" altLang="en-US" smtClean="0"/>
              <a:t>‹#›</a:t>
            </a:fld>
            <a:endParaRPr kumimoji="1" lang="zh-CN" altLang="en-US"/>
          </a:p>
        </p:txBody>
      </p:sp>
    </p:spTree>
    <p:extLst>
      <p:ext uri="{BB962C8B-B14F-4D97-AF65-F5344CB8AC3E}">
        <p14:creationId xmlns:p14="http://schemas.microsoft.com/office/powerpoint/2010/main" val="1485210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326327-338E-4B42-B5E9-A8D689A99691}"/>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9760E982-CB1E-8C4B-AE33-23D958CBE0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1CE20677-02CE-144A-A03C-4444C21D0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3B3DF78-6FC3-E649-9AD6-441AF2E8A3FC}"/>
              </a:ext>
            </a:extLst>
          </p:cNvPr>
          <p:cNvSpPr>
            <a:spLocks noGrp="1"/>
          </p:cNvSpPr>
          <p:nvPr>
            <p:ph type="dt" sz="half" idx="10"/>
          </p:nvPr>
        </p:nvSpPr>
        <p:spPr/>
        <p:txBody>
          <a:bodyPr/>
          <a:lstStyle/>
          <a:p>
            <a:fld id="{8897C2C2-4784-D247-870A-CDF1567FE4A3}" type="datetimeFigureOut">
              <a:rPr kumimoji="1" lang="zh-CN" altLang="en-US" smtClean="0"/>
              <a:t>2022/1/7</a:t>
            </a:fld>
            <a:endParaRPr kumimoji="1" lang="zh-CN" altLang="en-US"/>
          </a:p>
        </p:txBody>
      </p:sp>
      <p:sp>
        <p:nvSpPr>
          <p:cNvPr id="6" name="页脚占位符 5">
            <a:extLst>
              <a:ext uri="{FF2B5EF4-FFF2-40B4-BE49-F238E27FC236}">
                <a16:creationId xmlns:a16="http://schemas.microsoft.com/office/drawing/2014/main" id="{93747725-818A-DB4B-ACC0-4F9A63A0188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CAB5488C-02F7-8541-88E0-9C5878357393}"/>
              </a:ext>
            </a:extLst>
          </p:cNvPr>
          <p:cNvSpPr>
            <a:spLocks noGrp="1"/>
          </p:cNvSpPr>
          <p:nvPr>
            <p:ph type="sldNum" sz="quarter" idx="12"/>
          </p:nvPr>
        </p:nvSpPr>
        <p:spPr/>
        <p:txBody>
          <a:bodyPr/>
          <a:lstStyle/>
          <a:p>
            <a:fld id="{FD60CA13-1D35-FB4C-A00C-0558FB41B5AA}" type="slidenum">
              <a:rPr kumimoji="1" lang="zh-CN" altLang="en-US" smtClean="0"/>
              <a:t>‹#›</a:t>
            </a:fld>
            <a:endParaRPr kumimoji="1" lang="zh-CN" altLang="en-US"/>
          </a:p>
        </p:txBody>
      </p:sp>
    </p:spTree>
    <p:extLst>
      <p:ext uri="{BB962C8B-B14F-4D97-AF65-F5344CB8AC3E}">
        <p14:creationId xmlns:p14="http://schemas.microsoft.com/office/powerpoint/2010/main" val="193577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C483EF-59E6-7845-9764-1A4C41B9013A}"/>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DB84D409-9922-6A4F-BD62-A5AE0770985F}"/>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481AF020-E313-7449-80BD-3EDFCD6B8670}"/>
              </a:ext>
            </a:extLst>
          </p:cNvPr>
          <p:cNvSpPr>
            <a:spLocks noGrp="1"/>
          </p:cNvSpPr>
          <p:nvPr>
            <p:ph type="dt" sz="half" idx="10"/>
          </p:nvPr>
        </p:nvSpPr>
        <p:spPr/>
        <p:txBody>
          <a:bodyPr/>
          <a:lstStyle/>
          <a:p>
            <a:fld id="{8897C2C2-4784-D247-870A-CDF1567FE4A3}" type="datetimeFigureOut">
              <a:rPr kumimoji="1" lang="zh-CN" altLang="en-US" smtClean="0"/>
              <a:t>2022/1/7</a:t>
            </a:fld>
            <a:endParaRPr kumimoji="1" lang="zh-CN" altLang="en-US"/>
          </a:p>
        </p:txBody>
      </p:sp>
      <p:sp>
        <p:nvSpPr>
          <p:cNvPr id="5" name="页脚占位符 4">
            <a:extLst>
              <a:ext uri="{FF2B5EF4-FFF2-40B4-BE49-F238E27FC236}">
                <a16:creationId xmlns:a16="http://schemas.microsoft.com/office/drawing/2014/main" id="{89553707-4AA6-5242-8AF4-6CF019EFF7C8}"/>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62292B2-68CF-134B-862B-1103AA598431}"/>
              </a:ext>
            </a:extLst>
          </p:cNvPr>
          <p:cNvSpPr>
            <a:spLocks noGrp="1"/>
          </p:cNvSpPr>
          <p:nvPr>
            <p:ph type="sldNum" sz="quarter" idx="12"/>
          </p:nvPr>
        </p:nvSpPr>
        <p:spPr/>
        <p:txBody>
          <a:bodyPr/>
          <a:lstStyle/>
          <a:p>
            <a:fld id="{FD60CA13-1D35-FB4C-A00C-0558FB41B5AA}" type="slidenum">
              <a:rPr kumimoji="1" lang="zh-CN" altLang="en-US" smtClean="0"/>
              <a:t>‹#›</a:t>
            </a:fld>
            <a:endParaRPr kumimoji="1" lang="zh-CN" altLang="en-US"/>
          </a:p>
        </p:txBody>
      </p:sp>
    </p:spTree>
    <p:extLst>
      <p:ext uri="{BB962C8B-B14F-4D97-AF65-F5344CB8AC3E}">
        <p14:creationId xmlns:p14="http://schemas.microsoft.com/office/powerpoint/2010/main" val="1250619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C2ACAD-5199-F741-B03B-A55B68FB1102}"/>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65FAE19D-2259-4446-B66C-BFDFC2A975C6}"/>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83753068-5841-2E43-BB7C-9ADE65BFC915}"/>
              </a:ext>
            </a:extLst>
          </p:cNvPr>
          <p:cNvSpPr>
            <a:spLocks noGrp="1"/>
          </p:cNvSpPr>
          <p:nvPr>
            <p:ph type="dt" sz="half" idx="10"/>
          </p:nvPr>
        </p:nvSpPr>
        <p:spPr/>
        <p:txBody>
          <a:bodyPr/>
          <a:lstStyle/>
          <a:p>
            <a:fld id="{8897C2C2-4784-D247-870A-CDF1567FE4A3}" type="datetimeFigureOut">
              <a:rPr kumimoji="1" lang="zh-CN" altLang="en-US" smtClean="0"/>
              <a:t>2022/1/7</a:t>
            </a:fld>
            <a:endParaRPr kumimoji="1" lang="zh-CN" altLang="en-US"/>
          </a:p>
        </p:txBody>
      </p:sp>
      <p:sp>
        <p:nvSpPr>
          <p:cNvPr id="5" name="页脚占位符 4">
            <a:extLst>
              <a:ext uri="{FF2B5EF4-FFF2-40B4-BE49-F238E27FC236}">
                <a16:creationId xmlns:a16="http://schemas.microsoft.com/office/drawing/2014/main" id="{69F5E33F-039A-624F-B234-6E397AC7BEB9}"/>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D543225-D8AB-5F40-B80A-29CFF9F5C67B}"/>
              </a:ext>
            </a:extLst>
          </p:cNvPr>
          <p:cNvSpPr>
            <a:spLocks noGrp="1"/>
          </p:cNvSpPr>
          <p:nvPr>
            <p:ph type="sldNum" sz="quarter" idx="12"/>
          </p:nvPr>
        </p:nvSpPr>
        <p:spPr/>
        <p:txBody>
          <a:bodyPr/>
          <a:lstStyle/>
          <a:p>
            <a:fld id="{FD60CA13-1D35-FB4C-A00C-0558FB41B5AA}" type="slidenum">
              <a:rPr kumimoji="1" lang="zh-CN" altLang="en-US" smtClean="0"/>
              <a:t>‹#›</a:t>
            </a:fld>
            <a:endParaRPr kumimoji="1" lang="zh-CN" altLang="en-US"/>
          </a:p>
        </p:txBody>
      </p:sp>
    </p:spTree>
    <p:extLst>
      <p:ext uri="{BB962C8B-B14F-4D97-AF65-F5344CB8AC3E}">
        <p14:creationId xmlns:p14="http://schemas.microsoft.com/office/powerpoint/2010/main" val="3816872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标题幻灯片">
    <p:bg>
      <p:bgPr>
        <a:solidFill>
          <a:srgbClr val="404040"/>
        </a:solidFill>
        <a:effectLst/>
      </p:bgPr>
    </p:bg>
    <p:spTree>
      <p:nvGrpSpPr>
        <p:cNvPr id="1" name=""/>
        <p:cNvGrpSpPr/>
        <p:nvPr/>
      </p:nvGrpSpPr>
      <p:grpSpPr>
        <a:xfrm>
          <a:off x="0" y="0"/>
          <a:ext cx="0" cy="0"/>
          <a:chOff x="0" y="0"/>
          <a:chExt cx="0" cy="0"/>
        </a:xfrm>
      </p:grpSpPr>
      <p:sp>
        <p:nvSpPr>
          <p:cNvPr id="6" name="文本占位符 2"/>
          <p:cNvSpPr>
            <a:spLocks noGrp="1"/>
          </p:cNvSpPr>
          <p:nvPr>
            <p:ph type="body" sz="quarter" idx="10" hasCustomPrompt="1"/>
          </p:nvPr>
        </p:nvSpPr>
        <p:spPr>
          <a:xfrm>
            <a:off x="440604" y="759873"/>
            <a:ext cx="2259871"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a:solidFill>
                  <a:schemeClr val="bg1"/>
                </a:solidFill>
                <a:latin typeface="Microsoft YaHei" charset="0"/>
                <a:ea typeface="Microsoft YaHei" charset="0"/>
                <a:cs typeface="Microsoft YaHei" charset="0"/>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dirty="0"/>
          </a:p>
        </p:txBody>
      </p:sp>
      <p:sp>
        <p:nvSpPr>
          <p:cNvPr id="7" name="文本占位符 2"/>
          <p:cNvSpPr>
            <a:spLocks noGrp="1"/>
          </p:cNvSpPr>
          <p:nvPr>
            <p:ph type="body" sz="quarter" idx="11" hasCustomPrompt="1"/>
          </p:nvPr>
        </p:nvSpPr>
        <p:spPr>
          <a:xfrm>
            <a:off x="440604" y="182445"/>
            <a:ext cx="2259871" cy="287259"/>
          </a:xfrm>
          <a:prstGeom prst="rect">
            <a:avLst/>
          </a:prstGeom>
        </p:spPr>
        <p:txBody>
          <a:bodyPr/>
          <a:lstStyle>
            <a:lvl1pPr marL="0" indent="0">
              <a:lnSpc>
                <a:spcPct val="100000"/>
              </a:lnSpc>
              <a:buNone/>
              <a:defRPr sz="1067" baseline="0">
                <a:solidFill>
                  <a:schemeClr val="bg1"/>
                </a:solidFill>
                <a:latin typeface="Segoe UI Light" charset="0"/>
                <a:ea typeface="Segoe UI Light" charset="0"/>
                <a:cs typeface="Segoe UI Light"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dirty="0">
                <a:latin typeface="Segoe UI Light"/>
                <a:ea typeface="微软雅黑"/>
                <a:cs typeface="Segoe UI Light"/>
              </a:rPr>
              <a:t>Design</a:t>
            </a:r>
            <a:r>
              <a:rPr kumimoji="1" lang="zh-CN" altLang="en-US" dirty="0">
                <a:latin typeface="Segoe UI Light"/>
                <a:ea typeface="微软雅黑"/>
                <a:cs typeface="Segoe UI Light"/>
              </a:rPr>
              <a:t> </a:t>
            </a:r>
            <a:r>
              <a:rPr kumimoji="1" lang="en-US" altLang="zh-CN" dirty="0">
                <a:latin typeface="Segoe UI Light"/>
                <a:ea typeface="微软雅黑"/>
                <a:cs typeface="Segoe UI Light"/>
              </a:rPr>
              <a:t>Guidelines</a:t>
            </a:r>
            <a:endParaRPr lang="zh-CN" altLang="en-US" dirty="0">
              <a:latin typeface="Segoe UI Light"/>
              <a:cs typeface="Segoe UI Light"/>
            </a:endParaRPr>
          </a:p>
        </p:txBody>
      </p:sp>
      <p:sp>
        <p:nvSpPr>
          <p:cNvPr id="8" name="文本占位符 2"/>
          <p:cNvSpPr>
            <a:spLocks noGrp="1"/>
          </p:cNvSpPr>
          <p:nvPr>
            <p:ph type="body" sz="quarter" idx="12" hasCustomPrompt="1"/>
          </p:nvPr>
        </p:nvSpPr>
        <p:spPr>
          <a:xfrm>
            <a:off x="4153011" y="182445"/>
            <a:ext cx="2259871" cy="287259"/>
          </a:xfrm>
          <a:prstGeom prst="rect">
            <a:avLst/>
          </a:prstGeom>
        </p:spPr>
        <p:txBody>
          <a:bodyPr/>
          <a:lstStyle>
            <a:lvl1pPr marL="0" indent="0">
              <a:lnSpc>
                <a:spcPct val="100000"/>
              </a:lnSpc>
              <a:buNone/>
              <a:defRPr sz="1067" baseline="0">
                <a:solidFill>
                  <a:schemeClr val="bg1"/>
                </a:solidFill>
                <a:latin typeface="Segoe UI Light" charset="0"/>
                <a:ea typeface="Segoe UI Light" charset="0"/>
                <a:cs typeface="Segoe UI Light" charset="0"/>
              </a:defRPr>
            </a:lvl1pPr>
          </a:lstStyle>
          <a:p>
            <a:pPr lvl="0"/>
            <a:r>
              <a:rPr kumimoji="1" lang="en-US" altLang="zh-CN"/>
              <a:t>OfficePLUS</a:t>
            </a:r>
            <a:endParaRPr kumimoji="1" lang="zh-CN" altLang="en-US" dirty="0"/>
          </a:p>
        </p:txBody>
      </p:sp>
      <p:sp>
        <p:nvSpPr>
          <p:cNvPr id="9" name="文本占位符 2"/>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333" baseline="0">
                <a:solidFill>
                  <a:schemeClr val="bg1"/>
                </a:solidFill>
                <a:latin typeface="Microsoft YaHei" charset="0"/>
                <a:ea typeface="Microsoft YaHei" charset="0"/>
                <a:cs typeface="Microsoft YaHei" charset="0"/>
              </a:defRPr>
            </a:lvl1pPr>
          </a:lstStyle>
          <a:p>
            <a:pPr lvl="0"/>
            <a:r>
              <a:rPr kumimoji="1" lang="en-US" altLang="zh-CN" dirty="0"/>
              <a:t>OfficePLUS</a:t>
            </a:r>
            <a:endParaRPr kumimoji="1" lang="zh-CN" altLang="en-US" dirty="0"/>
          </a:p>
        </p:txBody>
      </p:sp>
    </p:spTree>
    <p:extLst>
      <p:ext uri="{BB962C8B-B14F-4D97-AF65-F5344CB8AC3E}">
        <p14:creationId xmlns:p14="http://schemas.microsoft.com/office/powerpoint/2010/main" val="3308337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CB52503A-9654-40D1-8FB1-466A6EBB3660}"/>
              </a:ext>
            </a:extLst>
          </p:cNvPr>
          <p:cNvSpPr/>
          <p:nvPr userDrawn="1"/>
        </p:nvSpPr>
        <p:spPr>
          <a:xfrm>
            <a:off x="0" y="0"/>
            <a:ext cx="12192000" cy="6858000"/>
          </a:xfrm>
          <a:prstGeom prst="rect">
            <a:avLst/>
          </a:prstGeom>
          <a:gradFill flip="none" rotWithShape="1">
            <a:gsLst>
              <a:gs pos="52000">
                <a:schemeClr val="accent4">
                  <a:lumMod val="32000"/>
                  <a:lumOff val="68000"/>
                </a:schemeClr>
              </a:gs>
              <a:gs pos="100000">
                <a:schemeClr val="accent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a:extLst>
              <a:ext uri="{FF2B5EF4-FFF2-40B4-BE49-F238E27FC236}">
                <a16:creationId xmlns:a16="http://schemas.microsoft.com/office/drawing/2014/main" id="{CE33E7BE-E1BB-4CD8-BDB0-3525EF4098F3}"/>
              </a:ext>
            </a:extLst>
          </p:cNvPr>
          <p:cNvSpPr/>
          <p:nvPr userDrawn="1"/>
        </p:nvSpPr>
        <p:spPr>
          <a:xfrm>
            <a:off x="0" y="5981772"/>
            <a:ext cx="12192000" cy="876228"/>
          </a:xfrm>
          <a:custGeom>
            <a:avLst/>
            <a:gdLst>
              <a:gd name="connsiteX0" fmla="*/ 11905952 w 12192000"/>
              <a:gd name="connsiteY0" fmla="*/ 37 h 876228"/>
              <a:gd name="connsiteX1" fmla="*/ 12132059 w 12192000"/>
              <a:gd name="connsiteY1" fmla="*/ 3419 h 876228"/>
              <a:gd name="connsiteX2" fmla="*/ 12192000 w 12192000"/>
              <a:gd name="connsiteY2" fmla="*/ 6952 h 876228"/>
              <a:gd name="connsiteX3" fmla="*/ 12192000 w 12192000"/>
              <a:gd name="connsiteY3" fmla="*/ 876228 h 876228"/>
              <a:gd name="connsiteX4" fmla="*/ 0 w 12192000"/>
              <a:gd name="connsiteY4" fmla="*/ 876228 h 876228"/>
              <a:gd name="connsiteX5" fmla="*/ 0 w 12192000"/>
              <a:gd name="connsiteY5" fmla="*/ 689338 h 876228"/>
              <a:gd name="connsiteX6" fmla="*/ 107435 w 12192000"/>
              <a:gd name="connsiteY6" fmla="*/ 665288 h 876228"/>
              <a:gd name="connsiteX7" fmla="*/ 1939636 w 12192000"/>
              <a:gd name="connsiteY7" fmla="*/ 391319 h 876228"/>
              <a:gd name="connsiteX8" fmla="*/ 6040582 w 12192000"/>
              <a:gd name="connsiteY8" fmla="*/ 640701 h 876228"/>
              <a:gd name="connsiteX9" fmla="*/ 9448800 w 12192000"/>
              <a:gd name="connsiteY9" fmla="*/ 183501 h 876228"/>
              <a:gd name="connsiteX10" fmla="*/ 11905952 w 12192000"/>
              <a:gd name="connsiteY10" fmla="*/ 37 h 8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876228">
                <a:moveTo>
                  <a:pt x="11905952" y="37"/>
                </a:moveTo>
                <a:cubicBezTo>
                  <a:pt x="11983303" y="-216"/>
                  <a:pt x="12058810" y="839"/>
                  <a:pt x="12132059" y="3419"/>
                </a:cubicBezTo>
                <a:lnTo>
                  <a:pt x="12192000" y="6952"/>
                </a:lnTo>
                <a:lnTo>
                  <a:pt x="12192000" y="876228"/>
                </a:lnTo>
                <a:lnTo>
                  <a:pt x="0" y="876228"/>
                </a:lnTo>
                <a:lnTo>
                  <a:pt x="0" y="689338"/>
                </a:lnTo>
                <a:lnTo>
                  <a:pt x="107435" y="665288"/>
                </a:lnTo>
                <a:cubicBezTo>
                  <a:pt x="713473" y="536287"/>
                  <a:pt x="1405226" y="433749"/>
                  <a:pt x="1939636" y="391319"/>
                </a:cubicBezTo>
                <a:cubicBezTo>
                  <a:pt x="3161145" y="294337"/>
                  <a:pt x="4789056" y="675337"/>
                  <a:pt x="6040582" y="640701"/>
                </a:cubicBezTo>
                <a:cubicBezTo>
                  <a:pt x="7292109" y="606065"/>
                  <a:pt x="8287327" y="259701"/>
                  <a:pt x="9448800" y="183501"/>
                </a:cubicBezTo>
                <a:cubicBezTo>
                  <a:pt x="10174721" y="135876"/>
                  <a:pt x="11132452" y="2562"/>
                  <a:pt x="11905952" y="3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形状 8">
            <a:extLst>
              <a:ext uri="{FF2B5EF4-FFF2-40B4-BE49-F238E27FC236}">
                <a16:creationId xmlns:a16="http://schemas.microsoft.com/office/drawing/2014/main" id="{6883073E-6AD2-4E4E-A8CC-37BD640DBA15}"/>
              </a:ext>
            </a:extLst>
          </p:cNvPr>
          <p:cNvSpPr/>
          <p:nvPr userDrawn="1"/>
        </p:nvSpPr>
        <p:spPr>
          <a:xfrm>
            <a:off x="1" y="0"/>
            <a:ext cx="5992921" cy="778246"/>
          </a:xfrm>
          <a:custGeom>
            <a:avLst/>
            <a:gdLst>
              <a:gd name="connsiteX0" fmla="*/ 0 w 5992921"/>
              <a:gd name="connsiteY0" fmla="*/ 0 h 778246"/>
              <a:gd name="connsiteX1" fmla="*/ 5427608 w 5992921"/>
              <a:gd name="connsiteY1" fmla="*/ 0 h 778246"/>
              <a:gd name="connsiteX2" fmla="*/ 5508847 w 5992921"/>
              <a:gd name="connsiteY2" fmla="*/ 19870 h 778246"/>
              <a:gd name="connsiteX3" fmla="*/ 5986123 w 5992921"/>
              <a:gd name="connsiteY3" fmla="*/ 169019 h 778246"/>
              <a:gd name="connsiteX4" fmla="*/ 5919195 w 5992921"/>
              <a:gd name="connsiteY4" fmla="*/ 328344 h 778246"/>
              <a:gd name="connsiteX5" fmla="*/ 5532599 w 5992921"/>
              <a:gd name="connsiteY5" fmla="*/ 462821 h 778246"/>
              <a:gd name="connsiteX6" fmla="*/ 5194816 w 5992921"/>
              <a:gd name="connsiteY6" fmla="*/ 667459 h 778246"/>
              <a:gd name="connsiteX7" fmla="*/ 4993250 w 5992921"/>
              <a:gd name="connsiteY7" fmla="*/ 648458 h 778246"/>
              <a:gd name="connsiteX8" fmla="*/ 4990100 w 5992921"/>
              <a:gd name="connsiteY8" fmla="*/ 643781 h 778246"/>
              <a:gd name="connsiteX9" fmla="*/ 4761764 w 5992921"/>
              <a:gd name="connsiteY9" fmla="*/ 660735 h 778246"/>
              <a:gd name="connsiteX10" fmla="*/ 4740899 w 5992921"/>
              <a:gd name="connsiteY10" fmla="*/ 724467 h 778246"/>
              <a:gd name="connsiteX11" fmla="*/ 4646808 w 5992921"/>
              <a:gd name="connsiteY11" fmla="*/ 777963 h 778246"/>
              <a:gd name="connsiteX12" fmla="*/ 4554291 w 5992921"/>
              <a:gd name="connsiteY12" fmla="*/ 631209 h 778246"/>
              <a:gd name="connsiteX13" fmla="*/ 4204699 w 5992921"/>
              <a:gd name="connsiteY13" fmla="*/ 509595 h 778246"/>
              <a:gd name="connsiteX14" fmla="*/ 3927943 w 5992921"/>
              <a:gd name="connsiteY14" fmla="*/ 523336 h 778246"/>
              <a:gd name="connsiteX15" fmla="*/ 3788576 w 5992921"/>
              <a:gd name="connsiteY15" fmla="*/ 578588 h 778246"/>
              <a:gd name="connsiteX16" fmla="*/ 3622444 w 5992921"/>
              <a:gd name="connsiteY16" fmla="*/ 637934 h 778246"/>
              <a:gd name="connsiteX17" fmla="*/ 3511423 w 5992921"/>
              <a:gd name="connsiteY17" fmla="*/ 597881 h 778246"/>
              <a:gd name="connsiteX18" fmla="*/ 3337416 w 5992921"/>
              <a:gd name="connsiteY18" fmla="*/ 585896 h 778246"/>
              <a:gd name="connsiteX19" fmla="*/ 3116953 w 5992921"/>
              <a:gd name="connsiteY19" fmla="*/ 592329 h 778246"/>
              <a:gd name="connsiteX20" fmla="*/ 2815389 w 5992921"/>
              <a:gd name="connsiteY20" fmla="*/ 375702 h 778246"/>
              <a:gd name="connsiteX21" fmla="*/ 2479970 w 5992921"/>
              <a:gd name="connsiteY21" fmla="*/ 326883 h 778246"/>
              <a:gd name="connsiteX22" fmla="*/ 1791810 w 5992921"/>
              <a:gd name="connsiteY22" fmla="*/ 318698 h 778246"/>
              <a:gd name="connsiteX23" fmla="*/ 1694966 w 5992921"/>
              <a:gd name="connsiteY23" fmla="*/ 373949 h 778246"/>
              <a:gd name="connsiteX24" fmla="*/ 1659925 w 5992921"/>
              <a:gd name="connsiteY24" fmla="*/ 452588 h 778246"/>
              <a:gd name="connsiteX25" fmla="*/ 1485129 w 5992921"/>
              <a:gd name="connsiteY25" fmla="*/ 458143 h 778246"/>
              <a:gd name="connsiteX26" fmla="*/ 1483951 w 5992921"/>
              <a:gd name="connsiteY26" fmla="*/ 456974 h 778246"/>
              <a:gd name="connsiteX27" fmla="*/ 1304034 w 5992921"/>
              <a:gd name="connsiteY27" fmla="*/ 472467 h 778246"/>
              <a:gd name="connsiteX28" fmla="*/ 1249315 w 5992921"/>
              <a:gd name="connsiteY28" fmla="*/ 552570 h 778246"/>
              <a:gd name="connsiteX29" fmla="*/ 1130028 w 5992921"/>
              <a:gd name="connsiteY29" fmla="*/ 578879 h 778246"/>
              <a:gd name="connsiteX30" fmla="*/ 1051291 w 5992921"/>
              <a:gd name="connsiteY30" fmla="*/ 490008 h 778246"/>
              <a:gd name="connsiteX31" fmla="*/ 825314 w 5992921"/>
              <a:gd name="connsiteY31" fmla="*/ 198836 h 778246"/>
              <a:gd name="connsiteX32" fmla="*/ 421789 w 5992921"/>
              <a:gd name="connsiteY32" fmla="*/ 246489 h 778246"/>
              <a:gd name="connsiteX33" fmla="*/ 291086 w 5992921"/>
              <a:gd name="connsiteY33" fmla="*/ 384182 h 778246"/>
              <a:gd name="connsiteX34" fmla="*/ 195027 w 5992921"/>
              <a:gd name="connsiteY34" fmla="*/ 377166 h 778246"/>
              <a:gd name="connsiteX35" fmla="*/ 60496 w 5992921"/>
              <a:gd name="connsiteY35" fmla="*/ 335259 h 778246"/>
              <a:gd name="connsiteX36" fmla="*/ 0 w 5992921"/>
              <a:gd name="connsiteY36" fmla="*/ 314003 h 77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92921" h="778246">
                <a:moveTo>
                  <a:pt x="0" y="0"/>
                </a:moveTo>
                <a:lnTo>
                  <a:pt x="5427608" y="0"/>
                </a:lnTo>
                <a:lnTo>
                  <a:pt x="5508847" y="19870"/>
                </a:lnTo>
                <a:cubicBezTo>
                  <a:pt x="5702596" y="54787"/>
                  <a:pt x="5938587" y="39220"/>
                  <a:pt x="5986123" y="169019"/>
                </a:cubicBezTo>
                <a:cubicBezTo>
                  <a:pt x="6007380" y="226901"/>
                  <a:pt x="5977068" y="286830"/>
                  <a:pt x="5919195" y="328344"/>
                </a:cubicBezTo>
                <a:cubicBezTo>
                  <a:pt x="5810931" y="406400"/>
                  <a:pt x="5662513" y="418677"/>
                  <a:pt x="5532599" y="462821"/>
                </a:cubicBezTo>
                <a:cubicBezTo>
                  <a:pt x="5398747" y="508134"/>
                  <a:pt x="5291268" y="583848"/>
                  <a:pt x="5194816" y="667459"/>
                </a:cubicBezTo>
                <a:cubicBezTo>
                  <a:pt x="5137340" y="717156"/>
                  <a:pt x="5030651" y="707509"/>
                  <a:pt x="4993250" y="648458"/>
                </a:cubicBezTo>
                <a:lnTo>
                  <a:pt x="4990100" y="643781"/>
                </a:lnTo>
                <a:cubicBezTo>
                  <a:pt x="4941283" y="566894"/>
                  <a:pt x="4789323" y="578296"/>
                  <a:pt x="4761764" y="660735"/>
                </a:cubicBezTo>
                <a:lnTo>
                  <a:pt x="4740899" y="724467"/>
                </a:lnTo>
                <a:cubicBezTo>
                  <a:pt x="4730269" y="756623"/>
                  <a:pt x="4690900" y="781179"/>
                  <a:pt x="4646808" y="777963"/>
                </a:cubicBezTo>
                <a:cubicBezTo>
                  <a:pt x="4568860" y="772116"/>
                  <a:pt x="4575552" y="687630"/>
                  <a:pt x="4554291" y="631209"/>
                </a:cubicBezTo>
                <a:cubicBezTo>
                  <a:pt x="4516894" y="531227"/>
                  <a:pt x="4344066" y="501118"/>
                  <a:pt x="4204699" y="509595"/>
                </a:cubicBezTo>
                <a:cubicBezTo>
                  <a:pt x="4113365" y="515151"/>
                  <a:pt x="4017703" y="528888"/>
                  <a:pt x="3927943" y="523336"/>
                </a:cubicBezTo>
                <a:cubicBezTo>
                  <a:pt x="3870855" y="519828"/>
                  <a:pt x="3818889" y="542338"/>
                  <a:pt x="3788576" y="578588"/>
                </a:cubicBezTo>
                <a:cubicBezTo>
                  <a:pt x="3755899" y="617468"/>
                  <a:pt x="3686611" y="646411"/>
                  <a:pt x="3622444" y="637934"/>
                </a:cubicBezTo>
                <a:cubicBezTo>
                  <a:pt x="3580318" y="632379"/>
                  <a:pt x="3543707" y="617760"/>
                  <a:pt x="3511423" y="597881"/>
                </a:cubicBezTo>
                <a:cubicBezTo>
                  <a:pt x="3462213" y="567477"/>
                  <a:pt x="3391743" y="561047"/>
                  <a:pt x="3337416" y="585896"/>
                </a:cubicBezTo>
                <a:cubicBezTo>
                  <a:pt x="3275605" y="614252"/>
                  <a:pt x="3181910" y="622146"/>
                  <a:pt x="3116953" y="592329"/>
                </a:cubicBezTo>
                <a:cubicBezTo>
                  <a:pt x="2997273" y="537660"/>
                  <a:pt x="2935069" y="430370"/>
                  <a:pt x="2815389" y="375702"/>
                </a:cubicBezTo>
                <a:cubicBezTo>
                  <a:pt x="2716970" y="330974"/>
                  <a:pt x="2595319" y="328052"/>
                  <a:pt x="2479970" y="326883"/>
                </a:cubicBezTo>
                <a:lnTo>
                  <a:pt x="1791810" y="318698"/>
                </a:lnTo>
                <a:cubicBezTo>
                  <a:pt x="1746143" y="318111"/>
                  <a:pt x="1704807" y="340915"/>
                  <a:pt x="1694966" y="373949"/>
                </a:cubicBezTo>
                <a:cubicBezTo>
                  <a:pt x="1686695" y="400845"/>
                  <a:pt x="1674887" y="427154"/>
                  <a:pt x="1659925" y="452588"/>
                </a:cubicBezTo>
                <a:cubicBezTo>
                  <a:pt x="1627645" y="506670"/>
                  <a:pt x="1524894" y="509595"/>
                  <a:pt x="1485129" y="458143"/>
                </a:cubicBezTo>
                <a:lnTo>
                  <a:pt x="1483951" y="456974"/>
                </a:lnTo>
                <a:cubicBezTo>
                  <a:pt x="1440644" y="401136"/>
                  <a:pt x="1326081" y="410491"/>
                  <a:pt x="1304034" y="472467"/>
                </a:cubicBezTo>
                <a:cubicBezTo>
                  <a:pt x="1293801" y="501701"/>
                  <a:pt x="1278446" y="529183"/>
                  <a:pt x="1249315" y="552570"/>
                </a:cubicBezTo>
                <a:cubicBezTo>
                  <a:pt x="1218999" y="576832"/>
                  <a:pt x="1172546" y="589404"/>
                  <a:pt x="1130028" y="578879"/>
                </a:cubicBezTo>
                <a:cubicBezTo>
                  <a:pt x="1076880" y="565725"/>
                  <a:pt x="1063100" y="525966"/>
                  <a:pt x="1051291" y="490008"/>
                </a:cubicBezTo>
                <a:cubicBezTo>
                  <a:pt x="1013498" y="378918"/>
                  <a:pt x="952083" y="264321"/>
                  <a:pt x="825314" y="198836"/>
                </a:cubicBezTo>
                <a:cubicBezTo>
                  <a:pt x="698550" y="133643"/>
                  <a:pt x="492652" y="144754"/>
                  <a:pt x="421789" y="246489"/>
                </a:cubicBezTo>
                <a:cubicBezTo>
                  <a:pt x="385963" y="297941"/>
                  <a:pt x="385570" y="366933"/>
                  <a:pt x="291086" y="384182"/>
                </a:cubicBezTo>
                <a:cubicBezTo>
                  <a:pt x="259199" y="390029"/>
                  <a:pt x="225340" y="386226"/>
                  <a:pt x="195027" y="377166"/>
                </a:cubicBezTo>
                <a:cubicBezTo>
                  <a:pt x="148179" y="362987"/>
                  <a:pt x="103004" y="349101"/>
                  <a:pt x="60496" y="335259"/>
                </a:cubicBezTo>
                <a:lnTo>
                  <a:pt x="0" y="314003"/>
                </a:lnTo>
                <a:close/>
              </a:path>
            </a:pathLst>
          </a:custGeom>
          <a:solidFill>
            <a:srgbClr val="F2F3F7"/>
          </a:solidFill>
          <a:ln w="9525" cap="flat">
            <a:noFill/>
            <a:prstDash val="solid"/>
            <a:miter/>
          </a:ln>
        </p:spPr>
        <p:txBody>
          <a:bodyPr wrap="square" rtlCol="0" anchor="ctr">
            <a:noAutofit/>
          </a:bodyPr>
          <a:lstStyle/>
          <a:p>
            <a:endParaRPr lang="en-ID">
              <a:latin typeface="Lexend" pitchFamily="2" charset="0"/>
            </a:endParaRPr>
          </a:p>
        </p:txBody>
      </p:sp>
      <p:sp>
        <p:nvSpPr>
          <p:cNvPr id="10" name="任意多边形: 形状 9">
            <a:extLst>
              <a:ext uri="{FF2B5EF4-FFF2-40B4-BE49-F238E27FC236}">
                <a16:creationId xmlns:a16="http://schemas.microsoft.com/office/drawing/2014/main" id="{02AD0EC0-6E73-4C52-850D-27906E68E5AA}"/>
              </a:ext>
            </a:extLst>
          </p:cNvPr>
          <p:cNvSpPr/>
          <p:nvPr userDrawn="1"/>
        </p:nvSpPr>
        <p:spPr>
          <a:xfrm>
            <a:off x="10522500" y="0"/>
            <a:ext cx="1669500" cy="806730"/>
          </a:xfrm>
          <a:custGeom>
            <a:avLst/>
            <a:gdLst>
              <a:gd name="connsiteX0" fmla="*/ 0 w 1669500"/>
              <a:gd name="connsiteY0" fmla="*/ 0 h 806730"/>
              <a:gd name="connsiteX1" fmla="*/ 1669500 w 1669500"/>
              <a:gd name="connsiteY1" fmla="*/ 0 h 806730"/>
              <a:gd name="connsiteX2" fmla="*/ 1669500 w 1669500"/>
              <a:gd name="connsiteY2" fmla="*/ 767879 h 806730"/>
              <a:gd name="connsiteX3" fmla="*/ 1658487 w 1669500"/>
              <a:gd name="connsiteY3" fmla="*/ 763657 h 806730"/>
              <a:gd name="connsiteX4" fmla="*/ 1501025 w 1669500"/>
              <a:gd name="connsiteY4" fmla="*/ 635841 h 806730"/>
              <a:gd name="connsiteX5" fmla="*/ 1495917 w 1669500"/>
              <a:gd name="connsiteY5" fmla="*/ 577710 h 806730"/>
              <a:gd name="connsiteX6" fmla="*/ 1352548 w 1669500"/>
              <a:gd name="connsiteY6" fmla="*/ 565253 h 806730"/>
              <a:gd name="connsiteX7" fmla="*/ 1275754 w 1669500"/>
              <a:gd name="connsiteY7" fmla="*/ 648659 h 806730"/>
              <a:gd name="connsiteX8" fmla="*/ 1235521 w 1669500"/>
              <a:gd name="connsiteY8" fmla="*/ 514161 h 806730"/>
              <a:gd name="connsiteX9" fmla="*/ 1173844 w 1669500"/>
              <a:gd name="connsiteY9" fmla="*/ 502067 h 806730"/>
              <a:gd name="connsiteX10" fmla="*/ 1173433 w 1669500"/>
              <a:gd name="connsiteY10" fmla="*/ 502428 h 806730"/>
              <a:gd name="connsiteX11" fmla="*/ 1112982 w 1669500"/>
              <a:gd name="connsiteY11" fmla="*/ 491054 h 806730"/>
              <a:gd name="connsiteX12" fmla="*/ 1109306 w 1669500"/>
              <a:gd name="connsiteY12" fmla="*/ 482207 h 806730"/>
              <a:gd name="connsiteX13" fmla="*/ 1040477 w 1669500"/>
              <a:gd name="connsiteY13" fmla="*/ 491596 h 806730"/>
              <a:gd name="connsiteX14" fmla="*/ 1022914 w 1669500"/>
              <a:gd name="connsiteY14" fmla="*/ 764199 h 806730"/>
              <a:gd name="connsiteX15" fmla="*/ 1022709 w 1669500"/>
              <a:gd name="connsiteY15" fmla="*/ 766906 h 806730"/>
              <a:gd name="connsiteX16" fmla="*/ 924269 w 1669500"/>
              <a:gd name="connsiteY16" fmla="*/ 764741 h 806730"/>
              <a:gd name="connsiteX17" fmla="*/ 818070 w 1669500"/>
              <a:gd name="connsiteY17" fmla="*/ 322979 h 806730"/>
              <a:gd name="connsiteX18" fmla="*/ 709416 w 1669500"/>
              <a:gd name="connsiteY18" fmla="*/ 296983 h 806730"/>
              <a:gd name="connsiteX19" fmla="*/ 629562 w 1669500"/>
              <a:gd name="connsiteY19" fmla="*/ 305468 h 806730"/>
              <a:gd name="connsiteX20" fmla="*/ 585243 w 1669500"/>
              <a:gd name="connsiteY20" fmla="*/ 274597 h 806730"/>
              <a:gd name="connsiteX21" fmla="*/ 441260 w 1669500"/>
              <a:gd name="connsiteY21" fmla="*/ 345183 h 806730"/>
              <a:gd name="connsiteX22" fmla="*/ 244582 w 1669500"/>
              <a:gd name="connsiteY22" fmla="*/ 224590 h 806730"/>
              <a:gd name="connsiteX23" fmla="*/ 101007 w 1669500"/>
              <a:gd name="connsiteY23" fmla="*/ 31239 h 806730"/>
              <a:gd name="connsiteX24" fmla="*/ 20335 w 1669500"/>
              <a:gd name="connsiteY24" fmla="*/ 13547 h 8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9500" h="806730">
                <a:moveTo>
                  <a:pt x="0" y="0"/>
                </a:moveTo>
                <a:lnTo>
                  <a:pt x="1669500" y="0"/>
                </a:lnTo>
                <a:lnTo>
                  <a:pt x="1669500" y="767879"/>
                </a:lnTo>
                <a:lnTo>
                  <a:pt x="1658487" y="763657"/>
                </a:lnTo>
                <a:cubicBezTo>
                  <a:pt x="1578021" y="743618"/>
                  <a:pt x="1509397" y="705344"/>
                  <a:pt x="1501025" y="635841"/>
                </a:cubicBezTo>
                <a:cubicBezTo>
                  <a:pt x="1498778" y="616523"/>
                  <a:pt x="1502046" y="596484"/>
                  <a:pt x="1495917" y="577710"/>
                </a:cubicBezTo>
                <a:cubicBezTo>
                  <a:pt x="1478968" y="525174"/>
                  <a:pt x="1380528" y="516690"/>
                  <a:pt x="1352548" y="565253"/>
                </a:cubicBezTo>
                <a:cubicBezTo>
                  <a:pt x="1331306" y="602080"/>
                  <a:pt x="1316193" y="669419"/>
                  <a:pt x="1275754" y="648659"/>
                </a:cubicBezTo>
                <a:lnTo>
                  <a:pt x="1235521" y="514161"/>
                </a:lnTo>
                <a:cubicBezTo>
                  <a:pt x="1228170" y="489429"/>
                  <a:pt x="1192428" y="482570"/>
                  <a:pt x="1173844" y="502067"/>
                </a:cubicBezTo>
                <a:lnTo>
                  <a:pt x="1173433" y="502428"/>
                </a:lnTo>
                <a:cubicBezTo>
                  <a:pt x="1155462" y="521564"/>
                  <a:pt x="1121354" y="514703"/>
                  <a:pt x="1112982" y="491054"/>
                </a:cubicBezTo>
                <a:cubicBezTo>
                  <a:pt x="1111961" y="487984"/>
                  <a:pt x="1110735" y="485096"/>
                  <a:pt x="1109306" y="482207"/>
                </a:cubicBezTo>
                <a:cubicBezTo>
                  <a:pt x="1095416" y="450615"/>
                  <a:pt x="1042522" y="457656"/>
                  <a:pt x="1040477" y="491596"/>
                </a:cubicBezTo>
                <a:lnTo>
                  <a:pt x="1022914" y="764199"/>
                </a:lnTo>
                <a:cubicBezTo>
                  <a:pt x="1022914" y="765101"/>
                  <a:pt x="1022709" y="766004"/>
                  <a:pt x="1022709" y="766906"/>
                </a:cubicBezTo>
                <a:cubicBezTo>
                  <a:pt x="1018218" y="821428"/>
                  <a:pt x="927129" y="819260"/>
                  <a:pt x="924269" y="764741"/>
                </a:cubicBezTo>
                <a:cubicBezTo>
                  <a:pt x="916918" y="613634"/>
                  <a:pt x="880768" y="463612"/>
                  <a:pt x="818070" y="322979"/>
                </a:cubicBezTo>
                <a:cubicBezTo>
                  <a:pt x="800912" y="284344"/>
                  <a:pt x="747607" y="272790"/>
                  <a:pt x="709416" y="296983"/>
                </a:cubicBezTo>
                <a:cubicBezTo>
                  <a:pt x="684090" y="313050"/>
                  <a:pt x="656111" y="319730"/>
                  <a:pt x="629562" y="305468"/>
                </a:cubicBezTo>
                <a:cubicBezTo>
                  <a:pt x="613428" y="296802"/>
                  <a:pt x="602603" y="281456"/>
                  <a:pt x="585243" y="274597"/>
                </a:cubicBezTo>
                <a:cubicBezTo>
                  <a:pt x="532346" y="253474"/>
                  <a:pt x="492931" y="321716"/>
                  <a:pt x="441260" y="345183"/>
                </a:cubicBezTo>
                <a:cubicBezTo>
                  <a:pt x="360585" y="382194"/>
                  <a:pt x="275012" y="300232"/>
                  <a:pt x="244582" y="224590"/>
                </a:cubicBezTo>
                <a:cubicBezTo>
                  <a:pt x="214150" y="148947"/>
                  <a:pt x="187602" y="55430"/>
                  <a:pt x="101007" y="31239"/>
                </a:cubicBezTo>
                <a:cubicBezTo>
                  <a:pt x="74456" y="23838"/>
                  <a:pt x="45250" y="24378"/>
                  <a:pt x="20335" y="13547"/>
                </a:cubicBezTo>
                <a:close/>
              </a:path>
            </a:pathLst>
          </a:custGeom>
          <a:solidFill>
            <a:srgbClr val="F2F3F7"/>
          </a:solidFill>
          <a:ln w="7356" cap="flat">
            <a:noFill/>
            <a:prstDash val="solid"/>
            <a:miter/>
          </a:ln>
        </p:spPr>
        <p:txBody>
          <a:bodyPr wrap="square" rtlCol="0" anchor="ctr">
            <a:noAutofit/>
          </a:bodyPr>
          <a:lstStyle/>
          <a:p>
            <a:endParaRPr lang="en-ID" dirty="0">
              <a:latin typeface="Lexend" pitchFamily="2" charset="0"/>
            </a:endParaRPr>
          </a:p>
        </p:txBody>
      </p:sp>
      <p:pic>
        <p:nvPicPr>
          <p:cNvPr id="11" name="图片 10">
            <a:extLst>
              <a:ext uri="{FF2B5EF4-FFF2-40B4-BE49-F238E27FC236}">
                <a16:creationId xmlns:a16="http://schemas.microsoft.com/office/drawing/2014/main" id="{D0DBD713-8CFE-4A53-A05C-AD79755E74EC}"/>
              </a:ext>
            </a:extLst>
          </p:cNvPr>
          <p:cNvPicPr>
            <a:picLocks noChangeAspect="1"/>
          </p:cNvPicPr>
          <p:nvPr userDrawn="1"/>
        </p:nvPicPr>
        <p:blipFill>
          <a:blip r:embed="rId2">
            <a:alphaModFix amt="58000"/>
          </a:blip>
          <a:srcRect l="22818" t="16420" r="11818"/>
          <a:stretch>
            <a:fillRect/>
          </a:stretch>
        </p:blipFill>
        <p:spPr>
          <a:xfrm>
            <a:off x="0" y="0"/>
            <a:ext cx="12192000" cy="3974314"/>
          </a:xfrm>
          <a:custGeom>
            <a:avLst/>
            <a:gdLst>
              <a:gd name="connsiteX0" fmla="*/ 0 w 12192000"/>
              <a:gd name="connsiteY0" fmla="*/ 0 h 3974314"/>
              <a:gd name="connsiteX1" fmla="*/ 12192000 w 12192000"/>
              <a:gd name="connsiteY1" fmla="*/ 0 h 3974314"/>
              <a:gd name="connsiteX2" fmla="*/ 12192000 w 12192000"/>
              <a:gd name="connsiteY2" fmla="*/ 3974314 h 3974314"/>
              <a:gd name="connsiteX3" fmla="*/ 0 w 12192000"/>
              <a:gd name="connsiteY3" fmla="*/ 3974314 h 3974314"/>
            </a:gdLst>
            <a:ahLst/>
            <a:cxnLst>
              <a:cxn ang="0">
                <a:pos x="connsiteX0" y="connsiteY0"/>
              </a:cxn>
              <a:cxn ang="0">
                <a:pos x="connsiteX1" y="connsiteY1"/>
              </a:cxn>
              <a:cxn ang="0">
                <a:pos x="connsiteX2" y="connsiteY2"/>
              </a:cxn>
              <a:cxn ang="0">
                <a:pos x="connsiteX3" y="connsiteY3"/>
              </a:cxn>
            </a:cxnLst>
            <a:rect l="l" t="t" r="r" b="b"/>
            <a:pathLst>
              <a:path w="12192000" h="3974314">
                <a:moveTo>
                  <a:pt x="0" y="0"/>
                </a:moveTo>
                <a:lnTo>
                  <a:pt x="12192000" y="0"/>
                </a:lnTo>
                <a:lnTo>
                  <a:pt x="12192000" y="3974314"/>
                </a:lnTo>
                <a:lnTo>
                  <a:pt x="0" y="3974314"/>
                </a:lnTo>
                <a:close/>
              </a:path>
            </a:pathLst>
          </a:custGeom>
        </p:spPr>
      </p:pic>
      <p:sp>
        <p:nvSpPr>
          <p:cNvPr id="13" name="星形: 四角 12" hidden="1">
            <a:extLst>
              <a:ext uri="{FF2B5EF4-FFF2-40B4-BE49-F238E27FC236}">
                <a16:creationId xmlns:a16="http://schemas.microsoft.com/office/drawing/2014/main" id="{6612E4D3-30EC-431C-9AF4-83C4E61365A2}"/>
              </a:ext>
            </a:extLst>
          </p:cNvPr>
          <p:cNvSpPr/>
          <p:nvPr userDrawn="1"/>
        </p:nvSpPr>
        <p:spPr>
          <a:xfrm rot="20729664">
            <a:off x="3230721" y="2329154"/>
            <a:ext cx="418421" cy="404571"/>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星形: 四角 13" hidden="1">
            <a:extLst>
              <a:ext uri="{FF2B5EF4-FFF2-40B4-BE49-F238E27FC236}">
                <a16:creationId xmlns:a16="http://schemas.microsoft.com/office/drawing/2014/main" id="{A0C210E9-B05F-46C1-88D3-DAA15F2C31CA}"/>
              </a:ext>
            </a:extLst>
          </p:cNvPr>
          <p:cNvSpPr/>
          <p:nvPr userDrawn="1"/>
        </p:nvSpPr>
        <p:spPr>
          <a:xfrm rot="21041656">
            <a:off x="9549937" y="4772120"/>
            <a:ext cx="172899" cy="310674"/>
          </a:xfrm>
          <a:prstGeom prst="star4">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星形: 五角 14" hidden="1">
            <a:extLst>
              <a:ext uri="{FF2B5EF4-FFF2-40B4-BE49-F238E27FC236}">
                <a16:creationId xmlns:a16="http://schemas.microsoft.com/office/drawing/2014/main" id="{721374E6-1993-43A1-A13E-AB935BBFBB6B}"/>
              </a:ext>
            </a:extLst>
          </p:cNvPr>
          <p:cNvSpPr/>
          <p:nvPr userDrawn="1"/>
        </p:nvSpPr>
        <p:spPr>
          <a:xfrm>
            <a:off x="5777932" y="4075457"/>
            <a:ext cx="334544" cy="334544"/>
          </a:xfrm>
          <a:prstGeom prst="star5">
            <a:avLst/>
          </a:prstGeom>
          <a:noFill/>
          <a:ln>
            <a:solidFill>
              <a:schemeClr val="bg1">
                <a:alpha val="8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hidden="1">
            <a:extLst>
              <a:ext uri="{FF2B5EF4-FFF2-40B4-BE49-F238E27FC236}">
                <a16:creationId xmlns:a16="http://schemas.microsoft.com/office/drawing/2014/main" id="{E4B0F5BF-5CCD-4BBB-BFBD-D2C553348F1A}"/>
              </a:ext>
            </a:extLst>
          </p:cNvPr>
          <p:cNvPicPr>
            <a:picLocks noChangeAspect="1"/>
          </p:cNvPicPr>
          <p:nvPr userDrawn="1"/>
        </p:nvPicPr>
        <p:blipFill>
          <a:blip r:embed="rId3">
            <a:biLevel thresh="50000"/>
            <a:alphaModFix amt="84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5641840" y="1991598"/>
            <a:ext cx="334544" cy="334544"/>
          </a:xfrm>
          <a:prstGeom prst="rect">
            <a:avLst/>
          </a:prstGeom>
        </p:spPr>
      </p:pic>
      <p:pic>
        <p:nvPicPr>
          <p:cNvPr id="17" name="图片 16" hidden="1">
            <a:extLst>
              <a:ext uri="{FF2B5EF4-FFF2-40B4-BE49-F238E27FC236}">
                <a16:creationId xmlns:a16="http://schemas.microsoft.com/office/drawing/2014/main" id="{0C1F5BB4-DECF-491D-BE83-9C8D3EDAB34B}"/>
              </a:ext>
            </a:extLst>
          </p:cNvPr>
          <p:cNvPicPr>
            <a:picLocks noChangeAspect="1"/>
          </p:cNvPicPr>
          <p:nvPr userDrawn="1"/>
        </p:nvPicPr>
        <p:blipFill>
          <a:blip r:embed="rId3">
            <a:biLevel thresh="50000"/>
            <a:alphaModFix amt="84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2723461" y="5163119"/>
            <a:ext cx="470636" cy="470636"/>
          </a:xfrm>
          <a:prstGeom prst="rect">
            <a:avLst/>
          </a:prstGeom>
          <a:effectLst>
            <a:softEdge rad="12700"/>
          </a:effectLst>
        </p:spPr>
      </p:pic>
      <p:pic>
        <p:nvPicPr>
          <p:cNvPr id="18" name="图片 17" hidden="1">
            <a:extLst>
              <a:ext uri="{FF2B5EF4-FFF2-40B4-BE49-F238E27FC236}">
                <a16:creationId xmlns:a16="http://schemas.microsoft.com/office/drawing/2014/main" id="{CB7829A0-B4FD-420A-83E8-2AB04EA79AAE}"/>
              </a:ext>
            </a:extLst>
          </p:cNvPr>
          <p:cNvPicPr>
            <a:picLocks noChangeAspect="1"/>
          </p:cNvPicPr>
          <p:nvPr userDrawn="1"/>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8317394" y="5035002"/>
            <a:ext cx="363435" cy="363435"/>
          </a:xfrm>
          <a:prstGeom prst="rect">
            <a:avLst/>
          </a:prstGeom>
        </p:spPr>
      </p:pic>
      <p:sp>
        <p:nvSpPr>
          <p:cNvPr id="19" name="星形: 四角 18" hidden="1">
            <a:extLst>
              <a:ext uri="{FF2B5EF4-FFF2-40B4-BE49-F238E27FC236}">
                <a16:creationId xmlns:a16="http://schemas.microsoft.com/office/drawing/2014/main" id="{51EAAC25-7D1F-4467-B07F-DBBFC59348B7}"/>
              </a:ext>
            </a:extLst>
          </p:cNvPr>
          <p:cNvSpPr/>
          <p:nvPr userDrawn="1"/>
        </p:nvSpPr>
        <p:spPr>
          <a:xfrm rot="20729664">
            <a:off x="8289902" y="381387"/>
            <a:ext cx="418421" cy="404571"/>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星形: 五角 19" hidden="1">
            <a:extLst>
              <a:ext uri="{FF2B5EF4-FFF2-40B4-BE49-F238E27FC236}">
                <a16:creationId xmlns:a16="http://schemas.microsoft.com/office/drawing/2014/main" id="{A93BCB5E-5403-48D5-A139-E14860F80956}"/>
              </a:ext>
            </a:extLst>
          </p:cNvPr>
          <p:cNvSpPr/>
          <p:nvPr userDrawn="1"/>
        </p:nvSpPr>
        <p:spPr>
          <a:xfrm>
            <a:off x="10837113" y="2127690"/>
            <a:ext cx="334544" cy="334544"/>
          </a:xfrm>
          <a:prstGeom prst="star5">
            <a:avLst/>
          </a:prstGeom>
          <a:noFill/>
          <a:ln>
            <a:solidFill>
              <a:schemeClr val="bg1">
                <a:alpha val="8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hidden="1">
            <a:extLst>
              <a:ext uri="{FF2B5EF4-FFF2-40B4-BE49-F238E27FC236}">
                <a16:creationId xmlns:a16="http://schemas.microsoft.com/office/drawing/2014/main" id="{83875C54-7861-47A9-9990-B280758CAFC4}"/>
              </a:ext>
            </a:extLst>
          </p:cNvPr>
          <p:cNvPicPr>
            <a:picLocks noChangeAspect="1"/>
          </p:cNvPicPr>
          <p:nvPr userDrawn="1"/>
        </p:nvPicPr>
        <p:blipFill>
          <a:blip r:embed="rId3">
            <a:biLevel thresh="50000"/>
            <a:alphaModFix amt="84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9511499" y="1368751"/>
            <a:ext cx="470636" cy="470636"/>
          </a:xfrm>
          <a:prstGeom prst="rect">
            <a:avLst/>
          </a:prstGeom>
        </p:spPr>
      </p:pic>
      <p:pic>
        <p:nvPicPr>
          <p:cNvPr id="22" name="图片 21" hidden="1">
            <a:extLst>
              <a:ext uri="{FF2B5EF4-FFF2-40B4-BE49-F238E27FC236}">
                <a16:creationId xmlns:a16="http://schemas.microsoft.com/office/drawing/2014/main" id="{16442570-2E7E-4DAE-8F36-8664462A71B3}"/>
              </a:ext>
            </a:extLst>
          </p:cNvPr>
          <p:cNvPicPr>
            <a:picLocks noChangeAspect="1"/>
          </p:cNvPicPr>
          <p:nvPr userDrawn="1"/>
        </p:nvPicPr>
        <p:blipFill>
          <a:blip r:embed="rId3">
            <a:biLevel thresh="50000"/>
            <a:alphaModFix amt="84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7782642" y="3215352"/>
            <a:ext cx="470636" cy="470636"/>
          </a:xfrm>
          <a:prstGeom prst="rect">
            <a:avLst/>
          </a:prstGeom>
          <a:effectLst>
            <a:softEdge rad="12700"/>
          </a:effectLst>
        </p:spPr>
      </p:pic>
      <p:pic>
        <p:nvPicPr>
          <p:cNvPr id="23" name="图片 22" hidden="1">
            <a:extLst>
              <a:ext uri="{FF2B5EF4-FFF2-40B4-BE49-F238E27FC236}">
                <a16:creationId xmlns:a16="http://schemas.microsoft.com/office/drawing/2014/main" id="{782A5E06-BC99-407C-AA01-68F7FE57B770}"/>
              </a:ext>
            </a:extLst>
          </p:cNvPr>
          <p:cNvPicPr>
            <a:picLocks noChangeAspect="1"/>
          </p:cNvPicPr>
          <p:nvPr userDrawn="1"/>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855765" y="4046566"/>
            <a:ext cx="363435" cy="363435"/>
          </a:xfrm>
          <a:prstGeom prst="rect">
            <a:avLst/>
          </a:prstGeom>
        </p:spPr>
      </p:pic>
      <p:sp>
        <p:nvSpPr>
          <p:cNvPr id="8" name="矩形 7" hidden="1">
            <a:extLst>
              <a:ext uri="{FF2B5EF4-FFF2-40B4-BE49-F238E27FC236}">
                <a16:creationId xmlns:a16="http://schemas.microsoft.com/office/drawing/2014/main" id="{9CD4C2DE-859C-4BEB-B6A1-9D227F4F2D4A}"/>
              </a:ext>
            </a:extLst>
          </p:cNvPr>
          <p:cNvSpPr/>
          <p:nvPr userDrawn="1"/>
        </p:nvSpPr>
        <p:spPr>
          <a:xfrm>
            <a:off x="0" y="0"/>
            <a:ext cx="12192000" cy="6858000"/>
          </a:xfrm>
          <a:prstGeom prst="rect">
            <a:avLst/>
          </a:prstGeom>
          <a:blipFill dpi="0" rotWithShape="1">
            <a:blip r:embed="rId5">
              <a:alphaModFix amt="2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星形: 五角 23">
            <a:extLst>
              <a:ext uri="{FF2B5EF4-FFF2-40B4-BE49-F238E27FC236}">
                <a16:creationId xmlns:a16="http://schemas.microsoft.com/office/drawing/2014/main" id="{FB92110F-EC82-49A1-A8F9-4C497DAFFE15}"/>
              </a:ext>
            </a:extLst>
          </p:cNvPr>
          <p:cNvSpPr/>
          <p:nvPr userDrawn="1"/>
        </p:nvSpPr>
        <p:spPr>
          <a:xfrm>
            <a:off x="3262943" y="3544717"/>
            <a:ext cx="450301" cy="445673"/>
          </a:xfrm>
          <a:prstGeom prst="star5">
            <a:avLst/>
          </a:prstGeom>
          <a:noFill/>
          <a:ln>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形状 25">
            <a:extLst>
              <a:ext uri="{FF2B5EF4-FFF2-40B4-BE49-F238E27FC236}">
                <a16:creationId xmlns:a16="http://schemas.microsoft.com/office/drawing/2014/main" id="{7A05686C-5E56-4665-9CDB-E8B8D228E936}"/>
              </a:ext>
            </a:extLst>
          </p:cNvPr>
          <p:cNvSpPr/>
          <p:nvPr userDrawn="1"/>
        </p:nvSpPr>
        <p:spPr>
          <a:xfrm flipH="1">
            <a:off x="1235075" y="4748678"/>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7" name="任意多边形: 形状 26">
            <a:extLst>
              <a:ext uri="{FF2B5EF4-FFF2-40B4-BE49-F238E27FC236}">
                <a16:creationId xmlns:a16="http://schemas.microsoft.com/office/drawing/2014/main" id="{969A0D70-4770-49CF-B265-5A255A3CF010}"/>
              </a:ext>
            </a:extLst>
          </p:cNvPr>
          <p:cNvSpPr/>
          <p:nvPr userDrawn="1"/>
        </p:nvSpPr>
        <p:spPr>
          <a:xfrm>
            <a:off x="1986081" y="4748678"/>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任意多边形: 形状 27">
            <a:extLst>
              <a:ext uri="{FF2B5EF4-FFF2-40B4-BE49-F238E27FC236}">
                <a16:creationId xmlns:a16="http://schemas.microsoft.com/office/drawing/2014/main" id="{EB6F9623-2718-47C8-94A7-DAD9071DB2A3}"/>
              </a:ext>
            </a:extLst>
          </p:cNvPr>
          <p:cNvSpPr/>
          <p:nvPr userDrawn="1"/>
        </p:nvSpPr>
        <p:spPr>
          <a:xfrm>
            <a:off x="1746077" y="4339213"/>
            <a:ext cx="479485" cy="479486"/>
          </a:xfrm>
          <a:custGeom>
            <a:avLst/>
            <a:gdLst>
              <a:gd name="connsiteX0" fmla="*/ 239743 w 479485"/>
              <a:gd name="connsiteY0" fmla="*/ 0 h 479486"/>
              <a:gd name="connsiteX1" fmla="*/ 327302 w 479485"/>
              <a:gd name="connsiteY1" fmla="*/ 138336 h 479486"/>
              <a:gd name="connsiteX2" fmla="*/ 479485 w 479485"/>
              <a:gd name="connsiteY2" fmla="*/ 183147 h 479486"/>
              <a:gd name="connsiteX3" fmla="*/ 381416 w 479485"/>
              <a:gd name="connsiteY3" fmla="*/ 313455 h 479486"/>
              <a:gd name="connsiteX4" fmla="*/ 387912 w 479485"/>
              <a:gd name="connsiteY4" fmla="*/ 479486 h 479486"/>
              <a:gd name="connsiteX5" fmla="*/ 239743 w 479485"/>
              <a:gd name="connsiteY5" fmla="*/ 421684 h 479486"/>
              <a:gd name="connsiteX6" fmla="*/ 91573 w 479485"/>
              <a:gd name="connsiteY6" fmla="*/ 479486 h 479486"/>
              <a:gd name="connsiteX7" fmla="*/ 98069 w 479485"/>
              <a:gd name="connsiteY7" fmla="*/ 313455 h 479486"/>
              <a:gd name="connsiteX8" fmla="*/ 0 w 479485"/>
              <a:gd name="connsiteY8" fmla="*/ 183147 h 479486"/>
              <a:gd name="connsiteX9" fmla="*/ 152183 w 479485"/>
              <a:gd name="connsiteY9" fmla="*/ 138336 h 4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5" h="479486">
                <a:moveTo>
                  <a:pt x="239743" y="0"/>
                </a:moveTo>
                <a:lnTo>
                  <a:pt x="327302" y="138336"/>
                </a:lnTo>
                <a:lnTo>
                  <a:pt x="479485" y="183147"/>
                </a:lnTo>
                <a:lnTo>
                  <a:pt x="381416" y="313455"/>
                </a:lnTo>
                <a:lnTo>
                  <a:pt x="387912" y="479486"/>
                </a:lnTo>
                <a:lnTo>
                  <a:pt x="239743" y="421684"/>
                </a:lnTo>
                <a:lnTo>
                  <a:pt x="91573" y="479486"/>
                </a:lnTo>
                <a:lnTo>
                  <a:pt x="98069" y="313455"/>
                </a:lnTo>
                <a:lnTo>
                  <a:pt x="0" y="183147"/>
                </a:lnTo>
                <a:lnTo>
                  <a:pt x="152183" y="138336"/>
                </a:lnTo>
                <a:close/>
              </a:path>
            </a:pathLst>
          </a:custGeom>
          <a:solidFill>
            <a:schemeClr val="accent5">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9" name="任意多边形: 形状 28">
            <a:extLst>
              <a:ext uri="{FF2B5EF4-FFF2-40B4-BE49-F238E27FC236}">
                <a16:creationId xmlns:a16="http://schemas.microsoft.com/office/drawing/2014/main" id="{51983ECA-6D95-45FE-B1D4-4C330CAEEAA8}"/>
              </a:ext>
            </a:extLst>
          </p:cNvPr>
          <p:cNvSpPr/>
          <p:nvPr userDrawn="1"/>
        </p:nvSpPr>
        <p:spPr>
          <a:xfrm flipV="1">
            <a:off x="10166949" y="1"/>
            <a:ext cx="815573" cy="2290669"/>
          </a:xfrm>
          <a:custGeom>
            <a:avLst/>
            <a:gdLst>
              <a:gd name="connsiteX0" fmla="*/ 0 w 815573"/>
              <a:gd name="connsiteY0" fmla="*/ 2290669 h 2290669"/>
              <a:gd name="connsiteX1" fmla="*/ 815573 w 815573"/>
              <a:gd name="connsiteY1" fmla="*/ 2290669 h 2290669"/>
              <a:gd name="connsiteX2" fmla="*/ 0 w 815573"/>
              <a:gd name="connsiteY2" fmla="*/ 0 h 2290669"/>
            </a:gdLst>
            <a:ahLst/>
            <a:cxnLst>
              <a:cxn ang="0">
                <a:pos x="connsiteX0" y="connsiteY0"/>
              </a:cxn>
              <a:cxn ang="0">
                <a:pos x="connsiteX1" y="connsiteY1"/>
              </a:cxn>
              <a:cxn ang="0">
                <a:pos x="connsiteX2" y="connsiteY2"/>
              </a:cxn>
            </a:cxnLst>
            <a:rect l="l" t="t" r="r" b="b"/>
            <a:pathLst>
              <a:path w="815573" h="2290669">
                <a:moveTo>
                  <a:pt x="0" y="2290669"/>
                </a:moveTo>
                <a:lnTo>
                  <a:pt x="815573" y="2290669"/>
                </a:lnTo>
                <a:lnTo>
                  <a:pt x="0" y="0"/>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任意多边形: 形状 29">
            <a:extLst>
              <a:ext uri="{FF2B5EF4-FFF2-40B4-BE49-F238E27FC236}">
                <a16:creationId xmlns:a16="http://schemas.microsoft.com/office/drawing/2014/main" id="{4F81D561-D4D2-4BB9-BF19-A19D81FA4BA9}"/>
              </a:ext>
            </a:extLst>
          </p:cNvPr>
          <p:cNvSpPr/>
          <p:nvPr userDrawn="1"/>
        </p:nvSpPr>
        <p:spPr>
          <a:xfrm flipH="1" flipV="1">
            <a:off x="9351374" y="1"/>
            <a:ext cx="815574" cy="2290669"/>
          </a:xfrm>
          <a:custGeom>
            <a:avLst/>
            <a:gdLst>
              <a:gd name="connsiteX0" fmla="*/ 815574 w 815574"/>
              <a:gd name="connsiteY0" fmla="*/ 2290669 h 2290669"/>
              <a:gd name="connsiteX1" fmla="*/ 0 w 815574"/>
              <a:gd name="connsiteY1" fmla="*/ 2290669 h 2290669"/>
              <a:gd name="connsiteX2" fmla="*/ 0 w 815574"/>
              <a:gd name="connsiteY2" fmla="*/ 0 h 2290669"/>
            </a:gdLst>
            <a:ahLst/>
            <a:cxnLst>
              <a:cxn ang="0">
                <a:pos x="connsiteX0" y="connsiteY0"/>
              </a:cxn>
              <a:cxn ang="0">
                <a:pos x="connsiteX1" y="connsiteY1"/>
              </a:cxn>
              <a:cxn ang="0">
                <a:pos x="connsiteX2" y="connsiteY2"/>
              </a:cxn>
            </a:cxnLst>
            <a:rect l="l" t="t" r="r" b="b"/>
            <a:pathLst>
              <a:path w="815574" h="2290669">
                <a:moveTo>
                  <a:pt x="815574" y="2290669"/>
                </a:moveTo>
                <a:lnTo>
                  <a:pt x="0" y="2290669"/>
                </a:lnTo>
                <a:lnTo>
                  <a:pt x="0" y="0"/>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1" name="星形: 五角 30">
            <a:extLst>
              <a:ext uri="{FF2B5EF4-FFF2-40B4-BE49-F238E27FC236}">
                <a16:creationId xmlns:a16="http://schemas.microsoft.com/office/drawing/2014/main" id="{FA19975B-26DB-4A83-A8E0-8864A14E4B12}"/>
              </a:ext>
            </a:extLst>
          </p:cNvPr>
          <p:cNvSpPr/>
          <p:nvPr userDrawn="1"/>
        </p:nvSpPr>
        <p:spPr>
          <a:xfrm flipH="1" flipV="1">
            <a:off x="9927466" y="2220647"/>
            <a:ext cx="479487" cy="479487"/>
          </a:xfrm>
          <a:prstGeom prst="star5">
            <a:avLst>
              <a:gd name="adj" fmla="val 29547"/>
              <a:gd name="hf" fmla="val 105146"/>
              <a:gd name="vf" fmla="val 110557"/>
            </a:avLst>
          </a:prstGeom>
          <a:solidFill>
            <a:schemeClr val="accent5">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a:extLst>
              <a:ext uri="{FF2B5EF4-FFF2-40B4-BE49-F238E27FC236}">
                <a16:creationId xmlns:a16="http://schemas.microsoft.com/office/drawing/2014/main" id="{F41295DD-F002-41AD-B957-415C5083D71E}"/>
              </a:ext>
            </a:extLst>
          </p:cNvPr>
          <p:cNvPicPr>
            <a:picLocks noChangeAspect="1"/>
          </p:cNvPicPr>
          <p:nvPr userDrawn="1"/>
        </p:nvPicPr>
        <p:blipFill>
          <a:blip r:embed="rId3">
            <a:biLevel thresh="50000"/>
            <a:alphaModFix amt="84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2671312" y="5163119"/>
            <a:ext cx="470636" cy="470636"/>
          </a:xfrm>
          <a:prstGeom prst="rect">
            <a:avLst/>
          </a:prstGeom>
          <a:effectLst>
            <a:softEdge rad="12700"/>
          </a:effectLst>
        </p:spPr>
      </p:pic>
      <p:pic>
        <p:nvPicPr>
          <p:cNvPr id="33" name="图片 32">
            <a:extLst>
              <a:ext uri="{FF2B5EF4-FFF2-40B4-BE49-F238E27FC236}">
                <a16:creationId xmlns:a16="http://schemas.microsoft.com/office/drawing/2014/main" id="{F755F663-87B1-41F8-9465-F3CD73D7004C}"/>
              </a:ext>
            </a:extLst>
          </p:cNvPr>
          <p:cNvPicPr>
            <a:picLocks noChangeAspect="1"/>
          </p:cNvPicPr>
          <p:nvPr userDrawn="1"/>
        </p:nvPicPr>
        <p:blipFill>
          <a:blip r:embed="rId6"/>
          <a:stretch>
            <a:fillRect/>
          </a:stretch>
        </p:blipFill>
        <p:spPr>
          <a:xfrm>
            <a:off x="2876213" y="2186024"/>
            <a:ext cx="469433" cy="469433"/>
          </a:xfrm>
          <a:prstGeom prst="rect">
            <a:avLst/>
          </a:prstGeom>
        </p:spPr>
      </p:pic>
      <p:sp>
        <p:nvSpPr>
          <p:cNvPr id="34" name="矩形 33">
            <a:extLst>
              <a:ext uri="{FF2B5EF4-FFF2-40B4-BE49-F238E27FC236}">
                <a16:creationId xmlns:a16="http://schemas.microsoft.com/office/drawing/2014/main" id="{5E5F2DF4-8085-474C-AD2E-274F9FD1B58D}"/>
              </a:ext>
            </a:extLst>
          </p:cNvPr>
          <p:cNvSpPr/>
          <p:nvPr userDrawn="1"/>
        </p:nvSpPr>
        <p:spPr>
          <a:xfrm>
            <a:off x="0" y="0"/>
            <a:ext cx="12192000" cy="6858000"/>
          </a:xfrm>
          <a:prstGeom prst="rect">
            <a:avLst/>
          </a:prstGeom>
          <a:blipFill dpi="0" rotWithShape="1">
            <a:blip r:embed="rId5">
              <a:alphaModFix amt="2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a:extLst>
              <a:ext uri="{FF2B5EF4-FFF2-40B4-BE49-F238E27FC236}">
                <a16:creationId xmlns:a16="http://schemas.microsoft.com/office/drawing/2014/main" id="{D690016A-4EAB-48A5-A7BF-03B12A9D8F3D}"/>
              </a:ext>
            </a:extLst>
          </p:cNvPr>
          <p:cNvPicPr>
            <a:picLocks noChangeAspect="1"/>
          </p:cNvPicPr>
          <p:nvPr userDrawn="1"/>
        </p:nvPicPr>
        <p:blipFill>
          <a:blip r:embed="rId2">
            <a:alphaModFix amt="48000"/>
          </a:blip>
          <a:srcRect l="58626" b="7707"/>
          <a:stretch>
            <a:fillRect/>
          </a:stretch>
        </p:blipFill>
        <p:spPr>
          <a:xfrm>
            <a:off x="0" y="2695364"/>
            <a:ext cx="7319808" cy="4162637"/>
          </a:xfrm>
          <a:custGeom>
            <a:avLst/>
            <a:gdLst>
              <a:gd name="connsiteX0" fmla="*/ 0 w 7319808"/>
              <a:gd name="connsiteY0" fmla="*/ 0 h 4162637"/>
              <a:gd name="connsiteX1" fmla="*/ 7319808 w 7319808"/>
              <a:gd name="connsiteY1" fmla="*/ 0 h 4162637"/>
              <a:gd name="connsiteX2" fmla="*/ 7319808 w 7319808"/>
              <a:gd name="connsiteY2" fmla="*/ 4162637 h 4162637"/>
              <a:gd name="connsiteX3" fmla="*/ 0 w 7319808"/>
              <a:gd name="connsiteY3" fmla="*/ 4162637 h 4162637"/>
            </a:gdLst>
            <a:ahLst/>
            <a:cxnLst>
              <a:cxn ang="0">
                <a:pos x="connsiteX0" y="connsiteY0"/>
              </a:cxn>
              <a:cxn ang="0">
                <a:pos x="connsiteX1" y="connsiteY1"/>
              </a:cxn>
              <a:cxn ang="0">
                <a:pos x="connsiteX2" y="connsiteY2"/>
              </a:cxn>
              <a:cxn ang="0">
                <a:pos x="connsiteX3" y="connsiteY3"/>
              </a:cxn>
            </a:cxnLst>
            <a:rect l="l" t="t" r="r" b="b"/>
            <a:pathLst>
              <a:path w="7319808" h="4162637">
                <a:moveTo>
                  <a:pt x="0" y="0"/>
                </a:moveTo>
                <a:lnTo>
                  <a:pt x="7319808" y="0"/>
                </a:lnTo>
                <a:lnTo>
                  <a:pt x="7319808" y="4162637"/>
                </a:lnTo>
                <a:lnTo>
                  <a:pt x="0" y="4162637"/>
                </a:lnTo>
                <a:close/>
              </a:path>
            </a:pathLst>
          </a:custGeom>
        </p:spPr>
      </p:pic>
      <p:pic>
        <p:nvPicPr>
          <p:cNvPr id="36" name="图片 35">
            <a:extLst>
              <a:ext uri="{FF2B5EF4-FFF2-40B4-BE49-F238E27FC236}">
                <a16:creationId xmlns:a16="http://schemas.microsoft.com/office/drawing/2014/main" id="{D93D988C-288F-4E56-A65B-C86C7DE24D0F}"/>
              </a:ext>
            </a:extLst>
          </p:cNvPr>
          <p:cNvPicPr>
            <a:picLocks noChangeAspect="1"/>
          </p:cNvPicPr>
          <p:nvPr userDrawn="1"/>
        </p:nvPicPr>
        <p:blipFill>
          <a:blip r:embed="rId2">
            <a:alphaModFix amt="40000"/>
          </a:blip>
          <a:srcRect l="58626" r="11695" b="24100"/>
          <a:stretch>
            <a:fillRect/>
          </a:stretch>
        </p:blipFill>
        <p:spPr>
          <a:xfrm>
            <a:off x="7178750" y="3589582"/>
            <a:ext cx="5013250" cy="3268418"/>
          </a:xfrm>
          <a:custGeom>
            <a:avLst/>
            <a:gdLst>
              <a:gd name="connsiteX0" fmla="*/ 0 w 5013250"/>
              <a:gd name="connsiteY0" fmla="*/ 0 h 3268418"/>
              <a:gd name="connsiteX1" fmla="*/ 5013250 w 5013250"/>
              <a:gd name="connsiteY1" fmla="*/ 0 h 3268418"/>
              <a:gd name="connsiteX2" fmla="*/ 5013250 w 5013250"/>
              <a:gd name="connsiteY2" fmla="*/ 3268418 h 3268418"/>
              <a:gd name="connsiteX3" fmla="*/ 0 w 5013250"/>
              <a:gd name="connsiteY3" fmla="*/ 3268418 h 3268418"/>
            </a:gdLst>
            <a:ahLst/>
            <a:cxnLst>
              <a:cxn ang="0">
                <a:pos x="connsiteX0" y="connsiteY0"/>
              </a:cxn>
              <a:cxn ang="0">
                <a:pos x="connsiteX1" y="connsiteY1"/>
              </a:cxn>
              <a:cxn ang="0">
                <a:pos x="connsiteX2" y="connsiteY2"/>
              </a:cxn>
              <a:cxn ang="0">
                <a:pos x="connsiteX3" y="connsiteY3"/>
              </a:cxn>
            </a:cxnLst>
            <a:rect l="l" t="t" r="r" b="b"/>
            <a:pathLst>
              <a:path w="5013250" h="3268418">
                <a:moveTo>
                  <a:pt x="0" y="0"/>
                </a:moveTo>
                <a:lnTo>
                  <a:pt x="5013250" y="0"/>
                </a:lnTo>
                <a:lnTo>
                  <a:pt x="5013250" y="3268418"/>
                </a:lnTo>
                <a:lnTo>
                  <a:pt x="0" y="3268418"/>
                </a:lnTo>
                <a:close/>
              </a:path>
            </a:pathLst>
          </a:custGeom>
        </p:spPr>
      </p:pic>
      <p:pic>
        <p:nvPicPr>
          <p:cNvPr id="37" name="图片 36">
            <a:extLst>
              <a:ext uri="{FF2B5EF4-FFF2-40B4-BE49-F238E27FC236}">
                <a16:creationId xmlns:a16="http://schemas.microsoft.com/office/drawing/2014/main" id="{F8D993BA-F56E-4A63-85AB-C2A4878FA0F0}"/>
              </a:ext>
            </a:extLst>
          </p:cNvPr>
          <p:cNvPicPr>
            <a:picLocks noChangeAspect="1"/>
          </p:cNvPicPr>
          <p:nvPr userDrawn="1"/>
        </p:nvPicPr>
        <p:blipFill>
          <a:blip r:embed="rId2">
            <a:alphaModFix amt="58000"/>
          </a:blip>
          <a:srcRect l="22818" t="16420" r="11818"/>
          <a:stretch>
            <a:fillRect/>
          </a:stretch>
        </p:blipFill>
        <p:spPr>
          <a:xfrm>
            <a:off x="0" y="11648"/>
            <a:ext cx="12192000" cy="3974314"/>
          </a:xfrm>
          <a:custGeom>
            <a:avLst/>
            <a:gdLst>
              <a:gd name="connsiteX0" fmla="*/ 0 w 12192000"/>
              <a:gd name="connsiteY0" fmla="*/ 0 h 3974314"/>
              <a:gd name="connsiteX1" fmla="*/ 12192000 w 12192000"/>
              <a:gd name="connsiteY1" fmla="*/ 0 h 3974314"/>
              <a:gd name="connsiteX2" fmla="*/ 12192000 w 12192000"/>
              <a:gd name="connsiteY2" fmla="*/ 3974314 h 3974314"/>
              <a:gd name="connsiteX3" fmla="*/ 0 w 12192000"/>
              <a:gd name="connsiteY3" fmla="*/ 3974314 h 3974314"/>
            </a:gdLst>
            <a:ahLst/>
            <a:cxnLst>
              <a:cxn ang="0">
                <a:pos x="connsiteX0" y="connsiteY0"/>
              </a:cxn>
              <a:cxn ang="0">
                <a:pos x="connsiteX1" y="connsiteY1"/>
              </a:cxn>
              <a:cxn ang="0">
                <a:pos x="connsiteX2" y="connsiteY2"/>
              </a:cxn>
              <a:cxn ang="0">
                <a:pos x="connsiteX3" y="connsiteY3"/>
              </a:cxn>
            </a:cxnLst>
            <a:rect l="l" t="t" r="r" b="b"/>
            <a:pathLst>
              <a:path w="12192000" h="3974314">
                <a:moveTo>
                  <a:pt x="0" y="0"/>
                </a:moveTo>
                <a:lnTo>
                  <a:pt x="12192000" y="0"/>
                </a:lnTo>
                <a:lnTo>
                  <a:pt x="12192000" y="3974314"/>
                </a:lnTo>
                <a:lnTo>
                  <a:pt x="0" y="3974314"/>
                </a:lnTo>
                <a:close/>
              </a:path>
            </a:pathLst>
          </a:custGeom>
        </p:spPr>
      </p:pic>
      <p:pic>
        <p:nvPicPr>
          <p:cNvPr id="38" name="图片 37">
            <a:extLst>
              <a:ext uri="{FF2B5EF4-FFF2-40B4-BE49-F238E27FC236}">
                <a16:creationId xmlns:a16="http://schemas.microsoft.com/office/drawing/2014/main" id="{3FDF7BC8-9A9E-46A5-93BF-A729220A28F7}"/>
              </a:ext>
            </a:extLst>
          </p:cNvPr>
          <p:cNvPicPr>
            <a:picLocks noChangeAspect="1"/>
          </p:cNvPicPr>
          <p:nvPr userDrawn="1"/>
        </p:nvPicPr>
        <p:blipFill>
          <a:blip r:embed="rId3">
            <a:biLevel thresh="50000"/>
            <a:alphaModFix amt="25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7616656" y="2855764"/>
            <a:ext cx="1882103" cy="1882103"/>
          </a:xfrm>
          <a:prstGeom prst="rect">
            <a:avLst/>
          </a:prstGeom>
          <a:effectLst>
            <a:softEdge rad="12700"/>
          </a:effectLst>
        </p:spPr>
      </p:pic>
      <p:sp>
        <p:nvSpPr>
          <p:cNvPr id="39" name="任意多边形: 形状 38">
            <a:extLst>
              <a:ext uri="{FF2B5EF4-FFF2-40B4-BE49-F238E27FC236}">
                <a16:creationId xmlns:a16="http://schemas.microsoft.com/office/drawing/2014/main" id="{4EA2C927-D64D-4833-B18A-BBF630FC5068}"/>
              </a:ext>
            </a:extLst>
          </p:cNvPr>
          <p:cNvSpPr/>
          <p:nvPr userDrawn="1"/>
        </p:nvSpPr>
        <p:spPr>
          <a:xfrm flipH="1">
            <a:off x="1235075" y="4748678"/>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形状 39">
            <a:extLst>
              <a:ext uri="{FF2B5EF4-FFF2-40B4-BE49-F238E27FC236}">
                <a16:creationId xmlns:a16="http://schemas.microsoft.com/office/drawing/2014/main" id="{2EB75BB5-94C6-4550-AAB4-297EDA20FF99}"/>
              </a:ext>
            </a:extLst>
          </p:cNvPr>
          <p:cNvSpPr/>
          <p:nvPr userDrawn="1"/>
        </p:nvSpPr>
        <p:spPr>
          <a:xfrm>
            <a:off x="1986081" y="4748678"/>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任意多边形: 形状 40">
            <a:extLst>
              <a:ext uri="{FF2B5EF4-FFF2-40B4-BE49-F238E27FC236}">
                <a16:creationId xmlns:a16="http://schemas.microsoft.com/office/drawing/2014/main" id="{5C308041-6036-4453-A393-2AB561B6AE2D}"/>
              </a:ext>
            </a:extLst>
          </p:cNvPr>
          <p:cNvSpPr/>
          <p:nvPr userDrawn="1"/>
        </p:nvSpPr>
        <p:spPr>
          <a:xfrm>
            <a:off x="1746077" y="4339213"/>
            <a:ext cx="479485" cy="479486"/>
          </a:xfrm>
          <a:custGeom>
            <a:avLst/>
            <a:gdLst>
              <a:gd name="connsiteX0" fmla="*/ 239743 w 479485"/>
              <a:gd name="connsiteY0" fmla="*/ 0 h 479486"/>
              <a:gd name="connsiteX1" fmla="*/ 327302 w 479485"/>
              <a:gd name="connsiteY1" fmla="*/ 138336 h 479486"/>
              <a:gd name="connsiteX2" fmla="*/ 479485 w 479485"/>
              <a:gd name="connsiteY2" fmla="*/ 183147 h 479486"/>
              <a:gd name="connsiteX3" fmla="*/ 381416 w 479485"/>
              <a:gd name="connsiteY3" fmla="*/ 313455 h 479486"/>
              <a:gd name="connsiteX4" fmla="*/ 387912 w 479485"/>
              <a:gd name="connsiteY4" fmla="*/ 479486 h 479486"/>
              <a:gd name="connsiteX5" fmla="*/ 239743 w 479485"/>
              <a:gd name="connsiteY5" fmla="*/ 421684 h 479486"/>
              <a:gd name="connsiteX6" fmla="*/ 91573 w 479485"/>
              <a:gd name="connsiteY6" fmla="*/ 479486 h 479486"/>
              <a:gd name="connsiteX7" fmla="*/ 98069 w 479485"/>
              <a:gd name="connsiteY7" fmla="*/ 313455 h 479486"/>
              <a:gd name="connsiteX8" fmla="*/ 0 w 479485"/>
              <a:gd name="connsiteY8" fmla="*/ 183147 h 479486"/>
              <a:gd name="connsiteX9" fmla="*/ 152183 w 479485"/>
              <a:gd name="connsiteY9" fmla="*/ 138336 h 4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5" h="479486">
                <a:moveTo>
                  <a:pt x="239743" y="0"/>
                </a:moveTo>
                <a:lnTo>
                  <a:pt x="327302" y="138336"/>
                </a:lnTo>
                <a:lnTo>
                  <a:pt x="479485" y="183147"/>
                </a:lnTo>
                <a:lnTo>
                  <a:pt x="381416" y="313455"/>
                </a:lnTo>
                <a:lnTo>
                  <a:pt x="387912" y="479486"/>
                </a:lnTo>
                <a:lnTo>
                  <a:pt x="239743" y="421684"/>
                </a:lnTo>
                <a:lnTo>
                  <a:pt x="91573" y="479486"/>
                </a:lnTo>
                <a:lnTo>
                  <a:pt x="98069" y="313455"/>
                </a:lnTo>
                <a:lnTo>
                  <a:pt x="0" y="183147"/>
                </a:lnTo>
                <a:lnTo>
                  <a:pt x="152183" y="138336"/>
                </a:lnTo>
                <a:close/>
              </a:path>
            </a:pathLst>
          </a:custGeom>
          <a:solidFill>
            <a:schemeClr val="accent5">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2" name="任意多边形: 形状 41">
            <a:extLst>
              <a:ext uri="{FF2B5EF4-FFF2-40B4-BE49-F238E27FC236}">
                <a16:creationId xmlns:a16="http://schemas.microsoft.com/office/drawing/2014/main" id="{BF66E2FF-472D-4DFE-8FCB-42B9C5932A38}"/>
              </a:ext>
            </a:extLst>
          </p:cNvPr>
          <p:cNvSpPr/>
          <p:nvPr userDrawn="1"/>
        </p:nvSpPr>
        <p:spPr>
          <a:xfrm flipV="1">
            <a:off x="10166949" y="1"/>
            <a:ext cx="815573" cy="2290669"/>
          </a:xfrm>
          <a:custGeom>
            <a:avLst/>
            <a:gdLst>
              <a:gd name="connsiteX0" fmla="*/ 0 w 815573"/>
              <a:gd name="connsiteY0" fmla="*/ 2290669 h 2290669"/>
              <a:gd name="connsiteX1" fmla="*/ 815573 w 815573"/>
              <a:gd name="connsiteY1" fmla="*/ 2290669 h 2290669"/>
              <a:gd name="connsiteX2" fmla="*/ 0 w 815573"/>
              <a:gd name="connsiteY2" fmla="*/ 0 h 2290669"/>
            </a:gdLst>
            <a:ahLst/>
            <a:cxnLst>
              <a:cxn ang="0">
                <a:pos x="connsiteX0" y="connsiteY0"/>
              </a:cxn>
              <a:cxn ang="0">
                <a:pos x="connsiteX1" y="connsiteY1"/>
              </a:cxn>
              <a:cxn ang="0">
                <a:pos x="connsiteX2" y="connsiteY2"/>
              </a:cxn>
            </a:cxnLst>
            <a:rect l="l" t="t" r="r" b="b"/>
            <a:pathLst>
              <a:path w="815573" h="2290669">
                <a:moveTo>
                  <a:pt x="0" y="2290669"/>
                </a:moveTo>
                <a:lnTo>
                  <a:pt x="815573" y="2290669"/>
                </a:lnTo>
                <a:lnTo>
                  <a:pt x="0" y="0"/>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3" name="任意多边形: 形状 42">
            <a:extLst>
              <a:ext uri="{FF2B5EF4-FFF2-40B4-BE49-F238E27FC236}">
                <a16:creationId xmlns:a16="http://schemas.microsoft.com/office/drawing/2014/main" id="{C036425B-48A3-42DD-8CFD-7E46F0A627B5}"/>
              </a:ext>
            </a:extLst>
          </p:cNvPr>
          <p:cNvSpPr/>
          <p:nvPr userDrawn="1"/>
        </p:nvSpPr>
        <p:spPr>
          <a:xfrm flipH="1" flipV="1">
            <a:off x="9351374" y="1"/>
            <a:ext cx="815574" cy="2290669"/>
          </a:xfrm>
          <a:custGeom>
            <a:avLst/>
            <a:gdLst>
              <a:gd name="connsiteX0" fmla="*/ 815574 w 815574"/>
              <a:gd name="connsiteY0" fmla="*/ 2290669 h 2290669"/>
              <a:gd name="connsiteX1" fmla="*/ 0 w 815574"/>
              <a:gd name="connsiteY1" fmla="*/ 2290669 h 2290669"/>
              <a:gd name="connsiteX2" fmla="*/ 0 w 815574"/>
              <a:gd name="connsiteY2" fmla="*/ 0 h 2290669"/>
            </a:gdLst>
            <a:ahLst/>
            <a:cxnLst>
              <a:cxn ang="0">
                <a:pos x="connsiteX0" y="connsiteY0"/>
              </a:cxn>
              <a:cxn ang="0">
                <a:pos x="connsiteX1" y="connsiteY1"/>
              </a:cxn>
              <a:cxn ang="0">
                <a:pos x="connsiteX2" y="connsiteY2"/>
              </a:cxn>
            </a:cxnLst>
            <a:rect l="l" t="t" r="r" b="b"/>
            <a:pathLst>
              <a:path w="815574" h="2290669">
                <a:moveTo>
                  <a:pt x="815574" y="2290669"/>
                </a:moveTo>
                <a:lnTo>
                  <a:pt x="0" y="2290669"/>
                </a:lnTo>
                <a:lnTo>
                  <a:pt x="0" y="0"/>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4" name="星形: 五角 43">
            <a:extLst>
              <a:ext uri="{FF2B5EF4-FFF2-40B4-BE49-F238E27FC236}">
                <a16:creationId xmlns:a16="http://schemas.microsoft.com/office/drawing/2014/main" id="{7B22A174-3A67-4F92-838F-1D0E8F3335F4}"/>
              </a:ext>
            </a:extLst>
          </p:cNvPr>
          <p:cNvSpPr/>
          <p:nvPr userDrawn="1"/>
        </p:nvSpPr>
        <p:spPr>
          <a:xfrm flipH="1" flipV="1">
            <a:off x="9927466" y="2220647"/>
            <a:ext cx="479487" cy="479487"/>
          </a:xfrm>
          <a:prstGeom prst="star5">
            <a:avLst>
              <a:gd name="adj" fmla="val 29547"/>
              <a:gd name="hf" fmla="val 105146"/>
              <a:gd name="vf" fmla="val 110557"/>
            </a:avLst>
          </a:prstGeom>
          <a:solidFill>
            <a:schemeClr val="accent5">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星形: 四角 44">
            <a:extLst>
              <a:ext uri="{FF2B5EF4-FFF2-40B4-BE49-F238E27FC236}">
                <a16:creationId xmlns:a16="http://schemas.microsoft.com/office/drawing/2014/main" id="{82E6C7B2-05C6-4AC7-9B93-C678A6557D46}"/>
              </a:ext>
            </a:extLst>
          </p:cNvPr>
          <p:cNvSpPr/>
          <p:nvPr userDrawn="1"/>
        </p:nvSpPr>
        <p:spPr>
          <a:xfrm rot="20729664">
            <a:off x="3230722" y="2306293"/>
            <a:ext cx="418421" cy="404571"/>
          </a:xfrm>
          <a:prstGeom prst="star4">
            <a:avLst/>
          </a:prstGeom>
          <a:solidFill>
            <a:schemeClr val="accent1">
              <a:lumMod val="50000"/>
              <a:lumOff val="5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星形: 五角 45">
            <a:extLst>
              <a:ext uri="{FF2B5EF4-FFF2-40B4-BE49-F238E27FC236}">
                <a16:creationId xmlns:a16="http://schemas.microsoft.com/office/drawing/2014/main" id="{DBA37CE4-7CAA-4475-BCDC-F4946276F29F}"/>
              </a:ext>
            </a:extLst>
          </p:cNvPr>
          <p:cNvSpPr/>
          <p:nvPr userDrawn="1"/>
        </p:nvSpPr>
        <p:spPr>
          <a:xfrm>
            <a:off x="10956925" y="3222278"/>
            <a:ext cx="434426" cy="415312"/>
          </a:xfrm>
          <a:prstGeom prst="star5">
            <a:avLst/>
          </a:prstGeom>
          <a:noFill/>
          <a:ln>
            <a:solidFill>
              <a:schemeClr val="accent1">
                <a:lumMod val="50000"/>
                <a:lumOff val="50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46">
            <a:extLst>
              <a:ext uri="{FF2B5EF4-FFF2-40B4-BE49-F238E27FC236}">
                <a16:creationId xmlns:a16="http://schemas.microsoft.com/office/drawing/2014/main" id="{D03A8456-A4A7-4ED6-9A8C-7F2AF785464D}"/>
              </a:ext>
            </a:extLst>
          </p:cNvPr>
          <p:cNvPicPr>
            <a:picLocks noChangeAspect="1"/>
          </p:cNvPicPr>
          <p:nvPr userDrawn="1"/>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7424712" y="5323581"/>
            <a:ext cx="718693" cy="718693"/>
          </a:xfrm>
          <a:prstGeom prst="rect">
            <a:avLst/>
          </a:prstGeom>
        </p:spPr>
      </p:pic>
      <p:pic>
        <p:nvPicPr>
          <p:cNvPr id="48" name="图片 47">
            <a:extLst>
              <a:ext uri="{FF2B5EF4-FFF2-40B4-BE49-F238E27FC236}">
                <a16:creationId xmlns:a16="http://schemas.microsoft.com/office/drawing/2014/main" id="{B99DB4DA-6066-4F20-A10B-F4BB1E44BA36}"/>
              </a:ext>
            </a:extLst>
          </p:cNvPr>
          <p:cNvPicPr>
            <a:picLocks noChangeAspect="1"/>
          </p:cNvPicPr>
          <p:nvPr userDrawn="1"/>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rcRect b="31400"/>
          <a:stretch>
            <a:fillRect/>
          </a:stretch>
        </p:blipFill>
        <p:spPr>
          <a:xfrm>
            <a:off x="4437674" y="5976528"/>
            <a:ext cx="1284947" cy="881473"/>
          </a:xfrm>
          <a:custGeom>
            <a:avLst/>
            <a:gdLst>
              <a:gd name="connsiteX0" fmla="*/ 0 w 1284947"/>
              <a:gd name="connsiteY0" fmla="*/ 0 h 881473"/>
              <a:gd name="connsiteX1" fmla="*/ 1284947 w 1284947"/>
              <a:gd name="connsiteY1" fmla="*/ 0 h 881473"/>
              <a:gd name="connsiteX2" fmla="*/ 1284947 w 1284947"/>
              <a:gd name="connsiteY2" fmla="*/ 881473 h 881473"/>
              <a:gd name="connsiteX3" fmla="*/ 0 w 1284947"/>
              <a:gd name="connsiteY3" fmla="*/ 881473 h 881473"/>
            </a:gdLst>
            <a:ahLst/>
            <a:cxnLst>
              <a:cxn ang="0">
                <a:pos x="connsiteX0" y="connsiteY0"/>
              </a:cxn>
              <a:cxn ang="0">
                <a:pos x="connsiteX1" y="connsiteY1"/>
              </a:cxn>
              <a:cxn ang="0">
                <a:pos x="connsiteX2" y="connsiteY2"/>
              </a:cxn>
              <a:cxn ang="0">
                <a:pos x="connsiteX3" y="connsiteY3"/>
              </a:cxn>
            </a:cxnLst>
            <a:rect l="l" t="t" r="r" b="b"/>
            <a:pathLst>
              <a:path w="1284947" h="881473">
                <a:moveTo>
                  <a:pt x="0" y="0"/>
                </a:moveTo>
                <a:lnTo>
                  <a:pt x="1284947" y="0"/>
                </a:lnTo>
                <a:lnTo>
                  <a:pt x="1284947" y="881473"/>
                </a:lnTo>
                <a:lnTo>
                  <a:pt x="0" y="881473"/>
                </a:lnTo>
                <a:close/>
              </a:path>
            </a:pathLst>
          </a:custGeom>
        </p:spPr>
      </p:pic>
      <p:pic>
        <p:nvPicPr>
          <p:cNvPr id="49" name="图片 48">
            <a:extLst>
              <a:ext uri="{FF2B5EF4-FFF2-40B4-BE49-F238E27FC236}">
                <a16:creationId xmlns:a16="http://schemas.microsoft.com/office/drawing/2014/main" id="{55BBA28D-BF39-4A19-91A9-CB71B506C074}"/>
              </a:ext>
            </a:extLst>
          </p:cNvPr>
          <p:cNvPicPr>
            <a:picLocks noChangeAspect="1"/>
          </p:cNvPicPr>
          <p:nvPr userDrawn="1"/>
        </p:nvPicPr>
        <p:blipFill>
          <a:blip r:embed="rId3">
            <a:biLevel thresh="50000"/>
            <a:alphaModFix amt="24000"/>
            <a:extLst>
              <a:ext uri="{BEBA8EAE-BF5A-486C-A8C5-ECC9F3942E4B}">
                <a14:imgProps xmlns:a14="http://schemas.microsoft.com/office/drawing/2010/main">
                  <a14:imgLayer r:embed="rId4">
                    <a14:imgEffect>
                      <a14:sharpenSoften amount="-100000"/>
                    </a14:imgEffect>
                  </a14:imgLayer>
                </a14:imgProps>
              </a:ext>
            </a:extLst>
          </a:blip>
          <a:srcRect l="50000"/>
          <a:stretch>
            <a:fillRect/>
          </a:stretch>
        </p:blipFill>
        <p:spPr>
          <a:xfrm>
            <a:off x="0" y="2970511"/>
            <a:ext cx="642474" cy="1284948"/>
          </a:xfrm>
          <a:custGeom>
            <a:avLst/>
            <a:gdLst>
              <a:gd name="connsiteX0" fmla="*/ 0 w 642474"/>
              <a:gd name="connsiteY0" fmla="*/ 0 h 1284948"/>
              <a:gd name="connsiteX1" fmla="*/ 642474 w 642474"/>
              <a:gd name="connsiteY1" fmla="*/ 0 h 1284948"/>
              <a:gd name="connsiteX2" fmla="*/ 642474 w 642474"/>
              <a:gd name="connsiteY2" fmla="*/ 1284948 h 1284948"/>
              <a:gd name="connsiteX3" fmla="*/ 0 w 642474"/>
              <a:gd name="connsiteY3" fmla="*/ 1284948 h 1284948"/>
            </a:gdLst>
            <a:ahLst/>
            <a:cxnLst>
              <a:cxn ang="0">
                <a:pos x="connsiteX0" y="connsiteY0"/>
              </a:cxn>
              <a:cxn ang="0">
                <a:pos x="connsiteX1" y="connsiteY1"/>
              </a:cxn>
              <a:cxn ang="0">
                <a:pos x="connsiteX2" y="connsiteY2"/>
              </a:cxn>
              <a:cxn ang="0">
                <a:pos x="connsiteX3" y="connsiteY3"/>
              </a:cxn>
            </a:cxnLst>
            <a:rect l="l" t="t" r="r" b="b"/>
            <a:pathLst>
              <a:path w="642474" h="1284948">
                <a:moveTo>
                  <a:pt x="0" y="0"/>
                </a:moveTo>
                <a:lnTo>
                  <a:pt x="642474" y="0"/>
                </a:lnTo>
                <a:lnTo>
                  <a:pt x="642474" y="1284948"/>
                </a:lnTo>
                <a:lnTo>
                  <a:pt x="0" y="1284948"/>
                </a:lnTo>
                <a:close/>
              </a:path>
            </a:pathLst>
          </a:custGeom>
        </p:spPr>
      </p:pic>
      <p:pic>
        <p:nvPicPr>
          <p:cNvPr id="50" name="图片 49">
            <a:extLst>
              <a:ext uri="{FF2B5EF4-FFF2-40B4-BE49-F238E27FC236}">
                <a16:creationId xmlns:a16="http://schemas.microsoft.com/office/drawing/2014/main" id="{3210CBC0-FA1C-4144-826D-18729C4FD73C}"/>
              </a:ext>
            </a:extLst>
          </p:cNvPr>
          <p:cNvPicPr>
            <a:picLocks noChangeAspect="1"/>
          </p:cNvPicPr>
          <p:nvPr userDrawn="1"/>
        </p:nvPicPr>
        <p:blipFill>
          <a:blip r:embed="rId3">
            <a:biLevel thresh="50000"/>
            <a:alphaModFix amt="24000"/>
            <a:extLst>
              <a:ext uri="{BEBA8EAE-BF5A-486C-A8C5-ECC9F3942E4B}">
                <a14:imgProps xmlns:a14="http://schemas.microsoft.com/office/drawing/2010/main">
                  <a14:imgLayer r:embed="rId4">
                    <a14:imgEffect>
                      <a14:sharpenSoften amount="-100000"/>
                    </a14:imgEffect>
                  </a14:imgLayer>
                </a14:imgProps>
              </a:ext>
            </a:extLst>
          </a:blip>
          <a:srcRect r="50000"/>
          <a:stretch>
            <a:fillRect/>
          </a:stretch>
        </p:blipFill>
        <p:spPr>
          <a:xfrm>
            <a:off x="11549526" y="144184"/>
            <a:ext cx="642474" cy="1284948"/>
          </a:xfrm>
          <a:custGeom>
            <a:avLst/>
            <a:gdLst>
              <a:gd name="connsiteX0" fmla="*/ 0 w 642474"/>
              <a:gd name="connsiteY0" fmla="*/ 0 h 1284948"/>
              <a:gd name="connsiteX1" fmla="*/ 642474 w 642474"/>
              <a:gd name="connsiteY1" fmla="*/ 0 h 1284948"/>
              <a:gd name="connsiteX2" fmla="*/ 642474 w 642474"/>
              <a:gd name="connsiteY2" fmla="*/ 1284948 h 1284948"/>
              <a:gd name="connsiteX3" fmla="*/ 0 w 642474"/>
              <a:gd name="connsiteY3" fmla="*/ 1284948 h 1284948"/>
            </a:gdLst>
            <a:ahLst/>
            <a:cxnLst>
              <a:cxn ang="0">
                <a:pos x="connsiteX0" y="connsiteY0"/>
              </a:cxn>
              <a:cxn ang="0">
                <a:pos x="connsiteX1" y="connsiteY1"/>
              </a:cxn>
              <a:cxn ang="0">
                <a:pos x="connsiteX2" y="connsiteY2"/>
              </a:cxn>
              <a:cxn ang="0">
                <a:pos x="connsiteX3" y="connsiteY3"/>
              </a:cxn>
            </a:cxnLst>
            <a:rect l="l" t="t" r="r" b="b"/>
            <a:pathLst>
              <a:path w="642474" h="1284948">
                <a:moveTo>
                  <a:pt x="0" y="0"/>
                </a:moveTo>
                <a:lnTo>
                  <a:pt x="642474" y="0"/>
                </a:lnTo>
                <a:lnTo>
                  <a:pt x="642474" y="1284948"/>
                </a:lnTo>
                <a:lnTo>
                  <a:pt x="0" y="1284948"/>
                </a:lnTo>
                <a:close/>
              </a:path>
            </a:pathLst>
          </a:custGeom>
        </p:spPr>
      </p:pic>
      <p:grpSp>
        <p:nvGrpSpPr>
          <p:cNvPr id="2" name="组合 1">
            <a:extLst>
              <a:ext uri="{FF2B5EF4-FFF2-40B4-BE49-F238E27FC236}">
                <a16:creationId xmlns:a16="http://schemas.microsoft.com/office/drawing/2014/main" id="{4F92B878-AAD4-451A-9EFD-0900E4E84DE8}"/>
              </a:ext>
            </a:extLst>
          </p:cNvPr>
          <p:cNvGrpSpPr/>
          <p:nvPr userDrawn="1"/>
        </p:nvGrpSpPr>
        <p:grpSpPr>
          <a:xfrm>
            <a:off x="8799411" y="5074248"/>
            <a:ext cx="2197293" cy="1242278"/>
            <a:chOff x="8799411" y="5074248"/>
            <a:chExt cx="2197293" cy="1242278"/>
          </a:xfrm>
        </p:grpSpPr>
        <p:sp>
          <p:nvSpPr>
            <p:cNvPr id="52" name="任意多边形: 形状 51">
              <a:extLst>
                <a:ext uri="{FF2B5EF4-FFF2-40B4-BE49-F238E27FC236}">
                  <a16:creationId xmlns:a16="http://schemas.microsoft.com/office/drawing/2014/main" id="{D567335F-66E7-4819-9952-5F65BF89D6E2}"/>
                </a:ext>
              </a:extLst>
            </p:cNvPr>
            <p:cNvSpPr/>
            <p:nvPr/>
          </p:nvSpPr>
          <p:spPr>
            <a:xfrm rot="20929138">
              <a:off x="10523474" y="5202152"/>
              <a:ext cx="366330" cy="283024"/>
            </a:xfrm>
            <a:custGeom>
              <a:avLst/>
              <a:gdLst>
                <a:gd name="connsiteX0" fmla="*/ -705 w 366330"/>
                <a:gd name="connsiteY0" fmla="*/ 214821 h 283024"/>
                <a:gd name="connsiteX1" fmla="*/ 218913 w 366330"/>
                <a:gd name="connsiteY1" fmla="*/ 68308 h 283024"/>
                <a:gd name="connsiteX2" fmla="*/ 194510 w 366330"/>
                <a:gd name="connsiteY2" fmla="*/ 6700 h 283024"/>
                <a:gd name="connsiteX3" fmla="*/ 232229 w 366330"/>
                <a:gd name="connsiteY3" fmla="*/ 23226 h 283024"/>
                <a:gd name="connsiteX4" fmla="*/ 280292 w 366330"/>
                <a:gd name="connsiteY4" fmla="*/ 4443 h 283024"/>
                <a:gd name="connsiteX5" fmla="*/ 326879 w 366330"/>
                <a:gd name="connsiteY5" fmla="*/ 29989 h 283024"/>
                <a:gd name="connsiteX6" fmla="*/ 284730 w 366330"/>
                <a:gd name="connsiteY6" fmla="*/ 75070 h 283024"/>
                <a:gd name="connsiteX7" fmla="*/ 355720 w 366330"/>
                <a:gd name="connsiteY7" fmla="*/ 283192 h 283024"/>
                <a:gd name="connsiteX8" fmla="*/ -705 w 366330"/>
                <a:gd name="connsiteY8" fmla="*/ 214821 h 28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330" h="283024">
                  <a:moveTo>
                    <a:pt x="-705" y="214821"/>
                  </a:moveTo>
                  <a:cubicBezTo>
                    <a:pt x="-705" y="214821"/>
                    <a:pt x="53273" y="82586"/>
                    <a:pt x="218913" y="68308"/>
                  </a:cubicBezTo>
                  <a:cubicBezTo>
                    <a:pt x="218913" y="68308"/>
                    <a:pt x="180461" y="14215"/>
                    <a:pt x="194510" y="6700"/>
                  </a:cubicBezTo>
                  <a:cubicBezTo>
                    <a:pt x="207826" y="-815"/>
                    <a:pt x="216693" y="21731"/>
                    <a:pt x="232229" y="23226"/>
                  </a:cubicBezTo>
                  <a:cubicBezTo>
                    <a:pt x="248498" y="24731"/>
                    <a:pt x="264766" y="-12083"/>
                    <a:pt x="280292" y="4443"/>
                  </a:cubicBezTo>
                  <a:cubicBezTo>
                    <a:pt x="295818" y="20226"/>
                    <a:pt x="302476" y="33751"/>
                    <a:pt x="326879" y="29989"/>
                  </a:cubicBezTo>
                  <a:cubicBezTo>
                    <a:pt x="351282" y="26236"/>
                    <a:pt x="343147" y="69813"/>
                    <a:pt x="284730" y="75070"/>
                  </a:cubicBezTo>
                  <a:cubicBezTo>
                    <a:pt x="284730" y="75070"/>
                    <a:pt x="399345" y="137431"/>
                    <a:pt x="355720" y="283192"/>
                  </a:cubicBezTo>
                  <a:lnTo>
                    <a:pt x="-705" y="214821"/>
                  </a:lnTo>
                  <a:close/>
                </a:path>
              </a:pathLst>
            </a:custGeom>
            <a:solidFill>
              <a:schemeClr val="accent2">
                <a:lumMod val="75000"/>
              </a:schemeClr>
            </a:solidFill>
            <a:ln w="9525" cap="flat">
              <a:noFill/>
              <a:prstDash val="solid"/>
              <a:miter/>
            </a:ln>
          </p:spPr>
          <p:txBody>
            <a:bodyPr rtlCol="0" anchor="ctr"/>
            <a:lstStyle/>
            <a:p>
              <a:endParaRPr lang="zh-CN" altLang="en-US"/>
            </a:p>
          </p:txBody>
        </p:sp>
        <p:sp>
          <p:nvSpPr>
            <p:cNvPr id="53" name="任意多边形: 形状 52">
              <a:extLst>
                <a:ext uri="{FF2B5EF4-FFF2-40B4-BE49-F238E27FC236}">
                  <a16:creationId xmlns:a16="http://schemas.microsoft.com/office/drawing/2014/main" id="{273FE393-CBCA-4759-89EA-1DFDB8F31AD3}"/>
                </a:ext>
              </a:extLst>
            </p:cNvPr>
            <p:cNvSpPr/>
            <p:nvPr/>
          </p:nvSpPr>
          <p:spPr>
            <a:xfrm rot="20929138">
              <a:off x="10728459" y="5253925"/>
              <a:ext cx="66675" cy="23352"/>
            </a:xfrm>
            <a:custGeom>
              <a:avLst/>
              <a:gdLst>
                <a:gd name="connsiteX0" fmla="*/ -705 w 66675"/>
                <a:gd name="connsiteY0" fmla="*/ 167 h 23352"/>
                <a:gd name="connsiteX1" fmla="*/ 65970 w 66675"/>
                <a:gd name="connsiteY1" fmla="*/ 7825 h 23352"/>
                <a:gd name="connsiteX2" fmla="*/ -705 w 66675"/>
                <a:gd name="connsiteY2" fmla="*/ 167 h 23352"/>
              </a:gdLst>
              <a:ahLst/>
              <a:cxnLst>
                <a:cxn ang="0">
                  <a:pos x="connsiteX0" y="connsiteY0"/>
                </a:cxn>
                <a:cxn ang="0">
                  <a:pos x="connsiteX1" y="connsiteY1"/>
                </a:cxn>
                <a:cxn ang="0">
                  <a:pos x="connsiteX2" y="connsiteY2"/>
                </a:cxn>
              </a:cxnLst>
              <a:rect l="l" t="t" r="r" b="b"/>
              <a:pathLst>
                <a:path w="66675" h="23352">
                  <a:moveTo>
                    <a:pt x="-705" y="167"/>
                  </a:moveTo>
                  <a:cubicBezTo>
                    <a:pt x="-705" y="167"/>
                    <a:pt x="24765" y="15474"/>
                    <a:pt x="65970" y="7825"/>
                  </a:cubicBezTo>
                  <a:cubicBezTo>
                    <a:pt x="65970" y="7825"/>
                    <a:pt x="31509" y="47792"/>
                    <a:pt x="-705" y="167"/>
                  </a:cubicBezTo>
                  <a:close/>
                </a:path>
              </a:pathLst>
            </a:custGeom>
            <a:solidFill>
              <a:schemeClr val="accent5"/>
            </a:solidFill>
            <a:ln w="9525" cap="flat">
              <a:noFill/>
              <a:prstDash val="solid"/>
              <a:miter/>
            </a:ln>
          </p:spPr>
          <p:txBody>
            <a:bodyPr rtlCol="0" anchor="ctr"/>
            <a:lstStyle/>
            <a:p>
              <a:endParaRPr lang="zh-CN" altLang="en-US"/>
            </a:p>
          </p:txBody>
        </p:sp>
        <p:sp>
          <p:nvSpPr>
            <p:cNvPr id="54" name="任意多边形: 形状 53">
              <a:extLst>
                <a:ext uri="{FF2B5EF4-FFF2-40B4-BE49-F238E27FC236}">
                  <a16:creationId xmlns:a16="http://schemas.microsoft.com/office/drawing/2014/main" id="{CE7E9A7F-641C-4621-96C0-E1768AAB4C0B}"/>
                </a:ext>
              </a:extLst>
            </p:cNvPr>
            <p:cNvSpPr/>
            <p:nvPr/>
          </p:nvSpPr>
          <p:spPr>
            <a:xfrm rot="20929138">
              <a:off x="10721457" y="5209783"/>
              <a:ext cx="38100" cy="43591"/>
            </a:xfrm>
            <a:custGeom>
              <a:avLst/>
              <a:gdLst>
                <a:gd name="connsiteX0" fmla="*/ -705 w 38100"/>
                <a:gd name="connsiteY0" fmla="*/ 3777 h 43591"/>
                <a:gd name="connsiteX1" fmla="*/ 25670 w 38100"/>
                <a:gd name="connsiteY1" fmla="*/ 43458 h 43591"/>
                <a:gd name="connsiteX2" fmla="*/ 37395 w 38100"/>
                <a:gd name="connsiteY2" fmla="*/ 167 h 43591"/>
                <a:gd name="connsiteX3" fmla="*/ -705 w 38100"/>
                <a:gd name="connsiteY3" fmla="*/ 3777 h 43591"/>
              </a:gdLst>
              <a:ahLst/>
              <a:cxnLst>
                <a:cxn ang="0">
                  <a:pos x="connsiteX0" y="connsiteY0"/>
                </a:cxn>
                <a:cxn ang="0">
                  <a:pos x="connsiteX1" y="connsiteY1"/>
                </a:cxn>
                <a:cxn ang="0">
                  <a:pos x="connsiteX2" y="connsiteY2"/>
                </a:cxn>
                <a:cxn ang="0">
                  <a:pos x="connsiteX3" y="connsiteY3"/>
                </a:cxn>
              </a:cxnLst>
              <a:rect l="l" t="t" r="r" b="b"/>
              <a:pathLst>
                <a:path w="38100" h="43591">
                  <a:moveTo>
                    <a:pt x="-705" y="3777"/>
                  </a:moveTo>
                  <a:cubicBezTo>
                    <a:pt x="-705" y="3777"/>
                    <a:pt x="19079" y="47792"/>
                    <a:pt x="25670" y="43458"/>
                  </a:cubicBezTo>
                  <a:cubicBezTo>
                    <a:pt x="32270" y="39858"/>
                    <a:pt x="37395" y="167"/>
                    <a:pt x="37395" y="167"/>
                  </a:cubicBezTo>
                  <a:cubicBezTo>
                    <a:pt x="37395" y="167"/>
                    <a:pt x="22745" y="23980"/>
                    <a:pt x="-705" y="3777"/>
                  </a:cubicBezTo>
                  <a:close/>
                </a:path>
              </a:pathLst>
            </a:custGeom>
            <a:solidFill>
              <a:schemeClr val="accent3">
                <a:lumMod val="60000"/>
                <a:lumOff val="40000"/>
                <a:alpha val="75000"/>
              </a:schemeClr>
            </a:solidFill>
            <a:ln w="9525" cap="flat">
              <a:noFill/>
              <a:prstDash val="solid"/>
              <a:miter/>
            </a:ln>
          </p:spPr>
          <p:txBody>
            <a:bodyPr rtlCol="0" anchor="ctr"/>
            <a:lstStyle/>
            <a:p>
              <a:endParaRPr lang="zh-CN" altLang="en-US"/>
            </a:p>
          </p:txBody>
        </p:sp>
        <p:sp>
          <p:nvSpPr>
            <p:cNvPr id="55" name="任意多边形: 形状 54">
              <a:extLst>
                <a:ext uri="{FF2B5EF4-FFF2-40B4-BE49-F238E27FC236}">
                  <a16:creationId xmlns:a16="http://schemas.microsoft.com/office/drawing/2014/main" id="{D43FCCCF-4063-4866-9435-D985DDFB74F4}"/>
                </a:ext>
              </a:extLst>
            </p:cNvPr>
            <p:cNvSpPr/>
            <p:nvPr/>
          </p:nvSpPr>
          <p:spPr>
            <a:xfrm rot="20929138">
              <a:off x="10784715" y="5206589"/>
              <a:ext cx="41526" cy="37356"/>
            </a:xfrm>
            <a:custGeom>
              <a:avLst/>
              <a:gdLst>
                <a:gd name="connsiteX0" fmla="*/ 6903 w 41526"/>
                <a:gd name="connsiteY0" fmla="*/ 167 h 37356"/>
                <a:gd name="connsiteX1" fmla="*/ 2578 w 41526"/>
                <a:gd name="connsiteY1" fmla="*/ 37505 h 37356"/>
                <a:gd name="connsiteX2" fmla="*/ 40821 w 41526"/>
                <a:gd name="connsiteY2" fmla="*/ 15407 h 37356"/>
                <a:gd name="connsiteX3" fmla="*/ 6903 w 41526"/>
                <a:gd name="connsiteY3" fmla="*/ 167 h 37356"/>
              </a:gdLst>
              <a:ahLst/>
              <a:cxnLst>
                <a:cxn ang="0">
                  <a:pos x="connsiteX0" y="connsiteY0"/>
                </a:cxn>
                <a:cxn ang="0">
                  <a:pos x="connsiteX1" y="connsiteY1"/>
                </a:cxn>
                <a:cxn ang="0">
                  <a:pos x="connsiteX2" y="connsiteY2"/>
                </a:cxn>
                <a:cxn ang="0">
                  <a:pos x="connsiteX3" y="connsiteY3"/>
                </a:cxn>
              </a:cxnLst>
              <a:rect l="l" t="t" r="r" b="b"/>
              <a:pathLst>
                <a:path w="41526" h="37356">
                  <a:moveTo>
                    <a:pt x="6903" y="167"/>
                  </a:moveTo>
                  <a:cubicBezTo>
                    <a:pt x="6903" y="167"/>
                    <a:pt x="-6804" y="36743"/>
                    <a:pt x="2578" y="37505"/>
                  </a:cubicBezTo>
                  <a:cubicBezTo>
                    <a:pt x="11237" y="38267"/>
                    <a:pt x="40821" y="15407"/>
                    <a:pt x="40821" y="15407"/>
                  </a:cubicBezTo>
                  <a:cubicBezTo>
                    <a:pt x="40821" y="15407"/>
                    <a:pt x="11960" y="20741"/>
                    <a:pt x="6903" y="167"/>
                  </a:cubicBezTo>
                  <a:close/>
                </a:path>
              </a:pathLst>
            </a:custGeom>
            <a:solidFill>
              <a:schemeClr val="accent3">
                <a:lumMod val="60000"/>
                <a:lumOff val="40000"/>
                <a:alpha val="75000"/>
              </a:schemeClr>
            </a:solidFill>
            <a:ln w="9525" cap="flat">
              <a:noFill/>
              <a:prstDash val="solid"/>
              <a:miter/>
            </a:ln>
          </p:spPr>
          <p:txBody>
            <a:bodyPr rtlCol="0" anchor="ctr"/>
            <a:lstStyle/>
            <a:p>
              <a:endParaRPr lang="zh-CN" altLang="en-US"/>
            </a:p>
          </p:txBody>
        </p:sp>
        <p:sp>
          <p:nvSpPr>
            <p:cNvPr id="56" name="任意多边形: 形状 55">
              <a:extLst>
                <a:ext uri="{FF2B5EF4-FFF2-40B4-BE49-F238E27FC236}">
                  <a16:creationId xmlns:a16="http://schemas.microsoft.com/office/drawing/2014/main" id="{B1B38C1D-BC00-4783-88DA-DEC4D4D8527B}"/>
                </a:ext>
              </a:extLst>
            </p:cNvPr>
            <p:cNvSpPr/>
            <p:nvPr/>
          </p:nvSpPr>
          <p:spPr>
            <a:xfrm rot="20929138">
              <a:off x="10813623" y="5247095"/>
              <a:ext cx="81921" cy="209550"/>
            </a:xfrm>
            <a:custGeom>
              <a:avLst/>
              <a:gdLst>
                <a:gd name="connsiteX0" fmla="*/ 71704 w 81921"/>
                <a:gd name="connsiteY0" fmla="*/ 209717 h 209550"/>
                <a:gd name="connsiteX1" fmla="*/ 3553 w 81921"/>
                <a:gd name="connsiteY1" fmla="*/ 167 h 209550"/>
                <a:gd name="connsiteX2" fmla="*/ 9 w 81921"/>
                <a:gd name="connsiteY2" fmla="*/ 3948 h 209550"/>
                <a:gd name="connsiteX3" fmla="*/ -705 w 81921"/>
                <a:gd name="connsiteY3" fmla="*/ 194591 h 209550"/>
                <a:gd name="connsiteX4" fmla="*/ 71704 w 81921"/>
                <a:gd name="connsiteY4" fmla="*/ 209717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21" h="209550">
                  <a:moveTo>
                    <a:pt x="71704" y="209717"/>
                  </a:moveTo>
                  <a:cubicBezTo>
                    <a:pt x="113595" y="62956"/>
                    <a:pt x="3553" y="167"/>
                    <a:pt x="3553" y="167"/>
                  </a:cubicBezTo>
                  <a:cubicBezTo>
                    <a:pt x="9" y="3948"/>
                    <a:pt x="9" y="3948"/>
                    <a:pt x="9" y="3948"/>
                  </a:cubicBezTo>
                  <a:cubicBezTo>
                    <a:pt x="9" y="3948"/>
                    <a:pt x="41186" y="102294"/>
                    <a:pt x="-705" y="194591"/>
                  </a:cubicBezTo>
                  <a:lnTo>
                    <a:pt x="71704" y="209717"/>
                  </a:lnTo>
                  <a:close/>
                </a:path>
              </a:pathLst>
            </a:custGeom>
            <a:solidFill>
              <a:schemeClr val="accent2">
                <a:lumMod val="50000"/>
                <a:alpha val="41000"/>
              </a:schemeClr>
            </a:solidFill>
            <a:ln w="9525" cap="flat">
              <a:no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80798E48-8E55-458C-9C99-81CF1AD46519}"/>
                </a:ext>
              </a:extLst>
            </p:cNvPr>
            <p:cNvSpPr/>
            <p:nvPr/>
          </p:nvSpPr>
          <p:spPr>
            <a:xfrm rot="20929138">
              <a:off x="10177702" y="5750605"/>
              <a:ext cx="184296" cy="163921"/>
            </a:xfrm>
            <a:custGeom>
              <a:avLst/>
              <a:gdLst>
                <a:gd name="connsiteX0" fmla="*/ 56675 w 184296"/>
                <a:gd name="connsiteY0" fmla="*/ 16408 h 163921"/>
                <a:gd name="connsiteX1" fmla="*/ 98366 w 184296"/>
                <a:gd name="connsiteY1" fmla="*/ 81373 h 163921"/>
                <a:gd name="connsiteX2" fmla="*/ 74115 w 184296"/>
                <a:gd name="connsiteY2" fmla="*/ 83694 h 163921"/>
                <a:gd name="connsiteX3" fmla="*/ 5887 w 184296"/>
                <a:gd name="connsiteY3" fmla="*/ 89881 h 163921"/>
                <a:gd name="connsiteX4" fmla="*/ 109739 w 184296"/>
                <a:gd name="connsiteY4" fmla="*/ 160260 h 163921"/>
                <a:gd name="connsiteX5" fmla="*/ 168108 w 184296"/>
                <a:gd name="connsiteY5" fmla="*/ 65906 h 163921"/>
                <a:gd name="connsiteX6" fmla="*/ 137790 w 184296"/>
                <a:gd name="connsiteY6" fmla="*/ 167 h 163921"/>
                <a:gd name="connsiteX7" fmla="*/ 56675 w 184296"/>
                <a:gd name="connsiteY7" fmla="*/ 16408 h 16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296" h="163921">
                  <a:moveTo>
                    <a:pt x="56675" y="16408"/>
                  </a:moveTo>
                  <a:cubicBezTo>
                    <a:pt x="98366" y="81373"/>
                    <a:pt x="98366" y="81373"/>
                    <a:pt x="98366" y="81373"/>
                  </a:cubicBezTo>
                  <a:cubicBezTo>
                    <a:pt x="98366" y="81373"/>
                    <a:pt x="93822" y="88334"/>
                    <a:pt x="74115" y="83694"/>
                  </a:cubicBezTo>
                  <a:cubicBezTo>
                    <a:pt x="54398" y="78281"/>
                    <a:pt x="27109" y="68999"/>
                    <a:pt x="5887" y="89881"/>
                  </a:cubicBezTo>
                  <a:cubicBezTo>
                    <a:pt x="-16096" y="110763"/>
                    <a:pt x="16498" y="181142"/>
                    <a:pt x="109739" y="160260"/>
                  </a:cubicBezTo>
                  <a:cubicBezTo>
                    <a:pt x="202979" y="138605"/>
                    <a:pt x="189330" y="109989"/>
                    <a:pt x="168108" y="65906"/>
                  </a:cubicBezTo>
                  <a:cubicBezTo>
                    <a:pt x="146886" y="22596"/>
                    <a:pt x="137790" y="167"/>
                    <a:pt x="137790" y="167"/>
                  </a:cubicBezTo>
                  <a:lnTo>
                    <a:pt x="56675" y="16408"/>
                  </a:lnTo>
                  <a:close/>
                </a:path>
              </a:pathLst>
            </a:custGeom>
            <a:solidFill>
              <a:srgbClr val="141414"/>
            </a:solidFill>
            <a:ln w="9525" cap="flat">
              <a:no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E58FFA2D-684C-4328-8912-C003A302B19C}"/>
                </a:ext>
              </a:extLst>
            </p:cNvPr>
            <p:cNvSpPr/>
            <p:nvPr/>
          </p:nvSpPr>
          <p:spPr>
            <a:xfrm rot="20929138">
              <a:off x="10118516" y="5590931"/>
              <a:ext cx="57150" cy="55593"/>
            </a:xfrm>
            <a:custGeom>
              <a:avLst/>
              <a:gdLst>
                <a:gd name="connsiteX0" fmla="*/ 56445 w 57150"/>
                <a:gd name="connsiteY0" fmla="*/ 992 h 55593"/>
                <a:gd name="connsiteX1" fmla="*/ -705 w 57150"/>
                <a:gd name="connsiteY1" fmla="*/ 55760 h 55593"/>
                <a:gd name="connsiteX2" fmla="*/ 44739 w 57150"/>
                <a:gd name="connsiteY2" fmla="*/ 54170 h 55593"/>
                <a:gd name="connsiteX3" fmla="*/ 56445 w 57150"/>
                <a:gd name="connsiteY3" fmla="*/ 992 h 55593"/>
              </a:gdLst>
              <a:ahLst/>
              <a:cxnLst>
                <a:cxn ang="0">
                  <a:pos x="connsiteX0" y="connsiteY0"/>
                </a:cxn>
                <a:cxn ang="0">
                  <a:pos x="connsiteX1" y="connsiteY1"/>
                </a:cxn>
                <a:cxn ang="0">
                  <a:pos x="connsiteX2" y="connsiteY2"/>
                </a:cxn>
                <a:cxn ang="0">
                  <a:pos x="connsiteX3" y="connsiteY3"/>
                </a:cxn>
              </a:cxnLst>
              <a:rect l="l" t="t" r="r" b="b"/>
              <a:pathLst>
                <a:path w="57150" h="55593">
                  <a:moveTo>
                    <a:pt x="56445" y="992"/>
                  </a:moveTo>
                  <a:cubicBezTo>
                    <a:pt x="56445" y="992"/>
                    <a:pt x="2048" y="-10915"/>
                    <a:pt x="-705" y="55760"/>
                  </a:cubicBezTo>
                  <a:cubicBezTo>
                    <a:pt x="-705" y="55760"/>
                    <a:pt x="22022" y="44645"/>
                    <a:pt x="44739" y="54170"/>
                  </a:cubicBezTo>
                  <a:cubicBezTo>
                    <a:pt x="44739" y="54170"/>
                    <a:pt x="48873" y="15279"/>
                    <a:pt x="56445" y="992"/>
                  </a:cubicBezTo>
                  <a:close/>
                </a:path>
              </a:pathLst>
            </a:custGeom>
            <a:solidFill>
              <a:schemeClr val="accent2">
                <a:lumMod val="75000"/>
                <a:alpha val="91000"/>
              </a:schemeClr>
            </a:solidFill>
            <a:ln w="9525" cap="flat">
              <a:noFill/>
              <a:prstDash val="solid"/>
              <a:miter/>
            </a:ln>
          </p:spPr>
          <p:txBody>
            <a:bodyPr rtlCol="0" anchor="ctr"/>
            <a:lstStyle/>
            <a:p>
              <a:endParaRPr lang="zh-CN" altLang="en-US"/>
            </a:p>
          </p:txBody>
        </p:sp>
        <p:sp>
          <p:nvSpPr>
            <p:cNvPr id="59" name="任意多边形: 形状 58">
              <a:extLst>
                <a:ext uri="{FF2B5EF4-FFF2-40B4-BE49-F238E27FC236}">
                  <a16:creationId xmlns:a16="http://schemas.microsoft.com/office/drawing/2014/main" id="{8CE32987-C912-4D10-8121-29D406E88888}"/>
                </a:ext>
              </a:extLst>
            </p:cNvPr>
            <p:cNvSpPr/>
            <p:nvPr/>
          </p:nvSpPr>
          <p:spPr>
            <a:xfrm rot="20929138">
              <a:off x="10110635" y="5626013"/>
              <a:ext cx="125211" cy="208053"/>
            </a:xfrm>
            <a:custGeom>
              <a:avLst/>
              <a:gdLst>
                <a:gd name="connsiteX0" fmla="*/ 81587 w 125211"/>
                <a:gd name="connsiteY0" fmla="*/ 175 h 208053"/>
                <a:gd name="connsiteX1" fmla="*/ 3415 w 125211"/>
                <a:gd name="connsiteY1" fmla="*/ 36227 h 208053"/>
                <a:gd name="connsiteX2" fmla="*/ 46335 w 125211"/>
                <a:gd name="connsiteY2" fmla="*/ 208220 h 208053"/>
                <a:gd name="connsiteX3" fmla="*/ 124506 w 125211"/>
                <a:gd name="connsiteY3" fmla="*/ 188692 h 208053"/>
                <a:gd name="connsiteX4" fmla="*/ 106876 w 125211"/>
                <a:gd name="connsiteY4" fmla="*/ 150387 h 208053"/>
                <a:gd name="connsiteX5" fmla="*/ 81587 w 125211"/>
                <a:gd name="connsiteY5" fmla="*/ 175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11" h="208053">
                  <a:moveTo>
                    <a:pt x="81587" y="175"/>
                  </a:moveTo>
                  <a:cubicBezTo>
                    <a:pt x="81587" y="175"/>
                    <a:pt x="15683" y="-1330"/>
                    <a:pt x="3415" y="36227"/>
                  </a:cubicBezTo>
                  <a:cubicBezTo>
                    <a:pt x="-8844" y="73775"/>
                    <a:pt x="6482" y="163907"/>
                    <a:pt x="46335" y="208220"/>
                  </a:cubicBezTo>
                  <a:cubicBezTo>
                    <a:pt x="124506" y="188692"/>
                    <a:pt x="124506" y="188692"/>
                    <a:pt x="124506" y="188692"/>
                  </a:cubicBezTo>
                  <a:cubicBezTo>
                    <a:pt x="106876" y="150387"/>
                    <a:pt x="106876" y="150387"/>
                    <a:pt x="106876" y="150387"/>
                  </a:cubicBezTo>
                  <a:cubicBezTo>
                    <a:pt x="106876" y="150387"/>
                    <a:pt x="81587" y="76785"/>
                    <a:pt x="81587" y="175"/>
                  </a:cubicBezTo>
                  <a:close/>
                </a:path>
              </a:pathLst>
            </a:custGeom>
            <a:solidFill>
              <a:schemeClr val="accent2"/>
            </a:solidFill>
            <a:ln w="9525" cap="flat">
              <a:noFill/>
              <a:prstDash val="solid"/>
              <a:miter/>
            </a:ln>
          </p:spPr>
          <p:txBody>
            <a:bodyPr rtlCol="0" anchor="ctr"/>
            <a:lstStyle/>
            <a:p>
              <a:endParaRPr lang="zh-CN" altLang="en-US"/>
            </a:p>
          </p:txBody>
        </p:sp>
        <p:sp>
          <p:nvSpPr>
            <p:cNvPr id="60" name="任意多边形: 形状 59">
              <a:extLst>
                <a:ext uri="{FF2B5EF4-FFF2-40B4-BE49-F238E27FC236}">
                  <a16:creationId xmlns:a16="http://schemas.microsoft.com/office/drawing/2014/main" id="{EF56A4D6-06FE-4545-A937-FDDFE119DCEF}"/>
                </a:ext>
              </a:extLst>
            </p:cNvPr>
            <p:cNvSpPr/>
            <p:nvPr/>
          </p:nvSpPr>
          <p:spPr>
            <a:xfrm rot="20929138">
              <a:off x="10130364" y="5808474"/>
              <a:ext cx="184592" cy="163410"/>
            </a:xfrm>
            <a:custGeom>
              <a:avLst/>
              <a:gdLst>
                <a:gd name="connsiteX0" fmla="*/ 57139 w 184592"/>
                <a:gd name="connsiteY0" fmla="*/ 16408 h 163410"/>
                <a:gd name="connsiteX1" fmla="*/ 98830 w 184592"/>
                <a:gd name="connsiteY1" fmla="*/ 80600 h 163410"/>
                <a:gd name="connsiteX2" fmla="*/ 74579 w 184592"/>
                <a:gd name="connsiteY2" fmla="*/ 83694 h 163410"/>
                <a:gd name="connsiteX3" fmla="*/ 5590 w 184592"/>
                <a:gd name="connsiteY3" fmla="*/ 89881 h 163410"/>
                <a:gd name="connsiteX4" fmla="*/ 110202 w 184592"/>
                <a:gd name="connsiteY4" fmla="*/ 159487 h 163410"/>
                <a:gd name="connsiteX5" fmla="*/ 167819 w 184592"/>
                <a:gd name="connsiteY5" fmla="*/ 65906 h 163410"/>
                <a:gd name="connsiteX6" fmla="*/ 137491 w 184592"/>
                <a:gd name="connsiteY6" fmla="*/ 167 h 163410"/>
                <a:gd name="connsiteX7" fmla="*/ 57139 w 184592"/>
                <a:gd name="connsiteY7" fmla="*/ 16408 h 16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92" h="163410">
                  <a:moveTo>
                    <a:pt x="57139" y="16408"/>
                  </a:moveTo>
                  <a:cubicBezTo>
                    <a:pt x="98830" y="80600"/>
                    <a:pt x="98830" y="80600"/>
                    <a:pt x="98830" y="80600"/>
                  </a:cubicBezTo>
                  <a:cubicBezTo>
                    <a:pt x="98830" y="80600"/>
                    <a:pt x="93524" y="88334"/>
                    <a:pt x="74579" y="83694"/>
                  </a:cubicBezTo>
                  <a:cubicBezTo>
                    <a:pt x="54862" y="78281"/>
                    <a:pt x="27573" y="68226"/>
                    <a:pt x="5590" y="89881"/>
                  </a:cubicBezTo>
                  <a:cubicBezTo>
                    <a:pt x="-15632" y="110763"/>
                    <a:pt x="16210" y="181142"/>
                    <a:pt x="110202" y="159487"/>
                  </a:cubicBezTo>
                  <a:cubicBezTo>
                    <a:pt x="203443" y="138605"/>
                    <a:pt x="189794" y="109989"/>
                    <a:pt x="167819" y="65906"/>
                  </a:cubicBezTo>
                  <a:cubicBezTo>
                    <a:pt x="146588" y="22596"/>
                    <a:pt x="137491" y="167"/>
                    <a:pt x="137491" y="167"/>
                  </a:cubicBezTo>
                  <a:lnTo>
                    <a:pt x="57139" y="16408"/>
                  </a:lnTo>
                  <a:close/>
                </a:path>
              </a:pathLst>
            </a:custGeom>
            <a:solidFill>
              <a:schemeClr val="tx1"/>
            </a:solidFill>
            <a:ln w="9525" cap="flat">
              <a:no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52B05FB4-C124-4981-995C-0DCB6E436548}"/>
                </a:ext>
              </a:extLst>
            </p:cNvPr>
            <p:cNvSpPr/>
            <p:nvPr/>
          </p:nvSpPr>
          <p:spPr>
            <a:xfrm rot="20929138">
              <a:off x="10143842" y="5807097"/>
              <a:ext cx="171527" cy="163051"/>
            </a:xfrm>
            <a:custGeom>
              <a:avLst/>
              <a:gdLst>
                <a:gd name="connsiteX0" fmla="*/ 99327 w 171527"/>
                <a:gd name="connsiteY0" fmla="*/ 159260 h 163051"/>
                <a:gd name="connsiteX1" fmla="*/ 155229 w 171527"/>
                <a:gd name="connsiteY1" fmla="*/ 65812 h 163051"/>
                <a:gd name="connsiteX2" fmla="*/ 125806 w 171527"/>
                <a:gd name="connsiteY2" fmla="*/ 167 h 163051"/>
                <a:gd name="connsiteX3" fmla="*/ 103737 w 171527"/>
                <a:gd name="connsiteY3" fmla="*/ 4801 h 163051"/>
                <a:gd name="connsiteX4" fmla="*/ 101536 w 171527"/>
                <a:gd name="connsiteY4" fmla="*/ 6346 h 163051"/>
                <a:gd name="connsiteX5" fmla="*/ 138312 w 171527"/>
                <a:gd name="connsiteY5" fmla="*/ 73535 h 163051"/>
                <a:gd name="connsiteX6" fmla="*/ 99327 w 171527"/>
                <a:gd name="connsiteY6" fmla="*/ 141497 h 163051"/>
                <a:gd name="connsiteX7" fmla="*/ -705 w 171527"/>
                <a:gd name="connsiteY7" fmla="*/ 130685 h 163051"/>
                <a:gd name="connsiteX8" fmla="*/ -705 w 171527"/>
                <a:gd name="connsiteY8" fmla="*/ 130685 h 163051"/>
                <a:gd name="connsiteX9" fmla="*/ 99327 w 171527"/>
                <a:gd name="connsiteY9" fmla="*/ 159260 h 16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527" h="163051">
                  <a:moveTo>
                    <a:pt x="99327" y="159260"/>
                  </a:moveTo>
                  <a:cubicBezTo>
                    <a:pt x="189795" y="138408"/>
                    <a:pt x="176555" y="109833"/>
                    <a:pt x="155229" y="65812"/>
                  </a:cubicBezTo>
                  <a:cubicBezTo>
                    <a:pt x="134626" y="22563"/>
                    <a:pt x="125806" y="167"/>
                    <a:pt x="125806" y="167"/>
                  </a:cubicBezTo>
                  <a:cubicBezTo>
                    <a:pt x="103737" y="4801"/>
                    <a:pt x="103737" y="4801"/>
                    <a:pt x="103737" y="4801"/>
                  </a:cubicBezTo>
                  <a:cubicBezTo>
                    <a:pt x="101536" y="6346"/>
                    <a:pt x="101536" y="6346"/>
                    <a:pt x="101536" y="6346"/>
                  </a:cubicBezTo>
                  <a:cubicBezTo>
                    <a:pt x="101536" y="6346"/>
                    <a:pt x="127273" y="45733"/>
                    <a:pt x="138312" y="73535"/>
                  </a:cubicBezTo>
                  <a:cubicBezTo>
                    <a:pt x="150076" y="101338"/>
                    <a:pt x="151552" y="126824"/>
                    <a:pt x="99327" y="141497"/>
                  </a:cubicBezTo>
                  <a:cubicBezTo>
                    <a:pt x="47834" y="156171"/>
                    <a:pt x="-705" y="130685"/>
                    <a:pt x="-705" y="130685"/>
                  </a:cubicBezTo>
                  <a:cubicBezTo>
                    <a:pt x="-705" y="130685"/>
                    <a:pt x="-705" y="130685"/>
                    <a:pt x="-705" y="130685"/>
                  </a:cubicBezTo>
                  <a:cubicBezTo>
                    <a:pt x="13268" y="153082"/>
                    <a:pt x="45634" y="171617"/>
                    <a:pt x="99327" y="159260"/>
                  </a:cubicBezTo>
                  <a:close/>
                </a:path>
              </a:pathLst>
            </a:custGeom>
            <a:solidFill>
              <a:srgbClr val="161515"/>
            </a:solidFill>
            <a:ln w="9525" cap="flat">
              <a:no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3AFD1EDA-E19A-4BFE-B271-BE033C70BE02}"/>
                </a:ext>
              </a:extLst>
            </p:cNvPr>
            <p:cNvSpPr/>
            <p:nvPr/>
          </p:nvSpPr>
          <p:spPr>
            <a:xfrm rot="20929138">
              <a:off x="10268471" y="5416904"/>
              <a:ext cx="28575" cy="57150"/>
            </a:xfrm>
            <a:custGeom>
              <a:avLst/>
              <a:gdLst>
                <a:gd name="connsiteX0" fmla="*/ 27870 w 28575"/>
                <a:gd name="connsiteY0" fmla="*/ 5291 h 57150"/>
                <a:gd name="connsiteX1" fmla="*/ 16792 w 28575"/>
                <a:gd name="connsiteY1" fmla="*/ 167 h 57150"/>
                <a:gd name="connsiteX2" fmla="*/ -705 w 28575"/>
                <a:gd name="connsiteY2" fmla="*/ 25075 h 57150"/>
                <a:gd name="connsiteX3" fmla="*/ 7458 w 28575"/>
                <a:gd name="connsiteY3" fmla="*/ 42668 h 57150"/>
                <a:gd name="connsiteX4" fmla="*/ 26117 w 28575"/>
                <a:gd name="connsiteY4" fmla="*/ 57317 h 57150"/>
                <a:gd name="connsiteX5" fmla="*/ 27870 w 28575"/>
                <a:gd name="connsiteY5" fmla="*/ 529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57150">
                  <a:moveTo>
                    <a:pt x="27870" y="5291"/>
                  </a:moveTo>
                  <a:cubicBezTo>
                    <a:pt x="16792" y="167"/>
                    <a:pt x="16792" y="167"/>
                    <a:pt x="16792" y="167"/>
                  </a:cubicBezTo>
                  <a:cubicBezTo>
                    <a:pt x="16792" y="167"/>
                    <a:pt x="2791" y="6758"/>
                    <a:pt x="-705" y="25075"/>
                  </a:cubicBezTo>
                  <a:cubicBezTo>
                    <a:pt x="-705" y="25075"/>
                    <a:pt x="8039" y="33866"/>
                    <a:pt x="7458" y="42668"/>
                  </a:cubicBezTo>
                  <a:cubicBezTo>
                    <a:pt x="26117" y="57317"/>
                    <a:pt x="26117" y="57317"/>
                    <a:pt x="26117" y="57317"/>
                  </a:cubicBezTo>
                  <a:cubicBezTo>
                    <a:pt x="26117" y="57317"/>
                    <a:pt x="24955" y="15550"/>
                    <a:pt x="27870" y="5291"/>
                  </a:cubicBezTo>
                  <a:close/>
                </a:path>
              </a:pathLst>
            </a:custGeom>
            <a:solidFill>
              <a:schemeClr val="accent3"/>
            </a:solidFill>
            <a:ln w="9525" cap="flat">
              <a:no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DE7EC1CD-DEE1-4072-8602-94BC1E76B524}"/>
                </a:ext>
              </a:extLst>
            </p:cNvPr>
            <p:cNvSpPr/>
            <p:nvPr/>
          </p:nvSpPr>
          <p:spPr>
            <a:xfrm rot="20929138">
              <a:off x="10206842" y="5439777"/>
              <a:ext cx="400802" cy="394776"/>
            </a:xfrm>
            <a:custGeom>
              <a:avLst/>
              <a:gdLst>
                <a:gd name="connsiteX0" fmla="*/ 105648 w 400802"/>
                <a:gd name="connsiteY0" fmla="*/ 199 h 394776"/>
                <a:gd name="connsiteX1" fmla="*/ 150749 w 400802"/>
                <a:gd name="connsiteY1" fmla="*/ 20658 h 394776"/>
                <a:gd name="connsiteX2" fmla="*/ 235674 w 400802"/>
                <a:gd name="connsiteY2" fmla="*/ 23687 h 394776"/>
                <a:gd name="connsiteX3" fmla="*/ 372453 w 400802"/>
                <a:gd name="connsiteY3" fmla="*/ 32022 h 394776"/>
                <a:gd name="connsiteX4" fmla="*/ 385978 w 400802"/>
                <a:gd name="connsiteY4" fmla="*/ 182040 h 394776"/>
                <a:gd name="connsiteX5" fmla="*/ 136462 w 400802"/>
                <a:gd name="connsiteY5" fmla="*/ 394943 h 394776"/>
                <a:gd name="connsiteX6" fmla="*/ 6445 w 400802"/>
                <a:gd name="connsiteY6" fmla="*/ 264622 h 394776"/>
                <a:gd name="connsiteX7" fmla="*/ 28991 w 400802"/>
                <a:gd name="connsiteY7" fmla="*/ 110812 h 394776"/>
                <a:gd name="connsiteX8" fmla="*/ 95885 w 400802"/>
                <a:gd name="connsiteY8" fmla="*/ 119147 h 394776"/>
                <a:gd name="connsiteX9" fmla="*/ 105648 w 400802"/>
                <a:gd name="connsiteY9" fmla="*/ 199 h 39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802" h="394776">
                  <a:moveTo>
                    <a:pt x="105648" y="199"/>
                  </a:moveTo>
                  <a:cubicBezTo>
                    <a:pt x="105648" y="199"/>
                    <a:pt x="128946" y="16105"/>
                    <a:pt x="150749" y="20658"/>
                  </a:cubicBezTo>
                  <a:cubicBezTo>
                    <a:pt x="172542" y="25954"/>
                    <a:pt x="203355" y="33536"/>
                    <a:pt x="235674" y="23687"/>
                  </a:cubicBezTo>
                  <a:cubicBezTo>
                    <a:pt x="268735" y="13838"/>
                    <a:pt x="286775" y="-5107"/>
                    <a:pt x="372453" y="32022"/>
                  </a:cubicBezTo>
                  <a:cubicBezTo>
                    <a:pt x="372453" y="32022"/>
                    <a:pt x="424307" y="82028"/>
                    <a:pt x="385978" y="182040"/>
                  </a:cubicBezTo>
                  <a:cubicBezTo>
                    <a:pt x="347650" y="281293"/>
                    <a:pt x="249199" y="371456"/>
                    <a:pt x="136462" y="394943"/>
                  </a:cubicBezTo>
                  <a:cubicBezTo>
                    <a:pt x="136462" y="394943"/>
                    <a:pt x="25990" y="371456"/>
                    <a:pt x="6445" y="264622"/>
                  </a:cubicBezTo>
                  <a:cubicBezTo>
                    <a:pt x="-13843" y="158552"/>
                    <a:pt x="13960" y="123700"/>
                    <a:pt x="28991" y="110812"/>
                  </a:cubicBezTo>
                  <a:cubicBezTo>
                    <a:pt x="28991" y="110812"/>
                    <a:pt x="73339" y="138092"/>
                    <a:pt x="95885" y="119147"/>
                  </a:cubicBezTo>
                  <a:cubicBezTo>
                    <a:pt x="95885" y="119147"/>
                    <a:pt x="50794" y="-2078"/>
                    <a:pt x="105648" y="199"/>
                  </a:cubicBezTo>
                  <a:close/>
                </a:path>
              </a:pathLst>
            </a:custGeom>
            <a:solidFill>
              <a:schemeClr val="accent2"/>
            </a:solidFill>
            <a:ln w="9525" cap="flat">
              <a:noFill/>
              <a:prstDash val="solid"/>
              <a:miter/>
            </a:ln>
          </p:spPr>
          <p:txBody>
            <a:bodyPr rtlCol="0" anchor="ctr"/>
            <a:lstStyle/>
            <a:p>
              <a:endParaRPr lang="zh-CN" altLang="en-US"/>
            </a:p>
          </p:txBody>
        </p:sp>
        <p:sp>
          <p:nvSpPr>
            <p:cNvPr id="64" name="任意多边形: 形状 63">
              <a:extLst>
                <a:ext uri="{FF2B5EF4-FFF2-40B4-BE49-F238E27FC236}">
                  <a16:creationId xmlns:a16="http://schemas.microsoft.com/office/drawing/2014/main" id="{E6482026-460F-4ABC-BA9F-379A3F5946FA}"/>
                </a:ext>
              </a:extLst>
            </p:cNvPr>
            <p:cNvSpPr/>
            <p:nvPr/>
          </p:nvSpPr>
          <p:spPr>
            <a:xfrm rot="20929138">
              <a:off x="10280073" y="5446356"/>
              <a:ext cx="328522" cy="381000"/>
            </a:xfrm>
            <a:custGeom>
              <a:avLst/>
              <a:gdLst>
                <a:gd name="connsiteX0" fmla="*/ 249336 w 328522"/>
                <a:gd name="connsiteY0" fmla="*/ 167 h 381000"/>
                <a:gd name="connsiteX1" fmla="*/ 191462 w 328522"/>
                <a:gd name="connsiteY1" fmla="*/ 261485 h 381000"/>
                <a:gd name="connsiteX2" fmla="*/ -705 w 328522"/>
                <a:gd name="connsiteY2" fmla="*/ 347839 h 381000"/>
                <a:gd name="connsiteX3" fmla="*/ 67551 w 328522"/>
                <a:gd name="connsiteY3" fmla="*/ 381167 h 381000"/>
                <a:gd name="connsiteX4" fmla="*/ 313877 w 328522"/>
                <a:gd name="connsiteY4" fmla="*/ 168321 h 381000"/>
                <a:gd name="connsiteX5" fmla="*/ 300523 w 328522"/>
                <a:gd name="connsiteY5" fmla="*/ 18350 h 381000"/>
                <a:gd name="connsiteX6" fmla="*/ 249336 w 328522"/>
                <a:gd name="connsiteY6" fmla="*/ 167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522" h="381000">
                  <a:moveTo>
                    <a:pt x="249336" y="167"/>
                  </a:moveTo>
                  <a:cubicBezTo>
                    <a:pt x="319821" y="63794"/>
                    <a:pt x="257489" y="197858"/>
                    <a:pt x="191462" y="261485"/>
                  </a:cubicBezTo>
                  <a:cubicBezTo>
                    <a:pt x="124682" y="325115"/>
                    <a:pt x="-705" y="347839"/>
                    <a:pt x="-705" y="347839"/>
                  </a:cubicBezTo>
                  <a:cubicBezTo>
                    <a:pt x="33423" y="373593"/>
                    <a:pt x="67551" y="381167"/>
                    <a:pt x="67551" y="381167"/>
                  </a:cubicBezTo>
                  <a:cubicBezTo>
                    <a:pt x="178851" y="357686"/>
                    <a:pt x="276044" y="267549"/>
                    <a:pt x="313877" y="168321"/>
                  </a:cubicBezTo>
                  <a:cubicBezTo>
                    <a:pt x="351720" y="68337"/>
                    <a:pt x="300523" y="18350"/>
                    <a:pt x="300523" y="18350"/>
                  </a:cubicBezTo>
                  <a:cubicBezTo>
                    <a:pt x="279749" y="9254"/>
                    <a:pt x="263433" y="3958"/>
                    <a:pt x="249336" y="167"/>
                  </a:cubicBezTo>
                  <a:close/>
                </a:path>
              </a:pathLst>
            </a:custGeom>
            <a:solidFill>
              <a:schemeClr val="accent2">
                <a:lumMod val="75000"/>
              </a:schemeClr>
            </a:solidFill>
            <a:ln w="9525" cap="flat">
              <a:noFill/>
              <a:prstDash val="solid"/>
              <a:miter/>
            </a:ln>
          </p:spPr>
          <p:txBody>
            <a:bodyPr rtlCol="0" anchor="ctr"/>
            <a:lstStyle/>
            <a:p>
              <a:endParaRPr lang="zh-CN" altLang="en-US"/>
            </a:p>
          </p:txBody>
        </p:sp>
        <p:sp>
          <p:nvSpPr>
            <p:cNvPr id="65" name="任意多边形: 形状 64">
              <a:extLst>
                <a:ext uri="{FF2B5EF4-FFF2-40B4-BE49-F238E27FC236}">
                  <a16:creationId xmlns:a16="http://schemas.microsoft.com/office/drawing/2014/main" id="{2C7A364B-D2D2-4FA7-A466-62C0A539D598}"/>
                </a:ext>
              </a:extLst>
            </p:cNvPr>
            <p:cNvSpPr/>
            <p:nvPr/>
          </p:nvSpPr>
          <p:spPr>
            <a:xfrm rot="20929138">
              <a:off x="10167870" y="5544866"/>
              <a:ext cx="188764" cy="321604"/>
            </a:xfrm>
            <a:custGeom>
              <a:avLst/>
              <a:gdLst>
                <a:gd name="connsiteX0" fmla="*/ 54966 w 188764"/>
                <a:gd name="connsiteY0" fmla="*/ 188930 h 321604"/>
                <a:gd name="connsiteX1" fmla="*/ 78045 w 188764"/>
                <a:gd name="connsiteY1" fmla="*/ 36272 h 321604"/>
                <a:gd name="connsiteX2" fmla="*/ 64196 w 188764"/>
                <a:gd name="connsiteY2" fmla="*/ 3192 h 321604"/>
                <a:gd name="connsiteX3" fmla="*/ 15733 w 188764"/>
                <a:gd name="connsiteY3" fmla="*/ 34024 h 321604"/>
                <a:gd name="connsiteX4" fmla="*/ 50346 w 188764"/>
                <a:gd name="connsiteY4" fmla="*/ 258109 h 321604"/>
                <a:gd name="connsiteX5" fmla="*/ 188059 w 188764"/>
                <a:gd name="connsiteY5" fmla="*/ 318267 h 321604"/>
                <a:gd name="connsiteX6" fmla="*/ 54966 w 188764"/>
                <a:gd name="connsiteY6" fmla="*/ 188930 h 32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764" h="321604">
                  <a:moveTo>
                    <a:pt x="54966" y="188930"/>
                  </a:moveTo>
                  <a:cubicBezTo>
                    <a:pt x="34192" y="83650"/>
                    <a:pt x="62663" y="49064"/>
                    <a:pt x="78045" y="36272"/>
                  </a:cubicBezTo>
                  <a:cubicBezTo>
                    <a:pt x="64196" y="3192"/>
                    <a:pt x="64196" y="3192"/>
                    <a:pt x="64196" y="3192"/>
                  </a:cubicBezTo>
                  <a:cubicBezTo>
                    <a:pt x="64196" y="3192"/>
                    <a:pt x="42660" y="-14105"/>
                    <a:pt x="15733" y="34024"/>
                  </a:cubicBezTo>
                  <a:cubicBezTo>
                    <a:pt x="-11966" y="82145"/>
                    <a:pt x="-7347" y="198702"/>
                    <a:pt x="50346" y="258109"/>
                  </a:cubicBezTo>
                  <a:cubicBezTo>
                    <a:pt x="107277" y="317515"/>
                    <a:pt x="147282" y="328795"/>
                    <a:pt x="188059" y="318267"/>
                  </a:cubicBezTo>
                  <a:cubicBezTo>
                    <a:pt x="188059" y="318267"/>
                    <a:pt x="74969" y="294956"/>
                    <a:pt x="54966" y="188930"/>
                  </a:cubicBezTo>
                  <a:close/>
                </a:path>
              </a:pathLst>
            </a:custGeom>
            <a:solidFill>
              <a:srgbClr val="F2F2F2"/>
            </a:solidFill>
            <a:ln w="9525" cap="flat">
              <a:noFill/>
              <a:prstDash val="solid"/>
              <a:miter/>
            </a:ln>
          </p:spPr>
          <p:txBody>
            <a:bodyPr rtlCol="0" anchor="ctr"/>
            <a:lstStyle/>
            <a:p>
              <a:endParaRPr lang="zh-CN" altLang="en-US"/>
            </a:p>
          </p:txBody>
        </p:sp>
        <p:sp>
          <p:nvSpPr>
            <p:cNvPr id="66" name="任意多边形: 形状 65">
              <a:extLst>
                <a:ext uri="{FF2B5EF4-FFF2-40B4-BE49-F238E27FC236}">
                  <a16:creationId xmlns:a16="http://schemas.microsoft.com/office/drawing/2014/main" id="{C0E7091C-7D19-4CA4-AA98-FB27A6ABF7F3}"/>
                </a:ext>
              </a:extLst>
            </p:cNvPr>
            <p:cNvSpPr/>
            <p:nvPr/>
          </p:nvSpPr>
          <p:spPr>
            <a:xfrm rot="20929138">
              <a:off x="10278451" y="5815045"/>
              <a:ext cx="104775" cy="42082"/>
            </a:xfrm>
            <a:custGeom>
              <a:avLst/>
              <a:gdLst>
                <a:gd name="connsiteX0" fmla="*/ -705 w 104775"/>
                <a:gd name="connsiteY0" fmla="*/ 3630 h 42082"/>
                <a:gd name="connsiteX1" fmla="*/ -705 w 104775"/>
                <a:gd name="connsiteY1" fmla="*/ 3630 h 42082"/>
                <a:gd name="connsiteX2" fmla="*/ 104070 w 104775"/>
                <a:gd name="connsiteY2" fmla="*/ 38267 h 42082"/>
                <a:gd name="connsiteX3" fmla="*/ 33195 w 104775"/>
                <a:gd name="connsiteY3" fmla="*/ 167 h 42082"/>
                <a:gd name="connsiteX4" fmla="*/ -705 w 104775"/>
                <a:gd name="connsiteY4" fmla="*/ 3630 h 42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2082">
                  <a:moveTo>
                    <a:pt x="-705" y="3630"/>
                  </a:moveTo>
                  <a:cubicBezTo>
                    <a:pt x="-705" y="3630"/>
                    <a:pt x="-705" y="3630"/>
                    <a:pt x="-705" y="3630"/>
                  </a:cubicBezTo>
                  <a:cubicBezTo>
                    <a:pt x="40129" y="41730"/>
                    <a:pt x="71714" y="47792"/>
                    <a:pt x="104070" y="38267"/>
                  </a:cubicBezTo>
                  <a:cubicBezTo>
                    <a:pt x="104070" y="38267"/>
                    <a:pt x="68627" y="29608"/>
                    <a:pt x="33195" y="167"/>
                  </a:cubicBezTo>
                  <a:lnTo>
                    <a:pt x="-705" y="3630"/>
                  </a:lnTo>
                  <a:close/>
                </a:path>
              </a:pathLst>
            </a:custGeom>
            <a:solidFill>
              <a:srgbClr val="E2EDED"/>
            </a:solidFill>
            <a:ln w="9525" cap="flat">
              <a:noFill/>
              <a:prstDash val="solid"/>
              <a:miter/>
            </a:ln>
          </p:spPr>
          <p:txBody>
            <a:bodyPr rtlCol="0" anchor="ctr"/>
            <a:lstStyle/>
            <a:p>
              <a:endParaRPr lang="zh-CN" altLang="en-US"/>
            </a:p>
          </p:txBody>
        </p:sp>
        <p:sp>
          <p:nvSpPr>
            <p:cNvPr id="67" name="任意多边形: 形状 66">
              <a:extLst>
                <a:ext uri="{FF2B5EF4-FFF2-40B4-BE49-F238E27FC236}">
                  <a16:creationId xmlns:a16="http://schemas.microsoft.com/office/drawing/2014/main" id="{C5312FC4-DC46-4908-BDC3-C6F24E3F150C}"/>
                </a:ext>
              </a:extLst>
            </p:cNvPr>
            <p:cNvSpPr/>
            <p:nvPr/>
          </p:nvSpPr>
          <p:spPr>
            <a:xfrm rot="20929138">
              <a:off x="10263685" y="5569974"/>
              <a:ext cx="179022" cy="257175"/>
            </a:xfrm>
            <a:custGeom>
              <a:avLst/>
              <a:gdLst>
                <a:gd name="connsiteX0" fmla="*/ 1933 w 179022"/>
                <a:gd name="connsiteY0" fmla="*/ 167 h 257175"/>
                <a:gd name="connsiteX1" fmla="*/ 137617 w 179022"/>
                <a:gd name="connsiteY1" fmla="*/ 257342 h 257175"/>
                <a:gd name="connsiteX2" fmla="*/ 178317 w 179022"/>
                <a:gd name="connsiteY2" fmla="*/ 239606 h 257175"/>
                <a:gd name="connsiteX3" fmla="*/ 47158 w 179022"/>
                <a:gd name="connsiteY3" fmla="*/ 4606 h 257175"/>
                <a:gd name="connsiteX4" fmla="*/ 1933 w 179022"/>
                <a:gd name="connsiteY4" fmla="*/ 167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22" h="257175">
                  <a:moveTo>
                    <a:pt x="1933" y="167"/>
                  </a:moveTo>
                  <a:cubicBezTo>
                    <a:pt x="1933" y="167"/>
                    <a:pt x="-31233" y="133193"/>
                    <a:pt x="137617" y="257342"/>
                  </a:cubicBezTo>
                  <a:cubicBezTo>
                    <a:pt x="137617" y="257342"/>
                    <a:pt x="160230" y="249952"/>
                    <a:pt x="178317" y="239606"/>
                  </a:cubicBezTo>
                  <a:cubicBezTo>
                    <a:pt x="178317" y="239606"/>
                    <a:pt x="48663" y="125802"/>
                    <a:pt x="47158" y="4606"/>
                  </a:cubicBezTo>
                  <a:cubicBezTo>
                    <a:pt x="47158" y="4606"/>
                    <a:pt x="31327" y="11987"/>
                    <a:pt x="1933" y="167"/>
                  </a:cubicBezTo>
                  <a:close/>
                </a:path>
              </a:pathLst>
            </a:custGeom>
            <a:solidFill>
              <a:schemeClr val="accent1"/>
            </a:solidFill>
            <a:ln w="9525" cap="flat">
              <a:noFill/>
              <a:prstDash val="solid"/>
              <a:miter/>
            </a:ln>
          </p:spPr>
          <p:txBody>
            <a:bodyPr rtlCol="0" anchor="ctr"/>
            <a:lstStyle/>
            <a:p>
              <a:endParaRPr lang="zh-CN" altLang="en-US"/>
            </a:p>
          </p:txBody>
        </p:sp>
        <p:sp>
          <p:nvSpPr>
            <p:cNvPr id="68" name="任意多边形: 形状 67">
              <a:extLst>
                <a:ext uri="{FF2B5EF4-FFF2-40B4-BE49-F238E27FC236}">
                  <a16:creationId xmlns:a16="http://schemas.microsoft.com/office/drawing/2014/main" id="{72B5DD5F-C47C-4E23-8346-B17C703C37B2}"/>
                </a:ext>
              </a:extLst>
            </p:cNvPr>
            <p:cNvSpPr/>
            <p:nvPr/>
          </p:nvSpPr>
          <p:spPr>
            <a:xfrm rot="20929138">
              <a:off x="10376415" y="5768490"/>
              <a:ext cx="85725" cy="47625"/>
            </a:xfrm>
            <a:custGeom>
              <a:avLst/>
              <a:gdLst>
                <a:gd name="connsiteX0" fmla="*/ 47844 w 85725"/>
                <a:gd name="connsiteY0" fmla="*/ 167 h 47625"/>
                <a:gd name="connsiteX1" fmla="*/ -705 w 85725"/>
                <a:gd name="connsiteY1" fmla="*/ 16042 h 47625"/>
                <a:gd name="connsiteX2" fmla="*/ 44053 w 85725"/>
                <a:gd name="connsiteY2" fmla="*/ 47792 h 47625"/>
                <a:gd name="connsiteX3" fmla="*/ 85020 w 85725"/>
                <a:gd name="connsiteY3" fmla="*/ 32552 h 47625"/>
                <a:gd name="connsiteX4" fmla="*/ 47844 w 85725"/>
                <a:gd name="connsiteY4" fmla="*/ 16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47625">
                  <a:moveTo>
                    <a:pt x="47844" y="167"/>
                  </a:moveTo>
                  <a:cubicBezTo>
                    <a:pt x="29641" y="7787"/>
                    <a:pt x="11430" y="12867"/>
                    <a:pt x="-705" y="16042"/>
                  </a:cubicBezTo>
                  <a:cubicBezTo>
                    <a:pt x="12192" y="26202"/>
                    <a:pt x="27365" y="36997"/>
                    <a:pt x="44053" y="47792"/>
                  </a:cubicBezTo>
                  <a:cubicBezTo>
                    <a:pt x="44053" y="47792"/>
                    <a:pt x="66818" y="41442"/>
                    <a:pt x="85020" y="32552"/>
                  </a:cubicBezTo>
                  <a:cubicBezTo>
                    <a:pt x="85020" y="32552"/>
                    <a:pt x="69085" y="20487"/>
                    <a:pt x="47844" y="167"/>
                  </a:cubicBezTo>
                  <a:close/>
                </a:path>
              </a:pathLst>
            </a:custGeom>
            <a:solidFill>
              <a:srgbClr val="1C1B1B"/>
            </a:solidFill>
            <a:ln w="9525" cap="flat">
              <a:noFill/>
              <a:prstDash val="solid"/>
              <a:miter/>
            </a:ln>
          </p:spPr>
          <p:txBody>
            <a:bodyPr rtlCol="0" anchor="ctr"/>
            <a:lstStyle/>
            <a:p>
              <a:endParaRPr lang="zh-CN" altLang="en-US"/>
            </a:p>
          </p:txBody>
        </p:sp>
        <p:sp>
          <p:nvSpPr>
            <p:cNvPr id="69" name="任意多边形: 形状 68">
              <a:extLst>
                <a:ext uri="{FF2B5EF4-FFF2-40B4-BE49-F238E27FC236}">
                  <a16:creationId xmlns:a16="http://schemas.microsoft.com/office/drawing/2014/main" id="{A4054B60-1C84-45F9-AD11-5D37A374833C}"/>
                </a:ext>
              </a:extLst>
            </p:cNvPr>
            <p:cNvSpPr/>
            <p:nvPr/>
          </p:nvSpPr>
          <p:spPr>
            <a:xfrm rot="20929138">
              <a:off x="10149099" y="5400078"/>
              <a:ext cx="89612" cy="95980"/>
            </a:xfrm>
            <a:custGeom>
              <a:avLst/>
              <a:gdLst>
                <a:gd name="connsiteX0" fmla="*/ 1401 w 89612"/>
                <a:gd name="connsiteY0" fmla="*/ 52150 h 95980"/>
                <a:gd name="connsiteX1" fmla="*/ 50960 w 89612"/>
                <a:gd name="connsiteY1" fmla="*/ 70085 h 95980"/>
                <a:gd name="connsiteX2" fmla="*/ 49417 w 89612"/>
                <a:gd name="connsiteY2" fmla="*/ 95203 h 95980"/>
                <a:gd name="connsiteX3" fmla="*/ 83488 w 89612"/>
                <a:gd name="connsiteY3" fmla="*/ 77267 h 95980"/>
                <a:gd name="connsiteX4" fmla="*/ 83488 w 89612"/>
                <a:gd name="connsiteY4" fmla="*/ 77982 h 95980"/>
                <a:gd name="connsiteX5" fmla="*/ 88908 w 89612"/>
                <a:gd name="connsiteY5" fmla="*/ 11240 h 95980"/>
                <a:gd name="connsiteX6" fmla="*/ 37796 w 89612"/>
                <a:gd name="connsiteY6" fmla="*/ 1191 h 95980"/>
                <a:gd name="connsiteX7" fmla="*/ 37796 w 89612"/>
                <a:gd name="connsiteY7" fmla="*/ 1191 h 95980"/>
                <a:gd name="connsiteX8" fmla="*/ 1401 w 89612"/>
                <a:gd name="connsiteY8" fmla="*/ 52150 h 9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12" h="95980">
                  <a:moveTo>
                    <a:pt x="1401" y="52150"/>
                  </a:moveTo>
                  <a:cubicBezTo>
                    <a:pt x="9917" y="68657"/>
                    <a:pt x="28510" y="80849"/>
                    <a:pt x="50960" y="70085"/>
                  </a:cubicBezTo>
                  <a:cubicBezTo>
                    <a:pt x="50960" y="70085"/>
                    <a:pt x="41673" y="88745"/>
                    <a:pt x="49417" y="95203"/>
                  </a:cubicBezTo>
                  <a:cubicBezTo>
                    <a:pt x="56380" y="100946"/>
                    <a:pt x="81935" y="78696"/>
                    <a:pt x="83488" y="77267"/>
                  </a:cubicBezTo>
                  <a:cubicBezTo>
                    <a:pt x="83488" y="77982"/>
                    <a:pt x="83488" y="77982"/>
                    <a:pt x="83488" y="77982"/>
                  </a:cubicBezTo>
                  <a:cubicBezTo>
                    <a:pt x="88908" y="11240"/>
                    <a:pt x="88908" y="11240"/>
                    <a:pt x="88908" y="11240"/>
                  </a:cubicBezTo>
                  <a:cubicBezTo>
                    <a:pt x="88908" y="11240"/>
                    <a:pt x="68772" y="-3829"/>
                    <a:pt x="37796" y="1191"/>
                  </a:cubicBezTo>
                  <a:cubicBezTo>
                    <a:pt x="37796" y="1191"/>
                    <a:pt x="37796" y="1191"/>
                    <a:pt x="37796" y="1191"/>
                  </a:cubicBezTo>
                  <a:cubicBezTo>
                    <a:pt x="7593" y="6220"/>
                    <a:pt x="-6342" y="35643"/>
                    <a:pt x="1401" y="52150"/>
                  </a:cubicBezTo>
                  <a:close/>
                </a:path>
              </a:pathLst>
            </a:custGeom>
            <a:solidFill>
              <a:schemeClr val="accent3"/>
            </a:solidFill>
            <a:ln w="9525" cap="flat">
              <a:noFill/>
              <a:prstDash val="solid"/>
              <a:miter/>
            </a:ln>
          </p:spPr>
          <p:txBody>
            <a:bodyPr rtlCol="0" anchor="ctr"/>
            <a:lstStyle/>
            <a:p>
              <a:endParaRPr lang="zh-CN" altLang="en-US"/>
            </a:p>
          </p:txBody>
        </p:sp>
        <p:sp>
          <p:nvSpPr>
            <p:cNvPr id="70" name="任意多边形: 形状 69">
              <a:extLst>
                <a:ext uri="{FF2B5EF4-FFF2-40B4-BE49-F238E27FC236}">
                  <a16:creationId xmlns:a16="http://schemas.microsoft.com/office/drawing/2014/main" id="{A6CFD7E8-B0A2-4769-A06F-C9CEC8EFDCC4}"/>
                </a:ext>
              </a:extLst>
            </p:cNvPr>
            <p:cNvSpPr/>
            <p:nvPr/>
          </p:nvSpPr>
          <p:spPr>
            <a:xfrm rot="20929138">
              <a:off x="10131673" y="5461086"/>
              <a:ext cx="89926" cy="95578"/>
            </a:xfrm>
            <a:custGeom>
              <a:avLst/>
              <a:gdLst>
                <a:gd name="connsiteX0" fmla="*/ 6526 w 89926"/>
                <a:gd name="connsiteY0" fmla="*/ 26125 h 95578"/>
                <a:gd name="connsiteX1" fmla="*/ 57475 w 89926"/>
                <a:gd name="connsiteY1" fmla="*/ 24659 h 95578"/>
                <a:gd name="connsiteX2" fmla="*/ 64857 w 89926"/>
                <a:gd name="connsiteY2" fmla="*/ 484 h 95578"/>
                <a:gd name="connsiteX3" fmla="*/ 89222 w 89926"/>
                <a:gd name="connsiteY3" fmla="*/ 28326 h 95578"/>
                <a:gd name="connsiteX4" fmla="*/ 89222 w 89926"/>
                <a:gd name="connsiteY4" fmla="*/ 28326 h 95578"/>
                <a:gd name="connsiteX5" fmla="*/ 70762 w 89926"/>
                <a:gd name="connsiteY5" fmla="*/ 93534 h 95578"/>
                <a:gd name="connsiteX6" fmla="*/ 22032 w 89926"/>
                <a:gd name="connsiteY6" fmla="*/ 86943 h 95578"/>
                <a:gd name="connsiteX7" fmla="*/ 22032 w 89926"/>
                <a:gd name="connsiteY7" fmla="*/ 86943 h 95578"/>
                <a:gd name="connsiteX8" fmla="*/ 6526 w 89926"/>
                <a:gd name="connsiteY8" fmla="*/ 26125 h 9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26" h="95578">
                  <a:moveTo>
                    <a:pt x="6526" y="26125"/>
                  </a:moveTo>
                  <a:cubicBezTo>
                    <a:pt x="19813" y="13667"/>
                    <a:pt x="41225" y="7809"/>
                    <a:pt x="57475" y="24659"/>
                  </a:cubicBezTo>
                  <a:cubicBezTo>
                    <a:pt x="57475" y="24659"/>
                    <a:pt x="55999" y="4142"/>
                    <a:pt x="64857" y="484"/>
                  </a:cubicBezTo>
                  <a:cubicBezTo>
                    <a:pt x="72982" y="-3183"/>
                    <a:pt x="88479" y="26125"/>
                    <a:pt x="89222" y="28326"/>
                  </a:cubicBezTo>
                  <a:cubicBezTo>
                    <a:pt x="89222" y="28326"/>
                    <a:pt x="89222" y="28326"/>
                    <a:pt x="89222" y="28326"/>
                  </a:cubicBezTo>
                  <a:cubicBezTo>
                    <a:pt x="70762" y="93534"/>
                    <a:pt x="70762" y="93534"/>
                    <a:pt x="70762" y="93534"/>
                  </a:cubicBezTo>
                  <a:cubicBezTo>
                    <a:pt x="70762" y="93534"/>
                    <a:pt x="47131" y="101592"/>
                    <a:pt x="22032" y="86943"/>
                  </a:cubicBezTo>
                  <a:cubicBezTo>
                    <a:pt x="22032" y="86943"/>
                    <a:pt x="22032" y="86943"/>
                    <a:pt x="22032" y="86943"/>
                  </a:cubicBezTo>
                  <a:cubicBezTo>
                    <a:pt x="-3075" y="72284"/>
                    <a:pt x="-6028" y="39318"/>
                    <a:pt x="6526" y="26125"/>
                  </a:cubicBezTo>
                  <a:close/>
                </a:path>
              </a:pathLst>
            </a:custGeom>
            <a:solidFill>
              <a:schemeClr val="accent2"/>
            </a:solidFill>
            <a:ln w="9525" cap="flat">
              <a:noFill/>
              <a:prstDash val="solid"/>
              <a:miter/>
            </a:ln>
          </p:spPr>
          <p:txBody>
            <a:bodyPr rtlCol="0" anchor="ctr"/>
            <a:lstStyle/>
            <a:p>
              <a:endParaRPr lang="zh-CN" altLang="en-US"/>
            </a:p>
          </p:txBody>
        </p:sp>
        <p:sp>
          <p:nvSpPr>
            <p:cNvPr id="71" name="任意多边形: 形状 70">
              <a:extLst>
                <a:ext uri="{FF2B5EF4-FFF2-40B4-BE49-F238E27FC236}">
                  <a16:creationId xmlns:a16="http://schemas.microsoft.com/office/drawing/2014/main" id="{709EE4A2-3EFE-4378-8ABC-0F10A935BFE9}"/>
                </a:ext>
              </a:extLst>
            </p:cNvPr>
            <p:cNvSpPr/>
            <p:nvPr/>
          </p:nvSpPr>
          <p:spPr>
            <a:xfrm rot="20929138">
              <a:off x="10195740" y="5383609"/>
              <a:ext cx="88735" cy="69626"/>
            </a:xfrm>
            <a:custGeom>
              <a:avLst/>
              <a:gdLst>
                <a:gd name="connsiteX0" fmla="*/ -705 w 88735"/>
                <a:gd name="connsiteY0" fmla="*/ 69793 h 69626"/>
                <a:gd name="connsiteX1" fmla="*/ 40776 w 88735"/>
                <a:gd name="connsiteY1" fmla="*/ 1813 h 69626"/>
                <a:gd name="connsiteX2" fmla="*/ 86096 w 88735"/>
                <a:gd name="connsiteY2" fmla="*/ 43647 h 69626"/>
                <a:gd name="connsiteX3" fmla="*/ 63055 w 88735"/>
                <a:gd name="connsiteY3" fmla="*/ 69050 h 69626"/>
                <a:gd name="connsiteX4" fmla="*/ -705 w 88735"/>
                <a:gd name="connsiteY4" fmla="*/ 69793 h 6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35" h="69626">
                  <a:moveTo>
                    <a:pt x="-705" y="69793"/>
                  </a:moveTo>
                  <a:cubicBezTo>
                    <a:pt x="-705" y="69793"/>
                    <a:pt x="6210" y="9281"/>
                    <a:pt x="40776" y="1813"/>
                  </a:cubicBezTo>
                  <a:cubicBezTo>
                    <a:pt x="74571" y="-6407"/>
                    <a:pt x="94545" y="17501"/>
                    <a:pt x="86096" y="43647"/>
                  </a:cubicBezTo>
                  <a:cubicBezTo>
                    <a:pt x="86096" y="43647"/>
                    <a:pt x="69199" y="48876"/>
                    <a:pt x="63055" y="69050"/>
                  </a:cubicBezTo>
                  <a:cubicBezTo>
                    <a:pt x="63055" y="69050"/>
                    <a:pt x="26184" y="46638"/>
                    <a:pt x="-705" y="69793"/>
                  </a:cubicBezTo>
                  <a:close/>
                </a:path>
              </a:pathLst>
            </a:custGeom>
            <a:solidFill>
              <a:schemeClr val="bg1">
                <a:lumMod val="95000"/>
              </a:schemeClr>
            </a:solidFill>
            <a:ln w="9525" cap="flat">
              <a:noFill/>
              <a:prstDash val="solid"/>
              <a:miter/>
            </a:ln>
          </p:spPr>
          <p:txBody>
            <a:bodyPr rtlCol="0" anchor="ctr"/>
            <a:lstStyle/>
            <a:p>
              <a:endParaRPr lang="zh-CN" altLang="en-US"/>
            </a:p>
          </p:txBody>
        </p:sp>
        <p:sp>
          <p:nvSpPr>
            <p:cNvPr id="72" name="任意多边形: 形状 71">
              <a:extLst>
                <a:ext uri="{FF2B5EF4-FFF2-40B4-BE49-F238E27FC236}">
                  <a16:creationId xmlns:a16="http://schemas.microsoft.com/office/drawing/2014/main" id="{445A6B56-F43C-4970-B4F6-0F379D7F0DBD}"/>
                </a:ext>
              </a:extLst>
            </p:cNvPr>
            <p:cNvSpPr/>
            <p:nvPr/>
          </p:nvSpPr>
          <p:spPr>
            <a:xfrm rot="20929138">
              <a:off x="10191376" y="5442542"/>
              <a:ext cx="99299" cy="152771"/>
            </a:xfrm>
            <a:custGeom>
              <a:avLst/>
              <a:gdLst>
                <a:gd name="connsiteX0" fmla="*/ 19973 w 99299"/>
                <a:gd name="connsiteY0" fmla="*/ 138158 h 152771"/>
                <a:gd name="connsiteX1" fmla="*/ 88572 w 99299"/>
                <a:gd name="connsiteY1" fmla="*/ 146350 h 152771"/>
                <a:gd name="connsiteX2" fmla="*/ 98593 w 99299"/>
                <a:gd name="connsiteY2" fmla="*/ 29326 h 152771"/>
                <a:gd name="connsiteX3" fmla="*/ 65446 w 99299"/>
                <a:gd name="connsiteY3" fmla="*/ 998 h 152771"/>
                <a:gd name="connsiteX4" fmla="*/ 19973 w 99299"/>
                <a:gd name="connsiteY4" fmla="*/ 138158 h 152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99" h="152771">
                  <a:moveTo>
                    <a:pt x="19973" y="138158"/>
                  </a:moveTo>
                  <a:cubicBezTo>
                    <a:pt x="19973" y="138158"/>
                    <a:pt x="65446" y="164990"/>
                    <a:pt x="88572" y="146350"/>
                  </a:cubicBezTo>
                  <a:cubicBezTo>
                    <a:pt x="88572" y="146350"/>
                    <a:pt x="42329" y="27087"/>
                    <a:pt x="98593" y="29326"/>
                  </a:cubicBezTo>
                  <a:cubicBezTo>
                    <a:pt x="98593" y="29326"/>
                    <a:pt x="99364" y="9190"/>
                    <a:pt x="65446" y="998"/>
                  </a:cubicBezTo>
                  <a:cubicBezTo>
                    <a:pt x="30765" y="-6460"/>
                    <a:pt x="-33986" y="36031"/>
                    <a:pt x="19973" y="138158"/>
                  </a:cubicBezTo>
                  <a:close/>
                </a:path>
              </a:pathLst>
            </a:custGeom>
            <a:solidFill>
              <a:schemeClr val="bg1"/>
            </a:solidFill>
            <a:ln w="9525" cap="flat">
              <a:noFill/>
              <a:prstDash val="solid"/>
              <a:miter/>
            </a:ln>
          </p:spPr>
          <p:txBody>
            <a:bodyPr rtlCol="0" anchor="ctr"/>
            <a:lstStyle/>
            <a:p>
              <a:endParaRPr lang="zh-CN" altLang="en-US"/>
            </a:p>
          </p:txBody>
        </p:sp>
        <p:sp>
          <p:nvSpPr>
            <p:cNvPr id="73" name="任意多边形: 形状 72">
              <a:extLst>
                <a:ext uri="{FF2B5EF4-FFF2-40B4-BE49-F238E27FC236}">
                  <a16:creationId xmlns:a16="http://schemas.microsoft.com/office/drawing/2014/main" id="{215E9280-2AEA-4430-847D-A57275697B06}"/>
                </a:ext>
              </a:extLst>
            </p:cNvPr>
            <p:cNvSpPr/>
            <p:nvPr/>
          </p:nvSpPr>
          <p:spPr>
            <a:xfrm rot="20929138">
              <a:off x="10202972" y="5511838"/>
              <a:ext cx="85725" cy="83123"/>
            </a:xfrm>
            <a:custGeom>
              <a:avLst/>
              <a:gdLst>
                <a:gd name="connsiteX0" fmla="*/ 85020 w 85725"/>
                <a:gd name="connsiteY0" fmla="*/ 76662 h 83123"/>
                <a:gd name="connsiteX1" fmla="*/ 70856 w 85725"/>
                <a:gd name="connsiteY1" fmla="*/ 24913 h 83123"/>
                <a:gd name="connsiteX2" fmla="*/ -705 w 85725"/>
                <a:gd name="connsiteY2" fmla="*/ 167 h 83123"/>
                <a:gd name="connsiteX3" fmla="*/ 18678 w 85725"/>
                <a:gd name="connsiteY3" fmla="*/ 68414 h 83123"/>
                <a:gd name="connsiteX4" fmla="*/ 85020 w 85725"/>
                <a:gd name="connsiteY4" fmla="*/ 76662 h 83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3123">
                  <a:moveTo>
                    <a:pt x="85020" y="76662"/>
                  </a:moveTo>
                  <a:cubicBezTo>
                    <a:pt x="85020" y="76662"/>
                    <a:pt x="76076" y="51916"/>
                    <a:pt x="70856" y="24913"/>
                  </a:cubicBezTo>
                  <a:cubicBezTo>
                    <a:pt x="21660" y="36914"/>
                    <a:pt x="1533" y="4663"/>
                    <a:pt x="-705" y="167"/>
                  </a:cubicBezTo>
                  <a:cubicBezTo>
                    <a:pt x="-705" y="18922"/>
                    <a:pt x="5257" y="41420"/>
                    <a:pt x="18678" y="68414"/>
                  </a:cubicBezTo>
                  <a:cubicBezTo>
                    <a:pt x="18678" y="68414"/>
                    <a:pt x="62655" y="95417"/>
                    <a:pt x="85020" y="76662"/>
                  </a:cubicBezTo>
                  <a:close/>
                </a:path>
              </a:pathLst>
            </a:custGeom>
            <a:solidFill>
              <a:srgbClr val="EFF4F4"/>
            </a:solidFill>
            <a:ln w="9525" cap="flat">
              <a:noFill/>
              <a:prstDash val="solid"/>
              <a:miter/>
            </a:ln>
          </p:spPr>
          <p:txBody>
            <a:bodyPr rtlCol="0" anchor="ctr"/>
            <a:lstStyle/>
            <a:p>
              <a:endParaRPr lang="zh-CN" altLang="en-US"/>
            </a:p>
          </p:txBody>
        </p:sp>
        <p:sp>
          <p:nvSpPr>
            <p:cNvPr id="74" name="任意多边形: 形状 73">
              <a:extLst>
                <a:ext uri="{FF2B5EF4-FFF2-40B4-BE49-F238E27FC236}">
                  <a16:creationId xmlns:a16="http://schemas.microsoft.com/office/drawing/2014/main" id="{184F3340-2E3D-4573-929D-6A65B919CD1D}"/>
                </a:ext>
              </a:extLst>
            </p:cNvPr>
            <p:cNvSpPr/>
            <p:nvPr/>
          </p:nvSpPr>
          <p:spPr>
            <a:xfrm rot="20929138">
              <a:off x="10285607" y="5255973"/>
              <a:ext cx="359897" cy="204073"/>
            </a:xfrm>
            <a:custGeom>
              <a:avLst/>
              <a:gdLst>
                <a:gd name="connsiteX0" fmla="*/ 359192 w 359897"/>
                <a:gd name="connsiteY0" fmla="*/ 111876 h 204073"/>
                <a:gd name="connsiteX1" fmla="*/ 297775 w 359897"/>
                <a:gd name="connsiteY1" fmla="*/ 57850 h 204073"/>
                <a:gd name="connsiteX2" fmla="*/ 225128 w 359897"/>
                <a:gd name="connsiteY2" fmla="*/ 167 h 204073"/>
                <a:gd name="connsiteX3" fmla="*/ 222889 w 359897"/>
                <a:gd name="connsiteY3" fmla="*/ 38867 h 204073"/>
                <a:gd name="connsiteX4" fmla="*/ 210155 w 359897"/>
                <a:gd name="connsiteY4" fmla="*/ 68071 h 204073"/>
                <a:gd name="connsiteX5" fmla="*/ 159224 w 359897"/>
                <a:gd name="connsiteY5" fmla="*/ 81939 h 204073"/>
                <a:gd name="connsiteX6" fmla="*/ 132259 w 359897"/>
                <a:gd name="connsiteY6" fmla="*/ 60041 h 204073"/>
                <a:gd name="connsiteX7" fmla="*/ 104551 w 359897"/>
                <a:gd name="connsiteY7" fmla="*/ 39591 h 204073"/>
                <a:gd name="connsiteX8" fmla="*/ 103808 w 359897"/>
                <a:gd name="connsiteY8" fmla="*/ 39591 h 204073"/>
                <a:gd name="connsiteX9" fmla="*/ 84329 w 359897"/>
                <a:gd name="connsiteY9" fmla="*/ 62232 h 204073"/>
                <a:gd name="connsiteX10" fmla="*/ 452 w 359897"/>
                <a:gd name="connsiteY10" fmla="*/ 182704 h 204073"/>
                <a:gd name="connsiteX11" fmla="*/ 106799 w 359897"/>
                <a:gd name="connsiteY11" fmla="*/ 193658 h 204073"/>
                <a:gd name="connsiteX12" fmla="*/ 217641 w 359897"/>
                <a:gd name="connsiteY12" fmla="*/ 191467 h 204073"/>
                <a:gd name="connsiteX13" fmla="*/ 294784 w 359897"/>
                <a:gd name="connsiteY13" fmla="*/ 196573 h 204073"/>
                <a:gd name="connsiteX14" fmla="*/ 270819 w 359897"/>
                <a:gd name="connsiteY14" fmla="*/ 181237 h 204073"/>
                <a:gd name="connsiteX15" fmla="*/ 323988 w 359897"/>
                <a:gd name="connsiteY15" fmla="*/ 162987 h 204073"/>
                <a:gd name="connsiteX16" fmla="*/ 281306 w 359897"/>
                <a:gd name="connsiteY16" fmla="*/ 141813 h 204073"/>
                <a:gd name="connsiteX17" fmla="*/ 359192 w 359897"/>
                <a:gd name="connsiteY17" fmla="*/ 111876 h 20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897" h="204073">
                  <a:moveTo>
                    <a:pt x="359192" y="111876"/>
                  </a:moveTo>
                  <a:cubicBezTo>
                    <a:pt x="335970" y="122830"/>
                    <a:pt x="317253" y="102389"/>
                    <a:pt x="297775" y="57850"/>
                  </a:cubicBezTo>
                  <a:cubicBezTo>
                    <a:pt x="278306" y="13312"/>
                    <a:pt x="225128" y="167"/>
                    <a:pt x="225128" y="167"/>
                  </a:cubicBezTo>
                  <a:cubicBezTo>
                    <a:pt x="227376" y="11845"/>
                    <a:pt x="222889" y="38867"/>
                    <a:pt x="222889" y="38867"/>
                  </a:cubicBezTo>
                  <a:cubicBezTo>
                    <a:pt x="219137" y="49087"/>
                    <a:pt x="214650" y="60041"/>
                    <a:pt x="210155" y="68071"/>
                  </a:cubicBezTo>
                  <a:cubicBezTo>
                    <a:pt x="198172" y="90702"/>
                    <a:pt x="171959" y="93626"/>
                    <a:pt x="159224" y="81939"/>
                  </a:cubicBezTo>
                  <a:cubicBezTo>
                    <a:pt x="146489" y="69528"/>
                    <a:pt x="144994" y="62232"/>
                    <a:pt x="132259" y="60041"/>
                  </a:cubicBezTo>
                  <a:cubicBezTo>
                    <a:pt x="121029" y="58574"/>
                    <a:pt x="104551" y="52735"/>
                    <a:pt x="104551" y="39591"/>
                  </a:cubicBezTo>
                  <a:cubicBezTo>
                    <a:pt x="103808" y="39591"/>
                    <a:pt x="103808" y="39591"/>
                    <a:pt x="103808" y="39591"/>
                  </a:cubicBezTo>
                  <a:cubicBezTo>
                    <a:pt x="103808" y="39591"/>
                    <a:pt x="85081" y="38134"/>
                    <a:pt x="84329" y="62232"/>
                  </a:cubicBezTo>
                  <a:cubicBezTo>
                    <a:pt x="84329" y="62232"/>
                    <a:pt x="-12283" y="70261"/>
                    <a:pt x="452" y="182704"/>
                  </a:cubicBezTo>
                  <a:cubicBezTo>
                    <a:pt x="452" y="182704"/>
                    <a:pt x="61117" y="209717"/>
                    <a:pt x="106799" y="193658"/>
                  </a:cubicBezTo>
                  <a:cubicBezTo>
                    <a:pt x="152480" y="177589"/>
                    <a:pt x="180198" y="176132"/>
                    <a:pt x="217641" y="191467"/>
                  </a:cubicBezTo>
                  <a:cubicBezTo>
                    <a:pt x="255093" y="207526"/>
                    <a:pt x="279058" y="207526"/>
                    <a:pt x="294784" y="196573"/>
                  </a:cubicBezTo>
                  <a:cubicBezTo>
                    <a:pt x="294784" y="196573"/>
                    <a:pt x="276058" y="190000"/>
                    <a:pt x="270819" y="181237"/>
                  </a:cubicBezTo>
                  <a:cubicBezTo>
                    <a:pt x="270819" y="181237"/>
                    <a:pt x="306014" y="180513"/>
                    <a:pt x="323988" y="162987"/>
                  </a:cubicBezTo>
                  <a:cubicBezTo>
                    <a:pt x="323988" y="162987"/>
                    <a:pt x="300775" y="154224"/>
                    <a:pt x="281306" y="141813"/>
                  </a:cubicBezTo>
                  <a:cubicBezTo>
                    <a:pt x="346457" y="149119"/>
                    <a:pt x="359192" y="111876"/>
                    <a:pt x="359192" y="111876"/>
                  </a:cubicBezTo>
                  <a:close/>
                </a:path>
              </a:pathLst>
            </a:custGeom>
            <a:solidFill>
              <a:schemeClr val="bg1"/>
            </a:solidFill>
            <a:ln w="9525" cap="flat">
              <a:noFill/>
              <a:prstDash val="solid"/>
              <a:miter/>
            </a:ln>
          </p:spPr>
          <p:txBody>
            <a:bodyPr rtlCol="0" anchor="ctr"/>
            <a:lstStyle/>
            <a:p>
              <a:endParaRPr lang="zh-CN" altLang="en-US"/>
            </a:p>
          </p:txBody>
        </p:sp>
        <p:sp>
          <p:nvSpPr>
            <p:cNvPr id="75" name="任意多边形: 形状 74">
              <a:extLst>
                <a:ext uri="{FF2B5EF4-FFF2-40B4-BE49-F238E27FC236}">
                  <a16:creationId xmlns:a16="http://schemas.microsoft.com/office/drawing/2014/main" id="{C6328AB1-5F37-4142-9F89-B309BD48F685}"/>
                </a:ext>
              </a:extLst>
            </p:cNvPr>
            <p:cNvSpPr/>
            <p:nvPr/>
          </p:nvSpPr>
          <p:spPr>
            <a:xfrm rot="20929138">
              <a:off x="10288175" y="5303347"/>
              <a:ext cx="361950" cy="156278"/>
            </a:xfrm>
            <a:custGeom>
              <a:avLst/>
              <a:gdLst>
                <a:gd name="connsiteX0" fmla="*/ 106594 w 361950"/>
                <a:gd name="connsiteY0" fmla="*/ 145519 h 156278"/>
                <a:gd name="connsiteX1" fmla="*/ 218427 w 361950"/>
                <a:gd name="connsiteY1" fmla="*/ 143261 h 156278"/>
                <a:gd name="connsiteX2" fmla="*/ 296256 w 361950"/>
                <a:gd name="connsiteY2" fmla="*/ 148538 h 156278"/>
                <a:gd name="connsiteX3" fmla="*/ 272081 w 361950"/>
                <a:gd name="connsiteY3" fmla="*/ 132717 h 156278"/>
                <a:gd name="connsiteX4" fmla="*/ 325726 w 361950"/>
                <a:gd name="connsiteY4" fmla="*/ 113896 h 156278"/>
                <a:gd name="connsiteX5" fmla="*/ 282654 w 361950"/>
                <a:gd name="connsiteY5" fmla="*/ 92055 h 156278"/>
                <a:gd name="connsiteX6" fmla="*/ 361245 w 361950"/>
                <a:gd name="connsiteY6" fmla="*/ 61175 h 156278"/>
                <a:gd name="connsiteX7" fmla="*/ 299285 w 361950"/>
                <a:gd name="connsiteY7" fmla="*/ 5434 h 156278"/>
                <a:gd name="connsiteX8" fmla="*/ 296256 w 361950"/>
                <a:gd name="connsiteY8" fmla="*/ 167 h 156278"/>
                <a:gd name="connsiteX9" fmla="*/ 292484 w 361950"/>
                <a:gd name="connsiteY9" fmla="*/ 1672 h 156278"/>
                <a:gd name="connsiteX10" fmla="*/ 298523 w 361950"/>
                <a:gd name="connsiteY10" fmla="*/ 64937 h 156278"/>
                <a:gd name="connsiteX11" fmla="*/ 266786 w 361950"/>
                <a:gd name="connsiteY11" fmla="*/ 95817 h 156278"/>
                <a:gd name="connsiteX12" fmla="*/ 198025 w 361950"/>
                <a:gd name="connsiteY12" fmla="*/ 119163 h 156278"/>
                <a:gd name="connsiteX13" fmla="*/ 77124 w 361950"/>
                <a:gd name="connsiteY13" fmla="*/ 129707 h 156278"/>
                <a:gd name="connsiteX14" fmla="*/ -705 w 361950"/>
                <a:gd name="connsiteY14" fmla="*/ 134222 h 156278"/>
                <a:gd name="connsiteX15" fmla="*/ 106594 w 361950"/>
                <a:gd name="connsiteY15" fmla="*/ 145519 h 1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1950" h="156278">
                  <a:moveTo>
                    <a:pt x="106594" y="145519"/>
                  </a:moveTo>
                  <a:cubicBezTo>
                    <a:pt x="152686" y="128954"/>
                    <a:pt x="180651" y="127450"/>
                    <a:pt x="218427" y="143261"/>
                  </a:cubicBezTo>
                  <a:cubicBezTo>
                    <a:pt x="256213" y="159835"/>
                    <a:pt x="280387" y="159835"/>
                    <a:pt x="296256" y="148538"/>
                  </a:cubicBezTo>
                  <a:cubicBezTo>
                    <a:pt x="296256" y="148538"/>
                    <a:pt x="277368" y="141756"/>
                    <a:pt x="272081" y="132717"/>
                  </a:cubicBezTo>
                  <a:cubicBezTo>
                    <a:pt x="272081" y="132717"/>
                    <a:pt x="307591" y="131964"/>
                    <a:pt x="325726" y="113896"/>
                  </a:cubicBezTo>
                  <a:cubicBezTo>
                    <a:pt x="325726" y="113896"/>
                    <a:pt x="302304" y="104856"/>
                    <a:pt x="282654" y="92055"/>
                  </a:cubicBezTo>
                  <a:cubicBezTo>
                    <a:pt x="348396" y="99579"/>
                    <a:pt x="361245" y="61175"/>
                    <a:pt x="361245" y="61175"/>
                  </a:cubicBezTo>
                  <a:cubicBezTo>
                    <a:pt x="337823" y="72471"/>
                    <a:pt x="318926" y="51383"/>
                    <a:pt x="299285" y="5434"/>
                  </a:cubicBezTo>
                  <a:cubicBezTo>
                    <a:pt x="298523" y="3929"/>
                    <a:pt x="297770" y="1672"/>
                    <a:pt x="296256" y="167"/>
                  </a:cubicBezTo>
                  <a:cubicBezTo>
                    <a:pt x="294751" y="919"/>
                    <a:pt x="293989" y="919"/>
                    <a:pt x="292484" y="1672"/>
                  </a:cubicBezTo>
                  <a:cubicBezTo>
                    <a:pt x="280387" y="11464"/>
                    <a:pt x="303057" y="58155"/>
                    <a:pt x="298523" y="64937"/>
                  </a:cubicBezTo>
                  <a:cubicBezTo>
                    <a:pt x="293236" y="71719"/>
                    <a:pt x="266033" y="79996"/>
                    <a:pt x="266786" y="95817"/>
                  </a:cubicBezTo>
                  <a:cubicBezTo>
                    <a:pt x="267548" y="111629"/>
                    <a:pt x="234296" y="125192"/>
                    <a:pt x="198025" y="119163"/>
                  </a:cubicBezTo>
                  <a:cubicBezTo>
                    <a:pt x="162515" y="112381"/>
                    <a:pt x="110375" y="117658"/>
                    <a:pt x="77124" y="129707"/>
                  </a:cubicBezTo>
                  <a:cubicBezTo>
                    <a:pt x="43120" y="141004"/>
                    <a:pt x="-705" y="134222"/>
                    <a:pt x="-705" y="134222"/>
                  </a:cubicBezTo>
                  <a:cubicBezTo>
                    <a:pt x="-705" y="134222"/>
                    <a:pt x="60503" y="162092"/>
                    <a:pt x="106594" y="145519"/>
                  </a:cubicBezTo>
                  <a:close/>
                </a:path>
              </a:pathLst>
            </a:custGeom>
            <a:solidFill>
              <a:schemeClr val="bg1">
                <a:lumMod val="95000"/>
              </a:schemeClr>
            </a:solidFill>
            <a:ln w="9525" cap="flat">
              <a:noFill/>
              <a:prstDash val="solid"/>
              <a:miter/>
            </a:ln>
          </p:spPr>
          <p:txBody>
            <a:bodyPr rtlCol="0" anchor="ctr"/>
            <a:lstStyle/>
            <a:p>
              <a:endParaRPr lang="zh-CN" altLang="en-US"/>
            </a:p>
          </p:txBody>
        </p:sp>
        <p:sp>
          <p:nvSpPr>
            <p:cNvPr id="76" name="任意多边形: 形状 75">
              <a:extLst>
                <a:ext uri="{FF2B5EF4-FFF2-40B4-BE49-F238E27FC236}">
                  <a16:creationId xmlns:a16="http://schemas.microsoft.com/office/drawing/2014/main" id="{234F28B3-07AC-48AF-9927-4F003B8F3FB4}"/>
                </a:ext>
              </a:extLst>
            </p:cNvPr>
            <p:cNvSpPr/>
            <p:nvPr/>
          </p:nvSpPr>
          <p:spPr>
            <a:xfrm rot="20929138">
              <a:off x="10372848" y="5241240"/>
              <a:ext cx="128725" cy="109246"/>
            </a:xfrm>
            <a:custGeom>
              <a:avLst/>
              <a:gdLst>
                <a:gd name="connsiteX0" fmla="*/ 76663 w 128725"/>
                <a:gd name="connsiteY0" fmla="*/ 167 h 109246"/>
                <a:gd name="connsiteX1" fmla="*/ 60957 w 128725"/>
                <a:gd name="connsiteY1" fmla="*/ 28371 h 109246"/>
                <a:gd name="connsiteX2" fmla="*/ 39764 w 128725"/>
                <a:gd name="connsiteY2" fmla="*/ 45439 h 109246"/>
                <a:gd name="connsiteX3" fmla="*/ 1302 w 128725"/>
                <a:gd name="connsiteY3" fmla="*/ 50640 h 109246"/>
                <a:gd name="connsiteX4" fmla="*/ 27991 w 128725"/>
                <a:gd name="connsiteY4" fmla="*/ 80329 h 109246"/>
                <a:gd name="connsiteX5" fmla="*/ 56252 w 128725"/>
                <a:gd name="connsiteY5" fmla="*/ 102589 h 109246"/>
                <a:gd name="connsiteX6" fmla="*/ 109630 w 128725"/>
                <a:gd name="connsiteY6" fmla="*/ 88492 h 109246"/>
                <a:gd name="connsiteX7" fmla="*/ 122975 w 128725"/>
                <a:gd name="connsiteY7" fmla="*/ 15750 h 109246"/>
                <a:gd name="connsiteX8" fmla="*/ 76663 w 128725"/>
                <a:gd name="connsiteY8" fmla="*/ 167 h 10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25" h="109246">
                  <a:moveTo>
                    <a:pt x="76663" y="167"/>
                  </a:moveTo>
                  <a:cubicBezTo>
                    <a:pt x="76663" y="167"/>
                    <a:pt x="64100" y="11302"/>
                    <a:pt x="60957" y="28371"/>
                  </a:cubicBezTo>
                  <a:cubicBezTo>
                    <a:pt x="57823" y="45439"/>
                    <a:pt x="46041" y="48411"/>
                    <a:pt x="39764" y="45439"/>
                  </a:cubicBezTo>
                  <a:cubicBezTo>
                    <a:pt x="32696" y="41734"/>
                    <a:pt x="10722" y="30599"/>
                    <a:pt x="1302" y="50640"/>
                  </a:cubicBezTo>
                  <a:cubicBezTo>
                    <a:pt x="-7337" y="70681"/>
                    <a:pt x="13856" y="78843"/>
                    <a:pt x="27991" y="80329"/>
                  </a:cubicBezTo>
                  <a:cubicBezTo>
                    <a:pt x="41335" y="82549"/>
                    <a:pt x="42907" y="89978"/>
                    <a:pt x="56252" y="102589"/>
                  </a:cubicBezTo>
                  <a:cubicBezTo>
                    <a:pt x="69596" y="114467"/>
                    <a:pt x="97076" y="111495"/>
                    <a:pt x="109630" y="88492"/>
                  </a:cubicBezTo>
                  <a:cubicBezTo>
                    <a:pt x="122193" y="66223"/>
                    <a:pt x="135538" y="28371"/>
                    <a:pt x="122975" y="15750"/>
                  </a:cubicBezTo>
                  <a:cubicBezTo>
                    <a:pt x="109630" y="3139"/>
                    <a:pt x="76663" y="167"/>
                    <a:pt x="76663" y="167"/>
                  </a:cubicBezTo>
                  <a:close/>
                </a:path>
              </a:pathLst>
            </a:custGeom>
            <a:solidFill>
              <a:srgbClr val="FFE0CB"/>
            </a:solidFill>
            <a:ln w="9525" cap="flat">
              <a:noFill/>
              <a:prstDash val="solid"/>
              <a:miter/>
            </a:ln>
          </p:spPr>
          <p:txBody>
            <a:bodyPr rtlCol="0" anchor="ctr"/>
            <a:lstStyle/>
            <a:p>
              <a:endParaRPr lang="zh-CN" altLang="en-US"/>
            </a:p>
          </p:txBody>
        </p:sp>
        <p:sp>
          <p:nvSpPr>
            <p:cNvPr id="77" name="任意多边形: 形状 76">
              <a:extLst>
                <a:ext uri="{FF2B5EF4-FFF2-40B4-BE49-F238E27FC236}">
                  <a16:creationId xmlns:a16="http://schemas.microsoft.com/office/drawing/2014/main" id="{3A52D485-6C9B-401E-8BB9-8357CC7B7502}"/>
                </a:ext>
              </a:extLst>
            </p:cNvPr>
            <p:cNvSpPr/>
            <p:nvPr/>
          </p:nvSpPr>
          <p:spPr>
            <a:xfrm rot="20929138">
              <a:off x="10450930" y="5276826"/>
              <a:ext cx="8191" cy="17290"/>
            </a:xfrm>
            <a:custGeom>
              <a:avLst/>
              <a:gdLst>
                <a:gd name="connsiteX0" fmla="*/ 6563 w 8191"/>
                <a:gd name="connsiteY0" fmla="*/ 10754 h 17290"/>
                <a:gd name="connsiteX1" fmla="*/ 1277 w 8191"/>
                <a:gd name="connsiteY1" fmla="*/ 17345 h 17290"/>
                <a:gd name="connsiteX2" fmla="*/ 219 w 8191"/>
                <a:gd name="connsiteY2" fmla="*/ 7087 h 17290"/>
                <a:gd name="connsiteX3" fmla="*/ 5505 w 8191"/>
                <a:gd name="connsiteY3" fmla="*/ 496 h 17290"/>
                <a:gd name="connsiteX4" fmla="*/ 6563 w 8191"/>
                <a:gd name="connsiteY4" fmla="*/ 10754 h 17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 h="17290">
                  <a:moveTo>
                    <a:pt x="6563" y="10754"/>
                  </a:moveTo>
                  <a:cubicBezTo>
                    <a:pt x="5505" y="15145"/>
                    <a:pt x="2857" y="18079"/>
                    <a:pt x="1277" y="17345"/>
                  </a:cubicBezTo>
                  <a:cubicBezTo>
                    <a:pt x="-838" y="16612"/>
                    <a:pt x="-1372" y="11487"/>
                    <a:pt x="219" y="7087"/>
                  </a:cubicBezTo>
                  <a:cubicBezTo>
                    <a:pt x="1277" y="2696"/>
                    <a:pt x="3925" y="-971"/>
                    <a:pt x="5505" y="496"/>
                  </a:cubicBezTo>
                  <a:cubicBezTo>
                    <a:pt x="7620" y="1229"/>
                    <a:pt x="8153" y="5620"/>
                    <a:pt x="6563" y="10754"/>
                  </a:cubicBezTo>
                  <a:close/>
                </a:path>
              </a:pathLst>
            </a:custGeom>
            <a:solidFill>
              <a:srgbClr val="3F4242"/>
            </a:solidFill>
            <a:ln w="9525" cap="flat">
              <a:noFill/>
              <a:prstDash val="solid"/>
              <a:miter/>
            </a:ln>
          </p:spPr>
          <p:txBody>
            <a:bodyPr rtlCol="0" anchor="ctr"/>
            <a:lstStyle/>
            <a:p>
              <a:endParaRPr lang="zh-CN" altLang="en-US"/>
            </a:p>
          </p:txBody>
        </p:sp>
        <p:sp>
          <p:nvSpPr>
            <p:cNvPr id="78" name="任意多边形: 形状 77">
              <a:extLst>
                <a:ext uri="{FF2B5EF4-FFF2-40B4-BE49-F238E27FC236}">
                  <a16:creationId xmlns:a16="http://schemas.microsoft.com/office/drawing/2014/main" id="{DA66C1A2-BEE2-466A-B2AC-7330EAB65683}"/>
                </a:ext>
              </a:extLst>
            </p:cNvPr>
            <p:cNvSpPr/>
            <p:nvPr/>
          </p:nvSpPr>
          <p:spPr>
            <a:xfrm rot="20929138">
              <a:off x="10447746" y="5304272"/>
              <a:ext cx="27383" cy="27301"/>
            </a:xfrm>
            <a:custGeom>
              <a:avLst/>
              <a:gdLst>
                <a:gd name="connsiteX0" fmla="*/ 26629 w 27383"/>
                <a:gd name="connsiteY0" fmla="*/ 12770 h 27301"/>
                <a:gd name="connsiteX1" fmla="*/ 13637 w 27383"/>
                <a:gd name="connsiteY1" fmla="*/ 27410 h 27301"/>
                <a:gd name="connsiteX2" fmla="*/ -651 w 27383"/>
                <a:gd name="connsiteY2" fmla="*/ 14866 h 27301"/>
                <a:gd name="connsiteX3" fmla="*/ 11694 w 27383"/>
                <a:gd name="connsiteY3" fmla="*/ 226 h 27301"/>
                <a:gd name="connsiteX4" fmla="*/ 26629 w 27383"/>
                <a:gd name="connsiteY4" fmla="*/ 12770 h 27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3" h="27301">
                  <a:moveTo>
                    <a:pt x="26629" y="12770"/>
                  </a:moveTo>
                  <a:cubicBezTo>
                    <a:pt x="27277" y="20438"/>
                    <a:pt x="21428" y="26715"/>
                    <a:pt x="13637" y="27410"/>
                  </a:cubicBezTo>
                  <a:cubicBezTo>
                    <a:pt x="6493" y="28105"/>
                    <a:pt x="-3" y="22533"/>
                    <a:pt x="-651" y="14866"/>
                  </a:cubicBezTo>
                  <a:cubicBezTo>
                    <a:pt x="-1298" y="7893"/>
                    <a:pt x="3893" y="921"/>
                    <a:pt x="11694" y="226"/>
                  </a:cubicBezTo>
                  <a:cubicBezTo>
                    <a:pt x="19485" y="-470"/>
                    <a:pt x="25982" y="5102"/>
                    <a:pt x="26629" y="12770"/>
                  </a:cubicBezTo>
                  <a:close/>
                </a:path>
              </a:pathLst>
            </a:custGeom>
            <a:solidFill>
              <a:srgbClr val="FFD0C2"/>
            </a:solidFill>
            <a:ln w="9525" cap="flat">
              <a:noFill/>
              <a:prstDash val="solid"/>
              <a:miter/>
            </a:ln>
          </p:spPr>
          <p:txBody>
            <a:bodyPr rtlCol="0" anchor="ctr"/>
            <a:lstStyle/>
            <a:p>
              <a:endParaRPr lang="zh-CN" altLang="en-US"/>
            </a:p>
          </p:txBody>
        </p:sp>
        <p:sp>
          <p:nvSpPr>
            <p:cNvPr id="79" name="任意多边形: 形状 78">
              <a:extLst>
                <a:ext uri="{FF2B5EF4-FFF2-40B4-BE49-F238E27FC236}">
                  <a16:creationId xmlns:a16="http://schemas.microsoft.com/office/drawing/2014/main" id="{7A90CC2D-878B-4967-8DA7-B734A1047392}"/>
                </a:ext>
              </a:extLst>
            </p:cNvPr>
            <p:cNvSpPr/>
            <p:nvPr/>
          </p:nvSpPr>
          <p:spPr>
            <a:xfrm rot="20929138">
              <a:off x="10437223" y="5123924"/>
              <a:ext cx="342900" cy="158507"/>
            </a:xfrm>
            <a:custGeom>
              <a:avLst/>
              <a:gdLst>
                <a:gd name="connsiteX0" fmla="*/ -705 w 342900"/>
                <a:gd name="connsiteY0" fmla="*/ 55509 h 158507"/>
                <a:gd name="connsiteX1" fmla="*/ 64894 w 342900"/>
                <a:gd name="connsiteY1" fmla="*/ 19142 h 158507"/>
                <a:gd name="connsiteX2" fmla="*/ 195348 w 342900"/>
                <a:gd name="connsiteY2" fmla="*/ 5036 h 158507"/>
                <a:gd name="connsiteX3" fmla="*/ 342195 w 342900"/>
                <a:gd name="connsiteY3" fmla="*/ 10970 h 158507"/>
                <a:gd name="connsiteX4" fmla="*/ 261689 w 342900"/>
                <a:gd name="connsiteY4" fmla="*/ 54766 h 158507"/>
                <a:gd name="connsiteX5" fmla="*/ 197577 w 342900"/>
                <a:gd name="connsiteY5" fmla="*/ 95590 h 158507"/>
                <a:gd name="connsiteX6" fmla="*/ 136455 w 342900"/>
                <a:gd name="connsiteY6" fmla="*/ 158674 h 158507"/>
                <a:gd name="connsiteX7" fmla="*/ -705 w 342900"/>
                <a:gd name="connsiteY7" fmla="*/ 55509 h 15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158507">
                  <a:moveTo>
                    <a:pt x="-705" y="55509"/>
                  </a:moveTo>
                  <a:cubicBezTo>
                    <a:pt x="-705" y="55509"/>
                    <a:pt x="21660" y="24333"/>
                    <a:pt x="64894" y="19142"/>
                  </a:cubicBezTo>
                  <a:cubicBezTo>
                    <a:pt x="111109" y="13199"/>
                    <a:pt x="146894" y="23590"/>
                    <a:pt x="195348" y="5036"/>
                  </a:cubicBezTo>
                  <a:cubicBezTo>
                    <a:pt x="243802" y="-12776"/>
                    <a:pt x="299704" y="25076"/>
                    <a:pt x="342195" y="10970"/>
                  </a:cubicBezTo>
                  <a:cubicBezTo>
                    <a:pt x="342195" y="10970"/>
                    <a:pt x="301942" y="46603"/>
                    <a:pt x="261689" y="54766"/>
                  </a:cubicBezTo>
                  <a:cubicBezTo>
                    <a:pt x="227400" y="62186"/>
                    <a:pt x="207274" y="77778"/>
                    <a:pt x="197577" y="95590"/>
                  </a:cubicBezTo>
                  <a:cubicBezTo>
                    <a:pt x="185652" y="116364"/>
                    <a:pt x="164040" y="155702"/>
                    <a:pt x="136455" y="158674"/>
                  </a:cubicBezTo>
                  <a:lnTo>
                    <a:pt x="-705" y="55509"/>
                  </a:lnTo>
                  <a:close/>
                </a:path>
              </a:pathLst>
            </a:custGeom>
            <a:solidFill>
              <a:schemeClr val="accent2"/>
            </a:solidFill>
            <a:ln w="9525" cap="flat">
              <a:noFill/>
              <a:prstDash val="solid"/>
              <a:miter/>
            </a:ln>
          </p:spPr>
          <p:txBody>
            <a:bodyPr rtlCol="0" anchor="ctr"/>
            <a:lstStyle/>
            <a:p>
              <a:endParaRPr lang="zh-CN" altLang="en-US" dirty="0"/>
            </a:p>
          </p:txBody>
        </p:sp>
        <p:sp>
          <p:nvSpPr>
            <p:cNvPr id="80" name="任意多边形: 形状 79">
              <a:extLst>
                <a:ext uri="{FF2B5EF4-FFF2-40B4-BE49-F238E27FC236}">
                  <a16:creationId xmlns:a16="http://schemas.microsoft.com/office/drawing/2014/main" id="{8475F64C-3E97-4E0E-880B-44FCA6301FBA}"/>
                </a:ext>
              </a:extLst>
            </p:cNvPr>
            <p:cNvSpPr/>
            <p:nvPr/>
          </p:nvSpPr>
          <p:spPr>
            <a:xfrm rot="20929138">
              <a:off x="10562690" y="5140706"/>
              <a:ext cx="200025" cy="131309"/>
            </a:xfrm>
            <a:custGeom>
              <a:avLst/>
              <a:gdLst>
                <a:gd name="connsiteX0" fmla="*/ 184928 w 200025"/>
                <a:gd name="connsiteY0" fmla="*/ 3089 h 131309"/>
                <a:gd name="connsiteX1" fmla="*/ 90211 w 200025"/>
                <a:gd name="connsiteY1" fmla="*/ 25082 h 131309"/>
                <a:gd name="connsiteX2" fmla="*/ 41729 w 200025"/>
                <a:gd name="connsiteY2" fmla="*/ 59124 h 131309"/>
                <a:gd name="connsiteX3" fmla="*/ 10658 w 200025"/>
                <a:gd name="connsiteY3" fmla="*/ 91757 h 131309"/>
                <a:gd name="connsiteX4" fmla="*/ -705 w 200025"/>
                <a:gd name="connsiteY4" fmla="*/ 123675 h 131309"/>
                <a:gd name="connsiteX5" fmla="*/ 9906 w 200025"/>
                <a:gd name="connsiteY5" fmla="*/ 131476 h 131309"/>
                <a:gd name="connsiteX6" fmla="*/ 72028 w 200025"/>
                <a:gd name="connsiteY6" fmla="*/ 71183 h 131309"/>
                <a:gd name="connsiteX7" fmla="*/ 137188 w 200025"/>
                <a:gd name="connsiteY7" fmla="*/ 32169 h 131309"/>
                <a:gd name="connsiteX8" fmla="*/ 199320 w 200025"/>
                <a:gd name="connsiteY8" fmla="*/ 3803 h 131309"/>
                <a:gd name="connsiteX9" fmla="*/ 184928 w 200025"/>
                <a:gd name="connsiteY9" fmla="*/ 3089 h 13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025" h="131309">
                  <a:moveTo>
                    <a:pt x="184928" y="3089"/>
                  </a:moveTo>
                  <a:cubicBezTo>
                    <a:pt x="176593" y="15147"/>
                    <a:pt x="120520" y="18700"/>
                    <a:pt x="90211" y="25082"/>
                  </a:cubicBezTo>
                  <a:cubicBezTo>
                    <a:pt x="59912" y="31464"/>
                    <a:pt x="51578" y="37141"/>
                    <a:pt x="41729" y="59124"/>
                  </a:cubicBezTo>
                  <a:cubicBezTo>
                    <a:pt x="31118" y="81118"/>
                    <a:pt x="10658" y="91757"/>
                    <a:pt x="10658" y="91757"/>
                  </a:cubicBezTo>
                  <a:cubicBezTo>
                    <a:pt x="10658" y="91757"/>
                    <a:pt x="3838" y="110902"/>
                    <a:pt x="-705" y="123675"/>
                  </a:cubicBezTo>
                  <a:cubicBezTo>
                    <a:pt x="9906" y="131476"/>
                    <a:pt x="9906" y="131476"/>
                    <a:pt x="9906" y="131476"/>
                  </a:cubicBezTo>
                  <a:cubicBezTo>
                    <a:pt x="37938" y="128638"/>
                    <a:pt x="59912" y="91043"/>
                    <a:pt x="72028" y="71183"/>
                  </a:cubicBezTo>
                  <a:cubicBezTo>
                    <a:pt x="81877" y="54162"/>
                    <a:pt x="102336" y="39265"/>
                    <a:pt x="137188" y="32169"/>
                  </a:cubicBezTo>
                  <a:cubicBezTo>
                    <a:pt x="160677" y="27920"/>
                    <a:pt x="184166" y="14443"/>
                    <a:pt x="199320" y="3803"/>
                  </a:cubicBezTo>
                  <a:cubicBezTo>
                    <a:pt x="194015" y="250"/>
                    <a:pt x="188709" y="-1874"/>
                    <a:pt x="184928" y="3089"/>
                  </a:cubicBezTo>
                  <a:close/>
                </a:path>
              </a:pathLst>
            </a:custGeom>
            <a:solidFill>
              <a:schemeClr val="accent2">
                <a:lumMod val="75000"/>
                <a:alpha val="53000"/>
              </a:schemeClr>
            </a:solidFill>
            <a:ln w="9525" cap="flat">
              <a:noFill/>
              <a:prstDash val="solid"/>
              <a:miter/>
            </a:ln>
          </p:spPr>
          <p:txBody>
            <a:bodyPr rtlCol="0" anchor="ctr"/>
            <a:lstStyle/>
            <a:p>
              <a:endParaRPr lang="zh-CN" altLang="en-US"/>
            </a:p>
          </p:txBody>
        </p:sp>
        <p:sp>
          <p:nvSpPr>
            <p:cNvPr id="81" name="任意多边形: 形状 80">
              <a:extLst>
                <a:ext uri="{FF2B5EF4-FFF2-40B4-BE49-F238E27FC236}">
                  <a16:creationId xmlns:a16="http://schemas.microsoft.com/office/drawing/2014/main" id="{4273735A-0601-425E-BC08-F69B5FCD70FA}"/>
                </a:ext>
              </a:extLst>
            </p:cNvPr>
            <p:cNvSpPr/>
            <p:nvPr/>
          </p:nvSpPr>
          <p:spPr>
            <a:xfrm rot="20929138">
              <a:off x="10718117" y="5074248"/>
              <a:ext cx="62311" cy="62312"/>
            </a:xfrm>
            <a:custGeom>
              <a:avLst/>
              <a:gdLst>
                <a:gd name="connsiteX0" fmla="*/ 61164 w 62311"/>
                <a:gd name="connsiteY0" fmla="*/ 26517 h 62312"/>
                <a:gd name="connsiteX1" fmla="*/ 35075 w 62311"/>
                <a:gd name="connsiteY1" fmla="*/ 62036 h 62312"/>
                <a:gd name="connsiteX2" fmla="*/ -444 w 62311"/>
                <a:gd name="connsiteY2" fmla="*/ 35947 h 62312"/>
                <a:gd name="connsiteX3" fmla="*/ 25645 w 62311"/>
                <a:gd name="connsiteY3" fmla="*/ 428 h 62312"/>
                <a:gd name="connsiteX4" fmla="*/ 61164 w 62311"/>
                <a:gd name="connsiteY4" fmla="*/ 26517 h 62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11" h="62312">
                  <a:moveTo>
                    <a:pt x="61164" y="26517"/>
                  </a:moveTo>
                  <a:cubicBezTo>
                    <a:pt x="64060" y="43910"/>
                    <a:pt x="52468" y="59855"/>
                    <a:pt x="35075" y="62036"/>
                  </a:cubicBezTo>
                  <a:cubicBezTo>
                    <a:pt x="18406" y="64932"/>
                    <a:pt x="2462" y="53340"/>
                    <a:pt x="-444" y="35947"/>
                  </a:cubicBezTo>
                  <a:cubicBezTo>
                    <a:pt x="-2615" y="19278"/>
                    <a:pt x="8976" y="3334"/>
                    <a:pt x="25645" y="428"/>
                  </a:cubicBezTo>
                  <a:cubicBezTo>
                    <a:pt x="43038" y="-1743"/>
                    <a:pt x="58983" y="9849"/>
                    <a:pt x="61164" y="26517"/>
                  </a:cubicBezTo>
                  <a:close/>
                </a:path>
              </a:pathLst>
            </a:custGeom>
            <a:solidFill>
              <a:schemeClr val="bg1">
                <a:lumMod val="95000"/>
              </a:schemeClr>
            </a:solidFill>
            <a:ln w="9525" cap="flat">
              <a:noFill/>
              <a:prstDash val="solid"/>
              <a:miter/>
            </a:ln>
          </p:spPr>
          <p:txBody>
            <a:bodyPr rtlCol="0" anchor="ctr"/>
            <a:lstStyle/>
            <a:p>
              <a:endParaRPr lang="zh-CN" altLang="en-US"/>
            </a:p>
          </p:txBody>
        </p:sp>
        <p:sp>
          <p:nvSpPr>
            <p:cNvPr id="82" name="任意多边形: 形状 81">
              <a:extLst>
                <a:ext uri="{FF2B5EF4-FFF2-40B4-BE49-F238E27FC236}">
                  <a16:creationId xmlns:a16="http://schemas.microsoft.com/office/drawing/2014/main" id="{DC18ED0A-B947-45D2-B257-019C1943B8E7}"/>
                </a:ext>
              </a:extLst>
            </p:cNvPr>
            <p:cNvSpPr/>
            <p:nvPr/>
          </p:nvSpPr>
          <p:spPr>
            <a:xfrm rot="20929138">
              <a:off x="10726460" y="5081038"/>
              <a:ext cx="54786" cy="55343"/>
            </a:xfrm>
            <a:custGeom>
              <a:avLst/>
              <a:gdLst>
                <a:gd name="connsiteX0" fmla="*/ -705 w 54786"/>
                <a:gd name="connsiteY0" fmla="*/ 41315 h 55343"/>
                <a:gd name="connsiteX1" fmla="*/ 28565 w 54786"/>
                <a:gd name="connsiteY1" fmla="*/ 55031 h 55343"/>
                <a:gd name="connsiteX2" fmla="*/ 53654 w 54786"/>
                <a:gd name="connsiteY2" fmla="*/ 17693 h 55343"/>
                <a:gd name="connsiteX3" fmla="*/ 45986 w 54786"/>
                <a:gd name="connsiteY3" fmla="*/ 167 h 55343"/>
                <a:gd name="connsiteX4" fmla="*/ -705 w 54786"/>
                <a:gd name="connsiteY4" fmla="*/ 41315 h 5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6" h="55343">
                  <a:moveTo>
                    <a:pt x="-705" y="41315"/>
                  </a:moveTo>
                  <a:cubicBezTo>
                    <a:pt x="5572" y="51221"/>
                    <a:pt x="17411" y="57317"/>
                    <a:pt x="28565" y="55031"/>
                  </a:cubicBezTo>
                  <a:cubicBezTo>
                    <a:pt x="45291" y="52745"/>
                    <a:pt x="56445" y="35981"/>
                    <a:pt x="53654" y="17693"/>
                  </a:cubicBezTo>
                  <a:cubicBezTo>
                    <a:pt x="52959" y="10835"/>
                    <a:pt x="50168" y="4739"/>
                    <a:pt x="45986" y="167"/>
                  </a:cubicBezTo>
                  <a:cubicBezTo>
                    <a:pt x="46692" y="42839"/>
                    <a:pt x="-10" y="41315"/>
                    <a:pt x="-705" y="41315"/>
                  </a:cubicBezTo>
                  <a:close/>
                </a:path>
              </a:pathLst>
            </a:custGeom>
            <a:solidFill>
              <a:schemeClr val="bg2"/>
            </a:solidFill>
            <a:ln w="9525" cap="flat">
              <a:noFill/>
              <a:prstDash val="solid"/>
              <a:miter/>
            </a:ln>
          </p:spPr>
          <p:txBody>
            <a:bodyPr rtlCol="0" anchor="ctr"/>
            <a:lstStyle/>
            <a:p>
              <a:endParaRPr lang="zh-CN" altLang="en-US"/>
            </a:p>
          </p:txBody>
        </p:sp>
        <p:sp>
          <p:nvSpPr>
            <p:cNvPr id="83" name="任意多边形: 形状 82">
              <a:extLst>
                <a:ext uri="{FF2B5EF4-FFF2-40B4-BE49-F238E27FC236}">
                  <a16:creationId xmlns:a16="http://schemas.microsoft.com/office/drawing/2014/main" id="{901BD3A3-28F1-4855-A79E-886B9E974017}"/>
                </a:ext>
              </a:extLst>
            </p:cNvPr>
            <p:cNvSpPr/>
            <p:nvPr/>
          </p:nvSpPr>
          <p:spPr>
            <a:xfrm rot="20929138">
              <a:off x="10431720" y="5197814"/>
              <a:ext cx="165851" cy="132582"/>
            </a:xfrm>
            <a:custGeom>
              <a:avLst/>
              <a:gdLst>
                <a:gd name="connsiteX0" fmla="*/ 10826 w 165851"/>
                <a:gd name="connsiteY0" fmla="*/ 5667 h 132582"/>
                <a:gd name="connsiteX1" fmla="*/ 104667 w 165851"/>
                <a:gd name="connsiteY1" fmla="*/ 19202 h 132582"/>
                <a:gd name="connsiteX2" fmla="*/ 108391 w 165851"/>
                <a:gd name="connsiteY2" fmla="*/ 21459 h 132582"/>
                <a:gd name="connsiteX3" fmla="*/ 164989 w 165851"/>
                <a:gd name="connsiteY3" fmla="*/ 97402 h 132582"/>
                <a:gd name="connsiteX4" fmla="*/ 144881 w 165851"/>
                <a:gd name="connsiteY4" fmla="*/ 132749 h 132582"/>
                <a:gd name="connsiteX5" fmla="*/ 83816 w 165851"/>
                <a:gd name="connsiteY5" fmla="*/ 59807 h 132582"/>
                <a:gd name="connsiteX6" fmla="*/ 8598 w 165851"/>
                <a:gd name="connsiteY6" fmla="*/ 38757 h 132582"/>
                <a:gd name="connsiteX7" fmla="*/ 10826 w 165851"/>
                <a:gd name="connsiteY7" fmla="*/ 5667 h 13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851" h="132582">
                  <a:moveTo>
                    <a:pt x="10826" y="5667"/>
                  </a:moveTo>
                  <a:cubicBezTo>
                    <a:pt x="45088" y="-10126"/>
                    <a:pt x="92008" y="12430"/>
                    <a:pt x="104667" y="19202"/>
                  </a:cubicBezTo>
                  <a:cubicBezTo>
                    <a:pt x="108391" y="21459"/>
                    <a:pt x="108391" y="21459"/>
                    <a:pt x="108391" y="21459"/>
                  </a:cubicBezTo>
                  <a:cubicBezTo>
                    <a:pt x="120306" y="28975"/>
                    <a:pt x="162017" y="59807"/>
                    <a:pt x="164989" y="97402"/>
                  </a:cubicBezTo>
                  <a:cubicBezTo>
                    <a:pt x="167227" y="124482"/>
                    <a:pt x="144881" y="132749"/>
                    <a:pt x="144881" y="132749"/>
                  </a:cubicBezTo>
                  <a:cubicBezTo>
                    <a:pt x="144881" y="132749"/>
                    <a:pt x="136690" y="91392"/>
                    <a:pt x="83816" y="59807"/>
                  </a:cubicBezTo>
                  <a:cubicBezTo>
                    <a:pt x="30190" y="28222"/>
                    <a:pt x="8598" y="38757"/>
                    <a:pt x="8598" y="38757"/>
                  </a:cubicBezTo>
                  <a:cubicBezTo>
                    <a:pt x="8598" y="38757"/>
                    <a:pt x="-13748" y="16944"/>
                    <a:pt x="10826" y="5667"/>
                  </a:cubicBezTo>
                  <a:close/>
                </a:path>
              </a:pathLst>
            </a:custGeom>
            <a:solidFill>
              <a:schemeClr val="bg1"/>
            </a:solidFill>
            <a:ln w="9525" cap="flat">
              <a:noFill/>
              <a:prstDash val="solid"/>
              <a:miter/>
            </a:ln>
          </p:spPr>
          <p:txBody>
            <a:bodyPr rtlCol="0" anchor="ctr"/>
            <a:lstStyle/>
            <a:p>
              <a:endParaRPr lang="zh-CN" altLang="en-US"/>
            </a:p>
          </p:txBody>
        </p:sp>
        <p:sp>
          <p:nvSpPr>
            <p:cNvPr id="84" name="任意多边形: 形状 83">
              <a:extLst>
                <a:ext uri="{FF2B5EF4-FFF2-40B4-BE49-F238E27FC236}">
                  <a16:creationId xmlns:a16="http://schemas.microsoft.com/office/drawing/2014/main" id="{F9B8BFC5-AEE4-4A3A-BB9C-31E2D6863FEA}"/>
                </a:ext>
              </a:extLst>
            </p:cNvPr>
            <p:cNvSpPr/>
            <p:nvPr/>
          </p:nvSpPr>
          <p:spPr>
            <a:xfrm rot="20929138">
              <a:off x="10566710" y="5250505"/>
              <a:ext cx="36054" cy="66675"/>
            </a:xfrm>
            <a:custGeom>
              <a:avLst/>
              <a:gdLst>
                <a:gd name="connsiteX0" fmla="*/ 35195 w 36054"/>
                <a:gd name="connsiteY0" fmla="*/ 29971 h 66675"/>
                <a:gd name="connsiteX1" fmla="*/ 25670 w 36054"/>
                <a:gd name="connsiteY1" fmla="*/ 167 h 66675"/>
                <a:gd name="connsiteX2" fmla="*/ -705 w 36054"/>
                <a:gd name="connsiteY2" fmla="*/ 33114 h 66675"/>
                <a:gd name="connsiteX3" fmla="*/ -705 w 36054"/>
                <a:gd name="connsiteY3" fmla="*/ 33114 h 66675"/>
                <a:gd name="connsiteX4" fmla="*/ 15411 w 36054"/>
                <a:gd name="connsiteY4" fmla="*/ 66842 h 66675"/>
                <a:gd name="connsiteX5" fmla="*/ 35195 w 36054"/>
                <a:gd name="connsiteY5" fmla="*/ 2997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54" h="66675">
                  <a:moveTo>
                    <a:pt x="35195" y="29971"/>
                  </a:moveTo>
                  <a:cubicBezTo>
                    <a:pt x="34461" y="19779"/>
                    <a:pt x="30804" y="8797"/>
                    <a:pt x="25670" y="167"/>
                  </a:cubicBezTo>
                  <a:cubicBezTo>
                    <a:pt x="25670" y="167"/>
                    <a:pt x="25670" y="15855"/>
                    <a:pt x="-705" y="33114"/>
                  </a:cubicBezTo>
                  <a:cubicBezTo>
                    <a:pt x="-705" y="33114"/>
                    <a:pt x="-705" y="33114"/>
                    <a:pt x="-705" y="33114"/>
                  </a:cubicBezTo>
                  <a:cubicBezTo>
                    <a:pt x="12487" y="52726"/>
                    <a:pt x="15411" y="66842"/>
                    <a:pt x="15411" y="66842"/>
                  </a:cubicBezTo>
                  <a:cubicBezTo>
                    <a:pt x="15411" y="66842"/>
                    <a:pt x="37395" y="58212"/>
                    <a:pt x="35195" y="29971"/>
                  </a:cubicBezTo>
                  <a:close/>
                </a:path>
              </a:pathLst>
            </a:custGeom>
            <a:solidFill>
              <a:schemeClr val="bg1">
                <a:lumMod val="95000"/>
              </a:schemeClr>
            </a:solidFill>
            <a:ln w="9525" cap="flat">
              <a:noFill/>
              <a:prstDash val="solid"/>
              <a:miter/>
            </a:ln>
          </p:spPr>
          <p:txBody>
            <a:bodyPr rtlCol="0" anchor="ctr"/>
            <a:lstStyle/>
            <a:p>
              <a:endParaRPr lang="zh-CN" altLang="en-US"/>
            </a:p>
          </p:txBody>
        </p:sp>
        <p:sp>
          <p:nvSpPr>
            <p:cNvPr id="85" name="任意多边形: 形状 84">
              <a:extLst>
                <a:ext uri="{FF2B5EF4-FFF2-40B4-BE49-F238E27FC236}">
                  <a16:creationId xmlns:a16="http://schemas.microsoft.com/office/drawing/2014/main" id="{32FCF2A8-F27D-4430-BFE5-E4FDF1CA4D98}"/>
                </a:ext>
              </a:extLst>
            </p:cNvPr>
            <p:cNvSpPr/>
            <p:nvPr/>
          </p:nvSpPr>
          <p:spPr>
            <a:xfrm rot="20929138">
              <a:off x="9748832" y="5701532"/>
              <a:ext cx="1067768" cy="443872"/>
            </a:xfrm>
            <a:custGeom>
              <a:avLst/>
              <a:gdLst>
                <a:gd name="connsiteX0" fmla="*/ 1056875 w 1067768"/>
                <a:gd name="connsiteY0" fmla="*/ 360367 h 443872"/>
                <a:gd name="connsiteX1" fmla="*/ 1032224 w 1067768"/>
                <a:gd name="connsiteY1" fmla="*/ 369332 h 443872"/>
                <a:gd name="connsiteX2" fmla="*/ 997125 w 1067768"/>
                <a:gd name="connsiteY2" fmla="*/ 404443 h 443872"/>
                <a:gd name="connsiteX3" fmla="*/ 969493 w 1067768"/>
                <a:gd name="connsiteY3" fmla="*/ 387260 h 443872"/>
                <a:gd name="connsiteX4" fmla="*/ 927678 w 1067768"/>
                <a:gd name="connsiteY4" fmla="*/ 334219 h 443872"/>
                <a:gd name="connsiteX5" fmla="*/ 911990 w 1067768"/>
                <a:gd name="connsiteY5" fmla="*/ 320772 h 443872"/>
                <a:gd name="connsiteX6" fmla="*/ 899293 w 1067768"/>
                <a:gd name="connsiteY6" fmla="*/ 337955 h 443872"/>
                <a:gd name="connsiteX7" fmla="*/ 942613 w 1067768"/>
                <a:gd name="connsiteY7" fmla="*/ 405937 h 443872"/>
                <a:gd name="connsiteX8" fmla="*/ 782793 w 1067768"/>
                <a:gd name="connsiteY8" fmla="*/ 385019 h 443872"/>
                <a:gd name="connsiteX9" fmla="*/ 294389 w 1067768"/>
                <a:gd name="connsiteY9" fmla="*/ 310314 h 443872"/>
                <a:gd name="connsiteX10" fmla="*/ 359359 w 1067768"/>
                <a:gd name="connsiteY10" fmla="*/ 258019 h 443872"/>
                <a:gd name="connsiteX11" fmla="*/ 350396 w 1067768"/>
                <a:gd name="connsiteY11" fmla="*/ 234860 h 443872"/>
                <a:gd name="connsiteX12" fmla="*/ 327241 w 1067768"/>
                <a:gd name="connsiteY12" fmla="*/ 243825 h 443872"/>
                <a:gd name="connsiteX13" fmla="*/ 260032 w 1067768"/>
                <a:gd name="connsiteY13" fmla="*/ 284913 h 443872"/>
                <a:gd name="connsiteX14" fmla="*/ 212988 w 1067768"/>
                <a:gd name="connsiteY14" fmla="*/ 293878 h 443872"/>
                <a:gd name="connsiteX15" fmla="*/ 195805 w 1067768"/>
                <a:gd name="connsiteY15" fmla="*/ 290143 h 443872"/>
                <a:gd name="connsiteX16" fmla="*/ 158467 w 1067768"/>
                <a:gd name="connsiteY16" fmla="*/ 280431 h 443872"/>
                <a:gd name="connsiteX17" fmla="*/ 154734 w 1067768"/>
                <a:gd name="connsiteY17" fmla="*/ 278937 h 443872"/>
                <a:gd name="connsiteX18" fmla="*/ 153991 w 1067768"/>
                <a:gd name="connsiteY18" fmla="*/ 278937 h 443872"/>
                <a:gd name="connsiteX19" fmla="*/ 147266 w 1067768"/>
                <a:gd name="connsiteY19" fmla="*/ 276696 h 443872"/>
                <a:gd name="connsiteX20" fmla="*/ 133826 w 1067768"/>
                <a:gd name="connsiteY20" fmla="*/ 272214 h 443872"/>
                <a:gd name="connsiteX21" fmla="*/ 53168 w 1067768"/>
                <a:gd name="connsiteY21" fmla="*/ 75737 h 443872"/>
                <a:gd name="connsiteX22" fmla="*/ 174155 w 1067768"/>
                <a:gd name="connsiteY22" fmla="*/ 47346 h 443872"/>
                <a:gd name="connsiteX23" fmla="*/ 205521 w 1067768"/>
                <a:gd name="connsiteY23" fmla="*/ 91425 h 443872"/>
                <a:gd name="connsiteX24" fmla="*/ 183861 w 1067768"/>
                <a:gd name="connsiteY24" fmla="*/ 157914 h 443872"/>
                <a:gd name="connsiteX25" fmla="*/ 128597 w 1067768"/>
                <a:gd name="connsiteY25" fmla="*/ 154178 h 443872"/>
                <a:gd name="connsiteX26" fmla="*/ 118138 w 1067768"/>
                <a:gd name="connsiteY26" fmla="*/ 131767 h 443872"/>
                <a:gd name="connsiteX27" fmla="*/ 125606 w 1067768"/>
                <a:gd name="connsiteY27" fmla="*/ 139237 h 443872"/>
                <a:gd name="connsiteX28" fmla="*/ 175641 w 1067768"/>
                <a:gd name="connsiteY28" fmla="*/ 132513 h 443872"/>
                <a:gd name="connsiteX29" fmla="*/ 174155 w 1067768"/>
                <a:gd name="connsiteY29" fmla="*/ 74990 h 443872"/>
                <a:gd name="connsiteX30" fmla="*/ 120377 w 1067768"/>
                <a:gd name="connsiteY30" fmla="*/ 64531 h 443872"/>
                <a:gd name="connsiteX31" fmla="*/ 82296 w 1067768"/>
                <a:gd name="connsiteY31" fmla="*/ 122802 h 443872"/>
                <a:gd name="connsiteX32" fmla="*/ 191329 w 1067768"/>
                <a:gd name="connsiteY32" fmla="*/ 195267 h 443872"/>
                <a:gd name="connsiteX33" fmla="*/ 228666 w 1067768"/>
                <a:gd name="connsiteY33" fmla="*/ 51831 h 443872"/>
                <a:gd name="connsiteX34" fmla="*/ 100965 w 1067768"/>
                <a:gd name="connsiteY34" fmla="*/ 4016 h 443872"/>
                <a:gd name="connsiteX35" fmla="*/ 3134 w 1067768"/>
                <a:gd name="connsiteY35" fmla="*/ 103378 h 443872"/>
                <a:gd name="connsiteX36" fmla="*/ 125606 w 1067768"/>
                <a:gd name="connsiteY36" fmla="*/ 307326 h 443872"/>
                <a:gd name="connsiteX37" fmla="*/ 297370 w 1067768"/>
                <a:gd name="connsiteY37" fmla="*/ 347667 h 443872"/>
                <a:gd name="connsiteX38" fmla="*/ 545316 w 1067768"/>
                <a:gd name="connsiteY38" fmla="*/ 388755 h 443872"/>
                <a:gd name="connsiteX39" fmla="*/ 941118 w 1067768"/>
                <a:gd name="connsiteY39" fmla="*/ 442543 h 443872"/>
                <a:gd name="connsiteX40" fmla="*/ 1065828 w 1067768"/>
                <a:gd name="connsiteY40" fmla="*/ 384272 h 443872"/>
                <a:gd name="connsiteX41" fmla="*/ 1056875 w 1067768"/>
                <a:gd name="connsiteY41" fmla="*/ 360367 h 44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7768" h="443872">
                  <a:moveTo>
                    <a:pt x="1056875" y="360367"/>
                  </a:moveTo>
                  <a:cubicBezTo>
                    <a:pt x="1048655" y="356631"/>
                    <a:pt x="1035215" y="359620"/>
                    <a:pt x="1032224" y="369332"/>
                  </a:cubicBezTo>
                  <a:cubicBezTo>
                    <a:pt x="1026995" y="388008"/>
                    <a:pt x="1015050" y="398467"/>
                    <a:pt x="997125" y="404443"/>
                  </a:cubicBezTo>
                  <a:cubicBezTo>
                    <a:pt x="987418" y="399213"/>
                    <a:pt x="978456" y="393984"/>
                    <a:pt x="969493" y="387260"/>
                  </a:cubicBezTo>
                  <a:cubicBezTo>
                    <a:pt x="952319" y="374561"/>
                    <a:pt x="932154" y="357379"/>
                    <a:pt x="927678" y="334219"/>
                  </a:cubicBezTo>
                  <a:cubicBezTo>
                    <a:pt x="926183" y="326002"/>
                    <a:pt x="920210" y="319279"/>
                    <a:pt x="911990" y="320772"/>
                  </a:cubicBezTo>
                  <a:cubicBezTo>
                    <a:pt x="904522" y="321520"/>
                    <a:pt x="897798" y="329737"/>
                    <a:pt x="899293" y="337955"/>
                  </a:cubicBezTo>
                  <a:cubicBezTo>
                    <a:pt x="904522" y="365596"/>
                    <a:pt x="921696" y="388755"/>
                    <a:pt x="942613" y="405937"/>
                  </a:cubicBezTo>
                  <a:cubicBezTo>
                    <a:pt x="889587" y="399213"/>
                    <a:pt x="835819" y="392490"/>
                    <a:pt x="782793" y="385019"/>
                  </a:cubicBezTo>
                  <a:cubicBezTo>
                    <a:pt x="619249" y="363355"/>
                    <a:pt x="456438" y="340943"/>
                    <a:pt x="294389" y="310314"/>
                  </a:cubicBezTo>
                  <a:cubicBezTo>
                    <a:pt x="321269" y="299107"/>
                    <a:pt x="345167" y="282672"/>
                    <a:pt x="359359" y="258019"/>
                  </a:cubicBezTo>
                  <a:cubicBezTo>
                    <a:pt x="363836" y="249802"/>
                    <a:pt x="358607" y="238596"/>
                    <a:pt x="350396" y="234860"/>
                  </a:cubicBezTo>
                  <a:cubicBezTo>
                    <a:pt x="341433" y="231126"/>
                    <a:pt x="332470" y="235608"/>
                    <a:pt x="327241" y="243825"/>
                  </a:cubicBezTo>
                  <a:cubicBezTo>
                    <a:pt x="313801" y="266984"/>
                    <a:pt x="283930" y="277443"/>
                    <a:pt x="260032" y="284913"/>
                  </a:cubicBezTo>
                  <a:cubicBezTo>
                    <a:pt x="244354" y="289396"/>
                    <a:pt x="228666" y="292384"/>
                    <a:pt x="212988" y="293878"/>
                  </a:cubicBezTo>
                  <a:cubicBezTo>
                    <a:pt x="207007" y="292384"/>
                    <a:pt x="201777" y="290890"/>
                    <a:pt x="195805" y="290143"/>
                  </a:cubicBezTo>
                  <a:cubicBezTo>
                    <a:pt x="183109" y="287155"/>
                    <a:pt x="170421" y="283420"/>
                    <a:pt x="158467" y="280431"/>
                  </a:cubicBezTo>
                  <a:cubicBezTo>
                    <a:pt x="156972" y="279684"/>
                    <a:pt x="155477" y="279684"/>
                    <a:pt x="154734" y="278937"/>
                  </a:cubicBezTo>
                  <a:cubicBezTo>
                    <a:pt x="153991" y="278937"/>
                    <a:pt x="153991" y="278937"/>
                    <a:pt x="153991" y="278937"/>
                  </a:cubicBezTo>
                  <a:cubicBezTo>
                    <a:pt x="151743" y="278190"/>
                    <a:pt x="149504" y="277443"/>
                    <a:pt x="147266" y="276696"/>
                  </a:cubicBezTo>
                  <a:cubicBezTo>
                    <a:pt x="142789" y="275202"/>
                    <a:pt x="138303" y="273708"/>
                    <a:pt x="133826" y="272214"/>
                  </a:cubicBezTo>
                  <a:cubicBezTo>
                    <a:pt x="62131" y="243825"/>
                    <a:pt x="3877" y="146707"/>
                    <a:pt x="53168" y="75737"/>
                  </a:cubicBezTo>
                  <a:cubicBezTo>
                    <a:pt x="79305" y="38383"/>
                    <a:pt x="136064" y="22695"/>
                    <a:pt x="174155" y="47346"/>
                  </a:cubicBezTo>
                  <a:cubicBezTo>
                    <a:pt x="191329" y="57808"/>
                    <a:pt x="201034" y="72002"/>
                    <a:pt x="205521" y="91425"/>
                  </a:cubicBezTo>
                  <a:cubicBezTo>
                    <a:pt x="209998" y="112343"/>
                    <a:pt x="201777" y="143719"/>
                    <a:pt x="183861" y="157914"/>
                  </a:cubicBezTo>
                  <a:cubicBezTo>
                    <a:pt x="168173" y="169867"/>
                    <a:pt x="143532" y="166879"/>
                    <a:pt x="128597" y="154178"/>
                  </a:cubicBezTo>
                  <a:cubicBezTo>
                    <a:pt x="122625" y="148949"/>
                    <a:pt x="119634" y="140731"/>
                    <a:pt x="118138" y="131767"/>
                  </a:cubicBezTo>
                  <a:cubicBezTo>
                    <a:pt x="119634" y="134755"/>
                    <a:pt x="122625" y="137743"/>
                    <a:pt x="125606" y="139237"/>
                  </a:cubicBezTo>
                  <a:cubicBezTo>
                    <a:pt x="142037" y="148202"/>
                    <a:pt x="162944" y="145961"/>
                    <a:pt x="175641" y="132513"/>
                  </a:cubicBezTo>
                  <a:cubicBezTo>
                    <a:pt x="192072" y="115331"/>
                    <a:pt x="190576" y="91425"/>
                    <a:pt x="174155" y="74990"/>
                  </a:cubicBezTo>
                  <a:cubicBezTo>
                    <a:pt x="160705" y="60796"/>
                    <a:pt x="137560" y="58555"/>
                    <a:pt x="120377" y="64531"/>
                  </a:cubicBezTo>
                  <a:cubicBezTo>
                    <a:pt x="95736" y="72002"/>
                    <a:pt x="83791" y="98896"/>
                    <a:pt x="82296" y="122802"/>
                  </a:cubicBezTo>
                  <a:cubicBezTo>
                    <a:pt x="77809" y="181073"/>
                    <a:pt x="139799" y="216184"/>
                    <a:pt x="191329" y="195267"/>
                  </a:cubicBezTo>
                  <a:cubicBezTo>
                    <a:pt x="243602" y="173602"/>
                    <a:pt x="254060" y="95161"/>
                    <a:pt x="228666" y="51831"/>
                  </a:cubicBezTo>
                  <a:cubicBezTo>
                    <a:pt x="205521" y="10741"/>
                    <a:pt x="149504" y="-8681"/>
                    <a:pt x="100965" y="4016"/>
                  </a:cubicBezTo>
                  <a:cubicBezTo>
                    <a:pt x="50930" y="16723"/>
                    <a:pt x="14335" y="54820"/>
                    <a:pt x="3134" y="103378"/>
                  </a:cubicBezTo>
                  <a:cubicBezTo>
                    <a:pt x="-17031" y="190037"/>
                    <a:pt x="44958" y="278937"/>
                    <a:pt x="125606" y="307326"/>
                  </a:cubicBezTo>
                  <a:cubicBezTo>
                    <a:pt x="180870" y="327496"/>
                    <a:pt x="239868" y="337207"/>
                    <a:pt x="297370" y="347667"/>
                  </a:cubicBezTo>
                  <a:cubicBezTo>
                    <a:pt x="379523" y="363355"/>
                    <a:pt x="462420" y="376055"/>
                    <a:pt x="545316" y="388755"/>
                  </a:cubicBezTo>
                  <a:cubicBezTo>
                    <a:pt x="676751" y="408178"/>
                    <a:pt x="808930" y="426108"/>
                    <a:pt x="941118" y="442543"/>
                  </a:cubicBezTo>
                  <a:cubicBezTo>
                    <a:pt x="989657" y="448519"/>
                    <a:pt x="1049398" y="438061"/>
                    <a:pt x="1065828" y="384272"/>
                  </a:cubicBezTo>
                  <a:cubicBezTo>
                    <a:pt x="1068819" y="374561"/>
                    <a:pt x="1066581" y="364849"/>
                    <a:pt x="1056875" y="360367"/>
                  </a:cubicBezTo>
                  <a:close/>
                </a:path>
              </a:pathLst>
            </a:custGeom>
            <a:solidFill>
              <a:schemeClr val="accent1"/>
            </a:solidFill>
            <a:ln w="9525" cap="flat">
              <a:noFill/>
              <a:prstDash val="solid"/>
              <a:miter/>
            </a:ln>
          </p:spPr>
          <p:txBody>
            <a:bodyPr rtlCol="0" anchor="ctr"/>
            <a:lstStyle/>
            <a:p>
              <a:endParaRPr lang="zh-CN" altLang="en-US"/>
            </a:p>
          </p:txBody>
        </p:sp>
        <p:sp>
          <p:nvSpPr>
            <p:cNvPr id="86" name="任意多边形: 形状 85">
              <a:extLst>
                <a:ext uri="{FF2B5EF4-FFF2-40B4-BE49-F238E27FC236}">
                  <a16:creationId xmlns:a16="http://schemas.microsoft.com/office/drawing/2014/main" id="{50D2BE3A-3A91-4DC5-8A0E-034E0E8DCE51}"/>
                </a:ext>
              </a:extLst>
            </p:cNvPr>
            <p:cNvSpPr/>
            <p:nvPr/>
          </p:nvSpPr>
          <p:spPr>
            <a:xfrm rot="20929138">
              <a:off x="9987676" y="5462881"/>
              <a:ext cx="1004768" cy="557622"/>
            </a:xfrm>
            <a:custGeom>
              <a:avLst/>
              <a:gdLst>
                <a:gd name="connsiteX0" fmla="*/ 901084 w 1004768"/>
                <a:gd name="connsiteY0" fmla="*/ 23570 h 557622"/>
                <a:gd name="connsiteX1" fmla="*/ 473382 w 1004768"/>
                <a:gd name="connsiteY1" fmla="*/ 123878 h 557622"/>
                <a:gd name="connsiteX2" fmla="*/ 271491 w 1004768"/>
                <a:gd name="connsiteY2" fmla="*/ 406961 h 557622"/>
                <a:gd name="connsiteX3" fmla="*/ 122691 w 1004768"/>
                <a:gd name="connsiteY3" fmla="*/ 285852 h 557622"/>
                <a:gd name="connsiteX4" fmla="*/ 133902 w 1004768"/>
                <a:gd name="connsiteY4" fmla="*/ 111248 h 557622"/>
                <a:gd name="connsiteX5" fmla="*/ 41185 w 1004768"/>
                <a:gd name="connsiteY5" fmla="*/ 104561 h 557622"/>
                <a:gd name="connsiteX6" fmla="*/ 41185 w 1004768"/>
                <a:gd name="connsiteY6" fmla="*/ 104561 h 557622"/>
                <a:gd name="connsiteX7" fmla="*/ 12773 w 1004768"/>
                <a:gd name="connsiteY7" fmla="*/ 140966 h 557622"/>
                <a:gd name="connsiteX8" fmla="*/ 53149 w 1004768"/>
                <a:gd name="connsiteY8" fmla="*/ 196697 h 557622"/>
                <a:gd name="connsiteX9" fmla="*/ 109223 w 1004768"/>
                <a:gd name="connsiteY9" fmla="*/ 156568 h 557622"/>
                <a:gd name="connsiteX10" fmla="*/ 109223 w 1004768"/>
                <a:gd name="connsiteY10" fmla="*/ 142452 h 557622"/>
                <a:gd name="connsiteX11" fmla="*/ 109223 w 1004768"/>
                <a:gd name="connsiteY11" fmla="*/ 142452 h 557622"/>
                <a:gd name="connsiteX12" fmla="*/ 77819 w 1004768"/>
                <a:gd name="connsiteY12" fmla="*/ 227158 h 557622"/>
                <a:gd name="connsiteX13" fmla="*/ -696 w 1004768"/>
                <a:gd name="connsiteY13" fmla="*/ 364610 h 557622"/>
                <a:gd name="connsiteX14" fmla="*/ 94268 w 1004768"/>
                <a:gd name="connsiteY14" fmla="*/ 464172 h 557622"/>
                <a:gd name="connsiteX15" fmla="*/ 676018 w 1004768"/>
                <a:gd name="connsiteY15" fmla="*/ 557790 h 557622"/>
                <a:gd name="connsiteX16" fmla="*/ 849496 w 1004768"/>
                <a:gd name="connsiteY16" fmla="*/ 225672 h 557622"/>
                <a:gd name="connsiteX17" fmla="*/ 915295 w 1004768"/>
                <a:gd name="connsiteY17" fmla="*/ 128336 h 557622"/>
                <a:gd name="connsiteX18" fmla="*/ 993057 w 1004768"/>
                <a:gd name="connsiteY18" fmla="*/ 164740 h 557622"/>
                <a:gd name="connsiteX19" fmla="*/ 901084 w 1004768"/>
                <a:gd name="connsiteY19" fmla="*/ 23570 h 55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4768" h="557622">
                  <a:moveTo>
                    <a:pt x="901084" y="23570"/>
                  </a:moveTo>
                  <a:cubicBezTo>
                    <a:pt x="795661" y="-13577"/>
                    <a:pt x="547401" y="-23236"/>
                    <a:pt x="473382" y="123878"/>
                  </a:cubicBezTo>
                  <a:cubicBezTo>
                    <a:pt x="430006" y="209327"/>
                    <a:pt x="376170" y="402502"/>
                    <a:pt x="271491" y="406961"/>
                  </a:cubicBezTo>
                  <a:cubicBezTo>
                    <a:pt x="179517" y="410676"/>
                    <a:pt x="81562" y="365353"/>
                    <a:pt x="122691" y="285852"/>
                  </a:cubicBezTo>
                  <a:cubicBezTo>
                    <a:pt x="163811" y="207098"/>
                    <a:pt x="178022" y="149881"/>
                    <a:pt x="133902" y="111248"/>
                  </a:cubicBezTo>
                  <a:cubicBezTo>
                    <a:pt x="89782" y="73358"/>
                    <a:pt x="41185" y="104561"/>
                    <a:pt x="41185" y="104561"/>
                  </a:cubicBezTo>
                  <a:cubicBezTo>
                    <a:pt x="41185" y="104561"/>
                    <a:pt x="41185" y="104561"/>
                    <a:pt x="41185" y="104561"/>
                  </a:cubicBezTo>
                  <a:cubicBezTo>
                    <a:pt x="26974" y="111248"/>
                    <a:pt x="15764" y="124621"/>
                    <a:pt x="12773" y="140966"/>
                  </a:cubicBezTo>
                  <a:cubicBezTo>
                    <a:pt x="8286" y="167712"/>
                    <a:pt x="26974" y="192972"/>
                    <a:pt x="53149" y="196697"/>
                  </a:cubicBezTo>
                  <a:cubicBezTo>
                    <a:pt x="80067" y="201154"/>
                    <a:pt x="104736" y="183314"/>
                    <a:pt x="109223" y="156568"/>
                  </a:cubicBezTo>
                  <a:cubicBezTo>
                    <a:pt x="109975" y="152110"/>
                    <a:pt x="109975" y="147653"/>
                    <a:pt x="109223" y="142452"/>
                  </a:cubicBezTo>
                  <a:cubicBezTo>
                    <a:pt x="109223" y="142452"/>
                    <a:pt x="109223" y="142452"/>
                    <a:pt x="109223" y="142452"/>
                  </a:cubicBezTo>
                  <a:cubicBezTo>
                    <a:pt x="121939" y="169941"/>
                    <a:pt x="112214" y="198926"/>
                    <a:pt x="77819" y="227158"/>
                  </a:cubicBezTo>
                  <a:cubicBezTo>
                    <a:pt x="42681" y="256132"/>
                    <a:pt x="-1439" y="275450"/>
                    <a:pt x="-696" y="364610"/>
                  </a:cubicBezTo>
                  <a:cubicBezTo>
                    <a:pt x="-696" y="453770"/>
                    <a:pt x="94268" y="464172"/>
                    <a:pt x="94268" y="464172"/>
                  </a:cubicBezTo>
                  <a:cubicBezTo>
                    <a:pt x="676018" y="557790"/>
                    <a:pt x="676018" y="557790"/>
                    <a:pt x="676018" y="557790"/>
                  </a:cubicBezTo>
                  <a:cubicBezTo>
                    <a:pt x="797899" y="525098"/>
                    <a:pt x="836038" y="299969"/>
                    <a:pt x="849496" y="225672"/>
                  </a:cubicBezTo>
                  <a:cubicBezTo>
                    <a:pt x="862955" y="151367"/>
                    <a:pt x="915295" y="128336"/>
                    <a:pt x="915295" y="128336"/>
                  </a:cubicBezTo>
                  <a:cubicBezTo>
                    <a:pt x="898093" y="177370"/>
                    <a:pt x="968387" y="199669"/>
                    <a:pt x="993057" y="164740"/>
                  </a:cubicBezTo>
                  <a:cubicBezTo>
                    <a:pt x="1017736" y="129079"/>
                    <a:pt x="1006516" y="60727"/>
                    <a:pt x="901084" y="23570"/>
                  </a:cubicBezTo>
                  <a:close/>
                </a:path>
              </a:pathLst>
            </a:custGeom>
            <a:solidFill>
              <a:schemeClr val="accent2">
                <a:lumMod val="50000"/>
              </a:schemeClr>
            </a:solidFill>
            <a:ln w="9525" cap="flat">
              <a:noFill/>
              <a:prstDash val="solid"/>
              <a:miter/>
            </a:ln>
          </p:spPr>
          <p:txBody>
            <a:bodyPr rtlCol="0" anchor="ctr"/>
            <a:lstStyle/>
            <a:p>
              <a:endParaRPr lang="zh-CN" altLang="en-US" dirty="0"/>
            </a:p>
          </p:txBody>
        </p:sp>
        <p:sp>
          <p:nvSpPr>
            <p:cNvPr id="87" name="任意多边形: 形状 86">
              <a:extLst>
                <a:ext uri="{FF2B5EF4-FFF2-40B4-BE49-F238E27FC236}">
                  <a16:creationId xmlns:a16="http://schemas.microsoft.com/office/drawing/2014/main" id="{0235AE36-3CE7-4FB0-8D40-FF4CC43FC71D}"/>
                </a:ext>
              </a:extLst>
            </p:cNvPr>
            <p:cNvSpPr/>
            <p:nvPr/>
          </p:nvSpPr>
          <p:spPr>
            <a:xfrm rot="20929138">
              <a:off x="10921277" y="5551443"/>
              <a:ext cx="9525" cy="9525"/>
            </a:xfrm>
            <a:custGeom>
              <a:avLst/>
              <a:gdLst>
                <a:gd name="connsiteX0" fmla="*/ -705 w 9525"/>
                <a:gd name="connsiteY0" fmla="*/ 167 h 9525"/>
                <a:gd name="connsiteX1" fmla="*/ 8820 w 9525"/>
                <a:gd name="connsiteY1" fmla="*/ 167 h 9525"/>
                <a:gd name="connsiteX2" fmla="*/ 8820 w 9525"/>
                <a:gd name="connsiteY2" fmla="*/ 9692 h 9525"/>
                <a:gd name="connsiteX3" fmla="*/ -705 w 9525"/>
                <a:gd name="connsiteY3" fmla="*/ 9692 h 9525"/>
              </a:gdLst>
              <a:ahLst/>
              <a:cxnLst>
                <a:cxn ang="0">
                  <a:pos x="connsiteX0" y="connsiteY0"/>
                </a:cxn>
                <a:cxn ang="0">
                  <a:pos x="connsiteX1" y="connsiteY1"/>
                </a:cxn>
                <a:cxn ang="0">
                  <a:pos x="connsiteX2" y="connsiteY2"/>
                </a:cxn>
                <a:cxn ang="0">
                  <a:pos x="connsiteX3" y="connsiteY3"/>
                </a:cxn>
              </a:cxnLst>
              <a:rect l="l" t="t" r="r" b="b"/>
              <a:pathLst>
                <a:path w="9525" h="9525">
                  <a:moveTo>
                    <a:pt x="-705" y="167"/>
                  </a:moveTo>
                  <a:lnTo>
                    <a:pt x="8820" y="167"/>
                  </a:lnTo>
                  <a:lnTo>
                    <a:pt x="8820" y="9692"/>
                  </a:lnTo>
                  <a:lnTo>
                    <a:pt x="-705" y="9692"/>
                  </a:lnTo>
                  <a:close/>
                </a:path>
              </a:pathLst>
            </a:custGeom>
            <a:solidFill>
              <a:srgbClr val="FFA501"/>
            </a:solidFill>
            <a:ln w="9525" cap="flat">
              <a:noFill/>
              <a:prstDash val="solid"/>
              <a:miter/>
            </a:ln>
          </p:spPr>
          <p:txBody>
            <a:bodyPr rtlCol="0" anchor="ctr"/>
            <a:lstStyle/>
            <a:p>
              <a:endParaRPr lang="zh-CN" altLang="en-US"/>
            </a:p>
          </p:txBody>
        </p:sp>
        <p:sp>
          <p:nvSpPr>
            <p:cNvPr id="88" name="任意多边形: 形状 87">
              <a:extLst>
                <a:ext uri="{FF2B5EF4-FFF2-40B4-BE49-F238E27FC236}">
                  <a16:creationId xmlns:a16="http://schemas.microsoft.com/office/drawing/2014/main" id="{815973BE-DB0F-4259-84FA-267314C55278}"/>
                </a:ext>
              </a:extLst>
            </p:cNvPr>
            <p:cNvSpPr/>
            <p:nvPr/>
          </p:nvSpPr>
          <p:spPr>
            <a:xfrm rot="20929138">
              <a:off x="9963049" y="5425373"/>
              <a:ext cx="1033655" cy="453595"/>
            </a:xfrm>
            <a:custGeom>
              <a:avLst/>
              <a:gdLst>
                <a:gd name="connsiteX0" fmla="*/ 1014097 w 1039060"/>
                <a:gd name="connsiteY0" fmla="*/ 84263 h 453595"/>
                <a:gd name="connsiteX1" fmla="*/ 746645 w 1039060"/>
                <a:gd name="connsiteY1" fmla="*/ 167 h 453595"/>
                <a:gd name="connsiteX2" fmla="*/ 482202 w 1039060"/>
                <a:gd name="connsiteY2" fmla="*/ 107199 h 453595"/>
                <a:gd name="connsiteX3" fmla="*/ 365006 w 1039060"/>
                <a:gd name="connsiteY3" fmla="*/ 348036 h 453595"/>
                <a:gd name="connsiteX4" fmla="*/ 236533 w 1039060"/>
                <a:gd name="connsiteY4" fmla="*/ 422963 h 453595"/>
                <a:gd name="connsiteX5" fmla="*/ 171173 w 1039060"/>
                <a:gd name="connsiteY5" fmla="*/ 296047 h 453595"/>
                <a:gd name="connsiteX6" fmla="*/ 138121 w 1039060"/>
                <a:gd name="connsiteY6" fmla="*/ 113324 h 453595"/>
                <a:gd name="connsiteX7" fmla="*/ 2142 w 1039060"/>
                <a:gd name="connsiteY7" fmla="*/ 150786 h 453595"/>
                <a:gd name="connsiteX8" fmla="*/ 27679 w 1039060"/>
                <a:gd name="connsiteY8" fmla="*/ 219594 h 453595"/>
                <a:gd name="connsiteX9" fmla="*/ 27679 w 1039060"/>
                <a:gd name="connsiteY9" fmla="*/ 219594 h 453595"/>
                <a:gd name="connsiteX10" fmla="*/ 17163 w 1039060"/>
                <a:gd name="connsiteY10" fmla="*/ 179837 h 453595"/>
                <a:gd name="connsiteX11" fmla="*/ 45709 w 1039060"/>
                <a:gd name="connsiteY11" fmla="*/ 142375 h 453595"/>
                <a:gd name="connsiteX12" fmla="*/ 45709 w 1039060"/>
                <a:gd name="connsiteY12" fmla="*/ 142375 h 453595"/>
                <a:gd name="connsiteX13" fmla="*/ 138874 w 1039060"/>
                <a:gd name="connsiteY13" fmla="*/ 149252 h 453595"/>
                <a:gd name="connsiteX14" fmla="*/ 127605 w 1039060"/>
                <a:gd name="connsiteY14" fmla="*/ 328922 h 453595"/>
                <a:gd name="connsiteX15" fmla="*/ 277100 w 1039060"/>
                <a:gd name="connsiteY15" fmla="*/ 453545 h 453595"/>
                <a:gd name="connsiteX16" fmla="*/ 479945 w 1039060"/>
                <a:gd name="connsiteY16" fmla="*/ 162254 h 453595"/>
                <a:gd name="connsiteX17" fmla="*/ 909674 w 1039060"/>
                <a:gd name="connsiteY17" fmla="*/ 59041 h 453595"/>
                <a:gd name="connsiteX18" fmla="*/ 1002077 w 1039060"/>
                <a:gd name="connsiteY18" fmla="*/ 204297 h 453595"/>
                <a:gd name="connsiteX19" fmla="*/ 978788 w 1039060"/>
                <a:gd name="connsiteY19" fmla="*/ 220356 h 453595"/>
                <a:gd name="connsiteX20" fmla="*/ 1014097 w 1039060"/>
                <a:gd name="connsiteY20" fmla="*/ 84263 h 45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39060" h="453595">
                  <a:moveTo>
                    <a:pt x="1014097" y="84263"/>
                  </a:moveTo>
                  <a:cubicBezTo>
                    <a:pt x="974282" y="35333"/>
                    <a:pt x="851820" y="929"/>
                    <a:pt x="746645" y="167"/>
                  </a:cubicBezTo>
                  <a:cubicBezTo>
                    <a:pt x="641470" y="167"/>
                    <a:pt x="537790" y="33047"/>
                    <a:pt x="482202" y="107199"/>
                  </a:cubicBezTo>
                  <a:cubicBezTo>
                    <a:pt x="438625" y="164549"/>
                    <a:pt x="392800" y="298340"/>
                    <a:pt x="365006" y="348036"/>
                  </a:cubicBezTo>
                  <a:cubicBezTo>
                    <a:pt x="337203" y="396968"/>
                    <a:pt x="309409" y="433666"/>
                    <a:pt x="236533" y="422963"/>
                  </a:cubicBezTo>
                  <a:cubicBezTo>
                    <a:pt x="164410" y="411494"/>
                    <a:pt x="135111" y="375561"/>
                    <a:pt x="171173" y="296047"/>
                  </a:cubicBezTo>
                  <a:cubicBezTo>
                    <a:pt x="207987" y="216537"/>
                    <a:pt x="189956" y="144671"/>
                    <a:pt x="138121" y="113324"/>
                  </a:cubicBezTo>
                  <a:cubicBezTo>
                    <a:pt x="91544" y="85797"/>
                    <a:pt x="15658" y="106437"/>
                    <a:pt x="2142" y="150786"/>
                  </a:cubicBezTo>
                  <a:cubicBezTo>
                    <a:pt x="-11384" y="195125"/>
                    <a:pt x="27679" y="219594"/>
                    <a:pt x="27679" y="219594"/>
                  </a:cubicBezTo>
                  <a:cubicBezTo>
                    <a:pt x="27679" y="219594"/>
                    <a:pt x="27679" y="219594"/>
                    <a:pt x="27679" y="219594"/>
                  </a:cubicBezTo>
                  <a:cubicBezTo>
                    <a:pt x="19420" y="208888"/>
                    <a:pt x="14915" y="195125"/>
                    <a:pt x="17163" y="179837"/>
                  </a:cubicBezTo>
                  <a:cubicBezTo>
                    <a:pt x="20173" y="163016"/>
                    <a:pt x="31441" y="149252"/>
                    <a:pt x="45709" y="142375"/>
                  </a:cubicBezTo>
                  <a:cubicBezTo>
                    <a:pt x="45709" y="142375"/>
                    <a:pt x="45709" y="142375"/>
                    <a:pt x="45709" y="142375"/>
                  </a:cubicBezTo>
                  <a:cubicBezTo>
                    <a:pt x="45709" y="142375"/>
                    <a:pt x="94544" y="110266"/>
                    <a:pt x="138874" y="149252"/>
                  </a:cubicBezTo>
                  <a:cubicBezTo>
                    <a:pt x="183193" y="189010"/>
                    <a:pt x="168925" y="247884"/>
                    <a:pt x="127605" y="328922"/>
                  </a:cubicBezTo>
                  <a:cubicBezTo>
                    <a:pt x="86286" y="410730"/>
                    <a:pt x="184698" y="457367"/>
                    <a:pt x="277100" y="453545"/>
                  </a:cubicBezTo>
                  <a:cubicBezTo>
                    <a:pt x="382285" y="448957"/>
                    <a:pt x="436368" y="250170"/>
                    <a:pt x="479945" y="162254"/>
                  </a:cubicBezTo>
                  <a:cubicBezTo>
                    <a:pt x="554326" y="10873"/>
                    <a:pt x="803738" y="20808"/>
                    <a:pt x="909674" y="59041"/>
                  </a:cubicBezTo>
                  <a:cubicBezTo>
                    <a:pt x="1015602" y="97265"/>
                    <a:pt x="1026870" y="167607"/>
                    <a:pt x="1002077" y="204297"/>
                  </a:cubicBezTo>
                  <a:cubicBezTo>
                    <a:pt x="996066" y="212708"/>
                    <a:pt x="987798" y="218061"/>
                    <a:pt x="978788" y="220356"/>
                  </a:cubicBezTo>
                  <a:cubicBezTo>
                    <a:pt x="1044149" y="207364"/>
                    <a:pt x="1055416" y="134727"/>
                    <a:pt x="1014097" y="84263"/>
                  </a:cubicBezTo>
                  <a:close/>
                </a:path>
              </a:pathLst>
            </a:custGeom>
            <a:solidFill>
              <a:schemeClr val="accent5"/>
            </a:solidFill>
            <a:ln w="9525" cap="flat">
              <a:noFill/>
              <a:prstDash val="solid"/>
              <a:miter/>
            </a:ln>
          </p:spPr>
          <p:txBody>
            <a:bodyPr rtlCol="0" anchor="ctr"/>
            <a:lstStyle/>
            <a:p>
              <a:endParaRPr lang="zh-CN" altLang="en-US" dirty="0"/>
            </a:p>
          </p:txBody>
        </p:sp>
        <p:sp>
          <p:nvSpPr>
            <p:cNvPr id="89" name="任意多边形: 形状 88">
              <a:extLst>
                <a:ext uri="{FF2B5EF4-FFF2-40B4-BE49-F238E27FC236}">
                  <a16:creationId xmlns:a16="http://schemas.microsoft.com/office/drawing/2014/main" id="{E3B5CC84-D384-4E32-9656-D3D499E08C1D}"/>
                </a:ext>
              </a:extLst>
            </p:cNvPr>
            <p:cNvSpPr/>
            <p:nvPr/>
          </p:nvSpPr>
          <p:spPr>
            <a:xfrm rot="20929138">
              <a:off x="8842314" y="5597333"/>
              <a:ext cx="821663" cy="681742"/>
            </a:xfrm>
            <a:custGeom>
              <a:avLst/>
              <a:gdLst>
                <a:gd name="connsiteX0" fmla="*/ 298418 w 821663"/>
                <a:gd name="connsiteY0" fmla="*/ 167 h 681742"/>
                <a:gd name="connsiteX1" fmla="*/ 272338 w 821663"/>
                <a:gd name="connsiteY1" fmla="*/ 190343 h 681742"/>
                <a:gd name="connsiteX2" fmla="*/ 348338 w 821663"/>
                <a:gd name="connsiteY2" fmla="*/ 285060 h 681742"/>
                <a:gd name="connsiteX3" fmla="*/ 491384 w 821663"/>
                <a:gd name="connsiteY3" fmla="*/ 248227 h 681742"/>
                <a:gd name="connsiteX4" fmla="*/ 565146 w 821663"/>
                <a:gd name="connsiteY4" fmla="*/ 271534 h 681742"/>
                <a:gd name="connsiteX5" fmla="*/ 684361 w 821663"/>
                <a:gd name="connsiteY5" fmla="*/ 197868 h 681742"/>
                <a:gd name="connsiteX6" fmla="*/ 603151 w 821663"/>
                <a:gd name="connsiteY6" fmla="*/ 301595 h 681742"/>
                <a:gd name="connsiteX7" fmla="*/ 645613 w 821663"/>
                <a:gd name="connsiteY7" fmla="*/ 410596 h 681742"/>
                <a:gd name="connsiteX8" fmla="*/ 689581 w 821663"/>
                <a:gd name="connsiteY8" fmla="*/ 416610 h 681742"/>
                <a:gd name="connsiteX9" fmla="*/ 705964 w 821663"/>
                <a:gd name="connsiteY9" fmla="*/ 413603 h 681742"/>
                <a:gd name="connsiteX10" fmla="*/ 796118 w 821663"/>
                <a:gd name="connsiteY10" fmla="*/ 551917 h 681742"/>
                <a:gd name="connsiteX11" fmla="*/ 820711 w 821663"/>
                <a:gd name="connsiteY11" fmla="*/ 662417 h 681742"/>
                <a:gd name="connsiteX12" fmla="*/ 755884 w 821663"/>
                <a:gd name="connsiteY12" fmla="*/ 668431 h 681742"/>
                <a:gd name="connsiteX13" fmla="*/ 761104 w 821663"/>
                <a:gd name="connsiteY13" fmla="*/ 600777 h 681742"/>
                <a:gd name="connsiteX14" fmla="*/ 681380 w 821663"/>
                <a:gd name="connsiteY14" fmla="*/ 512828 h 681742"/>
                <a:gd name="connsiteX15" fmla="*/ 584520 w 821663"/>
                <a:gd name="connsiteY15" fmla="*/ 505311 h 681742"/>
                <a:gd name="connsiteX16" fmla="*/ 528646 w 821663"/>
                <a:gd name="connsiteY16" fmla="*/ 509070 h 681742"/>
                <a:gd name="connsiteX17" fmla="*/ 453389 w 821663"/>
                <a:gd name="connsiteY17" fmla="*/ 454195 h 681742"/>
                <a:gd name="connsiteX18" fmla="*/ 326726 w 821663"/>
                <a:gd name="connsiteY18" fmla="*/ 491781 h 681742"/>
                <a:gd name="connsiteX19" fmla="*/ 258184 w 821663"/>
                <a:gd name="connsiteY19" fmla="*/ 469229 h 681742"/>
                <a:gd name="connsiteX20" fmla="*/ 229866 w 821663"/>
                <a:gd name="connsiteY20" fmla="*/ 492532 h 681742"/>
                <a:gd name="connsiteX21" fmla="*/ 86077 w 821663"/>
                <a:gd name="connsiteY21" fmla="*/ 476747 h 681742"/>
                <a:gd name="connsiteX22" fmla="*/ 151637 w 821663"/>
                <a:gd name="connsiteY22" fmla="*/ 595516 h 681742"/>
                <a:gd name="connsiteX23" fmla="*/ 210502 w 821663"/>
                <a:gd name="connsiteY23" fmla="*/ 633100 h 681742"/>
                <a:gd name="connsiteX24" fmla="*/ 211988 w 821663"/>
                <a:gd name="connsiteY24" fmla="*/ 679706 h 681742"/>
                <a:gd name="connsiteX25" fmla="*/ 60740 w 821663"/>
                <a:gd name="connsiteY25" fmla="*/ 562440 h 681742"/>
                <a:gd name="connsiteX26" fmla="*/ 5609 w 821663"/>
                <a:gd name="connsiteY26" fmla="*/ 420369 h 681742"/>
                <a:gd name="connsiteX27" fmla="*/ 120348 w 821663"/>
                <a:gd name="connsiteY27" fmla="*/ 383535 h 681742"/>
                <a:gd name="connsiteX28" fmla="*/ 166544 w 821663"/>
                <a:gd name="connsiteY28" fmla="*/ 80596 h 681742"/>
                <a:gd name="connsiteX29" fmla="*/ 158343 w 821663"/>
                <a:gd name="connsiteY29" fmla="*/ 52783 h 681742"/>
                <a:gd name="connsiteX30" fmla="*/ 298418 w 821663"/>
                <a:gd name="connsiteY30" fmla="*/ 167 h 68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663" h="681742">
                  <a:moveTo>
                    <a:pt x="298418" y="167"/>
                  </a:moveTo>
                  <a:cubicBezTo>
                    <a:pt x="305866" y="59555"/>
                    <a:pt x="275319" y="152767"/>
                    <a:pt x="272338" y="190343"/>
                  </a:cubicBezTo>
                  <a:cubicBezTo>
                    <a:pt x="268614" y="236206"/>
                    <a:pt x="297675" y="282059"/>
                    <a:pt x="348338" y="285060"/>
                  </a:cubicBezTo>
                  <a:cubicBezTo>
                    <a:pt x="399002" y="288070"/>
                    <a:pt x="445198" y="254999"/>
                    <a:pt x="491384" y="248227"/>
                  </a:cubicBezTo>
                  <a:cubicBezTo>
                    <a:pt x="538323" y="240711"/>
                    <a:pt x="565146" y="271534"/>
                    <a:pt x="565146" y="271534"/>
                  </a:cubicBezTo>
                  <a:cubicBezTo>
                    <a:pt x="592721" y="209136"/>
                    <a:pt x="684361" y="197868"/>
                    <a:pt x="684361" y="197868"/>
                  </a:cubicBezTo>
                  <a:cubicBezTo>
                    <a:pt x="673931" y="286565"/>
                    <a:pt x="603151" y="301595"/>
                    <a:pt x="603151" y="301595"/>
                  </a:cubicBezTo>
                  <a:cubicBezTo>
                    <a:pt x="644870" y="349706"/>
                    <a:pt x="630716" y="392556"/>
                    <a:pt x="645613" y="410596"/>
                  </a:cubicBezTo>
                  <a:cubicBezTo>
                    <a:pt x="656053" y="422624"/>
                    <a:pt x="675417" y="419618"/>
                    <a:pt x="689581" y="416610"/>
                  </a:cubicBezTo>
                  <a:cubicBezTo>
                    <a:pt x="696287" y="415107"/>
                    <a:pt x="702240" y="413603"/>
                    <a:pt x="705964" y="413603"/>
                  </a:cubicBezTo>
                  <a:cubicBezTo>
                    <a:pt x="717146" y="413603"/>
                    <a:pt x="767067" y="494787"/>
                    <a:pt x="796118" y="551917"/>
                  </a:cubicBezTo>
                  <a:cubicBezTo>
                    <a:pt x="825179" y="609797"/>
                    <a:pt x="820711" y="662417"/>
                    <a:pt x="820711" y="662417"/>
                  </a:cubicBezTo>
                  <a:cubicBezTo>
                    <a:pt x="805062" y="681209"/>
                    <a:pt x="762590" y="678955"/>
                    <a:pt x="755884" y="668431"/>
                  </a:cubicBezTo>
                  <a:cubicBezTo>
                    <a:pt x="748436" y="657155"/>
                    <a:pt x="764085" y="625583"/>
                    <a:pt x="761104" y="600777"/>
                  </a:cubicBezTo>
                  <a:cubicBezTo>
                    <a:pt x="758123" y="575220"/>
                    <a:pt x="731300" y="536883"/>
                    <a:pt x="681380" y="512828"/>
                  </a:cubicBezTo>
                  <a:cubicBezTo>
                    <a:pt x="647852" y="496291"/>
                    <a:pt x="618791" y="500801"/>
                    <a:pt x="584520" y="505311"/>
                  </a:cubicBezTo>
                  <a:cubicBezTo>
                    <a:pt x="567385" y="507567"/>
                    <a:pt x="549506" y="509070"/>
                    <a:pt x="528646" y="509070"/>
                  </a:cubicBezTo>
                  <a:cubicBezTo>
                    <a:pt x="465315" y="508318"/>
                    <a:pt x="453389" y="454195"/>
                    <a:pt x="453389" y="454195"/>
                  </a:cubicBezTo>
                  <a:cubicBezTo>
                    <a:pt x="453389" y="454195"/>
                    <a:pt x="381123" y="489525"/>
                    <a:pt x="326726" y="491781"/>
                  </a:cubicBezTo>
                  <a:cubicBezTo>
                    <a:pt x="273081" y="494035"/>
                    <a:pt x="258184" y="469229"/>
                    <a:pt x="258184" y="469229"/>
                  </a:cubicBezTo>
                  <a:cubicBezTo>
                    <a:pt x="258184" y="469229"/>
                    <a:pt x="249983" y="485767"/>
                    <a:pt x="229866" y="492532"/>
                  </a:cubicBezTo>
                  <a:cubicBezTo>
                    <a:pt x="209749" y="500050"/>
                    <a:pt x="86077" y="476747"/>
                    <a:pt x="86077" y="476747"/>
                  </a:cubicBezTo>
                  <a:cubicBezTo>
                    <a:pt x="80857" y="494035"/>
                    <a:pt x="121091" y="558683"/>
                    <a:pt x="151637" y="595516"/>
                  </a:cubicBezTo>
                  <a:cubicBezTo>
                    <a:pt x="182184" y="633100"/>
                    <a:pt x="203044" y="631597"/>
                    <a:pt x="210502" y="633100"/>
                  </a:cubicBezTo>
                  <a:cubicBezTo>
                    <a:pt x="217951" y="634604"/>
                    <a:pt x="211988" y="679706"/>
                    <a:pt x="211988" y="679706"/>
                  </a:cubicBezTo>
                  <a:cubicBezTo>
                    <a:pt x="159086" y="695492"/>
                    <a:pt x="110661" y="623329"/>
                    <a:pt x="60740" y="562440"/>
                  </a:cubicBezTo>
                  <a:cubicBezTo>
                    <a:pt x="10820" y="501553"/>
                    <a:pt x="-13021" y="442168"/>
                    <a:pt x="5609" y="420369"/>
                  </a:cubicBezTo>
                  <a:cubicBezTo>
                    <a:pt x="24974" y="399321"/>
                    <a:pt x="120348" y="383535"/>
                    <a:pt x="120348" y="383535"/>
                  </a:cubicBezTo>
                  <a:cubicBezTo>
                    <a:pt x="-4830" y="267019"/>
                    <a:pt x="158343" y="107657"/>
                    <a:pt x="166544" y="80596"/>
                  </a:cubicBezTo>
                  <a:cubicBezTo>
                    <a:pt x="169516" y="70071"/>
                    <a:pt x="166544" y="61051"/>
                    <a:pt x="158343" y="52783"/>
                  </a:cubicBezTo>
                  <a:cubicBezTo>
                    <a:pt x="298418" y="167"/>
                    <a:pt x="298418" y="167"/>
                    <a:pt x="298418" y="167"/>
                  </a:cubicBezTo>
                </a:path>
              </a:pathLst>
            </a:custGeom>
            <a:solidFill>
              <a:schemeClr val="accent5">
                <a:lumMod val="75000"/>
              </a:schemeClr>
            </a:solidFill>
            <a:ln w="9525" cap="flat">
              <a:noFill/>
              <a:prstDash val="solid"/>
              <a:miter/>
            </a:ln>
          </p:spPr>
          <p:txBody>
            <a:bodyPr rtlCol="0" anchor="ctr"/>
            <a:lstStyle/>
            <a:p>
              <a:endParaRPr lang="zh-CN" altLang="en-US" dirty="0"/>
            </a:p>
          </p:txBody>
        </p:sp>
        <p:sp>
          <p:nvSpPr>
            <p:cNvPr id="90" name="任意多边形: 形状 89">
              <a:extLst>
                <a:ext uri="{FF2B5EF4-FFF2-40B4-BE49-F238E27FC236}">
                  <a16:creationId xmlns:a16="http://schemas.microsoft.com/office/drawing/2014/main" id="{5B2E6BCC-4A26-46B6-9CB9-DE3C9822167C}"/>
                </a:ext>
              </a:extLst>
            </p:cNvPr>
            <p:cNvSpPr/>
            <p:nvPr/>
          </p:nvSpPr>
          <p:spPr>
            <a:xfrm rot="20929138">
              <a:off x="9044801" y="6237176"/>
              <a:ext cx="72820" cy="79350"/>
            </a:xfrm>
            <a:custGeom>
              <a:avLst/>
              <a:gdLst>
                <a:gd name="connsiteX0" fmla="*/ 68694 w 72820"/>
                <a:gd name="connsiteY0" fmla="*/ 27407 h 79350"/>
                <a:gd name="connsiteX1" fmla="*/ 24470 w 72820"/>
                <a:gd name="connsiteY1" fmla="*/ 167 h 79350"/>
                <a:gd name="connsiteX2" fmla="*/ -705 w 72820"/>
                <a:gd name="connsiteY2" fmla="*/ 44232 h 79350"/>
                <a:gd name="connsiteX3" fmla="*/ 70056 w 72820"/>
                <a:gd name="connsiteY3" fmla="*/ 77079 h 79350"/>
                <a:gd name="connsiteX4" fmla="*/ 68694 w 72820"/>
                <a:gd name="connsiteY4" fmla="*/ 27407 h 79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20" h="79350">
                  <a:moveTo>
                    <a:pt x="68694" y="27407"/>
                  </a:moveTo>
                  <a:cubicBezTo>
                    <a:pt x="62570" y="25804"/>
                    <a:pt x="46920" y="27407"/>
                    <a:pt x="24470" y="167"/>
                  </a:cubicBezTo>
                  <a:cubicBezTo>
                    <a:pt x="-705" y="44232"/>
                    <a:pt x="-705" y="44232"/>
                    <a:pt x="-705" y="44232"/>
                  </a:cubicBezTo>
                  <a:cubicBezTo>
                    <a:pt x="22431" y="69869"/>
                    <a:pt x="45558" y="85892"/>
                    <a:pt x="70056" y="77079"/>
                  </a:cubicBezTo>
                  <a:cubicBezTo>
                    <a:pt x="70056" y="77079"/>
                    <a:pt x="75495" y="29009"/>
                    <a:pt x="68694" y="27407"/>
                  </a:cubicBezTo>
                </a:path>
              </a:pathLst>
            </a:custGeom>
            <a:solidFill>
              <a:schemeClr val="accent5">
                <a:lumMod val="50000"/>
              </a:schemeClr>
            </a:solidFill>
            <a:ln w="9525" cap="flat">
              <a:noFill/>
              <a:prstDash val="solid"/>
              <a:miter/>
            </a:ln>
          </p:spPr>
          <p:txBody>
            <a:bodyPr rtlCol="0" anchor="ctr"/>
            <a:lstStyle/>
            <a:p>
              <a:endParaRPr lang="zh-CN" altLang="en-US"/>
            </a:p>
          </p:txBody>
        </p:sp>
        <p:sp>
          <p:nvSpPr>
            <p:cNvPr id="91" name="任意多边形: 形状 90">
              <a:extLst>
                <a:ext uri="{FF2B5EF4-FFF2-40B4-BE49-F238E27FC236}">
                  <a16:creationId xmlns:a16="http://schemas.microsoft.com/office/drawing/2014/main" id="{028C1B3B-C9F6-416C-9074-FE44F722A861}"/>
                </a:ext>
              </a:extLst>
            </p:cNvPr>
            <p:cNvSpPr/>
            <p:nvPr/>
          </p:nvSpPr>
          <p:spPr>
            <a:xfrm rot="20929138">
              <a:off x="9646590" y="6109010"/>
              <a:ext cx="68004" cy="81214"/>
            </a:xfrm>
            <a:custGeom>
              <a:avLst/>
              <a:gdLst>
                <a:gd name="connsiteX0" fmla="*/ 1354 w 68004"/>
                <a:gd name="connsiteY0" fmla="*/ 73748 h 81214"/>
                <a:gd name="connsiteX1" fmla="*/ 66990 w 68004"/>
                <a:gd name="connsiteY1" fmla="*/ 68033 h 81214"/>
                <a:gd name="connsiteX2" fmla="*/ 57180 w 68004"/>
                <a:gd name="connsiteY2" fmla="*/ 167 h 81214"/>
                <a:gd name="connsiteX3" fmla="*/ 6640 w 68004"/>
                <a:gd name="connsiteY3" fmla="*/ 10168 h 81214"/>
                <a:gd name="connsiteX4" fmla="*/ 1354 w 68004"/>
                <a:gd name="connsiteY4" fmla="*/ 73748 h 81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04" h="81214">
                  <a:moveTo>
                    <a:pt x="1354" y="73748"/>
                  </a:moveTo>
                  <a:cubicBezTo>
                    <a:pt x="8145" y="83749"/>
                    <a:pt x="51151" y="85892"/>
                    <a:pt x="66990" y="68033"/>
                  </a:cubicBezTo>
                  <a:cubicBezTo>
                    <a:pt x="66990" y="68033"/>
                    <a:pt x="70010" y="38743"/>
                    <a:pt x="57180" y="167"/>
                  </a:cubicBezTo>
                  <a:cubicBezTo>
                    <a:pt x="6640" y="10168"/>
                    <a:pt x="6640" y="10168"/>
                    <a:pt x="6640" y="10168"/>
                  </a:cubicBezTo>
                  <a:cubicBezTo>
                    <a:pt x="9650" y="33743"/>
                    <a:pt x="-6190" y="63032"/>
                    <a:pt x="1354" y="73748"/>
                  </a:cubicBezTo>
                  <a:close/>
                </a:path>
              </a:pathLst>
            </a:custGeom>
            <a:solidFill>
              <a:schemeClr val="accent5">
                <a:lumMod val="50000"/>
              </a:schemeClr>
            </a:solidFill>
            <a:ln w="9525" cap="flat">
              <a:noFill/>
              <a:prstDash val="solid"/>
              <a:miter/>
            </a:ln>
          </p:spPr>
          <p:txBody>
            <a:bodyPr rtlCol="0" anchor="ctr"/>
            <a:lstStyle/>
            <a:p>
              <a:endParaRPr lang="zh-CN" altLang="en-US"/>
            </a:p>
          </p:txBody>
        </p:sp>
        <p:sp>
          <p:nvSpPr>
            <p:cNvPr id="92" name="任意多边形: 形状 91">
              <a:extLst>
                <a:ext uri="{FF2B5EF4-FFF2-40B4-BE49-F238E27FC236}">
                  <a16:creationId xmlns:a16="http://schemas.microsoft.com/office/drawing/2014/main" id="{A1CADE00-E9B3-4233-8639-988F34A82910}"/>
                </a:ext>
              </a:extLst>
            </p:cNvPr>
            <p:cNvSpPr/>
            <p:nvPr/>
          </p:nvSpPr>
          <p:spPr>
            <a:xfrm rot="20929138">
              <a:off x="9440765" y="5741894"/>
              <a:ext cx="66675" cy="66675"/>
            </a:xfrm>
            <a:custGeom>
              <a:avLst/>
              <a:gdLst>
                <a:gd name="connsiteX0" fmla="*/ 14802 w 66675"/>
                <a:gd name="connsiteY0" fmla="*/ 20493 h 66675"/>
                <a:gd name="connsiteX1" fmla="*/ 7820 w 66675"/>
                <a:gd name="connsiteY1" fmla="*/ 34314 h 66675"/>
                <a:gd name="connsiteX2" fmla="*/ 24879 w 66675"/>
                <a:gd name="connsiteY2" fmla="*/ 32695 h 66675"/>
                <a:gd name="connsiteX3" fmla="*/ 19450 w 66675"/>
                <a:gd name="connsiteY3" fmla="*/ 47325 h 66675"/>
                <a:gd name="connsiteX4" fmla="*/ 34957 w 66675"/>
                <a:gd name="connsiteY4" fmla="*/ 43258 h 66675"/>
                <a:gd name="connsiteX5" fmla="*/ 32633 w 66675"/>
                <a:gd name="connsiteY5" fmla="*/ 55460 h 66675"/>
                <a:gd name="connsiteX6" fmla="*/ 45815 w 66675"/>
                <a:gd name="connsiteY6" fmla="*/ 53831 h 66675"/>
                <a:gd name="connsiteX7" fmla="*/ 43491 w 66675"/>
                <a:gd name="connsiteY7" fmla="*/ 66842 h 66675"/>
                <a:gd name="connsiteX8" fmla="*/ 65970 w 66675"/>
                <a:gd name="connsiteY8" fmla="*/ 167 h 66675"/>
                <a:gd name="connsiteX9" fmla="*/ -705 w 66675"/>
                <a:gd name="connsiteY9" fmla="*/ 22122 h 66675"/>
                <a:gd name="connsiteX10" fmla="*/ 14802 w 66675"/>
                <a:gd name="connsiteY10" fmla="*/ 20493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14802" y="20493"/>
                  </a:moveTo>
                  <a:cubicBezTo>
                    <a:pt x="7820" y="34314"/>
                    <a:pt x="7820" y="34314"/>
                    <a:pt x="7820" y="34314"/>
                  </a:cubicBezTo>
                  <a:cubicBezTo>
                    <a:pt x="24879" y="32695"/>
                    <a:pt x="24879" y="32695"/>
                    <a:pt x="24879" y="32695"/>
                  </a:cubicBezTo>
                  <a:cubicBezTo>
                    <a:pt x="19450" y="47325"/>
                    <a:pt x="19450" y="47325"/>
                    <a:pt x="19450" y="47325"/>
                  </a:cubicBezTo>
                  <a:cubicBezTo>
                    <a:pt x="34957" y="43258"/>
                    <a:pt x="34957" y="43258"/>
                    <a:pt x="34957" y="43258"/>
                  </a:cubicBezTo>
                  <a:cubicBezTo>
                    <a:pt x="32633" y="55460"/>
                    <a:pt x="32633" y="55460"/>
                    <a:pt x="32633" y="55460"/>
                  </a:cubicBezTo>
                  <a:cubicBezTo>
                    <a:pt x="45815" y="53831"/>
                    <a:pt x="45815" y="53831"/>
                    <a:pt x="45815" y="53831"/>
                  </a:cubicBezTo>
                  <a:cubicBezTo>
                    <a:pt x="43491" y="66842"/>
                    <a:pt x="43491" y="66842"/>
                    <a:pt x="43491" y="66842"/>
                  </a:cubicBezTo>
                  <a:cubicBezTo>
                    <a:pt x="53568" y="50583"/>
                    <a:pt x="62865" y="28628"/>
                    <a:pt x="65970" y="167"/>
                  </a:cubicBezTo>
                  <a:cubicBezTo>
                    <a:pt x="65970" y="167"/>
                    <a:pt x="32633" y="4234"/>
                    <a:pt x="-705" y="22122"/>
                  </a:cubicBezTo>
                  <a:cubicBezTo>
                    <a:pt x="14802" y="20493"/>
                    <a:pt x="14802" y="20493"/>
                    <a:pt x="14802" y="20493"/>
                  </a:cubicBezTo>
                </a:path>
              </a:pathLst>
            </a:custGeom>
            <a:solidFill>
              <a:schemeClr val="accent5">
                <a:lumMod val="60000"/>
                <a:lumOff val="40000"/>
              </a:schemeClr>
            </a:solidFill>
            <a:ln w="9525" cap="flat">
              <a:noFill/>
              <a:prstDash val="solid"/>
              <a:miter/>
            </a:ln>
          </p:spPr>
          <p:txBody>
            <a:bodyPr rtlCol="0" anchor="ctr"/>
            <a:lstStyle/>
            <a:p>
              <a:endParaRPr lang="zh-CN" altLang="en-US"/>
            </a:p>
          </p:txBody>
        </p:sp>
        <p:sp>
          <p:nvSpPr>
            <p:cNvPr id="93" name="任意多边形: 形状 92">
              <a:extLst>
                <a:ext uri="{FF2B5EF4-FFF2-40B4-BE49-F238E27FC236}">
                  <a16:creationId xmlns:a16="http://schemas.microsoft.com/office/drawing/2014/main" id="{5EF7EC02-0C03-421C-8A45-77C9A6858E51}"/>
                </a:ext>
              </a:extLst>
            </p:cNvPr>
            <p:cNvSpPr/>
            <p:nvPr/>
          </p:nvSpPr>
          <p:spPr>
            <a:xfrm rot="20929138">
              <a:off x="8900507" y="5701787"/>
              <a:ext cx="105490" cy="333375"/>
            </a:xfrm>
            <a:custGeom>
              <a:avLst/>
              <a:gdLst>
                <a:gd name="connsiteX0" fmla="*/ 95062 w 105490"/>
                <a:gd name="connsiteY0" fmla="*/ 28894 h 333375"/>
                <a:gd name="connsiteX1" fmla="*/ 47627 w 105490"/>
                <a:gd name="connsiteY1" fmla="*/ 333542 h 333375"/>
                <a:gd name="connsiteX2" fmla="*/ 86642 w 105490"/>
                <a:gd name="connsiteY2" fmla="*/ 58374 h 333375"/>
                <a:gd name="connsiteX3" fmla="*/ 104244 w 105490"/>
                <a:gd name="connsiteY3" fmla="*/ 16798 h 333375"/>
                <a:gd name="connsiteX4" fmla="*/ 88937 w 105490"/>
                <a:gd name="connsiteY4" fmla="*/ 167 h 333375"/>
                <a:gd name="connsiteX5" fmla="*/ 86642 w 105490"/>
                <a:gd name="connsiteY5" fmla="*/ 919 h 333375"/>
                <a:gd name="connsiteX6" fmla="*/ 95062 w 105490"/>
                <a:gd name="connsiteY6" fmla="*/ 28894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90" h="333375">
                  <a:moveTo>
                    <a:pt x="95062" y="28894"/>
                  </a:moveTo>
                  <a:cubicBezTo>
                    <a:pt x="86642" y="56107"/>
                    <a:pt x="-80903" y="216365"/>
                    <a:pt x="47627" y="333542"/>
                  </a:cubicBezTo>
                  <a:cubicBezTo>
                    <a:pt x="-5932" y="234511"/>
                    <a:pt x="62924" y="90883"/>
                    <a:pt x="86642" y="58374"/>
                  </a:cubicBezTo>
                  <a:cubicBezTo>
                    <a:pt x="109597" y="25865"/>
                    <a:pt x="104244" y="16798"/>
                    <a:pt x="104244" y="16798"/>
                  </a:cubicBezTo>
                  <a:cubicBezTo>
                    <a:pt x="88937" y="167"/>
                    <a:pt x="88937" y="167"/>
                    <a:pt x="88937" y="167"/>
                  </a:cubicBezTo>
                  <a:cubicBezTo>
                    <a:pt x="86642" y="919"/>
                    <a:pt x="86642" y="919"/>
                    <a:pt x="86642" y="919"/>
                  </a:cubicBezTo>
                  <a:cubicBezTo>
                    <a:pt x="95062" y="9235"/>
                    <a:pt x="98119" y="18312"/>
                    <a:pt x="95062" y="28894"/>
                  </a:cubicBezTo>
                  <a:close/>
                </a:path>
              </a:pathLst>
            </a:custGeom>
            <a:solidFill>
              <a:schemeClr val="accent5">
                <a:lumMod val="60000"/>
                <a:lumOff val="40000"/>
              </a:schemeClr>
            </a:solidFill>
            <a:ln w="9525" cap="flat">
              <a:noFill/>
              <a:prstDash val="solid"/>
              <a:miter/>
            </a:ln>
          </p:spPr>
          <p:txBody>
            <a:bodyPr rtlCol="0" anchor="ctr"/>
            <a:lstStyle/>
            <a:p>
              <a:endParaRPr lang="zh-CN" altLang="en-US"/>
            </a:p>
          </p:txBody>
        </p:sp>
        <p:sp>
          <p:nvSpPr>
            <p:cNvPr id="94" name="任意多边形: 形状 93">
              <a:extLst>
                <a:ext uri="{FF2B5EF4-FFF2-40B4-BE49-F238E27FC236}">
                  <a16:creationId xmlns:a16="http://schemas.microsoft.com/office/drawing/2014/main" id="{1D531E00-AC95-4542-BD4F-92B4A4232D49}"/>
                </a:ext>
              </a:extLst>
            </p:cNvPr>
            <p:cNvSpPr/>
            <p:nvPr/>
          </p:nvSpPr>
          <p:spPr>
            <a:xfrm rot="20929138">
              <a:off x="8966131" y="6106534"/>
              <a:ext cx="171450" cy="26183"/>
            </a:xfrm>
            <a:custGeom>
              <a:avLst/>
              <a:gdLst>
                <a:gd name="connsiteX0" fmla="*/ -705 w 171450"/>
                <a:gd name="connsiteY0" fmla="*/ 8104 h 26183"/>
                <a:gd name="connsiteX1" fmla="*/ 142541 w 171450"/>
                <a:gd name="connsiteY1" fmla="*/ 24773 h 26183"/>
                <a:gd name="connsiteX2" fmla="*/ 170745 w 171450"/>
                <a:gd name="connsiteY2" fmla="*/ 167 h 26183"/>
                <a:gd name="connsiteX3" fmla="*/ -705 w 171450"/>
                <a:gd name="connsiteY3" fmla="*/ 8104 h 26183"/>
              </a:gdLst>
              <a:ahLst/>
              <a:cxnLst>
                <a:cxn ang="0">
                  <a:pos x="connsiteX0" y="connsiteY0"/>
                </a:cxn>
                <a:cxn ang="0">
                  <a:pos x="connsiteX1" y="connsiteY1"/>
                </a:cxn>
                <a:cxn ang="0">
                  <a:pos x="connsiteX2" y="connsiteY2"/>
                </a:cxn>
                <a:cxn ang="0">
                  <a:pos x="connsiteX3" y="connsiteY3"/>
                </a:cxn>
              </a:cxnLst>
              <a:rect l="l" t="t" r="r" b="b"/>
              <a:pathLst>
                <a:path w="171450" h="26183">
                  <a:moveTo>
                    <a:pt x="-705" y="8104"/>
                  </a:moveTo>
                  <a:cubicBezTo>
                    <a:pt x="-705" y="8104"/>
                    <a:pt x="122501" y="32711"/>
                    <a:pt x="142541" y="24773"/>
                  </a:cubicBezTo>
                  <a:cubicBezTo>
                    <a:pt x="162582" y="17629"/>
                    <a:pt x="170745" y="167"/>
                    <a:pt x="170745" y="167"/>
                  </a:cubicBezTo>
                  <a:cubicBezTo>
                    <a:pt x="147732" y="38267"/>
                    <a:pt x="-705" y="8104"/>
                    <a:pt x="-705" y="8104"/>
                  </a:cubicBezTo>
                </a:path>
              </a:pathLst>
            </a:custGeom>
            <a:solidFill>
              <a:schemeClr val="accent5">
                <a:lumMod val="50000"/>
                <a:alpha val="69000"/>
              </a:schemeClr>
            </a:solidFill>
            <a:ln w="9525" cap="flat">
              <a:noFill/>
              <a:prstDash val="solid"/>
              <a:miter/>
            </a:ln>
          </p:spPr>
          <p:txBody>
            <a:bodyPr rtlCol="0" anchor="ctr"/>
            <a:lstStyle/>
            <a:p>
              <a:endParaRPr lang="zh-CN" altLang="en-US"/>
            </a:p>
          </p:txBody>
        </p:sp>
        <p:sp>
          <p:nvSpPr>
            <p:cNvPr id="95" name="任意多边形: 形状 94">
              <a:extLst>
                <a:ext uri="{FF2B5EF4-FFF2-40B4-BE49-F238E27FC236}">
                  <a16:creationId xmlns:a16="http://schemas.microsoft.com/office/drawing/2014/main" id="{EAEA1CE4-41EA-46B4-9106-C002EC14AFDC}"/>
                </a:ext>
              </a:extLst>
            </p:cNvPr>
            <p:cNvSpPr/>
            <p:nvPr/>
          </p:nvSpPr>
          <p:spPr>
            <a:xfrm rot="20929138">
              <a:off x="9131412" y="6052659"/>
              <a:ext cx="190500" cy="36082"/>
            </a:xfrm>
            <a:custGeom>
              <a:avLst/>
              <a:gdLst>
                <a:gd name="connsiteX0" fmla="*/ -705 w 190500"/>
                <a:gd name="connsiteY0" fmla="*/ 14544 h 36082"/>
                <a:gd name="connsiteX1" fmla="*/ 66189 w 190500"/>
                <a:gd name="connsiteY1" fmla="*/ 36111 h 36082"/>
                <a:gd name="connsiteX2" fmla="*/ 189795 w 190500"/>
                <a:gd name="connsiteY2" fmla="*/ 167 h 36082"/>
                <a:gd name="connsiteX3" fmla="*/ -705 w 190500"/>
                <a:gd name="connsiteY3" fmla="*/ 14544 h 36082"/>
              </a:gdLst>
              <a:ahLst/>
              <a:cxnLst>
                <a:cxn ang="0">
                  <a:pos x="connsiteX0" y="connsiteY0"/>
                </a:cxn>
                <a:cxn ang="0">
                  <a:pos x="connsiteX1" y="connsiteY1"/>
                </a:cxn>
                <a:cxn ang="0">
                  <a:pos x="connsiteX2" y="connsiteY2"/>
                </a:cxn>
                <a:cxn ang="0">
                  <a:pos x="connsiteX3" y="connsiteY3"/>
                </a:cxn>
              </a:cxnLst>
              <a:rect l="l" t="t" r="r" b="b"/>
              <a:pathLst>
                <a:path w="190500" h="36082">
                  <a:moveTo>
                    <a:pt x="-705" y="14544"/>
                  </a:moveTo>
                  <a:cubicBezTo>
                    <a:pt x="-705" y="14544"/>
                    <a:pt x="13839" y="38267"/>
                    <a:pt x="66189" y="36111"/>
                  </a:cubicBezTo>
                  <a:cubicBezTo>
                    <a:pt x="119262" y="33954"/>
                    <a:pt x="189795" y="167"/>
                    <a:pt x="189795" y="167"/>
                  </a:cubicBezTo>
                  <a:cubicBezTo>
                    <a:pt x="53825" y="36830"/>
                    <a:pt x="-705" y="14544"/>
                    <a:pt x="-705" y="14544"/>
                  </a:cubicBezTo>
                  <a:close/>
                </a:path>
              </a:pathLst>
            </a:custGeom>
            <a:solidFill>
              <a:schemeClr val="accent6">
                <a:lumMod val="50000"/>
                <a:alpha val="47000"/>
              </a:schemeClr>
            </a:solidFill>
            <a:ln w="9525" cap="flat">
              <a:noFill/>
              <a:prstDash val="solid"/>
              <a:miter/>
            </a:ln>
          </p:spPr>
          <p:txBody>
            <a:bodyPr rtlCol="0" anchor="ctr"/>
            <a:lstStyle/>
            <a:p>
              <a:endParaRPr lang="zh-CN" altLang="en-US"/>
            </a:p>
          </p:txBody>
        </p:sp>
        <p:sp>
          <p:nvSpPr>
            <p:cNvPr id="96" name="任意多边形: 形状 95">
              <a:extLst>
                <a:ext uri="{FF2B5EF4-FFF2-40B4-BE49-F238E27FC236}">
                  <a16:creationId xmlns:a16="http://schemas.microsoft.com/office/drawing/2014/main" id="{C6EC568E-5283-42AA-85E9-41BF2E09E4C5}"/>
                </a:ext>
              </a:extLst>
            </p:cNvPr>
            <p:cNvSpPr/>
            <p:nvPr/>
          </p:nvSpPr>
          <p:spPr>
            <a:xfrm rot="20929138">
              <a:off x="9329232" y="6001596"/>
              <a:ext cx="323850" cy="161925"/>
            </a:xfrm>
            <a:custGeom>
              <a:avLst/>
              <a:gdLst>
                <a:gd name="connsiteX0" fmla="*/ 323145 w 323850"/>
                <a:gd name="connsiteY0" fmla="*/ 150358 h 161925"/>
                <a:gd name="connsiteX1" fmla="*/ 101993 w 323850"/>
                <a:gd name="connsiteY1" fmla="*/ 29111 h 161925"/>
                <a:gd name="connsiteX2" fmla="*/ -705 w 323850"/>
                <a:gd name="connsiteY2" fmla="*/ 167 h 161925"/>
                <a:gd name="connsiteX3" fmla="*/ 75009 w 323850"/>
                <a:gd name="connsiteY3" fmla="*/ 57271 h 161925"/>
                <a:gd name="connsiteX4" fmla="*/ 228686 w 323850"/>
                <a:gd name="connsiteY4" fmla="*/ 61182 h 161925"/>
                <a:gd name="connsiteX5" fmla="*/ 308905 w 323850"/>
                <a:gd name="connsiteY5" fmla="*/ 152705 h 161925"/>
                <a:gd name="connsiteX6" fmla="*/ 309648 w 323850"/>
                <a:gd name="connsiteY6" fmla="*/ 162092 h 161925"/>
                <a:gd name="connsiteX7" fmla="*/ 323145 w 323850"/>
                <a:gd name="connsiteY7" fmla="*/ 15035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161925">
                  <a:moveTo>
                    <a:pt x="323145" y="150358"/>
                  </a:moveTo>
                  <a:cubicBezTo>
                    <a:pt x="269919" y="23635"/>
                    <a:pt x="175460" y="21288"/>
                    <a:pt x="101993" y="29111"/>
                  </a:cubicBezTo>
                  <a:cubicBezTo>
                    <a:pt x="28527" y="36933"/>
                    <a:pt x="-705" y="167"/>
                    <a:pt x="-705" y="167"/>
                  </a:cubicBezTo>
                  <a:cubicBezTo>
                    <a:pt x="-705" y="167"/>
                    <a:pt x="11287" y="56488"/>
                    <a:pt x="75009" y="57271"/>
                  </a:cubicBezTo>
                  <a:cubicBezTo>
                    <a:pt x="137979" y="58053"/>
                    <a:pt x="178460" y="36151"/>
                    <a:pt x="228686" y="61182"/>
                  </a:cubicBezTo>
                  <a:cubicBezTo>
                    <a:pt x="278920" y="86214"/>
                    <a:pt x="305905" y="126108"/>
                    <a:pt x="308905" y="152705"/>
                  </a:cubicBezTo>
                  <a:cubicBezTo>
                    <a:pt x="308905" y="155052"/>
                    <a:pt x="309648" y="158963"/>
                    <a:pt x="309648" y="162092"/>
                  </a:cubicBezTo>
                  <a:lnTo>
                    <a:pt x="323145" y="150358"/>
                  </a:lnTo>
                  <a:close/>
                </a:path>
              </a:pathLst>
            </a:custGeom>
            <a:solidFill>
              <a:schemeClr val="accent6">
                <a:lumMod val="50000"/>
                <a:alpha val="47000"/>
              </a:schemeClr>
            </a:solidFill>
            <a:ln w="9525" cap="flat">
              <a:noFill/>
              <a:prstDash val="solid"/>
              <a:miter/>
            </a:ln>
          </p:spPr>
          <p:txBody>
            <a:bodyPr rtlCol="0" anchor="ctr"/>
            <a:lstStyle/>
            <a:p>
              <a:endParaRPr lang="zh-CN" altLang="en-US"/>
            </a:p>
          </p:txBody>
        </p:sp>
        <p:sp>
          <p:nvSpPr>
            <p:cNvPr id="97" name="任意多边形: 形状 96">
              <a:extLst>
                <a:ext uri="{FF2B5EF4-FFF2-40B4-BE49-F238E27FC236}">
                  <a16:creationId xmlns:a16="http://schemas.microsoft.com/office/drawing/2014/main" id="{FDC5C48A-22C9-4FD5-91B6-F17DC208DDEB}"/>
                </a:ext>
              </a:extLst>
            </p:cNvPr>
            <p:cNvSpPr/>
            <p:nvPr/>
          </p:nvSpPr>
          <p:spPr>
            <a:xfrm rot="20929138">
              <a:off x="8966991" y="6125298"/>
              <a:ext cx="88598" cy="133350"/>
            </a:xfrm>
            <a:custGeom>
              <a:avLst/>
              <a:gdLst>
                <a:gd name="connsiteX0" fmla="*/ 7598 w 88598"/>
                <a:gd name="connsiteY0" fmla="*/ 167 h 133350"/>
                <a:gd name="connsiteX1" fmla="*/ 2873 w 88598"/>
                <a:gd name="connsiteY1" fmla="*/ 28128 h 133350"/>
                <a:gd name="connsiteX2" fmla="*/ 81598 w 88598"/>
                <a:gd name="connsiteY2" fmla="*/ 133517 h 133350"/>
                <a:gd name="connsiteX3" fmla="*/ 87894 w 88598"/>
                <a:gd name="connsiteY3" fmla="*/ 124914 h 133350"/>
                <a:gd name="connsiteX4" fmla="*/ 76874 w 88598"/>
                <a:gd name="connsiteY4" fmla="*/ 113443 h 133350"/>
                <a:gd name="connsiteX5" fmla="*/ 6817 w 88598"/>
                <a:gd name="connsiteY5" fmla="*/ 3035 h 133350"/>
                <a:gd name="connsiteX6" fmla="*/ 7598 w 88598"/>
                <a:gd name="connsiteY6" fmla="*/ 167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98" h="133350">
                  <a:moveTo>
                    <a:pt x="7598" y="167"/>
                  </a:moveTo>
                  <a:cubicBezTo>
                    <a:pt x="7598" y="167"/>
                    <a:pt x="-7356" y="5902"/>
                    <a:pt x="2873" y="28128"/>
                  </a:cubicBezTo>
                  <a:cubicBezTo>
                    <a:pt x="10751" y="44617"/>
                    <a:pt x="35935" y="98387"/>
                    <a:pt x="81598" y="133517"/>
                  </a:cubicBezTo>
                  <a:cubicBezTo>
                    <a:pt x="87894" y="124914"/>
                    <a:pt x="87894" y="124914"/>
                    <a:pt x="87894" y="124914"/>
                  </a:cubicBezTo>
                  <a:cubicBezTo>
                    <a:pt x="84741" y="122046"/>
                    <a:pt x="80807" y="117745"/>
                    <a:pt x="76874" y="113443"/>
                  </a:cubicBezTo>
                  <a:cubicBezTo>
                    <a:pt x="46174" y="79746"/>
                    <a:pt x="6817" y="23109"/>
                    <a:pt x="6817" y="3035"/>
                  </a:cubicBezTo>
                  <a:cubicBezTo>
                    <a:pt x="6817" y="2318"/>
                    <a:pt x="7598" y="884"/>
                    <a:pt x="7598" y="167"/>
                  </a:cubicBezTo>
                </a:path>
              </a:pathLst>
            </a:custGeom>
            <a:solidFill>
              <a:schemeClr val="accent5">
                <a:lumMod val="50000"/>
                <a:alpha val="72000"/>
              </a:schemeClr>
            </a:solidFill>
            <a:ln w="9525" cap="flat">
              <a:noFill/>
              <a:prstDash val="solid"/>
              <a:miter/>
            </a:ln>
          </p:spPr>
          <p:txBody>
            <a:bodyPr rtlCol="0" anchor="ctr"/>
            <a:lstStyle/>
            <a:p>
              <a:endParaRPr lang="zh-CN" altLang="en-US"/>
            </a:p>
          </p:txBody>
        </p:sp>
        <p:sp>
          <p:nvSpPr>
            <p:cNvPr id="98" name="任意多边形: 形状 97">
              <a:extLst>
                <a:ext uri="{FF2B5EF4-FFF2-40B4-BE49-F238E27FC236}">
                  <a16:creationId xmlns:a16="http://schemas.microsoft.com/office/drawing/2014/main" id="{CB4A1D3C-5267-4F1A-8D1D-BE93E907340C}"/>
                </a:ext>
              </a:extLst>
            </p:cNvPr>
            <p:cNvSpPr/>
            <p:nvPr/>
          </p:nvSpPr>
          <p:spPr>
            <a:xfrm rot="20929138">
              <a:off x="9109582" y="6259079"/>
              <a:ext cx="9525" cy="9525"/>
            </a:xfrm>
            <a:custGeom>
              <a:avLst/>
              <a:gdLst>
                <a:gd name="connsiteX0" fmla="*/ -705 w 9525"/>
                <a:gd name="connsiteY0" fmla="*/ 167 h 9525"/>
                <a:gd name="connsiteX1" fmla="*/ -705 w 9525"/>
                <a:gd name="connsiteY1" fmla="*/ 167 h 9525"/>
                <a:gd name="connsiteX2" fmla="*/ 8820 w 9525"/>
                <a:gd name="connsiteY2" fmla="*/ 9692 h 9525"/>
                <a:gd name="connsiteX3" fmla="*/ 8820 w 9525"/>
                <a:gd name="connsiteY3" fmla="*/ 9692 h 9525"/>
                <a:gd name="connsiteX4" fmla="*/ 8820 w 9525"/>
                <a:gd name="connsiteY4" fmla="*/ 9692 h 9525"/>
                <a:gd name="connsiteX5" fmla="*/ 8820 w 9525"/>
                <a:gd name="connsiteY5" fmla="*/ 9692 h 9525"/>
                <a:gd name="connsiteX6" fmla="*/ -705 w 9525"/>
                <a:gd name="connsiteY6" fmla="*/ 167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9525">
                  <a:moveTo>
                    <a:pt x="-705" y="167"/>
                  </a:moveTo>
                  <a:cubicBezTo>
                    <a:pt x="-705" y="167"/>
                    <a:pt x="-705" y="167"/>
                    <a:pt x="-705" y="167"/>
                  </a:cubicBezTo>
                  <a:cubicBezTo>
                    <a:pt x="4058" y="167"/>
                    <a:pt x="6439" y="167"/>
                    <a:pt x="8820" y="9692"/>
                  </a:cubicBezTo>
                  <a:cubicBezTo>
                    <a:pt x="8820" y="9692"/>
                    <a:pt x="8820" y="9692"/>
                    <a:pt x="8820" y="9692"/>
                  </a:cubicBezTo>
                  <a:cubicBezTo>
                    <a:pt x="8820" y="9692"/>
                    <a:pt x="8820" y="9692"/>
                    <a:pt x="8820" y="9692"/>
                  </a:cubicBezTo>
                  <a:cubicBezTo>
                    <a:pt x="8820" y="9692"/>
                    <a:pt x="8820" y="9692"/>
                    <a:pt x="8820" y="9692"/>
                  </a:cubicBezTo>
                  <a:cubicBezTo>
                    <a:pt x="6439" y="167"/>
                    <a:pt x="4058" y="167"/>
                    <a:pt x="-705" y="167"/>
                  </a:cubicBezTo>
                </a:path>
              </a:pathLst>
            </a:custGeom>
            <a:solidFill>
              <a:srgbClr val="D6D5D5"/>
            </a:solidFill>
            <a:ln w="9525" cap="flat">
              <a:noFill/>
              <a:prstDash val="solid"/>
              <a:miter/>
            </a:ln>
          </p:spPr>
          <p:txBody>
            <a:bodyPr rtlCol="0" anchor="ctr"/>
            <a:lstStyle/>
            <a:p>
              <a:endParaRPr lang="zh-CN" altLang="en-US"/>
            </a:p>
          </p:txBody>
        </p:sp>
        <p:sp>
          <p:nvSpPr>
            <p:cNvPr id="99" name="任意多边形: 形状 98">
              <a:extLst>
                <a:ext uri="{FF2B5EF4-FFF2-40B4-BE49-F238E27FC236}">
                  <a16:creationId xmlns:a16="http://schemas.microsoft.com/office/drawing/2014/main" id="{334043B2-5437-45C8-892C-37FC02710FF1}"/>
                </a:ext>
              </a:extLst>
            </p:cNvPr>
            <p:cNvSpPr/>
            <p:nvPr/>
          </p:nvSpPr>
          <p:spPr>
            <a:xfrm rot="20929138">
              <a:off x="9109582" y="6259079"/>
              <a:ext cx="9525" cy="9525"/>
            </a:xfrm>
            <a:custGeom>
              <a:avLst/>
              <a:gdLst>
                <a:gd name="connsiteX0" fmla="*/ -705 w 9525"/>
                <a:gd name="connsiteY0" fmla="*/ 167 h 9525"/>
                <a:gd name="connsiteX1" fmla="*/ 8820 w 9525"/>
                <a:gd name="connsiteY1" fmla="*/ 9692 h 9525"/>
                <a:gd name="connsiteX2" fmla="*/ -705 w 9525"/>
                <a:gd name="connsiteY2" fmla="*/ 167 h 9525"/>
              </a:gdLst>
              <a:ahLst/>
              <a:cxnLst>
                <a:cxn ang="0">
                  <a:pos x="connsiteX0" y="connsiteY0"/>
                </a:cxn>
                <a:cxn ang="0">
                  <a:pos x="connsiteX1" y="connsiteY1"/>
                </a:cxn>
                <a:cxn ang="0">
                  <a:pos x="connsiteX2" y="connsiteY2"/>
                </a:cxn>
              </a:cxnLst>
              <a:rect l="l" t="t" r="r" b="b"/>
              <a:pathLst>
                <a:path w="9525" h="9525">
                  <a:moveTo>
                    <a:pt x="-705" y="167"/>
                  </a:moveTo>
                  <a:cubicBezTo>
                    <a:pt x="4058" y="167"/>
                    <a:pt x="6439" y="9692"/>
                    <a:pt x="8820" y="9692"/>
                  </a:cubicBezTo>
                  <a:cubicBezTo>
                    <a:pt x="6439" y="167"/>
                    <a:pt x="4058" y="167"/>
                    <a:pt x="-705" y="167"/>
                  </a:cubicBezTo>
                </a:path>
              </a:pathLst>
            </a:custGeom>
            <a:solidFill>
              <a:srgbClr val="AD5B0A"/>
            </a:solidFill>
            <a:ln w="9525" cap="flat">
              <a:noFill/>
              <a:prstDash val="solid"/>
              <a:miter/>
            </a:ln>
          </p:spPr>
          <p:txBody>
            <a:bodyPr rtlCol="0" anchor="ctr"/>
            <a:lstStyle/>
            <a:p>
              <a:endParaRPr lang="zh-CN" altLang="en-US"/>
            </a:p>
          </p:txBody>
        </p:sp>
        <p:sp>
          <p:nvSpPr>
            <p:cNvPr id="100" name="任意多边形: 形状 99">
              <a:extLst>
                <a:ext uri="{FF2B5EF4-FFF2-40B4-BE49-F238E27FC236}">
                  <a16:creationId xmlns:a16="http://schemas.microsoft.com/office/drawing/2014/main" id="{05EEA71A-7D32-4316-836E-E0FBBC1EC84B}"/>
                </a:ext>
              </a:extLst>
            </p:cNvPr>
            <p:cNvSpPr/>
            <p:nvPr/>
          </p:nvSpPr>
          <p:spPr>
            <a:xfrm rot="20929138">
              <a:off x="9118927" y="6257232"/>
              <a:ext cx="9525" cy="9525"/>
            </a:xfrm>
            <a:custGeom>
              <a:avLst/>
              <a:gdLst>
                <a:gd name="connsiteX0" fmla="*/ -705 w 9525"/>
                <a:gd name="connsiteY0" fmla="*/ 167 h 9525"/>
                <a:gd name="connsiteX1" fmla="*/ 8820 w 9525"/>
                <a:gd name="connsiteY1" fmla="*/ 9692 h 9525"/>
                <a:gd name="connsiteX2" fmla="*/ 8820 w 9525"/>
                <a:gd name="connsiteY2" fmla="*/ 9692 h 9525"/>
                <a:gd name="connsiteX3" fmla="*/ -705 w 9525"/>
                <a:gd name="connsiteY3" fmla="*/ 167 h 9525"/>
                <a:gd name="connsiteX4" fmla="*/ -705 w 9525"/>
                <a:gd name="connsiteY4" fmla="*/ 167 h 9525"/>
                <a:gd name="connsiteX5" fmla="*/ -705 w 9525"/>
                <a:gd name="connsiteY5" fmla="*/ 167 h 9525"/>
                <a:gd name="connsiteX6" fmla="*/ -705 w 9525"/>
                <a:gd name="connsiteY6" fmla="*/ 167 h 9525"/>
                <a:gd name="connsiteX7" fmla="*/ -705 w 9525"/>
                <a:gd name="connsiteY7" fmla="*/ 167 h 9525"/>
                <a:gd name="connsiteX8" fmla="*/ -705 w 9525"/>
                <a:gd name="connsiteY8" fmla="*/ 167 h 9525"/>
                <a:gd name="connsiteX9" fmla="*/ -705 w 9525"/>
                <a:gd name="connsiteY9" fmla="*/ 167 h 9525"/>
                <a:gd name="connsiteX10" fmla="*/ -705 w 9525"/>
                <a:gd name="connsiteY10" fmla="*/ 167 h 9525"/>
                <a:gd name="connsiteX11" fmla="*/ -705 w 9525"/>
                <a:gd name="connsiteY11" fmla="*/ 167 h 9525"/>
                <a:gd name="connsiteX12" fmla="*/ -705 w 9525"/>
                <a:gd name="connsiteY12" fmla="*/ 167 h 9525"/>
                <a:gd name="connsiteX13" fmla="*/ -705 w 9525"/>
                <a:gd name="connsiteY13" fmla="*/ 167 h 9525"/>
                <a:gd name="connsiteX14" fmla="*/ -705 w 9525"/>
                <a:gd name="connsiteY14" fmla="*/ 167 h 9525"/>
                <a:gd name="connsiteX15" fmla="*/ -705 w 9525"/>
                <a:gd name="connsiteY15" fmla="*/ 167 h 9525"/>
                <a:gd name="connsiteX16" fmla="*/ -705 w 9525"/>
                <a:gd name="connsiteY16" fmla="*/ 167 h 9525"/>
                <a:gd name="connsiteX17" fmla="*/ -705 w 9525"/>
                <a:gd name="connsiteY17" fmla="*/ 167 h 9525"/>
                <a:gd name="connsiteX18" fmla="*/ -705 w 9525"/>
                <a:gd name="connsiteY18" fmla="*/ 167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5" h="9525">
                  <a:moveTo>
                    <a:pt x="-705" y="167"/>
                  </a:moveTo>
                  <a:cubicBezTo>
                    <a:pt x="5010" y="727"/>
                    <a:pt x="6915" y="4649"/>
                    <a:pt x="8820" y="9692"/>
                  </a:cubicBezTo>
                  <a:cubicBezTo>
                    <a:pt x="8820" y="9692"/>
                    <a:pt x="8820" y="9692"/>
                    <a:pt x="8820" y="9692"/>
                  </a:cubicBezTo>
                  <a:cubicBezTo>
                    <a:pt x="6915" y="4649"/>
                    <a:pt x="5010" y="727"/>
                    <a:pt x="-705" y="167"/>
                  </a:cubicBezTo>
                  <a:moveTo>
                    <a:pt x="-705" y="167"/>
                  </a:moveTo>
                  <a:cubicBezTo>
                    <a:pt x="-705" y="167"/>
                    <a:pt x="-705" y="167"/>
                    <a:pt x="-705" y="167"/>
                  </a:cubicBezTo>
                  <a:cubicBezTo>
                    <a:pt x="-705" y="167"/>
                    <a:pt x="-705" y="167"/>
                    <a:pt x="-705" y="167"/>
                  </a:cubicBezTo>
                  <a:moveTo>
                    <a:pt x="-705" y="167"/>
                  </a:moveTo>
                  <a:cubicBezTo>
                    <a:pt x="-705" y="167"/>
                    <a:pt x="-705" y="167"/>
                    <a:pt x="-705" y="167"/>
                  </a:cubicBezTo>
                  <a:cubicBezTo>
                    <a:pt x="-705" y="167"/>
                    <a:pt x="-705" y="167"/>
                    <a:pt x="-705" y="167"/>
                  </a:cubicBezTo>
                  <a:moveTo>
                    <a:pt x="-705" y="167"/>
                  </a:moveTo>
                  <a:cubicBezTo>
                    <a:pt x="-705" y="167"/>
                    <a:pt x="-705" y="167"/>
                    <a:pt x="-705" y="167"/>
                  </a:cubicBezTo>
                  <a:cubicBezTo>
                    <a:pt x="-705" y="167"/>
                    <a:pt x="-705" y="167"/>
                    <a:pt x="-705" y="167"/>
                  </a:cubicBezTo>
                  <a:moveTo>
                    <a:pt x="-705" y="167"/>
                  </a:moveTo>
                  <a:cubicBezTo>
                    <a:pt x="-705" y="167"/>
                    <a:pt x="-705" y="167"/>
                    <a:pt x="-705" y="167"/>
                  </a:cubicBezTo>
                  <a:cubicBezTo>
                    <a:pt x="-705" y="167"/>
                    <a:pt x="-705" y="167"/>
                    <a:pt x="-705" y="167"/>
                  </a:cubicBezTo>
                  <a:moveTo>
                    <a:pt x="-705" y="167"/>
                  </a:moveTo>
                  <a:cubicBezTo>
                    <a:pt x="-705" y="167"/>
                    <a:pt x="-705" y="167"/>
                    <a:pt x="-705" y="167"/>
                  </a:cubicBezTo>
                  <a:cubicBezTo>
                    <a:pt x="-705" y="167"/>
                    <a:pt x="-705" y="167"/>
                    <a:pt x="-705" y="167"/>
                  </a:cubicBezTo>
                </a:path>
              </a:pathLst>
            </a:custGeom>
            <a:solidFill>
              <a:srgbClr val="D6D5D5"/>
            </a:solidFill>
            <a:ln w="9525" cap="flat">
              <a:noFill/>
              <a:prstDash val="solid"/>
              <a:miter/>
            </a:ln>
          </p:spPr>
          <p:txBody>
            <a:bodyPr rtlCol="0" anchor="ctr"/>
            <a:lstStyle/>
            <a:p>
              <a:endParaRPr lang="zh-CN" altLang="en-US"/>
            </a:p>
          </p:txBody>
        </p:sp>
        <p:sp>
          <p:nvSpPr>
            <p:cNvPr id="101" name="任意多边形: 形状 100">
              <a:extLst>
                <a:ext uri="{FF2B5EF4-FFF2-40B4-BE49-F238E27FC236}">
                  <a16:creationId xmlns:a16="http://schemas.microsoft.com/office/drawing/2014/main" id="{32777780-EF7F-4212-8B61-276141439E08}"/>
                </a:ext>
              </a:extLst>
            </p:cNvPr>
            <p:cNvSpPr/>
            <p:nvPr/>
          </p:nvSpPr>
          <p:spPr>
            <a:xfrm rot="20929138">
              <a:off x="9059639" y="6235393"/>
              <a:ext cx="57150" cy="38100"/>
            </a:xfrm>
            <a:custGeom>
              <a:avLst/>
              <a:gdLst>
                <a:gd name="connsiteX0" fmla="*/ 5153 w 57150"/>
                <a:gd name="connsiteY0" fmla="*/ 167 h 38100"/>
                <a:gd name="connsiteX1" fmla="*/ 5153 w 57150"/>
                <a:gd name="connsiteY1" fmla="*/ 167 h 38100"/>
                <a:gd name="connsiteX2" fmla="*/ -705 w 57150"/>
                <a:gd name="connsiteY2" fmla="*/ 9132 h 38100"/>
                <a:gd name="connsiteX3" fmla="*/ 56445 w 57150"/>
                <a:gd name="connsiteY3" fmla="*/ 38267 h 38100"/>
                <a:gd name="connsiteX4" fmla="*/ 52778 w 57150"/>
                <a:gd name="connsiteY4" fmla="*/ 25567 h 38100"/>
                <a:gd name="connsiteX5" fmla="*/ 52778 w 57150"/>
                <a:gd name="connsiteY5" fmla="*/ 25567 h 38100"/>
                <a:gd name="connsiteX6" fmla="*/ 52778 w 57150"/>
                <a:gd name="connsiteY6" fmla="*/ 25567 h 38100"/>
                <a:gd name="connsiteX7" fmla="*/ 52778 w 57150"/>
                <a:gd name="connsiteY7" fmla="*/ 25567 h 38100"/>
                <a:gd name="connsiteX8" fmla="*/ 52778 w 57150"/>
                <a:gd name="connsiteY8" fmla="*/ 25567 h 38100"/>
                <a:gd name="connsiteX9" fmla="*/ 52778 w 57150"/>
                <a:gd name="connsiteY9" fmla="*/ 25567 h 38100"/>
                <a:gd name="connsiteX10" fmla="*/ 52778 w 57150"/>
                <a:gd name="connsiteY10" fmla="*/ 25567 h 38100"/>
                <a:gd name="connsiteX11" fmla="*/ 52778 w 57150"/>
                <a:gd name="connsiteY11" fmla="*/ 25567 h 38100"/>
                <a:gd name="connsiteX12" fmla="*/ 52778 w 57150"/>
                <a:gd name="connsiteY12" fmla="*/ 25567 h 38100"/>
                <a:gd name="connsiteX13" fmla="*/ 52778 w 57150"/>
                <a:gd name="connsiteY13" fmla="*/ 25567 h 38100"/>
                <a:gd name="connsiteX14" fmla="*/ 52778 w 57150"/>
                <a:gd name="connsiteY14" fmla="*/ 25567 h 38100"/>
                <a:gd name="connsiteX15" fmla="*/ 52778 w 57150"/>
                <a:gd name="connsiteY15" fmla="*/ 25567 h 38100"/>
                <a:gd name="connsiteX16" fmla="*/ 52778 w 57150"/>
                <a:gd name="connsiteY16" fmla="*/ 25567 h 38100"/>
                <a:gd name="connsiteX17" fmla="*/ 52778 w 57150"/>
                <a:gd name="connsiteY17" fmla="*/ 25567 h 38100"/>
                <a:gd name="connsiteX18" fmla="*/ 49854 w 57150"/>
                <a:gd name="connsiteY18" fmla="*/ 24820 h 38100"/>
                <a:gd name="connsiteX19" fmla="*/ 49854 w 57150"/>
                <a:gd name="connsiteY19" fmla="*/ 24820 h 38100"/>
                <a:gd name="connsiteX20" fmla="*/ 5153 w 57150"/>
                <a:gd name="connsiteY20" fmla="*/ 16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150" h="38100">
                  <a:moveTo>
                    <a:pt x="5153" y="167"/>
                  </a:moveTo>
                  <a:cubicBezTo>
                    <a:pt x="5153" y="167"/>
                    <a:pt x="5153" y="167"/>
                    <a:pt x="5153" y="167"/>
                  </a:cubicBezTo>
                  <a:cubicBezTo>
                    <a:pt x="-705" y="9132"/>
                    <a:pt x="-705" y="9132"/>
                    <a:pt x="-705" y="9132"/>
                  </a:cubicBezTo>
                  <a:cubicBezTo>
                    <a:pt x="15411" y="22578"/>
                    <a:pt x="34461" y="33785"/>
                    <a:pt x="56445" y="38267"/>
                  </a:cubicBezTo>
                  <a:cubicBezTo>
                    <a:pt x="55711" y="31543"/>
                    <a:pt x="54978" y="26314"/>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045" y="25567"/>
                    <a:pt x="51320" y="24820"/>
                    <a:pt x="49854" y="24820"/>
                  </a:cubicBezTo>
                  <a:cubicBezTo>
                    <a:pt x="49854" y="24820"/>
                    <a:pt x="49854" y="24820"/>
                    <a:pt x="49854" y="24820"/>
                  </a:cubicBezTo>
                  <a:cubicBezTo>
                    <a:pt x="42520" y="24073"/>
                    <a:pt x="26403" y="22578"/>
                    <a:pt x="5153" y="167"/>
                  </a:cubicBezTo>
                </a:path>
              </a:pathLst>
            </a:custGeom>
            <a:solidFill>
              <a:srgbClr val="6B3A0E"/>
            </a:solidFill>
            <a:ln w="9525" cap="flat">
              <a:noFill/>
              <a:prstDash val="solid"/>
              <a:miter/>
            </a:ln>
          </p:spPr>
          <p:txBody>
            <a:bodyPr rtlCol="0" anchor="ctr"/>
            <a:lstStyle/>
            <a:p>
              <a:endParaRPr lang="zh-CN" altLang="en-US"/>
            </a:p>
          </p:txBody>
        </p:sp>
        <p:sp>
          <p:nvSpPr>
            <p:cNvPr id="102" name="任意多边形: 形状 101">
              <a:extLst>
                <a:ext uri="{FF2B5EF4-FFF2-40B4-BE49-F238E27FC236}">
                  <a16:creationId xmlns:a16="http://schemas.microsoft.com/office/drawing/2014/main" id="{1F6767E6-2436-4572-915B-6D12F0B292A4}"/>
                </a:ext>
              </a:extLst>
            </p:cNvPr>
            <p:cNvSpPr/>
            <p:nvPr/>
          </p:nvSpPr>
          <p:spPr>
            <a:xfrm rot="20929138">
              <a:off x="9463201" y="5832353"/>
              <a:ext cx="209550" cy="295275"/>
            </a:xfrm>
            <a:custGeom>
              <a:avLst/>
              <a:gdLst>
                <a:gd name="connsiteX0" fmla="*/ 208845 w 209550"/>
                <a:gd name="connsiteY0" fmla="*/ 295442 h 295275"/>
                <a:gd name="connsiteX1" fmla="*/ 191757 w 209550"/>
                <a:gd name="connsiteY1" fmla="*/ 250362 h 295275"/>
                <a:gd name="connsiteX2" fmla="*/ 101841 w 209550"/>
                <a:gd name="connsiteY2" fmla="*/ 112116 h 295275"/>
                <a:gd name="connsiteX3" fmla="*/ 85496 w 209550"/>
                <a:gd name="connsiteY3" fmla="*/ 115121 h 295275"/>
                <a:gd name="connsiteX4" fmla="*/ 41653 w 209550"/>
                <a:gd name="connsiteY4" fmla="*/ 109111 h 295275"/>
                <a:gd name="connsiteX5" fmla="*/ -705 w 209550"/>
                <a:gd name="connsiteY5" fmla="*/ 167 h 295275"/>
                <a:gd name="connsiteX6" fmla="*/ 21584 w 209550"/>
                <a:gd name="connsiteY6" fmla="*/ 99343 h 295275"/>
                <a:gd name="connsiteX7" fmla="*/ 86982 w 209550"/>
                <a:gd name="connsiteY7" fmla="*/ 130148 h 295275"/>
                <a:gd name="connsiteX8" fmla="*/ 140484 w 209550"/>
                <a:gd name="connsiteY8" fmla="*/ 179736 h 295275"/>
                <a:gd name="connsiteX9" fmla="*/ 201415 w 209550"/>
                <a:gd name="connsiteY9" fmla="*/ 290934 h 295275"/>
                <a:gd name="connsiteX10" fmla="*/ 208845 w 209550"/>
                <a:gd name="connsiteY10" fmla="*/ 295442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50" h="295275">
                  <a:moveTo>
                    <a:pt x="208845" y="295442"/>
                  </a:moveTo>
                  <a:cubicBezTo>
                    <a:pt x="205130" y="281918"/>
                    <a:pt x="199187" y="266140"/>
                    <a:pt x="191757" y="250362"/>
                  </a:cubicBezTo>
                  <a:cubicBezTo>
                    <a:pt x="162773" y="193261"/>
                    <a:pt x="112985" y="112116"/>
                    <a:pt x="101841" y="112116"/>
                  </a:cubicBezTo>
                  <a:cubicBezTo>
                    <a:pt x="98126" y="112116"/>
                    <a:pt x="92183" y="113618"/>
                    <a:pt x="85496" y="115121"/>
                  </a:cubicBezTo>
                  <a:cubicBezTo>
                    <a:pt x="71371" y="118127"/>
                    <a:pt x="52054" y="121132"/>
                    <a:pt x="41653" y="109111"/>
                  </a:cubicBezTo>
                  <a:cubicBezTo>
                    <a:pt x="26794" y="91078"/>
                    <a:pt x="40910" y="48249"/>
                    <a:pt x="-705" y="167"/>
                  </a:cubicBezTo>
                  <a:cubicBezTo>
                    <a:pt x="16383" y="24208"/>
                    <a:pt x="14154" y="66285"/>
                    <a:pt x="21584" y="99343"/>
                  </a:cubicBezTo>
                  <a:cubicBezTo>
                    <a:pt x="29022" y="132402"/>
                    <a:pt x="72114" y="128645"/>
                    <a:pt x="86982" y="130148"/>
                  </a:cubicBezTo>
                  <a:cubicBezTo>
                    <a:pt x="101098" y="131651"/>
                    <a:pt x="121158" y="152688"/>
                    <a:pt x="140484" y="179736"/>
                  </a:cubicBezTo>
                  <a:cubicBezTo>
                    <a:pt x="159801" y="206033"/>
                    <a:pt x="201415" y="290934"/>
                    <a:pt x="201415" y="290934"/>
                  </a:cubicBezTo>
                  <a:cubicBezTo>
                    <a:pt x="208845" y="295442"/>
                    <a:pt x="208845" y="295442"/>
                    <a:pt x="208845" y="295442"/>
                  </a:cubicBezTo>
                </a:path>
              </a:pathLst>
            </a:custGeom>
            <a:solidFill>
              <a:schemeClr val="accent5">
                <a:lumMod val="50000"/>
                <a:alpha val="58000"/>
              </a:schemeClr>
            </a:solidFill>
            <a:ln w="9525" cap="flat">
              <a:noFill/>
              <a:prstDash val="solid"/>
              <a:miter/>
            </a:ln>
          </p:spPr>
          <p:txBody>
            <a:bodyPr rtlCol="0" anchor="ctr"/>
            <a:lstStyle/>
            <a:p>
              <a:endParaRPr lang="zh-CN" altLang="en-US"/>
            </a:p>
          </p:txBody>
        </p:sp>
        <p:sp>
          <p:nvSpPr>
            <p:cNvPr id="103" name="任意多边形: 形状 102">
              <a:extLst>
                <a:ext uri="{FF2B5EF4-FFF2-40B4-BE49-F238E27FC236}">
                  <a16:creationId xmlns:a16="http://schemas.microsoft.com/office/drawing/2014/main" id="{5BFEB814-9C38-4055-A363-7449DBBA0360}"/>
                </a:ext>
              </a:extLst>
            </p:cNvPr>
            <p:cNvSpPr/>
            <p:nvPr/>
          </p:nvSpPr>
          <p:spPr>
            <a:xfrm rot="20929138">
              <a:off x="9425589" y="5743380"/>
              <a:ext cx="85725" cy="104775"/>
            </a:xfrm>
            <a:custGeom>
              <a:avLst/>
              <a:gdLst>
                <a:gd name="connsiteX0" fmla="*/ 85020 w 85725"/>
                <a:gd name="connsiteY0" fmla="*/ 167 h 104775"/>
                <a:gd name="connsiteX1" fmla="*/ 62217 w 85725"/>
                <a:gd name="connsiteY1" fmla="*/ 62422 h 104775"/>
                <a:gd name="connsiteX2" fmla="*/ 64570 w 85725"/>
                <a:gd name="connsiteY2" fmla="*/ 50278 h 104775"/>
                <a:gd name="connsiteX3" fmla="*/ 51206 w 85725"/>
                <a:gd name="connsiteY3" fmla="*/ 51792 h 104775"/>
                <a:gd name="connsiteX4" fmla="*/ 51206 w 85725"/>
                <a:gd name="connsiteY4" fmla="*/ 51792 h 104775"/>
                <a:gd name="connsiteX5" fmla="*/ -705 w 85725"/>
                <a:gd name="connsiteY5" fmla="*/ 104942 h 104775"/>
                <a:gd name="connsiteX6" fmla="*/ 85020 w 85725"/>
                <a:gd name="connsiteY6" fmla="*/ 16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104775">
                  <a:moveTo>
                    <a:pt x="85020" y="167"/>
                  </a:moveTo>
                  <a:cubicBezTo>
                    <a:pt x="81877" y="26742"/>
                    <a:pt x="72438" y="47240"/>
                    <a:pt x="62217" y="62422"/>
                  </a:cubicBezTo>
                  <a:cubicBezTo>
                    <a:pt x="64570" y="50278"/>
                    <a:pt x="64570" y="50278"/>
                    <a:pt x="64570" y="50278"/>
                  </a:cubicBezTo>
                  <a:cubicBezTo>
                    <a:pt x="51206" y="51792"/>
                    <a:pt x="51206" y="51792"/>
                    <a:pt x="51206" y="51792"/>
                  </a:cubicBezTo>
                  <a:cubicBezTo>
                    <a:pt x="51206" y="51792"/>
                    <a:pt x="51206" y="51792"/>
                    <a:pt x="51206" y="51792"/>
                  </a:cubicBezTo>
                  <a:cubicBezTo>
                    <a:pt x="27603" y="79891"/>
                    <a:pt x="-705" y="104942"/>
                    <a:pt x="-705" y="104942"/>
                  </a:cubicBezTo>
                  <a:cubicBezTo>
                    <a:pt x="-705" y="104942"/>
                    <a:pt x="74009" y="89759"/>
                    <a:pt x="85020" y="167"/>
                  </a:cubicBezTo>
                </a:path>
              </a:pathLst>
            </a:custGeom>
            <a:solidFill>
              <a:schemeClr val="accent5">
                <a:lumMod val="50000"/>
              </a:schemeClr>
            </a:solidFill>
            <a:ln w="9525" cap="flat">
              <a:noFill/>
              <a:prstDash val="solid"/>
              <a:miter/>
            </a:ln>
          </p:spPr>
          <p:txBody>
            <a:bodyPr rtlCol="0" anchor="ctr"/>
            <a:lstStyle/>
            <a:p>
              <a:endParaRPr lang="zh-CN" altLang="en-US"/>
            </a:p>
          </p:txBody>
        </p:sp>
        <p:sp>
          <p:nvSpPr>
            <p:cNvPr id="104" name="任意多边形: 形状 103">
              <a:extLst>
                <a:ext uri="{FF2B5EF4-FFF2-40B4-BE49-F238E27FC236}">
                  <a16:creationId xmlns:a16="http://schemas.microsoft.com/office/drawing/2014/main" id="{2E2CA7B9-E837-4B7A-BC14-CEFB11024A0B}"/>
                </a:ext>
              </a:extLst>
            </p:cNvPr>
            <p:cNvSpPr/>
            <p:nvPr/>
          </p:nvSpPr>
          <p:spPr>
            <a:xfrm rot="20929138">
              <a:off x="9469068" y="5739124"/>
              <a:ext cx="38100" cy="66675"/>
            </a:xfrm>
            <a:custGeom>
              <a:avLst/>
              <a:gdLst>
                <a:gd name="connsiteX0" fmla="*/ 37395 w 38100"/>
                <a:gd name="connsiteY0" fmla="*/ 167 h 66675"/>
                <a:gd name="connsiteX1" fmla="*/ -705 w 38100"/>
                <a:gd name="connsiteY1" fmla="*/ 55460 h 66675"/>
                <a:gd name="connsiteX2" fmla="*/ -705 w 38100"/>
                <a:gd name="connsiteY2" fmla="*/ 55460 h 66675"/>
                <a:gd name="connsiteX3" fmla="*/ 14354 w 38100"/>
                <a:gd name="connsiteY3" fmla="*/ 53831 h 66675"/>
                <a:gd name="connsiteX4" fmla="*/ 11697 w 38100"/>
                <a:gd name="connsiteY4" fmla="*/ 66842 h 66675"/>
                <a:gd name="connsiteX5" fmla="*/ 37395 w 38100"/>
                <a:gd name="connsiteY5" fmla="*/ 167 h 66675"/>
                <a:gd name="connsiteX6" fmla="*/ 37395 w 38100"/>
                <a:gd name="connsiteY6" fmla="*/ 167 h 66675"/>
                <a:gd name="connsiteX7" fmla="*/ 37395 w 38100"/>
                <a:gd name="connsiteY7" fmla="*/ 167 h 66675"/>
                <a:gd name="connsiteX8" fmla="*/ 37395 w 38100"/>
                <a:gd name="connsiteY8" fmla="*/ 167 h 66675"/>
                <a:gd name="connsiteX9" fmla="*/ 37395 w 38100"/>
                <a:gd name="connsiteY9" fmla="*/ 167 h 66675"/>
                <a:gd name="connsiteX10" fmla="*/ 37395 w 38100"/>
                <a:gd name="connsiteY10" fmla="*/ 167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66675">
                  <a:moveTo>
                    <a:pt x="37395" y="167"/>
                  </a:moveTo>
                  <a:cubicBezTo>
                    <a:pt x="32080" y="16426"/>
                    <a:pt x="17011" y="35943"/>
                    <a:pt x="-705" y="55460"/>
                  </a:cubicBezTo>
                  <a:cubicBezTo>
                    <a:pt x="-705" y="55460"/>
                    <a:pt x="-705" y="55460"/>
                    <a:pt x="-705" y="55460"/>
                  </a:cubicBezTo>
                  <a:cubicBezTo>
                    <a:pt x="14354" y="53831"/>
                    <a:pt x="14354" y="53831"/>
                    <a:pt x="14354" y="53831"/>
                  </a:cubicBezTo>
                  <a:cubicBezTo>
                    <a:pt x="11697" y="66842"/>
                    <a:pt x="11697" y="66842"/>
                    <a:pt x="11697" y="66842"/>
                  </a:cubicBezTo>
                  <a:cubicBezTo>
                    <a:pt x="23222" y="50583"/>
                    <a:pt x="33852" y="28628"/>
                    <a:pt x="37395" y="167"/>
                  </a:cubicBezTo>
                  <a:cubicBezTo>
                    <a:pt x="37395" y="167"/>
                    <a:pt x="37395" y="167"/>
                    <a:pt x="37395" y="167"/>
                  </a:cubicBezTo>
                  <a:moveTo>
                    <a:pt x="37395" y="167"/>
                  </a:moveTo>
                  <a:cubicBezTo>
                    <a:pt x="37395" y="167"/>
                    <a:pt x="37395" y="167"/>
                    <a:pt x="37395" y="167"/>
                  </a:cubicBezTo>
                  <a:cubicBezTo>
                    <a:pt x="37395" y="167"/>
                    <a:pt x="37395" y="167"/>
                    <a:pt x="37395" y="167"/>
                  </a:cubicBezTo>
                  <a:cubicBezTo>
                    <a:pt x="37395" y="167"/>
                    <a:pt x="37395" y="167"/>
                    <a:pt x="37395" y="167"/>
                  </a:cubicBezTo>
                </a:path>
              </a:pathLst>
            </a:custGeom>
            <a:solidFill>
              <a:srgbClr val="BE8550"/>
            </a:solidFill>
            <a:ln w="9525" cap="flat">
              <a:noFill/>
              <a:prstDash val="solid"/>
              <a:miter/>
            </a:ln>
          </p:spPr>
          <p:txBody>
            <a:bodyPr rtlCol="0" anchor="ctr"/>
            <a:lstStyle/>
            <a:p>
              <a:endParaRPr lang="zh-CN" altLang="en-US"/>
            </a:p>
          </p:txBody>
        </p:sp>
        <p:sp>
          <p:nvSpPr>
            <p:cNvPr id="105" name="任意多边形: 形状 104">
              <a:extLst>
                <a:ext uri="{FF2B5EF4-FFF2-40B4-BE49-F238E27FC236}">
                  <a16:creationId xmlns:a16="http://schemas.microsoft.com/office/drawing/2014/main" id="{CDA6F43A-FF79-4AAC-8C9D-BF315B89ED1C}"/>
                </a:ext>
              </a:extLst>
            </p:cNvPr>
            <p:cNvSpPr/>
            <p:nvPr/>
          </p:nvSpPr>
          <p:spPr>
            <a:xfrm rot="20929138">
              <a:off x="9073848" y="5656580"/>
              <a:ext cx="304307" cy="229568"/>
            </a:xfrm>
            <a:custGeom>
              <a:avLst/>
              <a:gdLst>
                <a:gd name="connsiteX0" fmla="*/ 303603 w 304307"/>
                <a:gd name="connsiteY0" fmla="*/ 207898 h 229568"/>
                <a:gd name="connsiteX1" fmla="*/ 230555 w 304307"/>
                <a:gd name="connsiteY1" fmla="*/ 185457 h 229568"/>
                <a:gd name="connsiteX2" fmla="*/ 88890 w 304307"/>
                <a:gd name="connsiteY2" fmla="*/ 220918 h 229568"/>
                <a:gd name="connsiteX3" fmla="*/ 13624 w 304307"/>
                <a:gd name="connsiteY3" fmla="*/ 129726 h 229568"/>
                <a:gd name="connsiteX4" fmla="*/ 37979 w 304307"/>
                <a:gd name="connsiteY4" fmla="*/ 167 h 229568"/>
                <a:gd name="connsiteX5" fmla="*/ 18796 w 304307"/>
                <a:gd name="connsiteY5" fmla="*/ 11749 h 229568"/>
                <a:gd name="connsiteX6" fmla="*/ 3298 w 304307"/>
                <a:gd name="connsiteY6" fmla="*/ 89197 h 229568"/>
                <a:gd name="connsiteX7" fmla="*/ 75603 w 304307"/>
                <a:gd name="connsiteY7" fmla="*/ 228881 h 229568"/>
                <a:gd name="connsiteX8" fmla="*/ 303603 w 304307"/>
                <a:gd name="connsiteY8" fmla="*/ 207898 h 22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307" h="229568">
                  <a:moveTo>
                    <a:pt x="303603" y="207898"/>
                  </a:moveTo>
                  <a:cubicBezTo>
                    <a:pt x="303603" y="207898"/>
                    <a:pt x="277038" y="178218"/>
                    <a:pt x="230555" y="185457"/>
                  </a:cubicBezTo>
                  <a:cubicBezTo>
                    <a:pt x="184807" y="191972"/>
                    <a:pt x="139058" y="223814"/>
                    <a:pt x="88890" y="220918"/>
                  </a:cubicBezTo>
                  <a:cubicBezTo>
                    <a:pt x="38713" y="218023"/>
                    <a:pt x="9938" y="173874"/>
                    <a:pt x="13624" y="129726"/>
                  </a:cubicBezTo>
                  <a:cubicBezTo>
                    <a:pt x="15100" y="103666"/>
                    <a:pt x="32073" y="50107"/>
                    <a:pt x="37979" y="167"/>
                  </a:cubicBezTo>
                  <a:cubicBezTo>
                    <a:pt x="18796" y="11749"/>
                    <a:pt x="18796" y="11749"/>
                    <a:pt x="18796" y="11749"/>
                  </a:cubicBezTo>
                  <a:cubicBezTo>
                    <a:pt x="18796" y="11749"/>
                    <a:pt x="11414" y="54450"/>
                    <a:pt x="3298" y="89197"/>
                  </a:cubicBezTo>
                  <a:cubicBezTo>
                    <a:pt x="-4083" y="123935"/>
                    <a:pt x="-10722" y="220194"/>
                    <a:pt x="75603" y="228881"/>
                  </a:cubicBezTo>
                  <a:cubicBezTo>
                    <a:pt x="161195" y="238292"/>
                    <a:pt x="232032" y="165912"/>
                    <a:pt x="303603" y="207898"/>
                  </a:cubicBezTo>
                  <a:close/>
                </a:path>
              </a:pathLst>
            </a:custGeom>
            <a:solidFill>
              <a:schemeClr val="accent5">
                <a:lumMod val="50000"/>
                <a:alpha val="78000"/>
              </a:schemeClr>
            </a:solidFill>
            <a:ln w="9525" cap="flat">
              <a:noFill/>
              <a:prstDash val="solid"/>
              <a:miter/>
            </a:ln>
          </p:spPr>
          <p:txBody>
            <a:bodyPr rtlCol="0" anchor="ctr"/>
            <a:lstStyle/>
            <a:p>
              <a:endParaRPr lang="zh-CN" altLang="en-US"/>
            </a:p>
          </p:txBody>
        </p:sp>
        <p:sp>
          <p:nvSpPr>
            <p:cNvPr id="106" name="任意多边形: 形状 105">
              <a:extLst>
                <a:ext uri="{FF2B5EF4-FFF2-40B4-BE49-F238E27FC236}">
                  <a16:creationId xmlns:a16="http://schemas.microsoft.com/office/drawing/2014/main" id="{5EC473E7-7149-4576-89A6-34E1CD39D314}"/>
                </a:ext>
              </a:extLst>
            </p:cNvPr>
            <p:cNvSpPr/>
            <p:nvPr/>
          </p:nvSpPr>
          <p:spPr>
            <a:xfrm rot="20929138">
              <a:off x="8960156" y="5370459"/>
              <a:ext cx="76194" cy="123825"/>
            </a:xfrm>
            <a:custGeom>
              <a:avLst/>
              <a:gdLst>
                <a:gd name="connsiteX0" fmla="*/ 4157 w 76194"/>
                <a:gd name="connsiteY0" fmla="*/ 119515 h 123825"/>
                <a:gd name="connsiteX1" fmla="*/ 56211 w 76194"/>
                <a:gd name="connsiteY1" fmla="*/ 123992 h 123825"/>
                <a:gd name="connsiteX2" fmla="*/ 56211 w 76194"/>
                <a:gd name="connsiteY2" fmla="*/ 167 h 123825"/>
                <a:gd name="connsiteX3" fmla="*/ 4157 w 76194"/>
                <a:gd name="connsiteY3" fmla="*/ 119515 h 123825"/>
              </a:gdLst>
              <a:ahLst/>
              <a:cxnLst>
                <a:cxn ang="0">
                  <a:pos x="connsiteX0" y="connsiteY0"/>
                </a:cxn>
                <a:cxn ang="0">
                  <a:pos x="connsiteX1" y="connsiteY1"/>
                </a:cxn>
                <a:cxn ang="0">
                  <a:pos x="connsiteX2" y="connsiteY2"/>
                </a:cxn>
                <a:cxn ang="0">
                  <a:pos x="connsiteX3" y="connsiteY3"/>
                </a:cxn>
              </a:cxnLst>
              <a:rect l="l" t="t" r="r" b="b"/>
              <a:pathLst>
                <a:path w="76194" h="123825">
                  <a:moveTo>
                    <a:pt x="4157" y="119515"/>
                  </a:moveTo>
                  <a:cubicBezTo>
                    <a:pt x="21511" y="118020"/>
                    <a:pt x="39647" y="119515"/>
                    <a:pt x="56211" y="123992"/>
                  </a:cubicBezTo>
                  <a:cubicBezTo>
                    <a:pt x="99588" y="52383"/>
                    <a:pt x="56211" y="167"/>
                    <a:pt x="56211" y="167"/>
                  </a:cubicBezTo>
                  <a:cubicBezTo>
                    <a:pt x="-24237" y="41191"/>
                    <a:pt x="4157" y="119515"/>
                    <a:pt x="4157" y="119515"/>
                  </a:cubicBezTo>
                  <a:close/>
                </a:path>
              </a:pathLst>
            </a:custGeom>
            <a:solidFill>
              <a:schemeClr val="accent2"/>
            </a:solidFill>
            <a:ln w="9525" cap="flat">
              <a:noFill/>
              <a:prstDash val="solid"/>
              <a:miter/>
            </a:ln>
          </p:spPr>
          <p:txBody>
            <a:bodyPr rtlCol="0" anchor="ctr"/>
            <a:lstStyle/>
            <a:p>
              <a:endParaRPr lang="zh-CN" altLang="en-US"/>
            </a:p>
          </p:txBody>
        </p:sp>
        <p:sp>
          <p:nvSpPr>
            <p:cNvPr id="107" name="任意多边形: 形状 106">
              <a:extLst>
                <a:ext uri="{FF2B5EF4-FFF2-40B4-BE49-F238E27FC236}">
                  <a16:creationId xmlns:a16="http://schemas.microsoft.com/office/drawing/2014/main" id="{B5E98C8C-B509-4DC7-97FB-4DB24861DB39}"/>
                </a:ext>
              </a:extLst>
            </p:cNvPr>
            <p:cNvSpPr/>
            <p:nvPr/>
          </p:nvSpPr>
          <p:spPr>
            <a:xfrm rot="20929138">
              <a:off x="8961132" y="5371972"/>
              <a:ext cx="58931" cy="123825"/>
            </a:xfrm>
            <a:custGeom>
              <a:avLst/>
              <a:gdLst>
                <a:gd name="connsiteX0" fmla="*/ 4328 w 58931"/>
                <a:gd name="connsiteY0" fmla="*/ 123992 h 123825"/>
                <a:gd name="connsiteX1" fmla="*/ 4328 w 58931"/>
                <a:gd name="connsiteY1" fmla="*/ 123992 h 123825"/>
                <a:gd name="connsiteX2" fmla="*/ 4328 w 58931"/>
                <a:gd name="connsiteY2" fmla="*/ 123992 h 123825"/>
                <a:gd name="connsiteX3" fmla="*/ 4328 w 58931"/>
                <a:gd name="connsiteY3" fmla="*/ 123992 h 123825"/>
                <a:gd name="connsiteX4" fmla="*/ 58211 w 58931"/>
                <a:gd name="connsiteY4" fmla="*/ 167 h 123825"/>
                <a:gd name="connsiteX5" fmla="*/ 4328 w 58931"/>
                <a:gd name="connsiteY5" fmla="*/ 1239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31" h="123825">
                  <a:moveTo>
                    <a:pt x="4328" y="123992"/>
                  </a:moveTo>
                  <a:cubicBezTo>
                    <a:pt x="4328" y="123992"/>
                    <a:pt x="4328" y="123992"/>
                    <a:pt x="4328" y="123992"/>
                  </a:cubicBezTo>
                  <a:cubicBezTo>
                    <a:pt x="4328" y="123992"/>
                    <a:pt x="4328" y="123992"/>
                    <a:pt x="4328" y="123992"/>
                  </a:cubicBezTo>
                  <a:cubicBezTo>
                    <a:pt x="4328" y="123992"/>
                    <a:pt x="4328" y="123992"/>
                    <a:pt x="4328" y="123992"/>
                  </a:cubicBezTo>
                  <a:cubicBezTo>
                    <a:pt x="60659" y="79882"/>
                    <a:pt x="58211" y="167"/>
                    <a:pt x="58211" y="167"/>
                  </a:cubicBezTo>
                  <a:cubicBezTo>
                    <a:pt x="-25066" y="42734"/>
                    <a:pt x="4328" y="123992"/>
                    <a:pt x="4328" y="123992"/>
                  </a:cubicBezTo>
                  <a:close/>
                </a:path>
              </a:pathLst>
            </a:custGeom>
            <a:solidFill>
              <a:schemeClr val="accent2">
                <a:lumMod val="40000"/>
                <a:lumOff val="60000"/>
              </a:schemeClr>
            </a:solidFill>
            <a:ln w="9525" cap="flat">
              <a:noFill/>
              <a:prstDash val="solid"/>
              <a:miter/>
            </a:ln>
          </p:spPr>
          <p:txBody>
            <a:bodyPr rtlCol="0" anchor="ctr"/>
            <a:lstStyle/>
            <a:p>
              <a:endParaRPr lang="zh-CN" altLang="en-US"/>
            </a:p>
          </p:txBody>
        </p:sp>
        <p:sp>
          <p:nvSpPr>
            <p:cNvPr id="108" name="任意多边形: 形状 107">
              <a:extLst>
                <a:ext uri="{FF2B5EF4-FFF2-40B4-BE49-F238E27FC236}">
                  <a16:creationId xmlns:a16="http://schemas.microsoft.com/office/drawing/2014/main" id="{C50E4344-A6C7-4202-BFB4-A4D5EFB24AEE}"/>
                </a:ext>
              </a:extLst>
            </p:cNvPr>
            <p:cNvSpPr/>
            <p:nvPr/>
          </p:nvSpPr>
          <p:spPr>
            <a:xfrm rot="20929138">
              <a:off x="8965307" y="5371563"/>
              <a:ext cx="54717" cy="123825"/>
            </a:xfrm>
            <a:custGeom>
              <a:avLst/>
              <a:gdLst>
                <a:gd name="connsiteX0" fmla="*/ 53997 w 54717"/>
                <a:gd name="connsiteY0" fmla="*/ 167 h 123825"/>
                <a:gd name="connsiteX1" fmla="*/ -705 w 54717"/>
                <a:gd name="connsiteY1" fmla="*/ 122439 h 123825"/>
                <a:gd name="connsiteX2" fmla="*/ 114 w 54717"/>
                <a:gd name="connsiteY2" fmla="*/ 123992 h 123825"/>
                <a:gd name="connsiteX3" fmla="*/ 114 w 54717"/>
                <a:gd name="connsiteY3" fmla="*/ 123992 h 123825"/>
                <a:gd name="connsiteX4" fmla="*/ 114 w 54717"/>
                <a:gd name="connsiteY4" fmla="*/ 123992 h 123825"/>
                <a:gd name="connsiteX5" fmla="*/ 53997 w 54717"/>
                <a:gd name="connsiteY5" fmla="*/ 16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17" h="123825">
                  <a:moveTo>
                    <a:pt x="53997" y="167"/>
                  </a:moveTo>
                  <a:cubicBezTo>
                    <a:pt x="34404" y="29571"/>
                    <a:pt x="-705" y="122439"/>
                    <a:pt x="-705" y="122439"/>
                  </a:cubicBezTo>
                  <a:cubicBezTo>
                    <a:pt x="-705" y="123221"/>
                    <a:pt x="114" y="123992"/>
                    <a:pt x="114" y="123992"/>
                  </a:cubicBezTo>
                  <a:cubicBezTo>
                    <a:pt x="114" y="123992"/>
                    <a:pt x="114" y="123992"/>
                    <a:pt x="114" y="123992"/>
                  </a:cubicBezTo>
                  <a:cubicBezTo>
                    <a:pt x="114" y="123992"/>
                    <a:pt x="114" y="123992"/>
                    <a:pt x="114" y="123992"/>
                  </a:cubicBezTo>
                  <a:cubicBezTo>
                    <a:pt x="56445" y="79882"/>
                    <a:pt x="53997" y="167"/>
                    <a:pt x="53997" y="167"/>
                  </a:cubicBezTo>
                  <a:close/>
                </a:path>
              </a:pathLst>
            </a:custGeom>
            <a:solidFill>
              <a:srgbClr val="EF9292"/>
            </a:solidFill>
            <a:ln w="9525" cap="flat">
              <a:noFill/>
              <a:prstDash val="solid"/>
              <a:miter/>
            </a:ln>
          </p:spPr>
          <p:txBody>
            <a:bodyPr rtlCol="0" anchor="ctr"/>
            <a:lstStyle/>
            <a:p>
              <a:endParaRPr lang="zh-CN" altLang="en-US"/>
            </a:p>
          </p:txBody>
        </p:sp>
        <p:sp>
          <p:nvSpPr>
            <p:cNvPr id="109" name="任意多边形: 形状 108">
              <a:extLst>
                <a:ext uri="{FF2B5EF4-FFF2-40B4-BE49-F238E27FC236}">
                  <a16:creationId xmlns:a16="http://schemas.microsoft.com/office/drawing/2014/main" id="{ED5D58E9-4EE7-4A25-929A-CF896652A86E}"/>
                </a:ext>
              </a:extLst>
            </p:cNvPr>
            <p:cNvSpPr/>
            <p:nvPr/>
          </p:nvSpPr>
          <p:spPr>
            <a:xfrm rot="20929138">
              <a:off x="9074211" y="5398756"/>
              <a:ext cx="214037" cy="173360"/>
            </a:xfrm>
            <a:custGeom>
              <a:avLst/>
              <a:gdLst>
                <a:gd name="connsiteX0" fmla="*/ -705 w 214037"/>
                <a:gd name="connsiteY0" fmla="*/ 129534 h 173360"/>
                <a:gd name="connsiteX1" fmla="*/ 41167 w 214037"/>
                <a:gd name="connsiteY1" fmla="*/ 104321 h 173360"/>
                <a:gd name="connsiteX2" fmla="*/ 64341 w 214037"/>
                <a:gd name="connsiteY2" fmla="*/ 36827 h 173360"/>
                <a:gd name="connsiteX3" fmla="*/ 74066 w 214037"/>
                <a:gd name="connsiteY3" fmla="*/ 67231 h 173360"/>
                <a:gd name="connsiteX4" fmla="*/ 86030 w 214037"/>
                <a:gd name="connsiteY4" fmla="*/ 85033 h 173360"/>
                <a:gd name="connsiteX5" fmla="*/ 124158 w 214037"/>
                <a:gd name="connsiteY5" fmla="*/ 24216 h 173360"/>
                <a:gd name="connsiteX6" fmla="*/ 139865 w 214037"/>
                <a:gd name="connsiteY6" fmla="*/ 42751 h 173360"/>
                <a:gd name="connsiteX7" fmla="*/ 128645 w 214037"/>
                <a:gd name="connsiteY7" fmla="*/ 76870 h 173360"/>
                <a:gd name="connsiteX8" fmla="*/ 157057 w 214037"/>
                <a:gd name="connsiteY8" fmla="*/ 59811 h 173360"/>
                <a:gd name="connsiteX9" fmla="*/ 182480 w 214037"/>
                <a:gd name="connsiteY9" fmla="*/ 4928 h 173360"/>
                <a:gd name="connsiteX10" fmla="*/ 212388 w 214037"/>
                <a:gd name="connsiteY10" fmla="*/ 34598 h 173360"/>
                <a:gd name="connsiteX11" fmla="*/ 170517 w 214037"/>
                <a:gd name="connsiteY11" fmla="*/ 88738 h 173360"/>
                <a:gd name="connsiteX12" fmla="*/ 165287 w 214037"/>
                <a:gd name="connsiteY12" fmla="*/ 105797 h 173360"/>
                <a:gd name="connsiteX13" fmla="*/ 192205 w 214037"/>
                <a:gd name="connsiteY13" fmla="*/ 133239 h 173360"/>
                <a:gd name="connsiteX14" fmla="*/ 156314 w 214037"/>
                <a:gd name="connsiteY14" fmla="*/ 133982 h 173360"/>
                <a:gd name="connsiteX15" fmla="*/ 115938 w 214037"/>
                <a:gd name="connsiteY15" fmla="*/ 124343 h 173360"/>
                <a:gd name="connsiteX16" fmla="*/ 139113 w 214037"/>
                <a:gd name="connsiteY16" fmla="*/ 153270 h 173360"/>
                <a:gd name="connsiteX17" fmla="*/ 126406 w 214037"/>
                <a:gd name="connsiteY17" fmla="*/ 173292 h 173360"/>
                <a:gd name="connsiteX18" fmla="*/ 83782 w 214037"/>
                <a:gd name="connsiteY18" fmla="*/ 146593 h 173360"/>
                <a:gd name="connsiteX19" fmla="*/ 18736 w 214037"/>
                <a:gd name="connsiteY19" fmla="*/ 162166 h 173360"/>
                <a:gd name="connsiteX20" fmla="*/ -705 w 214037"/>
                <a:gd name="connsiteY20" fmla="*/ 129534 h 1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037" h="173360">
                  <a:moveTo>
                    <a:pt x="-705" y="129534"/>
                  </a:moveTo>
                  <a:cubicBezTo>
                    <a:pt x="-705" y="129534"/>
                    <a:pt x="38919" y="113217"/>
                    <a:pt x="41167" y="104321"/>
                  </a:cubicBezTo>
                  <a:cubicBezTo>
                    <a:pt x="42662" y="95415"/>
                    <a:pt x="48644" y="40532"/>
                    <a:pt x="64341" y="36827"/>
                  </a:cubicBezTo>
                  <a:cubicBezTo>
                    <a:pt x="80048" y="33855"/>
                    <a:pt x="76305" y="50914"/>
                    <a:pt x="74066" y="67231"/>
                  </a:cubicBezTo>
                  <a:cubicBezTo>
                    <a:pt x="72571" y="83547"/>
                    <a:pt x="79295" y="99130"/>
                    <a:pt x="86030" y="85033"/>
                  </a:cubicBezTo>
                  <a:cubicBezTo>
                    <a:pt x="93507" y="70936"/>
                    <a:pt x="109956" y="35341"/>
                    <a:pt x="124158" y="24216"/>
                  </a:cubicBezTo>
                  <a:cubicBezTo>
                    <a:pt x="139113" y="12348"/>
                    <a:pt x="149581" y="27921"/>
                    <a:pt x="139865" y="42751"/>
                  </a:cubicBezTo>
                  <a:cubicBezTo>
                    <a:pt x="130892" y="57591"/>
                    <a:pt x="123415" y="72422"/>
                    <a:pt x="128645" y="76870"/>
                  </a:cubicBezTo>
                  <a:cubicBezTo>
                    <a:pt x="138370" y="85033"/>
                    <a:pt x="151828" y="73908"/>
                    <a:pt x="157057" y="59811"/>
                  </a:cubicBezTo>
                  <a:cubicBezTo>
                    <a:pt x="163039" y="44980"/>
                    <a:pt x="170517" y="14567"/>
                    <a:pt x="182480" y="4928"/>
                  </a:cubicBezTo>
                  <a:cubicBezTo>
                    <a:pt x="194443" y="-5455"/>
                    <a:pt x="218370" y="-264"/>
                    <a:pt x="212388" y="34598"/>
                  </a:cubicBezTo>
                  <a:cubicBezTo>
                    <a:pt x="205664" y="68717"/>
                    <a:pt x="183232" y="80585"/>
                    <a:pt x="170517" y="88738"/>
                  </a:cubicBezTo>
                  <a:cubicBezTo>
                    <a:pt x="157057" y="96901"/>
                    <a:pt x="156314" y="103578"/>
                    <a:pt x="165287" y="105797"/>
                  </a:cubicBezTo>
                  <a:cubicBezTo>
                    <a:pt x="173507" y="108769"/>
                    <a:pt x="200425" y="116923"/>
                    <a:pt x="192205" y="133239"/>
                  </a:cubicBezTo>
                  <a:cubicBezTo>
                    <a:pt x="185471" y="146593"/>
                    <a:pt x="171269" y="142145"/>
                    <a:pt x="156314" y="133982"/>
                  </a:cubicBezTo>
                  <a:cubicBezTo>
                    <a:pt x="140608" y="125828"/>
                    <a:pt x="120424" y="118408"/>
                    <a:pt x="115938" y="124343"/>
                  </a:cubicBezTo>
                  <a:cubicBezTo>
                    <a:pt x="110699" y="130277"/>
                    <a:pt x="133131" y="145850"/>
                    <a:pt x="139113" y="153270"/>
                  </a:cubicBezTo>
                  <a:cubicBezTo>
                    <a:pt x="145094" y="161423"/>
                    <a:pt x="143599" y="175520"/>
                    <a:pt x="126406" y="173292"/>
                  </a:cubicBezTo>
                  <a:cubicBezTo>
                    <a:pt x="109956" y="170329"/>
                    <a:pt x="95745" y="146593"/>
                    <a:pt x="83782" y="146593"/>
                  </a:cubicBezTo>
                  <a:cubicBezTo>
                    <a:pt x="72571" y="145850"/>
                    <a:pt x="58359" y="141402"/>
                    <a:pt x="18736" y="162166"/>
                  </a:cubicBezTo>
                  <a:lnTo>
                    <a:pt x="-705" y="129534"/>
                  </a:lnTo>
                  <a:close/>
                </a:path>
              </a:pathLst>
            </a:custGeom>
            <a:solidFill>
              <a:schemeClr val="accent3">
                <a:lumMod val="75000"/>
              </a:schemeClr>
            </a:solidFill>
            <a:ln w="9525" cap="flat">
              <a:noFill/>
              <a:prstDash val="solid"/>
              <a:miter/>
            </a:ln>
          </p:spPr>
          <p:txBody>
            <a:bodyPr rtlCol="0" anchor="ctr"/>
            <a:lstStyle/>
            <a:p>
              <a:endParaRPr lang="zh-CN" altLang="en-US"/>
            </a:p>
          </p:txBody>
        </p:sp>
        <p:sp>
          <p:nvSpPr>
            <p:cNvPr id="110" name="任意多边形: 形状 109">
              <a:extLst>
                <a:ext uri="{FF2B5EF4-FFF2-40B4-BE49-F238E27FC236}">
                  <a16:creationId xmlns:a16="http://schemas.microsoft.com/office/drawing/2014/main" id="{091BD3D7-4E4E-46AD-9CDD-1866CE66DE90}"/>
                </a:ext>
              </a:extLst>
            </p:cNvPr>
            <p:cNvSpPr/>
            <p:nvPr/>
          </p:nvSpPr>
          <p:spPr>
            <a:xfrm rot="20929138">
              <a:off x="9106275" y="5531743"/>
              <a:ext cx="130432" cy="43519"/>
            </a:xfrm>
            <a:custGeom>
              <a:avLst/>
              <a:gdLst>
                <a:gd name="connsiteX0" fmla="*/ 126406 w 130432"/>
                <a:gd name="connsiteY0" fmla="*/ 23035 h 43519"/>
                <a:gd name="connsiteX1" fmla="*/ 120167 w 130432"/>
                <a:gd name="connsiteY1" fmla="*/ 16986 h 43519"/>
                <a:gd name="connsiteX2" fmla="*/ 103013 w 130432"/>
                <a:gd name="connsiteY2" fmla="*/ 27569 h 43519"/>
                <a:gd name="connsiteX3" fmla="*/ 56997 w 130432"/>
                <a:gd name="connsiteY3" fmla="*/ 356 h 43519"/>
                <a:gd name="connsiteX4" fmla="*/ -705 w 130432"/>
                <a:gd name="connsiteY4" fmla="*/ 16986 h 43519"/>
                <a:gd name="connsiteX5" fmla="*/ 1638 w 130432"/>
                <a:gd name="connsiteY5" fmla="*/ 31350 h 43519"/>
                <a:gd name="connsiteX6" fmla="*/ 68704 w 130432"/>
                <a:gd name="connsiteY6" fmla="*/ 16234 h 43519"/>
                <a:gd name="connsiteX7" fmla="*/ 113147 w 130432"/>
                <a:gd name="connsiteY7" fmla="*/ 43447 h 43519"/>
                <a:gd name="connsiteX8" fmla="*/ 126406 w 130432"/>
                <a:gd name="connsiteY8" fmla="*/ 23035 h 4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32" h="43519">
                  <a:moveTo>
                    <a:pt x="126406" y="23035"/>
                  </a:moveTo>
                  <a:cubicBezTo>
                    <a:pt x="124844" y="21520"/>
                    <a:pt x="122510" y="19253"/>
                    <a:pt x="120167" y="16986"/>
                  </a:cubicBezTo>
                  <a:cubicBezTo>
                    <a:pt x="119386" y="26816"/>
                    <a:pt x="113147" y="35884"/>
                    <a:pt x="103013" y="27569"/>
                  </a:cubicBezTo>
                  <a:cubicBezTo>
                    <a:pt x="92878" y="20015"/>
                    <a:pt x="71037" y="2623"/>
                    <a:pt x="56997" y="356"/>
                  </a:cubicBezTo>
                  <a:cubicBezTo>
                    <a:pt x="42967" y="-1911"/>
                    <a:pt x="-705" y="16986"/>
                    <a:pt x="-705" y="16986"/>
                  </a:cubicBezTo>
                  <a:cubicBezTo>
                    <a:pt x="1638" y="31350"/>
                    <a:pt x="1638" y="31350"/>
                    <a:pt x="1638" y="31350"/>
                  </a:cubicBezTo>
                  <a:cubicBezTo>
                    <a:pt x="42967" y="10938"/>
                    <a:pt x="56997" y="15472"/>
                    <a:pt x="68704" y="16234"/>
                  </a:cubicBezTo>
                  <a:cubicBezTo>
                    <a:pt x="81172" y="16234"/>
                    <a:pt x="95993" y="40418"/>
                    <a:pt x="113147" y="43447"/>
                  </a:cubicBezTo>
                  <a:cubicBezTo>
                    <a:pt x="131083" y="45714"/>
                    <a:pt x="132645" y="31350"/>
                    <a:pt x="126406" y="23035"/>
                  </a:cubicBezTo>
                  <a:close/>
                </a:path>
              </a:pathLst>
            </a:custGeom>
            <a:solidFill>
              <a:srgbClr val="3D210B"/>
            </a:solidFill>
            <a:ln w="9525" cap="flat">
              <a:noFill/>
              <a:prstDash val="solid"/>
              <a:miter/>
            </a:ln>
          </p:spPr>
          <p:txBody>
            <a:bodyPr rtlCol="0" anchor="ctr"/>
            <a:lstStyle/>
            <a:p>
              <a:endParaRPr lang="zh-CN" altLang="en-US"/>
            </a:p>
          </p:txBody>
        </p:sp>
        <p:sp>
          <p:nvSpPr>
            <p:cNvPr id="111" name="任意多边形: 形状 110">
              <a:extLst>
                <a:ext uri="{FF2B5EF4-FFF2-40B4-BE49-F238E27FC236}">
                  <a16:creationId xmlns:a16="http://schemas.microsoft.com/office/drawing/2014/main" id="{46ED15B4-651A-4C42-83BF-929FAE53E337}"/>
                </a:ext>
              </a:extLst>
            </p:cNvPr>
            <p:cNvSpPr/>
            <p:nvPr/>
          </p:nvSpPr>
          <p:spPr>
            <a:xfrm rot="20929138">
              <a:off x="9002831" y="5337110"/>
              <a:ext cx="176504" cy="167529"/>
            </a:xfrm>
            <a:custGeom>
              <a:avLst/>
              <a:gdLst>
                <a:gd name="connsiteX0" fmla="*/ 25146 w 176504"/>
                <a:gd name="connsiteY0" fmla="*/ 167697 h 167529"/>
                <a:gd name="connsiteX1" fmla="*/ 54807 w 176504"/>
                <a:gd name="connsiteY1" fmla="*/ 135779 h 167529"/>
                <a:gd name="connsiteX2" fmla="*/ 119434 w 176504"/>
                <a:gd name="connsiteY2" fmla="*/ 127616 h 167529"/>
                <a:gd name="connsiteX3" fmla="*/ 93583 w 176504"/>
                <a:gd name="connsiteY3" fmla="*/ 114262 h 167529"/>
                <a:gd name="connsiteX4" fmla="*/ 80657 w 176504"/>
                <a:gd name="connsiteY4" fmla="*/ 100155 h 167529"/>
                <a:gd name="connsiteX5" fmla="*/ 141494 w 176504"/>
                <a:gd name="connsiteY5" fmla="*/ 78629 h 167529"/>
                <a:gd name="connsiteX6" fmla="*/ 127806 w 176504"/>
                <a:gd name="connsiteY6" fmla="*/ 61560 h 167529"/>
                <a:gd name="connsiteX7" fmla="*/ 95107 w 176504"/>
                <a:gd name="connsiteY7" fmla="*/ 65275 h 167529"/>
                <a:gd name="connsiteX8" fmla="*/ 115633 w 176504"/>
                <a:gd name="connsiteY8" fmla="*/ 43748 h 167529"/>
                <a:gd name="connsiteX9" fmla="*/ 168859 w 176504"/>
                <a:gd name="connsiteY9" fmla="*/ 31870 h 167529"/>
                <a:gd name="connsiteX10" fmla="*/ 148332 w 176504"/>
                <a:gd name="connsiteY10" fmla="*/ 705 h 167529"/>
                <a:gd name="connsiteX11" fmla="*/ 92068 w 176504"/>
                <a:gd name="connsiteY11" fmla="*/ 27422 h 167529"/>
                <a:gd name="connsiteX12" fmla="*/ 76095 w 176504"/>
                <a:gd name="connsiteY12" fmla="*/ 28908 h 167529"/>
                <a:gd name="connsiteX13" fmla="*/ 57083 w 176504"/>
                <a:gd name="connsiteY13" fmla="*/ 705 h 167529"/>
                <a:gd name="connsiteX14" fmla="*/ 49482 w 176504"/>
                <a:gd name="connsiteY14" fmla="*/ 31128 h 167529"/>
                <a:gd name="connsiteX15" fmla="*/ 51006 w 176504"/>
                <a:gd name="connsiteY15" fmla="*/ 68237 h 167529"/>
                <a:gd name="connsiteX16" fmla="*/ 28946 w 176504"/>
                <a:gd name="connsiteY16" fmla="*/ 43005 h 167529"/>
                <a:gd name="connsiteX17" fmla="*/ 9182 w 176504"/>
                <a:gd name="connsiteY17" fmla="*/ 49682 h 167529"/>
                <a:gd name="connsiteX18" fmla="*/ 25146 w 176504"/>
                <a:gd name="connsiteY18" fmla="*/ 91249 h 167529"/>
                <a:gd name="connsiteX19" fmla="*/ -705 w 176504"/>
                <a:gd name="connsiteY19" fmla="*/ 145428 h 167529"/>
                <a:gd name="connsiteX20" fmla="*/ 25146 w 176504"/>
                <a:gd name="connsiteY20" fmla="*/ 167697 h 1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6504" h="167529">
                  <a:moveTo>
                    <a:pt x="25146" y="167697"/>
                  </a:moveTo>
                  <a:cubicBezTo>
                    <a:pt x="25146" y="167697"/>
                    <a:pt x="46444" y="135779"/>
                    <a:pt x="54807" y="135779"/>
                  </a:cubicBezTo>
                  <a:cubicBezTo>
                    <a:pt x="63170" y="135779"/>
                    <a:pt x="113357" y="140979"/>
                    <a:pt x="119434" y="127616"/>
                  </a:cubicBezTo>
                  <a:cubicBezTo>
                    <a:pt x="124758" y="115005"/>
                    <a:pt x="108794" y="115005"/>
                    <a:pt x="93583" y="114262"/>
                  </a:cubicBezTo>
                  <a:cubicBezTo>
                    <a:pt x="79134" y="112776"/>
                    <a:pt x="66208" y="103870"/>
                    <a:pt x="80657" y="100155"/>
                  </a:cubicBezTo>
                  <a:cubicBezTo>
                    <a:pt x="94345" y="97183"/>
                    <a:pt x="128559" y="89020"/>
                    <a:pt x="141494" y="78629"/>
                  </a:cubicBezTo>
                  <a:cubicBezTo>
                    <a:pt x="154419" y="68237"/>
                    <a:pt x="143008" y="56369"/>
                    <a:pt x="127806" y="61560"/>
                  </a:cubicBezTo>
                  <a:cubicBezTo>
                    <a:pt x="113357" y="66761"/>
                    <a:pt x="98145" y="71209"/>
                    <a:pt x="95107" y="65275"/>
                  </a:cubicBezTo>
                  <a:cubicBezTo>
                    <a:pt x="89783" y="55626"/>
                    <a:pt x="101946" y="45977"/>
                    <a:pt x="115633" y="43748"/>
                  </a:cubicBezTo>
                  <a:cubicBezTo>
                    <a:pt x="130083" y="41519"/>
                    <a:pt x="158220" y="40776"/>
                    <a:pt x="168859" y="31870"/>
                  </a:cubicBezTo>
                  <a:cubicBezTo>
                    <a:pt x="180270" y="23707"/>
                    <a:pt x="180270" y="1438"/>
                    <a:pt x="148332" y="705"/>
                  </a:cubicBezTo>
                  <a:cubicBezTo>
                    <a:pt x="116395" y="705"/>
                    <a:pt x="101946" y="17773"/>
                    <a:pt x="92068" y="27422"/>
                  </a:cubicBezTo>
                  <a:cubicBezTo>
                    <a:pt x="82934" y="37071"/>
                    <a:pt x="76857" y="37071"/>
                    <a:pt x="76095" y="28908"/>
                  </a:cubicBezTo>
                  <a:cubicBezTo>
                    <a:pt x="75333" y="20736"/>
                    <a:pt x="72295" y="-3753"/>
                    <a:pt x="57083" y="705"/>
                  </a:cubicBezTo>
                  <a:cubicBezTo>
                    <a:pt x="43396" y="4410"/>
                    <a:pt x="44920" y="17031"/>
                    <a:pt x="49482" y="31128"/>
                  </a:cubicBezTo>
                  <a:cubicBezTo>
                    <a:pt x="54045" y="45977"/>
                    <a:pt x="57083" y="64532"/>
                    <a:pt x="51006" y="68237"/>
                  </a:cubicBezTo>
                  <a:cubicBezTo>
                    <a:pt x="44920" y="71209"/>
                    <a:pt x="35033" y="48939"/>
                    <a:pt x="28946" y="43005"/>
                  </a:cubicBezTo>
                  <a:cubicBezTo>
                    <a:pt x="22869" y="36328"/>
                    <a:pt x="9944" y="34842"/>
                    <a:pt x="9182" y="49682"/>
                  </a:cubicBezTo>
                  <a:cubicBezTo>
                    <a:pt x="8420" y="64532"/>
                    <a:pt x="26670" y="81600"/>
                    <a:pt x="25146" y="91249"/>
                  </a:cubicBezTo>
                  <a:cubicBezTo>
                    <a:pt x="23631" y="101641"/>
                    <a:pt x="25146" y="114262"/>
                    <a:pt x="-705" y="145428"/>
                  </a:cubicBezTo>
                  <a:lnTo>
                    <a:pt x="25146" y="167697"/>
                  </a:lnTo>
                  <a:close/>
                </a:path>
              </a:pathLst>
            </a:custGeom>
            <a:solidFill>
              <a:schemeClr val="accent3">
                <a:lumMod val="75000"/>
              </a:schemeClr>
            </a:solidFill>
            <a:ln w="9525" cap="flat">
              <a:noFill/>
              <a:prstDash val="solid"/>
              <a:miter/>
            </a:ln>
          </p:spPr>
          <p:txBody>
            <a:bodyPr rtlCol="0" anchor="ctr"/>
            <a:lstStyle/>
            <a:p>
              <a:endParaRPr lang="zh-CN" altLang="en-US"/>
            </a:p>
          </p:txBody>
        </p:sp>
        <p:sp>
          <p:nvSpPr>
            <p:cNvPr id="112" name="任意多边形: 形状 111">
              <a:extLst>
                <a:ext uri="{FF2B5EF4-FFF2-40B4-BE49-F238E27FC236}">
                  <a16:creationId xmlns:a16="http://schemas.microsoft.com/office/drawing/2014/main" id="{CAFF4CF4-4674-416F-99B7-A22A584CDDC5}"/>
                </a:ext>
              </a:extLst>
            </p:cNvPr>
            <p:cNvSpPr/>
            <p:nvPr/>
          </p:nvSpPr>
          <p:spPr>
            <a:xfrm rot="20929138">
              <a:off x="9005940" y="5387918"/>
              <a:ext cx="37356" cy="110987"/>
            </a:xfrm>
            <a:custGeom>
              <a:avLst/>
              <a:gdLst>
                <a:gd name="connsiteX0" fmla="*/ 28841 w 37356"/>
                <a:gd name="connsiteY0" fmla="*/ 5017 h 110987"/>
                <a:gd name="connsiteX1" fmla="*/ 33509 w 37356"/>
                <a:gd name="connsiteY1" fmla="*/ 10961 h 110987"/>
                <a:gd name="connsiteX2" fmla="*/ 21069 w 37356"/>
                <a:gd name="connsiteY2" fmla="*/ 22829 h 110987"/>
                <a:gd name="connsiteX3" fmla="*/ 36614 w 37356"/>
                <a:gd name="connsiteY3" fmla="*/ 65882 h 110987"/>
                <a:gd name="connsiteX4" fmla="*/ 11735 w 37356"/>
                <a:gd name="connsiteY4" fmla="*/ 111154 h 110987"/>
                <a:gd name="connsiteX5" fmla="*/ -705 w 37356"/>
                <a:gd name="connsiteY5" fmla="*/ 106697 h 110987"/>
                <a:gd name="connsiteX6" fmla="*/ 24955 w 37356"/>
                <a:gd name="connsiteY6" fmla="*/ 53261 h 110987"/>
                <a:gd name="connsiteX7" fmla="*/ 8629 w 37356"/>
                <a:gd name="connsiteY7" fmla="*/ 11694 h 110987"/>
                <a:gd name="connsiteX8" fmla="*/ 28841 w 37356"/>
                <a:gd name="connsiteY8" fmla="*/ 5017 h 11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56" h="110987">
                  <a:moveTo>
                    <a:pt x="28841" y="5017"/>
                  </a:moveTo>
                  <a:cubicBezTo>
                    <a:pt x="30394" y="6503"/>
                    <a:pt x="31956" y="8732"/>
                    <a:pt x="33509" y="10961"/>
                  </a:cubicBezTo>
                  <a:cubicBezTo>
                    <a:pt x="24955" y="9475"/>
                    <a:pt x="15621" y="13923"/>
                    <a:pt x="21069" y="22829"/>
                  </a:cubicBezTo>
                  <a:cubicBezTo>
                    <a:pt x="25736" y="32478"/>
                    <a:pt x="37395" y="54004"/>
                    <a:pt x="36614" y="65882"/>
                  </a:cubicBezTo>
                  <a:cubicBezTo>
                    <a:pt x="36614" y="77750"/>
                    <a:pt x="11735" y="111154"/>
                    <a:pt x="11735" y="111154"/>
                  </a:cubicBezTo>
                  <a:cubicBezTo>
                    <a:pt x="-705" y="106697"/>
                    <a:pt x="-705" y="106697"/>
                    <a:pt x="-705" y="106697"/>
                  </a:cubicBezTo>
                  <a:cubicBezTo>
                    <a:pt x="24955" y="76274"/>
                    <a:pt x="23403" y="62910"/>
                    <a:pt x="24955" y="53261"/>
                  </a:cubicBezTo>
                  <a:cubicBezTo>
                    <a:pt x="26508" y="43613"/>
                    <a:pt x="7849" y="26544"/>
                    <a:pt x="8629" y="11694"/>
                  </a:cubicBezTo>
                  <a:cubicBezTo>
                    <a:pt x="9401" y="-3146"/>
                    <a:pt x="22621" y="-1660"/>
                    <a:pt x="28841" y="5017"/>
                  </a:cubicBezTo>
                  <a:close/>
                </a:path>
              </a:pathLst>
            </a:custGeom>
            <a:solidFill>
              <a:srgbClr val="3D210B"/>
            </a:solidFill>
            <a:ln w="9525" cap="flat">
              <a:noFill/>
              <a:prstDash val="solid"/>
              <a:miter/>
            </a:ln>
          </p:spPr>
          <p:txBody>
            <a:bodyPr rtlCol="0" anchor="ctr"/>
            <a:lstStyle/>
            <a:p>
              <a:endParaRPr lang="zh-CN" altLang="en-US"/>
            </a:p>
          </p:txBody>
        </p:sp>
        <p:sp>
          <p:nvSpPr>
            <p:cNvPr id="113" name="任意多边形: 形状 112">
              <a:extLst>
                <a:ext uri="{FF2B5EF4-FFF2-40B4-BE49-F238E27FC236}">
                  <a16:creationId xmlns:a16="http://schemas.microsoft.com/office/drawing/2014/main" id="{48D4D31C-7612-43A8-B722-64A1AD239C2D}"/>
                </a:ext>
              </a:extLst>
            </p:cNvPr>
            <p:cNvSpPr/>
            <p:nvPr/>
          </p:nvSpPr>
          <p:spPr>
            <a:xfrm rot="20929138">
              <a:off x="8830672" y="5484286"/>
              <a:ext cx="461955" cy="215403"/>
            </a:xfrm>
            <a:custGeom>
              <a:avLst/>
              <a:gdLst>
                <a:gd name="connsiteX0" fmla="*/ 216744 w 461955"/>
                <a:gd name="connsiteY0" fmla="*/ 5225 h 215403"/>
                <a:gd name="connsiteX1" fmla="*/ 93366 w 461955"/>
                <a:gd name="connsiteY1" fmla="*/ 42382 h 215403"/>
                <a:gd name="connsiteX2" fmla="*/ 27967 w 461955"/>
                <a:gd name="connsiteY2" fmla="*/ 95579 h 215403"/>
                <a:gd name="connsiteX3" fmla="*/ 469 w 461955"/>
                <a:gd name="connsiteY3" fmla="*/ 113067 h 215403"/>
                <a:gd name="connsiteX4" fmla="*/ 9384 w 461955"/>
                <a:gd name="connsiteY4" fmla="*/ 155330 h 215403"/>
                <a:gd name="connsiteX5" fmla="*/ 61410 w 461955"/>
                <a:gd name="connsiteY5" fmla="*/ 177923 h 215403"/>
                <a:gd name="connsiteX6" fmla="*/ 265045 w 461955"/>
                <a:gd name="connsiteY6" fmla="*/ 184476 h 215403"/>
                <a:gd name="connsiteX7" fmla="*/ 461250 w 461955"/>
                <a:gd name="connsiteY7" fmla="*/ 134203 h 215403"/>
                <a:gd name="connsiteX8" fmla="*/ 292544 w 461955"/>
                <a:gd name="connsiteY8" fmla="*/ 111610 h 215403"/>
                <a:gd name="connsiteX9" fmla="*/ 216744 w 461955"/>
                <a:gd name="connsiteY9" fmla="*/ 5225 h 21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955" h="215403">
                  <a:moveTo>
                    <a:pt x="216744" y="5225"/>
                  </a:moveTo>
                  <a:cubicBezTo>
                    <a:pt x="171405" y="-8624"/>
                    <a:pt x="108978" y="6682"/>
                    <a:pt x="93366" y="42382"/>
                  </a:cubicBezTo>
                  <a:cubicBezTo>
                    <a:pt x="77021" y="78091"/>
                    <a:pt x="67353" y="110876"/>
                    <a:pt x="27967" y="95579"/>
                  </a:cubicBezTo>
                  <a:cubicBezTo>
                    <a:pt x="469" y="113067"/>
                    <a:pt x="469" y="113067"/>
                    <a:pt x="469" y="113067"/>
                  </a:cubicBezTo>
                  <a:cubicBezTo>
                    <a:pt x="469" y="113067"/>
                    <a:pt x="-5475" y="137118"/>
                    <a:pt x="9384" y="155330"/>
                  </a:cubicBezTo>
                  <a:cubicBezTo>
                    <a:pt x="24996" y="173551"/>
                    <a:pt x="61410" y="177923"/>
                    <a:pt x="61410" y="177923"/>
                  </a:cubicBezTo>
                  <a:cubicBezTo>
                    <a:pt x="61410" y="177923"/>
                    <a:pt x="165461" y="258076"/>
                    <a:pt x="265045" y="184476"/>
                  </a:cubicBezTo>
                  <a:cubicBezTo>
                    <a:pt x="265045" y="184476"/>
                    <a:pt x="366124" y="237673"/>
                    <a:pt x="461250" y="134203"/>
                  </a:cubicBezTo>
                  <a:cubicBezTo>
                    <a:pt x="461250" y="134203"/>
                    <a:pt x="413682" y="83921"/>
                    <a:pt x="292544" y="111610"/>
                  </a:cubicBezTo>
                  <a:cubicBezTo>
                    <a:pt x="292544" y="111610"/>
                    <a:pt x="302211" y="32181"/>
                    <a:pt x="216744" y="5225"/>
                  </a:cubicBezTo>
                  <a:close/>
                </a:path>
              </a:pathLst>
            </a:custGeom>
            <a:solidFill>
              <a:schemeClr val="accent5">
                <a:lumMod val="75000"/>
              </a:schemeClr>
            </a:solidFill>
            <a:ln w="9525" cap="flat">
              <a:noFill/>
              <a:prstDash val="solid"/>
              <a:miter/>
            </a:ln>
          </p:spPr>
          <p:txBody>
            <a:bodyPr rtlCol="0" anchor="ctr"/>
            <a:lstStyle/>
            <a:p>
              <a:endParaRPr lang="zh-CN" altLang="en-US"/>
            </a:p>
          </p:txBody>
        </p:sp>
        <p:sp>
          <p:nvSpPr>
            <p:cNvPr id="114" name="任意多边形: 形状 113">
              <a:extLst>
                <a:ext uri="{FF2B5EF4-FFF2-40B4-BE49-F238E27FC236}">
                  <a16:creationId xmlns:a16="http://schemas.microsoft.com/office/drawing/2014/main" id="{9980D2E1-75BB-4CD7-8462-E04DCB3B8FFE}"/>
                </a:ext>
              </a:extLst>
            </p:cNvPr>
            <p:cNvSpPr/>
            <p:nvPr/>
          </p:nvSpPr>
          <p:spPr>
            <a:xfrm rot="20929138">
              <a:off x="8991607" y="5583271"/>
              <a:ext cx="33639" cy="43739"/>
            </a:xfrm>
            <a:custGeom>
              <a:avLst/>
              <a:gdLst>
                <a:gd name="connsiteX0" fmla="*/ 31528 w 33639"/>
                <a:gd name="connsiteY0" fmla="*/ 25538 h 43739"/>
                <a:gd name="connsiteX1" fmla="*/ 9754 w 33639"/>
                <a:gd name="connsiteY1" fmla="*/ 43492 h 43739"/>
                <a:gd name="connsiteX2" fmla="*/ 686 w 33639"/>
                <a:gd name="connsiteY2" fmla="*/ 18508 h 43739"/>
                <a:gd name="connsiteX3" fmla="*/ 23365 w 33639"/>
                <a:gd name="connsiteY3" fmla="*/ 554 h 43739"/>
                <a:gd name="connsiteX4" fmla="*/ 31528 w 33639"/>
                <a:gd name="connsiteY4" fmla="*/ 25538 h 4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39" h="43739">
                  <a:moveTo>
                    <a:pt x="31528" y="25538"/>
                  </a:moveTo>
                  <a:cubicBezTo>
                    <a:pt x="27899" y="38025"/>
                    <a:pt x="17917" y="45836"/>
                    <a:pt x="9754" y="43492"/>
                  </a:cubicBezTo>
                  <a:cubicBezTo>
                    <a:pt x="686" y="41930"/>
                    <a:pt x="-2943" y="30224"/>
                    <a:pt x="686" y="18508"/>
                  </a:cubicBezTo>
                  <a:cubicBezTo>
                    <a:pt x="4315" y="6802"/>
                    <a:pt x="14297" y="-1789"/>
                    <a:pt x="23365" y="554"/>
                  </a:cubicBezTo>
                  <a:cubicBezTo>
                    <a:pt x="31528" y="2116"/>
                    <a:pt x="35157" y="13822"/>
                    <a:pt x="31528" y="25538"/>
                  </a:cubicBezTo>
                  <a:close/>
                </a:path>
              </a:pathLst>
            </a:custGeom>
            <a:solidFill>
              <a:schemeClr val="tx1"/>
            </a:solidFill>
            <a:ln w="9525" cap="flat">
              <a:noFill/>
              <a:prstDash val="solid"/>
              <a:miter/>
            </a:ln>
          </p:spPr>
          <p:txBody>
            <a:bodyPr rtlCol="0" anchor="ctr"/>
            <a:lstStyle/>
            <a:p>
              <a:endParaRPr lang="zh-CN" altLang="en-US"/>
            </a:p>
          </p:txBody>
        </p:sp>
        <p:sp>
          <p:nvSpPr>
            <p:cNvPr id="115" name="任意多边形: 形状 114">
              <a:extLst>
                <a:ext uri="{FF2B5EF4-FFF2-40B4-BE49-F238E27FC236}">
                  <a16:creationId xmlns:a16="http://schemas.microsoft.com/office/drawing/2014/main" id="{943B0C40-004E-408F-8491-830F8784F5EB}"/>
                </a:ext>
              </a:extLst>
            </p:cNvPr>
            <p:cNvSpPr/>
            <p:nvPr/>
          </p:nvSpPr>
          <p:spPr>
            <a:xfrm rot="20929138">
              <a:off x="9006905" y="5590099"/>
              <a:ext cx="8672" cy="9525"/>
            </a:xfrm>
            <a:custGeom>
              <a:avLst/>
              <a:gdLst>
                <a:gd name="connsiteX0" fmla="*/ 7889 w 8672"/>
                <a:gd name="connsiteY0" fmla="*/ 4396 h 9525"/>
                <a:gd name="connsiteX1" fmla="*/ 3879 w 8672"/>
                <a:gd name="connsiteY1" fmla="*/ 9692 h 9525"/>
                <a:gd name="connsiteX2" fmla="*/ -627 w 8672"/>
                <a:gd name="connsiteY2" fmla="*/ 5463 h 9525"/>
                <a:gd name="connsiteX3" fmla="*/ 3383 w 8672"/>
                <a:gd name="connsiteY3" fmla="*/ 167 h 9525"/>
                <a:gd name="connsiteX4" fmla="*/ 7889 w 8672"/>
                <a:gd name="connsiteY4" fmla="*/ 43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2" h="9525">
                  <a:moveTo>
                    <a:pt x="7889" y="4396"/>
                  </a:moveTo>
                  <a:cubicBezTo>
                    <a:pt x="8394" y="7044"/>
                    <a:pt x="6384" y="9159"/>
                    <a:pt x="3879" y="9692"/>
                  </a:cubicBezTo>
                  <a:cubicBezTo>
                    <a:pt x="1374" y="9692"/>
                    <a:pt x="-627" y="8101"/>
                    <a:pt x="-627" y="5463"/>
                  </a:cubicBezTo>
                  <a:cubicBezTo>
                    <a:pt x="-1131" y="2815"/>
                    <a:pt x="878" y="700"/>
                    <a:pt x="3383" y="167"/>
                  </a:cubicBezTo>
                  <a:cubicBezTo>
                    <a:pt x="5888" y="167"/>
                    <a:pt x="7889" y="1758"/>
                    <a:pt x="7889" y="4396"/>
                  </a:cubicBezTo>
                  <a:close/>
                </a:path>
              </a:pathLst>
            </a:custGeom>
            <a:solidFill>
              <a:srgbClr val="FFFFFF"/>
            </a:solidFill>
            <a:ln w="9525" cap="flat">
              <a:noFill/>
              <a:prstDash val="solid"/>
              <a:miter/>
            </a:ln>
          </p:spPr>
          <p:txBody>
            <a:bodyPr rtlCol="0" anchor="ctr"/>
            <a:lstStyle/>
            <a:p>
              <a:endParaRPr lang="zh-CN" altLang="en-US"/>
            </a:p>
          </p:txBody>
        </p:sp>
        <p:sp>
          <p:nvSpPr>
            <p:cNvPr id="116" name="任意多边形: 形状 115">
              <a:extLst>
                <a:ext uri="{FF2B5EF4-FFF2-40B4-BE49-F238E27FC236}">
                  <a16:creationId xmlns:a16="http://schemas.microsoft.com/office/drawing/2014/main" id="{65CF9406-79B6-42AD-ACF4-2A2FED3B1586}"/>
                </a:ext>
              </a:extLst>
            </p:cNvPr>
            <p:cNvSpPr/>
            <p:nvPr/>
          </p:nvSpPr>
          <p:spPr>
            <a:xfrm rot="20929138">
              <a:off x="8840123" y="5617974"/>
              <a:ext cx="265585" cy="100570"/>
            </a:xfrm>
            <a:custGeom>
              <a:avLst/>
              <a:gdLst>
                <a:gd name="connsiteX0" fmla="*/ 65779 w 265585"/>
                <a:gd name="connsiteY0" fmla="*/ 45134 h 100570"/>
                <a:gd name="connsiteX1" fmla="*/ 5610 w 265585"/>
                <a:gd name="connsiteY1" fmla="*/ 167 h 100570"/>
                <a:gd name="connsiteX2" fmla="*/ -334 w 265585"/>
                <a:gd name="connsiteY2" fmla="*/ 3072 h 100570"/>
                <a:gd name="connsiteX3" fmla="*/ 9325 w 265585"/>
                <a:gd name="connsiteY3" fmla="*/ 40782 h 100570"/>
                <a:gd name="connsiteX4" fmla="*/ 61331 w 265585"/>
                <a:gd name="connsiteY4" fmla="*/ 63261 h 100570"/>
                <a:gd name="connsiteX5" fmla="*/ 264881 w 265585"/>
                <a:gd name="connsiteY5" fmla="*/ 69795 h 100570"/>
                <a:gd name="connsiteX6" fmla="*/ 65779 w 265585"/>
                <a:gd name="connsiteY6" fmla="*/ 45134 h 10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85" h="100570">
                  <a:moveTo>
                    <a:pt x="65779" y="45134"/>
                  </a:moveTo>
                  <a:cubicBezTo>
                    <a:pt x="36071" y="47306"/>
                    <a:pt x="5610" y="167"/>
                    <a:pt x="5610" y="167"/>
                  </a:cubicBezTo>
                  <a:cubicBezTo>
                    <a:pt x="5610" y="167"/>
                    <a:pt x="3381" y="891"/>
                    <a:pt x="-334" y="3072"/>
                  </a:cubicBezTo>
                  <a:cubicBezTo>
                    <a:pt x="-1076" y="11045"/>
                    <a:pt x="-1819" y="26999"/>
                    <a:pt x="9325" y="40782"/>
                  </a:cubicBezTo>
                  <a:cubicBezTo>
                    <a:pt x="24927" y="58917"/>
                    <a:pt x="61331" y="63261"/>
                    <a:pt x="61331" y="63261"/>
                  </a:cubicBezTo>
                  <a:cubicBezTo>
                    <a:pt x="61331" y="63261"/>
                    <a:pt x="165335" y="143042"/>
                    <a:pt x="264881" y="69795"/>
                  </a:cubicBezTo>
                  <a:cubicBezTo>
                    <a:pt x="118529" y="109676"/>
                    <a:pt x="65779" y="45134"/>
                    <a:pt x="65779" y="45134"/>
                  </a:cubicBezTo>
                  <a:close/>
                </a:path>
              </a:pathLst>
            </a:custGeom>
            <a:solidFill>
              <a:schemeClr val="accent6">
                <a:lumMod val="50000"/>
                <a:alpha val="35000"/>
              </a:schemeClr>
            </a:solidFill>
            <a:ln w="9525" cap="flat">
              <a:noFill/>
              <a:prstDash val="solid"/>
              <a:miter/>
            </a:ln>
          </p:spPr>
          <p:txBody>
            <a:bodyPr rtlCol="0" anchor="ctr"/>
            <a:lstStyle/>
            <a:p>
              <a:endParaRPr lang="zh-CN" altLang="en-US"/>
            </a:p>
          </p:txBody>
        </p:sp>
        <p:sp>
          <p:nvSpPr>
            <p:cNvPr id="117" name="任意多边形: 形状 116">
              <a:extLst>
                <a:ext uri="{FF2B5EF4-FFF2-40B4-BE49-F238E27FC236}">
                  <a16:creationId xmlns:a16="http://schemas.microsoft.com/office/drawing/2014/main" id="{07CBBB58-D505-4906-9648-2D3A0C2512BD}"/>
                </a:ext>
              </a:extLst>
            </p:cNvPr>
            <p:cNvSpPr/>
            <p:nvPr/>
          </p:nvSpPr>
          <p:spPr>
            <a:xfrm rot="20929138">
              <a:off x="9106882" y="5644806"/>
              <a:ext cx="67796" cy="26144"/>
            </a:xfrm>
            <a:custGeom>
              <a:avLst/>
              <a:gdLst>
                <a:gd name="connsiteX0" fmla="*/ -705 w 67796"/>
                <a:gd name="connsiteY0" fmla="*/ 11404 h 26144"/>
                <a:gd name="connsiteX1" fmla="*/ 57207 w 67796"/>
                <a:gd name="connsiteY1" fmla="*/ 26311 h 26144"/>
                <a:gd name="connsiteX2" fmla="*/ -705 w 67796"/>
                <a:gd name="connsiteY2" fmla="*/ 11404 h 26144"/>
              </a:gdLst>
              <a:ahLst/>
              <a:cxnLst>
                <a:cxn ang="0">
                  <a:pos x="connsiteX0" y="connsiteY0"/>
                </a:cxn>
                <a:cxn ang="0">
                  <a:pos x="connsiteX1" y="connsiteY1"/>
                </a:cxn>
                <a:cxn ang="0">
                  <a:pos x="connsiteX2" y="connsiteY2"/>
                </a:cxn>
              </a:cxnLst>
              <a:rect l="l" t="t" r="r" b="b"/>
              <a:pathLst>
                <a:path w="67796" h="26144">
                  <a:moveTo>
                    <a:pt x="-705" y="11404"/>
                  </a:moveTo>
                  <a:cubicBezTo>
                    <a:pt x="-705" y="11404"/>
                    <a:pt x="22155" y="24654"/>
                    <a:pt x="57207" y="26311"/>
                  </a:cubicBezTo>
                  <a:cubicBezTo>
                    <a:pt x="75495" y="4775"/>
                    <a:pt x="74733" y="-11789"/>
                    <a:pt x="-705" y="11404"/>
                  </a:cubicBezTo>
                  <a:close/>
                </a:path>
              </a:pathLst>
            </a:custGeom>
            <a:solidFill>
              <a:srgbClr val="BC5B04"/>
            </a:solidFill>
            <a:ln w="9525" cap="flat">
              <a:noFill/>
              <a:prstDash val="solid"/>
              <a:miter/>
            </a:ln>
          </p:spPr>
          <p:txBody>
            <a:bodyPr rtlCol="0" anchor="ctr"/>
            <a:lstStyle/>
            <a:p>
              <a:endParaRPr lang="zh-CN" altLang="en-US"/>
            </a:p>
          </p:txBody>
        </p:sp>
        <p:sp>
          <p:nvSpPr>
            <p:cNvPr id="118" name="任意多边形: 形状 117">
              <a:extLst>
                <a:ext uri="{FF2B5EF4-FFF2-40B4-BE49-F238E27FC236}">
                  <a16:creationId xmlns:a16="http://schemas.microsoft.com/office/drawing/2014/main" id="{07029603-AD60-40C5-9455-A31930055077}"/>
                </a:ext>
              </a:extLst>
            </p:cNvPr>
            <p:cNvSpPr/>
            <p:nvPr/>
          </p:nvSpPr>
          <p:spPr>
            <a:xfrm rot="20929138">
              <a:off x="9101333" y="5589524"/>
              <a:ext cx="200025" cy="67621"/>
            </a:xfrm>
            <a:custGeom>
              <a:avLst/>
              <a:gdLst>
                <a:gd name="connsiteX0" fmla="*/ 199320 w 200025"/>
                <a:gd name="connsiteY0" fmla="*/ 3863 h 67621"/>
                <a:gd name="connsiteX1" fmla="*/ -705 w 200025"/>
                <a:gd name="connsiteY1" fmla="*/ 54126 h 67621"/>
                <a:gd name="connsiteX2" fmla="*/ 199320 w 200025"/>
                <a:gd name="connsiteY2" fmla="*/ 3863 h 67621"/>
              </a:gdLst>
              <a:ahLst/>
              <a:cxnLst>
                <a:cxn ang="0">
                  <a:pos x="connsiteX0" y="connsiteY0"/>
                </a:cxn>
                <a:cxn ang="0">
                  <a:pos x="connsiteX1" y="connsiteY1"/>
                </a:cxn>
                <a:cxn ang="0">
                  <a:pos x="connsiteX2" y="connsiteY2"/>
                </a:cxn>
              </a:cxnLst>
              <a:rect l="l" t="t" r="r" b="b"/>
              <a:pathLst>
                <a:path w="200025" h="67621">
                  <a:moveTo>
                    <a:pt x="199320" y="3863"/>
                  </a:moveTo>
                  <a:cubicBezTo>
                    <a:pt x="98545" y="-16531"/>
                    <a:pt x="-705" y="54126"/>
                    <a:pt x="-705" y="54126"/>
                  </a:cubicBezTo>
                  <a:cubicBezTo>
                    <a:pt x="-705" y="54126"/>
                    <a:pt x="102336" y="107294"/>
                    <a:pt x="199320" y="3863"/>
                  </a:cubicBezTo>
                  <a:close/>
                </a:path>
              </a:pathLst>
            </a:custGeom>
            <a:solidFill>
              <a:schemeClr val="accent2">
                <a:lumMod val="40000"/>
                <a:lumOff val="60000"/>
              </a:schemeClr>
            </a:solidFill>
            <a:ln w="9525" cap="flat">
              <a:noFill/>
              <a:prstDash val="solid"/>
              <a:miter/>
            </a:ln>
          </p:spPr>
          <p:txBody>
            <a:bodyPr rtlCol="0" anchor="ctr"/>
            <a:lstStyle/>
            <a:p>
              <a:endParaRPr lang="zh-CN" altLang="en-US"/>
            </a:p>
          </p:txBody>
        </p:sp>
        <p:sp>
          <p:nvSpPr>
            <p:cNvPr id="119" name="任意多边形: 形状 118">
              <a:extLst>
                <a:ext uri="{FF2B5EF4-FFF2-40B4-BE49-F238E27FC236}">
                  <a16:creationId xmlns:a16="http://schemas.microsoft.com/office/drawing/2014/main" id="{82B8B6A1-5580-4883-97A8-76FAF5B15EFD}"/>
                </a:ext>
              </a:extLst>
            </p:cNvPr>
            <p:cNvSpPr/>
            <p:nvPr/>
          </p:nvSpPr>
          <p:spPr>
            <a:xfrm rot="20929138">
              <a:off x="8799411" y="5579913"/>
              <a:ext cx="63038" cy="72047"/>
            </a:xfrm>
            <a:custGeom>
              <a:avLst/>
              <a:gdLst>
                <a:gd name="connsiteX0" fmla="*/ 62133 w 63038"/>
                <a:gd name="connsiteY0" fmla="*/ 32724 h 72047"/>
                <a:gd name="connsiteX1" fmla="*/ 33843 w 63038"/>
                <a:gd name="connsiteY1" fmla="*/ 71986 h 72047"/>
                <a:gd name="connsiteX2" fmla="*/ -504 w 63038"/>
                <a:gd name="connsiteY2" fmla="*/ 38887 h 72047"/>
                <a:gd name="connsiteX3" fmla="*/ 28461 w 63038"/>
                <a:gd name="connsiteY3" fmla="*/ 396 h 72047"/>
                <a:gd name="connsiteX4" fmla="*/ 62133 w 63038"/>
                <a:gd name="connsiteY4" fmla="*/ 32724 h 7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38" h="72047">
                  <a:moveTo>
                    <a:pt x="62133" y="32724"/>
                  </a:moveTo>
                  <a:cubicBezTo>
                    <a:pt x="64152" y="52736"/>
                    <a:pt x="50683" y="70443"/>
                    <a:pt x="33843" y="71986"/>
                  </a:cubicBezTo>
                  <a:cubicBezTo>
                    <a:pt x="16336" y="74291"/>
                    <a:pt x="849" y="58899"/>
                    <a:pt x="-504" y="38887"/>
                  </a:cubicBezTo>
                  <a:cubicBezTo>
                    <a:pt x="-2523" y="19646"/>
                    <a:pt x="10945" y="1939"/>
                    <a:pt x="28461" y="396"/>
                  </a:cubicBezTo>
                  <a:cubicBezTo>
                    <a:pt x="45292" y="-1909"/>
                    <a:pt x="60780" y="13483"/>
                    <a:pt x="62133" y="32724"/>
                  </a:cubicBezTo>
                  <a:close/>
                </a:path>
              </a:pathLst>
            </a:custGeom>
            <a:solidFill>
              <a:schemeClr val="accent3">
                <a:lumMod val="60000"/>
                <a:lumOff val="40000"/>
                <a:alpha val="85000"/>
              </a:schemeClr>
            </a:solidFill>
            <a:ln w="9525" cap="flat">
              <a:noFill/>
              <a:prstDash val="solid"/>
              <a:miter/>
            </a:ln>
          </p:spPr>
          <p:txBody>
            <a:bodyPr rtlCol="0" anchor="ctr"/>
            <a:lstStyle/>
            <a:p>
              <a:endParaRPr lang="zh-CN" altLang="en-US"/>
            </a:p>
          </p:txBody>
        </p:sp>
        <p:sp>
          <p:nvSpPr>
            <p:cNvPr id="120" name="任意多边形: 形状 119">
              <a:extLst>
                <a:ext uri="{FF2B5EF4-FFF2-40B4-BE49-F238E27FC236}">
                  <a16:creationId xmlns:a16="http://schemas.microsoft.com/office/drawing/2014/main" id="{DDA6AB10-F374-4DF7-9B9A-F84EA2C69E40}"/>
                </a:ext>
              </a:extLst>
            </p:cNvPr>
            <p:cNvSpPr/>
            <p:nvPr/>
          </p:nvSpPr>
          <p:spPr>
            <a:xfrm rot="20929138">
              <a:off x="8799598" y="5589032"/>
              <a:ext cx="46517" cy="64650"/>
            </a:xfrm>
            <a:custGeom>
              <a:avLst/>
              <a:gdLst>
                <a:gd name="connsiteX0" fmla="*/ 45813 w 46517"/>
                <a:gd name="connsiteY0" fmla="*/ 59346 h 64650"/>
                <a:gd name="connsiteX1" fmla="*/ 12351 w 46517"/>
                <a:gd name="connsiteY1" fmla="*/ 167 h 64650"/>
                <a:gd name="connsiteX2" fmla="*/ -526 w 46517"/>
                <a:gd name="connsiteY2" fmla="*/ 32381 h 64650"/>
                <a:gd name="connsiteX3" fmla="*/ 32297 w 46517"/>
                <a:gd name="connsiteY3" fmla="*/ 64594 h 64650"/>
                <a:gd name="connsiteX4" fmla="*/ 45813 w 46517"/>
                <a:gd name="connsiteY4" fmla="*/ 59346 h 64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17" h="64650">
                  <a:moveTo>
                    <a:pt x="45813" y="59346"/>
                  </a:moveTo>
                  <a:cubicBezTo>
                    <a:pt x="5912" y="52612"/>
                    <a:pt x="12351" y="919"/>
                    <a:pt x="12351" y="167"/>
                  </a:cubicBezTo>
                  <a:cubicBezTo>
                    <a:pt x="3979" y="7663"/>
                    <a:pt x="-1812" y="19646"/>
                    <a:pt x="-526" y="32381"/>
                  </a:cubicBezTo>
                  <a:cubicBezTo>
                    <a:pt x="760" y="51859"/>
                    <a:pt x="15561" y="66842"/>
                    <a:pt x="32297" y="64594"/>
                  </a:cubicBezTo>
                  <a:cubicBezTo>
                    <a:pt x="36802" y="64594"/>
                    <a:pt x="41307" y="62346"/>
                    <a:pt x="45813" y="59346"/>
                  </a:cubicBezTo>
                  <a:close/>
                </a:path>
              </a:pathLst>
            </a:custGeom>
            <a:solidFill>
              <a:schemeClr val="accent3">
                <a:lumMod val="75000"/>
              </a:schemeClr>
            </a:solidFill>
            <a:ln w="9525" cap="flat">
              <a:noFill/>
              <a:prstDash val="solid"/>
              <a:miter/>
            </a:ln>
          </p:spPr>
          <p:txBody>
            <a:bodyPr rtlCol="0" anchor="ctr"/>
            <a:lstStyle/>
            <a:p>
              <a:endParaRPr lang="zh-CN" altLang="en-US" dirty="0"/>
            </a:p>
          </p:txBody>
        </p:sp>
        <p:sp>
          <p:nvSpPr>
            <p:cNvPr id="121" name="任意多边形: 形状 120">
              <a:extLst>
                <a:ext uri="{FF2B5EF4-FFF2-40B4-BE49-F238E27FC236}">
                  <a16:creationId xmlns:a16="http://schemas.microsoft.com/office/drawing/2014/main" id="{F4A44972-3A52-4F76-8FE4-335D32D1D427}"/>
                </a:ext>
              </a:extLst>
            </p:cNvPr>
            <p:cNvSpPr/>
            <p:nvPr/>
          </p:nvSpPr>
          <p:spPr>
            <a:xfrm rot="20929138">
              <a:off x="9100673" y="5590898"/>
              <a:ext cx="200025" cy="58192"/>
            </a:xfrm>
            <a:custGeom>
              <a:avLst/>
              <a:gdLst>
                <a:gd name="connsiteX0" fmla="*/ -705 w 200025"/>
                <a:gd name="connsiteY0" fmla="*/ 58359 h 58192"/>
                <a:gd name="connsiteX1" fmla="*/ 199320 w 200025"/>
                <a:gd name="connsiteY1" fmla="*/ 4153 h 58192"/>
                <a:gd name="connsiteX2" fmla="*/ -705 w 200025"/>
                <a:gd name="connsiteY2" fmla="*/ 58359 h 58192"/>
              </a:gdLst>
              <a:ahLst/>
              <a:cxnLst>
                <a:cxn ang="0">
                  <a:pos x="connsiteX0" y="connsiteY0"/>
                </a:cxn>
                <a:cxn ang="0">
                  <a:pos x="connsiteX1" y="connsiteY1"/>
                </a:cxn>
                <a:cxn ang="0">
                  <a:pos x="connsiteX2" y="connsiteY2"/>
                </a:cxn>
              </a:cxnLst>
              <a:rect l="l" t="t" r="r" b="b"/>
              <a:pathLst>
                <a:path w="200025" h="58192">
                  <a:moveTo>
                    <a:pt x="-705" y="58359"/>
                  </a:moveTo>
                  <a:cubicBezTo>
                    <a:pt x="-705" y="58359"/>
                    <a:pt x="117491" y="2581"/>
                    <a:pt x="199320" y="4153"/>
                  </a:cubicBezTo>
                  <a:cubicBezTo>
                    <a:pt x="98545" y="-17841"/>
                    <a:pt x="-705" y="58359"/>
                    <a:pt x="-705" y="58359"/>
                  </a:cubicBezTo>
                  <a:close/>
                </a:path>
              </a:pathLst>
            </a:custGeom>
            <a:solidFill>
              <a:schemeClr val="accent2">
                <a:lumMod val="75000"/>
              </a:schemeClr>
            </a:solidFill>
            <a:ln w="9525" cap="flat">
              <a:noFill/>
              <a:prstDash val="solid"/>
              <a:miter/>
            </a:ln>
          </p:spPr>
          <p:txBody>
            <a:bodyPr rtlCol="0" anchor="ctr"/>
            <a:lstStyle/>
            <a:p>
              <a:endParaRPr lang="zh-CN" altLang="en-US"/>
            </a:p>
          </p:txBody>
        </p:sp>
        <p:sp>
          <p:nvSpPr>
            <p:cNvPr id="122" name="任意多边形: 形状 121">
              <a:extLst>
                <a:ext uri="{FF2B5EF4-FFF2-40B4-BE49-F238E27FC236}">
                  <a16:creationId xmlns:a16="http://schemas.microsoft.com/office/drawing/2014/main" id="{E78CEAB8-171C-4B42-814D-A93FC3C17FFB}"/>
                </a:ext>
              </a:extLst>
            </p:cNvPr>
            <p:cNvSpPr/>
            <p:nvPr/>
          </p:nvSpPr>
          <p:spPr>
            <a:xfrm rot="20929138">
              <a:off x="9697275" y="6104007"/>
              <a:ext cx="16767" cy="76200"/>
            </a:xfrm>
            <a:custGeom>
              <a:avLst/>
              <a:gdLst>
                <a:gd name="connsiteX0" fmla="*/ 15859 w 16767"/>
                <a:gd name="connsiteY0" fmla="*/ 67022 h 76200"/>
                <a:gd name="connsiteX1" fmla="*/ 5924 w 16767"/>
                <a:gd name="connsiteY1" fmla="*/ 1604 h 76200"/>
                <a:gd name="connsiteX2" fmla="*/ -705 w 16767"/>
                <a:gd name="connsiteY2" fmla="*/ 167 h 76200"/>
                <a:gd name="connsiteX3" fmla="*/ 123 w 16767"/>
                <a:gd name="connsiteY3" fmla="*/ 76367 h 76200"/>
                <a:gd name="connsiteX4" fmla="*/ 15859 w 16767"/>
                <a:gd name="connsiteY4" fmla="*/ 67022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7" h="76200">
                  <a:moveTo>
                    <a:pt x="15859" y="67022"/>
                  </a:moveTo>
                  <a:cubicBezTo>
                    <a:pt x="15859" y="67022"/>
                    <a:pt x="18345" y="38986"/>
                    <a:pt x="5924" y="1604"/>
                  </a:cubicBezTo>
                  <a:cubicBezTo>
                    <a:pt x="-705" y="167"/>
                    <a:pt x="-705" y="167"/>
                    <a:pt x="-705" y="167"/>
                  </a:cubicBezTo>
                  <a:cubicBezTo>
                    <a:pt x="-705" y="167"/>
                    <a:pt x="10887" y="51207"/>
                    <a:pt x="123" y="76367"/>
                  </a:cubicBezTo>
                  <a:cubicBezTo>
                    <a:pt x="6753" y="74211"/>
                    <a:pt x="11716" y="71335"/>
                    <a:pt x="15859" y="67022"/>
                  </a:cubicBezTo>
                  <a:close/>
                </a:path>
              </a:pathLst>
            </a:custGeom>
            <a:solidFill>
              <a:srgbClr val="602F06"/>
            </a:solidFill>
            <a:ln w="9525" cap="flat">
              <a:noFill/>
              <a:prstDash val="solid"/>
              <a:miter/>
            </a:ln>
          </p:spPr>
          <p:txBody>
            <a:bodyPr rtlCol="0" anchor="ctr"/>
            <a:lstStyle/>
            <a:p>
              <a:endParaRPr lang="zh-CN" altLang="en-US"/>
            </a:p>
          </p:txBody>
        </p:sp>
        <p:sp>
          <p:nvSpPr>
            <p:cNvPr id="123" name="任意多边形: 形状 122">
              <a:extLst>
                <a:ext uri="{FF2B5EF4-FFF2-40B4-BE49-F238E27FC236}">
                  <a16:creationId xmlns:a16="http://schemas.microsoft.com/office/drawing/2014/main" id="{4D4D29C6-2B6E-409B-8706-A6B4D7B1DFC9}"/>
                </a:ext>
              </a:extLst>
            </p:cNvPr>
            <p:cNvSpPr/>
            <p:nvPr/>
          </p:nvSpPr>
          <p:spPr>
            <a:xfrm rot="20929138">
              <a:off x="9269855" y="5885646"/>
              <a:ext cx="37363" cy="17552"/>
            </a:xfrm>
            <a:custGeom>
              <a:avLst/>
              <a:gdLst>
                <a:gd name="connsiteX0" fmla="*/ 36604 w 37363"/>
                <a:gd name="connsiteY0" fmla="*/ 6693 h 17552"/>
                <a:gd name="connsiteX1" fmla="*/ 19136 w 37363"/>
                <a:gd name="connsiteY1" fmla="*/ 17580 h 17552"/>
                <a:gd name="connsiteX2" fmla="*/ -705 w 37363"/>
                <a:gd name="connsiteY2" fmla="*/ 10322 h 17552"/>
                <a:gd name="connsiteX3" fmla="*/ 17554 w 37363"/>
                <a:gd name="connsiteY3" fmla="*/ 340 h 17552"/>
                <a:gd name="connsiteX4" fmla="*/ 36604 w 37363"/>
                <a:gd name="connsiteY4" fmla="*/ 6693 h 17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3" h="17552">
                  <a:moveTo>
                    <a:pt x="36604" y="6693"/>
                  </a:moveTo>
                  <a:cubicBezTo>
                    <a:pt x="37395" y="11227"/>
                    <a:pt x="29461" y="15761"/>
                    <a:pt x="19136" y="17580"/>
                  </a:cubicBezTo>
                  <a:cubicBezTo>
                    <a:pt x="8820" y="18485"/>
                    <a:pt x="86" y="14856"/>
                    <a:pt x="-705" y="10322"/>
                  </a:cubicBezTo>
                  <a:cubicBezTo>
                    <a:pt x="-705" y="5788"/>
                    <a:pt x="7229" y="1245"/>
                    <a:pt x="17554" y="340"/>
                  </a:cubicBezTo>
                  <a:cubicBezTo>
                    <a:pt x="27870" y="-565"/>
                    <a:pt x="36604" y="2159"/>
                    <a:pt x="36604" y="6693"/>
                  </a:cubicBezTo>
                  <a:close/>
                </a:path>
              </a:pathLst>
            </a:custGeom>
            <a:solidFill>
              <a:srgbClr val="E29A59"/>
            </a:solidFill>
            <a:ln w="9525" cap="flat">
              <a:noFill/>
              <a:prstDash val="solid"/>
              <a:miter/>
            </a:ln>
          </p:spPr>
          <p:txBody>
            <a:bodyPr rtlCol="0" anchor="ctr"/>
            <a:lstStyle/>
            <a:p>
              <a:endParaRPr lang="zh-CN" altLang="en-US"/>
            </a:p>
          </p:txBody>
        </p:sp>
        <p:sp>
          <p:nvSpPr>
            <p:cNvPr id="124" name="任意多边形: 形状 123">
              <a:extLst>
                <a:ext uri="{FF2B5EF4-FFF2-40B4-BE49-F238E27FC236}">
                  <a16:creationId xmlns:a16="http://schemas.microsoft.com/office/drawing/2014/main" id="{247B6E57-5987-405F-99F6-8B420C363339}"/>
                </a:ext>
              </a:extLst>
            </p:cNvPr>
            <p:cNvSpPr/>
            <p:nvPr/>
          </p:nvSpPr>
          <p:spPr>
            <a:xfrm rot="20929138">
              <a:off x="9312885" y="5857723"/>
              <a:ext cx="37359" cy="17584"/>
            </a:xfrm>
            <a:custGeom>
              <a:avLst/>
              <a:gdLst>
                <a:gd name="connsiteX0" fmla="*/ 36604 w 37359"/>
                <a:gd name="connsiteY0" fmla="*/ 6693 h 17584"/>
                <a:gd name="connsiteX1" fmla="*/ 18345 w 37359"/>
                <a:gd name="connsiteY1" fmla="*/ 17580 h 17584"/>
                <a:gd name="connsiteX2" fmla="*/ -705 w 37359"/>
                <a:gd name="connsiteY2" fmla="*/ 10322 h 17584"/>
                <a:gd name="connsiteX3" fmla="*/ 17554 w 37359"/>
                <a:gd name="connsiteY3" fmla="*/ 340 h 17584"/>
                <a:gd name="connsiteX4" fmla="*/ 36604 w 37359"/>
                <a:gd name="connsiteY4" fmla="*/ 6693 h 1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9" h="17584">
                  <a:moveTo>
                    <a:pt x="36604" y="6693"/>
                  </a:moveTo>
                  <a:cubicBezTo>
                    <a:pt x="37395" y="12132"/>
                    <a:pt x="28661" y="16675"/>
                    <a:pt x="18345" y="17580"/>
                  </a:cubicBezTo>
                  <a:cubicBezTo>
                    <a:pt x="8029" y="18485"/>
                    <a:pt x="-705" y="15761"/>
                    <a:pt x="-705" y="10322"/>
                  </a:cubicBezTo>
                  <a:cubicBezTo>
                    <a:pt x="-705" y="5788"/>
                    <a:pt x="7229" y="1245"/>
                    <a:pt x="17554" y="340"/>
                  </a:cubicBezTo>
                  <a:cubicBezTo>
                    <a:pt x="27870" y="-565"/>
                    <a:pt x="36604" y="2159"/>
                    <a:pt x="36604" y="6693"/>
                  </a:cubicBezTo>
                  <a:close/>
                </a:path>
              </a:pathLst>
            </a:custGeom>
            <a:solidFill>
              <a:srgbClr val="E29A59"/>
            </a:solidFill>
            <a:ln w="9525" cap="flat">
              <a:noFill/>
              <a:prstDash val="solid"/>
              <a:miter/>
            </a:ln>
          </p:spPr>
          <p:txBody>
            <a:bodyPr rtlCol="0" anchor="ctr"/>
            <a:lstStyle/>
            <a:p>
              <a:endParaRPr lang="zh-CN" altLang="en-US"/>
            </a:p>
          </p:txBody>
        </p:sp>
        <p:sp>
          <p:nvSpPr>
            <p:cNvPr id="125" name="任意多边形: 形状 124">
              <a:extLst>
                <a:ext uri="{FF2B5EF4-FFF2-40B4-BE49-F238E27FC236}">
                  <a16:creationId xmlns:a16="http://schemas.microsoft.com/office/drawing/2014/main" id="{CFC1B524-2109-4DC1-A793-2D8B7DAB5EEC}"/>
                </a:ext>
              </a:extLst>
            </p:cNvPr>
            <p:cNvSpPr/>
            <p:nvPr/>
          </p:nvSpPr>
          <p:spPr>
            <a:xfrm rot="20929138">
              <a:off x="9337739" y="5882860"/>
              <a:ext cx="28024" cy="17552"/>
            </a:xfrm>
            <a:custGeom>
              <a:avLst/>
              <a:gdLst>
                <a:gd name="connsiteX0" fmla="*/ 27320 w 28024"/>
                <a:gd name="connsiteY0" fmla="*/ 6693 h 17552"/>
                <a:gd name="connsiteX1" fmla="*/ 13623 w 28024"/>
                <a:gd name="connsiteY1" fmla="*/ 17580 h 17552"/>
                <a:gd name="connsiteX2" fmla="*/ -665 w 28024"/>
                <a:gd name="connsiteY2" fmla="*/ 10322 h 17552"/>
                <a:gd name="connsiteX3" fmla="*/ 12442 w 28024"/>
                <a:gd name="connsiteY3" fmla="*/ 340 h 17552"/>
                <a:gd name="connsiteX4" fmla="*/ 27320 w 28024"/>
                <a:gd name="connsiteY4" fmla="*/ 6693 h 17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4" h="17552">
                  <a:moveTo>
                    <a:pt x="27320" y="6693"/>
                  </a:moveTo>
                  <a:cubicBezTo>
                    <a:pt x="27320" y="11227"/>
                    <a:pt x="21367" y="16675"/>
                    <a:pt x="13623" y="17580"/>
                  </a:cubicBezTo>
                  <a:cubicBezTo>
                    <a:pt x="5889" y="18485"/>
                    <a:pt x="-665" y="14856"/>
                    <a:pt x="-665" y="10322"/>
                  </a:cubicBezTo>
                  <a:cubicBezTo>
                    <a:pt x="-1255" y="5788"/>
                    <a:pt x="4698" y="1245"/>
                    <a:pt x="12442" y="340"/>
                  </a:cubicBezTo>
                  <a:cubicBezTo>
                    <a:pt x="20176" y="-565"/>
                    <a:pt x="26729" y="2159"/>
                    <a:pt x="27320" y="6693"/>
                  </a:cubicBezTo>
                  <a:close/>
                </a:path>
              </a:pathLst>
            </a:custGeom>
            <a:solidFill>
              <a:srgbClr val="E29A59"/>
            </a:solidFill>
            <a:ln w="9525" cap="flat">
              <a:noFill/>
              <a:prstDash val="solid"/>
              <a:miter/>
            </a:ln>
          </p:spPr>
          <p:txBody>
            <a:bodyPr rtlCol="0" anchor="ctr"/>
            <a:lstStyle/>
            <a:p>
              <a:endParaRPr lang="zh-CN" altLang="en-US"/>
            </a:p>
          </p:txBody>
        </p:sp>
        <p:sp>
          <p:nvSpPr>
            <p:cNvPr id="126" name="任意多边形: 形状 125">
              <a:extLst>
                <a:ext uri="{FF2B5EF4-FFF2-40B4-BE49-F238E27FC236}">
                  <a16:creationId xmlns:a16="http://schemas.microsoft.com/office/drawing/2014/main" id="{CC43EE3D-6DA1-489D-B8B6-C1022EAD4220}"/>
                </a:ext>
              </a:extLst>
            </p:cNvPr>
            <p:cNvSpPr/>
            <p:nvPr/>
          </p:nvSpPr>
          <p:spPr>
            <a:xfrm rot="20929138">
              <a:off x="8937001" y="5754163"/>
              <a:ext cx="161925" cy="44138"/>
            </a:xfrm>
            <a:custGeom>
              <a:avLst/>
              <a:gdLst>
                <a:gd name="connsiteX0" fmla="*/ 19536 w 161925"/>
                <a:gd name="connsiteY0" fmla="*/ 167 h 44138"/>
                <a:gd name="connsiteX1" fmla="*/ 161220 w 161925"/>
                <a:gd name="connsiteY1" fmla="*/ 7844 h 44138"/>
                <a:gd name="connsiteX2" fmla="*/ 153724 w 161925"/>
                <a:gd name="connsiteY2" fmla="*/ 43953 h 44138"/>
                <a:gd name="connsiteX3" fmla="*/ -705 w 161925"/>
                <a:gd name="connsiteY3" fmla="*/ 30123 h 44138"/>
                <a:gd name="connsiteX4" fmla="*/ 19536 w 161925"/>
                <a:gd name="connsiteY4" fmla="*/ 167 h 4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44138">
                  <a:moveTo>
                    <a:pt x="19536" y="167"/>
                  </a:moveTo>
                  <a:cubicBezTo>
                    <a:pt x="19536" y="167"/>
                    <a:pt x="34528" y="17836"/>
                    <a:pt x="161220" y="7844"/>
                  </a:cubicBezTo>
                  <a:cubicBezTo>
                    <a:pt x="153724" y="43953"/>
                    <a:pt x="153724" y="43953"/>
                    <a:pt x="153724" y="43953"/>
                  </a:cubicBezTo>
                  <a:cubicBezTo>
                    <a:pt x="153724" y="43953"/>
                    <a:pt x="13535" y="47792"/>
                    <a:pt x="-705" y="30123"/>
                  </a:cubicBezTo>
                  <a:cubicBezTo>
                    <a:pt x="-705" y="30123"/>
                    <a:pt x="6039" y="4777"/>
                    <a:pt x="19536" y="167"/>
                  </a:cubicBezTo>
                  <a:close/>
                </a:path>
              </a:pathLst>
            </a:custGeom>
            <a:solidFill>
              <a:schemeClr val="accent2"/>
            </a:solidFill>
            <a:ln w="9525" cap="flat">
              <a:noFill/>
              <a:prstDash val="solid"/>
              <a:miter/>
            </a:ln>
          </p:spPr>
          <p:txBody>
            <a:bodyPr rtlCol="0" anchor="ctr"/>
            <a:lstStyle/>
            <a:p>
              <a:endParaRPr lang="zh-CN" altLang="en-US"/>
            </a:p>
          </p:txBody>
        </p:sp>
        <p:sp>
          <p:nvSpPr>
            <p:cNvPr id="127" name="任意多边形: 形状 126">
              <a:extLst>
                <a:ext uri="{FF2B5EF4-FFF2-40B4-BE49-F238E27FC236}">
                  <a16:creationId xmlns:a16="http://schemas.microsoft.com/office/drawing/2014/main" id="{9773A237-8CAB-4799-9D2C-3EDDFC94B618}"/>
                </a:ext>
              </a:extLst>
            </p:cNvPr>
            <p:cNvSpPr/>
            <p:nvPr/>
          </p:nvSpPr>
          <p:spPr>
            <a:xfrm rot="20929138">
              <a:off x="9068572" y="5566458"/>
              <a:ext cx="1114425" cy="85725"/>
            </a:xfrm>
            <a:custGeom>
              <a:avLst/>
              <a:gdLst>
                <a:gd name="connsiteX0" fmla="*/ -705 w 1114425"/>
                <a:gd name="connsiteY0" fmla="*/ 85892 h 85725"/>
                <a:gd name="connsiteX1" fmla="*/ 800 w 1114425"/>
                <a:gd name="connsiteY1" fmla="*/ 79596 h 85725"/>
                <a:gd name="connsiteX2" fmla="*/ 1108453 w 1114425"/>
                <a:gd name="connsiteY2" fmla="*/ 167 h 85725"/>
                <a:gd name="connsiteX3" fmla="*/ 1113720 w 1114425"/>
                <a:gd name="connsiteY3" fmla="*/ 5672 h 85725"/>
                <a:gd name="connsiteX4" fmla="*/ -705 w 1114425"/>
                <a:gd name="connsiteY4" fmla="*/ 8589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85725">
                  <a:moveTo>
                    <a:pt x="-705" y="85892"/>
                  </a:moveTo>
                  <a:cubicBezTo>
                    <a:pt x="800" y="79596"/>
                    <a:pt x="800" y="79596"/>
                    <a:pt x="800" y="79596"/>
                  </a:cubicBezTo>
                  <a:cubicBezTo>
                    <a:pt x="6810" y="78815"/>
                    <a:pt x="553498" y="8816"/>
                    <a:pt x="1108453" y="167"/>
                  </a:cubicBezTo>
                  <a:cubicBezTo>
                    <a:pt x="1113720" y="5672"/>
                    <a:pt x="1113720" y="5672"/>
                    <a:pt x="1113720" y="5672"/>
                  </a:cubicBezTo>
                  <a:cubicBezTo>
                    <a:pt x="558765" y="14321"/>
                    <a:pt x="4562" y="85892"/>
                    <a:pt x="-705" y="85892"/>
                  </a:cubicBezTo>
                  <a:close/>
                </a:path>
              </a:pathLst>
            </a:custGeom>
            <a:solidFill>
              <a:schemeClr val="accent3"/>
            </a:solidFill>
            <a:ln w="9525" cap="flat">
              <a:noFill/>
              <a:prstDash val="solid"/>
              <a:miter/>
            </a:ln>
          </p:spPr>
          <p:txBody>
            <a:bodyPr rtlCol="0" anchor="ctr"/>
            <a:lstStyle/>
            <a:p>
              <a:endParaRPr lang="zh-CN" altLang="en-US"/>
            </a:p>
          </p:txBody>
        </p:sp>
        <p:sp>
          <p:nvSpPr>
            <p:cNvPr id="128" name="任意多边形: 形状 127">
              <a:extLst>
                <a:ext uri="{FF2B5EF4-FFF2-40B4-BE49-F238E27FC236}">
                  <a16:creationId xmlns:a16="http://schemas.microsoft.com/office/drawing/2014/main" id="{299412F9-937C-47DA-B3A6-6218ED2095FA}"/>
                </a:ext>
              </a:extLst>
            </p:cNvPr>
            <p:cNvSpPr/>
            <p:nvPr/>
          </p:nvSpPr>
          <p:spPr>
            <a:xfrm rot="20929138">
              <a:off x="9069717" y="5570155"/>
              <a:ext cx="1114425" cy="89916"/>
            </a:xfrm>
            <a:custGeom>
              <a:avLst/>
              <a:gdLst>
                <a:gd name="connsiteX0" fmla="*/ 1113720 w 1114425"/>
                <a:gd name="connsiteY0" fmla="*/ 4739 h 89916"/>
                <a:gd name="connsiteX1" fmla="*/ 1106252 w 1114425"/>
                <a:gd name="connsiteY1" fmla="*/ 167 h 89916"/>
                <a:gd name="connsiteX2" fmla="*/ 726805 w 1114425"/>
                <a:gd name="connsiteY2" fmla="*/ 51221 h 89916"/>
                <a:gd name="connsiteX3" fmla="*/ 790 w 1114425"/>
                <a:gd name="connsiteY3" fmla="*/ 77129 h 89916"/>
                <a:gd name="connsiteX4" fmla="*/ -705 w 1114425"/>
                <a:gd name="connsiteY4" fmla="*/ 83987 h 89916"/>
                <a:gd name="connsiteX5" fmla="*/ 194996 w 1114425"/>
                <a:gd name="connsiteY5" fmla="*/ 90083 h 89916"/>
                <a:gd name="connsiteX6" fmla="*/ 727558 w 1114425"/>
                <a:gd name="connsiteY6" fmla="*/ 58079 h 89916"/>
                <a:gd name="connsiteX7" fmla="*/ 1077115 w 1114425"/>
                <a:gd name="connsiteY7" fmla="*/ 10835 h 89916"/>
                <a:gd name="connsiteX8" fmla="*/ 1113720 w 1114425"/>
                <a:gd name="connsiteY8" fmla="*/ 4739 h 8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425" h="89916">
                  <a:moveTo>
                    <a:pt x="1113720" y="4739"/>
                  </a:moveTo>
                  <a:cubicBezTo>
                    <a:pt x="1106252" y="167"/>
                    <a:pt x="1106252" y="167"/>
                    <a:pt x="1106252" y="167"/>
                  </a:cubicBezTo>
                  <a:cubicBezTo>
                    <a:pt x="1104757" y="929"/>
                    <a:pt x="946404" y="27599"/>
                    <a:pt x="726805" y="51221"/>
                  </a:cubicBezTo>
                  <a:cubicBezTo>
                    <a:pt x="360064" y="91607"/>
                    <a:pt x="130007" y="87035"/>
                    <a:pt x="790" y="77129"/>
                  </a:cubicBezTo>
                  <a:cubicBezTo>
                    <a:pt x="-705" y="83987"/>
                    <a:pt x="-705" y="83987"/>
                    <a:pt x="-705" y="83987"/>
                  </a:cubicBezTo>
                  <a:cubicBezTo>
                    <a:pt x="48597" y="88559"/>
                    <a:pt x="113576" y="90083"/>
                    <a:pt x="194996" y="90083"/>
                  </a:cubicBezTo>
                  <a:cubicBezTo>
                    <a:pt x="325707" y="90083"/>
                    <a:pt x="500491" y="82463"/>
                    <a:pt x="727558" y="58079"/>
                  </a:cubicBezTo>
                  <a:cubicBezTo>
                    <a:pt x="886654" y="40553"/>
                    <a:pt x="1016622" y="20741"/>
                    <a:pt x="1077115" y="10835"/>
                  </a:cubicBezTo>
                  <a:cubicBezTo>
                    <a:pt x="1077115" y="10835"/>
                    <a:pt x="1097290" y="-3643"/>
                    <a:pt x="1113720" y="4739"/>
                  </a:cubicBezTo>
                  <a:close/>
                </a:path>
              </a:pathLst>
            </a:custGeom>
            <a:solidFill>
              <a:schemeClr val="accent3"/>
            </a:solidFill>
            <a:ln w="9525" cap="flat">
              <a:noFill/>
              <a:prstDash val="solid"/>
              <a:miter/>
            </a:ln>
          </p:spPr>
          <p:txBody>
            <a:bodyPr rtlCol="0" anchor="ctr"/>
            <a:lstStyle/>
            <a:p>
              <a:endParaRPr lang="zh-CN" altLang="en-US"/>
            </a:p>
          </p:txBody>
        </p:sp>
        <p:sp>
          <p:nvSpPr>
            <p:cNvPr id="129" name="任意多边形: 形状 128">
              <a:extLst>
                <a:ext uri="{FF2B5EF4-FFF2-40B4-BE49-F238E27FC236}">
                  <a16:creationId xmlns:a16="http://schemas.microsoft.com/office/drawing/2014/main" id="{8C993BB5-E41E-4B33-B286-971B16058865}"/>
                </a:ext>
              </a:extLst>
            </p:cNvPr>
            <p:cNvSpPr/>
            <p:nvPr/>
          </p:nvSpPr>
          <p:spPr>
            <a:xfrm rot="20929138">
              <a:off x="8878505" y="5739891"/>
              <a:ext cx="53592" cy="62518"/>
            </a:xfrm>
            <a:custGeom>
              <a:avLst/>
              <a:gdLst>
                <a:gd name="connsiteX0" fmla="*/ 52628 w 53592"/>
                <a:gd name="connsiteY0" fmla="*/ 27454 h 62518"/>
                <a:gd name="connsiteX1" fmla="*/ 29492 w 53592"/>
                <a:gd name="connsiteY1" fmla="*/ 62382 h 62518"/>
                <a:gd name="connsiteX2" fmla="*/ -446 w 53592"/>
                <a:gd name="connsiteY2" fmla="*/ 36189 h 62518"/>
                <a:gd name="connsiteX3" fmla="*/ 22005 w 53592"/>
                <a:gd name="connsiteY3" fmla="*/ 470 h 62518"/>
                <a:gd name="connsiteX4" fmla="*/ 52628 w 53592"/>
                <a:gd name="connsiteY4" fmla="*/ 27454 h 6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92" h="62518">
                  <a:moveTo>
                    <a:pt x="52628" y="27454"/>
                  </a:moveTo>
                  <a:cubicBezTo>
                    <a:pt x="54666" y="44123"/>
                    <a:pt x="44465" y="60001"/>
                    <a:pt x="29492" y="62382"/>
                  </a:cubicBezTo>
                  <a:cubicBezTo>
                    <a:pt x="15204" y="64764"/>
                    <a:pt x="1603" y="52857"/>
                    <a:pt x="-446" y="36189"/>
                  </a:cubicBezTo>
                  <a:cubicBezTo>
                    <a:pt x="-2484" y="18729"/>
                    <a:pt x="7717" y="2851"/>
                    <a:pt x="22005" y="470"/>
                  </a:cubicBezTo>
                  <a:cubicBezTo>
                    <a:pt x="36978" y="-1911"/>
                    <a:pt x="50580" y="9995"/>
                    <a:pt x="52628" y="27454"/>
                  </a:cubicBezTo>
                  <a:close/>
                </a:path>
              </a:pathLst>
            </a:custGeom>
            <a:solidFill>
              <a:schemeClr val="accent5">
                <a:lumMod val="40000"/>
                <a:lumOff val="60000"/>
              </a:schemeClr>
            </a:solidFill>
            <a:ln w="9525" cap="flat">
              <a:noFill/>
              <a:prstDash val="solid"/>
              <a:miter/>
            </a:ln>
          </p:spPr>
          <p:txBody>
            <a:bodyPr rtlCol="0" anchor="ctr"/>
            <a:lstStyle/>
            <a:p>
              <a:endParaRPr lang="zh-CN" altLang="en-US"/>
            </a:p>
          </p:txBody>
        </p:sp>
        <p:sp>
          <p:nvSpPr>
            <p:cNvPr id="130" name="任意多边形: 形状 129">
              <a:extLst>
                <a:ext uri="{FF2B5EF4-FFF2-40B4-BE49-F238E27FC236}">
                  <a16:creationId xmlns:a16="http://schemas.microsoft.com/office/drawing/2014/main" id="{DC68351D-231D-435F-A87A-A2E0624BA059}"/>
                </a:ext>
              </a:extLst>
            </p:cNvPr>
            <p:cNvSpPr/>
            <p:nvPr/>
          </p:nvSpPr>
          <p:spPr>
            <a:xfrm rot="20929138">
              <a:off x="8876894" y="5758571"/>
              <a:ext cx="47028" cy="27840"/>
            </a:xfrm>
            <a:custGeom>
              <a:avLst/>
              <a:gdLst>
                <a:gd name="connsiteX0" fmla="*/ 37814 w 47028"/>
                <a:gd name="connsiteY0" fmla="*/ 300 h 27840"/>
                <a:gd name="connsiteX1" fmla="*/ 31509 w 47028"/>
                <a:gd name="connsiteY1" fmla="*/ 10691 h 27840"/>
                <a:gd name="connsiteX2" fmla="*/ 31509 w 47028"/>
                <a:gd name="connsiteY2" fmla="*/ 10691 h 27840"/>
                <a:gd name="connsiteX3" fmla="*/ -705 w 47028"/>
                <a:gd name="connsiteY3" fmla="*/ 23674 h 27840"/>
                <a:gd name="connsiteX4" fmla="*/ 695 w 47028"/>
                <a:gd name="connsiteY4" fmla="*/ 28008 h 27840"/>
                <a:gd name="connsiteX5" fmla="*/ 32213 w 47028"/>
                <a:gd name="connsiteY5" fmla="*/ 14149 h 27840"/>
                <a:gd name="connsiteX6" fmla="*/ 39919 w 47028"/>
                <a:gd name="connsiteY6" fmla="*/ 18483 h 27840"/>
                <a:gd name="connsiteX7" fmla="*/ 46215 w 47028"/>
                <a:gd name="connsiteY7" fmla="*/ 8091 h 27840"/>
                <a:gd name="connsiteX8" fmla="*/ 37814 w 47028"/>
                <a:gd name="connsiteY8" fmla="*/ 300 h 2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28" h="27840">
                  <a:moveTo>
                    <a:pt x="37814" y="300"/>
                  </a:moveTo>
                  <a:cubicBezTo>
                    <a:pt x="33614" y="1166"/>
                    <a:pt x="30813" y="5491"/>
                    <a:pt x="31509" y="10691"/>
                  </a:cubicBezTo>
                  <a:cubicBezTo>
                    <a:pt x="31509" y="10691"/>
                    <a:pt x="31509" y="10691"/>
                    <a:pt x="31509" y="10691"/>
                  </a:cubicBezTo>
                  <a:cubicBezTo>
                    <a:pt x="-705" y="23674"/>
                    <a:pt x="-705" y="23674"/>
                    <a:pt x="-705" y="23674"/>
                  </a:cubicBezTo>
                  <a:cubicBezTo>
                    <a:pt x="0" y="25408"/>
                    <a:pt x="0" y="26274"/>
                    <a:pt x="695" y="28008"/>
                  </a:cubicBezTo>
                  <a:cubicBezTo>
                    <a:pt x="32213" y="14149"/>
                    <a:pt x="32213" y="14149"/>
                    <a:pt x="32213" y="14149"/>
                  </a:cubicBezTo>
                  <a:cubicBezTo>
                    <a:pt x="33614" y="17616"/>
                    <a:pt x="37119" y="19350"/>
                    <a:pt x="39919" y="18483"/>
                  </a:cubicBezTo>
                  <a:cubicBezTo>
                    <a:pt x="44120" y="18483"/>
                    <a:pt x="46920" y="13292"/>
                    <a:pt x="46215" y="8091"/>
                  </a:cubicBezTo>
                  <a:cubicBezTo>
                    <a:pt x="46215" y="2900"/>
                    <a:pt x="42014" y="-567"/>
                    <a:pt x="37814" y="300"/>
                  </a:cubicBezTo>
                  <a:close/>
                </a:path>
              </a:pathLst>
            </a:custGeom>
            <a:solidFill>
              <a:srgbClr val="75550D"/>
            </a:solidFill>
            <a:ln w="9525" cap="flat">
              <a:noFill/>
              <a:prstDash val="solid"/>
              <a:miter/>
            </a:ln>
          </p:spPr>
          <p:txBody>
            <a:bodyPr rtlCol="0" anchor="ctr"/>
            <a:lstStyle/>
            <a:p>
              <a:endParaRPr lang="zh-CN" altLang="en-US"/>
            </a:p>
          </p:txBody>
        </p:sp>
        <p:sp>
          <p:nvSpPr>
            <p:cNvPr id="131" name="任意多边形: 形状 130">
              <a:extLst>
                <a:ext uri="{FF2B5EF4-FFF2-40B4-BE49-F238E27FC236}">
                  <a16:creationId xmlns:a16="http://schemas.microsoft.com/office/drawing/2014/main" id="{EFF48DD3-74F7-4E4F-889D-B1339B93BD63}"/>
                </a:ext>
              </a:extLst>
            </p:cNvPr>
            <p:cNvSpPr/>
            <p:nvPr/>
          </p:nvSpPr>
          <p:spPr>
            <a:xfrm rot="20929138">
              <a:off x="8878396" y="5756885"/>
              <a:ext cx="55254" cy="45602"/>
            </a:xfrm>
            <a:custGeom>
              <a:avLst/>
              <a:gdLst>
                <a:gd name="connsiteX0" fmla="*/ 23888 w 55254"/>
                <a:gd name="connsiteY0" fmla="*/ 34876 h 45602"/>
                <a:gd name="connsiteX1" fmla="*/ -705 w 55254"/>
                <a:gd name="connsiteY1" fmla="*/ 25189 h 45602"/>
                <a:gd name="connsiteX2" fmla="*/ 29680 w 55254"/>
                <a:gd name="connsiteY2" fmla="*/ 45373 h 45602"/>
                <a:gd name="connsiteX3" fmla="*/ 54273 w 55254"/>
                <a:gd name="connsiteY3" fmla="*/ 9854 h 45602"/>
                <a:gd name="connsiteX4" fmla="*/ 51378 w 55254"/>
                <a:gd name="connsiteY4" fmla="*/ 167 h 45602"/>
                <a:gd name="connsiteX5" fmla="*/ 23888 w 55254"/>
                <a:gd name="connsiteY5" fmla="*/ 34876 h 4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54" h="45602">
                  <a:moveTo>
                    <a:pt x="23888" y="34876"/>
                  </a:moveTo>
                  <a:cubicBezTo>
                    <a:pt x="6534" y="36495"/>
                    <a:pt x="-705" y="25189"/>
                    <a:pt x="-705" y="25189"/>
                  </a:cubicBezTo>
                  <a:cubicBezTo>
                    <a:pt x="3638" y="38915"/>
                    <a:pt x="15935" y="47792"/>
                    <a:pt x="29680" y="45373"/>
                  </a:cubicBezTo>
                  <a:cubicBezTo>
                    <a:pt x="45596" y="42953"/>
                    <a:pt x="56445" y="26808"/>
                    <a:pt x="54273" y="9854"/>
                  </a:cubicBezTo>
                  <a:cubicBezTo>
                    <a:pt x="53549" y="6625"/>
                    <a:pt x="52825" y="3396"/>
                    <a:pt x="51378" y="167"/>
                  </a:cubicBezTo>
                  <a:cubicBezTo>
                    <a:pt x="52825" y="18731"/>
                    <a:pt x="41253" y="32457"/>
                    <a:pt x="23888" y="34876"/>
                  </a:cubicBezTo>
                  <a:close/>
                </a:path>
              </a:pathLst>
            </a:custGeom>
            <a:solidFill>
              <a:schemeClr val="accent5"/>
            </a:solidFill>
            <a:ln w="9525" cap="flat">
              <a:noFill/>
              <a:prstDash val="solid"/>
              <a:miter/>
            </a:ln>
          </p:spPr>
          <p:txBody>
            <a:bodyPr rtlCol="0" anchor="ctr"/>
            <a:lstStyle/>
            <a:p>
              <a:endParaRPr lang="zh-CN" altLang="en-US"/>
            </a:p>
          </p:txBody>
        </p:sp>
        <p:sp>
          <p:nvSpPr>
            <p:cNvPr id="132" name="任意多边形: 形状 131">
              <a:extLst>
                <a:ext uri="{FF2B5EF4-FFF2-40B4-BE49-F238E27FC236}">
                  <a16:creationId xmlns:a16="http://schemas.microsoft.com/office/drawing/2014/main" id="{F17EAA1B-C4DF-4F66-87E8-CC6C754D2E1E}"/>
                </a:ext>
              </a:extLst>
            </p:cNvPr>
            <p:cNvSpPr/>
            <p:nvPr/>
          </p:nvSpPr>
          <p:spPr>
            <a:xfrm rot="20929138">
              <a:off x="8958800" y="5753147"/>
              <a:ext cx="53592" cy="62518"/>
            </a:xfrm>
            <a:custGeom>
              <a:avLst/>
              <a:gdLst>
                <a:gd name="connsiteX0" fmla="*/ 52628 w 53592"/>
                <a:gd name="connsiteY0" fmla="*/ 26664 h 62518"/>
                <a:gd name="connsiteX1" fmla="*/ 30177 w 53592"/>
                <a:gd name="connsiteY1" fmla="*/ 62383 h 62518"/>
                <a:gd name="connsiteX2" fmla="*/ -446 w 53592"/>
                <a:gd name="connsiteY2" fmla="*/ 35399 h 62518"/>
                <a:gd name="connsiteX3" fmla="*/ 22690 w 53592"/>
                <a:gd name="connsiteY3" fmla="*/ 470 h 62518"/>
                <a:gd name="connsiteX4" fmla="*/ 52628 w 53592"/>
                <a:gd name="connsiteY4" fmla="*/ 26664 h 6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92" h="62518">
                  <a:moveTo>
                    <a:pt x="52628" y="26664"/>
                  </a:moveTo>
                  <a:cubicBezTo>
                    <a:pt x="54666" y="44123"/>
                    <a:pt x="44465" y="60002"/>
                    <a:pt x="30177" y="62383"/>
                  </a:cubicBezTo>
                  <a:cubicBezTo>
                    <a:pt x="15204" y="64764"/>
                    <a:pt x="1602" y="52858"/>
                    <a:pt x="-446" y="35399"/>
                  </a:cubicBezTo>
                  <a:cubicBezTo>
                    <a:pt x="-2484" y="18730"/>
                    <a:pt x="7717" y="2852"/>
                    <a:pt x="22690" y="470"/>
                  </a:cubicBezTo>
                  <a:cubicBezTo>
                    <a:pt x="36978" y="-1911"/>
                    <a:pt x="50579" y="9995"/>
                    <a:pt x="52628" y="26664"/>
                  </a:cubicBezTo>
                  <a:close/>
                </a:path>
              </a:pathLst>
            </a:custGeom>
            <a:solidFill>
              <a:schemeClr val="accent5">
                <a:lumMod val="40000"/>
                <a:lumOff val="60000"/>
              </a:schemeClr>
            </a:solidFill>
            <a:ln w="9525" cap="flat">
              <a:noFill/>
              <a:prstDash val="solid"/>
              <a:miter/>
            </a:ln>
          </p:spPr>
          <p:txBody>
            <a:bodyPr rtlCol="0" anchor="ctr"/>
            <a:lstStyle/>
            <a:p>
              <a:endParaRPr lang="zh-CN" altLang="en-US"/>
            </a:p>
          </p:txBody>
        </p:sp>
        <p:sp>
          <p:nvSpPr>
            <p:cNvPr id="133" name="任意多边形: 形状 132">
              <a:extLst>
                <a:ext uri="{FF2B5EF4-FFF2-40B4-BE49-F238E27FC236}">
                  <a16:creationId xmlns:a16="http://schemas.microsoft.com/office/drawing/2014/main" id="{269CB56B-0C21-4C4E-AC63-BAF21F739351}"/>
                </a:ext>
              </a:extLst>
            </p:cNvPr>
            <p:cNvSpPr/>
            <p:nvPr/>
          </p:nvSpPr>
          <p:spPr>
            <a:xfrm rot="20929138">
              <a:off x="8956194" y="5771191"/>
              <a:ext cx="47028" cy="19050"/>
            </a:xfrm>
            <a:custGeom>
              <a:avLst/>
              <a:gdLst>
                <a:gd name="connsiteX0" fmla="*/ 37814 w 47028"/>
                <a:gd name="connsiteY0" fmla="*/ 167 h 19050"/>
                <a:gd name="connsiteX1" fmla="*/ 30813 w 47028"/>
                <a:gd name="connsiteY1" fmla="*/ 7901 h 19050"/>
                <a:gd name="connsiteX2" fmla="*/ 30813 w 47028"/>
                <a:gd name="connsiteY2" fmla="*/ 7901 h 19050"/>
                <a:gd name="connsiteX3" fmla="*/ -705 w 47028"/>
                <a:gd name="connsiteY3" fmla="*/ 16836 h 19050"/>
                <a:gd name="connsiteX4" fmla="*/ 0 w 47028"/>
                <a:gd name="connsiteY4" fmla="*/ 19217 h 19050"/>
                <a:gd name="connsiteX5" fmla="*/ 32213 w 47028"/>
                <a:gd name="connsiteY5" fmla="*/ 10283 h 19050"/>
                <a:gd name="connsiteX6" fmla="*/ 39919 w 47028"/>
                <a:gd name="connsiteY6" fmla="*/ 13264 h 19050"/>
                <a:gd name="connsiteX7" fmla="*/ 46215 w 47028"/>
                <a:gd name="connsiteY7" fmla="*/ 6120 h 19050"/>
                <a:gd name="connsiteX8" fmla="*/ 37814 w 47028"/>
                <a:gd name="connsiteY8" fmla="*/ 167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28" h="19050">
                  <a:moveTo>
                    <a:pt x="37814" y="167"/>
                  </a:moveTo>
                  <a:cubicBezTo>
                    <a:pt x="33614" y="758"/>
                    <a:pt x="30813" y="4339"/>
                    <a:pt x="30813" y="7901"/>
                  </a:cubicBezTo>
                  <a:cubicBezTo>
                    <a:pt x="30813" y="7901"/>
                    <a:pt x="30813" y="7901"/>
                    <a:pt x="30813" y="7901"/>
                  </a:cubicBezTo>
                  <a:cubicBezTo>
                    <a:pt x="-705" y="16836"/>
                    <a:pt x="-705" y="16836"/>
                    <a:pt x="-705" y="16836"/>
                  </a:cubicBezTo>
                  <a:cubicBezTo>
                    <a:pt x="-705" y="17426"/>
                    <a:pt x="0" y="18626"/>
                    <a:pt x="0" y="19217"/>
                  </a:cubicBezTo>
                  <a:cubicBezTo>
                    <a:pt x="32213" y="10283"/>
                    <a:pt x="32213" y="10283"/>
                    <a:pt x="32213" y="10283"/>
                  </a:cubicBezTo>
                  <a:cubicBezTo>
                    <a:pt x="33614" y="12073"/>
                    <a:pt x="36414" y="13864"/>
                    <a:pt x="39919" y="13264"/>
                  </a:cubicBezTo>
                  <a:cubicBezTo>
                    <a:pt x="44120" y="12664"/>
                    <a:pt x="46920" y="9692"/>
                    <a:pt x="46215" y="6120"/>
                  </a:cubicBezTo>
                  <a:cubicBezTo>
                    <a:pt x="45520" y="2548"/>
                    <a:pt x="42014" y="167"/>
                    <a:pt x="37814" y="167"/>
                  </a:cubicBezTo>
                  <a:close/>
                </a:path>
              </a:pathLst>
            </a:custGeom>
            <a:solidFill>
              <a:srgbClr val="75550D"/>
            </a:solidFill>
            <a:ln w="9525" cap="flat">
              <a:noFill/>
              <a:prstDash val="solid"/>
              <a:miter/>
            </a:ln>
          </p:spPr>
          <p:txBody>
            <a:bodyPr rtlCol="0" anchor="ctr"/>
            <a:lstStyle/>
            <a:p>
              <a:endParaRPr lang="zh-CN" altLang="en-US"/>
            </a:p>
          </p:txBody>
        </p:sp>
        <p:sp>
          <p:nvSpPr>
            <p:cNvPr id="134" name="任意多边形: 形状 133">
              <a:extLst>
                <a:ext uri="{FF2B5EF4-FFF2-40B4-BE49-F238E27FC236}">
                  <a16:creationId xmlns:a16="http://schemas.microsoft.com/office/drawing/2014/main" id="{5DC4B76E-3C25-4EED-A3C3-638D99E7823A}"/>
                </a:ext>
              </a:extLst>
            </p:cNvPr>
            <p:cNvSpPr/>
            <p:nvPr/>
          </p:nvSpPr>
          <p:spPr>
            <a:xfrm rot="20929138">
              <a:off x="8958746" y="5770136"/>
              <a:ext cx="55255" cy="46178"/>
            </a:xfrm>
            <a:custGeom>
              <a:avLst/>
              <a:gdLst>
                <a:gd name="connsiteX0" fmla="*/ 24613 w 55255"/>
                <a:gd name="connsiteY0" fmla="*/ 34657 h 46178"/>
                <a:gd name="connsiteX1" fmla="*/ -705 w 55255"/>
                <a:gd name="connsiteY1" fmla="*/ 24799 h 46178"/>
                <a:gd name="connsiteX2" fmla="*/ 30404 w 55255"/>
                <a:gd name="connsiteY2" fmla="*/ 46154 h 46178"/>
                <a:gd name="connsiteX3" fmla="*/ 54273 w 55255"/>
                <a:gd name="connsiteY3" fmla="*/ 9197 h 46178"/>
                <a:gd name="connsiteX4" fmla="*/ 52102 w 55255"/>
                <a:gd name="connsiteY4" fmla="*/ 167 h 46178"/>
                <a:gd name="connsiteX5" fmla="*/ 24613 w 55255"/>
                <a:gd name="connsiteY5" fmla="*/ 34657 h 4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55" h="46178">
                  <a:moveTo>
                    <a:pt x="24613" y="34657"/>
                  </a:moveTo>
                  <a:cubicBezTo>
                    <a:pt x="7249" y="37114"/>
                    <a:pt x="-705" y="24799"/>
                    <a:pt x="-705" y="24799"/>
                  </a:cubicBezTo>
                  <a:cubicBezTo>
                    <a:pt x="3638" y="38762"/>
                    <a:pt x="16659" y="47792"/>
                    <a:pt x="30404" y="46154"/>
                  </a:cubicBezTo>
                  <a:cubicBezTo>
                    <a:pt x="45596" y="43687"/>
                    <a:pt x="56445" y="27266"/>
                    <a:pt x="54273" y="9197"/>
                  </a:cubicBezTo>
                  <a:cubicBezTo>
                    <a:pt x="54273" y="5911"/>
                    <a:pt x="52825" y="2634"/>
                    <a:pt x="52102" y="167"/>
                  </a:cubicBezTo>
                  <a:cubicBezTo>
                    <a:pt x="52825" y="18236"/>
                    <a:pt x="41253" y="33009"/>
                    <a:pt x="24613" y="34657"/>
                  </a:cubicBezTo>
                  <a:close/>
                </a:path>
              </a:pathLst>
            </a:custGeom>
            <a:solidFill>
              <a:schemeClr val="accent5">
                <a:lumMod val="75000"/>
              </a:schemeClr>
            </a:solidFill>
            <a:ln w="9525" cap="flat">
              <a:noFill/>
              <a:prstDash val="solid"/>
              <a:miter/>
            </a:ln>
          </p:spPr>
          <p:txBody>
            <a:bodyPr rtlCol="0" anchor="ctr"/>
            <a:lstStyle/>
            <a:p>
              <a:endParaRPr lang="zh-CN" altLang="en-US" dirty="0"/>
            </a:p>
          </p:txBody>
        </p:sp>
        <p:sp>
          <p:nvSpPr>
            <p:cNvPr id="135" name="任意多边形: 形状 134">
              <a:extLst>
                <a:ext uri="{FF2B5EF4-FFF2-40B4-BE49-F238E27FC236}">
                  <a16:creationId xmlns:a16="http://schemas.microsoft.com/office/drawing/2014/main" id="{0AFC58C4-60DA-4B82-ADF3-D3321E6E7618}"/>
                </a:ext>
              </a:extLst>
            </p:cNvPr>
            <p:cNvSpPr/>
            <p:nvPr/>
          </p:nvSpPr>
          <p:spPr>
            <a:xfrm rot="20929138">
              <a:off x="9033762" y="5737448"/>
              <a:ext cx="62518" cy="62518"/>
            </a:xfrm>
            <a:custGeom>
              <a:avLst/>
              <a:gdLst>
                <a:gd name="connsiteX0" fmla="*/ 61511 w 62518"/>
                <a:gd name="connsiteY0" fmla="*/ 27454 h 62518"/>
                <a:gd name="connsiteX1" fmla="*/ 34527 w 62518"/>
                <a:gd name="connsiteY1" fmla="*/ 62382 h 62518"/>
                <a:gd name="connsiteX2" fmla="*/ -402 w 62518"/>
                <a:gd name="connsiteY2" fmla="*/ 35398 h 62518"/>
                <a:gd name="connsiteX3" fmla="*/ 25792 w 62518"/>
                <a:gd name="connsiteY3" fmla="*/ 470 h 62518"/>
                <a:gd name="connsiteX4" fmla="*/ 61511 w 62518"/>
                <a:gd name="connsiteY4" fmla="*/ 27454 h 6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8" h="62518">
                  <a:moveTo>
                    <a:pt x="61511" y="27454"/>
                  </a:moveTo>
                  <a:cubicBezTo>
                    <a:pt x="63892" y="44123"/>
                    <a:pt x="51986" y="60001"/>
                    <a:pt x="34527" y="62382"/>
                  </a:cubicBezTo>
                  <a:cubicBezTo>
                    <a:pt x="17858" y="64764"/>
                    <a:pt x="1980" y="52857"/>
                    <a:pt x="-402" y="35398"/>
                  </a:cubicBezTo>
                  <a:cubicBezTo>
                    <a:pt x="-2783" y="18729"/>
                    <a:pt x="9123" y="2851"/>
                    <a:pt x="25792" y="470"/>
                  </a:cubicBezTo>
                  <a:cubicBezTo>
                    <a:pt x="43252" y="-1911"/>
                    <a:pt x="59130" y="9995"/>
                    <a:pt x="61511" y="27454"/>
                  </a:cubicBezTo>
                  <a:close/>
                </a:path>
              </a:pathLst>
            </a:custGeom>
            <a:solidFill>
              <a:schemeClr val="accent5">
                <a:lumMod val="40000"/>
                <a:lumOff val="60000"/>
              </a:schemeClr>
            </a:solidFill>
            <a:ln w="9525" cap="flat">
              <a:noFill/>
              <a:prstDash val="solid"/>
              <a:miter/>
            </a:ln>
          </p:spPr>
          <p:txBody>
            <a:bodyPr rtlCol="0" anchor="ctr"/>
            <a:lstStyle/>
            <a:p>
              <a:endParaRPr lang="zh-CN" altLang="en-US"/>
            </a:p>
          </p:txBody>
        </p:sp>
        <p:sp>
          <p:nvSpPr>
            <p:cNvPr id="136" name="任意多边形: 形状 135">
              <a:extLst>
                <a:ext uri="{FF2B5EF4-FFF2-40B4-BE49-F238E27FC236}">
                  <a16:creationId xmlns:a16="http://schemas.microsoft.com/office/drawing/2014/main" id="{86817CE5-438C-4614-A91F-680C2A0AF6FA}"/>
                </a:ext>
              </a:extLst>
            </p:cNvPr>
            <p:cNvSpPr/>
            <p:nvPr/>
          </p:nvSpPr>
          <p:spPr>
            <a:xfrm rot="20929138">
              <a:off x="9031855" y="5756162"/>
              <a:ext cx="56439" cy="27817"/>
            </a:xfrm>
            <a:custGeom>
              <a:avLst/>
              <a:gdLst>
                <a:gd name="connsiteX0" fmla="*/ 45520 w 56439"/>
                <a:gd name="connsiteY0" fmla="*/ 304 h 27817"/>
                <a:gd name="connsiteX1" fmla="*/ 37957 w 56439"/>
                <a:gd name="connsiteY1" fmla="*/ 11020 h 27817"/>
                <a:gd name="connsiteX2" fmla="*/ 37957 w 56439"/>
                <a:gd name="connsiteY2" fmla="*/ 11020 h 27817"/>
                <a:gd name="connsiteX3" fmla="*/ -705 w 56439"/>
                <a:gd name="connsiteY3" fmla="*/ 24412 h 27817"/>
                <a:gd name="connsiteX4" fmla="*/ 972 w 56439"/>
                <a:gd name="connsiteY4" fmla="*/ 27984 h 27817"/>
                <a:gd name="connsiteX5" fmla="*/ 38795 w 56439"/>
                <a:gd name="connsiteY5" fmla="*/ 14592 h 27817"/>
                <a:gd name="connsiteX6" fmla="*/ 48044 w 56439"/>
                <a:gd name="connsiteY6" fmla="*/ 19050 h 27817"/>
                <a:gd name="connsiteX7" fmla="*/ 55607 w 56439"/>
                <a:gd name="connsiteY7" fmla="*/ 8344 h 27817"/>
                <a:gd name="connsiteX8" fmla="*/ 45520 w 56439"/>
                <a:gd name="connsiteY8" fmla="*/ 304 h 2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39" h="27817">
                  <a:moveTo>
                    <a:pt x="45520" y="304"/>
                  </a:moveTo>
                  <a:cubicBezTo>
                    <a:pt x="40481" y="304"/>
                    <a:pt x="37119" y="5657"/>
                    <a:pt x="37957" y="11020"/>
                  </a:cubicBezTo>
                  <a:cubicBezTo>
                    <a:pt x="37957" y="11020"/>
                    <a:pt x="37957" y="11020"/>
                    <a:pt x="37957" y="11020"/>
                  </a:cubicBezTo>
                  <a:cubicBezTo>
                    <a:pt x="-705" y="24412"/>
                    <a:pt x="-705" y="24412"/>
                    <a:pt x="-705" y="24412"/>
                  </a:cubicBezTo>
                  <a:cubicBezTo>
                    <a:pt x="133" y="26193"/>
                    <a:pt x="133" y="27089"/>
                    <a:pt x="972" y="27984"/>
                  </a:cubicBezTo>
                  <a:cubicBezTo>
                    <a:pt x="38795" y="14592"/>
                    <a:pt x="38795" y="14592"/>
                    <a:pt x="38795" y="14592"/>
                  </a:cubicBezTo>
                  <a:cubicBezTo>
                    <a:pt x="40481" y="18164"/>
                    <a:pt x="44682" y="19945"/>
                    <a:pt x="48044" y="19050"/>
                  </a:cubicBezTo>
                  <a:cubicBezTo>
                    <a:pt x="53082" y="18164"/>
                    <a:pt x="56445" y="13697"/>
                    <a:pt x="55607" y="8344"/>
                  </a:cubicBezTo>
                  <a:cubicBezTo>
                    <a:pt x="55607" y="2981"/>
                    <a:pt x="50559" y="-591"/>
                    <a:pt x="45520" y="304"/>
                  </a:cubicBezTo>
                  <a:close/>
                </a:path>
              </a:pathLst>
            </a:custGeom>
            <a:solidFill>
              <a:srgbClr val="75550D"/>
            </a:solidFill>
            <a:ln w="9525" cap="flat">
              <a:noFill/>
              <a:prstDash val="solid"/>
              <a:miter/>
            </a:ln>
          </p:spPr>
          <p:txBody>
            <a:bodyPr rtlCol="0" anchor="ctr"/>
            <a:lstStyle/>
            <a:p>
              <a:endParaRPr lang="zh-CN" altLang="en-US"/>
            </a:p>
          </p:txBody>
        </p:sp>
        <p:sp>
          <p:nvSpPr>
            <p:cNvPr id="137" name="任意多边形: 形状 136">
              <a:extLst>
                <a:ext uri="{FF2B5EF4-FFF2-40B4-BE49-F238E27FC236}">
                  <a16:creationId xmlns:a16="http://schemas.microsoft.com/office/drawing/2014/main" id="{6F933809-8A8B-4B33-BC08-EFAE5B39781B}"/>
                </a:ext>
              </a:extLst>
            </p:cNvPr>
            <p:cNvSpPr/>
            <p:nvPr/>
          </p:nvSpPr>
          <p:spPr>
            <a:xfrm rot="20929138">
              <a:off x="9033354" y="5754473"/>
              <a:ext cx="64463" cy="45576"/>
            </a:xfrm>
            <a:custGeom>
              <a:avLst/>
              <a:gdLst>
                <a:gd name="connsiteX0" fmla="*/ 27994 w 64463"/>
                <a:gd name="connsiteY0" fmla="*/ 34066 h 45576"/>
                <a:gd name="connsiteX1" fmla="*/ -705 w 64463"/>
                <a:gd name="connsiteY1" fmla="*/ 24380 h 45576"/>
                <a:gd name="connsiteX2" fmla="*/ 34738 w 64463"/>
                <a:gd name="connsiteY2" fmla="*/ 45373 h 45576"/>
                <a:gd name="connsiteX3" fmla="*/ 63436 w 64463"/>
                <a:gd name="connsiteY3" fmla="*/ 9854 h 45576"/>
                <a:gd name="connsiteX4" fmla="*/ 60065 w 64463"/>
                <a:gd name="connsiteY4" fmla="*/ 167 h 45576"/>
                <a:gd name="connsiteX5" fmla="*/ 27994 w 64463"/>
                <a:gd name="connsiteY5" fmla="*/ 34066 h 4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63" h="45576">
                  <a:moveTo>
                    <a:pt x="27994" y="34066"/>
                  </a:moveTo>
                  <a:cubicBezTo>
                    <a:pt x="7734" y="36495"/>
                    <a:pt x="-705" y="24380"/>
                    <a:pt x="-705" y="24380"/>
                  </a:cubicBezTo>
                  <a:cubicBezTo>
                    <a:pt x="4362" y="38105"/>
                    <a:pt x="18707" y="47792"/>
                    <a:pt x="34738" y="45373"/>
                  </a:cubicBezTo>
                  <a:cubicBezTo>
                    <a:pt x="53311" y="42953"/>
                    <a:pt x="65970" y="26808"/>
                    <a:pt x="63436" y="9854"/>
                  </a:cubicBezTo>
                  <a:cubicBezTo>
                    <a:pt x="62598" y="5815"/>
                    <a:pt x="61750" y="3396"/>
                    <a:pt x="60065" y="167"/>
                  </a:cubicBezTo>
                  <a:cubicBezTo>
                    <a:pt x="61750" y="18731"/>
                    <a:pt x="48244" y="32457"/>
                    <a:pt x="27994" y="34066"/>
                  </a:cubicBezTo>
                  <a:close/>
                </a:path>
              </a:pathLst>
            </a:custGeom>
            <a:solidFill>
              <a:schemeClr val="accent5">
                <a:lumMod val="75000"/>
              </a:schemeClr>
            </a:solidFill>
            <a:ln w="9525" cap="flat">
              <a:noFill/>
              <a:prstDash val="solid"/>
              <a:miter/>
            </a:ln>
          </p:spPr>
          <p:txBody>
            <a:bodyPr rtlCol="0" anchor="ctr"/>
            <a:lstStyle/>
            <a:p>
              <a:endParaRPr lang="zh-CN" altLang="en-US"/>
            </a:p>
          </p:txBody>
        </p:sp>
      </p:grpSp>
      <p:grpSp>
        <p:nvGrpSpPr>
          <p:cNvPr id="138" name="组合 137">
            <a:extLst>
              <a:ext uri="{FF2B5EF4-FFF2-40B4-BE49-F238E27FC236}">
                <a16:creationId xmlns:a16="http://schemas.microsoft.com/office/drawing/2014/main" id="{B6B87A0D-5732-42A3-BC59-DA3012C5C01B}"/>
              </a:ext>
            </a:extLst>
          </p:cNvPr>
          <p:cNvGrpSpPr/>
          <p:nvPr userDrawn="1"/>
        </p:nvGrpSpPr>
        <p:grpSpPr>
          <a:xfrm flipH="1">
            <a:off x="1499311" y="0"/>
            <a:ext cx="965336" cy="1446133"/>
            <a:chOff x="8649716" y="49405"/>
            <a:chExt cx="965336" cy="1446133"/>
          </a:xfrm>
        </p:grpSpPr>
        <p:grpSp>
          <p:nvGrpSpPr>
            <p:cNvPr id="139" name="组合 138">
              <a:extLst>
                <a:ext uri="{FF2B5EF4-FFF2-40B4-BE49-F238E27FC236}">
                  <a16:creationId xmlns:a16="http://schemas.microsoft.com/office/drawing/2014/main" id="{FE47C4E9-F593-45FA-91E1-C460757A327B}"/>
                </a:ext>
              </a:extLst>
            </p:cNvPr>
            <p:cNvGrpSpPr/>
            <p:nvPr/>
          </p:nvGrpSpPr>
          <p:grpSpPr>
            <a:xfrm rot="1075618">
              <a:off x="8649716" y="506426"/>
              <a:ext cx="965336" cy="989112"/>
              <a:chOff x="5304283" y="6737941"/>
              <a:chExt cx="965336" cy="989112"/>
            </a:xfrm>
          </p:grpSpPr>
          <p:grpSp>
            <p:nvGrpSpPr>
              <p:cNvPr id="141" name="组合 140">
                <a:extLst>
                  <a:ext uri="{FF2B5EF4-FFF2-40B4-BE49-F238E27FC236}">
                    <a16:creationId xmlns:a16="http://schemas.microsoft.com/office/drawing/2014/main" id="{FBAD3298-372D-4FF4-88B7-5139DCD65531}"/>
                  </a:ext>
                </a:extLst>
              </p:cNvPr>
              <p:cNvGrpSpPr/>
              <p:nvPr/>
            </p:nvGrpSpPr>
            <p:grpSpPr>
              <a:xfrm rot="-1080000">
                <a:off x="5578619" y="6737941"/>
                <a:ext cx="307595" cy="503330"/>
                <a:chOff x="4325083" y="1998431"/>
                <a:chExt cx="307595" cy="503330"/>
              </a:xfrm>
            </p:grpSpPr>
            <p:sp>
              <p:nvSpPr>
                <p:cNvPr id="154" name="等腰三角形 153">
                  <a:extLst>
                    <a:ext uri="{FF2B5EF4-FFF2-40B4-BE49-F238E27FC236}">
                      <a16:creationId xmlns:a16="http://schemas.microsoft.com/office/drawing/2014/main" id="{80C01CC7-2589-4567-8EE2-7063D1FC4256}"/>
                    </a:ext>
                  </a:extLst>
                </p:cNvPr>
                <p:cNvSpPr/>
                <p:nvPr/>
              </p:nvSpPr>
              <p:spPr>
                <a:xfrm rot="5400000" flipV="1">
                  <a:off x="4154068" y="2175438"/>
                  <a:ext cx="497338" cy="155308"/>
                </a:xfrm>
                <a:prstGeom prst="triangle">
                  <a:avLst>
                    <a:gd name="adj" fmla="val 59563"/>
                  </a:avLst>
                </a:prstGeom>
                <a:solidFill>
                  <a:schemeClr val="accent4">
                    <a:alpha val="72000"/>
                  </a:schemeClr>
                </a:solidFill>
                <a:ln w="10541" cmpd="dbl">
                  <a:solidFill>
                    <a:schemeClr val="accent2">
                      <a:alpha val="32000"/>
                    </a:schemeClr>
                  </a:solidFill>
                  <a:extLst>
                    <a:ext uri="{C807C97D-BFC1-408E-A445-0C87EB9F89A2}">
                      <ask:lineSketchStyleProps xmlns:ask="http://schemas.microsoft.com/office/drawing/2018/sketchyshapes" sd="1219033472">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4636" y="84239"/>
                                <a:pt x="202740" y="119544"/>
                                <a:pt x="356903" y="0"/>
                              </a:cubicBezTo>
                              <a:cubicBezTo>
                                <a:pt x="479308" y="73865"/>
                                <a:pt x="511711" y="141578"/>
                                <a:pt x="599202" y="187118"/>
                              </a:cubicBezTo>
                              <a:cubicBezTo>
                                <a:pt x="386628" y="201548"/>
                                <a:pt x="289516" y="117446"/>
                                <a:pt x="0" y="187118"/>
                              </a:cubicBezTo>
                              <a:close/>
                            </a:path>
                            <a:path w="599202" h="187118" stroke="0" extrusionOk="0">
                              <a:moveTo>
                                <a:pt x="0" y="187118"/>
                              </a:moveTo>
                              <a:cubicBezTo>
                                <a:pt x="169335" y="94936"/>
                                <a:pt x="218751" y="72527"/>
                                <a:pt x="356903" y="0"/>
                              </a:cubicBezTo>
                              <a:cubicBezTo>
                                <a:pt x="438201" y="58465"/>
                                <a:pt x="490146" y="104287"/>
                                <a:pt x="599202" y="187118"/>
                              </a:cubicBezTo>
                              <a:cubicBezTo>
                                <a:pt x="417866" y="216077"/>
                                <a:pt x="215722" y="136920"/>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75895" tIns="37948" rIns="75895" bIns="37948" rtlCol="0" anchor="ctr"/>
                <a:lstStyle/>
                <a:p>
                  <a:pPr algn="ctr"/>
                  <a:endParaRPr lang="zh-CN" altLang="en-US" sz="1494"/>
                </a:p>
              </p:txBody>
            </p:sp>
            <p:sp>
              <p:nvSpPr>
                <p:cNvPr id="155" name="等腰三角形 154">
                  <a:extLst>
                    <a:ext uri="{FF2B5EF4-FFF2-40B4-BE49-F238E27FC236}">
                      <a16:creationId xmlns:a16="http://schemas.microsoft.com/office/drawing/2014/main" id="{70606BDA-A7E7-4C2B-B99D-67A1DF78A9C1}"/>
                    </a:ext>
                  </a:extLst>
                </p:cNvPr>
                <p:cNvSpPr/>
                <p:nvPr/>
              </p:nvSpPr>
              <p:spPr>
                <a:xfrm rot="16200000" flipH="1" flipV="1">
                  <a:off x="4306355" y="2169446"/>
                  <a:ext cx="497338" cy="155308"/>
                </a:xfrm>
                <a:prstGeom prst="triangle">
                  <a:avLst>
                    <a:gd name="adj" fmla="val 59563"/>
                  </a:avLst>
                </a:prstGeom>
                <a:solidFill>
                  <a:schemeClr val="accent2"/>
                </a:solidFill>
                <a:ln w="10541" cmpd="dbl">
                  <a:solidFill>
                    <a:schemeClr val="accent2">
                      <a:alpha val="32000"/>
                    </a:schemeClr>
                  </a:solidFill>
                  <a:extLst>
                    <a:ext uri="{C807C97D-BFC1-408E-A445-0C87EB9F89A2}">
                      <ask:lineSketchStyleProps xmlns:ask="http://schemas.microsoft.com/office/drawing/2018/sketchyshapes" sd="250666830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2747" y="109513"/>
                                <a:pt x="236285" y="93054"/>
                                <a:pt x="356903" y="0"/>
                              </a:cubicBezTo>
                              <a:cubicBezTo>
                                <a:pt x="447171" y="49874"/>
                                <a:pt x="486762" y="114010"/>
                                <a:pt x="599202" y="187118"/>
                              </a:cubicBezTo>
                              <a:cubicBezTo>
                                <a:pt x="398173" y="219161"/>
                                <a:pt x="268890" y="159018"/>
                                <a:pt x="0" y="187118"/>
                              </a:cubicBezTo>
                              <a:close/>
                            </a:path>
                            <a:path w="599202" h="187118" stroke="0" extrusionOk="0">
                              <a:moveTo>
                                <a:pt x="0" y="187118"/>
                              </a:moveTo>
                              <a:cubicBezTo>
                                <a:pt x="85627" y="115303"/>
                                <a:pt x="268122" y="74039"/>
                                <a:pt x="356903" y="0"/>
                              </a:cubicBezTo>
                              <a:cubicBezTo>
                                <a:pt x="472294" y="47623"/>
                                <a:pt x="507606" y="149864"/>
                                <a:pt x="599202" y="187118"/>
                              </a:cubicBezTo>
                              <a:cubicBezTo>
                                <a:pt x="474540" y="240226"/>
                                <a:pt x="288053" y="169275"/>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75895" tIns="37948" rIns="75895" bIns="37948" rtlCol="0" anchor="ctr"/>
                <a:lstStyle/>
                <a:p>
                  <a:pPr algn="ctr"/>
                  <a:endParaRPr lang="zh-CN" altLang="en-US" sz="1494"/>
                </a:p>
              </p:txBody>
            </p:sp>
          </p:grpSp>
          <p:grpSp>
            <p:nvGrpSpPr>
              <p:cNvPr id="142" name="组合 141">
                <a:extLst>
                  <a:ext uri="{FF2B5EF4-FFF2-40B4-BE49-F238E27FC236}">
                    <a16:creationId xmlns:a16="http://schemas.microsoft.com/office/drawing/2014/main" id="{1271AD02-726F-4B20-9EA2-B403A3630422}"/>
                  </a:ext>
                </a:extLst>
              </p:cNvPr>
              <p:cNvGrpSpPr/>
              <p:nvPr/>
            </p:nvGrpSpPr>
            <p:grpSpPr>
              <a:xfrm rot="3240000">
                <a:off x="5864156" y="6830720"/>
                <a:ext cx="307595" cy="503328"/>
                <a:chOff x="4285076" y="2038638"/>
                <a:chExt cx="307595" cy="503328"/>
              </a:xfrm>
            </p:grpSpPr>
            <p:sp>
              <p:nvSpPr>
                <p:cNvPr id="152" name="等腰三角形 151">
                  <a:extLst>
                    <a:ext uri="{FF2B5EF4-FFF2-40B4-BE49-F238E27FC236}">
                      <a16:creationId xmlns:a16="http://schemas.microsoft.com/office/drawing/2014/main" id="{36D63519-BE0A-4EAC-A094-3EA028EF2CE4}"/>
                    </a:ext>
                  </a:extLst>
                </p:cNvPr>
                <p:cNvSpPr/>
                <p:nvPr/>
              </p:nvSpPr>
              <p:spPr>
                <a:xfrm rot="5400000" flipV="1">
                  <a:off x="4114061" y="2215643"/>
                  <a:ext cx="497338" cy="155308"/>
                </a:xfrm>
                <a:prstGeom prst="triangle">
                  <a:avLst>
                    <a:gd name="adj" fmla="val 59563"/>
                  </a:avLst>
                </a:prstGeom>
                <a:solidFill>
                  <a:schemeClr val="accent4">
                    <a:alpha val="72000"/>
                  </a:schemeClr>
                </a:solidFill>
                <a:ln w="10541" cmpd="dbl">
                  <a:solidFill>
                    <a:schemeClr val="accent2">
                      <a:alpha val="32000"/>
                    </a:schemeClr>
                  </a:solidFill>
                  <a:extLst>
                    <a:ext uri="{C807C97D-BFC1-408E-A445-0C87EB9F89A2}">
                      <ask:lineSketchStyleProps xmlns:ask="http://schemas.microsoft.com/office/drawing/2018/sketchyshapes" sd="11501335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1191" y="107570"/>
                                <a:pt x="288341" y="54710"/>
                                <a:pt x="356903" y="0"/>
                              </a:cubicBezTo>
                              <a:cubicBezTo>
                                <a:pt x="470254" y="73578"/>
                                <a:pt x="544164" y="158185"/>
                                <a:pt x="599202" y="187118"/>
                              </a:cubicBezTo>
                              <a:cubicBezTo>
                                <a:pt x="409553" y="222974"/>
                                <a:pt x="122694" y="166006"/>
                                <a:pt x="0" y="187118"/>
                              </a:cubicBezTo>
                              <a:close/>
                            </a:path>
                            <a:path w="599202" h="187118" stroke="0" extrusionOk="0">
                              <a:moveTo>
                                <a:pt x="0" y="187118"/>
                              </a:moveTo>
                              <a:cubicBezTo>
                                <a:pt x="134963" y="84001"/>
                                <a:pt x="214532" y="120037"/>
                                <a:pt x="356903" y="0"/>
                              </a:cubicBezTo>
                              <a:cubicBezTo>
                                <a:pt x="486285" y="81355"/>
                                <a:pt x="488951" y="127482"/>
                                <a:pt x="599202" y="187118"/>
                              </a:cubicBezTo>
                              <a:cubicBezTo>
                                <a:pt x="334916" y="233735"/>
                                <a:pt x="254125" y="185093"/>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75895" tIns="37948" rIns="75895" bIns="37948" rtlCol="0" anchor="ctr"/>
                <a:lstStyle/>
                <a:p>
                  <a:pPr algn="ctr"/>
                  <a:endParaRPr lang="zh-CN" altLang="en-US" sz="1494"/>
                </a:p>
              </p:txBody>
            </p:sp>
            <p:sp>
              <p:nvSpPr>
                <p:cNvPr id="153" name="等腰三角形 152">
                  <a:extLst>
                    <a:ext uri="{FF2B5EF4-FFF2-40B4-BE49-F238E27FC236}">
                      <a16:creationId xmlns:a16="http://schemas.microsoft.com/office/drawing/2014/main" id="{48921ED6-A7BE-48FA-9217-3372E973757D}"/>
                    </a:ext>
                  </a:extLst>
                </p:cNvPr>
                <p:cNvSpPr/>
                <p:nvPr/>
              </p:nvSpPr>
              <p:spPr>
                <a:xfrm rot="16200000" flipH="1" flipV="1">
                  <a:off x="4266348" y="2209653"/>
                  <a:ext cx="497338" cy="155308"/>
                </a:xfrm>
                <a:prstGeom prst="triangle">
                  <a:avLst>
                    <a:gd name="adj" fmla="val 59563"/>
                  </a:avLst>
                </a:prstGeom>
                <a:solidFill>
                  <a:schemeClr val="accent2"/>
                </a:solidFill>
                <a:ln w="10541" cmpd="dbl">
                  <a:solidFill>
                    <a:schemeClr val="accent2">
                      <a:alpha val="32000"/>
                    </a:schemeClr>
                  </a:solidFill>
                  <a:extLst>
                    <a:ext uri="{C807C97D-BFC1-408E-A445-0C87EB9F89A2}">
                      <ask:lineSketchStyleProps xmlns:ask="http://schemas.microsoft.com/office/drawing/2018/sketchyshapes" sd="19751127">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5548" y="111695"/>
                                <a:pt x="276981" y="92769"/>
                                <a:pt x="356903" y="0"/>
                              </a:cubicBezTo>
                              <a:cubicBezTo>
                                <a:pt x="441502" y="65151"/>
                                <a:pt x="497177" y="146026"/>
                                <a:pt x="599202" y="187118"/>
                              </a:cubicBezTo>
                              <a:cubicBezTo>
                                <a:pt x="381154" y="235769"/>
                                <a:pt x="276662" y="165146"/>
                                <a:pt x="0" y="187118"/>
                              </a:cubicBezTo>
                              <a:close/>
                            </a:path>
                            <a:path w="599202" h="187118" stroke="0" extrusionOk="0">
                              <a:moveTo>
                                <a:pt x="0" y="187118"/>
                              </a:moveTo>
                              <a:cubicBezTo>
                                <a:pt x="84668" y="117607"/>
                                <a:pt x="288149" y="48585"/>
                                <a:pt x="356903" y="0"/>
                              </a:cubicBezTo>
                              <a:cubicBezTo>
                                <a:pt x="456578" y="54552"/>
                                <a:pt x="482205" y="122084"/>
                                <a:pt x="599202" y="187118"/>
                              </a:cubicBezTo>
                              <a:cubicBezTo>
                                <a:pt x="377125" y="253477"/>
                                <a:pt x="272276" y="153430"/>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75895" tIns="37948" rIns="75895" bIns="37948" rtlCol="0" anchor="ctr"/>
                <a:lstStyle/>
                <a:p>
                  <a:pPr algn="ctr"/>
                  <a:endParaRPr lang="zh-CN" altLang="en-US" sz="1494"/>
                </a:p>
              </p:txBody>
            </p:sp>
          </p:grpSp>
          <p:grpSp>
            <p:nvGrpSpPr>
              <p:cNvPr id="143" name="组合 142">
                <a:extLst>
                  <a:ext uri="{FF2B5EF4-FFF2-40B4-BE49-F238E27FC236}">
                    <a16:creationId xmlns:a16="http://schemas.microsoft.com/office/drawing/2014/main" id="{A2CE4B1B-53F4-43C8-9A54-945160FB423B}"/>
                  </a:ext>
                </a:extLst>
              </p:cNvPr>
              <p:cNvGrpSpPr/>
              <p:nvPr/>
            </p:nvGrpSpPr>
            <p:grpSpPr>
              <a:xfrm rot="7560000">
                <a:off x="5864158" y="7130948"/>
                <a:ext cx="307592" cy="503331"/>
                <a:chOff x="4310958" y="2089114"/>
                <a:chExt cx="307592" cy="503331"/>
              </a:xfrm>
            </p:grpSpPr>
            <p:sp>
              <p:nvSpPr>
                <p:cNvPr id="150" name="等腰三角形 149">
                  <a:extLst>
                    <a:ext uri="{FF2B5EF4-FFF2-40B4-BE49-F238E27FC236}">
                      <a16:creationId xmlns:a16="http://schemas.microsoft.com/office/drawing/2014/main" id="{D7FFD31D-BB9E-4429-AADF-33455AE38041}"/>
                    </a:ext>
                  </a:extLst>
                </p:cNvPr>
                <p:cNvSpPr/>
                <p:nvPr/>
              </p:nvSpPr>
              <p:spPr>
                <a:xfrm rot="5400000" flipV="1">
                  <a:off x="4139943" y="2266122"/>
                  <a:ext cx="497338" cy="155308"/>
                </a:xfrm>
                <a:prstGeom prst="triangle">
                  <a:avLst>
                    <a:gd name="adj" fmla="val 59563"/>
                  </a:avLst>
                </a:prstGeom>
                <a:solidFill>
                  <a:schemeClr val="accent4">
                    <a:alpha val="72000"/>
                  </a:schemeClr>
                </a:solidFill>
                <a:ln w="10541" cmpd="dbl">
                  <a:solidFill>
                    <a:schemeClr val="accent2">
                      <a:alpha val="32000"/>
                    </a:schemeClr>
                  </a:solidFill>
                  <a:extLst>
                    <a:ext uri="{C807C97D-BFC1-408E-A445-0C87EB9F89A2}">
                      <ask:lineSketchStyleProps xmlns:ask="http://schemas.microsoft.com/office/drawing/2018/sketchyshapes" sd="986160919">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39" y="112021"/>
                                <a:pt x="200384" y="124562"/>
                                <a:pt x="356903" y="0"/>
                              </a:cubicBezTo>
                              <a:cubicBezTo>
                                <a:pt x="442227" y="30185"/>
                                <a:pt x="467979" y="129688"/>
                                <a:pt x="599202" y="187118"/>
                              </a:cubicBezTo>
                              <a:cubicBezTo>
                                <a:pt x="329960" y="199125"/>
                                <a:pt x="281839" y="130152"/>
                                <a:pt x="0" y="187118"/>
                              </a:cubicBezTo>
                              <a:close/>
                            </a:path>
                            <a:path w="599202" h="187118" stroke="0" extrusionOk="0">
                              <a:moveTo>
                                <a:pt x="0" y="187118"/>
                              </a:moveTo>
                              <a:cubicBezTo>
                                <a:pt x="103579" y="113077"/>
                                <a:pt x="247581" y="99217"/>
                                <a:pt x="356903" y="0"/>
                              </a:cubicBezTo>
                              <a:cubicBezTo>
                                <a:pt x="447398" y="58454"/>
                                <a:pt x="503432" y="145128"/>
                                <a:pt x="599202" y="187118"/>
                              </a:cubicBezTo>
                              <a:cubicBezTo>
                                <a:pt x="433624" y="252778"/>
                                <a:pt x="290464" y="173861"/>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75895" tIns="37948" rIns="75895" bIns="37948" rtlCol="0" anchor="ctr"/>
                <a:lstStyle/>
                <a:p>
                  <a:pPr algn="ctr"/>
                  <a:endParaRPr lang="zh-CN" altLang="en-US" sz="1494"/>
                </a:p>
              </p:txBody>
            </p:sp>
            <p:sp>
              <p:nvSpPr>
                <p:cNvPr id="151" name="等腰三角形 150">
                  <a:extLst>
                    <a:ext uri="{FF2B5EF4-FFF2-40B4-BE49-F238E27FC236}">
                      <a16:creationId xmlns:a16="http://schemas.microsoft.com/office/drawing/2014/main" id="{75324FCD-9590-429E-AEFB-3165036F2F0C}"/>
                    </a:ext>
                  </a:extLst>
                </p:cNvPr>
                <p:cNvSpPr/>
                <p:nvPr/>
              </p:nvSpPr>
              <p:spPr>
                <a:xfrm rot="16200000" flipH="1" flipV="1">
                  <a:off x="4292227" y="2260129"/>
                  <a:ext cx="497338" cy="155308"/>
                </a:xfrm>
                <a:prstGeom prst="triangle">
                  <a:avLst>
                    <a:gd name="adj" fmla="val 59563"/>
                  </a:avLst>
                </a:prstGeom>
                <a:solidFill>
                  <a:schemeClr val="accent2"/>
                </a:solidFill>
                <a:ln w="10541" cmpd="dbl">
                  <a:solidFill>
                    <a:schemeClr val="accent2">
                      <a:alpha val="32000"/>
                    </a:schemeClr>
                  </a:solidFill>
                  <a:extLst>
                    <a:ext uri="{C807C97D-BFC1-408E-A445-0C87EB9F89A2}">
                      <ask:lineSketchStyleProps xmlns:ask="http://schemas.microsoft.com/office/drawing/2018/sketchyshapes" sd="158313033">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45781" y="106231"/>
                                <a:pt x="280667" y="47310"/>
                                <a:pt x="356903" y="0"/>
                              </a:cubicBezTo>
                              <a:cubicBezTo>
                                <a:pt x="427019" y="20597"/>
                                <a:pt x="482641" y="137342"/>
                                <a:pt x="599202" y="187118"/>
                              </a:cubicBezTo>
                              <a:cubicBezTo>
                                <a:pt x="449720" y="203308"/>
                                <a:pt x="165203" y="132041"/>
                                <a:pt x="0" y="187118"/>
                              </a:cubicBezTo>
                              <a:close/>
                            </a:path>
                            <a:path w="599202" h="187118" stroke="0" extrusionOk="0">
                              <a:moveTo>
                                <a:pt x="0" y="187118"/>
                              </a:moveTo>
                              <a:cubicBezTo>
                                <a:pt x="129765" y="76506"/>
                                <a:pt x="255827" y="104905"/>
                                <a:pt x="356903" y="0"/>
                              </a:cubicBezTo>
                              <a:cubicBezTo>
                                <a:pt x="415776" y="44247"/>
                                <a:pt x="524447" y="155429"/>
                                <a:pt x="599202" y="187118"/>
                              </a:cubicBezTo>
                              <a:cubicBezTo>
                                <a:pt x="374987" y="207215"/>
                                <a:pt x="176995" y="135930"/>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75895" tIns="37948" rIns="75895" bIns="37948" rtlCol="0" anchor="ctr"/>
                <a:lstStyle/>
                <a:p>
                  <a:pPr algn="ctr"/>
                  <a:endParaRPr lang="zh-CN" altLang="en-US" sz="1494" dirty="0"/>
                </a:p>
              </p:txBody>
            </p:sp>
          </p:grpSp>
          <p:grpSp>
            <p:nvGrpSpPr>
              <p:cNvPr id="144" name="组合 143">
                <a:extLst>
                  <a:ext uri="{FF2B5EF4-FFF2-40B4-BE49-F238E27FC236}">
                    <a16:creationId xmlns:a16="http://schemas.microsoft.com/office/drawing/2014/main" id="{6107DFE4-C6C9-45A1-B680-C17BEB0EE6A4}"/>
                  </a:ext>
                </a:extLst>
              </p:cNvPr>
              <p:cNvGrpSpPr/>
              <p:nvPr/>
            </p:nvGrpSpPr>
            <p:grpSpPr>
              <a:xfrm rot="11880000">
                <a:off x="5578620" y="7223723"/>
                <a:ext cx="307595" cy="503330"/>
                <a:chOff x="4366952" y="2080087"/>
                <a:chExt cx="307595" cy="503330"/>
              </a:xfrm>
            </p:grpSpPr>
            <p:sp>
              <p:nvSpPr>
                <p:cNvPr id="148" name="等腰三角形 147">
                  <a:extLst>
                    <a:ext uri="{FF2B5EF4-FFF2-40B4-BE49-F238E27FC236}">
                      <a16:creationId xmlns:a16="http://schemas.microsoft.com/office/drawing/2014/main" id="{2664421C-E4A0-4FC6-A2AD-2CD87935AAF4}"/>
                    </a:ext>
                  </a:extLst>
                </p:cNvPr>
                <p:cNvSpPr/>
                <p:nvPr/>
              </p:nvSpPr>
              <p:spPr>
                <a:xfrm rot="5400000" flipV="1">
                  <a:off x="4195937" y="2257094"/>
                  <a:ext cx="497338" cy="155308"/>
                </a:xfrm>
                <a:prstGeom prst="triangle">
                  <a:avLst>
                    <a:gd name="adj" fmla="val 59563"/>
                  </a:avLst>
                </a:prstGeom>
                <a:solidFill>
                  <a:schemeClr val="accent4">
                    <a:alpha val="72000"/>
                  </a:schemeClr>
                </a:solidFill>
                <a:ln w="10541" cmpd="dbl">
                  <a:solidFill>
                    <a:schemeClr val="accent2">
                      <a:alpha val="32000"/>
                    </a:schemeClr>
                  </a:solidFill>
                  <a:extLst>
                    <a:ext uri="{C807C97D-BFC1-408E-A445-0C87EB9F89A2}">
                      <ask:lineSketchStyleProps xmlns:ask="http://schemas.microsoft.com/office/drawing/2018/sketchyshapes" sd="92885121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9044" y="64961"/>
                                <a:pt x="255215" y="84437"/>
                                <a:pt x="356903" y="0"/>
                              </a:cubicBezTo>
                              <a:cubicBezTo>
                                <a:pt x="449746" y="61501"/>
                                <a:pt x="513496" y="163074"/>
                                <a:pt x="599202" y="187118"/>
                              </a:cubicBezTo>
                              <a:cubicBezTo>
                                <a:pt x="429072" y="228665"/>
                                <a:pt x="278715" y="161795"/>
                                <a:pt x="0" y="187118"/>
                              </a:cubicBezTo>
                              <a:close/>
                            </a:path>
                            <a:path w="599202" h="187118" stroke="0" extrusionOk="0">
                              <a:moveTo>
                                <a:pt x="0" y="187118"/>
                              </a:moveTo>
                              <a:cubicBezTo>
                                <a:pt x="138924" y="76654"/>
                                <a:pt x="264595" y="84600"/>
                                <a:pt x="356903" y="0"/>
                              </a:cubicBezTo>
                              <a:cubicBezTo>
                                <a:pt x="468027" y="74637"/>
                                <a:pt x="506368" y="118547"/>
                                <a:pt x="599202" y="187118"/>
                              </a:cubicBezTo>
                              <a:cubicBezTo>
                                <a:pt x="318550" y="224714"/>
                                <a:pt x="295345" y="134496"/>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75895" tIns="37948" rIns="75895" bIns="37948" rtlCol="0" anchor="ctr"/>
                <a:lstStyle/>
                <a:p>
                  <a:pPr algn="ctr"/>
                  <a:endParaRPr lang="zh-CN" altLang="en-US" sz="1494"/>
                </a:p>
              </p:txBody>
            </p:sp>
            <p:sp>
              <p:nvSpPr>
                <p:cNvPr id="149" name="等腰三角形 148">
                  <a:extLst>
                    <a:ext uri="{FF2B5EF4-FFF2-40B4-BE49-F238E27FC236}">
                      <a16:creationId xmlns:a16="http://schemas.microsoft.com/office/drawing/2014/main" id="{4B411BF6-E644-4C72-B984-501182F0517C}"/>
                    </a:ext>
                  </a:extLst>
                </p:cNvPr>
                <p:cNvSpPr/>
                <p:nvPr/>
              </p:nvSpPr>
              <p:spPr>
                <a:xfrm rot="16200000" flipH="1" flipV="1">
                  <a:off x="4348224" y="2251102"/>
                  <a:ext cx="497338" cy="155308"/>
                </a:xfrm>
                <a:prstGeom prst="triangle">
                  <a:avLst>
                    <a:gd name="adj" fmla="val 59563"/>
                  </a:avLst>
                </a:prstGeom>
                <a:solidFill>
                  <a:schemeClr val="accent2"/>
                </a:solidFill>
                <a:ln w="10541" cmpd="dbl">
                  <a:solidFill>
                    <a:schemeClr val="accent2">
                      <a:alpha val="32000"/>
                    </a:schemeClr>
                  </a:solidFill>
                  <a:extLst>
                    <a:ext uri="{C807C97D-BFC1-408E-A445-0C87EB9F89A2}">
                      <ask:lineSketchStyleProps xmlns:ask="http://schemas.microsoft.com/office/drawing/2018/sketchyshapes" sd="2727509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5282" y="99847"/>
                                <a:pt x="226128" y="76067"/>
                                <a:pt x="356903" y="0"/>
                              </a:cubicBezTo>
                              <a:cubicBezTo>
                                <a:pt x="471872" y="64086"/>
                                <a:pt x="535472" y="147748"/>
                                <a:pt x="599202" y="187118"/>
                              </a:cubicBezTo>
                              <a:cubicBezTo>
                                <a:pt x="461113" y="195213"/>
                                <a:pt x="197870" y="174826"/>
                                <a:pt x="0" y="187118"/>
                              </a:cubicBezTo>
                              <a:close/>
                            </a:path>
                            <a:path w="599202" h="187118" stroke="0" extrusionOk="0">
                              <a:moveTo>
                                <a:pt x="0" y="187118"/>
                              </a:moveTo>
                              <a:cubicBezTo>
                                <a:pt x="146927" y="100987"/>
                                <a:pt x="225047" y="86282"/>
                                <a:pt x="356903" y="0"/>
                              </a:cubicBezTo>
                              <a:cubicBezTo>
                                <a:pt x="445772" y="56279"/>
                                <a:pt x="470776" y="108007"/>
                                <a:pt x="599202" y="187118"/>
                              </a:cubicBezTo>
                              <a:cubicBezTo>
                                <a:pt x="337060" y="258589"/>
                                <a:pt x="203724" y="176009"/>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75895" tIns="37948" rIns="75895" bIns="37948" rtlCol="0" anchor="ctr"/>
                <a:lstStyle/>
                <a:p>
                  <a:pPr algn="ctr"/>
                  <a:endParaRPr lang="zh-CN" altLang="en-US" sz="1494"/>
                </a:p>
              </p:txBody>
            </p:sp>
          </p:grpSp>
          <p:grpSp>
            <p:nvGrpSpPr>
              <p:cNvPr id="145" name="组合 144">
                <a:extLst>
                  <a:ext uri="{FF2B5EF4-FFF2-40B4-BE49-F238E27FC236}">
                    <a16:creationId xmlns:a16="http://schemas.microsoft.com/office/drawing/2014/main" id="{FFB5AD93-017F-49AA-8D4A-72367BCEE2AB}"/>
                  </a:ext>
                </a:extLst>
              </p:cNvPr>
              <p:cNvGrpSpPr/>
              <p:nvPr/>
            </p:nvGrpSpPr>
            <p:grpSpPr>
              <a:xfrm rot="16200000">
                <a:off x="5402153" y="6980832"/>
                <a:ext cx="307593" cy="503334"/>
                <a:chOff x="4375722" y="2024016"/>
                <a:chExt cx="307593" cy="503334"/>
              </a:xfrm>
            </p:grpSpPr>
            <p:sp>
              <p:nvSpPr>
                <p:cNvPr id="146" name="等腰三角形 145">
                  <a:extLst>
                    <a:ext uri="{FF2B5EF4-FFF2-40B4-BE49-F238E27FC236}">
                      <a16:creationId xmlns:a16="http://schemas.microsoft.com/office/drawing/2014/main" id="{714B68CD-3F86-40F4-8579-5879244D900C}"/>
                    </a:ext>
                  </a:extLst>
                </p:cNvPr>
                <p:cNvSpPr/>
                <p:nvPr/>
              </p:nvSpPr>
              <p:spPr>
                <a:xfrm rot="5400000" flipV="1">
                  <a:off x="4204707" y="2201027"/>
                  <a:ext cx="497338" cy="155308"/>
                </a:xfrm>
                <a:prstGeom prst="triangle">
                  <a:avLst>
                    <a:gd name="adj" fmla="val 59563"/>
                  </a:avLst>
                </a:prstGeom>
                <a:solidFill>
                  <a:schemeClr val="accent4">
                    <a:alpha val="72000"/>
                  </a:schemeClr>
                </a:solidFill>
                <a:ln w="10541" cmpd="dbl">
                  <a:solidFill>
                    <a:schemeClr val="accent2">
                      <a:alpha val="32000"/>
                    </a:schemeClr>
                  </a:solidFill>
                  <a:extLst>
                    <a:ext uri="{C807C97D-BFC1-408E-A445-0C87EB9F89A2}">
                      <ask:lineSketchStyleProps xmlns:ask="http://schemas.microsoft.com/office/drawing/2018/sketchyshapes" sd="1268402701">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55240" y="64706"/>
                                <a:pt x="193917" y="94362"/>
                                <a:pt x="356903" y="0"/>
                              </a:cubicBezTo>
                              <a:cubicBezTo>
                                <a:pt x="464080" y="45139"/>
                                <a:pt x="534086" y="152275"/>
                                <a:pt x="599202" y="187118"/>
                              </a:cubicBezTo>
                              <a:cubicBezTo>
                                <a:pt x="440647" y="242825"/>
                                <a:pt x="203762" y="169669"/>
                                <a:pt x="0" y="187118"/>
                              </a:cubicBezTo>
                              <a:close/>
                            </a:path>
                            <a:path w="599202" h="187118" stroke="0" extrusionOk="0">
                              <a:moveTo>
                                <a:pt x="0" y="187118"/>
                              </a:moveTo>
                              <a:cubicBezTo>
                                <a:pt x="155230" y="58156"/>
                                <a:pt x="267214" y="78074"/>
                                <a:pt x="356903" y="0"/>
                              </a:cubicBezTo>
                              <a:cubicBezTo>
                                <a:pt x="431038" y="44249"/>
                                <a:pt x="527874" y="170445"/>
                                <a:pt x="599202" y="187118"/>
                              </a:cubicBezTo>
                              <a:cubicBezTo>
                                <a:pt x="466173" y="187233"/>
                                <a:pt x="188098" y="116753"/>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75895" tIns="37948" rIns="75895" bIns="37948" rtlCol="0" anchor="ctr"/>
                <a:lstStyle/>
                <a:p>
                  <a:pPr algn="ctr"/>
                  <a:endParaRPr lang="zh-CN" altLang="en-US" sz="1494"/>
                </a:p>
              </p:txBody>
            </p:sp>
            <p:sp>
              <p:nvSpPr>
                <p:cNvPr id="147" name="等腰三角形 146">
                  <a:extLst>
                    <a:ext uri="{FF2B5EF4-FFF2-40B4-BE49-F238E27FC236}">
                      <a16:creationId xmlns:a16="http://schemas.microsoft.com/office/drawing/2014/main" id="{C0F5B9AE-9BFF-4FFC-89A3-575E09F6F4FE}"/>
                    </a:ext>
                  </a:extLst>
                </p:cNvPr>
                <p:cNvSpPr/>
                <p:nvPr/>
              </p:nvSpPr>
              <p:spPr>
                <a:xfrm rot="16200000" flipH="1" flipV="1">
                  <a:off x="4356992" y="2195031"/>
                  <a:ext cx="497338" cy="155308"/>
                </a:xfrm>
                <a:prstGeom prst="triangle">
                  <a:avLst>
                    <a:gd name="adj" fmla="val 59563"/>
                  </a:avLst>
                </a:prstGeom>
                <a:solidFill>
                  <a:schemeClr val="accent2"/>
                </a:solidFill>
                <a:ln w="10541" cmpd="dbl">
                  <a:solidFill>
                    <a:schemeClr val="accent2">
                      <a:alpha val="32000"/>
                    </a:schemeClr>
                  </a:solidFill>
                  <a:extLst>
                    <a:ext uri="{C807C97D-BFC1-408E-A445-0C87EB9F89A2}">
                      <ask:lineSketchStyleProps xmlns:ask="http://schemas.microsoft.com/office/drawing/2018/sketchyshapes" sd="1263185655">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68" y="93374"/>
                                <a:pt x="267379" y="91941"/>
                                <a:pt x="356903" y="0"/>
                              </a:cubicBezTo>
                              <a:cubicBezTo>
                                <a:pt x="437764" y="47488"/>
                                <a:pt x="529378" y="170059"/>
                                <a:pt x="599202" y="187118"/>
                              </a:cubicBezTo>
                              <a:cubicBezTo>
                                <a:pt x="440070" y="247033"/>
                                <a:pt x="123705" y="149706"/>
                                <a:pt x="0" y="187118"/>
                              </a:cubicBezTo>
                              <a:close/>
                            </a:path>
                            <a:path w="599202" h="187118" stroke="0" extrusionOk="0">
                              <a:moveTo>
                                <a:pt x="0" y="187118"/>
                              </a:moveTo>
                              <a:cubicBezTo>
                                <a:pt x="111826" y="105915"/>
                                <a:pt x="255159" y="89997"/>
                                <a:pt x="356903" y="0"/>
                              </a:cubicBezTo>
                              <a:cubicBezTo>
                                <a:pt x="450431" y="42521"/>
                                <a:pt x="492969" y="108050"/>
                                <a:pt x="599202" y="187118"/>
                              </a:cubicBezTo>
                              <a:cubicBezTo>
                                <a:pt x="342472" y="252276"/>
                                <a:pt x="295897" y="171816"/>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75895" tIns="37948" rIns="75895" bIns="37948" rtlCol="0" anchor="ctr"/>
                <a:lstStyle/>
                <a:p>
                  <a:pPr algn="ctr"/>
                  <a:endParaRPr lang="zh-CN" altLang="en-US" sz="1494"/>
                </a:p>
              </p:txBody>
            </p:sp>
          </p:grpSp>
        </p:grpSp>
        <p:cxnSp>
          <p:nvCxnSpPr>
            <p:cNvPr id="140" name="直接连接符 139">
              <a:extLst>
                <a:ext uri="{FF2B5EF4-FFF2-40B4-BE49-F238E27FC236}">
                  <a16:creationId xmlns:a16="http://schemas.microsoft.com/office/drawing/2014/main" id="{A7D63CD1-B010-4F2E-93C8-7194FC1876F3}"/>
                </a:ext>
              </a:extLst>
            </p:cNvPr>
            <p:cNvCxnSpPr>
              <a:cxnSpLocks/>
            </p:cNvCxnSpPr>
            <p:nvPr/>
          </p:nvCxnSpPr>
          <p:spPr>
            <a:xfrm flipH="1" flipV="1">
              <a:off x="9152364" y="49405"/>
              <a:ext cx="4999" cy="454090"/>
            </a:xfrm>
            <a:prstGeom prst="line">
              <a:avLst/>
            </a:prstGeom>
            <a:ln w="10541" cmpd="dbl">
              <a:solidFill>
                <a:schemeClr val="accent2">
                  <a:alpha val="29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56" name="组合 155">
            <a:extLst>
              <a:ext uri="{FF2B5EF4-FFF2-40B4-BE49-F238E27FC236}">
                <a16:creationId xmlns:a16="http://schemas.microsoft.com/office/drawing/2014/main" id="{D42C5764-B424-47D6-B05A-1BB4503BDEA8}"/>
              </a:ext>
            </a:extLst>
          </p:cNvPr>
          <p:cNvGrpSpPr/>
          <p:nvPr userDrawn="1"/>
        </p:nvGrpSpPr>
        <p:grpSpPr>
          <a:xfrm flipH="1">
            <a:off x="286087" y="226727"/>
            <a:ext cx="1195877" cy="1791501"/>
            <a:chOff x="8649641" y="49404"/>
            <a:chExt cx="965325" cy="1446102"/>
          </a:xfrm>
        </p:grpSpPr>
        <p:grpSp>
          <p:nvGrpSpPr>
            <p:cNvPr id="157" name="组合 156">
              <a:extLst>
                <a:ext uri="{FF2B5EF4-FFF2-40B4-BE49-F238E27FC236}">
                  <a16:creationId xmlns:a16="http://schemas.microsoft.com/office/drawing/2014/main" id="{C44F5185-0C81-474B-AAD3-E43D34A31AB0}"/>
                </a:ext>
              </a:extLst>
            </p:cNvPr>
            <p:cNvGrpSpPr/>
            <p:nvPr/>
          </p:nvGrpSpPr>
          <p:grpSpPr>
            <a:xfrm rot="1075618">
              <a:off x="8649641" y="506416"/>
              <a:ext cx="965325" cy="989090"/>
              <a:chOff x="5304208" y="6737961"/>
              <a:chExt cx="965325" cy="989090"/>
            </a:xfrm>
          </p:grpSpPr>
          <p:grpSp>
            <p:nvGrpSpPr>
              <p:cNvPr id="159" name="组合 158">
                <a:extLst>
                  <a:ext uri="{FF2B5EF4-FFF2-40B4-BE49-F238E27FC236}">
                    <a16:creationId xmlns:a16="http://schemas.microsoft.com/office/drawing/2014/main" id="{B47DC257-7910-4113-B735-DBCC9C0BCEAF}"/>
                  </a:ext>
                </a:extLst>
              </p:cNvPr>
              <p:cNvGrpSpPr/>
              <p:nvPr/>
            </p:nvGrpSpPr>
            <p:grpSpPr>
              <a:xfrm rot="-1080000">
                <a:off x="5578545" y="6737961"/>
                <a:ext cx="307589" cy="503320"/>
                <a:chOff x="4325008" y="1998426"/>
                <a:chExt cx="307589" cy="503320"/>
              </a:xfrm>
            </p:grpSpPr>
            <p:sp>
              <p:nvSpPr>
                <p:cNvPr id="172" name="等腰三角形 171">
                  <a:extLst>
                    <a:ext uri="{FF2B5EF4-FFF2-40B4-BE49-F238E27FC236}">
                      <a16:creationId xmlns:a16="http://schemas.microsoft.com/office/drawing/2014/main" id="{3036136E-A01C-4814-9F3B-36F9391EF26E}"/>
                    </a:ext>
                  </a:extLst>
                </p:cNvPr>
                <p:cNvSpPr/>
                <p:nvPr/>
              </p:nvSpPr>
              <p:spPr>
                <a:xfrm rot="5400000" flipV="1">
                  <a:off x="4153997" y="2175428"/>
                  <a:ext cx="497329" cy="155307"/>
                </a:xfrm>
                <a:prstGeom prst="triangle">
                  <a:avLst>
                    <a:gd name="adj" fmla="val 59563"/>
                  </a:avLst>
                </a:prstGeom>
                <a:solidFill>
                  <a:schemeClr val="tx2">
                    <a:lumMod val="20000"/>
                    <a:lumOff val="80000"/>
                    <a:alpha val="72000"/>
                  </a:schemeClr>
                </a:solidFill>
                <a:ln w="10541" cmpd="dbl">
                  <a:solidFill>
                    <a:schemeClr val="accent1">
                      <a:lumMod val="90000"/>
                      <a:lumOff val="10000"/>
                      <a:alpha val="32000"/>
                    </a:schemeClr>
                  </a:solidFill>
                  <a:extLst>
                    <a:ext uri="{C807C97D-BFC1-408E-A445-0C87EB9F89A2}">
                      <ask:lineSketchStyleProps xmlns:ask="http://schemas.microsoft.com/office/drawing/2018/sketchyshapes" sd="1219033472">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4636" y="84239"/>
                                <a:pt x="202740" y="119544"/>
                                <a:pt x="356903" y="0"/>
                              </a:cubicBezTo>
                              <a:cubicBezTo>
                                <a:pt x="479308" y="73865"/>
                                <a:pt x="511711" y="141578"/>
                                <a:pt x="599202" y="187118"/>
                              </a:cubicBezTo>
                              <a:cubicBezTo>
                                <a:pt x="386628" y="201548"/>
                                <a:pt x="289516" y="117446"/>
                                <a:pt x="0" y="187118"/>
                              </a:cubicBezTo>
                              <a:close/>
                            </a:path>
                            <a:path w="599202" h="187118" stroke="0" extrusionOk="0">
                              <a:moveTo>
                                <a:pt x="0" y="187118"/>
                              </a:moveTo>
                              <a:cubicBezTo>
                                <a:pt x="169335" y="94936"/>
                                <a:pt x="218751" y="72527"/>
                                <a:pt x="356903" y="0"/>
                              </a:cubicBezTo>
                              <a:cubicBezTo>
                                <a:pt x="438201" y="58465"/>
                                <a:pt x="490146" y="104287"/>
                                <a:pt x="599202" y="187118"/>
                              </a:cubicBezTo>
                              <a:cubicBezTo>
                                <a:pt x="417866" y="216077"/>
                                <a:pt x="215722" y="136920"/>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75895" tIns="37948" rIns="75895" bIns="37948" rtlCol="0" anchor="ctr"/>
                <a:lstStyle/>
                <a:p>
                  <a:pPr algn="ctr"/>
                  <a:endParaRPr lang="zh-CN" altLang="en-US" sz="1494"/>
                </a:p>
              </p:txBody>
            </p:sp>
            <p:sp>
              <p:nvSpPr>
                <p:cNvPr id="173" name="等腰三角形 172">
                  <a:extLst>
                    <a:ext uri="{FF2B5EF4-FFF2-40B4-BE49-F238E27FC236}">
                      <a16:creationId xmlns:a16="http://schemas.microsoft.com/office/drawing/2014/main" id="{E9B9EABF-267F-4BF9-B1BA-6703B5693CDE}"/>
                    </a:ext>
                  </a:extLst>
                </p:cNvPr>
                <p:cNvSpPr/>
                <p:nvPr/>
              </p:nvSpPr>
              <p:spPr>
                <a:xfrm rot="16200000" flipH="1" flipV="1">
                  <a:off x="4306280" y="2169436"/>
                  <a:ext cx="497328" cy="155307"/>
                </a:xfrm>
                <a:prstGeom prst="triangle">
                  <a:avLst>
                    <a:gd name="adj" fmla="val 59563"/>
                  </a:avLst>
                </a:prstGeom>
                <a:solidFill>
                  <a:schemeClr val="tx2"/>
                </a:solidFill>
                <a:ln w="10541" cmpd="dbl">
                  <a:solidFill>
                    <a:schemeClr val="tx2">
                      <a:alpha val="32000"/>
                    </a:schemeClr>
                  </a:solidFill>
                  <a:extLst>
                    <a:ext uri="{C807C97D-BFC1-408E-A445-0C87EB9F89A2}">
                      <ask:lineSketchStyleProps xmlns:ask="http://schemas.microsoft.com/office/drawing/2018/sketchyshapes" sd="250666830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2747" y="109513"/>
                                <a:pt x="236285" y="93054"/>
                                <a:pt x="356903" y="0"/>
                              </a:cubicBezTo>
                              <a:cubicBezTo>
                                <a:pt x="447171" y="49874"/>
                                <a:pt x="486762" y="114010"/>
                                <a:pt x="599202" y="187118"/>
                              </a:cubicBezTo>
                              <a:cubicBezTo>
                                <a:pt x="398173" y="219161"/>
                                <a:pt x="268890" y="159018"/>
                                <a:pt x="0" y="187118"/>
                              </a:cubicBezTo>
                              <a:close/>
                            </a:path>
                            <a:path w="599202" h="187118" stroke="0" extrusionOk="0">
                              <a:moveTo>
                                <a:pt x="0" y="187118"/>
                              </a:moveTo>
                              <a:cubicBezTo>
                                <a:pt x="85627" y="115303"/>
                                <a:pt x="268122" y="74039"/>
                                <a:pt x="356903" y="0"/>
                              </a:cubicBezTo>
                              <a:cubicBezTo>
                                <a:pt x="472294" y="47623"/>
                                <a:pt x="507606" y="149864"/>
                                <a:pt x="599202" y="187118"/>
                              </a:cubicBezTo>
                              <a:cubicBezTo>
                                <a:pt x="474540" y="240226"/>
                                <a:pt x="288053" y="169275"/>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75895" tIns="37948" rIns="75895" bIns="37948" rtlCol="0" anchor="ctr"/>
                <a:lstStyle/>
                <a:p>
                  <a:pPr algn="ctr"/>
                  <a:endParaRPr lang="zh-CN" altLang="en-US" sz="1494"/>
                </a:p>
              </p:txBody>
            </p:sp>
          </p:grpSp>
          <p:grpSp>
            <p:nvGrpSpPr>
              <p:cNvPr id="160" name="组合 159">
                <a:extLst>
                  <a:ext uri="{FF2B5EF4-FFF2-40B4-BE49-F238E27FC236}">
                    <a16:creationId xmlns:a16="http://schemas.microsoft.com/office/drawing/2014/main" id="{095265A9-EA95-4FD5-923A-B179A19AF713}"/>
                  </a:ext>
                </a:extLst>
              </p:cNvPr>
              <p:cNvGrpSpPr/>
              <p:nvPr/>
            </p:nvGrpSpPr>
            <p:grpSpPr>
              <a:xfrm rot="3240000">
                <a:off x="5864078" y="6830736"/>
                <a:ext cx="307584" cy="503324"/>
                <a:chOff x="4285047" y="2038714"/>
                <a:chExt cx="307584" cy="503324"/>
              </a:xfrm>
            </p:grpSpPr>
            <p:sp>
              <p:nvSpPr>
                <p:cNvPr id="170" name="等腰三角形 169">
                  <a:extLst>
                    <a:ext uri="{FF2B5EF4-FFF2-40B4-BE49-F238E27FC236}">
                      <a16:creationId xmlns:a16="http://schemas.microsoft.com/office/drawing/2014/main" id="{347A4680-64C6-4DA5-9888-2E7DCF0D6F98}"/>
                    </a:ext>
                  </a:extLst>
                </p:cNvPr>
                <p:cNvSpPr/>
                <p:nvPr/>
              </p:nvSpPr>
              <p:spPr>
                <a:xfrm rot="5400000" flipV="1">
                  <a:off x="4114032" y="2215718"/>
                  <a:ext cx="497335" cy="155305"/>
                </a:xfrm>
                <a:prstGeom prst="triangle">
                  <a:avLst>
                    <a:gd name="adj" fmla="val 59563"/>
                  </a:avLst>
                </a:prstGeom>
                <a:solidFill>
                  <a:schemeClr val="tx2">
                    <a:lumMod val="20000"/>
                    <a:lumOff val="80000"/>
                    <a:alpha val="72000"/>
                  </a:schemeClr>
                </a:solidFill>
                <a:ln w="10541" cmpd="dbl">
                  <a:solidFill>
                    <a:schemeClr val="accent1">
                      <a:lumMod val="90000"/>
                      <a:lumOff val="10000"/>
                      <a:alpha val="32000"/>
                    </a:schemeClr>
                  </a:solidFill>
                  <a:extLst>
                    <a:ext uri="{C807C97D-BFC1-408E-A445-0C87EB9F89A2}">
                      <ask:lineSketchStyleProps xmlns:ask="http://schemas.microsoft.com/office/drawing/2018/sketchyshapes" sd="11501335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1191" y="107570"/>
                                <a:pt x="288341" y="54710"/>
                                <a:pt x="356903" y="0"/>
                              </a:cubicBezTo>
                              <a:cubicBezTo>
                                <a:pt x="470254" y="73578"/>
                                <a:pt x="544164" y="158185"/>
                                <a:pt x="599202" y="187118"/>
                              </a:cubicBezTo>
                              <a:cubicBezTo>
                                <a:pt x="409553" y="222974"/>
                                <a:pt x="122694" y="166006"/>
                                <a:pt x="0" y="187118"/>
                              </a:cubicBezTo>
                              <a:close/>
                            </a:path>
                            <a:path w="599202" h="187118" stroke="0" extrusionOk="0">
                              <a:moveTo>
                                <a:pt x="0" y="187118"/>
                              </a:moveTo>
                              <a:cubicBezTo>
                                <a:pt x="134963" y="84001"/>
                                <a:pt x="214532" y="120037"/>
                                <a:pt x="356903" y="0"/>
                              </a:cubicBezTo>
                              <a:cubicBezTo>
                                <a:pt x="486285" y="81355"/>
                                <a:pt x="488951" y="127482"/>
                                <a:pt x="599202" y="187118"/>
                              </a:cubicBezTo>
                              <a:cubicBezTo>
                                <a:pt x="334916" y="233735"/>
                                <a:pt x="254125" y="185093"/>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75895" tIns="37948" rIns="75895" bIns="37948" rtlCol="0" anchor="ctr"/>
                <a:lstStyle/>
                <a:p>
                  <a:pPr algn="ctr"/>
                  <a:endParaRPr lang="zh-CN" altLang="en-US" sz="1494"/>
                </a:p>
              </p:txBody>
            </p:sp>
            <p:sp>
              <p:nvSpPr>
                <p:cNvPr id="171" name="等腰三角形 170">
                  <a:extLst>
                    <a:ext uri="{FF2B5EF4-FFF2-40B4-BE49-F238E27FC236}">
                      <a16:creationId xmlns:a16="http://schemas.microsoft.com/office/drawing/2014/main" id="{E11AAB4C-9F33-4CC6-9EB1-3DAE018A183E}"/>
                    </a:ext>
                  </a:extLst>
                </p:cNvPr>
                <p:cNvSpPr/>
                <p:nvPr/>
              </p:nvSpPr>
              <p:spPr>
                <a:xfrm rot="16200000" flipH="1" flipV="1">
                  <a:off x="4266311" y="2209729"/>
                  <a:ext cx="497335" cy="155305"/>
                </a:xfrm>
                <a:prstGeom prst="triangle">
                  <a:avLst>
                    <a:gd name="adj" fmla="val 59563"/>
                  </a:avLst>
                </a:prstGeom>
                <a:solidFill>
                  <a:schemeClr val="tx2"/>
                </a:solidFill>
                <a:ln w="10541" cmpd="dbl">
                  <a:solidFill>
                    <a:schemeClr val="tx2">
                      <a:alpha val="32000"/>
                    </a:schemeClr>
                  </a:solidFill>
                  <a:extLst>
                    <a:ext uri="{C807C97D-BFC1-408E-A445-0C87EB9F89A2}">
                      <ask:lineSketchStyleProps xmlns:ask="http://schemas.microsoft.com/office/drawing/2018/sketchyshapes" sd="19751127">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5548" y="111695"/>
                                <a:pt x="276981" y="92769"/>
                                <a:pt x="356903" y="0"/>
                              </a:cubicBezTo>
                              <a:cubicBezTo>
                                <a:pt x="441502" y="65151"/>
                                <a:pt x="497177" y="146026"/>
                                <a:pt x="599202" y="187118"/>
                              </a:cubicBezTo>
                              <a:cubicBezTo>
                                <a:pt x="381154" y="235769"/>
                                <a:pt x="276662" y="165146"/>
                                <a:pt x="0" y="187118"/>
                              </a:cubicBezTo>
                              <a:close/>
                            </a:path>
                            <a:path w="599202" h="187118" stroke="0" extrusionOk="0">
                              <a:moveTo>
                                <a:pt x="0" y="187118"/>
                              </a:moveTo>
                              <a:cubicBezTo>
                                <a:pt x="84668" y="117607"/>
                                <a:pt x="288149" y="48585"/>
                                <a:pt x="356903" y="0"/>
                              </a:cubicBezTo>
                              <a:cubicBezTo>
                                <a:pt x="456578" y="54552"/>
                                <a:pt x="482205" y="122084"/>
                                <a:pt x="599202" y="187118"/>
                              </a:cubicBezTo>
                              <a:cubicBezTo>
                                <a:pt x="377125" y="253477"/>
                                <a:pt x="272276" y="153430"/>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75895" tIns="37948" rIns="75895" bIns="37948" rtlCol="0" anchor="ctr"/>
                <a:lstStyle/>
                <a:p>
                  <a:pPr algn="ctr"/>
                  <a:endParaRPr lang="zh-CN" altLang="en-US" sz="1494"/>
                </a:p>
              </p:txBody>
            </p:sp>
          </p:grpSp>
          <p:grpSp>
            <p:nvGrpSpPr>
              <p:cNvPr id="161" name="组合 160">
                <a:extLst>
                  <a:ext uri="{FF2B5EF4-FFF2-40B4-BE49-F238E27FC236}">
                    <a16:creationId xmlns:a16="http://schemas.microsoft.com/office/drawing/2014/main" id="{9E2027A4-3307-4D2D-9083-03EC62A94D74}"/>
                  </a:ext>
                </a:extLst>
              </p:cNvPr>
              <p:cNvGrpSpPr/>
              <p:nvPr/>
            </p:nvGrpSpPr>
            <p:grpSpPr>
              <a:xfrm rot="7560000">
                <a:off x="5864079" y="7130960"/>
                <a:ext cx="307585" cy="503322"/>
                <a:chOff x="4311016" y="2089183"/>
                <a:chExt cx="307585" cy="503322"/>
              </a:xfrm>
            </p:grpSpPr>
            <p:sp>
              <p:nvSpPr>
                <p:cNvPr id="168" name="等腰三角形 167">
                  <a:extLst>
                    <a:ext uri="{FF2B5EF4-FFF2-40B4-BE49-F238E27FC236}">
                      <a16:creationId xmlns:a16="http://schemas.microsoft.com/office/drawing/2014/main" id="{70A9CEE3-7DDF-47C3-A9BF-439337382C6A}"/>
                    </a:ext>
                  </a:extLst>
                </p:cNvPr>
                <p:cNvSpPr/>
                <p:nvPr/>
              </p:nvSpPr>
              <p:spPr>
                <a:xfrm rot="5400000" flipV="1">
                  <a:off x="4140002" y="2266185"/>
                  <a:ext cx="497334" cy="155305"/>
                </a:xfrm>
                <a:prstGeom prst="triangle">
                  <a:avLst>
                    <a:gd name="adj" fmla="val 59563"/>
                  </a:avLst>
                </a:prstGeom>
                <a:solidFill>
                  <a:schemeClr val="tx2">
                    <a:lumMod val="20000"/>
                    <a:lumOff val="80000"/>
                    <a:alpha val="72000"/>
                  </a:schemeClr>
                </a:solidFill>
                <a:ln w="10541" cmpd="dbl">
                  <a:solidFill>
                    <a:schemeClr val="accent1">
                      <a:lumMod val="90000"/>
                      <a:lumOff val="10000"/>
                      <a:alpha val="32000"/>
                    </a:schemeClr>
                  </a:solidFill>
                  <a:extLst>
                    <a:ext uri="{C807C97D-BFC1-408E-A445-0C87EB9F89A2}">
                      <ask:lineSketchStyleProps xmlns:ask="http://schemas.microsoft.com/office/drawing/2018/sketchyshapes" sd="986160919">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39" y="112021"/>
                                <a:pt x="200384" y="124562"/>
                                <a:pt x="356903" y="0"/>
                              </a:cubicBezTo>
                              <a:cubicBezTo>
                                <a:pt x="442227" y="30185"/>
                                <a:pt x="467979" y="129688"/>
                                <a:pt x="599202" y="187118"/>
                              </a:cubicBezTo>
                              <a:cubicBezTo>
                                <a:pt x="329960" y="199125"/>
                                <a:pt x="281839" y="130152"/>
                                <a:pt x="0" y="187118"/>
                              </a:cubicBezTo>
                              <a:close/>
                            </a:path>
                            <a:path w="599202" h="187118" stroke="0" extrusionOk="0">
                              <a:moveTo>
                                <a:pt x="0" y="187118"/>
                              </a:moveTo>
                              <a:cubicBezTo>
                                <a:pt x="103579" y="113077"/>
                                <a:pt x="247581" y="99217"/>
                                <a:pt x="356903" y="0"/>
                              </a:cubicBezTo>
                              <a:cubicBezTo>
                                <a:pt x="447398" y="58454"/>
                                <a:pt x="503432" y="145128"/>
                                <a:pt x="599202" y="187118"/>
                              </a:cubicBezTo>
                              <a:cubicBezTo>
                                <a:pt x="433624" y="252778"/>
                                <a:pt x="290464" y="173861"/>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75895" tIns="37948" rIns="75895" bIns="37948" rtlCol="0" anchor="ctr"/>
                <a:lstStyle/>
                <a:p>
                  <a:pPr algn="ctr"/>
                  <a:endParaRPr lang="zh-CN" altLang="en-US" sz="1494"/>
                </a:p>
              </p:txBody>
            </p:sp>
            <p:sp>
              <p:nvSpPr>
                <p:cNvPr id="169" name="等腰三角形 168">
                  <a:extLst>
                    <a:ext uri="{FF2B5EF4-FFF2-40B4-BE49-F238E27FC236}">
                      <a16:creationId xmlns:a16="http://schemas.microsoft.com/office/drawing/2014/main" id="{EA81850A-817A-4D0A-BC4D-5835B10A14E6}"/>
                    </a:ext>
                  </a:extLst>
                </p:cNvPr>
                <p:cNvSpPr/>
                <p:nvPr/>
              </p:nvSpPr>
              <p:spPr>
                <a:xfrm rot="16200000" flipH="1" flipV="1">
                  <a:off x="4292282" y="2260197"/>
                  <a:ext cx="497334" cy="155305"/>
                </a:xfrm>
                <a:prstGeom prst="triangle">
                  <a:avLst>
                    <a:gd name="adj" fmla="val 59563"/>
                  </a:avLst>
                </a:prstGeom>
                <a:solidFill>
                  <a:schemeClr val="tx2"/>
                </a:solidFill>
                <a:ln w="10541" cmpd="dbl">
                  <a:solidFill>
                    <a:schemeClr val="tx2">
                      <a:alpha val="32000"/>
                    </a:schemeClr>
                  </a:solidFill>
                  <a:extLst>
                    <a:ext uri="{C807C97D-BFC1-408E-A445-0C87EB9F89A2}">
                      <ask:lineSketchStyleProps xmlns:ask="http://schemas.microsoft.com/office/drawing/2018/sketchyshapes" sd="158313033">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45781" y="106231"/>
                                <a:pt x="280667" y="47310"/>
                                <a:pt x="356903" y="0"/>
                              </a:cubicBezTo>
                              <a:cubicBezTo>
                                <a:pt x="427019" y="20597"/>
                                <a:pt x="482641" y="137342"/>
                                <a:pt x="599202" y="187118"/>
                              </a:cubicBezTo>
                              <a:cubicBezTo>
                                <a:pt x="449720" y="203308"/>
                                <a:pt x="165203" y="132041"/>
                                <a:pt x="0" y="187118"/>
                              </a:cubicBezTo>
                              <a:close/>
                            </a:path>
                            <a:path w="599202" h="187118" stroke="0" extrusionOk="0">
                              <a:moveTo>
                                <a:pt x="0" y="187118"/>
                              </a:moveTo>
                              <a:cubicBezTo>
                                <a:pt x="129765" y="76506"/>
                                <a:pt x="255827" y="104905"/>
                                <a:pt x="356903" y="0"/>
                              </a:cubicBezTo>
                              <a:cubicBezTo>
                                <a:pt x="415776" y="44247"/>
                                <a:pt x="524447" y="155429"/>
                                <a:pt x="599202" y="187118"/>
                              </a:cubicBezTo>
                              <a:cubicBezTo>
                                <a:pt x="374987" y="207215"/>
                                <a:pt x="176995" y="135930"/>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75895" tIns="37948" rIns="75895" bIns="37948" rtlCol="0" anchor="ctr"/>
                <a:lstStyle/>
                <a:p>
                  <a:pPr algn="ctr"/>
                  <a:endParaRPr lang="zh-CN" altLang="en-US" sz="1494" dirty="0"/>
                </a:p>
              </p:txBody>
            </p:sp>
          </p:grpSp>
          <p:grpSp>
            <p:nvGrpSpPr>
              <p:cNvPr id="162" name="组合 161">
                <a:extLst>
                  <a:ext uri="{FF2B5EF4-FFF2-40B4-BE49-F238E27FC236}">
                    <a16:creationId xmlns:a16="http://schemas.microsoft.com/office/drawing/2014/main" id="{4D1B82EB-886A-475C-B1FC-BB3C41955A83}"/>
                  </a:ext>
                </a:extLst>
              </p:cNvPr>
              <p:cNvGrpSpPr/>
              <p:nvPr/>
            </p:nvGrpSpPr>
            <p:grpSpPr>
              <a:xfrm rot="11880000">
                <a:off x="5578547" y="7223734"/>
                <a:ext cx="307588" cy="503317"/>
                <a:chOff x="4367033" y="2080071"/>
                <a:chExt cx="307588" cy="503317"/>
              </a:xfrm>
            </p:grpSpPr>
            <p:sp>
              <p:nvSpPr>
                <p:cNvPr id="166" name="等腰三角形 165">
                  <a:extLst>
                    <a:ext uri="{FF2B5EF4-FFF2-40B4-BE49-F238E27FC236}">
                      <a16:creationId xmlns:a16="http://schemas.microsoft.com/office/drawing/2014/main" id="{D92A573A-90CB-4E4F-876E-2FB04A363E8C}"/>
                    </a:ext>
                  </a:extLst>
                </p:cNvPr>
                <p:cNvSpPr/>
                <p:nvPr/>
              </p:nvSpPr>
              <p:spPr>
                <a:xfrm rot="5400000" flipV="1">
                  <a:off x="4196023" y="2257070"/>
                  <a:ext cx="497328" cy="155307"/>
                </a:xfrm>
                <a:prstGeom prst="triangle">
                  <a:avLst>
                    <a:gd name="adj" fmla="val 59563"/>
                  </a:avLst>
                </a:prstGeom>
                <a:solidFill>
                  <a:schemeClr val="tx2">
                    <a:lumMod val="20000"/>
                    <a:lumOff val="80000"/>
                    <a:alpha val="72000"/>
                  </a:schemeClr>
                </a:solidFill>
                <a:ln w="10541" cmpd="dbl">
                  <a:solidFill>
                    <a:schemeClr val="accent1">
                      <a:lumMod val="90000"/>
                      <a:lumOff val="10000"/>
                      <a:alpha val="32000"/>
                    </a:schemeClr>
                  </a:solidFill>
                  <a:extLst>
                    <a:ext uri="{C807C97D-BFC1-408E-A445-0C87EB9F89A2}">
                      <ask:lineSketchStyleProps xmlns:ask="http://schemas.microsoft.com/office/drawing/2018/sketchyshapes" sd="92885121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9044" y="64961"/>
                                <a:pt x="255215" y="84437"/>
                                <a:pt x="356903" y="0"/>
                              </a:cubicBezTo>
                              <a:cubicBezTo>
                                <a:pt x="449746" y="61501"/>
                                <a:pt x="513496" y="163074"/>
                                <a:pt x="599202" y="187118"/>
                              </a:cubicBezTo>
                              <a:cubicBezTo>
                                <a:pt x="429072" y="228665"/>
                                <a:pt x="278715" y="161795"/>
                                <a:pt x="0" y="187118"/>
                              </a:cubicBezTo>
                              <a:close/>
                            </a:path>
                            <a:path w="599202" h="187118" stroke="0" extrusionOk="0">
                              <a:moveTo>
                                <a:pt x="0" y="187118"/>
                              </a:moveTo>
                              <a:cubicBezTo>
                                <a:pt x="138924" y="76654"/>
                                <a:pt x="264595" y="84600"/>
                                <a:pt x="356903" y="0"/>
                              </a:cubicBezTo>
                              <a:cubicBezTo>
                                <a:pt x="468027" y="74637"/>
                                <a:pt x="506368" y="118547"/>
                                <a:pt x="599202" y="187118"/>
                              </a:cubicBezTo>
                              <a:cubicBezTo>
                                <a:pt x="318550" y="224714"/>
                                <a:pt x="295345" y="134496"/>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75895" tIns="37948" rIns="75895" bIns="37948" rtlCol="0" anchor="ctr"/>
                <a:lstStyle/>
                <a:p>
                  <a:pPr algn="ctr"/>
                  <a:endParaRPr lang="zh-CN" altLang="en-US" sz="1494"/>
                </a:p>
              </p:txBody>
            </p:sp>
            <p:sp>
              <p:nvSpPr>
                <p:cNvPr id="167" name="等腰三角形 166">
                  <a:extLst>
                    <a:ext uri="{FF2B5EF4-FFF2-40B4-BE49-F238E27FC236}">
                      <a16:creationId xmlns:a16="http://schemas.microsoft.com/office/drawing/2014/main" id="{EB00AB38-D52F-4989-A62F-9CAB57C3D9C7}"/>
                    </a:ext>
                  </a:extLst>
                </p:cNvPr>
                <p:cNvSpPr/>
                <p:nvPr/>
              </p:nvSpPr>
              <p:spPr>
                <a:xfrm rot="16200000" flipH="1" flipV="1">
                  <a:off x="4348304" y="2251081"/>
                  <a:ext cx="497328" cy="155307"/>
                </a:xfrm>
                <a:prstGeom prst="triangle">
                  <a:avLst>
                    <a:gd name="adj" fmla="val 59563"/>
                  </a:avLst>
                </a:prstGeom>
                <a:solidFill>
                  <a:schemeClr val="tx2"/>
                </a:solidFill>
                <a:ln w="10541" cmpd="dbl">
                  <a:solidFill>
                    <a:schemeClr val="tx2">
                      <a:alpha val="32000"/>
                    </a:schemeClr>
                  </a:solidFill>
                  <a:extLst>
                    <a:ext uri="{C807C97D-BFC1-408E-A445-0C87EB9F89A2}">
                      <ask:lineSketchStyleProps xmlns:ask="http://schemas.microsoft.com/office/drawing/2018/sketchyshapes" sd="2727509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5282" y="99847"/>
                                <a:pt x="226128" y="76067"/>
                                <a:pt x="356903" y="0"/>
                              </a:cubicBezTo>
                              <a:cubicBezTo>
                                <a:pt x="471872" y="64086"/>
                                <a:pt x="535472" y="147748"/>
                                <a:pt x="599202" y="187118"/>
                              </a:cubicBezTo>
                              <a:cubicBezTo>
                                <a:pt x="461113" y="195213"/>
                                <a:pt x="197870" y="174826"/>
                                <a:pt x="0" y="187118"/>
                              </a:cubicBezTo>
                              <a:close/>
                            </a:path>
                            <a:path w="599202" h="187118" stroke="0" extrusionOk="0">
                              <a:moveTo>
                                <a:pt x="0" y="187118"/>
                              </a:moveTo>
                              <a:cubicBezTo>
                                <a:pt x="146927" y="100987"/>
                                <a:pt x="225047" y="86282"/>
                                <a:pt x="356903" y="0"/>
                              </a:cubicBezTo>
                              <a:cubicBezTo>
                                <a:pt x="445772" y="56279"/>
                                <a:pt x="470776" y="108007"/>
                                <a:pt x="599202" y="187118"/>
                              </a:cubicBezTo>
                              <a:cubicBezTo>
                                <a:pt x="337060" y="258589"/>
                                <a:pt x="203724" y="176009"/>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75895" tIns="37948" rIns="75895" bIns="37948" rtlCol="0" anchor="ctr"/>
                <a:lstStyle/>
                <a:p>
                  <a:pPr algn="ctr"/>
                  <a:endParaRPr lang="zh-CN" altLang="en-US" sz="1494"/>
                </a:p>
              </p:txBody>
            </p:sp>
          </p:grpSp>
          <p:grpSp>
            <p:nvGrpSpPr>
              <p:cNvPr id="163" name="组合 162">
                <a:extLst>
                  <a:ext uri="{FF2B5EF4-FFF2-40B4-BE49-F238E27FC236}">
                    <a16:creationId xmlns:a16="http://schemas.microsoft.com/office/drawing/2014/main" id="{3066FECC-2262-4ECF-8453-2AAAFE340F39}"/>
                  </a:ext>
                </a:extLst>
              </p:cNvPr>
              <p:cNvGrpSpPr/>
              <p:nvPr/>
            </p:nvGrpSpPr>
            <p:grpSpPr>
              <a:xfrm rot="16200000">
                <a:off x="5402077" y="6980846"/>
                <a:ext cx="307588" cy="503325"/>
                <a:chOff x="4375706" y="2023951"/>
                <a:chExt cx="307588" cy="503325"/>
              </a:xfrm>
            </p:grpSpPr>
            <p:sp>
              <p:nvSpPr>
                <p:cNvPr id="164" name="等腰三角形 163">
                  <a:extLst>
                    <a:ext uri="{FF2B5EF4-FFF2-40B4-BE49-F238E27FC236}">
                      <a16:creationId xmlns:a16="http://schemas.microsoft.com/office/drawing/2014/main" id="{FF3D9B07-62BE-4435-83F7-7D9AB9E3E06E}"/>
                    </a:ext>
                  </a:extLst>
                </p:cNvPr>
                <p:cNvSpPr/>
                <p:nvPr/>
              </p:nvSpPr>
              <p:spPr>
                <a:xfrm rot="5400000" flipV="1">
                  <a:off x="4204692" y="2200956"/>
                  <a:ext cx="497334" cy="155305"/>
                </a:xfrm>
                <a:prstGeom prst="triangle">
                  <a:avLst>
                    <a:gd name="adj" fmla="val 59563"/>
                  </a:avLst>
                </a:prstGeom>
                <a:solidFill>
                  <a:schemeClr val="tx2">
                    <a:lumMod val="20000"/>
                    <a:lumOff val="80000"/>
                    <a:alpha val="72000"/>
                  </a:schemeClr>
                </a:solidFill>
                <a:ln w="10541" cmpd="dbl">
                  <a:solidFill>
                    <a:schemeClr val="accent1">
                      <a:lumMod val="90000"/>
                      <a:lumOff val="10000"/>
                      <a:alpha val="32000"/>
                    </a:schemeClr>
                  </a:solidFill>
                  <a:extLst>
                    <a:ext uri="{C807C97D-BFC1-408E-A445-0C87EB9F89A2}">
                      <ask:lineSketchStyleProps xmlns:ask="http://schemas.microsoft.com/office/drawing/2018/sketchyshapes" sd="1268402701">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55240" y="64706"/>
                                <a:pt x="193917" y="94362"/>
                                <a:pt x="356903" y="0"/>
                              </a:cubicBezTo>
                              <a:cubicBezTo>
                                <a:pt x="464080" y="45139"/>
                                <a:pt x="534086" y="152275"/>
                                <a:pt x="599202" y="187118"/>
                              </a:cubicBezTo>
                              <a:cubicBezTo>
                                <a:pt x="440647" y="242825"/>
                                <a:pt x="203762" y="169669"/>
                                <a:pt x="0" y="187118"/>
                              </a:cubicBezTo>
                              <a:close/>
                            </a:path>
                            <a:path w="599202" h="187118" stroke="0" extrusionOk="0">
                              <a:moveTo>
                                <a:pt x="0" y="187118"/>
                              </a:moveTo>
                              <a:cubicBezTo>
                                <a:pt x="155230" y="58156"/>
                                <a:pt x="267214" y="78074"/>
                                <a:pt x="356903" y="0"/>
                              </a:cubicBezTo>
                              <a:cubicBezTo>
                                <a:pt x="431038" y="44249"/>
                                <a:pt x="527874" y="170445"/>
                                <a:pt x="599202" y="187118"/>
                              </a:cubicBezTo>
                              <a:cubicBezTo>
                                <a:pt x="466173" y="187233"/>
                                <a:pt x="188098" y="116753"/>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75895" tIns="37948" rIns="75895" bIns="37948" rtlCol="0" anchor="ctr"/>
                <a:lstStyle/>
                <a:p>
                  <a:pPr algn="ctr"/>
                  <a:endParaRPr lang="zh-CN" altLang="en-US" sz="1494"/>
                </a:p>
              </p:txBody>
            </p:sp>
            <p:sp>
              <p:nvSpPr>
                <p:cNvPr id="165" name="等腰三角形 164">
                  <a:extLst>
                    <a:ext uri="{FF2B5EF4-FFF2-40B4-BE49-F238E27FC236}">
                      <a16:creationId xmlns:a16="http://schemas.microsoft.com/office/drawing/2014/main" id="{AA9A10EC-9272-4291-8561-5162B2D67368}"/>
                    </a:ext>
                  </a:extLst>
                </p:cNvPr>
                <p:cNvSpPr/>
                <p:nvPr/>
              </p:nvSpPr>
              <p:spPr>
                <a:xfrm rot="16200000" flipH="1" flipV="1">
                  <a:off x="4356975" y="2194965"/>
                  <a:ext cx="497334" cy="155305"/>
                </a:xfrm>
                <a:prstGeom prst="triangle">
                  <a:avLst>
                    <a:gd name="adj" fmla="val 59563"/>
                  </a:avLst>
                </a:prstGeom>
                <a:solidFill>
                  <a:schemeClr val="tx2"/>
                </a:solidFill>
                <a:ln w="10541" cmpd="dbl">
                  <a:solidFill>
                    <a:schemeClr val="tx2">
                      <a:alpha val="32000"/>
                    </a:schemeClr>
                  </a:solidFill>
                  <a:extLst>
                    <a:ext uri="{C807C97D-BFC1-408E-A445-0C87EB9F89A2}">
                      <ask:lineSketchStyleProps xmlns:ask="http://schemas.microsoft.com/office/drawing/2018/sketchyshapes" sd="1263185655">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68" y="93374"/>
                                <a:pt x="267379" y="91941"/>
                                <a:pt x="356903" y="0"/>
                              </a:cubicBezTo>
                              <a:cubicBezTo>
                                <a:pt x="437764" y="47488"/>
                                <a:pt x="529378" y="170059"/>
                                <a:pt x="599202" y="187118"/>
                              </a:cubicBezTo>
                              <a:cubicBezTo>
                                <a:pt x="440070" y="247033"/>
                                <a:pt x="123705" y="149706"/>
                                <a:pt x="0" y="187118"/>
                              </a:cubicBezTo>
                              <a:close/>
                            </a:path>
                            <a:path w="599202" h="187118" stroke="0" extrusionOk="0">
                              <a:moveTo>
                                <a:pt x="0" y="187118"/>
                              </a:moveTo>
                              <a:cubicBezTo>
                                <a:pt x="111826" y="105915"/>
                                <a:pt x="255159" y="89997"/>
                                <a:pt x="356903" y="0"/>
                              </a:cubicBezTo>
                              <a:cubicBezTo>
                                <a:pt x="450431" y="42521"/>
                                <a:pt x="492969" y="108050"/>
                                <a:pt x="599202" y="187118"/>
                              </a:cubicBezTo>
                              <a:cubicBezTo>
                                <a:pt x="342472" y="252276"/>
                                <a:pt x="295897" y="171816"/>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75895" tIns="37948" rIns="75895" bIns="37948" rtlCol="0" anchor="ctr"/>
                <a:lstStyle/>
                <a:p>
                  <a:pPr algn="ctr"/>
                  <a:endParaRPr lang="zh-CN" altLang="en-US" sz="1494"/>
                </a:p>
              </p:txBody>
            </p:sp>
          </p:grpSp>
        </p:grpSp>
        <p:cxnSp>
          <p:nvCxnSpPr>
            <p:cNvPr id="158" name="直接连接符 157">
              <a:extLst>
                <a:ext uri="{FF2B5EF4-FFF2-40B4-BE49-F238E27FC236}">
                  <a16:creationId xmlns:a16="http://schemas.microsoft.com/office/drawing/2014/main" id="{24F332E0-BF89-4CD1-92D9-610D4B6A5719}"/>
                </a:ext>
              </a:extLst>
            </p:cNvPr>
            <p:cNvCxnSpPr>
              <a:cxnSpLocks/>
            </p:cNvCxnSpPr>
            <p:nvPr/>
          </p:nvCxnSpPr>
          <p:spPr>
            <a:xfrm flipH="1" flipV="1">
              <a:off x="9152279" y="49404"/>
              <a:ext cx="4999" cy="454081"/>
            </a:xfrm>
            <a:prstGeom prst="line">
              <a:avLst/>
            </a:prstGeom>
            <a:ln w="10541" cmpd="dbl">
              <a:solidFill>
                <a:schemeClr val="accent1">
                  <a:alpha val="29000"/>
                </a:schemeClr>
              </a:solidFill>
            </a:ln>
            <a:effectLst/>
          </p:spPr>
          <p:style>
            <a:lnRef idx="1">
              <a:schemeClr val="accent1"/>
            </a:lnRef>
            <a:fillRef idx="0">
              <a:schemeClr val="accent1"/>
            </a:fillRef>
            <a:effectRef idx="0">
              <a:schemeClr val="accent1"/>
            </a:effectRef>
            <a:fontRef idx="minor">
              <a:schemeClr val="tx1"/>
            </a:fontRef>
          </p:style>
        </p:cxnSp>
      </p:grpSp>
      <p:pic>
        <p:nvPicPr>
          <p:cNvPr id="5" name="图片 4">
            <a:hlinkClick r:id="rId7"/>
            <a:extLst>
              <a:ext uri="{FF2B5EF4-FFF2-40B4-BE49-F238E27FC236}">
                <a16:creationId xmlns:a16="http://schemas.microsoft.com/office/drawing/2014/main" id="{88F03B04-612D-472C-BD5C-20E2CA4DBC2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6724" y="221532"/>
            <a:ext cx="1828800" cy="243840"/>
          </a:xfrm>
          <a:prstGeom prst="rect">
            <a:avLst/>
          </a:prstGeom>
        </p:spPr>
      </p:pic>
    </p:spTree>
    <p:extLst>
      <p:ext uri="{BB962C8B-B14F-4D97-AF65-F5344CB8AC3E}">
        <p14:creationId xmlns:p14="http://schemas.microsoft.com/office/powerpoint/2010/main" val="481985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1">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5AC608F-CBE7-42AC-BE3F-B6F1A5B795E6}"/>
              </a:ext>
            </a:extLst>
          </p:cNvPr>
          <p:cNvSpPr/>
          <p:nvPr userDrawn="1"/>
        </p:nvSpPr>
        <p:spPr>
          <a:xfrm>
            <a:off x="0" y="0"/>
            <a:ext cx="12192000" cy="6858000"/>
          </a:xfrm>
          <a:prstGeom prst="rect">
            <a:avLst/>
          </a:prstGeom>
          <a:gradFill flip="none" rotWithShape="1">
            <a:gsLst>
              <a:gs pos="52000">
                <a:schemeClr val="accent4">
                  <a:lumMod val="32000"/>
                  <a:lumOff val="68000"/>
                </a:schemeClr>
              </a:gs>
              <a:gs pos="100000">
                <a:schemeClr val="accent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
            <a:extLst>
              <a:ext uri="{FF2B5EF4-FFF2-40B4-BE49-F238E27FC236}">
                <a16:creationId xmlns:a16="http://schemas.microsoft.com/office/drawing/2014/main" id="{95E846E8-5467-44D0-A4E2-B81766F6E63E}"/>
              </a:ext>
            </a:extLst>
          </p:cNvPr>
          <p:cNvSpPr/>
          <p:nvPr userDrawn="1"/>
        </p:nvSpPr>
        <p:spPr>
          <a:xfrm>
            <a:off x="0" y="5981772"/>
            <a:ext cx="12192000" cy="876228"/>
          </a:xfrm>
          <a:custGeom>
            <a:avLst/>
            <a:gdLst>
              <a:gd name="connsiteX0" fmla="*/ 11905952 w 12192000"/>
              <a:gd name="connsiteY0" fmla="*/ 37 h 876228"/>
              <a:gd name="connsiteX1" fmla="*/ 12132059 w 12192000"/>
              <a:gd name="connsiteY1" fmla="*/ 3419 h 876228"/>
              <a:gd name="connsiteX2" fmla="*/ 12192000 w 12192000"/>
              <a:gd name="connsiteY2" fmla="*/ 6952 h 876228"/>
              <a:gd name="connsiteX3" fmla="*/ 12192000 w 12192000"/>
              <a:gd name="connsiteY3" fmla="*/ 876228 h 876228"/>
              <a:gd name="connsiteX4" fmla="*/ 0 w 12192000"/>
              <a:gd name="connsiteY4" fmla="*/ 876228 h 876228"/>
              <a:gd name="connsiteX5" fmla="*/ 0 w 12192000"/>
              <a:gd name="connsiteY5" fmla="*/ 689338 h 876228"/>
              <a:gd name="connsiteX6" fmla="*/ 107435 w 12192000"/>
              <a:gd name="connsiteY6" fmla="*/ 665288 h 876228"/>
              <a:gd name="connsiteX7" fmla="*/ 1939636 w 12192000"/>
              <a:gd name="connsiteY7" fmla="*/ 391319 h 876228"/>
              <a:gd name="connsiteX8" fmla="*/ 6040582 w 12192000"/>
              <a:gd name="connsiteY8" fmla="*/ 640701 h 876228"/>
              <a:gd name="connsiteX9" fmla="*/ 9448800 w 12192000"/>
              <a:gd name="connsiteY9" fmla="*/ 183501 h 876228"/>
              <a:gd name="connsiteX10" fmla="*/ 11905952 w 12192000"/>
              <a:gd name="connsiteY10" fmla="*/ 37 h 8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876228">
                <a:moveTo>
                  <a:pt x="11905952" y="37"/>
                </a:moveTo>
                <a:cubicBezTo>
                  <a:pt x="11983303" y="-216"/>
                  <a:pt x="12058810" y="839"/>
                  <a:pt x="12132059" y="3419"/>
                </a:cubicBezTo>
                <a:lnTo>
                  <a:pt x="12192000" y="6952"/>
                </a:lnTo>
                <a:lnTo>
                  <a:pt x="12192000" y="876228"/>
                </a:lnTo>
                <a:lnTo>
                  <a:pt x="0" y="876228"/>
                </a:lnTo>
                <a:lnTo>
                  <a:pt x="0" y="689338"/>
                </a:lnTo>
                <a:lnTo>
                  <a:pt x="107435" y="665288"/>
                </a:lnTo>
                <a:cubicBezTo>
                  <a:pt x="713473" y="536287"/>
                  <a:pt x="1405226" y="433749"/>
                  <a:pt x="1939636" y="391319"/>
                </a:cubicBezTo>
                <a:cubicBezTo>
                  <a:pt x="3161145" y="294337"/>
                  <a:pt x="4789056" y="675337"/>
                  <a:pt x="6040582" y="640701"/>
                </a:cubicBezTo>
                <a:cubicBezTo>
                  <a:pt x="7292109" y="606065"/>
                  <a:pt x="8287327" y="259701"/>
                  <a:pt x="9448800" y="183501"/>
                </a:cubicBezTo>
                <a:cubicBezTo>
                  <a:pt x="10174721" y="135876"/>
                  <a:pt x="11132452" y="2562"/>
                  <a:pt x="11905952" y="3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a:extLst>
              <a:ext uri="{FF2B5EF4-FFF2-40B4-BE49-F238E27FC236}">
                <a16:creationId xmlns:a16="http://schemas.microsoft.com/office/drawing/2014/main" id="{38174C88-8872-4301-B8B8-380598C8B082}"/>
              </a:ext>
            </a:extLst>
          </p:cNvPr>
          <p:cNvSpPr/>
          <p:nvPr userDrawn="1"/>
        </p:nvSpPr>
        <p:spPr>
          <a:xfrm>
            <a:off x="1" y="0"/>
            <a:ext cx="5992921" cy="778246"/>
          </a:xfrm>
          <a:custGeom>
            <a:avLst/>
            <a:gdLst>
              <a:gd name="connsiteX0" fmla="*/ 0 w 5992921"/>
              <a:gd name="connsiteY0" fmla="*/ 0 h 778246"/>
              <a:gd name="connsiteX1" fmla="*/ 5427608 w 5992921"/>
              <a:gd name="connsiteY1" fmla="*/ 0 h 778246"/>
              <a:gd name="connsiteX2" fmla="*/ 5508847 w 5992921"/>
              <a:gd name="connsiteY2" fmla="*/ 19870 h 778246"/>
              <a:gd name="connsiteX3" fmla="*/ 5986123 w 5992921"/>
              <a:gd name="connsiteY3" fmla="*/ 169019 h 778246"/>
              <a:gd name="connsiteX4" fmla="*/ 5919195 w 5992921"/>
              <a:gd name="connsiteY4" fmla="*/ 328344 h 778246"/>
              <a:gd name="connsiteX5" fmla="*/ 5532599 w 5992921"/>
              <a:gd name="connsiteY5" fmla="*/ 462821 h 778246"/>
              <a:gd name="connsiteX6" fmla="*/ 5194816 w 5992921"/>
              <a:gd name="connsiteY6" fmla="*/ 667459 h 778246"/>
              <a:gd name="connsiteX7" fmla="*/ 4993250 w 5992921"/>
              <a:gd name="connsiteY7" fmla="*/ 648458 h 778246"/>
              <a:gd name="connsiteX8" fmla="*/ 4990100 w 5992921"/>
              <a:gd name="connsiteY8" fmla="*/ 643781 h 778246"/>
              <a:gd name="connsiteX9" fmla="*/ 4761764 w 5992921"/>
              <a:gd name="connsiteY9" fmla="*/ 660735 h 778246"/>
              <a:gd name="connsiteX10" fmla="*/ 4740899 w 5992921"/>
              <a:gd name="connsiteY10" fmla="*/ 724467 h 778246"/>
              <a:gd name="connsiteX11" fmla="*/ 4646808 w 5992921"/>
              <a:gd name="connsiteY11" fmla="*/ 777963 h 778246"/>
              <a:gd name="connsiteX12" fmla="*/ 4554291 w 5992921"/>
              <a:gd name="connsiteY12" fmla="*/ 631209 h 778246"/>
              <a:gd name="connsiteX13" fmla="*/ 4204699 w 5992921"/>
              <a:gd name="connsiteY13" fmla="*/ 509595 h 778246"/>
              <a:gd name="connsiteX14" fmla="*/ 3927943 w 5992921"/>
              <a:gd name="connsiteY14" fmla="*/ 523336 h 778246"/>
              <a:gd name="connsiteX15" fmla="*/ 3788576 w 5992921"/>
              <a:gd name="connsiteY15" fmla="*/ 578588 h 778246"/>
              <a:gd name="connsiteX16" fmla="*/ 3622444 w 5992921"/>
              <a:gd name="connsiteY16" fmla="*/ 637934 h 778246"/>
              <a:gd name="connsiteX17" fmla="*/ 3511423 w 5992921"/>
              <a:gd name="connsiteY17" fmla="*/ 597881 h 778246"/>
              <a:gd name="connsiteX18" fmla="*/ 3337416 w 5992921"/>
              <a:gd name="connsiteY18" fmla="*/ 585896 h 778246"/>
              <a:gd name="connsiteX19" fmla="*/ 3116953 w 5992921"/>
              <a:gd name="connsiteY19" fmla="*/ 592329 h 778246"/>
              <a:gd name="connsiteX20" fmla="*/ 2815389 w 5992921"/>
              <a:gd name="connsiteY20" fmla="*/ 375702 h 778246"/>
              <a:gd name="connsiteX21" fmla="*/ 2479970 w 5992921"/>
              <a:gd name="connsiteY21" fmla="*/ 326883 h 778246"/>
              <a:gd name="connsiteX22" fmla="*/ 1791810 w 5992921"/>
              <a:gd name="connsiteY22" fmla="*/ 318698 h 778246"/>
              <a:gd name="connsiteX23" fmla="*/ 1694966 w 5992921"/>
              <a:gd name="connsiteY23" fmla="*/ 373949 h 778246"/>
              <a:gd name="connsiteX24" fmla="*/ 1659925 w 5992921"/>
              <a:gd name="connsiteY24" fmla="*/ 452588 h 778246"/>
              <a:gd name="connsiteX25" fmla="*/ 1485129 w 5992921"/>
              <a:gd name="connsiteY25" fmla="*/ 458143 h 778246"/>
              <a:gd name="connsiteX26" fmla="*/ 1483951 w 5992921"/>
              <a:gd name="connsiteY26" fmla="*/ 456974 h 778246"/>
              <a:gd name="connsiteX27" fmla="*/ 1304034 w 5992921"/>
              <a:gd name="connsiteY27" fmla="*/ 472467 h 778246"/>
              <a:gd name="connsiteX28" fmla="*/ 1249315 w 5992921"/>
              <a:gd name="connsiteY28" fmla="*/ 552570 h 778246"/>
              <a:gd name="connsiteX29" fmla="*/ 1130028 w 5992921"/>
              <a:gd name="connsiteY29" fmla="*/ 578879 h 778246"/>
              <a:gd name="connsiteX30" fmla="*/ 1051291 w 5992921"/>
              <a:gd name="connsiteY30" fmla="*/ 490008 h 778246"/>
              <a:gd name="connsiteX31" fmla="*/ 825314 w 5992921"/>
              <a:gd name="connsiteY31" fmla="*/ 198836 h 778246"/>
              <a:gd name="connsiteX32" fmla="*/ 421789 w 5992921"/>
              <a:gd name="connsiteY32" fmla="*/ 246489 h 778246"/>
              <a:gd name="connsiteX33" fmla="*/ 291086 w 5992921"/>
              <a:gd name="connsiteY33" fmla="*/ 384182 h 778246"/>
              <a:gd name="connsiteX34" fmla="*/ 195027 w 5992921"/>
              <a:gd name="connsiteY34" fmla="*/ 377166 h 778246"/>
              <a:gd name="connsiteX35" fmla="*/ 60496 w 5992921"/>
              <a:gd name="connsiteY35" fmla="*/ 335259 h 778246"/>
              <a:gd name="connsiteX36" fmla="*/ 0 w 5992921"/>
              <a:gd name="connsiteY36" fmla="*/ 314003 h 77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92921" h="778246">
                <a:moveTo>
                  <a:pt x="0" y="0"/>
                </a:moveTo>
                <a:lnTo>
                  <a:pt x="5427608" y="0"/>
                </a:lnTo>
                <a:lnTo>
                  <a:pt x="5508847" y="19870"/>
                </a:lnTo>
                <a:cubicBezTo>
                  <a:pt x="5702596" y="54787"/>
                  <a:pt x="5938587" y="39220"/>
                  <a:pt x="5986123" y="169019"/>
                </a:cubicBezTo>
                <a:cubicBezTo>
                  <a:pt x="6007380" y="226901"/>
                  <a:pt x="5977068" y="286830"/>
                  <a:pt x="5919195" y="328344"/>
                </a:cubicBezTo>
                <a:cubicBezTo>
                  <a:pt x="5810931" y="406400"/>
                  <a:pt x="5662513" y="418677"/>
                  <a:pt x="5532599" y="462821"/>
                </a:cubicBezTo>
                <a:cubicBezTo>
                  <a:pt x="5398747" y="508134"/>
                  <a:pt x="5291268" y="583848"/>
                  <a:pt x="5194816" y="667459"/>
                </a:cubicBezTo>
                <a:cubicBezTo>
                  <a:pt x="5137340" y="717156"/>
                  <a:pt x="5030651" y="707509"/>
                  <a:pt x="4993250" y="648458"/>
                </a:cubicBezTo>
                <a:lnTo>
                  <a:pt x="4990100" y="643781"/>
                </a:lnTo>
                <a:cubicBezTo>
                  <a:pt x="4941283" y="566894"/>
                  <a:pt x="4789323" y="578296"/>
                  <a:pt x="4761764" y="660735"/>
                </a:cubicBezTo>
                <a:lnTo>
                  <a:pt x="4740899" y="724467"/>
                </a:lnTo>
                <a:cubicBezTo>
                  <a:pt x="4730269" y="756623"/>
                  <a:pt x="4690900" y="781179"/>
                  <a:pt x="4646808" y="777963"/>
                </a:cubicBezTo>
                <a:cubicBezTo>
                  <a:pt x="4568860" y="772116"/>
                  <a:pt x="4575552" y="687630"/>
                  <a:pt x="4554291" y="631209"/>
                </a:cubicBezTo>
                <a:cubicBezTo>
                  <a:pt x="4516894" y="531227"/>
                  <a:pt x="4344066" y="501118"/>
                  <a:pt x="4204699" y="509595"/>
                </a:cubicBezTo>
                <a:cubicBezTo>
                  <a:pt x="4113365" y="515151"/>
                  <a:pt x="4017703" y="528888"/>
                  <a:pt x="3927943" y="523336"/>
                </a:cubicBezTo>
                <a:cubicBezTo>
                  <a:pt x="3870855" y="519828"/>
                  <a:pt x="3818889" y="542338"/>
                  <a:pt x="3788576" y="578588"/>
                </a:cubicBezTo>
                <a:cubicBezTo>
                  <a:pt x="3755899" y="617468"/>
                  <a:pt x="3686611" y="646411"/>
                  <a:pt x="3622444" y="637934"/>
                </a:cubicBezTo>
                <a:cubicBezTo>
                  <a:pt x="3580318" y="632379"/>
                  <a:pt x="3543707" y="617760"/>
                  <a:pt x="3511423" y="597881"/>
                </a:cubicBezTo>
                <a:cubicBezTo>
                  <a:pt x="3462213" y="567477"/>
                  <a:pt x="3391743" y="561047"/>
                  <a:pt x="3337416" y="585896"/>
                </a:cubicBezTo>
                <a:cubicBezTo>
                  <a:pt x="3275605" y="614252"/>
                  <a:pt x="3181910" y="622146"/>
                  <a:pt x="3116953" y="592329"/>
                </a:cubicBezTo>
                <a:cubicBezTo>
                  <a:pt x="2997273" y="537660"/>
                  <a:pt x="2935069" y="430370"/>
                  <a:pt x="2815389" y="375702"/>
                </a:cubicBezTo>
                <a:cubicBezTo>
                  <a:pt x="2716970" y="330974"/>
                  <a:pt x="2595319" y="328052"/>
                  <a:pt x="2479970" y="326883"/>
                </a:cubicBezTo>
                <a:lnTo>
                  <a:pt x="1791810" y="318698"/>
                </a:lnTo>
                <a:cubicBezTo>
                  <a:pt x="1746143" y="318111"/>
                  <a:pt x="1704807" y="340915"/>
                  <a:pt x="1694966" y="373949"/>
                </a:cubicBezTo>
                <a:cubicBezTo>
                  <a:pt x="1686695" y="400845"/>
                  <a:pt x="1674887" y="427154"/>
                  <a:pt x="1659925" y="452588"/>
                </a:cubicBezTo>
                <a:cubicBezTo>
                  <a:pt x="1627645" y="506670"/>
                  <a:pt x="1524894" y="509595"/>
                  <a:pt x="1485129" y="458143"/>
                </a:cubicBezTo>
                <a:lnTo>
                  <a:pt x="1483951" y="456974"/>
                </a:lnTo>
                <a:cubicBezTo>
                  <a:pt x="1440644" y="401136"/>
                  <a:pt x="1326081" y="410491"/>
                  <a:pt x="1304034" y="472467"/>
                </a:cubicBezTo>
                <a:cubicBezTo>
                  <a:pt x="1293801" y="501701"/>
                  <a:pt x="1278446" y="529183"/>
                  <a:pt x="1249315" y="552570"/>
                </a:cubicBezTo>
                <a:cubicBezTo>
                  <a:pt x="1218999" y="576832"/>
                  <a:pt x="1172546" y="589404"/>
                  <a:pt x="1130028" y="578879"/>
                </a:cubicBezTo>
                <a:cubicBezTo>
                  <a:pt x="1076880" y="565725"/>
                  <a:pt x="1063100" y="525966"/>
                  <a:pt x="1051291" y="490008"/>
                </a:cubicBezTo>
                <a:cubicBezTo>
                  <a:pt x="1013498" y="378918"/>
                  <a:pt x="952083" y="264321"/>
                  <a:pt x="825314" y="198836"/>
                </a:cubicBezTo>
                <a:cubicBezTo>
                  <a:pt x="698550" y="133643"/>
                  <a:pt x="492652" y="144754"/>
                  <a:pt x="421789" y="246489"/>
                </a:cubicBezTo>
                <a:cubicBezTo>
                  <a:pt x="385963" y="297941"/>
                  <a:pt x="385570" y="366933"/>
                  <a:pt x="291086" y="384182"/>
                </a:cubicBezTo>
                <a:cubicBezTo>
                  <a:pt x="259199" y="390029"/>
                  <a:pt x="225340" y="386226"/>
                  <a:pt x="195027" y="377166"/>
                </a:cubicBezTo>
                <a:cubicBezTo>
                  <a:pt x="148179" y="362987"/>
                  <a:pt x="103004" y="349101"/>
                  <a:pt x="60496" y="335259"/>
                </a:cubicBezTo>
                <a:lnTo>
                  <a:pt x="0" y="314003"/>
                </a:lnTo>
                <a:close/>
              </a:path>
            </a:pathLst>
          </a:custGeom>
          <a:solidFill>
            <a:srgbClr val="F2F3F7"/>
          </a:solidFill>
          <a:ln w="9525" cap="flat">
            <a:noFill/>
            <a:prstDash val="solid"/>
            <a:miter/>
          </a:ln>
        </p:spPr>
        <p:txBody>
          <a:bodyPr wrap="square" rtlCol="0" anchor="ctr">
            <a:noAutofit/>
          </a:bodyPr>
          <a:lstStyle/>
          <a:p>
            <a:endParaRPr lang="en-ID">
              <a:latin typeface="Lexend" pitchFamily="2" charset="0"/>
            </a:endParaRPr>
          </a:p>
        </p:txBody>
      </p:sp>
      <p:sp>
        <p:nvSpPr>
          <p:cNvPr id="6" name="任意多边形: 形状 5">
            <a:extLst>
              <a:ext uri="{FF2B5EF4-FFF2-40B4-BE49-F238E27FC236}">
                <a16:creationId xmlns:a16="http://schemas.microsoft.com/office/drawing/2014/main" id="{0A8879E3-9491-4E13-A220-16023573F3FB}"/>
              </a:ext>
            </a:extLst>
          </p:cNvPr>
          <p:cNvSpPr/>
          <p:nvPr userDrawn="1"/>
        </p:nvSpPr>
        <p:spPr>
          <a:xfrm>
            <a:off x="10522500" y="0"/>
            <a:ext cx="1669500" cy="806730"/>
          </a:xfrm>
          <a:custGeom>
            <a:avLst/>
            <a:gdLst>
              <a:gd name="connsiteX0" fmla="*/ 0 w 1669500"/>
              <a:gd name="connsiteY0" fmla="*/ 0 h 806730"/>
              <a:gd name="connsiteX1" fmla="*/ 1669500 w 1669500"/>
              <a:gd name="connsiteY1" fmla="*/ 0 h 806730"/>
              <a:gd name="connsiteX2" fmla="*/ 1669500 w 1669500"/>
              <a:gd name="connsiteY2" fmla="*/ 767879 h 806730"/>
              <a:gd name="connsiteX3" fmla="*/ 1658487 w 1669500"/>
              <a:gd name="connsiteY3" fmla="*/ 763657 h 806730"/>
              <a:gd name="connsiteX4" fmla="*/ 1501025 w 1669500"/>
              <a:gd name="connsiteY4" fmla="*/ 635841 h 806730"/>
              <a:gd name="connsiteX5" fmla="*/ 1495917 w 1669500"/>
              <a:gd name="connsiteY5" fmla="*/ 577710 h 806730"/>
              <a:gd name="connsiteX6" fmla="*/ 1352548 w 1669500"/>
              <a:gd name="connsiteY6" fmla="*/ 565253 h 806730"/>
              <a:gd name="connsiteX7" fmla="*/ 1275754 w 1669500"/>
              <a:gd name="connsiteY7" fmla="*/ 648659 h 806730"/>
              <a:gd name="connsiteX8" fmla="*/ 1235521 w 1669500"/>
              <a:gd name="connsiteY8" fmla="*/ 514161 h 806730"/>
              <a:gd name="connsiteX9" fmla="*/ 1173844 w 1669500"/>
              <a:gd name="connsiteY9" fmla="*/ 502067 h 806730"/>
              <a:gd name="connsiteX10" fmla="*/ 1173433 w 1669500"/>
              <a:gd name="connsiteY10" fmla="*/ 502428 h 806730"/>
              <a:gd name="connsiteX11" fmla="*/ 1112982 w 1669500"/>
              <a:gd name="connsiteY11" fmla="*/ 491054 h 806730"/>
              <a:gd name="connsiteX12" fmla="*/ 1109306 w 1669500"/>
              <a:gd name="connsiteY12" fmla="*/ 482207 h 806730"/>
              <a:gd name="connsiteX13" fmla="*/ 1040477 w 1669500"/>
              <a:gd name="connsiteY13" fmla="*/ 491596 h 806730"/>
              <a:gd name="connsiteX14" fmla="*/ 1022914 w 1669500"/>
              <a:gd name="connsiteY14" fmla="*/ 764199 h 806730"/>
              <a:gd name="connsiteX15" fmla="*/ 1022709 w 1669500"/>
              <a:gd name="connsiteY15" fmla="*/ 766906 h 806730"/>
              <a:gd name="connsiteX16" fmla="*/ 924269 w 1669500"/>
              <a:gd name="connsiteY16" fmla="*/ 764741 h 806730"/>
              <a:gd name="connsiteX17" fmla="*/ 818070 w 1669500"/>
              <a:gd name="connsiteY17" fmla="*/ 322979 h 806730"/>
              <a:gd name="connsiteX18" fmla="*/ 709416 w 1669500"/>
              <a:gd name="connsiteY18" fmla="*/ 296983 h 806730"/>
              <a:gd name="connsiteX19" fmla="*/ 629562 w 1669500"/>
              <a:gd name="connsiteY19" fmla="*/ 305468 h 806730"/>
              <a:gd name="connsiteX20" fmla="*/ 585243 w 1669500"/>
              <a:gd name="connsiteY20" fmla="*/ 274597 h 806730"/>
              <a:gd name="connsiteX21" fmla="*/ 441260 w 1669500"/>
              <a:gd name="connsiteY21" fmla="*/ 345183 h 806730"/>
              <a:gd name="connsiteX22" fmla="*/ 244582 w 1669500"/>
              <a:gd name="connsiteY22" fmla="*/ 224590 h 806730"/>
              <a:gd name="connsiteX23" fmla="*/ 101007 w 1669500"/>
              <a:gd name="connsiteY23" fmla="*/ 31239 h 806730"/>
              <a:gd name="connsiteX24" fmla="*/ 20335 w 1669500"/>
              <a:gd name="connsiteY24" fmla="*/ 13547 h 8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9500" h="806730">
                <a:moveTo>
                  <a:pt x="0" y="0"/>
                </a:moveTo>
                <a:lnTo>
                  <a:pt x="1669500" y="0"/>
                </a:lnTo>
                <a:lnTo>
                  <a:pt x="1669500" y="767879"/>
                </a:lnTo>
                <a:lnTo>
                  <a:pt x="1658487" y="763657"/>
                </a:lnTo>
                <a:cubicBezTo>
                  <a:pt x="1578021" y="743618"/>
                  <a:pt x="1509397" y="705344"/>
                  <a:pt x="1501025" y="635841"/>
                </a:cubicBezTo>
                <a:cubicBezTo>
                  <a:pt x="1498778" y="616523"/>
                  <a:pt x="1502046" y="596484"/>
                  <a:pt x="1495917" y="577710"/>
                </a:cubicBezTo>
                <a:cubicBezTo>
                  <a:pt x="1478968" y="525174"/>
                  <a:pt x="1380528" y="516690"/>
                  <a:pt x="1352548" y="565253"/>
                </a:cubicBezTo>
                <a:cubicBezTo>
                  <a:pt x="1331306" y="602080"/>
                  <a:pt x="1316193" y="669419"/>
                  <a:pt x="1275754" y="648659"/>
                </a:cubicBezTo>
                <a:lnTo>
                  <a:pt x="1235521" y="514161"/>
                </a:lnTo>
                <a:cubicBezTo>
                  <a:pt x="1228170" y="489429"/>
                  <a:pt x="1192428" y="482570"/>
                  <a:pt x="1173844" y="502067"/>
                </a:cubicBezTo>
                <a:lnTo>
                  <a:pt x="1173433" y="502428"/>
                </a:lnTo>
                <a:cubicBezTo>
                  <a:pt x="1155462" y="521564"/>
                  <a:pt x="1121354" y="514703"/>
                  <a:pt x="1112982" y="491054"/>
                </a:cubicBezTo>
                <a:cubicBezTo>
                  <a:pt x="1111961" y="487984"/>
                  <a:pt x="1110735" y="485096"/>
                  <a:pt x="1109306" y="482207"/>
                </a:cubicBezTo>
                <a:cubicBezTo>
                  <a:pt x="1095416" y="450615"/>
                  <a:pt x="1042522" y="457656"/>
                  <a:pt x="1040477" y="491596"/>
                </a:cubicBezTo>
                <a:lnTo>
                  <a:pt x="1022914" y="764199"/>
                </a:lnTo>
                <a:cubicBezTo>
                  <a:pt x="1022914" y="765101"/>
                  <a:pt x="1022709" y="766004"/>
                  <a:pt x="1022709" y="766906"/>
                </a:cubicBezTo>
                <a:cubicBezTo>
                  <a:pt x="1018218" y="821428"/>
                  <a:pt x="927129" y="819260"/>
                  <a:pt x="924269" y="764741"/>
                </a:cubicBezTo>
                <a:cubicBezTo>
                  <a:pt x="916918" y="613634"/>
                  <a:pt x="880768" y="463612"/>
                  <a:pt x="818070" y="322979"/>
                </a:cubicBezTo>
                <a:cubicBezTo>
                  <a:pt x="800912" y="284344"/>
                  <a:pt x="747607" y="272790"/>
                  <a:pt x="709416" y="296983"/>
                </a:cubicBezTo>
                <a:cubicBezTo>
                  <a:pt x="684090" y="313050"/>
                  <a:pt x="656111" y="319730"/>
                  <a:pt x="629562" y="305468"/>
                </a:cubicBezTo>
                <a:cubicBezTo>
                  <a:pt x="613428" y="296802"/>
                  <a:pt x="602603" y="281456"/>
                  <a:pt x="585243" y="274597"/>
                </a:cubicBezTo>
                <a:cubicBezTo>
                  <a:pt x="532346" y="253474"/>
                  <a:pt x="492931" y="321716"/>
                  <a:pt x="441260" y="345183"/>
                </a:cubicBezTo>
                <a:cubicBezTo>
                  <a:pt x="360585" y="382194"/>
                  <a:pt x="275012" y="300232"/>
                  <a:pt x="244582" y="224590"/>
                </a:cubicBezTo>
                <a:cubicBezTo>
                  <a:pt x="214150" y="148947"/>
                  <a:pt x="187602" y="55430"/>
                  <a:pt x="101007" y="31239"/>
                </a:cubicBezTo>
                <a:cubicBezTo>
                  <a:pt x="74456" y="23838"/>
                  <a:pt x="45250" y="24378"/>
                  <a:pt x="20335" y="13547"/>
                </a:cubicBezTo>
                <a:close/>
              </a:path>
            </a:pathLst>
          </a:custGeom>
          <a:solidFill>
            <a:srgbClr val="F2F3F7"/>
          </a:solidFill>
          <a:ln w="7356" cap="flat">
            <a:noFill/>
            <a:prstDash val="solid"/>
            <a:miter/>
          </a:ln>
        </p:spPr>
        <p:txBody>
          <a:bodyPr wrap="square" rtlCol="0" anchor="ctr">
            <a:noAutofit/>
          </a:bodyPr>
          <a:lstStyle/>
          <a:p>
            <a:endParaRPr lang="en-ID" dirty="0">
              <a:latin typeface="Lexend" pitchFamily="2" charset="0"/>
            </a:endParaRPr>
          </a:p>
        </p:txBody>
      </p:sp>
      <p:pic>
        <p:nvPicPr>
          <p:cNvPr id="7" name="图片 6">
            <a:extLst>
              <a:ext uri="{FF2B5EF4-FFF2-40B4-BE49-F238E27FC236}">
                <a16:creationId xmlns:a16="http://schemas.microsoft.com/office/drawing/2014/main" id="{CAF638A8-3F9D-407B-BC04-067C778E5E25}"/>
              </a:ext>
            </a:extLst>
          </p:cNvPr>
          <p:cNvPicPr>
            <a:picLocks noChangeAspect="1"/>
          </p:cNvPicPr>
          <p:nvPr userDrawn="1"/>
        </p:nvPicPr>
        <p:blipFill>
          <a:blip r:embed="rId2">
            <a:alphaModFix amt="58000"/>
          </a:blip>
          <a:srcRect l="22818" t="16420" r="11818"/>
          <a:stretch>
            <a:fillRect/>
          </a:stretch>
        </p:blipFill>
        <p:spPr>
          <a:xfrm>
            <a:off x="0" y="0"/>
            <a:ext cx="12192000" cy="3974314"/>
          </a:xfrm>
          <a:custGeom>
            <a:avLst/>
            <a:gdLst>
              <a:gd name="connsiteX0" fmla="*/ 0 w 12192000"/>
              <a:gd name="connsiteY0" fmla="*/ 0 h 3974314"/>
              <a:gd name="connsiteX1" fmla="*/ 12192000 w 12192000"/>
              <a:gd name="connsiteY1" fmla="*/ 0 h 3974314"/>
              <a:gd name="connsiteX2" fmla="*/ 12192000 w 12192000"/>
              <a:gd name="connsiteY2" fmla="*/ 3974314 h 3974314"/>
              <a:gd name="connsiteX3" fmla="*/ 0 w 12192000"/>
              <a:gd name="connsiteY3" fmla="*/ 3974314 h 3974314"/>
            </a:gdLst>
            <a:ahLst/>
            <a:cxnLst>
              <a:cxn ang="0">
                <a:pos x="connsiteX0" y="connsiteY0"/>
              </a:cxn>
              <a:cxn ang="0">
                <a:pos x="connsiteX1" y="connsiteY1"/>
              </a:cxn>
              <a:cxn ang="0">
                <a:pos x="connsiteX2" y="connsiteY2"/>
              </a:cxn>
              <a:cxn ang="0">
                <a:pos x="connsiteX3" y="connsiteY3"/>
              </a:cxn>
            </a:cxnLst>
            <a:rect l="l" t="t" r="r" b="b"/>
            <a:pathLst>
              <a:path w="12192000" h="3974314">
                <a:moveTo>
                  <a:pt x="0" y="0"/>
                </a:moveTo>
                <a:lnTo>
                  <a:pt x="12192000" y="0"/>
                </a:lnTo>
                <a:lnTo>
                  <a:pt x="12192000" y="3974314"/>
                </a:lnTo>
                <a:lnTo>
                  <a:pt x="0" y="3974314"/>
                </a:lnTo>
                <a:close/>
              </a:path>
            </a:pathLst>
          </a:custGeom>
        </p:spPr>
      </p:pic>
      <p:sp>
        <p:nvSpPr>
          <p:cNvPr id="8" name="星形: 五角 7">
            <a:extLst>
              <a:ext uri="{FF2B5EF4-FFF2-40B4-BE49-F238E27FC236}">
                <a16:creationId xmlns:a16="http://schemas.microsoft.com/office/drawing/2014/main" id="{E8DD3007-C2B9-452E-B145-51A037CE97F6}"/>
              </a:ext>
            </a:extLst>
          </p:cNvPr>
          <p:cNvSpPr/>
          <p:nvPr userDrawn="1"/>
        </p:nvSpPr>
        <p:spPr>
          <a:xfrm>
            <a:off x="3262943" y="3544717"/>
            <a:ext cx="450301" cy="445673"/>
          </a:xfrm>
          <a:prstGeom prst="star5">
            <a:avLst/>
          </a:prstGeom>
          <a:noFill/>
          <a:ln>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9F3523CE-F2D6-453D-8E45-615B07A59C53}"/>
              </a:ext>
            </a:extLst>
          </p:cNvPr>
          <p:cNvPicPr>
            <a:picLocks noChangeAspect="1"/>
          </p:cNvPicPr>
          <p:nvPr userDrawn="1"/>
        </p:nvPicPr>
        <p:blipFill>
          <a:blip r:embed="rId3">
            <a:biLevel thresh="50000"/>
            <a:alphaModFix amt="84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2671312" y="5163119"/>
            <a:ext cx="470636" cy="470636"/>
          </a:xfrm>
          <a:prstGeom prst="rect">
            <a:avLst/>
          </a:prstGeom>
          <a:effectLst>
            <a:softEdge rad="12700"/>
          </a:effectLst>
        </p:spPr>
      </p:pic>
      <p:pic>
        <p:nvPicPr>
          <p:cNvPr id="17" name="图片 16">
            <a:extLst>
              <a:ext uri="{FF2B5EF4-FFF2-40B4-BE49-F238E27FC236}">
                <a16:creationId xmlns:a16="http://schemas.microsoft.com/office/drawing/2014/main" id="{EA635C31-7C04-4C47-AE56-F35BD7E39C77}"/>
              </a:ext>
            </a:extLst>
          </p:cNvPr>
          <p:cNvPicPr>
            <a:picLocks noChangeAspect="1"/>
          </p:cNvPicPr>
          <p:nvPr userDrawn="1"/>
        </p:nvPicPr>
        <p:blipFill>
          <a:blip r:embed="rId5"/>
          <a:stretch>
            <a:fillRect/>
          </a:stretch>
        </p:blipFill>
        <p:spPr>
          <a:xfrm>
            <a:off x="2876213" y="2186024"/>
            <a:ext cx="469433" cy="469433"/>
          </a:xfrm>
          <a:prstGeom prst="rect">
            <a:avLst/>
          </a:prstGeom>
        </p:spPr>
      </p:pic>
      <p:sp>
        <p:nvSpPr>
          <p:cNvPr id="18" name="矩形 17">
            <a:extLst>
              <a:ext uri="{FF2B5EF4-FFF2-40B4-BE49-F238E27FC236}">
                <a16:creationId xmlns:a16="http://schemas.microsoft.com/office/drawing/2014/main" id="{73AFBF53-76B9-401E-AF5E-BF3C682AE791}"/>
              </a:ext>
            </a:extLst>
          </p:cNvPr>
          <p:cNvSpPr/>
          <p:nvPr userDrawn="1"/>
        </p:nvSpPr>
        <p:spPr>
          <a:xfrm>
            <a:off x="0" y="0"/>
            <a:ext cx="12192000" cy="6858000"/>
          </a:xfrm>
          <a:prstGeom prst="rect">
            <a:avLst/>
          </a:prstGeom>
          <a:blipFill dpi="0" rotWithShape="1">
            <a:blip r:embed="rId6">
              <a:alphaModFix amt="2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DDDAC5EE-D2DB-4CDC-82AC-67D98185BBD8}"/>
              </a:ext>
            </a:extLst>
          </p:cNvPr>
          <p:cNvPicPr>
            <a:picLocks noChangeAspect="1"/>
          </p:cNvPicPr>
          <p:nvPr userDrawn="1"/>
        </p:nvPicPr>
        <p:blipFill>
          <a:blip r:embed="rId2">
            <a:alphaModFix amt="48000"/>
          </a:blip>
          <a:srcRect l="58626" b="7707"/>
          <a:stretch>
            <a:fillRect/>
          </a:stretch>
        </p:blipFill>
        <p:spPr>
          <a:xfrm>
            <a:off x="0" y="2695364"/>
            <a:ext cx="7319808" cy="4162637"/>
          </a:xfrm>
          <a:custGeom>
            <a:avLst/>
            <a:gdLst>
              <a:gd name="connsiteX0" fmla="*/ 0 w 7319808"/>
              <a:gd name="connsiteY0" fmla="*/ 0 h 4162637"/>
              <a:gd name="connsiteX1" fmla="*/ 7319808 w 7319808"/>
              <a:gd name="connsiteY1" fmla="*/ 0 h 4162637"/>
              <a:gd name="connsiteX2" fmla="*/ 7319808 w 7319808"/>
              <a:gd name="connsiteY2" fmla="*/ 4162637 h 4162637"/>
              <a:gd name="connsiteX3" fmla="*/ 0 w 7319808"/>
              <a:gd name="connsiteY3" fmla="*/ 4162637 h 4162637"/>
            </a:gdLst>
            <a:ahLst/>
            <a:cxnLst>
              <a:cxn ang="0">
                <a:pos x="connsiteX0" y="connsiteY0"/>
              </a:cxn>
              <a:cxn ang="0">
                <a:pos x="connsiteX1" y="connsiteY1"/>
              </a:cxn>
              <a:cxn ang="0">
                <a:pos x="connsiteX2" y="connsiteY2"/>
              </a:cxn>
              <a:cxn ang="0">
                <a:pos x="connsiteX3" y="connsiteY3"/>
              </a:cxn>
            </a:cxnLst>
            <a:rect l="l" t="t" r="r" b="b"/>
            <a:pathLst>
              <a:path w="7319808" h="4162637">
                <a:moveTo>
                  <a:pt x="0" y="0"/>
                </a:moveTo>
                <a:lnTo>
                  <a:pt x="7319808" y="0"/>
                </a:lnTo>
                <a:lnTo>
                  <a:pt x="7319808" y="4162637"/>
                </a:lnTo>
                <a:lnTo>
                  <a:pt x="0" y="4162637"/>
                </a:lnTo>
                <a:close/>
              </a:path>
            </a:pathLst>
          </a:custGeom>
        </p:spPr>
      </p:pic>
      <p:pic>
        <p:nvPicPr>
          <p:cNvPr id="20" name="图片 19">
            <a:extLst>
              <a:ext uri="{FF2B5EF4-FFF2-40B4-BE49-F238E27FC236}">
                <a16:creationId xmlns:a16="http://schemas.microsoft.com/office/drawing/2014/main" id="{C7E047A6-606E-4D34-82F4-12025A570F41}"/>
              </a:ext>
            </a:extLst>
          </p:cNvPr>
          <p:cNvPicPr>
            <a:picLocks noChangeAspect="1"/>
          </p:cNvPicPr>
          <p:nvPr userDrawn="1"/>
        </p:nvPicPr>
        <p:blipFill>
          <a:blip r:embed="rId2">
            <a:alphaModFix amt="40000"/>
          </a:blip>
          <a:srcRect l="58626" r="11695" b="24100"/>
          <a:stretch>
            <a:fillRect/>
          </a:stretch>
        </p:blipFill>
        <p:spPr>
          <a:xfrm>
            <a:off x="7178750" y="3589582"/>
            <a:ext cx="5013250" cy="3268418"/>
          </a:xfrm>
          <a:custGeom>
            <a:avLst/>
            <a:gdLst>
              <a:gd name="connsiteX0" fmla="*/ 0 w 5013250"/>
              <a:gd name="connsiteY0" fmla="*/ 0 h 3268418"/>
              <a:gd name="connsiteX1" fmla="*/ 5013250 w 5013250"/>
              <a:gd name="connsiteY1" fmla="*/ 0 h 3268418"/>
              <a:gd name="connsiteX2" fmla="*/ 5013250 w 5013250"/>
              <a:gd name="connsiteY2" fmla="*/ 3268418 h 3268418"/>
              <a:gd name="connsiteX3" fmla="*/ 0 w 5013250"/>
              <a:gd name="connsiteY3" fmla="*/ 3268418 h 3268418"/>
            </a:gdLst>
            <a:ahLst/>
            <a:cxnLst>
              <a:cxn ang="0">
                <a:pos x="connsiteX0" y="connsiteY0"/>
              </a:cxn>
              <a:cxn ang="0">
                <a:pos x="connsiteX1" y="connsiteY1"/>
              </a:cxn>
              <a:cxn ang="0">
                <a:pos x="connsiteX2" y="connsiteY2"/>
              </a:cxn>
              <a:cxn ang="0">
                <a:pos x="connsiteX3" y="connsiteY3"/>
              </a:cxn>
            </a:cxnLst>
            <a:rect l="l" t="t" r="r" b="b"/>
            <a:pathLst>
              <a:path w="5013250" h="3268418">
                <a:moveTo>
                  <a:pt x="0" y="0"/>
                </a:moveTo>
                <a:lnTo>
                  <a:pt x="5013250" y="0"/>
                </a:lnTo>
                <a:lnTo>
                  <a:pt x="5013250" y="3268418"/>
                </a:lnTo>
                <a:lnTo>
                  <a:pt x="0" y="3268418"/>
                </a:lnTo>
                <a:close/>
              </a:path>
            </a:pathLst>
          </a:custGeom>
        </p:spPr>
      </p:pic>
      <p:pic>
        <p:nvPicPr>
          <p:cNvPr id="21" name="图片 20">
            <a:extLst>
              <a:ext uri="{FF2B5EF4-FFF2-40B4-BE49-F238E27FC236}">
                <a16:creationId xmlns:a16="http://schemas.microsoft.com/office/drawing/2014/main" id="{4235B739-9427-49F6-9888-AA8EE12D956B}"/>
              </a:ext>
            </a:extLst>
          </p:cNvPr>
          <p:cNvPicPr>
            <a:picLocks noChangeAspect="1"/>
          </p:cNvPicPr>
          <p:nvPr userDrawn="1"/>
        </p:nvPicPr>
        <p:blipFill>
          <a:blip r:embed="rId2">
            <a:alphaModFix amt="58000"/>
          </a:blip>
          <a:srcRect l="22818" t="16420" r="11818"/>
          <a:stretch>
            <a:fillRect/>
          </a:stretch>
        </p:blipFill>
        <p:spPr>
          <a:xfrm>
            <a:off x="0" y="11648"/>
            <a:ext cx="12192000" cy="3974314"/>
          </a:xfrm>
          <a:custGeom>
            <a:avLst/>
            <a:gdLst>
              <a:gd name="connsiteX0" fmla="*/ 0 w 12192000"/>
              <a:gd name="connsiteY0" fmla="*/ 0 h 3974314"/>
              <a:gd name="connsiteX1" fmla="*/ 12192000 w 12192000"/>
              <a:gd name="connsiteY1" fmla="*/ 0 h 3974314"/>
              <a:gd name="connsiteX2" fmla="*/ 12192000 w 12192000"/>
              <a:gd name="connsiteY2" fmla="*/ 3974314 h 3974314"/>
              <a:gd name="connsiteX3" fmla="*/ 0 w 12192000"/>
              <a:gd name="connsiteY3" fmla="*/ 3974314 h 3974314"/>
            </a:gdLst>
            <a:ahLst/>
            <a:cxnLst>
              <a:cxn ang="0">
                <a:pos x="connsiteX0" y="connsiteY0"/>
              </a:cxn>
              <a:cxn ang="0">
                <a:pos x="connsiteX1" y="connsiteY1"/>
              </a:cxn>
              <a:cxn ang="0">
                <a:pos x="connsiteX2" y="connsiteY2"/>
              </a:cxn>
              <a:cxn ang="0">
                <a:pos x="connsiteX3" y="connsiteY3"/>
              </a:cxn>
            </a:cxnLst>
            <a:rect l="l" t="t" r="r" b="b"/>
            <a:pathLst>
              <a:path w="12192000" h="3974314">
                <a:moveTo>
                  <a:pt x="0" y="0"/>
                </a:moveTo>
                <a:lnTo>
                  <a:pt x="12192000" y="0"/>
                </a:lnTo>
                <a:lnTo>
                  <a:pt x="12192000" y="3974314"/>
                </a:lnTo>
                <a:lnTo>
                  <a:pt x="0" y="3974314"/>
                </a:lnTo>
                <a:close/>
              </a:path>
            </a:pathLst>
          </a:custGeom>
        </p:spPr>
      </p:pic>
      <p:sp>
        <p:nvSpPr>
          <p:cNvPr id="22" name="星形: 四角 21">
            <a:extLst>
              <a:ext uri="{FF2B5EF4-FFF2-40B4-BE49-F238E27FC236}">
                <a16:creationId xmlns:a16="http://schemas.microsoft.com/office/drawing/2014/main" id="{C9AB6E8C-B91C-4531-8E91-2AB503B1E80F}"/>
              </a:ext>
            </a:extLst>
          </p:cNvPr>
          <p:cNvSpPr/>
          <p:nvPr userDrawn="1"/>
        </p:nvSpPr>
        <p:spPr>
          <a:xfrm rot="20729664">
            <a:off x="7135227" y="1682697"/>
            <a:ext cx="418421" cy="404571"/>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星形: 五角 22">
            <a:extLst>
              <a:ext uri="{FF2B5EF4-FFF2-40B4-BE49-F238E27FC236}">
                <a16:creationId xmlns:a16="http://schemas.microsoft.com/office/drawing/2014/main" id="{2910761F-B8A1-440A-97A1-026BDA1E638E}"/>
              </a:ext>
            </a:extLst>
          </p:cNvPr>
          <p:cNvSpPr/>
          <p:nvPr userDrawn="1"/>
        </p:nvSpPr>
        <p:spPr>
          <a:xfrm>
            <a:off x="10522500" y="4813705"/>
            <a:ext cx="334544" cy="334544"/>
          </a:xfrm>
          <a:prstGeom prst="star5">
            <a:avLst/>
          </a:prstGeom>
          <a:noFill/>
          <a:ln>
            <a:solidFill>
              <a:schemeClr val="bg1">
                <a:alpha val="8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351B2267-92D0-4DD3-9C50-544BAB80017E}"/>
              </a:ext>
            </a:extLst>
          </p:cNvPr>
          <p:cNvPicPr>
            <a:picLocks noChangeAspect="1"/>
          </p:cNvPicPr>
          <p:nvPr userDrawn="1"/>
        </p:nvPicPr>
        <p:blipFill>
          <a:blip r:embed="rId3">
            <a:alphaModFix amt="84000"/>
            <a:duotone>
              <a:prstClr val="black"/>
              <a:srgbClr val="D9C3A5">
                <a:tint val="50000"/>
                <a:satMod val="180000"/>
              </a:srgbClr>
            </a:duotone>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9582807" y="2549038"/>
            <a:ext cx="470636" cy="470636"/>
          </a:xfrm>
          <a:prstGeom prst="rect">
            <a:avLst/>
          </a:prstGeom>
        </p:spPr>
      </p:pic>
      <p:pic>
        <p:nvPicPr>
          <p:cNvPr id="25" name="图片 24">
            <a:extLst>
              <a:ext uri="{FF2B5EF4-FFF2-40B4-BE49-F238E27FC236}">
                <a16:creationId xmlns:a16="http://schemas.microsoft.com/office/drawing/2014/main" id="{0A1EDEFF-1A54-43DD-AF31-ED9D2617A4D4}"/>
              </a:ext>
            </a:extLst>
          </p:cNvPr>
          <p:cNvPicPr>
            <a:picLocks noChangeAspect="1"/>
          </p:cNvPicPr>
          <p:nvPr userDrawn="1"/>
        </p:nvPicPr>
        <p:blipFill>
          <a:blip r:embed="rId3">
            <a:alphaModFix amt="84000"/>
            <a:duotone>
              <a:prstClr val="black"/>
              <a:srgbClr val="D9C3A5">
                <a:tint val="50000"/>
                <a:satMod val="180000"/>
              </a:srgbClr>
            </a:duotone>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6627967" y="4516662"/>
            <a:ext cx="470636" cy="470636"/>
          </a:xfrm>
          <a:prstGeom prst="rect">
            <a:avLst/>
          </a:prstGeom>
          <a:effectLst>
            <a:softEdge rad="12700"/>
          </a:effectLst>
        </p:spPr>
      </p:pic>
      <p:pic>
        <p:nvPicPr>
          <p:cNvPr id="26" name="图片 25">
            <a:extLst>
              <a:ext uri="{FF2B5EF4-FFF2-40B4-BE49-F238E27FC236}">
                <a16:creationId xmlns:a16="http://schemas.microsoft.com/office/drawing/2014/main" id="{24DC1169-9987-4E83-A57C-37F421AB41A7}"/>
              </a:ext>
            </a:extLst>
          </p:cNvPr>
          <p:cNvPicPr>
            <a:picLocks noChangeAspect="1"/>
          </p:cNvPicPr>
          <p:nvPr userDrawn="1"/>
        </p:nvPicPr>
        <p:blipFill>
          <a:blip r:embed="rId3">
            <a:biLevel thresh="50000"/>
            <a:alphaModFix amt="63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5184100" y="5654853"/>
            <a:ext cx="964837" cy="964837"/>
          </a:xfrm>
          <a:prstGeom prst="rect">
            <a:avLst/>
          </a:prstGeom>
        </p:spPr>
      </p:pic>
      <p:pic>
        <p:nvPicPr>
          <p:cNvPr id="27" name="图片 26">
            <a:extLst>
              <a:ext uri="{FF2B5EF4-FFF2-40B4-BE49-F238E27FC236}">
                <a16:creationId xmlns:a16="http://schemas.microsoft.com/office/drawing/2014/main" id="{03B46021-4E4A-456A-8F56-6408D8569E87}"/>
              </a:ext>
            </a:extLst>
          </p:cNvPr>
          <p:cNvPicPr>
            <a:picLocks noChangeAspect="1"/>
          </p:cNvPicPr>
          <p:nvPr userDrawn="1"/>
        </p:nvPicPr>
        <p:blipFill>
          <a:blip r:embed="rId3">
            <a:biLevel thresh="50000"/>
            <a:alphaModFix amt="27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7360373" y="518301"/>
            <a:ext cx="2768972" cy="2768972"/>
          </a:xfrm>
          <a:prstGeom prst="rect">
            <a:avLst/>
          </a:prstGeom>
        </p:spPr>
      </p:pic>
      <p:sp>
        <p:nvSpPr>
          <p:cNvPr id="28" name="星形: 四角 27">
            <a:extLst>
              <a:ext uri="{FF2B5EF4-FFF2-40B4-BE49-F238E27FC236}">
                <a16:creationId xmlns:a16="http://schemas.microsoft.com/office/drawing/2014/main" id="{D2E2B8AE-CB20-40F6-9952-67030832E012}"/>
              </a:ext>
            </a:extLst>
          </p:cNvPr>
          <p:cNvSpPr/>
          <p:nvPr userDrawn="1"/>
        </p:nvSpPr>
        <p:spPr>
          <a:xfrm rot="20729664">
            <a:off x="2218266" y="1156047"/>
            <a:ext cx="172899" cy="310674"/>
          </a:xfrm>
          <a:prstGeom prst="star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星形: 四角 28">
            <a:extLst>
              <a:ext uri="{FF2B5EF4-FFF2-40B4-BE49-F238E27FC236}">
                <a16:creationId xmlns:a16="http://schemas.microsoft.com/office/drawing/2014/main" id="{C027927A-D358-4542-AF04-5CCA859044BA}"/>
              </a:ext>
            </a:extLst>
          </p:cNvPr>
          <p:cNvSpPr/>
          <p:nvPr userDrawn="1"/>
        </p:nvSpPr>
        <p:spPr>
          <a:xfrm rot="20729664">
            <a:off x="3230721" y="2329154"/>
            <a:ext cx="418421" cy="404571"/>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星形: 四角 29">
            <a:extLst>
              <a:ext uri="{FF2B5EF4-FFF2-40B4-BE49-F238E27FC236}">
                <a16:creationId xmlns:a16="http://schemas.microsoft.com/office/drawing/2014/main" id="{DFA906C9-3144-4C72-8503-CEADFA03EE06}"/>
              </a:ext>
            </a:extLst>
          </p:cNvPr>
          <p:cNvSpPr/>
          <p:nvPr userDrawn="1"/>
        </p:nvSpPr>
        <p:spPr>
          <a:xfrm rot="21041656">
            <a:off x="9549937" y="4772120"/>
            <a:ext cx="172899" cy="310674"/>
          </a:xfrm>
          <a:prstGeom prst="star4">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星形: 五角 30">
            <a:extLst>
              <a:ext uri="{FF2B5EF4-FFF2-40B4-BE49-F238E27FC236}">
                <a16:creationId xmlns:a16="http://schemas.microsoft.com/office/drawing/2014/main" id="{1CCB393E-2D56-435C-9DB8-2D7B30827B2A}"/>
              </a:ext>
            </a:extLst>
          </p:cNvPr>
          <p:cNvSpPr/>
          <p:nvPr userDrawn="1"/>
        </p:nvSpPr>
        <p:spPr>
          <a:xfrm>
            <a:off x="7213600" y="1612900"/>
            <a:ext cx="334544" cy="334544"/>
          </a:xfrm>
          <a:prstGeom prst="star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星形: 五角 31">
            <a:extLst>
              <a:ext uri="{FF2B5EF4-FFF2-40B4-BE49-F238E27FC236}">
                <a16:creationId xmlns:a16="http://schemas.microsoft.com/office/drawing/2014/main" id="{A3A7404D-993D-48E4-BA6B-282DC7E16E40}"/>
              </a:ext>
            </a:extLst>
          </p:cNvPr>
          <p:cNvSpPr/>
          <p:nvPr userDrawn="1"/>
        </p:nvSpPr>
        <p:spPr>
          <a:xfrm>
            <a:off x="5777932" y="4075457"/>
            <a:ext cx="334544" cy="334544"/>
          </a:xfrm>
          <a:prstGeom prst="star5">
            <a:avLst/>
          </a:prstGeom>
          <a:noFill/>
          <a:ln>
            <a:solidFill>
              <a:schemeClr val="bg1">
                <a:alpha val="8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星形: 五角 32">
            <a:extLst>
              <a:ext uri="{FF2B5EF4-FFF2-40B4-BE49-F238E27FC236}">
                <a16:creationId xmlns:a16="http://schemas.microsoft.com/office/drawing/2014/main" id="{D46CF059-B046-46EE-9E9B-48A8A7F93C6C}"/>
              </a:ext>
            </a:extLst>
          </p:cNvPr>
          <p:cNvSpPr/>
          <p:nvPr userDrawn="1"/>
        </p:nvSpPr>
        <p:spPr>
          <a:xfrm>
            <a:off x="3709617" y="1492691"/>
            <a:ext cx="261795" cy="261795"/>
          </a:xfrm>
          <a:prstGeom prst="star5">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a:extLst>
              <a:ext uri="{FF2B5EF4-FFF2-40B4-BE49-F238E27FC236}">
                <a16:creationId xmlns:a16="http://schemas.microsoft.com/office/drawing/2014/main" id="{53081C4D-219D-4B49-A526-0453117EDA8D}"/>
              </a:ext>
            </a:extLst>
          </p:cNvPr>
          <p:cNvPicPr>
            <a:picLocks noChangeAspect="1"/>
          </p:cNvPicPr>
          <p:nvPr userDrawn="1"/>
        </p:nvPicPr>
        <p:blipFill>
          <a:blip r:embed="rId3">
            <a:biLevel thresh="50000"/>
            <a:alphaModFix amt="84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5678301" y="3195495"/>
            <a:ext cx="470636" cy="470636"/>
          </a:xfrm>
          <a:prstGeom prst="rect">
            <a:avLst/>
          </a:prstGeom>
        </p:spPr>
      </p:pic>
      <p:pic>
        <p:nvPicPr>
          <p:cNvPr id="35" name="图片 34">
            <a:extLst>
              <a:ext uri="{FF2B5EF4-FFF2-40B4-BE49-F238E27FC236}">
                <a16:creationId xmlns:a16="http://schemas.microsoft.com/office/drawing/2014/main" id="{71D5E1D1-05AC-4876-BE81-AFD09D4091F8}"/>
              </a:ext>
            </a:extLst>
          </p:cNvPr>
          <p:cNvPicPr>
            <a:picLocks noChangeAspect="1"/>
          </p:cNvPicPr>
          <p:nvPr userDrawn="1"/>
        </p:nvPicPr>
        <p:blipFill>
          <a:blip r:embed="rId3">
            <a:biLevel thresh="50000"/>
            <a:alphaModFix amt="53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11011750" y="1947444"/>
            <a:ext cx="470636" cy="470636"/>
          </a:xfrm>
          <a:prstGeom prst="rect">
            <a:avLst/>
          </a:prstGeom>
          <a:effectLst>
            <a:softEdge rad="12700"/>
          </a:effectLst>
        </p:spPr>
      </p:pic>
      <p:pic>
        <p:nvPicPr>
          <p:cNvPr id="36" name="图片 35">
            <a:extLst>
              <a:ext uri="{FF2B5EF4-FFF2-40B4-BE49-F238E27FC236}">
                <a16:creationId xmlns:a16="http://schemas.microsoft.com/office/drawing/2014/main" id="{F5B6BCFC-B6D9-4749-A1D4-1BF4A29A7313}"/>
              </a:ext>
            </a:extLst>
          </p:cNvPr>
          <p:cNvPicPr>
            <a:picLocks noChangeAspect="1"/>
          </p:cNvPicPr>
          <p:nvPr userDrawn="1"/>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8597722" y="4325940"/>
            <a:ext cx="363435" cy="363435"/>
          </a:xfrm>
          <a:prstGeom prst="rect">
            <a:avLst/>
          </a:prstGeom>
        </p:spPr>
      </p:pic>
      <p:grpSp>
        <p:nvGrpSpPr>
          <p:cNvPr id="37" name="组合 36">
            <a:extLst>
              <a:ext uri="{FF2B5EF4-FFF2-40B4-BE49-F238E27FC236}">
                <a16:creationId xmlns:a16="http://schemas.microsoft.com/office/drawing/2014/main" id="{E83353C1-F2DF-4AC8-919C-6C619B2C0138}"/>
              </a:ext>
            </a:extLst>
          </p:cNvPr>
          <p:cNvGrpSpPr/>
          <p:nvPr userDrawn="1"/>
        </p:nvGrpSpPr>
        <p:grpSpPr>
          <a:xfrm>
            <a:off x="1171301" y="0"/>
            <a:ext cx="926739" cy="1245059"/>
            <a:chOff x="8557459" y="87008"/>
            <a:chExt cx="1155841" cy="1552296"/>
          </a:xfrm>
        </p:grpSpPr>
        <p:grpSp>
          <p:nvGrpSpPr>
            <p:cNvPr id="38" name="组合 37">
              <a:extLst>
                <a:ext uri="{FF2B5EF4-FFF2-40B4-BE49-F238E27FC236}">
                  <a16:creationId xmlns:a16="http://schemas.microsoft.com/office/drawing/2014/main" id="{87A2C2A9-FC89-4EEF-A29B-1758564F2081}"/>
                </a:ext>
              </a:extLst>
            </p:cNvPr>
            <p:cNvGrpSpPr/>
            <p:nvPr/>
          </p:nvGrpSpPr>
          <p:grpSpPr>
            <a:xfrm rot="1075618">
              <a:off x="8557459" y="454820"/>
              <a:ext cx="1155841" cy="1184484"/>
              <a:chOff x="5226050" y="6683191"/>
              <a:chExt cx="1155841" cy="1184484"/>
            </a:xfrm>
          </p:grpSpPr>
          <p:grpSp>
            <p:nvGrpSpPr>
              <p:cNvPr id="40" name="组合 39">
                <a:extLst>
                  <a:ext uri="{FF2B5EF4-FFF2-40B4-BE49-F238E27FC236}">
                    <a16:creationId xmlns:a16="http://schemas.microsoft.com/office/drawing/2014/main" id="{7CE370A2-5278-4F98-8393-46EF6D2581E2}"/>
                  </a:ext>
                </a:extLst>
              </p:cNvPr>
              <p:cNvGrpSpPr/>
              <p:nvPr/>
            </p:nvGrpSpPr>
            <p:grpSpPr>
              <a:xfrm rot="-1080000">
                <a:off x="5551844" y="6683191"/>
                <a:ext cx="372847" cy="599202"/>
                <a:chOff x="4300126" y="1945820"/>
                <a:chExt cx="372847" cy="599202"/>
              </a:xfrm>
            </p:grpSpPr>
            <p:sp>
              <p:nvSpPr>
                <p:cNvPr id="53" name="等腰三角形 52">
                  <a:extLst>
                    <a:ext uri="{FF2B5EF4-FFF2-40B4-BE49-F238E27FC236}">
                      <a16:creationId xmlns:a16="http://schemas.microsoft.com/office/drawing/2014/main" id="{AE9B3C08-B2C1-4F64-A8BB-964B0E796C92}"/>
                    </a:ext>
                  </a:extLst>
                </p:cNvPr>
                <p:cNvSpPr/>
                <p:nvPr/>
              </p:nvSpPr>
              <p:spPr>
                <a:xfrm rot="5400000" flipV="1">
                  <a:off x="4094084" y="2151862"/>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219033472">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4636" y="84239"/>
                                <a:pt x="202740" y="119544"/>
                                <a:pt x="356903" y="0"/>
                              </a:cubicBezTo>
                              <a:cubicBezTo>
                                <a:pt x="479308" y="73865"/>
                                <a:pt x="511711" y="141578"/>
                                <a:pt x="599202" y="187118"/>
                              </a:cubicBezTo>
                              <a:cubicBezTo>
                                <a:pt x="386628" y="201548"/>
                                <a:pt x="289516" y="117446"/>
                                <a:pt x="0" y="187118"/>
                              </a:cubicBezTo>
                              <a:close/>
                            </a:path>
                            <a:path w="599202" h="187118" stroke="0" extrusionOk="0">
                              <a:moveTo>
                                <a:pt x="0" y="187118"/>
                              </a:moveTo>
                              <a:cubicBezTo>
                                <a:pt x="169335" y="94936"/>
                                <a:pt x="218751" y="72527"/>
                                <a:pt x="356903" y="0"/>
                              </a:cubicBezTo>
                              <a:cubicBezTo>
                                <a:pt x="438201" y="58465"/>
                                <a:pt x="490146" y="104287"/>
                                <a:pt x="599202" y="187118"/>
                              </a:cubicBezTo>
                              <a:cubicBezTo>
                                <a:pt x="417866" y="216077"/>
                                <a:pt x="215722" y="13692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等腰三角形 53">
                  <a:extLst>
                    <a:ext uri="{FF2B5EF4-FFF2-40B4-BE49-F238E27FC236}">
                      <a16:creationId xmlns:a16="http://schemas.microsoft.com/office/drawing/2014/main" id="{A26FE1EF-2D55-436A-B127-F8FE3010D2F3}"/>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250666830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2747" y="109513"/>
                                <a:pt x="236285" y="93054"/>
                                <a:pt x="356903" y="0"/>
                              </a:cubicBezTo>
                              <a:cubicBezTo>
                                <a:pt x="447171" y="49874"/>
                                <a:pt x="486762" y="114010"/>
                                <a:pt x="599202" y="187118"/>
                              </a:cubicBezTo>
                              <a:cubicBezTo>
                                <a:pt x="398173" y="219161"/>
                                <a:pt x="268890" y="159018"/>
                                <a:pt x="0" y="187118"/>
                              </a:cubicBezTo>
                              <a:close/>
                            </a:path>
                            <a:path w="599202" h="187118" stroke="0" extrusionOk="0">
                              <a:moveTo>
                                <a:pt x="0" y="187118"/>
                              </a:moveTo>
                              <a:cubicBezTo>
                                <a:pt x="85627" y="115303"/>
                                <a:pt x="268122" y="74039"/>
                                <a:pt x="356903" y="0"/>
                              </a:cubicBezTo>
                              <a:cubicBezTo>
                                <a:pt x="472294" y="47623"/>
                                <a:pt x="507606" y="149864"/>
                                <a:pt x="599202" y="187118"/>
                              </a:cubicBezTo>
                              <a:cubicBezTo>
                                <a:pt x="474540" y="240226"/>
                                <a:pt x="288053" y="169275"/>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a:extLst>
                  <a:ext uri="{FF2B5EF4-FFF2-40B4-BE49-F238E27FC236}">
                    <a16:creationId xmlns:a16="http://schemas.microsoft.com/office/drawing/2014/main" id="{D0E6B3A2-25BA-4B20-86C1-6D28AA4DBCBC}"/>
                  </a:ext>
                </a:extLst>
              </p:cNvPr>
              <p:cNvGrpSpPr/>
              <p:nvPr/>
            </p:nvGrpSpPr>
            <p:grpSpPr>
              <a:xfrm rot="3240000">
                <a:off x="5895865" y="6794967"/>
                <a:ext cx="372847" cy="599204"/>
                <a:chOff x="4300126" y="1945819"/>
                <a:chExt cx="372847" cy="599204"/>
              </a:xfrm>
            </p:grpSpPr>
            <p:sp>
              <p:nvSpPr>
                <p:cNvPr id="51" name="等腰三角形 50">
                  <a:extLst>
                    <a:ext uri="{FF2B5EF4-FFF2-40B4-BE49-F238E27FC236}">
                      <a16:creationId xmlns:a16="http://schemas.microsoft.com/office/drawing/2014/main" id="{CB6AB2D9-0669-43EF-97B2-56B1BB9E91A8}"/>
                    </a:ext>
                  </a:extLst>
                </p:cNvPr>
                <p:cNvSpPr/>
                <p:nvPr/>
              </p:nvSpPr>
              <p:spPr>
                <a:xfrm rot="5400000" flipV="1">
                  <a:off x="4094084"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1501335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1191" y="107570"/>
                                <a:pt x="288341" y="54710"/>
                                <a:pt x="356903" y="0"/>
                              </a:cubicBezTo>
                              <a:cubicBezTo>
                                <a:pt x="470254" y="73578"/>
                                <a:pt x="544164" y="158185"/>
                                <a:pt x="599202" y="187118"/>
                              </a:cubicBezTo>
                              <a:cubicBezTo>
                                <a:pt x="409553" y="222974"/>
                                <a:pt x="122694" y="166006"/>
                                <a:pt x="0" y="187118"/>
                              </a:cubicBezTo>
                              <a:close/>
                            </a:path>
                            <a:path w="599202" h="187118" stroke="0" extrusionOk="0">
                              <a:moveTo>
                                <a:pt x="0" y="187118"/>
                              </a:moveTo>
                              <a:cubicBezTo>
                                <a:pt x="134963" y="84001"/>
                                <a:pt x="214532" y="120037"/>
                                <a:pt x="356903" y="0"/>
                              </a:cubicBezTo>
                              <a:cubicBezTo>
                                <a:pt x="486285" y="81355"/>
                                <a:pt x="488951" y="127482"/>
                                <a:pt x="599202" y="187118"/>
                              </a:cubicBezTo>
                              <a:cubicBezTo>
                                <a:pt x="334916" y="233735"/>
                                <a:pt x="254125" y="18509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等腰三角形 51">
                  <a:extLst>
                    <a:ext uri="{FF2B5EF4-FFF2-40B4-BE49-F238E27FC236}">
                      <a16:creationId xmlns:a16="http://schemas.microsoft.com/office/drawing/2014/main" id="{6F094AB7-FD4A-40E6-897D-3487A691B133}"/>
                    </a:ext>
                  </a:extLst>
                </p:cNvPr>
                <p:cNvSpPr/>
                <p:nvPr/>
              </p:nvSpPr>
              <p:spPr>
                <a:xfrm rot="16200000" flipH="1" flipV="1">
                  <a:off x="4279813" y="2151863"/>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9751127">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5548" y="111695"/>
                                <a:pt x="276981" y="92769"/>
                                <a:pt x="356903" y="0"/>
                              </a:cubicBezTo>
                              <a:cubicBezTo>
                                <a:pt x="441502" y="65151"/>
                                <a:pt x="497177" y="146026"/>
                                <a:pt x="599202" y="187118"/>
                              </a:cubicBezTo>
                              <a:cubicBezTo>
                                <a:pt x="381154" y="235769"/>
                                <a:pt x="276662" y="165146"/>
                                <a:pt x="0" y="187118"/>
                              </a:cubicBezTo>
                              <a:close/>
                            </a:path>
                            <a:path w="599202" h="187118" stroke="0" extrusionOk="0">
                              <a:moveTo>
                                <a:pt x="0" y="187118"/>
                              </a:moveTo>
                              <a:cubicBezTo>
                                <a:pt x="84668" y="117607"/>
                                <a:pt x="288149" y="48585"/>
                                <a:pt x="356903" y="0"/>
                              </a:cubicBezTo>
                              <a:cubicBezTo>
                                <a:pt x="456578" y="54552"/>
                                <a:pt x="482205" y="122084"/>
                                <a:pt x="599202" y="187118"/>
                              </a:cubicBezTo>
                              <a:cubicBezTo>
                                <a:pt x="377125" y="253477"/>
                                <a:pt x="272276" y="1534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组合 41">
                <a:extLst>
                  <a:ext uri="{FF2B5EF4-FFF2-40B4-BE49-F238E27FC236}">
                    <a16:creationId xmlns:a16="http://schemas.microsoft.com/office/drawing/2014/main" id="{0277A168-2265-4237-AFFF-5DDF8949CCFD}"/>
                  </a:ext>
                </a:extLst>
              </p:cNvPr>
              <p:cNvGrpSpPr/>
              <p:nvPr/>
            </p:nvGrpSpPr>
            <p:grpSpPr>
              <a:xfrm rot="7560000">
                <a:off x="5895865" y="7156693"/>
                <a:ext cx="372846" cy="599203"/>
                <a:chOff x="4300127" y="1945819"/>
                <a:chExt cx="372846" cy="599203"/>
              </a:xfrm>
            </p:grpSpPr>
            <p:sp>
              <p:nvSpPr>
                <p:cNvPr id="49" name="等腰三角形 48">
                  <a:extLst>
                    <a:ext uri="{FF2B5EF4-FFF2-40B4-BE49-F238E27FC236}">
                      <a16:creationId xmlns:a16="http://schemas.microsoft.com/office/drawing/2014/main" id="{E64A4D57-BA9E-4092-A7FB-CEED32A2B93F}"/>
                    </a:ext>
                  </a:extLst>
                </p:cNvPr>
                <p:cNvSpPr/>
                <p:nvPr/>
              </p:nvSpPr>
              <p:spPr>
                <a:xfrm rot="5400000" flipV="1">
                  <a:off x="4094085"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986160919">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39" y="112021"/>
                                <a:pt x="200384" y="124562"/>
                                <a:pt x="356903" y="0"/>
                              </a:cubicBezTo>
                              <a:cubicBezTo>
                                <a:pt x="442227" y="30185"/>
                                <a:pt x="467979" y="129688"/>
                                <a:pt x="599202" y="187118"/>
                              </a:cubicBezTo>
                              <a:cubicBezTo>
                                <a:pt x="329960" y="199125"/>
                                <a:pt x="281839" y="130152"/>
                                <a:pt x="0" y="187118"/>
                              </a:cubicBezTo>
                              <a:close/>
                            </a:path>
                            <a:path w="599202" h="187118" stroke="0" extrusionOk="0">
                              <a:moveTo>
                                <a:pt x="0" y="187118"/>
                              </a:moveTo>
                              <a:cubicBezTo>
                                <a:pt x="103579" y="113077"/>
                                <a:pt x="247581" y="99217"/>
                                <a:pt x="356903" y="0"/>
                              </a:cubicBezTo>
                              <a:cubicBezTo>
                                <a:pt x="447398" y="58454"/>
                                <a:pt x="503432" y="145128"/>
                                <a:pt x="599202" y="187118"/>
                              </a:cubicBezTo>
                              <a:cubicBezTo>
                                <a:pt x="433624" y="252778"/>
                                <a:pt x="290464" y="173861"/>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等腰三角形 49">
                  <a:extLst>
                    <a:ext uri="{FF2B5EF4-FFF2-40B4-BE49-F238E27FC236}">
                      <a16:creationId xmlns:a16="http://schemas.microsoft.com/office/drawing/2014/main" id="{E7D3B896-E063-4E74-A85F-4952FB6288BC}"/>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58313033">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45781" y="106231"/>
                                <a:pt x="280667" y="47310"/>
                                <a:pt x="356903" y="0"/>
                              </a:cubicBezTo>
                              <a:cubicBezTo>
                                <a:pt x="427019" y="20597"/>
                                <a:pt x="482641" y="137342"/>
                                <a:pt x="599202" y="187118"/>
                              </a:cubicBezTo>
                              <a:cubicBezTo>
                                <a:pt x="449720" y="203308"/>
                                <a:pt x="165203" y="132041"/>
                                <a:pt x="0" y="187118"/>
                              </a:cubicBezTo>
                              <a:close/>
                            </a:path>
                            <a:path w="599202" h="187118" stroke="0" extrusionOk="0">
                              <a:moveTo>
                                <a:pt x="0" y="187118"/>
                              </a:moveTo>
                              <a:cubicBezTo>
                                <a:pt x="129765" y="76506"/>
                                <a:pt x="255827" y="104905"/>
                                <a:pt x="356903" y="0"/>
                              </a:cubicBezTo>
                              <a:cubicBezTo>
                                <a:pt x="415776" y="44247"/>
                                <a:pt x="524447" y="155429"/>
                                <a:pt x="599202" y="187118"/>
                              </a:cubicBezTo>
                              <a:cubicBezTo>
                                <a:pt x="374987" y="207215"/>
                                <a:pt x="176995" y="1359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a:extLst>
                  <a:ext uri="{FF2B5EF4-FFF2-40B4-BE49-F238E27FC236}">
                    <a16:creationId xmlns:a16="http://schemas.microsoft.com/office/drawing/2014/main" id="{402BB368-E843-4E64-819D-062A0D8709DD}"/>
                  </a:ext>
                </a:extLst>
              </p:cNvPr>
              <p:cNvGrpSpPr/>
              <p:nvPr/>
            </p:nvGrpSpPr>
            <p:grpSpPr>
              <a:xfrm rot="11880000">
                <a:off x="5551844" y="7268472"/>
                <a:ext cx="372848" cy="599203"/>
                <a:chOff x="4300125" y="1945819"/>
                <a:chExt cx="372848" cy="599203"/>
              </a:xfrm>
            </p:grpSpPr>
            <p:sp>
              <p:nvSpPr>
                <p:cNvPr id="47" name="等腰三角形 46">
                  <a:extLst>
                    <a:ext uri="{FF2B5EF4-FFF2-40B4-BE49-F238E27FC236}">
                      <a16:creationId xmlns:a16="http://schemas.microsoft.com/office/drawing/2014/main" id="{B1E68835-E99E-4878-BFE9-5D2E7ACF84F7}"/>
                    </a:ext>
                  </a:extLst>
                </p:cNvPr>
                <p:cNvSpPr/>
                <p:nvPr/>
              </p:nvSpPr>
              <p:spPr>
                <a:xfrm rot="5400000" flipV="1">
                  <a:off x="4094083"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92885121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9044" y="64961"/>
                                <a:pt x="255215" y="84437"/>
                                <a:pt x="356903" y="0"/>
                              </a:cubicBezTo>
                              <a:cubicBezTo>
                                <a:pt x="449746" y="61501"/>
                                <a:pt x="513496" y="163074"/>
                                <a:pt x="599202" y="187118"/>
                              </a:cubicBezTo>
                              <a:cubicBezTo>
                                <a:pt x="429072" y="228665"/>
                                <a:pt x="278715" y="161795"/>
                                <a:pt x="0" y="187118"/>
                              </a:cubicBezTo>
                              <a:close/>
                            </a:path>
                            <a:path w="599202" h="187118" stroke="0" extrusionOk="0">
                              <a:moveTo>
                                <a:pt x="0" y="187118"/>
                              </a:moveTo>
                              <a:cubicBezTo>
                                <a:pt x="138924" y="76654"/>
                                <a:pt x="264595" y="84600"/>
                                <a:pt x="356903" y="0"/>
                              </a:cubicBezTo>
                              <a:cubicBezTo>
                                <a:pt x="468027" y="74637"/>
                                <a:pt x="506368" y="118547"/>
                                <a:pt x="599202" y="187118"/>
                              </a:cubicBezTo>
                              <a:cubicBezTo>
                                <a:pt x="318550" y="224714"/>
                                <a:pt x="295345" y="13449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等腰三角形 47">
                  <a:extLst>
                    <a:ext uri="{FF2B5EF4-FFF2-40B4-BE49-F238E27FC236}">
                      <a16:creationId xmlns:a16="http://schemas.microsoft.com/office/drawing/2014/main" id="{AB256F71-26C6-4D96-BDCB-378CA940AC15}"/>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2727509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5282" y="99847"/>
                                <a:pt x="226128" y="76067"/>
                                <a:pt x="356903" y="0"/>
                              </a:cubicBezTo>
                              <a:cubicBezTo>
                                <a:pt x="471872" y="64086"/>
                                <a:pt x="535472" y="147748"/>
                                <a:pt x="599202" y="187118"/>
                              </a:cubicBezTo>
                              <a:cubicBezTo>
                                <a:pt x="461113" y="195213"/>
                                <a:pt x="197870" y="174826"/>
                                <a:pt x="0" y="187118"/>
                              </a:cubicBezTo>
                              <a:close/>
                            </a:path>
                            <a:path w="599202" h="187118" stroke="0" extrusionOk="0">
                              <a:moveTo>
                                <a:pt x="0" y="187118"/>
                              </a:moveTo>
                              <a:cubicBezTo>
                                <a:pt x="146927" y="100987"/>
                                <a:pt x="225047" y="86282"/>
                                <a:pt x="356903" y="0"/>
                              </a:cubicBezTo>
                              <a:cubicBezTo>
                                <a:pt x="445772" y="56279"/>
                                <a:pt x="470776" y="108007"/>
                                <a:pt x="599202" y="187118"/>
                              </a:cubicBezTo>
                              <a:cubicBezTo>
                                <a:pt x="337060" y="258589"/>
                                <a:pt x="203724" y="176009"/>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a:extLst>
                  <a:ext uri="{FF2B5EF4-FFF2-40B4-BE49-F238E27FC236}">
                    <a16:creationId xmlns:a16="http://schemas.microsoft.com/office/drawing/2014/main" id="{A146B47C-71AC-446E-B114-F905AF311896}"/>
                  </a:ext>
                </a:extLst>
              </p:cNvPr>
              <p:cNvGrpSpPr/>
              <p:nvPr/>
            </p:nvGrpSpPr>
            <p:grpSpPr>
              <a:xfrm rot="16200000">
                <a:off x="5339228" y="6975831"/>
                <a:ext cx="372847" cy="599203"/>
                <a:chOff x="4300126" y="1945819"/>
                <a:chExt cx="372847" cy="599203"/>
              </a:xfrm>
            </p:grpSpPr>
            <p:sp>
              <p:nvSpPr>
                <p:cNvPr id="45" name="等腰三角形 44">
                  <a:extLst>
                    <a:ext uri="{FF2B5EF4-FFF2-40B4-BE49-F238E27FC236}">
                      <a16:creationId xmlns:a16="http://schemas.microsoft.com/office/drawing/2014/main" id="{06A98F45-7938-4E1B-8B23-70E29C1FB2B3}"/>
                    </a:ext>
                  </a:extLst>
                </p:cNvPr>
                <p:cNvSpPr/>
                <p:nvPr/>
              </p:nvSpPr>
              <p:spPr>
                <a:xfrm rot="5400000" flipV="1">
                  <a:off x="4094084"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268402701">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55240" y="64706"/>
                                <a:pt x="193917" y="94362"/>
                                <a:pt x="356903" y="0"/>
                              </a:cubicBezTo>
                              <a:cubicBezTo>
                                <a:pt x="464080" y="45139"/>
                                <a:pt x="534086" y="152275"/>
                                <a:pt x="599202" y="187118"/>
                              </a:cubicBezTo>
                              <a:cubicBezTo>
                                <a:pt x="440647" y="242825"/>
                                <a:pt x="203762" y="169669"/>
                                <a:pt x="0" y="187118"/>
                              </a:cubicBezTo>
                              <a:close/>
                            </a:path>
                            <a:path w="599202" h="187118" stroke="0" extrusionOk="0">
                              <a:moveTo>
                                <a:pt x="0" y="187118"/>
                              </a:moveTo>
                              <a:cubicBezTo>
                                <a:pt x="155230" y="58156"/>
                                <a:pt x="267214" y="78074"/>
                                <a:pt x="356903" y="0"/>
                              </a:cubicBezTo>
                              <a:cubicBezTo>
                                <a:pt x="431038" y="44249"/>
                                <a:pt x="527874" y="170445"/>
                                <a:pt x="599202" y="187118"/>
                              </a:cubicBezTo>
                              <a:cubicBezTo>
                                <a:pt x="466173" y="187233"/>
                                <a:pt x="188098" y="11675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等腰三角形 45">
                  <a:extLst>
                    <a:ext uri="{FF2B5EF4-FFF2-40B4-BE49-F238E27FC236}">
                      <a16:creationId xmlns:a16="http://schemas.microsoft.com/office/drawing/2014/main" id="{5B5DEC13-6226-4EE6-8164-6CB47EA75908}"/>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263185655">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68" y="93374"/>
                                <a:pt x="267379" y="91941"/>
                                <a:pt x="356903" y="0"/>
                              </a:cubicBezTo>
                              <a:cubicBezTo>
                                <a:pt x="437764" y="47488"/>
                                <a:pt x="529378" y="170059"/>
                                <a:pt x="599202" y="187118"/>
                              </a:cubicBezTo>
                              <a:cubicBezTo>
                                <a:pt x="440070" y="247033"/>
                                <a:pt x="123705" y="149706"/>
                                <a:pt x="0" y="187118"/>
                              </a:cubicBezTo>
                              <a:close/>
                            </a:path>
                            <a:path w="599202" h="187118" stroke="0" extrusionOk="0">
                              <a:moveTo>
                                <a:pt x="0" y="187118"/>
                              </a:moveTo>
                              <a:cubicBezTo>
                                <a:pt x="111826" y="105915"/>
                                <a:pt x="255159" y="89997"/>
                                <a:pt x="356903" y="0"/>
                              </a:cubicBezTo>
                              <a:cubicBezTo>
                                <a:pt x="450431" y="42521"/>
                                <a:pt x="492969" y="108050"/>
                                <a:pt x="599202" y="187118"/>
                              </a:cubicBezTo>
                              <a:cubicBezTo>
                                <a:pt x="342472" y="252276"/>
                                <a:pt x="295897" y="17181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39" name="直接连接符 38">
              <a:extLst>
                <a:ext uri="{FF2B5EF4-FFF2-40B4-BE49-F238E27FC236}">
                  <a16:creationId xmlns:a16="http://schemas.microsoft.com/office/drawing/2014/main" id="{EBC3522D-9959-47EA-87B2-A6A7844065AB}"/>
                </a:ext>
              </a:extLst>
            </p:cNvPr>
            <p:cNvCxnSpPr>
              <a:cxnSpLocks/>
              <a:stCxn id="54" idx="2"/>
            </p:cNvCxnSpPr>
            <p:nvPr/>
          </p:nvCxnSpPr>
          <p:spPr>
            <a:xfrm flipH="1" flipV="1">
              <a:off x="9161865" y="87008"/>
              <a:ext cx="1539" cy="362139"/>
            </a:xfrm>
            <a:prstGeom prst="line">
              <a:avLst/>
            </a:prstGeom>
            <a:ln w="12700" cmpd="dbl">
              <a:solidFill>
                <a:schemeClr val="accent2">
                  <a:alpha val="29000"/>
                </a:schemeClr>
              </a:solidFill>
            </a:ln>
          </p:spPr>
          <p:style>
            <a:lnRef idx="1">
              <a:schemeClr val="accent1"/>
            </a:lnRef>
            <a:fillRef idx="0">
              <a:schemeClr val="accent1"/>
            </a:fillRef>
            <a:effectRef idx="0">
              <a:schemeClr val="accent1"/>
            </a:effectRef>
            <a:fontRef idx="minor">
              <a:schemeClr val="tx1"/>
            </a:fontRef>
          </p:style>
        </p:cxnSp>
      </p:grpSp>
      <p:pic>
        <p:nvPicPr>
          <p:cNvPr id="55" name="图片 54">
            <a:extLst>
              <a:ext uri="{FF2B5EF4-FFF2-40B4-BE49-F238E27FC236}">
                <a16:creationId xmlns:a16="http://schemas.microsoft.com/office/drawing/2014/main" id="{D0B98B7B-0216-4F9B-A3C6-E19FCE6F59EB}"/>
              </a:ext>
            </a:extLst>
          </p:cNvPr>
          <p:cNvPicPr>
            <a:picLocks noChangeAspect="1"/>
          </p:cNvPicPr>
          <p:nvPr userDrawn="1"/>
        </p:nvPicPr>
        <p:blipFill>
          <a:blip r:embed="rId7">
            <a:alphaModFix amt="60000"/>
            <a:grayscl/>
            <a:extLst>
              <a:ext uri="{BEBA8EAE-BF5A-486C-A8C5-ECC9F3942E4B}">
                <a14:imgProps xmlns:a14="http://schemas.microsoft.com/office/drawing/2010/main">
                  <a14:imgLayer r:embed="rId8">
                    <a14:imgEffect>
                      <a14:artisticGlowEdges/>
                    </a14:imgEffect>
                    <a14:imgEffect>
                      <a14:saturation sat="148000"/>
                    </a14:imgEffect>
                  </a14:imgLayer>
                </a14:imgProps>
              </a:ext>
            </a:extLst>
          </a:blip>
          <a:stretch>
            <a:fillRect/>
          </a:stretch>
        </p:blipFill>
        <p:spPr>
          <a:xfrm>
            <a:off x="92203" y="546100"/>
            <a:ext cx="1321000" cy="1261256"/>
          </a:xfrm>
          <a:prstGeom prst="rect">
            <a:avLst/>
          </a:prstGeom>
        </p:spPr>
      </p:pic>
      <p:cxnSp>
        <p:nvCxnSpPr>
          <p:cNvPr id="56" name="直接连接符 55">
            <a:extLst>
              <a:ext uri="{FF2B5EF4-FFF2-40B4-BE49-F238E27FC236}">
                <a16:creationId xmlns:a16="http://schemas.microsoft.com/office/drawing/2014/main" id="{834F2FB0-9D94-4212-9DC8-F4C6A8346232}"/>
              </a:ext>
            </a:extLst>
          </p:cNvPr>
          <p:cNvCxnSpPr>
            <a:cxnSpLocks/>
          </p:cNvCxnSpPr>
          <p:nvPr userDrawn="1"/>
        </p:nvCxnSpPr>
        <p:spPr>
          <a:xfrm flipH="1" flipV="1">
            <a:off x="755198" y="0"/>
            <a:ext cx="1" cy="573918"/>
          </a:xfrm>
          <a:prstGeom prst="line">
            <a:avLst/>
          </a:prstGeom>
          <a:ln w="12700" cmpd="dbl">
            <a:solidFill>
              <a:schemeClr val="accent2">
                <a:alpha val="29000"/>
              </a:schemeClr>
            </a:solidFill>
          </a:ln>
        </p:spPr>
        <p:style>
          <a:lnRef idx="1">
            <a:schemeClr val="accent1"/>
          </a:lnRef>
          <a:fillRef idx="0">
            <a:schemeClr val="accent1"/>
          </a:fillRef>
          <a:effectRef idx="0">
            <a:schemeClr val="accent1"/>
          </a:effectRef>
          <a:fontRef idx="minor">
            <a:schemeClr val="tx1"/>
          </a:fontRef>
        </p:style>
      </p:cxnSp>
      <p:pic>
        <p:nvPicPr>
          <p:cNvPr id="57" name="图片 56">
            <a:extLst>
              <a:ext uri="{FF2B5EF4-FFF2-40B4-BE49-F238E27FC236}">
                <a16:creationId xmlns:a16="http://schemas.microsoft.com/office/drawing/2014/main" id="{1B04B06D-4CC2-42C3-B826-F3E8ACBF6044}"/>
              </a:ext>
            </a:extLst>
          </p:cNvPr>
          <p:cNvPicPr>
            <a:picLocks noChangeAspect="1"/>
          </p:cNvPicPr>
          <p:nvPr userDrawn="1"/>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592683" y="4642319"/>
            <a:ext cx="1237338" cy="1237338"/>
          </a:xfrm>
          <a:prstGeom prst="rect">
            <a:avLst/>
          </a:prstGeom>
        </p:spPr>
      </p:pic>
      <p:pic>
        <p:nvPicPr>
          <p:cNvPr id="58" name="图片 57">
            <a:extLst>
              <a:ext uri="{FF2B5EF4-FFF2-40B4-BE49-F238E27FC236}">
                <a16:creationId xmlns:a16="http://schemas.microsoft.com/office/drawing/2014/main" id="{E09C77E8-6E63-4E22-89AF-DDDC4ADAA554}"/>
              </a:ext>
            </a:extLst>
          </p:cNvPr>
          <p:cNvPicPr>
            <a:picLocks noChangeAspect="1"/>
          </p:cNvPicPr>
          <p:nvPr userDrawn="1"/>
        </p:nvPicPr>
        <p:blipFill>
          <a:blip r:embed="rId3">
            <a:biLevel thresh="50000"/>
            <a:alphaModFix amt="45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2452360" y="2034853"/>
            <a:ext cx="506419" cy="506419"/>
          </a:xfrm>
          <a:prstGeom prst="rect">
            <a:avLst/>
          </a:prstGeom>
        </p:spPr>
      </p:pic>
      <p:sp>
        <p:nvSpPr>
          <p:cNvPr id="59" name="星形: 五角 58">
            <a:extLst>
              <a:ext uri="{FF2B5EF4-FFF2-40B4-BE49-F238E27FC236}">
                <a16:creationId xmlns:a16="http://schemas.microsoft.com/office/drawing/2014/main" id="{567993C1-0331-46AA-9AF6-4B849E8DF359}"/>
              </a:ext>
            </a:extLst>
          </p:cNvPr>
          <p:cNvSpPr/>
          <p:nvPr userDrawn="1"/>
        </p:nvSpPr>
        <p:spPr>
          <a:xfrm>
            <a:off x="92203" y="6144628"/>
            <a:ext cx="334544" cy="334544"/>
          </a:xfrm>
          <a:prstGeom prst="star5">
            <a:avLst/>
          </a:prstGeom>
          <a:noFill/>
          <a:ln>
            <a:solidFill>
              <a:schemeClr val="bg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星形: 四角 59">
            <a:extLst>
              <a:ext uri="{FF2B5EF4-FFF2-40B4-BE49-F238E27FC236}">
                <a16:creationId xmlns:a16="http://schemas.microsoft.com/office/drawing/2014/main" id="{85D880B4-CAEE-4897-8F7B-40714AF4FA99}"/>
              </a:ext>
            </a:extLst>
          </p:cNvPr>
          <p:cNvSpPr/>
          <p:nvPr userDrawn="1"/>
        </p:nvSpPr>
        <p:spPr>
          <a:xfrm rot="870336" flipH="1">
            <a:off x="8511272" y="3476862"/>
            <a:ext cx="172899" cy="310674"/>
          </a:xfrm>
          <a:prstGeom prst="star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星形: 四角 60">
            <a:extLst>
              <a:ext uri="{FF2B5EF4-FFF2-40B4-BE49-F238E27FC236}">
                <a16:creationId xmlns:a16="http://schemas.microsoft.com/office/drawing/2014/main" id="{D8B1EAD3-AE97-48DA-A973-E37837224633}"/>
              </a:ext>
            </a:extLst>
          </p:cNvPr>
          <p:cNvSpPr/>
          <p:nvPr userDrawn="1"/>
        </p:nvSpPr>
        <p:spPr>
          <a:xfrm rot="20729664">
            <a:off x="3831123" y="5649573"/>
            <a:ext cx="172899" cy="310674"/>
          </a:xfrm>
          <a:prstGeom prst="star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星形: 五角 61">
            <a:extLst>
              <a:ext uri="{FF2B5EF4-FFF2-40B4-BE49-F238E27FC236}">
                <a16:creationId xmlns:a16="http://schemas.microsoft.com/office/drawing/2014/main" id="{A75A32F9-5C67-46BA-9729-C895D6DB81F4}"/>
              </a:ext>
            </a:extLst>
          </p:cNvPr>
          <p:cNvSpPr/>
          <p:nvPr userDrawn="1"/>
        </p:nvSpPr>
        <p:spPr>
          <a:xfrm>
            <a:off x="4643509" y="6093037"/>
            <a:ext cx="301111" cy="301111"/>
          </a:xfrm>
          <a:prstGeom prst="star5">
            <a:avLst/>
          </a:prstGeom>
          <a:noFill/>
          <a:ln>
            <a:solidFill>
              <a:schemeClr val="bg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3" name="图片 62">
            <a:hlinkClick r:id="rId9"/>
            <a:extLst>
              <a:ext uri="{FF2B5EF4-FFF2-40B4-BE49-F238E27FC236}">
                <a16:creationId xmlns:a16="http://schemas.microsoft.com/office/drawing/2014/main" id="{EACBEEAE-085D-4D53-9127-82FF4F168F4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129399" y="221532"/>
            <a:ext cx="1828800" cy="243840"/>
          </a:xfrm>
          <a:prstGeom prst="rect">
            <a:avLst/>
          </a:prstGeom>
        </p:spPr>
      </p:pic>
    </p:spTree>
    <p:extLst>
      <p:ext uri="{BB962C8B-B14F-4D97-AF65-F5344CB8AC3E}">
        <p14:creationId xmlns:p14="http://schemas.microsoft.com/office/powerpoint/2010/main" val="644347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2">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5AC608F-CBE7-42AC-BE3F-B6F1A5B795E6}"/>
              </a:ext>
            </a:extLst>
          </p:cNvPr>
          <p:cNvSpPr/>
          <p:nvPr userDrawn="1"/>
        </p:nvSpPr>
        <p:spPr>
          <a:xfrm>
            <a:off x="0" y="0"/>
            <a:ext cx="12192000" cy="6858000"/>
          </a:xfrm>
          <a:prstGeom prst="rect">
            <a:avLst/>
          </a:prstGeom>
          <a:gradFill flip="none" rotWithShape="1">
            <a:gsLst>
              <a:gs pos="52000">
                <a:schemeClr val="accent4">
                  <a:lumMod val="32000"/>
                  <a:lumOff val="68000"/>
                </a:schemeClr>
              </a:gs>
              <a:gs pos="100000">
                <a:schemeClr val="accent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
            <a:extLst>
              <a:ext uri="{FF2B5EF4-FFF2-40B4-BE49-F238E27FC236}">
                <a16:creationId xmlns:a16="http://schemas.microsoft.com/office/drawing/2014/main" id="{95E846E8-5467-44D0-A4E2-B81766F6E63E}"/>
              </a:ext>
            </a:extLst>
          </p:cNvPr>
          <p:cNvSpPr/>
          <p:nvPr userDrawn="1"/>
        </p:nvSpPr>
        <p:spPr>
          <a:xfrm>
            <a:off x="0" y="5981772"/>
            <a:ext cx="12192000" cy="876228"/>
          </a:xfrm>
          <a:custGeom>
            <a:avLst/>
            <a:gdLst>
              <a:gd name="connsiteX0" fmla="*/ 11905952 w 12192000"/>
              <a:gd name="connsiteY0" fmla="*/ 37 h 876228"/>
              <a:gd name="connsiteX1" fmla="*/ 12132059 w 12192000"/>
              <a:gd name="connsiteY1" fmla="*/ 3419 h 876228"/>
              <a:gd name="connsiteX2" fmla="*/ 12192000 w 12192000"/>
              <a:gd name="connsiteY2" fmla="*/ 6952 h 876228"/>
              <a:gd name="connsiteX3" fmla="*/ 12192000 w 12192000"/>
              <a:gd name="connsiteY3" fmla="*/ 876228 h 876228"/>
              <a:gd name="connsiteX4" fmla="*/ 0 w 12192000"/>
              <a:gd name="connsiteY4" fmla="*/ 876228 h 876228"/>
              <a:gd name="connsiteX5" fmla="*/ 0 w 12192000"/>
              <a:gd name="connsiteY5" fmla="*/ 689338 h 876228"/>
              <a:gd name="connsiteX6" fmla="*/ 107435 w 12192000"/>
              <a:gd name="connsiteY6" fmla="*/ 665288 h 876228"/>
              <a:gd name="connsiteX7" fmla="*/ 1939636 w 12192000"/>
              <a:gd name="connsiteY7" fmla="*/ 391319 h 876228"/>
              <a:gd name="connsiteX8" fmla="*/ 6040582 w 12192000"/>
              <a:gd name="connsiteY8" fmla="*/ 640701 h 876228"/>
              <a:gd name="connsiteX9" fmla="*/ 9448800 w 12192000"/>
              <a:gd name="connsiteY9" fmla="*/ 183501 h 876228"/>
              <a:gd name="connsiteX10" fmla="*/ 11905952 w 12192000"/>
              <a:gd name="connsiteY10" fmla="*/ 37 h 8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876228">
                <a:moveTo>
                  <a:pt x="11905952" y="37"/>
                </a:moveTo>
                <a:cubicBezTo>
                  <a:pt x="11983303" y="-216"/>
                  <a:pt x="12058810" y="839"/>
                  <a:pt x="12132059" y="3419"/>
                </a:cubicBezTo>
                <a:lnTo>
                  <a:pt x="12192000" y="6952"/>
                </a:lnTo>
                <a:lnTo>
                  <a:pt x="12192000" y="876228"/>
                </a:lnTo>
                <a:lnTo>
                  <a:pt x="0" y="876228"/>
                </a:lnTo>
                <a:lnTo>
                  <a:pt x="0" y="689338"/>
                </a:lnTo>
                <a:lnTo>
                  <a:pt x="107435" y="665288"/>
                </a:lnTo>
                <a:cubicBezTo>
                  <a:pt x="713473" y="536287"/>
                  <a:pt x="1405226" y="433749"/>
                  <a:pt x="1939636" y="391319"/>
                </a:cubicBezTo>
                <a:cubicBezTo>
                  <a:pt x="3161145" y="294337"/>
                  <a:pt x="4789056" y="675337"/>
                  <a:pt x="6040582" y="640701"/>
                </a:cubicBezTo>
                <a:cubicBezTo>
                  <a:pt x="7292109" y="606065"/>
                  <a:pt x="8287327" y="259701"/>
                  <a:pt x="9448800" y="183501"/>
                </a:cubicBezTo>
                <a:cubicBezTo>
                  <a:pt x="10174721" y="135876"/>
                  <a:pt x="11132452" y="2562"/>
                  <a:pt x="11905952" y="3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a:extLst>
              <a:ext uri="{FF2B5EF4-FFF2-40B4-BE49-F238E27FC236}">
                <a16:creationId xmlns:a16="http://schemas.microsoft.com/office/drawing/2014/main" id="{38174C88-8872-4301-B8B8-380598C8B082}"/>
              </a:ext>
            </a:extLst>
          </p:cNvPr>
          <p:cNvSpPr/>
          <p:nvPr userDrawn="1"/>
        </p:nvSpPr>
        <p:spPr>
          <a:xfrm>
            <a:off x="1" y="0"/>
            <a:ext cx="5992921" cy="778246"/>
          </a:xfrm>
          <a:custGeom>
            <a:avLst/>
            <a:gdLst>
              <a:gd name="connsiteX0" fmla="*/ 0 w 5992921"/>
              <a:gd name="connsiteY0" fmla="*/ 0 h 778246"/>
              <a:gd name="connsiteX1" fmla="*/ 5427608 w 5992921"/>
              <a:gd name="connsiteY1" fmla="*/ 0 h 778246"/>
              <a:gd name="connsiteX2" fmla="*/ 5508847 w 5992921"/>
              <a:gd name="connsiteY2" fmla="*/ 19870 h 778246"/>
              <a:gd name="connsiteX3" fmla="*/ 5986123 w 5992921"/>
              <a:gd name="connsiteY3" fmla="*/ 169019 h 778246"/>
              <a:gd name="connsiteX4" fmla="*/ 5919195 w 5992921"/>
              <a:gd name="connsiteY4" fmla="*/ 328344 h 778246"/>
              <a:gd name="connsiteX5" fmla="*/ 5532599 w 5992921"/>
              <a:gd name="connsiteY5" fmla="*/ 462821 h 778246"/>
              <a:gd name="connsiteX6" fmla="*/ 5194816 w 5992921"/>
              <a:gd name="connsiteY6" fmla="*/ 667459 h 778246"/>
              <a:gd name="connsiteX7" fmla="*/ 4993250 w 5992921"/>
              <a:gd name="connsiteY7" fmla="*/ 648458 h 778246"/>
              <a:gd name="connsiteX8" fmla="*/ 4990100 w 5992921"/>
              <a:gd name="connsiteY8" fmla="*/ 643781 h 778246"/>
              <a:gd name="connsiteX9" fmla="*/ 4761764 w 5992921"/>
              <a:gd name="connsiteY9" fmla="*/ 660735 h 778246"/>
              <a:gd name="connsiteX10" fmla="*/ 4740899 w 5992921"/>
              <a:gd name="connsiteY10" fmla="*/ 724467 h 778246"/>
              <a:gd name="connsiteX11" fmla="*/ 4646808 w 5992921"/>
              <a:gd name="connsiteY11" fmla="*/ 777963 h 778246"/>
              <a:gd name="connsiteX12" fmla="*/ 4554291 w 5992921"/>
              <a:gd name="connsiteY12" fmla="*/ 631209 h 778246"/>
              <a:gd name="connsiteX13" fmla="*/ 4204699 w 5992921"/>
              <a:gd name="connsiteY13" fmla="*/ 509595 h 778246"/>
              <a:gd name="connsiteX14" fmla="*/ 3927943 w 5992921"/>
              <a:gd name="connsiteY14" fmla="*/ 523336 h 778246"/>
              <a:gd name="connsiteX15" fmla="*/ 3788576 w 5992921"/>
              <a:gd name="connsiteY15" fmla="*/ 578588 h 778246"/>
              <a:gd name="connsiteX16" fmla="*/ 3622444 w 5992921"/>
              <a:gd name="connsiteY16" fmla="*/ 637934 h 778246"/>
              <a:gd name="connsiteX17" fmla="*/ 3511423 w 5992921"/>
              <a:gd name="connsiteY17" fmla="*/ 597881 h 778246"/>
              <a:gd name="connsiteX18" fmla="*/ 3337416 w 5992921"/>
              <a:gd name="connsiteY18" fmla="*/ 585896 h 778246"/>
              <a:gd name="connsiteX19" fmla="*/ 3116953 w 5992921"/>
              <a:gd name="connsiteY19" fmla="*/ 592329 h 778246"/>
              <a:gd name="connsiteX20" fmla="*/ 2815389 w 5992921"/>
              <a:gd name="connsiteY20" fmla="*/ 375702 h 778246"/>
              <a:gd name="connsiteX21" fmla="*/ 2479970 w 5992921"/>
              <a:gd name="connsiteY21" fmla="*/ 326883 h 778246"/>
              <a:gd name="connsiteX22" fmla="*/ 1791810 w 5992921"/>
              <a:gd name="connsiteY22" fmla="*/ 318698 h 778246"/>
              <a:gd name="connsiteX23" fmla="*/ 1694966 w 5992921"/>
              <a:gd name="connsiteY23" fmla="*/ 373949 h 778246"/>
              <a:gd name="connsiteX24" fmla="*/ 1659925 w 5992921"/>
              <a:gd name="connsiteY24" fmla="*/ 452588 h 778246"/>
              <a:gd name="connsiteX25" fmla="*/ 1485129 w 5992921"/>
              <a:gd name="connsiteY25" fmla="*/ 458143 h 778246"/>
              <a:gd name="connsiteX26" fmla="*/ 1483951 w 5992921"/>
              <a:gd name="connsiteY26" fmla="*/ 456974 h 778246"/>
              <a:gd name="connsiteX27" fmla="*/ 1304034 w 5992921"/>
              <a:gd name="connsiteY27" fmla="*/ 472467 h 778246"/>
              <a:gd name="connsiteX28" fmla="*/ 1249315 w 5992921"/>
              <a:gd name="connsiteY28" fmla="*/ 552570 h 778246"/>
              <a:gd name="connsiteX29" fmla="*/ 1130028 w 5992921"/>
              <a:gd name="connsiteY29" fmla="*/ 578879 h 778246"/>
              <a:gd name="connsiteX30" fmla="*/ 1051291 w 5992921"/>
              <a:gd name="connsiteY30" fmla="*/ 490008 h 778246"/>
              <a:gd name="connsiteX31" fmla="*/ 825314 w 5992921"/>
              <a:gd name="connsiteY31" fmla="*/ 198836 h 778246"/>
              <a:gd name="connsiteX32" fmla="*/ 421789 w 5992921"/>
              <a:gd name="connsiteY32" fmla="*/ 246489 h 778246"/>
              <a:gd name="connsiteX33" fmla="*/ 291086 w 5992921"/>
              <a:gd name="connsiteY33" fmla="*/ 384182 h 778246"/>
              <a:gd name="connsiteX34" fmla="*/ 195027 w 5992921"/>
              <a:gd name="connsiteY34" fmla="*/ 377166 h 778246"/>
              <a:gd name="connsiteX35" fmla="*/ 60496 w 5992921"/>
              <a:gd name="connsiteY35" fmla="*/ 335259 h 778246"/>
              <a:gd name="connsiteX36" fmla="*/ 0 w 5992921"/>
              <a:gd name="connsiteY36" fmla="*/ 314003 h 77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92921" h="778246">
                <a:moveTo>
                  <a:pt x="0" y="0"/>
                </a:moveTo>
                <a:lnTo>
                  <a:pt x="5427608" y="0"/>
                </a:lnTo>
                <a:lnTo>
                  <a:pt x="5508847" y="19870"/>
                </a:lnTo>
                <a:cubicBezTo>
                  <a:pt x="5702596" y="54787"/>
                  <a:pt x="5938587" y="39220"/>
                  <a:pt x="5986123" y="169019"/>
                </a:cubicBezTo>
                <a:cubicBezTo>
                  <a:pt x="6007380" y="226901"/>
                  <a:pt x="5977068" y="286830"/>
                  <a:pt x="5919195" y="328344"/>
                </a:cubicBezTo>
                <a:cubicBezTo>
                  <a:pt x="5810931" y="406400"/>
                  <a:pt x="5662513" y="418677"/>
                  <a:pt x="5532599" y="462821"/>
                </a:cubicBezTo>
                <a:cubicBezTo>
                  <a:pt x="5398747" y="508134"/>
                  <a:pt x="5291268" y="583848"/>
                  <a:pt x="5194816" y="667459"/>
                </a:cubicBezTo>
                <a:cubicBezTo>
                  <a:pt x="5137340" y="717156"/>
                  <a:pt x="5030651" y="707509"/>
                  <a:pt x="4993250" y="648458"/>
                </a:cubicBezTo>
                <a:lnTo>
                  <a:pt x="4990100" y="643781"/>
                </a:lnTo>
                <a:cubicBezTo>
                  <a:pt x="4941283" y="566894"/>
                  <a:pt x="4789323" y="578296"/>
                  <a:pt x="4761764" y="660735"/>
                </a:cubicBezTo>
                <a:lnTo>
                  <a:pt x="4740899" y="724467"/>
                </a:lnTo>
                <a:cubicBezTo>
                  <a:pt x="4730269" y="756623"/>
                  <a:pt x="4690900" y="781179"/>
                  <a:pt x="4646808" y="777963"/>
                </a:cubicBezTo>
                <a:cubicBezTo>
                  <a:pt x="4568860" y="772116"/>
                  <a:pt x="4575552" y="687630"/>
                  <a:pt x="4554291" y="631209"/>
                </a:cubicBezTo>
                <a:cubicBezTo>
                  <a:pt x="4516894" y="531227"/>
                  <a:pt x="4344066" y="501118"/>
                  <a:pt x="4204699" y="509595"/>
                </a:cubicBezTo>
                <a:cubicBezTo>
                  <a:pt x="4113365" y="515151"/>
                  <a:pt x="4017703" y="528888"/>
                  <a:pt x="3927943" y="523336"/>
                </a:cubicBezTo>
                <a:cubicBezTo>
                  <a:pt x="3870855" y="519828"/>
                  <a:pt x="3818889" y="542338"/>
                  <a:pt x="3788576" y="578588"/>
                </a:cubicBezTo>
                <a:cubicBezTo>
                  <a:pt x="3755899" y="617468"/>
                  <a:pt x="3686611" y="646411"/>
                  <a:pt x="3622444" y="637934"/>
                </a:cubicBezTo>
                <a:cubicBezTo>
                  <a:pt x="3580318" y="632379"/>
                  <a:pt x="3543707" y="617760"/>
                  <a:pt x="3511423" y="597881"/>
                </a:cubicBezTo>
                <a:cubicBezTo>
                  <a:pt x="3462213" y="567477"/>
                  <a:pt x="3391743" y="561047"/>
                  <a:pt x="3337416" y="585896"/>
                </a:cubicBezTo>
                <a:cubicBezTo>
                  <a:pt x="3275605" y="614252"/>
                  <a:pt x="3181910" y="622146"/>
                  <a:pt x="3116953" y="592329"/>
                </a:cubicBezTo>
                <a:cubicBezTo>
                  <a:pt x="2997273" y="537660"/>
                  <a:pt x="2935069" y="430370"/>
                  <a:pt x="2815389" y="375702"/>
                </a:cubicBezTo>
                <a:cubicBezTo>
                  <a:pt x="2716970" y="330974"/>
                  <a:pt x="2595319" y="328052"/>
                  <a:pt x="2479970" y="326883"/>
                </a:cubicBezTo>
                <a:lnTo>
                  <a:pt x="1791810" y="318698"/>
                </a:lnTo>
                <a:cubicBezTo>
                  <a:pt x="1746143" y="318111"/>
                  <a:pt x="1704807" y="340915"/>
                  <a:pt x="1694966" y="373949"/>
                </a:cubicBezTo>
                <a:cubicBezTo>
                  <a:pt x="1686695" y="400845"/>
                  <a:pt x="1674887" y="427154"/>
                  <a:pt x="1659925" y="452588"/>
                </a:cubicBezTo>
                <a:cubicBezTo>
                  <a:pt x="1627645" y="506670"/>
                  <a:pt x="1524894" y="509595"/>
                  <a:pt x="1485129" y="458143"/>
                </a:cubicBezTo>
                <a:lnTo>
                  <a:pt x="1483951" y="456974"/>
                </a:lnTo>
                <a:cubicBezTo>
                  <a:pt x="1440644" y="401136"/>
                  <a:pt x="1326081" y="410491"/>
                  <a:pt x="1304034" y="472467"/>
                </a:cubicBezTo>
                <a:cubicBezTo>
                  <a:pt x="1293801" y="501701"/>
                  <a:pt x="1278446" y="529183"/>
                  <a:pt x="1249315" y="552570"/>
                </a:cubicBezTo>
                <a:cubicBezTo>
                  <a:pt x="1218999" y="576832"/>
                  <a:pt x="1172546" y="589404"/>
                  <a:pt x="1130028" y="578879"/>
                </a:cubicBezTo>
                <a:cubicBezTo>
                  <a:pt x="1076880" y="565725"/>
                  <a:pt x="1063100" y="525966"/>
                  <a:pt x="1051291" y="490008"/>
                </a:cubicBezTo>
                <a:cubicBezTo>
                  <a:pt x="1013498" y="378918"/>
                  <a:pt x="952083" y="264321"/>
                  <a:pt x="825314" y="198836"/>
                </a:cubicBezTo>
                <a:cubicBezTo>
                  <a:pt x="698550" y="133643"/>
                  <a:pt x="492652" y="144754"/>
                  <a:pt x="421789" y="246489"/>
                </a:cubicBezTo>
                <a:cubicBezTo>
                  <a:pt x="385963" y="297941"/>
                  <a:pt x="385570" y="366933"/>
                  <a:pt x="291086" y="384182"/>
                </a:cubicBezTo>
                <a:cubicBezTo>
                  <a:pt x="259199" y="390029"/>
                  <a:pt x="225340" y="386226"/>
                  <a:pt x="195027" y="377166"/>
                </a:cubicBezTo>
                <a:cubicBezTo>
                  <a:pt x="148179" y="362987"/>
                  <a:pt x="103004" y="349101"/>
                  <a:pt x="60496" y="335259"/>
                </a:cubicBezTo>
                <a:lnTo>
                  <a:pt x="0" y="314003"/>
                </a:lnTo>
                <a:close/>
              </a:path>
            </a:pathLst>
          </a:custGeom>
          <a:solidFill>
            <a:srgbClr val="F2F3F7"/>
          </a:solidFill>
          <a:ln w="9525" cap="flat">
            <a:noFill/>
            <a:prstDash val="solid"/>
            <a:miter/>
          </a:ln>
        </p:spPr>
        <p:txBody>
          <a:bodyPr wrap="square" rtlCol="0" anchor="ctr">
            <a:noAutofit/>
          </a:bodyPr>
          <a:lstStyle/>
          <a:p>
            <a:endParaRPr lang="en-ID">
              <a:latin typeface="Lexend" pitchFamily="2" charset="0"/>
            </a:endParaRPr>
          </a:p>
        </p:txBody>
      </p:sp>
      <p:sp>
        <p:nvSpPr>
          <p:cNvPr id="6" name="任意多边形: 形状 5">
            <a:extLst>
              <a:ext uri="{FF2B5EF4-FFF2-40B4-BE49-F238E27FC236}">
                <a16:creationId xmlns:a16="http://schemas.microsoft.com/office/drawing/2014/main" id="{0A8879E3-9491-4E13-A220-16023573F3FB}"/>
              </a:ext>
            </a:extLst>
          </p:cNvPr>
          <p:cNvSpPr/>
          <p:nvPr userDrawn="1"/>
        </p:nvSpPr>
        <p:spPr>
          <a:xfrm>
            <a:off x="10522500" y="0"/>
            <a:ext cx="1669500" cy="806730"/>
          </a:xfrm>
          <a:custGeom>
            <a:avLst/>
            <a:gdLst>
              <a:gd name="connsiteX0" fmla="*/ 0 w 1669500"/>
              <a:gd name="connsiteY0" fmla="*/ 0 h 806730"/>
              <a:gd name="connsiteX1" fmla="*/ 1669500 w 1669500"/>
              <a:gd name="connsiteY1" fmla="*/ 0 h 806730"/>
              <a:gd name="connsiteX2" fmla="*/ 1669500 w 1669500"/>
              <a:gd name="connsiteY2" fmla="*/ 767879 h 806730"/>
              <a:gd name="connsiteX3" fmla="*/ 1658487 w 1669500"/>
              <a:gd name="connsiteY3" fmla="*/ 763657 h 806730"/>
              <a:gd name="connsiteX4" fmla="*/ 1501025 w 1669500"/>
              <a:gd name="connsiteY4" fmla="*/ 635841 h 806730"/>
              <a:gd name="connsiteX5" fmla="*/ 1495917 w 1669500"/>
              <a:gd name="connsiteY5" fmla="*/ 577710 h 806730"/>
              <a:gd name="connsiteX6" fmla="*/ 1352548 w 1669500"/>
              <a:gd name="connsiteY6" fmla="*/ 565253 h 806730"/>
              <a:gd name="connsiteX7" fmla="*/ 1275754 w 1669500"/>
              <a:gd name="connsiteY7" fmla="*/ 648659 h 806730"/>
              <a:gd name="connsiteX8" fmla="*/ 1235521 w 1669500"/>
              <a:gd name="connsiteY8" fmla="*/ 514161 h 806730"/>
              <a:gd name="connsiteX9" fmla="*/ 1173844 w 1669500"/>
              <a:gd name="connsiteY9" fmla="*/ 502067 h 806730"/>
              <a:gd name="connsiteX10" fmla="*/ 1173433 w 1669500"/>
              <a:gd name="connsiteY10" fmla="*/ 502428 h 806730"/>
              <a:gd name="connsiteX11" fmla="*/ 1112982 w 1669500"/>
              <a:gd name="connsiteY11" fmla="*/ 491054 h 806730"/>
              <a:gd name="connsiteX12" fmla="*/ 1109306 w 1669500"/>
              <a:gd name="connsiteY12" fmla="*/ 482207 h 806730"/>
              <a:gd name="connsiteX13" fmla="*/ 1040477 w 1669500"/>
              <a:gd name="connsiteY13" fmla="*/ 491596 h 806730"/>
              <a:gd name="connsiteX14" fmla="*/ 1022914 w 1669500"/>
              <a:gd name="connsiteY14" fmla="*/ 764199 h 806730"/>
              <a:gd name="connsiteX15" fmla="*/ 1022709 w 1669500"/>
              <a:gd name="connsiteY15" fmla="*/ 766906 h 806730"/>
              <a:gd name="connsiteX16" fmla="*/ 924269 w 1669500"/>
              <a:gd name="connsiteY16" fmla="*/ 764741 h 806730"/>
              <a:gd name="connsiteX17" fmla="*/ 818070 w 1669500"/>
              <a:gd name="connsiteY17" fmla="*/ 322979 h 806730"/>
              <a:gd name="connsiteX18" fmla="*/ 709416 w 1669500"/>
              <a:gd name="connsiteY18" fmla="*/ 296983 h 806730"/>
              <a:gd name="connsiteX19" fmla="*/ 629562 w 1669500"/>
              <a:gd name="connsiteY19" fmla="*/ 305468 h 806730"/>
              <a:gd name="connsiteX20" fmla="*/ 585243 w 1669500"/>
              <a:gd name="connsiteY20" fmla="*/ 274597 h 806730"/>
              <a:gd name="connsiteX21" fmla="*/ 441260 w 1669500"/>
              <a:gd name="connsiteY21" fmla="*/ 345183 h 806730"/>
              <a:gd name="connsiteX22" fmla="*/ 244582 w 1669500"/>
              <a:gd name="connsiteY22" fmla="*/ 224590 h 806730"/>
              <a:gd name="connsiteX23" fmla="*/ 101007 w 1669500"/>
              <a:gd name="connsiteY23" fmla="*/ 31239 h 806730"/>
              <a:gd name="connsiteX24" fmla="*/ 20335 w 1669500"/>
              <a:gd name="connsiteY24" fmla="*/ 13547 h 8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9500" h="806730">
                <a:moveTo>
                  <a:pt x="0" y="0"/>
                </a:moveTo>
                <a:lnTo>
                  <a:pt x="1669500" y="0"/>
                </a:lnTo>
                <a:lnTo>
                  <a:pt x="1669500" y="767879"/>
                </a:lnTo>
                <a:lnTo>
                  <a:pt x="1658487" y="763657"/>
                </a:lnTo>
                <a:cubicBezTo>
                  <a:pt x="1578021" y="743618"/>
                  <a:pt x="1509397" y="705344"/>
                  <a:pt x="1501025" y="635841"/>
                </a:cubicBezTo>
                <a:cubicBezTo>
                  <a:pt x="1498778" y="616523"/>
                  <a:pt x="1502046" y="596484"/>
                  <a:pt x="1495917" y="577710"/>
                </a:cubicBezTo>
                <a:cubicBezTo>
                  <a:pt x="1478968" y="525174"/>
                  <a:pt x="1380528" y="516690"/>
                  <a:pt x="1352548" y="565253"/>
                </a:cubicBezTo>
                <a:cubicBezTo>
                  <a:pt x="1331306" y="602080"/>
                  <a:pt x="1316193" y="669419"/>
                  <a:pt x="1275754" y="648659"/>
                </a:cubicBezTo>
                <a:lnTo>
                  <a:pt x="1235521" y="514161"/>
                </a:lnTo>
                <a:cubicBezTo>
                  <a:pt x="1228170" y="489429"/>
                  <a:pt x="1192428" y="482570"/>
                  <a:pt x="1173844" y="502067"/>
                </a:cubicBezTo>
                <a:lnTo>
                  <a:pt x="1173433" y="502428"/>
                </a:lnTo>
                <a:cubicBezTo>
                  <a:pt x="1155462" y="521564"/>
                  <a:pt x="1121354" y="514703"/>
                  <a:pt x="1112982" y="491054"/>
                </a:cubicBezTo>
                <a:cubicBezTo>
                  <a:pt x="1111961" y="487984"/>
                  <a:pt x="1110735" y="485096"/>
                  <a:pt x="1109306" y="482207"/>
                </a:cubicBezTo>
                <a:cubicBezTo>
                  <a:pt x="1095416" y="450615"/>
                  <a:pt x="1042522" y="457656"/>
                  <a:pt x="1040477" y="491596"/>
                </a:cubicBezTo>
                <a:lnTo>
                  <a:pt x="1022914" y="764199"/>
                </a:lnTo>
                <a:cubicBezTo>
                  <a:pt x="1022914" y="765101"/>
                  <a:pt x="1022709" y="766004"/>
                  <a:pt x="1022709" y="766906"/>
                </a:cubicBezTo>
                <a:cubicBezTo>
                  <a:pt x="1018218" y="821428"/>
                  <a:pt x="927129" y="819260"/>
                  <a:pt x="924269" y="764741"/>
                </a:cubicBezTo>
                <a:cubicBezTo>
                  <a:pt x="916918" y="613634"/>
                  <a:pt x="880768" y="463612"/>
                  <a:pt x="818070" y="322979"/>
                </a:cubicBezTo>
                <a:cubicBezTo>
                  <a:pt x="800912" y="284344"/>
                  <a:pt x="747607" y="272790"/>
                  <a:pt x="709416" y="296983"/>
                </a:cubicBezTo>
                <a:cubicBezTo>
                  <a:pt x="684090" y="313050"/>
                  <a:pt x="656111" y="319730"/>
                  <a:pt x="629562" y="305468"/>
                </a:cubicBezTo>
                <a:cubicBezTo>
                  <a:pt x="613428" y="296802"/>
                  <a:pt x="602603" y="281456"/>
                  <a:pt x="585243" y="274597"/>
                </a:cubicBezTo>
                <a:cubicBezTo>
                  <a:pt x="532346" y="253474"/>
                  <a:pt x="492931" y="321716"/>
                  <a:pt x="441260" y="345183"/>
                </a:cubicBezTo>
                <a:cubicBezTo>
                  <a:pt x="360585" y="382194"/>
                  <a:pt x="275012" y="300232"/>
                  <a:pt x="244582" y="224590"/>
                </a:cubicBezTo>
                <a:cubicBezTo>
                  <a:pt x="214150" y="148947"/>
                  <a:pt x="187602" y="55430"/>
                  <a:pt x="101007" y="31239"/>
                </a:cubicBezTo>
                <a:cubicBezTo>
                  <a:pt x="74456" y="23838"/>
                  <a:pt x="45250" y="24378"/>
                  <a:pt x="20335" y="13547"/>
                </a:cubicBezTo>
                <a:close/>
              </a:path>
            </a:pathLst>
          </a:custGeom>
          <a:solidFill>
            <a:srgbClr val="F2F3F7"/>
          </a:solidFill>
          <a:ln w="7356" cap="flat">
            <a:noFill/>
            <a:prstDash val="solid"/>
            <a:miter/>
          </a:ln>
        </p:spPr>
        <p:txBody>
          <a:bodyPr wrap="square" rtlCol="0" anchor="ctr">
            <a:noAutofit/>
          </a:bodyPr>
          <a:lstStyle/>
          <a:p>
            <a:endParaRPr lang="en-ID" dirty="0">
              <a:latin typeface="Lexend" pitchFamily="2" charset="0"/>
            </a:endParaRPr>
          </a:p>
        </p:txBody>
      </p:sp>
      <p:pic>
        <p:nvPicPr>
          <p:cNvPr id="7" name="图片 6">
            <a:extLst>
              <a:ext uri="{FF2B5EF4-FFF2-40B4-BE49-F238E27FC236}">
                <a16:creationId xmlns:a16="http://schemas.microsoft.com/office/drawing/2014/main" id="{CAF638A8-3F9D-407B-BC04-067C778E5E25}"/>
              </a:ext>
            </a:extLst>
          </p:cNvPr>
          <p:cNvPicPr>
            <a:picLocks noChangeAspect="1"/>
          </p:cNvPicPr>
          <p:nvPr userDrawn="1"/>
        </p:nvPicPr>
        <p:blipFill>
          <a:blip r:embed="rId2">
            <a:alphaModFix amt="58000"/>
          </a:blip>
          <a:srcRect l="22818" t="16420" r="11818"/>
          <a:stretch>
            <a:fillRect/>
          </a:stretch>
        </p:blipFill>
        <p:spPr>
          <a:xfrm>
            <a:off x="0" y="0"/>
            <a:ext cx="12192000" cy="3974314"/>
          </a:xfrm>
          <a:custGeom>
            <a:avLst/>
            <a:gdLst>
              <a:gd name="connsiteX0" fmla="*/ 0 w 12192000"/>
              <a:gd name="connsiteY0" fmla="*/ 0 h 3974314"/>
              <a:gd name="connsiteX1" fmla="*/ 12192000 w 12192000"/>
              <a:gd name="connsiteY1" fmla="*/ 0 h 3974314"/>
              <a:gd name="connsiteX2" fmla="*/ 12192000 w 12192000"/>
              <a:gd name="connsiteY2" fmla="*/ 3974314 h 3974314"/>
              <a:gd name="connsiteX3" fmla="*/ 0 w 12192000"/>
              <a:gd name="connsiteY3" fmla="*/ 3974314 h 3974314"/>
            </a:gdLst>
            <a:ahLst/>
            <a:cxnLst>
              <a:cxn ang="0">
                <a:pos x="connsiteX0" y="connsiteY0"/>
              </a:cxn>
              <a:cxn ang="0">
                <a:pos x="connsiteX1" y="connsiteY1"/>
              </a:cxn>
              <a:cxn ang="0">
                <a:pos x="connsiteX2" y="connsiteY2"/>
              </a:cxn>
              <a:cxn ang="0">
                <a:pos x="connsiteX3" y="connsiteY3"/>
              </a:cxn>
            </a:cxnLst>
            <a:rect l="l" t="t" r="r" b="b"/>
            <a:pathLst>
              <a:path w="12192000" h="3974314">
                <a:moveTo>
                  <a:pt x="0" y="0"/>
                </a:moveTo>
                <a:lnTo>
                  <a:pt x="12192000" y="0"/>
                </a:lnTo>
                <a:lnTo>
                  <a:pt x="12192000" y="3974314"/>
                </a:lnTo>
                <a:lnTo>
                  <a:pt x="0" y="3974314"/>
                </a:lnTo>
                <a:close/>
              </a:path>
            </a:pathLst>
          </a:custGeom>
        </p:spPr>
      </p:pic>
      <p:sp>
        <p:nvSpPr>
          <p:cNvPr id="8" name="星形: 五角 7">
            <a:extLst>
              <a:ext uri="{FF2B5EF4-FFF2-40B4-BE49-F238E27FC236}">
                <a16:creationId xmlns:a16="http://schemas.microsoft.com/office/drawing/2014/main" id="{E8DD3007-C2B9-452E-B145-51A037CE97F6}"/>
              </a:ext>
            </a:extLst>
          </p:cNvPr>
          <p:cNvSpPr/>
          <p:nvPr userDrawn="1"/>
        </p:nvSpPr>
        <p:spPr>
          <a:xfrm>
            <a:off x="3262943" y="3544717"/>
            <a:ext cx="450301" cy="445673"/>
          </a:xfrm>
          <a:prstGeom prst="star5">
            <a:avLst/>
          </a:prstGeom>
          <a:noFill/>
          <a:ln>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9F3523CE-F2D6-453D-8E45-615B07A59C53}"/>
              </a:ext>
            </a:extLst>
          </p:cNvPr>
          <p:cNvPicPr>
            <a:picLocks noChangeAspect="1"/>
          </p:cNvPicPr>
          <p:nvPr userDrawn="1"/>
        </p:nvPicPr>
        <p:blipFill>
          <a:blip r:embed="rId3">
            <a:biLevel thresh="50000"/>
            <a:alphaModFix amt="84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2671312" y="5163119"/>
            <a:ext cx="470636" cy="470636"/>
          </a:xfrm>
          <a:prstGeom prst="rect">
            <a:avLst/>
          </a:prstGeom>
          <a:effectLst>
            <a:softEdge rad="12700"/>
          </a:effectLst>
        </p:spPr>
      </p:pic>
      <p:pic>
        <p:nvPicPr>
          <p:cNvPr id="17" name="图片 16">
            <a:extLst>
              <a:ext uri="{FF2B5EF4-FFF2-40B4-BE49-F238E27FC236}">
                <a16:creationId xmlns:a16="http://schemas.microsoft.com/office/drawing/2014/main" id="{EA635C31-7C04-4C47-AE56-F35BD7E39C77}"/>
              </a:ext>
            </a:extLst>
          </p:cNvPr>
          <p:cNvPicPr>
            <a:picLocks noChangeAspect="1"/>
          </p:cNvPicPr>
          <p:nvPr userDrawn="1"/>
        </p:nvPicPr>
        <p:blipFill>
          <a:blip r:embed="rId5"/>
          <a:stretch>
            <a:fillRect/>
          </a:stretch>
        </p:blipFill>
        <p:spPr>
          <a:xfrm>
            <a:off x="2876213" y="2186024"/>
            <a:ext cx="469433" cy="469433"/>
          </a:xfrm>
          <a:prstGeom prst="rect">
            <a:avLst/>
          </a:prstGeom>
        </p:spPr>
      </p:pic>
      <p:sp>
        <p:nvSpPr>
          <p:cNvPr id="18" name="矩形 17">
            <a:extLst>
              <a:ext uri="{FF2B5EF4-FFF2-40B4-BE49-F238E27FC236}">
                <a16:creationId xmlns:a16="http://schemas.microsoft.com/office/drawing/2014/main" id="{73AFBF53-76B9-401E-AF5E-BF3C682AE791}"/>
              </a:ext>
            </a:extLst>
          </p:cNvPr>
          <p:cNvSpPr/>
          <p:nvPr userDrawn="1"/>
        </p:nvSpPr>
        <p:spPr>
          <a:xfrm>
            <a:off x="0" y="0"/>
            <a:ext cx="12192000" cy="6858000"/>
          </a:xfrm>
          <a:prstGeom prst="rect">
            <a:avLst/>
          </a:prstGeom>
          <a:blipFill dpi="0" rotWithShape="1">
            <a:blip r:embed="rId6">
              <a:alphaModFix amt="2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DDDAC5EE-D2DB-4CDC-82AC-67D98185BBD8}"/>
              </a:ext>
            </a:extLst>
          </p:cNvPr>
          <p:cNvPicPr>
            <a:picLocks noChangeAspect="1"/>
          </p:cNvPicPr>
          <p:nvPr userDrawn="1"/>
        </p:nvPicPr>
        <p:blipFill>
          <a:blip r:embed="rId2">
            <a:alphaModFix amt="48000"/>
          </a:blip>
          <a:srcRect l="58626" b="7707"/>
          <a:stretch>
            <a:fillRect/>
          </a:stretch>
        </p:blipFill>
        <p:spPr>
          <a:xfrm>
            <a:off x="0" y="2695364"/>
            <a:ext cx="7319808" cy="4162637"/>
          </a:xfrm>
          <a:custGeom>
            <a:avLst/>
            <a:gdLst>
              <a:gd name="connsiteX0" fmla="*/ 0 w 7319808"/>
              <a:gd name="connsiteY0" fmla="*/ 0 h 4162637"/>
              <a:gd name="connsiteX1" fmla="*/ 7319808 w 7319808"/>
              <a:gd name="connsiteY1" fmla="*/ 0 h 4162637"/>
              <a:gd name="connsiteX2" fmla="*/ 7319808 w 7319808"/>
              <a:gd name="connsiteY2" fmla="*/ 4162637 h 4162637"/>
              <a:gd name="connsiteX3" fmla="*/ 0 w 7319808"/>
              <a:gd name="connsiteY3" fmla="*/ 4162637 h 4162637"/>
            </a:gdLst>
            <a:ahLst/>
            <a:cxnLst>
              <a:cxn ang="0">
                <a:pos x="connsiteX0" y="connsiteY0"/>
              </a:cxn>
              <a:cxn ang="0">
                <a:pos x="connsiteX1" y="connsiteY1"/>
              </a:cxn>
              <a:cxn ang="0">
                <a:pos x="connsiteX2" y="connsiteY2"/>
              </a:cxn>
              <a:cxn ang="0">
                <a:pos x="connsiteX3" y="connsiteY3"/>
              </a:cxn>
            </a:cxnLst>
            <a:rect l="l" t="t" r="r" b="b"/>
            <a:pathLst>
              <a:path w="7319808" h="4162637">
                <a:moveTo>
                  <a:pt x="0" y="0"/>
                </a:moveTo>
                <a:lnTo>
                  <a:pt x="7319808" y="0"/>
                </a:lnTo>
                <a:lnTo>
                  <a:pt x="7319808" y="4162637"/>
                </a:lnTo>
                <a:lnTo>
                  <a:pt x="0" y="4162637"/>
                </a:lnTo>
                <a:close/>
              </a:path>
            </a:pathLst>
          </a:custGeom>
        </p:spPr>
      </p:pic>
      <p:pic>
        <p:nvPicPr>
          <p:cNvPr id="20" name="图片 19">
            <a:extLst>
              <a:ext uri="{FF2B5EF4-FFF2-40B4-BE49-F238E27FC236}">
                <a16:creationId xmlns:a16="http://schemas.microsoft.com/office/drawing/2014/main" id="{C7E047A6-606E-4D34-82F4-12025A570F41}"/>
              </a:ext>
            </a:extLst>
          </p:cNvPr>
          <p:cNvPicPr>
            <a:picLocks noChangeAspect="1"/>
          </p:cNvPicPr>
          <p:nvPr userDrawn="1"/>
        </p:nvPicPr>
        <p:blipFill>
          <a:blip r:embed="rId2">
            <a:alphaModFix amt="40000"/>
          </a:blip>
          <a:srcRect l="58626" r="11695" b="24100"/>
          <a:stretch>
            <a:fillRect/>
          </a:stretch>
        </p:blipFill>
        <p:spPr>
          <a:xfrm>
            <a:off x="7178750" y="3589582"/>
            <a:ext cx="5013250" cy="3268418"/>
          </a:xfrm>
          <a:custGeom>
            <a:avLst/>
            <a:gdLst>
              <a:gd name="connsiteX0" fmla="*/ 0 w 5013250"/>
              <a:gd name="connsiteY0" fmla="*/ 0 h 3268418"/>
              <a:gd name="connsiteX1" fmla="*/ 5013250 w 5013250"/>
              <a:gd name="connsiteY1" fmla="*/ 0 h 3268418"/>
              <a:gd name="connsiteX2" fmla="*/ 5013250 w 5013250"/>
              <a:gd name="connsiteY2" fmla="*/ 3268418 h 3268418"/>
              <a:gd name="connsiteX3" fmla="*/ 0 w 5013250"/>
              <a:gd name="connsiteY3" fmla="*/ 3268418 h 3268418"/>
            </a:gdLst>
            <a:ahLst/>
            <a:cxnLst>
              <a:cxn ang="0">
                <a:pos x="connsiteX0" y="connsiteY0"/>
              </a:cxn>
              <a:cxn ang="0">
                <a:pos x="connsiteX1" y="connsiteY1"/>
              </a:cxn>
              <a:cxn ang="0">
                <a:pos x="connsiteX2" y="connsiteY2"/>
              </a:cxn>
              <a:cxn ang="0">
                <a:pos x="connsiteX3" y="connsiteY3"/>
              </a:cxn>
            </a:cxnLst>
            <a:rect l="l" t="t" r="r" b="b"/>
            <a:pathLst>
              <a:path w="5013250" h="3268418">
                <a:moveTo>
                  <a:pt x="0" y="0"/>
                </a:moveTo>
                <a:lnTo>
                  <a:pt x="5013250" y="0"/>
                </a:lnTo>
                <a:lnTo>
                  <a:pt x="5013250" y="3268418"/>
                </a:lnTo>
                <a:lnTo>
                  <a:pt x="0" y="3268418"/>
                </a:lnTo>
                <a:close/>
              </a:path>
            </a:pathLst>
          </a:custGeom>
        </p:spPr>
      </p:pic>
      <p:pic>
        <p:nvPicPr>
          <p:cNvPr id="21" name="图片 20">
            <a:extLst>
              <a:ext uri="{FF2B5EF4-FFF2-40B4-BE49-F238E27FC236}">
                <a16:creationId xmlns:a16="http://schemas.microsoft.com/office/drawing/2014/main" id="{4235B739-9427-49F6-9888-AA8EE12D956B}"/>
              </a:ext>
            </a:extLst>
          </p:cNvPr>
          <p:cNvPicPr>
            <a:picLocks noChangeAspect="1"/>
          </p:cNvPicPr>
          <p:nvPr userDrawn="1"/>
        </p:nvPicPr>
        <p:blipFill>
          <a:blip r:embed="rId2">
            <a:alphaModFix amt="58000"/>
          </a:blip>
          <a:srcRect l="22818" t="16420" r="11818"/>
          <a:stretch>
            <a:fillRect/>
          </a:stretch>
        </p:blipFill>
        <p:spPr>
          <a:xfrm>
            <a:off x="0" y="11648"/>
            <a:ext cx="12192000" cy="3974314"/>
          </a:xfrm>
          <a:custGeom>
            <a:avLst/>
            <a:gdLst>
              <a:gd name="connsiteX0" fmla="*/ 0 w 12192000"/>
              <a:gd name="connsiteY0" fmla="*/ 0 h 3974314"/>
              <a:gd name="connsiteX1" fmla="*/ 12192000 w 12192000"/>
              <a:gd name="connsiteY1" fmla="*/ 0 h 3974314"/>
              <a:gd name="connsiteX2" fmla="*/ 12192000 w 12192000"/>
              <a:gd name="connsiteY2" fmla="*/ 3974314 h 3974314"/>
              <a:gd name="connsiteX3" fmla="*/ 0 w 12192000"/>
              <a:gd name="connsiteY3" fmla="*/ 3974314 h 3974314"/>
            </a:gdLst>
            <a:ahLst/>
            <a:cxnLst>
              <a:cxn ang="0">
                <a:pos x="connsiteX0" y="connsiteY0"/>
              </a:cxn>
              <a:cxn ang="0">
                <a:pos x="connsiteX1" y="connsiteY1"/>
              </a:cxn>
              <a:cxn ang="0">
                <a:pos x="connsiteX2" y="connsiteY2"/>
              </a:cxn>
              <a:cxn ang="0">
                <a:pos x="connsiteX3" y="connsiteY3"/>
              </a:cxn>
            </a:cxnLst>
            <a:rect l="l" t="t" r="r" b="b"/>
            <a:pathLst>
              <a:path w="12192000" h="3974314">
                <a:moveTo>
                  <a:pt x="0" y="0"/>
                </a:moveTo>
                <a:lnTo>
                  <a:pt x="12192000" y="0"/>
                </a:lnTo>
                <a:lnTo>
                  <a:pt x="12192000" y="3974314"/>
                </a:lnTo>
                <a:lnTo>
                  <a:pt x="0" y="3974314"/>
                </a:lnTo>
                <a:close/>
              </a:path>
            </a:pathLst>
          </a:custGeom>
        </p:spPr>
      </p:pic>
      <p:sp>
        <p:nvSpPr>
          <p:cNvPr id="22" name="星形: 四角 21">
            <a:extLst>
              <a:ext uri="{FF2B5EF4-FFF2-40B4-BE49-F238E27FC236}">
                <a16:creationId xmlns:a16="http://schemas.microsoft.com/office/drawing/2014/main" id="{C9AB6E8C-B91C-4531-8E91-2AB503B1E80F}"/>
              </a:ext>
            </a:extLst>
          </p:cNvPr>
          <p:cNvSpPr/>
          <p:nvPr userDrawn="1"/>
        </p:nvSpPr>
        <p:spPr>
          <a:xfrm rot="20729664">
            <a:off x="7135227" y="1682697"/>
            <a:ext cx="418421" cy="404571"/>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星形: 五角 22">
            <a:extLst>
              <a:ext uri="{FF2B5EF4-FFF2-40B4-BE49-F238E27FC236}">
                <a16:creationId xmlns:a16="http://schemas.microsoft.com/office/drawing/2014/main" id="{2910761F-B8A1-440A-97A1-026BDA1E638E}"/>
              </a:ext>
            </a:extLst>
          </p:cNvPr>
          <p:cNvSpPr/>
          <p:nvPr userDrawn="1"/>
        </p:nvSpPr>
        <p:spPr>
          <a:xfrm>
            <a:off x="10522500" y="4813705"/>
            <a:ext cx="334544" cy="334544"/>
          </a:xfrm>
          <a:prstGeom prst="star5">
            <a:avLst/>
          </a:prstGeom>
          <a:noFill/>
          <a:ln>
            <a:solidFill>
              <a:schemeClr val="bg1">
                <a:alpha val="8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351B2267-92D0-4DD3-9C50-544BAB80017E}"/>
              </a:ext>
            </a:extLst>
          </p:cNvPr>
          <p:cNvPicPr>
            <a:picLocks noChangeAspect="1"/>
          </p:cNvPicPr>
          <p:nvPr userDrawn="1"/>
        </p:nvPicPr>
        <p:blipFill>
          <a:blip r:embed="rId3">
            <a:alphaModFix amt="84000"/>
            <a:duotone>
              <a:prstClr val="black"/>
              <a:srgbClr val="D9C3A5">
                <a:tint val="50000"/>
                <a:satMod val="180000"/>
              </a:srgbClr>
            </a:duotone>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9582807" y="2549038"/>
            <a:ext cx="470636" cy="470636"/>
          </a:xfrm>
          <a:prstGeom prst="rect">
            <a:avLst/>
          </a:prstGeom>
        </p:spPr>
      </p:pic>
      <p:pic>
        <p:nvPicPr>
          <p:cNvPr id="25" name="图片 24">
            <a:extLst>
              <a:ext uri="{FF2B5EF4-FFF2-40B4-BE49-F238E27FC236}">
                <a16:creationId xmlns:a16="http://schemas.microsoft.com/office/drawing/2014/main" id="{0A1EDEFF-1A54-43DD-AF31-ED9D2617A4D4}"/>
              </a:ext>
            </a:extLst>
          </p:cNvPr>
          <p:cNvPicPr>
            <a:picLocks noChangeAspect="1"/>
          </p:cNvPicPr>
          <p:nvPr userDrawn="1"/>
        </p:nvPicPr>
        <p:blipFill>
          <a:blip r:embed="rId3">
            <a:alphaModFix amt="84000"/>
            <a:duotone>
              <a:prstClr val="black"/>
              <a:srgbClr val="D9C3A5">
                <a:tint val="50000"/>
                <a:satMod val="180000"/>
              </a:srgbClr>
            </a:duotone>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6627967" y="4516662"/>
            <a:ext cx="470636" cy="470636"/>
          </a:xfrm>
          <a:prstGeom prst="rect">
            <a:avLst/>
          </a:prstGeom>
          <a:effectLst>
            <a:softEdge rad="12700"/>
          </a:effectLst>
        </p:spPr>
      </p:pic>
      <p:pic>
        <p:nvPicPr>
          <p:cNvPr id="26" name="图片 25">
            <a:extLst>
              <a:ext uri="{FF2B5EF4-FFF2-40B4-BE49-F238E27FC236}">
                <a16:creationId xmlns:a16="http://schemas.microsoft.com/office/drawing/2014/main" id="{B21CD1A8-6D4D-49F4-BD8A-67BDFDBC75A3}"/>
              </a:ext>
            </a:extLst>
          </p:cNvPr>
          <p:cNvPicPr>
            <a:picLocks noChangeAspect="1"/>
          </p:cNvPicPr>
          <p:nvPr userDrawn="1"/>
        </p:nvPicPr>
        <p:blipFill>
          <a:blip r:embed="rId3">
            <a:biLevel thresh="50000"/>
            <a:alphaModFix amt="25000"/>
            <a:extLst>
              <a:ext uri="{BEBA8EAE-BF5A-486C-A8C5-ECC9F3942E4B}">
                <a14:imgProps xmlns:a14="http://schemas.microsoft.com/office/drawing/2010/main">
                  <a14:imgLayer r:embed="rId4">
                    <a14:imgEffect>
                      <a14:sharpenSoften amount="-100000"/>
                    </a14:imgEffect>
                  </a14:imgLayer>
                </a14:imgProps>
              </a:ext>
            </a:extLst>
          </a:blip>
          <a:srcRect l="50000"/>
          <a:stretch>
            <a:fillRect/>
          </a:stretch>
        </p:blipFill>
        <p:spPr>
          <a:xfrm>
            <a:off x="0" y="602692"/>
            <a:ext cx="2826308" cy="5652616"/>
          </a:xfrm>
          <a:custGeom>
            <a:avLst/>
            <a:gdLst>
              <a:gd name="connsiteX0" fmla="*/ 0 w 2826308"/>
              <a:gd name="connsiteY0" fmla="*/ 0 h 5652616"/>
              <a:gd name="connsiteX1" fmla="*/ 2826308 w 2826308"/>
              <a:gd name="connsiteY1" fmla="*/ 0 h 5652616"/>
              <a:gd name="connsiteX2" fmla="*/ 2826308 w 2826308"/>
              <a:gd name="connsiteY2" fmla="*/ 5652616 h 5652616"/>
              <a:gd name="connsiteX3" fmla="*/ 0 w 2826308"/>
              <a:gd name="connsiteY3" fmla="*/ 5652616 h 5652616"/>
            </a:gdLst>
            <a:ahLst/>
            <a:cxnLst>
              <a:cxn ang="0">
                <a:pos x="connsiteX0" y="connsiteY0"/>
              </a:cxn>
              <a:cxn ang="0">
                <a:pos x="connsiteX1" y="connsiteY1"/>
              </a:cxn>
              <a:cxn ang="0">
                <a:pos x="connsiteX2" y="connsiteY2"/>
              </a:cxn>
              <a:cxn ang="0">
                <a:pos x="connsiteX3" y="connsiteY3"/>
              </a:cxn>
            </a:cxnLst>
            <a:rect l="l" t="t" r="r" b="b"/>
            <a:pathLst>
              <a:path w="2826308" h="5652616">
                <a:moveTo>
                  <a:pt x="0" y="0"/>
                </a:moveTo>
                <a:lnTo>
                  <a:pt x="2826308" y="0"/>
                </a:lnTo>
                <a:lnTo>
                  <a:pt x="2826308" y="5652616"/>
                </a:lnTo>
                <a:lnTo>
                  <a:pt x="0" y="5652616"/>
                </a:lnTo>
                <a:close/>
              </a:path>
            </a:pathLst>
          </a:custGeom>
          <a:effectLst>
            <a:softEdge rad="12700"/>
          </a:effectLst>
        </p:spPr>
      </p:pic>
      <p:pic>
        <p:nvPicPr>
          <p:cNvPr id="27" name="图片 26">
            <a:extLst>
              <a:ext uri="{FF2B5EF4-FFF2-40B4-BE49-F238E27FC236}">
                <a16:creationId xmlns:a16="http://schemas.microsoft.com/office/drawing/2014/main" id="{97C1A78E-3C7F-49C3-8933-CB0ADA36C79C}"/>
              </a:ext>
            </a:extLst>
          </p:cNvPr>
          <p:cNvPicPr>
            <a:picLocks noChangeAspect="1"/>
          </p:cNvPicPr>
          <p:nvPr userDrawn="1"/>
        </p:nvPicPr>
        <p:blipFill>
          <a:blip r:embed="rId3">
            <a:biLevel thresh="50000"/>
            <a:alphaModFix amt="25000"/>
            <a:extLst>
              <a:ext uri="{BEBA8EAE-BF5A-486C-A8C5-ECC9F3942E4B}">
                <a14:imgProps xmlns:a14="http://schemas.microsoft.com/office/drawing/2010/main">
                  <a14:imgLayer r:embed="rId4">
                    <a14:imgEffect>
                      <a14:sharpenSoften amount="-100000"/>
                    </a14:imgEffect>
                  </a14:imgLayer>
                </a14:imgProps>
              </a:ext>
            </a:extLst>
          </a:blip>
          <a:srcRect r="50000"/>
          <a:stretch>
            <a:fillRect/>
          </a:stretch>
        </p:blipFill>
        <p:spPr>
          <a:xfrm>
            <a:off x="9365692" y="646584"/>
            <a:ext cx="2826308" cy="5652616"/>
          </a:xfrm>
          <a:custGeom>
            <a:avLst/>
            <a:gdLst>
              <a:gd name="connsiteX0" fmla="*/ 0 w 2826308"/>
              <a:gd name="connsiteY0" fmla="*/ 0 h 5652616"/>
              <a:gd name="connsiteX1" fmla="*/ 2826308 w 2826308"/>
              <a:gd name="connsiteY1" fmla="*/ 0 h 5652616"/>
              <a:gd name="connsiteX2" fmla="*/ 2826308 w 2826308"/>
              <a:gd name="connsiteY2" fmla="*/ 5652616 h 5652616"/>
              <a:gd name="connsiteX3" fmla="*/ 0 w 2826308"/>
              <a:gd name="connsiteY3" fmla="*/ 5652616 h 5652616"/>
            </a:gdLst>
            <a:ahLst/>
            <a:cxnLst>
              <a:cxn ang="0">
                <a:pos x="connsiteX0" y="connsiteY0"/>
              </a:cxn>
              <a:cxn ang="0">
                <a:pos x="connsiteX1" y="connsiteY1"/>
              </a:cxn>
              <a:cxn ang="0">
                <a:pos x="connsiteX2" y="connsiteY2"/>
              </a:cxn>
              <a:cxn ang="0">
                <a:pos x="connsiteX3" y="connsiteY3"/>
              </a:cxn>
            </a:cxnLst>
            <a:rect l="l" t="t" r="r" b="b"/>
            <a:pathLst>
              <a:path w="2826308" h="5652616">
                <a:moveTo>
                  <a:pt x="0" y="0"/>
                </a:moveTo>
                <a:lnTo>
                  <a:pt x="2826308" y="0"/>
                </a:lnTo>
                <a:lnTo>
                  <a:pt x="2826308" y="5652616"/>
                </a:lnTo>
                <a:lnTo>
                  <a:pt x="0" y="5652616"/>
                </a:lnTo>
                <a:close/>
              </a:path>
            </a:pathLst>
          </a:custGeom>
          <a:effectLst>
            <a:softEdge rad="12700"/>
          </a:effectLst>
        </p:spPr>
      </p:pic>
      <p:pic>
        <p:nvPicPr>
          <p:cNvPr id="28" name="图片 27">
            <a:extLst>
              <a:ext uri="{FF2B5EF4-FFF2-40B4-BE49-F238E27FC236}">
                <a16:creationId xmlns:a16="http://schemas.microsoft.com/office/drawing/2014/main" id="{72401554-1F46-4D5E-AB88-C5711953696E}"/>
              </a:ext>
            </a:extLst>
          </p:cNvPr>
          <p:cNvPicPr>
            <a:picLocks noChangeAspect="1"/>
          </p:cNvPicPr>
          <p:nvPr userDrawn="1"/>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7935252" y="4841147"/>
            <a:ext cx="1284948" cy="1284948"/>
          </a:xfrm>
          <a:prstGeom prst="rect">
            <a:avLst/>
          </a:prstGeom>
        </p:spPr>
      </p:pic>
      <p:sp>
        <p:nvSpPr>
          <p:cNvPr id="29" name="星形: 四角 28">
            <a:extLst>
              <a:ext uri="{FF2B5EF4-FFF2-40B4-BE49-F238E27FC236}">
                <a16:creationId xmlns:a16="http://schemas.microsoft.com/office/drawing/2014/main" id="{4AE58F21-3F19-4629-AB7F-919E149C7BD1}"/>
              </a:ext>
            </a:extLst>
          </p:cNvPr>
          <p:cNvSpPr/>
          <p:nvPr userDrawn="1"/>
        </p:nvSpPr>
        <p:spPr>
          <a:xfrm rot="20729664">
            <a:off x="2495767" y="1296212"/>
            <a:ext cx="172899" cy="310674"/>
          </a:xfrm>
          <a:prstGeom prst="star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星形: 四角 70">
            <a:extLst>
              <a:ext uri="{FF2B5EF4-FFF2-40B4-BE49-F238E27FC236}">
                <a16:creationId xmlns:a16="http://schemas.microsoft.com/office/drawing/2014/main" id="{6B9E30D9-F588-43DF-A4A2-61861B2DC1AB}"/>
              </a:ext>
            </a:extLst>
          </p:cNvPr>
          <p:cNvSpPr/>
          <p:nvPr userDrawn="1"/>
        </p:nvSpPr>
        <p:spPr>
          <a:xfrm rot="21041656">
            <a:off x="4475798" y="2033121"/>
            <a:ext cx="172899" cy="310674"/>
          </a:xfrm>
          <a:prstGeom prst="star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星形: 五角 71">
            <a:extLst>
              <a:ext uri="{FF2B5EF4-FFF2-40B4-BE49-F238E27FC236}">
                <a16:creationId xmlns:a16="http://schemas.microsoft.com/office/drawing/2014/main" id="{A83FAA19-01BD-458C-95FA-D1DE65DB1FD8}"/>
              </a:ext>
            </a:extLst>
          </p:cNvPr>
          <p:cNvSpPr/>
          <p:nvPr userDrawn="1"/>
        </p:nvSpPr>
        <p:spPr>
          <a:xfrm>
            <a:off x="10728239" y="2521161"/>
            <a:ext cx="592715" cy="566636"/>
          </a:xfrm>
          <a:prstGeom prst="star5">
            <a:avLst/>
          </a:prstGeom>
          <a:noFill/>
          <a:ln>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4" name="图片 73">
            <a:hlinkClick r:id="rId7"/>
            <a:extLst>
              <a:ext uri="{FF2B5EF4-FFF2-40B4-BE49-F238E27FC236}">
                <a16:creationId xmlns:a16="http://schemas.microsoft.com/office/drawing/2014/main" id="{B5DE3269-3AFA-4A01-8E44-70490A0CA30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129399" y="221532"/>
            <a:ext cx="1828800" cy="243840"/>
          </a:xfrm>
          <a:prstGeom prst="rect">
            <a:avLst/>
          </a:prstGeom>
        </p:spPr>
      </p:pic>
    </p:spTree>
    <p:extLst>
      <p:ext uri="{BB962C8B-B14F-4D97-AF65-F5344CB8AC3E}">
        <p14:creationId xmlns:p14="http://schemas.microsoft.com/office/powerpoint/2010/main" val="3268659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3">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5AC608F-CBE7-42AC-BE3F-B6F1A5B795E6}"/>
              </a:ext>
            </a:extLst>
          </p:cNvPr>
          <p:cNvSpPr/>
          <p:nvPr userDrawn="1"/>
        </p:nvSpPr>
        <p:spPr>
          <a:xfrm>
            <a:off x="0" y="0"/>
            <a:ext cx="12192000" cy="6858000"/>
          </a:xfrm>
          <a:prstGeom prst="rect">
            <a:avLst/>
          </a:prstGeom>
          <a:gradFill flip="none" rotWithShape="1">
            <a:gsLst>
              <a:gs pos="52000">
                <a:schemeClr val="accent4">
                  <a:lumMod val="32000"/>
                  <a:lumOff val="68000"/>
                </a:schemeClr>
              </a:gs>
              <a:gs pos="100000">
                <a:schemeClr val="accent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B21CD1A8-6D4D-49F4-BD8A-67BDFDBC75A3}"/>
              </a:ext>
            </a:extLst>
          </p:cNvPr>
          <p:cNvPicPr>
            <a:picLocks noChangeAspect="1"/>
          </p:cNvPicPr>
          <p:nvPr userDrawn="1"/>
        </p:nvPicPr>
        <p:blipFill>
          <a:blip r:embed="rId2">
            <a:biLevel thresh="50000"/>
            <a:alphaModFix amt="25000"/>
            <a:extLst>
              <a:ext uri="{BEBA8EAE-BF5A-486C-A8C5-ECC9F3942E4B}">
                <a14:imgProps xmlns:a14="http://schemas.microsoft.com/office/drawing/2010/main">
                  <a14:imgLayer r:embed="rId3">
                    <a14:imgEffect>
                      <a14:sharpenSoften amount="-100000"/>
                    </a14:imgEffect>
                  </a14:imgLayer>
                </a14:imgProps>
              </a:ext>
            </a:extLst>
          </a:blip>
          <a:srcRect l="50000"/>
          <a:stretch>
            <a:fillRect/>
          </a:stretch>
        </p:blipFill>
        <p:spPr>
          <a:xfrm>
            <a:off x="0" y="602692"/>
            <a:ext cx="2826308" cy="5652616"/>
          </a:xfrm>
          <a:custGeom>
            <a:avLst/>
            <a:gdLst>
              <a:gd name="connsiteX0" fmla="*/ 0 w 2826308"/>
              <a:gd name="connsiteY0" fmla="*/ 0 h 5652616"/>
              <a:gd name="connsiteX1" fmla="*/ 2826308 w 2826308"/>
              <a:gd name="connsiteY1" fmla="*/ 0 h 5652616"/>
              <a:gd name="connsiteX2" fmla="*/ 2826308 w 2826308"/>
              <a:gd name="connsiteY2" fmla="*/ 5652616 h 5652616"/>
              <a:gd name="connsiteX3" fmla="*/ 0 w 2826308"/>
              <a:gd name="connsiteY3" fmla="*/ 5652616 h 5652616"/>
            </a:gdLst>
            <a:ahLst/>
            <a:cxnLst>
              <a:cxn ang="0">
                <a:pos x="connsiteX0" y="connsiteY0"/>
              </a:cxn>
              <a:cxn ang="0">
                <a:pos x="connsiteX1" y="connsiteY1"/>
              </a:cxn>
              <a:cxn ang="0">
                <a:pos x="connsiteX2" y="connsiteY2"/>
              </a:cxn>
              <a:cxn ang="0">
                <a:pos x="connsiteX3" y="connsiteY3"/>
              </a:cxn>
            </a:cxnLst>
            <a:rect l="l" t="t" r="r" b="b"/>
            <a:pathLst>
              <a:path w="2826308" h="5652616">
                <a:moveTo>
                  <a:pt x="0" y="0"/>
                </a:moveTo>
                <a:lnTo>
                  <a:pt x="2826308" y="0"/>
                </a:lnTo>
                <a:lnTo>
                  <a:pt x="2826308" y="5652616"/>
                </a:lnTo>
                <a:lnTo>
                  <a:pt x="0" y="5652616"/>
                </a:lnTo>
                <a:close/>
              </a:path>
            </a:pathLst>
          </a:custGeom>
          <a:effectLst>
            <a:softEdge rad="12700"/>
          </a:effectLst>
        </p:spPr>
      </p:pic>
      <p:pic>
        <p:nvPicPr>
          <p:cNvPr id="27" name="图片 26">
            <a:extLst>
              <a:ext uri="{FF2B5EF4-FFF2-40B4-BE49-F238E27FC236}">
                <a16:creationId xmlns:a16="http://schemas.microsoft.com/office/drawing/2014/main" id="{97C1A78E-3C7F-49C3-8933-CB0ADA36C79C}"/>
              </a:ext>
            </a:extLst>
          </p:cNvPr>
          <p:cNvPicPr>
            <a:picLocks noChangeAspect="1"/>
          </p:cNvPicPr>
          <p:nvPr userDrawn="1"/>
        </p:nvPicPr>
        <p:blipFill>
          <a:blip r:embed="rId2">
            <a:biLevel thresh="50000"/>
            <a:alphaModFix amt="25000"/>
            <a:extLst>
              <a:ext uri="{BEBA8EAE-BF5A-486C-A8C5-ECC9F3942E4B}">
                <a14:imgProps xmlns:a14="http://schemas.microsoft.com/office/drawing/2010/main">
                  <a14:imgLayer r:embed="rId3">
                    <a14:imgEffect>
                      <a14:sharpenSoften amount="-100000"/>
                    </a14:imgEffect>
                  </a14:imgLayer>
                </a14:imgProps>
              </a:ext>
            </a:extLst>
          </a:blip>
          <a:srcRect r="50000"/>
          <a:stretch>
            <a:fillRect/>
          </a:stretch>
        </p:blipFill>
        <p:spPr>
          <a:xfrm>
            <a:off x="9365692" y="646584"/>
            <a:ext cx="2826308" cy="5652616"/>
          </a:xfrm>
          <a:custGeom>
            <a:avLst/>
            <a:gdLst>
              <a:gd name="connsiteX0" fmla="*/ 0 w 2826308"/>
              <a:gd name="connsiteY0" fmla="*/ 0 h 5652616"/>
              <a:gd name="connsiteX1" fmla="*/ 2826308 w 2826308"/>
              <a:gd name="connsiteY1" fmla="*/ 0 h 5652616"/>
              <a:gd name="connsiteX2" fmla="*/ 2826308 w 2826308"/>
              <a:gd name="connsiteY2" fmla="*/ 5652616 h 5652616"/>
              <a:gd name="connsiteX3" fmla="*/ 0 w 2826308"/>
              <a:gd name="connsiteY3" fmla="*/ 5652616 h 5652616"/>
            </a:gdLst>
            <a:ahLst/>
            <a:cxnLst>
              <a:cxn ang="0">
                <a:pos x="connsiteX0" y="connsiteY0"/>
              </a:cxn>
              <a:cxn ang="0">
                <a:pos x="connsiteX1" y="connsiteY1"/>
              </a:cxn>
              <a:cxn ang="0">
                <a:pos x="connsiteX2" y="connsiteY2"/>
              </a:cxn>
              <a:cxn ang="0">
                <a:pos x="connsiteX3" y="connsiteY3"/>
              </a:cxn>
            </a:cxnLst>
            <a:rect l="l" t="t" r="r" b="b"/>
            <a:pathLst>
              <a:path w="2826308" h="5652616">
                <a:moveTo>
                  <a:pt x="0" y="0"/>
                </a:moveTo>
                <a:lnTo>
                  <a:pt x="2826308" y="0"/>
                </a:lnTo>
                <a:lnTo>
                  <a:pt x="2826308" y="5652616"/>
                </a:lnTo>
                <a:lnTo>
                  <a:pt x="0" y="5652616"/>
                </a:lnTo>
                <a:close/>
              </a:path>
            </a:pathLst>
          </a:custGeom>
          <a:effectLst>
            <a:softEdge rad="12700"/>
          </a:effectLst>
        </p:spPr>
      </p:pic>
      <p:sp>
        <p:nvSpPr>
          <p:cNvPr id="4" name="任意多边形: 形状 3">
            <a:extLst>
              <a:ext uri="{FF2B5EF4-FFF2-40B4-BE49-F238E27FC236}">
                <a16:creationId xmlns:a16="http://schemas.microsoft.com/office/drawing/2014/main" id="{95E846E8-5467-44D0-A4E2-B81766F6E63E}"/>
              </a:ext>
            </a:extLst>
          </p:cNvPr>
          <p:cNvSpPr/>
          <p:nvPr userDrawn="1"/>
        </p:nvSpPr>
        <p:spPr>
          <a:xfrm>
            <a:off x="0" y="5981772"/>
            <a:ext cx="12192000" cy="876228"/>
          </a:xfrm>
          <a:custGeom>
            <a:avLst/>
            <a:gdLst>
              <a:gd name="connsiteX0" fmla="*/ 11905952 w 12192000"/>
              <a:gd name="connsiteY0" fmla="*/ 37 h 876228"/>
              <a:gd name="connsiteX1" fmla="*/ 12132059 w 12192000"/>
              <a:gd name="connsiteY1" fmla="*/ 3419 h 876228"/>
              <a:gd name="connsiteX2" fmla="*/ 12192000 w 12192000"/>
              <a:gd name="connsiteY2" fmla="*/ 6952 h 876228"/>
              <a:gd name="connsiteX3" fmla="*/ 12192000 w 12192000"/>
              <a:gd name="connsiteY3" fmla="*/ 876228 h 876228"/>
              <a:gd name="connsiteX4" fmla="*/ 0 w 12192000"/>
              <a:gd name="connsiteY4" fmla="*/ 876228 h 876228"/>
              <a:gd name="connsiteX5" fmla="*/ 0 w 12192000"/>
              <a:gd name="connsiteY5" fmla="*/ 689338 h 876228"/>
              <a:gd name="connsiteX6" fmla="*/ 107435 w 12192000"/>
              <a:gd name="connsiteY6" fmla="*/ 665288 h 876228"/>
              <a:gd name="connsiteX7" fmla="*/ 1939636 w 12192000"/>
              <a:gd name="connsiteY7" fmla="*/ 391319 h 876228"/>
              <a:gd name="connsiteX8" fmla="*/ 6040582 w 12192000"/>
              <a:gd name="connsiteY8" fmla="*/ 640701 h 876228"/>
              <a:gd name="connsiteX9" fmla="*/ 9448800 w 12192000"/>
              <a:gd name="connsiteY9" fmla="*/ 183501 h 876228"/>
              <a:gd name="connsiteX10" fmla="*/ 11905952 w 12192000"/>
              <a:gd name="connsiteY10" fmla="*/ 37 h 8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876228">
                <a:moveTo>
                  <a:pt x="11905952" y="37"/>
                </a:moveTo>
                <a:cubicBezTo>
                  <a:pt x="11983303" y="-216"/>
                  <a:pt x="12058810" y="839"/>
                  <a:pt x="12132059" y="3419"/>
                </a:cubicBezTo>
                <a:lnTo>
                  <a:pt x="12192000" y="6952"/>
                </a:lnTo>
                <a:lnTo>
                  <a:pt x="12192000" y="876228"/>
                </a:lnTo>
                <a:lnTo>
                  <a:pt x="0" y="876228"/>
                </a:lnTo>
                <a:lnTo>
                  <a:pt x="0" y="689338"/>
                </a:lnTo>
                <a:lnTo>
                  <a:pt x="107435" y="665288"/>
                </a:lnTo>
                <a:cubicBezTo>
                  <a:pt x="713473" y="536287"/>
                  <a:pt x="1405226" y="433749"/>
                  <a:pt x="1939636" y="391319"/>
                </a:cubicBezTo>
                <a:cubicBezTo>
                  <a:pt x="3161145" y="294337"/>
                  <a:pt x="4789056" y="675337"/>
                  <a:pt x="6040582" y="640701"/>
                </a:cubicBezTo>
                <a:cubicBezTo>
                  <a:pt x="7292109" y="606065"/>
                  <a:pt x="8287327" y="259701"/>
                  <a:pt x="9448800" y="183501"/>
                </a:cubicBezTo>
                <a:cubicBezTo>
                  <a:pt x="10174721" y="135876"/>
                  <a:pt x="11132452" y="2562"/>
                  <a:pt x="11905952" y="3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a:extLst>
              <a:ext uri="{FF2B5EF4-FFF2-40B4-BE49-F238E27FC236}">
                <a16:creationId xmlns:a16="http://schemas.microsoft.com/office/drawing/2014/main" id="{38174C88-8872-4301-B8B8-380598C8B082}"/>
              </a:ext>
            </a:extLst>
          </p:cNvPr>
          <p:cNvSpPr/>
          <p:nvPr userDrawn="1"/>
        </p:nvSpPr>
        <p:spPr>
          <a:xfrm>
            <a:off x="1" y="0"/>
            <a:ext cx="5992921" cy="778246"/>
          </a:xfrm>
          <a:custGeom>
            <a:avLst/>
            <a:gdLst>
              <a:gd name="connsiteX0" fmla="*/ 0 w 5992921"/>
              <a:gd name="connsiteY0" fmla="*/ 0 h 778246"/>
              <a:gd name="connsiteX1" fmla="*/ 5427608 w 5992921"/>
              <a:gd name="connsiteY1" fmla="*/ 0 h 778246"/>
              <a:gd name="connsiteX2" fmla="*/ 5508847 w 5992921"/>
              <a:gd name="connsiteY2" fmla="*/ 19870 h 778246"/>
              <a:gd name="connsiteX3" fmla="*/ 5986123 w 5992921"/>
              <a:gd name="connsiteY3" fmla="*/ 169019 h 778246"/>
              <a:gd name="connsiteX4" fmla="*/ 5919195 w 5992921"/>
              <a:gd name="connsiteY4" fmla="*/ 328344 h 778246"/>
              <a:gd name="connsiteX5" fmla="*/ 5532599 w 5992921"/>
              <a:gd name="connsiteY5" fmla="*/ 462821 h 778246"/>
              <a:gd name="connsiteX6" fmla="*/ 5194816 w 5992921"/>
              <a:gd name="connsiteY6" fmla="*/ 667459 h 778246"/>
              <a:gd name="connsiteX7" fmla="*/ 4993250 w 5992921"/>
              <a:gd name="connsiteY7" fmla="*/ 648458 h 778246"/>
              <a:gd name="connsiteX8" fmla="*/ 4990100 w 5992921"/>
              <a:gd name="connsiteY8" fmla="*/ 643781 h 778246"/>
              <a:gd name="connsiteX9" fmla="*/ 4761764 w 5992921"/>
              <a:gd name="connsiteY9" fmla="*/ 660735 h 778246"/>
              <a:gd name="connsiteX10" fmla="*/ 4740899 w 5992921"/>
              <a:gd name="connsiteY10" fmla="*/ 724467 h 778246"/>
              <a:gd name="connsiteX11" fmla="*/ 4646808 w 5992921"/>
              <a:gd name="connsiteY11" fmla="*/ 777963 h 778246"/>
              <a:gd name="connsiteX12" fmla="*/ 4554291 w 5992921"/>
              <a:gd name="connsiteY12" fmla="*/ 631209 h 778246"/>
              <a:gd name="connsiteX13" fmla="*/ 4204699 w 5992921"/>
              <a:gd name="connsiteY13" fmla="*/ 509595 h 778246"/>
              <a:gd name="connsiteX14" fmla="*/ 3927943 w 5992921"/>
              <a:gd name="connsiteY14" fmla="*/ 523336 h 778246"/>
              <a:gd name="connsiteX15" fmla="*/ 3788576 w 5992921"/>
              <a:gd name="connsiteY15" fmla="*/ 578588 h 778246"/>
              <a:gd name="connsiteX16" fmla="*/ 3622444 w 5992921"/>
              <a:gd name="connsiteY16" fmla="*/ 637934 h 778246"/>
              <a:gd name="connsiteX17" fmla="*/ 3511423 w 5992921"/>
              <a:gd name="connsiteY17" fmla="*/ 597881 h 778246"/>
              <a:gd name="connsiteX18" fmla="*/ 3337416 w 5992921"/>
              <a:gd name="connsiteY18" fmla="*/ 585896 h 778246"/>
              <a:gd name="connsiteX19" fmla="*/ 3116953 w 5992921"/>
              <a:gd name="connsiteY19" fmla="*/ 592329 h 778246"/>
              <a:gd name="connsiteX20" fmla="*/ 2815389 w 5992921"/>
              <a:gd name="connsiteY20" fmla="*/ 375702 h 778246"/>
              <a:gd name="connsiteX21" fmla="*/ 2479970 w 5992921"/>
              <a:gd name="connsiteY21" fmla="*/ 326883 h 778246"/>
              <a:gd name="connsiteX22" fmla="*/ 1791810 w 5992921"/>
              <a:gd name="connsiteY22" fmla="*/ 318698 h 778246"/>
              <a:gd name="connsiteX23" fmla="*/ 1694966 w 5992921"/>
              <a:gd name="connsiteY23" fmla="*/ 373949 h 778246"/>
              <a:gd name="connsiteX24" fmla="*/ 1659925 w 5992921"/>
              <a:gd name="connsiteY24" fmla="*/ 452588 h 778246"/>
              <a:gd name="connsiteX25" fmla="*/ 1485129 w 5992921"/>
              <a:gd name="connsiteY25" fmla="*/ 458143 h 778246"/>
              <a:gd name="connsiteX26" fmla="*/ 1483951 w 5992921"/>
              <a:gd name="connsiteY26" fmla="*/ 456974 h 778246"/>
              <a:gd name="connsiteX27" fmla="*/ 1304034 w 5992921"/>
              <a:gd name="connsiteY27" fmla="*/ 472467 h 778246"/>
              <a:gd name="connsiteX28" fmla="*/ 1249315 w 5992921"/>
              <a:gd name="connsiteY28" fmla="*/ 552570 h 778246"/>
              <a:gd name="connsiteX29" fmla="*/ 1130028 w 5992921"/>
              <a:gd name="connsiteY29" fmla="*/ 578879 h 778246"/>
              <a:gd name="connsiteX30" fmla="*/ 1051291 w 5992921"/>
              <a:gd name="connsiteY30" fmla="*/ 490008 h 778246"/>
              <a:gd name="connsiteX31" fmla="*/ 825314 w 5992921"/>
              <a:gd name="connsiteY31" fmla="*/ 198836 h 778246"/>
              <a:gd name="connsiteX32" fmla="*/ 421789 w 5992921"/>
              <a:gd name="connsiteY32" fmla="*/ 246489 h 778246"/>
              <a:gd name="connsiteX33" fmla="*/ 291086 w 5992921"/>
              <a:gd name="connsiteY33" fmla="*/ 384182 h 778246"/>
              <a:gd name="connsiteX34" fmla="*/ 195027 w 5992921"/>
              <a:gd name="connsiteY34" fmla="*/ 377166 h 778246"/>
              <a:gd name="connsiteX35" fmla="*/ 60496 w 5992921"/>
              <a:gd name="connsiteY35" fmla="*/ 335259 h 778246"/>
              <a:gd name="connsiteX36" fmla="*/ 0 w 5992921"/>
              <a:gd name="connsiteY36" fmla="*/ 314003 h 77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92921" h="778246">
                <a:moveTo>
                  <a:pt x="0" y="0"/>
                </a:moveTo>
                <a:lnTo>
                  <a:pt x="5427608" y="0"/>
                </a:lnTo>
                <a:lnTo>
                  <a:pt x="5508847" y="19870"/>
                </a:lnTo>
                <a:cubicBezTo>
                  <a:pt x="5702596" y="54787"/>
                  <a:pt x="5938587" y="39220"/>
                  <a:pt x="5986123" y="169019"/>
                </a:cubicBezTo>
                <a:cubicBezTo>
                  <a:pt x="6007380" y="226901"/>
                  <a:pt x="5977068" y="286830"/>
                  <a:pt x="5919195" y="328344"/>
                </a:cubicBezTo>
                <a:cubicBezTo>
                  <a:pt x="5810931" y="406400"/>
                  <a:pt x="5662513" y="418677"/>
                  <a:pt x="5532599" y="462821"/>
                </a:cubicBezTo>
                <a:cubicBezTo>
                  <a:pt x="5398747" y="508134"/>
                  <a:pt x="5291268" y="583848"/>
                  <a:pt x="5194816" y="667459"/>
                </a:cubicBezTo>
                <a:cubicBezTo>
                  <a:pt x="5137340" y="717156"/>
                  <a:pt x="5030651" y="707509"/>
                  <a:pt x="4993250" y="648458"/>
                </a:cubicBezTo>
                <a:lnTo>
                  <a:pt x="4990100" y="643781"/>
                </a:lnTo>
                <a:cubicBezTo>
                  <a:pt x="4941283" y="566894"/>
                  <a:pt x="4789323" y="578296"/>
                  <a:pt x="4761764" y="660735"/>
                </a:cubicBezTo>
                <a:lnTo>
                  <a:pt x="4740899" y="724467"/>
                </a:lnTo>
                <a:cubicBezTo>
                  <a:pt x="4730269" y="756623"/>
                  <a:pt x="4690900" y="781179"/>
                  <a:pt x="4646808" y="777963"/>
                </a:cubicBezTo>
                <a:cubicBezTo>
                  <a:pt x="4568860" y="772116"/>
                  <a:pt x="4575552" y="687630"/>
                  <a:pt x="4554291" y="631209"/>
                </a:cubicBezTo>
                <a:cubicBezTo>
                  <a:pt x="4516894" y="531227"/>
                  <a:pt x="4344066" y="501118"/>
                  <a:pt x="4204699" y="509595"/>
                </a:cubicBezTo>
                <a:cubicBezTo>
                  <a:pt x="4113365" y="515151"/>
                  <a:pt x="4017703" y="528888"/>
                  <a:pt x="3927943" y="523336"/>
                </a:cubicBezTo>
                <a:cubicBezTo>
                  <a:pt x="3870855" y="519828"/>
                  <a:pt x="3818889" y="542338"/>
                  <a:pt x="3788576" y="578588"/>
                </a:cubicBezTo>
                <a:cubicBezTo>
                  <a:pt x="3755899" y="617468"/>
                  <a:pt x="3686611" y="646411"/>
                  <a:pt x="3622444" y="637934"/>
                </a:cubicBezTo>
                <a:cubicBezTo>
                  <a:pt x="3580318" y="632379"/>
                  <a:pt x="3543707" y="617760"/>
                  <a:pt x="3511423" y="597881"/>
                </a:cubicBezTo>
                <a:cubicBezTo>
                  <a:pt x="3462213" y="567477"/>
                  <a:pt x="3391743" y="561047"/>
                  <a:pt x="3337416" y="585896"/>
                </a:cubicBezTo>
                <a:cubicBezTo>
                  <a:pt x="3275605" y="614252"/>
                  <a:pt x="3181910" y="622146"/>
                  <a:pt x="3116953" y="592329"/>
                </a:cubicBezTo>
                <a:cubicBezTo>
                  <a:pt x="2997273" y="537660"/>
                  <a:pt x="2935069" y="430370"/>
                  <a:pt x="2815389" y="375702"/>
                </a:cubicBezTo>
                <a:cubicBezTo>
                  <a:pt x="2716970" y="330974"/>
                  <a:pt x="2595319" y="328052"/>
                  <a:pt x="2479970" y="326883"/>
                </a:cubicBezTo>
                <a:lnTo>
                  <a:pt x="1791810" y="318698"/>
                </a:lnTo>
                <a:cubicBezTo>
                  <a:pt x="1746143" y="318111"/>
                  <a:pt x="1704807" y="340915"/>
                  <a:pt x="1694966" y="373949"/>
                </a:cubicBezTo>
                <a:cubicBezTo>
                  <a:pt x="1686695" y="400845"/>
                  <a:pt x="1674887" y="427154"/>
                  <a:pt x="1659925" y="452588"/>
                </a:cubicBezTo>
                <a:cubicBezTo>
                  <a:pt x="1627645" y="506670"/>
                  <a:pt x="1524894" y="509595"/>
                  <a:pt x="1485129" y="458143"/>
                </a:cubicBezTo>
                <a:lnTo>
                  <a:pt x="1483951" y="456974"/>
                </a:lnTo>
                <a:cubicBezTo>
                  <a:pt x="1440644" y="401136"/>
                  <a:pt x="1326081" y="410491"/>
                  <a:pt x="1304034" y="472467"/>
                </a:cubicBezTo>
                <a:cubicBezTo>
                  <a:pt x="1293801" y="501701"/>
                  <a:pt x="1278446" y="529183"/>
                  <a:pt x="1249315" y="552570"/>
                </a:cubicBezTo>
                <a:cubicBezTo>
                  <a:pt x="1218999" y="576832"/>
                  <a:pt x="1172546" y="589404"/>
                  <a:pt x="1130028" y="578879"/>
                </a:cubicBezTo>
                <a:cubicBezTo>
                  <a:pt x="1076880" y="565725"/>
                  <a:pt x="1063100" y="525966"/>
                  <a:pt x="1051291" y="490008"/>
                </a:cubicBezTo>
                <a:cubicBezTo>
                  <a:pt x="1013498" y="378918"/>
                  <a:pt x="952083" y="264321"/>
                  <a:pt x="825314" y="198836"/>
                </a:cubicBezTo>
                <a:cubicBezTo>
                  <a:pt x="698550" y="133643"/>
                  <a:pt x="492652" y="144754"/>
                  <a:pt x="421789" y="246489"/>
                </a:cubicBezTo>
                <a:cubicBezTo>
                  <a:pt x="385963" y="297941"/>
                  <a:pt x="385570" y="366933"/>
                  <a:pt x="291086" y="384182"/>
                </a:cubicBezTo>
                <a:cubicBezTo>
                  <a:pt x="259199" y="390029"/>
                  <a:pt x="225340" y="386226"/>
                  <a:pt x="195027" y="377166"/>
                </a:cubicBezTo>
                <a:cubicBezTo>
                  <a:pt x="148179" y="362987"/>
                  <a:pt x="103004" y="349101"/>
                  <a:pt x="60496" y="335259"/>
                </a:cubicBezTo>
                <a:lnTo>
                  <a:pt x="0" y="314003"/>
                </a:lnTo>
                <a:close/>
              </a:path>
            </a:pathLst>
          </a:custGeom>
          <a:solidFill>
            <a:srgbClr val="F2F3F7"/>
          </a:solidFill>
          <a:ln w="9525" cap="flat">
            <a:noFill/>
            <a:prstDash val="solid"/>
            <a:miter/>
          </a:ln>
        </p:spPr>
        <p:txBody>
          <a:bodyPr wrap="square" rtlCol="0" anchor="ctr">
            <a:noAutofit/>
          </a:bodyPr>
          <a:lstStyle/>
          <a:p>
            <a:endParaRPr lang="en-ID">
              <a:latin typeface="Lexend" pitchFamily="2" charset="0"/>
            </a:endParaRPr>
          </a:p>
        </p:txBody>
      </p:sp>
      <p:sp>
        <p:nvSpPr>
          <p:cNvPr id="6" name="任意多边形: 形状 5">
            <a:extLst>
              <a:ext uri="{FF2B5EF4-FFF2-40B4-BE49-F238E27FC236}">
                <a16:creationId xmlns:a16="http://schemas.microsoft.com/office/drawing/2014/main" id="{0A8879E3-9491-4E13-A220-16023573F3FB}"/>
              </a:ext>
            </a:extLst>
          </p:cNvPr>
          <p:cNvSpPr/>
          <p:nvPr userDrawn="1"/>
        </p:nvSpPr>
        <p:spPr>
          <a:xfrm>
            <a:off x="10522500" y="0"/>
            <a:ext cx="1669500" cy="806730"/>
          </a:xfrm>
          <a:custGeom>
            <a:avLst/>
            <a:gdLst>
              <a:gd name="connsiteX0" fmla="*/ 0 w 1669500"/>
              <a:gd name="connsiteY0" fmla="*/ 0 h 806730"/>
              <a:gd name="connsiteX1" fmla="*/ 1669500 w 1669500"/>
              <a:gd name="connsiteY1" fmla="*/ 0 h 806730"/>
              <a:gd name="connsiteX2" fmla="*/ 1669500 w 1669500"/>
              <a:gd name="connsiteY2" fmla="*/ 767879 h 806730"/>
              <a:gd name="connsiteX3" fmla="*/ 1658487 w 1669500"/>
              <a:gd name="connsiteY3" fmla="*/ 763657 h 806730"/>
              <a:gd name="connsiteX4" fmla="*/ 1501025 w 1669500"/>
              <a:gd name="connsiteY4" fmla="*/ 635841 h 806730"/>
              <a:gd name="connsiteX5" fmla="*/ 1495917 w 1669500"/>
              <a:gd name="connsiteY5" fmla="*/ 577710 h 806730"/>
              <a:gd name="connsiteX6" fmla="*/ 1352548 w 1669500"/>
              <a:gd name="connsiteY6" fmla="*/ 565253 h 806730"/>
              <a:gd name="connsiteX7" fmla="*/ 1275754 w 1669500"/>
              <a:gd name="connsiteY7" fmla="*/ 648659 h 806730"/>
              <a:gd name="connsiteX8" fmla="*/ 1235521 w 1669500"/>
              <a:gd name="connsiteY8" fmla="*/ 514161 h 806730"/>
              <a:gd name="connsiteX9" fmla="*/ 1173844 w 1669500"/>
              <a:gd name="connsiteY9" fmla="*/ 502067 h 806730"/>
              <a:gd name="connsiteX10" fmla="*/ 1173433 w 1669500"/>
              <a:gd name="connsiteY10" fmla="*/ 502428 h 806730"/>
              <a:gd name="connsiteX11" fmla="*/ 1112982 w 1669500"/>
              <a:gd name="connsiteY11" fmla="*/ 491054 h 806730"/>
              <a:gd name="connsiteX12" fmla="*/ 1109306 w 1669500"/>
              <a:gd name="connsiteY12" fmla="*/ 482207 h 806730"/>
              <a:gd name="connsiteX13" fmla="*/ 1040477 w 1669500"/>
              <a:gd name="connsiteY13" fmla="*/ 491596 h 806730"/>
              <a:gd name="connsiteX14" fmla="*/ 1022914 w 1669500"/>
              <a:gd name="connsiteY14" fmla="*/ 764199 h 806730"/>
              <a:gd name="connsiteX15" fmla="*/ 1022709 w 1669500"/>
              <a:gd name="connsiteY15" fmla="*/ 766906 h 806730"/>
              <a:gd name="connsiteX16" fmla="*/ 924269 w 1669500"/>
              <a:gd name="connsiteY16" fmla="*/ 764741 h 806730"/>
              <a:gd name="connsiteX17" fmla="*/ 818070 w 1669500"/>
              <a:gd name="connsiteY17" fmla="*/ 322979 h 806730"/>
              <a:gd name="connsiteX18" fmla="*/ 709416 w 1669500"/>
              <a:gd name="connsiteY18" fmla="*/ 296983 h 806730"/>
              <a:gd name="connsiteX19" fmla="*/ 629562 w 1669500"/>
              <a:gd name="connsiteY19" fmla="*/ 305468 h 806730"/>
              <a:gd name="connsiteX20" fmla="*/ 585243 w 1669500"/>
              <a:gd name="connsiteY20" fmla="*/ 274597 h 806730"/>
              <a:gd name="connsiteX21" fmla="*/ 441260 w 1669500"/>
              <a:gd name="connsiteY21" fmla="*/ 345183 h 806730"/>
              <a:gd name="connsiteX22" fmla="*/ 244582 w 1669500"/>
              <a:gd name="connsiteY22" fmla="*/ 224590 h 806730"/>
              <a:gd name="connsiteX23" fmla="*/ 101007 w 1669500"/>
              <a:gd name="connsiteY23" fmla="*/ 31239 h 806730"/>
              <a:gd name="connsiteX24" fmla="*/ 20335 w 1669500"/>
              <a:gd name="connsiteY24" fmla="*/ 13547 h 8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9500" h="806730">
                <a:moveTo>
                  <a:pt x="0" y="0"/>
                </a:moveTo>
                <a:lnTo>
                  <a:pt x="1669500" y="0"/>
                </a:lnTo>
                <a:lnTo>
                  <a:pt x="1669500" y="767879"/>
                </a:lnTo>
                <a:lnTo>
                  <a:pt x="1658487" y="763657"/>
                </a:lnTo>
                <a:cubicBezTo>
                  <a:pt x="1578021" y="743618"/>
                  <a:pt x="1509397" y="705344"/>
                  <a:pt x="1501025" y="635841"/>
                </a:cubicBezTo>
                <a:cubicBezTo>
                  <a:pt x="1498778" y="616523"/>
                  <a:pt x="1502046" y="596484"/>
                  <a:pt x="1495917" y="577710"/>
                </a:cubicBezTo>
                <a:cubicBezTo>
                  <a:pt x="1478968" y="525174"/>
                  <a:pt x="1380528" y="516690"/>
                  <a:pt x="1352548" y="565253"/>
                </a:cubicBezTo>
                <a:cubicBezTo>
                  <a:pt x="1331306" y="602080"/>
                  <a:pt x="1316193" y="669419"/>
                  <a:pt x="1275754" y="648659"/>
                </a:cubicBezTo>
                <a:lnTo>
                  <a:pt x="1235521" y="514161"/>
                </a:lnTo>
                <a:cubicBezTo>
                  <a:pt x="1228170" y="489429"/>
                  <a:pt x="1192428" y="482570"/>
                  <a:pt x="1173844" y="502067"/>
                </a:cubicBezTo>
                <a:lnTo>
                  <a:pt x="1173433" y="502428"/>
                </a:lnTo>
                <a:cubicBezTo>
                  <a:pt x="1155462" y="521564"/>
                  <a:pt x="1121354" y="514703"/>
                  <a:pt x="1112982" y="491054"/>
                </a:cubicBezTo>
                <a:cubicBezTo>
                  <a:pt x="1111961" y="487984"/>
                  <a:pt x="1110735" y="485096"/>
                  <a:pt x="1109306" y="482207"/>
                </a:cubicBezTo>
                <a:cubicBezTo>
                  <a:pt x="1095416" y="450615"/>
                  <a:pt x="1042522" y="457656"/>
                  <a:pt x="1040477" y="491596"/>
                </a:cubicBezTo>
                <a:lnTo>
                  <a:pt x="1022914" y="764199"/>
                </a:lnTo>
                <a:cubicBezTo>
                  <a:pt x="1022914" y="765101"/>
                  <a:pt x="1022709" y="766004"/>
                  <a:pt x="1022709" y="766906"/>
                </a:cubicBezTo>
                <a:cubicBezTo>
                  <a:pt x="1018218" y="821428"/>
                  <a:pt x="927129" y="819260"/>
                  <a:pt x="924269" y="764741"/>
                </a:cubicBezTo>
                <a:cubicBezTo>
                  <a:pt x="916918" y="613634"/>
                  <a:pt x="880768" y="463612"/>
                  <a:pt x="818070" y="322979"/>
                </a:cubicBezTo>
                <a:cubicBezTo>
                  <a:pt x="800912" y="284344"/>
                  <a:pt x="747607" y="272790"/>
                  <a:pt x="709416" y="296983"/>
                </a:cubicBezTo>
                <a:cubicBezTo>
                  <a:pt x="684090" y="313050"/>
                  <a:pt x="656111" y="319730"/>
                  <a:pt x="629562" y="305468"/>
                </a:cubicBezTo>
                <a:cubicBezTo>
                  <a:pt x="613428" y="296802"/>
                  <a:pt x="602603" y="281456"/>
                  <a:pt x="585243" y="274597"/>
                </a:cubicBezTo>
                <a:cubicBezTo>
                  <a:pt x="532346" y="253474"/>
                  <a:pt x="492931" y="321716"/>
                  <a:pt x="441260" y="345183"/>
                </a:cubicBezTo>
                <a:cubicBezTo>
                  <a:pt x="360585" y="382194"/>
                  <a:pt x="275012" y="300232"/>
                  <a:pt x="244582" y="224590"/>
                </a:cubicBezTo>
                <a:cubicBezTo>
                  <a:pt x="214150" y="148947"/>
                  <a:pt x="187602" y="55430"/>
                  <a:pt x="101007" y="31239"/>
                </a:cubicBezTo>
                <a:cubicBezTo>
                  <a:pt x="74456" y="23838"/>
                  <a:pt x="45250" y="24378"/>
                  <a:pt x="20335" y="13547"/>
                </a:cubicBezTo>
                <a:close/>
              </a:path>
            </a:pathLst>
          </a:custGeom>
          <a:solidFill>
            <a:srgbClr val="F2F3F7"/>
          </a:solidFill>
          <a:ln w="7356" cap="flat">
            <a:noFill/>
            <a:prstDash val="solid"/>
            <a:miter/>
          </a:ln>
        </p:spPr>
        <p:txBody>
          <a:bodyPr wrap="square" rtlCol="0" anchor="ctr">
            <a:noAutofit/>
          </a:bodyPr>
          <a:lstStyle/>
          <a:p>
            <a:endParaRPr lang="en-ID" dirty="0">
              <a:latin typeface="Lexend" pitchFamily="2" charset="0"/>
            </a:endParaRPr>
          </a:p>
        </p:txBody>
      </p:sp>
      <p:pic>
        <p:nvPicPr>
          <p:cNvPr id="7" name="图片 6">
            <a:extLst>
              <a:ext uri="{FF2B5EF4-FFF2-40B4-BE49-F238E27FC236}">
                <a16:creationId xmlns:a16="http://schemas.microsoft.com/office/drawing/2014/main" id="{CAF638A8-3F9D-407B-BC04-067C778E5E25}"/>
              </a:ext>
            </a:extLst>
          </p:cNvPr>
          <p:cNvPicPr>
            <a:picLocks noChangeAspect="1"/>
          </p:cNvPicPr>
          <p:nvPr userDrawn="1"/>
        </p:nvPicPr>
        <p:blipFill>
          <a:blip r:embed="rId4">
            <a:alphaModFix amt="58000"/>
          </a:blip>
          <a:srcRect l="22818" t="16420" r="11818"/>
          <a:stretch>
            <a:fillRect/>
          </a:stretch>
        </p:blipFill>
        <p:spPr>
          <a:xfrm>
            <a:off x="0" y="0"/>
            <a:ext cx="12192000" cy="3974314"/>
          </a:xfrm>
          <a:custGeom>
            <a:avLst/>
            <a:gdLst>
              <a:gd name="connsiteX0" fmla="*/ 0 w 12192000"/>
              <a:gd name="connsiteY0" fmla="*/ 0 h 3974314"/>
              <a:gd name="connsiteX1" fmla="*/ 12192000 w 12192000"/>
              <a:gd name="connsiteY1" fmla="*/ 0 h 3974314"/>
              <a:gd name="connsiteX2" fmla="*/ 12192000 w 12192000"/>
              <a:gd name="connsiteY2" fmla="*/ 3974314 h 3974314"/>
              <a:gd name="connsiteX3" fmla="*/ 0 w 12192000"/>
              <a:gd name="connsiteY3" fmla="*/ 3974314 h 3974314"/>
            </a:gdLst>
            <a:ahLst/>
            <a:cxnLst>
              <a:cxn ang="0">
                <a:pos x="connsiteX0" y="connsiteY0"/>
              </a:cxn>
              <a:cxn ang="0">
                <a:pos x="connsiteX1" y="connsiteY1"/>
              </a:cxn>
              <a:cxn ang="0">
                <a:pos x="connsiteX2" y="connsiteY2"/>
              </a:cxn>
              <a:cxn ang="0">
                <a:pos x="connsiteX3" y="connsiteY3"/>
              </a:cxn>
            </a:cxnLst>
            <a:rect l="l" t="t" r="r" b="b"/>
            <a:pathLst>
              <a:path w="12192000" h="3974314">
                <a:moveTo>
                  <a:pt x="0" y="0"/>
                </a:moveTo>
                <a:lnTo>
                  <a:pt x="12192000" y="0"/>
                </a:lnTo>
                <a:lnTo>
                  <a:pt x="12192000" y="3974314"/>
                </a:lnTo>
                <a:lnTo>
                  <a:pt x="0" y="3974314"/>
                </a:lnTo>
                <a:close/>
              </a:path>
            </a:pathLst>
          </a:custGeom>
        </p:spPr>
      </p:pic>
      <p:sp>
        <p:nvSpPr>
          <p:cNvPr id="8" name="星形: 五角 7">
            <a:extLst>
              <a:ext uri="{FF2B5EF4-FFF2-40B4-BE49-F238E27FC236}">
                <a16:creationId xmlns:a16="http://schemas.microsoft.com/office/drawing/2014/main" id="{E8DD3007-C2B9-452E-B145-51A037CE97F6}"/>
              </a:ext>
            </a:extLst>
          </p:cNvPr>
          <p:cNvSpPr/>
          <p:nvPr userDrawn="1"/>
        </p:nvSpPr>
        <p:spPr>
          <a:xfrm>
            <a:off x="3262943" y="3544717"/>
            <a:ext cx="450301" cy="445673"/>
          </a:xfrm>
          <a:prstGeom prst="star5">
            <a:avLst/>
          </a:prstGeom>
          <a:noFill/>
          <a:ln>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9F3523CE-F2D6-453D-8E45-615B07A59C53}"/>
              </a:ext>
            </a:extLst>
          </p:cNvPr>
          <p:cNvPicPr>
            <a:picLocks noChangeAspect="1"/>
          </p:cNvPicPr>
          <p:nvPr userDrawn="1"/>
        </p:nvPicPr>
        <p:blipFill>
          <a:blip r:embed="rId2">
            <a:biLevel thresh="50000"/>
            <a:alphaModFix amt="84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2671312" y="5163119"/>
            <a:ext cx="470636" cy="470636"/>
          </a:xfrm>
          <a:prstGeom prst="rect">
            <a:avLst/>
          </a:prstGeom>
          <a:effectLst>
            <a:softEdge rad="12700"/>
          </a:effectLst>
        </p:spPr>
      </p:pic>
      <p:pic>
        <p:nvPicPr>
          <p:cNvPr id="17" name="图片 16">
            <a:extLst>
              <a:ext uri="{FF2B5EF4-FFF2-40B4-BE49-F238E27FC236}">
                <a16:creationId xmlns:a16="http://schemas.microsoft.com/office/drawing/2014/main" id="{EA635C31-7C04-4C47-AE56-F35BD7E39C77}"/>
              </a:ext>
            </a:extLst>
          </p:cNvPr>
          <p:cNvPicPr>
            <a:picLocks noChangeAspect="1"/>
          </p:cNvPicPr>
          <p:nvPr userDrawn="1"/>
        </p:nvPicPr>
        <p:blipFill>
          <a:blip r:embed="rId5"/>
          <a:stretch>
            <a:fillRect/>
          </a:stretch>
        </p:blipFill>
        <p:spPr>
          <a:xfrm>
            <a:off x="2876213" y="2186024"/>
            <a:ext cx="469433" cy="469433"/>
          </a:xfrm>
          <a:prstGeom prst="rect">
            <a:avLst/>
          </a:prstGeom>
        </p:spPr>
      </p:pic>
      <p:sp>
        <p:nvSpPr>
          <p:cNvPr id="18" name="矩形 17">
            <a:extLst>
              <a:ext uri="{FF2B5EF4-FFF2-40B4-BE49-F238E27FC236}">
                <a16:creationId xmlns:a16="http://schemas.microsoft.com/office/drawing/2014/main" id="{73AFBF53-76B9-401E-AF5E-BF3C682AE791}"/>
              </a:ext>
            </a:extLst>
          </p:cNvPr>
          <p:cNvSpPr/>
          <p:nvPr userDrawn="1"/>
        </p:nvSpPr>
        <p:spPr>
          <a:xfrm>
            <a:off x="0" y="0"/>
            <a:ext cx="12192000" cy="6858000"/>
          </a:xfrm>
          <a:prstGeom prst="rect">
            <a:avLst/>
          </a:prstGeom>
          <a:blipFill dpi="0" rotWithShape="1">
            <a:blip r:embed="rId6">
              <a:alphaModFix amt="2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DDDAC5EE-D2DB-4CDC-82AC-67D98185BBD8}"/>
              </a:ext>
            </a:extLst>
          </p:cNvPr>
          <p:cNvPicPr>
            <a:picLocks noChangeAspect="1"/>
          </p:cNvPicPr>
          <p:nvPr userDrawn="1"/>
        </p:nvPicPr>
        <p:blipFill>
          <a:blip r:embed="rId4">
            <a:alphaModFix amt="48000"/>
          </a:blip>
          <a:srcRect l="58626" b="7707"/>
          <a:stretch>
            <a:fillRect/>
          </a:stretch>
        </p:blipFill>
        <p:spPr>
          <a:xfrm>
            <a:off x="0" y="2695364"/>
            <a:ext cx="7319808" cy="4162637"/>
          </a:xfrm>
          <a:custGeom>
            <a:avLst/>
            <a:gdLst>
              <a:gd name="connsiteX0" fmla="*/ 0 w 7319808"/>
              <a:gd name="connsiteY0" fmla="*/ 0 h 4162637"/>
              <a:gd name="connsiteX1" fmla="*/ 7319808 w 7319808"/>
              <a:gd name="connsiteY1" fmla="*/ 0 h 4162637"/>
              <a:gd name="connsiteX2" fmla="*/ 7319808 w 7319808"/>
              <a:gd name="connsiteY2" fmla="*/ 4162637 h 4162637"/>
              <a:gd name="connsiteX3" fmla="*/ 0 w 7319808"/>
              <a:gd name="connsiteY3" fmla="*/ 4162637 h 4162637"/>
            </a:gdLst>
            <a:ahLst/>
            <a:cxnLst>
              <a:cxn ang="0">
                <a:pos x="connsiteX0" y="connsiteY0"/>
              </a:cxn>
              <a:cxn ang="0">
                <a:pos x="connsiteX1" y="connsiteY1"/>
              </a:cxn>
              <a:cxn ang="0">
                <a:pos x="connsiteX2" y="connsiteY2"/>
              </a:cxn>
              <a:cxn ang="0">
                <a:pos x="connsiteX3" y="connsiteY3"/>
              </a:cxn>
            </a:cxnLst>
            <a:rect l="l" t="t" r="r" b="b"/>
            <a:pathLst>
              <a:path w="7319808" h="4162637">
                <a:moveTo>
                  <a:pt x="0" y="0"/>
                </a:moveTo>
                <a:lnTo>
                  <a:pt x="7319808" y="0"/>
                </a:lnTo>
                <a:lnTo>
                  <a:pt x="7319808" y="4162637"/>
                </a:lnTo>
                <a:lnTo>
                  <a:pt x="0" y="4162637"/>
                </a:lnTo>
                <a:close/>
              </a:path>
            </a:pathLst>
          </a:custGeom>
        </p:spPr>
      </p:pic>
      <p:pic>
        <p:nvPicPr>
          <p:cNvPr id="20" name="图片 19">
            <a:extLst>
              <a:ext uri="{FF2B5EF4-FFF2-40B4-BE49-F238E27FC236}">
                <a16:creationId xmlns:a16="http://schemas.microsoft.com/office/drawing/2014/main" id="{C7E047A6-606E-4D34-82F4-12025A570F41}"/>
              </a:ext>
            </a:extLst>
          </p:cNvPr>
          <p:cNvPicPr>
            <a:picLocks noChangeAspect="1"/>
          </p:cNvPicPr>
          <p:nvPr userDrawn="1"/>
        </p:nvPicPr>
        <p:blipFill>
          <a:blip r:embed="rId4">
            <a:alphaModFix amt="40000"/>
          </a:blip>
          <a:srcRect l="58626" r="11695" b="24100"/>
          <a:stretch>
            <a:fillRect/>
          </a:stretch>
        </p:blipFill>
        <p:spPr>
          <a:xfrm>
            <a:off x="7178750" y="3589582"/>
            <a:ext cx="5013250" cy="3268418"/>
          </a:xfrm>
          <a:custGeom>
            <a:avLst/>
            <a:gdLst>
              <a:gd name="connsiteX0" fmla="*/ 0 w 5013250"/>
              <a:gd name="connsiteY0" fmla="*/ 0 h 3268418"/>
              <a:gd name="connsiteX1" fmla="*/ 5013250 w 5013250"/>
              <a:gd name="connsiteY1" fmla="*/ 0 h 3268418"/>
              <a:gd name="connsiteX2" fmla="*/ 5013250 w 5013250"/>
              <a:gd name="connsiteY2" fmla="*/ 3268418 h 3268418"/>
              <a:gd name="connsiteX3" fmla="*/ 0 w 5013250"/>
              <a:gd name="connsiteY3" fmla="*/ 3268418 h 3268418"/>
            </a:gdLst>
            <a:ahLst/>
            <a:cxnLst>
              <a:cxn ang="0">
                <a:pos x="connsiteX0" y="connsiteY0"/>
              </a:cxn>
              <a:cxn ang="0">
                <a:pos x="connsiteX1" y="connsiteY1"/>
              </a:cxn>
              <a:cxn ang="0">
                <a:pos x="connsiteX2" y="connsiteY2"/>
              </a:cxn>
              <a:cxn ang="0">
                <a:pos x="connsiteX3" y="connsiteY3"/>
              </a:cxn>
            </a:cxnLst>
            <a:rect l="l" t="t" r="r" b="b"/>
            <a:pathLst>
              <a:path w="5013250" h="3268418">
                <a:moveTo>
                  <a:pt x="0" y="0"/>
                </a:moveTo>
                <a:lnTo>
                  <a:pt x="5013250" y="0"/>
                </a:lnTo>
                <a:lnTo>
                  <a:pt x="5013250" y="3268418"/>
                </a:lnTo>
                <a:lnTo>
                  <a:pt x="0" y="3268418"/>
                </a:lnTo>
                <a:close/>
              </a:path>
            </a:pathLst>
          </a:custGeom>
        </p:spPr>
      </p:pic>
      <p:pic>
        <p:nvPicPr>
          <p:cNvPr id="21" name="图片 20">
            <a:extLst>
              <a:ext uri="{FF2B5EF4-FFF2-40B4-BE49-F238E27FC236}">
                <a16:creationId xmlns:a16="http://schemas.microsoft.com/office/drawing/2014/main" id="{4235B739-9427-49F6-9888-AA8EE12D956B}"/>
              </a:ext>
            </a:extLst>
          </p:cNvPr>
          <p:cNvPicPr>
            <a:picLocks noChangeAspect="1"/>
          </p:cNvPicPr>
          <p:nvPr userDrawn="1"/>
        </p:nvPicPr>
        <p:blipFill>
          <a:blip r:embed="rId4">
            <a:alphaModFix amt="58000"/>
          </a:blip>
          <a:srcRect l="22818" t="16420" r="11818"/>
          <a:stretch>
            <a:fillRect/>
          </a:stretch>
        </p:blipFill>
        <p:spPr>
          <a:xfrm>
            <a:off x="0" y="11648"/>
            <a:ext cx="12192000" cy="3974314"/>
          </a:xfrm>
          <a:custGeom>
            <a:avLst/>
            <a:gdLst>
              <a:gd name="connsiteX0" fmla="*/ 0 w 12192000"/>
              <a:gd name="connsiteY0" fmla="*/ 0 h 3974314"/>
              <a:gd name="connsiteX1" fmla="*/ 12192000 w 12192000"/>
              <a:gd name="connsiteY1" fmla="*/ 0 h 3974314"/>
              <a:gd name="connsiteX2" fmla="*/ 12192000 w 12192000"/>
              <a:gd name="connsiteY2" fmla="*/ 3974314 h 3974314"/>
              <a:gd name="connsiteX3" fmla="*/ 0 w 12192000"/>
              <a:gd name="connsiteY3" fmla="*/ 3974314 h 3974314"/>
            </a:gdLst>
            <a:ahLst/>
            <a:cxnLst>
              <a:cxn ang="0">
                <a:pos x="connsiteX0" y="connsiteY0"/>
              </a:cxn>
              <a:cxn ang="0">
                <a:pos x="connsiteX1" y="connsiteY1"/>
              </a:cxn>
              <a:cxn ang="0">
                <a:pos x="connsiteX2" y="connsiteY2"/>
              </a:cxn>
              <a:cxn ang="0">
                <a:pos x="connsiteX3" y="connsiteY3"/>
              </a:cxn>
            </a:cxnLst>
            <a:rect l="l" t="t" r="r" b="b"/>
            <a:pathLst>
              <a:path w="12192000" h="3974314">
                <a:moveTo>
                  <a:pt x="0" y="0"/>
                </a:moveTo>
                <a:lnTo>
                  <a:pt x="12192000" y="0"/>
                </a:lnTo>
                <a:lnTo>
                  <a:pt x="12192000" y="3974314"/>
                </a:lnTo>
                <a:lnTo>
                  <a:pt x="0" y="3974314"/>
                </a:lnTo>
                <a:close/>
              </a:path>
            </a:pathLst>
          </a:custGeom>
        </p:spPr>
      </p:pic>
      <p:sp>
        <p:nvSpPr>
          <p:cNvPr id="22" name="星形: 四角 21">
            <a:extLst>
              <a:ext uri="{FF2B5EF4-FFF2-40B4-BE49-F238E27FC236}">
                <a16:creationId xmlns:a16="http://schemas.microsoft.com/office/drawing/2014/main" id="{C9AB6E8C-B91C-4531-8E91-2AB503B1E80F}"/>
              </a:ext>
            </a:extLst>
          </p:cNvPr>
          <p:cNvSpPr/>
          <p:nvPr userDrawn="1"/>
        </p:nvSpPr>
        <p:spPr>
          <a:xfrm rot="20729664">
            <a:off x="2966782" y="2359704"/>
            <a:ext cx="418421" cy="404571"/>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a:extLst>
              <a:ext uri="{FF2B5EF4-FFF2-40B4-BE49-F238E27FC236}">
                <a16:creationId xmlns:a16="http://schemas.microsoft.com/office/drawing/2014/main" id="{BB99449B-6D38-44B1-8E93-BD02B04377C6}"/>
              </a:ext>
            </a:extLst>
          </p:cNvPr>
          <p:cNvGrpSpPr/>
          <p:nvPr userDrawn="1"/>
        </p:nvGrpSpPr>
        <p:grpSpPr>
          <a:xfrm>
            <a:off x="213853" y="5175783"/>
            <a:ext cx="997167" cy="1363311"/>
            <a:chOff x="2320933" y="2322982"/>
            <a:chExt cx="2249271" cy="3492196"/>
          </a:xfrm>
        </p:grpSpPr>
        <p:grpSp>
          <p:nvGrpSpPr>
            <p:cNvPr id="29" name="组合 28">
              <a:extLst>
                <a:ext uri="{FF2B5EF4-FFF2-40B4-BE49-F238E27FC236}">
                  <a16:creationId xmlns:a16="http://schemas.microsoft.com/office/drawing/2014/main" id="{FC0E46A4-661F-4605-807D-D9DE13FC9568}"/>
                </a:ext>
              </a:extLst>
            </p:cNvPr>
            <p:cNvGrpSpPr/>
            <p:nvPr/>
          </p:nvGrpSpPr>
          <p:grpSpPr>
            <a:xfrm flipH="1">
              <a:off x="2320933" y="2322982"/>
              <a:ext cx="2249271" cy="2674890"/>
              <a:chOff x="9072865" y="4551085"/>
              <a:chExt cx="1792584" cy="2306915"/>
            </a:xfrm>
          </p:grpSpPr>
          <p:sp>
            <p:nvSpPr>
              <p:cNvPr id="32" name="任意多边形: 形状 31">
                <a:extLst>
                  <a:ext uri="{FF2B5EF4-FFF2-40B4-BE49-F238E27FC236}">
                    <a16:creationId xmlns:a16="http://schemas.microsoft.com/office/drawing/2014/main" id="{1A41217C-3ABC-45A7-8A57-396124029F72}"/>
                  </a:ext>
                </a:extLst>
              </p:cNvPr>
              <p:cNvSpPr/>
              <p:nvPr/>
            </p:nvSpPr>
            <p:spPr>
              <a:xfrm flipH="1">
                <a:off x="9514307" y="4960550"/>
                <a:ext cx="675571" cy="1897450"/>
              </a:xfrm>
              <a:custGeom>
                <a:avLst/>
                <a:gdLst>
                  <a:gd name="connsiteX0" fmla="*/ 0 w 675571"/>
                  <a:gd name="connsiteY0" fmla="*/ 0 h 1897450"/>
                  <a:gd name="connsiteX1" fmla="*/ 0 w 675571"/>
                  <a:gd name="connsiteY1" fmla="*/ 1897450 h 1897450"/>
                  <a:gd name="connsiteX2" fmla="*/ 675571 w 675571"/>
                  <a:gd name="connsiteY2" fmla="*/ 1897450 h 1897450"/>
                </a:gdLst>
                <a:ahLst/>
                <a:cxnLst>
                  <a:cxn ang="0">
                    <a:pos x="connsiteX0" y="connsiteY0"/>
                  </a:cxn>
                  <a:cxn ang="0">
                    <a:pos x="connsiteX1" y="connsiteY1"/>
                  </a:cxn>
                  <a:cxn ang="0">
                    <a:pos x="connsiteX2" y="connsiteY2"/>
                  </a:cxn>
                </a:cxnLst>
                <a:rect l="l" t="t" r="r" b="b"/>
                <a:pathLst>
                  <a:path w="675571" h="1897450">
                    <a:moveTo>
                      <a:pt x="0" y="0"/>
                    </a:moveTo>
                    <a:lnTo>
                      <a:pt x="0" y="1897450"/>
                    </a:lnTo>
                    <a:lnTo>
                      <a:pt x="675571" y="1897450"/>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3" name="任意多边形: 形状 32">
                <a:extLst>
                  <a:ext uri="{FF2B5EF4-FFF2-40B4-BE49-F238E27FC236}">
                    <a16:creationId xmlns:a16="http://schemas.microsoft.com/office/drawing/2014/main" id="{E3ED776D-0875-46F4-914E-12353730D84C}"/>
                  </a:ext>
                </a:extLst>
              </p:cNvPr>
              <p:cNvSpPr/>
              <p:nvPr/>
            </p:nvSpPr>
            <p:spPr>
              <a:xfrm>
                <a:off x="9949873" y="4551085"/>
                <a:ext cx="479485" cy="479486"/>
              </a:xfrm>
              <a:custGeom>
                <a:avLst/>
                <a:gdLst>
                  <a:gd name="connsiteX0" fmla="*/ 239743 w 479485"/>
                  <a:gd name="connsiteY0" fmla="*/ 0 h 479486"/>
                  <a:gd name="connsiteX1" fmla="*/ 327302 w 479485"/>
                  <a:gd name="connsiteY1" fmla="*/ 138336 h 479486"/>
                  <a:gd name="connsiteX2" fmla="*/ 479485 w 479485"/>
                  <a:gd name="connsiteY2" fmla="*/ 183147 h 479486"/>
                  <a:gd name="connsiteX3" fmla="*/ 381416 w 479485"/>
                  <a:gd name="connsiteY3" fmla="*/ 313455 h 479486"/>
                  <a:gd name="connsiteX4" fmla="*/ 387912 w 479485"/>
                  <a:gd name="connsiteY4" fmla="*/ 479486 h 479486"/>
                  <a:gd name="connsiteX5" fmla="*/ 239743 w 479485"/>
                  <a:gd name="connsiteY5" fmla="*/ 421684 h 479486"/>
                  <a:gd name="connsiteX6" fmla="*/ 91573 w 479485"/>
                  <a:gd name="connsiteY6" fmla="*/ 479486 h 479486"/>
                  <a:gd name="connsiteX7" fmla="*/ 98069 w 479485"/>
                  <a:gd name="connsiteY7" fmla="*/ 313455 h 479486"/>
                  <a:gd name="connsiteX8" fmla="*/ 0 w 479485"/>
                  <a:gd name="connsiteY8" fmla="*/ 183147 h 479486"/>
                  <a:gd name="connsiteX9" fmla="*/ 152183 w 479485"/>
                  <a:gd name="connsiteY9" fmla="*/ 138336 h 4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5" h="479486">
                    <a:moveTo>
                      <a:pt x="239743" y="0"/>
                    </a:moveTo>
                    <a:lnTo>
                      <a:pt x="327302" y="138336"/>
                    </a:lnTo>
                    <a:lnTo>
                      <a:pt x="479485" y="183147"/>
                    </a:lnTo>
                    <a:lnTo>
                      <a:pt x="381416" y="313455"/>
                    </a:lnTo>
                    <a:lnTo>
                      <a:pt x="387912" y="479486"/>
                    </a:lnTo>
                    <a:lnTo>
                      <a:pt x="239743" y="421684"/>
                    </a:lnTo>
                    <a:lnTo>
                      <a:pt x="91573" y="479486"/>
                    </a:lnTo>
                    <a:lnTo>
                      <a:pt x="98069" y="313455"/>
                    </a:lnTo>
                    <a:lnTo>
                      <a:pt x="0" y="183147"/>
                    </a:lnTo>
                    <a:lnTo>
                      <a:pt x="152183" y="138336"/>
                    </a:lnTo>
                    <a:close/>
                  </a:path>
                </a:pathLst>
              </a:custGeom>
              <a:solidFill>
                <a:schemeClr val="accent5">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4" name="任意多边形: 形状 33">
                <a:extLst>
                  <a:ext uri="{FF2B5EF4-FFF2-40B4-BE49-F238E27FC236}">
                    <a16:creationId xmlns:a16="http://schemas.microsoft.com/office/drawing/2014/main" id="{F2441AC9-D501-46AA-AD5A-19FCD3A31118}"/>
                  </a:ext>
                </a:extLst>
              </p:cNvPr>
              <p:cNvSpPr/>
              <p:nvPr/>
            </p:nvSpPr>
            <p:spPr>
              <a:xfrm>
                <a:off x="10189877" y="4960550"/>
                <a:ext cx="675572" cy="1897450"/>
              </a:xfrm>
              <a:custGeom>
                <a:avLst/>
                <a:gdLst>
                  <a:gd name="connsiteX0" fmla="*/ 0 w 675572"/>
                  <a:gd name="connsiteY0" fmla="*/ 0 h 1897450"/>
                  <a:gd name="connsiteX1" fmla="*/ 675572 w 675572"/>
                  <a:gd name="connsiteY1" fmla="*/ 1897450 h 1897450"/>
                  <a:gd name="connsiteX2" fmla="*/ 0 w 675572"/>
                  <a:gd name="connsiteY2" fmla="*/ 1897450 h 1897450"/>
                </a:gdLst>
                <a:ahLst/>
                <a:cxnLst>
                  <a:cxn ang="0">
                    <a:pos x="connsiteX0" y="connsiteY0"/>
                  </a:cxn>
                  <a:cxn ang="0">
                    <a:pos x="connsiteX1" y="connsiteY1"/>
                  </a:cxn>
                  <a:cxn ang="0">
                    <a:pos x="connsiteX2" y="connsiteY2"/>
                  </a:cxn>
                </a:cxnLst>
                <a:rect l="l" t="t" r="r" b="b"/>
                <a:pathLst>
                  <a:path w="675572" h="1897450">
                    <a:moveTo>
                      <a:pt x="0" y="0"/>
                    </a:moveTo>
                    <a:lnTo>
                      <a:pt x="675572" y="1897450"/>
                    </a:lnTo>
                    <a:lnTo>
                      <a:pt x="0" y="1897450"/>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形状 34">
                <a:extLst>
                  <a:ext uri="{FF2B5EF4-FFF2-40B4-BE49-F238E27FC236}">
                    <a16:creationId xmlns:a16="http://schemas.microsoft.com/office/drawing/2014/main" id="{C5EC679B-7DA1-4485-A1D9-2AC67DA0E3E5}"/>
                  </a:ext>
                </a:extLst>
              </p:cNvPr>
              <p:cNvSpPr/>
              <p:nvPr/>
            </p:nvSpPr>
            <p:spPr>
              <a:xfrm flipH="1">
                <a:off x="9072865" y="5693227"/>
                <a:ext cx="412095" cy="1164773"/>
              </a:xfrm>
              <a:custGeom>
                <a:avLst/>
                <a:gdLst>
                  <a:gd name="connsiteX0" fmla="*/ 0 w 412095"/>
                  <a:gd name="connsiteY0" fmla="*/ 0 h 1164773"/>
                  <a:gd name="connsiteX1" fmla="*/ 0 w 412095"/>
                  <a:gd name="connsiteY1" fmla="*/ 1164773 h 1164773"/>
                  <a:gd name="connsiteX2" fmla="*/ 412095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0" y="1164773"/>
                    </a:lnTo>
                    <a:lnTo>
                      <a:pt x="412095" y="1164773"/>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形状 35">
                <a:extLst>
                  <a:ext uri="{FF2B5EF4-FFF2-40B4-BE49-F238E27FC236}">
                    <a16:creationId xmlns:a16="http://schemas.microsoft.com/office/drawing/2014/main" id="{39FD52D1-C697-44A9-A52F-93F531081E10}"/>
                  </a:ext>
                </a:extLst>
              </p:cNvPr>
              <p:cNvSpPr/>
              <p:nvPr/>
            </p:nvSpPr>
            <p:spPr>
              <a:xfrm>
                <a:off x="9484960" y="5693227"/>
                <a:ext cx="412095" cy="1164773"/>
              </a:xfrm>
              <a:custGeom>
                <a:avLst/>
                <a:gdLst>
                  <a:gd name="connsiteX0" fmla="*/ 0 w 412095"/>
                  <a:gd name="connsiteY0" fmla="*/ 0 h 1164773"/>
                  <a:gd name="connsiteX1" fmla="*/ 412095 w 412095"/>
                  <a:gd name="connsiteY1" fmla="*/ 1164773 h 1164773"/>
                  <a:gd name="connsiteX2" fmla="*/ 0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412095" y="1164773"/>
                    </a:lnTo>
                    <a:lnTo>
                      <a:pt x="0" y="1164773"/>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30" name="矩形 29">
              <a:extLst>
                <a:ext uri="{FF2B5EF4-FFF2-40B4-BE49-F238E27FC236}">
                  <a16:creationId xmlns:a16="http://schemas.microsoft.com/office/drawing/2014/main" id="{D8315FBD-D02E-452E-AF0D-52739C5EE5D5}"/>
                </a:ext>
              </a:extLst>
            </p:cNvPr>
            <p:cNvSpPr/>
            <p:nvPr/>
          </p:nvSpPr>
          <p:spPr>
            <a:xfrm>
              <a:off x="3108755" y="4997872"/>
              <a:ext cx="119403" cy="8173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1059265A-AB5F-46FD-87CA-BDE4F83D4F5D}"/>
                </a:ext>
              </a:extLst>
            </p:cNvPr>
            <p:cNvSpPr/>
            <p:nvPr/>
          </p:nvSpPr>
          <p:spPr>
            <a:xfrm>
              <a:off x="4015981" y="4997872"/>
              <a:ext cx="75730" cy="8173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AFF860B3-CFD2-4B80-91E0-6F21BA8F5411}"/>
              </a:ext>
            </a:extLst>
          </p:cNvPr>
          <p:cNvGrpSpPr/>
          <p:nvPr userDrawn="1"/>
        </p:nvGrpSpPr>
        <p:grpSpPr>
          <a:xfrm flipH="1">
            <a:off x="11582497" y="5448272"/>
            <a:ext cx="512056" cy="744345"/>
            <a:chOff x="2320933" y="2322982"/>
            <a:chExt cx="2249271" cy="3492196"/>
          </a:xfrm>
        </p:grpSpPr>
        <p:grpSp>
          <p:nvGrpSpPr>
            <p:cNvPr id="38" name="组合 37">
              <a:extLst>
                <a:ext uri="{FF2B5EF4-FFF2-40B4-BE49-F238E27FC236}">
                  <a16:creationId xmlns:a16="http://schemas.microsoft.com/office/drawing/2014/main" id="{6D7F7866-8D35-4C8F-8F2C-3A7A4563997B}"/>
                </a:ext>
              </a:extLst>
            </p:cNvPr>
            <p:cNvGrpSpPr/>
            <p:nvPr/>
          </p:nvGrpSpPr>
          <p:grpSpPr>
            <a:xfrm flipH="1">
              <a:off x="2320933" y="2322982"/>
              <a:ext cx="2249271" cy="2674890"/>
              <a:chOff x="9072865" y="4551085"/>
              <a:chExt cx="1792584" cy="2306915"/>
            </a:xfrm>
          </p:grpSpPr>
          <p:sp>
            <p:nvSpPr>
              <p:cNvPr id="41" name="任意多边形: 形状 40">
                <a:extLst>
                  <a:ext uri="{FF2B5EF4-FFF2-40B4-BE49-F238E27FC236}">
                    <a16:creationId xmlns:a16="http://schemas.microsoft.com/office/drawing/2014/main" id="{A94EA46B-54C7-4581-811B-8DD6F459D2B5}"/>
                  </a:ext>
                </a:extLst>
              </p:cNvPr>
              <p:cNvSpPr/>
              <p:nvPr/>
            </p:nvSpPr>
            <p:spPr>
              <a:xfrm flipH="1">
                <a:off x="9514307" y="4960550"/>
                <a:ext cx="675571" cy="1897450"/>
              </a:xfrm>
              <a:custGeom>
                <a:avLst/>
                <a:gdLst>
                  <a:gd name="connsiteX0" fmla="*/ 0 w 675571"/>
                  <a:gd name="connsiteY0" fmla="*/ 0 h 1897450"/>
                  <a:gd name="connsiteX1" fmla="*/ 0 w 675571"/>
                  <a:gd name="connsiteY1" fmla="*/ 1897450 h 1897450"/>
                  <a:gd name="connsiteX2" fmla="*/ 675571 w 675571"/>
                  <a:gd name="connsiteY2" fmla="*/ 1897450 h 1897450"/>
                </a:gdLst>
                <a:ahLst/>
                <a:cxnLst>
                  <a:cxn ang="0">
                    <a:pos x="connsiteX0" y="connsiteY0"/>
                  </a:cxn>
                  <a:cxn ang="0">
                    <a:pos x="connsiteX1" y="connsiteY1"/>
                  </a:cxn>
                  <a:cxn ang="0">
                    <a:pos x="connsiteX2" y="connsiteY2"/>
                  </a:cxn>
                </a:cxnLst>
                <a:rect l="l" t="t" r="r" b="b"/>
                <a:pathLst>
                  <a:path w="675571" h="1897450">
                    <a:moveTo>
                      <a:pt x="0" y="0"/>
                    </a:moveTo>
                    <a:lnTo>
                      <a:pt x="0" y="1897450"/>
                    </a:lnTo>
                    <a:lnTo>
                      <a:pt x="675571" y="1897450"/>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2" name="任意多边形: 形状 41">
                <a:extLst>
                  <a:ext uri="{FF2B5EF4-FFF2-40B4-BE49-F238E27FC236}">
                    <a16:creationId xmlns:a16="http://schemas.microsoft.com/office/drawing/2014/main" id="{7997436F-C54A-43FF-9433-BFB14E9B2BBD}"/>
                  </a:ext>
                </a:extLst>
              </p:cNvPr>
              <p:cNvSpPr/>
              <p:nvPr/>
            </p:nvSpPr>
            <p:spPr>
              <a:xfrm>
                <a:off x="9949873" y="4551085"/>
                <a:ext cx="479485" cy="479486"/>
              </a:xfrm>
              <a:custGeom>
                <a:avLst/>
                <a:gdLst>
                  <a:gd name="connsiteX0" fmla="*/ 239743 w 479485"/>
                  <a:gd name="connsiteY0" fmla="*/ 0 h 479486"/>
                  <a:gd name="connsiteX1" fmla="*/ 327302 w 479485"/>
                  <a:gd name="connsiteY1" fmla="*/ 138336 h 479486"/>
                  <a:gd name="connsiteX2" fmla="*/ 479485 w 479485"/>
                  <a:gd name="connsiteY2" fmla="*/ 183147 h 479486"/>
                  <a:gd name="connsiteX3" fmla="*/ 381416 w 479485"/>
                  <a:gd name="connsiteY3" fmla="*/ 313455 h 479486"/>
                  <a:gd name="connsiteX4" fmla="*/ 387912 w 479485"/>
                  <a:gd name="connsiteY4" fmla="*/ 479486 h 479486"/>
                  <a:gd name="connsiteX5" fmla="*/ 239743 w 479485"/>
                  <a:gd name="connsiteY5" fmla="*/ 421684 h 479486"/>
                  <a:gd name="connsiteX6" fmla="*/ 91573 w 479485"/>
                  <a:gd name="connsiteY6" fmla="*/ 479486 h 479486"/>
                  <a:gd name="connsiteX7" fmla="*/ 98069 w 479485"/>
                  <a:gd name="connsiteY7" fmla="*/ 313455 h 479486"/>
                  <a:gd name="connsiteX8" fmla="*/ 0 w 479485"/>
                  <a:gd name="connsiteY8" fmla="*/ 183147 h 479486"/>
                  <a:gd name="connsiteX9" fmla="*/ 152183 w 479485"/>
                  <a:gd name="connsiteY9" fmla="*/ 138336 h 4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5" h="479486">
                    <a:moveTo>
                      <a:pt x="239743" y="0"/>
                    </a:moveTo>
                    <a:lnTo>
                      <a:pt x="327302" y="138336"/>
                    </a:lnTo>
                    <a:lnTo>
                      <a:pt x="479485" y="183147"/>
                    </a:lnTo>
                    <a:lnTo>
                      <a:pt x="381416" y="313455"/>
                    </a:lnTo>
                    <a:lnTo>
                      <a:pt x="387912" y="479486"/>
                    </a:lnTo>
                    <a:lnTo>
                      <a:pt x="239743" y="421684"/>
                    </a:lnTo>
                    <a:lnTo>
                      <a:pt x="91573" y="479486"/>
                    </a:lnTo>
                    <a:lnTo>
                      <a:pt x="98069" y="313455"/>
                    </a:lnTo>
                    <a:lnTo>
                      <a:pt x="0" y="183147"/>
                    </a:lnTo>
                    <a:lnTo>
                      <a:pt x="152183" y="138336"/>
                    </a:lnTo>
                    <a:close/>
                  </a:path>
                </a:pathLst>
              </a:custGeom>
              <a:solidFill>
                <a:schemeClr val="accent5">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3" name="任意多边形: 形状 42">
                <a:extLst>
                  <a:ext uri="{FF2B5EF4-FFF2-40B4-BE49-F238E27FC236}">
                    <a16:creationId xmlns:a16="http://schemas.microsoft.com/office/drawing/2014/main" id="{AD39EA97-95E9-40E3-A01F-017571D1DA0E}"/>
                  </a:ext>
                </a:extLst>
              </p:cNvPr>
              <p:cNvSpPr/>
              <p:nvPr/>
            </p:nvSpPr>
            <p:spPr>
              <a:xfrm>
                <a:off x="10189877" y="4960550"/>
                <a:ext cx="675572" cy="1897450"/>
              </a:xfrm>
              <a:custGeom>
                <a:avLst/>
                <a:gdLst>
                  <a:gd name="connsiteX0" fmla="*/ 0 w 675572"/>
                  <a:gd name="connsiteY0" fmla="*/ 0 h 1897450"/>
                  <a:gd name="connsiteX1" fmla="*/ 675572 w 675572"/>
                  <a:gd name="connsiteY1" fmla="*/ 1897450 h 1897450"/>
                  <a:gd name="connsiteX2" fmla="*/ 0 w 675572"/>
                  <a:gd name="connsiteY2" fmla="*/ 1897450 h 1897450"/>
                </a:gdLst>
                <a:ahLst/>
                <a:cxnLst>
                  <a:cxn ang="0">
                    <a:pos x="connsiteX0" y="connsiteY0"/>
                  </a:cxn>
                  <a:cxn ang="0">
                    <a:pos x="connsiteX1" y="connsiteY1"/>
                  </a:cxn>
                  <a:cxn ang="0">
                    <a:pos x="connsiteX2" y="connsiteY2"/>
                  </a:cxn>
                </a:cxnLst>
                <a:rect l="l" t="t" r="r" b="b"/>
                <a:pathLst>
                  <a:path w="675572" h="1897450">
                    <a:moveTo>
                      <a:pt x="0" y="0"/>
                    </a:moveTo>
                    <a:lnTo>
                      <a:pt x="675572" y="1897450"/>
                    </a:lnTo>
                    <a:lnTo>
                      <a:pt x="0" y="1897450"/>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4" name="任意多边形: 形状 43">
                <a:extLst>
                  <a:ext uri="{FF2B5EF4-FFF2-40B4-BE49-F238E27FC236}">
                    <a16:creationId xmlns:a16="http://schemas.microsoft.com/office/drawing/2014/main" id="{CABCA31C-D2E1-4D20-9CDE-5A986A0515AB}"/>
                  </a:ext>
                </a:extLst>
              </p:cNvPr>
              <p:cNvSpPr/>
              <p:nvPr/>
            </p:nvSpPr>
            <p:spPr>
              <a:xfrm flipH="1">
                <a:off x="9072865" y="5693227"/>
                <a:ext cx="412095" cy="1164773"/>
              </a:xfrm>
              <a:custGeom>
                <a:avLst/>
                <a:gdLst>
                  <a:gd name="connsiteX0" fmla="*/ 0 w 412095"/>
                  <a:gd name="connsiteY0" fmla="*/ 0 h 1164773"/>
                  <a:gd name="connsiteX1" fmla="*/ 0 w 412095"/>
                  <a:gd name="connsiteY1" fmla="*/ 1164773 h 1164773"/>
                  <a:gd name="connsiteX2" fmla="*/ 412095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0" y="1164773"/>
                    </a:lnTo>
                    <a:lnTo>
                      <a:pt x="412095" y="1164773"/>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任意多边形: 形状 44">
                <a:extLst>
                  <a:ext uri="{FF2B5EF4-FFF2-40B4-BE49-F238E27FC236}">
                    <a16:creationId xmlns:a16="http://schemas.microsoft.com/office/drawing/2014/main" id="{073C16B6-977B-4894-AC63-AF39704CAC72}"/>
                  </a:ext>
                </a:extLst>
              </p:cNvPr>
              <p:cNvSpPr/>
              <p:nvPr/>
            </p:nvSpPr>
            <p:spPr>
              <a:xfrm>
                <a:off x="9484960" y="5693227"/>
                <a:ext cx="412095" cy="1164773"/>
              </a:xfrm>
              <a:custGeom>
                <a:avLst/>
                <a:gdLst>
                  <a:gd name="connsiteX0" fmla="*/ 0 w 412095"/>
                  <a:gd name="connsiteY0" fmla="*/ 0 h 1164773"/>
                  <a:gd name="connsiteX1" fmla="*/ 412095 w 412095"/>
                  <a:gd name="connsiteY1" fmla="*/ 1164773 h 1164773"/>
                  <a:gd name="connsiteX2" fmla="*/ 0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412095" y="1164773"/>
                    </a:lnTo>
                    <a:lnTo>
                      <a:pt x="0" y="1164773"/>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39" name="矩形 38">
              <a:extLst>
                <a:ext uri="{FF2B5EF4-FFF2-40B4-BE49-F238E27FC236}">
                  <a16:creationId xmlns:a16="http://schemas.microsoft.com/office/drawing/2014/main" id="{275329B3-FD57-40B3-BC94-E2AE5AF44411}"/>
                </a:ext>
              </a:extLst>
            </p:cNvPr>
            <p:cNvSpPr/>
            <p:nvPr/>
          </p:nvSpPr>
          <p:spPr>
            <a:xfrm>
              <a:off x="3108755" y="4997872"/>
              <a:ext cx="119403" cy="8173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FF32168F-ADC4-4644-864E-5B9B11960BCE}"/>
                </a:ext>
              </a:extLst>
            </p:cNvPr>
            <p:cNvSpPr/>
            <p:nvPr/>
          </p:nvSpPr>
          <p:spPr>
            <a:xfrm>
              <a:off x="4015981" y="4997872"/>
              <a:ext cx="75730" cy="8173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星形: 五角 22">
            <a:extLst>
              <a:ext uri="{FF2B5EF4-FFF2-40B4-BE49-F238E27FC236}">
                <a16:creationId xmlns:a16="http://schemas.microsoft.com/office/drawing/2014/main" id="{2910761F-B8A1-440A-97A1-026BDA1E638E}"/>
              </a:ext>
            </a:extLst>
          </p:cNvPr>
          <p:cNvSpPr/>
          <p:nvPr userDrawn="1"/>
        </p:nvSpPr>
        <p:spPr>
          <a:xfrm>
            <a:off x="10522500" y="4813705"/>
            <a:ext cx="334544" cy="334544"/>
          </a:xfrm>
          <a:prstGeom prst="star5">
            <a:avLst/>
          </a:prstGeom>
          <a:noFill/>
          <a:ln>
            <a:solidFill>
              <a:schemeClr val="bg1">
                <a:alpha val="8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351B2267-92D0-4DD3-9C50-544BAB80017E}"/>
              </a:ext>
            </a:extLst>
          </p:cNvPr>
          <p:cNvPicPr>
            <a:picLocks noChangeAspect="1"/>
          </p:cNvPicPr>
          <p:nvPr userDrawn="1"/>
        </p:nvPicPr>
        <p:blipFill>
          <a:blip r:embed="rId2">
            <a:alphaModFix amt="84000"/>
            <a:duotone>
              <a:prstClr val="black"/>
              <a:srgbClr val="D9C3A5">
                <a:tint val="50000"/>
                <a:satMod val="180000"/>
              </a:srgbClr>
            </a:duotone>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9582807" y="2549038"/>
            <a:ext cx="470636" cy="470636"/>
          </a:xfrm>
          <a:prstGeom prst="rect">
            <a:avLst/>
          </a:prstGeom>
        </p:spPr>
      </p:pic>
      <p:pic>
        <p:nvPicPr>
          <p:cNvPr id="25" name="图片 24">
            <a:extLst>
              <a:ext uri="{FF2B5EF4-FFF2-40B4-BE49-F238E27FC236}">
                <a16:creationId xmlns:a16="http://schemas.microsoft.com/office/drawing/2014/main" id="{0A1EDEFF-1A54-43DD-AF31-ED9D2617A4D4}"/>
              </a:ext>
            </a:extLst>
          </p:cNvPr>
          <p:cNvPicPr>
            <a:picLocks noChangeAspect="1"/>
          </p:cNvPicPr>
          <p:nvPr userDrawn="1"/>
        </p:nvPicPr>
        <p:blipFill>
          <a:blip r:embed="rId2">
            <a:alphaModFix amt="84000"/>
            <a:duotone>
              <a:prstClr val="black"/>
              <a:srgbClr val="D9C3A5">
                <a:tint val="50000"/>
                <a:satMod val="180000"/>
              </a:srgbClr>
            </a:duotone>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6627967" y="4516662"/>
            <a:ext cx="470636" cy="470636"/>
          </a:xfrm>
          <a:prstGeom prst="rect">
            <a:avLst/>
          </a:prstGeom>
          <a:effectLst>
            <a:softEdge rad="12700"/>
          </a:effectLst>
        </p:spPr>
      </p:pic>
      <p:pic>
        <p:nvPicPr>
          <p:cNvPr id="46" name="图片 45">
            <a:extLst>
              <a:ext uri="{FF2B5EF4-FFF2-40B4-BE49-F238E27FC236}">
                <a16:creationId xmlns:a16="http://schemas.microsoft.com/office/drawing/2014/main" id="{ECE75093-4AAC-4986-B1E0-9A23F9E00346}"/>
              </a:ext>
            </a:extLst>
          </p:cNvPr>
          <p:cNvPicPr>
            <a:picLocks noChangeAspect="1"/>
          </p:cNvPicPr>
          <p:nvPr userDrawn="1"/>
        </p:nvPicPr>
        <p:blipFill>
          <a:blip r:embed="rId2">
            <a:biLevel thresh="25000"/>
            <a:alphaModFix amt="75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5178131" y="5770046"/>
            <a:ext cx="492949" cy="492949"/>
          </a:xfrm>
          <a:prstGeom prst="rect">
            <a:avLst/>
          </a:prstGeom>
          <a:effectLst>
            <a:softEdge rad="12700"/>
          </a:effectLst>
        </p:spPr>
      </p:pic>
      <p:pic>
        <p:nvPicPr>
          <p:cNvPr id="47" name="图片 46">
            <a:extLst>
              <a:ext uri="{FF2B5EF4-FFF2-40B4-BE49-F238E27FC236}">
                <a16:creationId xmlns:a16="http://schemas.microsoft.com/office/drawing/2014/main" id="{33BF86AF-0CA6-4B77-A740-6EC15018026D}"/>
              </a:ext>
            </a:extLst>
          </p:cNvPr>
          <p:cNvPicPr>
            <a:picLocks noChangeAspect="1"/>
          </p:cNvPicPr>
          <p:nvPr userDrawn="1"/>
        </p:nvPicPr>
        <p:blipFill>
          <a:blip r:embed="rId2">
            <a:biLevel thresh="25000"/>
            <a:alphaModFix amt="75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7195845" y="1173229"/>
            <a:ext cx="492949" cy="492949"/>
          </a:xfrm>
          <a:prstGeom prst="rect">
            <a:avLst/>
          </a:prstGeom>
          <a:effectLst>
            <a:softEdge rad="12700"/>
          </a:effectLst>
        </p:spPr>
      </p:pic>
      <p:pic>
        <p:nvPicPr>
          <p:cNvPr id="48" name="图片 47">
            <a:extLst>
              <a:ext uri="{FF2B5EF4-FFF2-40B4-BE49-F238E27FC236}">
                <a16:creationId xmlns:a16="http://schemas.microsoft.com/office/drawing/2014/main" id="{780B08C7-C208-4535-9532-C26EA8788CC5}"/>
              </a:ext>
            </a:extLst>
          </p:cNvPr>
          <p:cNvPicPr>
            <a:picLocks noChangeAspect="1"/>
          </p:cNvPicPr>
          <p:nvPr userDrawn="1"/>
        </p:nvPicPr>
        <p:blipFill>
          <a:blip r:embed="rId2">
            <a:duotone>
              <a:prstClr val="black"/>
              <a:srgbClr val="D9C3A5">
                <a:tint val="50000"/>
                <a:satMod val="180000"/>
              </a:srgbClr>
            </a:duotone>
            <a:alphaModFix amt="47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9942608" y="1110528"/>
            <a:ext cx="1058558" cy="1058558"/>
          </a:xfrm>
          <a:prstGeom prst="rect">
            <a:avLst/>
          </a:prstGeom>
          <a:effectLst>
            <a:softEdge rad="12700"/>
          </a:effectLst>
        </p:spPr>
      </p:pic>
      <p:pic>
        <p:nvPicPr>
          <p:cNvPr id="49" name="图片 48">
            <a:extLst>
              <a:ext uri="{FF2B5EF4-FFF2-40B4-BE49-F238E27FC236}">
                <a16:creationId xmlns:a16="http://schemas.microsoft.com/office/drawing/2014/main" id="{4D1761FA-6009-4D8F-A761-EBA0DC16985E}"/>
              </a:ext>
            </a:extLst>
          </p:cNvPr>
          <p:cNvPicPr>
            <a:picLocks noChangeAspect="1"/>
          </p:cNvPicPr>
          <p:nvPr userDrawn="1"/>
        </p:nvPicPr>
        <p:blipFill>
          <a:blip r:embed="rId2">
            <a:biLevel thresh="50000"/>
            <a:alphaModFix amt="74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721646" y="802178"/>
            <a:ext cx="873483" cy="873483"/>
          </a:xfrm>
          <a:prstGeom prst="rect">
            <a:avLst/>
          </a:prstGeom>
        </p:spPr>
      </p:pic>
      <p:pic>
        <p:nvPicPr>
          <p:cNvPr id="50" name="图片 49">
            <a:extLst>
              <a:ext uri="{FF2B5EF4-FFF2-40B4-BE49-F238E27FC236}">
                <a16:creationId xmlns:a16="http://schemas.microsoft.com/office/drawing/2014/main" id="{5760A844-A719-49C9-9D37-CFB156984992}"/>
              </a:ext>
            </a:extLst>
          </p:cNvPr>
          <p:cNvPicPr>
            <a:picLocks noChangeAspect="1"/>
          </p:cNvPicPr>
          <p:nvPr userDrawn="1"/>
        </p:nvPicPr>
        <p:blipFill>
          <a:blip r:embed="rId2">
            <a:biLevel thresh="50000"/>
            <a:alphaModFix amt="97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0780958" y="4196277"/>
            <a:ext cx="288907" cy="288907"/>
          </a:xfrm>
          <a:prstGeom prst="rect">
            <a:avLst/>
          </a:prstGeom>
        </p:spPr>
      </p:pic>
      <p:sp>
        <p:nvSpPr>
          <p:cNvPr id="51" name="星形: 五角 50">
            <a:extLst>
              <a:ext uri="{FF2B5EF4-FFF2-40B4-BE49-F238E27FC236}">
                <a16:creationId xmlns:a16="http://schemas.microsoft.com/office/drawing/2014/main" id="{FAEB060C-8984-45B4-A16B-F91BC24D9F67}"/>
              </a:ext>
            </a:extLst>
          </p:cNvPr>
          <p:cNvSpPr/>
          <p:nvPr userDrawn="1"/>
        </p:nvSpPr>
        <p:spPr>
          <a:xfrm>
            <a:off x="9434533" y="5680056"/>
            <a:ext cx="267786" cy="256004"/>
          </a:xfrm>
          <a:prstGeom prst="star5">
            <a:avLst/>
          </a:prstGeom>
          <a:noFill/>
          <a:ln>
            <a:solidFill>
              <a:schemeClr val="accent1">
                <a:lumMod val="50000"/>
                <a:lumOff val="50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2" name="图片 51">
            <a:hlinkClick r:id="rId7"/>
            <a:extLst>
              <a:ext uri="{FF2B5EF4-FFF2-40B4-BE49-F238E27FC236}">
                <a16:creationId xmlns:a16="http://schemas.microsoft.com/office/drawing/2014/main" id="{1947C961-5DE4-408E-B4B8-0AB831EAABB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129399" y="221532"/>
            <a:ext cx="1828800" cy="243840"/>
          </a:xfrm>
          <a:prstGeom prst="rect">
            <a:avLst/>
          </a:prstGeom>
        </p:spPr>
      </p:pic>
    </p:spTree>
    <p:extLst>
      <p:ext uri="{BB962C8B-B14F-4D97-AF65-F5344CB8AC3E}">
        <p14:creationId xmlns:p14="http://schemas.microsoft.com/office/powerpoint/2010/main" val="2451977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4">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5AC608F-CBE7-42AC-BE3F-B6F1A5B795E6}"/>
              </a:ext>
            </a:extLst>
          </p:cNvPr>
          <p:cNvSpPr/>
          <p:nvPr userDrawn="1"/>
        </p:nvSpPr>
        <p:spPr>
          <a:xfrm>
            <a:off x="0" y="0"/>
            <a:ext cx="12192000" cy="6858000"/>
          </a:xfrm>
          <a:prstGeom prst="rect">
            <a:avLst/>
          </a:prstGeom>
          <a:gradFill flip="none" rotWithShape="1">
            <a:gsLst>
              <a:gs pos="52000">
                <a:schemeClr val="accent4">
                  <a:lumMod val="32000"/>
                  <a:lumOff val="68000"/>
                </a:schemeClr>
              </a:gs>
              <a:gs pos="100000">
                <a:schemeClr val="accent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
            <a:extLst>
              <a:ext uri="{FF2B5EF4-FFF2-40B4-BE49-F238E27FC236}">
                <a16:creationId xmlns:a16="http://schemas.microsoft.com/office/drawing/2014/main" id="{95E846E8-5467-44D0-A4E2-B81766F6E63E}"/>
              </a:ext>
            </a:extLst>
          </p:cNvPr>
          <p:cNvSpPr/>
          <p:nvPr userDrawn="1"/>
        </p:nvSpPr>
        <p:spPr>
          <a:xfrm>
            <a:off x="0" y="5981772"/>
            <a:ext cx="12192000" cy="876228"/>
          </a:xfrm>
          <a:custGeom>
            <a:avLst/>
            <a:gdLst>
              <a:gd name="connsiteX0" fmla="*/ 11905952 w 12192000"/>
              <a:gd name="connsiteY0" fmla="*/ 37 h 876228"/>
              <a:gd name="connsiteX1" fmla="*/ 12132059 w 12192000"/>
              <a:gd name="connsiteY1" fmla="*/ 3419 h 876228"/>
              <a:gd name="connsiteX2" fmla="*/ 12192000 w 12192000"/>
              <a:gd name="connsiteY2" fmla="*/ 6952 h 876228"/>
              <a:gd name="connsiteX3" fmla="*/ 12192000 w 12192000"/>
              <a:gd name="connsiteY3" fmla="*/ 876228 h 876228"/>
              <a:gd name="connsiteX4" fmla="*/ 0 w 12192000"/>
              <a:gd name="connsiteY4" fmla="*/ 876228 h 876228"/>
              <a:gd name="connsiteX5" fmla="*/ 0 w 12192000"/>
              <a:gd name="connsiteY5" fmla="*/ 689338 h 876228"/>
              <a:gd name="connsiteX6" fmla="*/ 107435 w 12192000"/>
              <a:gd name="connsiteY6" fmla="*/ 665288 h 876228"/>
              <a:gd name="connsiteX7" fmla="*/ 1939636 w 12192000"/>
              <a:gd name="connsiteY7" fmla="*/ 391319 h 876228"/>
              <a:gd name="connsiteX8" fmla="*/ 6040582 w 12192000"/>
              <a:gd name="connsiteY8" fmla="*/ 640701 h 876228"/>
              <a:gd name="connsiteX9" fmla="*/ 9448800 w 12192000"/>
              <a:gd name="connsiteY9" fmla="*/ 183501 h 876228"/>
              <a:gd name="connsiteX10" fmla="*/ 11905952 w 12192000"/>
              <a:gd name="connsiteY10" fmla="*/ 37 h 8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876228">
                <a:moveTo>
                  <a:pt x="11905952" y="37"/>
                </a:moveTo>
                <a:cubicBezTo>
                  <a:pt x="11983303" y="-216"/>
                  <a:pt x="12058810" y="839"/>
                  <a:pt x="12132059" y="3419"/>
                </a:cubicBezTo>
                <a:lnTo>
                  <a:pt x="12192000" y="6952"/>
                </a:lnTo>
                <a:lnTo>
                  <a:pt x="12192000" y="876228"/>
                </a:lnTo>
                <a:lnTo>
                  <a:pt x="0" y="876228"/>
                </a:lnTo>
                <a:lnTo>
                  <a:pt x="0" y="689338"/>
                </a:lnTo>
                <a:lnTo>
                  <a:pt x="107435" y="665288"/>
                </a:lnTo>
                <a:cubicBezTo>
                  <a:pt x="713473" y="536287"/>
                  <a:pt x="1405226" y="433749"/>
                  <a:pt x="1939636" y="391319"/>
                </a:cubicBezTo>
                <a:cubicBezTo>
                  <a:pt x="3161145" y="294337"/>
                  <a:pt x="4789056" y="675337"/>
                  <a:pt x="6040582" y="640701"/>
                </a:cubicBezTo>
                <a:cubicBezTo>
                  <a:pt x="7292109" y="606065"/>
                  <a:pt x="8287327" y="259701"/>
                  <a:pt x="9448800" y="183501"/>
                </a:cubicBezTo>
                <a:cubicBezTo>
                  <a:pt x="10174721" y="135876"/>
                  <a:pt x="11132452" y="2562"/>
                  <a:pt x="11905952" y="3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a:extLst>
              <a:ext uri="{FF2B5EF4-FFF2-40B4-BE49-F238E27FC236}">
                <a16:creationId xmlns:a16="http://schemas.microsoft.com/office/drawing/2014/main" id="{38174C88-8872-4301-B8B8-380598C8B082}"/>
              </a:ext>
            </a:extLst>
          </p:cNvPr>
          <p:cNvSpPr/>
          <p:nvPr userDrawn="1"/>
        </p:nvSpPr>
        <p:spPr>
          <a:xfrm>
            <a:off x="1" y="0"/>
            <a:ext cx="5992921" cy="778246"/>
          </a:xfrm>
          <a:custGeom>
            <a:avLst/>
            <a:gdLst>
              <a:gd name="connsiteX0" fmla="*/ 0 w 5992921"/>
              <a:gd name="connsiteY0" fmla="*/ 0 h 778246"/>
              <a:gd name="connsiteX1" fmla="*/ 5427608 w 5992921"/>
              <a:gd name="connsiteY1" fmla="*/ 0 h 778246"/>
              <a:gd name="connsiteX2" fmla="*/ 5508847 w 5992921"/>
              <a:gd name="connsiteY2" fmla="*/ 19870 h 778246"/>
              <a:gd name="connsiteX3" fmla="*/ 5986123 w 5992921"/>
              <a:gd name="connsiteY3" fmla="*/ 169019 h 778246"/>
              <a:gd name="connsiteX4" fmla="*/ 5919195 w 5992921"/>
              <a:gd name="connsiteY4" fmla="*/ 328344 h 778246"/>
              <a:gd name="connsiteX5" fmla="*/ 5532599 w 5992921"/>
              <a:gd name="connsiteY5" fmla="*/ 462821 h 778246"/>
              <a:gd name="connsiteX6" fmla="*/ 5194816 w 5992921"/>
              <a:gd name="connsiteY6" fmla="*/ 667459 h 778246"/>
              <a:gd name="connsiteX7" fmla="*/ 4993250 w 5992921"/>
              <a:gd name="connsiteY7" fmla="*/ 648458 h 778246"/>
              <a:gd name="connsiteX8" fmla="*/ 4990100 w 5992921"/>
              <a:gd name="connsiteY8" fmla="*/ 643781 h 778246"/>
              <a:gd name="connsiteX9" fmla="*/ 4761764 w 5992921"/>
              <a:gd name="connsiteY9" fmla="*/ 660735 h 778246"/>
              <a:gd name="connsiteX10" fmla="*/ 4740899 w 5992921"/>
              <a:gd name="connsiteY10" fmla="*/ 724467 h 778246"/>
              <a:gd name="connsiteX11" fmla="*/ 4646808 w 5992921"/>
              <a:gd name="connsiteY11" fmla="*/ 777963 h 778246"/>
              <a:gd name="connsiteX12" fmla="*/ 4554291 w 5992921"/>
              <a:gd name="connsiteY12" fmla="*/ 631209 h 778246"/>
              <a:gd name="connsiteX13" fmla="*/ 4204699 w 5992921"/>
              <a:gd name="connsiteY13" fmla="*/ 509595 h 778246"/>
              <a:gd name="connsiteX14" fmla="*/ 3927943 w 5992921"/>
              <a:gd name="connsiteY14" fmla="*/ 523336 h 778246"/>
              <a:gd name="connsiteX15" fmla="*/ 3788576 w 5992921"/>
              <a:gd name="connsiteY15" fmla="*/ 578588 h 778246"/>
              <a:gd name="connsiteX16" fmla="*/ 3622444 w 5992921"/>
              <a:gd name="connsiteY16" fmla="*/ 637934 h 778246"/>
              <a:gd name="connsiteX17" fmla="*/ 3511423 w 5992921"/>
              <a:gd name="connsiteY17" fmla="*/ 597881 h 778246"/>
              <a:gd name="connsiteX18" fmla="*/ 3337416 w 5992921"/>
              <a:gd name="connsiteY18" fmla="*/ 585896 h 778246"/>
              <a:gd name="connsiteX19" fmla="*/ 3116953 w 5992921"/>
              <a:gd name="connsiteY19" fmla="*/ 592329 h 778246"/>
              <a:gd name="connsiteX20" fmla="*/ 2815389 w 5992921"/>
              <a:gd name="connsiteY20" fmla="*/ 375702 h 778246"/>
              <a:gd name="connsiteX21" fmla="*/ 2479970 w 5992921"/>
              <a:gd name="connsiteY21" fmla="*/ 326883 h 778246"/>
              <a:gd name="connsiteX22" fmla="*/ 1791810 w 5992921"/>
              <a:gd name="connsiteY22" fmla="*/ 318698 h 778246"/>
              <a:gd name="connsiteX23" fmla="*/ 1694966 w 5992921"/>
              <a:gd name="connsiteY23" fmla="*/ 373949 h 778246"/>
              <a:gd name="connsiteX24" fmla="*/ 1659925 w 5992921"/>
              <a:gd name="connsiteY24" fmla="*/ 452588 h 778246"/>
              <a:gd name="connsiteX25" fmla="*/ 1485129 w 5992921"/>
              <a:gd name="connsiteY25" fmla="*/ 458143 h 778246"/>
              <a:gd name="connsiteX26" fmla="*/ 1483951 w 5992921"/>
              <a:gd name="connsiteY26" fmla="*/ 456974 h 778246"/>
              <a:gd name="connsiteX27" fmla="*/ 1304034 w 5992921"/>
              <a:gd name="connsiteY27" fmla="*/ 472467 h 778246"/>
              <a:gd name="connsiteX28" fmla="*/ 1249315 w 5992921"/>
              <a:gd name="connsiteY28" fmla="*/ 552570 h 778246"/>
              <a:gd name="connsiteX29" fmla="*/ 1130028 w 5992921"/>
              <a:gd name="connsiteY29" fmla="*/ 578879 h 778246"/>
              <a:gd name="connsiteX30" fmla="*/ 1051291 w 5992921"/>
              <a:gd name="connsiteY30" fmla="*/ 490008 h 778246"/>
              <a:gd name="connsiteX31" fmla="*/ 825314 w 5992921"/>
              <a:gd name="connsiteY31" fmla="*/ 198836 h 778246"/>
              <a:gd name="connsiteX32" fmla="*/ 421789 w 5992921"/>
              <a:gd name="connsiteY32" fmla="*/ 246489 h 778246"/>
              <a:gd name="connsiteX33" fmla="*/ 291086 w 5992921"/>
              <a:gd name="connsiteY33" fmla="*/ 384182 h 778246"/>
              <a:gd name="connsiteX34" fmla="*/ 195027 w 5992921"/>
              <a:gd name="connsiteY34" fmla="*/ 377166 h 778246"/>
              <a:gd name="connsiteX35" fmla="*/ 60496 w 5992921"/>
              <a:gd name="connsiteY35" fmla="*/ 335259 h 778246"/>
              <a:gd name="connsiteX36" fmla="*/ 0 w 5992921"/>
              <a:gd name="connsiteY36" fmla="*/ 314003 h 77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92921" h="778246">
                <a:moveTo>
                  <a:pt x="0" y="0"/>
                </a:moveTo>
                <a:lnTo>
                  <a:pt x="5427608" y="0"/>
                </a:lnTo>
                <a:lnTo>
                  <a:pt x="5508847" y="19870"/>
                </a:lnTo>
                <a:cubicBezTo>
                  <a:pt x="5702596" y="54787"/>
                  <a:pt x="5938587" y="39220"/>
                  <a:pt x="5986123" y="169019"/>
                </a:cubicBezTo>
                <a:cubicBezTo>
                  <a:pt x="6007380" y="226901"/>
                  <a:pt x="5977068" y="286830"/>
                  <a:pt x="5919195" y="328344"/>
                </a:cubicBezTo>
                <a:cubicBezTo>
                  <a:pt x="5810931" y="406400"/>
                  <a:pt x="5662513" y="418677"/>
                  <a:pt x="5532599" y="462821"/>
                </a:cubicBezTo>
                <a:cubicBezTo>
                  <a:pt x="5398747" y="508134"/>
                  <a:pt x="5291268" y="583848"/>
                  <a:pt x="5194816" y="667459"/>
                </a:cubicBezTo>
                <a:cubicBezTo>
                  <a:pt x="5137340" y="717156"/>
                  <a:pt x="5030651" y="707509"/>
                  <a:pt x="4993250" y="648458"/>
                </a:cubicBezTo>
                <a:lnTo>
                  <a:pt x="4990100" y="643781"/>
                </a:lnTo>
                <a:cubicBezTo>
                  <a:pt x="4941283" y="566894"/>
                  <a:pt x="4789323" y="578296"/>
                  <a:pt x="4761764" y="660735"/>
                </a:cubicBezTo>
                <a:lnTo>
                  <a:pt x="4740899" y="724467"/>
                </a:lnTo>
                <a:cubicBezTo>
                  <a:pt x="4730269" y="756623"/>
                  <a:pt x="4690900" y="781179"/>
                  <a:pt x="4646808" y="777963"/>
                </a:cubicBezTo>
                <a:cubicBezTo>
                  <a:pt x="4568860" y="772116"/>
                  <a:pt x="4575552" y="687630"/>
                  <a:pt x="4554291" y="631209"/>
                </a:cubicBezTo>
                <a:cubicBezTo>
                  <a:pt x="4516894" y="531227"/>
                  <a:pt x="4344066" y="501118"/>
                  <a:pt x="4204699" y="509595"/>
                </a:cubicBezTo>
                <a:cubicBezTo>
                  <a:pt x="4113365" y="515151"/>
                  <a:pt x="4017703" y="528888"/>
                  <a:pt x="3927943" y="523336"/>
                </a:cubicBezTo>
                <a:cubicBezTo>
                  <a:pt x="3870855" y="519828"/>
                  <a:pt x="3818889" y="542338"/>
                  <a:pt x="3788576" y="578588"/>
                </a:cubicBezTo>
                <a:cubicBezTo>
                  <a:pt x="3755899" y="617468"/>
                  <a:pt x="3686611" y="646411"/>
                  <a:pt x="3622444" y="637934"/>
                </a:cubicBezTo>
                <a:cubicBezTo>
                  <a:pt x="3580318" y="632379"/>
                  <a:pt x="3543707" y="617760"/>
                  <a:pt x="3511423" y="597881"/>
                </a:cubicBezTo>
                <a:cubicBezTo>
                  <a:pt x="3462213" y="567477"/>
                  <a:pt x="3391743" y="561047"/>
                  <a:pt x="3337416" y="585896"/>
                </a:cubicBezTo>
                <a:cubicBezTo>
                  <a:pt x="3275605" y="614252"/>
                  <a:pt x="3181910" y="622146"/>
                  <a:pt x="3116953" y="592329"/>
                </a:cubicBezTo>
                <a:cubicBezTo>
                  <a:pt x="2997273" y="537660"/>
                  <a:pt x="2935069" y="430370"/>
                  <a:pt x="2815389" y="375702"/>
                </a:cubicBezTo>
                <a:cubicBezTo>
                  <a:pt x="2716970" y="330974"/>
                  <a:pt x="2595319" y="328052"/>
                  <a:pt x="2479970" y="326883"/>
                </a:cubicBezTo>
                <a:lnTo>
                  <a:pt x="1791810" y="318698"/>
                </a:lnTo>
                <a:cubicBezTo>
                  <a:pt x="1746143" y="318111"/>
                  <a:pt x="1704807" y="340915"/>
                  <a:pt x="1694966" y="373949"/>
                </a:cubicBezTo>
                <a:cubicBezTo>
                  <a:pt x="1686695" y="400845"/>
                  <a:pt x="1674887" y="427154"/>
                  <a:pt x="1659925" y="452588"/>
                </a:cubicBezTo>
                <a:cubicBezTo>
                  <a:pt x="1627645" y="506670"/>
                  <a:pt x="1524894" y="509595"/>
                  <a:pt x="1485129" y="458143"/>
                </a:cubicBezTo>
                <a:lnTo>
                  <a:pt x="1483951" y="456974"/>
                </a:lnTo>
                <a:cubicBezTo>
                  <a:pt x="1440644" y="401136"/>
                  <a:pt x="1326081" y="410491"/>
                  <a:pt x="1304034" y="472467"/>
                </a:cubicBezTo>
                <a:cubicBezTo>
                  <a:pt x="1293801" y="501701"/>
                  <a:pt x="1278446" y="529183"/>
                  <a:pt x="1249315" y="552570"/>
                </a:cubicBezTo>
                <a:cubicBezTo>
                  <a:pt x="1218999" y="576832"/>
                  <a:pt x="1172546" y="589404"/>
                  <a:pt x="1130028" y="578879"/>
                </a:cubicBezTo>
                <a:cubicBezTo>
                  <a:pt x="1076880" y="565725"/>
                  <a:pt x="1063100" y="525966"/>
                  <a:pt x="1051291" y="490008"/>
                </a:cubicBezTo>
                <a:cubicBezTo>
                  <a:pt x="1013498" y="378918"/>
                  <a:pt x="952083" y="264321"/>
                  <a:pt x="825314" y="198836"/>
                </a:cubicBezTo>
                <a:cubicBezTo>
                  <a:pt x="698550" y="133643"/>
                  <a:pt x="492652" y="144754"/>
                  <a:pt x="421789" y="246489"/>
                </a:cubicBezTo>
                <a:cubicBezTo>
                  <a:pt x="385963" y="297941"/>
                  <a:pt x="385570" y="366933"/>
                  <a:pt x="291086" y="384182"/>
                </a:cubicBezTo>
                <a:cubicBezTo>
                  <a:pt x="259199" y="390029"/>
                  <a:pt x="225340" y="386226"/>
                  <a:pt x="195027" y="377166"/>
                </a:cubicBezTo>
                <a:cubicBezTo>
                  <a:pt x="148179" y="362987"/>
                  <a:pt x="103004" y="349101"/>
                  <a:pt x="60496" y="335259"/>
                </a:cubicBezTo>
                <a:lnTo>
                  <a:pt x="0" y="314003"/>
                </a:lnTo>
                <a:close/>
              </a:path>
            </a:pathLst>
          </a:custGeom>
          <a:solidFill>
            <a:srgbClr val="F2F3F7"/>
          </a:solidFill>
          <a:ln w="9525" cap="flat">
            <a:noFill/>
            <a:prstDash val="solid"/>
            <a:miter/>
          </a:ln>
        </p:spPr>
        <p:txBody>
          <a:bodyPr wrap="square" rtlCol="0" anchor="ctr">
            <a:noAutofit/>
          </a:bodyPr>
          <a:lstStyle/>
          <a:p>
            <a:endParaRPr lang="en-ID">
              <a:latin typeface="Lexend" pitchFamily="2" charset="0"/>
            </a:endParaRPr>
          </a:p>
        </p:txBody>
      </p:sp>
      <p:sp>
        <p:nvSpPr>
          <p:cNvPr id="6" name="任意多边形: 形状 5">
            <a:extLst>
              <a:ext uri="{FF2B5EF4-FFF2-40B4-BE49-F238E27FC236}">
                <a16:creationId xmlns:a16="http://schemas.microsoft.com/office/drawing/2014/main" id="{0A8879E3-9491-4E13-A220-16023573F3FB}"/>
              </a:ext>
            </a:extLst>
          </p:cNvPr>
          <p:cNvSpPr/>
          <p:nvPr userDrawn="1"/>
        </p:nvSpPr>
        <p:spPr>
          <a:xfrm>
            <a:off x="10522500" y="0"/>
            <a:ext cx="1669500" cy="806730"/>
          </a:xfrm>
          <a:custGeom>
            <a:avLst/>
            <a:gdLst>
              <a:gd name="connsiteX0" fmla="*/ 0 w 1669500"/>
              <a:gd name="connsiteY0" fmla="*/ 0 h 806730"/>
              <a:gd name="connsiteX1" fmla="*/ 1669500 w 1669500"/>
              <a:gd name="connsiteY1" fmla="*/ 0 h 806730"/>
              <a:gd name="connsiteX2" fmla="*/ 1669500 w 1669500"/>
              <a:gd name="connsiteY2" fmla="*/ 767879 h 806730"/>
              <a:gd name="connsiteX3" fmla="*/ 1658487 w 1669500"/>
              <a:gd name="connsiteY3" fmla="*/ 763657 h 806730"/>
              <a:gd name="connsiteX4" fmla="*/ 1501025 w 1669500"/>
              <a:gd name="connsiteY4" fmla="*/ 635841 h 806730"/>
              <a:gd name="connsiteX5" fmla="*/ 1495917 w 1669500"/>
              <a:gd name="connsiteY5" fmla="*/ 577710 h 806730"/>
              <a:gd name="connsiteX6" fmla="*/ 1352548 w 1669500"/>
              <a:gd name="connsiteY6" fmla="*/ 565253 h 806730"/>
              <a:gd name="connsiteX7" fmla="*/ 1275754 w 1669500"/>
              <a:gd name="connsiteY7" fmla="*/ 648659 h 806730"/>
              <a:gd name="connsiteX8" fmla="*/ 1235521 w 1669500"/>
              <a:gd name="connsiteY8" fmla="*/ 514161 h 806730"/>
              <a:gd name="connsiteX9" fmla="*/ 1173844 w 1669500"/>
              <a:gd name="connsiteY9" fmla="*/ 502067 h 806730"/>
              <a:gd name="connsiteX10" fmla="*/ 1173433 w 1669500"/>
              <a:gd name="connsiteY10" fmla="*/ 502428 h 806730"/>
              <a:gd name="connsiteX11" fmla="*/ 1112982 w 1669500"/>
              <a:gd name="connsiteY11" fmla="*/ 491054 h 806730"/>
              <a:gd name="connsiteX12" fmla="*/ 1109306 w 1669500"/>
              <a:gd name="connsiteY12" fmla="*/ 482207 h 806730"/>
              <a:gd name="connsiteX13" fmla="*/ 1040477 w 1669500"/>
              <a:gd name="connsiteY13" fmla="*/ 491596 h 806730"/>
              <a:gd name="connsiteX14" fmla="*/ 1022914 w 1669500"/>
              <a:gd name="connsiteY14" fmla="*/ 764199 h 806730"/>
              <a:gd name="connsiteX15" fmla="*/ 1022709 w 1669500"/>
              <a:gd name="connsiteY15" fmla="*/ 766906 h 806730"/>
              <a:gd name="connsiteX16" fmla="*/ 924269 w 1669500"/>
              <a:gd name="connsiteY16" fmla="*/ 764741 h 806730"/>
              <a:gd name="connsiteX17" fmla="*/ 818070 w 1669500"/>
              <a:gd name="connsiteY17" fmla="*/ 322979 h 806730"/>
              <a:gd name="connsiteX18" fmla="*/ 709416 w 1669500"/>
              <a:gd name="connsiteY18" fmla="*/ 296983 h 806730"/>
              <a:gd name="connsiteX19" fmla="*/ 629562 w 1669500"/>
              <a:gd name="connsiteY19" fmla="*/ 305468 h 806730"/>
              <a:gd name="connsiteX20" fmla="*/ 585243 w 1669500"/>
              <a:gd name="connsiteY20" fmla="*/ 274597 h 806730"/>
              <a:gd name="connsiteX21" fmla="*/ 441260 w 1669500"/>
              <a:gd name="connsiteY21" fmla="*/ 345183 h 806730"/>
              <a:gd name="connsiteX22" fmla="*/ 244582 w 1669500"/>
              <a:gd name="connsiteY22" fmla="*/ 224590 h 806730"/>
              <a:gd name="connsiteX23" fmla="*/ 101007 w 1669500"/>
              <a:gd name="connsiteY23" fmla="*/ 31239 h 806730"/>
              <a:gd name="connsiteX24" fmla="*/ 20335 w 1669500"/>
              <a:gd name="connsiteY24" fmla="*/ 13547 h 8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9500" h="806730">
                <a:moveTo>
                  <a:pt x="0" y="0"/>
                </a:moveTo>
                <a:lnTo>
                  <a:pt x="1669500" y="0"/>
                </a:lnTo>
                <a:lnTo>
                  <a:pt x="1669500" y="767879"/>
                </a:lnTo>
                <a:lnTo>
                  <a:pt x="1658487" y="763657"/>
                </a:lnTo>
                <a:cubicBezTo>
                  <a:pt x="1578021" y="743618"/>
                  <a:pt x="1509397" y="705344"/>
                  <a:pt x="1501025" y="635841"/>
                </a:cubicBezTo>
                <a:cubicBezTo>
                  <a:pt x="1498778" y="616523"/>
                  <a:pt x="1502046" y="596484"/>
                  <a:pt x="1495917" y="577710"/>
                </a:cubicBezTo>
                <a:cubicBezTo>
                  <a:pt x="1478968" y="525174"/>
                  <a:pt x="1380528" y="516690"/>
                  <a:pt x="1352548" y="565253"/>
                </a:cubicBezTo>
                <a:cubicBezTo>
                  <a:pt x="1331306" y="602080"/>
                  <a:pt x="1316193" y="669419"/>
                  <a:pt x="1275754" y="648659"/>
                </a:cubicBezTo>
                <a:lnTo>
                  <a:pt x="1235521" y="514161"/>
                </a:lnTo>
                <a:cubicBezTo>
                  <a:pt x="1228170" y="489429"/>
                  <a:pt x="1192428" y="482570"/>
                  <a:pt x="1173844" y="502067"/>
                </a:cubicBezTo>
                <a:lnTo>
                  <a:pt x="1173433" y="502428"/>
                </a:lnTo>
                <a:cubicBezTo>
                  <a:pt x="1155462" y="521564"/>
                  <a:pt x="1121354" y="514703"/>
                  <a:pt x="1112982" y="491054"/>
                </a:cubicBezTo>
                <a:cubicBezTo>
                  <a:pt x="1111961" y="487984"/>
                  <a:pt x="1110735" y="485096"/>
                  <a:pt x="1109306" y="482207"/>
                </a:cubicBezTo>
                <a:cubicBezTo>
                  <a:pt x="1095416" y="450615"/>
                  <a:pt x="1042522" y="457656"/>
                  <a:pt x="1040477" y="491596"/>
                </a:cubicBezTo>
                <a:lnTo>
                  <a:pt x="1022914" y="764199"/>
                </a:lnTo>
                <a:cubicBezTo>
                  <a:pt x="1022914" y="765101"/>
                  <a:pt x="1022709" y="766004"/>
                  <a:pt x="1022709" y="766906"/>
                </a:cubicBezTo>
                <a:cubicBezTo>
                  <a:pt x="1018218" y="821428"/>
                  <a:pt x="927129" y="819260"/>
                  <a:pt x="924269" y="764741"/>
                </a:cubicBezTo>
                <a:cubicBezTo>
                  <a:pt x="916918" y="613634"/>
                  <a:pt x="880768" y="463612"/>
                  <a:pt x="818070" y="322979"/>
                </a:cubicBezTo>
                <a:cubicBezTo>
                  <a:pt x="800912" y="284344"/>
                  <a:pt x="747607" y="272790"/>
                  <a:pt x="709416" y="296983"/>
                </a:cubicBezTo>
                <a:cubicBezTo>
                  <a:pt x="684090" y="313050"/>
                  <a:pt x="656111" y="319730"/>
                  <a:pt x="629562" y="305468"/>
                </a:cubicBezTo>
                <a:cubicBezTo>
                  <a:pt x="613428" y="296802"/>
                  <a:pt x="602603" y="281456"/>
                  <a:pt x="585243" y="274597"/>
                </a:cubicBezTo>
                <a:cubicBezTo>
                  <a:pt x="532346" y="253474"/>
                  <a:pt x="492931" y="321716"/>
                  <a:pt x="441260" y="345183"/>
                </a:cubicBezTo>
                <a:cubicBezTo>
                  <a:pt x="360585" y="382194"/>
                  <a:pt x="275012" y="300232"/>
                  <a:pt x="244582" y="224590"/>
                </a:cubicBezTo>
                <a:cubicBezTo>
                  <a:pt x="214150" y="148947"/>
                  <a:pt x="187602" y="55430"/>
                  <a:pt x="101007" y="31239"/>
                </a:cubicBezTo>
                <a:cubicBezTo>
                  <a:pt x="74456" y="23838"/>
                  <a:pt x="45250" y="24378"/>
                  <a:pt x="20335" y="13547"/>
                </a:cubicBezTo>
                <a:close/>
              </a:path>
            </a:pathLst>
          </a:custGeom>
          <a:solidFill>
            <a:srgbClr val="F2F3F7"/>
          </a:solidFill>
          <a:ln w="7356" cap="flat">
            <a:noFill/>
            <a:prstDash val="solid"/>
            <a:miter/>
          </a:ln>
        </p:spPr>
        <p:txBody>
          <a:bodyPr wrap="square" rtlCol="0" anchor="ctr">
            <a:noAutofit/>
          </a:bodyPr>
          <a:lstStyle/>
          <a:p>
            <a:endParaRPr lang="en-ID" dirty="0">
              <a:latin typeface="Lexend" pitchFamily="2" charset="0"/>
            </a:endParaRPr>
          </a:p>
        </p:txBody>
      </p:sp>
      <p:pic>
        <p:nvPicPr>
          <p:cNvPr id="7" name="图片 6">
            <a:extLst>
              <a:ext uri="{FF2B5EF4-FFF2-40B4-BE49-F238E27FC236}">
                <a16:creationId xmlns:a16="http://schemas.microsoft.com/office/drawing/2014/main" id="{CAF638A8-3F9D-407B-BC04-067C778E5E25}"/>
              </a:ext>
            </a:extLst>
          </p:cNvPr>
          <p:cNvPicPr>
            <a:picLocks noChangeAspect="1"/>
          </p:cNvPicPr>
          <p:nvPr userDrawn="1"/>
        </p:nvPicPr>
        <p:blipFill>
          <a:blip r:embed="rId2">
            <a:alphaModFix amt="58000"/>
          </a:blip>
          <a:srcRect l="22818" t="16420" r="11818"/>
          <a:stretch>
            <a:fillRect/>
          </a:stretch>
        </p:blipFill>
        <p:spPr>
          <a:xfrm>
            <a:off x="0" y="0"/>
            <a:ext cx="12192000" cy="3974314"/>
          </a:xfrm>
          <a:custGeom>
            <a:avLst/>
            <a:gdLst>
              <a:gd name="connsiteX0" fmla="*/ 0 w 12192000"/>
              <a:gd name="connsiteY0" fmla="*/ 0 h 3974314"/>
              <a:gd name="connsiteX1" fmla="*/ 12192000 w 12192000"/>
              <a:gd name="connsiteY1" fmla="*/ 0 h 3974314"/>
              <a:gd name="connsiteX2" fmla="*/ 12192000 w 12192000"/>
              <a:gd name="connsiteY2" fmla="*/ 3974314 h 3974314"/>
              <a:gd name="connsiteX3" fmla="*/ 0 w 12192000"/>
              <a:gd name="connsiteY3" fmla="*/ 3974314 h 3974314"/>
            </a:gdLst>
            <a:ahLst/>
            <a:cxnLst>
              <a:cxn ang="0">
                <a:pos x="connsiteX0" y="connsiteY0"/>
              </a:cxn>
              <a:cxn ang="0">
                <a:pos x="connsiteX1" y="connsiteY1"/>
              </a:cxn>
              <a:cxn ang="0">
                <a:pos x="connsiteX2" y="connsiteY2"/>
              </a:cxn>
              <a:cxn ang="0">
                <a:pos x="connsiteX3" y="connsiteY3"/>
              </a:cxn>
            </a:cxnLst>
            <a:rect l="l" t="t" r="r" b="b"/>
            <a:pathLst>
              <a:path w="12192000" h="3974314">
                <a:moveTo>
                  <a:pt x="0" y="0"/>
                </a:moveTo>
                <a:lnTo>
                  <a:pt x="12192000" y="0"/>
                </a:lnTo>
                <a:lnTo>
                  <a:pt x="12192000" y="3974314"/>
                </a:lnTo>
                <a:lnTo>
                  <a:pt x="0" y="3974314"/>
                </a:lnTo>
                <a:close/>
              </a:path>
            </a:pathLst>
          </a:custGeom>
        </p:spPr>
      </p:pic>
      <p:sp>
        <p:nvSpPr>
          <p:cNvPr id="8" name="星形: 五角 7">
            <a:extLst>
              <a:ext uri="{FF2B5EF4-FFF2-40B4-BE49-F238E27FC236}">
                <a16:creationId xmlns:a16="http://schemas.microsoft.com/office/drawing/2014/main" id="{E8DD3007-C2B9-452E-B145-51A037CE97F6}"/>
              </a:ext>
            </a:extLst>
          </p:cNvPr>
          <p:cNvSpPr/>
          <p:nvPr userDrawn="1"/>
        </p:nvSpPr>
        <p:spPr>
          <a:xfrm>
            <a:off x="3262943" y="3544717"/>
            <a:ext cx="450301" cy="445673"/>
          </a:xfrm>
          <a:prstGeom prst="star5">
            <a:avLst/>
          </a:prstGeom>
          <a:noFill/>
          <a:ln>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9F3523CE-F2D6-453D-8E45-615B07A59C53}"/>
              </a:ext>
            </a:extLst>
          </p:cNvPr>
          <p:cNvPicPr>
            <a:picLocks noChangeAspect="1"/>
          </p:cNvPicPr>
          <p:nvPr userDrawn="1"/>
        </p:nvPicPr>
        <p:blipFill>
          <a:blip r:embed="rId3">
            <a:biLevel thresh="50000"/>
            <a:alphaModFix amt="84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2671312" y="5163119"/>
            <a:ext cx="470636" cy="470636"/>
          </a:xfrm>
          <a:prstGeom prst="rect">
            <a:avLst/>
          </a:prstGeom>
          <a:effectLst>
            <a:softEdge rad="12700"/>
          </a:effectLst>
        </p:spPr>
      </p:pic>
      <p:pic>
        <p:nvPicPr>
          <p:cNvPr id="17" name="图片 16">
            <a:extLst>
              <a:ext uri="{FF2B5EF4-FFF2-40B4-BE49-F238E27FC236}">
                <a16:creationId xmlns:a16="http://schemas.microsoft.com/office/drawing/2014/main" id="{EA635C31-7C04-4C47-AE56-F35BD7E39C77}"/>
              </a:ext>
            </a:extLst>
          </p:cNvPr>
          <p:cNvPicPr>
            <a:picLocks noChangeAspect="1"/>
          </p:cNvPicPr>
          <p:nvPr userDrawn="1"/>
        </p:nvPicPr>
        <p:blipFill>
          <a:blip r:embed="rId5"/>
          <a:stretch>
            <a:fillRect/>
          </a:stretch>
        </p:blipFill>
        <p:spPr>
          <a:xfrm>
            <a:off x="2876213" y="2186024"/>
            <a:ext cx="469433" cy="469433"/>
          </a:xfrm>
          <a:prstGeom prst="rect">
            <a:avLst/>
          </a:prstGeom>
        </p:spPr>
      </p:pic>
      <p:sp>
        <p:nvSpPr>
          <p:cNvPr id="18" name="矩形 17">
            <a:extLst>
              <a:ext uri="{FF2B5EF4-FFF2-40B4-BE49-F238E27FC236}">
                <a16:creationId xmlns:a16="http://schemas.microsoft.com/office/drawing/2014/main" id="{73AFBF53-76B9-401E-AF5E-BF3C682AE791}"/>
              </a:ext>
            </a:extLst>
          </p:cNvPr>
          <p:cNvSpPr/>
          <p:nvPr userDrawn="1"/>
        </p:nvSpPr>
        <p:spPr>
          <a:xfrm>
            <a:off x="0" y="0"/>
            <a:ext cx="12192000" cy="6858000"/>
          </a:xfrm>
          <a:prstGeom prst="rect">
            <a:avLst/>
          </a:prstGeom>
          <a:blipFill dpi="0" rotWithShape="1">
            <a:blip r:embed="rId6">
              <a:alphaModFix amt="2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DDDAC5EE-D2DB-4CDC-82AC-67D98185BBD8}"/>
              </a:ext>
            </a:extLst>
          </p:cNvPr>
          <p:cNvPicPr>
            <a:picLocks noChangeAspect="1"/>
          </p:cNvPicPr>
          <p:nvPr userDrawn="1"/>
        </p:nvPicPr>
        <p:blipFill>
          <a:blip r:embed="rId2">
            <a:alphaModFix amt="48000"/>
          </a:blip>
          <a:srcRect l="58626" b="7707"/>
          <a:stretch>
            <a:fillRect/>
          </a:stretch>
        </p:blipFill>
        <p:spPr>
          <a:xfrm>
            <a:off x="0" y="2695364"/>
            <a:ext cx="7319808" cy="4162637"/>
          </a:xfrm>
          <a:custGeom>
            <a:avLst/>
            <a:gdLst>
              <a:gd name="connsiteX0" fmla="*/ 0 w 7319808"/>
              <a:gd name="connsiteY0" fmla="*/ 0 h 4162637"/>
              <a:gd name="connsiteX1" fmla="*/ 7319808 w 7319808"/>
              <a:gd name="connsiteY1" fmla="*/ 0 h 4162637"/>
              <a:gd name="connsiteX2" fmla="*/ 7319808 w 7319808"/>
              <a:gd name="connsiteY2" fmla="*/ 4162637 h 4162637"/>
              <a:gd name="connsiteX3" fmla="*/ 0 w 7319808"/>
              <a:gd name="connsiteY3" fmla="*/ 4162637 h 4162637"/>
            </a:gdLst>
            <a:ahLst/>
            <a:cxnLst>
              <a:cxn ang="0">
                <a:pos x="connsiteX0" y="connsiteY0"/>
              </a:cxn>
              <a:cxn ang="0">
                <a:pos x="connsiteX1" y="connsiteY1"/>
              </a:cxn>
              <a:cxn ang="0">
                <a:pos x="connsiteX2" y="connsiteY2"/>
              </a:cxn>
              <a:cxn ang="0">
                <a:pos x="connsiteX3" y="connsiteY3"/>
              </a:cxn>
            </a:cxnLst>
            <a:rect l="l" t="t" r="r" b="b"/>
            <a:pathLst>
              <a:path w="7319808" h="4162637">
                <a:moveTo>
                  <a:pt x="0" y="0"/>
                </a:moveTo>
                <a:lnTo>
                  <a:pt x="7319808" y="0"/>
                </a:lnTo>
                <a:lnTo>
                  <a:pt x="7319808" y="4162637"/>
                </a:lnTo>
                <a:lnTo>
                  <a:pt x="0" y="4162637"/>
                </a:lnTo>
                <a:close/>
              </a:path>
            </a:pathLst>
          </a:custGeom>
        </p:spPr>
      </p:pic>
      <p:pic>
        <p:nvPicPr>
          <p:cNvPr id="20" name="图片 19">
            <a:extLst>
              <a:ext uri="{FF2B5EF4-FFF2-40B4-BE49-F238E27FC236}">
                <a16:creationId xmlns:a16="http://schemas.microsoft.com/office/drawing/2014/main" id="{C7E047A6-606E-4D34-82F4-12025A570F41}"/>
              </a:ext>
            </a:extLst>
          </p:cNvPr>
          <p:cNvPicPr>
            <a:picLocks noChangeAspect="1"/>
          </p:cNvPicPr>
          <p:nvPr userDrawn="1"/>
        </p:nvPicPr>
        <p:blipFill>
          <a:blip r:embed="rId2">
            <a:alphaModFix amt="40000"/>
          </a:blip>
          <a:srcRect l="58626" r="11695" b="24100"/>
          <a:stretch>
            <a:fillRect/>
          </a:stretch>
        </p:blipFill>
        <p:spPr>
          <a:xfrm>
            <a:off x="7178750" y="3589582"/>
            <a:ext cx="5013250" cy="3268418"/>
          </a:xfrm>
          <a:custGeom>
            <a:avLst/>
            <a:gdLst>
              <a:gd name="connsiteX0" fmla="*/ 0 w 5013250"/>
              <a:gd name="connsiteY0" fmla="*/ 0 h 3268418"/>
              <a:gd name="connsiteX1" fmla="*/ 5013250 w 5013250"/>
              <a:gd name="connsiteY1" fmla="*/ 0 h 3268418"/>
              <a:gd name="connsiteX2" fmla="*/ 5013250 w 5013250"/>
              <a:gd name="connsiteY2" fmla="*/ 3268418 h 3268418"/>
              <a:gd name="connsiteX3" fmla="*/ 0 w 5013250"/>
              <a:gd name="connsiteY3" fmla="*/ 3268418 h 3268418"/>
            </a:gdLst>
            <a:ahLst/>
            <a:cxnLst>
              <a:cxn ang="0">
                <a:pos x="connsiteX0" y="connsiteY0"/>
              </a:cxn>
              <a:cxn ang="0">
                <a:pos x="connsiteX1" y="connsiteY1"/>
              </a:cxn>
              <a:cxn ang="0">
                <a:pos x="connsiteX2" y="connsiteY2"/>
              </a:cxn>
              <a:cxn ang="0">
                <a:pos x="connsiteX3" y="connsiteY3"/>
              </a:cxn>
            </a:cxnLst>
            <a:rect l="l" t="t" r="r" b="b"/>
            <a:pathLst>
              <a:path w="5013250" h="3268418">
                <a:moveTo>
                  <a:pt x="0" y="0"/>
                </a:moveTo>
                <a:lnTo>
                  <a:pt x="5013250" y="0"/>
                </a:lnTo>
                <a:lnTo>
                  <a:pt x="5013250" y="3268418"/>
                </a:lnTo>
                <a:lnTo>
                  <a:pt x="0" y="3268418"/>
                </a:lnTo>
                <a:close/>
              </a:path>
            </a:pathLst>
          </a:custGeom>
        </p:spPr>
      </p:pic>
      <p:pic>
        <p:nvPicPr>
          <p:cNvPr id="21" name="图片 20">
            <a:extLst>
              <a:ext uri="{FF2B5EF4-FFF2-40B4-BE49-F238E27FC236}">
                <a16:creationId xmlns:a16="http://schemas.microsoft.com/office/drawing/2014/main" id="{4235B739-9427-49F6-9888-AA8EE12D956B}"/>
              </a:ext>
            </a:extLst>
          </p:cNvPr>
          <p:cNvPicPr>
            <a:picLocks noChangeAspect="1"/>
          </p:cNvPicPr>
          <p:nvPr userDrawn="1"/>
        </p:nvPicPr>
        <p:blipFill>
          <a:blip r:embed="rId2">
            <a:alphaModFix amt="58000"/>
          </a:blip>
          <a:srcRect l="22818" t="16420" r="11818"/>
          <a:stretch>
            <a:fillRect/>
          </a:stretch>
        </p:blipFill>
        <p:spPr>
          <a:xfrm>
            <a:off x="0" y="11648"/>
            <a:ext cx="12192000" cy="3974314"/>
          </a:xfrm>
          <a:custGeom>
            <a:avLst/>
            <a:gdLst>
              <a:gd name="connsiteX0" fmla="*/ 0 w 12192000"/>
              <a:gd name="connsiteY0" fmla="*/ 0 h 3974314"/>
              <a:gd name="connsiteX1" fmla="*/ 12192000 w 12192000"/>
              <a:gd name="connsiteY1" fmla="*/ 0 h 3974314"/>
              <a:gd name="connsiteX2" fmla="*/ 12192000 w 12192000"/>
              <a:gd name="connsiteY2" fmla="*/ 3974314 h 3974314"/>
              <a:gd name="connsiteX3" fmla="*/ 0 w 12192000"/>
              <a:gd name="connsiteY3" fmla="*/ 3974314 h 3974314"/>
            </a:gdLst>
            <a:ahLst/>
            <a:cxnLst>
              <a:cxn ang="0">
                <a:pos x="connsiteX0" y="connsiteY0"/>
              </a:cxn>
              <a:cxn ang="0">
                <a:pos x="connsiteX1" y="connsiteY1"/>
              </a:cxn>
              <a:cxn ang="0">
                <a:pos x="connsiteX2" y="connsiteY2"/>
              </a:cxn>
              <a:cxn ang="0">
                <a:pos x="connsiteX3" y="connsiteY3"/>
              </a:cxn>
            </a:cxnLst>
            <a:rect l="l" t="t" r="r" b="b"/>
            <a:pathLst>
              <a:path w="12192000" h="3974314">
                <a:moveTo>
                  <a:pt x="0" y="0"/>
                </a:moveTo>
                <a:lnTo>
                  <a:pt x="12192000" y="0"/>
                </a:lnTo>
                <a:lnTo>
                  <a:pt x="12192000" y="3974314"/>
                </a:lnTo>
                <a:lnTo>
                  <a:pt x="0" y="3974314"/>
                </a:lnTo>
                <a:close/>
              </a:path>
            </a:pathLst>
          </a:custGeom>
        </p:spPr>
      </p:pic>
      <p:sp>
        <p:nvSpPr>
          <p:cNvPr id="22" name="星形: 四角 21">
            <a:extLst>
              <a:ext uri="{FF2B5EF4-FFF2-40B4-BE49-F238E27FC236}">
                <a16:creationId xmlns:a16="http://schemas.microsoft.com/office/drawing/2014/main" id="{C9AB6E8C-B91C-4531-8E91-2AB503B1E80F}"/>
              </a:ext>
            </a:extLst>
          </p:cNvPr>
          <p:cNvSpPr/>
          <p:nvPr userDrawn="1"/>
        </p:nvSpPr>
        <p:spPr>
          <a:xfrm rot="20729664">
            <a:off x="7135227" y="1682697"/>
            <a:ext cx="418421" cy="404571"/>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351B2267-92D0-4DD3-9C50-544BAB80017E}"/>
              </a:ext>
            </a:extLst>
          </p:cNvPr>
          <p:cNvPicPr>
            <a:picLocks noChangeAspect="1"/>
          </p:cNvPicPr>
          <p:nvPr userDrawn="1"/>
        </p:nvPicPr>
        <p:blipFill>
          <a:blip r:embed="rId3">
            <a:alphaModFix amt="84000"/>
            <a:duotone>
              <a:prstClr val="black"/>
              <a:srgbClr val="D9C3A5">
                <a:tint val="50000"/>
                <a:satMod val="180000"/>
              </a:srgbClr>
            </a:duotone>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9582807" y="2549038"/>
            <a:ext cx="470636" cy="470636"/>
          </a:xfrm>
          <a:prstGeom prst="rect">
            <a:avLst/>
          </a:prstGeom>
        </p:spPr>
      </p:pic>
      <p:pic>
        <p:nvPicPr>
          <p:cNvPr id="25" name="图片 24">
            <a:extLst>
              <a:ext uri="{FF2B5EF4-FFF2-40B4-BE49-F238E27FC236}">
                <a16:creationId xmlns:a16="http://schemas.microsoft.com/office/drawing/2014/main" id="{0A1EDEFF-1A54-43DD-AF31-ED9D2617A4D4}"/>
              </a:ext>
            </a:extLst>
          </p:cNvPr>
          <p:cNvPicPr>
            <a:picLocks noChangeAspect="1"/>
          </p:cNvPicPr>
          <p:nvPr userDrawn="1"/>
        </p:nvPicPr>
        <p:blipFill>
          <a:blip r:embed="rId3">
            <a:alphaModFix amt="84000"/>
            <a:duotone>
              <a:prstClr val="black"/>
              <a:srgbClr val="D9C3A5">
                <a:tint val="50000"/>
                <a:satMod val="180000"/>
              </a:srgbClr>
            </a:duotone>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6627967" y="4516662"/>
            <a:ext cx="470636" cy="470636"/>
          </a:xfrm>
          <a:prstGeom prst="rect">
            <a:avLst/>
          </a:prstGeom>
          <a:effectLst>
            <a:softEdge rad="12700"/>
          </a:effectLst>
        </p:spPr>
      </p:pic>
      <p:pic>
        <p:nvPicPr>
          <p:cNvPr id="26" name="图片 25">
            <a:extLst>
              <a:ext uri="{FF2B5EF4-FFF2-40B4-BE49-F238E27FC236}">
                <a16:creationId xmlns:a16="http://schemas.microsoft.com/office/drawing/2014/main" id="{4E504275-768C-4F07-84AD-758DEEF555E6}"/>
              </a:ext>
            </a:extLst>
          </p:cNvPr>
          <p:cNvPicPr>
            <a:picLocks noChangeAspect="1"/>
          </p:cNvPicPr>
          <p:nvPr userDrawn="1"/>
        </p:nvPicPr>
        <p:blipFill>
          <a:blip r:embed="rId3">
            <a:biLevel thresh="50000"/>
            <a:alphaModFix amt="25000"/>
            <a:extLst>
              <a:ext uri="{BEBA8EAE-BF5A-486C-A8C5-ECC9F3942E4B}">
                <a14:imgProps xmlns:a14="http://schemas.microsoft.com/office/drawing/2010/main">
                  <a14:imgLayer r:embed="rId4">
                    <a14:imgEffect>
                      <a14:sharpenSoften amount="-100000"/>
                    </a14:imgEffect>
                  </a14:imgLayer>
                </a14:imgProps>
              </a:ext>
            </a:extLst>
          </a:blip>
          <a:srcRect l="50000"/>
          <a:stretch>
            <a:fillRect/>
          </a:stretch>
        </p:blipFill>
        <p:spPr>
          <a:xfrm>
            <a:off x="0" y="602692"/>
            <a:ext cx="2826308" cy="5652616"/>
          </a:xfrm>
          <a:custGeom>
            <a:avLst/>
            <a:gdLst>
              <a:gd name="connsiteX0" fmla="*/ 0 w 2826308"/>
              <a:gd name="connsiteY0" fmla="*/ 0 h 5652616"/>
              <a:gd name="connsiteX1" fmla="*/ 2826308 w 2826308"/>
              <a:gd name="connsiteY1" fmla="*/ 0 h 5652616"/>
              <a:gd name="connsiteX2" fmla="*/ 2826308 w 2826308"/>
              <a:gd name="connsiteY2" fmla="*/ 5652616 h 5652616"/>
              <a:gd name="connsiteX3" fmla="*/ 0 w 2826308"/>
              <a:gd name="connsiteY3" fmla="*/ 5652616 h 5652616"/>
            </a:gdLst>
            <a:ahLst/>
            <a:cxnLst>
              <a:cxn ang="0">
                <a:pos x="connsiteX0" y="connsiteY0"/>
              </a:cxn>
              <a:cxn ang="0">
                <a:pos x="connsiteX1" y="connsiteY1"/>
              </a:cxn>
              <a:cxn ang="0">
                <a:pos x="connsiteX2" y="connsiteY2"/>
              </a:cxn>
              <a:cxn ang="0">
                <a:pos x="connsiteX3" y="connsiteY3"/>
              </a:cxn>
            </a:cxnLst>
            <a:rect l="l" t="t" r="r" b="b"/>
            <a:pathLst>
              <a:path w="2826308" h="5652616">
                <a:moveTo>
                  <a:pt x="0" y="0"/>
                </a:moveTo>
                <a:lnTo>
                  <a:pt x="2826308" y="0"/>
                </a:lnTo>
                <a:lnTo>
                  <a:pt x="2826308" y="5652616"/>
                </a:lnTo>
                <a:lnTo>
                  <a:pt x="0" y="5652616"/>
                </a:lnTo>
                <a:close/>
              </a:path>
            </a:pathLst>
          </a:custGeom>
          <a:effectLst>
            <a:softEdge rad="12700"/>
          </a:effectLst>
        </p:spPr>
      </p:pic>
      <p:pic>
        <p:nvPicPr>
          <p:cNvPr id="27" name="图片 26">
            <a:extLst>
              <a:ext uri="{FF2B5EF4-FFF2-40B4-BE49-F238E27FC236}">
                <a16:creationId xmlns:a16="http://schemas.microsoft.com/office/drawing/2014/main" id="{CF6A691B-7D25-4C84-B48F-03A1D8AEE488}"/>
              </a:ext>
            </a:extLst>
          </p:cNvPr>
          <p:cNvPicPr>
            <a:picLocks noChangeAspect="1"/>
          </p:cNvPicPr>
          <p:nvPr userDrawn="1"/>
        </p:nvPicPr>
        <p:blipFill>
          <a:blip r:embed="rId3">
            <a:biLevel thresh="50000"/>
            <a:alphaModFix amt="25000"/>
            <a:extLst>
              <a:ext uri="{BEBA8EAE-BF5A-486C-A8C5-ECC9F3942E4B}">
                <a14:imgProps xmlns:a14="http://schemas.microsoft.com/office/drawing/2010/main">
                  <a14:imgLayer r:embed="rId4">
                    <a14:imgEffect>
                      <a14:sharpenSoften amount="-100000"/>
                    </a14:imgEffect>
                  </a14:imgLayer>
                </a14:imgProps>
              </a:ext>
            </a:extLst>
          </a:blip>
          <a:srcRect r="50000"/>
          <a:stretch>
            <a:fillRect/>
          </a:stretch>
        </p:blipFill>
        <p:spPr>
          <a:xfrm>
            <a:off x="9365692" y="646584"/>
            <a:ext cx="2826308" cy="5652616"/>
          </a:xfrm>
          <a:custGeom>
            <a:avLst/>
            <a:gdLst>
              <a:gd name="connsiteX0" fmla="*/ 0 w 2826308"/>
              <a:gd name="connsiteY0" fmla="*/ 0 h 5652616"/>
              <a:gd name="connsiteX1" fmla="*/ 2826308 w 2826308"/>
              <a:gd name="connsiteY1" fmla="*/ 0 h 5652616"/>
              <a:gd name="connsiteX2" fmla="*/ 2826308 w 2826308"/>
              <a:gd name="connsiteY2" fmla="*/ 5652616 h 5652616"/>
              <a:gd name="connsiteX3" fmla="*/ 0 w 2826308"/>
              <a:gd name="connsiteY3" fmla="*/ 5652616 h 5652616"/>
            </a:gdLst>
            <a:ahLst/>
            <a:cxnLst>
              <a:cxn ang="0">
                <a:pos x="connsiteX0" y="connsiteY0"/>
              </a:cxn>
              <a:cxn ang="0">
                <a:pos x="connsiteX1" y="connsiteY1"/>
              </a:cxn>
              <a:cxn ang="0">
                <a:pos x="connsiteX2" y="connsiteY2"/>
              </a:cxn>
              <a:cxn ang="0">
                <a:pos x="connsiteX3" y="connsiteY3"/>
              </a:cxn>
            </a:cxnLst>
            <a:rect l="l" t="t" r="r" b="b"/>
            <a:pathLst>
              <a:path w="2826308" h="5652616">
                <a:moveTo>
                  <a:pt x="0" y="0"/>
                </a:moveTo>
                <a:lnTo>
                  <a:pt x="2826308" y="0"/>
                </a:lnTo>
                <a:lnTo>
                  <a:pt x="2826308" y="5652616"/>
                </a:lnTo>
                <a:lnTo>
                  <a:pt x="0" y="5652616"/>
                </a:lnTo>
                <a:close/>
              </a:path>
            </a:pathLst>
          </a:custGeom>
          <a:effectLst>
            <a:softEdge rad="12700"/>
          </a:effectLst>
        </p:spPr>
      </p:pic>
      <p:grpSp>
        <p:nvGrpSpPr>
          <p:cNvPr id="13" name="组合 12">
            <a:extLst>
              <a:ext uri="{FF2B5EF4-FFF2-40B4-BE49-F238E27FC236}">
                <a16:creationId xmlns:a16="http://schemas.microsoft.com/office/drawing/2014/main" id="{9A45BA67-E3CC-4E45-9173-37CC18F0F6EA}"/>
              </a:ext>
            </a:extLst>
          </p:cNvPr>
          <p:cNvGrpSpPr/>
          <p:nvPr userDrawn="1"/>
        </p:nvGrpSpPr>
        <p:grpSpPr>
          <a:xfrm>
            <a:off x="9388856" y="4285226"/>
            <a:ext cx="2898553" cy="2586956"/>
            <a:chOff x="9388856" y="4285226"/>
            <a:chExt cx="2898553" cy="2586956"/>
          </a:xfrm>
        </p:grpSpPr>
        <p:sp>
          <p:nvSpPr>
            <p:cNvPr id="23" name="星形: 五角 22">
              <a:extLst>
                <a:ext uri="{FF2B5EF4-FFF2-40B4-BE49-F238E27FC236}">
                  <a16:creationId xmlns:a16="http://schemas.microsoft.com/office/drawing/2014/main" id="{2910761F-B8A1-440A-97A1-026BDA1E638E}"/>
                </a:ext>
              </a:extLst>
            </p:cNvPr>
            <p:cNvSpPr/>
            <p:nvPr userDrawn="1"/>
          </p:nvSpPr>
          <p:spPr>
            <a:xfrm>
              <a:off x="10522500" y="4813705"/>
              <a:ext cx="334544" cy="334544"/>
            </a:xfrm>
            <a:prstGeom prst="star5">
              <a:avLst/>
            </a:prstGeom>
            <a:noFill/>
            <a:ln>
              <a:solidFill>
                <a:schemeClr val="bg1">
                  <a:alpha val="8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任意多边形: 形状 73">
              <a:extLst>
                <a:ext uri="{FF2B5EF4-FFF2-40B4-BE49-F238E27FC236}">
                  <a16:creationId xmlns:a16="http://schemas.microsoft.com/office/drawing/2014/main" id="{194F8452-4CB9-4B58-8F44-81D060A8CD60}"/>
                </a:ext>
              </a:extLst>
            </p:cNvPr>
            <p:cNvSpPr/>
            <p:nvPr/>
          </p:nvSpPr>
          <p:spPr>
            <a:xfrm>
              <a:off x="9418667" y="5502574"/>
              <a:ext cx="1266962" cy="1368831"/>
            </a:xfrm>
            <a:custGeom>
              <a:avLst/>
              <a:gdLst>
                <a:gd name="connsiteX0" fmla="*/ 0 w 1266962"/>
                <a:gd name="connsiteY0" fmla="*/ 0 h 1368831"/>
                <a:gd name="connsiteX1" fmla="*/ 1266962 w 1266962"/>
                <a:gd name="connsiteY1" fmla="*/ 0 h 1368831"/>
                <a:gd name="connsiteX2" fmla="*/ 1266962 w 1266962"/>
                <a:gd name="connsiteY2" fmla="*/ 1368831 h 1368831"/>
                <a:gd name="connsiteX3" fmla="*/ 0 w 1266962"/>
                <a:gd name="connsiteY3" fmla="*/ 1368831 h 1368831"/>
              </a:gdLst>
              <a:ahLst/>
              <a:cxnLst>
                <a:cxn ang="0">
                  <a:pos x="connsiteX0" y="connsiteY0"/>
                </a:cxn>
                <a:cxn ang="0">
                  <a:pos x="connsiteX1" y="connsiteY1"/>
                </a:cxn>
                <a:cxn ang="0">
                  <a:pos x="connsiteX2" y="connsiteY2"/>
                </a:cxn>
                <a:cxn ang="0">
                  <a:pos x="connsiteX3" y="connsiteY3"/>
                </a:cxn>
              </a:cxnLst>
              <a:rect l="l" t="t" r="r" b="b"/>
              <a:pathLst>
                <a:path w="1266962" h="1368831">
                  <a:moveTo>
                    <a:pt x="0" y="0"/>
                  </a:moveTo>
                  <a:lnTo>
                    <a:pt x="1266962" y="0"/>
                  </a:lnTo>
                  <a:lnTo>
                    <a:pt x="1266962" y="1368831"/>
                  </a:lnTo>
                  <a:lnTo>
                    <a:pt x="0" y="136883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梯形 29">
              <a:extLst>
                <a:ext uri="{FF2B5EF4-FFF2-40B4-BE49-F238E27FC236}">
                  <a16:creationId xmlns:a16="http://schemas.microsoft.com/office/drawing/2014/main" id="{D4E473CC-E105-43A3-9E62-32C2ABFCF827}"/>
                </a:ext>
              </a:extLst>
            </p:cNvPr>
            <p:cNvSpPr/>
            <p:nvPr/>
          </p:nvSpPr>
          <p:spPr>
            <a:xfrm flipV="1">
              <a:off x="9388856" y="5599691"/>
              <a:ext cx="1349175" cy="55895"/>
            </a:xfrm>
            <a:prstGeom prst="trapezoid">
              <a:avLst>
                <a:gd name="adj" fmla="val 5374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31" name="组合 30">
              <a:extLst>
                <a:ext uri="{FF2B5EF4-FFF2-40B4-BE49-F238E27FC236}">
                  <a16:creationId xmlns:a16="http://schemas.microsoft.com/office/drawing/2014/main" id="{AA678350-CFED-46E5-A190-41768E3D6A09}"/>
                </a:ext>
              </a:extLst>
            </p:cNvPr>
            <p:cNvGrpSpPr/>
            <p:nvPr/>
          </p:nvGrpSpPr>
          <p:grpSpPr>
            <a:xfrm>
              <a:off x="9721274" y="5074920"/>
              <a:ext cx="1034341" cy="383638"/>
              <a:chOff x="3653573" y="4483346"/>
              <a:chExt cx="558561" cy="207171"/>
            </a:xfrm>
          </p:grpSpPr>
          <p:sp>
            <p:nvSpPr>
              <p:cNvPr id="34" name="6">
                <a:extLst>
                  <a:ext uri="{FF2B5EF4-FFF2-40B4-BE49-F238E27FC236}">
                    <a16:creationId xmlns:a16="http://schemas.microsoft.com/office/drawing/2014/main" id="{EA3EAAEF-BC94-4122-B250-6570F74BCFE5}"/>
                  </a:ext>
                </a:extLst>
              </p:cNvPr>
              <p:cNvSpPr/>
              <p:nvPr/>
            </p:nvSpPr>
            <p:spPr bwMode="auto">
              <a:xfrm>
                <a:off x="3653573" y="4488126"/>
                <a:ext cx="243822" cy="197608"/>
              </a:xfrm>
              <a:custGeom>
                <a:avLst/>
                <a:gdLst>
                  <a:gd name="T0" fmla="*/ 49 w 52"/>
                  <a:gd name="T1" fmla="*/ 27 h 42"/>
                  <a:gd name="T2" fmla="*/ 17 w 52"/>
                  <a:gd name="T3" fmla="*/ 0 h 42"/>
                  <a:gd name="T4" fmla="*/ 4 w 52"/>
                  <a:gd name="T5" fmla="*/ 32 h 42"/>
                  <a:gd name="T6" fmla="*/ 44 w 52"/>
                  <a:gd name="T7" fmla="*/ 40 h 42"/>
                  <a:gd name="T8" fmla="*/ 49 w 52"/>
                  <a:gd name="T9" fmla="*/ 27 h 42"/>
                </a:gdLst>
                <a:ahLst/>
                <a:cxnLst>
                  <a:cxn ang="0">
                    <a:pos x="T0" y="T1"/>
                  </a:cxn>
                  <a:cxn ang="0">
                    <a:pos x="T2" y="T3"/>
                  </a:cxn>
                  <a:cxn ang="0">
                    <a:pos x="T4" y="T5"/>
                  </a:cxn>
                  <a:cxn ang="0">
                    <a:pos x="T6" y="T7"/>
                  </a:cxn>
                  <a:cxn ang="0">
                    <a:pos x="T8" y="T9"/>
                  </a:cxn>
                </a:cxnLst>
                <a:rect l="0" t="0" r="r" b="b"/>
                <a:pathLst>
                  <a:path w="52" h="42">
                    <a:moveTo>
                      <a:pt x="49" y="27"/>
                    </a:moveTo>
                    <a:cubicBezTo>
                      <a:pt x="46" y="19"/>
                      <a:pt x="23" y="0"/>
                      <a:pt x="17" y="0"/>
                    </a:cubicBezTo>
                    <a:cubicBezTo>
                      <a:pt x="12" y="0"/>
                      <a:pt x="0" y="27"/>
                      <a:pt x="4" y="32"/>
                    </a:cubicBezTo>
                    <a:cubicBezTo>
                      <a:pt x="8" y="37"/>
                      <a:pt x="38" y="42"/>
                      <a:pt x="44" y="40"/>
                    </a:cubicBezTo>
                    <a:cubicBezTo>
                      <a:pt x="51" y="38"/>
                      <a:pt x="52" y="33"/>
                      <a:pt x="49" y="27"/>
                    </a:cubicBezTo>
                    <a:close/>
                  </a:path>
                </a:pathLst>
              </a:custGeom>
              <a:solidFill>
                <a:schemeClr val="accent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5">
                <a:extLst>
                  <a:ext uri="{FF2B5EF4-FFF2-40B4-BE49-F238E27FC236}">
                    <a16:creationId xmlns:a16="http://schemas.microsoft.com/office/drawing/2014/main" id="{426301A8-D076-4AC0-8AFC-F6A5F0075D12}"/>
                  </a:ext>
                </a:extLst>
              </p:cNvPr>
              <p:cNvSpPr/>
              <p:nvPr/>
            </p:nvSpPr>
            <p:spPr bwMode="auto">
              <a:xfrm>
                <a:off x="3808153" y="4563026"/>
                <a:ext cx="84461" cy="113146"/>
              </a:xfrm>
              <a:custGeom>
                <a:avLst/>
                <a:gdLst>
                  <a:gd name="T0" fmla="*/ 16 w 18"/>
                  <a:gd name="T1" fmla="*/ 17 h 24"/>
                  <a:gd name="T2" fmla="*/ 2 w 18"/>
                  <a:gd name="T3" fmla="*/ 4 h 24"/>
                  <a:gd name="T4" fmla="*/ 13 w 18"/>
                  <a:gd name="T5" fmla="*/ 16 h 24"/>
                  <a:gd name="T6" fmla="*/ 3 w 18"/>
                  <a:gd name="T7" fmla="*/ 20 h 24"/>
                  <a:gd name="T8" fmla="*/ 16 w 18"/>
                  <a:gd name="T9" fmla="*/ 17 h 24"/>
                </a:gdLst>
                <a:ahLst/>
                <a:cxnLst>
                  <a:cxn ang="0">
                    <a:pos x="T0" y="T1"/>
                  </a:cxn>
                  <a:cxn ang="0">
                    <a:pos x="T2" y="T3"/>
                  </a:cxn>
                  <a:cxn ang="0">
                    <a:pos x="T4" y="T5"/>
                  </a:cxn>
                  <a:cxn ang="0">
                    <a:pos x="T6" y="T7"/>
                  </a:cxn>
                  <a:cxn ang="0">
                    <a:pos x="T8" y="T9"/>
                  </a:cxn>
                </a:cxnLst>
                <a:rect l="0" t="0" r="r" b="b"/>
                <a:pathLst>
                  <a:path w="18" h="24">
                    <a:moveTo>
                      <a:pt x="16" y="17"/>
                    </a:moveTo>
                    <a:cubicBezTo>
                      <a:pt x="18" y="12"/>
                      <a:pt x="5" y="0"/>
                      <a:pt x="2" y="4"/>
                    </a:cubicBezTo>
                    <a:cubicBezTo>
                      <a:pt x="0" y="8"/>
                      <a:pt x="15" y="11"/>
                      <a:pt x="13" y="16"/>
                    </a:cubicBezTo>
                    <a:cubicBezTo>
                      <a:pt x="12" y="20"/>
                      <a:pt x="3" y="15"/>
                      <a:pt x="3" y="20"/>
                    </a:cubicBezTo>
                    <a:cubicBezTo>
                      <a:pt x="3" y="24"/>
                      <a:pt x="14" y="23"/>
                      <a:pt x="16" y="17"/>
                    </a:cubicBezTo>
                    <a:close/>
                  </a:path>
                </a:pathLst>
              </a:custGeom>
              <a:solidFill>
                <a:schemeClr val="accent1">
                  <a:lumMod val="75000"/>
                  <a:lumOff val="25000"/>
                </a:schemeClr>
              </a:solidFill>
              <a:ln w="9525" cap="flat">
                <a:noFill/>
                <a:prstDash val="solid"/>
                <a:miter lim="800000"/>
                <a:headEnd/>
                <a:tailEnd/>
              </a:ln>
            </p:spPr>
            <p:txBody>
              <a:bodyPr anchor="ctr"/>
              <a:lstStyle/>
              <a:p>
                <a:pPr algn="ctr"/>
                <a:endParaRPr/>
              </a:p>
            </p:txBody>
          </p:sp>
          <p:sp>
            <p:nvSpPr>
              <p:cNvPr id="36" name="4">
                <a:extLst>
                  <a:ext uri="{FF2B5EF4-FFF2-40B4-BE49-F238E27FC236}">
                    <a16:creationId xmlns:a16="http://schemas.microsoft.com/office/drawing/2014/main" id="{B42EC773-CB6F-4849-8FCF-C4A91B3E715B}"/>
                  </a:ext>
                </a:extLst>
              </p:cNvPr>
              <p:cNvSpPr/>
              <p:nvPr/>
            </p:nvSpPr>
            <p:spPr bwMode="auto">
              <a:xfrm>
                <a:off x="3972295" y="4483346"/>
                <a:ext cx="239839" cy="197608"/>
              </a:xfrm>
              <a:custGeom>
                <a:avLst/>
                <a:gdLst>
                  <a:gd name="T0" fmla="*/ 2 w 51"/>
                  <a:gd name="T1" fmla="*/ 27 h 42"/>
                  <a:gd name="T2" fmla="*/ 33 w 51"/>
                  <a:gd name="T3" fmla="*/ 1 h 42"/>
                  <a:gd name="T4" fmla="*/ 47 w 51"/>
                  <a:gd name="T5" fmla="*/ 33 h 42"/>
                  <a:gd name="T6" fmla="*/ 7 w 51"/>
                  <a:gd name="T7" fmla="*/ 40 h 42"/>
                  <a:gd name="T8" fmla="*/ 2 w 51"/>
                  <a:gd name="T9" fmla="*/ 27 h 42"/>
                </a:gdLst>
                <a:ahLst/>
                <a:cxnLst>
                  <a:cxn ang="0">
                    <a:pos x="T0" y="T1"/>
                  </a:cxn>
                  <a:cxn ang="0">
                    <a:pos x="T2" y="T3"/>
                  </a:cxn>
                  <a:cxn ang="0">
                    <a:pos x="T4" y="T5"/>
                  </a:cxn>
                  <a:cxn ang="0">
                    <a:pos x="T6" y="T7"/>
                  </a:cxn>
                  <a:cxn ang="0">
                    <a:pos x="T8" y="T9"/>
                  </a:cxn>
                </a:cxnLst>
                <a:rect l="0" t="0" r="r" b="b"/>
                <a:pathLst>
                  <a:path w="51" h="42">
                    <a:moveTo>
                      <a:pt x="2" y="27"/>
                    </a:moveTo>
                    <a:cubicBezTo>
                      <a:pt x="5" y="20"/>
                      <a:pt x="27" y="1"/>
                      <a:pt x="33" y="1"/>
                    </a:cubicBezTo>
                    <a:cubicBezTo>
                      <a:pt x="38" y="0"/>
                      <a:pt x="51" y="28"/>
                      <a:pt x="47" y="33"/>
                    </a:cubicBezTo>
                    <a:cubicBezTo>
                      <a:pt x="43" y="38"/>
                      <a:pt x="14" y="42"/>
                      <a:pt x="7" y="40"/>
                    </a:cubicBezTo>
                    <a:cubicBezTo>
                      <a:pt x="1" y="38"/>
                      <a:pt x="0" y="33"/>
                      <a:pt x="2" y="27"/>
                    </a:cubicBezTo>
                    <a:close/>
                  </a:path>
                </a:pathLst>
              </a:custGeom>
              <a:solidFill>
                <a:schemeClr val="accent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3">
                <a:extLst>
                  <a:ext uri="{FF2B5EF4-FFF2-40B4-BE49-F238E27FC236}">
                    <a16:creationId xmlns:a16="http://schemas.microsoft.com/office/drawing/2014/main" id="{4CF33914-7635-476B-9FCC-E90480926725}"/>
                  </a:ext>
                </a:extLst>
              </p:cNvPr>
              <p:cNvSpPr/>
              <p:nvPr/>
            </p:nvSpPr>
            <p:spPr bwMode="auto">
              <a:xfrm>
                <a:off x="3972295" y="4559042"/>
                <a:ext cx="84461" cy="117131"/>
              </a:xfrm>
              <a:custGeom>
                <a:avLst/>
                <a:gdLst>
                  <a:gd name="T0" fmla="*/ 2 w 18"/>
                  <a:gd name="T1" fmla="*/ 17 h 25"/>
                  <a:gd name="T2" fmla="*/ 15 w 18"/>
                  <a:gd name="T3" fmla="*/ 5 h 25"/>
                  <a:gd name="T4" fmla="*/ 5 w 18"/>
                  <a:gd name="T5" fmla="*/ 16 h 25"/>
                  <a:gd name="T6" fmla="*/ 16 w 18"/>
                  <a:gd name="T7" fmla="*/ 20 h 25"/>
                  <a:gd name="T8" fmla="*/ 2 w 18"/>
                  <a:gd name="T9" fmla="*/ 17 h 25"/>
                </a:gdLst>
                <a:ahLst/>
                <a:cxnLst>
                  <a:cxn ang="0">
                    <a:pos x="T0" y="T1"/>
                  </a:cxn>
                  <a:cxn ang="0">
                    <a:pos x="T2" y="T3"/>
                  </a:cxn>
                  <a:cxn ang="0">
                    <a:pos x="T4" y="T5"/>
                  </a:cxn>
                  <a:cxn ang="0">
                    <a:pos x="T6" y="T7"/>
                  </a:cxn>
                  <a:cxn ang="0">
                    <a:pos x="T8" y="T9"/>
                  </a:cxn>
                </a:cxnLst>
                <a:rect l="0" t="0" r="r" b="b"/>
                <a:pathLst>
                  <a:path w="18" h="25">
                    <a:moveTo>
                      <a:pt x="2" y="17"/>
                    </a:moveTo>
                    <a:cubicBezTo>
                      <a:pt x="0" y="12"/>
                      <a:pt x="13" y="0"/>
                      <a:pt x="15" y="5"/>
                    </a:cubicBezTo>
                    <a:cubicBezTo>
                      <a:pt x="18" y="9"/>
                      <a:pt x="3" y="12"/>
                      <a:pt x="5" y="16"/>
                    </a:cubicBezTo>
                    <a:cubicBezTo>
                      <a:pt x="7" y="20"/>
                      <a:pt x="16" y="15"/>
                      <a:pt x="16" y="20"/>
                    </a:cubicBezTo>
                    <a:cubicBezTo>
                      <a:pt x="16" y="25"/>
                      <a:pt x="4" y="23"/>
                      <a:pt x="2" y="17"/>
                    </a:cubicBezTo>
                    <a:close/>
                  </a:path>
                </a:pathLst>
              </a:custGeom>
              <a:solidFill>
                <a:schemeClr val="accent1">
                  <a:lumMod val="75000"/>
                  <a:lumOff val="25000"/>
                </a:schemeClr>
              </a:solidFill>
              <a:ln w="9525">
                <a:noFill/>
                <a:round/>
                <a:headEnd/>
                <a:tailEnd/>
              </a:ln>
            </p:spPr>
            <p:txBody>
              <a:bodyPr anchor="ctr"/>
              <a:lstStyle/>
              <a:p>
                <a:pPr algn="ctr"/>
                <a:endParaRPr/>
              </a:p>
            </p:txBody>
          </p:sp>
          <p:sp>
            <p:nvSpPr>
              <p:cNvPr id="38" name="2">
                <a:extLst>
                  <a:ext uri="{FF2B5EF4-FFF2-40B4-BE49-F238E27FC236}">
                    <a16:creationId xmlns:a16="http://schemas.microsoft.com/office/drawing/2014/main" id="{67CD6CA9-BCCA-4BF9-955D-A04E4022699A}"/>
                  </a:ext>
                </a:extLst>
              </p:cNvPr>
              <p:cNvSpPr/>
              <p:nvPr/>
            </p:nvSpPr>
            <p:spPr bwMode="auto">
              <a:xfrm>
                <a:off x="3864726" y="4606056"/>
                <a:ext cx="141035" cy="84461"/>
              </a:xfrm>
              <a:custGeom>
                <a:avLst/>
                <a:gdLst>
                  <a:gd name="T0" fmla="*/ 13 w 30"/>
                  <a:gd name="T1" fmla="*/ 0 h 18"/>
                  <a:gd name="T2" fmla="*/ 2 w 30"/>
                  <a:gd name="T3" fmla="*/ 8 h 18"/>
                  <a:gd name="T4" fmla="*/ 14 w 30"/>
                  <a:gd name="T5" fmla="*/ 18 h 18"/>
                  <a:gd name="T6" fmla="*/ 28 w 30"/>
                  <a:gd name="T7" fmla="*/ 10 h 18"/>
                  <a:gd name="T8" fmla="*/ 13 w 30"/>
                  <a:gd name="T9" fmla="*/ 0 h 18"/>
                </a:gdLst>
                <a:ahLst/>
                <a:cxnLst>
                  <a:cxn ang="0">
                    <a:pos x="T0" y="T1"/>
                  </a:cxn>
                  <a:cxn ang="0">
                    <a:pos x="T2" y="T3"/>
                  </a:cxn>
                  <a:cxn ang="0">
                    <a:pos x="T4" y="T5"/>
                  </a:cxn>
                  <a:cxn ang="0">
                    <a:pos x="T6" y="T7"/>
                  </a:cxn>
                  <a:cxn ang="0">
                    <a:pos x="T8" y="T9"/>
                  </a:cxn>
                </a:cxnLst>
                <a:rect l="0" t="0" r="r" b="b"/>
                <a:pathLst>
                  <a:path w="30" h="18">
                    <a:moveTo>
                      <a:pt x="13" y="0"/>
                    </a:moveTo>
                    <a:cubicBezTo>
                      <a:pt x="5" y="1"/>
                      <a:pt x="1" y="1"/>
                      <a:pt x="2" y="8"/>
                    </a:cubicBezTo>
                    <a:cubicBezTo>
                      <a:pt x="2" y="16"/>
                      <a:pt x="0" y="17"/>
                      <a:pt x="14" y="18"/>
                    </a:cubicBezTo>
                    <a:cubicBezTo>
                      <a:pt x="28" y="18"/>
                      <a:pt x="30" y="16"/>
                      <a:pt x="28" y="10"/>
                    </a:cubicBezTo>
                    <a:cubicBezTo>
                      <a:pt x="26" y="3"/>
                      <a:pt x="25" y="0"/>
                      <a:pt x="13" y="0"/>
                    </a:cubicBezTo>
                    <a:close/>
                  </a:path>
                </a:pathLst>
              </a:custGeom>
              <a:solidFill>
                <a:schemeClr val="accent1">
                  <a:lumMod val="90000"/>
                  <a:lumOff val="10000"/>
                </a:schemeClr>
              </a:solidFill>
              <a:ln w="9525">
                <a:noFill/>
                <a:round/>
                <a:headEnd/>
                <a:tailEnd/>
              </a:ln>
            </p:spPr>
            <p:txBody>
              <a:bodyPr anchor="ctr"/>
              <a:lstStyle/>
              <a:p>
                <a:pPr algn="ctr"/>
                <a:endParaRPr/>
              </a:p>
            </p:txBody>
          </p:sp>
          <p:sp>
            <p:nvSpPr>
              <p:cNvPr id="39" name="1">
                <a:extLst>
                  <a:ext uri="{FF2B5EF4-FFF2-40B4-BE49-F238E27FC236}">
                    <a16:creationId xmlns:a16="http://schemas.microsoft.com/office/drawing/2014/main" id="{EB8F90DB-FF04-4E59-9331-08805511F6FA}"/>
                  </a:ext>
                </a:extLst>
              </p:cNvPr>
              <p:cNvSpPr/>
              <p:nvPr/>
            </p:nvSpPr>
            <p:spPr bwMode="auto">
              <a:xfrm>
                <a:off x="3874288" y="4610835"/>
                <a:ext cx="121911" cy="70119"/>
              </a:xfrm>
              <a:custGeom>
                <a:avLst/>
                <a:gdLst>
                  <a:gd name="T0" fmla="*/ 11 w 26"/>
                  <a:gd name="T1" fmla="*/ 0 h 15"/>
                  <a:gd name="T2" fmla="*/ 1 w 26"/>
                  <a:gd name="T3" fmla="*/ 7 h 15"/>
                  <a:gd name="T4" fmla="*/ 12 w 26"/>
                  <a:gd name="T5" fmla="*/ 15 h 15"/>
                  <a:gd name="T6" fmla="*/ 25 w 26"/>
                  <a:gd name="T7" fmla="*/ 8 h 15"/>
                  <a:gd name="T8" fmla="*/ 11 w 26"/>
                  <a:gd name="T9" fmla="*/ 0 h 15"/>
                </a:gdLst>
                <a:ahLst/>
                <a:cxnLst>
                  <a:cxn ang="0">
                    <a:pos x="T0" y="T1"/>
                  </a:cxn>
                  <a:cxn ang="0">
                    <a:pos x="T2" y="T3"/>
                  </a:cxn>
                  <a:cxn ang="0">
                    <a:pos x="T4" y="T5"/>
                  </a:cxn>
                  <a:cxn ang="0">
                    <a:pos x="T6" y="T7"/>
                  </a:cxn>
                  <a:cxn ang="0">
                    <a:pos x="T8" y="T9"/>
                  </a:cxn>
                </a:cxnLst>
                <a:rect l="0" t="0" r="r" b="b"/>
                <a:pathLst>
                  <a:path w="26" h="15">
                    <a:moveTo>
                      <a:pt x="11" y="0"/>
                    </a:moveTo>
                    <a:cubicBezTo>
                      <a:pt x="4" y="1"/>
                      <a:pt x="1" y="0"/>
                      <a:pt x="1" y="7"/>
                    </a:cubicBezTo>
                    <a:cubicBezTo>
                      <a:pt x="1" y="13"/>
                      <a:pt x="0" y="14"/>
                      <a:pt x="12" y="15"/>
                    </a:cubicBezTo>
                    <a:cubicBezTo>
                      <a:pt x="24" y="15"/>
                      <a:pt x="26" y="14"/>
                      <a:pt x="25" y="8"/>
                    </a:cubicBezTo>
                    <a:cubicBezTo>
                      <a:pt x="23" y="2"/>
                      <a:pt x="22" y="0"/>
                      <a:pt x="11" y="0"/>
                    </a:cubicBezTo>
                    <a:close/>
                  </a:path>
                </a:pathLst>
              </a:custGeom>
              <a:solidFill>
                <a:schemeClr val="accent1">
                  <a:lumMod val="75000"/>
                  <a:lumOff val="25000"/>
                </a:schemeClr>
              </a:solidFill>
              <a:ln w="9525">
                <a:noFill/>
                <a:round/>
                <a:headEnd/>
                <a:tailEnd/>
              </a:ln>
            </p:spPr>
            <p:txBody>
              <a:bodyPr anchor="ctr"/>
              <a:lstStyle/>
              <a:p>
                <a:pPr algn="ctr"/>
                <a:endParaRPr/>
              </a:p>
            </p:txBody>
          </p:sp>
        </p:grpSp>
        <p:sp>
          <p:nvSpPr>
            <p:cNvPr id="32" name="任意多边形: 形状 31">
              <a:extLst>
                <a:ext uri="{FF2B5EF4-FFF2-40B4-BE49-F238E27FC236}">
                  <a16:creationId xmlns:a16="http://schemas.microsoft.com/office/drawing/2014/main" id="{DEF54D30-B883-4AC2-92EE-7A0CAD2F8B5E}"/>
                </a:ext>
              </a:extLst>
            </p:cNvPr>
            <p:cNvSpPr/>
            <p:nvPr/>
          </p:nvSpPr>
          <p:spPr>
            <a:xfrm>
              <a:off x="9388856" y="5414879"/>
              <a:ext cx="1351970" cy="185511"/>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5" name="任意多边形: 形状 74">
              <a:extLst>
                <a:ext uri="{FF2B5EF4-FFF2-40B4-BE49-F238E27FC236}">
                  <a16:creationId xmlns:a16="http://schemas.microsoft.com/office/drawing/2014/main" id="{1F37DEAF-7DD7-488E-98C2-DEACB5D4E388}"/>
                </a:ext>
              </a:extLst>
            </p:cNvPr>
            <p:cNvSpPr/>
            <p:nvPr/>
          </p:nvSpPr>
          <p:spPr>
            <a:xfrm rot="16200000">
              <a:off x="9499149" y="6045131"/>
              <a:ext cx="1457303" cy="196800"/>
            </a:xfrm>
            <a:custGeom>
              <a:avLst/>
              <a:gdLst>
                <a:gd name="connsiteX0" fmla="*/ 1457303 w 1457303"/>
                <a:gd name="connsiteY0" fmla="*/ 0 h 196800"/>
                <a:gd name="connsiteX1" fmla="*/ 1457303 w 1457303"/>
                <a:gd name="connsiteY1" fmla="*/ 196800 h 196800"/>
                <a:gd name="connsiteX2" fmla="*/ 0 w 1457303"/>
                <a:gd name="connsiteY2" fmla="*/ 196800 h 196800"/>
                <a:gd name="connsiteX3" fmla="*/ 0 w 1457303"/>
                <a:gd name="connsiteY3" fmla="*/ 0 h 196800"/>
              </a:gdLst>
              <a:ahLst/>
              <a:cxnLst>
                <a:cxn ang="0">
                  <a:pos x="connsiteX0" y="connsiteY0"/>
                </a:cxn>
                <a:cxn ang="0">
                  <a:pos x="connsiteX1" y="connsiteY1"/>
                </a:cxn>
                <a:cxn ang="0">
                  <a:pos x="connsiteX2" y="connsiteY2"/>
                </a:cxn>
                <a:cxn ang="0">
                  <a:pos x="connsiteX3" y="connsiteY3"/>
                </a:cxn>
              </a:cxnLst>
              <a:rect l="l" t="t" r="r" b="b"/>
              <a:pathLst>
                <a:path w="1457303" h="196800">
                  <a:moveTo>
                    <a:pt x="1457303" y="0"/>
                  </a:moveTo>
                  <a:lnTo>
                    <a:pt x="1457303" y="196800"/>
                  </a:lnTo>
                  <a:lnTo>
                    <a:pt x="0" y="196800"/>
                  </a:lnTo>
                  <a:lnTo>
                    <a:pt x="0" y="0"/>
                  </a:lnTo>
                  <a:close/>
                </a:path>
              </a:pathLst>
            </a:cu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0" name="组合 39">
              <a:extLst>
                <a:ext uri="{FF2B5EF4-FFF2-40B4-BE49-F238E27FC236}">
                  <a16:creationId xmlns:a16="http://schemas.microsoft.com/office/drawing/2014/main" id="{3D2B29F5-357E-4B1E-A5DA-686F5B6CC56A}"/>
                </a:ext>
              </a:extLst>
            </p:cNvPr>
            <p:cNvGrpSpPr/>
            <p:nvPr userDrawn="1"/>
          </p:nvGrpSpPr>
          <p:grpSpPr>
            <a:xfrm>
              <a:off x="10424160" y="4285226"/>
              <a:ext cx="1863249" cy="2572774"/>
              <a:chOff x="10424160" y="4285226"/>
              <a:chExt cx="1863249" cy="2572774"/>
            </a:xfrm>
          </p:grpSpPr>
          <p:grpSp>
            <p:nvGrpSpPr>
              <p:cNvPr id="41" name="组合 40">
                <a:extLst>
                  <a:ext uri="{FF2B5EF4-FFF2-40B4-BE49-F238E27FC236}">
                    <a16:creationId xmlns:a16="http://schemas.microsoft.com/office/drawing/2014/main" id="{A8B8701D-945F-4E64-BB53-551E17E7D31C}"/>
                  </a:ext>
                </a:extLst>
              </p:cNvPr>
              <p:cNvGrpSpPr/>
              <p:nvPr/>
            </p:nvGrpSpPr>
            <p:grpSpPr>
              <a:xfrm>
                <a:off x="10424160" y="4285226"/>
                <a:ext cx="1863249" cy="2572774"/>
                <a:chOff x="10424160" y="4285226"/>
                <a:chExt cx="1863249" cy="2572774"/>
              </a:xfrm>
            </p:grpSpPr>
            <p:sp>
              <p:nvSpPr>
                <p:cNvPr id="43" name="任意多边形: 形状 42">
                  <a:extLst>
                    <a:ext uri="{FF2B5EF4-FFF2-40B4-BE49-F238E27FC236}">
                      <a16:creationId xmlns:a16="http://schemas.microsoft.com/office/drawing/2014/main" id="{715292F3-E975-46E0-8D60-F2C1473E2E21}"/>
                    </a:ext>
                  </a:extLst>
                </p:cNvPr>
                <p:cNvSpPr/>
                <p:nvPr/>
              </p:nvSpPr>
              <p:spPr>
                <a:xfrm>
                  <a:off x="10464800" y="4868228"/>
                  <a:ext cx="1727200" cy="1989772"/>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4" name="梯形 43">
                  <a:extLst>
                    <a:ext uri="{FF2B5EF4-FFF2-40B4-BE49-F238E27FC236}">
                      <a16:creationId xmlns:a16="http://schemas.microsoft.com/office/drawing/2014/main" id="{AF97F6F5-0768-40EE-B80A-1B1C389D6947}"/>
                    </a:ext>
                  </a:extLst>
                </p:cNvPr>
                <p:cNvSpPr/>
                <p:nvPr/>
              </p:nvSpPr>
              <p:spPr>
                <a:xfrm flipV="1">
                  <a:off x="10424160" y="5000625"/>
                  <a:ext cx="1839278" cy="76200"/>
                </a:xfrm>
                <a:prstGeom prst="trapezoid">
                  <a:avLst>
                    <a:gd name="adj" fmla="val 5374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5" name="组合 44">
                  <a:extLst>
                    <a:ext uri="{FF2B5EF4-FFF2-40B4-BE49-F238E27FC236}">
                      <a16:creationId xmlns:a16="http://schemas.microsoft.com/office/drawing/2014/main" id="{B99657C0-3496-4024-9893-C99D3C11B821}"/>
                    </a:ext>
                  </a:extLst>
                </p:cNvPr>
                <p:cNvGrpSpPr/>
                <p:nvPr/>
              </p:nvGrpSpPr>
              <p:grpSpPr>
                <a:xfrm>
                  <a:off x="10877333" y="4285226"/>
                  <a:ext cx="1410076" cy="522994"/>
                  <a:chOff x="3653573" y="4483346"/>
                  <a:chExt cx="558561" cy="207169"/>
                </a:xfrm>
              </p:grpSpPr>
              <p:sp>
                <p:nvSpPr>
                  <p:cNvPr id="48" name="6">
                    <a:extLst>
                      <a:ext uri="{FF2B5EF4-FFF2-40B4-BE49-F238E27FC236}">
                        <a16:creationId xmlns:a16="http://schemas.microsoft.com/office/drawing/2014/main" id="{F09E13B3-660C-4B91-ADDF-847C4ACA966F}"/>
                      </a:ext>
                    </a:extLst>
                  </p:cNvPr>
                  <p:cNvSpPr/>
                  <p:nvPr/>
                </p:nvSpPr>
                <p:spPr bwMode="auto">
                  <a:xfrm>
                    <a:off x="3653573" y="4488126"/>
                    <a:ext cx="243822" cy="197608"/>
                  </a:xfrm>
                  <a:custGeom>
                    <a:avLst/>
                    <a:gdLst>
                      <a:gd name="T0" fmla="*/ 49 w 52"/>
                      <a:gd name="T1" fmla="*/ 27 h 42"/>
                      <a:gd name="T2" fmla="*/ 17 w 52"/>
                      <a:gd name="T3" fmla="*/ 0 h 42"/>
                      <a:gd name="T4" fmla="*/ 4 w 52"/>
                      <a:gd name="T5" fmla="*/ 32 h 42"/>
                      <a:gd name="T6" fmla="*/ 44 w 52"/>
                      <a:gd name="T7" fmla="*/ 40 h 42"/>
                      <a:gd name="T8" fmla="*/ 49 w 52"/>
                      <a:gd name="T9" fmla="*/ 27 h 42"/>
                    </a:gdLst>
                    <a:ahLst/>
                    <a:cxnLst>
                      <a:cxn ang="0">
                        <a:pos x="T0" y="T1"/>
                      </a:cxn>
                      <a:cxn ang="0">
                        <a:pos x="T2" y="T3"/>
                      </a:cxn>
                      <a:cxn ang="0">
                        <a:pos x="T4" y="T5"/>
                      </a:cxn>
                      <a:cxn ang="0">
                        <a:pos x="T6" y="T7"/>
                      </a:cxn>
                      <a:cxn ang="0">
                        <a:pos x="T8" y="T9"/>
                      </a:cxn>
                    </a:cxnLst>
                    <a:rect l="0" t="0" r="r" b="b"/>
                    <a:pathLst>
                      <a:path w="52" h="42">
                        <a:moveTo>
                          <a:pt x="49" y="27"/>
                        </a:moveTo>
                        <a:cubicBezTo>
                          <a:pt x="46" y="19"/>
                          <a:pt x="23" y="0"/>
                          <a:pt x="17" y="0"/>
                        </a:cubicBezTo>
                        <a:cubicBezTo>
                          <a:pt x="12" y="0"/>
                          <a:pt x="0" y="27"/>
                          <a:pt x="4" y="32"/>
                        </a:cubicBezTo>
                        <a:cubicBezTo>
                          <a:pt x="8" y="37"/>
                          <a:pt x="38" y="42"/>
                          <a:pt x="44" y="40"/>
                        </a:cubicBezTo>
                        <a:cubicBezTo>
                          <a:pt x="51" y="38"/>
                          <a:pt x="52" y="33"/>
                          <a:pt x="49"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5">
                    <a:extLst>
                      <a:ext uri="{FF2B5EF4-FFF2-40B4-BE49-F238E27FC236}">
                        <a16:creationId xmlns:a16="http://schemas.microsoft.com/office/drawing/2014/main" id="{7985E1E2-303A-482F-ABAD-E843CCB0E5A2}"/>
                      </a:ext>
                    </a:extLst>
                  </p:cNvPr>
                  <p:cNvSpPr/>
                  <p:nvPr/>
                </p:nvSpPr>
                <p:spPr bwMode="auto">
                  <a:xfrm>
                    <a:off x="3808153" y="4563026"/>
                    <a:ext cx="84461" cy="113146"/>
                  </a:xfrm>
                  <a:custGeom>
                    <a:avLst/>
                    <a:gdLst>
                      <a:gd name="T0" fmla="*/ 16 w 18"/>
                      <a:gd name="T1" fmla="*/ 17 h 24"/>
                      <a:gd name="T2" fmla="*/ 2 w 18"/>
                      <a:gd name="T3" fmla="*/ 4 h 24"/>
                      <a:gd name="T4" fmla="*/ 13 w 18"/>
                      <a:gd name="T5" fmla="*/ 16 h 24"/>
                      <a:gd name="T6" fmla="*/ 3 w 18"/>
                      <a:gd name="T7" fmla="*/ 20 h 24"/>
                      <a:gd name="T8" fmla="*/ 16 w 18"/>
                      <a:gd name="T9" fmla="*/ 17 h 24"/>
                    </a:gdLst>
                    <a:ahLst/>
                    <a:cxnLst>
                      <a:cxn ang="0">
                        <a:pos x="T0" y="T1"/>
                      </a:cxn>
                      <a:cxn ang="0">
                        <a:pos x="T2" y="T3"/>
                      </a:cxn>
                      <a:cxn ang="0">
                        <a:pos x="T4" y="T5"/>
                      </a:cxn>
                      <a:cxn ang="0">
                        <a:pos x="T6" y="T7"/>
                      </a:cxn>
                      <a:cxn ang="0">
                        <a:pos x="T8" y="T9"/>
                      </a:cxn>
                    </a:cxnLst>
                    <a:rect l="0" t="0" r="r" b="b"/>
                    <a:pathLst>
                      <a:path w="18" h="24">
                        <a:moveTo>
                          <a:pt x="16" y="17"/>
                        </a:moveTo>
                        <a:cubicBezTo>
                          <a:pt x="18" y="12"/>
                          <a:pt x="5" y="0"/>
                          <a:pt x="2" y="4"/>
                        </a:cubicBezTo>
                        <a:cubicBezTo>
                          <a:pt x="0" y="8"/>
                          <a:pt x="15" y="11"/>
                          <a:pt x="13" y="16"/>
                        </a:cubicBezTo>
                        <a:cubicBezTo>
                          <a:pt x="12" y="20"/>
                          <a:pt x="3" y="15"/>
                          <a:pt x="3" y="20"/>
                        </a:cubicBezTo>
                        <a:cubicBezTo>
                          <a:pt x="3" y="24"/>
                          <a:pt x="14" y="23"/>
                          <a:pt x="16" y="17"/>
                        </a:cubicBezTo>
                        <a:close/>
                      </a:path>
                    </a:pathLst>
                  </a:custGeom>
                  <a:solidFill>
                    <a:schemeClr val="accent1">
                      <a:lumMod val="10000"/>
                      <a:lumOff val="90000"/>
                    </a:schemeClr>
                  </a:solidFill>
                  <a:ln w="9525" cap="flat">
                    <a:noFill/>
                    <a:prstDash val="solid"/>
                    <a:miter lim="800000"/>
                    <a:headEnd/>
                    <a:tailEnd/>
                  </a:ln>
                </p:spPr>
                <p:txBody>
                  <a:bodyPr anchor="ctr"/>
                  <a:lstStyle/>
                  <a:p>
                    <a:pPr algn="ctr"/>
                    <a:endParaRPr/>
                  </a:p>
                </p:txBody>
              </p:sp>
              <p:sp>
                <p:nvSpPr>
                  <p:cNvPr id="50" name="4">
                    <a:extLst>
                      <a:ext uri="{FF2B5EF4-FFF2-40B4-BE49-F238E27FC236}">
                        <a16:creationId xmlns:a16="http://schemas.microsoft.com/office/drawing/2014/main" id="{A5F7B43B-D709-4773-8471-4A1BDB86FB74}"/>
                      </a:ext>
                    </a:extLst>
                  </p:cNvPr>
                  <p:cNvSpPr/>
                  <p:nvPr/>
                </p:nvSpPr>
                <p:spPr bwMode="auto">
                  <a:xfrm>
                    <a:off x="3972295" y="4483346"/>
                    <a:ext cx="239839" cy="197608"/>
                  </a:xfrm>
                  <a:custGeom>
                    <a:avLst/>
                    <a:gdLst>
                      <a:gd name="T0" fmla="*/ 2 w 51"/>
                      <a:gd name="T1" fmla="*/ 27 h 42"/>
                      <a:gd name="T2" fmla="*/ 33 w 51"/>
                      <a:gd name="T3" fmla="*/ 1 h 42"/>
                      <a:gd name="T4" fmla="*/ 47 w 51"/>
                      <a:gd name="T5" fmla="*/ 33 h 42"/>
                      <a:gd name="T6" fmla="*/ 7 w 51"/>
                      <a:gd name="T7" fmla="*/ 40 h 42"/>
                      <a:gd name="T8" fmla="*/ 2 w 51"/>
                      <a:gd name="T9" fmla="*/ 27 h 42"/>
                    </a:gdLst>
                    <a:ahLst/>
                    <a:cxnLst>
                      <a:cxn ang="0">
                        <a:pos x="T0" y="T1"/>
                      </a:cxn>
                      <a:cxn ang="0">
                        <a:pos x="T2" y="T3"/>
                      </a:cxn>
                      <a:cxn ang="0">
                        <a:pos x="T4" y="T5"/>
                      </a:cxn>
                      <a:cxn ang="0">
                        <a:pos x="T6" y="T7"/>
                      </a:cxn>
                      <a:cxn ang="0">
                        <a:pos x="T8" y="T9"/>
                      </a:cxn>
                    </a:cxnLst>
                    <a:rect l="0" t="0" r="r" b="b"/>
                    <a:pathLst>
                      <a:path w="51" h="42">
                        <a:moveTo>
                          <a:pt x="2" y="27"/>
                        </a:moveTo>
                        <a:cubicBezTo>
                          <a:pt x="5" y="20"/>
                          <a:pt x="27" y="1"/>
                          <a:pt x="33" y="1"/>
                        </a:cubicBezTo>
                        <a:cubicBezTo>
                          <a:pt x="38" y="0"/>
                          <a:pt x="51" y="28"/>
                          <a:pt x="47" y="33"/>
                        </a:cubicBezTo>
                        <a:cubicBezTo>
                          <a:pt x="43" y="38"/>
                          <a:pt x="14" y="42"/>
                          <a:pt x="7" y="40"/>
                        </a:cubicBezTo>
                        <a:cubicBezTo>
                          <a:pt x="1" y="38"/>
                          <a:pt x="0" y="33"/>
                          <a:pt x="2"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3">
                    <a:extLst>
                      <a:ext uri="{FF2B5EF4-FFF2-40B4-BE49-F238E27FC236}">
                        <a16:creationId xmlns:a16="http://schemas.microsoft.com/office/drawing/2014/main" id="{362513FD-7708-442C-AE0F-1874F468F99F}"/>
                      </a:ext>
                    </a:extLst>
                  </p:cNvPr>
                  <p:cNvSpPr/>
                  <p:nvPr/>
                </p:nvSpPr>
                <p:spPr bwMode="auto">
                  <a:xfrm>
                    <a:off x="3972295" y="4559042"/>
                    <a:ext cx="84461" cy="117131"/>
                  </a:xfrm>
                  <a:custGeom>
                    <a:avLst/>
                    <a:gdLst>
                      <a:gd name="T0" fmla="*/ 2 w 18"/>
                      <a:gd name="T1" fmla="*/ 17 h 25"/>
                      <a:gd name="T2" fmla="*/ 15 w 18"/>
                      <a:gd name="T3" fmla="*/ 5 h 25"/>
                      <a:gd name="T4" fmla="*/ 5 w 18"/>
                      <a:gd name="T5" fmla="*/ 16 h 25"/>
                      <a:gd name="T6" fmla="*/ 16 w 18"/>
                      <a:gd name="T7" fmla="*/ 20 h 25"/>
                      <a:gd name="T8" fmla="*/ 2 w 18"/>
                      <a:gd name="T9" fmla="*/ 17 h 25"/>
                    </a:gdLst>
                    <a:ahLst/>
                    <a:cxnLst>
                      <a:cxn ang="0">
                        <a:pos x="T0" y="T1"/>
                      </a:cxn>
                      <a:cxn ang="0">
                        <a:pos x="T2" y="T3"/>
                      </a:cxn>
                      <a:cxn ang="0">
                        <a:pos x="T4" y="T5"/>
                      </a:cxn>
                      <a:cxn ang="0">
                        <a:pos x="T6" y="T7"/>
                      </a:cxn>
                      <a:cxn ang="0">
                        <a:pos x="T8" y="T9"/>
                      </a:cxn>
                    </a:cxnLst>
                    <a:rect l="0" t="0" r="r" b="b"/>
                    <a:pathLst>
                      <a:path w="18" h="25">
                        <a:moveTo>
                          <a:pt x="2" y="17"/>
                        </a:moveTo>
                        <a:cubicBezTo>
                          <a:pt x="0" y="12"/>
                          <a:pt x="13" y="0"/>
                          <a:pt x="15" y="5"/>
                        </a:cubicBezTo>
                        <a:cubicBezTo>
                          <a:pt x="18" y="9"/>
                          <a:pt x="3" y="12"/>
                          <a:pt x="5" y="16"/>
                        </a:cubicBezTo>
                        <a:cubicBezTo>
                          <a:pt x="7" y="20"/>
                          <a:pt x="16" y="15"/>
                          <a:pt x="16" y="20"/>
                        </a:cubicBezTo>
                        <a:cubicBezTo>
                          <a:pt x="16" y="25"/>
                          <a:pt x="4" y="23"/>
                          <a:pt x="2" y="17"/>
                        </a:cubicBezTo>
                        <a:close/>
                      </a:path>
                    </a:pathLst>
                  </a:custGeom>
                  <a:solidFill>
                    <a:schemeClr val="accent1">
                      <a:lumMod val="10000"/>
                      <a:lumOff val="90000"/>
                    </a:schemeClr>
                  </a:solidFill>
                  <a:ln w="9525">
                    <a:noFill/>
                    <a:round/>
                    <a:headEnd/>
                    <a:tailEnd/>
                  </a:ln>
                </p:spPr>
                <p:txBody>
                  <a:bodyPr anchor="ctr"/>
                  <a:lstStyle/>
                  <a:p>
                    <a:pPr algn="ctr"/>
                    <a:endParaRPr/>
                  </a:p>
                </p:txBody>
              </p:sp>
              <p:sp>
                <p:nvSpPr>
                  <p:cNvPr id="52" name="2">
                    <a:extLst>
                      <a:ext uri="{FF2B5EF4-FFF2-40B4-BE49-F238E27FC236}">
                        <a16:creationId xmlns:a16="http://schemas.microsoft.com/office/drawing/2014/main" id="{A7C7DB7B-10A2-4564-9D98-3FD8685CC123}"/>
                      </a:ext>
                    </a:extLst>
                  </p:cNvPr>
                  <p:cNvSpPr/>
                  <p:nvPr/>
                </p:nvSpPr>
                <p:spPr bwMode="auto">
                  <a:xfrm>
                    <a:off x="3864726" y="4606054"/>
                    <a:ext cx="141035" cy="84461"/>
                  </a:xfrm>
                  <a:custGeom>
                    <a:avLst/>
                    <a:gdLst>
                      <a:gd name="T0" fmla="*/ 13 w 30"/>
                      <a:gd name="T1" fmla="*/ 0 h 18"/>
                      <a:gd name="T2" fmla="*/ 2 w 30"/>
                      <a:gd name="T3" fmla="*/ 8 h 18"/>
                      <a:gd name="T4" fmla="*/ 14 w 30"/>
                      <a:gd name="T5" fmla="*/ 18 h 18"/>
                      <a:gd name="T6" fmla="*/ 28 w 30"/>
                      <a:gd name="T7" fmla="*/ 10 h 18"/>
                      <a:gd name="T8" fmla="*/ 13 w 30"/>
                      <a:gd name="T9" fmla="*/ 0 h 18"/>
                    </a:gdLst>
                    <a:ahLst/>
                    <a:cxnLst>
                      <a:cxn ang="0">
                        <a:pos x="T0" y="T1"/>
                      </a:cxn>
                      <a:cxn ang="0">
                        <a:pos x="T2" y="T3"/>
                      </a:cxn>
                      <a:cxn ang="0">
                        <a:pos x="T4" y="T5"/>
                      </a:cxn>
                      <a:cxn ang="0">
                        <a:pos x="T6" y="T7"/>
                      </a:cxn>
                      <a:cxn ang="0">
                        <a:pos x="T8" y="T9"/>
                      </a:cxn>
                    </a:cxnLst>
                    <a:rect l="0" t="0" r="r" b="b"/>
                    <a:pathLst>
                      <a:path w="30" h="18">
                        <a:moveTo>
                          <a:pt x="13" y="0"/>
                        </a:moveTo>
                        <a:cubicBezTo>
                          <a:pt x="5" y="1"/>
                          <a:pt x="1" y="1"/>
                          <a:pt x="2" y="8"/>
                        </a:cubicBezTo>
                        <a:cubicBezTo>
                          <a:pt x="2" y="16"/>
                          <a:pt x="0" y="17"/>
                          <a:pt x="14" y="18"/>
                        </a:cubicBezTo>
                        <a:cubicBezTo>
                          <a:pt x="28" y="18"/>
                          <a:pt x="30" y="16"/>
                          <a:pt x="28" y="10"/>
                        </a:cubicBezTo>
                        <a:cubicBezTo>
                          <a:pt x="26" y="3"/>
                          <a:pt x="25" y="0"/>
                          <a:pt x="13" y="0"/>
                        </a:cubicBezTo>
                        <a:close/>
                      </a:path>
                    </a:pathLst>
                  </a:custGeom>
                  <a:solidFill>
                    <a:schemeClr val="accent1">
                      <a:lumMod val="10000"/>
                      <a:lumOff val="90000"/>
                    </a:schemeClr>
                  </a:solidFill>
                  <a:ln w="9525">
                    <a:noFill/>
                    <a:round/>
                    <a:headEnd/>
                    <a:tailEnd/>
                  </a:ln>
                </p:spPr>
                <p:txBody>
                  <a:bodyPr anchor="ctr"/>
                  <a:lstStyle/>
                  <a:p>
                    <a:pPr algn="ctr"/>
                    <a:endParaRPr/>
                  </a:p>
                </p:txBody>
              </p:sp>
              <p:sp>
                <p:nvSpPr>
                  <p:cNvPr id="53" name="1">
                    <a:extLst>
                      <a:ext uri="{FF2B5EF4-FFF2-40B4-BE49-F238E27FC236}">
                        <a16:creationId xmlns:a16="http://schemas.microsoft.com/office/drawing/2014/main" id="{01753C3E-C42F-447C-8F6A-C78328D6956B}"/>
                      </a:ext>
                    </a:extLst>
                  </p:cNvPr>
                  <p:cNvSpPr/>
                  <p:nvPr/>
                </p:nvSpPr>
                <p:spPr bwMode="auto">
                  <a:xfrm>
                    <a:off x="3874288" y="4610835"/>
                    <a:ext cx="121911" cy="70119"/>
                  </a:xfrm>
                  <a:custGeom>
                    <a:avLst/>
                    <a:gdLst>
                      <a:gd name="T0" fmla="*/ 11 w 26"/>
                      <a:gd name="T1" fmla="*/ 0 h 15"/>
                      <a:gd name="T2" fmla="*/ 1 w 26"/>
                      <a:gd name="T3" fmla="*/ 7 h 15"/>
                      <a:gd name="T4" fmla="*/ 12 w 26"/>
                      <a:gd name="T5" fmla="*/ 15 h 15"/>
                      <a:gd name="T6" fmla="*/ 25 w 26"/>
                      <a:gd name="T7" fmla="*/ 8 h 15"/>
                      <a:gd name="T8" fmla="*/ 11 w 26"/>
                      <a:gd name="T9" fmla="*/ 0 h 15"/>
                    </a:gdLst>
                    <a:ahLst/>
                    <a:cxnLst>
                      <a:cxn ang="0">
                        <a:pos x="T0" y="T1"/>
                      </a:cxn>
                      <a:cxn ang="0">
                        <a:pos x="T2" y="T3"/>
                      </a:cxn>
                      <a:cxn ang="0">
                        <a:pos x="T4" y="T5"/>
                      </a:cxn>
                      <a:cxn ang="0">
                        <a:pos x="T6" y="T7"/>
                      </a:cxn>
                      <a:cxn ang="0">
                        <a:pos x="T8" y="T9"/>
                      </a:cxn>
                    </a:cxnLst>
                    <a:rect l="0" t="0" r="r" b="b"/>
                    <a:pathLst>
                      <a:path w="26" h="15">
                        <a:moveTo>
                          <a:pt x="11" y="0"/>
                        </a:moveTo>
                        <a:cubicBezTo>
                          <a:pt x="4" y="1"/>
                          <a:pt x="1" y="0"/>
                          <a:pt x="1" y="7"/>
                        </a:cubicBezTo>
                        <a:cubicBezTo>
                          <a:pt x="1" y="13"/>
                          <a:pt x="0" y="14"/>
                          <a:pt x="12" y="15"/>
                        </a:cubicBezTo>
                        <a:cubicBezTo>
                          <a:pt x="24" y="15"/>
                          <a:pt x="26" y="14"/>
                          <a:pt x="25" y="8"/>
                        </a:cubicBezTo>
                        <a:cubicBezTo>
                          <a:pt x="23" y="2"/>
                          <a:pt x="22" y="0"/>
                          <a:pt x="11" y="0"/>
                        </a:cubicBezTo>
                        <a:close/>
                      </a:path>
                    </a:pathLst>
                  </a:custGeom>
                  <a:solidFill>
                    <a:schemeClr val="accent1">
                      <a:lumMod val="10000"/>
                      <a:lumOff val="90000"/>
                    </a:schemeClr>
                  </a:solidFill>
                  <a:ln w="9525">
                    <a:noFill/>
                    <a:round/>
                    <a:headEnd/>
                    <a:tailEnd/>
                  </a:ln>
                </p:spPr>
                <p:txBody>
                  <a:bodyPr anchor="ctr"/>
                  <a:lstStyle/>
                  <a:p>
                    <a:pPr algn="ctr"/>
                    <a:endParaRPr/>
                  </a:p>
                </p:txBody>
              </p:sp>
            </p:grpSp>
            <p:sp>
              <p:nvSpPr>
                <p:cNvPr id="46" name="任意多边形: 形状 45">
                  <a:extLst>
                    <a:ext uri="{FF2B5EF4-FFF2-40B4-BE49-F238E27FC236}">
                      <a16:creationId xmlns:a16="http://schemas.microsoft.com/office/drawing/2014/main" id="{6095C943-198A-492F-877C-18B485C3B272}"/>
                    </a:ext>
                  </a:extLst>
                </p:cNvPr>
                <p:cNvSpPr/>
                <p:nvPr/>
              </p:nvSpPr>
              <p:spPr>
                <a:xfrm>
                  <a:off x="10424160" y="4748678"/>
                  <a:ext cx="1843088" cy="252900"/>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gradFill>
                  <a:gsLst>
                    <a:gs pos="86000">
                      <a:schemeClr val="accent2"/>
                    </a:gs>
                    <a:gs pos="24000">
                      <a:schemeClr val="accent2">
                        <a:alpha val="94000"/>
                        <a:lumMod val="10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7" name="矩形 46">
                  <a:extLst>
                    <a:ext uri="{FF2B5EF4-FFF2-40B4-BE49-F238E27FC236}">
                      <a16:creationId xmlns:a16="http://schemas.microsoft.com/office/drawing/2014/main" id="{2B18CAF5-2DB3-4D40-BAEE-24DC5A34915E}"/>
                    </a:ext>
                  </a:extLst>
                </p:cNvPr>
                <p:cNvSpPr/>
                <p:nvPr/>
              </p:nvSpPr>
              <p:spPr>
                <a:xfrm rot="16200000">
                  <a:off x="10513199" y="5669194"/>
                  <a:ext cx="2109321" cy="268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a:extLst>
                  <a:ext uri="{FF2B5EF4-FFF2-40B4-BE49-F238E27FC236}">
                    <a16:creationId xmlns:a16="http://schemas.microsoft.com/office/drawing/2014/main" id="{DFF8C452-E382-4276-8B11-2F0F9699ADA0}"/>
                  </a:ext>
                </a:extLst>
              </p:cNvPr>
              <p:cNvPicPr>
                <a:picLocks noChangeAspect="1"/>
              </p:cNvPicPr>
              <p:nvPr/>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10750613" y="5390811"/>
                <a:ext cx="363435" cy="363435"/>
              </a:xfrm>
              <a:prstGeom prst="rect">
                <a:avLst/>
              </a:prstGeom>
            </p:spPr>
          </p:pic>
        </p:grpSp>
      </p:grpSp>
      <p:grpSp>
        <p:nvGrpSpPr>
          <p:cNvPr id="10" name="组合 9">
            <a:extLst>
              <a:ext uri="{FF2B5EF4-FFF2-40B4-BE49-F238E27FC236}">
                <a16:creationId xmlns:a16="http://schemas.microsoft.com/office/drawing/2014/main" id="{FF3D73BE-FE92-44FF-A4E9-B81B1434717C}"/>
              </a:ext>
            </a:extLst>
          </p:cNvPr>
          <p:cNvGrpSpPr/>
          <p:nvPr userDrawn="1"/>
        </p:nvGrpSpPr>
        <p:grpSpPr>
          <a:xfrm>
            <a:off x="-82150" y="5305712"/>
            <a:ext cx="1302376" cy="1577339"/>
            <a:chOff x="-144780" y="5280660"/>
            <a:chExt cx="1302376" cy="1577339"/>
          </a:xfrm>
        </p:grpSpPr>
        <p:sp>
          <p:nvSpPr>
            <p:cNvPr id="70" name="任意多边形: 形状 69">
              <a:extLst>
                <a:ext uri="{FF2B5EF4-FFF2-40B4-BE49-F238E27FC236}">
                  <a16:creationId xmlns:a16="http://schemas.microsoft.com/office/drawing/2014/main" id="{D331E5E0-DFA6-4219-BB50-A35163F24D76}"/>
                </a:ext>
              </a:extLst>
            </p:cNvPr>
            <p:cNvSpPr/>
            <p:nvPr/>
          </p:nvSpPr>
          <p:spPr>
            <a:xfrm flipH="1">
              <a:off x="-78091" y="5688167"/>
              <a:ext cx="1207280" cy="1158185"/>
            </a:xfrm>
            <a:custGeom>
              <a:avLst/>
              <a:gdLst>
                <a:gd name="connsiteX0" fmla="*/ 1207280 w 1207280"/>
                <a:gd name="connsiteY0" fmla="*/ 0 h 1158185"/>
                <a:gd name="connsiteX1" fmla="*/ 0 w 1207280"/>
                <a:gd name="connsiteY1" fmla="*/ 0 h 1158185"/>
                <a:gd name="connsiteX2" fmla="*/ 0 w 1207280"/>
                <a:gd name="connsiteY2" fmla="*/ 1158185 h 1158185"/>
                <a:gd name="connsiteX3" fmla="*/ 1207280 w 1207280"/>
                <a:gd name="connsiteY3" fmla="*/ 1158185 h 1158185"/>
              </a:gdLst>
              <a:ahLst/>
              <a:cxnLst>
                <a:cxn ang="0">
                  <a:pos x="connsiteX0" y="connsiteY0"/>
                </a:cxn>
                <a:cxn ang="0">
                  <a:pos x="connsiteX1" y="connsiteY1"/>
                </a:cxn>
                <a:cxn ang="0">
                  <a:pos x="connsiteX2" y="connsiteY2"/>
                </a:cxn>
                <a:cxn ang="0">
                  <a:pos x="connsiteX3" y="connsiteY3"/>
                </a:cxn>
              </a:cxnLst>
              <a:rect l="l" t="t" r="r" b="b"/>
              <a:pathLst>
                <a:path w="1207280" h="1158185">
                  <a:moveTo>
                    <a:pt x="1207280" y="0"/>
                  </a:moveTo>
                  <a:lnTo>
                    <a:pt x="0" y="0"/>
                  </a:lnTo>
                  <a:lnTo>
                    <a:pt x="0" y="1158185"/>
                  </a:lnTo>
                  <a:lnTo>
                    <a:pt x="1207280" y="1158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8" name="梯形 57">
              <a:extLst>
                <a:ext uri="{FF2B5EF4-FFF2-40B4-BE49-F238E27FC236}">
                  <a16:creationId xmlns:a16="http://schemas.microsoft.com/office/drawing/2014/main" id="{9A900D80-310E-43A2-BAB9-1718E1EB54E2}"/>
                </a:ext>
              </a:extLst>
            </p:cNvPr>
            <p:cNvSpPr/>
            <p:nvPr/>
          </p:nvSpPr>
          <p:spPr>
            <a:xfrm flipH="1" flipV="1">
              <a:off x="-128025" y="5780710"/>
              <a:ext cx="1285621" cy="53262"/>
            </a:xfrm>
            <a:prstGeom prst="trapezoid">
              <a:avLst>
                <a:gd name="adj" fmla="val 5374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59" name="组合 58">
              <a:extLst>
                <a:ext uri="{FF2B5EF4-FFF2-40B4-BE49-F238E27FC236}">
                  <a16:creationId xmlns:a16="http://schemas.microsoft.com/office/drawing/2014/main" id="{E27CE11C-A5BF-4E26-A1AA-971DD984C5D9}"/>
                </a:ext>
              </a:extLst>
            </p:cNvPr>
            <p:cNvGrpSpPr/>
            <p:nvPr/>
          </p:nvGrpSpPr>
          <p:grpSpPr>
            <a:xfrm flipH="1">
              <a:off x="-144780" y="5280660"/>
              <a:ext cx="985617" cy="365563"/>
              <a:chOff x="3653573" y="4483346"/>
              <a:chExt cx="558561" cy="207169"/>
            </a:xfrm>
          </p:grpSpPr>
          <p:sp>
            <p:nvSpPr>
              <p:cNvPr id="62" name="6">
                <a:extLst>
                  <a:ext uri="{FF2B5EF4-FFF2-40B4-BE49-F238E27FC236}">
                    <a16:creationId xmlns:a16="http://schemas.microsoft.com/office/drawing/2014/main" id="{197FCBF3-5005-4910-80B2-604AC94855E6}"/>
                  </a:ext>
                </a:extLst>
              </p:cNvPr>
              <p:cNvSpPr/>
              <p:nvPr/>
            </p:nvSpPr>
            <p:spPr bwMode="auto">
              <a:xfrm>
                <a:off x="3653573" y="4488126"/>
                <a:ext cx="243822" cy="197608"/>
              </a:xfrm>
              <a:custGeom>
                <a:avLst/>
                <a:gdLst>
                  <a:gd name="T0" fmla="*/ 49 w 52"/>
                  <a:gd name="T1" fmla="*/ 27 h 42"/>
                  <a:gd name="T2" fmla="*/ 17 w 52"/>
                  <a:gd name="T3" fmla="*/ 0 h 42"/>
                  <a:gd name="T4" fmla="*/ 4 w 52"/>
                  <a:gd name="T5" fmla="*/ 32 h 42"/>
                  <a:gd name="T6" fmla="*/ 44 w 52"/>
                  <a:gd name="T7" fmla="*/ 40 h 42"/>
                  <a:gd name="T8" fmla="*/ 49 w 52"/>
                  <a:gd name="T9" fmla="*/ 27 h 42"/>
                </a:gdLst>
                <a:ahLst/>
                <a:cxnLst>
                  <a:cxn ang="0">
                    <a:pos x="T0" y="T1"/>
                  </a:cxn>
                  <a:cxn ang="0">
                    <a:pos x="T2" y="T3"/>
                  </a:cxn>
                  <a:cxn ang="0">
                    <a:pos x="T4" y="T5"/>
                  </a:cxn>
                  <a:cxn ang="0">
                    <a:pos x="T6" y="T7"/>
                  </a:cxn>
                  <a:cxn ang="0">
                    <a:pos x="T8" y="T9"/>
                  </a:cxn>
                </a:cxnLst>
                <a:rect l="0" t="0" r="r" b="b"/>
                <a:pathLst>
                  <a:path w="52" h="42">
                    <a:moveTo>
                      <a:pt x="49" y="27"/>
                    </a:moveTo>
                    <a:cubicBezTo>
                      <a:pt x="46" y="19"/>
                      <a:pt x="23" y="0"/>
                      <a:pt x="17" y="0"/>
                    </a:cubicBezTo>
                    <a:cubicBezTo>
                      <a:pt x="12" y="0"/>
                      <a:pt x="0" y="27"/>
                      <a:pt x="4" y="32"/>
                    </a:cubicBezTo>
                    <a:cubicBezTo>
                      <a:pt x="8" y="37"/>
                      <a:pt x="38" y="42"/>
                      <a:pt x="44" y="40"/>
                    </a:cubicBezTo>
                    <a:cubicBezTo>
                      <a:pt x="51" y="38"/>
                      <a:pt x="52" y="33"/>
                      <a:pt x="49"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5">
                <a:extLst>
                  <a:ext uri="{FF2B5EF4-FFF2-40B4-BE49-F238E27FC236}">
                    <a16:creationId xmlns:a16="http://schemas.microsoft.com/office/drawing/2014/main" id="{EA3A8C2A-7EBD-4919-B41D-2F795508C561}"/>
                  </a:ext>
                </a:extLst>
              </p:cNvPr>
              <p:cNvSpPr/>
              <p:nvPr/>
            </p:nvSpPr>
            <p:spPr bwMode="auto">
              <a:xfrm>
                <a:off x="3808153" y="4563026"/>
                <a:ext cx="84461" cy="113146"/>
              </a:xfrm>
              <a:custGeom>
                <a:avLst/>
                <a:gdLst>
                  <a:gd name="T0" fmla="*/ 16 w 18"/>
                  <a:gd name="T1" fmla="*/ 17 h 24"/>
                  <a:gd name="T2" fmla="*/ 2 w 18"/>
                  <a:gd name="T3" fmla="*/ 4 h 24"/>
                  <a:gd name="T4" fmla="*/ 13 w 18"/>
                  <a:gd name="T5" fmla="*/ 16 h 24"/>
                  <a:gd name="T6" fmla="*/ 3 w 18"/>
                  <a:gd name="T7" fmla="*/ 20 h 24"/>
                  <a:gd name="T8" fmla="*/ 16 w 18"/>
                  <a:gd name="T9" fmla="*/ 17 h 24"/>
                </a:gdLst>
                <a:ahLst/>
                <a:cxnLst>
                  <a:cxn ang="0">
                    <a:pos x="T0" y="T1"/>
                  </a:cxn>
                  <a:cxn ang="0">
                    <a:pos x="T2" y="T3"/>
                  </a:cxn>
                  <a:cxn ang="0">
                    <a:pos x="T4" y="T5"/>
                  </a:cxn>
                  <a:cxn ang="0">
                    <a:pos x="T6" y="T7"/>
                  </a:cxn>
                  <a:cxn ang="0">
                    <a:pos x="T8" y="T9"/>
                  </a:cxn>
                </a:cxnLst>
                <a:rect l="0" t="0" r="r" b="b"/>
                <a:pathLst>
                  <a:path w="18" h="24">
                    <a:moveTo>
                      <a:pt x="16" y="17"/>
                    </a:moveTo>
                    <a:cubicBezTo>
                      <a:pt x="18" y="12"/>
                      <a:pt x="5" y="0"/>
                      <a:pt x="2" y="4"/>
                    </a:cubicBezTo>
                    <a:cubicBezTo>
                      <a:pt x="0" y="8"/>
                      <a:pt x="15" y="11"/>
                      <a:pt x="13" y="16"/>
                    </a:cubicBezTo>
                    <a:cubicBezTo>
                      <a:pt x="12" y="20"/>
                      <a:pt x="3" y="15"/>
                      <a:pt x="3" y="20"/>
                    </a:cubicBezTo>
                    <a:cubicBezTo>
                      <a:pt x="3" y="24"/>
                      <a:pt x="14" y="23"/>
                      <a:pt x="16" y="17"/>
                    </a:cubicBezTo>
                    <a:close/>
                  </a:path>
                </a:pathLst>
              </a:custGeom>
              <a:solidFill>
                <a:schemeClr val="accent1">
                  <a:lumMod val="10000"/>
                  <a:lumOff val="90000"/>
                </a:schemeClr>
              </a:solidFill>
              <a:ln w="9525" cap="flat">
                <a:noFill/>
                <a:prstDash val="solid"/>
                <a:miter lim="800000"/>
                <a:headEnd/>
                <a:tailEnd/>
              </a:ln>
            </p:spPr>
            <p:txBody>
              <a:bodyPr anchor="ctr"/>
              <a:lstStyle/>
              <a:p>
                <a:pPr algn="ctr"/>
                <a:endParaRPr/>
              </a:p>
            </p:txBody>
          </p:sp>
          <p:sp>
            <p:nvSpPr>
              <p:cNvPr id="64" name="4">
                <a:extLst>
                  <a:ext uri="{FF2B5EF4-FFF2-40B4-BE49-F238E27FC236}">
                    <a16:creationId xmlns:a16="http://schemas.microsoft.com/office/drawing/2014/main" id="{7874AD72-A90D-4FF3-8B64-C893E4578BAA}"/>
                  </a:ext>
                </a:extLst>
              </p:cNvPr>
              <p:cNvSpPr/>
              <p:nvPr/>
            </p:nvSpPr>
            <p:spPr bwMode="auto">
              <a:xfrm>
                <a:off x="3972295" y="4483346"/>
                <a:ext cx="239839" cy="197608"/>
              </a:xfrm>
              <a:custGeom>
                <a:avLst/>
                <a:gdLst>
                  <a:gd name="T0" fmla="*/ 2 w 51"/>
                  <a:gd name="T1" fmla="*/ 27 h 42"/>
                  <a:gd name="T2" fmla="*/ 33 w 51"/>
                  <a:gd name="T3" fmla="*/ 1 h 42"/>
                  <a:gd name="T4" fmla="*/ 47 w 51"/>
                  <a:gd name="T5" fmla="*/ 33 h 42"/>
                  <a:gd name="T6" fmla="*/ 7 w 51"/>
                  <a:gd name="T7" fmla="*/ 40 h 42"/>
                  <a:gd name="T8" fmla="*/ 2 w 51"/>
                  <a:gd name="T9" fmla="*/ 27 h 42"/>
                </a:gdLst>
                <a:ahLst/>
                <a:cxnLst>
                  <a:cxn ang="0">
                    <a:pos x="T0" y="T1"/>
                  </a:cxn>
                  <a:cxn ang="0">
                    <a:pos x="T2" y="T3"/>
                  </a:cxn>
                  <a:cxn ang="0">
                    <a:pos x="T4" y="T5"/>
                  </a:cxn>
                  <a:cxn ang="0">
                    <a:pos x="T6" y="T7"/>
                  </a:cxn>
                  <a:cxn ang="0">
                    <a:pos x="T8" y="T9"/>
                  </a:cxn>
                </a:cxnLst>
                <a:rect l="0" t="0" r="r" b="b"/>
                <a:pathLst>
                  <a:path w="51" h="42">
                    <a:moveTo>
                      <a:pt x="2" y="27"/>
                    </a:moveTo>
                    <a:cubicBezTo>
                      <a:pt x="5" y="20"/>
                      <a:pt x="27" y="1"/>
                      <a:pt x="33" y="1"/>
                    </a:cubicBezTo>
                    <a:cubicBezTo>
                      <a:pt x="38" y="0"/>
                      <a:pt x="51" y="28"/>
                      <a:pt x="47" y="33"/>
                    </a:cubicBezTo>
                    <a:cubicBezTo>
                      <a:pt x="43" y="38"/>
                      <a:pt x="14" y="42"/>
                      <a:pt x="7" y="40"/>
                    </a:cubicBezTo>
                    <a:cubicBezTo>
                      <a:pt x="1" y="38"/>
                      <a:pt x="0" y="33"/>
                      <a:pt x="2"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3">
                <a:extLst>
                  <a:ext uri="{FF2B5EF4-FFF2-40B4-BE49-F238E27FC236}">
                    <a16:creationId xmlns:a16="http://schemas.microsoft.com/office/drawing/2014/main" id="{E7BCE5EB-0162-40DD-A312-24EC565B80B1}"/>
                  </a:ext>
                </a:extLst>
              </p:cNvPr>
              <p:cNvSpPr/>
              <p:nvPr/>
            </p:nvSpPr>
            <p:spPr bwMode="auto">
              <a:xfrm>
                <a:off x="3972295" y="4559042"/>
                <a:ext cx="84461" cy="117131"/>
              </a:xfrm>
              <a:custGeom>
                <a:avLst/>
                <a:gdLst>
                  <a:gd name="T0" fmla="*/ 2 w 18"/>
                  <a:gd name="T1" fmla="*/ 17 h 25"/>
                  <a:gd name="T2" fmla="*/ 15 w 18"/>
                  <a:gd name="T3" fmla="*/ 5 h 25"/>
                  <a:gd name="T4" fmla="*/ 5 w 18"/>
                  <a:gd name="T5" fmla="*/ 16 h 25"/>
                  <a:gd name="T6" fmla="*/ 16 w 18"/>
                  <a:gd name="T7" fmla="*/ 20 h 25"/>
                  <a:gd name="T8" fmla="*/ 2 w 18"/>
                  <a:gd name="T9" fmla="*/ 17 h 25"/>
                </a:gdLst>
                <a:ahLst/>
                <a:cxnLst>
                  <a:cxn ang="0">
                    <a:pos x="T0" y="T1"/>
                  </a:cxn>
                  <a:cxn ang="0">
                    <a:pos x="T2" y="T3"/>
                  </a:cxn>
                  <a:cxn ang="0">
                    <a:pos x="T4" y="T5"/>
                  </a:cxn>
                  <a:cxn ang="0">
                    <a:pos x="T6" y="T7"/>
                  </a:cxn>
                  <a:cxn ang="0">
                    <a:pos x="T8" y="T9"/>
                  </a:cxn>
                </a:cxnLst>
                <a:rect l="0" t="0" r="r" b="b"/>
                <a:pathLst>
                  <a:path w="18" h="25">
                    <a:moveTo>
                      <a:pt x="2" y="17"/>
                    </a:moveTo>
                    <a:cubicBezTo>
                      <a:pt x="0" y="12"/>
                      <a:pt x="13" y="0"/>
                      <a:pt x="15" y="5"/>
                    </a:cubicBezTo>
                    <a:cubicBezTo>
                      <a:pt x="18" y="9"/>
                      <a:pt x="3" y="12"/>
                      <a:pt x="5" y="16"/>
                    </a:cubicBezTo>
                    <a:cubicBezTo>
                      <a:pt x="7" y="20"/>
                      <a:pt x="16" y="15"/>
                      <a:pt x="16" y="20"/>
                    </a:cubicBezTo>
                    <a:cubicBezTo>
                      <a:pt x="16" y="25"/>
                      <a:pt x="4" y="23"/>
                      <a:pt x="2" y="17"/>
                    </a:cubicBezTo>
                    <a:close/>
                  </a:path>
                </a:pathLst>
              </a:custGeom>
              <a:solidFill>
                <a:schemeClr val="accent1">
                  <a:lumMod val="10000"/>
                  <a:lumOff val="90000"/>
                </a:schemeClr>
              </a:solidFill>
              <a:ln w="9525">
                <a:noFill/>
                <a:round/>
                <a:headEnd/>
                <a:tailEnd/>
              </a:ln>
            </p:spPr>
            <p:txBody>
              <a:bodyPr anchor="ctr"/>
              <a:lstStyle/>
              <a:p>
                <a:pPr algn="ctr"/>
                <a:endParaRPr/>
              </a:p>
            </p:txBody>
          </p:sp>
          <p:sp>
            <p:nvSpPr>
              <p:cNvPr id="66" name="2">
                <a:extLst>
                  <a:ext uri="{FF2B5EF4-FFF2-40B4-BE49-F238E27FC236}">
                    <a16:creationId xmlns:a16="http://schemas.microsoft.com/office/drawing/2014/main" id="{23DF6D62-586A-4BF5-94A0-F4F0CAC06AE1}"/>
                  </a:ext>
                </a:extLst>
              </p:cNvPr>
              <p:cNvSpPr/>
              <p:nvPr/>
            </p:nvSpPr>
            <p:spPr bwMode="auto">
              <a:xfrm>
                <a:off x="3864726" y="4606054"/>
                <a:ext cx="141035" cy="84461"/>
              </a:xfrm>
              <a:custGeom>
                <a:avLst/>
                <a:gdLst>
                  <a:gd name="T0" fmla="*/ 13 w 30"/>
                  <a:gd name="T1" fmla="*/ 0 h 18"/>
                  <a:gd name="T2" fmla="*/ 2 w 30"/>
                  <a:gd name="T3" fmla="*/ 8 h 18"/>
                  <a:gd name="T4" fmla="*/ 14 w 30"/>
                  <a:gd name="T5" fmla="*/ 18 h 18"/>
                  <a:gd name="T6" fmla="*/ 28 w 30"/>
                  <a:gd name="T7" fmla="*/ 10 h 18"/>
                  <a:gd name="T8" fmla="*/ 13 w 30"/>
                  <a:gd name="T9" fmla="*/ 0 h 18"/>
                </a:gdLst>
                <a:ahLst/>
                <a:cxnLst>
                  <a:cxn ang="0">
                    <a:pos x="T0" y="T1"/>
                  </a:cxn>
                  <a:cxn ang="0">
                    <a:pos x="T2" y="T3"/>
                  </a:cxn>
                  <a:cxn ang="0">
                    <a:pos x="T4" y="T5"/>
                  </a:cxn>
                  <a:cxn ang="0">
                    <a:pos x="T6" y="T7"/>
                  </a:cxn>
                  <a:cxn ang="0">
                    <a:pos x="T8" y="T9"/>
                  </a:cxn>
                </a:cxnLst>
                <a:rect l="0" t="0" r="r" b="b"/>
                <a:pathLst>
                  <a:path w="30" h="18">
                    <a:moveTo>
                      <a:pt x="13" y="0"/>
                    </a:moveTo>
                    <a:cubicBezTo>
                      <a:pt x="5" y="1"/>
                      <a:pt x="1" y="1"/>
                      <a:pt x="2" y="8"/>
                    </a:cubicBezTo>
                    <a:cubicBezTo>
                      <a:pt x="2" y="16"/>
                      <a:pt x="0" y="17"/>
                      <a:pt x="14" y="18"/>
                    </a:cubicBezTo>
                    <a:cubicBezTo>
                      <a:pt x="28" y="18"/>
                      <a:pt x="30" y="16"/>
                      <a:pt x="28" y="10"/>
                    </a:cubicBezTo>
                    <a:cubicBezTo>
                      <a:pt x="26" y="3"/>
                      <a:pt x="25" y="0"/>
                      <a:pt x="13" y="0"/>
                    </a:cubicBezTo>
                    <a:close/>
                  </a:path>
                </a:pathLst>
              </a:custGeom>
              <a:solidFill>
                <a:schemeClr val="accent1">
                  <a:lumMod val="10000"/>
                  <a:lumOff val="90000"/>
                </a:schemeClr>
              </a:solidFill>
              <a:ln w="9525">
                <a:noFill/>
                <a:round/>
                <a:headEnd/>
                <a:tailEnd/>
              </a:ln>
            </p:spPr>
            <p:txBody>
              <a:bodyPr anchor="ctr"/>
              <a:lstStyle/>
              <a:p>
                <a:pPr algn="ctr"/>
                <a:endParaRPr/>
              </a:p>
            </p:txBody>
          </p:sp>
          <p:sp>
            <p:nvSpPr>
              <p:cNvPr id="67" name="1">
                <a:extLst>
                  <a:ext uri="{FF2B5EF4-FFF2-40B4-BE49-F238E27FC236}">
                    <a16:creationId xmlns:a16="http://schemas.microsoft.com/office/drawing/2014/main" id="{FEDA75DB-9521-4608-A356-ED77378FFB0A}"/>
                  </a:ext>
                </a:extLst>
              </p:cNvPr>
              <p:cNvSpPr/>
              <p:nvPr/>
            </p:nvSpPr>
            <p:spPr bwMode="auto">
              <a:xfrm>
                <a:off x="3874288" y="4610835"/>
                <a:ext cx="121911" cy="70119"/>
              </a:xfrm>
              <a:custGeom>
                <a:avLst/>
                <a:gdLst>
                  <a:gd name="T0" fmla="*/ 11 w 26"/>
                  <a:gd name="T1" fmla="*/ 0 h 15"/>
                  <a:gd name="T2" fmla="*/ 1 w 26"/>
                  <a:gd name="T3" fmla="*/ 7 h 15"/>
                  <a:gd name="T4" fmla="*/ 12 w 26"/>
                  <a:gd name="T5" fmla="*/ 15 h 15"/>
                  <a:gd name="T6" fmla="*/ 25 w 26"/>
                  <a:gd name="T7" fmla="*/ 8 h 15"/>
                  <a:gd name="T8" fmla="*/ 11 w 26"/>
                  <a:gd name="T9" fmla="*/ 0 h 15"/>
                </a:gdLst>
                <a:ahLst/>
                <a:cxnLst>
                  <a:cxn ang="0">
                    <a:pos x="T0" y="T1"/>
                  </a:cxn>
                  <a:cxn ang="0">
                    <a:pos x="T2" y="T3"/>
                  </a:cxn>
                  <a:cxn ang="0">
                    <a:pos x="T4" y="T5"/>
                  </a:cxn>
                  <a:cxn ang="0">
                    <a:pos x="T6" y="T7"/>
                  </a:cxn>
                  <a:cxn ang="0">
                    <a:pos x="T8" y="T9"/>
                  </a:cxn>
                </a:cxnLst>
                <a:rect l="0" t="0" r="r" b="b"/>
                <a:pathLst>
                  <a:path w="26" h="15">
                    <a:moveTo>
                      <a:pt x="11" y="0"/>
                    </a:moveTo>
                    <a:cubicBezTo>
                      <a:pt x="4" y="1"/>
                      <a:pt x="1" y="0"/>
                      <a:pt x="1" y="7"/>
                    </a:cubicBezTo>
                    <a:cubicBezTo>
                      <a:pt x="1" y="13"/>
                      <a:pt x="0" y="14"/>
                      <a:pt x="12" y="15"/>
                    </a:cubicBezTo>
                    <a:cubicBezTo>
                      <a:pt x="24" y="15"/>
                      <a:pt x="26" y="14"/>
                      <a:pt x="25" y="8"/>
                    </a:cubicBezTo>
                    <a:cubicBezTo>
                      <a:pt x="23" y="2"/>
                      <a:pt x="22" y="0"/>
                      <a:pt x="11" y="0"/>
                    </a:cubicBezTo>
                    <a:close/>
                  </a:path>
                </a:pathLst>
              </a:custGeom>
              <a:solidFill>
                <a:schemeClr val="accent1">
                  <a:lumMod val="10000"/>
                  <a:lumOff val="90000"/>
                </a:schemeClr>
              </a:solidFill>
              <a:ln w="9525">
                <a:noFill/>
                <a:round/>
                <a:headEnd/>
                <a:tailEnd/>
              </a:ln>
            </p:spPr>
            <p:txBody>
              <a:bodyPr anchor="ctr"/>
              <a:lstStyle/>
              <a:p>
                <a:pPr algn="ctr"/>
                <a:endParaRPr/>
              </a:p>
            </p:txBody>
          </p:sp>
        </p:grpSp>
        <p:sp>
          <p:nvSpPr>
            <p:cNvPr id="60" name="任意多边形: 形状 59">
              <a:extLst>
                <a:ext uri="{FF2B5EF4-FFF2-40B4-BE49-F238E27FC236}">
                  <a16:creationId xmlns:a16="http://schemas.microsoft.com/office/drawing/2014/main" id="{ACA100B8-FD21-4BEE-90CE-9F7CC6520F93}"/>
                </a:ext>
              </a:extLst>
            </p:cNvPr>
            <p:cNvSpPr/>
            <p:nvPr/>
          </p:nvSpPr>
          <p:spPr>
            <a:xfrm flipH="1">
              <a:off x="-130688" y="5604604"/>
              <a:ext cx="1288284" cy="176772"/>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gradFill>
              <a:gsLst>
                <a:gs pos="86000">
                  <a:schemeClr val="accent2"/>
                </a:gs>
                <a:gs pos="24000">
                  <a:schemeClr val="accent2">
                    <a:alpha val="94000"/>
                    <a:lumMod val="10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2" name="任意多边形: 形状 71">
              <a:extLst>
                <a:ext uri="{FF2B5EF4-FFF2-40B4-BE49-F238E27FC236}">
                  <a16:creationId xmlns:a16="http://schemas.microsoft.com/office/drawing/2014/main" id="{316175ED-60CF-46DD-83AD-6747F41314BF}"/>
                </a:ext>
              </a:extLst>
            </p:cNvPr>
            <p:cNvSpPr/>
            <p:nvPr userDrawn="1"/>
          </p:nvSpPr>
          <p:spPr>
            <a:xfrm rot="5400000" flipH="1">
              <a:off x="-268526" y="6137537"/>
              <a:ext cx="1253395" cy="187530"/>
            </a:xfrm>
            <a:custGeom>
              <a:avLst/>
              <a:gdLst>
                <a:gd name="connsiteX0" fmla="*/ 1253395 w 1253395"/>
                <a:gd name="connsiteY0" fmla="*/ 187530 h 187530"/>
                <a:gd name="connsiteX1" fmla="*/ 1253395 w 1253395"/>
                <a:gd name="connsiteY1" fmla="*/ 0 h 187530"/>
                <a:gd name="connsiteX2" fmla="*/ 0 w 1253395"/>
                <a:gd name="connsiteY2" fmla="*/ 0 h 187530"/>
                <a:gd name="connsiteX3" fmla="*/ 0 w 1253395"/>
                <a:gd name="connsiteY3" fmla="*/ 187530 h 187530"/>
              </a:gdLst>
              <a:ahLst/>
              <a:cxnLst>
                <a:cxn ang="0">
                  <a:pos x="connsiteX0" y="connsiteY0"/>
                </a:cxn>
                <a:cxn ang="0">
                  <a:pos x="connsiteX1" y="connsiteY1"/>
                </a:cxn>
                <a:cxn ang="0">
                  <a:pos x="connsiteX2" y="connsiteY2"/>
                </a:cxn>
                <a:cxn ang="0">
                  <a:pos x="connsiteX3" y="connsiteY3"/>
                </a:cxn>
              </a:cxnLst>
              <a:rect l="l" t="t" r="r" b="b"/>
              <a:pathLst>
                <a:path w="1253395" h="187530">
                  <a:moveTo>
                    <a:pt x="1253395" y="187530"/>
                  </a:moveTo>
                  <a:lnTo>
                    <a:pt x="1253395" y="0"/>
                  </a:lnTo>
                  <a:lnTo>
                    <a:pt x="0" y="0"/>
                  </a:lnTo>
                  <a:lnTo>
                    <a:pt x="0" y="1875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56" name="图片 55">
              <a:extLst>
                <a:ext uri="{FF2B5EF4-FFF2-40B4-BE49-F238E27FC236}">
                  <a16:creationId xmlns:a16="http://schemas.microsoft.com/office/drawing/2014/main" id="{78E2C963-2284-4271-90D7-C271309A9199}"/>
                </a:ext>
              </a:extLst>
            </p:cNvPr>
            <p:cNvPicPr>
              <a:picLocks noChangeAspect="1"/>
            </p:cNvPicPr>
            <p:nvPr/>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flipH="1">
              <a:off x="675377" y="6053443"/>
              <a:ext cx="254034" cy="254034"/>
            </a:xfrm>
            <a:prstGeom prst="rect">
              <a:avLst/>
            </a:prstGeom>
          </p:spPr>
        </p:pic>
      </p:grpSp>
      <p:pic>
        <p:nvPicPr>
          <p:cNvPr id="68" name="图片 67">
            <a:hlinkClick r:id="rId7"/>
            <a:extLst>
              <a:ext uri="{FF2B5EF4-FFF2-40B4-BE49-F238E27FC236}">
                <a16:creationId xmlns:a16="http://schemas.microsoft.com/office/drawing/2014/main" id="{9CEF2A0D-C8EA-4C27-8356-085CBC6458B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129399" y="221532"/>
            <a:ext cx="1828800" cy="243840"/>
          </a:xfrm>
          <a:prstGeom prst="rect">
            <a:avLst/>
          </a:prstGeom>
        </p:spPr>
      </p:pic>
    </p:spTree>
    <p:extLst>
      <p:ext uri="{BB962C8B-B14F-4D97-AF65-F5344CB8AC3E}">
        <p14:creationId xmlns:p14="http://schemas.microsoft.com/office/powerpoint/2010/main" val="1040230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
        <p:nvSpPr>
          <p:cNvPr id="53" name="矩形 52">
            <a:extLst>
              <a:ext uri="{FF2B5EF4-FFF2-40B4-BE49-F238E27FC236}">
                <a16:creationId xmlns:a16="http://schemas.microsoft.com/office/drawing/2014/main" id="{A4DF2EF3-A92C-4684-A276-C5EC181204E7}"/>
              </a:ext>
            </a:extLst>
          </p:cNvPr>
          <p:cNvSpPr/>
          <p:nvPr userDrawn="1"/>
        </p:nvSpPr>
        <p:spPr>
          <a:xfrm>
            <a:off x="0" y="0"/>
            <a:ext cx="12192000" cy="6858000"/>
          </a:xfrm>
          <a:prstGeom prst="rect">
            <a:avLst/>
          </a:prstGeom>
          <a:gradFill flip="none" rotWithShape="1">
            <a:gsLst>
              <a:gs pos="52000">
                <a:schemeClr val="accent4">
                  <a:lumMod val="32000"/>
                  <a:lumOff val="68000"/>
                </a:schemeClr>
              </a:gs>
              <a:gs pos="100000">
                <a:schemeClr val="accent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形状 53">
            <a:extLst>
              <a:ext uri="{FF2B5EF4-FFF2-40B4-BE49-F238E27FC236}">
                <a16:creationId xmlns:a16="http://schemas.microsoft.com/office/drawing/2014/main" id="{A61B1A54-F007-4022-A48A-EACA62CF83FA}"/>
              </a:ext>
            </a:extLst>
          </p:cNvPr>
          <p:cNvSpPr/>
          <p:nvPr userDrawn="1"/>
        </p:nvSpPr>
        <p:spPr>
          <a:xfrm>
            <a:off x="10522500" y="0"/>
            <a:ext cx="1669500" cy="806730"/>
          </a:xfrm>
          <a:custGeom>
            <a:avLst/>
            <a:gdLst>
              <a:gd name="connsiteX0" fmla="*/ 0 w 1669500"/>
              <a:gd name="connsiteY0" fmla="*/ 0 h 806730"/>
              <a:gd name="connsiteX1" fmla="*/ 1669500 w 1669500"/>
              <a:gd name="connsiteY1" fmla="*/ 0 h 806730"/>
              <a:gd name="connsiteX2" fmla="*/ 1669500 w 1669500"/>
              <a:gd name="connsiteY2" fmla="*/ 767879 h 806730"/>
              <a:gd name="connsiteX3" fmla="*/ 1658487 w 1669500"/>
              <a:gd name="connsiteY3" fmla="*/ 763657 h 806730"/>
              <a:gd name="connsiteX4" fmla="*/ 1501025 w 1669500"/>
              <a:gd name="connsiteY4" fmla="*/ 635841 h 806730"/>
              <a:gd name="connsiteX5" fmla="*/ 1495917 w 1669500"/>
              <a:gd name="connsiteY5" fmla="*/ 577710 h 806730"/>
              <a:gd name="connsiteX6" fmla="*/ 1352548 w 1669500"/>
              <a:gd name="connsiteY6" fmla="*/ 565253 h 806730"/>
              <a:gd name="connsiteX7" fmla="*/ 1275754 w 1669500"/>
              <a:gd name="connsiteY7" fmla="*/ 648659 h 806730"/>
              <a:gd name="connsiteX8" fmla="*/ 1235521 w 1669500"/>
              <a:gd name="connsiteY8" fmla="*/ 514161 h 806730"/>
              <a:gd name="connsiteX9" fmla="*/ 1173844 w 1669500"/>
              <a:gd name="connsiteY9" fmla="*/ 502067 h 806730"/>
              <a:gd name="connsiteX10" fmla="*/ 1173433 w 1669500"/>
              <a:gd name="connsiteY10" fmla="*/ 502428 h 806730"/>
              <a:gd name="connsiteX11" fmla="*/ 1112982 w 1669500"/>
              <a:gd name="connsiteY11" fmla="*/ 491054 h 806730"/>
              <a:gd name="connsiteX12" fmla="*/ 1109306 w 1669500"/>
              <a:gd name="connsiteY12" fmla="*/ 482207 h 806730"/>
              <a:gd name="connsiteX13" fmla="*/ 1040477 w 1669500"/>
              <a:gd name="connsiteY13" fmla="*/ 491596 h 806730"/>
              <a:gd name="connsiteX14" fmla="*/ 1022914 w 1669500"/>
              <a:gd name="connsiteY14" fmla="*/ 764199 h 806730"/>
              <a:gd name="connsiteX15" fmla="*/ 1022709 w 1669500"/>
              <a:gd name="connsiteY15" fmla="*/ 766906 h 806730"/>
              <a:gd name="connsiteX16" fmla="*/ 924269 w 1669500"/>
              <a:gd name="connsiteY16" fmla="*/ 764741 h 806730"/>
              <a:gd name="connsiteX17" fmla="*/ 818070 w 1669500"/>
              <a:gd name="connsiteY17" fmla="*/ 322979 h 806730"/>
              <a:gd name="connsiteX18" fmla="*/ 709416 w 1669500"/>
              <a:gd name="connsiteY18" fmla="*/ 296983 h 806730"/>
              <a:gd name="connsiteX19" fmla="*/ 629562 w 1669500"/>
              <a:gd name="connsiteY19" fmla="*/ 305468 h 806730"/>
              <a:gd name="connsiteX20" fmla="*/ 585243 w 1669500"/>
              <a:gd name="connsiteY20" fmla="*/ 274597 h 806730"/>
              <a:gd name="connsiteX21" fmla="*/ 441260 w 1669500"/>
              <a:gd name="connsiteY21" fmla="*/ 345183 h 806730"/>
              <a:gd name="connsiteX22" fmla="*/ 244582 w 1669500"/>
              <a:gd name="connsiteY22" fmla="*/ 224590 h 806730"/>
              <a:gd name="connsiteX23" fmla="*/ 101007 w 1669500"/>
              <a:gd name="connsiteY23" fmla="*/ 31239 h 806730"/>
              <a:gd name="connsiteX24" fmla="*/ 20335 w 1669500"/>
              <a:gd name="connsiteY24" fmla="*/ 13547 h 8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9500" h="806730">
                <a:moveTo>
                  <a:pt x="0" y="0"/>
                </a:moveTo>
                <a:lnTo>
                  <a:pt x="1669500" y="0"/>
                </a:lnTo>
                <a:lnTo>
                  <a:pt x="1669500" y="767879"/>
                </a:lnTo>
                <a:lnTo>
                  <a:pt x="1658487" y="763657"/>
                </a:lnTo>
                <a:cubicBezTo>
                  <a:pt x="1578021" y="743618"/>
                  <a:pt x="1509397" y="705344"/>
                  <a:pt x="1501025" y="635841"/>
                </a:cubicBezTo>
                <a:cubicBezTo>
                  <a:pt x="1498778" y="616523"/>
                  <a:pt x="1502046" y="596484"/>
                  <a:pt x="1495917" y="577710"/>
                </a:cubicBezTo>
                <a:cubicBezTo>
                  <a:pt x="1478968" y="525174"/>
                  <a:pt x="1380528" y="516690"/>
                  <a:pt x="1352548" y="565253"/>
                </a:cubicBezTo>
                <a:cubicBezTo>
                  <a:pt x="1331306" y="602080"/>
                  <a:pt x="1316193" y="669419"/>
                  <a:pt x="1275754" y="648659"/>
                </a:cubicBezTo>
                <a:lnTo>
                  <a:pt x="1235521" y="514161"/>
                </a:lnTo>
                <a:cubicBezTo>
                  <a:pt x="1228170" y="489429"/>
                  <a:pt x="1192428" y="482570"/>
                  <a:pt x="1173844" y="502067"/>
                </a:cubicBezTo>
                <a:lnTo>
                  <a:pt x="1173433" y="502428"/>
                </a:lnTo>
                <a:cubicBezTo>
                  <a:pt x="1155462" y="521564"/>
                  <a:pt x="1121354" y="514703"/>
                  <a:pt x="1112982" y="491054"/>
                </a:cubicBezTo>
                <a:cubicBezTo>
                  <a:pt x="1111961" y="487984"/>
                  <a:pt x="1110735" y="485096"/>
                  <a:pt x="1109306" y="482207"/>
                </a:cubicBezTo>
                <a:cubicBezTo>
                  <a:pt x="1095416" y="450615"/>
                  <a:pt x="1042522" y="457656"/>
                  <a:pt x="1040477" y="491596"/>
                </a:cubicBezTo>
                <a:lnTo>
                  <a:pt x="1022914" y="764199"/>
                </a:lnTo>
                <a:cubicBezTo>
                  <a:pt x="1022914" y="765101"/>
                  <a:pt x="1022709" y="766004"/>
                  <a:pt x="1022709" y="766906"/>
                </a:cubicBezTo>
                <a:cubicBezTo>
                  <a:pt x="1018218" y="821428"/>
                  <a:pt x="927129" y="819260"/>
                  <a:pt x="924269" y="764741"/>
                </a:cubicBezTo>
                <a:cubicBezTo>
                  <a:pt x="916918" y="613634"/>
                  <a:pt x="880768" y="463612"/>
                  <a:pt x="818070" y="322979"/>
                </a:cubicBezTo>
                <a:cubicBezTo>
                  <a:pt x="800912" y="284344"/>
                  <a:pt x="747607" y="272790"/>
                  <a:pt x="709416" y="296983"/>
                </a:cubicBezTo>
                <a:cubicBezTo>
                  <a:pt x="684090" y="313050"/>
                  <a:pt x="656111" y="319730"/>
                  <a:pt x="629562" y="305468"/>
                </a:cubicBezTo>
                <a:cubicBezTo>
                  <a:pt x="613428" y="296802"/>
                  <a:pt x="602603" y="281456"/>
                  <a:pt x="585243" y="274597"/>
                </a:cubicBezTo>
                <a:cubicBezTo>
                  <a:pt x="532346" y="253474"/>
                  <a:pt x="492931" y="321716"/>
                  <a:pt x="441260" y="345183"/>
                </a:cubicBezTo>
                <a:cubicBezTo>
                  <a:pt x="360585" y="382194"/>
                  <a:pt x="275012" y="300232"/>
                  <a:pt x="244582" y="224590"/>
                </a:cubicBezTo>
                <a:cubicBezTo>
                  <a:pt x="214150" y="148947"/>
                  <a:pt x="187602" y="55430"/>
                  <a:pt x="101007" y="31239"/>
                </a:cubicBezTo>
                <a:cubicBezTo>
                  <a:pt x="74456" y="23838"/>
                  <a:pt x="45250" y="24378"/>
                  <a:pt x="20335" y="13547"/>
                </a:cubicBezTo>
                <a:close/>
              </a:path>
            </a:pathLst>
          </a:custGeom>
          <a:solidFill>
            <a:srgbClr val="F2F3F7"/>
          </a:solidFill>
          <a:ln w="7356" cap="flat">
            <a:noFill/>
            <a:prstDash val="solid"/>
            <a:miter/>
          </a:ln>
        </p:spPr>
        <p:txBody>
          <a:bodyPr wrap="square" rtlCol="0" anchor="ctr">
            <a:noAutofit/>
          </a:bodyPr>
          <a:lstStyle/>
          <a:p>
            <a:endParaRPr lang="en-ID" dirty="0">
              <a:latin typeface="Lexend" pitchFamily="2" charset="0"/>
            </a:endParaRPr>
          </a:p>
        </p:txBody>
      </p:sp>
      <p:sp>
        <p:nvSpPr>
          <p:cNvPr id="55" name="任意多边形: 形状 54">
            <a:extLst>
              <a:ext uri="{FF2B5EF4-FFF2-40B4-BE49-F238E27FC236}">
                <a16:creationId xmlns:a16="http://schemas.microsoft.com/office/drawing/2014/main" id="{7A775E2D-69A7-4FAE-841F-4C3E4EEEC3AA}"/>
              </a:ext>
            </a:extLst>
          </p:cNvPr>
          <p:cNvSpPr/>
          <p:nvPr userDrawn="1"/>
        </p:nvSpPr>
        <p:spPr>
          <a:xfrm>
            <a:off x="0" y="5981772"/>
            <a:ext cx="12192000" cy="876228"/>
          </a:xfrm>
          <a:custGeom>
            <a:avLst/>
            <a:gdLst>
              <a:gd name="connsiteX0" fmla="*/ 11905952 w 12192000"/>
              <a:gd name="connsiteY0" fmla="*/ 37 h 876228"/>
              <a:gd name="connsiteX1" fmla="*/ 12132059 w 12192000"/>
              <a:gd name="connsiteY1" fmla="*/ 3419 h 876228"/>
              <a:gd name="connsiteX2" fmla="*/ 12192000 w 12192000"/>
              <a:gd name="connsiteY2" fmla="*/ 6952 h 876228"/>
              <a:gd name="connsiteX3" fmla="*/ 12192000 w 12192000"/>
              <a:gd name="connsiteY3" fmla="*/ 876228 h 876228"/>
              <a:gd name="connsiteX4" fmla="*/ 0 w 12192000"/>
              <a:gd name="connsiteY4" fmla="*/ 876228 h 876228"/>
              <a:gd name="connsiteX5" fmla="*/ 0 w 12192000"/>
              <a:gd name="connsiteY5" fmla="*/ 689338 h 876228"/>
              <a:gd name="connsiteX6" fmla="*/ 107435 w 12192000"/>
              <a:gd name="connsiteY6" fmla="*/ 665288 h 876228"/>
              <a:gd name="connsiteX7" fmla="*/ 1939636 w 12192000"/>
              <a:gd name="connsiteY7" fmla="*/ 391319 h 876228"/>
              <a:gd name="connsiteX8" fmla="*/ 6040582 w 12192000"/>
              <a:gd name="connsiteY8" fmla="*/ 640701 h 876228"/>
              <a:gd name="connsiteX9" fmla="*/ 9448800 w 12192000"/>
              <a:gd name="connsiteY9" fmla="*/ 183501 h 876228"/>
              <a:gd name="connsiteX10" fmla="*/ 11905952 w 12192000"/>
              <a:gd name="connsiteY10" fmla="*/ 37 h 8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876228">
                <a:moveTo>
                  <a:pt x="11905952" y="37"/>
                </a:moveTo>
                <a:cubicBezTo>
                  <a:pt x="11983303" y="-216"/>
                  <a:pt x="12058810" y="839"/>
                  <a:pt x="12132059" y="3419"/>
                </a:cubicBezTo>
                <a:lnTo>
                  <a:pt x="12192000" y="6952"/>
                </a:lnTo>
                <a:lnTo>
                  <a:pt x="12192000" y="876228"/>
                </a:lnTo>
                <a:lnTo>
                  <a:pt x="0" y="876228"/>
                </a:lnTo>
                <a:lnTo>
                  <a:pt x="0" y="689338"/>
                </a:lnTo>
                <a:lnTo>
                  <a:pt x="107435" y="665288"/>
                </a:lnTo>
                <a:cubicBezTo>
                  <a:pt x="713473" y="536287"/>
                  <a:pt x="1405226" y="433749"/>
                  <a:pt x="1939636" y="391319"/>
                </a:cubicBezTo>
                <a:cubicBezTo>
                  <a:pt x="3161145" y="294337"/>
                  <a:pt x="4789056" y="675337"/>
                  <a:pt x="6040582" y="640701"/>
                </a:cubicBezTo>
                <a:cubicBezTo>
                  <a:pt x="7292109" y="606065"/>
                  <a:pt x="8287327" y="259701"/>
                  <a:pt x="9448800" y="183501"/>
                </a:cubicBezTo>
                <a:cubicBezTo>
                  <a:pt x="10174721" y="135876"/>
                  <a:pt x="11132452" y="2562"/>
                  <a:pt x="11905952" y="3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6" name="矩形 55">
            <a:extLst>
              <a:ext uri="{FF2B5EF4-FFF2-40B4-BE49-F238E27FC236}">
                <a16:creationId xmlns:a16="http://schemas.microsoft.com/office/drawing/2014/main" id="{74E0AA0C-0C8F-4E2C-8FC7-436E86B0D479}"/>
              </a:ext>
            </a:extLst>
          </p:cNvPr>
          <p:cNvSpPr/>
          <p:nvPr userDrawn="1"/>
        </p:nvSpPr>
        <p:spPr>
          <a:xfrm>
            <a:off x="0" y="0"/>
            <a:ext cx="12192000" cy="6858000"/>
          </a:xfrm>
          <a:prstGeom prst="rect">
            <a:avLst/>
          </a:prstGeom>
          <a:blipFill dpi="0" rotWithShape="1">
            <a:blip r:embed="rId2">
              <a:alphaModFix amt="2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星形: 四角 56">
            <a:extLst>
              <a:ext uri="{FF2B5EF4-FFF2-40B4-BE49-F238E27FC236}">
                <a16:creationId xmlns:a16="http://schemas.microsoft.com/office/drawing/2014/main" id="{CF06D924-C441-4C7B-8B32-3FA05C694BD9}"/>
              </a:ext>
            </a:extLst>
          </p:cNvPr>
          <p:cNvSpPr/>
          <p:nvPr userDrawn="1"/>
        </p:nvSpPr>
        <p:spPr>
          <a:xfrm rot="20729664">
            <a:off x="3230722" y="2306293"/>
            <a:ext cx="418421" cy="404571"/>
          </a:xfrm>
          <a:prstGeom prst="star4">
            <a:avLst/>
          </a:prstGeom>
          <a:solidFill>
            <a:schemeClr val="accent1">
              <a:lumMod val="50000"/>
              <a:lumOff val="5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星形: 五角 57">
            <a:extLst>
              <a:ext uri="{FF2B5EF4-FFF2-40B4-BE49-F238E27FC236}">
                <a16:creationId xmlns:a16="http://schemas.microsoft.com/office/drawing/2014/main" id="{FE4DBF0E-6FAF-49C9-9BE2-B48CB9AB4A37}"/>
              </a:ext>
            </a:extLst>
          </p:cNvPr>
          <p:cNvSpPr/>
          <p:nvPr userDrawn="1"/>
        </p:nvSpPr>
        <p:spPr>
          <a:xfrm>
            <a:off x="3709617" y="1492691"/>
            <a:ext cx="261795" cy="261795"/>
          </a:xfrm>
          <a:prstGeom prst="star5">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星形: 五角 58">
            <a:extLst>
              <a:ext uri="{FF2B5EF4-FFF2-40B4-BE49-F238E27FC236}">
                <a16:creationId xmlns:a16="http://schemas.microsoft.com/office/drawing/2014/main" id="{83B6EF05-CA05-4DA0-955A-78B27ECBDDD3}"/>
              </a:ext>
            </a:extLst>
          </p:cNvPr>
          <p:cNvSpPr/>
          <p:nvPr userDrawn="1"/>
        </p:nvSpPr>
        <p:spPr>
          <a:xfrm>
            <a:off x="10522499" y="2254461"/>
            <a:ext cx="592715" cy="566636"/>
          </a:xfrm>
          <a:prstGeom prst="star5">
            <a:avLst/>
          </a:prstGeom>
          <a:noFill/>
          <a:ln>
            <a:solidFill>
              <a:schemeClr val="accent1">
                <a:lumMod val="50000"/>
                <a:lumOff val="50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0" name="组合 59">
            <a:extLst>
              <a:ext uri="{FF2B5EF4-FFF2-40B4-BE49-F238E27FC236}">
                <a16:creationId xmlns:a16="http://schemas.microsoft.com/office/drawing/2014/main" id="{3F470240-94CE-4A09-9514-7A4950FB1D5F}"/>
              </a:ext>
            </a:extLst>
          </p:cNvPr>
          <p:cNvGrpSpPr/>
          <p:nvPr userDrawn="1"/>
        </p:nvGrpSpPr>
        <p:grpSpPr>
          <a:xfrm>
            <a:off x="8557459" y="-98291"/>
            <a:ext cx="1155841" cy="1737595"/>
            <a:chOff x="8557459" y="-98291"/>
            <a:chExt cx="1155841" cy="1737595"/>
          </a:xfrm>
        </p:grpSpPr>
        <p:grpSp>
          <p:nvGrpSpPr>
            <p:cNvPr id="61" name="组合 60">
              <a:extLst>
                <a:ext uri="{FF2B5EF4-FFF2-40B4-BE49-F238E27FC236}">
                  <a16:creationId xmlns:a16="http://schemas.microsoft.com/office/drawing/2014/main" id="{341649FF-0182-4F86-A455-855FC315B031}"/>
                </a:ext>
              </a:extLst>
            </p:cNvPr>
            <p:cNvGrpSpPr/>
            <p:nvPr/>
          </p:nvGrpSpPr>
          <p:grpSpPr>
            <a:xfrm rot="1075618">
              <a:off x="8557459" y="454820"/>
              <a:ext cx="1155841" cy="1184484"/>
              <a:chOff x="5226050" y="6683191"/>
              <a:chExt cx="1155841" cy="1184484"/>
            </a:xfrm>
          </p:grpSpPr>
          <p:grpSp>
            <p:nvGrpSpPr>
              <p:cNvPr id="63" name="组合 62">
                <a:extLst>
                  <a:ext uri="{FF2B5EF4-FFF2-40B4-BE49-F238E27FC236}">
                    <a16:creationId xmlns:a16="http://schemas.microsoft.com/office/drawing/2014/main" id="{9DE0E771-9FBD-4605-99D7-FAC31E38E099}"/>
                  </a:ext>
                </a:extLst>
              </p:cNvPr>
              <p:cNvGrpSpPr/>
              <p:nvPr/>
            </p:nvGrpSpPr>
            <p:grpSpPr>
              <a:xfrm rot="-1080000">
                <a:off x="5551844" y="6683191"/>
                <a:ext cx="372847" cy="599202"/>
                <a:chOff x="4300126" y="1945820"/>
                <a:chExt cx="372847" cy="599202"/>
              </a:xfrm>
            </p:grpSpPr>
            <p:sp>
              <p:nvSpPr>
                <p:cNvPr id="76" name="等腰三角形 75">
                  <a:extLst>
                    <a:ext uri="{FF2B5EF4-FFF2-40B4-BE49-F238E27FC236}">
                      <a16:creationId xmlns:a16="http://schemas.microsoft.com/office/drawing/2014/main" id="{B76C4072-986C-4A98-B278-B37ABC012BFC}"/>
                    </a:ext>
                  </a:extLst>
                </p:cNvPr>
                <p:cNvSpPr/>
                <p:nvPr/>
              </p:nvSpPr>
              <p:spPr>
                <a:xfrm rot="5400000" flipV="1">
                  <a:off x="4094084" y="2151862"/>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219033472">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4636" y="84239"/>
                                <a:pt x="202740" y="119544"/>
                                <a:pt x="356903" y="0"/>
                              </a:cubicBezTo>
                              <a:cubicBezTo>
                                <a:pt x="479308" y="73865"/>
                                <a:pt x="511711" y="141578"/>
                                <a:pt x="599202" y="187118"/>
                              </a:cubicBezTo>
                              <a:cubicBezTo>
                                <a:pt x="386628" y="201548"/>
                                <a:pt x="289516" y="117446"/>
                                <a:pt x="0" y="187118"/>
                              </a:cubicBezTo>
                              <a:close/>
                            </a:path>
                            <a:path w="599202" h="187118" stroke="0" extrusionOk="0">
                              <a:moveTo>
                                <a:pt x="0" y="187118"/>
                              </a:moveTo>
                              <a:cubicBezTo>
                                <a:pt x="169335" y="94936"/>
                                <a:pt x="218751" y="72527"/>
                                <a:pt x="356903" y="0"/>
                              </a:cubicBezTo>
                              <a:cubicBezTo>
                                <a:pt x="438201" y="58465"/>
                                <a:pt x="490146" y="104287"/>
                                <a:pt x="599202" y="187118"/>
                              </a:cubicBezTo>
                              <a:cubicBezTo>
                                <a:pt x="417866" y="216077"/>
                                <a:pt x="215722" y="13692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等腰三角形 76">
                  <a:extLst>
                    <a:ext uri="{FF2B5EF4-FFF2-40B4-BE49-F238E27FC236}">
                      <a16:creationId xmlns:a16="http://schemas.microsoft.com/office/drawing/2014/main" id="{0646F72F-B586-422D-A84A-1D4E422E06DD}"/>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250666830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2747" y="109513"/>
                                <a:pt x="236285" y="93054"/>
                                <a:pt x="356903" y="0"/>
                              </a:cubicBezTo>
                              <a:cubicBezTo>
                                <a:pt x="447171" y="49874"/>
                                <a:pt x="486762" y="114010"/>
                                <a:pt x="599202" y="187118"/>
                              </a:cubicBezTo>
                              <a:cubicBezTo>
                                <a:pt x="398173" y="219161"/>
                                <a:pt x="268890" y="159018"/>
                                <a:pt x="0" y="187118"/>
                              </a:cubicBezTo>
                              <a:close/>
                            </a:path>
                            <a:path w="599202" h="187118" stroke="0" extrusionOk="0">
                              <a:moveTo>
                                <a:pt x="0" y="187118"/>
                              </a:moveTo>
                              <a:cubicBezTo>
                                <a:pt x="85627" y="115303"/>
                                <a:pt x="268122" y="74039"/>
                                <a:pt x="356903" y="0"/>
                              </a:cubicBezTo>
                              <a:cubicBezTo>
                                <a:pt x="472294" y="47623"/>
                                <a:pt x="507606" y="149864"/>
                                <a:pt x="599202" y="187118"/>
                              </a:cubicBezTo>
                              <a:cubicBezTo>
                                <a:pt x="474540" y="240226"/>
                                <a:pt x="288053" y="169275"/>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a:extLst>
                  <a:ext uri="{FF2B5EF4-FFF2-40B4-BE49-F238E27FC236}">
                    <a16:creationId xmlns:a16="http://schemas.microsoft.com/office/drawing/2014/main" id="{804A2287-F30F-4BD5-AB87-C243FC8FC329}"/>
                  </a:ext>
                </a:extLst>
              </p:cNvPr>
              <p:cNvGrpSpPr/>
              <p:nvPr/>
            </p:nvGrpSpPr>
            <p:grpSpPr>
              <a:xfrm rot="3240000">
                <a:off x="5895865" y="6794967"/>
                <a:ext cx="372847" cy="599204"/>
                <a:chOff x="4300126" y="1945819"/>
                <a:chExt cx="372847" cy="599204"/>
              </a:xfrm>
            </p:grpSpPr>
            <p:sp>
              <p:nvSpPr>
                <p:cNvPr id="74" name="等腰三角形 73">
                  <a:extLst>
                    <a:ext uri="{FF2B5EF4-FFF2-40B4-BE49-F238E27FC236}">
                      <a16:creationId xmlns:a16="http://schemas.microsoft.com/office/drawing/2014/main" id="{41729327-1EFF-4750-886F-A2766F200A49}"/>
                    </a:ext>
                  </a:extLst>
                </p:cNvPr>
                <p:cNvSpPr/>
                <p:nvPr/>
              </p:nvSpPr>
              <p:spPr>
                <a:xfrm rot="5400000" flipV="1">
                  <a:off x="4094084"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1501335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1191" y="107570"/>
                                <a:pt x="288341" y="54710"/>
                                <a:pt x="356903" y="0"/>
                              </a:cubicBezTo>
                              <a:cubicBezTo>
                                <a:pt x="470254" y="73578"/>
                                <a:pt x="544164" y="158185"/>
                                <a:pt x="599202" y="187118"/>
                              </a:cubicBezTo>
                              <a:cubicBezTo>
                                <a:pt x="409553" y="222974"/>
                                <a:pt x="122694" y="166006"/>
                                <a:pt x="0" y="187118"/>
                              </a:cubicBezTo>
                              <a:close/>
                            </a:path>
                            <a:path w="599202" h="187118" stroke="0" extrusionOk="0">
                              <a:moveTo>
                                <a:pt x="0" y="187118"/>
                              </a:moveTo>
                              <a:cubicBezTo>
                                <a:pt x="134963" y="84001"/>
                                <a:pt x="214532" y="120037"/>
                                <a:pt x="356903" y="0"/>
                              </a:cubicBezTo>
                              <a:cubicBezTo>
                                <a:pt x="486285" y="81355"/>
                                <a:pt x="488951" y="127482"/>
                                <a:pt x="599202" y="187118"/>
                              </a:cubicBezTo>
                              <a:cubicBezTo>
                                <a:pt x="334916" y="233735"/>
                                <a:pt x="254125" y="18509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等腰三角形 74">
                  <a:extLst>
                    <a:ext uri="{FF2B5EF4-FFF2-40B4-BE49-F238E27FC236}">
                      <a16:creationId xmlns:a16="http://schemas.microsoft.com/office/drawing/2014/main" id="{0C0EEE14-D1BC-4FE1-8236-3E22B95D0B84}"/>
                    </a:ext>
                  </a:extLst>
                </p:cNvPr>
                <p:cNvSpPr/>
                <p:nvPr/>
              </p:nvSpPr>
              <p:spPr>
                <a:xfrm rot="16200000" flipH="1" flipV="1">
                  <a:off x="4279813" y="2151863"/>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9751127">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5548" y="111695"/>
                                <a:pt x="276981" y="92769"/>
                                <a:pt x="356903" y="0"/>
                              </a:cubicBezTo>
                              <a:cubicBezTo>
                                <a:pt x="441502" y="65151"/>
                                <a:pt x="497177" y="146026"/>
                                <a:pt x="599202" y="187118"/>
                              </a:cubicBezTo>
                              <a:cubicBezTo>
                                <a:pt x="381154" y="235769"/>
                                <a:pt x="276662" y="165146"/>
                                <a:pt x="0" y="187118"/>
                              </a:cubicBezTo>
                              <a:close/>
                            </a:path>
                            <a:path w="599202" h="187118" stroke="0" extrusionOk="0">
                              <a:moveTo>
                                <a:pt x="0" y="187118"/>
                              </a:moveTo>
                              <a:cubicBezTo>
                                <a:pt x="84668" y="117607"/>
                                <a:pt x="288149" y="48585"/>
                                <a:pt x="356903" y="0"/>
                              </a:cubicBezTo>
                              <a:cubicBezTo>
                                <a:pt x="456578" y="54552"/>
                                <a:pt x="482205" y="122084"/>
                                <a:pt x="599202" y="187118"/>
                              </a:cubicBezTo>
                              <a:cubicBezTo>
                                <a:pt x="377125" y="253477"/>
                                <a:pt x="272276" y="1534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5" name="组合 64">
                <a:extLst>
                  <a:ext uri="{FF2B5EF4-FFF2-40B4-BE49-F238E27FC236}">
                    <a16:creationId xmlns:a16="http://schemas.microsoft.com/office/drawing/2014/main" id="{3E977BAF-9CFD-4BB4-83E5-96068F4ECAE4}"/>
                  </a:ext>
                </a:extLst>
              </p:cNvPr>
              <p:cNvGrpSpPr/>
              <p:nvPr/>
            </p:nvGrpSpPr>
            <p:grpSpPr>
              <a:xfrm rot="7560000">
                <a:off x="5895865" y="7156693"/>
                <a:ext cx="372846" cy="599203"/>
                <a:chOff x="4300127" y="1945819"/>
                <a:chExt cx="372846" cy="599203"/>
              </a:xfrm>
            </p:grpSpPr>
            <p:sp>
              <p:nvSpPr>
                <p:cNvPr id="72" name="等腰三角形 71">
                  <a:extLst>
                    <a:ext uri="{FF2B5EF4-FFF2-40B4-BE49-F238E27FC236}">
                      <a16:creationId xmlns:a16="http://schemas.microsoft.com/office/drawing/2014/main" id="{79CF3FD4-C5F4-44EB-A6E8-DFA8E2B97D16}"/>
                    </a:ext>
                  </a:extLst>
                </p:cNvPr>
                <p:cNvSpPr/>
                <p:nvPr/>
              </p:nvSpPr>
              <p:spPr>
                <a:xfrm rot="5400000" flipV="1">
                  <a:off x="4094085"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986160919">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39" y="112021"/>
                                <a:pt x="200384" y="124562"/>
                                <a:pt x="356903" y="0"/>
                              </a:cubicBezTo>
                              <a:cubicBezTo>
                                <a:pt x="442227" y="30185"/>
                                <a:pt x="467979" y="129688"/>
                                <a:pt x="599202" y="187118"/>
                              </a:cubicBezTo>
                              <a:cubicBezTo>
                                <a:pt x="329960" y="199125"/>
                                <a:pt x="281839" y="130152"/>
                                <a:pt x="0" y="187118"/>
                              </a:cubicBezTo>
                              <a:close/>
                            </a:path>
                            <a:path w="599202" h="187118" stroke="0" extrusionOk="0">
                              <a:moveTo>
                                <a:pt x="0" y="187118"/>
                              </a:moveTo>
                              <a:cubicBezTo>
                                <a:pt x="103579" y="113077"/>
                                <a:pt x="247581" y="99217"/>
                                <a:pt x="356903" y="0"/>
                              </a:cubicBezTo>
                              <a:cubicBezTo>
                                <a:pt x="447398" y="58454"/>
                                <a:pt x="503432" y="145128"/>
                                <a:pt x="599202" y="187118"/>
                              </a:cubicBezTo>
                              <a:cubicBezTo>
                                <a:pt x="433624" y="252778"/>
                                <a:pt x="290464" y="173861"/>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等腰三角形 72">
                  <a:extLst>
                    <a:ext uri="{FF2B5EF4-FFF2-40B4-BE49-F238E27FC236}">
                      <a16:creationId xmlns:a16="http://schemas.microsoft.com/office/drawing/2014/main" id="{E1EF8AD0-4064-48DF-A5CF-4409B5F1F2CF}"/>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58313033">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45781" y="106231"/>
                                <a:pt x="280667" y="47310"/>
                                <a:pt x="356903" y="0"/>
                              </a:cubicBezTo>
                              <a:cubicBezTo>
                                <a:pt x="427019" y="20597"/>
                                <a:pt x="482641" y="137342"/>
                                <a:pt x="599202" y="187118"/>
                              </a:cubicBezTo>
                              <a:cubicBezTo>
                                <a:pt x="449720" y="203308"/>
                                <a:pt x="165203" y="132041"/>
                                <a:pt x="0" y="187118"/>
                              </a:cubicBezTo>
                              <a:close/>
                            </a:path>
                            <a:path w="599202" h="187118" stroke="0" extrusionOk="0">
                              <a:moveTo>
                                <a:pt x="0" y="187118"/>
                              </a:moveTo>
                              <a:cubicBezTo>
                                <a:pt x="129765" y="76506"/>
                                <a:pt x="255827" y="104905"/>
                                <a:pt x="356903" y="0"/>
                              </a:cubicBezTo>
                              <a:cubicBezTo>
                                <a:pt x="415776" y="44247"/>
                                <a:pt x="524447" y="155429"/>
                                <a:pt x="599202" y="187118"/>
                              </a:cubicBezTo>
                              <a:cubicBezTo>
                                <a:pt x="374987" y="207215"/>
                                <a:pt x="176995" y="1359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66" name="组合 65">
                <a:extLst>
                  <a:ext uri="{FF2B5EF4-FFF2-40B4-BE49-F238E27FC236}">
                    <a16:creationId xmlns:a16="http://schemas.microsoft.com/office/drawing/2014/main" id="{E7E9B532-B5B3-42DF-88E0-66A56D2DC9A4}"/>
                  </a:ext>
                </a:extLst>
              </p:cNvPr>
              <p:cNvGrpSpPr/>
              <p:nvPr/>
            </p:nvGrpSpPr>
            <p:grpSpPr>
              <a:xfrm rot="11880000">
                <a:off x="5551844" y="7268472"/>
                <a:ext cx="372848" cy="599203"/>
                <a:chOff x="4300125" y="1945819"/>
                <a:chExt cx="372848" cy="599203"/>
              </a:xfrm>
            </p:grpSpPr>
            <p:sp>
              <p:nvSpPr>
                <p:cNvPr id="70" name="等腰三角形 69">
                  <a:extLst>
                    <a:ext uri="{FF2B5EF4-FFF2-40B4-BE49-F238E27FC236}">
                      <a16:creationId xmlns:a16="http://schemas.microsoft.com/office/drawing/2014/main" id="{CF7CB681-02E3-4BF5-860B-FA16B9D3EDBC}"/>
                    </a:ext>
                  </a:extLst>
                </p:cNvPr>
                <p:cNvSpPr/>
                <p:nvPr/>
              </p:nvSpPr>
              <p:spPr>
                <a:xfrm rot="5400000" flipV="1">
                  <a:off x="4094083"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92885121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9044" y="64961"/>
                                <a:pt x="255215" y="84437"/>
                                <a:pt x="356903" y="0"/>
                              </a:cubicBezTo>
                              <a:cubicBezTo>
                                <a:pt x="449746" y="61501"/>
                                <a:pt x="513496" y="163074"/>
                                <a:pt x="599202" y="187118"/>
                              </a:cubicBezTo>
                              <a:cubicBezTo>
                                <a:pt x="429072" y="228665"/>
                                <a:pt x="278715" y="161795"/>
                                <a:pt x="0" y="187118"/>
                              </a:cubicBezTo>
                              <a:close/>
                            </a:path>
                            <a:path w="599202" h="187118" stroke="0" extrusionOk="0">
                              <a:moveTo>
                                <a:pt x="0" y="187118"/>
                              </a:moveTo>
                              <a:cubicBezTo>
                                <a:pt x="138924" y="76654"/>
                                <a:pt x="264595" y="84600"/>
                                <a:pt x="356903" y="0"/>
                              </a:cubicBezTo>
                              <a:cubicBezTo>
                                <a:pt x="468027" y="74637"/>
                                <a:pt x="506368" y="118547"/>
                                <a:pt x="599202" y="187118"/>
                              </a:cubicBezTo>
                              <a:cubicBezTo>
                                <a:pt x="318550" y="224714"/>
                                <a:pt x="295345" y="13449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等腰三角形 70">
                  <a:extLst>
                    <a:ext uri="{FF2B5EF4-FFF2-40B4-BE49-F238E27FC236}">
                      <a16:creationId xmlns:a16="http://schemas.microsoft.com/office/drawing/2014/main" id="{848CE4D6-9880-4A41-A462-697074167D53}"/>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2727509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5282" y="99847"/>
                                <a:pt x="226128" y="76067"/>
                                <a:pt x="356903" y="0"/>
                              </a:cubicBezTo>
                              <a:cubicBezTo>
                                <a:pt x="471872" y="64086"/>
                                <a:pt x="535472" y="147748"/>
                                <a:pt x="599202" y="187118"/>
                              </a:cubicBezTo>
                              <a:cubicBezTo>
                                <a:pt x="461113" y="195213"/>
                                <a:pt x="197870" y="174826"/>
                                <a:pt x="0" y="187118"/>
                              </a:cubicBezTo>
                              <a:close/>
                            </a:path>
                            <a:path w="599202" h="187118" stroke="0" extrusionOk="0">
                              <a:moveTo>
                                <a:pt x="0" y="187118"/>
                              </a:moveTo>
                              <a:cubicBezTo>
                                <a:pt x="146927" y="100987"/>
                                <a:pt x="225047" y="86282"/>
                                <a:pt x="356903" y="0"/>
                              </a:cubicBezTo>
                              <a:cubicBezTo>
                                <a:pt x="445772" y="56279"/>
                                <a:pt x="470776" y="108007"/>
                                <a:pt x="599202" y="187118"/>
                              </a:cubicBezTo>
                              <a:cubicBezTo>
                                <a:pt x="337060" y="258589"/>
                                <a:pt x="203724" y="176009"/>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7" name="组合 66">
                <a:extLst>
                  <a:ext uri="{FF2B5EF4-FFF2-40B4-BE49-F238E27FC236}">
                    <a16:creationId xmlns:a16="http://schemas.microsoft.com/office/drawing/2014/main" id="{823D613E-CD82-4FE0-9BB5-A3CAFFB9209B}"/>
                  </a:ext>
                </a:extLst>
              </p:cNvPr>
              <p:cNvGrpSpPr/>
              <p:nvPr/>
            </p:nvGrpSpPr>
            <p:grpSpPr>
              <a:xfrm rot="16200000">
                <a:off x="5339228" y="6975831"/>
                <a:ext cx="372847" cy="599203"/>
                <a:chOff x="4300126" y="1945819"/>
                <a:chExt cx="372847" cy="599203"/>
              </a:xfrm>
            </p:grpSpPr>
            <p:sp>
              <p:nvSpPr>
                <p:cNvPr id="68" name="等腰三角形 67">
                  <a:extLst>
                    <a:ext uri="{FF2B5EF4-FFF2-40B4-BE49-F238E27FC236}">
                      <a16:creationId xmlns:a16="http://schemas.microsoft.com/office/drawing/2014/main" id="{523FB9D9-A176-4AC2-A78E-D00B36CEFB17}"/>
                    </a:ext>
                  </a:extLst>
                </p:cNvPr>
                <p:cNvSpPr/>
                <p:nvPr/>
              </p:nvSpPr>
              <p:spPr>
                <a:xfrm rot="5400000" flipV="1">
                  <a:off x="4094084"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268402701">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55240" y="64706"/>
                                <a:pt x="193917" y="94362"/>
                                <a:pt x="356903" y="0"/>
                              </a:cubicBezTo>
                              <a:cubicBezTo>
                                <a:pt x="464080" y="45139"/>
                                <a:pt x="534086" y="152275"/>
                                <a:pt x="599202" y="187118"/>
                              </a:cubicBezTo>
                              <a:cubicBezTo>
                                <a:pt x="440647" y="242825"/>
                                <a:pt x="203762" y="169669"/>
                                <a:pt x="0" y="187118"/>
                              </a:cubicBezTo>
                              <a:close/>
                            </a:path>
                            <a:path w="599202" h="187118" stroke="0" extrusionOk="0">
                              <a:moveTo>
                                <a:pt x="0" y="187118"/>
                              </a:moveTo>
                              <a:cubicBezTo>
                                <a:pt x="155230" y="58156"/>
                                <a:pt x="267214" y="78074"/>
                                <a:pt x="356903" y="0"/>
                              </a:cubicBezTo>
                              <a:cubicBezTo>
                                <a:pt x="431038" y="44249"/>
                                <a:pt x="527874" y="170445"/>
                                <a:pt x="599202" y="187118"/>
                              </a:cubicBezTo>
                              <a:cubicBezTo>
                                <a:pt x="466173" y="187233"/>
                                <a:pt x="188098" y="11675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等腰三角形 68">
                  <a:extLst>
                    <a:ext uri="{FF2B5EF4-FFF2-40B4-BE49-F238E27FC236}">
                      <a16:creationId xmlns:a16="http://schemas.microsoft.com/office/drawing/2014/main" id="{42647FBF-8700-436E-8E63-F50A37BE2558}"/>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263185655">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68" y="93374"/>
                                <a:pt x="267379" y="91941"/>
                                <a:pt x="356903" y="0"/>
                              </a:cubicBezTo>
                              <a:cubicBezTo>
                                <a:pt x="437764" y="47488"/>
                                <a:pt x="529378" y="170059"/>
                                <a:pt x="599202" y="187118"/>
                              </a:cubicBezTo>
                              <a:cubicBezTo>
                                <a:pt x="440070" y="247033"/>
                                <a:pt x="123705" y="149706"/>
                                <a:pt x="0" y="187118"/>
                              </a:cubicBezTo>
                              <a:close/>
                            </a:path>
                            <a:path w="599202" h="187118" stroke="0" extrusionOk="0">
                              <a:moveTo>
                                <a:pt x="0" y="187118"/>
                              </a:moveTo>
                              <a:cubicBezTo>
                                <a:pt x="111826" y="105915"/>
                                <a:pt x="255159" y="89997"/>
                                <a:pt x="356903" y="0"/>
                              </a:cubicBezTo>
                              <a:cubicBezTo>
                                <a:pt x="450431" y="42521"/>
                                <a:pt x="492969" y="108050"/>
                                <a:pt x="599202" y="187118"/>
                              </a:cubicBezTo>
                              <a:cubicBezTo>
                                <a:pt x="342472" y="252276"/>
                                <a:pt x="295897" y="17181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62" name="直接连接符 61">
              <a:extLst>
                <a:ext uri="{FF2B5EF4-FFF2-40B4-BE49-F238E27FC236}">
                  <a16:creationId xmlns:a16="http://schemas.microsoft.com/office/drawing/2014/main" id="{06D472F9-6B73-47E6-B0E5-3582CE3BB414}"/>
                </a:ext>
              </a:extLst>
            </p:cNvPr>
            <p:cNvCxnSpPr>
              <a:stCxn id="77" idx="2"/>
            </p:cNvCxnSpPr>
            <p:nvPr/>
          </p:nvCxnSpPr>
          <p:spPr>
            <a:xfrm flipH="1" flipV="1">
              <a:off x="9155843" y="-98291"/>
              <a:ext cx="6023" cy="547097"/>
            </a:xfrm>
            <a:prstGeom prst="line">
              <a:avLst/>
            </a:prstGeom>
            <a:ln w="12700" cmpd="dbl">
              <a:solidFill>
                <a:schemeClr val="accent2">
                  <a:alpha val="29000"/>
                </a:schemeClr>
              </a:solidFill>
            </a:ln>
          </p:spPr>
          <p:style>
            <a:lnRef idx="1">
              <a:schemeClr val="accent1"/>
            </a:lnRef>
            <a:fillRef idx="0">
              <a:schemeClr val="accent1"/>
            </a:fillRef>
            <a:effectRef idx="0">
              <a:schemeClr val="accent1"/>
            </a:effectRef>
            <a:fontRef idx="minor">
              <a:schemeClr val="tx1"/>
            </a:fontRef>
          </p:style>
        </p:cxnSp>
      </p:grpSp>
      <p:grpSp>
        <p:nvGrpSpPr>
          <p:cNvPr id="78" name="组合 77">
            <a:extLst>
              <a:ext uri="{FF2B5EF4-FFF2-40B4-BE49-F238E27FC236}">
                <a16:creationId xmlns:a16="http://schemas.microsoft.com/office/drawing/2014/main" id="{A3A11181-131E-415E-A070-41770180A68C}"/>
              </a:ext>
            </a:extLst>
          </p:cNvPr>
          <p:cNvGrpSpPr/>
          <p:nvPr userDrawn="1"/>
        </p:nvGrpSpPr>
        <p:grpSpPr>
          <a:xfrm>
            <a:off x="9604249" y="0"/>
            <a:ext cx="1431884" cy="2152575"/>
            <a:chOff x="8557459" y="-98291"/>
            <a:chExt cx="1155841" cy="1737595"/>
          </a:xfrm>
        </p:grpSpPr>
        <p:grpSp>
          <p:nvGrpSpPr>
            <p:cNvPr id="79" name="组合 78">
              <a:extLst>
                <a:ext uri="{FF2B5EF4-FFF2-40B4-BE49-F238E27FC236}">
                  <a16:creationId xmlns:a16="http://schemas.microsoft.com/office/drawing/2014/main" id="{15A41B1E-3A84-4EE3-A4D9-AC8E604E008C}"/>
                </a:ext>
              </a:extLst>
            </p:cNvPr>
            <p:cNvGrpSpPr/>
            <p:nvPr/>
          </p:nvGrpSpPr>
          <p:grpSpPr>
            <a:xfrm rot="1075618">
              <a:off x="8557459" y="454820"/>
              <a:ext cx="1155841" cy="1184484"/>
              <a:chOff x="5226050" y="6683191"/>
              <a:chExt cx="1155841" cy="1184484"/>
            </a:xfrm>
          </p:grpSpPr>
          <p:grpSp>
            <p:nvGrpSpPr>
              <p:cNvPr id="81" name="组合 80">
                <a:extLst>
                  <a:ext uri="{FF2B5EF4-FFF2-40B4-BE49-F238E27FC236}">
                    <a16:creationId xmlns:a16="http://schemas.microsoft.com/office/drawing/2014/main" id="{F4D3EDA9-918D-4700-8374-A4487D0AE351}"/>
                  </a:ext>
                </a:extLst>
              </p:cNvPr>
              <p:cNvGrpSpPr/>
              <p:nvPr/>
            </p:nvGrpSpPr>
            <p:grpSpPr>
              <a:xfrm rot="-1080000">
                <a:off x="5551844" y="6683191"/>
                <a:ext cx="372847" cy="599202"/>
                <a:chOff x="4300126" y="1945820"/>
                <a:chExt cx="372847" cy="599202"/>
              </a:xfrm>
            </p:grpSpPr>
            <p:sp>
              <p:nvSpPr>
                <p:cNvPr id="94" name="等腰三角形 93">
                  <a:extLst>
                    <a:ext uri="{FF2B5EF4-FFF2-40B4-BE49-F238E27FC236}">
                      <a16:creationId xmlns:a16="http://schemas.microsoft.com/office/drawing/2014/main" id="{0B33BABB-BC5D-4D7B-B55F-EF2A56391D66}"/>
                    </a:ext>
                  </a:extLst>
                </p:cNvPr>
                <p:cNvSpPr/>
                <p:nvPr/>
              </p:nvSpPr>
              <p:spPr>
                <a:xfrm rot="5400000" flipV="1">
                  <a:off x="4094084" y="2151862"/>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1219033472">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4636" y="84239"/>
                                <a:pt x="202740" y="119544"/>
                                <a:pt x="356903" y="0"/>
                              </a:cubicBezTo>
                              <a:cubicBezTo>
                                <a:pt x="479308" y="73865"/>
                                <a:pt x="511711" y="141578"/>
                                <a:pt x="599202" y="187118"/>
                              </a:cubicBezTo>
                              <a:cubicBezTo>
                                <a:pt x="386628" y="201548"/>
                                <a:pt x="289516" y="117446"/>
                                <a:pt x="0" y="187118"/>
                              </a:cubicBezTo>
                              <a:close/>
                            </a:path>
                            <a:path w="599202" h="187118" stroke="0" extrusionOk="0">
                              <a:moveTo>
                                <a:pt x="0" y="187118"/>
                              </a:moveTo>
                              <a:cubicBezTo>
                                <a:pt x="169335" y="94936"/>
                                <a:pt x="218751" y="72527"/>
                                <a:pt x="356903" y="0"/>
                              </a:cubicBezTo>
                              <a:cubicBezTo>
                                <a:pt x="438201" y="58465"/>
                                <a:pt x="490146" y="104287"/>
                                <a:pt x="599202" y="187118"/>
                              </a:cubicBezTo>
                              <a:cubicBezTo>
                                <a:pt x="417866" y="216077"/>
                                <a:pt x="215722" y="13692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等腰三角形 94">
                  <a:extLst>
                    <a:ext uri="{FF2B5EF4-FFF2-40B4-BE49-F238E27FC236}">
                      <a16:creationId xmlns:a16="http://schemas.microsoft.com/office/drawing/2014/main" id="{4CEE8739-3373-4F26-AD75-B3F9F1DFC705}"/>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250666830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2747" y="109513"/>
                                <a:pt x="236285" y="93054"/>
                                <a:pt x="356903" y="0"/>
                              </a:cubicBezTo>
                              <a:cubicBezTo>
                                <a:pt x="447171" y="49874"/>
                                <a:pt x="486762" y="114010"/>
                                <a:pt x="599202" y="187118"/>
                              </a:cubicBezTo>
                              <a:cubicBezTo>
                                <a:pt x="398173" y="219161"/>
                                <a:pt x="268890" y="159018"/>
                                <a:pt x="0" y="187118"/>
                              </a:cubicBezTo>
                              <a:close/>
                            </a:path>
                            <a:path w="599202" h="187118" stroke="0" extrusionOk="0">
                              <a:moveTo>
                                <a:pt x="0" y="187118"/>
                              </a:moveTo>
                              <a:cubicBezTo>
                                <a:pt x="85627" y="115303"/>
                                <a:pt x="268122" y="74039"/>
                                <a:pt x="356903" y="0"/>
                              </a:cubicBezTo>
                              <a:cubicBezTo>
                                <a:pt x="472294" y="47623"/>
                                <a:pt x="507606" y="149864"/>
                                <a:pt x="599202" y="187118"/>
                              </a:cubicBezTo>
                              <a:cubicBezTo>
                                <a:pt x="474540" y="240226"/>
                                <a:pt x="288053" y="169275"/>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2" name="组合 81">
                <a:extLst>
                  <a:ext uri="{FF2B5EF4-FFF2-40B4-BE49-F238E27FC236}">
                    <a16:creationId xmlns:a16="http://schemas.microsoft.com/office/drawing/2014/main" id="{9F62D8B8-0CB3-4B28-A3C8-505BF87A5FD9}"/>
                  </a:ext>
                </a:extLst>
              </p:cNvPr>
              <p:cNvGrpSpPr/>
              <p:nvPr/>
            </p:nvGrpSpPr>
            <p:grpSpPr>
              <a:xfrm rot="3240000">
                <a:off x="5895865" y="6794967"/>
                <a:ext cx="372847" cy="599204"/>
                <a:chOff x="4300126" y="1945819"/>
                <a:chExt cx="372847" cy="599204"/>
              </a:xfrm>
            </p:grpSpPr>
            <p:sp>
              <p:nvSpPr>
                <p:cNvPr id="92" name="等腰三角形 91">
                  <a:extLst>
                    <a:ext uri="{FF2B5EF4-FFF2-40B4-BE49-F238E27FC236}">
                      <a16:creationId xmlns:a16="http://schemas.microsoft.com/office/drawing/2014/main" id="{C4F6F721-827A-4779-ACB5-D0393EFA66F1}"/>
                    </a:ext>
                  </a:extLst>
                </p:cNvPr>
                <p:cNvSpPr/>
                <p:nvPr/>
              </p:nvSpPr>
              <p:spPr>
                <a:xfrm rot="5400000" flipV="1">
                  <a:off x="4094084"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11501335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1191" y="107570"/>
                                <a:pt x="288341" y="54710"/>
                                <a:pt x="356903" y="0"/>
                              </a:cubicBezTo>
                              <a:cubicBezTo>
                                <a:pt x="470254" y="73578"/>
                                <a:pt x="544164" y="158185"/>
                                <a:pt x="599202" y="187118"/>
                              </a:cubicBezTo>
                              <a:cubicBezTo>
                                <a:pt x="409553" y="222974"/>
                                <a:pt x="122694" y="166006"/>
                                <a:pt x="0" y="187118"/>
                              </a:cubicBezTo>
                              <a:close/>
                            </a:path>
                            <a:path w="599202" h="187118" stroke="0" extrusionOk="0">
                              <a:moveTo>
                                <a:pt x="0" y="187118"/>
                              </a:moveTo>
                              <a:cubicBezTo>
                                <a:pt x="134963" y="84001"/>
                                <a:pt x="214532" y="120037"/>
                                <a:pt x="356903" y="0"/>
                              </a:cubicBezTo>
                              <a:cubicBezTo>
                                <a:pt x="486285" y="81355"/>
                                <a:pt x="488951" y="127482"/>
                                <a:pt x="599202" y="187118"/>
                              </a:cubicBezTo>
                              <a:cubicBezTo>
                                <a:pt x="334916" y="233735"/>
                                <a:pt x="254125" y="18509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等腰三角形 92">
                  <a:extLst>
                    <a:ext uri="{FF2B5EF4-FFF2-40B4-BE49-F238E27FC236}">
                      <a16:creationId xmlns:a16="http://schemas.microsoft.com/office/drawing/2014/main" id="{D477A886-23CA-4397-B5C8-967B72A7D10E}"/>
                    </a:ext>
                  </a:extLst>
                </p:cNvPr>
                <p:cNvSpPr/>
                <p:nvPr/>
              </p:nvSpPr>
              <p:spPr>
                <a:xfrm rot="16200000" flipH="1" flipV="1">
                  <a:off x="4279813" y="2151863"/>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19751127">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5548" y="111695"/>
                                <a:pt x="276981" y="92769"/>
                                <a:pt x="356903" y="0"/>
                              </a:cubicBezTo>
                              <a:cubicBezTo>
                                <a:pt x="441502" y="65151"/>
                                <a:pt x="497177" y="146026"/>
                                <a:pt x="599202" y="187118"/>
                              </a:cubicBezTo>
                              <a:cubicBezTo>
                                <a:pt x="381154" y="235769"/>
                                <a:pt x="276662" y="165146"/>
                                <a:pt x="0" y="187118"/>
                              </a:cubicBezTo>
                              <a:close/>
                            </a:path>
                            <a:path w="599202" h="187118" stroke="0" extrusionOk="0">
                              <a:moveTo>
                                <a:pt x="0" y="187118"/>
                              </a:moveTo>
                              <a:cubicBezTo>
                                <a:pt x="84668" y="117607"/>
                                <a:pt x="288149" y="48585"/>
                                <a:pt x="356903" y="0"/>
                              </a:cubicBezTo>
                              <a:cubicBezTo>
                                <a:pt x="456578" y="54552"/>
                                <a:pt x="482205" y="122084"/>
                                <a:pt x="599202" y="187118"/>
                              </a:cubicBezTo>
                              <a:cubicBezTo>
                                <a:pt x="377125" y="253477"/>
                                <a:pt x="272276" y="1534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3" name="组合 82">
                <a:extLst>
                  <a:ext uri="{FF2B5EF4-FFF2-40B4-BE49-F238E27FC236}">
                    <a16:creationId xmlns:a16="http://schemas.microsoft.com/office/drawing/2014/main" id="{EB87D4D9-9F3C-43D9-8C60-EB9E5534C139}"/>
                  </a:ext>
                </a:extLst>
              </p:cNvPr>
              <p:cNvGrpSpPr/>
              <p:nvPr/>
            </p:nvGrpSpPr>
            <p:grpSpPr>
              <a:xfrm rot="7560000">
                <a:off x="5895865" y="7156693"/>
                <a:ext cx="372846" cy="599203"/>
                <a:chOff x="4300127" y="1945819"/>
                <a:chExt cx="372846" cy="599203"/>
              </a:xfrm>
            </p:grpSpPr>
            <p:sp>
              <p:nvSpPr>
                <p:cNvPr id="90" name="等腰三角形 89">
                  <a:extLst>
                    <a:ext uri="{FF2B5EF4-FFF2-40B4-BE49-F238E27FC236}">
                      <a16:creationId xmlns:a16="http://schemas.microsoft.com/office/drawing/2014/main" id="{0C3B786A-8DCC-4160-B6CA-A77C914F5F60}"/>
                    </a:ext>
                  </a:extLst>
                </p:cNvPr>
                <p:cNvSpPr/>
                <p:nvPr/>
              </p:nvSpPr>
              <p:spPr>
                <a:xfrm rot="5400000" flipV="1">
                  <a:off x="4094085"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986160919">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39" y="112021"/>
                                <a:pt x="200384" y="124562"/>
                                <a:pt x="356903" y="0"/>
                              </a:cubicBezTo>
                              <a:cubicBezTo>
                                <a:pt x="442227" y="30185"/>
                                <a:pt x="467979" y="129688"/>
                                <a:pt x="599202" y="187118"/>
                              </a:cubicBezTo>
                              <a:cubicBezTo>
                                <a:pt x="329960" y="199125"/>
                                <a:pt x="281839" y="130152"/>
                                <a:pt x="0" y="187118"/>
                              </a:cubicBezTo>
                              <a:close/>
                            </a:path>
                            <a:path w="599202" h="187118" stroke="0" extrusionOk="0">
                              <a:moveTo>
                                <a:pt x="0" y="187118"/>
                              </a:moveTo>
                              <a:cubicBezTo>
                                <a:pt x="103579" y="113077"/>
                                <a:pt x="247581" y="99217"/>
                                <a:pt x="356903" y="0"/>
                              </a:cubicBezTo>
                              <a:cubicBezTo>
                                <a:pt x="447398" y="58454"/>
                                <a:pt x="503432" y="145128"/>
                                <a:pt x="599202" y="187118"/>
                              </a:cubicBezTo>
                              <a:cubicBezTo>
                                <a:pt x="433624" y="252778"/>
                                <a:pt x="290464" y="173861"/>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等腰三角形 90">
                  <a:extLst>
                    <a:ext uri="{FF2B5EF4-FFF2-40B4-BE49-F238E27FC236}">
                      <a16:creationId xmlns:a16="http://schemas.microsoft.com/office/drawing/2014/main" id="{C5FD3CB8-AC6A-4F4C-8E8D-C4464C332E17}"/>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158313033">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45781" y="106231"/>
                                <a:pt x="280667" y="47310"/>
                                <a:pt x="356903" y="0"/>
                              </a:cubicBezTo>
                              <a:cubicBezTo>
                                <a:pt x="427019" y="20597"/>
                                <a:pt x="482641" y="137342"/>
                                <a:pt x="599202" y="187118"/>
                              </a:cubicBezTo>
                              <a:cubicBezTo>
                                <a:pt x="449720" y="203308"/>
                                <a:pt x="165203" y="132041"/>
                                <a:pt x="0" y="187118"/>
                              </a:cubicBezTo>
                              <a:close/>
                            </a:path>
                            <a:path w="599202" h="187118" stroke="0" extrusionOk="0">
                              <a:moveTo>
                                <a:pt x="0" y="187118"/>
                              </a:moveTo>
                              <a:cubicBezTo>
                                <a:pt x="129765" y="76506"/>
                                <a:pt x="255827" y="104905"/>
                                <a:pt x="356903" y="0"/>
                              </a:cubicBezTo>
                              <a:cubicBezTo>
                                <a:pt x="415776" y="44247"/>
                                <a:pt x="524447" y="155429"/>
                                <a:pt x="599202" y="187118"/>
                              </a:cubicBezTo>
                              <a:cubicBezTo>
                                <a:pt x="374987" y="207215"/>
                                <a:pt x="176995" y="1359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84" name="组合 83">
                <a:extLst>
                  <a:ext uri="{FF2B5EF4-FFF2-40B4-BE49-F238E27FC236}">
                    <a16:creationId xmlns:a16="http://schemas.microsoft.com/office/drawing/2014/main" id="{34171FF9-CEF1-4927-80C6-C3D48AC1DFB4}"/>
                  </a:ext>
                </a:extLst>
              </p:cNvPr>
              <p:cNvGrpSpPr/>
              <p:nvPr/>
            </p:nvGrpSpPr>
            <p:grpSpPr>
              <a:xfrm rot="11880000">
                <a:off x="5551844" y="7268472"/>
                <a:ext cx="372848" cy="599203"/>
                <a:chOff x="4300125" y="1945819"/>
                <a:chExt cx="372848" cy="599203"/>
              </a:xfrm>
            </p:grpSpPr>
            <p:sp>
              <p:nvSpPr>
                <p:cNvPr id="88" name="等腰三角形 87">
                  <a:extLst>
                    <a:ext uri="{FF2B5EF4-FFF2-40B4-BE49-F238E27FC236}">
                      <a16:creationId xmlns:a16="http://schemas.microsoft.com/office/drawing/2014/main" id="{68528DF1-DFF4-4056-8044-A3C2F920C122}"/>
                    </a:ext>
                  </a:extLst>
                </p:cNvPr>
                <p:cNvSpPr/>
                <p:nvPr/>
              </p:nvSpPr>
              <p:spPr>
                <a:xfrm rot="5400000" flipV="1">
                  <a:off x="4094083"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92885121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9044" y="64961"/>
                                <a:pt x="255215" y="84437"/>
                                <a:pt x="356903" y="0"/>
                              </a:cubicBezTo>
                              <a:cubicBezTo>
                                <a:pt x="449746" y="61501"/>
                                <a:pt x="513496" y="163074"/>
                                <a:pt x="599202" y="187118"/>
                              </a:cubicBezTo>
                              <a:cubicBezTo>
                                <a:pt x="429072" y="228665"/>
                                <a:pt x="278715" y="161795"/>
                                <a:pt x="0" y="187118"/>
                              </a:cubicBezTo>
                              <a:close/>
                            </a:path>
                            <a:path w="599202" h="187118" stroke="0" extrusionOk="0">
                              <a:moveTo>
                                <a:pt x="0" y="187118"/>
                              </a:moveTo>
                              <a:cubicBezTo>
                                <a:pt x="138924" y="76654"/>
                                <a:pt x="264595" y="84600"/>
                                <a:pt x="356903" y="0"/>
                              </a:cubicBezTo>
                              <a:cubicBezTo>
                                <a:pt x="468027" y="74637"/>
                                <a:pt x="506368" y="118547"/>
                                <a:pt x="599202" y="187118"/>
                              </a:cubicBezTo>
                              <a:cubicBezTo>
                                <a:pt x="318550" y="224714"/>
                                <a:pt x="295345" y="13449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等腰三角形 88">
                  <a:extLst>
                    <a:ext uri="{FF2B5EF4-FFF2-40B4-BE49-F238E27FC236}">
                      <a16:creationId xmlns:a16="http://schemas.microsoft.com/office/drawing/2014/main" id="{3DD62D88-E8A6-4BA0-A90E-CA287D3261EC}"/>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2727509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5282" y="99847"/>
                                <a:pt x="226128" y="76067"/>
                                <a:pt x="356903" y="0"/>
                              </a:cubicBezTo>
                              <a:cubicBezTo>
                                <a:pt x="471872" y="64086"/>
                                <a:pt x="535472" y="147748"/>
                                <a:pt x="599202" y="187118"/>
                              </a:cubicBezTo>
                              <a:cubicBezTo>
                                <a:pt x="461113" y="195213"/>
                                <a:pt x="197870" y="174826"/>
                                <a:pt x="0" y="187118"/>
                              </a:cubicBezTo>
                              <a:close/>
                            </a:path>
                            <a:path w="599202" h="187118" stroke="0" extrusionOk="0">
                              <a:moveTo>
                                <a:pt x="0" y="187118"/>
                              </a:moveTo>
                              <a:cubicBezTo>
                                <a:pt x="146927" y="100987"/>
                                <a:pt x="225047" y="86282"/>
                                <a:pt x="356903" y="0"/>
                              </a:cubicBezTo>
                              <a:cubicBezTo>
                                <a:pt x="445772" y="56279"/>
                                <a:pt x="470776" y="108007"/>
                                <a:pt x="599202" y="187118"/>
                              </a:cubicBezTo>
                              <a:cubicBezTo>
                                <a:pt x="337060" y="258589"/>
                                <a:pt x="203724" y="176009"/>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5" name="组合 84">
                <a:extLst>
                  <a:ext uri="{FF2B5EF4-FFF2-40B4-BE49-F238E27FC236}">
                    <a16:creationId xmlns:a16="http://schemas.microsoft.com/office/drawing/2014/main" id="{7360143D-CDE2-40D2-9449-5A5259B42714}"/>
                  </a:ext>
                </a:extLst>
              </p:cNvPr>
              <p:cNvGrpSpPr/>
              <p:nvPr/>
            </p:nvGrpSpPr>
            <p:grpSpPr>
              <a:xfrm rot="16200000">
                <a:off x="5339228" y="6975831"/>
                <a:ext cx="372847" cy="599203"/>
                <a:chOff x="4300126" y="1945819"/>
                <a:chExt cx="372847" cy="599203"/>
              </a:xfrm>
            </p:grpSpPr>
            <p:sp>
              <p:nvSpPr>
                <p:cNvPr id="86" name="等腰三角形 85">
                  <a:extLst>
                    <a:ext uri="{FF2B5EF4-FFF2-40B4-BE49-F238E27FC236}">
                      <a16:creationId xmlns:a16="http://schemas.microsoft.com/office/drawing/2014/main" id="{62DFD508-2C2F-46BD-9EDA-F1ADC85E75B4}"/>
                    </a:ext>
                  </a:extLst>
                </p:cNvPr>
                <p:cNvSpPr/>
                <p:nvPr/>
              </p:nvSpPr>
              <p:spPr>
                <a:xfrm rot="5400000" flipV="1">
                  <a:off x="4094084"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1268402701">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55240" y="64706"/>
                                <a:pt x="193917" y="94362"/>
                                <a:pt x="356903" y="0"/>
                              </a:cubicBezTo>
                              <a:cubicBezTo>
                                <a:pt x="464080" y="45139"/>
                                <a:pt x="534086" y="152275"/>
                                <a:pt x="599202" y="187118"/>
                              </a:cubicBezTo>
                              <a:cubicBezTo>
                                <a:pt x="440647" y="242825"/>
                                <a:pt x="203762" y="169669"/>
                                <a:pt x="0" y="187118"/>
                              </a:cubicBezTo>
                              <a:close/>
                            </a:path>
                            <a:path w="599202" h="187118" stroke="0" extrusionOk="0">
                              <a:moveTo>
                                <a:pt x="0" y="187118"/>
                              </a:moveTo>
                              <a:cubicBezTo>
                                <a:pt x="155230" y="58156"/>
                                <a:pt x="267214" y="78074"/>
                                <a:pt x="356903" y="0"/>
                              </a:cubicBezTo>
                              <a:cubicBezTo>
                                <a:pt x="431038" y="44249"/>
                                <a:pt x="527874" y="170445"/>
                                <a:pt x="599202" y="187118"/>
                              </a:cubicBezTo>
                              <a:cubicBezTo>
                                <a:pt x="466173" y="187233"/>
                                <a:pt x="188098" y="11675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等腰三角形 86">
                  <a:extLst>
                    <a:ext uri="{FF2B5EF4-FFF2-40B4-BE49-F238E27FC236}">
                      <a16:creationId xmlns:a16="http://schemas.microsoft.com/office/drawing/2014/main" id="{8E34DBC4-ABC7-4351-A9EA-862779F257BE}"/>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1263185655">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68" y="93374"/>
                                <a:pt x="267379" y="91941"/>
                                <a:pt x="356903" y="0"/>
                              </a:cubicBezTo>
                              <a:cubicBezTo>
                                <a:pt x="437764" y="47488"/>
                                <a:pt x="529378" y="170059"/>
                                <a:pt x="599202" y="187118"/>
                              </a:cubicBezTo>
                              <a:cubicBezTo>
                                <a:pt x="440070" y="247033"/>
                                <a:pt x="123705" y="149706"/>
                                <a:pt x="0" y="187118"/>
                              </a:cubicBezTo>
                              <a:close/>
                            </a:path>
                            <a:path w="599202" h="187118" stroke="0" extrusionOk="0">
                              <a:moveTo>
                                <a:pt x="0" y="187118"/>
                              </a:moveTo>
                              <a:cubicBezTo>
                                <a:pt x="111826" y="105915"/>
                                <a:pt x="255159" y="89997"/>
                                <a:pt x="356903" y="0"/>
                              </a:cubicBezTo>
                              <a:cubicBezTo>
                                <a:pt x="450431" y="42521"/>
                                <a:pt x="492969" y="108050"/>
                                <a:pt x="599202" y="187118"/>
                              </a:cubicBezTo>
                              <a:cubicBezTo>
                                <a:pt x="342472" y="252276"/>
                                <a:pt x="295897" y="17181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80" name="直接连接符 79">
              <a:extLst>
                <a:ext uri="{FF2B5EF4-FFF2-40B4-BE49-F238E27FC236}">
                  <a16:creationId xmlns:a16="http://schemas.microsoft.com/office/drawing/2014/main" id="{49F9DEC7-D53A-49BF-8C4C-09BD5D38F664}"/>
                </a:ext>
              </a:extLst>
            </p:cNvPr>
            <p:cNvCxnSpPr>
              <a:stCxn id="95" idx="2"/>
            </p:cNvCxnSpPr>
            <p:nvPr/>
          </p:nvCxnSpPr>
          <p:spPr>
            <a:xfrm flipH="1" flipV="1">
              <a:off x="9155843" y="-98291"/>
              <a:ext cx="6023" cy="547097"/>
            </a:xfrm>
            <a:prstGeom prst="line">
              <a:avLst/>
            </a:prstGeom>
            <a:ln w="12700" cmpd="dbl">
              <a:solidFill>
                <a:schemeClr val="accent1">
                  <a:alpha val="29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a:extLst>
              <a:ext uri="{FF2B5EF4-FFF2-40B4-BE49-F238E27FC236}">
                <a16:creationId xmlns:a16="http://schemas.microsoft.com/office/drawing/2014/main" id="{7A182787-2395-4CC8-9F4D-A74FB8557636}"/>
              </a:ext>
            </a:extLst>
          </p:cNvPr>
          <p:cNvGrpSpPr/>
          <p:nvPr userDrawn="1"/>
        </p:nvGrpSpPr>
        <p:grpSpPr>
          <a:xfrm>
            <a:off x="9388856" y="4285226"/>
            <a:ext cx="2898553" cy="2611582"/>
            <a:chOff x="9388856" y="4285226"/>
            <a:chExt cx="2898553" cy="2611582"/>
          </a:xfrm>
        </p:grpSpPr>
        <p:sp>
          <p:nvSpPr>
            <p:cNvPr id="143" name="任意多边形: 形状 142">
              <a:extLst>
                <a:ext uri="{FF2B5EF4-FFF2-40B4-BE49-F238E27FC236}">
                  <a16:creationId xmlns:a16="http://schemas.microsoft.com/office/drawing/2014/main" id="{B5CA775C-426E-4AF7-AA04-FD43CCF7B7A2}"/>
                </a:ext>
              </a:extLst>
            </p:cNvPr>
            <p:cNvSpPr/>
            <p:nvPr userDrawn="1"/>
          </p:nvSpPr>
          <p:spPr>
            <a:xfrm>
              <a:off x="9418667" y="5502574"/>
              <a:ext cx="1266962" cy="1366807"/>
            </a:xfrm>
            <a:custGeom>
              <a:avLst/>
              <a:gdLst>
                <a:gd name="connsiteX0" fmla="*/ 0 w 1266962"/>
                <a:gd name="connsiteY0" fmla="*/ 0 h 1366807"/>
                <a:gd name="connsiteX1" fmla="*/ 1266962 w 1266962"/>
                <a:gd name="connsiteY1" fmla="*/ 0 h 1366807"/>
                <a:gd name="connsiteX2" fmla="*/ 1266962 w 1266962"/>
                <a:gd name="connsiteY2" fmla="*/ 1366807 h 1366807"/>
                <a:gd name="connsiteX3" fmla="*/ 0 w 1266962"/>
                <a:gd name="connsiteY3" fmla="*/ 1366807 h 1366807"/>
              </a:gdLst>
              <a:ahLst/>
              <a:cxnLst>
                <a:cxn ang="0">
                  <a:pos x="connsiteX0" y="connsiteY0"/>
                </a:cxn>
                <a:cxn ang="0">
                  <a:pos x="connsiteX1" y="connsiteY1"/>
                </a:cxn>
                <a:cxn ang="0">
                  <a:pos x="connsiteX2" y="connsiteY2"/>
                </a:cxn>
                <a:cxn ang="0">
                  <a:pos x="connsiteX3" y="connsiteY3"/>
                </a:cxn>
              </a:cxnLst>
              <a:rect l="l" t="t" r="r" b="b"/>
              <a:pathLst>
                <a:path w="1266962" h="1366807">
                  <a:moveTo>
                    <a:pt x="0" y="0"/>
                  </a:moveTo>
                  <a:lnTo>
                    <a:pt x="1266962" y="0"/>
                  </a:lnTo>
                  <a:lnTo>
                    <a:pt x="1266962" y="1366807"/>
                  </a:lnTo>
                  <a:lnTo>
                    <a:pt x="0" y="136680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8" name="梯形 97">
              <a:extLst>
                <a:ext uri="{FF2B5EF4-FFF2-40B4-BE49-F238E27FC236}">
                  <a16:creationId xmlns:a16="http://schemas.microsoft.com/office/drawing/2014/main" id="{AC21E88B-D8AB-4B36-951A-E2477CAAEE46}"/>
                </a:ext>
              </a:extLst>
            </p:cNvPr>
            <p:cNvSpPr/>
            <p:nvPr/>
          </p:nvSpPr>
          <p:spPr>
            <a:xfrm flipV="1">
              <a:off x="9388856" y="5599691"/>
              <a:ext cx="1349175" cy="55895"/>
            </a:xfrm>
            <a:prstGeom prst="trapezoid">
              <a:avLst>
                <a:gd name="adj" fmla="val 5374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99" name="组合 98">
              <a:extLst>
                <a:ext uri="{FF2B5EF4-FFF2-40B4-BE49-F238E27FC236}">
                  <a16:creationId xmlns:a16="http://schemas.microsoft.com/office/drawing/2014/main" id="{7BC755EE-5B1D-49BF-BD1E-923E3D5D1ED0}"/>
                </a:ext>
              </a:extLst>
            </p:cNvPr>
            <p:cNvGrpSpPr/>
            <p:nvPr/>
          </p:nvGrpSpPr>
          <p:grpSpPr>
            <a:xfrm>
              <a:off x="9721274" y="5074920"/>
              <a:ext cx="1034341" cy="383638"/>
              <a:chOff x="3653573" y="4483346"/>
              <a:chExt cx="558561" cy="207171"/>
            </a:xfrm>
          </p:grpSpPr>
          <p:sp>
            <p:nvSpPr>
              <p:cNvPr id="102" name="6">
                <a:extLst>
                  <a:ext uri="{FF2B5EF4-FFF2-40B4-BE49-F238E27FC236}">
                    <a16:creationId xmlns:a16="http://schemas.microsoft.com/office/drawing/2014/main" id="{749520A9-2F6B-46AB-9267-808AF57EBA7E}"/>
                  </a:ext>
                </a:extLst>
              </p:cNvPr>
              <p:cNvSpPr/>
              <p:nvPr/>
            </p:nvSpPr>
            <p:spPr bwMode="auto">
              <a:xfrm>
                <a:off x="3653573" y="4488126"/>
                <a:ext cx="243822" cy="197608"/>
              </a:xfrm>
              <a:custGeom>
                <a:avLst/>
                <a:gdLst>
                  <a:gd name="T0" fmla="*/ 49 w 52"/>
                  <a:gd name="T1" fmla="*/ 27 h 42"/>
                  <a:gd name="T2" fmla="*/ 17 w 52"/>
                  <a:gd name="T3" fmla="*/ 0 h 42"/>
                  <a:gd name="T4" fmla="*/ 4 w 52"/>
                  <a:gd name="T5" fmla="*/ 32 h 42"/>
                  <a:gd name="T6" fmla="*/ 44 w 52"/>
                  <a:gd name="T7" fmla="*/ 40 h 42"/>
                  <a:gd name="T8" fmla="*/ 49 w 52"/>
                  <a:gd name="T9" fmla="*/ 27 h 42"/>
                </a:gdLst>
                <a:ahLst/>
                <a:cxnLst>
                  <a:cxn ang="0">
                    <a:pos x="T0" y="T1"/>
                  </a:cxn>
                  <a:cxn ang="0">
                    <a:pos x="T2" y="T3"/>
                  </a:cxn>
                  <a:cxn ang="0">
                    <a:pos x="T4" y="T5"/>
                  </a:cxn>
                  <a:cxn ang="0">
                    <a:pos x="T6" y="T7"/>
                  </a:cxn>
                  <a:cxn ang="0">
                    <a:pos x="T8" y="T9"/>
                  </a:cxn>
                </a:cxnLst>
                <a:rect l="0" t="0" r="r" b="b"/>
                <a:pathLst>
                  <a:path w="52" h="42">
                    <a:moveTo>
                      <a:pt x="49" y="27"/>
                    </a:moveTo>
                    <a:cubicBezTo>
                      <a:pt x="46" y="19"/>
                      <a:pt x="23" y="0"/>
                      <a:pt x="17" y="0"/>
                    </a:cubicBezTo>
                    <a:cubicBezTo>
                      <a:pt x="12" y="0"/>
                      <a:pt x="0" y="27"/>
                      <a:pt x="4" y="32"/>
                    </a:cubicBezTo>
                    <a:cubicBezTo>
                      <a:pt x="8" y="37"/>
                      <a:pt x="38" y="42"/>
                      <a:pt x="44" y="40"/>
                    </a:cubicBezTo>
                    <a:cubicBezTo>
                      <a:pt x="51" y="38"/>
                      <a:pt x="52" y="33"/>
                      <a:pt x="49" y="27"/>
                    </a:cubicBezTo>
                    <a:close/>
                  </a:path>
                </a:pathLst>
              </a:custGeom>
              <a:solidFill>
                <a:schemeClr val="accent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5">
                <a:extLst>
                  <a:ext uri="{FF2B5EF4-FFF2-40B4-BE49-F238E27FC236}">
                    <a16:creationId xmlns:a16="http://schemas.microsoft.com/office/drawing/2014/main" id="{24A500A6-C405-4AD3-AAFE-526C186F5D36}"/>
                  </a:ext>
                </a:extLst>
              </p:cNvPr>
              <p:cNvSpPr/>
              <p:nvPr/>
            </p:nvSpPr>
            <p:spPr bwMode="auto">
              <a:xfrm>
                <a:off x="3808153" y="4563026"/>
                <a:ext cx="84461" cy="113146"/>
              </a:xfrm>
              <a:custGeom>
                <a:avLst/>
                <a:gdLst>
                  <a:gd name="T0" fmla="*/ 16 w 18"/>
                  <a:gd name="T1" fmla="*/ 17 h 24"/>
                  <a:gd name="T2" fmla="*/ 2 w 18"/>
                  <a:gd name="T3" fmla="*/ 4 h 24"/>
                  <a:gd name="T4" fmla="*/ 13 w 18"/>
                  <a:gd name="T5" fmla="*/ 16 h 24"/>
                  <a:gd name="T6" fmla="*/ 3 w 18"/>
                  <a:gd name="T7" fmla="*/ 20 h 24"/>
                  <a:gd name="T8" fmla="*/ 16 w 18"/>
                  <a:gd name="T9" fmla="*/ 17 h 24"/>
                </a:gdLst>
                <a:ahLst/>
                <a:cxnLst>
                  <a:cxn ang="0">
                    <a:pos x="T0" y="T1"/>
                  </a:cxn>
                  <a:cxn ang="0">
                    <a:pos x="T2" y="T3"/>
                  </a:cxn>
                  <a:cxn ang="0">
                    <a:pos x="T4" y="T5"/>
                  </a:cxn>
                  <a:cxn ang="0">
                    <a:pos x="T6" y="T7"/>
                  </a:cxn>
                  <a:cxn ang="0">
                    <a:pos x="T8" y="T9"/>
                  </a:cxn>
                </a:cxnLst>
                <a:rect l="0" t="0" r="r" b="b"/>
                <a:pathLst>
                  <a:path w="18" h="24">
                    <a:moveTo>
                      <a:pt x="16" y="17"/>
                    </a:moveTo>
                    <a:cubicBezTo>
                      <a:pt x="18" y="12"/>
                      <a:pt x="5" y="0"/>
                      <a:pt x="2" y="4"/>
                    </a:cubicBezTo>
                    <a:cubicBezTo>
                      <a:pt x="0" y="8"/>
                      <a:pt x="15" y="11"/>
                      <a:pt x="13" y="16"/>
                    </a:cubicBezTo>
                    <a:cubicBezTo>
                      <a:pt x="12" y="20"/>
                      <a:pt x="3" y="15"/>
                      <a:pt x="3" y="20"/>
                    </a:cubicBezTo>
                    <a:cubicBezTo>
                      <a:pt x="3" y="24"/>
                      <a:pt x="14" y="23"/>
                      <a:pt x="16" y="17"/>
                    </a:cubicBezTo>
                    <a:close/>
                  </a:path>
                </a:pathLst>
              </a:custGeom>
              <a:solidFill>
                <a:schemeClr val="accent1">
                  <a:lumMod val="75000"/>
                  <a:lumOff val="25000"/>
                </a:schemeClr>
              </a:solidFill>
              <a:ln w="9525" cap="flat">
                <a:noFill/>
                <a:prstDash val="solid"/>
                <a:miter lim="800000"/>
                <a:headEnd/>
                <a:tailEnd/>
              </a:ln>
            </p:spPr>
            <p:txBody>
              <a:bodyPr anchor="ctr"/>
              <a:lstStyle/>
              <a:p>
                <a:pPr algn="ctr"/>
                <a:endParaRPr/>
              </a:p>
            </p:txBody>
          </p:sp>
          <p:sp>
            <p:nvSpPr>
              <p:cNvPr id="104" name="4">
                <a:extLst>
                  <a:ext uri="{FF2B5EF4-FFF2-40B4-BE49-F238E27FC236}">
                    <a16:creationId xmlns:a16="http://schemas.microsoft.com/office/drawing/2014/main" id="{06C4E735-8D0F-4934-8173-BAE7C7966710}"/>
                  </a:ext>
                </a:extLst>
              </p:cNvPr>
              <p:cNvSpPr/>
              <p:nvPr/>
            </p:nvSpPr>
            <p:spPr bwMode="auto">
              <a:xfrm>
                <a:off x="3972295" y="4483346"/>
                <a:ext cx="239839" cy="197608"/>
              </a:xfrm>
              <a:custGeom>
                <a:avLst/>
                <a:gdLst>
                  <a:gd name="T0" fmla="*/ 2 w 51"/>
                  <a:gd name="T1" fmla="*/ 27 h 42"/>
                  <a:gd name="T2" fmla="*/ 33 w 51"/>
                  <a:gd name="T3" fmla="*/ 1 h 42"/>
                  <a:gd name="T4" fmla="*/ 47 w 51"/>
                  <a:gd name="T5" fmla="*/ 33 h 42"/>
                  <a:gd name="T6" fmla="*/ 7 w 51"/>
                  <a:gd name="T7" fmla="*/ 40 h 42"/>
                  <a:gd name="T8" fmla="*/ 2 w 51"/>
                  <a:gd name="T9" fmla="*/ 27 h 42"/>
                </a:gdLst>
                <a:ahLst/>
                <a:cxnLst>
                  <a:cxn ang="0">
                    <a:pos x="T0" y="T1"/>
                  </a:cxn>
                  <a:cxn ang="0">
                    <a:pos x="T2" y="T3"/>
                  </a:cxn>
                  <a:cxn ang="0">
                    <a:pos x="T4" y="T5"/>
                  </a:cxn>
                  <a:cxn ang="0">
                    <a:pos x="T6" y="T7"/>
                  </a:cxn>
                  <a:cxn ang="0">
                    <a:pos x="T8" y="T9"/>
                  </a:cxn>
                </a:cxnLst>
                <a:rect l="0" t="0" r="r" b="b"/>
                <a:pathLst>
                  <a:path w="51" h="42">
                    <a:moveTo>
                      <a:pt x="2" y="27"/>
                    </a:moveTo>
                    <a:cubicBezTo>
                      <a:pt x="5" y="20"/>
                      <a:pt x="27" y="1"/>
                      <a:pt x="33" y="1"/>
                    </a:cubicBezTo>
                    <a:cubicBezTo>
                      <a:pt x="38" y="0"/>
                      <a:pt x="51" y="28"/>
                      <a:pt x="47" y="33"/>
                    </a:cubicBezTo>
                    <a:cubicBezTo>
                      <a:pt x="43" y="38"/>
                      <a:pt x="14" y="42"/>
                      <a:pt x="7" y="40"/>
                    </a:cubicBezTo>
                    <a:cubicBezTo>
                      <a:pt x="1" y="38"/>
                      <a:pt x="0" y="33"/>
                      <a:pt x="2" y="27"/>
                    </a:cubicBezTo>
                    <a:close/>
                  </a:path>
                </a:pathLst>
              </a:custGeom>
              <a:solidFill>
                <a:schemeClr val="accent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3">
                <a:extLst>
                  <a:ext uri="{FF2B5EF4-FFF2-40B4-BE49-F238E27FC236}">
                    <a16:creationId xmlns:a16="http://schemas.microsoft.com/office/drawing/2014/main" id="{DC8F39A0-9BFD-4AE3-B0F6-EC896150AEBB}"/>
                  </a:ext>
                </a:extLst>
              </p:cNvPr>
              <p:cNvSpPr/>
              <p:nvPr/>
            </p:nvSpPr>
            <p:spPr bwMode="auto">
              <a:xfrm>
                <a:off x="3972295" y="4559042"/>
                <a:ext cx="84461" cy="117131"/>
              </a:xfrm>
              <a:custGeom>
                <a:avLst/>
                <a:gdLst>
                  <a:gd name="T0" fmla="*/ 2 w 18"/>
                  <a:gd name="T1" fmla="*/ 17 h 25"/>
                  <a:gd name="T2" fmla="*/ 15 w 18"/>
                  <a:gd name="T3" fmla="*/ 5 h 25"/>
                  <a:gd name="T4" fmla="*/ 5 w 18"/>
                  <a:gd name="T5" fmla="*/ 16 h 25"/>
                  <a:gd name="T6" fmla="*/ 16 w 18"/>
                  <a:gd name="T7" fmla="*/ 20 h 25"/>
                  <a:gd name="T8" fmla="*/ 2 w 18"/>
                  <a:gd name="T9" fmla="*/ 17 h 25"/>
                </a:gdLst>
                <a:ahLst/>
                <a:cxnLst>
                  <a:cxn ang="0">
                    <a:pos x="T0" y="T1"/>
                  </a:cxn>
                  <a:cxn ang="0">
                    <a:pos x="T2" y="T3"/>
                  </a:cxn>
                  <a:cxn ang="0">
                    <a:pos x="T4" y="T5"/>
                  </a:cxn>
                  <a:cxn ang="0">
                    <a:pos x="T6" y="T7"/>
                  </a:cxn>
                  <a:cxn ang="0">
                    <a:pos x="T8" y="T9"/>
                  </a:cxn>
                </a:cxnLst>
                <a:rect l="0" t="0" r="r" b="b"/>
                <a:pathLst>
                  <a:path w="18" h="25">
                    <a:moveTo>
                      <a:pt x="2" y="17"/>
                    </a:moveTo>
                    <a:cubicBezTo>
                      <a:pt x="0" y="12"/>
                      <a:pt x="13" y="0"/>
                      <a:pt x="15" y="5"/>
                    </a:cubicBezTo>
                    <a:cubicBezTo>
                      <a:pt x="18" y="9"/>
                      <a:pt x="3" y="12"/>
                      <a:pt x="5" y="16"/>
                    </a:cubicBezTo>
                    <a:cubicBezTo>
                      <a:pt x="7" y="20"/>
                      <a:pt x="16" y="15"/>
                      <a:pt x="16" y="20"/>
                    </a:cubicBezTo>
                    <a:cubicBezTo>
                      <a:pt x="16" y="25"/>
                      <a:pt x="4" y="23"/>
                      <a:pt x="2" y="17"/>
                    </a:cubicBezTo>
                    <a:close/>
                  </a:path>
                </a:pathLst>
              </a:custGeom>
              <a:solidFill>
                <a:schemeClr val="accent1">
                  <a:lumMod val="75000"/>
                  <a:lumOff val="25000"/>
                </a:schemeClr>
              </a:solidFill>
              <a:ln w="9525">
                <a:noFill/>
                <a:round/>
                <a:headEnd/>
                <a:tailEnd/>
              </a:ln>
            </p:spPr>
            <p:txBody>
              <a:bodyPr anchor="ctr"/>
              <a:lstStyle/>
              <a:p>
                <a:pPr algn="ctr"/>
                <a:endParaRPr/>
              </a:p>
            </p:txBody>
          </p:sp>
          <p:sp>
            <p:nvSpPr>
              <p:cNvPr id="106" name="2">
                <a:extLst>
                  <a:ext uri="{FF2B5EF4-FFF2-40B4-BE49-F238E27FC236}">
                    <a16:creationId xmlns:a16="http://schemas.microsoft.com/office/drawing/2014/main" id="{B6604107-4F69-4CF5-8F70-95ED71205D2E}"/>
                  </a:ext>
                </a:extLst>
              </p:cNvPr>
              <p:cNvSpPr/>
              <p:nvPr/>
            </p:nvSpPr>
            <p:spPr bwMode="auto">
              <a:xfrm>
                <a:off x="3864726" y="4606056"/>
                <a:ext cx="141035" cy="84461"/>
              </a:xfrm>
              <a:custGeom>
                <a:avLst/>
                <a:gdLst>
                  <a:gd name="T0" fmla="*/ 13 w 30"/>
                  <a:gd name="T1" fmla="*/ 0 h 18"/>
                  <a:gd name="T2" fmla="*/ 2 w 30"/>
                  <a:gd name="T3" fmla="*/ 8 h 18"/>
                  <a:gd name="T4" fmla="*/ 14 w 30"/>
                  <a:gd name="T5" fmla="*/ 18 h 18"/>
                  <a:gd name="T6" fmla="*/ 28 w 30"/>
                  <a:gd name="T7" fmla="*/ 10 h 18"/>
                  <a:gd name="T8" fmla="*/ 13 w 30"/>
                  <a:gd name="T9" fmla="*/ 0 h 18"/>
                </a:gdLst>
                <a:ahLst/>
                <a:cxnLst>
                  <a:cxn ang="0">
                    <a:pos x="T0" y="T1"/>
                  </a:cxn>
                  <a:cxn ang="0">
                    <a:pos x="T2" y="T3"/>
                  </a:cxn>
                  <a:cxn ang="0">
                    <a:pos x="T4" y="T5"/>
                  </a:cxn>
                  <a:cxn ang="0">
                    <a:pos x="T6" y="T7"/>
                  </a:cxn>
                  <a:cxn ang="0">
                    <a:pos x="T8" y="T9"/>
                  </a:cxn>
                </a:cxnLst>
                <a:rect l="0" t="0" r="r" b="b"/>
                <a:pathLst>
                  <a:path w="30" h="18">
                    <a:moveTo>
                      <a:pt x="13" y="0"/>
                    </a:moveTo>
                    <a:cubicBezTo>
                      <a:pt x="5" y="1"/>
                      <a:pt x="1" y="1"/>
                      <a:pt x="2" y="8"/>
                    </a:cubicBezTo>
                    <a:cubicBezTo>
                      <a:pt x="2" y="16"/>
                      <a:pt x="0" y="17"/>
                      <a:pt x="14" y="18"/>
                    </a:cubicBezTo>
                    <a:cubicBezTo>
                      <a:pt x="28" y="18"/>
                      <a:pt x="30" y="16"/>
                      <a:pt x="28" y="10"/>
                    </a:cubicBezTo>
                    <a:cubicBezTo>
                      <a:pt x="26" y="3"/>
                      <a:pt x="25" y="0"/>
                      <a:pt x="13" y="0"/>
                    </a:cubicBezTo>
                    <a:close/>
                  </a:path>
                </a:pathLst>
              </a:custGeom>
              <a:solidFill>
                <a:schemeClr val="accent1">
                  <a:lumMod val="90000"/>
                  <a:lumOff val="10000"/>
                </a:schemeClr>
              </a:solidFill>
              <a:ln w="9525">
                <a:noFill/>
                <a:round/>
                <a:headEnd/>
                <a:tailEnd/>
              </a:ln>
            </p:spPr>
            <p:txBody>
              <a:bodyPr anchor="ctr"/>
              <a:lstStyle/>
              <a:p>
                <a:pPr algn="ctr"/>
                <a:endParaRPr/>
              </a:p>
            </p:txBody>
          </p:sp>
          <p:sp>
            <p:nvSpPr>
              <p:cNvPr id="107" name="1">
                <a:extLst>
                  <a:ext uri="{FF2B5EF4-FFF2-40B4-BE49-F238E27FC236}">
                    <a16:creationId xmlns:a16="http://schemas.microsoft.com/office/drawing/2014/main" id="{16716C8D-2C3A-4F76-A720-C4F29B380C7A}"/>
                  </a:ext>
                </a:extLst>
              </p:cNvPr>
              <p:cNvSpPr/>
              <p:nvPr/>
            </p:nvSpPr>
            <p:spPr bwMode="auto">
              <a:xfrm>
                <a:off x="3874288" y="4610835"/>
                <a:ext cx="121911" cy="70119"/>
              </a:xfrm>
              <a:custGeom>
                <a:avLst/>
                <a:gdLst>
                  <a:gd name="T0" fmla="*/ 11 w 26"/>
                  <a:gd name="T1" fmla="*/ 0 h 15"/>
                  <a:gd name="T2" fmla="*/ 1 w 26"/>
                  <a:gd name="T3" fmla="*/ 7 h 15"/>
                  <a:gd name="T4" fmla="*/ 12 w 26"/>
                  <a:gd name="T5" fmla="*/ 15 h 15"/>
                  <a:gd name="T6" fmla="*/ 25 w 26"/>
                  <a:gd name="T7" fmla="*/ 8 h 15"/>
                  <a:gd name="T8" fmla="*/ 11 w 26"/>
                  <a:gd name="T9" fmla="*/ 0 h 15"/>
                </a:gdLst>
                <a:ahLst/>
                <a:cxnLst>
                  <a:cxn ang="0">
                    <a:pos x="T0" y="T1"/>
                  </a:cxn>
                  <a:cxn ang="0">
                    <a:pos x="T2" y="T3"/>
                  </a:cxn>
                  <a:cxn ang="0">
                    <a:pos x="T4" y="T5"/>
                  </a:cxn>
                  <a:cxn ang="0">
                    <a:pos x="T6" y="T7"/>
                  </a:cxn>
                  <a:cxn ang="0">
                    <a:pos x="T8" y="T9"/>
                  </a:cxn>
                </a:cxnLst>
                <a:rect l="0" t="0" r="r" b="b"/>
                <a:pathLst>
                  <a:path w="26" h="15">
                    <a:moveTo>
                      <a:pt x="11" y="0"/>
                    </a:moveTo>
                    <a:cubicBezTo>
                      <a:pt x="4" y="1"/>
                      <a:pt x="1" y="0"/>
                      <a:pt x="1" y="7"/>
                    </a:cubicBezTo>
                    <a:cubicBezTo>
                      <a:pt x="1" y="13"/>
                      <a:pt x="0" y="14"/>
                      <a:pt x="12" y="15"/>
                    </a:cubicBezTo>
                    <a:cubicBezTo>
                      <a:pt x="24" y="15"/>
                      <a:pt x="26" y="14"/>
                      <a:pt x="25" y="8"/>
                    </a:cubicBezTo>
                    <a:cubicBezTo>
                      <a:pt x="23" y="2"/>
                      <a:pt x="22" y="0"/>
                      <a:pt x="11" y="0"/>
                    </a:cubicBezTo>
                    <a:close/>
                  </a:path>
                </a:pathLst>
              </a:custGeom>
              <a:solidFill>
                <a:schemeClr val="accent1">
                  <a:lumMod val="75000"/>
                  <a:lumOff val="25000"/>
                </a:schemeClr>
              </a:solidFill>
              <a:ln w="9525">
                <a:noFill/>
                <a:round/>
                <a:headEnd/>
                <a:tailEnd/>
              </a:ln>
            </p:spPr>
            <p:txBody>
              <a:bodyPr anchor="ctr"/>
              <a:lstStyle/>
              <a:p>
                <a:pPr algn="ctr"/>
                <a:endParaRPr/>
              </a:p>
            </p:txBody>
          </p:sp>
        </p:grpSp>
        <p:sp>
          <p:nvSpPr>
            <p:cNvPr id="100" name="任意多边形: 形状 99">
              <a:extLst>
                <a:ext uri="{FF2B5EF4-FFF2-40B4-BE49-F238E27FC236}">
                  <a16:creationId xmlns:a16="http://schemas.microsoft.com/office/drawing/2014/main" id="{9924627C-D90E-454A-89C9-363E9BD87F00}"/>
                </a:ext>
              </a:extLst>
            </p:cNvPr>
            <p:cNvSpPr/>
            <p:nvPr/>
          </p:nvSpPr>
          <p:spPr>
            <a:xfrm>
              <a:off x="9388856" y="5414879"/>
              <a:ext cx="1351970" cy="185511"/>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4" name="任意多边形: 形状 143">
              <a:extLst>
                <a:ext uri="{FF2B5EF4-FFF2-40B4-BE49-F238E27FC236}">
                  <a16:creationId xmlns:a16="http://schemas.microsoft.com/office/drawing/2014/main" id="{821355DC-587F-4DA4-A432-79CFE65CA63E}"/>
                </a:ext>
              </a:extLst>
            </p:cNvPr>
            <p:cNvSpPr/>
            <p:nvPr userDrawn="1"/>
          </p:nvSpPr>
          <p:spPr>
            <a:xfrm rot="16200000">
              <a:off x="9486836" y="6057444"/>
              <a:ext cx="1481929" cy="196800"/>
            </a:xfrm>
            <a:custGeom>
              <a:avLst/>
              <a:gdLst>
                <a:gd name="connsiteX0" fmla="*/ 1481929 w 1481929"/>
                <a:gd name="connsiteY0" fmla="*/ 0 h 196800"/>
                <a:gd name="connsiteX1" fmla="*/ 1481929 w 1481929"/>
                <a:gd name="connsiteY1" fmla="*/ 196800 h 196800"/>
                <a:gd name="connsiteX2" fmla="*/ 0 w 1481929"/>
                <a:gd name="connsiteY2" fmla="*/ 196800 h 196800"/>
                <a:gd name="connsiteX3" fmla="*/ 0 w 1481929"/>
                <a:gd name="connsiteY3" fmla="*/ 0 h 196800"/>
              </a:gdLst>
              <a:ahLst/>
              <a:cxnLst>
                <a:cxn ang="0">
                  <a:pos x="connsiteX0" y="connsiteY0"/>
                </a:cxn>
                <a:cxn ang="0">
                  <a:pos x="connsiteX1" y="connsiteY1"/>
                </a:cxn>
                <a:cxn ang="0">
                  <a:pos x="connsiteX2" y="connsiteY2"/>
                </a:cxn>
                <a:cxn ang="0">
                  <a:pos x="connsiteX3" y="connsiteY3"/>
                </a:cxn>
              </a:cxnLst>
              <a:rect l="l" t="t" r="r" b="b"/>
              <a:pathLst>
                <a:path w="1481929" h="196800">
                  <a:moveTo>
                    <a:pt x="1481929" y="0"/>
                  </a:moveTo>
                  <a:lnTo>
                    <a:pt x="1481929" y="196800"/>
                  </a:lnTo>
                  <a:lnTo>
                    <a:pt x="0" y="196800"/>
                  </a:lnTo>
                  <a:lnTo>
                    <a:pt x="0" y="0"/>
                  </a:lnTo>
                  <a:close/>
                </a:path>
              </a:pathLst>
            </a:cu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8" name="星形: 四角 107">
              <a:extLst>
                <a:ext uri="{FF2B5EF4-FFF2-40B4-BE49-F238E27FC236}">
                  <a16:creationId xmlns:a16="http://schemas.microsoft.com/office/drawing/2014/main" id="{AFD7126C-F837-497B-9506-88A5DCC8B767}"/>
                </a:ext>
              </a:extLst>
            </p:cNvPr>
            <p:cNvSpPr/>
            <p:nvPr userDrawn="1"/>
          </p:nvSpPr>
          <p:spPr>
            <a:xfrm rot="21041656">
              <a:off x="9549937" y="4772120"/>
              <a:ext cx="172899" cy="310674"/>
            </a:xfrm>
            <a:prstGeom prst="star4">
              <a:avLst/>
            </a:prstGeom>
            <a:solidFill>
              <a:schemeClr val="accent1">
                <a:lumMod val="75000"/>
                <a:lumOff val="2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星形: 五角 108">
              <a:extLst>
                <a:ext uri="{FF2B5EF4-FFF2-40B4-BE49-F238E27FC236}">
                  <a16:creationId xmlns:a16="http://schemas.microsoft.com/office/drawing/2014/main" id="{6A495BD5-21E6-4403-BE95-40194F6A0148}"/>
                </a:ext>
              </a:extLst>
            </p:cNvPr>
            <p:cNvSpPr/>
            <p:nvPr userDrawn="1"/>
          </p:nvSpPr>
          <p:spPr>
            <a:xfrm>
              <a:off x="9708386" y="5849701"/>
              <a:ext cx="334544" cy="334544"/>
            </a:xfrm>
            <a:prstGeom prst="star5">
              <a:avLst>
                <a:gd name="adj" fmla="val 27339"/>
                <a:gd name="hf" fmla="val 105146"/>
                <a:gd name="vf" fmla="val 110557"/>
              </a:avLst>
            </a:prstGeom>
            <a:noFill/>
            <a:ln>
              <a:solidFill>
                <a:schemeClr val="bg1">
                  <a:alpha val="8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0" name="组合 109">
              <a:extLst>
                <a:ext uri="{FF2B5EF4-FFF2-40B4-BE49-F238E27FC236}">
                  <a16:creationId xmlns:a16="http://schemas.microsoft.com/office/drawing/2014/main" id="{89A43BD8-4801-4170-981A-E7FE397BC0B0}"/>
                </a:ext>
              </a:extLst>
            </p:cNvPr>
            <p:cNvGrpSpPr/>
            <p:nvPr userDrawn="1"/>
          </p:nvGrpSpPr>
          <p:grpSpPr>
            <a:xfrm>
              <a:off x="10424160" y="4285226"/>
              <a:ext cx="1863249" cy="2572774"/>
              <a:chOff x="10424160" y="4285226"/>
              <a:chExt cx="1863249" cy="2572774"/>
            </a:xfrm>
          </p:grpSpPr>
          <p:sp>
            <p:nvSpPr>
              <p:cNvPr id="111" name="任意多边形: 形状 110">
                <a:extLst>
                  <a:ext uri="{FF2B5EF4-FFF2-40B4-BE49-F238E27FC236}">
                    <a16:creationId xmlns:a16="http://schemas.microsoft.com/office/drawing/2014/main" id="{8EFA796F-3FCA-4C0E-B8BA-7716DCE2C894}"/>
                  </a:ext>
                </a:extLst>
              </p:cNvPr>
              <p:cNvSpPr/>
              <p:nvPr/>
            </p:nvSpPr>
            <p:spPr>
              <a:xfrm>
                <a:off x="10464800" y="4868228"/>
                <a:ext cx="1727200" cy="1989772"/>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2" name="梯形 111">
                <a:extLst>
                  <a:ext uri="{FF2B5EF4-FFF2-40B4-BE49-F238E27FC236}">
                    <a16:creationId xmlns:a16="http://schemas.microsoft.com/office/drawing/2014/main" id="{6DD62E4C-D569-4336-993C-8FDB9D6F9A83}"/>
                  </a:ext>
                </a:extLst>
              </p:cNvPr>
              <p:cNvSpPr/>
              <p:nvPr/>
            </p:nvSpPr>
            <p:spPr>
              <a:xfrm flipV="1">
                <a:off x="10424160" y="5000625"/>
                <a:ext cx="1839278" cy="76200"/>
              </a:xfrm>
              <a:prstGeom prst="trapezoid">
                <a:avLst>
                  <a:gd name="adj" fmla="val 5374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13" name="组合 112">
                <a:extLst>
                  <a:ext uri="{FF2B5EF4-FFF2-40B4-BE49-F238E27FC236}">
                    <a16:creationId xmlns:a16="http://schemas.microsoft.com/office/drawing/2014/main" id="{6DA3B653-B57F-4794-9A3E-2CB0CB4AD97C}"/>
                  </a:ext>
                </a:extLst>
              </p:cNvPr>
              <p:cNvGrpSpPr/>
              <p:nvPr/>
            </p:nvGrpSpPr>
            <p:grpSpPr>
              <a:xfrm>
                <a:off x="10877333" y="4285226"/>
                <a:ext cx="1410076" cy="522994"/>
                <a:chOff x="3653573" y="4483346"/>
                <a:chExt cx="558561" cy="207169"/>
              </a:xfrm>
            </p:grpSpPr>
            <p:sp>
              <p:nvSpPr>
                <p:cNvPr id="116" name="6">
                  <a:extLst>
                    <a:ext uri="{FF2B5EF4-FFF2-40B4-BE49-F238E27FC236}">
                      <a16:creationId xmlns:a16="http://schemas.microsoft.com/office/drawing/2014/main" id="{FDDF2C91-FE32-478D-A7C9-D287C6C9146B}"/>
                    </a:ext>
                  </a:extLst>
                </p:cNvPr>
                <p:cNvSpPr/>
                <p:nvPr/>
              </p:nvSpPr>
              <p:spPr bwMode="auto">
                <a:xfrm>
                  <a:off x="3653573" y="4488126"/>
                  <a:ext cx="243822" cy="197608"/>
                </a:xfrm>
                <a:custGeom>
                  <a:avLst/>
                  <a:gdLst>
                    <a:gd name="T0" fmla="*/ 49 w 52"/>
                    <a:gd name="T1" fmla="*/ 27 h 42"/>
                    <a:gd name="T2" fmla="*/ 17 w 52"/>
                    <a:gd name="T3" fmla="*/ 0 h 42"/>
                    <a:gd name="T4" fmla="*/ 4 w 52"/>
                    <a:gd name="T5" fmla="*/ 32 h 42"/>
                    <a:gd name="T6" fmla="*/ 44 w 52"/>
                    <a:gd name="T7" fmla="*/ 40 h 42"/>
                    <a:gd name="T8" fmla="*/ 49 w 52"/>
                    <a:gd name="T9" fmla="*/ 27 h 42"/>
                  </a:gdLst>
                  <a:ahLst/>
                  <a:cxnLst>
                    <a:cxn ang="0">
                      <a:pos x="T0" y="T1"/>
                    </a:cxn>
                    <a:cxn ang="0">
                      <a:pos x="T2" y="T3"/>
                    </a:cxn>
                    <a:cxn ang="0">
                      <a:pos x="T4" y="T5"/>
                    </a:cxn>
                    <a:cxn ang="0">
                      <a:pos x="T6" y="T7"/>
                    </a:cxn>
                    <a:cxn ang="0">
                      <a:pos x="T8" y="T9"/>
                    </a:cxn>
                  </a:cxnLst>
                  <a:rect l="0" t="0" r="r" b="b"/>
                  <a:pathLst>
                    <a:path w="52" h="42">
                      <a:moveTo>
                        <a:pt x="49" y="27"/>
                      </a:moveTo>
                      <a:cubicBezTo>
                        <a:pt x="46" y="19"/>
                        <a:pt x="23" y="0"/>
                        <a:pt x="17" y="0"/>
                      </a:cubicBezTo>
                      <a:cubicBezTo>
                        <a:pt x="12" y="0"/>
                        <a:pt x="0" y="27"/>
                        <a:pt x="4" y="32"/>
                      </a:cubicBezTo>
                      <a:cubicBezTo>
                        <a:pt x="8" y="37"/>
                        <a:pt x="38" y="42"/>
                        <a:pt x="44" y="40"/>
                      </a:cubicBezTo>
                      <a:cubicBezTo>
                        <a:pt x="51" y="38"/>
                        <a:pt x="52" y="33"/>
                        <a:pt x="49"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5">
                  <a:extLst>
                    <a:ext uri="{FF2B5EF4-FFF2-40B4-BE49-F238E27FC236}">
                      <a16:creationId xmlns:a16="http://schemas.microsoft.com/office/drawing/2014/main" id="{AE506D3D-9290-423B-B3EF-FA85274E1725}"/>
                    </a:ext>
                  </a:extLst>
                </p:cNvPr>
                <p:cNvSpPr/>
                <p:nvPr/>
              </p:nvSpPr>
              <p:spPr bwMode="auto">
                <a:xfrm>
                  <a:off x="3808153" y="4563026"/>
                  <a:ext cx="84461" cy="113146"/>
                </a:xfrm>
                <a:custGeom>
                  <a:avLst/>
                  <a:gdLst>
                    <a:gd name="T0" fmla="*/ 16 w 18"/>
                    <a:gd name="T1" fmla="*/ 17 h 24"/>
                    <a:gd name="T2" fmla="*/ 2 w 18"/>
                    <a:gd name="T3" fmla="*/ 4 h 24"/>
                    <a:gd name="T4" fmla="*/ 13 w 18"/>
                    <a:gd name="T5" fmla="*/ 16 h 24"/>
                    <a:gd name="T6" fmla="*/ 3 w 18"/>
                    <a:gd name="T7" fmla="*/ 20 h 24"/>
                    <a:gd name="T8" fmla="*/ 16 w 18"/>
                    <a:gd name="T9" fmla="*/ 17 h 24"/>
                  </a:gdLst>
                  <a:ahLst/>
                  <a:cxnLst>
                    <a:cxn ang="0">
                      <a:pos x="T0" y="T1"/>
                    </a:cxn>
                    <a:cxn ang="0">
                      <a:pos x="T2" y="T3"/>
                    </a:cxn>
                    <a:cxn ang="0">
                      <a:pos x="T4" y="T5"/>
                    </a:cxn>
                    <a:cxn ang="0">
                      <a:pos x="T6" y="T7"/>
                    </a:cxn>
                    <a:cxn ang="0">
                      <a:pos x="T8" y="T9"/>
                    </a:cxn>
                  </a:cxnLst>
                  <a:rect l="0" t="0" r="r" b="b"/>
                  <a:pathLst>
                    <a:path w="18" h="24">
                      <a:moveTo>
                        <a:pt x="16" y="17"/>
                      </a:moveTo>
                      <a:cubicBezTo>
                        <a:pt x="18" y="12"/>
                        <a:pt x="5" y="0"/>
                        <a:pt x="2" y="4"/>
                      </a:cubicBezTo>
                      <a:cubicBezTo>
                        <a:pt x="0" y="8"/>
                        <a:pt x="15" y="11"/>
                        <a:pt x="13" y="16"/>
                      </a:cubicBezTo>
                      <a:cubicBezTo>
                        <a:pt x="12" y="20"/>
                        <a:pt x="3" y="15"/>
                        <a:pt x="3" y="20"/>
                      </a:cubicBezTo>
                      <a:cubicBezTo>
                        <a:pt x="3" y="24"/>
                        <a:pt x="14" y="23"/>
                        <a:pt x="16" y="17"/>
                      </a:cubicBezTo>
                      <a:close/>
                    </a:path>
                  </a:pathLst>
                </a:custGeom>
                <a:solidFill>
                  <a:schemeClr val="accent1">
                    <a:lumMod val="10000"/>
                    <a:lumOff val="90000"/>
                  </a:schemeClr>
                </a:solidFill>
                <a:ln w="9525" cap="flat">
                  <a:noFill/>
                  <a:prstDash val="solid"/>
                  <a:miter lim="800000"/>
                  <a:headEnd/>
                  <a:tailEnd/>
                </a:ln>
              </p:spPr>
              <p:txBody>
                <a:bodyPr anchor="ctr"/>
                <a:lstStyle/>
                <a:p>
                  <a:pPr algn="ctr"/>
                  <a:endParaRPr/>
                </a:p>
              </p:txBody>
            </p:sp>
            <p:sp>
              <p:nvSpPr>
                <p:cNvPr id="118" name="4">
                  <a:extLst>
                    <a:ext uri="{FF2B5EF4-FFF2-40B4-BE49-F238E27FC236}">
                      <a16:creationId xmlns:a16="http://schemas.microsoft.com/office/drawing/2014/main" id="{AB7D9586-51C2-480E-BE72-EB176F59CE58}"/>
                    </a:ext>
                  </a:extLst>
                </p:cNvPr>
                <p:cNvSpPr/>
                <p:nvPr/>
              </p:nvSpPr>
              <p:spPr bwMode="auto">
                <a:xfrm>
                  <a:off x="3972295" y="4483346"/>
                  <a:ext cx="239839" cy="197608"/>
                </a:xfrm>
                <a:custGeom>
                  <a:avLst/>
                  <a:gdLst>
                    <a:gd name="T0" fmla="*/ 2 w 51"/>
                    <a:gd name="T1" fmla="*/ 27 h 42"/>
                    <a:gd name="T2" fmla="*/ 33 w 51"/>
                    <a:gd name="T3" fmla="*/ 1 h 42"/>
                    <a:gd name="T4" fmla="*/ 47 w 51"/>
                    <a:gd name="T5" fmla="*/ 33 h 42"/>
                    <a:gd name="T6" fmla="*/ 7 w 51"/>
                    <a:gd name="T7" fmla="*/ 40 h 42"/>
                    <a:gd name="T8" fmla="*/ 2 w 51"/>
                    <a:gd name="T9" fmla="*/ 27 h 42"/>
                  </a:gdLst>
                  <a:ahLst/>
                  <a:cxnLst>
                    <a:cxn ang="0">
                      <a:pos x="T0" y="T1"/>
                    </a:cxn>
                    <a:cxn ang="0">
                      <a:pos x="T2" y="T3"/>
                    </a:cxn>
                    <a:cxn ang="0">
                      <a:pos x="T4" y="T5"/>
                    </a:cxn>
                    <a:cxn ang="0">
                      <a:pos x="T6" y="T7"/>
                    </a:cxn>
                    <a:cxn ang="0">
                      <a:pos x="T8" y="T9"/>
                    </a:cxn>
                  </a:cxnLst>
                  <a:rect l="0" t="0" r="r" b="b"/>
                  <a:pathLst>
                    <a:path w="51" h="42">
                      <a:moveTo>
                        <a:pt x="2" y="27"/>
                      </a:moveTo>
                      <a:cubicBezTo>
                        <a:pt x="5" y="20"/>
                        <a:pt x="27" y="1"/>
                        <a:pt x="33" y="1"/>
                      </a:cubicBezTo>
                      <a:cubicBezTo>
                        <a:pt x="38" y="0"/>
                        <a:pt x="51" y="28"/>
                        <a:pt x="47" y="33"/>
                      </a:cubicBezTo>
                      <a:cubicBezTo>
                        <a:pt x="43" y="38"/>
                        <a:pt x="14" y="42"/>
                        <a:pt x="7" y="40"/>
                      </a:cubicBezTo>
                      <a:cubicBezTo>
                        <a:pt x="1" y="38"/>
                        <a:pt x="0" y="33"/>
                        <a:pt x="2"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3">
                  <a:extLst>
                    <a:ext uri="{FF2B5EF4-FFF2-40B4-BE49-F238E27FC236}">
                      <a16:creationId xmlns:a16="http://schemas.microsoft.com/office/drawing/2014/main" id="{E6CF9AC9-E624-46F5-870D-8A2FC5D76AF6}"/>
                    </a:ext>
                  </a:extLst>
                </p:cNvPr>
                <p:cNvSpPr/>
                <p:nvPr/>
              </p:nvSpPr>
              <p:spPr bwMode="auto">
                <a:xfrm>
                  <a:off x="3972295" y="4559042"/>
                  <a:ext cx="84461" cy="117131"/>
                </a:xfrm>
                <a:custGeom>
                  <a:avLst/>
                  <a:gdLst>
                    <a:gd name="T0" fmla="*/ 2 w 18"/>
                    <a:gd name="T1" fmla="*/ 17 h 25"/>
                    <a:gd name="T2" fmla="*/ 15 w 18"/>
                    <a:gd name="T3" fmla="*/ 5 h 25"/>
                    <a:gd name="T4" fmla="*/ 5 w 18"/>
                    <a:gd name="T5" fmla="*/ 16 h 25"/>
                    <a:gd name="T6" fmla="*/ 16 w 18"/>
                    <a:gd name="T7" fmla="*/ 20 h 25"/>
                    <a:gd name="T8" fmla="*/ 2 w 18"/>
                    <a:gd name="T9" fmla="*/ 17 h 25"/>
                  </a:gdLst>
                  <a:ahLst/>
                  <a:cxnLst>
                    <a:cxn ang="0">
                      <a:pos x="T0" y="T1"/>
                    </a:cxn>
                    <a:cxn ang="0">
                      <a:pos x="T2" y="T3"/>
                    </a:cxn>
                    <a:cxn ang="0">
                      <a:pos x="T4" y="T5"/>
                    </a:cxn>
                    <a:cxn ang="0">
                      <a:pos x="T6" y="T7"/>
                    </a:cxn>
                    <a:cxn ang="0">
                      <a:pos x="T8" y="T9"/>
                    </a:cxn>
                  </a:cxnLst>
                  <a:rect l="0" t="0" r="r" b="b"/>
                  <a:pathLst>
                    <a:path w="18" h="25">
                      <a:moveTo>
                        <a:pt x="2" y="17"/>
                      </a:moveTo>
                      <a:cubicBezTo>
                        <a:pt x="0" y="12"/>
                        <a:pt x="13" y="0"/>
                        <a:pt x="15" y="5"/>
                      </a:cubicBezTo>
                      <a:cubicBezTo>
                        <a:pt x="18" y="9"/>
                        <a:pt x="3" y="12"/>
                        <a:pt x="5" y="16"/>
                      </a:cubicBezTo>
                      <a:cubicBezTo>
                        <a:pt x="7" y="20"/>
                        <a:pt x="16" y="15"/>
                        <a:pt x="16" y="20"/>
                      </a:cubicBezTo>
                      <a:cubicBezTo>
                        <a:pt x="16" y="25"/>
                        <a:pt x="4" y="23"/>
                        <a:pt x="2" y="17"/>
                      </a:cubicBezTo>
                      <a:close/>
                    </a:path>
                  </a:pathLst>
                </a:custGeom>
                <a:solidFill>
                  <a:schemeClr val="accent1">
                    <a:lumMod val="10000"/>
                    <a:lumOff val="90000"/>
                  </a:schemeClr>
                </a:solidFill>
                <a:ln w="9525">
                  <a:noFill/>
                  <a:round/>
                  <a:headEnd/>
                  <a:tailEnd/>
                </a:ln>
              </p:spPr>
              <p:txBody>
                <a:bodyPr anchor="ctr"/>
                <a:lstStyle/>
                <a:p>
                  <a:pPr algn="ctr"/>
                  <a:endParaRPr/>
                </a:p>
              </p:txBody>
            </p:sp>
            <p:sp>
              <p:nvSpPr>
                <p:cNvPr id="120" name="2">
                  <a:extLst>
                    <a:ext uri="{FF2B5EF4-FFF2-40B4-BE49-F238E27FC236}">
                      <a16:creationId xmlns:a16="http://schemas.microsoft.com/office/drawing/2014/main" id="{EBCE7B46-1A1E-4247-AD9C-0CD048A11D8B}"/>
                    </a:ext>
                  </a:extLst>
                </p:cNvPr>
                <p:cNvSpPr/>
                <p:nvPr/>
              </p:nvSpPr>
              <p:spPr bwMode="auto">
                <a:xfrm>
                  <a:off x="3864726" y="4606054"/>
                  <a:ext cx="141035" cy="84461"/>
                </a:xfrm>
                <a:custGeom>
                  <a:avLst/>
                  <a:gdLst>
                    <a:gd name="T0" fmla="*/ 13 w 30"/>
                    <a:gd name="T1" fmla="*/ 0 h 18"/>
                    <a:gd name="T2" fmla="*/ 2 w 30"/>
                    <a:gd name="T3" fmla="*/ 8 h 18"/>
                    <a:gd name="T4" fmla="*/ 14 w 30"/>
                    <a:gd name="T5" fmla="*/ 18 h 18"/>
                    <a:gd name="T6" fmla="*/ 28 w 30"/>
                    <a:gd name="T7" fmla="*/ 10 h 18"/>
                    <a:gd name="T8" fmla="*/ 13 w 30"/>
                    <a:gd name="T9" fmla="*/ 0 h 18"/>
                  </a:gdLst>
                  <a:ahLst/>
                  <a:cxnLst>
                    <a:cxn ang="0">
                      <a:pos x="T0" y="T1"/>
                    </a:cxn>
                    <a:cxn ang="0">
                      <a:pos x="T2" y="T3"/>
                    </a:cxn>
                    <a:cxn ang="0">
                      <a:pos x="T4" y="T5"/>
                    </a:cxn>
                    <a:cxn ang="0">
                      <a:pos x="T6" y="T7"/>
                    </a:cxn>
                    <a:cxn ang="0">
                      <a:pos x="T8" y="T9"/>
                    </a:cxn>
                  </a:cxnLst>
                  <a:rect l="0" t="0" r="r" b="b"/>
                  <a:pathLst>
                    <a:path w="30" h="18">
                      <a:moveTo>
                        <a:pt x="13" y="0"/>
                      </a:moveTo>
                      <a:cubicBezTo>
                        <a:pt x="5" y="1"/>
                        <a:pt x="1" y="1"/>
                        <a:pt x="2" y="8"/>
                      </a:cubicBezTo>
                      <a:cubicBezTo>
                        <a:pt x="2" y="16"/>
                        <a:pt x="0" y="17"/>
                        <a:pt x="14" y="18"/>
                      </a:cubicBezTo>
                      <a:cubicBezTo>
                        <a:pt x="28" y="18"/>
                        <a:pt x="30" y="16"/>
                        <a:pt x="28" y="10"/>
                      </a:cubicBezTo>
                      <a:cubicBezTo>
                        <a:pt x="26" y="3"/>
                        <a:pt x="25" y="0"/>
                        <a:pt x="13" y="0"/>
                      </a:cubicBezTo>
                      <a:close/>
                    </a:path>
                  </a:pathLst>
                </a:custGeom>
                <a:solidFill>
                  <a:schemeClr val="accent1">
                    <a:lumMod val="10000"/>
                    <a:lumOff val="90000"/>
                  </a:schemeClr>
                </a:solidFill>
                <a:ln w="9525">
                  <a:noFill/>
                  <a:round/>
                  <a:headEnd/>
                  <a:tailEnd/>
                </a:ln>
              </p:spPr>
              <p:txBody>
                <a:bodyPr anchor="ctr"/>
                <a:lstStyle/>
                <a:p>
                  <a:pPr algn="ctr"/>
                  <a:endParaRPr/>
                </a:p>
              </p:txBody>
            </p:sp>
            <p:sp>
              <p:nvSpPr>
                <p:cNvPr id="121" name="1">
                  <a:extLst>
                    <a:ext uri="{FF2B5EF4-FFF2-40B4-BE49-F238E27FC236}">
                      <a16:creationId xmlns:a16="http://schemas.microsoft.com/office/drawing/2014/main" id="{8DC98EF0-8B0E-40A8-9C9F-71E5078E6DC9}"/>
                    </a:ext>
                  </a:extLst>
                </p:cNvPr>
                <p:cNvSpPr/>
                <p:nvPr/>
              </p:nvSpPr>
              <p:spPr bwMode="auto">
                <a:xfrm>
                  <a:off x="3874288" y="4610835"/>
                  <a:ext cx="121911" cy="70119"/>
                </a:xfrm>
                <a:custGeom>
                  <a:avLst/>
                  <a:gdLst>
                    <a:gd name="T0" fmla="*/ 11 w 26"/>
                    <a:gd name="T1" fmla="*/ 0 h 15"/>
                    <a:gd name="T2" fmla="*/ 1 w 26"/>
                    <a:gd name="T3" fmla="*/ 7 h 15"/>
                    <a:gd name="T4" fmla="*/ 12 w 26"/>
                    <a:gd name="T5" fmla="*/ 15 h 15"/>
                    <a:gd name="T6" fmla="*/ 25 w 26"/>
                    <a:gd name="T7" fmla="*/ 8 h 15"/>
                    <a:gd name="T8" fmla="*/ 11 w 26"/>
                    <a:gd name="T9" fmla="*/ 0 h 15"/>
                  </a:gdLst>
                  <a:ahLst/>
                  <a:cxnLst>
                    <a:cxn ang="0">
                      <a:pos x="T0" y="T1"/>
                    </a:cxn>
                    <a:cxn ang="0">
                      <a:pos x="T2" y="T3"/>
                    </a:cxn>
                    <a:cxn ang="0">
                      <a:pos x="T4" y="T5"/>
                    </a:cxn>
                    <a:cxn ang="0">
                      <a:pos x="T6" y="T7"/>
                    </a:cxn>
                    <a:cxn ang="0">
                      <a:pos x="T8" y="T9"/>
                    </a:cxn>
                  </a:cxnLst>
                  <a:rect l="0" t="0" r="r" b="b"/>
                  <a:pathLst>
                    <a:path w="26" h="15">
                      <a:moveTo>
                        <a:pt x="11" y="0"/>
                      </a:moveTo>
                      <a:cubicBezTo>
                        <a:pt x="4" y="1"/>
                        <a:pt x="1" y="0"/>
                        <a:pt x="1" y="7"/>
                      </a:cubicBezTo>
                      <a:cubicBezTo>
                        <a:pt x="1" y="13"/>
                        <a:pt x="0" y="14"/>
                        <a:pt x="12" y="15"/>
                      </a:cubicBezTo>
                      <a:cubicBezTo>
                        <a:pt x="24" y="15"/>
                        <a:pt x="26" y="14"/>
                        <a:pt x="25" y="8"/>
                      </a:cubicBezTo>
                      <a:cubicBezTo>
                        <a:pt x="23" y="2"/>
                        <a:pt x="22" y="0"/>
                        <a:pt x="11" y="0"/>
                      </a:cubicBezTo>
                      <a:close/>
                    </a:path>
                  </a:pathLst>
                </a:custGeom>
                <a:solidFill>
                  <a:schemeClr val="accent1">
                    <a:lumMod val="10000"/>
                    <a:lumOff val="90000"/>
                  </a:schemeClr>
                </a:solidFill>
                <a:ln w="9525">
                  <a:noFill/>
                  <a:round/>
                  <a:headEnd/>
                  <a:tailEnd/>
                </a:ln>
              </p:spPr>
              <p:txBody>
                <a:bodyPr anchor="ctr"/>
                <a:lstStyle/>
                <a:p>
                  <a:pPr algn="ctr"/>
                  <a:endParaRPr/>
                </a:p>
              </p:txBody>
            </p:sp>
          </p:grpSp>
          <p:sp>
            <p:nvSpPr>
              <p:cNvPr id="114" name="任意多边形: 形状 113">
                <a:extLst>
                  <a:ext uri="{FF2B5EF4-FFF2-40B4-BE49-F238E27FC236}">
                    <a16:creationId xmlns:a16="http://schemas.microsoft.com/office/drawing/2014/main" id="{E06F4DEB-AC25-4F23-9D9D-87EB422C1F13}"/>
                  </a:ext>
                </a:extLst>
              </p:cNvPr>
              <p:cNvSpPr/>
              <p:nvPr/>
            </p:nvSpPr>
            <p:spPr>
              <a:xfrm>
                <a:off x="10424160" y="4748678"/>
                <a:ext cx="1843088" cy="252900"/>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gradFill>
                <a:gsLst>
                  <a:gs pos="86000">
                    <a:schemeClr val="accent2"/>
                  </a:gs>
                  <a:gs pos="24000">
                    <a:schemeClr val="accent2">
                      <a:alpha val="94000"/>
                      <a:lumMod val="10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5" name="矩形 114">
                <a:extLst>
                  <a:ext uri="{FF2B5EF4-FFF2-40B4-BE49-F238E27FC236}">
                    <a16:creationId xmlns:a16="http://schemas.microsoft.com/office/drawing/2014/main" id="{9258C997-4C38-4196-9586-78F9EA0DF9A5}"/>
                  </a:ext>
                </a:extLst>
              </p:cNvPr>
              <p:cNvSpPr/>
              <p:nvPr/>
            </p:nvSpPr>
            <p:spPr>
              <a:xfrm rot="16200000">
                <a:off x="10513199" y="5669194"/>
                <a:ext cx="2109321" cy="268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2" name="图片 121">
              <a:extLst>
                <a:ext uri="{FF2B5EF4-FFF2-40B4-BE49-F238E27FC236}">
                  <a16:creationId xmlns:a16="http://schemas.microsoft.com/office/drawing/2014/main" id="{3C8B444E-6C27-42AD-830C-34CC3D7BBA52}"/>
                </a:ext>
              </a:extLst>
            </p:cNvPr>
            <p:cNvPicPr>
              <a:picLocks noChangeAspect="1"/>
            </p:cNvPicPr>
            <p:nvPr userDrawn="1"/>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10750613" y="5390811"/>
              <a:ext cx="363435" cy="363435"/>
            </a:xfrm>
            <a:prstGeom prst="rect">
              <a:avLst/>
            </a:prstGeom>
          </p:spPr>
        </p:pic>
      </p:grpSp>
      <p:pic>
        <p:nvPicPr>
          <p:cNvPr id="123" name="图片 122">
            <a:extLst>
              <a:ext uri="{FF2B5EF4-FFF2-40B4-BE49-F238E27FC236}">
                <a16:creationId xmlns:a16="http://schemas.microsoft.com/office/drawing/2014/main" id="{6240D2BF-2ADC-4E2E-B6C9-3EB1D44109BF}"/>
              </a:ext>
            </a:extLst>
          </p:cNvPr>
          <p:cNvPicPr>
            <a:picLocks noChangeAspect="1"/>
          </p:cNvPicPr>
          <p:nvPr userDrawn="1"/>
        </p:nvPicPr>
        <p:blipFill>
          <a:blip r:embed="rId5">
            <a:alphaModFix amt="40000"/>
          </a:blip>
          <a:srcRect l="58626" r="11695" b="24100"/>
          <a:stretch>
            <a:fillRect/>
          </a:stretch>
        </p:blipFill>
        <p:spPr>
          <a:xfrm>
            <a:off x="7285430" y="3589582"/>
            <a:ext cx="5013250" cy="3268418"/>
          </a:xfrm>
          <a:custGeom>
            <a:avLst/>
            <a:gdLst>
              <a:gd name="connsiteX0" fmla="*/ 0 w 5013250"/>
              <a:gd name="connsiteY0" fmla="*/ 0 h 3268418"/>
              <a:gd name="connsiteX1" fmla="*/ 5013250 w 5013250"/>
              <a:gd name="connsiteY1" fmla="*/ 0 h 3268418"/>
              <a:gd name="connsiteX2" fmla="*/ 5013250 w 5013250"/>
              <a:gd name="connsiteY2" fmla="*/ 3268418 h 3268418"/>
              <a:gd name="connsiteX3" fmla="*/ 0 w 5013250"/>
              <a:gd name="connsiteY3" fmla="*/ 3268418 h 3268418"/>
            </a:gdLst>
            <a:ahLst/>
            <a:cxnLst>
              <a:cxn ang="0">
                <a:pos x="connsiteX0" y="connsiteY0"/>
              </a:cxn>
              <a:cxn ang="0">
                <a:pos x="connsiteX1" y="connsiteY1"/>
              </a:cxn>
              <a:cxn ang="0">
                <a:pos x="connsiteX2" y="connsiteY2"/>
              </a:cxn>
              <a:cxn ang="0">
                <a:pos x="connsiteX3" y="connsiteY3"/>
              </a:cxn>
            </a:cxnLst>
            <a:rect l="l" t="t" r="r" b="b"/>
            <a:pathLst>
              <a:path w="5013250" h="3268418">
                <a:moveTo>
                  <a:pt x="0" y="0"/>
                </a:moveTo>
                <a:lnTo>
                  <a:pt x="5013250" y="0"/>
                </a:lnTo>
                <a:lnTo>
                  <a:pt x="5013250" y="3268418"/>
                </a:lnTo>
                <a:lnTo>
                  <a:pt x="0" y="3268418"/>
                </a:lnTo>
                <a:close/>
              </a:path>
            </a:pathLst>
          </a:custGeom>
        </p:spPr>
      </p:pic>
      <p:pic>
        <p:nvPicPr>
          <p:cNvPr id="124" name="图片 123">
            <a:extLst>
              <a:ext uri="{FF2B5EF4-FFF2-40B4-BE49-F238E27FC236}">
                <a16:creationId xmlns:a16="http://schemas.microsoft.com/office/drawing/2014/main" id="{DC30625C-7F49-44A8-995D-51A8D59C3BC8}"/>
              </a:ext>
            </a:extLst>
          </p:cNvPr>
          <p:cNvPicPr>
            <a:picLocks noChangeAspect="1"/>
          </p:cNvPicPr>
          <p:nvPr userDrawn="1"/>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7424712" y="5323581"/>
            <a:ext cx="718693" cy="718693"/>
          </a:xfrm>
          <a:prstGeom prst="rect">
            <a:avLst/>
          </a:prstGeom>
        </p:spPr>
      </p:pic>
      <p:pic>
        <p:nvPicPr>
          <p:cNvPr id="125" name="图片 124">
            <a:extLst>
              <a:ext uri="{FF2B5EF4-FFF2-40B4-BE49-F238E27FC236}">
                <a16:creationId xmlns:a16="http://schemas.microsoft.com/office/drawing/2014/main" id="{29DB6191-638F-4837-AD57-9A52EBD996A6}"/>
              </a:ext>
            </a:extLst>
          </p:cNvPr>
          <p:cNvPicPr>
            <a:picLocks noChangeAspect="1"/>
          </p:cNvPicPr>
          <p:nvPr userDrawn="1"/>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4140493" y="873502"/>
            <a:ext cx="416268" cy="416268"/>
          </a:xfrm>
          <a:prstGeom prst="rect">
            <a:avLst/>
          </a:prstGeom>
        </p:spPr>
      </p:pic>
      <p:grpSp>
        <p:nvGrpSpPr>
          <p:cNvPr id="126" name="组合 125">
            <a:extLst>
              <a:ext uri="{FF2B5EF4-FFF2-40B4-BE49-F238E27FC236}">
                <a16:creationId xmlns:a16="http://schemas.microsoft.com/office/drawing/2014/main" id="{03559C62-8991-485D-9D6E-D3056684BC9D}"/>
              </a:ext>
            </a:extLst>
          </p:cNvPr>
          <p:cNvGrpSpPr/>
          <p:nvPr userDrawn="1"/>
        </p:nvGrpSpPr>
        <p:grpSpPr>
          <a:xfrm>
            <a:off x="-241599" y="944881"/>
            <a:ext cx="3615956" cy="6146772"/>
            <a:chOff x="-241599" y="944881"/>
            <a:chExt cx="3615956" cy="6146772"/>
          </a:xfrm>
        </p:grpSpPr>
        <p:sp>
          <p:nvSpPr>
            <p:cNvPr id="127" name="任意多边形: 形状 126">
              <a:extLst>
                <a:ext uri="{FF2B5EF4-FFF2-40B4-BE49-F238E27FC236}">
                  <a16:creationId xmlns:a16="http://schemas.microsoft.com/office/drawing/2014/main" id="{56D0D34F-AF75-4086-AD6F-4AB6AC9B9C32}"/>
                </a:ext>
              </a:extLst>
            </p:cNvPr>
            <p:cNvSpPr/>
            <p:nvPr/>
          </p:nvSpPr>
          <p:spPr>
            <a:xfrm flipH="1">
              <a:off x="370332" y="2639356"/>
              <a:ext cx="1502012" cy="4218644"/>
            </a:xfrm>
            <a:custGeom>
              <a:avLst/>
              <a:gdLst>
                <a:gd name="connsiteX0" fmla="*/ 0 w 1502012"/>
                <a:gd name="connsiteY0" fmla="*/ 0 h 4218644"/>
                <a:gd name="connsiteX1" fmla="*/ 0 w 1502012"/>
                <a:gd name="connsiteY1" fmla="*/ 4218644 h 4218644"/>
                <a:gd name="connsiteX2" fmla="*/ 1502012 w 1502012"/>
                <a:gd name="connsiteY2" fmla="*/ 4218644 h 4218644"/>
              </a:gdLst>
              <a:ahLst/>
              <a:cxnLst>
                <a:cxn ang="0">
                  <a:pos x="connsiteX0" y="connsiteY0"/>
                </a:cxn>
                <a:cxn ang="0">
                  <a:pos x="connsiteX1" y="connsiteY1"/>
                </a:cxn>
                <a:cxn ang="0">
                  <a:pos x="connsiteX2" y="connsiteY2"/>
                </a:cxn>
              </a:cxnLst>
              <a:rect l="l" t="t" r="r" b="b"/>
              <a:pathLst>
                <a:path w="1502012" h="4218644">
                  <a:moveTo>
                    <a:pt x="0" y="0"/>
                  </a:moveTo>
                  <a:lnTo>
                    <a:pt x="0" y="4218644"/>
                  </a:lnTo>
                  <a:lnTo>
                    <a:pt x="1502012" y="4218644"/>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8" name="任意多边形: 形状 127">
              <a:extLst>
                <a:ext uri="{FF2B5EF4-FFF2-40B4-BE49-F238E27FC236}">
                  <a16:creationId xmlns:a16="http://schemas.microsoft.com/office/drawing/2014/main" id="{FE6B17A4-5D92-49DC-B0FB-011C57ABE449}"/>
                </a:ext>
              </a:extLst>
            </p:cNvPr>
            <p:cNvSpPr/>
            <p:nvPr/>
          </p:nvSpPr>
          <p:spPr>
            <a:xfrm>
              <a:off x="1872344" y="2639356"/>
              <a:ext cx="1502013" cy="4218644"/>
            </a:xfrm>
            <a:custGeom>
              <a:avLst/>
              <a:gdLst>
                <a:gd name="connsiteX0" fmla="*/ 0 w 1502013"/>
                <a:gd name="connsiteY0" fmla="*/ 0 h 4218644"/>
                <a:gd name="connsiteX1" fmla="*/ 1502013 w 1502013"/>
                <a:gd name="connsiteY1" fmla="*/ 4218644 h 4218644"/>
                <a:gd name="connsiteX2" fmla="*/ 0 w 1502013"/>
                <a:gd name="connsiteY2" fmla="*/ 4218644 h 4218644"/>
              </a:gdLst>
              <a:ahLst/>
              <a:cxnLst>
                <a:cxn ang="0">
                  <a:pos x="connsiteX0" y="connsiteY0"/>
                </a:cxn>
                <a:cxn ang="0">
                  <a:pos x="connsiteX1" y="connsiteY1"/>
                </a:cxn>
                <a:cxn ang="0">
                  <a:pos x="connsiteX2" y="connsiteY2"/>
                </a:cxn>
              </a:cxnLst>
              <a:rect l="l" t="t" r="r" b="b"/>
              <a:pathLst>
                <a:path w="1502013" h="4218644">
                  <a:moveTo>
                    <a:pt x="0" y="0"/>
                  </a:moveTo>
                  <a:lnTo>
                    <a:pt x="1502013" y="4218644"/>
                  </a:lnTo>
                  <a:lnTo>
                    <a:pt x="0" y="4218644"/>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9" name="星形: 五角 128">
              <a:extLst>
                <a:ext uri="{FF2B5EF4-FFF2-40B4-BE49-F238E27FC236}">
                  <a16:creationId xmlns:a16="http://schemas.microsoft.com/office/drawing/2014/main" id="{ECB4B9BB-D61B-427F-8F81-E6B1164705CD}"/>
                </a:ext>
              </a:extLst>
            </p:cNvPr>
            <p:cNvSpPr/>
            <p:nvPr/>
          </p:nvSpPr>
          <p:spPr>
            <a:xfrm>
              <a:off x="1632339" y="2229891"/>
              <a:ext cx="479487" cy="479487"/>
            </a:xfrm>
            <a:prstGeom prst="star5">
              <a:avLst>
                <a:gd name="adj" fmla="val 29547"/>
                <a:gd name="hf" fmla="val 105146"/>
                <a:gd name="vf" fmla="val 110557"/>
              </a:avLst>
            </a:prstGeom>
            <a:solidFill>
              <a:schemeClr val="accent5">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星形: 四角 129">
              <a:extLst>
                <a:ext uri="{FF2B5EF4-FFF2-40B4-BE49-F238E27FC236}">
                  <a16:creationId xmlns:a16="http://schemas.microsoft.com/office/drawing/2014/main" id="{35CA6037-B870-4326-9718-EFAAB5A64F18}"/>
                </a:ext>
              </a:extLst>
            </p:cNvPr>
            <p:cNvSpPr/>
            <p:nvPr/>
          </p:nvSpPr>
          <p:spPr>
            <a:xfrm>
              <a:off x="1517998" y="4055505"/>
              <a:ext cx="172899" cy="310674"/>
            </a:xfrm>
            <a:prstGeom prst="star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1" name="图片 130">
              <a:extLst>
                <a:ext uri="{FF2B5EF4-FFF2-40B4-BE49-F238E27FC236}">
                  <a16:creationId xmlns:a16="http://schemas.microsoft.com/office/drawing/2014/main" id="{010C3BDD-3075-40B4-8825-D7C3DE43FAA1}"/>
                </a:ext>
              </a:extLst>
            </p:cNvPr>
            <p:cNvPicPr>
              <a:picLocks noChangeAspect="1"/>
            </p:cNvPicPr>
            <p:nvPr/>
          </p:nvPicPr>
          <p:blipFill>
            <a:blip r:embed="rId3">
              <a:biLevel thresh="50000"/>
              <a:alphaModFix amt="84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2387796" y="5556659"/>
              <a:ext cx="470636" cy="470636"/>
            </a:xfrm>
            <a:prstGeom prst="rect">
              <a:avLst/>
            </a:prstGeom>
            <a:effectLst>
              <a:softEdge rad="12700"/>
            </a:effectLst>
          </p:spPr>
        </p:pic>
        <p:sp>
          <p:nvSpPr>
            <p:cNvPr id="132" name="任意多边形: 形状 131">
              <a:extLst>
                <a:ext uri="{FF2B5EF4-FFF2-40B4-BE49-F238E27FC236}">
                  <a16:creationId xmlns:a16="http://schemas.microsoft.com/office/drawing/2014/main" id="{86F29E19-C442-47BA-B881-AA68C7BB4B7F}"/>
                </a:ext>
              </a:extLst>
            </p:cNvPr>
            <p:cNvSpPr/>
            <p:nvPr/>
          </p:nvSpPr>
          <p:spPr>
            <a:xfrm>
              <a:off x="0" y="1419943"/>
              <a:ext cx="1451430" cy="2009057"/>
            </a:xfrm>
            <a:custGeom>
              <a:avLst/>
              <a:gdLst>
                <a:gd name="connsiteX0" fmla="*/ 0 w 1451430"/>
                <a:gd name="connsiteY0" fmla="*/ 0 h 2009057"/>
                <a:gd name="connsiteX1" fmla="*/ 1451430 w 1451430"/>
                <a:gd name="connsiteY1" fmla="*/ 2009057 h 2009057"/>
                <a:gd name="connsiteX2" fmla="*/ 0 w 1451430"/>
                <a:gd name="connsiteY2" fmla="*/ 2009057 h 2009057"/>
              </a:gdLst>
              <a:ahLst/>
              <a:cxnLst>
                <a:cxn ang="0">
                  <a:pos x="connsiteX0" y="connsiteY0"/>
                </a:cxn>
                <a:cxn ang="0">
                  <a:pos x="connsiteX1" y="connsiteY1"/>
                </a:cxn>
                <a:cxn ang="0">
                  <a:pos x="connsiteX2" y="connsiteY2"/>
                </a:cxn>
              </a:cxnLst>
              <a:rect l="l" t="t" r="r" b="b"/>
              <a:pathLst>
                <a:path w="1451430" h="2009057">
                  <a:moveTo>
                    <a:pt x="0" y="0"/>
                  </a:moveTo>
                  <a:lnTo>
                    <a:pt x="1451430" y="2009057"/>
                  </a:lnTo>
                  <a:lnTo>
                    <a:pt x="0" y="200905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33" name="任意多边形: 形状 132">
              <a:extLst>
                <a:ext uri="{FF2B5EF4-FFF2-40B4-BE49-F238E27FC236}">
                  <a16:creationId xmlns:a16="http://schemas.microsoft.com/office/drawing/2014/main" id="{32EB9AE3-EE55-4DF7-B986-CEF22EEAFE9C}"/>
                </a:ext>
              </a:extLst>
            </p:cNvPr>
            <p:cNvSpPr/>
            <p:nvPr/>
          </p:nvSpPr>
          <p:spPr>
            <a:xfrm>
              <a:off x="0" y="2176835"/>
              <a:ext cx="2583544" cy="4681165"/>
            </a:xfrm>
            <a:custGeom>
              <a:avLst/>
              <a:gdLst>
                <a:gd name="connsiteX0" fmla="*/ 0 w 2583544"/>
                <a:gd name="connsiteY0" fmla="*/ 0 h 4681165"/>
                <a:gd name="connsiteX1" fmla="*/ 2583544 w 2583544"/>
                <a:gd name="connsiteY1" fmla="*/ 4681165 h 4681165"/>
                <a:gd name="connsiteX2" fmla="*/ 0 w 2583544"/>
                <a:gd name="connsiteY2" fmla="*/ 4681165 h 4681165"/>
              </a:gdLst>
              <a:ahLst/>
              <a:cxnLst>
                <a:cxn ang="0">
                  <a:pos x="connsiteX0" y="connsiteY0"/>
                </a:cxn>
                <a:cxn ang="0">
                  <a:pos x="connsiteX1" y="connsiteY1"/>
                </a:cxn>
                <a:cxn ang="0">
                  <a:pos x="connsiteX2" y="connsiteY2"/>
                </a:cxn>
              </a:cxnLst>
              <a:rect l="l" t="t" r="r" b="b"/>
              <a:pathLst>
                <a:path w="2583544" h="4681165">
                  <a:moveTo>
                    <a:pt x="0" y="0"/>
                  </a:moveTo>
                  <a:lnTo>
                    <a:pt x="2583544" y="4681165"/>
                  </a:lnTo>
                  <a:lnTo>
                    <a:pt x="0" y="468116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34" name="文本框 133">
              <a:extLst>
                <a:ext uri="{FF2B5EF4-FFF2-40B4-BE49-F238E27FC236}">
                  <a16:creationId xmlns:a16="http://schemas.microsoft.com/office/drawing/2014/main" id="{34928EF3-D37E-476D-978F-1A48663E3DC0}"/>
                </a:ext>
              </a:extLst>
            </p:cNvPr>
            <p:cNvSpPr txBox="1"/>
            <p:nvPr/>
          </p:nvSpPr>
          <p:spPr>
            <a:xfrm>
              <a:off x="-241599" y="4078007"/>
              <a:ext cx="1354217" cy="3013646"/>
            </a:xfrm>
            <a:prstGeom prst="rect">
              <a:avLst/>
            </a:prstGeom>
            <a:noFill/>
          </p:spPr>
          <p:txBody>
            <a:bodyPr vert="eaVert" wrap="none" lIns="0" tIns="0" rIns="0" bIns="0" rtlCol="0">
              <a:spAutoFit/>
            </a:bodyPr>
            <a:lstStyle/>
            <a:p>
              <a:r>
                <a:rPr lang="en-US" altLang="zh-CN" sz="8800" b="1" dirty="0">
                  <a:solidFill>
                    <a:schemeClr val="bg1">
                      <a:alpha val="5000"/>
                    </a:schemeClr>
                  </a:solidFill>
                  <a:latin typeface="+mj-lt"/>
                </a:rPr>
                <a:t>2021</a:t>
              </a:r>
              <a:endParaRPr lang="zh-CN" altLang="en-US" sz="8800" b="1" dirty="0">
                <a:solidFill>
                  <a:schemeClr val="bg1">
                    <a:alpha val="5000"/>
                  </a:schemeClr>
                </a:solidFill>
                <a:latin typeface="+mj-lt"/>
              </a:endParaRPr>
            </a:p>
          </p:txBody>
        </p:sp>
        <p:pic>
          <p:nvPicPr>
            <p:cNvPr id="135" name="图片 134">
              <a:extLst>
                <a:ext uri="{FF2B5EF4-FFF2-40B4-BE49-F238E27FC236}">
                  <a16:creationId xmlns:a16="http://schemas.microsoft.com/office/drawing/2014/main" id="{1DAC72DC-F0B6-400B-83C1-3A7D5C9BFE9D}"/>
                </a:ext>
              </a:extLst>
            </p:cNvPr>
            <p:cNvPicPr>
              <a:picLocks noChangeAspect="1"/>
            </p:cNvPicPr>
            <p:nvPr/>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673392" y="944881"/>
              <a:ext cx="1081654" cy="1081654"/>
            </a:xfrm>
            <a:prstGeom prst="rect">
              <a:avLst/>
            </a:prstGeom>
          </p:spPr>
        </p:pic>
      </p:grpSp>
      <p:pic>
        <p:nvPicPr>
          <p:cNvPr id="140" name="图片 139">
            <a:extLst>
              <a:ext uri="{FF2B5EF4-FFF2-40B4-BE49-F238E27FC236}">
                <a16:creationId xmlns:a16="http://schemas.microsoft.com/office/drawing/2014/main" id="{DFE20A5E-8BB1-452C-A2B6-6449F4CFC275}"/>
              </a:ext>
            </a:extLst>
          </p:cNvPr>
          <p:cNvPicPr>
            <a:picLocks noChangeAspect="1"/>
          </p:cNvPicPr>
          <p:nvPr userDrawn="1"/>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rcRect b="31400"/>
          <a:stretch>
            <a:fillRect/>
          </a:stretch>
        </p:blipFill>
        <p:spPr>
          <a:xfrm>
            <a:off x="4437672" y="5976528"/>
            <a:ext cx="1284948" cy="881473"/>
          </a:xfrm>
          <a:custGeom>
            <a:avLst/>
            <a:gdLst>
              <a:gd name="connsiteX0" fmla="*/ 0 w 1284948"/>
              <a:gd name="connsiteY0" fmla="*/ 0 h 881473"/>
              <a:gd name="connsiteX1" fmla="*/ 1284948 w 1284948"/>
              <a:gd name="connsiteY1" fmla="*/ 0 h 881473"/>
              <a:gd name="connsiteX2" fmla="*/ 1284948 w 1284948"/>
              <a:gd name="connsiteY2" fmla="*/ 881473 h 881473"/>
              <a:gd name="connsiteX3" fmla="*/ 0 w 1284948"/>
              <a:gd name="connsiteY3" fmla="*/ 881473 h 881473"/>
            </a:gdLst>
            <a:ahLst/>
            <a:cxnLst>
              <a:cxn ang="0">
                <a:pos x="connsiteX0" y="connsiteY0"/>
              </a:cxn>
              <a:cxn ang="0">
                <a:pos x="connsiteX1" y="connsiteY1"/>
              </a:cxn>
              <a:cxn ang="0">
                <a:pos x="connsiteX2" y="connsiteY2"/>
              </a:cxn>
              <a:cxn ang="0">
                <a:pos x="connsiteX3" y="connsiteY3"/>
              </a:cxn>
            </a:cxnLst>
            <a:rect l="l" t="t" r="r" b="b"/>
            <a:pathLst>
              <a:path w="1284948" h="881473">
                <a:moveTo>
                  <a:pt x="0" y="0"/>
                </a:moveTo>
                <a:lnTo>
                  <a:pt x="1284948" y="0"/>
                </a:lnTo>
                <a:lnTo>
                  <a:pt x="1284948" y="881473"/>
                </a:lnTo>
                <a:lnTo>
                  <a:pt x="0" y="881473"/>
                </a:lnTo>
                <a:close/>
              </a:path>
            </a:pathLst>
          </a:custGeom>
        </p:spPr>
      </p:pic>
      <p:sp>
        <p:nvSpPr>
          <p:cNvPr id="137" name="星形: 四角 136">
            <a:extLst>
              <a:ext uri="{FF2B5EF4-FFF2-40B4-BE49-F238E27FC236}">
                <a16:creationId xmlns:a16="http://schemas.microsoft.com/office/drawing/2014/main" id="{5C871D01-6450-42F4-B6A7-428A97909A14}"/>
              </a:ext>
            </a:extLst>
          </p:cNvPr>
          <p:cNvSpPr/>
          <p:nvPr userDrawn="1"/>
        </p:nvSpPr>
        <p:spPr>
          <a:xfrm rot="20729664">
            <a:off x="9463881" y="3563595"/>
            <a:ext cx="418421" cy="404571"/>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形状 137">
            <a:extLst>
              <a:ext uri="{FF2B5EF4-FFF2-40B4-BE49-F238E27FC236}">
                <a16:creationId xmlns:a16="http://schemas.microsoft.com/office/drawing/2014/main" id="{97C139F6-01D2-45E9-906F-6630953CCD12}"/>
              </a:ext>
            </a:extLst>
          </p:cNvPr>
          <p:cNvSpPr/>
          <p:nvPr userDrawn="1"/>
        </p:nvSpPr>
        <p:spPr>
          <a:xfrm>
            <a:off x="1" y="-69276"/>
            <a:ext cx="5992921" cy="942777"/>
          </a:xfrm>
          <a:custGeom>
            <a:avLst/>
            <a:gdLst>
              <a:gd name="connsiteX0" fmla="*/ 0 w 5992921"/>
              <a:gd name="connsiteY0" fmla="*/ 0 h 778246"/>
              <a:gd name="connsiteX1" fmla="*/ 5427608 w 5992921"/>
              <a:gd name="connsiteY1" fmla="*/ 0 h 778246"/>
              <a:gd name="connsiteX2" fmla="*/ 5508847 w 5992921"/>
              <a:gd name="connsiteY2" fmla="*/ 19870 h 778246"/>
              <a:gd name="connsiteX3" fmla="*/ 5986123 w 5992921"/>
              <a:gd name="connsiteY3" fmla="*/ 169019 h 778246"/>
              <a:gd name="connsiteX4" fmla="*/ 5919195 w 5992921"/>
              <a:gd name="connsiteY4" fmla="*/ 328344 h 778246"/>
              <a:gd name="connsiteX5" fmla="*/ 5532599 w 5992921"/>
              <a:gd name="connsiteY5" fmla="*/ 462821 h 778246"/>
              <a:gd name="connsiteX6" fmla="*/ 5194816 w 5992921"/>
              <a:gd name="connsiteY6" fmla="*/ 667459 h 778246"/>
              <a:gd name="connsiteX7" fmla="*/ 4993250 w 5992921"/>
              <a:gd name="connsiteY7" fmla="*/ 648458 h 778246"/>
              <a:gd name="connsiteX8" fmla="*/ 4990100 w 5992921"/>
              <a:gd name="connsiteY8" fmla="*/ 643781 h 778246"/>
              <a:gd name="connsiteX9" fmla="*/ 4761764 w 5992921"/>
              <a:gd name="connsiteY9" fmla="*/ 660735 h 778246"/>
              <a:gd name="connsiteX10" fmla="*/ 4740899 w 5992921"/>
              <a:gd name="connsiteY10" fmla="*/ 724467 h 778246"/>
              <a:gd name="connsiteX11" fmla="*/ 4646808 w 5992921"/>
              <a:gd name="connsiteY11" fmla="*/ 777963 h 778246"/>
              <a:gd name="connsiteX12" fmla="*/ 4554291 w 5992921"/>
              <a:gd name="connsiteY12" fmla="*/ 631209 h 778246"/>
              <a:gd name="connsiteX13" fmla="*/ 4204699 w 5992921"/>
              <a:gd name="connsiteY13" fmla="*/ 509595 h 778246"/>
              <a:gd name="connsiteX14" fmla="*/ 3927943 w 5992921"/>
              <a:gd name="connsiteY14" fmla="*/ 523336 h 778246"/>
              <a:gd name="connsiteX15" fmla="*/ 3788576 w 5992921"/>
              <a:gd name="connsiteY15" fmla="*/ 578588 h 778246"/>
              <a:gd name="connsiteX16" fmla="*/ 3622444 w 5992921"/>
              <a:gd name="connsiteY16" fmla="*/ 637934 h 778246"/>
              <a:gd name="connsiteX17" fmla="*/ 3511423 w 5992921"/>
              <a:gd name="connsiteY17" fmla="*/ 597881 h 778246"/>
              <a:gd name="connsiteX18" fmla="*/ 3337416 w 5992921"/>
              <a:gd name="connsiteY18" fmla="*/ 585896 h 778246"/>
              <a:gd name="connsiteX19" fmla="*/ 3116953 w 5992921"/>
              <a:gd name="connsiteY19" fmla="*/ 592329 h 778246"/>
              <a:gd name="connsiteX20" fmla="*/ 2815389 w 5992921"/>
              <a:gd name="connsiteY20" fmla="*/ 375702 h 778246"/>
              <a:gd name="connsiteX21" fmla="*/ 2479970 w 5992921"/>
              <a:gd name="connsiteY21" fmla="*/ 326883 h 778246"/>
              <a:gd name="connsiteX22" fmla="*/ 1791810 w 5992921"/>
              <a:gd name="connsiteY22" fmla="*/ 318698 h 778246"/>
              <a:gd name="connsiteX23" fmla="*/ 1694966 w 5992921"/>
              <a:gd name="connsiteY23" fmla="*/ 373949 h 778246"/>
              <a:gd name="connsiteX24" fmla="*/ 1659925 w 5992921"/>
              <a:gd name="connsiteY24" fmla="*/ 452588 h 778246"/>
              <a:gd name="connsiteX25" fmla="*/ 1485129 w 5992921"/>
              <a:gd name="connsiteY25" fmla="*/ 458143 h 778246"/>
              <a:gd name="connsiteX26" fmla="*/ 1483951 w 5992921"/>
              <a:gd name="connsiteY26" fmla="*/ 456974 h 778246"/>
              <a:gd name="connsiteX27" fmla="*/ 1304034 w 5992921"/>
              <a:gd name="connsiteY27" fmla="*/ 472467 h 778246"/>
              <a:gd name="connsiteX28" fmla="*/ 1249315 w 5992921"/>
              <a:gd name="connsiteY28" fmla="*/ 552570 h 778246"/>
              <a:gd name="connsiteX29" fmla="*/ 1130028 w 5992921"/>
              <a:gd name="connsiteY29" fmla="*/ 578879 h 778246"/>
              <a:gd name="connsiteX30" fmla="*/ 1051291 w 5992921"/>
              <a:gd name="connsiteY30" fmla="*/ 490008 h 778246"/>
              <a:gd name="connsiteX31" fmla="*/ 825314 w 5992921"/>
              <a:gd name="connsiteY31" fmla="*/ 198836 h 778246"/>
              <a:gd name="connsiteX32" fmla="*/ 421789 w 5992921"/>
              <a:gd name="connsiteY32" fmla="*/ 246489 h 778246"/>
              <a:gd name="connsiteX33" fmla="*/ 291086 w 5992921"/>
              <a:gd name="connsiteY33" fmla="*/ 384182 h 778246"/>
              <a:gd name="connsiteX34" fmla="*/ 195027 w 5992921"/>
              <a:gd name="connsiteY34" fmla="*/ 377166 h 778246"/>
              <a:gd name="connsiteX35" fmla="*/ 60496 w 5992921"/>
              <a:gd name="connsiteY35" fmla="*/ 335259 h 778246"/>
              <a:gd name="connsiteX36" fmla="*/ 0 w 5992921"/>
              <a:gd name="connsiteY36" fmla="*/ 314003 h 77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92921" h="778246">
                <a:moveTo>
                  <a:pt x="0" y="0"/>
                </a:moveTo>
                <a:lnTo>
                  <a:pt x="5427608" y="0"/>
                </a:lnTo>
                <a:lnTo>
                  <a:pt x="5508847" y="19870"/>
                </a:lnTo>
                <a:cubicBezTo>
                  <a:pt x="5702596" y="54787"/>
                  <a:pt x="5938587" y="39220"/>
                  <a:pt x="5986123" y="169019"/>
                </a:cubicBezTo>
                <a:cubicBezTo>
                  <a:pt x="6007380" y="226901"/>
                  <a:pt x="5977068" y="286830"/>
                  <a:pt x="5919195" y="328344"/>
                </a:cubicBezTo>
                <a:cubicBezTo>
                  <a:pt x="5810931" y="406400"/>
                  <a:pt x="5662513" y="418677"/>
                  <a:pt x="5532599" y="462821"/>
                </a:cubicBezTo>
                <a:cubicBezTo>
                  <a:pt x="5398747" y="508134"/>
                  <a:pt x="5291268" y="583848"/>
                  <a:pt x="5194816" y="667459"/>
                </a:cubicBezTo>
                <a:cubicBezTo>
                  <a:pt x="5137340" y="717156"/>
                  <a:pt x="5030651" y="707509"/>
                  <a:pt x="4993250" y="648458"/>
                </a:cubicBezTo>
                <a:lnTo>
                  <a:pt x="4990100" y="643781"/>
                </a:lnTo>
                <a:cubicBezTo>
                  <a:pt x="4941283" y="566894"/>
                  <a:pt x="4789323" y="578296"/>
                  <a:pt x="4761764" y="660735"/>
                </a:cubicBezTo>
                <a:lnTo>
                  <a:pt x="4740899" y="724467"/>
                </a:lnTo>
                <a:cubicBezTo>
                  <a:pt x="4730269" y="756623"/>
                  <a:pt x="4690900" y="781179"/>
                  <a:pt x="4646808" y="777963"/>
                </a:cubicBezTo>
                <a:cubicBezTo>
                  <a:pt x="4568860" y="772116"/>
                  <a:pt x="4575552" y="687630"/>
                  <a:pt x="4554291" y="631209"/>
                </a:cubicBezTo>
                <a:cubicBezTo>
                  <a:pt x="4516894" y="531227"/>
                  <a:pt x="4344066" y="501118"/>
                  <a:pt x="4204699" y="509595"/>
                </a:cubicBezTo>
                <a:cubicBezTo>
                  <a:pt x="4113365" y="515151"/>
                  <a:pt x="4017703" y="528888"/>
                  <a:pt x="3927943" y="523336"/>
                </a:cubicBezTo>
                <a:cubicBezTo>
                  <a:pt x="3870855" y="519828"/>
                  <a:pt x="3818889" y="542338"/>
                  <a:pt x="3788576" y="578588"/>
                </a:cubicBezTo>
                <a:cubicBezTo>
                  <a:pt x="3755899" y="617468"/>
                  <a:pt x="3686611" y="646411"/>
                  <a:pt x="3622444" y="637934"/>
                </a:cubicBezTo>
                <a:cubicBezTo>
                  <a:pt x="3580318" y="632379"/>
                  <a:pt x="3543707" y="617760"/>
                  <a:pt x="3511423" y="597881"/>
                </a:cubicBezTo>
                <a:cubicBezTo>
                  <a:pt x="3462213" y="567477"/>
                  <a:pt x="3391743" y="561047"/>
                  <a:pt x="3337416" y="585896"/>
                </a:cubicBezTo>
                <a:cubicBezTo>
                  <a:pt x="3275605" y="614252"/>
                  <a:pt x="3181910" y="622146"/>
                  <a:pt x="3116953" y="592329"/>
                </a:cubicBezTo>
                <a:cubicBezTo>
                  <a:pt x="2997273" y="537660"/>
                  <a:pt x="2935069" y="430370"/>
                  <a:pt x="2815389" y="375702"/>
                </a:cubicBezTo>
                <a:cubicBezTo>
                  <a:pt x="2716970" y="330974"/>
                  <a:pt x="2595319" y="328052"/>
                  <a:pt x="2479970" y="326883"/>
                </a:cubicBezTo>
                <a:lnTo>
                  <a:pt x="1791810" y="318698"/>
                </a:lnTo>
                <a:cubicBezTo>
                  <a:pt x="1746143" y="318111"/>
                  <a:pt x="1704807" y="340915"/>
                  <a:pt x="1694966" y="373949"/>
                </a:cubicBezTo>
                <a:cubicBezTo>
                  <a:pt x="1686695" y="400845"/>
                  <a:pt x="1674887" y="427154"/>
                  <a:pt x="1659925" y="452588"/>
                </a:cubicBezTo>
                <a:cubicBezTo>
                  <a:pt x="1627645" y="506670"/>
                  <a:pt x="1524894" y="509595"/>
                  <a:pt x="1485129" y="458143"/>
                </a:cubicBezTo>
                <a:lnTo>
                  <a:pt x="1483951" y="456974"/>
                </a:lnTo>
                <a:cubicBezTo>
                  <a:pt x="1440644" y="401136"/>
                  <a:pt x="1326081" y="410491"/>
                  <a:pt x="1304034" y="472467"/>
                </a:cubicBezTo>
                <a:cubicBezTo>
                  <a:pt x="1293801" y="501701"/>
                  <a:pt x="1278446" y="529183"/>
                  <a:pt x="1249315" y="552570"/>
                </a:cubicBezTo>
                <a:cubicBezTo>
                  <a:pt x="1218999" y="576832"/>
                  <a:pt x="1172546" y="589404"/>
                  <a:pt x="1130028" y="578879"/>
                </a:cubicBezTo>
                <a:cubicBezTo>
                  <a:pt x="1076880" y="565725"/>
                  <a:pt x="1063100" y="525966"/>
                  <a:pt x="1051291" y="490008"/>
                </a:cubicBezTo>
                <a:cubicBezTo>
                  <a:pt x="1013498" y="378918"/>
                  <a:pt x="952083" y="264321"/>
                  <a:pt x="825314" y="198836"/>
                </a:cubicBezTo>
                <a:cubicBezTo>
                  <a:pt x="698550" y="133643"/>
                  <a:pt x="492652" y="144754"/>
                  <a:pt x="421789" y="246489"/>
                </a:cubicBezTo>
                <a:cubicBezTo>
                  <a:pt x="385963" y="297941"/>
                  <a:pt x="385570" y="366933"/>
                  <a:pt x="291086" y="384182"/>
                </a:cubicBezTo>
                <a:cubicBezTo>
                  <a:pt x="259199" y="390029"/>
                  <a:pt x="225340" y="386226"/>
                  <a:pt x="195027" y="377166"/>
                </a:cubicBezTo>
                <a:cubicBezTo>
                  <a:pt x="148179" y="362987"/>
                  <a:pt x="103004" y="349101"/>
                  <a:pt x="60496" y="335259"/>
                </a:cubicBezTo>
                <a:lnTo>
                  <a:pt x="0" y="314003"/>
                </a:lnTo>
                <a:close/>
              </a:path>
            </a:pathLst>
          </a:custGeom>
          <a:solidFill>
            <a:srgbClr val="F2F3F7"/>
          </a:solidFill>
          <a:ln w="9525" cap="flat">
            <a:noFill/>
            <a:prstDash val="solid"/>
            <a:miter/>
          </a:ln>
        </p:spPr>
        <p:txBody>
          <a:bodyPr wrap="square" rtlCol="0" anchor="ctr">
            <a:noAutofit/>
          </a:bodyPr>
          <a:lstStyle/>
          <a:p>
            <a:endParaRPr lang="en-ID">
              <a:latin typeface="Lexend" pitchFamily="2" charset="0"/>
            </a:endParaRPr>
          </a:p>
        </p:txBody>
      </p:sp>
      <p:pic>
        <p:nvPicPr>
          <p:cNvPr id="2" name="图片 1">
            <a:hlinkClick r:id="rId6"/>
            <a:extLst>
              <a:ext uri="{FF2B5EF4-FFF2-40B4-BE49-F238E27FC236}">
                <a16:creationId xmlns:a16="http://schemas.microsoft.com/office/drawing/2014/main" id="{D6924795-5479-4C13-8C44-096EC8D237C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29399" y="221532"/>
            <a:ext cx="1828800" cy="243840"/>
          </a:xfrm>
          <a:prstGeom prst="rect">
            <a:avLst/>
          </a:prstGeom>
        </p:spPr>
      </p:pic>
    </p:spTree>
    <p:extLst>
      <p:ext uri="{BB962C8B-B14F-4D97-AF65-F5344CB8AC3E}">
        <p14:creationId xmlns:p14="http://schemas.microsoft.com/office/powerpoint/2010/main" val="993013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空白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1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161259"/>
      </p:ext>
    </p:extLst>
  </p:cSld>
  <p:clrMap bg1="lt1" tx1="dk1" bg2="lt2" tx2="dk2" accent1="accent1" accent2="accent2" accent3="accent3" accent4="accent4" accent5="accent5" accent6="accent6" hlink="hlink" folHlink="folHlink"/>
  <p:sldLayoutIdLst>
    <p:sldLayoutId id="2147483677" r:id="rId1"/>
    <p:sldLayoutId id="2147483656" r:id="rId2"/>
    <p:sldLayoutId id="2147483649" r:id="rId3"/>
    <p:sldLayoutId id="2147483654" r:id="rId4"/>
    <p:sldLayoutId id="2147483657" r:id="rId5"/>
    <p:sldLayoutId id="2147483681" r:id="rId6"/>
    <p:sldLayoutId id="2147483680" r:id="rId7"/>
    <p:sldLayoutId id="2147483652" r:id="rId8"/>
    <p:sldLayoutId id="214748368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88" userDrawn="1">
          <p15:clr>
            <a:srgbClr val="F26B43"/>
          </p15:clr>
        </p15:guide>
        <p15:guide id="2" pos="3840" userDrawn="1">
          <p15:clr>
            <a:srgbClr val="F26B43"/>
          </p15:clr>
        </p15:guide>
        <p15:guide id="3" orient="horz" pos="344" userDrawn="1">
          <p15:clr>
            <a:srgbClr val="F26B43"/>
          </p15:clr>
        </p15:guide>
        <p15:guide id="4" orient="horz" pos="3968" userDrawn="1">
          <p15:clr>
            <a:srgbClr val="F26B43"/>
          </p15:clr>
        </p15:guide>
        <p15:guide id="5" pos="608" userDrawn="1">
          <p15:clr>
            <a:srgbClr val="F26B43"/>
          </p15:clr>
        </p15:guide>
        <p15:guide id="6" pos="7064" userDrawn="1">
          <p15:clr>
            <a:srgbClr val="F26B43"/>
          </p15:clr>
        </p15:guide>
        <p15:guide id="7" orient="horz" pos="6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729850"/>
      </p:ext>
    </p:extLst>
  </p:cSld>
  <p:clrMap bg1="lt1" tx1="dk1" bg2="lt2" tx2="dk2" accent1="accent1" accent2="accent2" accent3="accent3" accent4="accent4" accent5="accent5" accent6="accent6" hlink="hlink" folHlink="folHlink"/>
  <p:sldLayoutIdLst>
    <p:sldLayoutId id="2147483682" r:id="rId1"/>
    <p:sldLayoutId id="2147483673" r:id="rId2"/>
    <p:sldLayoutId id="2147483676" r:id="rId3"/>
    <p:sldLayoutId id="2147483679" r:id="rId4"/>
    <p:sldLayoutId id="214748368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88" userDrawn="1">
          <p15:clr>
            <a:srgbClr val="F26B43"/>
          </p15:clr>
        </p15:guide>
        <p15:guide id="2" pos="3840" userDrawn="1">
          <p15:clr>
            <a:srgbClr val="F26B43"/>
          </p15:clr>
        </p15:guide>
        <p15:guide id="3" orient="horz" pos="344" userDrawn="1">
          <p15:clr>
            <a:srgbClr val="F26B43"/>
          </p15:clr>
        </p15:guide>
        <p15:guide id="4" orient="horz" pos="3968" userDrawn="1">
          <p15:clr>
            <a:srgbClr val="F26B43"/>
          </p15:clr>
        </p15:guide>
        <p15:guide id="5" pos="608" userDrawn="1">
          <p15:clr>
            <a:srgbClr val="F26B43"/>
          </p15:clr>
        </p15:guide>
        <p15:guide id="6" pos="7064" userDrawn="1">
          <p15:clr>
            <a:srgbClr val="F26B43"/>
          </p15:clr>
        </p15:guide>
        <p15:guide id="7" orient="horz" pos="60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A5DAFC2-C8B7-2B48-B74C-1CA68C153F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D4CC26D8-266D-6242-BE96-A42278959F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10AD2917-CD8E-B34C-9879-780B87794B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7C2C2-4784-D247-870A-CDF1567FE4A3}" type="datetimeFigureOut">
              <a:rPr kumimoji="1" lang="zh-CN" altLang="en-US" smtClean="0"/>
              <a:t>2022/1/7</a:t>
            </a:fld>
            <a:endParaRPr kumimoji="1" lang="zh-CN" altLang="en-US"/>
          </a:p>
        </p:txBody>
      </p:sp>
      <p:sp>
        <p:nvSpPr>
          <p:cNvPr id="5" name="页脚占位符 4">
            <a:extLst>
              <a:ext uri="{FF2B5EF4-FFF2-40B4-BE49-F238E27FC236}">
                <a16:creationId xmlns:a16="http://schemas.microsoft.com/office/drawing/2014/main" id="{EEB6C996-2285-0D46-9005-69E6B79B3E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A2705B1B-412B-CC47-911E-C100EB5D7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0CA13-1D35-FB4C-A00C-0558FB41B5AA}" type="slidenum">
              <a:rPr kumimoji="1" lang="zh-CN" altLang="en-US" smtClean="0"/>
              <a:t>‹#›</a:t>
            </a:fld>
            <a:endParaRPr kumimoji="1" lang="zh-CN" altLang="en-US"/>
          </a:p>
        </p:txBody>
      </p:sp>
    </p:spTree>
    <p:extLst>
      <p:ext uri="{BB962C8B-B14F-4D97-AF65-F5344CB8AC3E}">
        <p14:creationId xmlns:p14="http://schemas.microsoft.com/office/powerpoint/2010/main" val="34723368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tags" Target="../tags/tag53.xml"/><Relationship Id="rId18" Type="http://schemas.openxmlformats.org/officeDocument/2006/relationships/tags" Target="../tags/tag58.xml"/><Relationship Id="rId26" Type="http://schemas.openxmlformats.org/officeDocument/2006/relationships/tags" Target="../tags/tag66.xml"/><Relationship Id="rId3" Type="http://schemas.openxmlformats.org/officeDocument/2006/relationships/tags" Target="../tags/tag43.xml"/><Relationship Id="rId21" Type="http://schemas.openxmlformats.org/officeDocument/2006/relationships/tags" Target="../tags/tag61.xml"/><Relationship Id="rId7" Type="http://schemas.openxmlformats.org/officeDocument/2006/relationships/tags" Target="../tags/tag47.xml"/><Relationship Id="rId12" Type="http://schemas.openxmlformats.org/officeDocument/2006/relationships/tags" Target="../tags/tag52.xml"/><Relationship Id="rId17" Type="http://schemas.openxmlformats.org/officeDocument/2006/relationships/tags" Target="../tags/tag57.xml"/><Relationship Id="rId25" Type="http://schemas.openxmlformats.org/officeDocument/2006/relationships/tags" Target="../tags/tag65.xml"/><Relationship Id="rId2" Type="http://schemas.openxmlformats.org/officeDocument/2006/relationships/tags" Target="../tags/tag42.xml"/><Relationship Id="rId16" Type="http://schemas.openxmlformats.org/officeDocument/2006/relationships/tags" Target="../tags/tag56.xml"/><Relationship Id="rId20" Type="http://schemas.openxmlformats.org/officeDocument/2006/relationships/tags" Target="../tags/tag60.xml"/><Relationship Id="rId29" Type="http://schemas.openxmlformats.org/officeDocument/2006/relationships/image" Target="../media/image17.png"/><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tags" Target="../tags/tag51.xml"/><Relationship Id="rId24" Type="http://schemas.openxmlformats.org/officeDocument/2006/relationships/tags" Target="../tags/tag64.xml"/><Relationship Id="rId32" Type="http://schemas.openxmlformats.org/officeDocument/2006/relationships/image" Target="../media/image20.svg"/><Relationship Id="rId5" Type="http://schemas.openxmlformats.org/officeDocument/2006/relationships/tags" Target="../tags/tag45.xml"/><Relationship Id="rId15" Type="http://schemas.openxmlformats.org/officeDocument/2006/relationships/tags" Target="../tags/tag55.xml"/><Relationship Id="rId23" Type="http://schemas.openxmlformats.org/officeDocument/2006/relationships/tags" Target="../tags/tag63.xml"/><Relationship Id="rId28" Type="http://schemas.openxmlformats.org/officeDocument/2006/relationships/slideLayout" Target="../slideLayouts/slideLayout6.xml"/><Relationship Id="rId10" Type="http://schemas.openxmlformats.org/officeDocument/2006/relationships/tags" Target="../tags/tag50.xml"/><Relationship Id="rId19" Type="http://schemas.openxmlformats.org/officeDocument/2006/relationships/tags" Target="../tags/tag59.xml"/><Relationship Id="rId31" Type="http://schemas.openxmlformats.org/officeDocument/2006/relationships/image" Target="../media/image19.png"/><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tags" Target="../tags/tag54.xml"/><Relationship Id="rId22" Type="http://schemas.openxmlformats.org/officeDocument/2006/relationships/tags" Target="../tags/tag62.xml"/><Relationship Id="rId27" Type="http://schemas.openxmlformats.org/officeDocument/2006/relationships/tags" Target="../tags/tag67.xml"/><Relationship Id="rId30" Type="http://schemas.openxmlformats.org/officeDocument/2006/relationships/image" Target="../media/image18.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ags" Target="../tags/tag68.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3" Type="http://schemas.openxmlformats.org/officeDocument/2006/relationships/tags" Target="../tags/tag4.xml"/><Relationship Id="rId21" Type="http://schemas.openxmlformats.org/officeDocument/2006/relationships/slideLayout" Target="../slideLayouts/slideLayout10.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20.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image" Target="../media/image25.svg"/><Relationship Id="rId18" Type="http://schemas.openxmlformats.org/officeDocument/2006/relationships/image" Target="../media/image30.png"/><Relationship Id="rId3" Type="http://schemas.openxmlformats.org/officeDocument/2006/relationships/tags" Target="../tags/tag71.xml"/><Relationship Id="rId21" Type="http://schemas.microsoft.com/office/2007/relationships/hdphoto" Target="../media/hdphoto1.wdp"/><Relationship Id="rId7" Type="http://schemas.openxmlformats.org/officeDocument/2006/relationships/tags" Target="../tags/tag75.xml"/><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tags" Target="../tags/tag70.xml"/><Relationship Id="rId16" Type="http://schemas.openxmlformats.org/officeDocument/2006/relationships/image" Target="../media/image28.png"/><Relationship Id="rId20" Type="http://schemas.openxmlformats.org/officeDocument/2006/relationships/image" Target="../media/image2.png"/><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23.png"/><Relationship Id="rId5" Type="http://schemas.openxmlformats.org/officeDocument/2006/relationships/tags" Target="../tags/tag73.xml"/><Relationship Id="rId15" Type="http://schemas.openxmlformats.org/officeDocument/2006/relationships/image" Target="../media/image27.svg"/><Relationship Id="rId10" Type="http://schemas.openxmlformats.org/officeDocument/2006/relationships/slideLayout" Target="../slideLayouts/slideLayout5.xml"/><Relationship Id="rId19" Type="http://schemas.openxmlformats.org/officeDocument/2006/relationships/image" Target="../media/image31.svg"/><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7" Type="http://schemas.microsoft.com/office/2007/relationships/hdphoto" Target="../media/hdphoto3.wdp"/><Relationship Id="rId2" Type="http://schemas.openxmlformats.org/officeDocument/2006/relationships/image" Target="../media/image32.jpe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35.jpe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tags" Target="../tags/tag80.xml"/><Relationship Id="rId7" Type="http://schemas.openxmlformats.org/officeDocument/2006/relationships/slideLayout" Target="../slideLayouts/slideLayout5.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Layout" Target="../slideLayouts/slideLayout5.xml"/><Relationship Id="rId5" Type="http://schemas.openxmlformats.org/officeDocument/2006/relationships/image" Target="../media/image43.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tags" Target="../tags/tag91.xml"/><Relationship Id="rId13" Type="http://schemas.openxmlformats.org/officeDocument/2006/relationships/tags" Target="../tags/tag96.xml"/><Relationship Id="rId18" Type="http://schemas.openxmlformats.org/officeDocument/2006/relationships/tags" Target="../tags/tag101.xml"/><Relationship Id="rId3" Type="http://schemas.openxmlformats.org/officeDocument/2006/relationships/tags" Target="../tags/tag86.xml"/><Relationship Id="rId21" Type="http://schemas.openxmlformats.org/officeDocument/2006/relationships/slideLayout" Target="../slideLayouts/slideLayout10.xml"/><Relationship Id="rId7" Type="http://schemas.openxmlformats.org/officeDocument/2006/relationships/tags" Target="../tags/tag90.xml"/><Relationship Id="rId12" Type="http://schemas.openxmlformats.org/officeDocument/2006/relationships/tags" Target="../tags/tag95.xml"/><Relationship Id="rId17" Type="http://schemas.openxmlformats.org/officeDocument/2006/relationships/tags" Target="../tags/tag100.xml"/><Relationship Id="rId2" Type="http://schemas.openxmlformats.org/officeDocument/2006/relationships/tags" Target="../tags/tag85.xml"/><Relationship Id="rId16" Type="http://schemas.openxmlformats.org/officeDocument/2006/relationships/tags" Target="../tags/tag99.xml"/><Relationship Id="rId20" Type="http://schemas.openxmlformats.org/officeDocument/2006/relationships/tags" Target="../tags/tag103.xml"/><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tags" Target="../tags/tag94.xml"/><Relationship Id="rId5" Type="http://schemas.openxmlformats.org/officeDocument/2006/relationships/tags" Target="../tags/tag88.xml"/><Relationship Id="rId15" Type="http://schemas.openxmlformats.org/officeDocument/2006/relationships/tags" Target="../tags/tag98.xml"/><Relationship Id="rId10" Type="http://schemas.openxmlformats.org/officeDocument/2006/relationships/tags" Target="../tags/tag93.xml"/><Relationship Id="rId19" Type="http://schemas.openxmlformats.org/officeDocument/2006/relationships/tags" Target="../tags/tag102.xml"/><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tags" Target="../tags/tag9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tags" Target="../tags/tag116.xml"/><Relationship Id="rId18" Type="http://schemas.microsoft.com/office/2007/relationships/hdphoto" Target="../media/hdphoto6.wdp"/><Relationship Id="rId3" Type="http://schemas.openxmlformats.org/officeDocument/2006/relationships/tags" Target="../tags/tag106.xml"/><Relationship Id="rId7" Type="http://schemas.openxmlformats.org/officeDocument/2006/relationships/tags" Target="../tags/tag110.xml"/><Relationship Id="rId12" Type="http://schemas.openxmlformats.org/officeDocument/2006/relationships/tags" Target="../tags/tag115.xml"/><Relationship Id="rId17" Type="http://schemas.openxmlformats.org/officeDocument/2006/relationships/image" Target="../media/image11.png"/><Relationship Id="rId2" Type="http://schemas.openxmlformats.org/officeDocument/2006/relationships/tags" Target="../tags/tag105.xml"/><Relationship Id="rId16" Type="http://schemas.openxmlformats.org/officeDocument/2006/relationships/slideLayout" Target="../slideLayouts/slideLayout12.xml"/><Relationship Id="rId20" Type="http://schemas.microsoft.com/office/2007/relationships/hdphoto" Target="../media/hdphoto1.wdp"/><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tags" Target="../tags/tag114.xml"/><Relationship Id="rId5" Type="http://schemas.openxmlformats.org/officeDocument/2006/relationships/tags" Target="../tags/tag108.xml"/><Relationship Id="rId15" Type="http://schemas.openxmlformats.org/officeDocument/2006/relationships/tags" Target="../tags/tag118.xml"/><Relationship Id="rId10" Type="http://schemas.openxmlformats.org/officeDocument/2006/relationships/tags" Target="../tags/tag113.xml"/><Relationship Id="rId19" Type="http://schemas.openxmlformats.org/officeDocument/2006/relationships/image" Target="../media/image2.png"/><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tags" Target="../tags/tag117.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image" Target="../media/image52.png"/><Relationship Id="rId18" Type="http://schemas.openxmlformats.org/officeDocument/2006/relationships/image" Target="../media/image57.svg"/><Relationship Id="rId3" Type="http://schemas.openxmlformats.org/officeDocument/2006/relationships/tags" Target="../tags/tag121.xml"/><Relationship Id="rId7" Type="http://schemas.openxmlformats.org/officeDocument/2006/relationships/tags" Target="../tags/tag125.xml"/><Relationship Id="rId12" Type="http://schemas.openxmlformats.org/officeDocument/2006/relationships/image" Target="../media/image51.svg"/><Relationship Id="rId17" Type="http://schemas.openxmlformats.org/officeDocument/2006/relationships/image" Target="../media/image56.png"/><Relationship Id="rId2" Type="http://schemas.openxmlformats.org/officeDocument/2006/relationships/tags" Target="../tags/tag120.xml"/><Relationship Id="rId16" Type="http://schemas.openxmlformats.org/officeDocument/2006/relationships/image" Target="../media/image55.svg"/><Relationship Id="rId20" Type="http://schemas.microsoft.com/office/2007/relationships/hdphoto" Target="../media/hdphoto1.wdp"/><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image" Target="../media/image50.png"/><Relationship Id="rId5" Type="http://schemas.openxmlformats.org/officeDocument/2006/relationships/tags" Target="../tags/tag123.xml"/><Relationship Id="rId15" Type="http://schemas.openxmlformats.org/officeDocument/2006/relationships/image" Target="../media/image54.png"/><Relationship Id="rId10" Type="http://schemas.openxmlformats.org/officeDocument/2006/relationships/slideLayout" Target="../slideLayouts/slideLayout12.xml"/><Relationship Id="rId19" Type="http://schemas.openxmlformats.org/officeDocument/2006/relationships/image" Target="../media/image2.png"/><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image" Target="../media/image53.sv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tags" Target="../tags/tag135.xml"/><Relationship Id="rId13" Type="http://schemas.openxmlformats.org/officeDocument/2006/relationships/tags" Target="../tags/tag140.xml"/><Relationship Id="rId18" Type="http://schemas.openxmlformats.org/officeDocument/2006/relationships/tags" Target="../tags/tag145.xml"/><Relationship Id="rId3" Type="http://schemas.openxmlformats.org/officeDocument/2006/relationships/tags" Target="../tags/tag130.xml"/><Relationship Id="rId21" Type="http://schemas.openxmlformats.org/officeDocument/2006/relationships/slideLayout" Target="../slideLayouts/slideLayout13.xml"/><Relationship Id="rId7" Type="http://schemas.openxmlformats.org/officeDocument/2006/relationships/tags" Target="../tags/tag134.xml"/><Relationship Id="rId12" Type="http://schemas.openxmlformats.org/officeDocument/2006/relationships/tags" Target="../tags/tag139.xml"/><Relationship Id="rId17" Type="http://schemas.openxmlformats.org/officeDocument/2006/relationships/tags" Target="../tags/tag144.xml"/><Relationship Id="rId2" Type="http://schemas.openxmlformats.org/officeDocument/2006/relationships/tags" Target="../tags/tag129.xml"/><Relationship Id="rId16" Type="http://schemas.openxmlformats.org/officeDocument/2006/relationships/tags" Target="../tags/tag143.xml"/><Relationship Id="rId20" Type="http://schemas.openxmlformats.org/officeDocument/2006/relationships/tags" Target="../tags/tag147.xml"/><Relationship Id="rId1" Type="http://schemas.openxmlformats.org/officeDocument/2006/relationships/tags" Target="../tags/tag128.xml"/><Relationship Id="rId6" Type="http://schemas.openxmlformats.org/officeDocument/2006/relationships/tags" Target="../tags/tag133.xml"/><Relationship Id="rId11" Type="http://schemas.openxmlformats.org/officeDocument/2006/relationships/tags" Target="../tags/tag138.xml"/><Relationship Id="rId5" Type="http://schemas.openxmlformats.org/officeDocument/2006/relationships/tags" Target="../tags/tag132.xml"/><Relationship Id="rId15" Type="http://schemas.openxmlformats.org/officeDocument/2006/relationships/tags" Target="../tags/tag142.xml"/><Relationship Id="rId10" Type="http://schemas.openxmlformats.org/officeDocument/2006/relationships/tags" Target="../tags/tag137.xml"/><Relationship Id="rId19" Type="http://schemas.openxmlformats.org/officeDocument/2006/relationships/tags" Target="../tags/tag146.xml"/><Relationship Id="rId4" Type="http://schemas.openxmlformats.org/officeDocument/2006/relationships/tags" Target="../tags/tag131.xml"/><Relationship Id="rId9" Type="http://schemas.openxmlformats.org/officeDocument/2006/relationships/tags" Target="../tags/tag136.xml"/><Relationship Id="rId14" Type="http://schemas.openxmlformats.org/officeDocument/2006/relationships/tags" Target="../tags/tag14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3" Type="http://schemas.openxmlformats.org/officeDocument/2006/relationships/image" Target="../media/image68.png"/><Relationship Id="rId18" Type="http://schemas.openxmlformats.org/officeDocument/2006/relationships/image" Target="../media/image73.svg"/><Relationship Id="rId26" Type="http://schemas.openxmlformats.org/officeDocument/2006/relationships/image" Target="../media/image81.svg"/><Relationship Id="rId39" Type="http://schemas.openxmlformats.org/officeDocument/2006/relationships/image" Target="../media/image94.png"/><Relationship Id="rId21" Type="http://schemas.openxmlformats.org/officeDocument/2006/relationships/image" Target="../media/image76.png"/><Relationship Id="rId34" Type="http://schemas.openxmlformats.org/officeDocument/2006/relationships/image" Target="../media/image89.svg"/><Relationship Id="rId42" Type="http://schemas.openxmlformats.org/officeDocument/2006/relationships/image" Target="../media/image97.svg"/><Relationship Id="rId7" Type="http://schemas.openxmlformats.org/officeDocument/2006/relationships/image" Target="../media/image62.png"/><Relationship Id="rId2" Type="http://schemas.openxmlformats.org/officeDocument/2006/relationships/notesSlide" Target="../notesSlides/notesSlide1.xml"/><Relationship Id="rId16" Type="http://schemas.openxmlformats.org/officeDocument/2006/relationships/image" Target="../media/image71.svg"/><Relationship Id="rId20" Type="http://schemas.openxmlformats.org/officeDocument/2006/relationships/image" Target="../media/image75.svg"/><Relationship Id="rId29" Type="http://schemas.openxmlformats.org/officeDocument/2006/relationships/image" Target="../media/image84.png"/><Relationship Id="rId41" Type="http://schemas.openxmlformats.org/officeDocument/2006/relationships/image" Target="../media/image96.png"/><Relationship Id="rId1" Type="http://schemas.openxmlformats.org/officeDocument/2006/relationships/slideLayout" Target="../slideLayouts/slideLayout5.xml"/><Relationship Id="rId6" Type="http://schemas.openxmlformats.org/officeDocument/2006/relationships/image" Target="../media/image61.svg"/><Relationship Id="rId11" Type="http://schemas.openxmlformats.org/officeDocument/2006/relationships/image" Target="../media/image66.png"/><Relationship Id="rId24" Type="http://schemas.openxmlformats.org/officeDocument/2006/relationships/image" Target="../media/image79.svg"/><Relationship Id="rId32" Type="http://schemas.openxmlformats.org/officeDocument/2006/relationships/image" Target="../media/image87.svg"/><Relationship Id="rId37" Type="http://schemas.openxmlformats.org/officeDocument/2006/relationships/image" Target="../media/image92.png"/><Relationship Id="rId40" Type="http://schemas.openxmlformats.org/officeDocument/2006/relationships/image" Target="../media/image95.sv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3.svg"/><Relationship Id="rId36" Type="http://schemas.openxmlformats.org/officeDocument/2006/relationships/image" Target="../media/image91.svg"/><Relationship Id="rId10" Type="http://schemas.openxmlformats.org/officeDocument/2006/relationships/image" Target="../media/image65.svg"/><Relationship Id="rId19" Type="http://schemas.openxmlformats.org/officeDocument/2006/relationships/image" Target="../media/image74.png"/><Relationship Id="rId31" Type="http://schemas.openxmlformats.org/officeDocument/2006/relationships/image" Target="../media/image86.png"/><Relationship Id="rId44" Type="http://schemas.openxmlformats.org/officeDocument/2006/relationships/image" Target="../media/image99.svg"/><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69.svg"/><Relationship Id="rId22" Type="http://schemas.openxmlformats.org/officeDocument/2006/relationships/image" Target="../media/image77.svg"/><Relationship Id="rId27" Type="http://schemas.openxmlformats.org/officeDocument/2006/relationships/image" Target="../media/image82.png"/><Relationship Id="rId30" Type="http://schemas.openxmlformats.org/officeDocument/2006/relationships/image" Target="../media/image85.svg"/><Relationship Id="rId35" Type="http://schemas.openxmlformats.org/officeDocument/2006/relationships/image" Target="../media/image90.png"/><Relationship Id="rId43" Type="http://schemas.openxmlformats.org/officeDocument/2006/relationships/image" Target="../media/image98.png"/><Relationship Id="rId8" Type="http://schemas.openxmlformats.org/officeDocument/2006/relationships/image" Target="../media/image63.svg"/><Relationship Id="rId3" Type="http://schemas.openxmlformats.org/officeDocument/2006/relationships/image" Target="../media/image58.png"/><Relationship Id="rId12" Type="http://schemas.openxmlformats.org/officeDocument/2006/relationships/image" Target="../media/image67.svg"/><Relationship Id="rId17" Type="http://schemas.openxmlformats.org/officeDocument/2006/relationships/image" Target="../media/image72.png"/><Relationship Id="rId25" Type="http://schemas.openxmlformats.org/officeDocument/2006/relationships/image" Target="../media/image80.png"/><Relationship Id="rId33" Type="http://schemas.openxmlformats.org/officeDocument/2006/relationships/image" Target="../media/image88.png"/><Relationship Id="rId38" Type="http://schemas.openxmlformats.org/officeDocument/2006/relationships/image" Target="../media/image93.svg"/></Relationships>
</file>

<file path=ppt/slides/_rels/slide4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6.xml"/><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1.xml"/><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tags" Target="../tags/tag29.xml"/><Relationship Id="rId13" Type="http://schemas.microsoft.com/office/2007/relationships/hdphoto" Target="../media/hdphoto7.wdp"/><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image" Target="../media/image12.png"/><Relationship Id="rId2" Type="http://schemas.openxmlformats.org/officeDocument/2006/relationships/tags" Target="../tags/tag23.xml"/><Relationship Id="rId16" Type="http://schemas.microsoft.com/office/2007/relationships/hdphoto" Target="../media/hdphoto1.wdp"/><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slideLayout" Target="../slideLayouts/slideLayout5.xml"/><Relationship Id="rId5" Type="http://schemas.openxmlformats.org/officeDocument/2006/relationships/tags" Target="../tags/tag26.xml"/><Relationship Id="rId15" Type="http://schemas.openxmlformats.org/officeDocument/2006/relationships/image" Target="../media/image2.png"/><Relationship Id="rId10" Type="http://schemas.openxmlformats.org/officeDocument/2006/relationships/tags" Target="../tags/tag31.xml"/><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image" Target="../media/image16.png"/><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image" Target="../media/image15.sv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image" Target="../media/image14.png"/><Relationship Id="rId5" Type="http://schemas.openxmlformats.org/officeDocument/2006/relationships/tags" Target="../tags/tag36.xml"/><Relationship Id="rId10" Type="http://schemas.openxmlformats.org/officeDocument/2006/relationships/slideLayout" Target="../slideLayouts/slideLayout5.xml"/><Relationship Id="rId4" Type="http://schemas.openxmlformats.org/officeDocument/2006/relationships/tags" Target="../tags/tag35.xml"/><Relationship Id="rId9" Type="http://schemas.openxmlformats.org/officeDocument/2006/relationships/tags" Target="../tags/tag40.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hidden="1">
            <a:extLst>
              <a:ext uri="{FF2B5EF4-FFF2-40B4-BE49-F238E27FC236}">
                <a16:creationId xmlns:a16="http://schemas.microsoft.com/office/drawing/2014/main" id="{8BDFF88E-9A01-4221-8090-5050B177FD82}"/>
              </a:ext>
            </a:extLst>
          </p:cNvPr>
          <p:cNvPicPr>
            <a:picLocks noChangeAspect="1"/>
          </p:cNvPicPr>
          <p:nvPr/>
        </p:nvPicPr>
        <p:blipFill>
          <a:blip r:embed="rId2">
            <a:alphaModFix amt="48000"/>
          </a:blip>
          <a:srcRect l="58626" b="7707"/>
          <a:stretch>
            <a:fillRect/>
          </a:stretch>
        </p:blipFill>
        <p:spPr>
          <a:xfrm>
            <a:off x="0" y="2695364"/>
            <a:ext cx="7319808" cy="4162637"/>
          </a:xfrm>
          <a:custGeom>
            <a:avLst/>
            <a:gdLst>
              <a:gd name="connsiteX0" fmla="*/ 0 w 7319808"/>
              <a:gd name="connsiteY0" fmla="*/ 0 h 4162637"/>
              <a:gd name="connsiteX1" fmla="*/ 7319808 w 7319808"/>
              <a:gd name="connsiteY1" fmla="*/ 0 h 4162637"/>
              <a:gd name="connsiteX2" fmla="*/ 7319808 w 7319808"/>
              <a:gd name="connsiteY2" fmla="*/ 4162637 h 4162637"/>
              <a:gd name="connsiteX3" fmla="*/ 0 w 7319808"/>
              <a:gd name="connsiteY3" fmla="*/ 4162637 h 4162637"/>
            </a:gdLst>
            <a:ahLst/>
            <a:cxnLst>
              <a:cxn ang="0">
                <a:pos x="connsiteX0" y="connsiteY0"/>
              </a:cxn>
              <a:cxn ang="0">
                <a:pos x="connsiteX1" y="connsiteY1"/>
              </a:cxn>
              <a:cxn ang="0">
                <a:pos x="connsiteX2" y="connsiteY2"/>
              </a:cxn>
              <a:cxn ang="0">
                <a:pos x="connsiteX3" y="connsiteY3"/>
              </a:cxn>
            </a:cxnLst>
            <a:rect l="l" t="t" r="r" b="b"/>
            <a:pathLst>
              <a:path w="7319808" h="4162637">
                <a:moveTo>
                  <a:pt x="0" y="0"/>
                </a:moveTo>
                <a:lnTo>
                  <a:pt x="7319808" y="0"/>
                </a:lnTo>
                <a:lnTo>
                  <a:pt x="7319808" y="4162637"/>
                </a:lnTo>
                <a:lnTo>
                  <a:pt x="0" y="4162637"/>
                </a:lnTo>
                <a:close/>
              </a:path>
            </a:pathLst>
          </a:custGeom>
        </p:spPr>
      </p:pic>
      <p:sp>
        <p:nvSpPr>
          <p:cNvPr id="101" name="星形: 五角 100">
            <a:extLst>
              <a:ext uri="{FF2B5EF4-FFF2-40B4-BE49-F238E27FC236}">
                <a16:creationId xmlns:a16="http://schemas.microsoft.com/office/drawing/2014/main" id="{EAF76ACB-C92C-48CC-84C5-DEFC427BF57E}"/>
              </a:ext>
            </a:extLst>
          </p:cNvPr>
          <p:cNvSpPr/>
          <p:nvPr/>
        </p:nvSpPr>
        <p:spPr>
          <a:xfrm>
            <a:off x="10522499" y="2254461"/>
            <a:ext cx="592715" cy="566636"/>
          </a:xfrm>
          <a:prstGeom prst="star5">
            <a:avLst/>
          </a:prstGeom>
          <a:noFill/>
          <a:ln>
            <a:solidFill>
              <a:schemeClr val="accent1">
                <a:lumMod val="50000"/>
                <a:lumOff val="50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5" name="图片 124" hidden="1">
            <a:extLst>
              <a:ext uri="{FF2B5EF4-FFF2-40B4-BE49-F238E27FC236}">
                <a16:creationId xmlns:a16="http://schemas.microsoft.com/office/drawing/2014/main" id="{3D1C0DC3-F4CA-4AE1-B2E2-C7A670802AD1}"/>
              </a:ext>
            </a:extLst>
          </p:cNvPr>
          <p:cNvPicPr>
            <a:picLocks noChangeAspect="1"/>
          </p:cNvPicPr>
          <p:nvPr/>
        </p:nvPicPr>
        <p:blipFill>
          <a:blip r:embed="rId2">
            <a:alphaModFix amt="58000"/>
          </a:blip>
          <a:srcRect l="22818" t="16420" r="11818"/>
          <a:stretch>
            <a:fillRect/>
          </a:stretch>
        </p:blipFill>
        <p:spPr>
          <a:xfrm>
            <a:off x="0" y="0"/>
            <a:ext cx="12192000" cy="3974314"/>
          </a:xfrm>
          <a:custGeom>
            <a:avLst/>
            <a:gdLst>
              <a:gd name="connsiteX0" fmla="*/ 0 w 12192000"/>
              <a:gd name="connsiteY0" fmla="*/ 0 h 3974314"/>
              <a:gd name="connsiteX1" fmla="*/ 12192000 w 12192000"/>
              <a:gd name="connsiteY1" fmla="*/ 0 h 3974314"/>
              <a:gd name="connsiteX2" fmla="*/ 12192000 w 12192000"/>
              <a:gd name="connsiteY2" fmla="*/ 3974314 h 3974314"/>
              <a:gd name="connsiteX3" fmla="*/ 0 w 12192000"/>
              <a:gd name="connsiteY3" fmla="*/ 3974314 h 3974314"/>
            </a:gdLst>
            <a:ahLst/>
            <a:cxnLst>
              <a:cxn ang="0">
                <a:pos x="connsiteX0" y="connsiteY0"/>
              </a:cxn>
              <a:cxn ang="0">
                <a:pos x="connsiteX1" y="connsiteY1"/>
              </a:cxn>
              <a:cxn ang="0">
                <a:pos x="connsiteX2" y="connsiteY2"/>
              </a:cxn>
              <a:cxn ang="0">
                <a:pos x="connsiteX3" y="connsiteY3"/>
              </a:cxn>
            </a:cxnLst>
            <a:rect l="l" t="t" r="r" b="b"/>
            <a:pathLst>
              <a:path w="12192000" h="3974314">
                <a:moveTo>
                  <a:pt x="0" y="0"/>
                </a:moveTo>
                <a:lnTo>
                  <a:pt x="12192000" y="0"/>
                </a:lnTo>
                <a:lnTo>
                  <a:pt x="12192000" y="3974314"/>
                </a:lnTo>
                <a:lnTo>
                  <a:pt x="0" y="3974314"/>
                </a:lnTo>
                <a:close/>
              </a:path>
            </a:pathLst>
          </a:custGeom>
        </p:spPr>
      </p:pic>
      <p:sp>
        <p:nvSpPr>
          <p:cNvPr id="97" name="星形: 四角 96">
            <a:extLst>
              <a:ext uri="{FF2B5EF4-FFF2-40B4-BE49-F238E27FC236}">
                <a16:creationId xmlns:a16="http://schemas.microsoft.com/office/drawing/2014/main" id="{F435C710-091F-412A-A8C2-488C094BFF44}"/>
              </a:ext>
            </a:extLst>
          </p:cNvPr>
          <p:cNvSpPr/>
          <p:nvPr/>
        </p:nvSpPr>
        <p:spPr>
          <a:xfrm rot="21041656">
            <a:off x="9549937" y="4772120"/>
            <a:ext cx="172899" cy="310674"/>
          </a:xfrm>
          <a:prstGeom prst="star4">
            <a:avLst/>
          </a:prstGeom>
          <a:solidFill>
            <a:schemeClr val="accent1">
              <a:lumMod val="75000"/>
              <a:lumOff val="2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星形: 四角 95">
            <a:extLst>
              <a:ext uri="{FF2B5EF4-FFF2-40B4-BE49-F238E27FC236}">
                <a16:creationId xmlns:a16="http://schemas.microsoft.com/office/drawing/2014/main" id="{F9B625EE-F9DE-4DAC-AC40-DE8E92924BBF}"/>
              </a:ext>
            </a:extLst>
          </p:cNvPr>
          <p:cNvSpPr/>
          <p:nvPr/>
        </p:nvSpPr>
        <p:spPr>
          <a:xfrm rot="21041656">
            <a:off x="5418440" y="1701532"/>
            <a:ext cx="201620" cy="362281"/>
          </a:xfrm>
          <a:prstGeom prst="star4">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000"/>
          </a:p>
        </p:txBody>
      </p:sp>
      <p:sp>
        <p:nvSpPr>
          <p:cNvPr id="98" name="星形: 五角 97">
            <a:extLst>
              <a:ext uri="{FF2B5EF4-FFF2-40B4-BE49-F238E27FC236}">
                <a16:creationId xmlns:a16="http://schemas.microsoft.com/office/drawing/2014/main" id="{C159B5A1-5994-4B97-AE9B-704AD5414F93}"/>
              </a:ext>
            </a:extLst>
          </p:cNvPr>
          <p:cNvSpPr/>
          <p:nvPr/>
        </p:nvSpPr>
        <p:spPr>
          <a:xfrm>
            <a:off x="7399247" y="1360204"/>
            <a:ext cx="390116" cy="390116"/>
          </a:xfrm>
          <a:prstGeom prst="star5">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000"/>
          </a:p>
        </p:txBody>
      </p:sp>
      <p:sp>
        <p:nvSpPr>
          <p:cNvPr id="100" name="星形: 五角 99">
            <a:extLst>
              <a:ext uri="{FF2B5EF4-FFF2-40B4-BE49-F238E27FC236}">
                <a16:creationId xmlns:a16="http://schemas.microsoft.com/office/drawing/2014/main" id="{ADDE351B-4DC3-4ECE-A2D7-FFC997F21518}"/>
              </a:ext>
            </a:extLst>
          </p:cNvPr>
          <p:cNvSpPr/>
          <p:nvPr/>
        </p:nvSpPr>
        <p:spPr>
          <a:xfrm>
            <a:off x="3313210" y="1220027"/>
            <a:ext cx="305282" cy="305282"/>
          </a:xfrm>
          <a:prstGeom prst="star5">
            <a:avLst/>
          </a:prstGeom>
          <a:noFill/>
          <a:ln w="12700">
            <a:solidFill>
              <a:schemeClr val="bg1">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000"/>
          </a:p>
        </p:txBody>
      </p:sp>
      <p:pic>
        <p:nvPicPr>
          <p:cNvPr id="103" name="图片 102">
            <a:extLst>
              <a:ext uri="{FF2B5EF4-FFF2-40B4-BE49-F238E27FC236}">
                <a16:creationId xmlns:a16="http://schemas.microsoft.com/office/drawing/2014/main" id="{B73E1098-B415-4580-BC8E-0B64D53F3946}"/>
              </a:ext>
            </a:extLst>
          </p:cNvPr>
          <p:cNvPicPr>
            <a:picLocks noChangeAspect="1"/>
          </p:cNvPicPr>
          <p:nvPr/>
        </p:nvPicPr>
        <p:blipFill>
          <a:blip r:embed="rId3">
            <a:biLevel thresh="50000"/>
            <a:alphaModFix amt="84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5608917" y="3205686"/>
            <a:ext cx="548813" cy="548814"/>
          </a:xfrm>
          <a:prstGeom prst="rect">
            <a:avLst/>
          </a:prstGeom>
          <a:effectLst/>
        </p:spPr>
      </p:pic>
      <p:grpSp>
        <p:nvGrpSpPr>
          <p:cNvPr id="2" name="组合 1">
            <a:extLst>
              <a:ext uri="{FF2B5EF4-FFF2-40B4-BE49-F238E27FC236}">
                <a16:creationId xmlns:a16="http://schemas.microsoft.com/office/drawing/2014/main" id="{2D7442B3-E159-4A75-B76D-BA90D86EFB53}"/>
              </a:ext>
            </a:extLst>
          </p:cNvPr>
          <p:cNvGrpSpPr/>
          <p:nvPr/>
        </p:nvGrpSpPr>
        <p:grpSpPr>
          <a:xfrm>
            <a:off x="4122040" y="1972396"/>
            <a:ext cx="3947921" cy="2658091"/>
            <a:chOff x="3552878" y="2137886"/>
            <a:chExt cx="3385543" cy="2279448"/>
          </a:xfrm>
        </p:grpSpPr>
        <p:sp>
          <p:nvSpPr>
            <p:cNvPr id="81" name="文本框 80">
              <a:extLst>
                <a:ext uri="{FF2B5EF4-FFF2-40B4-BE49-F238E27FC236}">
                  <a16:creationId xmlns:a16="http://schemas.microsoft.com/office/drawing/2014/main" id="{81446578-357A-4208-9152-4FA790D0D5F6}"/>
                </a:ext>
              </a:extLst>
            </p:cNvPr>
            <p:cNvSpPr txBox="1"/>
            <p:nvPr/>
          </p:nvSpPr>
          <p:spPr>
            <a:xfrm>
              <a:off x="3552878" y="2137886"/>
              <a:ext cx="3385543" cy="950164"/>
            </a:xfrm>
            <a:prstGeom prst="rect">
              <a:avLst/>
            </a:prstGeom>
            <a:noFill/>
            <a:effectLst/>
          </p:spPr>
          <p:txBody>
            <a:bodyPr wrap="square" lIns="0" tIns="0" rIns="0" bIns="0" rtlCol="0">
              <a:spAutoFit/>
            </a:bodyPr>
            <a:lstStyle>
              <a:defPPr>
                <a:defRPr lang="zh-CN"/>
              </a:defPPr>
              <a:lvl1pPr>
                <a:defRPr sz="6600" b="1">
                  <a:ln w="22225" cap="rnd">
                    <a:solidFill>
                      <a:schemeClr val="accent2">
                        <a:alpha val="46000"/>
                      </a:schemeClr>
                    </a:solidFill>
                    <a:prstDash val="dash"/>
                  </a:ln>
                  <a:gradFill flip="none" rotWithShape="1">
                    <a:gsLst>
                      <a:gs pos="100000">
                        <a:schemeClr val="accent5">
                          <a:alpha val="21000"/>
                        </a:schemeClr>
                      </a:gs>
                      <a:gs pos="5000">
                        <a:srgbClr val="E7BF65">
                          <a:alpha val="39000"/>
                        </a:srgbClr>
                      </a:gs>
                      <a:gs pos="21000">
                        <a:schemeClr val="accent6">
                          <a:alpha val="36000"/>
                        </a:schemeClr>
                      </a:gs>
                      <a:gs pos="59000">
                        <a:schemeClr val="accent5">
                          <a:alpha val="93000"/>
                        </a:schemeClr>
                      </a:gs>
                    </a:gsLst>
                    <a:lin ang="2700000" scaled="1"/>
                    <a:tileRect/>
                  </a:gradFill>
                  <a:latin typeface="+mj-ea"/>
                  <a:ea typeface="+mj-ea"/>
                </a:defRPr>
              </a:lvl1pPr>
            </a:lstStyle>
            <a:p>
              <a:r>
                <a:rPr lang="zh-CN" altLang="en-US" sz="7200" b="0" dirty="0">
                  <a:ln w="9525" cap="rnd">
                    <a:noFill/>
                    <a:prstDash val="dash"/>
                  </a:ln>
                  <a:solidFill>
                    <a:schemeClr val="accent1">
                      <a:lumMod val="90000"/>
                      <a:lumOff val="10000"/>
                    </a:schemeClr>
                  </a:solidFill>
                </a:rPr>
                <a:t>陪你一起</a:t>
              </a:r>
            </a:p>
          </p:txBody>
        </p:sp>
        <p:sp>
          <p:nvSpPr>
            <p:cNvPr id="82" name="文本框 81">
              <a:extLst>
                <a:ext uri="{FF2B5EF4-FFF2-40B4-BE49-F238E27FC236}">
                  <a16:creationId xmlns:a16="http://schemas.microsoft.com/office/drawing/2014/main" id="{8B073CE8-736F-4105-B3CA-74D3DFAB6893}"/>
                </a:ext>
              </a:extLst>
            </p:cNvPr>
            <p:cNvSpPr txBox="1"/>
            <p:nvPr/>
          </p:nvSpPr>
          <p:spPr>
            <a:xfrm>
              <a:off x="4028099" y="3467171"/>
              <a:ext cx="2539158" cy="950163"/>
            </a:xfrm>
            <a:prstGeom prst="rect">
              <a:avLst/>
            </a:prstGeom>
            <a:noFill/>
            <a:effectLst/>
          </p:spPr>
          <p:txBody>
            <a:bodyPr wrap="square" lIns="0" tIns="0" rIns="0" bIns="0" rtlCol="0">
              <a:spAutoFit/>
            </a:bodyPr>
            <a:lstStyle/>
            <a:p>
              <a:r>
                <a:rPr lang="zh-CN" altLang="en-US" sz="7200" dirty="0">
                  <a:ln w="9525" cap="rnd">
                    <a:noFill/>
                    <a:prstDash val="dash"/>
                  </a:ln>
                  <a:solidFill>
                    <a:schemeClr val="accent1">
                      <a:lumMod val="90000"/>
                      <a:lumOff val="10000"/>
                    </a:schemeClr>
                  </a:solidFill>
                  <a:latin typeface="+mj-ea"/>
                  <a:ea typeface="+mj-ea"/>
                </a:rPr>
                <a:t>过圣诞</a:t>
              </a:r>
            </a:p>
          </p:txBody>
        </p:sp>
      </p:grpSp>
      <p:sp>
        <p:nvSpPr>
          <p:cNvPr id="3" name="带形: 上凸弯 2">
            <a:extLst>
              <a:ext uri="{FF2B5EF4-FFF2-40B4-BE49-F238E27FC236}">
                <a16:creationId xmlns:a16="http://schemas.microsoft.com/office/drawing/2014/main" id="{A79D45D2-D004-4684-8C74-D432A8DB8573}"/>
              </a:ext>
            </a:extLst>
          </p:cNvPr>
          <p:cNvSpPr/>
          <p:nvPr/>
        </p:nvSpPr>
        <p:spPr>
          <a:xfrm>
            <a:off x="2698035" y="2909910"/>
            <a:ext cx="6795930" cy="1396977"/>
          </a:xfrm>
          <a:prstGeom prst="ellipseRibbon2">
            <a:avLst>
              <a:gd name="adj1" fmla="val 49657"/>
              <a:gd name="adj2" fmla="val 100000"/>
              <a:gd name="adj3" fmla="val 3076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prstTxWarp prst="textArchUp">
              <a:avLst/>
            </a:prstTxWarp>
          </a:bodyPr>
          <a:lstStyle/>
          <a:p>
            <a:pPr algn="ctr"/>
            <a:endParaRPr lang="zh-CN" altLang="en-US" sz="4000" b="1" dirty="0">
              <a:solidFill>
                <a:schemeClr val="bg1"/>
              </a:solidFill>
              <a:latin typeface="+mj-ea"/>
              <a:ea typeface="+mj-ea"/>
            </a:endParaRPr>
          </a:p>
        </p:txBody>
      </p:sp>
      <p:sp>
        <p:nvSpPr>
          <p:cNvPr id="67" name="矩形 66">
            <a:extLst>
              <a:ext uri="{FF2B5EF4-FFF2-40B4-BE49-F238E27FC236}">
                <a16:creationId xmlns:a16="http://schemas.microsoft.com/office/drawing/2014/main" id="{AD8323E5-71BF-45BC-A874-A685E5A81732}"/>
              </a:ext>
            </a:extLst>
          </p:cNvPr>
          <p:cNvSpPr/>
          <p:nvPr/>
        </p:nvSpPr>
        <p:spPr>
          <a:xfrm>
            <a:off x="3275689" y="3301922"/>
            <a:ext cx="5640622" cy="115949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prstTxWarp prst="textArchUp">
              <a:avLst/>
            </a:prstTxWarp>
          </a:bodyPr>
          <a:lstStyle/>
          <a:p>
            <a:pPr algn="ctr"/>
            <a:r>
              <a:rPr lang="en-US" altLang="zh-CN" sz="3200" dirty="0">
                <a:solidFill>
                  <a:schemeClr val="bg1"/>
                </a:solidFill>
                <a:latin typeface="+mj-ea"/>
                <a:ea typeface="+mj-ea"/>
              </a:rPr>
              <a:t>MERRY CHRISTMAS</a:t>
            </a:r>
            <a:endParaRPr lang="zh-CN" altLang="en-US" sz="3200" dirty="0">
              <a:solidFill>
                <a:schemeClr val="bg1"/>
              </a:solidFill>
              <a:latin typeface="+mj-ea"/>
              <a:ea typeface="+mj-ea"/>
            </a:endParaRPr>
          </a:p>
        </p:txBody>
      </p:sp>
      <p:grpSp>
        <p:nvGrpSpPr>
          <p:cNvPr id="453" name="组合 452">
            <a:extLst>
              <a:ext uri="{FF2B5EF4-FFF2-40B4-BE49-F238E27FC236}">
                <a16:creationId xmlns:a16="http://schemas.microsoft.com/office/drawing/2014/main" id="{66A273AE-3B34-4CBF-887F-BC4FAE298C47}"/>
              </a:ext>
            </a:extLst>
          </p:cNvPr>
          <p:cNvGrpSpPr/>
          <p:nvPr/>
        </p:nvGrpSpPr>
        <p:grpSpPr>
          <a:xfrm rot="1256895">
            <a:off x="5622413" y="1654088"/>
            <a:ext cx="746317" cy="712314"/>
            <a:chOff x="6963954" y="6664794"/>
            <a:chExt cx="673293" cy="696411"/>
          </a:xfrm>
        </p:grpSpPr>
        <p:sp>
          <p:nvSpPr>
            <p:cNvPr id="450" name="等腰三角形 449">
              <a:extLst>
                <a:ext uri="{FF2B5EF4-FFF2-40B4-BE49-F238E27FC236}">
                  <a16:creationId xmlns:a16="http://schemas.microsoft.com/office/drawing/2014/main" id="{B624784A-8151-4B85-A289-E7E78719DE1E}"/>
                </a:ext>
              </a:extLst>
            </p:cNvPr>
            <p:cNvSpPr/>
            <p:nvPr/>
          </p:nvSpPr>
          <p:spPr>
            <a:xfrm>
              <a:off x="6993891" y="6716812"/>
              <a:ext cx="617795" cy="629458"/>
            </a:xfrm>
            <a:prstGeom prst="triangle">
              <a:avLst/>
            </a:prstGeom>
            <a:gradFill flip="none" rotWithShape="1">
              <a:gsLst>
                <a:gs pos="100000">
                  <a:schemeClr val="accent3">
                    <a:lumMod val="75000"/>
                  </a:schemeClr>
                </a:gs>
                <a:gs pos="0">
                  <a:schemeClr val="accent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000" dirty="0"/>
            </a:p>
          </p:txBody>
        </p:sp>
        <p:sp>
          <p:nvSpPr>
            <p:cNvPr id="451" name="矩形 450">
              <a:extLst>
                <a:ext uri="{FF2B5EF4-FFF2-40B4-BE49-F238E27FC236}">
                  <a16:creationId xmlns:a16="http://schemas.microsoft.com/office/drawing/2014/main" id="{FDCF044A-8318-4F56-92C9-4877A755F025}"/>
                </a:ext>
              </a:extLst>
            </p:cNvPr>
            <p:cNvSpPr/>
            <p:nvPr/>
          </p:nvSpPr>
          <p:spPr>
            <a:xfrm rot="16200000">
              <a:off x="7269708" y="6993665"/>
              <a:ext cx="61786" cy="67329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000"/>
            </a:p>
          </p:txBody>
        </p:sp>
        <p:sp>
          <p:nvSpPr>
            <p:cNvPr id="452" name="椭圆 451">
              <a:extLst>
                <a:ext uri="{FF2B5EF4-FFF2-40B4-BE49-F238E27FC236}">
                  <a16:creationId xmlns:a16="http://schemas.microsoft.com/office/drawing/2014/main" id="{45135643-D4A1-4C4A-9B54-425B32CF7BDC}"/>
                </a:ext>
              </a:extLst>
            </p:cNvPr>
            <p:cNvSpPr/>
            <p:nvPr/>
          </p:nvSpPr>
          <p:spPr>
            <a:xfrm>
              <a:off x="7231589" y="6664794"/>
              <a:ext cx="146248" cy="14624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000"/>
            </a:p>
          </p:txBody>
        </p:sp>
      </p:grpSp>
      <p:grpSp>
        <p:nvGrpSpPr>
          <p:cNvPr id="4" name="组合 3">
            <a:extLst>
              <a:ext uri="{FF2B5EF4-FFF2-40B4-BE49-F238E27FC236}">
                <a16:creationId xmlns:a16="http://schemas.microsoft.com/office/drawing/2014/main" id="{2EBF7983-4D9F-4BC4-BB98-D7EAE7763041}"/>
              </a:ext>
            </a:extLst>
          </p:cNvPr>
          <p:cNvGrpSpPr/>
          <p:nvPr/>
        </p:nvGrpSpPr>
        <p:grpSpPr>
          <a:xfrm>
            <a:off x="3265894" y="2629158"/>
            <a:ext cx="5645892" cy="803344"/>
            <a:chOff x="3849160" y="2701093"/>
            <a:chExt cx="4841639" cy="688908"/>
          </a:xfrm>
        </p:grpSpPr>
        <p:grpSp>
          <p:nvGrpSpPr>
            <p:cNvPr id="68" name="组合 67">
              <a:extLst>
                <a:ext uri="{FF2B5EF4-FFF2-40B4-BE49-F238E27FC236}">
                  <a16:creationId xmlns:a16="http://schemas.microsoft.com/office/drawing/2014/main" id="{E36024B1-EF08-4EFF-8D8C-B2CB3131FF48}"/>
                </a:ext>
              </a:extLst>
            </p:cNvPr>
            <p:cNvGrpSpPr/>
            <p:nvPr/>
          </p:nvGrpSpPr>
          <p:grpSpPr>
            <a:xfrm rot="13500000">
              <a:off x="3848280" y="2701973"/>
              <a:ext cx="649606" cy="647846"/>
              <a:chOff x="6950269" y="4409977"/>
              <a:chExt cx="842762" cy="840479"/>
            </a:xfrm>
          </p:grpSpPr>
          <p:sp>
            <p:nvSpPr>
              <p:cNvPr id="71" name="任意多边形 68">
                <a:extLst>
                  <a:ext uri="{FF2B5EF4-FFF2-40B4-BE49-F238E27FC236}">
                    <a16:creationId xmlns:a16="http://schemas.microsoft.com/office/drawing/2014/main" id="{980C5D83-EE44-47EB-A994-10D5815D23B1}"/>
                  </a:ext>
                </a:extLst>
              </p:cNvPr>
              <p:cNvSpPr/>
              <p:nvPr/>
            </p:nvSpPr>
            <p:spPr>
              <a:xfrm>
                <a:off x="7185300" y="4963115"/>
                <a:ext cx="176941" cy="174025"/>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a:effectLst/>
            </p:spPr>
            <p:txBody>
              <a:bodyPr lIns="91440" tIns="45720" rIns="91440" bIns="45720" rtlCol="0" anchor="ctr"/>
              <a:lstStyle/>
              <a:p>
                <a:endParaRPr lang="zh-CN" altLang="en-US" sz="2000"/>
              </a:p>
            </p:txBody>
          </p:sp>
          <p:sp>
            <p:nvSpPr>
              <p:cNvPr id="72" name="任意多边形 69">
                <a:extLst>
                  <a:ext uri="{FF2B5EF4-FFF2-40B4-BE49-F238E27FC236}">
                    <a16:creationId xmlns:a16="http://schemas.microsoft.com/office/drawing/2014/main" id="{1438AB3F-D43B-4C25-861B-2E9E904F6C58}"/>
                  </a:ext>
                </a:extLst>
              </p:cNvPr>
              <p:cNvSpPr/>
              <p:nvPr/>
            </p:nvSpPr>
            <p:spPr>
              <a:xfrm>
                <a:off x="7353145" y="5076431"/>
                <a:ext cx="176941" cy="174025"/>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a:effectLst/>
            </p:spPr>
            <p:txBody>
              <a:bodyPr lIns="91440" tIns="45720" rIns="91440" bIns="45720" rtlCol="0" anchor="ctr"/>
              <a:lstStyle/>
              <a:p>
                <a:endParaRPr lang="zh-CN" altLang="en-US" sz="2000"/>
              </a:p>
            </p:txBody>
          </p:sp>
          <p:sp>
            <p:nvSpPr>
              <p:cNvPr id="73" name="任意多边形 70">
                <a:extLst>
                  <a:ext uri="{FF2B5EF4-FFF2-40B4-BE49-F238E27FC236}">
                    <a16:creationId xmlns:a16="http://schemas.microsoft.com/office/drawing/2014/main" id="{A2D5B5D8-F497-46D7-9A6C-94DD046166AA}"/>
                  </a:ext>
                </a:extLst>
              </p:cNvPr>
              <p:cNvSpPr/>
              <p:nvPr/>
            </p:nvSpPr>
            <p:spPr>
              <a:xfrm>
                <a:off x="7374139" y="4876161"/>
                <a:ext cx="176941" cy="174025"/>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a:effectLst/>
            </p:spPr>
            <p:txBody>
              <a:bodyPr lIns="91440" tIns="45720" rIns="91440" bIns="45720" rtlCol="0" anchor="ctr"/>
              <a:lstStyle/>
              <a:p>
                <a:endParaRPr lang="zh-CN" altLang="en-US" sz="2000"/>
              </a:p>
            </p:txBody>
          </p:sp>
          <p:grpSp>
            <p:nvGrpSpPr>
              <p:cNvPr id="74" name="组合 73">
                <a:extLst>
                  <a:ext uri="{FF2B5EF4-FFF2-40B4-BE49-F238E27FC236}">
                    <a16:creationId xmlns:a16="http://schemas.microsoft.com/office/drawing/2014/main" id="{3D308CB7-0401-4B5C-8BD2-820A684E0236}"/>
                  </a:ext>
                </a:extLst>
              </p:cNvPr>
              <p:cNvGrpSpPr/>
              <p:nvPr/>
            </p:nvGrpSpPr>
            <p:grpSpPr>
              <a:xfrm>
                <a:off x="6950269" y="4409977"/>
                <a:ext cx="842762" cy="555912"/>
                <a:chOff x="6950269" y="4409977"/>
                <a:chExt cx="842762" cy="555912"/>
              </a:xfrm>
              <a:solidFill>
                <a:srgbClr val="40645C"/>
              </a:solidFill>
            </p:grpSpPr>
            <p:sp>
              <p:nvSpPr>
                <p:cNvPr id="75" name="任意多边形 72">
                  <a:extLst>
                    <a:ext uri="{FF2B5EF4-FFF2-40B4-BE49-F238E27FC236}">
                      <a16:creationId xmlns:a16="http://schemas.microsoft.com/office/drawing/2014/main" id="{0FB785D9-84BB-477A-9D11-435AD2559E8A}"/>
                    </a:ext>
                  </a:extLst>
                </p:cNvPr>
                <p:cNvSpPr/>
                <p:nvPr/>
              </p:nvSpPr>
              <p:spPr>
                <a:xfrm>
                  <a:off x="6950269" y="4566859"/>
                  <a:ext cx="466146" cy="399030"/>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1"/>
                </a:solidFill>
                <a:ln w="5823" cap="flat">
                  <a:noFill/>
                  <a:prstDash val="solid"/>
                  <a:miter/>
                </a:ln>
                <a:effectLst/>
              </p:spPr>
              <p:txBody>
                <a:bodyPr lIns="91440" tIns="45720" rIns="91440" bIns="45720" rtlCol="0" anchor="ctr"/>
                <a:lstStyle/>
                <a:p>
                  <a:endParaRPr lang="zh-CN" altLang="en-US" sz="2000"/>
                </a:p>
              </p:txBody>
            </p:sp>
            <p:sp>
              <p:nvSpPr>
                <p:cNvPr id="76" name="任意多边形 73">
                  <a:extLst>
                    <a:ext uri="{FF2B5EF4-FFF2-40B4-BE49-F238E27FC236}">
                      <a16:creationId xmlns:a16="http://schemas.microsoft.com/office/drawing/2014/main" id="{AD929AE4-7F3F-4E08-BD78-74467D6E29FE}"/>
                    </a:ext>
                  </a:extLst>
                </p:cNvPr>
                <p:cNvSpPr/>
                <p:nvPr/>
              </p:nvSpPr>
              <p:spPr>
                <a:xfrm>
                  <a:off x="7406102" y="4409977"/>
                  <a:ext cx="386929" cy="451853"/>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1"/>
                </a:solidFill>
                <a:ln w="5823" cap="flat">
                  <a:noFill/>
                  <a:prstDash val="solid"/>
                  <a:miter/>
                </a:ln>
                <a:effectLst/>
              </p:spPr>
              <p:txBody>
                <a:bodyPr lIns="91440" tIns="45720" rIns="91440" bIns="45720" rtlCol="0" anchor="ctr"/>
                <a:lstStyle/>
                <a:p>
                  <a:endParaRPr lang="zh-CN" altLang="en-US" sz="2000"/>
                </a:p>
              </p:txBody>
            </p:sp>
          </p:grpSp>
        </p:grpSp>
        <p:grpSp>
          <p:nvGrpSpPr>
            <p:cNvPr id="77" name="组合 76">
              <a:extLst>
                <a:ext uri="{FF2B5EF4-FFF2-40B4-BE49-F238E27FC236}">
                  <a16:creationId xmlns:a16="http://schemas.microsoft.com/office/drawing/2014/main" id="{A1D0F45C-9E21-48BF-9002-174D41A44AE0}"/>
                </a:ext>
              </a:extLst>
            </p:cNvPr>
            <p:cNvGrpSpPr/>
            <p:nvPr/>
          </p:nvGrpSpPr>
          <p:grpSpPr>
            <a:xfrm rot="8100000" flipH="1">
              <a:off x="8038065" y="2745588"/>
              <a:ext cx="652734" cy="644413"/>
              <a:chOff x="6926403" y="4418192"/>
              <a:chExt cx="846820" cy="836029"/>
            </a:xfrm>
          </p:grpSpPr>
          <p:sp>
            <p:nvSpPr>
              <p:cNvPr id="78" name="任意多边形 68">
                <a:extLst>
                  <a:ext uri="{FF2B5EF4-FFF2-40B4-BE49-F238E27FC236}">
                    <a16:creationId xmlns:a16="http://schemas.microsoft.com/office/drawing/2014/main" id="{251301D9-2AE4-4533-810B-C18F2DBA2ECC}"/>
                  </a:ext>
                </a:extLst>
              </p:cNvPr>
              <p:cNvSpPr/>
              <p:nvPr/>
            </p:nvSpPr>
            <p:spPr>
              <a:xfrm>
                <a:off x="7176246" y="4966879"/>
                <a:ext cx="176941" cy="174026"/>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a:effectLst/>
            </p:spPr>
            <p:txBody>
              <a:bodyPr lIns="91440" tIns="45720" rIns="91440" bIns="45720" rtlCol="0" anchor="ctr"/>
              <a:lstStyle/>
              <a:p>
                <a:endParaRPr lang="zh-CN" altLang="en-US" sz="2000"/>
              </a:p>
            </p:txBody>
          </p:sp>
          <p:sp>
            <p:nvSpPr>
              <p:cNvPr id="79" name="任意多边形 69">
                <a:extLst>
                  <a:ext uri="{FF2B5EF4-FFF2-40B4-BE49-F238E27FC236}">
                    <a16:creationId xmlns:a16="http://schemas.microsoft.com/office/drawing/2014/main" id="{67356259-13BE-44A1-BCED-79541D91DB49}"/>
                  </a:ext>
                </a:extLst>
              </p:cNvPr>
              <p:cNvSpPr/>
              <p:nvPr/>
            </p:nvSpPr>
            <p:spPr>
              <a:xfrm>
                <a:off x="7344089" y="5080195"/>
                <a:ext cx="176941"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a:effectLst/>
            </p:spPr>
            <p:txBody>
              <a:bodyPr lIns="91440" tIns="45720" rIns="91440" bIns="45720" rtlCol="0" anchor="ctr"/>
              <a:lstStyle/>
              <a:p>
                <a:endParaRPr lang="zh-CN" altLang="en-US" sz="2000"/>
              </a:p>
            </p:txBody>
          </p:sp>
          <p:sp>
            <p:nvSpPr>
              <p:cNvPr id="80" name="任意多边形 70">
                <a:extLst>
                  <a:ext uri="{FF2B5EF4-FFF2-40B4-BE49-F238E27FC236}">
                    <a16:creationId xmlns:a16="http://schemas.microsoft.com/office/drawing/2014/main" id="{8A1C4CEC-7F62-40F7-B6AC-7A98D89C5F0A}"/>
                  </a:ext>
                </a:extLst>
              </p:cNvPr>
              <p:cNvSpPr/>
              <p:nvPr/>
            </p:nvSpPr>
            <p:spPr>
              <a:xfrm>
                <a:off x="7365084" y="4879926"/>
                <a:ext cx="176941"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a:effectLst/>
            </p:spPr>
            <p:txBody>
              <a:bodyPr lIns="91440" tIns="45720" rIns="91440" bIns="45720" rtlCol="0" anchor="ctr"/>
              <a:lstStyle/>
              <a:p>
                <a:endParaRPr lang="zh-CN" altLang="en-US" sz="2000"/>
              </a:p>
            </p:txBody>
          </p:sp>
          <p:grpSp>
            <p:nvGrpSpPr>
              <p:cNvPr id="84" name="组合 83">
                <a:extLst>
                  <a:ext uri="{FF2B5EF4-FFF2-40B4-BE49-F238E27FC236}">
                    <a16:creationId xmlns:a16="http://schemas.microsoft.com/office/drawing/2014/main" id="{667B58CD-71C8-4252-8183-1D2EEA0D5200}"/>
                  </a:ext>
                </a:extLst>
              </p:cNvPr>
              <p:cNvGrpSpPr/>
              <p:nvPr/>
            </p:nvGrpSpPr>
            <p:grpSpPr>
              <a:xfrm>
                <a:off x="6926403" y="4418192"/>
                <a:ext cx="846820" cy="557601"/>
                <a:chOff x="6926403" y="4418192"/>
                <a:chExt cx="846820" cy="557601"/>
              </a:xfrm>
              <a:solidFill>
                <a:srgbClr val="40645C"/>
              </a:solidFill>
            </p:grpSpPr>
            <p:sp>
              <p:nvSpPr>
                <p:cNvPr id="85" name="任意多边形 72">
                  <a:extLst>
                    <a:ext uri="{FF2B5EF4-FFF2-40B4-BE49-F238E27FC236}">
                      <a16:creationId xmlns:a16="http://schemas.microsoft.com/office/drawing/2014/main" id="{F77B1C4E-EC49-4E9C-82A5-6EB48ED89149}"/>
                    </a:ext>
                  </a:extLst>
                </p:cNvPr>
                <p:cNvSpPr/>
                <p:nvPr/>
              </p:nvSpPr>
              <p:spPr>
                <a:xfrm>
                  <a:off x="6926403" y="4576760"/>
                  <a:ext cx="466146" cy="399033"/>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1"/>
                </a:solidFill>
                <a:ln w="5823" cap="flat">
                  <a:noFill/>
                  <a:prstDash val="solid"/>
                  <a:miter/>
                </a:ln>
                <a:effectLst/>
              </p:spPr>
              <p:txBody>
                <a:bodyPr lIns="91440" tIns="45720" rIns="91440" bIns="45720" rtlCol="0" anchor="ctr"/>
                <a:lstStyle/>
                <a:p>
                  <a:endParaRPr lang="zh-CN" altLang="en-US" sz="2000"/>
                </a:p>
              </p:txBody>
            </p:sp>
            <p:sp>
              <p:nvSpPr>
                <p:cNvPr id="87" name="任意多边形 73">
                  <a:extLst>
                    <a:ext uri="{FF2B5EF4-FFF2-40B4-BE49-F238E27FC236}">
                      <a16:creationId xmlns:a16="http://schemas.microsoft.com/office/drawing/2014/main" id="{728AD821-5B96-455C-9178-1F83B51B3C38}"/>
                    </a:ext>
                  </a:extLst>
                </p:cNvPr>
                <p:cNvSpPr/>
                <p:nvPr/>
              </p:nvSpPr>
              <p:spPr>
                <a:xfrm>
                  <a:off x="7386294" y="4418192"/>
                  <a:ext cx="386929" cy="451855"/>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1"/>
                </a:solidFill>
                <a:ln w="5823" cap="flat">
                  <a:noFill/>
                  <a:prstDash val="solid"/>
                  <a:miter/>
                </a:ln>
                <a:effectLst/>
              </p:spPr>
              <p:txBody>
                <a:bodyPr lIns="91440" tIns="45720" rIns="91440" bIns="45720" rtlCol="0" anchor="ctr"/>
                <a:lstStyle/>
                <a:p>
                  <a:endParaRPr lang="zh-CN" altLang="en-US" sz="2000"/>
                </a:p>
              </p:txBody>
            </p:sp>
          </p:grpSp>
        </p:grpSp>
      </p:grpSp>
      <p:grpSp>
        <p:nvGrpSpPr>
          <p:cNvPr id="11" name="组合 10">
            <a:extLst>
              <a:ext uri="{FF2B5EF4-FFF2-40B4-BE49-F238E27FC236}">
                <a16:creationId xmlns:a16="http://schemas.microsoft.com/office/drawing/2014/main" id="{ED495B76-B09F-450F-838A-C3D5163ADD08}"/>
              </a:ext>
            </a:extLst>
          </p:cNvPr>
          <p:cNvGrpSpPr/>
          <p:nvPr/>
        </p:nvGrpSpPr>
        <p:grpSpPr>
          <a:xfrm>
            <a:off x="3808478" y="4591661"/>
            <a:ext cx="4573788" cy="508640"/>
            <a:chOff x="4134334" y="4384038"/>
            <a:chExt cx="3922255" cy="436185"/>
          </a:xfrm>
        </p:grpSpPr>
        <p:sp>
          <p:nvSpPr>
            <p:cNvPr id="90" name="任意多边形 5">
              <a:extLst>
                <a:ext uri="{FF2B5EF4-FFF2-40B4-BE49-F238E27FC236}">
                  <a16:creationId xmlns:a16="http://schemas.microsoft.com/office/drawing/2014/main" id="{E574E4E8-5077-4144-884E-B0366B6F6FC0}"/>
                </a:ext>
              </a:extLst>
            </p:cNvPr>
            <p:cNvSpPr/>
            <p:nvPr/>
          </p:nvSpPr>
          <p:spPr>
            <a:xfrm rot="750910">
              <a:off x="4134334" y="4393898"/>
              <a:ext cx="1516641" cy="426325"/>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a:effectLst/>
          </p:spPr>
          <p:txBody>
            <a:bodyPr lIns="91440" tIns="45720" rIns="91440" bIns="45720" rtlCol="0" anchor="ctr"/>
            <a:lstStyle/>
            <a:p>
              <a:endParaRPr lang="zh-CN" altLang="en-US" sz="2000"/>
            </a:p>
          </p:txBody>
        </p:sp>
        <p:sp>
          <p:nvSpPr>
            <p:cNvPr id="93" name="任意多边形 5">
              <a:extLst>
                <a:ext uri="{FF2B5EF4-FFF2-40B4-BE49-F238E27FC236}">
                  <a16:creationId xmlns:a16="http://schemas.microsoft.com/office/drawing/2014/main" id="{71A81C26-A7F7-421B-8CE9-0CB191484DE5}"/>
                </a:ext>
              </a:extLst>
            </p:cNvPr>
            <p:cNvSpPr/>
            <p:nvPr/>
          </p:nvSpPr>
          <p:spPr>
            <a:xfrm rot="20849090" flipH="1">
              <a:off x="6539948" y="4384038"/>
              <a:ext cx="1516641" cy="426325"/>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a:effectLst/>
          </p:spPr>
          <p:txBody>
            <a:bodyPr lIns="91440" tIns="45720" rIns="91440" bIns="45720" rtlCol="0" anchor="ctr"/>
            <a:lstStyle/>
            <a:p>
              <a:endParaRPr lang="zh-CN" altLang="en-US" sz="2000"/>
            </a:p>
          </p:txBody>
        </p:sp>
      </p:grpSp>
      <p:grpSp>
        <p:nvGrpSpPr>
          <p:cNvPr id="10" name="组合 9">
            <a:extLst>
              <a:ext uri="{FF2B5EF4-FFF2-40B4-BE49-F238E27FC236}">
                <a16:creationId xmlns:a16="http://schemas.microsoft.com/office/drawing/2014/main" id="{C246F106-8E16-4BF4-BDFC-A80DD2109FB8}"/>
              </a:ext>
            </a:extLst>
          </p:cNvPr>
          <p:cNvGrpSpPr/>
          <p:nvPr/>
        </p:nvGrpSpPr>
        <p:grpSpPr>
          <a:xfrm>
            <a:off x="3811708" y="1398709"/>
            <a:ext cx="4567324" cy="508640"/>
            <a:chOff x="4137105" y="1645920"/>
            <a:chExt cx="3916712" cy="436185"/>
          </a:xfrm>
        </p:grpSpPr>
        <p:sp>
          <p:nvSpPr>
            <p:cNvPr id="102" name="任意多边形 5">
              <a:extLst>
                <a:ext uri="{FF2B5EF4-FFF2-40B4-BE49-F238E27FC236}">
                  <a16:creationId xmlns:a16="http://schemas.microsoft.com/office/drawing/2014/main" id="{CE44554A-C7C3-44B8-AB6B-A925803B62B1}"/>
                </a:ext>
              </a:extLst>
            </p:cNvPr>
            <p:cNvSpPr/>
            <p:nvPr/>
          </p:nvSpPr>
          <p:spPr>
            <a:xfrm rot="20849090" flipV="1">
              <a:off x="4137105" y="1645920"/>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a:effectLst/>
          </p:spPr>
          <p:txBody>
            <a:bodyPr lIns="91440" tIns="45720" rIns="91440" bIns="45720" rtlCol="0" anchor="ctr"/>
            <a:lstStyle/>
            <a:p>
              <a:endParaRPr lang="zh-CN" altLang="en-US" sz="2000"/>
            </a:p>
          </p:txBody>
        </p:sp>
        <p:sp>
          <p:nvSpPr>
            <p:cNvPr id="106" name="任意多边形 5">
              <a:extLst>
                <a:ext uri="{FF2B5EF4-FFF2-40B4-BE49-F238E27FC236}">
                  <a16:creationId xmlns:a16="http://schemas.microsoft.com/office/drawing/2014/main" id="{F332B984-B75B-484E-B9A5-DB587EE43339}"/>
                </a:ext>
              </a:extLst>
            </p:cNvPr>
            <p:cNvSpPr/>
            <p:nvPr/>
          </p:nvSpPr>
          <p:spPr>
            <a:xfrm rot="750910" flipH="1" flipV="1">
              <a:off x="6537176" y="1655780"/>
              <a:ext cx="1516641" cy="426325"/>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a:effectLst/>
          </p:spPr>
          <p:txBody>
            <a:bodyPr lIns="91440" tIns="45720" rIns="91440" bIns="45720" rtlCol="0" anchor="ctr"/>
            <a:lstStyle/>
            <a:p>
              <a:endParaRPr lang="zh-CN" altLang="en-US" sz="2000"/>
            </a:p>
          </p:txBody>
        </p:sp>
      </p:grpSp>
      <p:pic>
        <p:nvPicPr>
          <p:cNvPr id="158" name="图片 157">
            <a:extLst>
              <a:ext uri="{FF2B5EF4-FFF2-40B4-BE49-F238E27FC236}">
                <a16:creationId xmlns:a16="http://schemas.microsoft.com/office/drawing/2014/main" id="{681B0A42-578A-43B7-B11D-D86BBE01E2EF}"/>
              </a:ext>
            </a:extLst>
          </p:cNvPr>
          <p:cNvPicPr>
            <a:picLocks noChangeAspect="1"/>
          </p:cNvPicPr>
          <p:nvPr/>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3815661" y="497983"/>
            <a:ext cx="485415" cy="485415"/>
          </a:xfrm>
          <a:prstGeom prst="rect">
            <a:avLst/>
          </a:prstGeom>
          <a:effectLst/>
        </p:spPr>
      </p:pic>
      <p:sp>
        <p:nvSpPr>
          <p:cNvPr id="161" name="星形: 四角 160">
            <a:extLst>
              <a:ext uri="{FF2B5EF4-FFF2-40B4-BE49-F238E27FC236}">
                <a16:creationId xmlns:a16="http://schemas.microsoft.com/office/drawing/2014/main" id="{2A42C4AA-67D8-4890-9043-5C093EA7163E}"/>
              </a:ext>
            </a:extLst>
          </p:cNvPr>
          <p:cNvSpPr/>
          <p:nvPr/>
        </p:nvSpPr>
        <p:spPr>
          <a:xfrm rot="20729664">
            <a:off x="9463881" y="3563595"/>
            <a:ext cx="418421" cy="404571"/>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形状 53">
            <a:extLst>
              <a:ext uri="{FF2B5EF4-FFF2-40B4-BE49-F238E27FC236}">
                <a16:creationId xmlns:a16="http://schemas.microsoft.com/office/drawing/2014/main" id="{856CDB0D-5DEA-414E-9C6D-CA169E302970}"/>
              </a:ext>
            </a:extLst>
          </p:cNvPr>
          <p:cNvSpPr/>
          <p:nvPr/>
        </p:nvSpPr>
        <p:spPr>
          <a:xfrm>
            <a:off x="1" y="0"/>
            <a:ext cx="5992921" cy="778246"/>
          </a:xfrm>
          <a:custGeom>
            <a:avLst/>
            <a:gdLst>
              <a:gd name="connsiteX0" fmla="*/ 0 w 5992921"/>
              <a:gd name="connsiteY0" fmla="*/ 0 h 778246"/>
              <a:gd name="connsiteX1" fmla="*/ 5427608 w 5992921"/>
              <a:gd name="connsiteY1" fmla="*/ 0 h 778246"/>
              <a:gd name="connsiteX2" fmla="*/ 5508847 w 5992921"/>
              <a:gd name="connsiteY2" fmla="*/ 19870 h 778246"/>
              <a:gd name="connsiteX3" fmla="*/ 5986123 w 5992921"/>
              <a:gd name="connsiteY3" fmla="*/ 169019 h 778246"/>
              <a:gd name="connsiteX4" fmla="*/ 5919195 w 5992921"/>
              <a:gd name="connsiteY4" fmla="*/ 328344 h 778246"/>
              <a:gd name="connsiteX5" fmla="*/ 5532599 w 5992921"/>
              <a:gd name="connsiteY5" fmla="*/ 462821 h 778246"/>
              <a:gd name="connsiteX6" fmla="*/ 5194816 w 5992921"/>
              <a:gd name="connsiteY6" fmla="*/ 667459 h 778246"/>
              <a:gd name="connsiteX7" fmla="*/ 4993250 w 5992921"/>
              <a:gd name="connsiteY7" fmla="*/ 648458 h 778246"/>
              <a:gd name="connsiteX8" fmla="*/ 4990100 w 5992921"/>
              <a:gd name="connsiteY8" fmla="*/ 643781 h 778246"/>
              <a:gd name="connsiteX9" fmla="*/ 4761764 w 5992921"/>
              <a:gd name="connsiteY9" fmla="*/ 660735 h 778246"/>
              <a:gd name="connsiteX10" fmla="*/ 4740899 w 5992921"/>
              <a:gd name="connsiteY10" fmla="*/ 724467 h 778246"/>
              <a:gd name="connsiteX11" fmla="*/ 4646808 w 5992921"/>
              <a:gd name="connsiteY11" fmla="*/ 777963 h 778246"/>
              <a:gd name="connsiteX12" fmla="*/ 4554291 w 5992921"/>
              <a:gd name="connsiteY12" fmla="*/ 631209 h 778246"/>
              <a:gd name="connsiteX13" fmla="*/ 4204699 w 5992921"/>
              <a:gd name="connsiteY13" fmla="*/ 509595 h 778246"/>
              <a:gd name="connsiteX14" fmla="*/ 3927943 w 5992921"/>
              <a:gd name="connsiteY14" fmla="*/ 523336 h 778246"/>
              <a:gd name="connsiteX15" fmla="*/ 3788576 w 5992921"/>
              <a:gd name="connsiteY15" fmla="*/ 578588 h 778246"/>
              <a:gd name="connsiteX16" fmla="*/ 3622444 w 5992921"/>
              <a:gd name="connsiteY16" fmla="*/ 637934 h 778246"/>
              <a:gd name="connsiteX17" fmla="*/ 3511423 w 5992921"/>
              <a:gd name="connsiteY17" fmla="*/ 597881 h 778246"/>
              <a:gd name="connsiteX18" fmla="*/ 3337416 w 5992921"/>
              <a:gd name="connsiteY18" fmla="*/ 585896 h 778246"/>
              <a:gd name="connsiteX19" fmla="*/ 3116953 w 5992921"/>
              <a:gd name="connsiteY19" fmla="*/ 592329 h 778246"/>
              <a:gd name="connsiteX20" fmla="*/ 2815389 w 5992921"/>
              <a:gd name="connsiteY20" fmla="*/ 375702 h 778246"/>
              <a:gd name="connsiteX21" fmla="*/ 2479970 w 5992921"/>
              <a:gd name="connsiteY21" fmla="*/ 326883 h 778246"/>
              <a:gd name="connsiteX22" fmla="*/ 1791810 w 5992921"/>
              <a:gd name="connsiteY22" fmla="*/ 318698 h 778246"/>
              <a:gd name="connsiteX23" fmla="*/ 1694966 w 5992921"/>
              <a:gd name="connsiteY23" fmla="*/ 373949 h 778246"/>
              <a:gd name="connsiteX24" fmla="*/ 1659925 w 5992921"/>
              <a:gd name="connsiteY24" fmla="*/ 452588 h 778246"/>
              <a:gd name="connsiteX25" fmla="*/ 1485129 w 5992921"/>
              <a:gd name="connsiteY25" fmla="*/ 458143 h 778246"/>
              <a:gd name="connsiteX26" fmla="*/ 1483951 w 5992921"/>
              <a:gd name="connsiteY26" fmla="*/ 456974 h 778246"/>
              <a:gd name="connsiteX27" fmla="*/ 1304034 w 5992921"/>
              <a:gd name="connsiteY27" fmla="*/ 472467 h 778246"/>
              <a:gd name="connsiteX28" fmla="*/ 1249315 w 5992921"/>
              <a:gd name="connsiteY28" fmla="*/ 552570 h 778246"/>
              <a:gd name="connsiteX29" fmla="*/ 1130028 w 5992921"/>
              <a:gd name="connsiteY29" fmla="*/ 578879 h 778246"/>
              <a:gd name="connsiteX30" fmla="*/ 1051291 w 5992921"/>
              <a:gd name="connsiteY30" fmla="*/ 490008 h 778246"/>
              <a:gd name="connsiteX31" fmla="*/ 825314 w 5992921"/>
              <a:gd name="connsiteY31" fmla="*/ 198836 h 778246"/>
              <a:gd name="connsiteX32" fmla="*/ 421789 w 5992921"/>
              <a:gd name="connsiteY32" fmla="*/ 246489 h 778246"/>
              <a:gd name="connsiteX33" fmla="*/ 291086 w 5992921"/>
              <a:gd name="connsiteY33" fmla="*/ 384182 h 778246"/>
              <a:gd name="connsiteX34" fmla="*/ 195027 w 5992921"/>
              <a:gd name="connsiteY34" fmla="*/ 377166 h 778246"/>
              <a:gd name="connsiteX35" fmla="*/ 60496 w 5992921"/>
              <a:gd name="connsiteY35" fmla="*/ 335259 h 778246"/>
              <a:gd name="connsiteX36" fmla="*/ 0 w 5992921"/>
              <a:gd name="connsiteY36" fmla="*/ 314003 h 77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92921" h="778246">
                <a:moveTo>
                  <a:pt x="0" y="0"/>
                </a:moveTo>
                <a:lnTo>
                  <a:pt x="5427608" y="0"/>
                </a:lnTo>
                <a:lnTo>
                  <a:pt x="5508847" y="19870"/>
                </a:lnTo>
                <a:cubicBezTo>
                  <a:pt x="5702596" y="54787"/>
                  <a:pt x="5938587" y="39220"/>
                  <a:pt x="5986123" y="169019"/>
                </a:cubicBezTo>
                <a:cubicBezTo>
                  <a:pt x="6007380" y="226901"/>
                  <a:pt x="5977068" y="286830"/>
                  <a:pt x="5919195" y="328344"/>
                </a:cubicBezTo>
                <a:cubicBezTo>
                  <a:pt x="5810931" y="406400"/>
                  <a:pt x="5662513" y="418677"/>
                  <a:pt x="5532599" y="462821"/>
                </a:cubicBezTo>
                <a:cubicBezTo>
                  <a:pt x="5398747" y="508134"/>
                  <a:pt x="5291268" y="583848"/>
                  <a:pt x="5194816" y="667459"/>
                </a:cubicBezTo>
                <a:cubicBezTo>
                  <a:pt x="5137340" y="717156"/>
                  <a:pt x="5030651" y="707509"/>
                  <a:pt x="4993250" y="648458"/>
                </a:cubicBezTo>
                <a:lnTo>
                  <a:pt x="4990100" y="643781"/>
                </a:lnTo>
                <a:cubicBezTo>
                  <a:pt x="4941283" y="566894"/>
                  <a:pt x="4789323" y="578296"/>
                  <a:pt x="4761764" y="660735"/>
                </a:cubicBezTo>
                <a:lnTo>
                  <a:pt x="4740899" y="724467"/>
                </a:lnTo>
                <a:cubicBezTo>
                  <a:pt x="4730269" y="756623"/>
                  <a:pt x="4690900" y="781179"/>
                  <a:pt x="4646808" y="777963"/>
                </a:cubicBezTo>
                <a:cubicBezTo>
                  <a:pt x="4568860" y="772116"/>
                  <a:pt x="4575552" y="687630"/>
                  <a:pt x="4554291" y="631209"/>
                </a:cubicBezTo>
                <a:cubicBezTo>
                  <a:pt x="4516894" y="531227"/>
                  <a:pt x="4344066" y="501118"/>
                  <a:pt x="4204699" y="509595"/>
                </a:cubicBezTo>
                <a:cubicBezTo>
                  <a:pt x="4113365" y="515151"/>
                  <a:pt x="4017703" y="528888"/>
                  <a:pt x="3927943" y="523336"/>
                </a:cubicBezTo>
                <a:cubicBezTo>
                  <a:pt x="3870855" y="519828"/>
                  <a:pt x="3818889" y="542338"/>
                  <a:pt x="3788576" y="578588"/>
                </a:cubicBezTo>
                <a:cubicBezTo>
                  <a:pt x="3755899" y="617468"/>
                  <a:pt x="3686611" y="646411"/>
                  <a:pt x="3622444" y="637934"/>
                </a:cubicBezTo>
                <a:cubicBezTo>
                  <a:pt x="3580318" y="632379"/>
                  <a:pt x="3543707" y="617760"/>
                  <a:pt x="3511423" y="597881"/>
                </a:cubicBezTo>
                <a:cubicBezTo>
                  <a:pt x="3462213" y="567477"/>
                  <a:pt x="3391743" y="561047"/>
                  <a:pt x="3337416" y="585896"/>
                </a:cubicBezTo>
                <a:cubicBezTo>
                  <a:pt x="3275605" y="614252"/>
                  <a:pt x="3181910" y="622146"/>
                  <a:pt x="3116953" y="592329"/>
                </a:cubicBezTo>
                <a:cubicBezTo>
                  <a:pt x="2997273" y="537660"/>
                  <a:pt x="2935069" y="430370"/>
                  <a:pt x="2815389" y="375702"/>
                </a:cubicBezTo>
                <a:cubicBezTo>
                  <a:pt x="2716970" y="330974"/>
                  <a:pt x="2595319" y="328052"/>
                  <a:pt x="2479970" y="326883"/>
                </a:cubicBezTo>
                <a:lnTo>
                  <a:pt x="1791810" y="318698"/>
                </a:lnTo>
                <a:cubicBezTo>
                  <a:pt x="1746143" y="318111"/>
                  <a:pt x="1704807" y="340915"/>
                  <a:pt x="1694966" y="373949"/>
                </a:cubicBezTo>
                <a:cubicBezTo>
                  <a:pt x="1686695" y="400845"/>
                  <a:pt x="1674887" y="427154"/>
                  <a:pt x="1659925" y="452588"/>
                </a:cubicBezTo>
                <a:cubicBezTo>
                  <a:pt x="1627645" y="506670"/>
                  <a:pt x="1524894" y="509595"/>
                  <a:pt x="1485129" y="458143"/>
                </a:cubicBezTo>
                <a:lnTo>
                  <a:pt x="1483951" y="456974"/>
                </a:lnTo>
                <a:cubicBezTo>
                  <a:pt x="1440644" y="401136"/>
                  <a:pt x="1326081" y="410491"/>
                  <a:pt x="1304034" y="472467"/>
                </a:cubicBezTo>
                <a:cubicBezTo>
                  <a:pt x="1293801" y="501701"/>
                  <a:pt x="1278446" y="529183"/>
                  <a:pt x="1249315" y="552570"/>
                </a:cubicBezTo>
                <a:cubicBezTo>
                  <a:pt x="1218999" y="576832"/>
                  <a:pt x="1172546" y="589404"/>
                  <a:pt x="1130028" y="578879"/>
                </a:cubicBezTo>
                <a:cubicBezTo>
                  <a:pt x="1076880" y="565725"/>
                  <a:pt x="1063100" y="525966"/>
                  <a:pt x="1051291" y="490008"/>
                </a:cubicBezTo>
                <a:cubicBezTo>
                  <a:pt x="1013498" y="378918"/>
                  <a:pt x="952083" y="264321"/>
                  <a:pt x="825314" y="198836"/>
                </a:cubicBezTo>
                <a:cubicBezTo>
                  <a:pt x="698550" y="133643"/>
                  <a:pt x="492652" y="144754"/>
                  <a:pt x="421789" y="246489"/>
                </a:cubicBezTo>
                <a:cubicBezTo>
                  <a:pt x="385963" y="297941"/>
                  <a:pt x="385570" y="366933"/>
                  <a:pt x="291086" y="384182"/>
                </a:cubicBezTo>
                <a:cubicBezTo>
                  <a:pt x="259199" y="390029"/>
                  <a:pt x="225340" y="386226"/>
                  <a:pt x="195027" y="377166"/>
                </a:cubicBezTo>
                <a:cubicBezTo>
                  <a:pt x="148179" y="362987"/>
                  <a:pt x="103004" y="349101"/>
                  <a:pt x="60496" y="335259"/>
                </a:cubicBezTo>
                <a:lnTo>
                  <a:pt x="0" y="314003"/>
                </a:lnTo>
                <a:close/>
              </a:path>
            </a:pathLst>
          </a:custGeom>
          <a:solidFill>
            <a:srgbClr val="F2F3F7"/>
          </a:solidFill>
          <a:ln w="9525" cap="flat">
            <a:noFill/>
            <a:prstDash val="solid"/>
            <a:miter/>
          </a:ln>
        </p:spPr>
        <p:txBody>
          <a:bodyPr wrap="square" rtlCol="0" anchor="ctr">
            <a:noAutofit/>
          </a:bodyPr>
          <a:lstStyle/>
          <a:p>
            <a:endParaRPr lang="en-ID">
              <a:latin typeface="Lexend" pitchFamily="2" charset="0"/>
            </a:endParaRPr>
          </a:p>
        </p:txBody>
      </p:sp>
    </p:spTree>
    <p:extLst>
      <p:ext uri="{BB962C8B-B14F-4D97-AF65-F5344CB8AC3E}">
        <p14:creationId xmlns:p14="http://schemas.microsoft.com/office/powerpoint/2010/main" val="2768161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星形: 四角 1">
            <a:extLst>
              <a:ext uri="{FF2B5EF4-FFF2-40B4-BE49-F238E27FC236}">
                <a16:creationId xmlns:a16="http://schemas.microsoft.com/office/drawing/2014/main" id="{5A10E7EC-466E-4FF2-9FF2-EB9B7A3B2EA8}"/>
              </a:ext>
            </a:extLst>
          </p:cNvPr>
          <p:cNvSpPr/>
          <p:nvPr/>
        </p:nvSpPr>
        <p:spPr>
          <a:xfrm rot="21041656">
            <a:off x="5253804" y="1874224"/>
            <a:ext cx="250300" cy="449752"/>
          </a:xfrm>
          <a:prstGeom prst="star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 name="星形: 五角 2">
            <a:extLst>
              <a:ext uri="{FF2B5EF4-FFF2-40B4-BE49-F238E27FC236}">
                <a16:creationId xmlns:a16="http://schemas.microsoft.com/office/drawing/2014/main" id="{A9F0AB81-518A-4F85-BC28-1EB8926DEDE3}"/>
              </a:ext>
            </a:extLst>
          </p:cNvPr>
          <p:cNvSpPr/>
          <p:nvPr/>
        </p:nvSpPr>
        <p:spPr>
          <a:xfrm>
            <a:off x="7713913" y="1449785"/>
            <a:ext cx="484308" cy="484308"/>
          </a:xfrm>
          <a:prstGeom prst="star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nvGrpSpPr>
          <p:cNvPr id="53" name="组合 52">
            <a:extLst>
              <a:ext uri="{FF2B5EF4-FFF2-40B4-BE49-F238E27FC236}">
                <a16:creationId xmlns:a16="http://schemas.microsoft.com/office/drawing/2014/main" id="{51ECFE00-99D0-46E8-BB0C-955A72AE10C6}"/>
              </a:ext>
            </a:extLst>
          </p:cNvPr>
          <p:cNvGrpSpPr>
            <a:grpSpLocks/>
          </p:cNvGrpSpPr>
          <p:nvPr/>
        </p:nvGrpSpPr>
        <p:grpSpPr>
          <a:xfrm>
            <a:off x="3668415" y="3192194"/>
            <a:ext cx="4855169" cy="1057251"/>
            <a:chOff x="4419106" y="2749296"/>
            <a:chExt cx="3353788" cy="730314"/>
          </a:xfrm>
        </p:grpSpPr>
        <p:sp>
          <p:nvSpPr>
            <p:cNvPr id="7" name="文本框 6">
              <a:extLst>
                <a:ext uri="{FF2B5EF4-FFF2-40B4-BE49-F238E27FC236}">
                  <a16:creationId xmlns:a16="http://schemas.microsoft.com/office/drawing/2014/main" id="{4C69FC0E-53A8-4833-8B53-B97AFEF5C4CE}"/>
                </a:ext>
              </a:extLst>
            </p:cNvPr>
            <p:cNvSpPr txBox="1">
              <a:spLocks/>
            </p:cNvSpPr>
            <p:nvPr/>
          </p:nvSpPr>
          <p:spPr>
            <a:xfrm>
              <a:off x="4826422" y="2749296"/>
              <a:ext cx="2539157" cy="701586"/>
            </a:xfrm>
            <a:prstGeom prst="rect">
              <a:avLst/>
            </a:prstGeom>
            <a:noFill/>
          </p:spPr>
          <p:txBody>
            <a:bodyPr wrap="square" lIns="0" tIns="0" rIns="0" bIns="0" rtlCol="0">
              <a:spAutoFit/>
            </a:bodyPr>
            <a:lstStyle/>
            <a:p>
              <a:pPr algn="ctr"/>
              <a:r>
                <a:rPr lang="zh-CN" altLang="en-US" sz="6600" dirty="0">
                  <a:ln w="9525" cap="rnd">
                    <a:noFill/>
                    <a:prstDash val="dash"/>
                  </a:ln>
                  <a:solidFill>
                    <a:schemeClr val="accent1"/>
                  </a:solidFill>
                  <a:latin typeface="+mj-ea"/>
                  <a:ea typeface="+mj-ea"/>
                </a:rPr>
                <a:t>圣诞习俗</a:t>
              </a:r>
            </a:p>
          </p:txBody>
        </p:sp>
        <p:grpSp>
          <p:nvGrpSpPr>
            <p:cNvPr id="38" name="组合 37">
              <a:extLst>
                <a:ext uri="{FF2B5EF4-FFF2-40B4-BE49-F238E27FC236}">
                  <a16:creationId xmlns:a16="http://schemas.microsoft.com/office/drawing/2014/main" id="{BD31887D-A581-4586-A838-5B7335604173}"/>
                </a:ext>
              </a:extLst>
            </p:cNvPr>
            <p:cNvGrpSpPr/>
            <p:nvPr/>
          </p:nvGrpSpPr>
          <p:grpSpPr>
            <a:xfrm>
              <a:off x="4419106" y="2863245"/>
              <a:ext cx="3353788" cy="616365"/>
              <a:chOff x="4405027" y="3033884"/>
              <a:chExt cx="3353788" cy="616365"/>
            </a:xfrm>
          </p:grpSpPr>
          <p:grpSp>
            <p:nvGrpSpPr>
              <p:cNvPr id="15" name="组合 14">
                <a:extLst>
                  <a:ext uri="{FF2B5EF4-FFF2-40B4-BE49-F238E27FC236}">
                    <a16:creationId xmlns:a16="http://schemas.microsoft.com/office/drawing/2014/main" id="{D04D0BF6-C818-43B0-9F1A-FC51F4F421C5}"/>
                  </a:ext>
                </a:extLst>
              </p:cNvPr>
              <p:cNvGrpSpPr/>
              <p:nvPr/>
            </p:nvGrpSpPr>
            <p:grpSpPr>
              <a:xfrm rot="13500000">
                <a:off x="4405883" y="3037325"/>
                <a:ext cx="612068" cy="613779"/>
                <a:chOff x="6873794" y="4505602"/>
                <a:chExt cx="794058" cy="796284"/>
              </a:xfrm>
            </p:grpSpPr>
            <p:sp>
              <p:nvSpPr>
                <p:cNvPr id="23" name="任意多边形 68">
                  <a:extLst>
                    <a:ext uri="{FF2B5EF4-FFF2-40B4-BE49-F238E27FC236}">
                      <a16:creationId xmlns:a16="http://schemas.microsoft.com/office/drawing/2014/main" id="{874D2B31-9FC1-44EE-B519-8D3A243907C6}"/>
                    </a:ext>
                  </a:extLst>
                </p:cNvPr>
                <p:cNvSpPr/>
                <p:nvPr/>
              </p:nvSpPr>
              <p:spPr>
                <a:xfrm>
                  <a:off x="7107190" y="5031784"/>
                  <a:ext cx="166325" cy="163585"/>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sp>
              <p:nvSpPr>
                <p:cNvPr id="24" name="任意多边形 69">
                  <a:extLst>
                    <a:ext uri="{FF2B5EF4-FFF2-40B4-BE49-F238E27FC236}">
                      <a16:creationId xmlns:a16="http://schemas.microsoft.com/office/drawing/2014/main" id="{9BE71CCC-CF7C-4781-9648-CA030CADB707}"/>
                    </a:ext>
                  </a:extLst>
                </p:cNvPr>
                <p:cNvSpPr/>
                <p:nvPr/>
              </p:nvSpPr>
              <p:spPr>
                <a:xfrm>
                  <a:off x="7264964" y="5138301"/>
                  <a:ext cx="166325" cy="163585"/>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sp>
              <p:nvSpPr>
                <p:cNvPr id="25" name="任意多边形 70">
                  <a:extLst>
                    <a:ext uri="{FF2B5EF4-FFF2-40B4-BE49-F238E27FC236}">
                      <a16:creationId xmlns:a16="http://schemas.microsoft.com/office/drawing/2014/main" id="{235655F7-06E2-4DBE-BB2A-0D62828B8027}"/>
                    </a:ext>
                  </a:extLst>
                </p:cNvPr>
                <p:cNvSpPr/>
                <p:nvPr/>
              </p:nvSpPr>
              <p:spPr>
                <a:xfrm>
                  <a:off x="7284699" y="4950041"/>
                  <a:ext cx="166325" cy="163585"/>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grpSp>
              <p:nvGrpSpPr>
                <p:cNvPr id="26" name="组合 25">
                  <a:extLst>
                    <a:ext uri="{FF2B5EF4-FFF2-40B4-BE49-F238E27FC236}">
                      <a16:creationId xmlns:a16="http://schemas.microsoft.com/office/drawing/2014/main" id="{82AD64AC-3491-4BA3-A2BF-36F97B1A85EC}"/>
                    </a:ext>
                  </a:extLst>
                </p:cNvPr>
                <p:cNvGrpSpPr/>
                <p:nvPr/>
              </p:nvGrpSpPr>
              <p:grpSpPr>
                <a:xfrm>
                  <a:off x="6873794" y="4505602"/>
                  <a:ext cx="794058" cy="525353"/>
                  <a:chOff x="6873794" y="4505602"/>
                  <a:chExt cx="794058" cy="525353"/>
                </a:xfrm>
                <a:solidFill>
                  <a:srgbClr val="40645C"/>
                </a:solidFill>
              </p:grpSpPr>
              <p:sp>
                <p:nvSpPr>
                  <p:cNvPr id="27" name="任意多边形 72">
                    <a:extLst>
                      <a:ext uri="{FF2B5EF4-FFF2-40B4-BE49-F238E27FC236}">
                        <a16:creationId xmlns:a16="http://schemas.microsoft.com/office/drawing/2014/main" id="{2E2595AF-6E2A-4CD5-84CC-E7FE05478E51}"/>
                      </a:ext>
                    </a:extLst>
                  </p:cNvPr>
                  <p:cNvSpPr/>
                  <p:nvPr/>
                </p:nvSpPr>
                <p:spPr>
                  <a:xfrm>
                    <a:off x="6873794" y="4655866"/>
                    <a:ext cx="438175" cy="375089"/>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1"/>
                  </a:solidFill>
                  <a:ln w="5823" cap="flat">
                    <a:noFill/>
                    <a:prstDash val="solid"/>
                    <a:miter/>
                  </a:ln>
                  <a:effectLst/>
                </p:spPr>
                <p:txBody>
                  <a:bodyPr lIns="85954" tIns="42977" rIns="85954" bIns="42977" rtlCol="0" anchor="ctr"/>
                  <a:lstStyle/>
                  <a:p>
                    <a:endParaRPr lang="zh-CN" altLang="en-US" sz="2800"/>
                  </a:p>
                </p:txBody>
              </p:sp>
              <p:sp>
                <p:nvSpPr>
                  <p:cNvPr id="28" name="任意多边形 73">
                    <a:extLst>
                      <a:ext uri="{FF2B5EF4-FFF2-40B4-BE49-F238E27FC236}">
                        <a16:creationId xmlns:a16="http://schemas.microsoft.com/office/drawing/2014/main" id="{CB3475F2-84AA-41E8-8A34-39CD3F21CAE1}"/>
                      </a:ext>
                    </a:extLst>
                  </p:cNvPr>
                  <p:cNvSpPr/>
                  <p:nvPr/>
                </p:nvSpPr>
                <p:spPr>
                  <a:xfrm>
                    <a:off x="7304142" y="4505602"/>
                    <a:ext cx="363710" cy="424743"/>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1"/>
                  </a:solidFill>
                  <a:ln w="5823" cap="flat">
                    <a:noFill/>
                    <a:prstDash val="solid"/>
                    <a:miter/>
                  </a:ln>
                  <a:effectLst/>
                </p:spPr>
                <p:txBody>
                  <a:bodyPr lIns="85954" tIns="42977" rIns="85954" bIns="42977" rtlCol="0" anchor="ctr"/>
                  <a:lstStyle/>
                  <a:p>
                    <a:endParaRPr lang="zh-CN" altLang="en-US" sz="2800"/>
                  </a:p>
                </p:txBody>
              </p:sp>
            </p:grpSp>
          </p:grpSp>
          <p:grpSp>
            <p:nvGrpSpPr>
              <p:cNvPr id="16" name="组合 15">
                <a:extLst>
                  <a:ext uri="{FF2B5EF4-FFF2-40B4-BE49-F238E27FC236}">
                    <a16:creationId xmlns:a16="http://schemas.microsoft.com/office/drawing/2014/main" id="{96481425-095C-4956-951C-4DF656D11F4F}"/>
                  </a:ext>
                </a:extLst>
              </p:cNvPr>
              <p:cNvGrpSpPr/>
              <p:nvPr/>
            </p:nvGrpSpPr>
            <p:grpSpPr>
              <a:xfrm rot="8100000" flipH="1">
                <a:off x="7147779" y="3033884"/>
                <a:ext cx="611036" cy="614911"/>
                <a:chOff x="6881814" y="4502874"/>
                <a:chExt cx="792728" cy="797752"/>
              </a:xfrm>
            </p:grpSpPr>
            <p:sp>
              <p:nvSpPr>
                <p:cNvPr id="17" name="任意多边形 68">
                  <a:extLst>
                    <a:ext uri="{FF2B5EF4-FFF2-40B4-BE49-F238E27FC236}">
                      <a16:creationId xmlns:a16="http://schemas.microsoft.com/office/drawing/2014/main" id="{9F70EFA4-4627-4D9D-9B9E-65A571E25C7A}"/>
                    </a:ext>
                  </a:extLst>
                </p:cNvPr>
                <p:cNvSpPr/>
                <p:nvPr/>
              </p:nvSpPr>
              <p:spPr>
                <a:xfrm>
                  <a:off x="7110273" y="5030524"/>
                  <a:ext cx="166327" cy="163585"/>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sp>
              <p:nvSpPr>
                <p:cNvPr id="18" name="任意多边形 69">
                  <a:extLst>
                    <a:ext uri="{FF2B5EF4-FFF2-40B4-BE49-F238E27FC236}">
                      <a16:creationId xmlns:a16="http://schemas.microsoft.com/office/drawing/2014/main" id="{ADBAEA8F-9DA1-4B92-9CE5-5F71217016E1}"/>
                    </a:ext>
                  </a:extLst>
                </p:cNvPr>
                <p:cNvSpPr/>
                <p:nvPr/>
              </p:nvSpPr>
              <p:spPr>
                <a:xfrm>
                  <a:off x="7268050" y="5137041"/>
                  <a:ext cx="166327" cy="163585"/>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sp>
              <p:nvSpPr>
                <p:cNvPr id="19" name="任意多边形 70">
                  <a:extLst>
                    <a:ext uri="{FF2B5EF4-FFF2-40B4-BE49-F238E27FC236}">
                      <a16:creationId xmlns:a16="http://schemas.microsoft.com/office/drawing/2014/main" id="{23CAC269-15E5-433F-93C7-B84818B22E06}"/>
                    </a:ext>
                  </a:extLst>
                </p:cNvPr>
                <p:cNvSpPr/>
                <p:nvPr/>
              </p:nvSpPr>
              <p:spPr>
                <a:xfrm>
                  <a:off x="7287786" y="4948793"/>
                  <a:ext cx="166327" cy="163585"/>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grpSp>
              <p:nvGrpSpPr>
                <p:cNvPr id="20" name="组合 19">
                  <a:extLst>
                    <a:ext uri="{FF2B5EF4-FFF2-40B4-BE49-F238E27FC236}">
                      <a16:creationId xmlns:a16="http://schemas.microsoft.com/office/drawing/2014/main" id="{A6EEC385-9F60-4D6D-9065-772076FD4593}"/>
                    </a:ext>
                  </a:extLst>
                </p:cNvPr>
                <p:cNvGrpSpPr/>
                <p:nvPr/>
              </p:nvGrpSpPr>
              <p:grpSpPr>
                <a:xfrm>
                  <a:off x="6881814" y="4502874"/>
                  <a:ext cx="792728" cy="524789"/>
                  <a:chOff x="6881814" y="4502874"/>
                  <a:chExt cx="792728" cy="524789"/>
                </a:xfrm>
                <a:solidFill>
                  <a:srgbClr val="40645C"/>
                </a:solidFill>
              </p:grpSpPr>
              <p:sp>
                <p:nvSpPr>
                  <p:cNvPr id="21" name="任意多边形 72">
                    <a:extLst>
                      <a:ext uri="{FF2B5EF4-FFF2-40B4-BE49-F238E27FC236}">
                        <a16:creationId xmlns:a16="http://schemas.microsoft.com/office/drawing/2014/main" id="{4642855C-A0F5-428F-AB5F-15ED8655A1FB}"/>
                      </a:ext>
                    </a:extLst>
                  </p:cNvPr>
                  <p:cNvSpPr/>
                  <p:nvPr/>
                </p:nvSpPr>
                <p:spPr>
                  <a:xfrm>
                    <a:off x="6881814" y="4652575"/>
                    <a:ext cx="438179" cy="375088"/>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1"/>
                  </a:solidFill>
                  <a:ln w="5823" cap="flat">
                    <a:noFill/>
                    <a:prstDash val="solid"/>
                    <a:miter/>
                  </a:ln>
                  <a:effectLst/>
                </p:spPr>
                <p:txBody>
                  <a:bodyPr lIns="85954" tIns="42977" rIns="85954" bIns="42977" rtlCol="0" anchor="ctr"/>
                  <a:lstStyle/>
                  <a:p>
                    <a:endParaRPr lang="zh-CN" altLang="en-US" sz="2800"/>
                  </a:p>
                </p:txBody>
              </p:sp>
              <p:sp>
                <p:nvSpPr>
                  <p:cNvPr id="22" name="任意多边形 73">
                    <a:extLst>
                      <a:ext uri="{FF2B5EF4-FFF2-40B4-BE49-F238E27FC236}">
                        <a16:creationId xmlns:a16="http://schemas.microsoft.com/office/drawing/2014/main" id="{2678D3DD-35E3-4F16-BE63-1A64EE41E664}"/>
                      </a:ext>
                    </a:extLst>
                  </p:cNvPr>
                  <p:cNvSpPr/>
                  <p:nvPr/>
                </p:nvSpPr>
                <p:spPr>
                  <a:xfrm>
                    <a:off x="7310828" y="4502874"/>
                    <a:ext cx="363714" cy="424742"/>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1"/>
                  </a:solidFill>
                  <a:ln w="5823" cap="flat">
                    <a:noFill/>
                    <a:prstDash val="solid"/>
                    <a:miter/>
                  </a:ln>
                  <a:effectLst/>
                </p:spPr>
                <p:txBody>
                  <a:bodyPr lIns="85954" tIns="42977" rIns="85954" bIns="42977" rtlCol="0" anchor="ctr"/>
                  <a:lstStyle/>
                  <a:p>
                    <a:endParaRPr lang="zh-CN" altLang="en-US" sz="2800"/>
                  </a:p>
                </p:txBody>
              </p:sp>
            </p:grpSp>
          </p:grpSp>
        </p:grpSp>
      </p:grpSp>
      <p:sp>
        <p:nvSpPr>
          <p:cNvPr id="6" name="文本框 5">
            <a:extLst>
              <a:ext uri="{FF2B5EF4-FFF2-40B4-BE49-F238E27FC236}">
                <a16:creationId xmlns:a16="http://schemas.microsoft.com/office/drawing/2014/main" id="{16C92B6E-908A-49D7-8641-F9A7C8691DE9}"/>
              </a:ext>
            </a:extLst>
          </p:cNvPr>
          <p:cNvSpPr txBox="1">
            <a:spLocks/>
          </p:cNvSpPr>
          <p:nvPr/>
        </p:nvSpPr>
        <p:spPr>
          <a:xfrm>
            <a:off x="5237335" y="2419538"/>
            <a:ext cx="1748171" cy="1015663"/>
          </a:xfrm>
          <a:prstGeom prst="rect">
            <a:avLst/>
          </a:prstGeom>
          <a:noFill/>
        </p:spPr>
        <p:txBody>
          <a:bodyPr wrap="none" lIns="0" tIns="0" rIns="0" bIns="0" rtlCol="0">
            <a:spAutoFit/>
          </a:bodyPr>
          <a:lstStyle>
            <a:defPPr>
              <a:defRPr lang="zh-CN"/>
            </a:defPPr>
            <a:lvl1pPr>
              <a:defRPr sz="6600" b="1">
                <a:ln w="22225" cap="rnd">
                  <a:solidFill>
                    <a:schemeClr val="accent2">
                      <a:alpha val="46000"/>
                    </a:schemeClr>
                  </a:solidFill>
                  <a:prstDash val="dash"/>
                </a:ln>
                <a:gradFill flip="none" rotWithShape="1">
                  <a:gsLst>
                    <a:gs pos="100000">
                      <a:schemeClr val="accent5">
                        <a:alpha val="21000"/>
                      </a:schemeClr>
                    </a:gs>
                    <a:gs pos="5000">
                      <a:srgbClr val="E7BF65">
                        <a:alpha val="39000"/>
                      </a:srgbClr>
                    </a:gs>
                    <a:gs pos="21000">
                      <a:schemeClr val="accent6">
                        <a:alpha val="36000"/>
                      </a:schemeClr>
                    </a:gs>
                    <a:gs pos="59000">
                      <a:schemeClr val="accent5">
                        <a:alpha val="93000"/>
                      </a:schemeClr>
                    </a:gs>
                  </a:gsLst>
                  <a:lin ang="2700000" scaled="1"/>
                  <a:tileRect/>
                </a:gradFill>
                <a:latin typeface="+mj-ea"/>
                <a:ea typeface="+mj-ea"/>
              </a:defRPr>
            </a:lvl1pPr>
          </a:lstStyle>
          <a:p>
            <a:r>
              <a:rPr lang="en-US" altLang="zh-CN" dirty="0">
                <a:ln w="9525" cap="rnd">
                  <a:noFill/>
                  <a:prstDash val="dash"/>
                </a:ln>
                <a:solidFill>
                  <a:schemeClr val="accent1"/>
                </a:solidFill>
                <a:latin typeface="+mj-lt"/>
              </a:rPr>
              <a:t>TWO</a:t>
            </a:r>
            <a:endParaRPr lang="zh-CN" altLang="en-US" dirty="0">
              <a:ln w="9525" cap="rnd">
                <a:noFill/>
                <a:prstDash val="dash"/>
              </a:ln>
              <a:solidFill>
                <a:schemeClr val="accent1"/>
              </a:solidFill>
              <a:latin typeface="+mj-lt"/>
            </a:endParaRPr>
          </a:p>
        </p:txBody>
      </p:sp>
      <p:grpSp>
        <p:nvGrpSpPr>
          <p:cNvPr id="10" name="组合 9">
            <a:extLst>
              <a:ext uri="{FF2B5EF4-FFF2-40B4-BE49-F238E27FC236}">
                <a16:creationId xmlns:a16="http://schemas.microsoft.com/office/drawing/2014/main" id="{80CEFD7B-2D43-4402-A489-38C449BE2CAE}"/>
              </a:ext>
            </a:extLst>
          </p:cNvPr>
          <p:cNvGrpSpPr/>
          <p:nvPr/>
        </p:nvGrpSpPr>
        <p:grpSpPr>
          <a:xfrm>
            <a:off x="5752270" y="2042689"/>
            <a:ext cx="592136" cy="559031"/>
            <a:chOff x="7084557" y="6786839"/>
            <a:chExt cx="430306" cy="440257"/>
          </a:xfrm>
        </p:grpSpPr>
        <p:sp>
          <p:nvSpPr>
            <p:cNvPr id="11" name="等腰三角形 10">
              <a:extLst>
                <a:ext uri="{FF2B5EF4-FFF2-40B4-BE49-F238E27FC236}">
                  <a16:creationId xmlns:a16="http://schemas.microsoft.com/office/drawing/2014/main" id="{EDCA9BA7-6785-46CB-B711-14FCB5C3BF9A}"/>
                </a:ext>
              </a:extLst>
            </p:cNvPr>
            <p:cNvSpPr/>
            <p:nvPr/>
          </p:nvSpPr>
          <p:spPr>
            <a:xfrm>
              <a:off x="7107222" y="6818004"/>
              <a:ext cx="394836" cy="402289"/>
            </a:xfrm>
            <a:prstGeom prst="triangle">
              <a:avLst/>
            </a:prstGeom>
            <a:gradFill flip="none" rotWithShape="1">
              <a:gsLst>
                <a:gs pos="100000">
                  <a:schemeClr val="accent3">
                    <a:lumMod val="75000"/>
                  </a:schemeClr>
                </a:gs>
                <a:gs pos="0">
                  <a:schemeClr val="accent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8439" tIns="29220" rIns="58439" bIns="29220" rtlCol="0" anchor="ctr"/>
            <a:lstStyle/>
            <a:p>
              <a:pPr algn="ctr"/>
              <a:endParaRPr lang="zh-CN" altLang="en-US" dirty="0"/>
            </a:p>
          </p:txBody>
        </p:sp>
        <p:sp>
          <p:nvSpPr>
            <p:cNvPr id="12" name="矩形 11">
              <a:extLst>
                <a:ext uri="{FF2B5EF4-FFF2-40B4-BE49-F238E27FC236}">
                  <a16:creationId xmlns:a16="http://schemas.microsoft.com/office/drawing/2014/main" id="{7F7F8104-6F8A-4D55-9A66-84187B04A324}"/>
                </a:ext>
              </a:extLst>
            </p:cNvPr>
            <p:cNvSpPr/>
            <p:nvPr/>
          </p:nvSpPr>
          <p:spPr>
            <a:xfrm rot="16200000">
              <a:off x="7279966" y="6992200"/>
              <a:ext cx="39487" cy="43030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8439" tIns="29220" rIns="58439" bIns="29220" rtlCol="0" anchor="ctr"/>
            <a:lstStyle/>
            <a:p>
              <a:pPr algn="ctr"/>
              <a:endParaRPr lang="zh-CN" altLang="en-US"/>
            </a:p>
          </p:txBody>
        </p:sp>
        <p:sp>
          <p:nvSpPr>
            <p:cNvPr id="13" name="椭圆 12">
              <a:extLst>
                <a:ext uri="{FF2B5EF4-FFF2-40B4-BE49-F238E27FC236}">
                  <a16:creationId xmlns:a16="http://schemas.microsoft.com/office/drawing/2014/main" id="{A10B50E9-9864-4E6E-B2EE-5CB2E87C01E9}"/>
                </a:ext>
              </a:extLst>
            </p:cNvPr>
            <p:cNvSpPr/>
            <p:nvPr/>
          </p:nvSpPr>
          <p:spPr>
            <a:xfrm>
              <a:off x="7257911" y="6786839"/>
              <a:ext cx="93468" cy="9346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8439" tIns="29220" rIns="58439" bIns="29220" rtlCol="0" anchor="ctr"/>
            <a:lstStyle/>
            <a:p>
              <a:pPr algn="ctr"/>
              <a:endParaRPr lang="zh-CN" altLang="en-US"/>
            </a:p>
          </p:txBody>
        </p:sp>
      </p:grpSp>
      <p:grpSp>
        <p:nvGrpSpPr>
          <p:cNvPr id="39" name="组合 38">
            <a:extLst>
              <a:ext uri="{FF2B5EF4-FFF2-40B4-BE49-F238E27FC236}">
                <a16:creationId xmlns:a16="http://schemas.microsoft.com/office/drawing/2014/main" id="{B1CE91D3-7C49-46CE-9B9C-8D7C577E33EE}"/>
              </a:ext>
            </a:extLst>
          </p:cNvPr>
          <p:cNvGrpSpPr/>
          <p:nvPr/>
        </p:nvGrpSpPr>
        <p:grpSpPr>
          <a:xfrm>
            <a:off x="3258947" y="4177790"/>
            <a:ext cx="5674106" cy="617175"/>
            <a:chOff x="4136260" y="4389120"/>
            <a:chExt cx="3919482" cy="426324"/>
          </a:xfrm>
        </p:grpSpPr>
        <p:sp>
          <p:nvSpPr>
            <p:cNvPr id="40" name="任意多边形 5">
              <a:extLst>
                <a:ext uri="{FF2B5EF4-FFF2-40B4-BE49-F238E27FC236}">
                  <a16:creationId xmlns:a16="http://schemas.microsoft.com/office/drawing/2014/main" id="{F4B568E8-715E-4F2B-BFA5-0784A0CFE3E7}"/>
                </a:ext>
              </a:extLst>
            </p:cNvPr>
            <p:cNvSpPr/>
            <p:nvPr/>
          </p:nvSpPr>
          <p:spPr>
            <a:xfrm rot="750910">
              <a:off x="4136260" y="4389120"/>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p:spPr>
          <p:txBody>
            <a:bodyPr rtlCol="0" anchor="ctr"/>
            <a:lstStyle/>
            <a:p>
              <a:endParaRPr lang="zh-CN" altLang="en-US" sz="3200"/>
            </a:p>
          </p:txBody>
        </p:sp>
        <p:sp>
          <p:nvSpPr>
            <p:cNvPr id="41" name="任意多边形 5">
              <a:extLst>
                <a:ext uri="{FF2B5EF4-FFF2-40B4-BE49-F238E27FC236}">
                  <a16:creationId xmlns:a16="http://schemas.microsoft.com/office/drawing/2014/main" id="{53F736B3-ABA6-48CE-A190-AC963A8E2CA1}"/>
                </a:ext>
              </a:extLst>
            </p:cNvPr>
            <p:cNvSpPr/>
            <p:nvPr/>
          </p:nvSpPr>
          <p:spPr>
            <a:xfrm rot="20849090" flipH="1">
              <a:off x="6539101" y="4389120"/>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p:spPr>
          <p:txBody>
            <a:bodyPr rtlCol="0" anchor="ctr"/>
            <a:lstStyle/>
            <a:p>
              <a:endParaRPr lang="zh-CN" altLang="en-US" sz="3200"/>
            </a:p>
          </p:txBody>
        </p:sp>
      </p:grpSp>
      <p:grpSp>
        <p:nvGrpSpPr>
          <p:cNvPr id="42" name="组合 41">
            <a:extLst>
              <a:ext uri="{FF2B5EF4-FFF2-40B4-BE49-F238E27FC236}">
                <a16:creationId xmlns:a16="http://schemas.microsoft.com/office/drawing/2014/main" id="{46FE8D3D-2BD6-4642-9DE8-07AD1E5CC84F}"/>
              </a:ext>
            </a:extLst>
          </p:cNvPr>
          <p:cNvGrpSpPr/>
          <p:nvPr/>
        </p:nvGrpSpPr>
        <p:grpSpPr>
          <a:xfrm>
            <a:off x="3258947" y="1718211"/>
            <a:ext cx="5674106" cy="617175"/>
            <a:chOff x="4136260" y="1651002"/>
            <a:chExt cx="3919482" cy="426324"/>
          </a:xfrm>
        </p:grpSpPr>
        <p:sp>
          <p:nvSpPr>
            <p:cNvPr id="43" name="任意多边形 5">
              <a:extLst>
                <a:ext uri="{FF2B5EF4-FFF2-40B4-BE49-F238E27FC236}">
                  <a16:creationId xmlns:a16="http://schemas.microsoft.com/office/drawing/2014/main" id="{7C478C9C-B666-4C06-B58A-AA4C66930F2D}"/>
                </a:ext>
              </a:extLst>
            </p:cNvPr>
            <p:cNvSpPr/>
            <p:nvPr/>
          </p:nvSpPr>
          <p:spPr>
            <a:xfrm rot="20849090" flipV="1">
              <a:off x="4136260" y="1651002"/>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p:spPr>
          <p:txBody>
            <a:bodyPr rtlCol="0" anchor="ctr"/>
            <a:lstStyle/>
            <a:p>
              <a:endParaRPr lang="zh-CN" altLang="en-US" sz="3200"/>
            </a:p>
          </p:txBody>
        </p:sp>
        <p:sp>
          <p:nvSpPr>
            <p:cNvPr id="44" name="任意多边形 5">
              <a:extLst>
                <a:ext uri="{FF2B5EF4-FFF2-40B4-BE49-F238E27FC236}">
                  <a16:creationId xmlns:a16="http://schemas.microsoft.com/office/drawing/2014/main" id="{00868D17-9A61-44BE-A18A-20E8DBFF6534}"/>
                </a:ext>
              </a:extLst>
            </p:cNvPr>
            <p:cNvSpPr/>
            <p:nvPr/>
          </p:nvSpPr>
          <p:spPr>
            <a:xfrm rot="750910" flipH="1" flipV="1">
              <a:off x="6539101" y="1651002"/>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p:spPr>
          <p:txBody>
            <a:bodyPr rtlCol="0" anchor="ctr"/>
            <a:lstStyle/>
            <a:p>
              <a:endParaRPr lang="zh-CN" altLang="en-US" sz="3200"/>
            </a:p>
          </p:txBody>
        </p:sp>
      </p:grpSp>
      <p:pic>
        <p:nvPicPr>
          <p:cNvPr id="66" name="图片 65">
            <a:extLst>
              <a:ext uri="{FF2B5EF4-FFF2-40B4-BE49-F238E27FC236}">
                <a16:creationId xmlns:a16="http://schemas.microsoft.com/office/drawing/2014/main" id="{4005F11D-E402-4C63-8A9B-8EE47F0DC9B2}"/>
              </a:ext>
            </a:extLst>
          </p:cNvPr>
          <p:cNvPicPr>
            <a:picLocks noChangeAspect="1"/>
          </p:cNvPicPr>
          <p:nvPr/>
        </p:nvPicPr>
        <p:blipFill>
          <a:blip r:embed="rId2">
            <a:biLevel thresh="50000"/>
            <a:alphaModFix amt="80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5614216" y="1208894"/>
            <a:ext cx="481783" cy="481783"/>
          </a:xfrm>
          <a:prstGeom prst="rect">
            <a:avLst/>
          </a:prstGeom>
        </p:spPr>
      </p:pic>
    </p:spTree>
    <p:extLst>
      <p:ext uri="{BB962C8B-B14F-4D97-AF65-F5344CB8AC3E}">
        <p14:creationId xmlns:p14="http://schemas.microsoft.com/office/powerpoint/2010/main" val="621524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a:extLst>
              <a:ext uri="{FF2B5EF4-FFF2-40B4-BE49-F238E27FC236}">
                <a16:creationId xmlns:a16="http://schemas.microsoft.com/office/drawing/2014/main" id="{24E04E83-53FF-4C37-B080-796D36BF57CB}"/>
              </a:ext>
            </a:extLst>
          </p:cNvPr>
          <p:cNvGrpSpPr/>
          <p:nvPr/>
        </p:nvGrpSpPr>
        <p:grpSpPr>
          <a:xfrm>
            <a:off x="3921532" y="763092"/>
            <a:ext cx="4348880" cy="840773"/>
            <a:chOff x="3921560" y="822607"/>
            <a:chExt cx="4348880" cy="840773"/>
          </a:xfrm>
        </p:grpSpPr>
        <p:grpSp>
          <p:nvGrpSpPr>
            <p:cNvPr id="67" name="组合 66">
              <a:extLst>
                <a:ext uri="{FF2B5EF4-FFF2-40B4-BE49-F238E27FC236}">
                  <a16:creationId xmlns:a16="http://schemas.microsoft.com/office/drawing/2014/main" id="{2FBE3E81-1678-4F20-B3F8-5AF2E175E4F9}"/>
                </a:ext>
              </a:extLst>
            </p:cNvPr>
            <p:cNvGrpSpPr/>
            <p:nvPr/>
          </p:nvGrpSpPr>
          <p:grpSpPr>
            <a:xfrm>
              <a:off x="3921560" y="1116481"/>
              <a:ext cx="4348880" cy="341041"/>
              <a:chOff x="3921560" y="1116481"/>
              <a:chExt cx="4348880" cy="341041"/>
            </a:xfrm>
          </p:grpSpPr>
          <p:sp>
            <p:nvSpPr>
              <p:cNvPr id="96" name="任意多边形 5">
                <a:extLst>
                  <a:ext uri="{FF2B5EF4-FFF2-40B4-BE49-F238E27FC236}">
                    <a16:creationId xmlns:a16="http://schemas.microsoft.com/office/drawing/2014/main" id="{A58C642F-AC9B-4DBF-B7B1-D5D1185004F1}"/>
                  </a:ext>
                </a:extLst>
              </p:cNvPr>
              <p:cNvSpPr/>
              <p:nvPr/>
            </p:nvSpPr>
            <p:spPr>
              <a:xfrm rot="19800000" flipV="1">
                <a:off x="3921560"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sp>
            <p:nvSpPr>
              <p:cNvPr id="97" name="任意多边形 5">
                <a:extLst>
                  <a:ext uri="{FF2B5EF4-FFF2-40B4-BE49-F238E27FC236}">
                    <a16:creationId xmlns:a16="http://schemas.microsoft.com/office/drawing/2014/main" id="{BE216E94-F8FC-4034-B8D9-EC310BD59B99}"/>
                  </a:ext>
                </a:extLst>
              </p:cNvPr>
              <p:cNvSpPr/>
              <p:nvPr/>
            </p:nvSpPr>
            <p:spPr>
              <a:xfrm rot="1800000" flipH="1" flipV="1">
                <a:off x="7057189"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grpSp>
        <p:sp>
          <p:nvSpPr>
            <p:cNvPr id="68" name="文本框 67">
              <a:extLst>
                <a:ext uri="{FF2B5EF4-FFF2-40B4-BE49-F238E27FC236}">
                  <a16:creationId xmlns:a16="http://schemas.microsoft.com/office/drawing/2014/main" id="{A906467A-AA05-43E2-BB9C-0D1CDBFFB69E}"/>
                </a:ext>
              </a:extLst>
            </p:cNvPr>
            <p:cNvSpPr txBox="1"/>
            <p:nvPr/>
          </p:nvSpPr>
          <p:spPr>
            <a:xfrm>
              <a:off x="5172670" y="822607"/>
              <a:ext cx="1846660" cy="553998"/>
            </a:xfrm>
            <a:prstGeom prst="rect">
              <a:avLst/>
            </a:prstGeom>
            <a:noFill/>
          </p:spPr>
          <p:txBody>
            <a:bodyPr wrap="none" lIns="0" tIns="0" rIns="0" bIns="0" rtlCol="0">
              <a:spAutoFit/>
            </a:bodyPr>
            <a:lstStyle/>
            <a:p>
              <a:pPr algn="ctr"/>
              <a:r>
                <a:rPr lang="zh-CN" altLang="en-US" sz="3600" dirty="0">
                  <a:solidFill>
                    <a:schemeClr val="accent1"/>
                  </a:solidFill>
                  <a:latin typeface="+mj-ea"/>
                  <a:ea typeface="+mj-ea"/>
                </a:rPr>
                <a:t>圣诞习俗</a:t>
              </a:r>
            </a:p>
          </p:txBody>
        </p:sp>
        <p:grpSp>
          <p:nvGrpSpPr>
            <p:cNvPr id="69" name="组合 68">
              <a:extLst>
                <a:ext uri="{FF2B5EF4-FFF2-40B4-BE49-F238E27FC236}">
                  <a16:creationId xmlns:a16="http://schemas.microsoft.com/office/drawing/2014/main" id="{C0BFC5FE-6CE4-404E-88BA-7995A761A513}"/>
                </a:ext>
              </a:extLst>
            </p:cNvPr>
            <p:cNvGrpSpPr/>
            <p:nvPr/>
          </p:nvGrpSpPr>
          <p:grpSpPr>
            <a:xfrm>
              <a:off x="4444366" y="1452969"/>
              <a:ext cx="3303269" cy="210411"/>
              <a:chOff x="4428213" y="934034"/>
              <a:chExt cx="3303269" cy="210411"/>
            </a:xfrm>
          </p:grpSpPr>
          <p:grpSp>
            <p:nvGrpSpPr>
              <p:cNvPr id="70" name="组合 29">
                <a:extLst>
                  <a:ext uri="{FF2B5EF4-FFF2-40B4-BE49-F238E27FC236}">
                    <a16:creationId xmlns:a16="http://schemas.microsoft.com/office/drawing/2014/main" id="{B551B699-FDE8-4C8E-8D04-4908B402F958}"/>
                  </a:ext>
                </a:extLst>
              </p:cNvPr>
              <p:cNvGrpSpPr>
                <a:grpSpLocks/>
              </p:cNvGrpSpPr>
              <p:nvPr/>
            </p:nvGrpSpPr>
            <p:grpSpPr bwMode="auto">
              <a:xfrm>
                <a:off x="4428213" y="973561"/>
                <a:ext cx="3303269" cy="0"/>
                <a:chOff x="4166574" y="4250954"/>
                <a:chExt cx="3811102" cy="0"/>
              </a:xfrm>
            </p:grpSpPr>
            <p:cxnSp>
              <p:nvCxnSpPr>
                <p:cNvPr id="72" name="直接连接符 71">
                  <a:extLst>
                    <a:ext uri="{FF2B5EF4-FFF2-40B4-BE49-F238E27FC236}">
                      <a16:creationId xmlns:a16="http://schemas.microsoft.com/office/drawing/2014/main" id="{8E764FFD-170D-4294-8238-7419D84DCC61}"/>
                    </a:ext>
                  </a:extLst>
                </p:cNvPr>
                <p:cNvCxnSpPr>
                  <a:cxnSpLocks/>
                </p:cNvCxnSpPr>
                <p:nvPr/>
              </p:nvCxnSpPr>
              <p:spPr>
                <a:xfrm>
                  <a:off x="6266591" y="4250954"/>
                  <a:ext cx="1711085"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793B3F9D-DD7A-4C4B-BD55-5CC7B6E11475}"/>
                    </a:ext>
                  </a:extLst>
                </p:cNvPr>
                <p:cNvCxnSpPr>
                  <a:cxnSpLocks/>
                </p:cNvCxnSpPr>
                <p:nvPr/>
              </p:nvCxnSpPr>
              <p:spPr>
                <a:xfrm>
                  <a:off x="4166574" y="4250954"/>
                  <a:ext cx="1748358"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71" name="直角三角形 70">
                <a:extLst>
                  <a:ext uri="{FF2B5EF4-FFF2-40B4-BE49-F238E27FC236}">
                    <a16:creationId xmlns:a16="http://schemas.microsoft.com/office/drawing/2014/main" id="{F58DC144-D1EB-4335-B55F-455D6309EF5F}"/>
                  </a:ext>
                </a:extLst>
              </p:cNvPr>
              <p:cNvSpPr/>
              <p:nvPr/>
            </p:nvSpPr>
            <p:spPr>
              <a:xfrm rot="8100000">
                <a:off x="5990795" y="934034"/>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64" name="星形: 四角 163">
            <a:extLst>
              <a:ext uri="{FF2B5EF4-FFF2-40B4-BE49-F238E27FC236}">
                <a16:creationId xmlns:a16="http://schemas.microsoft.com/office/drawing/2014/main" id="{3953EBF8-293E-437E-AC49-66E974E061D8}"/>
              </a:ext>
            </a:extLst>
          </p:cNvPr>
          <p:cNvSpPr/>
          <p:nvPr/>
        </p:nvSpPr>
        <p:spPr>
          <a:xfrm rot="20729664">
            <a:off x="4202069" y="6078185"/>
            <a:ext cx="457164" cy="442031"/>
          </a:xfrm>
          <a:prstGeom prst="star4">
            <a:avLst/>
          </a:prstGeom>
          <a:solidFill>
            <a:schemeClr val="accent1">
              <a:lumMod val="50000"/>
              <a:lumOff val="5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253EF4CD-F375-49B7-A8C0-A95DA9A7ED6C}"/>
              </a:ext>
            </a:extLst>
          </p:cNvPr>
          <p:cNvGrpSpPr/>
          <p:nvPr/>
        </p:nvGrpSpPr>
        <p:grpSpPr>
          <a:xfrm>
            <a:off x="1068374" y="1837058"/>
            <a:ext cx="2813734" cy="3997686"/>
            <a:chOff x="1296613" y="1511742"/>
            <a:chExt cx="2813734" cy="3997686"/>
          </a:xfrm>
        </p:grpSpPr>
        <p:sp>
          <p:nvSpPr>
            <p:cNvPr id="2" name="缺角矩形 1">
              <a:extLst>
                <a:ext uri="{FF2B5EF4-FFF2-40B4-BE49-F238E27FC236}">
                  <a16:creationId xmlns:a16="http://schemas.microsoft.com/office/drawing/2014/main" id="{B31D87B9-D57F-43F4-AFD2-B32BC358B20B}"/>
                </a:ext>
              </a:extLst>
            </p:cNvPr>
            <p:cNvSpPr/>
            <p:nvPr>
              <p:custDataLst>
                <p:tags r:id="rId19"/>
              </p:custDataLst>
            </p:nvPr>
          </p:nvSpPr>
          <p:spPr>
            <a:xfrm>
              <a:off x="1296613" y="1750690"/>
              <a:ext cx="2813734" cy="3758738"/>
            </a:xfrm>
            <a:prstGeom prst="plaque">
              <a:avLst>
                <a:gd name="adj" fmla="val 6831"/>
              </a:avLst>
            </a:prstGeom>
            <a:solidFill>
              <a:schemeClr val="bg1">
                <a:alpha val="80000"/>
              </a:schemeClr>
            </a:solidFill>
            <a:ln w="76200" cmpd="thinThick">
              <a:gradFill flip="none" rotWithShape="1">
                <a:gsLst>
                  <a:gs pos="0">
                    <a:schemeClr val="accent5">
                      <a:lumMod val="100000"/>
                    </a:schemeClr>
                  </a:gs>
                  <a:gs pos="71000">
                    <a:schemeClr val="accent5">
                      <a:lumMod val="75000"/>
                      <a:alpha val="74000"/>
                    </a:schemeClr>
                  </a:gs>
                </a:gsLst>
                <a:lin ang="10800000" scaled="1"/>
                <a:tileRect/>
              </a:gradFill>
            </a:ln>
            <a:effectLst>
              <a:outerShdw blurRad="47752" dist="35814" dir="2700000" algn="tl" rotWithShape="0">
                <a:schemeClr val="accent5">
                  <a:alpha val="4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p>
              <a:pPr algn="ctr"/>
              <a:endParaRPr lang="zh-CN" altLang="en-US" sz="1692"/>
            </a:p>
          </p:txBody>
        </p:sp>
        <p:sp>
          <p:nvSpPr>
            <p:cNvPr id="9" name="文本框 8">
              <a:extLst>
                <a:ext uri="{FF2B5EF4-FFF2-40B4-BE49-F238E27FC236}">
                  <a16:creationId xmlns:a16="http://schemas.microsoft.com/office/drawing/2014/main" id="{7247FD08-E021-4798-9437-11758D22B50F}"/>
                </a:ext>
              </a:extLst>
            </p:cNvPr>
            <p:cNvSpPr txBox="1"/>
            <p:nvPr/>
          </p:nvSpPr>
          <p:spPr>
            <a:xfrm>
              <a:off x="1471617" y="3068956"/>
              <a:ext cx="2503519" cy="1863049"/>
            </a:xfrm>
            <a:prstGeom prst="rect">
              <a:avLst/>
            </a:prstGeom>
            <a:noFill/>
            <a:effectLst/>
          </p:spPr>
          <p:txBody>
            <a:bodyPr wrap="square" lIns="85954" tIns="42977" rIns="85954" bIns="42977" rtlCol="0">
              <a:spAutoFit/>
            </a:bodyPr>
            <a:lstStyle/>
            <a:p>
              <a:pPr algn="just" hangingPunct="0">
                <a:lnSpc>
                  <a:spcPct val="130000"/>
                </a:lnSpc>
              </a:pPr>
              <a:r>
                <a:rPr lang="zh-CN" altLang="en-US" dirty="0">
                  <a:solidFill>
                    <a:schemeClr val="tx1">
                      <a:lumMod val="75000"/>
                      <a:lumOff val="25000"/>
                    </a:schemeClr>
                  </a:solidFill>
                </a:rPr>
                <a:t>圣诞节到来的那天，西方国家大大小小商店、公司都会关门歇业，在圣诞节的前一天晚上，西方国家的家庭成员都会赶回家。</a:t>
              </a:r>
            </a:p>
          </p:txBody>
        </p:sp>
        <p:sp>
          <p:nvSpPr>
            <p:cNvPr id="24" name="椭圆 23">
              <a:extLst>
                <a:ext uri="{FF2B5EF4-FFF2-40B4-BE49-F238E27FC236}">
                  <a16:creationId xmlns:a16="http://schemas.microsoft.com/office/drawing/2014/main" id="{9EA3A618-2851-4F32-A849-93CE97C08371}"/>
                </a:ext>
              </a:extLst>
            </p:cNvPr>
            <p:cNvSpPr/>
            <p:nvPr/>
          </p:nvSpPr>
          <p:spPr>
            <a:xfrm>
              <a:off x="2678676" y="2307795"/>
              <a:ext cx="49548" cy="4572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p>
              <a:pPr algn="ctr"/>
              <a:endParaRPr lang="zh-CN" altLang="en-US" sz="1692"/>
            </a:p>
          </p:txBody>
        </p:sp>
        <p:grpSp>
          <p:nvGrpSpPr>
            <p:cNvPr id="116" name="组合 115">
              <a:extLst>
                <a:ext uri="{FF2B5EF4-FFF2-40B4-BE49-F238E27FC236}">
                  <a16:creationId xmlns:a16="http://schemas.microsoft.com/office/drawing/2014/main" id="{B089221A-FB30-4737-AD7C-FC2A234ED84C}"/>
                </a:ext>
              </a:extLst>
            </p:cNvPr>
            <p:cNvGrpSpPr/>
            <p:nvPr>
              <p:custDataLst>
                <p:tags r:id="rId20"/>
              </p:custDataLst>
            </p:nvPr>
          </p:nvGrpSpPr>
          <p:grpSpPr>
            <a:xfrm>
              <a:off x="2106730" y="1511742"/>
              <a:ext cx="1193500" cy="538569"/>
              <a:chOff x="5179575" y="2684660"/>
              <a:chExt cx="1827981" cy="824876"/>
            </a:xfrm>
          </p:grpSpPr>
          <p:sp>
            <p:nvSpPr>
              <p:cNvPr id="117" name="任意多边形 27">
                <a:extLst>
                  <a:ext uri="{FF2B5EF4-FFF2-40B4-BE49-F238E27FC236}">
                    <a16:creationId xmlns:a16="http://schemas.microsoft.com/office/drawing/2014/main" id="{2AAB103A-D695-48BA-A174-B3B59C84A5D9}"/>
                  </a:ext>
                </a:extLst>
              </p:cNvPr>
              <p:cNvSpPr/>
              <p:nvPr>
                <p:custDataLst>
                  <p:tags r:id="rId21"/>
                </p:custDataLst>
              </p:nvPr>
            </p:nvSpPr>
            <p:spPr>
              <a:xfrm>
                <a:off x="5179575" y="2784621"/>
                <a:ext cx="857438" cy="724915"/>
              </a:xfrm>
              <a:custGeom>
                <a:avLst/>
                <a:gdLst>
                  <a:gd name="connsiteX0" fmla="*/ 727420 w 758794"/>
                  <a:gd name="connsiteY0" fmla="*/ 8098 h 641520"/>
                  <a:gd name="connsiteX1" fmla="*/ 659571 w 758794"/>
                  <a:gd name="connsiteY1" fmla="*/ 39705 h 641520"/>
                  <a:gd name="connsiteX2" fmla="*/ 609421 w 758794"/>
                  <a:gd name="connsiteY2" fmla="*/ 18634 h 641520"/>
                  <a:gd name="connsiteX3" fmla="*/ 483626 w 758794"/>
                  <a:gd name="connsiteY3" fmla="*/ 91 h 641520"/>
                  <a:gd name="connsiteX4" fmla="*/ 481097 w 758794"/>
                  <a:gd name="connsiteY4" fmla="*/ 42865 h 641520"/>
                  <a:gd name="connsiteX5" fmla="*/ 549157 w 758794"/>
                  <a:gd name="connsiteY5" fmla="*/ 50662 h 641520"/>
                  <a:gd name="connsiteX6" fmla="*/ 595936 w 758794"/>
                  <a:gd name="connsiteY6" fmla="*/ 59301 h 641520"/>
                  <a:gd name="connsiteX7" fmla="*/ 612161 w 758794"/>
                  <a:gd name="connsiteY7" fmla="*/ 62883 h 641520"/>
                  <a:gd name="connsiteX8" fmla="*/ 528929 w 758794"/>
                  <a:gd name="connsiteY8" fmla="*/ 107133 h 641520"/>
                  <a:gd name="connsiteX9" fmla="*/ 472037 w 758794"/>
                  <a:gd name="connsiteY9" fmla="*/ 96597 h 641520"/>
                  <a:gd name="connsiteX10" fmla="*/ 321588 w 758794"/>
                  <a:gd name="connsiteY10" fmla="*/ 104183 h 641520"/>
                  <a:gd name="connsiteX11" fmla="*/ 330438 w 758794"/>
                  <a:gd name="connsiteY11" fmla="*/ 146115 h 641520"/>
                  <a:gd name="connsiteX12" fmla="*/ 433055 w 758794"/>
                  <a:gd name="connsiteY12" fmla="*/ 137897 h 641520"/>
                  <a:gd name="connsiteX13" fmla="*/ 474987 w 758794"/>
                  <a:gd name="connsiteY13" fmla="*/ 138529 h 641520"/>
                  <a:gd name="connsiteX14" fmla="*/ 385012 w 758794"/>
                  <a:gd name="connsiteY14" fmla="*/ 197950 h 641520"/>
                  <a:gd name="connsiteX15" fmla="*/ 335284 w 758794"/>
                  <a:gd name="connsiteY15" fmla="*/ 196686 h 641520"/>
                  <a:gd name="connsiteX16" fmla="*/ 225925 w 758794"/>
                  <a:gd name="connsiteY16" fmla="*/ 212278 h 641520"/>
                  <a:gd name="connsiteX17" fmla="*/ 234774 w 758794"/>
                  <a:gd name="connsiteY17" fmla="*/ 254210 h 641520"/>
                  <a:gd name="connsiteX18" fmla="*/ 301570 w 758794"/>
                  <a:gd name="connsiteY18" fmla="*/ 241567 h 641520"/>
                  <a:gd name="connsiteX19" fmla="*/ 331702 w 758794"/>
                  <a:gd name="connsiteY19" fmla="*/ 238617 h 641520"/>
                  <a:gd name="connsiteX20" fmla="*/ 255424 w 758794"/>
                  <a:gd name="connsiteY20" fmla="*/ 306888 h 641520"/>
                  <a:gd name="connsiteX21" fmla="*/ 203800 w 758794"/>
                  <a:gd name="connsiteY21" fmla="*/ 318267 h 641520"/>
                  <a:gd name="connsiteX22" fmla="*/ 88329 w 758794"/>
                  <a:gd name="connsiteY22" fmla="*/ 351349 h 641520"/>
                  <a:gd name="connsiteX23" fmla="*/ 117197 w 758794"/>
                  <a:gd name="connsiteY23" fmla="*/ 383166 h 641520"/>
                  <a:gd name="connsiteX24" fmla="*/ 196425 w 758794"/>
                  <a:gd name="connsiteY24" fmla="*/ 362938 h 641520"/>
                  <a:gd name="connsiteX25" fmla="*/ 205275 w 758794"/>
                  <a:gd name="connsiteY25" fmla="*/ 361252 h 641520"/>
                  <a:gd name="connsiteX26" fmla="*/ 170718 w 758794"/>
                  <a:gd name="connsiteY26" fmla="*/ 404237 h 641520"/>
                  <a:gd name="connsiteX27" fmla="*/ 146907 w 758794"/>
                  <a:gd name="connsiteY27" fmla="*/ 410980 h 641520"/>
                  <a:gd name="connsiteX28" fmla="*/ 15634 w 758794"/>
                  <a:gd name="connsiteY28" fmla="*/ 449751 h 641520"/>
                  <a:gd name="connsiteX29" fmla="*/ 24483 w 758794"/>
                  <a:gd name="connsiteY29" fmla="*/ 491683 h 641520"/>
                  <a:gd name="connsiteX30" fmla="*/ 111718 w 758794"/>
                  <a:gd name="connsiteY30" fmla="*/ 464712 h 641520"/>
                  <a:gd name="connsiteX31" fmla="*/ 132790 w 758794"/>
                  <a:gd name="connsiteY31" fmla="*/ 459233 h 641520"/>
                  <a:gd name="connsiteX32" fmla="*/ 107293 w 758794"/>
                  <a:gd name="connsiteY32" fmla="*/ 502640 h 641520"/>
                  <a:gd name="connsiteX33" fmla="*/ 143325 w 758794"/>
                  <a:gd name="connsiteY33" fmla="*/ 526029 h 641520"/>
                  <a:gd name="connsiteX34" fmla="*/ 194528 w 758794"/>
                  <a:gd name="connsiteY34" fmla="*/ 444484 h 641520"/>
                  <a:gd name="connsiteX35" fmla="*/ 197900 w 758794"/>
                  <a:gd name="connsiteY35" fmla="*/ 444905 h 641520"/>
                  <a:gd name="connsiteX36" fmla="*/ 184625 w 758794"/>
                  <a:gd name="connsiteY36" fmla="*/ 520551 h 641520"/>
                  <a:gd name="connsiteX37" fmla="*/ 181043 w 758794"/>
                  <a:gd name="connsiteY37" fmla="*/ 619586 h 641520"/>
                  <a:gd name="connsiteX38" fmla="*/ 223817 w 758794"/>
                  <a:gd name="connsiteY38" fmla="*/ 622114 h 641520"/>
                  <a:gd name="connsiteX39" fmla="*/ 231192 w 758794"/>
                  <a:gd name="connsiteY39" fmla="*/ 492737 h 641520"/>
                  <a:gd name="connsiteX40" fmla="*/ 227400 w 758794"/>
                  <a:gd name="connsiteY40" fmla="*/ 405923 h 641520"/>
                  <a:gd name="connsiteX41" fmla="*/ 225082 w 758794"/>
                  <a:gd name="connsiteY41" fmla="*/ 404659 h 641520"/>
                  <a:gd name="connsiteX42" fmla="*/ 273546 w 758794"/>
                  <a:gd name="connsiteY42" fmla="*/ 350506 h 641520"/>
                  <a:gd name="connsiteX43" fmla="*/ 292088 w 758794"/>
                  <a:gd name="connsiteY43" fmla="*/ 364834 h 641520"/>
                  <a:gd name="connsiteX44" fmla="*/ 284713 w 758794"/>
                  <a:gd name="connsiteY44" fmla="*/ 395598 h 641520"/>
                  <a:gd name="connsiteX45" fmla="*/ 266171 w 758794"/>
                  <a:gd name="connsiteY45" fmla="*/ 472508 h 641520"/>
                  <a:gd name="connsiteX46" fmla="*/ 306838 w 758794"/>
                  <a:gd name="connsiteY46" fmla="*/ 485994 h 641520"/>
                  <a:gd name="connsiteX47" fmla="*/ 337392 w 758794"/>
                  <a:gd name="connsiteY47" fmla="*/ 357459 h 641520"/>
                  <a:gd name="connsiteX48" fmla="*/ 316531 w 758794"/>
                  <a:gd name="connsiteY48" fmla="*/ 308785 h 641520"/>
                  <a:gd name="connsiteX49" fmla="*/ 372159 w 758794"/>
                  <a:gd name="connsiteY49" fmla="*/ 261796 h 641520"/>
                  <a:gd name="connsiteX50" fmla="*/ 360148 w 758794"/>
                  <a:gd name="connsiteY50" fmla="*/ 292771 h 641520"/>
                  <a:gd name="connsiteX51" fmla="*/ 336338 w 758794"/>
                  <a:gd name="connsiteY51" fmla="*/ 367784 h 641520"/>
                  <a:gd name="connsiteX52" fmla="*/ 377005 w 758794"/>
                  <a:gd name="connsiteY52" fmla="*/ 381270 h 641520"/>
                  <a:gd name="connsiteX53" fmla="*/ 412826 w 758794"/>
                  <a:gd name="connsiteY53" fmla="*/ 268960 h 641520"/>
                  <a:gd name="connsiteX54" fmla="*/ 418937 w 758794"/>
                  <a:gd name="connsiteY54" fmla="*/ 227239 h 641520"/>
                  <a:gd name="connsiteX55" fmla="*/ 486997 w 758794"/>
                  <a:gd name="connsiteY55" fmla="*/ 181936 h 641520"/>
                  <a:gd name="connsiteX56" fmla="*/ 430316 w 758794"/>
                  <a:gd name="connsiteY56" fmla="*/ 355141 h 641520"/>
                  <a:gd name="connsiteX57" fmla="*/ 470983 w 758794"/>
                  <a:gd name="connsiteY57" fmla="*/ 368627 h 641520"/>
                  <a:gd name="connsiteX58" fmla="*/ 521976 w 758794"/>
                  <a:gd name="connsiteY58" fmla="*/ 214175 h 641520"/>
                  <a:gd name="connsiteX59" fmla="*/ 543468 w 758794"/>
                  <a:gd name="connsiteY59" fmla="*/ 148432 h 641520"/>
                  <a:gd name="connsiteX60" fmla="*/ 623750 w 758794"/>
                  <a:gd name="connsiteY60" fmla="*/ 105236 h 641520"/>
                  <a:gd name="connsiteX61" fmla="*/ 569386 w 758794"/>
                  <a:gd name="connsiteY61" fmla="*/ 215439 h 641520"/>
                  <a:gd name="connsiteX62" fmla="*/ 605418 w 758794"/>
                  <a:gd name="connsiteY62" fmla="*/ 238828 h 641520"/>
                  <a:gd name="connsiteX63" fmla="*/ 655567 w 758794"/>
                  <a:gd name="connsiteY63" fmla="*/ 140004 h 641520"/>
                  <a:gd name="connsiteX64" fmla="*/ 672003 w 758794"/>
                  <a:gd name="connsiteY64" fmla="*/ 81215 h 641520"/>
                  <a:gd name="connsiteX65" fmla="*/ 747016 w 758794"/>
                  <a:gd name="connsiteY65" fmla="*/ 46026 h 641520"/>
                  <a:gd name="connsiteX66" fmla="*/ 727420 w 758794"/>
                  <a:gd name="connsiteY66" fmla="*/ 8098 h 64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58794" h="641520">
                    <a:moveTo>
                      <a:pt x="727420" y="8098"/>
                    </a:moveTo>
                    <a:cubicBezTo>
                      <a:pt x="704663" y="18423"/>
                      <a:pt x="682117" y="28958"/>
                      <a:pt x="659571" y="39705"/>
                    </a:cubicBezTo>
                    <a:cubicBezTo>
                      <a:pt x="646717" y="26851"/>
                      <a:pt x="626700" y="22426"/>
                      <a:pt x="609421" y="18634"/>
                    </a:cubicBezTo>
                    <a:cubicBezTo>
                      <a:pt x="567911" y="9573"/>
                      <a:pt x="525979" y="3673"/>
                      <a:pt x="483626" y="91"/>
                    </a:cubicBezTo>
                    <a:cubicBezTo>
                      <a:pt x="456023" y="-2227"/>
                      <a:pt x="453494" y="40548"/>
                      <a:pt x="481097" y="42865"/>
                    </a:cubicBezTo>
                    <a:cubicBezTo>
                      <a:pt x="503854" y="44762"/>
                      <a:pt x="526401" y="47290"/>
                      <a:pt x="549157" y="50662"/>
                    </a:cubicBezTo>
                    <a:cubicBezTo>
                      <a:pt x="564750" y="52980"/>
                      <a:pt x="580554" y="55719"/>
                      <a:pt x="595936" y="59301"/>
                    </a:cubicBezTo>
                    <a:cubicBezTo>
                      <a:pt x="603521" y="60987"/>
                      <a:pt x="608578" y="61408"/>
                      <a:pt x="612161" y="62883"/>
                    </a:cubicBezTo>
                    <a:cubicBezTo>
                      <a:pt x="584136" y="77001"/>
                      <a:pt x="556322" y="91751"/>
                      <a:pt x="528929" y="107133"/>
                    </a:cubicBezTo>
                    <a:cubicBezTo>
                      <a:pt x="513126" y="97019"/>
                      <a:pt x="488262" y="97651"/>
                      <a:pt x="472037" y="96597"/>
                    </a:cubicBezTo>
                    <a:cubicBezTo>
                      <a:pt x="421677" y="93015"/>
                      <a:pt x="371527" y="96386"/>
                      <a:pt x="321588" y="104183"/>
                    </a:cubicBezTo>
                    <a:cubicBezTo>
                      <a:pt x="294195" y="108397"/>
                      <a:pt x="303256" y="150329"/>
                      <a:pt x="330438" y="146115"/>
                    </a:cubicBezTo>
                    <a:cubicBezTo>
                      <a:pt x="364363" y="140847"/>
                      <a:pt x="398709" y="137475"/>
                      <a:pt x="433055" y="137897"/>
                    </a:cubicBezTo>
                    <a:cubicBezTo>
                      <a:pt x="444223" y="138108"/>
                      <a:pt x="461290" y="137054"/>
                      <a:pt x="474987" y="138529"/>
                    </a:cubicBezTo>
                    <a:cubicBezTo>
                      <a:pt x="444223" y="157282"/>
                      <a:pt x="414091" y="177089"/>
                      <a:pt x="385012" y="197950"/>
                    </a:cubicBezTo>
                    <a:cubicBezTo>
                      <a:pt x="368577" y="194578"/>
                      <a:pt x="349823" y="196264"/>
                      <a:pt x="335284" y="196686"/>
                    </a:cubicBezTo>
                    <a:cubicBezTo>
                      <a:pt x="298199" y="197739"/>
                      <a:pt x="261746" y="203007"/>
                      <a:pt x="225925" y="212278"/>
                    </a:cubicBezTo>
                    <a:cubicBezTo>
                      <a:pt x="199375" y="219232"/>
                      <a:pt x="208014" y="261164"/>
                      <a:pt x="234774" y="254210"/>
                    </a:cubicBezTo>
                    <a:cubicBezTo>
                      <a:pt x="256689" y="248521"/>
                      <a:pt x="278813" y="243885"/>
                      <a:pt x="301570" y="241567"/>
                    </a:cubicBezTo>
                    <a:cubicBezTo>
                      <a:pt x="304310" y="241357"/>
                      <a:pt x="317374" y="239671"/>
                      <a:pt x="331702" y="238617"/>
                    </a:cubicBezTo>
                    <a:cubicBezTo>
                      <a:pt x="305153" y="260110"/>
                      <a:pt x="279656" y="282867"/>
                      <a:pt x="255424" y="306888"/>
                    </a:cubicBezTo>
                    <a:cubicBezTo>
                      <a:pt x="237303" y="310470"/>
                      <a:pt x="219392" y="315527"/>
                      <a:pt x="203800" y="318267"/>
                    </a:cubicBezTo>
                    <a:cubicBezTo>
                      <a:pt x="163554" y="325009"/>
                      <a:pt x="122254" y="327117"/>
                      <a:pt x="88329" y="351349"/>
                    </a:cubicBezTo>
                    <a:cubicBezTo>
                      <a:pt x="65994" y="367363"/>
                      <a:pt x="94861" y="398970"/>
                      <a:pt x="117197" y="383166"/>
                    </a:cubicBezTo>
                    <a:cubicBezTo>
                      <a:pt x="138690" y="367784"/>
                      <a:pt x="171350" y="367152"/>
                      <a:pt x="196425" y="362938"/>
                    </a:cubicBezTo>
                    <a:cubicBezTo>
                      <a:pt x="199375" y="362516"/>
                      <a:pt x="202325" y="361884"/>
                      <a:pt x="205275" y="361252"/>
                    </a:cubicBezTo>
                    <a:cubicBezTo>
                      <a:pt x="193264" y="375159"/>
                      <a:pt x="181886" y="389488"/>
                      <a:pt x="170718" y="404237"/>
                    </a:cubicBezTo>
                    <a:cubicBezTo>
                      <a:pt x="162289" y="406555"/>
                      <a:pt x="154072" y="409084"/>
                      <a:pt x="146907" y="410980"/>
                    </a:cubicBezTo>
                    <a:cubicBezTo>
                      <a:pt x="102658" y="421937"/>
                      <a:pt x="58830" y="435001"/>
                      <a:pt x="15634" y="449751"/>
                    </a:cubicBezTo>
                    <a:cubicBezTo>
                      <a:pt x="-10284" y="458391"/>
                      <a:pt x="-1645" y="500533"/>
                      <a:pt x="24483" y="491683"/>
                    </a:cubicBezTo>
                    <a:cubicBezTo>
                      <a:pt x="53351" y="481990"/>
                      <a:pt x="82219" y="472719"/>
                      <a:pt x="111718" y="464712"/>
                    </a:cubicBezTo>
                    <a:cubicBezTo>
                      <a:pt x="118672" y="462815"/>
                      <a:pt x="125836" y="460919"/>
                      <a:pt x="132790" y="459233"/>
                    </a:cubicBezTo>
                    <a:cubicBezTo>
                      <a:pt x="123940" y="473351"/>
                      <a:pt x="115301" y="487890"/>
                      <a:pt x="107293" y="502640"/>
                    </a:cubicBezTo>
                    <a:cubicBezTo>
                      <a:pt x="94229" y="526872"/>
                      <a:pt x="130050" y="550261"/>
                      <a:pt x="143325" y="526029"/>
                    </a:cubicBezTo>
                    <a:cubicBezTo>
                      <a:pt x="158918" y="497372"/>
                      <a:pt x="175986" y="470401"/>
                      <a:pt x="194528" y="444484"/>
                    </a:cubicBezTo>
                    <a:cubicBezTo>
                      <a:pt x="196214" y="444484"/>
                      <a:pt x="197689" y="444484"/>
                      <a:pt x="197900" y="444905"/>
                    </a:cubicBezTo>
                    <a:cubicBezTo>
                      <a:pt x="200639" y="448908"/>
                      <a:pt x="185257" y="512754"/>
                      <a:pt x="184625" y="520551"/>
                    </a:cubicBezTo>
                    <a:cubicBezTo>
                      <a:pt x="181254" y="553633"/>
                      <a:pt x="180411" y="586504"/>
                      <a:pt x="181043" y="619586"/>
                    </a:cubicBezTo>
                    <a:cubicBezTo>
                      <a:pt x="181464" y="646978"/>
                      <a:pt x="224450" y="649717"/>
                      <a:pt x="223817" y="622114"/>
                    </a:cubicBezTo>
                    <a:cubicBezTo>
                      <a:pt x="222975" y="578707"/>
                      <a:pt x="225082" y="535722"/>
                      <a:pt x="231192" y="492737"/>
                    </a:cubicBezTo>
                    <a:cubicBezTo>
                      <a:pt x="234564" y="468294"/>
                      <a:pt x="254160" y="424466"/>
                      <a:pt x="227400" y="405923"/>
                    </a:cubicBezTo>
                    <a:cubicBezTo>
                      <a:pt x="226557" y="405502"/>
                      <a:pt x="225714" y="405080"/>
                      <a:pt x="225082" y="404659"/>
                    </a:cubicBezTo>
                    <a:cubicBezTo>
                      <a:pt x="240464" y="385695"/>
                      <a:pt x="256689" y="367784"/>
                      <a:pt x="273546" y="350506"/>
                    </a:cubicBezTo>
                    <a:cubicBezTo>
                      <a:pt x="285135" y="350084"/>
                      <a:pt x="290824" y="346713"/>
                      <a:pt x="292088" y="364834"/>
                    </a:cubicBezTo>
                    <a:cubicBezTo>
                      <a:pt x="292720" y="373684"/>
                      <a:pt x="286821" y="386748"/>
                      <a:pt x="284713" y="395598"/>
                    </a:cubicBezTo>
                    <a:cubicBezTo>
                      <a:pt x="278603" y="421305"/>
                      <a:pt x="272492" y="446801"/>
                      <a:pt x="266171" y="472508"/>
                    </a:cubicBezTo>
                    <a:cubicBezTo>
                      <a:pt x="259849" y="499269"/>
                      <a:pt x="300517" y="512965"/>
                      <a:pt x="306838" y="485994"/>
                    </a:cubicBezTo>
                    <a:cubicBezTo>
                      <a:pt x="316952" y="444062"/>
                      <a:pt x="332124" y="400234"/>
                      <a:pt x="337392" y="357459"/>
                    </a:cubicBezTo>
                    <a:cubicBezTo>
                      <a:pt x="340131" y="336388"/>
                      <a:pt x="335074" y="317635"/>
                      <a:pt x="316531" y="308785"/>
                    </a:cubicBezTo>
                    <a:cubicBezTo>
                      <a:pt x="334442" y="292560"/>
                      <a:pt x="352984" y="276756"/>
                      <a:pt x="372159" y="261796"/>
                    </a:cubicBezTo>
                    <a:cubicBezTo>
                      <a:pt x="367734" y="274439"/>
                      <a:pt x="361413" y="288556"/>
                      <a:pt x="360148" y="292771"/>
                    </a:cubicBezTo>
                    <a:cubicBezTo>
                      <a:pt x="352141" y="317845"/>
                      <a:pt x="344345" y="342709"/>
                      <a:pt x="336338" y="367784"/>
                    </a:cubicBezTo>
                    <a:cubicBezTo>
                      <a:pt x="327909" y="394123"/>
                      <a:pt x="368577" y="407609"/>
                      <a:pt x="377005" y="381270"/>
                    </a:cubicBezTo>
                    <a:cubicBezTo>
                      <a:pt x="389016" y="343763"/>
                      <a:pt x="401027" y="306467"/>
                      <a:pt x="412826" y="268960"/>
                    </a:cubicBezTo>
                    <a:cubicBezTo>
                      <a:pt x="417041" y="255264"/>
                      <a:pt x="421677" y="240514"/>
                      <a:pt x="418937" y="227239"/>
                    </a:cubicBezTo>
                    <a:cubicBezTo>
                      <a:pt x="441062" y="211435"/>
                      <a:pt x="463819" y="196264"/>
                      <a:pt x="486997" y="181936"/>
                    </a:cubicBezTo>
                    <a:cubicBezTo>
                      <a:pt x="469297" y="240092"/>
                      <a:pt x="450544" y="297828"/>
                      <a:pt x="430316" y="355141"/>
                    </a:cubicBezTo>
                    <a:cubicBezTo>
                      <a:pt x="421255" y="381270"/>
                      <a:pt x="461923" y="394755"/>
                      <a:pt x="470983" y="368627"/>
                    </a:cubicBezTo>
                    <a:cubicBezTo>
                      <a:pt x="488894" y="317424"/>
                      <a:pt x="505961" y="266010"/>
                      <a:pt x="521976" y="214175"/>
                    </a:cubicBezTo>
                    <a:cubicBezTo>
                      <a:pt x="527033" y="197739"/>
                      <a:pt x="540097" y="171611"/>
                      <a:pt x="543468" y="148432"/>
                    </a:cubicBezTo>
                    <a:cubicBezTo>
                      <a:pt x="569807" y="133472"/>
                      <a:pt x="596779" y="119143"/>
                      <a:pt x="623750" y="105236"/>
                    </a:cubicBezTo>
                    <a:cubicBezTo>
                      <a:pt x="618061" y="143586"/>
                      <a:pt x="586243" y="189943"/>
                      <a:pt x="569386" y="215439"/>
                    </a:cubicBezTo>
                    <a:cubicBezTo>
                      <a:pt x="554215" y="238407"/>
                      <a:pt x="590036" y="261796"/>
                      <a:pt x="605418" y="238828"/>
                    </a:cubicBezTo>
                    <a:cubicBezTo>
                      <a:pt x="625857" y="207853"/>
                      <a:pt x="643135" y="175193"/>
                      <a:pt x="655567" y="140004"/>
                    </a:cubicBezTo>
                    <a:cubicBezTo>
                      <a:pt x="661467" y="123568"/>
                      <a:pt x="670107" y="101654"/>
                      <a:pt x="672003" y="81215"/>
                    </a:cubicBezTo>
                    <a:cubicBezTo>
                      <a:pt x="696867" y="69205"/>
                      <a:pt x="721942" y="57405"/>
                      <a:pt x="747016" y="46026"/>
                    </a:cubicBezTo>
                    <a:cubicBezTo>
                      <a:pt x="772302" y="34858"/>
                      <a:pt x="752706" y="-3281"/>
                      <a:pt x="727420" y="8098"/>
                    </a:cubicBezTo>
                    <a:close/>
                  </a:path>
                </a:pathLst>
              </a:custGeom>
              <a:solidFill>
                <a:schemeClr val="accent2"/>
              </a:solidFill>
              <a:ln w="21028" cap="flat">
                <a:noFill/>
                <a:prstDash val="solid"/>
                <a:miter/>
              </a:ln>
              <a:effectLst/>
            </p:spPr>
            <p:txBody>
              <a:bodyPr lIns="103327" tIns="51664" rIns="103327" bIns="51664" rtlCol="0" anchor="ctr"/>
              <a:lstStyle/>
              <a:p>
                <a:endParaRPr lang="zh-CN" altLang="en-US" sz="2034"/>
              </a:p>
            </p:txBody>
          </p:sp>
          <p:sp>
            <p:nvSpPr>
              <p:cNvPr id="118" name="任意多边形 28">
                <a:extLst>
                  <a:ext uri="{FF2B5EF4-FFF2-40B4-BE49-F238E27FC236}">
                    <a16:creationId xmlns:a16="http://schemas.microsoft.com/office/drawing/2014/main" id="{8F946488-2F8A-486D-8100-9C0431B0130A}"/>
                  </a:ext>
                </a:extLst>
              </p:cNvPr>
              <p:cNvSpPr/>
              <p:nvPr>
                <p:custDataLst>
                  <p:tags r:id="rId22"/>
                </p:custDataLst>
              </p:nvPr>
            </p:nvSpPr>
            <p:spPr>
              <a:xfrm>
                <a:off x="6124040" y="2786594"/>
                <a:ext cx="883516" cy="706762"/>
              </a:xfrm>
              <a:custGeom>
                <a:avLst/>
                <a:gdLst>
                  <a:gd name="connsiteX0" fmla="*/ 30261 w 781872"/>
                  <a:gd name="connsiteY0" fmla="*/ 21310 h 625457"/>
                  <a:gd name="connsiteX1" fmla="*/ 99796 w 781872"/>
                  <a:gd name="connsiteY1" fmla="*/ 49335 h 625457"/>
                  <a:gd name="connsiteX2" fmla="*/ 148681 w 781872"/>
                  <a:gd name="connsiteY2" fmla="*/ 25524 h 625457"/>
                  <a:gd name="connsiteX3" fmla="*/ 273212 w 781872"/>
                  <a:gd name="connsiteY3" fmla="*/ 239 h 625457"/>
                  <a:gd name="connsiteX4" fmla="*/ 278059 w 781872"/>
                  <a:gd name="connsiteY4" fmla="*/ 42803 h 625457"/>
                  <a:gd name="connsiteX5" fmla="*/ 210631 w 781872"/>
                  <a:gd name="connsiteY5" fmla="*/ 54392 h 625457"/>
                  <a:gd name="connsiteX6" fmla="*/ 164274 w 781872"/>
                  <a:gd name="connsiteY6" fmla="*/ 65349 h 625457"/>
                  <a:gd name="connsiteX7" fmla="*/ 148260 w 781872"/>
                  <a:gd name="connsiteY7" fmla="*/ 69774 h 625457"/>
                  <a:gd name="connsiteX8" fmla="*/ 233809 w 781872"/>
                  <a:gd name="connsiteY8" fmla="*/ 109599 h 625457"/>
                  <a:gd name="connsiteX9" fmla="*/ 289858 w 781872"/>
                  <a:gd name="connsiteY9" fmla="*/ 95902 h 625457"/>
                  <a:gd name="connsiteX10" fmla="*/ 440518 w 781872"/>
                  <a:gd name="connsiteY10" fmla="*/ 95270 h 625457"/>
                  <a:gd name="connsiteX11" fmla="*/ 433986 w 781872"/>
                  <a:gd name="connsiteY11" fmla="*/ 137623 h 625457"/>
                  <a:gd name="connsiteX12" fmla="*/ 331158 w 781872"/>
                  <a:gd name="connsiteY12" fmla="*/ 134884 h 625457"/>
                  <a:gd name="connsiteX13" fmla="*/ 289226 w 781872"/>
                  <a:gd name="connsiteY13" fmla="*/ 137834 h 625457"/>
                  <a:gd name="connsiteX14" fmla="*/ 382151 w 781872"/>
                  <a:gd name="connsiteY14" fmla="*/ 192409 h 625457"/>
                  <a:gd name="connsiteX15" fmla="*/ 431879 w 781872"/>
                  <a:gd name="connsiteY15" fmla="*/ 188405 h 625457"/>
                  <a:gd name="connsiteX16" fmla="*/ 541871 w 781872"/>
                  <a:gd name="connsiteY16" fmla="*/ 198098 h 625457"/>
                  <a:gd name="connsiteX17" fmla="*/ 535338 w 781872"/>
                  <a:gd name="connsiteY17" fmla="*/ 240451 h 625457"/>
                  <a:gd name="connsiteX18" fmla="*/ 468121 w 781872"/>
                  <a:gd name="connsiteY18" fmla="*/ 231390 h 625457"/>
                  <a:gd name="connsiteX19" fmla="*/ 437779 w 781872"/>
                  <a:gd name="connsiteY19" fmla="*/ 229915 h 625457"/>
                  <a:gd name="connsiteX20" fmla="*/ 517639 w 781872"/>
                  <a:gd name="connsiteY20" fmla="*/ 293972 h 625457"/>
                  <a:gd name="connsiteX21" fmla="*/ 569895 w 781872"/>
                  <a:gd name="connsiteY21" fmla="*/ 302401 h 625457"/>
                  <a:gd name="connsiteX22" fmla="*/ 687051 w 781872"/>
                  <a:gd name="connsiteY22" fmla="*/ 329372 h 625457"/>
                  <a:gd name="connsiteX23" fmla="*/ 659870 w 781872"/>
                  <a:gd name="connsiteY23" fmla="*/ 362664 h 625457"/>
                  <a:gd name="connsiteX24" fmla="*/ 579588 w 781872"/>
                  <a:gd name="connsiteY24" fmla="*/ 346650 h 625457"/>
                  <a:gd name="connsiteX25" fmla="*/ 570738 w 781872"/>
                  <a:gd name="connsiteY25" fmla="*/ 345386 h 625457"/>
                  <a:gd name="connsiteX26" fmla="*/ 607613 w 781872"/>
                  <a:gd name="connsiteY26" fmla="*/ 386475 h 625457"/>
                  <a:gd name="connsiteX27" fmla="*/ 631845 w 781872"/>
                  <a:gd name="connsiteY27" fmla="*/ 391953 h 625457"/>
                  <a:gd name="connsiteX28" fmla="*/ 765015 w 781872"/>
                  <a:gd name="connsiteY28" fmla="*/ 423560 h 625457"/>
                  <a:gd name="connsiteX29" fmla="*/ 758483 w 781872"/>
                  <a:gd name="connsiteY29" fmla="*/ 465913 h 625457"/>
                  <a:gd name="connsiteX30" fmla="*/ 669984 w 781872"/>
                  <a:gd name="connsiteY30" fmla="*/ 443578 h 625457"/>
                  <a:gd name="connsiteX31" fmla="*/ 648491 w 781872"/>
                  <a:gd name="connsiteY31" fmla="*/ 439153 h 625457"/>
                  <a:gd name="connsiteX32" fmla="*/ 676305 w 781872"/>
                  <a:gd name="connsiteY32" fmla="*/ 481295 h 625457"/>
                  <a:gd name="connsiteX33" fmla="*/ 641748 w 781872"/>
                  <a:gd name="connsiteY33" fmla="*/ 506581 h 625457"/>
                  <a:gd name="connsiteX34" fmla="*/ 586331 w 781872"/>
                  <a:gd name="connsiteY34" fmla="*/ 427985 h 625457"/>
                  <a:gd name="connsiteX35" fmla="*/ 582960 w 781872"/>
                  <a:gd name="connsiteY35" fmla="*/ 428617 h 625457"/>
                  <a:gd name="connsiteX36" fmla="*/ 600238 w 781872"/>
                  <a:gd name="connsiteY36" fmla="*/ 503420 h 625457"/>
                  <a:gd name="connsiteX37" fmla="*/ 609088 w 781872"/>
                  <a:gd name="connsiteY37" fmla="*/ 602245 h 625457"/>
                  <a:gd name="connsiteX38" fmla="*/ 566524 w 781872"/>
                  <a:gd name="connsiteY38" fmla="*/ 607091 h 625457"/>
                  <a:gd name="connsiteX39" fmla="*/ 552196 w 781872"/>
                  <a:gd name="connsiteY39" fmla="*/ 478346 h 625457"/>
                  <a:gd name="connsiteX40" fmla="*/ 551353 w 781872"/>
                  <a:gd name="connsiteY40" fmla="*/ 391321 h 625457"/>
                  <a:gd name="connsiteX41" fmla="*/ 553671 w 781872"/>
                  <a:gd name="connsiteY41" fmla="*/ 390057 h 625457"/>
                  <a:gd name="connsiteX42" fmla="*/ 502257 w 781872"/>
                  <a:gd name="connsiteY42" fmla="*/ 338643 h 625457"/>
                  <a:gd name="connsiteX43" fmla="*/ 484557 w 781872"/>
                  <a:gd name="connsiteY43" fmla="*/ 353814 h 625457"/>
                  <a:gd name="connsiteX44" fmla="*/ 493617 w 781872"/>
                  <a:gd name="connsiteY44" fmla="*/ 384157 h 625457"/>
                  <a:gd name="connsiteX45" fmla="*/ 516164 w 781872"/>
                  <a:gd name="connsiteY45" fmla="*/ 460014 h 625457"/>
                  <a:gd name="connsiteX46" fmla="*/ 476128 w 781872"/>
                  <a:gd name="connsiteY46" fmla="*/ 475606 h 625457"/>
                  <a:gd name="connsiteX47" fmla="*/ 438622 w 781872"/>
                  <a:gd name="connsiteY47" fmla="*/ 348968 h 625457"/>
                  <a:gd name="connsiteX48" fmla="*/ 456953 w 781872"/>
                  <a:gd name="connsiteY48" fmla="*/ 299240 h 625457"/>
                  <a:gd name="connsiteX49" fmla="*/ 399007 w 781872"/>
                  <a:gd name="connsiteY49" fmla="*/ 255201 h 625457"/>
                  <a:gd name="connsiteX50" fmla="*/ 412704 w 781872"/>
                  <a:gd name="connsiteY50" fmla="*/ 285544 h 625457"/>
                  <a:gd name="connsiteX51" fmla="*/ 440518 w 781872"/>
                  <a:gd name="connsiteY51" fmla="*/ 359082 h 625457"/>
                  <a:gd name="connsiteX52" fmla="*/ 400482 w 781872"/>
                  <a:gd name="connsiteY52" fmla="*/ 374675 h 625457"/>
                  <a:gd name="connsiteX53" fmla="*/ 358761 w 781872"/>
                  <a:gd name="connsiteY53" fmla="*/ 264472 h 625457"/>
                  <a:gd name="connsiteX54" fmla="*/ 350544 w 781872"/>
                  <a:gd name="connsiteY54" fmla="*/ 223173 h 625457"/>
                  <a:gd name="connsiteX55" fmla="*/ 280166 w 781872"/>
                  <a:gd name="connsiteY55" fmla="*/ 181452 h 625457"/>
                  <a:gd name="connsiteX56" fmla="*/ 345908 w 781872"/>
                  <a:gd name="connsiteY56" fmla="*/ 351497 h 625457"/>
                  <a:gd name="connsiteX57" fmla="*/ 305873 w 781872"/>
                  <a:gd name="connsiteY57" fmla="*/ 367089 h 625457"/>
                  <a:gd name="connsiteX58" fmla="*/ 246662 w 781872"/>
                  <a:gd name="connsiteY58" fmla="*/ 215587 h 625457"/>
                  <a:gd name="connsiteX59" fmla="*/ 221588 w 781872"/>
                  <a:gd name="connsiteY59" fmla="*/ 150898 h 625457"/>
                  <a:gd name="connsiteX60" fmla="*/ 138988 w 781872"/>
                  <a:gd name="connsiteY60" fmla="*/ 112127 h 625457"/>
                  <a:gd name="connsiteX61" fmla="*/ 199041 w 781872"/>
                  <a:gd name="connsiteY61" fmla="*/ 219380 h 625457"/>
                  <a:gd name="connsiteX62" fmla="*/ 164485 w 781872"/>
                  <a:gd name="connsiteY62" fmla="*/ 244665 h 625457"/>
                  <a:gd name="connsiteX63" fmla="*/ 109067 w 781872"/>
                  <a:gd name="connsiteY63" fmla="*/ 148791 h 625457"/>
                  <a:gd name="connsiteX64" fmla="*/ 89471 w 781872"/>
                  <a:gd name="connsiteY64" fmla="*/ 90845 h 625457"/>
                  <a:gd name="connsiteX65" fmla="*/ 12561 w 781872"/>
                  <a:gd name="connsiteY65" fmla="*/ 59871 h 625457"/>
                  <a:gd name="connsiteX66" fmla="*/ 30261 w 781872"/>
                  <a:gd name="connsiteY66" fmla="*/ 21310 h 62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81872" h="625457">
                    <a:moveTo>
                      <a:pt x="30261" y="21310"/>
                    </a:moveTo>
                    <a:cubicBezTo>
                      <a:pt x="53439" y="30371"/>
                      <a:pt x="76618" y="39642"/>
                      <a:pt x="99796" y="49335"/>
                    </a:cubicBezTo>
                    <a:cubicBezTo>
                      <a:pt x="112017" y="35849"/>
                      <a:pt x="131613" y="30371"/>
                      <a:pt x="148681" y="25524"/>
                    </a:cubicBezTo>
                    <a:cubicBezTo>
                      <a:pt x="189559" y="14357"/>
                      <a:pt x="231280" y="6139"/>
                      <a:pt x="273212" y="239"/>
                    </a:cubicBezTo>
                    <a:cubicBezTo>
                      <a:pt x="300605" y="-3554"/>
                      <a:pt x="305451" y="39010"/>
                      <a:pt x="278059" y="42803"/>
                    </a:cubicBezTo>
                    <a:cubicBezTo>
                      <a:pt x="255512" y="45963"/>
                      <a:pt x="232966" y="49546"/>
                      <a:pt x="210631" y="54392"/>
                    </a:cubicBezTo>
                    <a:cubicBezTo>
                      <a:pt x="195038" y="57553"/>
                      <a:pt x="179656" y="61135"/>
                      <a:pt x="164274" y="65349"/>
                    </a:cubicBezTo>
                    <a:cubicBezTo>
                      <a:pt x="156688" y="67456"/>
                      <a:pt x="151842" y="68299"/>
                      <a:pt x="148260" y="69774"/>
                    </a:cubicBezTo>
                    <a:cubicBezTo>
                      <a:pt x="177127" y="82417"/>
                      <a:pt x="205573" y="95692"/>
                      <a:pt x="233809" y="109599"/>
                    </a:cubicBezTo>
                    <a:cubicBezTo>
                      <a:pt x="249191" y="98642"/>
                      <a:pt x="273844" y="98010"/>
                      <a:pt x="289858" y="95902"/>
                    </a:cubicBezTo>
                    <a:cubicBezTo>
                      <a:pt x="340008" y="89581"/>
                      <a:pt x="390158" y="90213"/>
                      <a:pt x="440518" y="95270"/>
                    </a:cubicBezTo>
                    <a:cubicBezTo>
                      <a:pt x="467911" y="98010"/>
                      <a:pt x="461378" y="140363"/>
                      <a:pt x="433986" y="137623"/>
                    </a:cubicBezTo>
                    <a:cubicBezTo>
                      <a:pt x="399640" y="134041"/>
                      <a:pt x="365504" y="132777"/>
                      <a:pt x="331158" y="134884"/>
                    </a:cubicBezTo>
                    <a:cubicBezTo>
                      <a:pt x="319990" y="135516"/>
                      <a:pt x="302923" y="135516"/>
                      <a:pt x="289226" y="137834"/>
                    </a:cubicBezTo>
                    <a:cubicBezTo>
                      <a:pt x="321044" y="154902"/>
                      <a:pt x="352019" y="173023"/>
                      <a:pt x="382151" y="192409"/>
                    </a:cubicBezTo>
                    <a:cubicBezTo>
                      <a:pt x="398375" y="188194"/>
                      <a:pt x="417340" y="188827"/>
                      <a:pt x="431879" y="188405"/>
                    </a:cubicBezTo>
                    <a:cubicBezTo>
                      <a:pt x="468964" y="187352"/>
                      <a:pt x="505628" y="190934"/>
                      <a:pt x="541871" y="198098"/>
                    </a:cubicBezTo>
                    <a:cubicBezTo>
                      <a:pt x="568842" y="203576"/>
                      <a:pt x="562310" y="245930"/>
                      <a:pt x="535338" y="240451"/>
                    </a:cubicBezTo>
                    <a:cubicBezTo>
                      <a:pt x="513003" y="236026"/>
                      <a:pt x="490667" y="232655"/>
                      <a:pt x="468121" y="231390"/>
                    </a:cubicBezTo>
                    <a:cubicBezTo>
                      <a:pt x="465382" y="231180"/>
                      <a:pt x="452318" y="230337"/>
                      <a:pt x="437779" y="229915"/>
                    </a:cubicBezTo>
                    <a:cubicBezTo>
                      <a:pt x="465382" y="249933"/>
                      <a:pt x="492142" y="271426"/>
                      <a:pt x="517639" y="293972"/>
                    </a:cubicBezTo>
                    <a:cubicBezTo>
                      <a:pt x="535760" y="296501"/>
                      <a:pt x="554092" y="300715"/>
                      <a:pt x="569895" y="302401"/>
                    </a:cubicBezTo>
                    <a:cubicBezTo>
                      <a:pt x="610352" y="307036"/>
                      <a:pt x="651862" y="307036"/>
                      <a:pt x="687051" y="329372"/>
                    </a:cubicBezTo>
                    <a:cubicBezTo>
                      <a:pt x="710230" y="344122"/>
                      <a:pt x="683048" y="377414"/>
                      <a:pt x="659870" y="362664"/>
                    </a:cubicBezTo>
                    <a:cubicBezTo>
                      <a:pt x="637745" y="348547"/>
                      <a:pt x="604874" y="349600"/>
                      <a:pt x="579588" y="346650"/>
                    </a:cubicBezTo>
                    <a:cubicBezTo>
                      <a:pt x="576638" y="346229"/>
                      <a:pt x="573688" y="345807"/>
                      <a:pt x="570738" y="345386"/>
                    </a:cubicBezTo>
                    <a:cubicBezTo>
                      <a:pt x="583381" y="358661"/>
                      <a:pt x="595602" y="372357"/>
                      <a:pt x="607613" y="386475"/>
                    </a:cubicBezTo>
                    <a:cubicBezTo>
                      <a:pt x="616252" y="388371"/>
                      <a:pt x="624681" y="390478"/>
                      <a:pt x="631845" y="391953"/>
                    </a:cubicBezTo>
                    <a:cubicBezTo>
                      <a:pt x="676727" y="400593"/>
                      <a:pt x="720976" y="411339"/>
                      <a:pt x="765015" y="423560"/>
                    </a:cubicBezTo>
                    <a:cubicBezTo>
                      <a:pt x="791354" y="430935"/>
                      <a:pt x="785033" y="473288"/>
                      <a:pt x="758483" y="465913"/>
                    </a:cubicBezTo>
                    <a:cubicBezTo>
                      <a:pt x="729194" y="457696"/>
                      <a:pt x="699694" y="450110"/>
                      <a:pt x="669984" y="443578"/>
                    </a:cubicBezTo>
                    <a:cubicBezTo>
                      <a:pt x="662820" y="441892"/>
                      <a:pt x="655655" y="440628"/>
                      <a:pt x="648491" y="439153"/>
                    </a:cubicBezTo>
                    <a:cubicBezTo>
                      <a:pt x="658184" y="452849"/>
                      <a:pt x="667455" y="466756"/>
                      <a:pt x="676305" y="481295"/>
                    </a:cubicBezTo>
                    <a:cubicBezTo>
                      <a:pt x="690634" y="504685"/>
                      <a:pt x="656077" y="530181"/>
                      <a:pt x="641748" y="506581"/>
                    </a:cubicBezTo>
                    <a:cubicBezTo>
                      <a:pt x="624681" y="478767"/>
                      <a:pt x="606138" y="452639"/>
                      <a:pt x="586331" y="427985"/>
                    </a:cubicBezTo>
                    <a:cubicBezTo>
                      <a:pt x="584645" y="427985"/>
                      <a:pt x="583170" y="428196"/>
                      <a:pt x="582960" y="428617"/>
                    </a:cubicBezTo>
                    <a:cubicBezTo>
                      <a:pt x="580431" y="432621"/>
                      <a:pt x="599184" y="495624"/>
                      <a:pt x="600238" y="503420"/>
                    </a:cubicBezTo>
                    <a:cubicBezTo>
                      <a:pt x="605295" y="536291"/>
                      <a:pt x="608034" y="568952"/>
                      <a:pt x="609088" y="602245"/>
                    </a:cubicBezTo>
                    <a:cubicBezTo>
                      <a:pt x="610141" y="629637"/>
                      <a:pt x="567367" y="634694"/>
                      <a:pt x="566524" y="607091"/>
                    </a:cubicBezTo>
                    <a:cubicBezTo>
                      <a:pt x="565049" y="563684"/>
                      <a:pt x="560624" y="520909"/>
                      <a:pt x="552196" y="478346"/>
                    </a:cubicBezTo>
                    <a:cubicBezTo>
                      <a:pt x="547349" y="454324"/>
                      <a:pt x="525646" y="411339"/>
                      <a:pt x="551353" y="391321"/>
                    </a:cubicBezTo>
                    <a:cubicBezTo>
                      <a:pt x="551985" y="390689"/>
                      <a:pt x="553038" y="390478"/>
                      <a:pt x="553671" y="390057"/>
                    </a:cubicBezTo>
                    <a:cubicBezTo>
                      <a:pt x="537235" y="371936"/>
                      <a:pt x="519956" y="355079"/>
                      <a:pt x="502257" y="338643"/>
                    </a:cubicBezTo>
                    <a:cubicBezTo>
                      <a:pt x="490667" y="338854"/>
                      <a:pt x="484767" y="335693"/>
                      <a:pt x="484557" y="353814"/>
                    </a:cubicBezTo>
                    <a:cubicBezTo>
                      <a:pt x="484346" y="362664"/>
                      <a:pt x="491089" y="375518"/>
                      <a:pt x="493617" y="384157"/>
                    </a:cubicBezTo>
                    <a:cubicBezTo>
                      <a:pt x="501203" y="409443"/>
                      <a:pt x="508578" y="434728"/>
                      <a:pt x="516164" y="460014"/>
                    </a:cubicBezTo>
                    <a:cubicBezTo>
                      <a:pt x="523960" y="486353"/>
                      <a:pt x="484135" y="502156"/>
                      <a:pt x="476128" y="475606"/>
                    </a:cubicBezTo>
                    <a:cubicBezTo>
                      <a:pt x="463907" y="434307"/>
                      <a:pt x="446418" y="391321"/>
                      <a:pt x="438622" y="348968"/>
                    </a:cubicBezTo>
                    <a:cubicBezTo>
                      <a:pt x="434829" y="328108"/>
                      <a:pt x="438622" y="308933"/>
                      <a:pt x="456953" y="299240"/>
                    </a:cubicBezTo>
                    <a:cubicBezTo>
                      <a:pt x="438200" y="283858"/>
                      <a:pt x="418815" y="269108"/>
                      <a:pt x="399007" y="255201"/>
                    </a:cubicBezTo>
                    <a:cubicBezTo>
                      <a:pt x="404065" y="267633"/>
                      <a:pt x="411018" y="281329"/>
                      <a:pt x="412704" y="285544"/>
                    </a:cubicBezTo>
                    <a:cubicBezTo>
                      <a:pt x="421975" y="309986"/>
                      <a:pt x="431246" y="334640"/>
                      <a:pt x="440518" y="359082"/>
                    </a:cubicBezTo>
                    <a:cubicBezTo>
                      <a:pt x="450211" y="385000"/>
                      <a:pt x="410386" y="400593"/>
                      <a:pt x="400482" y="374675"/>
                    </a:cubicBezTo>
                    <a:cubicBezTo>
                      <a:pt x="386576" y="338011"/>
                      <a:pt x="372458" y="301347"/>
                      <a:pt x="358761" y="264472"/>
                    </a:cubicBezTo>
                    <a:cubicBezTo>
                      <a:pt x="353704" y="250987"/>
                      <a:pt x="348436" y="236448"/>
                      <a:pt x="350544" y="223173"/>
                    </a:cubicBezTo>
                    <a:cubicBezTo>
                      <a:pt x="327576" y="208634"/>
                      <a:pt x="304187" y="194727"/>
                      <a:pt x="280166" y="181452"/>
                    </a:cubicBezTo>
                    <a:cubicBezTo>
                      <a:pt x="300816" y="238555"/>
                      <a:pt x="322730" y="295236"/>
                      <a:pt x="345908" y="351497"/>
                    </a:cubicBezTo>
                    <a:cubicBezTo>
                      <a:pt x="356444" y="376993"/>
                      <a:pt x="316408" y="392586"/>
                      <a:pt x="305873" y="367089"/>
                    </a:cubicBezTo>
                    <a:cubicBezTo>
                      <a:pt x="285223" y="316940"/>
                      <a:pt x="265416" y="266580"/>
                      <a:pt x="246662" y="215587"/>
                    </a:cubicBezTo>
                    <a:cubicBezTo>
                      <a:pt x="240762" y="199362"/>
                      <a:pt x="226223" y="174077"/>
                      <a:pt x="221588" y="150898"/>
                    </a:cubicBezTo>
                    <a:cubicBezTo>
                      <a:pt x="194406" y="137413"/>
                      <a:pt x="166802" y="124349"/>
                      <a:pt x="138988" y="112127"/>
                    </a:cubicBezTo>
                    <a:cubicBezTo>
                      <a:pt x="146785" y="150056"/>
                      <a:pt x="180920" y="194727"/>
                      <a:pt x="199041" y="219380"/>
                    </a:cubicBezTo>
                    <a:cubicBezTo>
                      <a:pt x="215477" y="241505"/>
                      <a:pt x="180920" y="266790"/>
                      <a:pt x="164485" y="244665"/>
                    </a:cubicBezTo>
                    <a:cubicBezTo>
                      <a:pt x="142360" y="214744"/>
                      <a:pt x="123396" y="183137"/>
                      <a:pt x="109067" y="148791"/>
                    </a:cubicBezTo>
                    <a:cubicBezTo>
                      <a:pt x="102324" y="132777"/>
                      <a:pt x="92421" y="111284"/>
                      <a:pt x="89471" y="90845"/>
                    </a:cubicBezTo>
                    <a:cubicBezTo>
                      <a:pt x="63975" y="80099"/>
                      <a:pt x="38268" y="69774"/>
                      <a:pt x="12561" y="59871"/>
                    </a:cubicBezTo>
                    <a:cubicBezTo>
                      <a:pt x="-13146" y="50599"/>
                      <a:pt x="4554" y="11407"/>
                      <a:pt x="30261" y="21310"/>
                    </a:cubicBezTo>
                    <a:close/>
                  </a:path>
                </a:pathLst>
              </a:custGeom>
              <a:solidFill>
                <a:schemeClr val="accent2"/>
              </a:solidFill>
              <a:ln w="21028" cap="flat">
                <a:noFill/>
                <a:prstDash val="solid"/>
                <a:miter/>
              </a:ln>
              <a:effectLst/>
            </p:spPr>
            <p:txBody>
              <a:bodyPr lIns="103327" tIns="51664" rIns="103327" bIns="51664" rtlCol="0" anchor="ctr"/>
              <a:lstStyle/>
              <a:p>
                <a:endParaRPr lang="zh-CN" altLang="en-US" sz="2034"/>
              </a:p>
            </p:txBody>
          </p:sp>
          <p:sp>
            <p:nvSpPr>
              <p:cNvPr id="119" name="任意多边形 29">
                <a:extLst>
                  <a:ext uri="{FF2B5EF4-FFF2-40B4-BE49-F238E27FC236}">
                    <a16:creationId xmlns:a16="http://schemas.microsoft.com/office/drawing/2014/main" id="{5F8E314E-43EF-47FB-B6EF-4020AF52FD4E}"/>
                  </a:ext>
                </a:extLst>
              </p:cNvPr>
              <p:cNvSpPr/>
              <p:nvPr>
                <p:custDataLst>
                  <p:tags r:id="rId23"/>
                </p:custDataLst>
              </p:nvPr>
            </p:nvSpPr>
            <p:spPr>
              <a:xfrm>
                <a:off x="5572045" y="2863956"/>
                <a:ext cx="601252" cy="618904"/>
              </a:xfrm>
              <a:custGeom>
                <a:avLst/>
                <a:gdLst>
                  <a:gd name="connsiteX0" fmla="*/ 520648 w 532080"/>
                  <a:gd name="connsiteY0" fmla="*/ 257117 h 547704"/>
                  <a:gd name="connsiteX1" fmla="*/ 341121 w 532080"/>
                  <a:gd name="connsiteY1" fmla="*/ 470 h 547704"/>
                  <a:gd name="connsiteX2" fmla="*/ 188144 w 532080"/>
                  <a:gd name="connsiteY2" fmla="*/ 62208 h 547704"/>
                  <a:gd name="connsiteX3" fmla="*/ 40434 w 532080"/>
                  <a:gd name="connsiteY3" fmla="*/ 241103 h 547704"/>
                  <a:gd name="connsiteX4" fmla="*/ 18309 w 532080"/>
                  <a:gd name="connsiteY4" fmla="*/ 318435 h 547704"/>
                  <a:gd name="connsiteX5" fmla="*/ 101962 w 532080"/>
                  <a:gd name="connsiteY5" fmla="*/ 414520 h 547704"/>
                  <a:gd name="connsiteX6" fmla="*/ 257679 w 532080"/>
                  <a:gd name="connsiteY6" fmla="*/ 503651 h 547704"/>
                  <a:gd name="connsiteX7" fmla="*/ 420349 w 532080"/>
                  <a:gd name="connsiteY7" fmla="*/ 547690 h 547704"/>
                  <a:gd name="connsiteX8" fmla="*/ 463545 w 532080"/>
                  <a:gd name="connsiteY8" fmla="*/ 533361 h 547704"/>
                  <a:gd name="connsiteX9" fmla="*/ 466495 w 532080"/>
                  <a:gd name="connsiteY9" fmla="*/ 488269 h 547704"/>
                  <a:gd name="connsiteX10" fmla="*/ 462070 w 532080"/>
                  <a:gd name="connsiteY10" fmla="*/ 368374 h 547704"/>
                  <a:gd name="connsiteX11" fmla="*/ 520648 w 532080"/>
                  <a:gd name="connsiteY11" fmla="*/ 257117 h 54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2080" h="547704">
                    <a:moveTo>
                      <a:pt x="520648" y="257117"/>
                    </a:moveTo>
                    <a:cubicBezTo>
                      <a:pt x="568269" y="137011"/>
                      <a:pt x="459120" y="9319"/>
                      <a:pt x="341121" y="470"/>
                    </a:cubicBezTo>
                    <a:cubicBezTo>
                      <a:pt x="284439" y="-3745"/>
                      <a:pt x="226915" y="20698"/>
                      <a:pt x="188144" y="62208"/>
                    </a:cubicBezTo>
                    <a:cubicBezTo>
                      <a:pt x="134623" y="119522"/>
                      <a:pt x="111866" y="208864"/>
                      <a:pt x="40434" y="241103"/>
                    </a:cubicBezTo>
                    <a:cubicBezTo>
                      <a:pt x="-7398" y="262596"/>
                      <a:pt x="-10137" y="277978"/>
                      <a:pt x="18309" y="318435"/>
                    </a:cubicBezTo>
                    <a:cubicBezTo>
                      <a:pt x="42963" y="353624"/>
                      <a:pt x="69091" y="386284"/>
                      <a:pt x="101962" y="414520"/>
                    </a:cubicBezTo>
                    <a:cubicBezTo>
                      <a:pt x="147476" y="453923"/>
                      <a:pt x="200576" y="484687"/>
                      <a:pt x="257679" y="503651"/>
                    </a:cubicBezTo>
                    <a:cubicBezTo>
                      <a:pt x="311200" y="521561"/>
                      <a:pt x="363035" y="546636"/>
                      <a:pt x="420349" y="547690"/>
                    </a:cubicBezTo>
                    <a:cubicBezTo>
                      <a:pt x="436152" y="547901"/>
                      <a:pt x="454273" y="546004"/>
                      <a:pt x="463545" y="533361"/>
                    </a:cubicBezTo>
                    <a:cubicBezTo>
                      <a:pt x="472606" y="520719"/>
                      <a:pt x="469234" y="503440"/>
                      <a:pt x="466495" y="488269"/>
                    </a:cubicBezTo>
                    <a:cubicBezTo>
                      <a:pt x="460384" y="453291"/>
                      <a:pt x="454906" y="403563"/>
                      <a:pt x="462070" y="368374"/>
                    </a:cubicBezTo>
                    <a:cubicBezTo>
                      <a:pt x="469655" y="328549"/>
                      <a:pt x="505687" y="294835"/>
                      <a:pt x="520648" y="257117"/>
                    </a:cubicBezTo>
                    <a:close/>
                  </a:path>
                </a:pathLst>
              </a:custGeom>
              <a:solidFill>
                <a:schemeClr val="accent6">
                  <a:lumMod val="50000"/>
                </a:schemeClr>
              </a:solidFill>
              <a:ln w="21028" cap="flat">
                <a:noFill/>
                <a:prstDash val="solid"/>
                <a:miter/>
              </a:ln>
              <a:effectLst/>
            </p:spPr>
            <p:txBody>
              <a:bodyPr lIns="103327" tIns="51664" rIns="103327" bIns="51664" rtlCol="0" anchor="ctr"/>
              <a:lstStyle/>
              <a:p>
                <a:endParaRPr lang="zh-CN" altLang="en-US" sz="2034"/>
              </a:p>
            </p:txBody>
          </p:sp>
          <p:grpSp>
            <p:nvGrpSpPr>
              <p:cNvPr id="120" name="组合 119">
                <a:extLst>
                  <a:ext uri="{FF2B5EF4-FFF2-40B4-BE49-F238E27FC236}">
                    <a16:creationId xmlns:a16="http://schemas.microsoft.com/office/drawing/2014/main" id="{A0509FA9-70E0-49A2-9B64-922A16276CB1}"/>
                  </a:ext>
                </a:extLst>
              </p:cNvPr>
              <p:cNvGrpSpPr/>
              <p:nvPr/>
            </p:nvGrpSpPr>
            <p:grpSpPr>
              <a:xfrm>
                <a:off x="5974258" y="2764956"/>
                <a:ext cx="621995" cy="590516"/>
                <a:chOff x="5974258" y="2764956"/>
                <a:chExt cx="621995" cy="590516"/>
              </a:xfrm>
            </p:grpSpPr>
            <p:sp>
              <p:nvSpPr>
                <p:cNvPr id="122" name="任意多边形 31">
                  <a:extLst>
                    <a:ext uri="{FF2B5EF4-FFF2-40B4-BE49-F238E27FC236}">
                      <a16:creationId xmlns:a16="http://schemas.microsoft.com/office/drawing/2014/main" id="{3CD8ACF5-03D3-4741-86F6-80921AF2A428}"/>
                    </a:ext>
                  </a:extLst>
                </p:cNvPr>
                <p:cNvSpPr/>
                <p:nvPr>
                  <p:custDataLst>
                    <p:tags r:id="rId25"/>
                  </p:custDataLst>
                </p:nvPr>
              </p:nvSpPr>
              <p:spPr>
                <a:xfrm>
                  <a:off x="5974258" y="2764956"/>
                  <a:ext cx="621995" cy="590516"/>
                </a:xfrm>
                <a:custGeom>
                  <a:avLst/>
                  <a:gdLst>
                    <a:gd name="connsiteX0" fmla="*/ 353717 w 550438"/>
                    <a:gd name="connsiteY0" fmla="*/ 73752 h 522581"/>
                    <a:gd name="connsiteX1" fmla="*/ 40388 w 550438"/>
                    <a:gd name="connsiteY1" fmla="*/ 76281 h 522581"/>
                    <a:gd name="connsiteX2" fmla="*/ 4566 w 550438"/>
                    <a:gd name="connsiteY2" fmla="*/ 237265 h 522581"/>
                    <a:gd name="connsiteX3" fmla="*/ 68412 w 550438"/>
                    <a:gd name="connsiteY3" fmla="*/ 460410 h 522581"/>
                    <a:gd name="connsiteX4" fmla="*/ 119616 w 550438"/>
                    <a:gd name="connsiteY4" fmla="*/ 522570 h 522581"/>
                    <a:gd name="connsiteX5" fmla="*/ 246254 w 550438"/>
                    <a:gd name="connsiteY5" fmla="*/ 508242 h 522581"/>
                    <a:gd name="connsiteX6" fmla="*/ 407870 w 550438"/>
                    <a:gd name="connsiteY6" fmla="*/ 430489 h 522581"/>
                    <a:gd name="connsiteX7" fmla="*/ 536194 w 550438"/>
                    <a:gd name="connsiteY7" fmla="*/ 321340 h 522581"/>
                    <a:gd name="connsiteX8" fmla="*/ 548837 w 550438"/>
                    <a:gd name="connsiteY8" fmla="*/ 277722 h 522581"/>
                    <a:gd name="connsiteX9" fmla="*/ 513227 w 550438"/>
                    <a:gd name="connsiteY9" fmla="*/ 249697 h 522581"/>
                    <a:gd name="connsiteX10" fmla="*/ 411874 w 550438"/>
                    <a:gd name="connsiteY10" fmla="*/ 185430 h 522581"/>
                    <a:gd name="connsiteX11" fmla="*/ 353717 w 550438"/>
                    <a:gd name="connsiteY11" fmla="*/ 73752 h 52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438" h="522581">
                      <a:moveTo>
                        <a:pt x="353717" y="73752"/>
                      </a:moveTo>
                      <a:cubicBezTo>
                        <a:pt x="281653" y="-33500"/>
                        <a:pt x="114558" y="-16011"/>
                        <a:pt x="40388" y="76281"/>
                      </a:cubicBezTo>
                      <a:cubicBezTo>
                        <a:pt x="4777" y="120531"/>
                        <a:pt x="-7655" y="181848"/>
                        <a:pt x="4566" y="237265"/>
                      </a:cubicBezTo>
                      <a:cubicBezTo>
                        <a:pt x="21634" y="313754"/>
                        <a:pt x="82319" y="383289"/>
                        <a:pt x="68412" y="460410"/>
                      </a:cubicBezTo>
                      <a:cubicBezTo>
                        <a:pt x="59141" y="512034"/>
                        <a:pt x="70098" y="522991"/>
                        <a:pt x="119616" y="522570"/>
                      </a:cubicBezTo>
                      <a:cubicBezTo>
                        <a:pt x="162601" y="522149"/>
                        <a:pt x="204322" y="518988"/>
                        <a:pt x="246254" y="508242"/>
                      </a:cubicBezTo>
                      <a:cubicBezTo>
                        <a:pt x="304410" y="493070"/>
                        <a:pt x="359828" y="466731"/>
                        <a:pt x="407870" y="430489"/>
                      </a:cubicBezTo>
                      <a:cubicBezTo>
                        <a:pt x="452963" y="396564"/>
                        <a:pt x="502901" y="367907"/>
                        <a:pt x="536194" y="321340"/>
                      </a:cubicBezTo>
                      <a:cubicBezTo>
                        <a:pt x="545466" y="308486"/>
                        <a:pt x="554105" y="292472"/>
                        <a:pt x="548837" y="277722"/>
                      </a:cubicBezTo>
                      <a:cubicBezTo>
                        <a:pt x="543569" y="262972"/>
                        <a:pt x="527344" y="256229"/>
                        <a:pt x="513227" y="249697"/>
                      </a:cubicBezTo>
                      <a:cubicBezTo>
                        <a:pt x="480987" y="234948"/>
                        <a:pt x="436738" y="211348"/>
                        <a:pt x="411874" y="185430"/>
                      </a:cubicBezTo>
                      <a:cubicBezTo>
                        <a:pt x="383849" y="156141"/>
                        <a:pt x="376474" y="107467"/>
                        <a:pt x="353717" y="73752"/>
                      </a:cubicBezTo>
                      <a:close/>
                    </a:path>
                  </a:pathLst>
                </a:custGeom>
                <a:solidFill>
                  <a:schemeClr val="accent5"/>
                </a:solidFill>
                <a:ln w="21028" cap="flat">
                  <a:noFill/>
                  <a:prstDash val="solid"/>
                  <a:miter/>
                </a:ln>
                <a:effectLst/>
              </p:spPr>
              <p:txBody>
                <a:bodyPr lIns="103327" tIns="51664" rIns="103327" bIns="51664" rtlCol="0" anchor="ctr"/>
                <a:lstStyle/>
                <a:p>
                  <a:endParaRPr lang="zh-CN" altLang="en-US" sz="2034"/>
                </a:p>
              </p:txBody>
            </p:sp>
            <p:sp>
              <p:nvSpPr>
                <p:cNvPr id="123" name="任意多边形 32">
                  <a:extLst>
                    <a:ext uri="{FF2B5EF4-FFF2-40B4-BE49-F238E27FC236}">
                      <a16:creationId xmlns:a16="http://schemas.microsoft.com/office/drawing/2014/main" id="{D99DA92A-B247-4837-BD7A-F78C2E0B7BEB}"/>
                    </a:ext>
                  </a:extLst>
                </p:cNvPr>
                <p:cNvSpPr/>
                <p:nvPr>
                  <p:custDataLst>
                    <p:tags r:id="rId26"/>
                  </p:custDataLst>
                </p:nvPr>
              </p:nvSpPr>
              <p:spPr>
                <a:xfrm>
                  <a:off x="6106436" y="3078524"/>
                  <a:ext cx="405247" cy="239674"/>
                </a:xfrm>
                <a:custGeom>
                  <a:avLst/>
                  <a:gdLst>
                    <a:gd name="connsiteX0" fmla="*/ 340208 w 358624"/>
                    <a:gd name="connsiteY0" fmla="*/ 52273 h 212101"/>
                    <a:gd name="connsiteX1" fmla="*/ 194606 w 358624"/>
                    <a:gd name="connsiteY1" fmla="*/ 151729 h 212101"/>
                    <a:gd name="connsiteX2" fmla="*/ 26036 w 358624"/>
                    <a:gd name="connsiteY2" fmla="*/ 210939 h 212101"/>
                    <a:gd name="connsiteX3" fmla="*/ 67546 w 358624"/>
                    <a:gd name="connsiteY3" fmla="*/ 110851 h 212101"/>
                    <a:gd name="connsiteX4" fmla="*/ 213359 w 358624"/>
                    <a:gd name="connsiteY4" fmla="*/ 30780 h 212101"/>
                    <a:gd name="connsiteX5" fmla="*/ 328408 w 358624"/>
                    <a:gd name="connsiteY5" fmla="*/ 227 h 212101"/>
                    <a:gd name="connsiteX6" fmla="*/ 356855 w 358624"/>
                    <a:gd name="connsiteY6" fmla="*/ 14134 h 212101"/>
                    <a:gd name="connsiteX7" fmla="*/ 340208 w 358624"/>
                    <a:gd name="connsiteY7" fmla="*/ 52273 h 21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624" h="212101">
                      <a:moveTo>
                        <a:pt x="340208" y="52273"/>
                      </a:moveTo>
                      <a:cubicBezTo>
                        <a:pt x="296169" y="91466"/>
                        <a:pt x="247073" y="124969"/>
                        <a:pt x="194606" y="151729"/>
                      </a:cubicBezTo>
                      <a:cubicBezTo>
                        <a:pt x="155624" y="171536"/>
                        <a:pt x="70918" y="220211"/>
                        <a:pt x="26036" y="210939"/>
                      </a:cubicBezTo>
                      <a:cubicBezTo>
                        <a:pt x="-43499" y="196400"/>
                        <a:pt x="45843" y="126444"/>
                        <a:pt x="67546" y="110851"/>
                      </a:cubicBezTo>
                      <a:cubicBezTo>
                        <a:pt x="112639" y="78401"/>
                        <a:pt x="163210" y="54169"/>
                        <a:pt x="213359" y="30780"/>
                      </a:cubicBezTo>
                      <a:cubicBezTo>
                        <a:pt x="249602" y="13713"/>
                        <a:pt x="288373" y="-2091"/>
                        <a:pt x="328408" y="227"/>
                      </a:cubicBezTo>
                      <a:cubicBezTo>
                        <a:pt x="339576" y="859"/>
                        <a:pt x="352008" y="4020"/>
                        <a:pt x="356855" y="14134"/>
                      </a:cubicBezTo>
                      <a:cubicBezTo>
                        <a:pt x="363176" y="27409"/>
                        <a:pt x="351376" y="42369"/>
                        <a:pt x="340208" y="52273"/>
                      </a:cubicBezTo>
                      <a:close/>
                    </a:path>
                  </a:pathLst>
                </a:custGeom>
                <a:solidFill>
                  <a:schemeClr val="accent5">
                    <a:lumMod val="75000"/>
                  </a:schemeClr>
                </a:solidFill>
                <a:ln w="21028" cap="flat">
                  <a:noFill/>
                  <a:prstDash val="solid"/>
                  <a:miter/>
                </a:ln>
                <a:effectLst/>
              </p:spPr>
              <p:txBody>
                <a:bodyPr lIns="103327" tIns="51664" rIns="103327" bIns="51664" rtlCol="0" anchor="ctr"/>
                <a:lstStyle/>
                <a:p>
                  <a:endParaRPr lang="zh-CN" altLang="en-US" sz="2034"/>
                </a:p>
              </p:txBody>
            </p:sp>
            <p:sp>
              <p:nvSpPr>
                <p:cNvPr id="124" name="任意多边形 33">
                  <a:extLst>
                    <a:ext uri="{FF2B5EF4-FFF2-40B4-BE49-F238E27FC236}">
                      <a16:creationId xmlns:a16="http://schemas.microsoft.com/office/drawing/2014/main" id="{470412FB-E78F-455B-BA19-E68022880662}"/>
                    </a:ext>
                  </a:extLst>
                </p:cNvPr>
                <p:cNvSpPr/>
                <p:nvPr>
                  <p:custDataLst>
                    <p:tags r:id="rId27"/>
                  </p:custDataLst>
                </p:nvPr>
              </p:nvSpPr>
              <p:spPr>
                <a:xfrm>
                  <a:off x="6324909" y="3096402"/>
                  <a:ext cx="101907" cy="101908"/>
                </a:xfrm>
                <a:custGeom>
                  <a:avLst/>
                  <a:gdLst>
                    <a:gd name="connsiteX0" fmla="*/ 90185 w 90184"/>
                    <a:gd name="connsiteY0" fmla="*/ 45092 h 90184"/>
                    <a:gd name="connsiteX1" fmla="*/ 45092 w 90184"/>
                    <a:gd name="connsiteY1" fmla="*/ 90185 h 90184"/>
                    <a:gd name="connsiteX2" fmla="*/ 0 w 90184"/>
                    <a:gd name="connsiteY2" fmla="*/ 45092 h 90184"/>
                    <a:gd name="connsiteX3" fmla="*/ 45092 w 90184"/>
                    <a:gd name="connsiteY3" fmla="*/ 0 h 90184"/>
                    <a:gd name="connsiteX4" fmla="*/ 90185 w 90184"/>
                    <a:gd name="connsiteY4" fmla="*/ 45092 h 9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84" h="90184">
                      <a:moveTo>
                        <a:pt x="90185" y="45092"/>
                      </a:moveTo>
                      <a:cubicBezTo>
                        <a:pt x="90185" y="69957"/>
                        <a:pt x="69957" y="90185"/>
                        <a:pt x="45092" y="90185"/>
                      </a:cubicBezTo>
                      <a:cubicBezTo>
                        <a:pt x="20228" y="90185"/>
                        <a:pt x="0" y="69957"/>
                        <a:pt x="0" y="45092"/>
                      </a:cubicBezTo>
                      <a:cubicBezTo>
                        <a:pt x="0" y="20228"/>
                        <a:pt x="20228" y="0"/>
                        <a:pt x="45092" y="0"/>
                      </a:cubicBezTo>
                      <a:cubicBezTo>
                        <a:pt x="69957" y="0"/>
                        <a:pt x="90185" y="20018"/>
                        <a:pt x="90185" y="45092"/>
                      </a:cubicBezTo>
                      <a:close/>
                    </a:path>
                  </a:pathLst>
                </a:custGeom>
                <a:solidFill>
                  <a:schemeClr val="accent3"/>
                </a:solidFill>
                <a:ln w="21028" cap="flat">
                  <a:noFill/>
                  <a:prstDash val="solid"/>
                  <a:miter/>
                </a:ln>
                <a:effectLst/>
              </p:spPr>
              <p:txBody>
                <a:bodyPr lIns="103327" tIns="51664" rIns="103327" bIns="51664" rtlCol="0" anchor="ctr"/>
                <a:lstStyle/>
                <a:p>
                  <a:endParaRPr lang="zh-CN" altLang="en-US" sz="2034"/>
                </a:p>
              </p:txBody>
            </p:sp>
          </p:grpSp>
          <p:sp>
            <p:nvSpPr>
              <p:cNvPr id="121" name="任意多边形 34">
                <a:extLst>
                  <a:ext uri="{FF2B5EF4-FFF2-40B4-BE49-F238E27FC236}">
                    <a16:creationId xmlns:a16="http://schemas.microsoft.com/office/drawing/2014/main" id="{01254179-EC75-4789-8ABC-1537F8EE3983}"/>
                  </a:ext>
                </a:extLst>
              </p:cNvPr>
              <p:cNvSpPr/>
              <p:nvPr>
                <p:custDataLst>
                  <p:tags r:id="rId24"/>
                </p:custDataLst>
              </p:nvPr>
            </p:nvSpPr>
            <p:spPr>
              <a:xfrm>
                <a:off x="5608484" y="2684660"/>
                <a:ext cx="836845" cy="277852"/>
              </a:xfrm>
              <a:custGeom>
                <a:avLst/>
                <a:gdLst>
                  <a:gd name="connsiteX0" fmla="*/ 404748 w 740570"/>
                  <a:gd name="connsiteY0" fmla="*/ 76752 h 245887"/>
                  <a:gd name="connsiteX1" fmla="*/ 37897 w 740570"/>
                  <a:gd name="connsiteY1" fmla="*/ 39245 h 245887"/>
                  <a:gd name="connsiteX2" fmla="*/ 69293 w 740570"/>
                  <a:gd name="connsiteY2" fmla="*/ 228465 h 245887"/>
                  <a:gd name="connsiteX3" fmla="*/ 416758 w 740570"/>
                  <a:gd name="connsiteY3" fmla="*/ 111941 h 245887"/>
                  <a:gd name="connsiteX4" fmla="*/ 562993 w 740570"/>
                  <a:gd name="connsiteY4" fmla="*/ 60738 h 245887"/>
                  <a:gd name="connsiteX5" fmla="*/ 669824 w 740570"/>
                  <a:gd name="connsiteY5" fmla="*/ 90448 h 245887"/>
                  <a:gd name="connsiteX6" fmla="*/ 672142 w 740570"/>
                  <a:gd name="connsiteY6" fmla="*/ 120159 h 245887"/>
                  <a:gd name="connsiteX7" fmla="*/ 603239 w 740570"/>
                  <a:gd name="connsiteY7" fmla="*/ 135541 h 245887"/>
                  <a:gd name="connsiteX8" fmla="*/ 328470 w 740570"/>
                  <a:gd name="connsiteY8" fmla="*/ 73802 h 245887"/>
                  <a:gd name="connsiteX9" fmla="*/ 315195 w 740570"/>
                  <a:gd name="connsiteY9" fmla="*/ 121845 h 245887"/>
                  <a:gd name="connsiteX10" fmla="*/ 516636 w 740570"/>
                  <a:gd name="connsiteY10" fmla="*/ 178316 h 245887"/>
                  <a:gd name="connsiteX11" fmla="*/ 701220 w 740570"/>
                  <a:gd name="connsiteY11" fmla="*/ 170730 h 245887"/>
                  <a:gd name="connsiteX12" fmla="*/ 685838 w 740570"/>
                  <a:gd name="connsiteY12" fmla="*/ 17542 h 245887"/>
                  <a:gd name="connsiteX13" fmla="*/ 319198 w 740570"/>
                  <a:gd name="connsiteY13" fmla="*/ 111730 h 245887"/>
                  <a:gd name="connsiteX14" fmla="*/ 233649 w 740570"/>
                  <a:gd name="connsiteY14" fmla="*/ 167359 h 245887"/>
                  <a:gd name="connsiteX15" fmla="*/ 82568 w 740570"/>
                  <a:gd name="connsiteY15" fmla="*/ 165462 h 245887"/>
                  <a:gd name="connsiteX16" fmla="*/ 69293 w 740570"/>
                  <a:gd name="connsiteY16" fmla="*/ 127534 h 245887"/>
                  <a:gd name="connsiteX17" fmla="*/ 78143 w 740570"/>
                  <a:gd name="connsiteY17" fmla="*/ 85181 h 245887"/>
                  <a:gd name="connsiteX18" fmla="*/ 155896 w 740570"/>
                  <a:gd name="connsiteY18" fmla="*/ 59052 h 245887"/>
                  <a:gd name="connsiteX19" fmla="*/ 225010 w 740570"/>
                  <a:gd name="connsiteY19" fmla="*/ 65163 h 245887"/>
                  <a:gd name="connsiteX20" fmla="*/ 379673 w 740570"/>
                  <a:gd name="connsiteY20" fmla="*/ 119738 h 245887"/>
                  <a:gd name="connsiteX21" fmla="*/ 404748 w 740570"/>
                  <a:gd name="connsiteY21" fmla="*/ 76752 h 24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0570" h="245887">
                    <a:moveTo>
                      <a:pt x="404748" y="76752"/>
                    </a:moveTo>
                    <a:cubicBezTo>
                      <a:pt x="311823" y="26181"/>
                      <a:pt x="134403" y="-37454"/>
                      <a:pt x="37897" y="39245"/>
                    </a:cubicBezTo>
                    <a:cubicBezTo>
                      <a:pt x="-28899" y="92345"/>
                      <a:pt x="-453" y="193276"/>
                      <a:pt x="69293" y="228465"/>
                    </a:cubicBezTo>
                    <a:cubicBezTo>
                      <a:pt x="195721" y="292311"/>
                      <a:pt x="314141" y="163987"/>
                      <a:pt x="416758" y="111941"/>
                    </a:cubicBezTo>
                    <a:cubicBezTo>
                      <a:pt x="462483" y="88763"/>
                      <a:pt x="512632" y="70220"/>
                      <a:pt x="562993" y="60738"/>
                    </a:cubicBezTo>
                    <a:cubicBezTo>
                      <a:pt x="602607" y="53363"/>
                      <a:pt x="646224" y="48938"/>
                      <a:pt x="669824" y="90448"/>
                    </a:cubicBezTo>
                    <a:cubicBezTo>
                      <a:pt x="675092" y="99509"/>
                      <a:pt x="678042" y="111520"/>
                      <a:pt x="672142" y="120159"/>
                    </a:cubicBezTo>
                    <a:cubicBezTo>
                      <a:pt x="655285" y="145866"/>
                      <a:pt x="628946" y="135752"/>
                      <a:pt x="603239" y="135541"/>
                    </a:cubicBezTo>
                    <a:cubicBezTo>
                      <a:pt x="508207" y="134909"/>
                      <a:pt x="415494" y="110466"/>
                      <a:pt x="328470" y="73802"/>
                    </a:cubicBezTo>
                    <a:cubicBezTo>
                      <a:pt x="298970" y="61370"/>
                      <a:pt x="285906" y="109623"/>
                      <a:pt x="315195" y="121845"/>
                    </a:cubicBezTo>
                    <a:cubicBezTo>
                      <a:pt x="380094" y="149027"/>
                      <a:pt x="446679" y="169044"/>
                      <a:pt x="516636" y="178316"/>
                    </a:cubicBezTo>
                    <a:cubicBezTo>
                      <a:pt x="571210" y="185691"/>
                      <a:pt x="649595" y="199598"/>
                      <a:pt x="701220" y="170730"/>
                    </a:cubicBezTo>
                    <a:cubicBezTo>
                      <a:pt x="765909" y="134487"/>
                      <a:pt x="743784" y="47674"/>
                      <a:pt x="685838" y="17542"/>
                    </a:cubicBezTo>
                    <a:cubicBezTo>
                      <a:pt x="577532" y="-38508"/>
                      <a:pt x="408751" y="52520"/>
                      <a:pt x="319198" y="111730"/>
                    </a:cubicBezTo>
                    <a:cubicBezTo>
                      <a:pt x="290963" y="130484"/>
                      <a:pt x="263781" y="151344"/>
                      <a:pt x="233649" y="167359"/>
                    </a:cubicBezTo>
                    <a:cubicBezTo>
                      <a:pt x="189610" y="190537"/>
                      <a:pt x="119443" y="214347"/>
                      <a:pt x="82568" y="165462"/>
                    </a:cubicBezTo>
                    <a:cubicBezTo>
                      <a:pt x="74350" y="154505"/>
                      <a:pt x="70347" y="141019"/>
                      <a:pt x="69293" y="127534"/>
                    </a:cubicBezTo>
                    <a:cubicBezTo>
                      <a:pt x="68240" y="112995"/>
                      <a:pt x="70558" y="97823"/>
                      <a:pt x="78143" y="85181"/>
                    </a:cubicBezTo>
                    <a:cubicBezTo>
                      <a:pt x="94790" y="57577"/>
                      <a:pt x="127661" y="59684"/>
                      <a:pt x="155896" y="59052"/>
                    </a:cubicBezTo>
                    <a:cubicBezTo>
                      <a:pt x="179285" y="58631"/>
                      <a:pt x="201831" y="61370"/>
                      <a:pt x="225010" y="65163"/>
                    </a:cubicBezTo>
                    <a:cubicBezTo>
                      <a:pt x="280427" y="74013"/>
                      <a:pt x="330366" y="92977"/>
                      <a:pt x="379673" y="119738"/>
                    </a:cubicBezTo>
                    <a:cubicBezTo>
                      <a:pt x="407698" y="135330"/>
                      <a:pt x="432983" y="92134"/>
                      <a:pt x="404748" y="76752"/>
                    </a:cubicBezTo>
                    <a:close/>
                  </a:path>
                </a:pathLst>
              </a:custGeom>
              <a:solidFill>
                <a:schemeClr val="accent2"/>
              </a:solidFill>
              <a:ln w="21028" cap="flat">
                <a:noFill/>
                <a:prstDash val="solid"/>
                <a:miter/>
              </a:ln>
              <a:effectLst/>
            </p:spPr>
            <p:txBody>
              <a:bodyPr lIns="103327" tIns="51664" rIns="103327" bIns="51664" rtlCol="0" anchor="ctr"/>
              <a:lstStyle/>
              <a:p>
                <a:endParaRPr lang="zh-CN" altLang="en-US" sz="2034"/>
              </a:p>
            </p:txBody>
          </p:sp>
        </p:grpSp>
        <p:grpSp>
          <p:nvGrpSpPr>
            <p:cNvPr id="42" name="组合 41">
              <a:extLst>
                <a:ext uri="{FF2B5EF4-FFF2-40B4-BE49-F238E27FC236}">
                  <a16:creationId xmlns:a16="http://schemas.microsoft.com/office/drawing/2014/main" id="{17B08894-A0FF-4E21-8AC4-8CA6F2870599}"/>
                </a:ext>
              </a:extLst>
            </p:cNvPr>
            <p:cNvGrpSpPr/>
            <p:nvPr/>
          </p:nvGrpSpPr>
          <p:grpSpPr>
            <a:xfrm>
              <a:off x="1895029" y="2232898"/>
              <a:ext cx="1616902" cy="291678"/>
              <a:chOff x="2128603" y="2384294"/>
              <a:chExt cx="1425628" cy="257175"/>
            </a:xfrm>
          </p:grpSpPr>
          <p:pic>
            <p:nvPicPr>
              <p:cNvPr id="39" name="图形 38">
                <a:extLst>
                  <a:ext uri="{FF2B5EF4-FFF2-40B4-BE49-F238E27FC236}">
                    <a16:creationId xmlns:a16="http://schemas.microsoft.com/office/drawing/2014/main" id="{C6A6F492-1843-4292-9575-021447FFADF6}"/>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712830" y="2384294"/>
                <a:ext cx="257175" cy="257175"/>
              </a:xfrm>
              <a:prstGeom prst="rect">
                <a:avLst/>
              </a:prstGeom>
            </p:spPr>
          </p:pic>
          <p:cxnSp>
            <p:nvCxnSpPr>
              <p:cNvPr id="41" name="直接连接符 40">
                <a:extLst>
                  <a:ext uri="{FF2B5EF4-FFF2-40B4-BE49-F238E27FC236}">
                    <a16:creationId xmlns:a16="http://schemas.microsoft.com/office/drawing/2014/main" id="{6BA164B2-C146-449B-BA85-7633437BC958}"/>
                  </a:ext>
                </a:extLst>
              </p:cNvPr>
              <p:cNvCxnSpPr>
                <a:cxnSpLocks/>
              </p:cNvCxnSpPr>
              <p:nvPr/>
            </p:nvCxnSpPr>
            <p:spPr>
              <a:xfrm>
                <a:off x="2128603" y="2483440"/>
                <a:ext cx="507107" cy="0"/>
              </a:xfrm>
              <a:prstGeom prst="line">
                <a:avLst/>
              </a:prstGeom>
              <a:ln w="25400" cmpd="dbl">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7" name="直接连接符 146">
                <a:extLst>
                  <a:ext uri="{FF2B5EF4-FFF2-40B4-BE49-F238E27FC236}">
                    <a16:creationId xmlns:a16="http://schemas.microsoft.com/office/drawing/2014/main" id="{7EBE05FA-F1A9-4A81-911B-F3321BD7FBFD}"/>
                  </a:ext>
                </a:extLst>
              </p:cNvPr>
              <p:cNvCxnSpPr>
                <a:cxnSpLocks/>
              </p:cNvCxnSpPr>
              <p:nvPr/>
            </p:nvCxnSpPr>
            <p:spPr>
              <a:xfrm>
                <a:off x="3047124" y="2483440"/>
                <a:ext cx="507107" cy="0"/>
              </a:xfrm>
              <a:prstGeom prst="line">
                <a:avLst/>
              </a:prstGeom>
              <a:ln w="25400" cmpd="dbl">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25" name="文本框 124">
              <a:extLst>
                <a:ext uri="{FF2B5EF4-FFF2-40B4-BE49-F238E27FC236}">
                  <a16:creationId xmlns:a16="http://schemas.microsoft.com/office/drawing/2014/main" id="{785D3A6C-1CFF-4232-B72A-64D4243740A5}"/>
                </a:ext>
              </a:extLst>
            </p:cNvPr>
            <p:cNvSpPr txBox="1"/>
            <p:nvPr/>
          </p:nvSpPr>
          <p:spPr>
            <a:xfrm>
              <a:off x="1451690" y="2587268"/>
              <a:ext cx="2503519" cy="444968"/>
            </a:xfrm>
            <a:prstGeom prst="rect">
              <a:avLst/>
            </a:prstGeom>
            <a:noFill/>
            <a:effectLst/>
          </p:spPr>
          <p:txBody>
            <a:bodyPr wrap="square" lIns="85954" tIns="42977" rIns="85954" bIns="42977" rtlCol="0">
              <a:spAutoFit/>
            </a:bodyPr>
            <a:lstStyle/>
            <a:p>
              <a:pPr algn="ctr">
                <a:lnSpc>
                  <a:spcPct val="130000"/>
                </a:lnSpc>
              </a:pPr>
              <a:r>
                <a:rPr lang="zh-CN" altLang="en-US" sz="2000" spc="-300" dirty="0">
                  <a:solidFill>
                    <a:schemeClr val="accent2"/>
                  </a:solidFill>
                  <a:latin typeface="+mj-ea"/>
                  <a:ea typeface="+mj-ea"/>
                </a:rPr>
                <a:t>告别工作赶回家</a:t>
              </a:r>
            </a:p>
          </p:txBody>
        </p:sp>
        <p:pic>
          <p:nvPicPr>
            <p:cNvPr id="170" name="图形 169">
              <a:extLst>
                <a:ext uri="{FF2B5EF4-FFF2-40B4-BE49-F238E27FC236}">
                  <a16:creationId xmlns:a16="http://schemas.microsoft.com/office/drawing/2014/main" id="{6C292CDB-0292-41FC-A2EB-0D41650793D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flipH="1">
              <a:off x="3554114" y="2650046"/>
              <a:ext cx="347813" cy="291027"/>
            </a:xfrm>
            <a:prstGeom prst="rect">
              <a:avLst/>
            </a:prstGeom>
          </p:spPr>
        </p:pic>
        <p:pic>
          <p:nvPicPr>
            <p:cNvPr id="171" name="图形 170">
              <a:extLst>
                <a:ext uri="{FF2B5EF4-FFF2-40B4-BE49-F238E27FC236}">
                  <a16:creationId xmlns:a16="http://schemas.microsoft.com/office/drawing/2014/main" id="{BED00D47-7DF0-44B6-AD2E-ED5DF1942439}"/>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584621" y="2650046"/>
              <a:ext cx="347813" cy="291027"/>
            </a:xfrm>
            <a:prstGeom prst="rect">
              <a:avLst/>
            </a:prstGeom>
          </p:spPr>
        </p:pic>
      </p:grpSp>
      <p:grpSp>
        <p:nvGrpSpPr>
          <p:cNvPr id="25" name="组合 24">
            <a:extLst>
              <a:ext uri="{FF2B5EF4-FFF2-40B4-BE49-F238E27FC236}">
                <a16:creationId xmlns:a16="http://schemas.microsoft.com/office/drawing/2014/main" id="{EBE82ED6-431C-4E1A-9C59-6A97159CD558}"/>
              </a:ext>
            </a:extLst>
          </p:cNvPr>
          <p:cNvGrpSpPr/>
          <p:nvPr/>
        </p:nvGrpSpPr>
        <p:grpSpPr>
          <a:xfrm>
            <a:off x="4689134" y="1853380"/>
            <a:ext cx="2813734" cy="3981364"/>
            <a:chOff x="4689133" y="1528064"/>
            <a:chExt cx="2813734" cy="3981364"/>
          </a:xfrm>
        </p:grpSpPr>
        <p:sp>
          <p:nvSpPr>
            <p:cNvPr id="13" name="缺角矩形 12">
              <a:extLst>
                <a:ext uri="{FF2B5EF4-FFF2-40B4-BE49-F238E27FC236}">
                  <a16:creationId xmlns:a16="http://schemas.microsoft.com/office/drawing/2014/main" id="{E88A06CB-8010-4041-97C6-AE289288D5D9}"/>
                </a:ext>
              </a:extLst>
            </p:cNvPr>
            <p:cNvSpPr/>
            <p:nvPr>
              <p:custDataLst>
                <p:tags r:id="rId10"/>
              </p:custDataLst>
            </p:nvPr>
          </p:nvSpPr>
          <p:spPr>
            <a:xfrm>
              <a:off x="4689133" y="1750690"/>
              <a:ext cx="2813734" cy="3758738"/>
            </a:xfrm>
            <a:prstGeom prst="plaque">
              <a:avLst>
                <a:gd name="adj" fmla="val 6831"/>
              </a:avLst>
            </a:prstGeom>
            <a:solidFill>
              <a:schemeClr val="bg1">
                <a:alpha val="80000"/>
              </a:schemeClr>
            </a:solidFill>
            <a:ln w="76200" cmpd="thinThick">
              <a:gradFill flip="none" rotWithShape="1">
                <a:gsLst>
                  <a:gs pos="0">
                    <a:schemeClr val="accent5">
                      <a:lumMod val="100000"/>
                    </a:schemeClr>
                  </a:gs>
                  <a:gs pos="71000">
                    <a:schemeClr val="accent5">
                      <a:lumMod val="75000"/>
                      <a:alpha val="74000"/>
                    </a:schemeClr>
                  </a:gs>
                </a:gsLst>
                <a:lin ang="10800000" scaled="1"/>
                <a:tileRect/>
              </a:gradFill>
            </a:ln>
            <a:effectLst>
              <a:outerShdw blurRad="47752" dist="35814" dir="2700000" algn="tl" rotWithShape="0">
                <a:schemeClr val="accent5">
                  <a:alpha val="4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p>
              <a:pPr algn="ctr"/>
              <a:endParaRPr lang="zh-CN" altLang="en-US" sz="1692"/>
            </a:p>
          </p:txBody>
        </p:sp>
        <p:sp>
          <p:nvSpPr>
            <p:cNvPr id="16" name="文本框 15">
              <a:extLst>
                <a:ext uri="{FF2B5EF4-FFF2-40B4-BE49-F238E27FC236}">
                  <a16:creationId xmlns:a16="http://schemas.microsoft.com/office/drawing/2014/main" id="{2E2EBA79-606D-47EF-901D-FF4DD8466A18}"/>
                </a:ext>
              </a:extLst>
            </p:cNvPr>
            <p:cNvSpPr txBox="1"/>
            <p:nvPr/>
          </p:nvSpPr>
          <p:spPr>
            <a:xfrm>
              <a:off x="4845096" y="3058478"/>
              <a:ext cx="2541600" cy="1863049"/>
            </a:xfrm>
            <a:prstGeom prst="rect">
              <a:avLst/>
            </a:prstGeom>
            <a:noFill/>
            <a:effectLst/>
          </p:spPr>
          <p:txBody>
            <a:bodyPr wrap="square" lIns="85954" tIns="42977" rIns="85954" bIns="42977" rtlCol="0">
              <a:spAutoFit/>
            </a:bodyPr>
            <a:lstStyle/>
            <a:p>
              <a:pPr algn="just" hangingPunct="0">
                <a:lnSpc>
                  <a:spcPct val="130000"/>
                </a:lnSpc>
              </a:pPr>
              <a:r>
                <a:rPr lang="zh-CN" altLang="en-US" dirty="0">
                  <a:solidFill>
                    <a:schemeClr val="tx1">
                      <a:lumMod val="75000"/>
                      <a:lumOff val="25000"/>
                    </a:schemeClr>
                  </a:solidFill>
                </a:rPr>
                <a:t>西方国家中，圣诞节当天都会举行各种各样的庆祝活动，人们会和朋友家人，一起上街参加纪念性活动，非常热闹。</a:t>
              </a:r>
            </a:p>
          </p:txBody>
        </p:sp>
        <p:sp>
          <p:nvSpPr>
            <p:cNvPr id="29" name="椭圆 28">
              <a:extLst>
                <a:ext uri="{FF2B5EF4-FFF2-40B4-BE49-F238E27FC236}">
                  <a16:creationId xmlns:a16="http://schemas.microsoft.com/office/drawing/2014/main" id="{2287E54C-90E2-48C3-9BF3-FBFB877D080C}"/>
                </a:ext>
              </a:extLst>
            </p:cNvPr>
            <p:cNvSpPr/>
            <p:nvPr/>
          </p:nvSpPr>
          <p:spPr>
            <a:xfrm>
              <a:off x="6071197" y="2307795"/>
              <a:ext cx="49548" cy="4572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p>
              <a:pPr algn="ctr"/>
              <a:endParaRPr lang="zh-CN" altLang="en-US" sz="1692"/>
            </a:p>
          </p:txBody>
        </p:sp>
        <p:grpSp>
          <p:nvGrpSpPr>
            <p:cNvPr id="107" name="组合 106">
              <a:extLst>
                <a:ext uri="{FF2B5EF4-FFF2-40B4-BE49-F238E27FC236}">
                  <a16:creationId xmlns:a16="http://schemas.microsoft.com/office/drawing/2014/main" id="{E42C48BE-DC0D-45F0-A23A-9D6AD34212FD}"/>
                </a:ext>
              </a:extLst>
            </p:cNvPr>
            <p:cNvGrpSpPr/>
            <p:nvPr>
              <p:custDataLst>
                <p:tags r:id="rId11"/>
              </p:custDataLst>
            </p:nvPr>
          </p:nvGrpSpPr>
          <p:grpSpPr>
            <a:xfrm>
              <a:off x="5499249" y="1528064"/>
              <a:ext cx="1193500" cy="538568"/>
              <a:chOff x="5179575" y="2684660"/>
              <a:chExt cx="1827981" cy="824876"/>
            </a:xfrm>
          </p:grpSpPr>
          <p:sp>
            <p:nvSpPr>
              <p:cNvPr id="108" name="任意多边形 27">
                <a:extLst>
                  <a:ext uri="{FF2B5EF4-FFF2-40B4-BE49-F238E27FC236}">
                    <a16:creationId xmlns:a16="http://schemas.microsoft.com/office/drawing/2014/main" id="{1C5B6E56-2807-4048-88CF-54A3165C0C69}"/>
                  </a:ext>
                </a:extLst>
              </p:cNvPr>
              <p:cNvSpPr/>
              <p:nvPr>
                <p:custDataLst>
                  <p:tags r:id="rId12"/>
                </p:custDataLst>
              </p:nvPr>
            </p:nvSpPr>
            <p:spPr>
              <a:xfrm>
                <a:off x="5179575" y="2784621"/>
                <a:ext cx="857438" cy="724915"/>
              </a:xfrm>
              <a:custGeom>
                <a:avLst/>
                <a:gdLst>
                  <a:gd name="connsiteX0" fmla="*/ 727420 w 758794"/>
                  <a:gd name="connsiteY0" fmla="*/ 8098 h 641520"/>
                  <a:gd name="connsiteX1" fmla="*/ 659571 w 758794"/>
                  <a:gd name="connsiteY1" fmla="*/ 39705 h 641520"/>
                  <a:gd name="connsiteX2" fmla="*/ 609421 w 758794"/>
                  <a:gd name="connsiteY2" fmla="*/ 18634 h 641520"/>
                  <a:gd name="connsiteX3" fmla="*/ 483626 w 758794"/>
                  <a:gd name="connsiteY3" fmla="*/ 91 h 641520"/>
                  <a:gd name="connsiteX4" fmla="*/ 481097 w 758794"/>
                  <a:gd name="connsiteY4" fmla="*/ 42865 h 641520"/>
                  <a:gd name="connsiteX5" fmla="*/ 549157 w 758794"/>
                  <a:gd name="connsiteY5" fmla="*/ 50662 h 641520"/>
                  <a:gd name="connsiteX6" fmla="*/ 595936 w 758794"/>
                  <a:gd name="connsiteY6" fmla="*/ 59301 h 641520"/>
                  <a:gd name="connsiteX7" fmla="*/ 612161 w 758794"/>
                  <a:gd name="connsiteY7" fmla="*/ 62883 h 641520"/>
                  <a:gd name="connsiteX8" fmla="*/ 528929 w 758794"/>
                  <a:gd name="connsiteY8" fmla="*/ 107133 h 641520"/>
                  <a:gd name="connsiteX9" fmla="*/ 472037 w 758794"/>
                  <a:gd name="connsiteY9" fmla="*/ 96597 h 641520"/>
                  <a:gd name="connsiteX10" fmla="*/ 321588 w 758794"/>
                  <a:gd name="connsiteY10" fmla="*/ 104183 h 641520"/>
                  <a:gd name="connsiteX11" fmla="*/ 330438 w 758794"/>
                  <a:gd name="connsiteY11" fmla="*/ 146115 h 641520"/>
                  <a:gd name="connsiteX12" fmla="*/ 433055 w 758794"/>
                  <a:gd name="connsiteY12" fmla="*/ 137897 h 641520"/>
                  <a:gd name="connsiteX13" fmla="*/ 474987 w 758794"/>
                  <a:gd name="connsiteY13" fmla="*/ 138529 h 641520"/>
                  <a:gd name="connsiteX14" fmla="*/ 385012 w 758794"/>
                  <a:gd name="connsiteY14" fmla="*/ 197950 h 641520"/>
                  <a:gd name="connsiteX15" fmla="*/ 335284 w 758794"/>
                  <a:gd name="connsiteY15" fmla="*/ 196686 h 641520"/>
                  <a:gd name="connsiteX16" fmla="*/ 225925 w 758794"/>
                  <a:gd name="connsiteY16" fmla="*/ 212278 h 641520"/>
                  <a:gd name="connsiteX17" fmla="*/ 234774 w 758794"/>
                  <a:gd name="connsiteY17" fmla="*/ 254210 h 641520"/>
                  <a:gd name="connsiteX18" fmla="*/ 301570 w 758794"/>
                  <a:gd name="connsiteY18" fmla="*/ 241567 h 641520"/>
                  <a:gd name="connsiteX19" fmla="*/ 331702 w 758794"/>
                  <a:gd name="connsiteY19" fmla="*/ 238617 h 641520"/>
                  <a:gd name="connsiteX20" fmla="*/ 255424 w 758794"/>
                  <a:gd name="connsiteY20" fmla="*/ 306888 h 641520"/>
                  <a:gd name="connsiteX21" fmla="*/ 203800 w 758794"/>
                  <a:gd name="connsiteY21" fmla="*/ 318267 h 641520"/>
                  <a:gd name="connsiteX22" fmla="*/ 88329 w 758794"/>
                  <a:gd name="connsiteY22" fmla="*/ 351349 h 641520"/>
                  <a:gd name="connsiteX23" fmla="*/ 117197 w 758794"/>
                  <a:gd name="connsiteY23" fmla="*/ 383166 h 641520"/>
                  <a:gd name="connsiteX24" fmla="*/ 196425 w 758794"/>
                  <a:gd name="connsiteY24" fmla="*/ 362938 h 641520"/>
                  <a:gd name="connsiteX25" fmla="*/ 205275 w 758794"/>
                  <a:gd name="connsiteY25" fmla="*/ 361252 h 641520"/>
                  <a:gd name="connsiteX26" fmla="*/ 170718 w 758794"/>
                  <a:gd name="connsiteY26" fmla="*/ 404237 h 641520"/>
                  <a:gd name="connsiteX27" fmla="*/ 146907 w 758794"/>
                  <a:gd name="connsiteY27" fmla="*/ 410980 h 641520"/>
                  <a:gd name="connsiteX28" fmla="*/ 15634 w 758794"/>
                  <a:gd name="connsiteY28" fmla="*/ 449751 h 641520"/>
                  <a:gd name="connsiteX29" fmla="*/ 24483 w 758794"/>
                  <a:gd name="connsiteY29" fmla="*/ 491683 h 641520"/>
                  <a:gd name="connsiteX30" fmla="*/ 111718 w 758794"/>
                  <a:gd name="connsiteY30" fmla="*/ 464712 h 641520"/>
                  <a:gd name="connsiteX31" fmla="*/ 132790 w 758794"/>
                  <a:gd name="connsiteY31" fmla="*/ 459233 h 641520"/>
                  <a:gd name="connsiteX32" fmla="*/ 107293 w 758794"/>
                  <a:gd name="connsiteY32" fmla="*/ 502640 h 641520"/>
                  <a:gd name="connsiteX33" fmla="*/ 143325 w 758794"/>
                  <a:gd name="connsiteY33" fmla="*/ 526029 h 641520"/>
                  <a:gd name="connsiteX34" fmla="*/ 194528 w 758794"/>
                  <a:gd name="connsiteY34" fmla="*/ 444484 h 641520"/>
                  <a:gd name="connsiteX35" fmla="*/ 197900 w 758794"/>
                  <a:gd name="connsiteY35" fmla="*/ 444905 h 641520"/>
                  <a:gd name="connsiteX36" fmla="*/ 184625 w 758794"/>
                  <a:gd name="connsiteY36" fmla="*/ 520551 h 641520"/>
                  <a:gd name="connsiteX37" fmla="*/ 181043 w 758794"/>
                  <a:gd name="connsiteY37" fmla="*/ 619586 h 641520"/>
                  <a:gd name="connsiteX38" fmla="*/ 223817 w 758794"/>
                  <a:gd name="connsiteY38" fmla="*/ 622114 h 641520"/>
                  <a:gd name="connsiteX39" fmla="*/ 231192 w 758794"/>
                  <a:gd name="connsiteY39" fmla="*/ 492737 h 641520"/>
                  <a:gd name="connsiteX40" fmla="*/ 227400 w 758794"/>
                  <a:gd name="connsiteY40" fmla="*/ 405923 h 641520"/>
                  <a:gd name="connsiteX41" fmla="*/ 225082 w 758794"/>
                  <a:gd name="connsiteY41" fmla="*/ 404659 h 641520"/>
                  <a:gd name="connsiteX42" fmla="*/ 273546 w 758794"/>
                  <a:gd name="connsiteY42" fmla="*/ 350506 h 641520"/>
                  <a:gd name="connsiteX43" fmla="*/ 292088 w 758794"/>
                  <a:gd name="connsiteY43" fmla="*/ 364834 h 641520"/>
                  <a:gd name="connsiteX44" fmla="*/ 284713 w 758794"/>
                  <a:gd name="connsiteY44" fmla="*/ 395598 h 641520"/>
                  <a:gd name="connsiteX45" fmla="*/ 266171 w 758794"/>
                  <a:gd name="connsiteY45" fmla="*/ 472508 h 641520"/>
                  <a:gd name="connsiteX46" fmla="*/ 306838 w 758794"/>
                  <a:gd name="connsiteY46" fmla="*/ 485994 h 641520"/>
                  <a:gd name="connsiteX47" fmla="*/ 337392 w 758794"/>
                  <a:gd name="connsiteY47" fmla="*/ 357459 h 641520"/>
                  <a:gd name="connsiteX48" fmla="*/ 316531 w 758794"/>
                  <a:gd name="connsiteY48" fmla="*/ 308785 h 641520"/>
                  <a:gd name="connsiteX49" fmla="*/ 372159 w 758794"/>
                  <a:gd name="connsiteY49" fmla="*/ 261796 h 641520"/>
                  <a:gd name="connsiteX50" fmla="*/ 360148 w 758794"/>
                  <a:gd name="connsiteY50" fmla="*/ 292771 h 641520"/>
                  <a:gd name="connsiteX51" fmla="*/ 336338 w 758794"/>
                  <a:gd name="connsiteY51" fmla="*/ 367784 h 641520"/>
                  <a:gd name="connsiteX52" fmla="*/ 377005 w 758794"/>
                  <a:gd name="connsiteY52" fmla="*/ 381270 h 641520"/>
                  <a:gd name="connsiteX53" fmla="*/ 412826 w 758794"/>
                  <a:gd name="connsiteY53" fmla="*/ 268960 h 641520"/>
                  <a:gd name="connsiteX54" fmla="*/ 418937 w 758794"/>
                  <a:gd name="connsiteY54" fmla="*/ 227239 h 641520"/>
                  <a:gd name="connsiteX55" fmla="*/ 486997 w 758794"/>
                  <a:gd name="connsiteY55" fmla="*/ 181936 h 641520"/>
                  <a:gd name="connsiteX56" fmla="*/ 430316 w 758794"/>
                  <a:gd name="connsiteY56" fmla="*/ 355141 h 641520"/>
                  <a:gd name="connsiteX57" fmla="*/ 470983 w 758794"/>
                  <a:gd name="connsiteY57" fmla="*/ 368627 h 641520"/>
                  <a:gd name="connsiteX58" fmla="*/ 521976 w 758794"/>
                  <a:gd name="connsiteY58" fmla="*/ 214175 h 641520"/>
                  <a:gd name="connsiteX59" fmla="*/ 543468 w 758794"/>
                  <a:gd name="connsiteY59" fmla="*/ 148432 h 641520"/>
                  <a:gd name="connsiteX60" fmla="*/ 623750 w 758794"/>
                  <a:gd name="connsiteY60" fmla="*/ 105236 h 641520"/>
                  <a:gd name="connsiteX61" fmla="*/ 569386 w 758794"/>
                  <a:gd name="connsiteY61" fmla="*/ 215439 h 641520"/>
                  <a:gd name="connsiteX62" fmla="*/ 605418 w 758794"/>
                  <a:gd name="connsiteY62" fmla="*/ 238828 h 641520"/>
                  <a:gd name="connsiteX63" fmla="*/ 655567 w 758794"/>
                  <a:gd name="connsiteY63" fmla="*/ 140004 h 641520"/>
                  <a:gd name="connsiteX64" fmla="*/ 672003 w 758794"/>
                  <a:gd name="connsiteY64" fmla="*/ 81215 h 641520"/>
                  <a:gd name="connsiteX65" fmla="*/ 747016 w 758794"/>
                  <a:gd name="connsiteY65" fmla="*/ 46026 h 641520"/>
                  <a:gd name="connsiteX66" fmla="*/ 727420 w 758794"/>
                  <a:gd name="connsiteY66" fmla="*/ 8098 h 64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58794" h="641520">
                    <a:moveTo>
                      <a:pt x="727420" y="8098"/>
                    </a:moveTo>
                    <a:cubicBezTo>
                      <a:pt x="704663" y="18423"/>
                      <a:pt x="682117" y="28958"/>
                      <a:pt x="659571" y="39705"/>
                    </a:cubicBezTo>
                    <a:cubicBezTo>
                      <a:pt x="646717" y="26851"/>
                      <a:pt x="626700" y="22426"/>
                      <a:pt x="609421" y="18634"/>
                    </a:cubicBezTo>
                    <a:cubicBezTo>
                      <a:pt x="567911" y="9573"/>
                      <a:pt x="525979" y="3673"/>
                      <a:pt x="483626" y="91"/>
                    </a:cubicBezTo>
                    <a:cubicBezTo>
                      <a:pt x="456023" y="-2227"/>
                      <a:pt x="453494" y="40548"/>
                      <a:pt x="481097" y="42865"/>
                    </a:cubicBezTo>
                    <a:cubicBezTo>
                      <a:pt x="503854" y="44762"/>
                      <a:pt x="526401" y="47290"/>
                      <a:pt x="549157" y="50662"/>
                    </a:cubicBezTo>
                    <a:cubicBezTo>
                      <a:pt x="564750" y="52980"/>
                      <a:pt x="580554" y="55719"/>
                      <a:pt x="595936" y="59301"/>
                    </a:cubicBezTo>
                    <a:cubicBezTo>
                      <a:pt x="603521" y="60987"/>
                      <a:pt x="608578" y="61408"/>
                      <a:pt x="612161" y="62883"/>
                    </a:cubicBezTo>
                    <a:cubicBezTo>
                      <a:pt x="584136" y="77001"/>
                      <a:pt x="556322" y="91751"/>
                      <a:pt x="528929" y="107133"/>
                    </a:cubicBezTo>
                    <a:cubicBezTo>
                      <a:pt x="513126" y="97019"/>
                      <a:pt x="488262" y="97651"/>
                      <a:pt x="472037" y="96597"/>
                    </a:cubicBezTo>
                    <a:cubicBezTo>
                      <a:pt x="421677" y="93015"/>
                      <a:pt x="371527" y="96386"/>
                      <a:pt x="321588" y="104183"/>
                    </a:cubicBezTo>
                    <a:cubicBezTo>
                      <a:pt x="294195" y="108397"/>
                      <a:pt x="303256" y="150329"/>
                      <a:pt x="330438" y="146115"/>
                    </a:cubicBezTo>
                    <a:cubicBezTo>
                      <a:pt x="364363" y="140847"/>
                      <a:pt x="398709" y="137475"/>
                      <a:pt x="433055" y="137897"/>
                    </a:cubicBezTo>
                    <a:cubicBezTo>
                      <a:pt x="444223" y="138108"/>
                      <a:pt x="461290" y="137054"/>
                      <a:pt x="474987" y="138529"/>
                    </a:cubicBezTo>
                    <a:cubicBezTo>
                      <a:pt x="444223" y="157282"/>
                      <a:pt x="414091" y="177089"/>
                      <a:pt x="385012" y="197950"/>
                    </a:cubicBezTo>
                    <a:cubicBezTo>
                      <a:pt x="368577" y="194578"/>
                      <a:pt x="349823" y="196264"/>
                      <a:pt x="335284" y="196686"/>
                    </a:cubicBezTo>
                    <a:cubicBezTo>
                      <a:pt x="298199" y="197739"/>
                      <a:pt x="261746" y="203007"/>
                      <a:pt x="225925" y="212278"/>
                    </a:cubicBezTo>
                    <a:cubicBezTo>
                      <a:pt x="199375" y="219232"/>
                      <a:pt x="208014" y="261164"/>
                      <a:pt x="234774" y="254210"/>
                    </a:cubicBezTo>
                    <a:cubicBezTo>
                      <a:pt x="256689" y="248521"/>
                      <a:pt x="278813" y="243885"/>
                      <a:pt x="301570" y="241567"/>
                    </a:cubicBezTo>
                    <a:cubicBezTo>
                      <a:pt x="304310" y="241357"/>
                      <a:pt x="317374" y="239671"/>
                      <a:pt x="331702" y="238617"/>
                    </a:cubicBezTo>
                    <a:cubicBezTo>
                      <a:pt x="305153" y="260110"/>
                      <a:pt x="279656" y="282867"/>
                      <a:pt x="255424" y="306888"/>
                    </a:cubicBezTo>
                    <a:cubicBezTo>
                      <a:pt x="237303" y="310470"/>
                      <a:pt x="219392" y="315527"/>
                      <a:pt x="203800" y="318267"/>
                    </a:cubicBezTo>
                    <a:cubicBezTo>
                      <a:pt x="163554" y="325009"/>
                      <a:pt x="122254" y="327117"/>
                      <a:pt x="88329" y="351349"/>
                    </a:cubicBezTo>
                    <a:cubicBezTo>
                      <a:pt x="65994" y="367363"/>
                      <a:pt x="94861" y="398970"/>
                      <a:pt x="117197" y="383166"/>
                    </a:cubicBezTo>
                    <a:cubicBezTo>
                      <a:pt x="138690" y="367784"/>
                      <a:pt x="171350" y="367152"/>
                      <a:pt x="196425" y="362938"/>
                    </a:cubicBezTo>
                    <a:cubicBezTo>
                      <a:pt x="199375" y="362516"/>
                      <a:pt x="202325" y="361884"/>
                      <a:pt x="205275" y="361252"/>
                    </a:cubicBezTo>
                    <a:cubicBezTo>
                      <a:pt x="193264" y="375159"/>
                      <a:pt x="181886" y="389488"/>
                      <a:pt x="170718" y="404237"/>
                    </a:cubicBezTo>
                    <a:cubicBezTo>
                      <a:pt x="162289" y="406555"/>
                      <a:pt x="154072" y="409084"/>
                      <a:pt x="146907" y="410980"/>
                    </a:cubicBezTo>
                    <a:cubicBezTo>
                      <a:pt x="102658" y="421937"/>
                      <a:pt x="58830" y="435001"/>
                      <a:pt x="15634" y="449751"/>
                    </a:cubicBezTo>
                    <a:cubicBezTo>
                      <a:pt x="-10284" y="458391"/>
                      <a:pt x="-1645" y="500533"/>
                      <a:pt x="24483" y="491683"/>
                    </a:cubicBezTo>
                    <a:cubicBezTo>
                      <a:pt x="53351" y="481990"/>
                      <a:pt x="82219" y="472719"/>
                      <a:pt x="111718" y="464712"/>
                    </a:cubicBezTo>
                    <a:cubicBezTo>
                      <a:pt x="118672" y="462815"/>
                      <a:pt x="125836" y="460919"/>
                      <a:pt x="132790" y="459233"/>
                    </a:cubicBezTo>
                    <a:cubicBezTo>
                      <a:pt x="123940" y="473351"/>
                      <a:pt x="115301" y="487890"/>
                      <a:pt x="107293" y="502640"/>
                    </a:cubicBezTo>
                    <a:cubicBezTo>
                      <a:pt x="94229" y="526872"/>
                      <a:pt x="130050" y="550261"/>
                      <a:pt x="143325" y="526029"/>
                    </a:cubicBezTo>
                    <a:cubicBezTo>
                      <a:pt x="158918" y="497372"/>
                      <a:pt x="175986" y="470401"/>
                      <a:pt x="194528" y="444484"/>
                    </a:cubicBezTo>
                    <a:cubicBezTo>
                      <a:pt x="196214" y="444484"/>
                      <a:pt x="197689" y="444484"/>
                      <a:pt x="197900" y="444905"/>
                    </a:cubicBezTo>
                    <a:cubicBezTo>
                      <a:pt x="200639" y="448908"/>
                      <a:pt x="185257" y="512754"/>
                      <a:pt x="184625" y="520551"/>
                    </a:cubicBezTo>
                    <a:cubicBezTo>
                      <a:pt x="181254" y="553633"/>
                      <a:pt x="180411" y="586504"/>
                      <a:pt x="181043" y="619586"/>
                    </a:cubicBezTo>
                    <a:cubicBezTo>
                      <a:pt x="181464" y="646978"/>
                      <a:pt x="224450" y="649717"/>
                      <a:pt x="223817" y="622114"/>
                    </a:cubicBezTo>
                    <a:cubicBezTo>
                      <a:pt x="222975" y="578707"/>
                      <a:pt x="225082" y="535722"/>
                      <a:pt x="231192" y="492737"/>
                    </a:cubicBezTo>
                    <a:cubicBezTo>
                      <a:pt x="234564" y="468294"/>
                      <a:pt x="254160" y="424466"/>
                      <a:pt x="227400" y="405923"/>
                    </a:cubicBezTo>
                    <a:cubicBezTo>
                      <a:pt x="226557" y="405502"/>
                      <a:pt x="225714" y="405080"/>
                      <a:pt x="225082" y="404659"/>
                    </a:cubicBezTo>
                    <a:cubicBezTo>
                      <a:pt x="240464" y="385695"/>
                      <a:pt x="256689" y="367784"/>
                      <a:pt x="273546" y="350506"/>
                    </a:cubicBezTo>
                    <a:cubicBezTo>
                      <a:pt x="285135" y="350084"/>
                      <a:pt x="290824" y="346713"/>
                      <a:pt x="292088" y="364834"/>
                    </a:cubicBezTo>
                    <a:cubicBezTo>
                      <a:pt x="292720" y="373684"/>
                      <a:pt x="286821" y="386748"/>
                      <a:pt x="284713" y="395598"/>
                    </a:cubicBezTo>
                    <a:cubicBezTo>
                      <a:pt x="278603" y="421305"/>
                      <a:pt x="272492" y="446801"/>
                      <a:pt x="266171" y="472508"/>
                    </a:cubicBezTo>
                    <a:cubicBezTo>
                      <a:pt x="259849" y="499269"/>
                      <a:pt x="300517" y="512965"/>
                      <a:pt x="306838" y="485994"/>
                    </a:cubicBezTo>
                    <a:cubicBezTo>
                      <a:pt x="316952" y="444062"/>
                      <a:pt x="332124" y="400234"/>
                      <a:pt x="337392" y="357459"/>
                    </a:cubicBezTo>
                    <a:cubicBezTo>
                      <a:pt x="340131" y="336388"/>
                      <a:pt x="335074" y="317635"/>
                      <a:pt x="316531" y="308785"/>
                    </a:cubicBezTo>
                    <a:cubicBezTo>
                      <a:pt x="334442" y="292560"/>
                      <a:pt x="352984" y="276756"/>
                      <a:pt x="372159" y="261796"/>
                    </a:cubicBezTo>
                    <a:cubicBezTo>
                      <a:pt x="367734" y="274439"/>
                      <a:pt x="361413" y="288556"/>
                      <a:pt x="360148" y="292771"/>
                    </a:cubicBezTo>
                    <a:cubicBezTo>
                      <a:pt x="352141" y="317845"/>
                      <a:pt x="344345" y="342709"/>
                      <a:pt x="336338" y="367784"/>
                    </a:cubicBezTo>
                    <a:cubicBezTo>
                      <a:pt x="327909" y="394123"/>
                      <a:pt x="368577" y="407609"/>
                      <a:pt x="377005" y="381270"/>
                    </a:cubicBezTo>
                    <a:cubicBezTo>
                      <a:pt x="389016" y="343763"/>
                      <a:pt x="401027" y="306467"/>
                      <a:pt x="412826" y="268960"/>
                    </a:cubicBezTo>
                    <a:cubicBezTo>
                      <a:pt x="417041" y="255264"/>
                      <a:pt x="421677" y="240514"/>
                      <a:pt x="418937" y="227239"/>
                    </a:cubicBezTo>
                    <a:cubicBezTo>
                      <a:pt x="441062" y="211435"/>
                      <a:pt x="463819" y="196264"/>
                      <a:pt x="486997" y="181936"/>
                    </a:cubicBezTo>
                    <a:cubicBezTo>
                      <a:pt x="469297" y="240092"/>
                      <a:pt x="450544" y="297828"/>
                      <a:pt x="430316" y="355141"/>
                    </a:cubicBezTo>
                    <a:cubicBezTo>
                      <a:pt x="421255" y="381270"/>
                      <a:pt x="461923" y="394755"/>
                      <a:pt x="470983" y="368627"/>
                    </a:cubicBezTo>
                    <a:cubicBezTo>
                      <a:pt x="488894" y="317424"/>
                      <a:pt x="505961" y="266010"/>
                      <a:pt x="521976" y="214175"/>
                    </a:cubicBezTo>
                    <a:cubicBezTo>
                      <a:pt x="527033" y="197739"/>
                      <a:pt x="540097" y="171611"/>
                      <a:pt x="543468" y="148432"/>
                    </a:cubicBezTo>
                    <a:cubicBezTo>
                      <a:pt x="569807" y="133472"/>
                      <a:pt x="596779" y="119143"/>
                      <a:pt x="623750" y="105236"/>
                    </a:cubicBezTo>
                    <a:cubicBezTo>
                      <a:pt x="618061" y="143586"/>
                      <a:pt x="586243" y="189943"/>
                      <a:pt x="569386" y="215439"/>
                    </a:cubicBezTo>
                    <a:cubicBezTo>
                      <a:pt x="554215" y="238407"/>
                      <a:pt x="590036" y="261796"/>
                      <a:pt x="605418" y="238828"/>
                    </a:cubicBezTo>
                    <a:cubicBezTo>
                      <a:pt x="625857" y="207853"/>
                      <a:pt x="643135" y="175193"/>
                      <a:pt x="655567" y="140004"/>
                    </a:cubicBezTo>
                    <a:cubicBezTo>
                      <a:pt x="661467" y="123568"/>
                      <a:pt x="670107" y="101654"/>
                      <a:pt x="672003" y="81215"/>
                    </a:cubicBezTo>
                    <a:cubicBezTo>
                      <a:pt x="696867" y="69205"/>
                      <a:pt x="721942" y="57405"/>
                      <a:pt x="747016" y="46026"/>
                    </a:cubicBezTo>
                    <a:cubicBezTo>
                      <a:pt x="772302" y="34858"/>
                      <a:pt x="752706" y="-3281"/>
                      <a:pt x="727420" y="8098"/>
                    </a:cubicBezTo>
                    <a:close/>
                  </a:path>
                </a:pathLst>
              </a:custGeom>
              <a:solidFill>
                <a:schemeClr val="accent2"/>
              </a:solidFill>
              <a:ln w="21028" cap="flat">
                <a:noFill/>
                <a:prstDash val="solid"/>
                <a:miter/>
              </a:ln>
              <a:effectLst/>
            </p:spPr>
            <p:txBody>
              <a:bodyPr lIns="103327" tIns="51664" rIns="103327" bIns="51664" rtlCol="0" anchor="ctr"/>
              <a:lstStyle/>
              <a:p>
                <a:endParaRPr lang="zh-CN" altLang="en-US" sz="2034"/>
              </a:p>
            </p:txBody>
          </p:sp>
          <p:sp>
            <p:nvSpPr>
              <p:cNvPr id="109" name="任意多边形 28">
                <a:extLst>
                  <a:ext uri="{FF2B5EF4-FFF2-40B4-BE49-F238E27FC236}">
                    <a16:creationId xmlns:a16="http://schemas.microsoft.com/office/drawing/2014/main" id="{A2116FBB-2682-4368-B792-D16A8ADAED87}"/>
                  </a:ext>
                </a:extLst>
              </p:cNvPr>
              <p:cNvSpPr/>
              <p:nvPr>
                <p:custDataLst>
                  <p:tags r:id="rId13"/>
                </p:custDataLst>
              </p:nvPr>
            </p:nvSpPr>
            <p:spPr>
              <a:xfrm>
                <a:off x="6124040" y="2786594"/>
                <a:ext cx="883516" cy="706762"/>
              </a:xfrm>
              <a:custGeom>
                <a:avLst/>
                <a:gdLst>
                  <a:gd name="connsiteX0" fmla="*/ 30261 w 781872"/>
                  <a:gd name="connsiteY0" fmla="*/ 21310 h 625457"/>
                  <a:gd name="connsiteX1" fmla="*/ 99796 w 781872"/>
                  <a:gd name="connsiteY1" fmla="*/ 49335 h 625457"/>
                  <a:gd name="connsiteX2" fmla="*/ 148681 w 781872"/>
                  <a:gd name="connsiteY2" fmla="*/ 25524 h 625457"/>
                  <a:gd name="connsiteX3" fmla="*/ 273212 w 781872"/>
                  <a:gd name="connsiteY3" fmla="*/ 239 h 625457"/>
                  <a:gd name="connsiteX4" fmla="*/ 278059 w 781872"/>
                  <a:gd name="connsiteY4" fmla="*/ 42803 h 625457"/>
                  <a:gd name="connsiteX5" fmla="*/ 210631 w 781872"/>
                  <a:gd name="connsiteY5" fmla="*/ 54392 h 625457"/>
                  <a:gd name="connsiteX6" fmla="*/ 164274 w 781872"/>
                  <a:gd name="connsiteY6" fmla="*/ 65349 h 625457"/>
                  <a:gd name="connsiteX7" fmla="*/ 148260 w 781872"/>
                  <a:gd name="connsiteY7" fmla="*/ 69774 h 625457"/>
                  <a:gd name="connsiteX8" fmla="*/ 233809 w 781872"/>
                  <a:gd name="connsiteY8" fmla="*/ 109599 h 625457"/>
                  <a:gd name="connsiteX9" fmla="*/ 289858 w 781872"/>
                  <a:gd name="connsiteY9" fmla="*/ 95902 h 625457"/>
                  <a:gd name="connsiteX10" fmla="*/ 440518 w 781872"/>
                  <a:gd name="connsiteY10" fmla="*/ 95270 h 625457"/>
                  <a:gd name="connsiteX11" fmla="*/ 433986 w 781872"/>
                  <a:gd name="connsiteY11" fmla="*/ 137623 h 625457"/>
                  <a:gd name="connsiteX12" fmla="*/ 331158 w 781872"/>
                  <a:gd name="connsiteY12" fmla="*/ 134884 h 625457"/>
                  <a:gd name="connsiteX13" fmla="*/ 289226 w 781872"/>
                  <a:gd name="connsiteY13" fmla="*/ 137834 h 625457"/>
                  <a:gd name="connsiteX14" fmla="*/ 382151 w 781872"/>
                  <a:gd name="connsiteY14" fmla="*/ 192409 h 625457"/>
                  <a:gd name="connsiteX15" fmla="*/ 431879 w 781872"/>
                  <a:gd name="connsiteY15" fmla="*/ 188405 h 625457"/>
                  <a:gd name="connsiteX16" fmla="*/ 541871 w 781872"/>
                  <a:gd name="connsiteY16" fmla="*/ 198098 h 625457"/>
                  <a:gd name="connsiteX17" fmla="*/ 535338 w 781872"/>
                  <a:gd name="connsiteY17" fmla="*/ 240451 h 625457"/>
                  <a:gd name="connsiteX18" fmla="*/ 468121 w 781872"/>
                  <a:gd name="connsiteY18" fmla="*/ 231390 h 625457"/>
                  <a:gd name="connsiteX19" fmla="*/ 437779 w 781872"/>
                  <a:gd name="connsiteY19" fmla="*/ 229915 h 625457"/>
                  <a:gd name="connsiteX20" fmla="*/ 517639 w 781872"/>
                  <a:gd name="connsiteY20" fmla="*/ 293972 h 625457"/>
                  <a:gd name="connsiteX21" fmla="*/ 569895 w 781872"/>
                  <a:gd name="connsiteY21" fmla="*/ 302401 h 625457"/>
                  <a:gd name="connsiteX22" fmla="*/ 687051 w 781872"/>
                  <a:gd name="connsiteY22" fmla="*/ 329372 h 625457"/>
                  <a:gd name="connsiteX23" fmla="*/ 659870 w 781872"/>
                  <a:gd name="connsiteY23" fmla="*/ 362664 h 625457"/>
                  <a:gd name="connsiteX24" fmla="*/ 579588 w 781872"/>
                  <a:gd name="connsiteY24" fmla="*/ 346650 h 625457"/>
                  <a:gd name="connsiteX25" fmla="*/ 570738 w 781872"/>
                  <a:gd name="connsiteY25" fmla="*/ 345386 h 625457"/>
                  <a:gd name="connsiteX26" fmla="*/ 607613 w 781872"/>
                  <a:gd name="connsiteY26" fmla="*/ 386475 h 625457"/>
                  <a:gd name="connsiteX27" fmla="*/ 631845 w 781872"/>
                  <a:gd name="connsiteY27" fmla="*/ 391953 h 625457"/>
                  <a:gd name="connsiteX28" fmla="*/ 765015 w 781872"/>
                  <a:gd name="connsiteY28" fmla="*/ 423560 h 625457"/>
                  <a:gd name="connsiteX29" fmla="*/ 758483 w 781872"/>
                  <a:gd name="connsiteY29" fmla="*/ 465913 h 625457"/>
                  <a:gd name="connsiteX30" fmla="*/ 669984 w 781872"/>
                  <a:gd name="connsiteY30" fmla="*/ 443578 h 625457"/>
                  <a:gd name="connsiteX31" fmla="*/ 648491 w 781872"/>
                  <a:gd name="connsiteY31" fmla="*/ 439153 h 625457"/>
                  <a:gd name="connsiteX32" fmla="*/ 676305 w 781872"/>
                  <a:gd name="connsiteY32" fmla="*/ 481295 h 625457"/>
                  <a:gd name="connsiteX33" fmla="*/ 641748 w 781872"/>
                  <a:gd name="connsiteY33" fmla="*/ 506581 h 625457"/>
                  <a:gd name="connsiteX34" fmla="*/ 586331 w 781872"/>
                  <a:gd name="connsiteY34" fmla="*/ 427985 h 625457"/>
                  <a:gd name="connsiteX35" fmla="*/ 582960 w 781872"/>
                  <a:gd name="connsiteY35" fmla="*/ 428617 h 625457"/>
                  <a:gd name="connsiteX36" fmla="*/ 600238 w 781872"/>
                  <a:gd name="connsiteY36" fmla="*/ 503420 h 625457"/>
                  <a:gd name="connsiteX37" fmla="*/ 609088 w 781872"/>
                  <a:gd name="connsiteY37" fmla="*/ 602245 h 625457"/>
                  <a:gd name="connsiteX38" fmla="*/ 566524 w 781872"/>
                  <a:gd name="connsiteY38" fmla="*/ 607091 h 625457"/>
                  <a:gd name="connsiteX39" fmla="*/ 552196 w 781872"/>
                  <a:gd name="connsiteY39" fmla="*/ 478346 h 625457"/>
                  <a:gd name="connsiteX40" fmla="*/ 551353 w 781872"/>
                  <a:gd name="connsiteY40" fmla="*/ 391321 h 625457"/>
                  <a:gd name="connsiteX41" fmla="*/ 553671 w 781872"/>
                  <a:gd name="connsiteY41" fmla="*/ 390057 h 625457"/>
                  <a:gd name="connsiteX42" fmla="*/ 502257 w 781872"/>
                  <a:gd name="connsiteY42" fmla="*/ 338643 h 625457"/>
                  <a:gd name="connsiteX43" fmla="*/ 484557 w 781872"/>
                  <a:gd name="connsiteY43" fmla="*/ 353814 h 625457"/>
                  <a:gd name="connsiteX44" fmla="*/ 493617 w 781872"/>
                  <a:gd name="connsiteY44" fmla="*/ 384157 h 625457"/>
                  <a:gd name="connsiteX45" fmla="*/ 516164 w 781872"/>
                  <a:gd name="connsiteY45" fmla="*/ 460014 h 625457"/>
                  <a:gd name="connsiteX46" fmla="*/ 476128 w 781872"/>
                  <a:gd name="connsiteY46" fmla="*/ 475606 h 625457"/>
                  <a:gd name="connsiteX47" fmla="*/ 438622 w 781872"/>
                  <a:gd name="connsiteY47" fmla="*/ 348968 h 625457"/>
                  <a:gd name="connsiteX48" fmla="*/ 456953 w 781872"/>
                  <a:gd name="connsiteY48" fmla="*/ 299240 h 625457"/>
                  <a:gd name="connsiteX49" fmla="*/ 399007 w 781872"/>
                  <a:gd name="connsiteY49" fmla="*/ 255201 h 625457"/>
                  <a:gd name="connsiteX50" fmla="*/ 412704 w 781872"/>
                  <a:gd name="connsiteY50" fmla="*/ 285544 h 625457"/>
                  <a:gd name="connsiteX51" fmla="*/ 440518 w 781872"/>
                  <a:gd name="connsiteY51" fmla="*/ 359082 h 625457"/>
                  <a:gd name="connsiteX52" fmla="*/ 400482 w 781872"/>
                  <a:gd name="connsiteY52" fmla="*/ 374675 h 625457"/>
                  <a:gd name="connsiteX53" fmla="*/ 358761 w 781872"/>
                  <a:gd name="connsiteY53" fmla="*/ 264472 h 625457"/>
                  <a:gd name="connsiteX54" fmla="*/ 350544 w 781872"/>
                  <a:gd name="connsiteY54" fmla="*/ 223173 h 625457"/>
                  <a:gd name="connsiteX55" fmla="*/ 280166 w 781872"/>
                  <a:gd name="connsiteY55" fmla="*/ 181452 h 625457"/>
                  <a:gd name="connsiteX56" fmla="*/ 345908 w 781872"/>
                  <a:gd name="connsiteY56" fmla="*/ 351497 h 625457"/>
                  <a:gd name="connsiteX57" fmla="*/ 305873 w 781872"/>
                  <a:gd name="connsiteY57" fmla="*/ 367089 h 625457"/>
                  <a:gd name="connsiteX58" fmla="*/ 246662 w 781872"/>
                  <a:gd name="connsiteY58" fmla="*/ 215587 h 625457"/>
                  <a:gd name="connsiteX59" fmla="*/ 221588 w 781872"/>
                  <a:gd name="connsiteY59" fmla="*/ 150898 h 625457"/>
                  <a:gd name="connsiteX60" fmla="*/ 138988 w 781872"/>
                  <a:gd name="connsiteY60" fmla="*/ 112127 h 625457"/>
                  <a:gd name="connsiteX61" fmla="*/ 199041 w 781872"/>
                  <a:gd name="connsiteY61" fmla="*/ 219380 h 625457"/>
                  <a:gd name="connsiteX62" fmla="*/ 164485 w 781872"/>
                  <a:gd name="connsiteY62" fmla="*/ 244665 h 625457"/>
                  <a:gd name="connsiteX63" fmla="*/ 109067 w 781872"/>
                  <a:gd name="connsiteY63" fmla="*/ 148791 h 625457"/>
                  <a:gd name="connsiteX64" fmla="*/ 89471 w 781872"/>
                  <a:gd name="connsiteY64" fmla="*/ 90845 h 625457"/>
                  <a:gd name="connsiteX65" fmla="*/ 12561 w 781872"/>
                  <a:gd name="connsiteY65" fmla="*/ 59871 h 625457"/>
                  <a:gd name="connsiteX66" fmla="*/ 30261 w 781872"/>
                  <a:gd name="connsiteY66" fmla="*/ 21310 h 62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81872" h="625457">
                    <a:moveTo>
                      <a:pt x="30261" y="21310"/>
                    </a:moveTo>
                    <a:cubicBezTo>
                      <a:pt x="53439" y="30371"/>
                      <a:pt x="76618" y="39642"/>
                      <a:pt x="99796" y="49335"/>
                    </a:cubicBezTo>
                    <a:cubicBezTo>
                      <a:pt x="112017" y="35849"/>
                      <a:pt x="131613" y="30371"/>
                      <a:pt x="148681" y="25524"/>
                    </a:cubicBezTo>
                    <a:cubicBezTo>
                      <a:pt x="189559" y="14357"/>
                      <a:pt x="231280" y="6139"/>
                      <a:pt x="273212" y="239"/>
                    </a:cubicBezTo>
                    <a:cubicBezTo>
                      <a:pt x="300605" y="-3554"/>
                      <a:pt x="305451" y="39010"/>
                      <a:pt x="278059" y="42803"/>
                    </a:cubicBezTo>
                    <a:cubicBezTo>
                      <a:pt x="255512" y="45963"/>
                      <a:pt x="232966" y="49546"/>
                      <a:pt x="210631" y="54392"/>
                    </a:cubicBezTo>
                    <a:cubicBezTo>
                      <a:pt x="195038" y="57553"/>
                      <a:pt x="179656" y="61135"/>
                      <a:pt x="164274" y="65349"/>
                    </a:cubicBezTo>
                    <a:cubicBezTo>
                      <a:pt x="156688" y="67456"/>
                      <a:pt x="151842" y="68299"/>
                      <a:pt x="148260" y="69774"/>
                    </a:cubicBezTo>
                    <a:cubicBezTo>
                      <a:pt x="177127" y="82417"/>
                      <a:pt x="205573" y="95692"/>
                      <a:pt x="233809" y="109599"/>
                    </a:cubicBezTo>
                    <a:cubicBezTo>
                      <a:pt x="249191" y="98642"/>
                      <a:pt x="273844" y="98010"/>
                      <a:pt x="289858" y="95902"/>
                    </a:cubicBezTo>
                    <a:cubicBezTo>
                      <a:pt x="340008" y="89581"/>
                      <a:pt x="390158" y="90213"/>
                      <a:pt x="440518" y="95270"/>
                    </a:cubicBezTo>
                    <a:cubicBezTo>
                      <a:pt x="467911" y="98010"/>
                      <a:pt x="461378" y="140363"/>
                      <a:pt x="433986" y="137623"/>
                    </a:cubicBezTo>
                    <a:cubicBezTo>
                      <a:pt x="399640" y="134041"/>
                      <a:pt x="365504" y="132777"/>
                      <a:pt x="331158" y="134884"/>
                    </a:cubicBezTo>
                    <a:cubicBezTo>
                      <a:pt x="319990" y="135516"/>
                      <a:pt x="302923" y="135516"/>
                      <a:pt x="289226" y="137834"/>
                    </a:cubicBezTo>
                    <a:cubicBezTo>
                      <a:pt x="321044" y="154902"/>
                      <a:pt x="352019" y="173023"/>
                      <a:pt x="382151" y="192409"/>
                    </a:cubicBezTo>
                    <a:cubicBezTo>
                      <a:pt x="398375" y="188194"/>
                      <a:pt x="417340" y="188827"/>
                      <a:pt x="431879" y="188405"/>
                    </a:cubicBezTo>
                    <a:cubicBezTo>
                      <a:pt x="468964" y="187352"/>
                      <a:pt x="505628" y="190934"/>
                      <a:pt x="541871" y="198098"/>
                    </a:cubicBezTo>
                    <a:cubicBezTo>
                      <a:pt x="568842" y="203576"/>
                      <a:pt x="562310" y="245930"/>
                      <a:pt x="535338" y="240451"/>
                    </a:cubicBezTo>
                    <a:cubicBezTo>
                      <a:pt x="513003" y="236026"/>
                      <a:pt x="490667" y="232655"/>
                      <a:pt x="468121" y="231390"/>
                    </a:cubicBezTo>
                    <a:cubicBezTo>
                      <a:pt x="465382" y="231180"/>
                      <a:pt x="452318" y="230337"/>
                      <a:pt x="437779" y="229915"/>
                    </a:cubicBezTo>
                    <a:cubicBezTo>
                      <a:pt x="465382" y="249933"/>
                      <a:pt x="492142" y="271426"/>
                      <a:pt x="517639" y="293972"/>
                    </a:cubicBezTo>
                    <a:cubicBezTo>
                      <a:pt x="535760" y="296501"/>
                      <a:pt x="554092" y="300715"/>
                      <a:pt x="569895" y="302401"/>
                    </a:cubicBezTo>
                    <a:cubicBezTo>
                      <a:pt x="610352" y="307036"/>
                      <a:pt x="651862" y="307036"/>
                      <a:pt x="687051" y="329372"/>
                    </a:cubicBezTo>
                    <a:cubicBezTo>
                      <a:pt x="710230" y="344122"/>
                      <a:pt x="683048" y="377414"/>
                      <a:pt x="659870" y="362664"/>
                    </a:cubicBezTo>
                    <a:cubicBezTo>
                      <a:pt x="637745" y="348547"/>
                      <a:pt x="604874" y="349600"/>
                      <a:pt x="579588" y="346650"/>
                    </a:cubicBezTo>
                    <a:cubicBezTo>
                      <a:pt x="576638" y="346229"/>
                      <a:pt x="573688" y="345807"/>
                      <a:pt x="570738" y="345386"/>
                    </a:cubicBezTo>
                    <a:cubicBezTo>
                      <a:pt x="583381" y="358661"/>
                      <a:pt x="595602" y="372357"/>
                      <a:pt x="607613" y="386475"/>
                    </a:cubicBezTo>
                    <a:cubicBezTo>
                      <a:pt x="616252" y="388371"/>
                      <a:pt x="624681" y="390478"/>
                      <a:pt x="631845" y="391953"/>
                    </a:cubicBezTo>
                    <a:cubicBezTo>
                      <a:pt x="676727" y="400593"/>
                      <a:pt x="720976" y="411339"/>
                      <a:pt x="765015" y="423560"/>
                    </a:cubicBezTo>
                    <a:cubicBezTo>
                      <a:pt x="791354" y="430935"/>
                      <a:pt x="785033" y="473288"/>
                      <a:pt x="758483" y="465913"/>
                    </a:cubicBezTo>
                    <a:cubicBezTo>
                      <a:pt x="729194" y="457696"/>
                      <a:pt x="699694" y="450110"/>
                      <a:pt x="669984" y="443578"/>
                    </a:cubicBezTo>
                    <a:cubicBezTo>
                      <a:pt x="662820" y="441892"/>
                      <a:pt x="655655" y="440628"/>
                      <a:pt x="648491" y="439153"/>
                    </a:cubicBezTo>
                    <a:cubicBezTo>
                      <a:pt x="658184" y="452849"/>
                      <a:pt x="667455" y="466756"/>
                      <a:pt x="676305" y="481295"/>
                    </a:cubicBezTo>
                    <a:cubicBezTo>
                      <a:pt x="690634" y="504685"/>
                      <a:pt x="656077" y="530181"/>
                      <a:pt x="641748" y="506581"/>
                    </a:cubicBezTo>
                    <a:cubicBezTo>
                      <a:pt x="624681" y="478767"/>
                      <a:pt x="606138" y="452639"/>
                      <a:pt x="586331" y="427985"/>
                    </a:cubicBezTo>
                    <a:cubicBezTo>
                      <a:pt x="584645" y="427985"/>
                      <a:pt x="583170" y="428196"/>
                      <a:pt x="582960" y="428617"/>
                    </a:cubicBezTo>
                    <a:cubicBezTo>
                      <a:pt x="580431" y="432621"/>
                      <a:pt x="599184" y="495624"/>
                      <a:pt x="600238" y="503420"/>
                    </a:cubicBezTo>
                    <a:cubicBezTo>
                      <a:pt x="605295" y="536291"/>
                      <a:pt x="608034" y="568952"/>
                      <a:pt x="609088" y="602245"/>
                    </a:cubicBezTo>
                    <a:cubicBezTo>
                      <a:pt x="610141" y="629637"/>
                      <a:pt x="567367" y="634694"/>
                      <a:pt x="566524" y="607091"/>
                    </a:cubicBezTo>
                    <a:cubicBezTo>
                      <a:pt x="565049" y="563684"/>
                      <a:pt x="560624" y="520909"/>
                      <a:pt x="552196" y="478346"/>
                    </a:cubicBezTo>
                    <a:cubicBezTo>
                      <a:pt x="547349" y="454324"/>
                      <a:pt x="525646" y="411339"/>
                      <a:pt x="551353" y="391321"/>
                    </a:cubicBezTo>
                    <a:cubicBezTo>
                      <a:pt x="551985" y="390689"/>
                      <a:pt x="553038" y="390478"/>
                      <a:pt x="553671" y="390057"/>
                    </a:cubicBezTo>
                    <a:cubicBezTo>
                      <a:pt x="537235" y="371936"/>
                      <a:pt x="519956" y="355079"/>
                      <a:pt x="502257" y="338643"/>
                    </a:cubicBezTo>
                    <a:cubicBezTo>
                      <a:pt x="490667" y="338854"/>
                      <a:pt x="484767" y="335693"/>
                      <a:pt x="484557" y="353814"/>
                    </a:cubicBezTo>
                    <a:cubicBezTo>
                      <a:pt x="484346" y="362664"/>
                      <a:pt x="491089" y="375518"/>
                      <a:pt x="493617" y="384157"/>
                    </a:cubicBezTo>
                    <a:cubicBezTo>
                      <a:pt x="501203" y="409443"/>
                      <a:pt x="508578" y="434728"/>
                      <a:pt x="516164" y="460014"/>
                    </a:cubicBezTo>
                    <a:cubicBezTo>
                      <a:pt x="523960" y="486353"/>
                      <a:pt x="484135" y="502156"/>
                      <a:pt x="476128" y="475606"/>
                    </a:cubicBezTo>
                    <a:cubicBezTo>
                      <a:pt x="463907" y="434307"/>
                      <a:pt x="446418" y="391321"/>
                      <a:pt x="438622" y="348968"/>
                    </a:cubicBezTo>
                    <a:cubicBezTo>
                      <a:pt x="434829" y="328108"/>
                      <a:pt x="438622" y="308933"/>
                      <a:pt x="456953" y="299240"/>
                    </a:cubicBezTo>
                    <a:cubicBezTo>
                      <a:pt x="438200" y="283858"/>
                      <a:pt x="418815" y="269108"/>
                      <a:pt x="399007" y="255201"/>
                    </a:cubicBezTo>
                    <a:cubicBezTo>
                      <a:pt x="404065" y="267633"/>
                      <a:pt x="411018" y="281329"/>
                      <a:pt x="412704" y="285544"/>
                    </a:cubicBezTo>
                    <a:cubicBezTo>
                      <a:pt x="421975" y="309986"/>
                      <a:pt x="431246" y="334640"/>
                      <a:pt x="440518" y="359082"/>
                    </a:cubicBezTo>
                    <a:cubicBezTo>
                      <a:pt x="450211" y="385000"/>
                      <a:pt x="410386" y="400593"/>
                      <a:pt x="400482" y="374675"/>
                    </a:cubicBezTo>
                    <a:cubicBezTo>
                      <a:pt x="386576" y="338011"/>
                      <a:pt x="372458" y="301347"/>
                      <a:pt x="358761" y="264472"/>
                    </a:cubicBezTo>
                    <a:cubicBezTo>
                      <a:pt x="353704" y="250987"/>
                      <a:pt x="348436" y="236448"/>
                      <a:pt x="350544" y="223173"/>
                    </a:cubicBezTo>
                    <a:cubicBezTo>
                      <a:pt x="327576" y="208634"/>
                      <a:pt x="304187" y="194727"/>
                      <a:pt x="280166" y="181452"/>
                    </a:cubicBezTo>
                    <a:cubicBezTo>
                      <a:pt x="300816" y="238555"/>
                      <a:pt x="322730" y="295236"/>
                      <a:pt x="345908" y="351497"/>
                    </a:cubicBezTo>
                    <a:cubicBezTo>
                      <a:pt x="356444" y="376993"/>
                      <a:pt x="316408" y="392586"/>
                      <a:pt x="305873" y="367089"/>
                    </a:cubicBezTo>
                    <a:cubicBezTo>
                      <a:pt x="285223" y="316940"/>
                      <a:pt x="265416" y="266580"/>
                      <a:pt x="246662" y="215587"/>
                    </a:cubicBezTo>
                    <a:cubicBezTo>
                      <a:pt x="240762" y="199362"/>
                      <a:pt x="226223" y="174077"/>
                      <a:pt x="221588" y="150898"/>
                    </a:cubicBezTo>
                    <a:cubicBezTo>
                      <a:pt x="194406" y="137413"/>
                      <a:pt x="166802" y="124349"/>
                      <a:pt x="138988" y="112127"/>
                    </a:cubicBezTo>
                    <a:cubicBezTo>
                      <a:pt x="146785" y="150056"/>
                      <a:pt x="180920" y="194727"/>
                      <a:pt x="199041" y="219380"/>
                    </a:cubicBezTo>
                    <a:cubicBezTo>
                      <a:pt x="215477" y="241505"/>
                      <a:pt x="180920" y="266790"/>
                      <a:pt x="164485" y="244665"/>
                    </a:cubicBezTo>
                    <a:cubicBezTo>
                      <a:pt x="142360" y="214744"/>
                      <a:pt x="123396" y="183137"/>
                      <a:pt x="109067" y="148791"/>
                    </a:cubicBezTo>
                    <a:cubicBezTo>
                      <a:pt x="102324" y="132777"/>
                      <a:pt x="92421" y="111284"/>
                      <a:pt x="89471" y="90845"/>
                    </a:cubicBezTo>
                    <a:cubicBezTo>
                      <a:pt x="63975" y="80099"/>
                      <a:pt x="38268" y="69774"/>
                      <a:pt x="12561" y="59871"/>
                    </a:cubicBezTo>
                    <a:cubicBezTo>
                      <a:pt x="-13146" y="50599"/>
                      <a:pt x="4554" y="11407"/>
                      <a:pt x="30261" y="21310"/>
                    </a:cubicBezTo>
                    <a:close/>
                  </a:path>
                </a:pathLst>
              </a:custGeom>
              <a:solidFill>
                <a:schemeClr val="accent2"/>
              </a:solidFill>
              <a:ln w="21028" cap="flat">
                <a:noFill/>
                <a:prstDash val="solid"/>
                <a:miter/>
              </a:ln>
              <a:effectLst/>
            </p:spPr>
            <p:txBody>
              <a:bodyPr lIns="103327" tIns="51664" rIns="103327" bIns="51664" rtlCol="0" anchor="ctr"/>
              <a:lstStyle/>
              <a:p>
                <a:endParaRPr lang="zh-CN" altLang="en-US" sz="2034"/>
              </a:p>
            </p:txBody>
          </p:sp>
          <p:sp>
            <p:nvSpPr>
              <p:cNvPr id="110" name="任意多边形 29">
                <a:extLst>
                  <a:ext uri="{FF2B5EF4-FFF2-40B4-BE49-F238E27FC236}">
                    <a16:creationId xmlns:a16="http://schemas.microsoft.com/office/drawing/2014/main" id="{120CFA59-168A-488D-9FB9-888DCFFCCF1D}"/>
                  </a:ext>
                </a:extLst>
              </p:cNvPr>
              <p:cNvSpPr/>
              <p:nvPr>
                <p:custDataLst>
                  <p:tags r:id="rId14"/>
                </p:custDataLst>
              </p:nvPr>
            </p:nvSpPr>
            <p:spPr>
              <a:xfrm>
                <a:off x="5572045" y="2863956"/>
                <a:ext cx="601252" cy="618904"/>
              </a:xfrm>
              <a:custGeom>
                <a:avLst/>
                <a:gdLst>
                  <a:gd name="connsiteX0" fmla="*/ 520648 w 532080"/>
                  <a:gd name="connsiteY0" fmla="*/ 257117 h 547704"/>
                  <a:gd name="connsiteX1" fmla="*/ 341121 w 532080"/>
                  <a:gd name="connsiteY1" fmla="*/ 470 h 547704"/>
                  <a:gd name="connsiteX2" fmla="*/ 188144 w 532080"/>
                  <a:gd name="connsiteY2" fmla="*/ 62208 h 547704"/>
                  <a:gd name="connsiteX3" fmla="*/ 40434 w 532080"/>
                  <a:gd name="connsiteY3" fmla="*/ 241103 h 547704"/>
                  <a:gd name="connsiteX4" fmla="*/ 18309 w 532080"/>
                  <a:gd name="connsiteY4" fmla="*/ 318435 h 547704"/>
                  <a:gd name="connsiteX5" fmla="*/ 101962 w 532080"/>
                  <a:gd name="connsiteY5" fmla="*/ 414520 h 547704"/>
                  <a:gd name="connsiteX6" fmla="*/ 257679 w 532080"/>
                  <a:gd name="connsiteY6" fmla="*/ 503651 h 547704"/>
                  <a:gd name="connsiteX7" fmla="*/ 420349 w 532080"/>
                  <a:gd name="connsiteY7" fmla="*/ 547690 h 547704"/>
                  <a:gd name="connsiteX8" fmla="*/ 463545 w 532080"/>
                  <a:gd name="connsiteY8" fmla="*/ 533361 h 547704"/>
                  <a:gd name="connsiteX9" fmla="*/ 466495 w 532080"/>
                  <a:gd name="connsiteY9" fmla="*/ 488269 h 547704"/>
                  <a:gd name="connsiteX10" fmla="*/ 462070 w 532080"/>
                  <a:gd name="connsiteY10" fmla="*/ 368374 h 547704"/>
                  <a:gd name="connsiteX11" fmla="*/ 520648 w 532080"/>
                  <a:gd name="connsiteY11" fmla="*/ 257117 h 54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2080" h="547704">
                    <a:moveTo>
                      <a:pt x="520648" y="257117"/>
                    </a:moveTo>
                    <a:cubicBezTo>
                      <a:pt x="568269" y="137011"/>
                      <a:pt x="459120" y="9319"/>
                      <a:pt x="341121" y="470"/>
                    </a:cubicBezTo>
                    <a:cubicBezTo>
                      <a:pt x="284439" y="-3745"/>
                      <a:pt x="226915" y="20698"/>
                      <a:pt x="188144" y="62208"/>
                    </a:cubicBezTo>
                    <a:cubicBezTo>
                      <a:pt x="134623" y="119522"/>
                      <a:pt x="111866" y="208864"/>
                      <a:pt x="40434" y="241103"/>
                    </a:cubicBezTo>
                    <a:cubicBezTo>
                      <a:pt x="-7398" y="262596"/>
                      <a:pt x="-10137" y="277978"/>
                      <a:pt x="18309" y="318435"/>
                    </a:cubicBezTo>
                    <a:cubicBezTo>
                      <a:pt x="42963" y="353624"/>
                      <a:pt x="69091" y="386284"/>
                      <a:pt x="101962" y="414520"/>
                    </a:cubicBezTo>
                    <a:cubicBezTo>
                      <a:pt x="147476" y="453923"/>
                      <a:pt x="200576" y="484687"/>
                      <a:pt x="257679" y="503651"/>
                    </a:cubicBezTo>
                    <a:cubicBezTo>
                      <a:pt x="311200" y="521561"/>
                      <a:pt x="363035" y="546636"/>
                      <a:pt x="420349" y="547690"/>
                    </a:cubicBezTo>
                    <a:cubicBezTo>
                      <a:pt x="436152" y="547901"/>
                      <a:pt x="454273" y="546004"/>
                      <a:pt x="463545" y="533361"/>
                    </a:cubicBezTo>
                    <a:cubicBezTo>
                      <a:pt x="472606" y="520719"/>
                      <a:pt x="469234" y="503440"/>
                      <a:pt x="466495" y="488269"/>
                    </a:cubicBezTo>
                    <a:cubicBezTo>
                      <a:pt x="460384" y="453291"/>
                      <a:pt x="454906" y="403563"/>
                      <a:pt x="462070" y="368374"/>
                    </a:cubicBezTo>
                    <a:cubicBezTo>
                      <a:pt x="469655" y="328549"/>
                      <a:pt x="505687" y="294835"/>
                      <a:pt x="520648" y="257117"/>
                    </a:cubicBezTo>
                    <a:close/>
                  </a:path>
                </a:pathLst>
              </a:custGeom>
              <a:solidFill>
                <a:schemeClr val="accent6">
                  <a:lumMod val="50000"/>
                </a:schemeClr>
              </a:solidFill>
              <a:ln w="21028" cap="flat">
                <a:noFill/>
                <a:prstDash val="solid"/>
                <a:miter/>
              </a:ln>
              <a:effectLst/>
            </p:spPr>
            <p:txBody>
              <a:bodyPr lIns="103327" tIns="51664" rIns="103327" bIns="51664" rtlCol="0" anchor="ctr"/>
              <a:lstStyle/>
              <a:p>
                <a:endParaRPr lang="zh-CN" altLang="en-US" sz="2034"/>
              </a:p>
            </p:txBody>
          </p:sp>
          <p:grpSp>
            <p:nvGrpSpPr>
              <p:cNvPr id="111" name="组合 110">
                <a:extLst>
                  <a:ext uri="{FF2B5EF4-FFF2-40B4-BE49-F238E27FC236}">
                    <a16:creationId xmlns:a16="http://schemas.microsoft.com/office/drawing/2014/main" id="{CBC155BD-2A3D-4BAD-BBC9-760AB264BF7E}"/>
                  </a:ext>
                </a:extLst>
              </p:cNvPr>
              <p:cNvGrpSpPr/>
              <p:nvPr/>
            </p:nvGrpSpPr>
            <p:grpSpPr>
              <a:xfrm>
                <a:off x="5974258" y="2764956"/>
                <a:ext cx="621995" cy="590516"/>
                <a:chOff x="5974258" y="2764956"/>
                <a:chExt cx="621995" cy="590516"/>
              </a:xfrm>
            </p:grpSpPr>
            <p:sp>
              <p:nvSpPr>
                <p:cNvPr id="113" name="任意多边形 31">
                  <a:extLst>
                    <a:ext uri="{FF2B5EF4-FFF2-40B4-BE49-F238E27FC236}">
                      <a16:creationId xmlns:a16="http://schemas.microsoft.com/office/drawing/2014/main" id="{ED4DB477-F5B8-4618-A3B6-1F6CC653163E}"/>
                    </a:ext>
                  </a:extLst>
                </p:cNvPr>
                <p:cNvSpPr/>
                <p:nvPr>
                  <p:custDataLst>
                    <p:tags r:id="rId16"/>
                  </p:custDataLst>
                </p:nvPr>
              </p:nvSpPr>
              <p:spPr>
                <a:xfrm>
                  <a:off x="5974258" y="2764956"/>
                  <a:ext cx="621995" cy="590516"/>
                </a:xfrm>
                <a:custGeom>
                  <a:avLst/>
                  <a:gdLst>
                    <a:gd name="connsiteX0" fmla="*/ 353717 w 550438"/>
                    <a:gd name="connsiteY0" fmla="*/ 73752 h 522581"/>
                    <a:gd name="connsiteX1" fmla="*/ 40388 w 550438"/>
                    <a:gd name="connsiteY1" fmla="*/ 76281 h 522581"/>
                    <a:gd name="connsiteX2" fmla="*/ 4566 w 550438"/>
                    <a:gd name="connsiteY2" fmla="*/ 237265 h 522581"/>
                    <a:gd name="connsiteX3" fmla="*/ 68412 w 550438"/>
                    <a:gd name="connsiteY3" fmla="*/ 460410 h 522581"/>
                    <a:gd name="connsiteX4" fmla="*/ 119616 w 550438"/>
                    <a:gd name="connsiteY4" fmla="*/ 522570 h 522581"/>
                    <a:gd name="connsiteX5" fmla="*/ 246254 w 550438"/>
                    <a:gd name="connsiteY5" fmla="*/ 508242 h 522581"/>
                    <a:gd name="connsiteX6" fmla="*/ 407870 w 550438"/>
                    <a:gd name="connsiteY6" fmla="*/ 430489 h 522581"/>
                    <a:gd name="connsiteX7" fmla="*/ 536194 w 550438"/>
                    <a:gd name="connsiteY7" fmla="*/ 321340 h 522581"/>
                    <a:gd name="connsiteX8" fmla="*/ 548837 w 550438"/>
                    <a:gd name="connsiteY8" fmla="*/ 277722 h 522581"/>
                    <a:gd name="connsiteX9" fmla="*/ 513227 w 550438"/>
                    <a:gd name="connsiteY9" fmla="*/ 249697 h 522581"/>
                    <a:gd name="connsiteX10" fmla="*/ 411874 w 550438"/>
                    <a:gd name="connsiteY10" fmla="*/ 185430 h 522581"/>
                    <a:gd name="connsiteX11" fmla="*/ 353717 w 550438"/>
                    <a:gd name="connsiteY11" fmla="*/ 73752 h 52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438" h="522581">
                      <a:moveTo>
                        <a:pt x="353717" y="73752"/>
                      </a:moveTo>
                      <a:cubicBezTo>
                        <a:pt x="281653" y="-33500"/>
                        <a:pt x="114558" y="-16011"/>
                        <a:pt x="40388" y="76281"/>
                      </a:cubicBezTo>
                      <a:cubicBezTo>
                        <a:pt x="4777" y="120531"/>
                        <a:pt x="-7655" y="181848"/>
                        <a:pt x="4566" y="237265"/>
                      </a:cubicBezTo>
                      <a:cubicBezTo>
                        <a:pt x="21634" y="313754"/>
                        <a:pt x="82319" y="383289"/>
                        <a:pt x="68412" y="460410"/>
                      </a:cubicBezTo>
                      <a:cubicBezTo>
                        <a:pt x="59141" y="512034"/>
                        <a:pt x="70098" y="522991"/>
                        <a:pt x="119616" y="522570"/>
                      </a:cubicBezTo>
                      <a:cubicBezTo>
                        <a:pt x="162601" y="522149"/>
                        <a:pt x="204322" y="518988"/>
                        <a:pt x="246254" y="508242"/>
                      </a:cubicBezTo>
                      <a:cubicBezTo>
                        <a:pt x="304410" y="493070"/>
                        <a:pt x="359828" y="466731"/>
                        <a:pt x="407870" y="430489"/>
                      </a:cubicBezTo>
                      <a:cubicBezTo>
                        <a:pt x="452963" y="396564"/>
                        <a:pt x="502901" y="367907"/>
                        <a:pt x="536194" y="321340"/>
                      </a:cubicBezTo>
                      <a:cubicBezTo>
                        <a:pt x="545466" y="308486"/>
                        <a:pt x="554105" y="292472"/>
                        <a:pt x="548837" y="277722"/>
                      </a:cubicBezTo>
                      <a:cubicBezTo>
                        <a:pt x="543569" y="262972"/>
                        <a:pt x="527344" y="256229"/>
                        <a:pt x="513227" y="249697"/>
                      </a:cubicBezTo>
                      <a:cubicBezTo>
                        <a:pt x="480987" y="234948"/>
                        <a:pt x="436738" y="211348"/>
                        <a:pt x="411874" y="185430"/>
                      </a:cubicBezTo>
                      <a:cubicBezTo>
                        <a:pt x="383849" y="156141"/>
                        <a:pt x="376474" y="107467"/>
                        <a:pt x="353717" y="73752"/>
                      </a:cubicBezTo>
                      <a:close/>
                    </a:path>
                  </a:pathLst>
                </a:custGeom>
                <a:solidFill>
                  <a:schemeClr val="accent5"/>
                </a:solidFill>
                <a:ln w="21028" cap="flat">
                  <a:noFill/>
                  <a:prstDash val="solid"/>
                  <a:miter/>
                </a:ln>
                <a:effectLst/>
              </p:spPr>
              <p:txBody>
                <a:bodyPr lIns="103327" tIns="51664" rIns="103327" bIns="51664" rtlCol="0" anchor="ctr"/>
                <a:lstStyle/>
                <a:p>
                  <a:endParaRPr lang="zh-CN" altLang="en-US" sz="2034"/>
                </a:p>
              </p:txBody>
            </p:sp>
            <p:sp>
              <p:nvSpPr>
                <p:cNvPr id="114" name="任意多边形 32">
                  <a:extLst>
                    <a:ext uri="{FF2B5EF4-FFF2-40B4-BE49-F238E27FC236}">
                      <a16:creationId xmlns:a16="http://schemas.microsoft.com/office/drawing/2014/main" id="{B2C5F8DE-5835-4C50-BA09-41770F1B263A}"/>
                    </a:ext>
                  </a:extLst>
                </p:cNvPr>
                <p:cNvSpPr/>
                <p:nvPr>
                  <p:custDataLst>
                    <p:tags r:id="rId17"/>
                  </p:custDataLst>
                </p:nvPr>
              </p:nvSpPr>
              <p:spPr>
                <a:xfrm>
                  <a:off x="6106436" y="3078524"/>
                  <a:ext cx="405247" cy="239674"/>
                </a:xfrm>
                <a:custGeom>
                  <a:avLst/>
                  <a:gdLst>
                    <a:gd name="connsiteX0" fmla="*/ 340208 w 358624"/>
                    <a:gd name="connsiteY0" fmla="*/ 52273 h 212101"/>
                    <a:gd name="connsiteX1" fmla="*/ 194606 w 358624"/>
                    <a:gd name="connsiteY1" fmla="*/ 151729 h 212101"/>
                    <a:gd name="connsiteX2" fmla="*/ 26036 w 358624"/>
                    <a:gd name="connsiteY2" fmla="*/ 210939 h 212101"/>
                    <a:gd name="connsiteX3" fmla="*/ 67546 w 358624"/>
                    <a:gd name="connsiteY3" fmla="*/ 110851 h 212101"/>
                    <a:gd name="connsiteX4" fmla="*/ 213359 w 358624"/>
                    <a:gd name="connsiteY4" fmla="*/ 30780 h 212101"/>
                    <a:gd name="connsiteX5" fmla="*/ 328408 w 358624"/>
                    <a:gd name="connsiteY5" fmla="*/ 227 h 212101"/>
                    <a:gd name="connsiteX6" fmla="*/ 356855 w 358624"/>
                    <a:gd name="connsiteY6" fmla="*/ 14134 h 212101"/>
                    <a:gd name="connsiteX7" fmla="*/ 340208 w 358624"/>
                    <a:gd name="connsiteY7" fmla="*/ 52273 h 21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624" h="212101">
                      <a:moveTo>
                        <a:pt x="340208" y="52273"/>
                      </a:moveTo>
                      <a:cubicBezTo>
                        <a:pt x="296169" y="91466"/>
                        <a:pt x="247073" y="124969"/>
                        <a:pt x="194606" y="151729"/>
                      </a:cubicBezTo>
                      <a:cubicBezTo>
                        <a:pt x="155624" y="171536"/>
                        <a:pt x="70918" y="220211"/>
                        <a:pt x="26036" y="210939"/>
                      </a:cubicBezTo>
                      <a:cubicBezTo>
                        <a:pt x="-43499" y="196400"/>
                        <a:pt x="45843" y="126444"/>
                        <a:pt x="67546" y="110851"/>
                      </a:cubicBezTo>
                      <a:cubicBezTo>
                        <a:pt x="112639" y="78401"/>
                        <a:pt x="163210" y="54169"/>
                        <a:pt x="213359" y="30780"/>
                      </a:cubicBezTo>
                      <a:cubicBezTo>
                        <a:pt x="249602" y="13713"/>
                        <a:pt x="288373" y="-2091"/>
                        <a:pt x="328408" y="227"/>
                      </a:cubicBezTo>
                      <a:cubicBezTo>
                        <a:pt x="339576" y="859"/>
                        <a:pt x="352008" y="4020"/>
                        <a:pt x="356855" y="14134"/>
                      </a:cubicBezTo>
                      <a:cubicBezTo>
                        <a:pt x="363176" y="27409"/>
                        <a:pt x="351376" y="42369"/>
                        <a:pt x="340208" y="52273"/>
                      </a:cubicBezTo>
                      <a:close/>
                    </a:path>
                  </a:pathLst>
                </a:custGeom>
                <a:solidFill>
                  <a:schemeClr val="accent5">
                    <a:lumMod val="75000"/>
                  </a:schemeClr>
                </a:solidFill>
                <a:ln w="21028" cap="flat">
                  <a:noFill/>
                  <a:prstDash val="solid"/>
                  <a:miter/>
                </a:ln>
                <a:effectLst/>
              </p:spPr>
              <p:txBody>
                <a:bodyPr lIns="103327" tIns="51664" rIns="103327" bIns="51664" rtlCol="0" anchor="ctr"/>
                <a:lstStyle/>
                <a:p>
                  <a:endParaRPr lang="zh-CN" altLang="en-US" sz="2034"/>
                </a:p>
              </p:txBody>
            </p:sp>
            <p:sp>
              <p:nvSpPr>
                <p:cNvPr id="115" name="任意多边形 33">
                  <a:extLst>
                    <a:ext uri="{FF2B5EF4-FFF2-40B4-BE49-F238E27FC236}">
                      <a16:creationId xmlns:a16="http://schemas.microsoft.com/office/drawing/2014/main" id="{8FBAF0D8-62FC-4C5D-8430-DB8193EAFDE4}"/>
                    </a:ext>
                  </a:extLst>
                </p:cNvPr>
                <p:cNvSpPr/>
                <p:nvPr>
                  <p:custDataLst>
                    <p:tags r:id="rId18"/>
                  </p:custDataLst>
                </p:nvPr>
              </p:nvSpPr>
              <p:spPr>
                <a:xfrm>
                  <a:off x="6324909" y="3096402"/>
                  <a:ext cx="101907" cy="101908"/>
                </a:xfrm>
                <a:custGeom>
                  <a:avLst/>
                  <a:gdLst>
                    <a:gd name="connsiteX0" fmla="*/ 90185 w 90184"/>
                    <a:gd name="connsiteY0" fmla="*/ 45092 h 90184"/>
                    <a:gd name="connsiteX1" fmla="*/ 45092 w 90184"/>
                    <a:gd name="connsiteY1" fmla="*/ 90185 h 90184"/>
                    <a:gd name="connsiteX2" fmla="*/ 0 w 90184"/>
                    <a:gd name="connsiteY2" fmla="*/ 45092 h 90184"/>
                    <a:gd name="connsiteX3" fmla="*/ 45092 w 90184"/>
                    <a:gd name="connsiteY3" fmla="*/ 0 h 90184"/>
                    <a:gd name="connsiteX4" fmla="*/ 90185 w 90184"/>
                    <a:gd name="connsiteY4" fmla="*/ 45092 h 9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84" h="90184">
                      <a:moveTo>
                        <a:pt x="90185" y="45092"/>
                      </a:moveTo>
                      <a:cubicBezTo>
                        <a:pt x="90185" y="69957"/>
                        <a:pt x="69957" y="90185"/>
                        <a:pt x="45092" y="90185"/>
                      </a:cubicBezTo>
                      <a:cubicBezTo>
                        <a:pt x="20228" y="90185"/>
                        <a:pt x="0" y="69957"/>
                        <a:pt x="0" y="45092"/>
                      </a:cubicBezTo>
                      <a:cubicBezTo>
                        <a:pt x="0" y="20228"/>
                        <a:pt x="20228" y="0"/>
                        <a:pt x="45092" y="0"/>
                      </a:cubicBezTo>
                      <a:cubicBezTo>
                        <a:pt x="69957" y="0"/>
                        <a:pt x="90185" y="20018"/>
                        <a:pt x="90185" y="45092"/>
                      </a:cubicBezTo>
                      <a:close/>
                    </a:path>
                  </a:pathLst>
                </a:custGeom>
                <a:solidFill>
                  <a:schemeClr val="accent3"/>
                </a:solidFill>
                <a:ln w="21028" cap="flat">
                  <a:noFill/>
                  <a:prstDash val="solid"/>
                  <a:miter/>
                </a:ln>
                <a:effectLst/>
              </p:spPr>
              <p:txBody>
                <a:bodyPr lIns="103327" tIns="51664" rIns="103327" bIns="51664" rtlCol="0" anchor="ctr"/>
                <a:lstStyle/>
                <a:p>
                  <a:endParaRPr lang="zh-CN" altLang="en-US" sz="2034"/>
                </a:p>
              </p:txBody>
            </p:sp>
          </p:grpSp>
          <p:sp>
            <p:nvSpPr>
              <p:cNvPr id="112" name="任意多边形 34">
                <a:extLst>
                  <a:ext uri="{FF2B5EF4-FFF2-40B4-BE49-F238E27FC236}">
                    <a16:creationId xmlns:a16="http://schemas.microsoft.com/office/drawing/2014/main" id="{00383FCD-CDC3-4B30-BC1A-334F2721E4F9}"/>
                  </a:ext>
                </a:extLst>
              </p:cNvPr>
              <p:cNvSpPr/>
              <p:nvPr>
                <p:custDataLst>
                  <p:tags r:id="rId15"/>
                </p:custDataLst>
              </p:nvPr>
            </p:nvSpPr>
            <p:spPr>
              <a:xfrm>
                <a:off x="5608484" y="2684660"/>
                <a:ext cx="836845" cy="277852"/>
              </a:xfrm>
              <a:custGeom>
                <a:avLst/>
                <a:gdLst>
                  <a:gd name="connsiteX0" fmla="*/ 404748 w 740570"/>
                  <a:gd name="connsiteY0" fmla="*/ 76752 h 245887"/>
                  <a:gd name="connsiteX1" fmla="*/ 37897 w 740570"/>
                  <a:gd name="connsiteY1" fmla="*/ 39245 h 245887"/>
                  <a:gd name="connsiteX2" fmla="*/ 69293 w 740570"/>
                  <a:gd name="connsiteY2" fmla="*/ 228465 h 245887"/>
                  <a:gd name="connsiteX3" fmla="*/ 416758 w 740570"/>
                  <a:gd name="connsiteY3" fmla="*/ 111941 h 245887"/>
                  <a:gd name="connsiteX4" fmla="*/ 562993 w 740570"/>
                  <a:gd name="connsiteY4" fmla="*/ 60738 h 245887"/>
                  <a:gd name="connsiteX5" fmla="*/ 669824 w 740570"/>
                  <a:gd name="connsiteY5" fmla="*/ 90448 h 245887"/>
                  <a:gd name="connsiteX6" fmla="*/ 672142 w 740570"/>
                  <a:gd name="connsiteY6" fmla="*/ 120159 h 245887"/>
                  <a:gd name="connsiteX7" fmla="*/ 603239 w 740570"/>
                  <a:gd name="connsiteY7" fmla="*/ 135541 h 245887"/>
                  <a:gd name="connsiteX8" fmla="*/ 328470 w 740570"/>
                  <a:gd name="connsiteY8" fmla="*/ 73802 h 245887"/>
                  <a:gd name="connsiteX9" fmla="*/ 315195 w 740570"/>
                  <a:gd name="connsiteY9" fmla="*/ 121845 h 245887"/>
                  <a:gd name="connsiteX10" fmla="*/ 516636 w 740570"/>
                  <a:gd name="connsiteY10" fmla="*/ 178316 h 245887"/>
                  <a:gd name="connsiteX11" fmla="*/ 701220 w 740570"/>
                  <a:gd name="connsiteY11" fmla="*/ 170730 h 245887"/>
                  <a:gd name="connsiteX12" fmla="*/ 685838 w 740570"/>
                  <a:gd name="connsiteY12" fmla="*/ 17542 h 245887"/>
                  <a:gd name="connsiteX13" fmla="*/ 319198 w 740570"/>
                  <a:gd name="connsiteY13" fmla="*/ 111730 h 245887"/>
                  <a:gd name="connsiteX14" fmla="*/ 233649 w 740570"/>
                  <a:gd name="connsiteY14" fmla="*/ 167359 h 245887"/>
                  <a:gd name="connsiteX15" fmla="*/ 82568 w 740570"/>
                  <a:gd name="connsiteY15" fmla="*/ 165462 h 245887"/>
                  <a:gd name="connsiteX16" fmla="*/ 69293 w 740570"/>
                  <a:gd name="connsiteY16" fmla="*/ 127534 h 245887"/>
                  <a:gd name="connsiteX17" fmla="*/ 78143 w 740570"/>
                  <a:gd name="connsiteY17" fmla="*/ 85181 h 245887"/>
                  <a:gd name="connsiteX18" fmla="*/ 155896 w 740570"/>
                  <a:gd name="connsiteY18" fmla="*/ 59052 h 245887"/>
                  <a:gd name="connsiteX19" fmla="*/ 225010 w 740570"/>
                  <a:gd name="connsiteY19" fmla="*/ 65163 h 245887"/>
                  <a:gd name="connsiteX20" fmla="*/ 379673 w 740570"/>
                  <a:gd name="connsiteY20" fmla="*/ 119738 h 245887"/>
                  <a:gd name="connsiteX21" fmla="*/ 404748 w 740570"/>
                  <a:gd name="connsiteY21" fmla="*/ 76752 h 24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0570" h="245887">
                    <a:moveTo>
                      <a:pt x="404748" y="76752"/>
                    </a:moveTo>
                    <a:cubicBezTo>
                      <a:pt x="311823" y="26181"/>
                      <a:pt x="134403" y="-37454"/>
                      <a:pt x="37897" y="39245"/>
                    </a:cubicBezTo>
                    <a:cubicBezTo>
                      <a:pt x="-28899" y="92345"/>
                      <a:pt x="-453" y="193276"/>
                      <a:pt x="69293" y="228465"/>
                    </a:cubicBezTo>
                    <a:cubicBezTo>
                      <a:pt x="195721" y="292311"/>
                      <a:pt x="314141" y="163987"/>
                      <a:pt x="416758" y="111941"/>
                    </a:cubicBezTo>
                    <a:cubicBezTo>
                      <a:pt x="462483" y="88763"/>
                      <a:pt x="512632" y="70220"/>
                      <a:pt x="562993" y="60738"/>
                    </a:cubicBezTo>
                    <a:cubicBezTo>
                      <a:pt x="602607" y="53363"/>
                      <a:pt x="646224" y="48938"/>
                      <a:pt x="669824" y="90448"/>
                    </a:cubicBezTo>
                    <a:cubicBezTo>
                      <a:pt x="675092" y="99509"/>
                      <a:pt x="678042" y="111520"/>
                      <a:pt x="672142" y="120159"/>
                    </a:cubicBezTo>
                    <a:cubicBezTo>
                      <a:pt x="655285" y="145866"/>
                      <a:pt x="628946" y="135752"/>
                      <a:pt x="603239" y="135541"/>
                    </a:cubicBezTo>
                    <a:cubicBezTo>
                      <a:pt x="508207" y="134909"/>
                      <a:pt x="415494" y="110466"/>
                      <a:pt x="328470" y="73802"/>
                    </a:cubicBezTo>
                    <a:cubicBezTo>
                      <a:pt x="298970" y="61370"/>
                      <a:pt x="285906" y="109623"/>
                      <a:pt x="315195" y="121845"/>
                    </a:cubicBezTo>
                    <a:cubicBezTo>
                      <a:pt x="380094" y="149027"/>
                      <a:pt x="446679" y="169044"/>
                      <a:pt x="516636" y="178316"/>
                    </a:cubicBezTo>
                    <a:cubicBezTo>
                      <a:pt x="571210" y="185691"/>
                      <a:pt x="649595" y="199598"/>
                      <a:pt x="701220" y="170730"/>
                    </a:cubicBezTo>
                    <a:cubicBezTo>
                      <a:pt x="765909" y="134487"/>
                      <a:pt x="743784" y="47674"/>
                      <a:pt x="685838" y="17542"/>
                    </a:cubicBezTo>
                    <a:cubicBezTo>
                      <a:pt x="577532" y="-38508"/>
                      <a:pt x="408751" y="52520"/>
                      <a:pt x="319198" y="111730"/>
                    </a:cubicBezTo>
                    <a:cubicBezTo>
                      <a:pt x="290963" y="130484"/>
                      <a:pt x="263781" y="151344"/>
                      <a:pt x="233649" y="167359"/>
                    </a:cubicBezTo>
                    <a:cubicBezTo>
                      <a:pt x="189610" y="190537"/>
                      <a:pt x="119443" y="214347"/>
                      <a:pt x="82568" y="165462"/>
                    </a:cubicBezTo>
                    <a:cubicBezTo>
                      <a:pt x="74350" y="154505"/>
                      <a:pt x="70347" y="141019"/>
                      <a:pt x="69293" y="127534"/>
                    </a:cubicBezTo>
                    <a:cubicBezTo>
                      <a:pt x="68240" y="112995"/>
                      <a:pt x="70558" y="97823"/>
                      <a:pt x="78143" y="85181"/>
                    </a:cubicBezTo>
                    <a:cubicBezTo>
                      <a:pt x="94790" y="57577"/>
                      <a:pt x="127661" y="59684"/>
                      <a:pt x="155896" y="59052"/>
                    </a:cubicBezTo>
                    <a:cubicBezTo>
                      <a:pt x="179285" y="58631"/>
                      <a:pt x="201831" y="61370"/>
                      <a:pt x="225010" y="65163"/>
                    </a:cubicBezTo>
                    <a:cubicBezTo>
                      <a:pt x="280427" y="74013"/>
                      <a:pt x="330366" y="92977"/>
                      <a:pt x="379673" y="119738"/>
                    </a:cubicBezTo>
                    <a:cubicBezTo>
                      <a:pt x="407698" y="135330"/>
                      <a:pt x="432983" y="92134"/>
                      <a:pt x="404748" y="76752"/>
                    </a:cubicBezTo>
                    <a:close/>
                  </a:path>
                </a:pathLst>
              </a:custGeom>
              <a:solidFill>
                <a:schemeClr val="accent2"/>
              </a:solidFill>
              <a:ln w="21028" cap="flat">
                <a:noFill/>
                <a:prstDash val="solid"/>
                <a:miter/>
              </a:ln>
              <a:effectLst/>
            </p:spPr>
            <p:txBody>
              <a:bodyPr lIns="103327" tIns="51664" rIns="103327" bIns="51664" rtlCol="0" anchor="ctr"/>
              <a:lstStyle/>
              <a:p>
                <a:endParaRPr lang="zh-CN" altLang="en-US" sz="2034"/>
              </a:p>
            </p:txBody>
          </p:sp>
        </p:grpSp>
        <p:grpSp>
          <p:nvGrpSpPr>
            <p:cNvPr id="148" name="组合 147">
              <a:extLst>
                <a:ext uri="{FF2B5EF4-FFF2-40B4-BE49-F238E27FC236}">
                  <a16:creationId xmlns:a16="http://schemas.microsoft.com/office/drawing/2014/main" id="{C5A089C3-53DF-42AF-BB3E-A881D60984AF}"/>
                </a:ext>
              </a:extLst>
            </p:cNvPr>
            <p:cNvGrpSpPr/>
            <p:nvPr/>
          </p:nvGrpSpPr>
          <p:grpSpPr>
            <a:xfrm>
              <a:off x="5287548" y="2232898"/>
              <a:ext cx="1616902" cy="291678"/>
              <a:chOff x="2128603" y="2384294"/>
              <a:chExt cx="1425628" cy="257175"/>
            </a:xfrm>
          </p:grpSpPr>
          <p:pic>
            <p:nvPicPr>
              <p:cNvPr id="149" name="图形 148">
                <a:extLst>
                  <a:ext uri="{FF2B5EF4-FFF2-40B4-BE49-F238E27FC236}">
                    <a16:creationId xmlns:a16="http://schemas.microsoft.com/office/drawing/2014/main" id="{7AACECCD-E6B6-41E3-8A98-78ADA6067B6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712830" y="2384294"/>
                <a:ext cx="257175" cy="257175"/>
              </a:xfrm>
              <a:prstGeom prst="rect">
                <a:avLst/>
              </a:prstGeom>
            </p:spPr>
          </p:pic>
          <p:cxnSp>
            <p:nvCxnSpPr>
              <p:cNvPr id="150" name="直接连接符 149">
                <a:extLst>
                  <a:ext uri="{FF2B5EF4-FFF2-40B4-BE49-F238E27FC236}">
                    <a16:creationId xmlns:a16="http://schemas.microsoft.com/office/drawing/2014/main" id="{83525663-CE00-41EC-9D47-7A6D2588F134}"/>
                  </a:ext>
                </a:extLst>
              </p:cNvPr>
              <p:cNvCxnSpPr>
                <a:cxnSpLocks/>
              </p:cNvCxnSpPr>
              <p:nvPr/>
            </p:nvCxnSpPr>
            <p:spPr>
              <a:xfrm>
                <a:off x="2128603" y="2483440"/>
                <a:ext cx="507107" cy="0"/>
              </a:xfrm>
              <a:prstGeom prst="line">
                <a:avLst/>
              </a:prstGeom>
              <a:ln w="25400" cmpd="dbl">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1" name="直接连接符 150">
                <a:extLst>
                  <a:ext uri="{FF2B5EF4-FFF2-40B4-BE49-F238E27FC236}">
                    <a16:creationId xmlns:a16="http://schemas.microsoft.com/office/drawing/2014/main" id="{59E8D00C-DD86-4B9E-8406-33BA1321853F}"/>
                  </a:ext>
                </a:extLst>
              </p:cNvPr>
              <p:cNvCxnSpPr>
                <a:cxnSpLocks/>
              </p:cNvCxnSpPr>
              <p:nvPr/>
            </p:nvCxnSpPr>
            <p:spPr>
              <a:xfrm>
                <a:off x="3047124" y="2483440"/>
                <a:ext cx="507107" cy="0"/>
              </a:xfrm>
              <a:prstGeom prst="line">
                <a:avLst/>
              </a:prstGeom>
              <a:ln w="25400" cmpd="dbl">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26" name="文本框 125">
              <a:extLst>
                <a:ext uri="{FF2B5EF4-FFF2-40B4-BE49-F238E27FC236}">
                  <a16:creationId xmlns:a16="http://schemas.microsoft.com/office/drawing/2014/main" id="{DCB8B8FE-4360-41F3-A1A9-4B11B7BB1579}"/>
                </a:ext>
              </a:extLst>
            </p:cNvPr>
            <p:cNvSpPr txBox="1"/>
            <p:nvPr/>
          </p:nvSpPr>
          <p:spPr>
            <a:xfrm>
              <a:off x="4852642" y="2587268"/>
              <a:ext cx="2503519" cy="444968"/>
            </a:xfrm>
            <a:prstGeom prst="rect">
              <a:avLst/>
            </a:prstGeom>
            <a:noFill/>
            <a:effectLst/>
          </p:spPr>
          <p:txBody>
            <a:bodyPr wrap="square" lIns="85954" tIns="42977" rIns="85954" bIns="42977" rtlCol="0">
              <a:spAutoFit/>
            </a:bodyPr>
            <a:lstStyle/>
            <a:p>
              <a:pPr algn="ctr">
                <a:lnSpc>
                  <a:spcPct val="130000"/>
                </a:lnSpc>
              </a:pPr>
              <a:r>
                <a:rPr lang="zh-CN" altLang="en-US" sz="2000" spc="-300" dirty="0">
                  <a:solidFill>
                    <a:schemeClr val="accent2"/>
                  </a:solidFill>
                  <a:latin typeface="+mj-ea"/>
                  <a:ea typeface="+mj-ea"/>
                </a:rPr>
                <a:t>集体上街纪念庆祝</a:t>
              </a:r>
            </a:p>
          </p:txBody>
        </p:sp>
        <p:pic>
          <p:nvPicPr>
            <p:cNvPr id="175" name="图形 174">
              <a:extLst>
                <a:ext uri="{FF2B5EF4-FFF2-40B4-BE49-F238E27FC236}">
                  <a16:creationId xmlns:a16="http://schemas.microsoft.com/office/drawing/2014/main" id="{CAF2F44A-0112-4C04-BABB-B782A495F37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4852642" y="2650046"/>
              <a:ext cx="347813" cy="291027"/>
            </a:xfrm>
            <a:prstGeom prst="rect">
              <a:avLst/>
            </a:prstGeom>
          </p:spPr>
        </p:pic>
        <p:pic>
          <p:nvPicPr>
            <p:cNvPr id="176" name="图形 175">
              <a:extLst>
                <a:ext uri="{FF2B5EF4-FFF2-40B4-BE49-F238E27FC236}">
                  <a16:creationId xmlns:a16="http://schemas.microsoft.com/office/drawing/2014/main" id="{A6A5C9DD-313B-4CBC-B282-1A57D67059BF}"/>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flipH="1">
              <a:off x="7048408" y="2650046"/>
              <a:ext cx="347813" cy="291027"/>
            </a:xfrm>
            <a:prstGeom prst="rect">
              <a:avLst/>
            </a:prstGeom>
          </p:spPr>
        </p:pic>
      </p:grpSp>
      <p:grpSp>
        <p:nvGrpSpPr>
          <p:cNvPr id="26" name="组合 25">
            <a:extLst>
              <a:ext uri="{FF2B5EF4-FFF2-40B4-BE49-F238E27FC236}">
                <a16:creationId xmlns:a16="http://schemas.microsoft.com/office/drawing/2014/main" id="{1CC2C701-D32F-42D8-8C46-CFA690EFE012}"/>
              </a:ext>
            </a:extLst>
          </p:cNvPr>
          <p:cNvGrpSpPr/>
          <p:nvPr/>
        </p:nvGrpSpPr>
        <p:grpSpPr>
          <a:xfrm>
            <a:off x="8309893" y="1853380"/>
            <a:ext cx="2813734" cy="3981364"/>
            <a:chOff x="8081654" y="1528064"/>
            <a:chExt cx="2813734" cy="3981364"/>
          </a:xfrm>
        </p:grpSpPr>
        <p:sp>
          <p:nvSpPr>
            <p:cNvPr id="18" name="缺角矩形 17">
              <a:extLst>
                <a:ext uri="{FF2B5EF4-FFF2-40B4-BE49-F238E27FC236}">
                  <a16:creationId xmlns:a16="http://schemas.microsoft.com/office/drawing/2014/main" id="{2F8B4631-84E9-4198-891F-758ECEBE884F}"/>
                </a:ext>
              </a:extLst>
            </p:cNvPr>
            <p:cNvSpPr/>
            <p:nvPr>
              <p:custDataLst>
                <p:tags r:id="rId1"/>
              </p:custDataLst>
            </p:nvPr>
          </p:nvSpPr>
          <p:spPr>
            <a:xfrm>
              <a:off x="8081654" y="1750690"/>
              <a:ext cx="2813734" cy="3758738"/>
            </a:xfrm>
            <a:prstGeom prst="plaque">
              <a:avLst>
                <a:gd name="adj" fmla="val 6831"/>
              </a:avLst>
            </a:prstGeom>
            <a:solidFill>
              <a:schemeClr val="bg1">
                <a:alpha val="80000"/>
              </a:schemeClr>
            </a:solidFill>
            <a:ln w="76200" cmpd="thinThick">
              <a:gradFill flip="none" rotWithShape="1">
                <a:gsLst>
                  <a:gs pos="0">
                    <a:schemeClr val="accent5">
                      <a:lumMod val="100000"/>
                    </a:schemeClr>
                  </a:gs>
                  <a:gs pos="71000">
                    <a:schemeClr val="accent5">
                      <a:lumMod val="75000"/>
                      <a:alpha val="74000"/>
                    </a:schemeClr>
                  </a:gs>
                </a:gsLst>
                <a:lin ang="10800000" scaled="1"/>
                <a:tileRect/>
              </a:gradFill>
            </a:ln>
            <a:effectLst>
              <a:outerShdw blurRad="47752" dist="35814" dir="2700000" algn="tl" rotWithShape="0">
                <a:schemeClr val="accent5">
                  <a:alpha val="4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p>
              <a:pPr algn="ctr"/>
              <a:endParaRPr lang="zh-CN" altLang="en-US" sz="1692"/>
            </a:p>
          </p:txBody>
        </p:sp>
        <p:sp>
          <p:nvSpPr>
            <p:cNvPr id="21" name="文本框 20">
              <a:extLst>
                <a:ext uri="{FF2B5EF4-FFF2-40B4-BE49-F238E27FC236}">
                  <a16:creationId xmlns:a16="http://schemas.microsoft.com/office/drawing/2014/main" id="{824CA3BB-84CF-4811-BC96-D0B80D0FE93E}"/>
                </a:ext>
              </a:extLst>
            </p:cNvPr>
            <p:cNvSpPr txBox="1"/>
            <p:nvPr/>
          </p:nvSpPr>
          <p:spPr>
            <a:xfrm>
              <a:off x="8237618" y="3058478"/>
              <a:ext cx="2541600" cy="1863049"/>
            </a:xfrm>
            <a:prstGeom prst="rect">
              <a:avLst/>
            </a:prstGeom>
            <a:noFill/>
            <a:effectLst/>
          </p:spPr>
          <p:txBody>
            <a:bodyPr wrap="square" lIns="85954" tIns="42977" rIns="85954" bIns="42977" rtlCol="0">
              <a:spAutoFit/>
            </a:bodyPr>
            <a:lstStyle/>
            <a:p>
              <a:pPr algn="just" hangingPunct="0">
                <a:lnSpc>
                  <a:spcPct val="130000"/>
                </a:lnSpc>
              </a:pPr>
              <a:r>
                <a:rPr lang="zh-CN" altLang="en-US" dirty="0">
                  <a:solidFill>
                    <a:schemeClr val="tx1">
                      <a:lumMod val="75000"/>
                      <a:lumOff val="25000"/>
                    </a:schemeClr>
                  </a:solidFill>
                </a:rPr>
                <a:t>中国人在圣诞节这天也会放下自己背负的工作压力，看看挂满礼物的圣诞树，参加聚会，把自己置于圣诞节的气氛中。</a:t>
              </a:r>
            </a:p>
          </p:txBody>
        </p:sp>
        <p:sp>
          <p:nvSpPr>
            <p:cNvPr id="33" name="椭圆 32">
              <a:extLst>
                <a:ext uri="{FF2B5EF4-FFF2-40B4-BE49-F238E27FC236}">
                  <a16:creationId xmlns:a16="http://schemas.microsoft.com/office/drawing/2014/main" id="{E1DCF71D-8A6C-456B-814C-7FD2041A5F10}"/>
                </a:ext>
              </a:extLst>
            </p:cNvPr>
            <p:cNvSpPr/>
            <p:nvPr/>
          </p:nvSpPr>
          <p:spPr>
            <a:xfrm>
              <a:off x="9463719" y="2307795"/>
              <a:ext cx="49548" cy="4572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p>
              <a:pPr algn="ctr"/>
              <a:endParaRPr lang="zh-CN" altLang="en-US" sz="1692"/>
            </a:p>
          </p:txBody>
        </p:sp>
        <p:grpSp>
          <p:nvGrpSpPr>
            <p:cNvPr id="127" name="组合 126">
              <a:extLst>
                <a:ext uri="{FF2B5EF4-FFF2-40B4-BE49-F238E27FC236}">
                  <a16:creationId xmlns:a16="http://schemas.microsoft.com/office/drawing/2014/main" id="{064772B1-C59B-41FB-B79B-44D14C1E3E70}"/>
                </a:ext>
              </a:extLst>
            </p:cNvPr>
            <p:cNvGrpSpPr/>
            <p:nvPr>
              <p:custDataLst>
                <p:tags r:id="rId2"/>
              </p:custDataLst>
            </p:nvPr>
          </p:nvGrpSpPr>
          <p:grpSpPr>
            <a:xfrm>
              <a:off x="8891771" y="1528064"/>
              <a:ext cx="1193500" cy="538568"/>
              <a:chOff x="5179575" y="2684660"/>
              <a:chExt cx="1827981" cy="824876"/>
            </a:xfrm>
          </p:grpSpPr>
          <p:sp>
            <p:nvSpPr>
              <p:cNvPr id="128" name="任意多边形 27">
                <a:extLst>
                  <a:ext uri="{FF2B5EF4-FFF2-40B4-BE49-F238E27FC236}">
                    <a16:creationId xmlns:a16="http://schemas.microsoft.com/office/drawing/2014/main" id="{BC2CB433-70E7-4443-9AA1-B34AE08290DC}"/>
                  </a:ext>
                </a:extLst>
              </p:cNvPr>
              <p:cNvSpPr/>
              <p:nvPr>
                <p:custDataLst>
                  <p:tags r:id="rId3"/>
                </p:custDataLst>
              </p:nvPr>
            </p:nvSpPr>
            <p:spPr>
              <a:xfrm>
                <a:off x="5179575" y="2784621"/>
                <a:ext cx="857438" cy="724915"/>
              </a:xfrm>
              <a:custGeom>
                <a:avLst/>
                <a:gdLst>
                  <a:gd name="connsiteX0" fmla="*/ 727420 w 758794"/>
                  <a:gd name="connsiteY0" fmla="*/ 8098 h 641520"/>
                  <a:gd name="connsiteX1" fmla="*/ 659571 w 758794"/>
                  <a:gd name="connsiteY1" fmla="*/ 39705 h 641520"/>
                  <a:gd name="connsiteX2" fmla="*/ 609421 w 758794"/>
                  <a:gd name="connsiteY2" fmla="*/ 18634 h 641520"/>
                  <a:gd name="connsiteX3" fmla="*/ 483626 w 758794"/>
                  <a:gd name="connsiteY3" fmla="*/ 91 h 641520"/>
                  <a:gd name="connsiteX4" fmla="*/ 481097 w 758794"/>
                  <a:gd name="connsiteY4" fmla="*/ 42865 h 641520"/>
                  <a:gd name="connsiteX5" fmla="*/ 549157 w 758794"/>
                  <a:gd name="connsiteY5" fmla="*/ 50662 h 641520"/>
                  <a:gd name="connsiteX6" fmla="*/ 595936 w 758794"/>
                  <a:gd name="connsiteY6" fmla="*/ 59301 h 641520"/>
                  <a:gd name="connsiteX7" fmla="*/ 612161 w 758794"/>
                  <a:gd name="connsiteY7" fmla="*/ 62883 h 641520"/>
                  <a:gd name="connsiteX8" fmla="*/ 528929 w 758794"/>
                  <a:gd name="connsiteY8" fmla="*/ 107133 h 641520"/>
                  <a:gd name="connsiteX9" fmla="*/ 472037 w 758794"/>
                  <a:gd name="connsiteY9" fmla="*/ 96597 h 641520"/>
                  <a:gd name="connsiteX10" fmla="*/ 321588 w 758794"/>
                  <a:gd name="connsiteY10" fmla="*/ 104183 h 641520"/>
                  <a:gd name="connsiteX11" fmla="*/ 330438 w 758794"/>
                  <a:gd name="connsiteY11" fmla="*/ 146115 h 641520"/>
                  <a:gd name="connsiteX12" fmla="*/ 433055 w 758794"/>
                  <a:gd name="connsiteY12" fmla="*/ 137897 h 641520"/>
                  <a:gd name="connsiteX13" fmla="*/ 474987 w 758794"/>
                  <a:gd name="connsiteY13" fmla="*/ 138529 h 641520"/>
                  <a:gd name="connsiteX14" fmla="*/ 385012 w 758794"/>
                  <a:gd name="connsiteY14" fmla="*/ 197950 h 641520"/>
                  <a:gd name="connsiteX15" fmla="*/ 335284 w 758794"/>
                  <a:gd name="connsiteY15" fmla="*/ 196686 h 641520"/>
                  <a:gd name="connsiteX16" fmla="*/ 225925 w 758794"/>
                  <a:gd name="connsiteY16" fmla="*/ 212278 h 641520"/>
                  <a:gd name="connsiteX17" fmla="*/ 234774 w 758794"/>
                  <a:gd name="connsiteY17" fmla="*/ 254210 h 641520"/>
                  <a:gd name="connsiteX18" fmla="*/ 301570 w 758794"/>
                  <a:gd name="connsiteY18" fmla="*/ 241567 h 641520"/>
                  <a:gd name="connsiteX19" fmla="*/ 331702 w 758794"/>
                  <a:gd name="connsiteY19" fmla="*/ 238617 h 641520"/>
                  <a:gd name="connsiteX20" fmla="*/ 255424 w 758794"/>
                  <a:gd name="connsiteY20" fmla="*/ 306888 h 641520"/>
                  <a:gd name="connsiteX21" fmla="*/ 203800 w 758794"/>
                  <a:gd name="connsiteY21" fmla="*/ 318267 h 641520"/>
                  <a:gd name="connsiteX22" fmla="*/ 88329 w 758794"/>
                  <a:gd name="connsiteY22" fmla="*/ 351349 h 641520"/>
                  <a:gd name="connsiteX23" fmla="*/ 117197 w 758794"/>
                  <a:gd name="connsiteY23" fmla="*/ 383166 h 641520"/>
                  <a:gd name="connsiteX24" fmla="*/ 196425 w 758794"/>
                  <a:gd name="connsiteY24" fmla="*/ 362938 h 641520"/>
                  <a:gd name="connsiteX25" fmla="*/ 205275 w 758794"/>
                  <a:gd name="connsiteY25" fmla="*/ 361252 h 641520"/>
                  <a:gd name="connsiteX26" fmla="*/ 170718 w 758794"/>
                  <a:gd name="connsiteY26" fmla="*/ 404237 h 641520"/>
                  <a:gd name="connsiteX27" fmla="*/ 146907 w 758794"/>
                  <a:gd name="connsiteY27" fmla="*/ 410980 h 641520"/>
                  <a:gd name="connsiteX28" fmla="*/ 15634 w 758794"/>
                  <a:gd name="connsiteY28" fmla="*/ 449751 h 641520"/>
                  <a:gd name="connsiteX29" fmla="*/ 24483 w 758794"/>
                  <a:gd name="connsiteY29" fmla="*/ 491683 h 641520"/>
                  <a:gd name="connsiteX30" fmla="*/ 111718 w 758794"/>
                  <a:gd name="connsiteY30" fmla="*/ 464712 h 641520"/>
                  <a:gd name="connsiteX31" fmla="*/ 132790 w 758794"/>
                  <a:gd name="connsiteY31" fmla="*/ 459233 h 641520"/>
                  <a:gd name="connsiteX32" fmla="*/ 107293 w 758794"/>
                  <a:gd name="connsiteY32" fmla="*/ 502640 h 641520"/>
                  <a:gd name="connsiteX33" fmla="*/ 143325 w 758794"/>
                  <a:gd name="connsiteY33" fmla="*/ 526029 h 641520"/>
                  <a:gd name="connsiteX34" fmla="*/ 194528 w 758794"/>
                  <a:gd name="connsiteY34" fmla="*/ 444484 h 641520"/>
                  <a:gd name="connsiteX35" fmla="*/ 197900 w 758794"/>
                  <a:gd name="connsiteY35" fmla="*/ 444905 h 641520"/>
                  <a:gd name="connsiteX36" fmla="*/ 184625 w 758794"/>
                  <a:gd name="connsiteY36" fmla="*/ 520551 h 641520"/>
                  <a:gd name="connsiteX37" fmla="*/ 181043 w 758794"/>
                  <a:gd name="connsiteY37" fmla="*/ 619586 h 641520"/>
                  <a:gd name="connsiteX38" fmla="*/ 223817 w 758794"/>
                  <a:gd name="connsiteY38" fmla="*/ 622114 h 641520"/>
                  <a:gd name="connsiteX39" fmla="*/ 231192 w 758794"/>
                  <a:gd name="connsiteY39" fmla="*/ 492737 h 641520"/>
                  <a:gd name="connsiteX40" fmla="*/ 227400 w 758794"/>
                  <a:gd name="connsiteY40" fmla="*/ 405923 h 641520"/>
                  <a:gd name="connsiteX41" fmla="*/ 225082 w 758794"/>
                  <a:gd name="connsiteY41" fmla="*/ 404659 h 641520"/>
                  <a:gd name="connsiteX42" fmla="*/ 273546 w 758794"/>
                  <a:gd name="connsiteY42" fmla="*/ 350506 h 641520"/>
                  <a:gd name="connsiteX43" fmla="*/ 292088 w 758794"/>
                  <a:gd name="connsiteY43" fmla="*/ 364834 h 641520"/>
                  <a:gd name="connsiteX44" fmla="*/ 284713 w 758794"/>
                  <a:gd name="connsiteY44" fmla="*/ 395598 h 641520"/>
                  <a:gd name="connsiteX45" fmla="*/ 266171 w 758794"/>
                  <a:gd name="connsiteY45" fmla="*/ 472508 h 641520"/>
                  <a:gd name="connsiteX46" fmla="*/ 306838 w 758794"/>
                  <a:gd name="connsiteY46" fmla="*/ 485994 h 641520"/>
                  <a:gd name="connsiteX47" fmla="*/ 337392 w 758794"/>
                  <a:gd name="connsiteY47" fmla="*/ 357459 h 641520"/>
                  <a:gd name="connsiteX48" fmla="*/ 316531 w 758794"/>
                  <a:gd name="connsiteY48" fmla="*/ 308785 h 641520"/>
                  <a:gd name="connsiteX49" fmla="*/ 372159 w 758794"/>
                  <a:gd name="connsiteY49" fmla="*/ 261796 h 641520"/>
                  <a:gd name="connsiteX50" fmla="*/ 360148 w 758794"/>
                  <a:gd name="connsiteY50" fmla="*/ 292771 h 641520"/>
                  <a:gd name="connsiteX51" fmla="*/ 336338 w 758794"/>
                  <a:gd name="connsiteY51" fmla="*/ 367784 h 641520"/>
                  <a:gd name="connsiteX52" fmla="*/ 377005 w 758794"/>
                  <a:gd name="connsiteY52" fmla="*/ 381270 h 641520"/>
                  <a:gd name="connsiteX53" fmla="*/ 412826 w 758794"/>
                  <a:gd name="connsiteY53" fmla="*/ 268960 h 641520"/>
                  <a:gd name="connsiteX54" fmla="*/ 418937 w 758794"/>
                  <a:gd name="connsiteY54" fmla="*/ 227239 h 641520"/>
                  <a:gd name="connsiteX55" fmla="*/ 486997 w 758794"/>
                  <a:gd name="connsiteY55" fmla="*/ 181936 h 641520"/>
                  <a:gd name="connsiteX56" fmla="*/ 430316 w 758794"/>
                  <a:gd name="connsiteY56" fmla="*/ 355141 h 641520"/>
                  <a:gd name="connsiteX57" fmla="*/ 470983 w 758794"/>
                  <a:gd name="connsiteY57" fmla="*/ 368627 h 641520"/>
                  <a:gd name="connsiteX58" fmla="*/ 521976 w 758794"/>
                  <a:gd name="connsiteY58" fmla="*/ 214175 h 641520"/>
                  <a:gd name="connsiteX59" fmla="*/ 543468 w 758794"/>
                  <a:gd name="connsiteY59" fmla="*/ 148432 h 641520"/>
                  <a:gd name="connsiteX60" fmla="*/ 623750 w 758794"/>
                  <a:gd name="connsiteY60" fmla="*/ 105236 h 641520"/>
                  <a:gd name="connsiteX61" fmla="*/ 569386 w 758794"/>
                  <a:gd name="connsiteY61" fmla="*/ 215439 h 641520"/>
                  <a:gd name="connsiteX62" fmla="*/ 605418 w 758794"/>
                  <a:gd name="connsiteY62" fmla="*/ 238828 h 641520"/>
                  <a:gd name="connsiteX63" fmla="*/ 655567 w 758794"/>
                  <a:gd name="connsiteY63" fmla="*/ 140004 h 641520"/>
                  <a:gd name="connsiteX64" fmla="*/ 672003 w 758794"/>
                  <a:gd name="connsiteY64" fmla="*/ 81215 h 641520"/>
                  <a:gd name="connsiteX65" fmla="*/ 747016 w 758794"/>
                  <a:gd name="connsiteY65" fmla="*/ 46026 h 641520"/>
                  <a:gd name="connsiteX66" fmla="*/ 727420 w 758794"/>
                  <a:gd name="connsiteY66" fmla="*/ 8098 h 64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58794" h="641520">
                    <a:moveTo>
                      <a:pt x="727420" y="8098"/>
                    </a:moveTo>
                    <a:cubicBezTo>
                      <a:pt x="704663" y="18423"/>
                      <a:pt x="682117" y="28958"/>
                      <a:pt x="659571" y="39705"/>
                    </a:cubicBezTo>
                    <a:cubicBezTo>
                      <a:pt x="646717" y="26851"/>
                      <a:pt x="626700" y="22426"/>
                      <a:pt x="609421" y="18634"/>
                    </a:cubicBezTo>
                    <a:cubicBezTo>
                      <a:pt x="567911" y="9573"/>
                      <a:pt x="525979" y="3673"/>
                      <a:pt x="483626" y="91"/>
                    </a:cubicBezTo>
                    <a:cubicBezTo>
                      <a:pt x="456023" y="-2227"/>
                      <a:pt x="453494" y="40548"/>
                      <a:pt x="481097" y="42865"/>
                    </a:cubicBezTo>
                    <a:cubicBezTo>
                      <a:pt x="503854" y="44762"/>
                      <a:pt x="526401" y="47290"/>
                      <a:pt x="549157" y="50662"/>
                    </a:cubicBezTo>
                    <a:cubicBezTo>
                      <a:pt x="564750" y="52980"/>
                      <a:pt x="580554" y="55719"/>
                      <a:pt x="595936" y="59301"/>
                    </a:cubicBezTo>
                    <a:cubicBezTo>
                      <a:pt x="603521" y="60987"/>
                      <a:pt x="608578" y="61408"/>
                      <a:pt x="612161" y="62883"/>
                    </a:cubicBezTo>
                    <a:cubicBezTo>
                      <a:pt x="584136" y="77001"/>
                      <a:pt x="556322" y="91751"/>
                      <a:pt x="528929" y="107133"/>
                    </a:cubicBezTo>
                    <a:cubicBezTo>
                      <a:pt x="513126" y="97019"/>
                      <a:pt x="488262" y="97651"/>
                      <a:pt x="472037" y="96597"/>
                    </a:cubicBezTo>
                    <a:cubicBezTo>
                      <a:pt x="421677" y="93015"/>
                      <a:pt x="371527" y="96386"/>
                      <a:pt x="321588" y="104183"/>
                    </a:cubicBezTo>
                    <a:cubicBezTo>
                      <a:pt x="294195" y="108397"/>
                      <a:pt x="303256" y="150329"/>
                      <a:pt x="330438" y="146115"/>
                    </a:cubicBezTo>
                    <a:cubicBezTo>
                      <a:pt x="364363" y="140847"/>
                      <a:pt x="398709" y="137475"/>
                      <a:pt x="433055" y="137897"/>
                    </a:cubicBezTo>
                    <a:cubicBezTo>
                      <a:pt x="444223" y="138108"/>
                      <a:pt x="461290" y="137054"/>
                      <a:pt x="474987" y="138529"/>
                    </a:cubicBezTo>
                    <a:cubicBezTo>
                      <a:pt x="444223" y="157282"/>
                      <a:pt x="414091" y="177089"/>
                      <a:pt x="385012" y="197950"/>
                    </a:cubicBezTo>
                    <a:cubicBezTo>
                      <a:pt x="368577" y="194578"/>
                      <a:pt x="349823" y="196264"/>
                      <a:pt x="335284" y="196686"/>
                    </a:cubicBezTo>
                    <a:cubicBezTo>
                      <a:pt x="298199" y="197739"/>
                      <a:pt x="261746" y="203007"/>
                      <a:pt x="225925" y="212278"/>
                    </a:cubicBezTo>
                    <a:cubicBezTo>
                      <a:pt x="199375" y="219232"/>
                      <a:pt x="208014" y="261164"/>
                      <a:pt x="234774" y="254210"/>
                    </a:cubicBezTo>
                    <a:cubicBezTo>
                      <a:pt x="256689" y="248521"/>
                      <a:pt x="278813" y="243885"/>
                      <a:pt x="301570" y="241567"/>
                    </a:cubicBezTo>
                    <a:cubicBezTo>
                      <a:pt x="304310" y="241357"/>
                      <a:pt x="317374" y="239671"/>
                      <a:pt x="331702" y="238617"/>
                    </a:cubicBezTo>
                    <a:cubicBezTo>
                      <a:pt x="305153" y="260110"/>
                      <a:pt x="279656" y="282867"/>
                      <a:pt x="255424" y="306888"/>
                    </a:cubicBezTo>
                    <a:cubicBezTo>
                      <a:pt x="237303" y="310470"/>
                      <a:pt x="219392" y="315527"/>
                      <a:pt x="203800" y="318267"/>
                    </a:cubicBezTo>
                    <a:cubicBezTo>
                      <a:pt x="163554" y="325009"/>
                      <a:pt x="122254" y="327117"/>
                      <a:pt x="88329" y="351349"/>
                    </a:cubicBezTo>
                    <a:cubicBezTo>
                      <a:pt x="65994" y="367363"/>
                      <a:pt x="94861" y="398970"/>
                      <a:pt x="117197" y="383166"/>
                    </a:cubicBezTo>
                    <a:cubicBezTo>
                      <a:pt x="138690" y="367784"/>
                      <a:pt x="171350" y="367152"/>
                      <a:pt x="196425" y="362938"/>
                    </a:cubicBezTo>
                    <a:cubicBezTo>
                      <a:pt x="199375" y="362516"/>
                      <a:pt x="202325" y="361884"/>
                      <a:pt x="205275" y="361252"/>
                    </a:cubicBezTo>
                    <a:cubicBezTo>
                      <a:pt x="193264" y="375159"/>
                      <a:pt x="181886" y="389488"/>
                      <a:pt x="170718" y="404237"/>
                    </a:cubicBezTo>
                    <a:cubicBezTo>
                      <a:pt x="162289" y="406555"/>
                      <a:pt x="154072" y="409084"/>
                      <a:pt x="146907" y="410980"/>
                    </a:cubicBezTo>
                    <a:cubicBezTo>
                      <a:pt x="102658" y="421937"/>
                      <a:pt x="58830" y="435001"/>
                      <a:pt x="15634" y="449751"/>
                    </a:cubicBezTo>
                    <a:cubicBezTo>
                      <a:pt x="-10284" y="458391"/>
                      <a:pt x="-1645" y="500533"/>
                      <a:pt x="24483" y="491683"/>
                    </a:cubicBezTo>
                    <a:cubicBezTo>
                      <a:pt x="53351" y="481990"/>
                      <a:pt x="82219" y="472719"/>
                      <a:pt x="111718" y="464712"/>
                    </a:cubicBezTo>
                    <a:cubicBezTo>
                      <a:pt x="118672" y="462815"/>
                      <a:pt x="125836" y="460919"/>
                      <a:pt x="132790" y="459233"/>
                    </a:cubicBezTo>
                    <a:cubicBezTo>
                      <a:pt x="123940" y="473351"/>
                      <a:pt x="115301" y="487890"/>
                      <a:pt x="107293" y="502640"/>
                    </a:cubicBezTo>
                    <a:cubicBezTo>
                      <a:pt x="94229" y="526872"/>
                      <a:pt x="130050" y="550261"/>
                      <a:pt x="143325" y="526029"/>
                    </a:cubicBezTo>
                    <a:cubicBezTo>
                      <a:pt x="158918" y="497372"/>
                      <a:pt x="175986" y="470401"/>
                      <a:pt x="194528" y="444484"/>
                    </a:cubicBezTo>
                    <a:cubicBezTo>
                      <a:pt x="196214" y="444484"/>
                      <a:pt x="197689" y="444484"/>
                      <a:pt x="197900" y="444905"/>
                    </a:cubicBezTo>
                    <a:cubicBezTo>
                      <a:pt x="200639" y="448908"/>
                      <a:pt x="185257" y="512754"/>
                      <a:pt x="184625" y="520551"/>
                    </a:cubicBezTo>
                    <a:cubicBezTo>
                      <a:pt x="181254" y="553633"/>
                      <a:pt x="180411" y="586504"/>
                      <a:pt x="181043" y="619586"/>
                    </a:cubicBezTo>
                    <a:cubicBezTo>
                      <a:pt x="181464" y="646978"/>
                      <a:pt x="224450" y="649717"/>
                      <a:pt x="223817" y="622114"/>
                    </a:cubicBezTo>
                    <a:cubicBezTo>
                      <a:pt x="222975" y="578707"/>
                      <a:pt x="225082" y="535722"/>
                      <a:pt x="231192" y="492737"/>
                    </a:cubicBezTo>
                    <a:cubicBezTo>
                      <a:pt x="234564" y="468294"/>
                      <a:pt x="254160" y="424466"/>
                      <a:pt x="227400" y="405923"/>
                    </a:cubicBezTo>
                    <a:cubicBezTo>
                      <a:pt x="226557" y="405502"/>
                      <a:pt x="225714" y="405080"/>
                      <a:pt x="225082" y="404659"/>
                    </a:cubicBezTo>
                    <a:cubicBezTo>
                      <a:pt x="240464" y="385695"/>
                      <a:pt x="256689" y="367784"/>
                      <a:pt x="273546" y="350506"/>
                    </a:cubicBezTo>
                    <a:cubicBezTo>
                      <a:pt x="285135" y="350084"/>
                      <a:pt x="290824" y="346713"/>
                      <a:pt x="292088" y="364834"/>
                    </a:cubicBezTo>
                    <a:cubicBezTo>
                      <a:pt x="292720" y="373684"/>
                      <a:pt x="286821" y="386748"/>
                      <a:pt x="284713" y="395598"/>
                    </a:cubicBezTo>
                    <a:cubicBezTo>
                      <a:pt x="278603" y="421305"/>
                      <a:pt x="272492" y="446801"/>
                      <a:pt x="266171" y="472508"/>
                    </a:cubicBezTo>
                    <a:cubicBezTo>
                      <a:pt x="259849" y="499269"/>
                      <a:pt x="300517" y="512965"/>
                      <a:pt x="306838" y="485994"/>
                    </a:cubicBezTo>
                    <a:cubicBezTo>
                      <a:pt x="316952" y="444062"/>
                      <a:pt x="332124" y="400234"/>
                      <a:pt x="337392" y="357459"/>
                    </a:cubicBezTo>
                    <a:cubicBezTo>
                      <a:pt x="340131" y="336388"/>
                      <a:pt x="335074" y="317635"/>
                      <a:pt x="316531" y="308785"/>
                    </a:cubicBezTo>
                    <a:cubicBezTo>
                      <a:pt x="334442" y="292560"/>
                      <a:pt x="352984" y="276756"/>
                      <a:pt x="372159" y="261796"/>
                    </a:cubicBezTo>
                    <a:cubicBezTo>
                      <a:pt x="367734" y="274439"/>
                      <a:pt x="361413" y="288556"/>
                      <a:pt x="360148" y="292771"/>
                    </a:cubicBezTo>
                    <a:cubicBezTo>
                      <a:pt x="352141" y="317845"/>
                      <a:pt x="344345" y="342709"/>
                      <a:pt x="336338" y="367784"/>
                    </a:cubicBezTo>
                    <a:cubicBezTo>
                      <a:pt x="327909" y="394123"/>
                      <a:pt x="368577" y="407609"/>
                      <a:pt x="377005" y="381270"/>
                    </a:cubicBezTo>
                    <a:cubicBezTo>
                      <a:pt x="389016" y="343763"/>
                      <a:pt x="401027" y="306467"/>
                      <a:pt x="412826" y="268960"/>
                    </a:cubicBezTo>
                    <a:cubicBezTo>
                      <a:pt x="417041" y="255264"/>
                      <a:pt x="421677" y="240514"/>
                      <a:pt x="418937" y="227239"/>
                    </a:cubicBezTo>
                    <a:cubicBezTo>
                      <a:pt x="441062" y="211435"/>
                      <a:pt x="463819" y="196264"/>
                      <a:pt x="486997" y="181936"/>
                    </a:cubicBezTo>
                    <a:cubicBezTo>
                      <a:pt x="469297" y="240092"/>
                      <a:pt x="450544" y="297828"/>
                      <a:pt x="430316" y="355141"/>
                    </a:cubicBezTo>
                    <a:cubicBezTo>
                      <a:pt x="421255" y="381270"/>
                      <a:pt x="461923" y="394755"/>
                      <a:pt x="470983" y="368627"/>
                    </a:cubicBezTo>
                    <a:cubicBezTo>
                      <a:pt x="488894" y="317424"/>
                      <a:pt x="505961" y="266010"/>
                      <a:pt x="521976" y="214175"/>
                    </a:cubicBezTo>
                    <a:cubicBezTo>
                      <a:pt x="527033" y="197739"/>
                      <a:pt x="540097" y="171611"/>
                      <a:pt x="543468" y="148432"/>
                    </a:cubicBezTo>
                    <a:cubicBezTo>
                      <a:pt x="569807" y="133472"/>
                      <a:pt x="596779" y="119143"/>
                      <a:pt x="623750" y="105236"/>
                    </a:cubicBezTo>
                    <a:cubicBezTo>
                      <a:pt x="618061" y="143586"/>
                      <a:pt x="586243" y="189943"/>
                      <a:pt x="569386" y="215439"/>
                    </a:cubicBezTo>
                    <a:cubicBezTo>
                      <a:pt x="554215" y="238407"/>
                      <a:pt x="590036" y="261796"/>
                      <a:pt x="605418" y="238828"/>
                    </a:cubicBezTo>
                    <a:cubicBezTo>
                      <a:pt x="625857" y="207853"/>
                      <a:pt x="643135" y="175193"/>
                      <a:pt x="655567" y="140004"/>
                    </a:cubicBezTo>
                    <a:cubicBezTo>
                      <a:pt x="661467" y="123568"/>
                      <a:pt x="670107" y="101654"/>
                      <a:pt x="672003" y="81215"/>
                    </a:cubicBezTo>
                    <a:cubicBezTo>
                      <a:pt x="696867" y="69205"/>
                      <a:pt x="721942" y="57405"/>
                      <a:pt x="747016" y="46026"/>
                    </a:cubicBezTo>
                    <a:cubicBezTo>
                      <a:pt x="772302" y="34858"/>
                      <a:pt x="752706" y="-3281"/>
                      <a:pt x="727420" y="8098"/>
                    </a:cubicBezTo>
                    <a:close/>
                  </a:path>
                </a:pathLst>
              </a:custGeom>
              <a:solidFill>
                <a:schemeClr val="accent2"/>
              </a:solidFill>
              <a:ln w="21028" cap="flat">
                <a:noFill/>
                <a:prstDash val="solid"/>
                <a:miter/>
              </a:ln>
              <a:effectLst/>
            </p:spPr>
            <p:txBody>
              <a:bodyPr lIns="103327" tIns="51664" rIns="103327" bIns="51664" rtlCol="0" anchor="ctr"/>
              <a:lstStyle/>
              <a:p>
                <a:endParaRPr lang="zh-CN" altLang="en-US" sz="2034"/>
              </a:p>
            </p:txBody>
          </p:sp>
          <p:sp>
            <p:nvSpPr>
              <p:cNvPr id="129" name="任意多边形 28">
                <a:extLst>
                  <a:ext uri="{FF2B5EF4-FFF2-40B4-BE49-F238E27FC236}">
                    <a16:creationId xmlns:a16="http://schemas.microsoft.com/office/drawing/2014/main" id="{66136FCC-FCFF-4918-8C75-ACE89E656F28}"/>
                  </a:ext>
                </a:extLst>
              </p:cNvPr>
              <p:cNvSpPr/>
              <p:nvPr>
                <p:custDataLst>
                  <p:tags r:id="rId4"/>
                </p:custDataLst>
              </p:nvPr>
            </p:nvSpPr>
            <p:spPr>
              <a:xfrm>
                <a:off x="6124040" y="2786594"/>
                <a:ext cx="883516" cy="706762"/>
              </a:xfrm>
              <a:custGeom>
                <a:avLst/>
                <a:gdLst>
                  <a:gd name="connsiteX0" fmla="*/ 30261 w 781872"/>
                  <a:gd name="connsiteY0" fmla="*/ 21310 h 625457"/>
                  <a:gd name="connsiteX1" fmla="*/ 99796 w 781872"/>
                  <a:gd name="connsiteY1" fmla="*/ 49335 h 625457"/>
                  <a:gd name="connsiteX2" fmla="*/ 148681 w 781872"/>
                  <a:gd name="connsiteY2" fmla="*/ 25524 h 625457"/>
                  <a:gd name="connsiteX3" fmla="*/ 273212 w 781872"/>
                  <a:gd name="connsiteY3" fmla="*/ 239 h 625457"/>
                  <a:gd name="connsiteX4" fmla="*/ 278059 w 781872"/>
                  <a:gd name="connsiteY4" fmla="*/ 42803 h 625457"/>
                  <a:gd name="connsiteX5" fmla="*/ 210631 w 781872"/>
                  <a:gd name="connsiteY5" fmla="*/ 54392 h 625457"/>
                  <a:gd name="connsiteX6" fmla="*/ 164274 w 781872"/>
                  <a:gd name="connsiteY6" fmla="*/ 65349 h 625457"/>
                  <a:gd name="connsiteX7" fmla="*/ 148260 w 781872"/>
                  <a:gd name="connsiteY7" fmla="*/ 69774 h 625457"/>
                  <a:gd name="connsiteX8" fmla="*/ 233809 w 781872"/>
                  <a:gd name="connsiteY8" fmla="*/ 109599 h 625457"/>
                  <a:gd name="connsiteX9" fmla="*/ 289858 w 781872"/>
                  <a:gd name="connsiteY9" fmla="*/ 95902 h 625457"/>
                  <a:gd name="connsiteX10" fmla="*/ 440518 w 781872"/>
                  <a:gd name="connsiteY10" fmla="*/ 95270 h 625457"/>
                  <a:gd name="connsiteX11" fmla="*/ 433986 w 781872"/>
                  <a:gd name="connsiteY11" fmla="*/ 137623 h 625457"/>
                  <a:gd name="connsiteX12" fmla="*/ 331158 w 781872"/>
                  <a:gd name="connsiteY12" fmla="*/ 134884 h 625457"/>
                  <a:gd name="connsiteX13" fmla="*/ 289226 w 781872"/>
                  <a:gd name="connsiteY13" fmla="*/ 137834 h 625457"/>
                  <a:gd name="connsiteX14" fmla="*/ 382151 w 781872"/>
                  <a:gd name="connsiteY14" fmla="*/ 192409 h 625457"/>
                  <a:gd name="connsiteX15" fmla="*/ 431879 w 781872"/>
                  <a:gd name="connsiteY15" fmla="*/ 188405 h 625457"/>
                  <a:gd name="connsiteX16" fmla="*/ 541871 w 781872"/>
                  <a:gd name="connsiteY16" fmla="*/ 198098 h 625457"/>
                  <a:gd name="connsiteX17" fmla="*/ 535338 w 781872"/>
                  <a:gd name="connsiteY17" fmla="*/ 240451 h 625457"/>
                  <a:gd name="connsiteX18" fmla="*/ 468121 w 781872"/>
                  <a:gd name="connsiteY18" fmla="*/ 231390 h 625457"/>
                  <a:gd name="connsiteX19" fmla="*/ 437779 w 781872"/>
                  <a:gd name="connsiteY19" fmla="*/ 229915 h 625457"/>
                  <a:gd name="connsiteX20" fmla="*/ 517639 w 781872"/>
                  <a:gd name="connsiteY20" fmla="*/ 293972 h 625457"/>
                  <a:gd name="connsiteX21" fmla="*/ 569895 w 781872"/>
                  <a:gd name="connsiteY21" fmla="*/ 302401 h 625457"/>
                  <a:gd name="connsiteX22" fmla="*/ 687051 w 781872"/>
                  <a:gd name="connsiteY22" fmla="*/ 329372 h 625457"/>
                  <a:gd name="connsiteX23" fmla="*/ 659870 w 781872"/>
                  <a:gd name="connsiteY23" fmla="*/ 362664 h 625457"/>
                  <a:gd name="connsiteX24" fmla="*/ 579588 w 781872"/>
                  <a:gd name="connsiteY24" fmla="*/ 346650 h 625457"/>
                  <a:gd name="connsiteX25" fmla="*/ 570738 w 781872"/>
                  <a:gd name="connsiteY25" fmla="*/ 345386 h 625457"/>
                  <a:gd name="connsiteX26" fmla="*/ 607613 w 781872"/>
                  <a:gd name="connsiteY26" fmla="*/ 386475 h 625457"/>
                  <a:gd name="connsiteX27" fmla="*/ 631845 w 781872"/>
                  <a:gd name="connsiteY27" fmla="*/ 391953 h 625457"/>
                  <a:gd name="connsiteX28" fmla="*/ 765015 w 781872"/>
                  <a:gd name="connsiteY28" fmla="*/ 423560 h 625457"/>
                  <a:gd name="connsiteX29" fmla="*/ 758483 w 781872"/>
                  <a:gd name="connsiteY29" fmla="*/ 465913 h 625457"/>
                  <a:gd name="connsiteX30" fmla="*/ 669984 w 781872"/>
                  <a:gd name="connsiteY30" fmla="*/ 443578 h 625457"/>
                  <a:gd name="connsiteX31" fmla="*/ 648491 w 781872"/>
                  <a:gd name="connsiteY31" fmla="*/ 439153 h 625457"/>
                  <a:gd name="connsiteX32" fmla="*/ 676305 w 781872"/>
                  <a:gd name="connsiteY32" fmla="*/ 481295 h 625457"/>
                  <a:gd name="connsiteX33" fmla="*/ 641748 w 781872"/>
                  <a:gd name="connsiteY33" fmla="*/ 506581 h 625457"/>
                  <a:gd name="connsiteX34" fmla="*/ 586331 w 781872"/>
                  <a:gd name="connsiteY34" fmla="*/ 427985 h 625457"/>
                  <a:gd name="connsiteX35" fmla="*/ 582960 w 781872"/>
                  <a:gd name="connsiteY35" fmla="*/ 428617 h 625457"/>
                  <a:gd name="connsiteX36" fmla="*/ 600238 w 781872"/>
                  <a:gd name="connsiteY36" fmla="*/ 503420 h 625457"/>
                  <a:gd name="connsiteX37" fmla="*/ 609088 w 781872"/>
                  <a:gd name="connsiteY37" fmla="*/ 602245 h 625457"/>
                  <a:gd name="connsiteX38" fmla="*/ 566524 w 781872"/>
                  <a:gd name="connsiteY38" fmla="*/ 607091 h 625457"/>
                  <a:gd name="connsiteX39" fmla="*/ 552196 w 781872"/>
                  <a:gd name="connsiteY39" fmla="*/ 478346 h 625457"/>
                  <a:gd name="connsiteX40" fmla="*/ 551353 w 781872"/>
                  <a:gd name="connsiteY40" fmla="*/ 391321 h 625457"/>
                  <a:gd name="connsiteX41" fmla="*/ 553671 w 781872"/>
                  <a:gd name="connsiteY41" fmla="*/ 390057 h 625457"/>
                  <a:gd name="connsiteX42" fmla="*/ 502257 w 781872"/>
                  <a:gd name="connsiteY42" fmla="*/ 338643 h 625457"/>
                  <a:gd name="connsiteX43" fmla="*/ 484557 w 781872"/>
                  <a:gd name="connsiteY43" fmla="*/ 353814 h 625457"/>
                  <a:gd name="connsiteX44" fmla="*/ 493617 w 781872"/>
                  <a:gd name="connsiteY44" fmla="*/ 384157 h 625457"/>
                  <a:gd name="connsiteX45" fmla="*/ 516164 w 781872"/>
                  <a:gd name="connsiteY45" fmla="*/ 460014 h 625457"/>
                  <a:gd name="connsiteX46" fmla="*/ 476128 w 781872"/>
                  <a:gd name="connsiteY46" fmla="*/ 475606 h 625457"/>
                  <a:gd name="connsiteX47" fmla="*/ 438622 w 781872"/>
                  <a:gd name="connsiteY47" fmla="*/ 348968 h 625457"/>
                  <a:gd name="connsiteX48" fmla="*/ 456953 w 781872"/>
                  <a:gd name="connsiteY48" fmla="*/ 299240 h 625457"/>
                  <a:gd name="connsiteX49" fmla="*/ 399007 w 781872"/>
                  <a:gd name="connsiteY49" fmla="*/ 255201 h 625457"/>
                  <a:gd name="connsiteX50" fmla="*/ 412704 w 781872"/>
                  <a:gd name="connsiteY50" fmla="*/ 285544 h 625457"/>
                  <a:gd name="connsiteX51" fmla="*/ 440518 w 781872"/>
                  <a:gd name="connsiteY51" fmla="*/ 359082 h 625457"/>
                  <a:gd name="connsiteX52" fmla="*/ 400482 w 781872"/>
                  <a:gd name="connsiteY52" fmla="*/ 374675 h 625457"/>
                  <a:gd name="connsiteX53" fmla="*/ 358761 w 781872"/>
                  <a:gd name="connsiteY53" fmla="*/ 264472 h 625457"/>
                  <a:gd name="connsiteX54" fmla="*/ 350544 w 781872"/>
                  <a:gd name="connsiteY54" fmla="*/ 223173 h 625457"/>
                  <a:gd name="connsiteX55" fmla="*/ 280166 w 781872"/>
                  <a:gd name="connsiteY55" fmla="*/ 181452 h 625457"/>
                  <a:gd name="connsiteX56" fmla="*/ 345908 w 781872"/>
                  <a:gd name="connsiteY56" fmla="*/ 351497 h 625457"/>
                  <a:gd name="connsiteX57" fmla="*/ 305873 w 781872"/>
                  <a:gd name="connsiteY57" fmla="*/ 367089 h 625457"/>
                  <a:gd name="connsiteX58" fmla="*/ 246662 w 781872"/>
                  <a:gd name="connsiteY58" fmla="*/ 215587 h 625457"/>
                  <a:gd name="connsiteX59" fmla="*/ 221588 w 781872"/>
                  <a:gd name="connsiteY59" fmla="*/ 150898 h 625457"/>
                  <a:gd name="connsiteX60" fmla="*/ 138988 w 781872"/>
                  <a:gd name="connsiteY60" fmla="*/ 112127 h 625457"/>
                  <a:gd name="connsiteX61" fmla="*/ 199041 w 781872"/>
                  <a:gd name="connsiteY61" fmla="*/ 219380 h 625457"/>
                  <a:gd name="connsiteX62" fmla="*/ 164485 w 781872"/>
                  <a:gd name="connsiteY62" fmla="*/ 244665 h 625457"/>
                  <a:gd name="connsiteX63" fmla="*/ 109067 w 781872"/>
                  <a:gd name="connsiteY63" fmla="*/ 148791 h 625457"/>
                  <a:gd name="connsiteX64" fmla="*/ 89471 w 781872"/>
                  <a:gd name="connsiteY64" fmla="*/ 90845 h 625457"/>
                  <a:gd name="connsiteX65" fmla="*/ 12561 w 781872"/>
                  <a:gd name="connsiteY65" fmla="*/ 59871 h 625457"/>
                  <a:gd name="connsiteX66" fmla="*/ 30261 w 781872"/>
                  <a:gd name="connsiteY66" fmla="*/ 21310 h 62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81872" h="625457">
                    <a:moveTo>
                      <a:pt x="30261" y="21310"/>
                    </a:moveTo>
                    <a:cubicBezTo>
                      <a:pt x="53439" y="30371"/>
                      <a:pt x="76618" y="39642"/>
                      <a:pt x="99796" y="49335"/>
                    </a:cubicBezTo>
                    <a:cubicBezTo>
                      <a:pt x="112017" y="35849"/>
                      <a:pt x="131613" y="30371"/>
                      <a:pt x="148681" y="25524"/>
                    </a:cubicBezTo>
                    <a:cubicBezTo>
                      <a:pt x="189559" y="14357"/>
                      <a:pt x="231280" y="6139"/>
                      <a:pt x="273212" y="239"/>
                    </a:cubicBezTo>
                    <a:cubicBezTo>
                      <a:pt x="300605" y="-3554"/>
                      <a:pt x="305451" y="39010"/>
                      <a:pt x="278059" y="42803"/>
                    </a:cubicBezTo>
                    <a:cubicBezTo>
                      <a:pt x="255512" y="45963"/>
                      <a:pt x="232966" y="49546"/>
                      <a:pt x="210631" y="54392"/>
                    </a:cubicBezTo>
                    <a:cubicBezTo>
                      <a:pt x="195038" y="57553"/>
                      <a:pt x="179656" y="61135"/>
                      <a:pt x="164274" y="65349"/>
                    </a:cubicBezTo>
                    <a:cubicBezTo>
                      <a:pt x="156688" y="67456"/>
                      <a:pt x="151842" y="68299"/>
                      <a:pt x="148260" y="69774"/>
                    </a:cubicBezTo>
                    <a:cubicBezTo>
                      <a:pt x="177127" y="82417"/>
                      <a:pt x="205573" y="95692"/>
                      <a:pt x="233809" y="109599"/>
                    </a:cubicBezTo>
                    <a:cubicBezTo>
                      <a:pt x="249191" y="98642"/>
                      <a:pt x="273844" y="98010"/>
                      <a:pt x="289858" y="95902"/>
                    </a:cubicBezTo>
                    <a:cubicBezTo>
                      <a:pt x="340008" y="89581"/>
                      <a:pt x="390158" y="90213"/>
                      <a:pt x="440518" y="95270"/>
                    </a:cubicBezTo>
                    <a:cubicBezTo>
                      <a:pt x="467911" y="98010"/>
                      <a:pt x="461378" y="140363"/>
                      <a:pt x="433986" y="137623"/>
                    </a:cubicBezTo>
                    <a:cubicBezTo>
                      <a:pt x="399640" y="134041"/>
                      <a:pt x="365504" y="132777"/>
                      <a:pt x="331158" y="134884"/>
                    </a:cubicBezTo>
                    <a:cubicBezTo>
                      <a:pt x="319990" y="135516"/>
                      <a:pt x="302923" y="135516"/>
                      <a:pt x="289226" y="137834"/>
                    </a:cubicBezTo>
                    <a:cubicBezTo>
                      <a:pt x="321044" y="154902"/>
                      <a:pt x="352019" y="173023"/>
                      <a:pt x="382151" y="192409"/>
                    </a:cubicBezTo>
                    <a:cubicBezTo>
                      <a:pt x="398375" y="188194"/>
                      <a:pt x="417340" y="188827"/>
                      <a:pt x="431879" y="188405"/>
                    </a:cubicBezTo>
                    <a:cubicBezTo>
                      <a:pt x="468964" y="187352"/>
                      <a:pt x="505628" y="190934"/>
                      <a:pt x="541871" y="198098"/>
                    </a:cubicBezTo>
                    <a:cubicBezTo>
                      <a:pt x="568842" y="203576"/>
                      <a:pt x="562310" y="245930"/>
                      <a:pt x="535338" y="240451"/>
                    </a:cubicBezTo>
                    <a:cubicBezTo>
                      <a:pt x="513003" y="236026"/>
                      <a:pt x="490667" y="232655"/>
                      <a:pt x="468121" y="231390"/>
                    </a:cubicBezTo>
                    <a:cubicBezTo>
                      <a:pt x="465382" y="231180"/>
                      <a:pt x="452318" y="230337"/>
                      <a:pt x="437779" y="229915"/>
                    </a:cubicBezTo>
                    <a:cubicBezTo>
                      <a:pt x="465382" y="249933"/>
                      <a:pt x="492142" y="271426"/>
                      <a:pt x="517639" y="293972"/>
                    </a:cubicBezTo>
                    <a:cubicBezTo>
                      <a:pt x="535760" y="296501"/>
                      <a:pt x="554092" y="300715"/>
                      <a:pt x="569895" y="302401"/>
                    </a:cubicBezTo>
                    <a:cubicBezTo>
                      <a:pt x="610352" y="307036"/>
                      <a:pt x="651862" y="307036"/>
                      <a:pt x="687051" y="329372"/>
                    </a:cubicBezTo>
                    <a:cubicBezTo>
                      <a:pt x="710230" y="344122"/>
                      <a:pt x="683048" y="377414"/>
                      <a:pt x="659870" y="362664"/>
                    </a:cubicBezTo>
                    <a:cubicBezTo>
                      <a:pt x="637745" y="348547"/>
                      <a:pt x="604874" y="349600"/>
                      <a:pt x="579588" y="346650"/>
                    </a:cubicBezTo>
                    <a:cubicBezTo>
                      <a:pt x="576638" y="346229"/>
                      <a:pt x="573688" y="345807"/>
                      <a:pt x="570738" y="345386"/>
                    </a:cubicBezTo>
                    <a:cubicBezTo>
                      <a:pt x="583381" y="358661"/>
                      <a:pt x="595602" y="372357"/>
                      <a:pt x="607613" y="386475"/>
                    </a:cubicBezTo>
                    <a:cubicBezTo>
                      <a:pt x="616252" y="388371"/>
                      <a:pt x="624681" y="390478"/>
                      <a:pt x="631845" y="391953"/>
                    </a:cubicBezTo>
                    <a:cubicBezTo>
                      <a:pt x="676727" y="400593"/>
                      <a:pt x="720976" y="411339"/>
                      <a:pt x="765015" y="423560"/>
                    </a:cubicBezTo>
                    <a:cubicBezTo>
                      <a:pt x="791354" y="430935"/>
                      <a:pt x="785033" y="473288"/>
                      <a:pt x="758483" y="465913"/>
                    </a:cubicBezTo>
                    <a:cubicBezTo>
                      <a:pt x="729194" y="457696"/>
                      <a:pt x="699694" y="450110"/>
                      <a:pt x="669984" y="443578"/>
                    </a:cubicBezTo>
                    <a:cubicBezTo>
                      <a:pt x="662820" y="441892"/>
                      <a:pt x="655655" y="440628"/>
                      <a:pt x="648491" y="439153"/>
                    </a:cubicBezTo>
                    <a:cubicBezTo>
                      <a:pt x="658184" y="452849"/>
                      <a:pt x="667455" y="466756"/>
                      <a:pt x="676305" y="481295"/>
                    </a:cubicBezTo>
                    <a:cubicBezTo>
                      <a:pt x="690634" y="504685"/>
                      <a:pt x="656077" y="530181"/>
                      <a:pt x="641748" y="506581"/>
                    </a:cubicBezTo>
                    <a:cubicBezTo>
                      <a:pt x="624681" y="478767"/>
                      <a:pt x="606138" y="452639"/>
                      <a:pt x="586331" y="427985"/>
                    </a:cubicBezTo>
                    <a:cubicBezTo>
                      <a:pt x="584645" y="427985"/>
                      <a:pt x="583170" y="428196"/>
                      <a:pt x="582960" y="428617"/>
                    </a:cubicBezTo>
                    <a:cubicBezTo>
                      <a:pt x="580431" y="432621"/>
                      <a:pt x="599184" y="495624"/>
                      <a:pt x="600238" y="503420"/>
                    </a:cubicBezTo>
                    <a:cubicBezTo>
                      <a:pt x="605295" y="536291"/>
                      <a:pt x="608034" y="568952"/>
                      <a:pt x="609088" y="602245"/>
                    </a:cubicBezTo>
                    <a:cubicBezTo>
                      <a:pt x="610141" y="629637"/>
                      <a:pt x="567367" y="634694"/>
                      <a:pt x="566524" y="607091"/>
                    </a:cubicBezTo>
                    <a:cubicBezTo>
                      <a:pt x="565049" y="563684"/>
                      <a:pt x="560624" y="520909"/>
                      <a:pt x="552196" y="478346"/>
                    </a:cubicBezTo>
                    <a:cubicBezTo>
                      <a:pt x="547349" y="454324"/>
                      <a:pt x="525646" y="411339"/>
                      <a:pt x="551353" y="391321"/>
                    </a:cubicBezTo>
                    <a:cubicBezTo>
                      <a:pt x="551985" y="390689"/>
                      <a:pt x="553038" y="390478"/>
                      <a:pt x="553671" y="390057"/>
                    </a:cubicBezTo>
                    <a:cubicBezTo>
                      <a:pt x="537235" y="371936"/>
                      <a:pt x="519956" y="355079"/>
                      <a:pt x="502257" y="338643"/>
                    </a:cubicBezTo>
                    <a:cubicBezTo>
                      <a:pt x="490667" y="338854"/>
                      <a:pt x="484767" y="335693"/>
                      <a:pt x="484557" y="353814"/>
                    </a:cubicBezTo>
                    <a:cubicBezTo>
                      <a:pt x="484346" y="362664"/>
                      <a:pt x="491089" y="375518"/>
                      <a:pt x="493617" y="384157"/>
                    </a:cubicBezTo>
                    <a:cubicBezTo>
                      <a:pt x="501203" y="409443"/>
                      <a:pt x="508578" y="434728"/>
                      <a:pt x="516164" y="460014"/>
                    </a:cubicBezTo>
                    <a:cubicBezTo>
                      <a:pt x="523960" y="486353"/>
                      <a:pt x="484135" y="502156"/>
                      <a:pt x="476128" y="475606"/>
                    </a:cubicBezTo>
                    <a:cubicBezTo>
                      <a:pt x="463907" y="434307"/>
                      <a:pt x="446418" y="391321"/>
                      <a:pt x="438622" y="348968"/>
                    </a:cubicBezTo>
                    <a:cubicBezTo>
                      <a:pt x="434829" y="328108"/>
                      <a:pt x="438622" y="308933"/>
                      <a:pt x="456953" y="299240"/>
                    </a:cubicBezTo>
                    <a:cubicBezTo>
                      <a:pt x="438200" y="283858"/>
                      <a:pt x="418815" y="269108"/>
                      <a:pt x="399007" y="255201"/>
                    </a:cubicBezTo>
                    <a:cubicBezTo>
                      <a:pt x="404065" y="267633"/>
                      <a:pt x="411018" y="281329"/>
                      <a:pt x="412704" y="285544"/>
                    </a:cubicBezTo>
                    <a:cubicBezTo>
                      <a:pt x="421975" y="309986"/>
                      <a:pt x="431246" y="334640"/>
                      <a:pt x="440518" y="359082"/>
                    </a:cubicBezTo>
                    <a:cubicBezTo>
                      <a:pt x="450211" y="385000"/>
                      <a:pt x="410386" y="400593"/>
                      <a:pt x="400482" y="374675"/>
                    </a:cubicBezTo>
                    <a:cubicBezTo>
                      <a:pt x="386576" y="338011"/>
                      <a:pt x="372458" y="301347"/>
                      <a:pt x="358761" y="264472"/>
                    </a:cubicBezTo>
                    <a:cubicBezTo>
                      <a:pt x="353704" y="250987"/>
                      <a:pt x="348436" y="236448"/>
                      <a:pt x="350544" y="223173"/>
                    </a:cubicBezTo>
                    <a:cubicBezTo>
                      <a:pt x="327576" y="208634"/>
                      <a:pt x="304187" y="194727"/>
                      <a:pt x="280166" y="181452"/>
                    </a:cubicBezTo>
                    <a:cubicBezTo>
                      <a:pt x="300816" y="238555"/>
                      <a:pt x="322730" y="295236"/>
                      <a:pt x="345908" y="351497"/>
                    </a:cubicBezTo>
                    <a:cubicBezTo>
                      <a:pt x="356444" y="376993"/>
                      <a:pt x="316408" y="392586"/>
                      <a:pt x="305873" y="367089"/>
                    </a:cubicBezTo>
                    <a:cubicBezTo>
                      <a:pt x="285223" y="316940"/>
                      <a:pt x="265416" y="266580"/>
                      <a:pt x="246662" y="215587"/>
                    </a:cubicBezTo>
                    <a:cubicBezTo>
                      <a:pt x="240762" y="199362"/>
                      <a:pt x="226223" y="174077"/>
                      <a:pt x="221588" y="150898"/>
                    </a:cubicBezTo>
                    <a:cubicBezTo>
                      <a:pt x="194406" y="137413"/>
                      <a:pt x="166802" y="124349"/>
                      <a:pt x="138988" y="112127"/>
                    </a:cubicBezTo>
                    <a:cubicBezTo>
                      <a:pt x="146785" y="150056"/>
                      <a:pt x="180920" y="194727"/>
                      <a:pt x="199041" y="219380"/>
                    </a:cubicBezTo>
                    <a:cubicBezTo>
                      <a:pt x="215477" y="241505"/>
                      <a:pt x="180920" y="266790"/>
                      <a:pt x="164485" y="244665"/>
                    </a:cubicBezTo>
                    <a:cubicBezTo>
                      <a:pt x="142360" y="214744"/>
                      <a:pt x="123396" y="183137"/>
                      <a:pt x="109067" y="148791"/>
                    </a:cubicBezTo>
                    <a:cubicBezTo>
                      <a:pt x="102324" y="132777"/>
                      <a:pt x="92421" y="111284"/>
                      <a:pt x="89471" y="90845"/>
                    </a:cubicBezTo>
                    <a:cubicBezTo>
                      <a:pt x="63975" y="80099"/>
                      <a:pt x="38268" y="69774"/>
                      <a:pt x="12561" y="59871"/>
                    </a:cubicBezTo>
                    <a:cubicBezTo>
                      <a:pt x="-13146" y="50599"/>
                      <a:pt x="4554" y="11407"/>
                      <a:pt x="30261" y="21310"/>
                    </a:cubicBezTo>
                    <a:close/>
                  </a:path>
                </a:pathLst>
              </a:custGeom>
              <a:solidFill>
                <a:schemeClr val="accent2"/>
              </a:solidFill>
              <a:ln w="21028" cap="flat">
                <a:noFill/>
                <a:prstDash val="solid"/>
                <a:miter/>
              </a:ln>
              <a:effectLst/>
            </p:spPr>
            <p:txBody>
              <a:bodyPr lIns="103327" tIns="51664" rIns="103327" bIns="51664" rtlCol="0" anchor="ctr"/>
              <a:lstStyle/>
              <a:p>
                <a:endParaRPr lang="zh-CN" altLang="en-US" sz="2034"/>
              </a:p>
            </p:txBody>
          </p:sp>
          <p:sp>
            <p:nvSpPr>
              <p:cNvPr id="130" name="任意多边形 29">
                <a:extLst>
                  <a:ext uri="{FF2B5EF4-FFF2-40B4-BE49-F238E27FC236}">
                    <a16:creationId xmlns:a16="http://schemas.microsoft.com/office/drawing/2014/main" id="{E24A8A69-2855-470F-9D10-0666FA21C62D}"/>
                  </a:ext>
                </a:extLst>
              </p:cNvPr>
              <p:cNvSpPr/>
              <p:nvPr>
                <p:custDataLst>
                  <p:tags r:id="rId5"/>
                </p:custDataLst>
              </p:nvPr>
            </p:nvSpPr>
            <p:spPr>
              <a:xfrm>
                <a:off x="5572045" y="2863956"/>
                <a:ext cx="601252" cy="618904"/>
              </a:xfrm>
              <a:custGeom>
                <a:avLst/>
                <a:gdLst>
                  <a:gd name="connsiteX0" fmla="*/ 520648 w 532080"/>
                  <a:gd name="connsiteY0" fmla="*/ 257117 h 547704"/>
                  <a:gd name="connsiteX1" fmla="*/ 341121 w 532080"/>
                  <a:gd name="connsiteY1" fmla="*/ 470 h 547704"/>
                  <a:gd name="connsiteX2" fmla="*/ 188144 w 532080"/>
                  <a:gd name="connsiteY2" fmla="*/ 62208 h 547704"/>
                  <a:gd name="connsiteX3" fmla="*/ 40434 w 532080"/>
                  <a:gd name="connsiteY3" fmla="*/ 241103 h 547704"/>
                  <a:gd name="connsiteX4" fmla="*/ 18309 w 532080"/>
                  <a:gd name="connsiteY4" fmla="*/ 318435 h 547704"/>
                  <a:gd name="connsiteX5" fmla="*/ 101962 w 532080"/>
                  <a:gd name="connsiteY5" fmla="*/ 414520 h 547704"/>
                  <a:gd name="connsiteX6" fmla="*/ 257679 w 532080"/>
                  <a:gd name="connsiteY6" fmla="*/ 503651 h 547704"/>
                  <a:gd name="connsiteX7" fmla="*/ 420349 w 532080"/>
                  <a:gd name="connsiteY7" fmla="*/ 547690 h 547704"/>
                  <a:gd name="connsiteX8" fmla="*/ 463545 w 532080"/>
                  <a:gd name="connsiteY8" fmla="*/ 533361 h 547704"/>
                  <a:gd name="connsiteX9" fmla="*/ 466495 w 532080"/>
                  <a:gd name="connsiteY9" fmla="*/ 488269 h 547704"/>
                  <a:gd name="connsiteX10" fmla="*/ 462070 w 532080"/>
                  <a:gd name="connsiteY10" fmla="*/ 368374 h 547704"/>
                  <a:gd name="connsiteX11" fmla="*/ 520648 w 532080"/>
                  <a:gd name="connsiteY11" fmla="*/ 257117 h 54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2080" h="547704">
                    <a:moveTo>
                      <a:pt x="520648" y="257117"/>
                    </a:moveTo>
                    <a:cubicBezTo>
                      <a:pt x="568269" y="137011"/>
                      <a:pt x="459120" y="9319"/>
                      <a:pt x="341121" y="470"/>
                    </a:cubicBezTo>
                    <a:cubicBezTo>
                      <a:pt x="284439" y="-3745"/>
                      <a:pt x="226915" y="20698"/>
                      <a:pt x="188144" y="62208"/>
                    </a:cubicBezTo>
                    <a:cubicBezTo>
                      <a:pt x="134623" y="119522"/>
                      <a:pt x="111866" y="208864"/>
                      <a:pt x="40434" y="241103"/>
                    </a:cubicBezTo>
                    <a:cubicBezTo>
                      <a:pt x="-7398" y="262596"/>
                      <a:pt x="-10137" y="277978"/>
                      <a:pt x="18309" y="318435"/>
                    </a:cubicBezTo>
                    <a:cubicBezTo>
                      <a:pt x="42963" y="353624"/>
                      <a:pt x="69091" y="386284"/>
                      <a:pt x="101962" y="414520"/>
                    </a:cubicBezTo>
                    <a:cubicBezTo>
                      <a:pt x="147476" y="453923"/>
                      <a:pt x="200576" y="484687"/>
                      <a:pt x="257679" y="503651"/>
                    </a:cubicBezTo>
                    <a:cubicBezTo>
                      <a:pt x="311200" y="521561"/>
                      <a:pt x="363035" y="546636"/>
                      <a:pt x="420349" y="547690"/>
                    </a:cubicBezTo>
                    <a:cubicBezTo>
                      <a:pt x="436152" y="547901"/>
                      <a:pt x="454273" y="546004"/>
                      <a:pt x="463545" y="533361"/>
                    </a:cubicBezTo>
                    <a:cubicBezTo>
                      <a:pt x="472606" y="520719"/>
                      <a:pt x="469234" y="503440"/>
                      <a:pt x="466495" y="488269"/>
                    </a:cubicBezTo>
                    <a:cubicBezTo>
                      <a:pt x="460384" y="453291"/>
                      <a:pt x="454906" y="403563"/>
                      <a:pt x="462070" y="368374"/>
                    </a:cubicBezTo>
                    <a:cubicBezTo>
                      <a:pt x="469655" y="328549"/>
                      <a:pt x="505687" y="294835"/>
                      <a:pt x="520648" y="257117"/>
                    </a:cubicBezTo>
                    <a:close/>
                  </a:path>
                </a:pathLst>
              </a:custGeom>
              <a:solidFill>
                <a:schemeClr val="accent6">
                  <a:lumMod val="50000"/>
                </a:schemeClr>
              </a:solidFill>
              <a:ln w="21028" cap="flat">
                <a:noFill/>
                <a:prstDash val="solid"/>
                <a:miter/>
              </a:ln>
              <a:effectLst/>
            </p:spPr>
            <p:txBody>
              <a:bodyPr lIns="103327" tIns="51664" rIns="103327" bIns="51664" rtlCol="0" anchor="ctr"/>
              <a:lstStyle/>
              <a:p>
                <a:endParaRPr lang="zh-CN" altLang="en-US" sz="2034"/>
              </a:p>
            </p:txBody>
          </p:sp>
          <p:grpSp>
            <p:nvGrpSpPr>
              <p:cNvPr id="131" name="组合 130">
                <a:extLst>
                  <a:ext uri="{FF2B5EF4-FFF2-40B4-BE49-F238E27FC236}">
                    <a16:creationId xmlns:a16="http://schemas.microsoft.com/office/drawing/2014/main" id="{3D4C618C-8453-4022-BD18-28A27F702D0D}"/>
                  </a:ext>
                </a:extLst>
              </p:cNvPr>
              <p:cNvGrpSpPr/>
              <p:nvPr/>
            </p:nvGrpSpPr>
            <p:grpSpPr>
              <a:xfrm>
                <a:off x="5974258" y="2764956"/>
                <a:ext cx="621995" cy="590516"/>
                <a:chOff x="5974258" y="2764956"/>
                <a:chExt cx="621995" cy="590516"/>
              </a:xfrm>
            </p:grpSpPr>
            <p:sp>
              <p:nvSpPr>
                <p:cNvPr id="133" name="任意多边形 31">
                  <a:extLst>
                    <a:ext uri="{FF2B5EF4-FFF2-40B4-BE49-F238E27FC236}">
                      <a16:creationId xmlns:a16="http://schemas.microsoft.com/office/drawing/2014/main" id="{7BA0AF9E-6B1D-4D12-825F-157F16549796}"/>
                    </a:ext>
                  </a:extLst>
                </p:cNvPr>
                <p:cNvSpPr/>
                <p:nvPr>
                  <p:custDataLst>
                    <p:tags r:id="rId7"/>
                  </p:custDataLst>
                </p:nvPr>
              </p:nvSpPr>
              <p:spPr>
                <a:xfrm>
                  <a:off x="5974258" y="2764956"/>
                  <a:ext cx="621995" cy="590516"/>
                </a:xfrm>
                <a:custGeom>
                  <a:avLst/>
                  <a:gdLst>
                    <a:gd name="connsiteX0" fmla="*/ 353717 w 550438"/>
                    <a:gd name="connsiteY0" fmla="*/ 73752 h 522581"/>
                    <a:gd name="connsiteX1" fmla="*/ 40388 w 550438"/>
                    <a:gd name="connsiteY1" fmla="*/ 76281 h 522581"/>
                    <a:gd name="connsiteX2" fmla="*/ 4566 w 550438"/>
                    <a:gd name="connsiteY2" fmla="*/ 237265 h 522581"/>
                    <a:gd name="connsiteX3" fmla="*/ 68412 w 550438"/>
                    <a:gd name="connsiteY3" fmla="*/ 460410 h 522581"/>
                    <a:gd name="connsiteX4" fmla="*/ 119616 w 550438"/>
                    <a:gd name="connsiteY4" fmla="*/ 522570 h 522581"/>
                    <a:gd name="connsiteX5" fmla="*/ 246254 w 550438"/>
                    <a:gd name="connsiteY5" fmla="*/ 508242 h 522581"/>
                    <a:gd name="connsiteX6" fmla="*/ 407870 w 550438"/>
                    <a:gd name="connsiteY6" fmla="*/ 430489 h 522581"/>
                    <a:gd name="connsiteX7" fmla="*/ 536194 w 550438"/>
                    <a:gd name="connsiteY7" fmla="*/ 321340 h 522581"/>
                    <a:gd name="connsiteX8" fmla="*/ 548837 w 550438"/>
                    <a:gd name="connsiteY8" fmla="*/ 277722 h 522581"/>
                    <a:gd name="connsiteX9" fmla="*/ 513227 w 550438"/>
                    <a:gd name="connsiteY9" fmla="*/ 249697 h 522581"/>
                    <a:gd name="connsiteX10" fmla="*/ 411874 w 550438"/>
                    <a:gd name="connsiteY10" fmla="*/ 185430 h 522581"/>
                    <a:gd name="connsiteX11" fmla="*/ 353717 w 550438"/>
                    <a:gd name="connsiteY11" fmla="*/ 73752 h 52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438" h="522581">
                      <a:moveTo>
                        <a:pt x="353717" y="73752"/>
                      </a:moveTo>
                      <a:cubicBezTo>
                        <a:pt x="281653" y="-33500"/>
                        <a:pt x="114558" y="-16011"/>
                        <a:pt x="40388" y="76281"/>
                      </a:cubicBezTo>
                      <a:cubicBezTo>
                        <a:pt x="4777" y="120531"/>
                        <a:pt x="-7655" y="181848"/>
                        <a:pt x="4566" y="237265"/>
                      </a:cubicBezTo>
                      <a:cubicBezTo>
                        <a:pt x="21634" y="313754"/>
                        <a:pt x="82319" y="383289"/>
                        <a:pt x="68412" y="460410"/>
                      </a:cubicBezTo>
                      <a:cubicBezTo>
                        <a:pt x="59141" y="512034"/>
                        <a:pt x="70098" y="522991"/>
                        <a:pt x="119616" y="522570"/>
                      </a:cubicBezTo>
                      <a:cubicBezTo>
                        <a:pt x="162601" y="522149"/>
                        <a:pt x="204322" y="518988"/>
                        <a:pt x="246254" y="508242"/>
                      </a:cubicBezTo>
                      <a:cubicBezTo>
                        <a:pt x="304410" y="493070"/>
                        <a:pt x="359828" y="466731"/>
                        <a:pt x="407870" y="430489"/>
                      </a:cubicBezTo>
                      <a:cubicBezTo>
                        <a:pt x="452963" y="396564"/>
                        <a:pt x="502901" y="367907"/>
                        <a:pt x="536194" y="321340"/>
                      </a:cubicBezTo>
                      <a:cubicBezTo>
                        <a:pt x="545466" y="308486"/>
                        <a:pt x="554105" y="292472"/>
                        <a:pt x="548837" y="277722"/>
                      </a:cubicBezTo>
                      <a:cubicBezTo>
                        <a:pt x="543569" y="262972"/>
                        <a:pt x="527344" y="256229"/>
                        <a:pt x="513227" y="249697"/>
                      </a:cubicBezTo>
                      <a:cubicBezTo>
                        <a:pt x="480987" y="234948"/>
                        <a:pt x="436738" y="211348"/>
                        <a:pt x="411874" y="185430"/>
                      </a:cubicBezTo>
                      <a:cubicBezTo>
                        <a:pt x="383849" y="156141"/>
                        <a:pt x="376474" y="107467"/>
                        <a:pt x="353717" y="73752"/>
                      </a:cubicBezTo>
                      <a:close/>
                    </a:path>
                  </a:pathLst>
                </a:custGeom>
                <a:solidFill>
                  <a:schemeClr val="accent5"/>
                </a:solidFill>
                <a:ln w="21028" cap="flat">
                  <a:noFill/>
                  <a:prstDash val="solid"/>
                  <a:miter/>
                </a:ln>
                <a:effectLst/>
              </p:spPr>
              <p:txBody>
                <a:bodyPr lIns="103327" tIns="51664" rIns="103327" bIns="51664" rtlCol="0" anchor="ctr"/>
                <a:lstStyle/>
                <a:p>
                  <a:endParaRPr lang="zh-CN" altLang="en-US" sz="2034"/>
                </a:p>
              </p:txBody>
            </p:sp>
            <p:sp>
              <p:nvSpPr>
                <p:cNvPr id="134" name="任意多边形 32">
                  <a:extLst>
                    <a:ext uri="{FF2B5EF4-FFF2-40B4-BE49-F238E27FC236}">
                      <a16:creationId xmlns:a16="http://schemas.microsoft.com/office/drawing/2014/main" id="{A56400AF-1C95-4ADE-B001-A601BBB8522F}"/>
                    </a:ext>
                  </a:extLst>
                </p:cNvPr>
                <p:cNvSpPr/>
                <p:nvPr>
                  <p:custDataLst>
                    <p:tags r:id="rId8"/>
                  </p:custDataLst>
                </p:nvPr>
              </p:nvSpPr>
              <p:spPr>
                <a:xfrm>
                  <a:off x="6106436" y="3078524"/>
                  <a:ext cx="405247" cy="239674"/>
                </a:xfrm>
                <a:custGeom>
                  <a:avLst/>
                  <a:gdLst>
                    <a:gd name="connsiteX0" fmla="*/ 340208 w 358624"/>
                    <a:gd name="connsiteY0" fmla="*/ 52273 h 212101"/>
                    <a:gd name="connsiteX1" fmla="*/ 194606 w 358624"/>
                    <a:gd name="connsiteY1" fmla="*/ 151729 h 212101"/>
                    <a:gd name="connsiteX2" fmla="*/ 26036 w 358624"/>
                    <a:gd name="connsiteY2" fmla="*/ 210939 h 212101"/>
                    <a:gd name="connsiteX3" fmla="*/ 67546 w 358624"/>
                    <a:gd name="connsiteY3" fmla="*/ 110851 h 212101"/>
                    <a:gd name="connsiteX4" fmla="*/ 213359 w 358624"/>
                    <a:gd name="connsiteY4" fmla="*/ 30780 h 212101"/>
                    <a:gd name="connsiteX5" fmla="*/ 328408 w 358624"/>
                    <a:gd name="connsiteY5" fmla="*/ 227 h 212101"/>
                    <a:gd name="connsiteX6" fmla="*/ 356855 w 358624"/>
                    <a:gd name="connsiteY6" fmla="*/ 14134 h 212101"/>
                    <a:gd name="connsiteX7" fmla="*/ 340208 w 358624"/>
                    <a:gd name="connsiteY7" fmla="*/ 52273 h 21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624" h="212101">
                      <a:moveTo>
                        <a:pt x="340208" y="52273"/>
                      </a:moveTo>
                      <a:cubicBezTo>
                        <a:pt x="296169" y="91466"/>
                        <a:pt x="247073" y="124969"/>
                        <a:pt x="194606" y="151729"/>
                      </a:cubicBezTo>
                      <a:cubicBezTo>
                        <a:pt x="155624" y="171536"/>
                        <a:pt x="70918" y="220211"/>
                        <a:pt x="26036" y="210939"/>
                      </a:cubicBezTo>
                      <a:cubicBezTo>
                        <a:pt x="-43499" y="196400"/>
                        <a:pt x="45843" y="126444"/>
                        <a:pt x="67546" y="110851"/>
                      </a:cubicBezTo>
                      <a:cubicBezTo>
                        <a:pt x="112639" y="78401"/>
                        <a:pt x="163210" y="54169"/>
                        <a:pt x="213359" y="30780"/>
                      </a:cubicBezTo>
                      <a:cubicBezTo>
                        <a:pt x="249602" y="13713"/>
                        <a:pt x="288373" y="-2091"/>
                        <a:pt x="328408" y="227"/>
                      </a:cubicBezTo>
                      <a:cubicBezTo>
                        <a:pt x="339576" y="859"/>
                        <a:pt x="352008" y="4020"/>
                        <a:pt x="356855" y="14134"/>
                      </a:cubicBezTo>
                      <a:cubicBezTo>
                        <a:pt x="363176" y="27409"/>
                        <a:pt x="351376" y="42369"/>
                        <a:pt x="340208" y="52273"/>
                      </a:cubicBezTo>
                      <a:close/>
                    </a:path>
                  </a:pathLst>
                </a:custGeom>
                <a:solidFill>
                  <a:schemeClr val="accent5">
                    <a:lumMod val="75000"/>
                  </a:schemeClr>
                </a:solidFill>
                <a:ln w="21028" cap="flat">
                  <a:noFill/>
                  <a:prstDash val="solid"/>
                  <a:miter/>
                </a:ln>
                <a:effectLst/>
              </p:spPr>
              <p:txBody>
                <a:bodyPr lIns="103327" tIns="51664" rIns="103327" bIns="51664" rtlCol="0" anchor="ctr"/>
                <a:lstStyle/>
                <a:p>
                  <a:endParaRPr lang="zh-CN" altLang="en-US" sz="2034"/>
                </a:p>
              </p:txBody>
            </p:sp>
            <p:sp>
              <p:nvSpPr>
                <p:cNvPr id="135" name="任意多边形 33">
                  <a:extLst>
                    <a:ext uri="{FF2B5EF4-FFF2-40B4-BE49-F238E27FC236}">
                      <a16:creationId xmlns:a16="http://schemas.microsoft.com/office/drawing/2014/main" id="{1667015E-882E-4DBB-B711-F59D8331E15C}"/>
                    </a:ext>
                  </a:extLst>
                </p:cNvPr>
                <p:cNvSpPr/>
                <p:nvPr>
                  <p:custDataLst>
                    <p:tags r:id="rId9"/>
                  </p:custDataLst>
                </p:nvPr>
              </p:nvSpPr>
              <p:spPr>
                <a:xfrm>
                  <a:off x="6324909" y="3096402"/>
                  <a:ext cx="101907" cy="101908"/>
                </a:xfrm>
                <a:custGeom>
                  <a:avLst/>
                  <a:gdLst>
                    <a:gd name="connsiteX0" fmla="*/ 90185 w 90184"/>
                    <a:gd name="connsiteY0" fmla="*/ 45092 h 90184"/>
                    <a:gd name="connsiteX1" fmla="*/ 45092 w 90184"/>
                    <a:gd name="connsiteY1" fmla="*/ 90185 h 90184"/>
                    <a:gd name="connsiteX2" fmla="*/ 0 w 90184"/>
                    <a:gd name="connsiteY2" fmla="*/ 45092 h 90184"/>
                    <a:gd name="connsiteX3" fmla="*/ 45092 w 90184"/>
                    <a:gd name="connsiteY3" fmla="*/ 0 h 90184"/>
                    <a:gd name="connsiteX4" fmla="*/ 90185 w 90184"/>
                    <a:gd name="connsiteY4" fmla="*/ 45092 h 9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84" h="90184">
                      <a:moveTo>
                        <a:pt x="90185" y="45092"/>
                      </a:moveTo>
                      <a:cubicBezTo>
                        <a:pt x="90185" y="69957"/>
                        <a:pt x="69957" y="90185"/>
                        <a:pt x="45092" y="90185"/>
                      </a:cubicBezTo>
                      <a:cubicBezTo>
                        <a:pt x="20228" y="90185"/>
                        <a:pt x="0" y="69957"/>
                        <a:pt x="0" y="45092"/>
                      </a:cubicBezTo>
                      <a:cubicBezTo>
                        <a:pt x="0" y="20228"/>
                        <a:pt x="20228" y="0"/>
                        <a:pt x="45092" y="0"/>
                      </a:cubicBezTo>
                      <a:cubicBezTo>
                        <a:pt x="69957" y="0"/>
                        <a:pt x="90185" y="20018"/>
                        <a:pt x="90185" y="45092"/>
                      </a:cubicBezTo>
                      <a:close/>
                    </a:path>
                  </a:pathLst>
                </a:custGeom>
                <a:solidFill>
                  <a:schemeClr val="accent3"/>
                </a:solidFill>
                <a:ln w="21028" cap="flat">
                  <a:noFill/>
                  <a:prstDash val="solid"/>
                  <a:miter/>
                </a:ln>
                <a:effectLst/>
              </p:spPr>
              <p:txBody>
                <a:bodyPr lIns="103327" tIns="51664" rIns="103327" bIns="51664" rtlCol="0" anchor="ctr"/>
                <a:lstStyle/>
                <a:p>
                  <a:endParaRPr lang="zh-CN" altLang="en-US" sz="2034"/>
                </a:p>
              </p:txBody>
            </p:sp>
          </p:grpSp>
          <p:sp>
            <p:nvSpPr>
              <p:cNvPr id="132" name="任意多边形 34">
                <a:extLst>
                  <a:ext uri="{FF2B5EF4-FFF2-40B4-BE49-F238E27FC236}">
                    <a16:creationId xmlns:a16="http://schemas.microsoft.com/office/drawing/2014/main" id="{AF6E40C1-765D-48D5-B8A3-B31A72DCFBA9}"/>
                  </a:ext>
                </a:extLst>
              </p:cNvPr>
              <p:cNvSpPr/>
              <p:nvPr>
                <p:custDataLst>
                  <p:tags r:id="rId6"/>
                </p:custDataLst>
              </p:nvPr>
            </p:nvSpPr>
            <p:spPr>
              <a:xfrm>
                <a:off x="5608484" y="2684660"/>
                <a:ext cx="836845" cy="277852"/>
              </a:xfrm>
              <a:custGeom>
                <a:avLst/>
                <a:gdLst>
                  <a:gd name="connsiteX0" fmla="*/ 404748 w 740570"/>
                  <a:gd name="connsiteY0" fmla="*/ 76752 h 245887"/>
                  <a:gd name="connsiteX1" fmla="*/ 37897 w 740570"/>
                  <a:gd name="connsiteY1" fmla="*/ 39245 h 245887"/>
                  <a:gd name="connsiteX2" fmla="*/ 69293 w 740570"/>
                  <a:gd name="connsiteY2" fmla="*/ 228465 h 245887"/>
                  <a:gd name="connsiteX3" fmla="*/ 416758 w 740570"/>
                  <a:gd name="connsiteY3" fmla="*/ 111941 h 245887"/>
                  <a:gd name="connsiteX4" fmla="*/ 562993 w 740570"/>
                  <a:gd name="connsiteY4" fmla="*/ 60738 h 245887"/>
                  <a:gd name="connsiteX5" fmla="*/ 669824 w 740570"/>
                  <a:gd name="connsiteY5" fmla="*/ 90448 h 245887"/>
                  <a:gd name="connsiteX6" fmla="*/ 672142 w 740570"/>
                  <a:gd name="connsiteY6" fmla="*/ 120159 h 245887"/>
                  <a:gd name="connsiteX7" fmla="*/ 603239 w 740570"/>
                  <a:gd name="connsiteY7" fmla="*/ 135541 h 245887"/>
                  <a:gd name="connsiteX8" fmla="*/ 328470 w 740570"/>
                  <a:gd name="connsiteY8" fmla="*/ 73802 h 245887"/>
                  <a:gd name="connsiteX9" fmla="*/ 315195 w 740570"/>
                  <a:gd name="connsiteY9" fmla="*/ 121845 h 245887"/>
                  <a:gd name="connsiteX10" fmla="*/ 516636 w 740570"/>
                  <a:gd name="connsiteY10" fmla="*/ 178316 h 245887"/>
                  <a:gd name="connsiteX11" fmla="*/ 701220 w 740570"/>
                  <a:gd name="connsiteY11" fmla="*/ 170730 h 245887"/>
                  <a:gd name="connsiteX12" fmla="*/ 685838 w 740570"/>
                  <a:gd name="connsiteY12" fmla="*/ 17542 h 245887"/>
                  <a:gd name="connsiteX13" fmla="*/ 319198 w 740570"/>
                  <a:gd name="connsiteY13" fmla="*/ 111730 h 245887"/>
                  <a:gd name="connsiteX14" fmla="*/ 233649 w 740570"/>
                  <a:gd name="connsiteY14" fmla="*/ 167359 h 245887"/>
                  <a:gd name="connsiteX15" fmla="*/ 82568 w 740570"/>
                  <a:gd name="connsiteY15" fmla="*/ 165462 h 245887"/>
                  <a:gd name="connsiteX16" fmla="*/ 69293 w 740570"/>
                  <a:gd name="connsiteY16" fmla="*/ 127534 h 245887"/>
                  <a:gd name="connsiteX17" fmla="*/ 78143 w 740570"/>
                  <a:gd name="connsiteY17" fmla="*/ 85181 h 245887"/>
                  <a:gd name="connsiteX18" fmla="*/ 155896 w 740570"/>
                  <a:gd name="connsiteY18" fmla="*/ 59052 h 245887"/>
                  <a:gd name="connsiteX19" fmla="*/ 225010 w 740570"/>
                  <a:gd name="connsiteY19" fmla="*/ 65163 h 245887"/>
                  <a:gd name="connsiteX20" fmla="*/ 379673 w 740570"/>
                  <a:gd name="connsiteY20" fmla="*/ 119738 h 245887"/>
                  <a:gd name="connsiteX21" fmla="*/ 404748 w 740570"/>
                  <a:gd name="connsiteY21" fmla="*/ 76752 h 24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0570" h="245887">
                    <a:moveTo>
                      <a:pt x="404748" y="76752"/>
                    </a:moveTo>
                    <a:cubicBezTo>
                      <a:pt x="311823" y="26181"/>
                      <a:pt x="134403" y="-37454"/>
                      <a:pt x="37897" y="39245"/>
                    </a:cubicBezTo>
                    <a:cubicBezTo>
                      <a:pt x="-28899" y="92345"/>
                      <a:pt x="-453" y="193276"/>
                      <a:pt x="69293" y="228465"/>
                    </a:cubicBezTo>
                    <a:cubicBezTo>
                      <a:pt x="195721" y="292311"/>
                      <a:pt x="314141" y="163987"/>
                      <a:pt x="416758" y="111941"/>
                    </a:cubicBezTo>
                    <a:cubicBezTo>
                      <a:pt x="462483" y="88763"/>
                      <a:pt x="512632" y="70220"/>
                      <a:pt x="562993" y="60738"/>
                    </a:cubicBezTo>
                    <a:cubicBezTo>
                      <a:pt x="602607" y="53363"/>
                      <a:pt x="646224" y="48938"/>
                      <a:pt x="669824" y="90448"/>
                    </a:cubicBezTo>
                    <a:cubicBezTo>
                      <a:pt x="675092" y="99509"/>
                      <a:pt x="678042" y="111520"/>
                      <a:pt x="672142" y="120159"/>
                    </a:cubicBezTo>
                    <a:cubicBezTo>
                      <a:pt x="655285" y="145866"/>
                      <a:pt x="628946" y="135752"/>
                      <a:pt x="603239" y="135541"/>
                    </a:cubicBezTo>
                    <a:cubicBezTo>
                      <a:pt x="508207" y="134909"/>
                      <a:pt x="415494" y="110466"/>
                      <a:pt x="328470" y="73802"/>
                    </a:cubicBezTo>
                    <a:cubicBezTo>
                      <a:pt x="298970" y="61370"/>
                      <a:pt x="285906" y="109623"/>
                      <a:pt x="315195" y="121845"/>
                    </a:cubicBezTo>
                    <a:cubicBezTo>
                      <a:pt x="380094" y="149027"/>
                      <a:pt x="446679" y="169044"/>
                      <a:pt x="516636" y="178316"/>
                    </a:cubicBezTo>
                    <a:cubicBezTo>
                      <a:pt x="571210" y="185691"/>
                      <a:pt x="649595" y="199598"/>
                      <a:pt x="701220" y="170730"/>
                    </a:cubicBezTo>
                    <a:cubicBezTo>
                      <a:pt x="765909" y="134487"/>
                      <a:pt x="743784" y="47674"/>
                      <a:pt x="685838" y="17542"/>
                    </a:cubicBezTo>
                    <a:cubicBezTo>
                      <a:pt x="577532" y="-38508"/>
                      <a:pt x="408751" y="52520"/>
                      <a:pt x="319198" y="111730"/>
                    </a:cubicBezTo>
                    <a:cubicBezTo>
                      <a:pt x="290963" y="130484"/>
                      <a:pt x="263781" y="151344"/>
                      <a:pt x="233649" y="167359"/>
                    </a:cubicBezTo>
                    <a:cubicBezTo>
                      <a:pt x="189610" y="190537"/>
                      <a:pt x="119443" y="214347"/>
                      <a:pt x="82568" y="165462"/>
                    </a:cubicBezTo>
                    <a:cubicBezTo>
                      <a:pt x="74350" y="154505"/>
                      <a:pt x="70347" y="141019"/>
                      <a:pt x="69293" y="127534"/>
                    </a:cubicBezTo>
                    <a:cubicBezTo>
                      <a:pt x="68240" y="112995"/>
                      <a:pt x="70558" y="97823"/>
                      <a:pt x="78143" y="85181"/>
                    </a:cubicBezTo>
                    <a:cubicBezTo>
                      <a:pt x="94790" y="57577"/>
                      <a:pt x="127661" y="59684"/>
                      <a:pt x="155896" y="59052"/>
                    </a:cubicBezTo>
                    <a:cubicBezTo>
                      <a:pt x="179285" y="58631"/>
                      <a:pt x="201831" y="61370"/>
                      <a:pt x="225010" y="65163"/>
                    </a:cubicBezTo>
                    <a:cubicBezTo>
                      <a:pt x="280427" y="74013"/>
                      <a:pt x="330366" y="92977"/>
                      <a:pt x="379673" y="119738"/>
                    </a:cubicBezTo>
                    <a:cubicBezTo>
                      <a:pt x="407698" y="135330"/>
                      <a:pt x="432983" y="92134"/>
                      <a:pt x="404748" y="76752"/>
                    </a:cubicBezTo>
                    <a:close/>
                  </a:path>
                </a:pathLst>
              </a:custGeom>
              <a:solidFill>
                <a:schemeClr val="accent2"/>
              </a:solidFill>
              <a:ln w="21028" cap="flat">
                <a:noFill/>
                <a:prstDash val="solid"/>
                <a:miter/>
              </a:ln>
              <a:effectLst/>
            </p:spPr>
            <p:txBody>
              <a:bodyPr lIns="103327" tIns="51664" rIns="103327" bIns="51664" rtlCol="0" anchor="ctr"/>
              <a:lstStyle/>
              <a:p>
                <a:endParaRPr lang="zh-CN" altLang="en-US" sz="2034"/>
              </a:p>
            </p:txBody>
          </p:sp>
        </p:grpSp>
        <p:grpSp>
          <p:nvGrpSpPr>
            <p:cNvPr id="152" name="组合 151">
              <a:extLst>
                <a:ext uri="{FF2B5EF4-FFF2-40B4-BE49-F238E27FC236}">
                  <a16:creationId xmlns:a16="http://schemas.microsoft.com/office/drawing/2014/main" id="{44809A17-810A-490B-968C-1C105ED576F8}"/>
                </a:ext>
              </a:extLst>
            </p:cNvPr>
            <p:cNvGrpSpPr/>
            <p:nvPr/>
          </p:nvGrpSpPr>
          <p:grpSpPr>
            <a:xfrm>
              <a:off x="8680070" y="2232898"/>
              <a:ext cx="1616902" cy="291678"/>
              <a:chOff x="2128603" y="2384294"/>
              <a:chExt cx="1425628" cy="257175"/>
            </a:xfrm>
          </p:grpSpPr>
          <p:pic>
            <p:nvPicPr>
              <p:cNvPr id="153" name="图形 152">
                <a:extLst>
                  <a:ext uri="{FF2B5EF4-FFF2-40B4-BE49-F238E27FC236}">
                    <a16:creationId xmlns:a16="http://schemas.microsoft.com/office/drawing/2014/main" id="{61EC7A29-A92B-49C2-9757-DE3D851B432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712830" y="2384294"/>
                <a:ext cx="257175" cy="257175"/>
              </a:xfrm>
              <a:prstGeom prst="rect">
                <a:avLst/>
              </a:prstGeom>
            </p:spPr>
          </p:pic>
          <p:cxnSp>
            <p:nvCxnSpPr>
              <p:cNvPr id="154" name="直接连接符 153">
                <a:extLst>
                  <a:ext uri="{FF2B5EF4-FFF2-40B4-BE49-F238E27FC236}">
                    <a16:creationId xmlns:a16="http://schemas.microsoft.com/office/drawing/2014/main" id="{549F37AE-C019-484C-A729-86C2F8935CF2}"/>
                  </a:ext>
                </a:extLst>
              </p:cNvPr>
              <p:cNvCxnSpPr>
                <a:cxnSpLocks/>
              </p:cNvCxnSpPr>
              <p:nvPr/>
            </p:nvCxnSpPr>
            <p:spPr>
              <a:xfrm>
                <a:off x="2128603" y="2483440"/>
                <a:ext cx="507107" cy="0"/>
              </a:xfrm>
              <a:prstGeom prst="line">
                <a:avLst/>
              </a:prstGeom>
              <a:ln w="25400" cmpd="dbl">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5" name="直接连接符 154">
                <a:extLst>
                  <a:ext uri="{FF2B5EF4-FFF2-40B4-BE49-F238E27FC236}">
                    <a16:creationId xmlns:a16="http://schemas.microsoft.com/office/drawing/2014/main" id="{82E1F3F3-F2B5-45FC-8EEB-C1479F751C20}"/>
                  </a:ext>
                </a:extLst>
              </p:cNvPr>
              <p:cNvCxnSpPr>
                <a:cxnSpLocks/>
              </p:cNvCxnSpPr>
              <p:nvPr/>
            </p:nvCxnSpPr>
            <p:spPr>
              <a:xfrm>
                <a:off x="3047124" y="2483440"/>
                <a:ext cx="507107" cy="0"/>
              </a:xfrm>
              <a:prstGeom prst="line">
                <a:avLst/>
              </a:prstGeom>
              <a:ln w="25400" cmpd="dbl">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67" name="文本框 166">
              <a:extLst>
                <a:ext uri="{FF2B5EF4-FFF2-40B4-BE49-F238E27FC236}">
                  <a16:creationId xmlns:a16="http://schemas.microsoft.com/office/drawing/2014/main" id="{90B1F02F-981F-444B-8F46-F8F8CFD07FDE}"/>
                </a:ext>
              </a:extLst>
            </p:cNvPr>
            <p:cNvSpPr txBox="1"/>
            <p:nvPr/>
          </p:nvSpPr>
          <p:spPr>
            <a:xfrm>
              <a:off x="8193238" y="2587268"/>
              <a:ext cx="2503519" cy="444968"/>
            </a:xfrm>
            <a:prstGeom prst="rect">
              <a:avLst/>
            </a:prstGeom>
            <a:noFill/>
            <a:effectLst/>
          </p:spPr>
          <p:txBody>
            <a:bodyPr wrap="square" lIns="85954" tIns="42977" rIns="85954" bIns="42977" rtlCol="0">
              <a:spAutoFit/>
            </a:bodyPr>
            <a:lstStyle/>
            <a:p>
              <a:pPr algn="ctr">
                <a:lnSpc>
                  <a:spcPct val="130000"/>
                </a:lnSpc>
              </a:pPr>
              <a:r>
                <a:rPr lang="zh-CN" altLang="en-US" sz="2000" spc="-300" dirty="0">
                  <a:solidFill>
                    <a:schemeClr val="accent2"/>
                  </a:solidFill>
                  <a:latin typeface="+mj-ea"/>
                  <a:ea typeface="+mj-ea"/>
                </a:rPr>
                <a:t>重视家庭氛围布置</a:t>
              </a:r>
            </a:p>
          </p:txBody>
        </p:sp>
        <p:pic>
          <p:nvPicPr>
            <p:cNvPr id="179" name="图形 178">
              <a:extLst>
                <a:ext uri="{FF2B5EF4-FFF2-40B4-BE49-F238E27FC236}">
                  <a16:creationId xmlns:a16="http://schemas.microsoft.com/office/drawing/2014/main" id="{C01616EC-2ED1-40BD-AD9A-8E7ABBA3D165}"/>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flipH="1">
              <a:off x="10353231" y="2650046"/>
              <a:ext cx="347813" cy="291027"/>
            </a:xfrm>
            <a:prstGeom prst="rect">
              <a:avLst/>
            </a:prstGeom>
          </p:spPr>
        </p:pic>
        <p:pic>
          <p:nvPicPr>
            <p:cNvPr id="180" name="图形 179">
              <a:extLst>
                <a:ext uri="{FF2B5EF4-FFF2-40B4-BE49-F238E27FC236}">
                  <a16:creationId xmlns:a16="http://schemas.microsoft.com/office/drawing/2014/main" id="{B5C43955-C593-4A9B-A5C6-72FFBF079A5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8259913" y="2650046"/>
              <a:ext cx="347813" cy="291027"/>
            </a:xfrm>
            <a:prstGeom prst="rect">
              <a:avLst/>
            </a:prstGeom>
          </p:spPr>
        </p:pic>
      </p:grpSp>
    </p:spTree>
    <p:extLst>
      <p:ext uri="{BB962C8B-B14F-4D97-AF65-F5344CB8AC3E}">
        <p14:creationId xmlns:p14="http://schemas.microsoft.com/office/powerpoint/2010/main" val="2791031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886E1C5-CBEF-4AFD-95D1-E700C6F5A2DA}"/>
              </a:ext>
            </a:extLst>
          </p:cNvPr>
          <p:cNvGrpSpPr/>
          <p:nvPr/>
        </p:nvGrpSpPr>
        <p:grpSpPr>
          <a:xfrm>
            <a:off x="1129510" y="1802115"/>
            <a:ext cx="9932980" cy="4195103"/>
            <a:chOff x="1129510" y="1468148"/>
            <a:chExt cx="9932980" cy="4195103"/>
          </a:xfrm>
        </p:grpSpPr>
        <p:grpSp>
          <p:nvGrpSpPr>
            <p:cNvPr id="3" name="组合 2">
              <a:extLst>
                <a:ext uri="{FF2B5EF4-FFF2-40B4-BE49-F238E27FC236}">
                  <a16:creationId xmlns:a16="http://schemas.microsoft.com/office/drawing/2014/main" id="{2E997DE6-FCE1-451B-A101-AFDE273B0B86}"/>
                </a:ext>
              </a:extLst>
            </p:cNvPr>
            <p:cNvGrpSpPr/>
            <p:nvPr/>
          </p:nvGrpSpPr>
          <p:grpSpPr>
            <a:xfrm>
              <a:off x="7303002" y="1468148"/>
              <a:ext cx="3759488" cy="1812099"/>
              <a:chOff x="7761000" y="1709588"/>
              <a:chExt cx="3759488" cy="1812099"/>
            </a:xfrm>
          </p:grpSpPr>
          <p:sp>
            <p:nvSpPr>
              <p:cNvPr id="15" name="文本框8">
                <a:extLst>
                  <a:ext uri="{FF2B5EF4-FFF2-40B4-BE49-F238E27FC236}">
                    <a16:creationId xmlns:a16="http://schemas.microsoft.com/office/drawing/2014/main" id="{06D1C75D-9E8B-41C3-AA49-398E8966D5C6}"/>
                  </a:ext>
                </a:extLst>
              </p:cNvPr>
              <p:cNvSpPr txBox="1"/>
              <p:nvPr/>
            </p:nvSpPr>
            <p:spPr>
              <a:xfrm>
                <a:off x="7761000" y="1709588"/>
                <a:ext cx="3759488" cy="439417"/>
              </a:xfrm>
              <a:prstGeom prst="rect">
                <a:avLst/>
              </a:prstGeom>
              <a:noFill/>
              <a:ln>
                <a:noFill/>
              </a:ln>
            </p:spPr>
            <p:txBody>
              <a:bodyPr wrap="none" lIns="91440" tIns="45720" rIns="91440" bIns="45720" anchor="t" anchorCtr="0">
                <a:normAutofit/>
              </a:bodyPr>
              <a:lstStyle/>
              <a:p>
                <a:pPr algn="r">
                  <a:buSzPct val="25000"/>
                </a:pPr>
                <a:r>
                  <a:rPr lang="zh-CN" altLang="en-US" sz="2000" dirty="0">
                    <a:solidFill>
                      <a:schemeClr val="accent2"/>
                    </a:solidFill>
                  </a:rPr>
                  <a:t>圣诞袜</a:t>
                </a:r>
                <a:endParaRPr lang="de-DE" sz="2000" dirty="0">
                  <a:solidFill>
                    <a:schemeClr val="accent2"/>
                  </a:solidFill>
                </a:endParaRPr>
              </a:p>
            </p:txBody>
          </p:sp>
          <p:sp>
            <p:nvSpPr>
              <p:cNvPr id="16" name="文本框7">
                <a:extLst>
                  <a:ext uri="{FF2B5EF4-FFF2-40B4-BE49-F238E27FC236}">
                    <a16:creationId xmlns:a16="http://schemas.microsoft.com/office/drawing/2014/main" id="{AB2C61EA-E9F3-4401-9306-0549420AC3EC}"/>
                  </a:ext>
                </a:extLst>
              </p:cNvPr>
              <p:cNvSpPr txBox="1"/>
              <p:nvPr/>
            </p:nvSpPr>
            <p:spPr>
              <a:xfrm>
                <a:off x="7915342" y="2149004"/>
                <a:ext cx="3550061" cy="1372683"/>
              </a:xfrm>
              <a:prstGeom prst="rect">
                <a:avLst/>
              </a:prstGeom>
              <a:noFill/>
              <a:ln>
                <a:noFill/>
              </a:ln>
            </p:spPr>
            <p:txBody>
              <a:bodyPr lIns="0" tIns="0" rIns="0" bIns="0" anchor="t" anchorCtr="0">
                <a:spAutoFit/>
              </a:bodyPr>
              <a:lstStyle/>
              <a:p>
                <a:pPr algn="r">
                  <a:lnSpc>
                    <a:spcPct val="130000"/>
                  </a:lnSpc>
                  <a:buSzPct val="25000"/>
                </a:pPr>
                <a:r>
                  <a:rPr lang="zh-CN" altLang="en-US" sz="1400" spc="100" dirty="0">
                    <a:solidFill>
                      <a:schemeClr val="tx1">
                        <a:lumMod val="85000"/>
                        <a:lumOff val="15000"/>
                      </a:schemeClr>
                    </a:solidFill>
                  </a:rPr>
                  <a:t>将圣诞袜挂在床边，等待圣诞老公公给自己送礼物。圣诞袜大多都是一双大红色的袜子，人们说圣诞老人会在晚上往袜子里装礼物，所以小朋友们睡觉前都会将袜子挂在床边，等待第二天的惊喜</a:t>
                </a:r>
                <a:endParaRPr lang="de-DE" sz="1400" spc="100" dirty="0">
                  <a:solidFill>
                    <a:schemeClr val="tx1">
                      <a:lumMod val="85000"/>
                      <a:lumOff val="15000"/>
                    </a:schemeClr>
                  </a:solidFill>
                </a:endParaRPr>
              </a:p>
            </p:txBody>
          </p:sp>
        </p:grpSp>
        <p:grpSp>
          <p:nvGrpSpPr>
            <p:cNvPr id="4" name="组合 3">
              <a:extLst>
                <a:ext uri="{FF2B5EF4-FFF2-40B4-BE49-F238E27FC236}">
                  <a16:creationId xmlns:a16="http://schemas.microsoft.com/office/drawing/2014/main" id="{ED072386-6719-40CF-A48F-7F5BDA00AFD0}"/>
                </a:ext>
              </a:extLst>
            </p:cNvPr>
            <p:cNvGrpSpPr/>
            <p:nvPr/>
          </p:nvGrpSpPr>
          <p:grpSpPr>
            <a:xfrm>
              <a:off x="7457343" y="4050436"/>
              <a:ext cx="3605145" cy="1612815"/>
              <a:chOff x="7915341" y="4291876"/>
              <a:chExt cx="3605145" cy="1612815"/>
            </a:xfrm>
          </p:grpSpPr>
          <p:sp>
            <p:nvSpPr>
              <p:cNvPr id="13" name="文本框6">
                <a:extLst>
                  <a:ext uri="{FF2B5EF4-FFF2-40B4-BE49-F238E27FC236}">
                    <a16:creationId xmlns:a16="http://schemas.microsoft.com/office/drawing/2014/main" id="{47E1ECD7-0503-4025-BFF8-C334C8C1ED5B}"/>
                  </a:ext>
                </a:extLst>
              </p:cNvPr>
              <p:cNvSpPr txBox="1"/>
              <p:nvPr/>
            </p:nvSpPr>
            <p:spPr>
              <a:xfrm>
                <a:off x="8349500" y="4291876"/>
                <a:ext cx="3170986" cy="439417"/>
              </a:xfrm>
              <a:prstGeom prst="rect">
                <a:avLst/>
              </a:prstGeom>
              <a:noFill/>
              <a:ln>
                <a:noFill/>
              </a:ln>
            </p:spPr>
            <p:txBody>
              <a:bodyPr wrap="none" lIns="91440" tIns="45720" rIns="91440" bIns="45720" anchor="t" anchorCtr="0">
                <a:normAutofit/>
              </a:bodyPr>
              <a:lstStyle/>
              <a:p>
                <a:pPr algn="r">
                  <a:buSzPct val="25000"/>
                </a:pPr>
                <a:r>
                  <a:rPr lang="zh-CN" altLang="en-US" sz="2000" dirty="0">
                    <a:solidFill>
                      <a:schemeClr val="accent2"/>
                    </a:solidFill>
                  </a:rPr>
                  <a:t>圣诞大餐</a:t>
                </a:r>
                <a:endParaRPr lang="de-DE" sz="2000" dirty="0">
                  <a:solidFill>
                    <a:schemeClr val="accent2"/>
                  </a:solidFill>
                </a:endParaRPr>
              </a:p>
            </p:txBody>
          </p:sp>
          <p:sp>
            <p:nvSpPr>
              <p:cNvPr id="14" name="文本框5">
                <a:extLst>
                  <a:ext uri="{FF2B5EF4-FFF2-40B4-BE49-F238E27FC236}">
                    <a16:creationId xmlns:a16="http://schemas.microsoft.com/office/drawing/2014/main" id="{9D9B6B53-2FDB-40FD-A8BA-AF27D595E42C}"/>
                  </a:ext>
                </a:extLst>
              </p:cNvPr>
              <p:cNvSpPr txBox="1"/>
              <p:nvPr/>
            </p:nvSpPr>
            <p:spPr>
              <a:xfrm>
                <a:off x="7915341" y="4731293"/>
                <a:ext cx="3550060" cy="1173398"/>
              </a:xfrm>
              <a:prstGeom prst="rect">
                <a:avLst/>
              </a:prstGeom>
              <a:noFill/>
              <a:ln>
                <a:noFill/>
              </a:ln>
            </p:spPr>
            <p:txBody>
              <a:bodyPr lIns="0" tIns="0" rIns="0" bIns="0" anchor="t" anchorCtr="0">
                <a:spAutoFit/>
              </a:bodyPr>
              <a:lstStyle/>
              <a:p>
                <a:pPr algn="r">
                  <a:lnSpc>
                    <a:spcPct val="140000"/>
                  </a:lnSpc>
                  <a:buSzPct val="25000"/>
                </a:pPr>
                <a:r>
                  <a:rPr lang="zh-CN" altLang="en-US" sz="1400" spc="100" dirty="0">
                    <a:solidFill>
                      <a:schemeClr val="tx1">
                        <a:lumMod val="85000"/>
                        <a:lumOff val="15000"/>
                      </a:schemeClr>
                    </a:solidFill>
                  </a:rPr>
                  <a:t>圣诞节的晚餐是非常重要的，烤火鸡是必须有的食物，还会有其他的布丁、碎肉饼和蛋糕，大家在这一天晚上会尽情享受美食，家人一起庆祝圣诞节的到来</a:t>
                </a:r>
                <a:endParaRPr lang="de-DE" sz="1400" spc="100" dirty="0">
                  <a:solidFill>
                    <a:schemeClr val="tx1">
                      <a:lumMod val="85000"/>
                      <a:lumOff val="15000"/>
                    </a:schemeClr>
                  </a:solidFill>
                </a:endParaRPr>
              </a:p>
            </p:txBody>
          </p:sp>
        </p:grpSp>
        <p:grpSp>
          <p:nvGrpSpPr>
            <p:cNvPr id="5" name="组合 4">
              <a:extLst>
                <a:ext uri="{FF2B5EF4-FFF2-40B4-BE49-F238E27FC236}">
                  <a16:creationId xmlns:a16="http://schemas.microsoft.com/office/drawing/2014/main" id="{081804C1-0DBC-4243-BE4A-A04E8422D079}"/>
                </a:ext>
              </a:extLst>
            </p:cNvPr>
            <p:cNvGrpSpPr/>
            <p:nvPr/>
          </p:nvGrpSpPr>
          <p:grpSpPr>
            <a:xfrm>
              <a:off x="1129510" y="4050436"/>
              <a:ext cx="3716516" cy="1262014"/>
              <a:chOff x="673100" y="4291876"/>
              <a:chExt cx="3716516" cy="1262014"/>
            </a:xfrm>
          </p:grpSpPr>
          <p:sp>
            <p:nvSpPr>
              <p:cNvPr id="11" name="文本框4">
                <a:extLst>
                  <a:ext uri="{FF2B5EF4-FFF2-40B4-BE49-F238E27FC236}">
                    <a16:creationId xmlns:a16="http://schemas.microsoft.com/office/drawing/2014/main" id="{A5655F14-7B00-4395-B0C3-14A8F173C6DD}"/>
                  </a:ext>
                </a:extLst>
              </p:cNvPr>
              <p:cNvSpPr txBox="1"/>
              <p:nvPr/>
            </p:nvSpPr>
            <p:spPr>
              <a:xfrm>
                <a:off x="673100" y="4291876"/>
                <a:ext cx="3639397" cy="439417"/>
              </a:xfrm>
              <a:prstGeom prst="rect">
                <a:avLst/>
              </a:prstGeom>
              <a:noFill/>
              <a:ln>
                <a:noFill/>
              </a:ln>
            </p:spPr>
            <p:txBody>
              <a:bodyPr wrap="none" lIns="91440" tIns="45720" rIns="91440" bIns="45720" anchor="t" anchorCtr="0">
                <a:normAutofit/>
              </a:bodyPr>
              <a:lstStyle/>
              <a:p>
                <a:pPr>
                  <a:buSzPct val="25000"/>
                </a:pPr>
                <a:r>
                  <a:rPr lang="zh-CN" altLang="en-US" sz="2000" dirty="0">
                    <a:solidFill>
                      <a:schemeClr val="accent2"/>
                    </a:solidFill>
                  </a:rPr>
                  <a:t>圣诞晚会</a:t>
                </a:r>
                <a:endParaRPr lang="de-DE" sz="2000" dirty="0">
                  <a:solidFill>
                    <a:schemeClr val="accent2"/>
                  </a:solidFill>
                </a:endParaRPr>
              </a:p>
            </p:txBody>
          </p:sp>
          <p:sp>
            <p:nvSpPr>
              <p:cNvPr id="12" name="文本框3">
                <a:extLst>
                  <a:ext uri="{FF2B5EF4-FFF2-40B4-BE49-F238E27FC236}">
                    <a16:creationId xmlns:a16="http://schemas.microsoft.com/office/drawing/2014/main" id="{D7D7A2CC-3E52-42E6-B277-085E25AFF9B7}"/>
                  </a:ext>
                </a:extLst>
              </p:cNvPr>
              <p:cNvSpPr txBox="1"/>
              <p:nvPr/>
            </p:nvSpPr>
            <p:spPr>
              <a:xfrm>
                <a:off x="750219" y="4731293"/>
                <a:ext cx="3639397" cy="822597"/>
              </a:xfrm>
              <a:prstGeom prst="rect">
                <a:avLst/>
              </a:prstGeom>
              <a:noFill/>
              <a:ln>
                <a:noFill/>
              </a:ln>
            </p:spPr>
            <p:txBody>
              <a:bodyPr lIns="0" tIns="0" rIns="0" bIns="0" anchor="t" anchorCtr="0">
                <a:spAutoFit/>
              </a:bodyPr>
              <a:lstStyle/>
              <a:p>
                <a:pPr>
                  <a:lnSpc>
                    <a:spcPct val="130000"/>
                  </a:lnSpc>
                  <a:buSzPct val="25000"/>
                </a:pPr>
                <a:r>
                  <a:rPr lang="zh-CN" altLang="en-US" sz="1400" spc="100" dirty="0">
                    <a:solidFill>
                      <a:schemeClr val="tx1">
                        <a:lumMod val="85000"/>
                        <a:lumOff val="15000"/>
                      </a:schemeClr>
                    </a:solidFill>
                    <a:latin typeface="+mn-ea"/>
                  </a:rPr>
                  <a:t>举行圣诞晚会。在圣诞节的时候，人们会开一个狂欢</a:t>
                </a:r>
                <a:r>
                  <a:rPr lang="en-US" altLang="zh-CN" sz="1400" spc="100" dirty="0">
                    <a:solidFill>
                      <a:schemeClr val="tx1">
                        <a:lumMod val="85000"/>
                        <a:lumOff val="15000"/>
                      </a:schemeClr>
                    </a:solidFill>
                    <a:latin typeface="+mn-ea"/>
                  </a:rPr>
                  <a:t>party</a:t>
                </a:r>
                <a:r>
                  <a:rPr lang="zh-CN" altLang="en-US" sz="1400" spc="100" dirty="0">
                    <a:solidFill>
                      <a:schemeClr val="tx1">
                        <a:lumMod val="85000"/>
                        <a:lumOff val="15000"/>
                      </a:schemeClr>
                    </a:solidFill>
                    <a:latin typeface="+mn-ea"/>
                  </a:rPr>
                  <a:t>迎接圣诞节，有家庭式的、朋友式的和爱人式的，大家会戴上圣诞帽进行狂欢。</a:t>
                </a:r>
              </a:p>
            </p:txBody>
          </p:sp>
        </p:grpSp>
        <p:grpSp>
          <p:nvGrpSpPr>
            <p:cNvPr id="6" name="组合 5">
              <a:extLst>
                <a:ext uri="{FF2B5EF4-FFF2-40B4-BE49-F238E27FC236}">
                  <a16:creationId xmlns:a16="http://schemas.microsoft.com/office/drawing/2014/main" id="{184EA683-B890-4AAD-8640-8A069CCA2313}"/>
                </a:ext>
              </a:extLst>
            </p:cNvPr>
            <p:cNvGrpSpPr/>
            <p:nvPr/>
          </p:nvGrpSpPr>
          <p:grpSpPr>
            <a:xfrm>
              <a:off x="1129511" y="1468148"/>
              <a:ext cx="3716515" cy="1540870"/>
              <a:chOff x="673101" y="1709588"/>
              <a:chExt cx="3716515" cy="1540870"/>
            </a:xfrm>
          </p:grpSpPr>
          <p:sp>
            <p:nvSpPr>
              <p:cNvPr id="9" name="文本框2">
                <a:extLst>
                  <a:ext uri="{FF2B5EF4-FFF2-40B4-BE49-F238E27FC236}">
                    <a16:creationId xmlns:a16="http://schemas.microsoft.com/office/drawing/2014/main" id="{063024A5-C9FF-4B05-AF16-D24431FAAFB5}"/>
                  </a:ext>
                </a:extLst>
              </p:cNvPr>
              <p:cNvSpPr txBox="1"/>
              <p:nvPr/>
            </p:nvSpPr>
            <p:spPr>
              <a:xfrm>
                <a:off x="673101" y="1709588"/>
                <a:ext cx="3076574" cy="439417"/>
              </a:xfrm>
              <a:prstGeom prst="rect">
                <a:avLst/>
              </a:prstGeom>
              <a:noFill/>
              <a:ln>
                <a:noFill/>
              </a:ln>
            </p:spPr>
            <p:txBody>
              <a:bodyPr wrap="none" lIns="91440" tIns="45720" rIns="91440" bIns="45720" anchor="t" anchorCtr="0">
                <a:normAutofit/>
              </a:bodyPr>
              <a:lstStyle/>
              <a:p>
                <a:pPr>
                  <a:buSzPct val="25000"/>
                </a:pPr>
                <a:r>
                  <a:rPr lang="zh-CN" altLang="en-US" sz="2000" dirty="0">
                    <a:solidFill>
                      <a:schemeClr val="accent2"/>
                    </a:solidFill>
                  </a:rPr>
                  <a:t>圣诞树</a:t>
                </a:r>
                <a:endParaRPr lang="de-DE" sz="2000" dirty="0">
                  <a:solidFill>
                    <a:schemeClr val="accent2"/>
                  </a:solidFill>
                </a:endParaRPr>
              </a:p>
            </p:txBody>
          </p:sp>
          <p:sp>
            <p:nvSpPr>
              <p:cNvPr id="10" name="文本框1">
                <a:extLst>
                  <a:ext uri="{FF2B5EF4-FFF2-40B4-BE49-F238E27FC236}">
                    <a16:creationId xmlns:a16="http://schemas.microsoft.com/office/drawing/2014/main" id="{C1499421-5E1F-4C0D-ACC2-92FB050DBF94}"/>
                  </a:ext>
                </a:extLst>
              </p:cNvPr>
              <p:cNvSpPr txBox="1"/>
              <p:nvPr/>
            </p:nvSpPr>
            <p:spPr>
              <a:xfrm>
                <a:off x="750219" y="2149003"/>
                <a:ext cx="3639397" cy="1101455"/>
              </a:xfrm>
              <a:prstGeom prst="rect">
                <a:avLst/>
              </a:prstGeom>
              <a:noFill/>
              <a:ln>
                <a:noFill/>
              </a:ln>
            </p:spPr>
            <p:txBody>
              <a:bodyPr lIns="0" tIns="0" rIns="0" bIns="0" anchor="t" anchorCtr="0">
                <a:spAutoFit/>
              </a:bodyPr>
              <a:lstStyle/>
              <a:p>
                <a:pPr>
                  <a:lnSpc>
                    <a:spcPct val="130000"/>
                  </a:lnSpc>
                  <a:buSzPct val="25000"/>
                </a:pPr>
                <a:r>
                  <a:rPr lang="zh-CN" altLang="en-US" sz="1400" spc="100" dirty="0">
                    <a:solidFill>
                      <a:schemeClr val="tx1">
                        <a:lumMod val="85000"/>
                        <a:lumOff val="15000"/>
                      </a:schemeClr>
                    </a:solidFill>
                  </a:rPr>
                  <a:t>购买圣诞树，并且装扮圣诞树。圣诞树是常青树，古时候西方国家会用常青树来进行祭祀，所以每年圣诞的时候，人们会在圣诞树上放上奥彩灯和花环，将糖果挂在圣诞树上，欢迎圣诞节的到来。</a:t>
                </a:r>
              </a:p>
            </p:txBody>
          </p:sp>
        </p:grpSp>
        <p:cxnSp>
          <p:nvCxnSpPr>
            <p:cNvPr id="7" name="直接连接符 6">
              <a:extLst>
                <a:ext uri="{FF2B5EF4-FFF2-40B4-BE49-F238E27FC236}">
                  <a16:creationId xmlns:a16="http://schemas.microsoft.com/office/drawing/2014/main" id="{DCA7DDA8-C3B2-423A-A90E-67043A9E08F5}"/>
                </a:ext>
              </a:extLst>
            </p:cNvPr>
            <p:cNvCxnSpPr>
              <a:cxnSpLocks/>
            </p:cNvCxnSpPr>
            <p:nvPr/>
          </p:nvCxnSpPr>
          <p:spPr>
            <a:xfrm>
              <a:off x="7679281" y="3665342"/>
              <a:ext cx="3293485" cy="0"/>
            </a:xfrm>
            <a:prstGeom prst="line">
              <a:avLst/>
            </a:prstGeom>
            <a:ln>
              <a:solidFill>
                <a:schemeClr val="bg2">
                  <a:lumMod val="50000"/>
                  <a:alpha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F5A95229-44D4-4C09-93C9-C523235B48E1}"/>
                </a:ext>
              </a:extLst>
            </p:cNvPr>
            <p:cNvCxnSpPr>
              <a:cxnSpLocks/>
            </p:cNvCxnSpPr>
            <p:nvPr/>
          </p:nvCxnSpPr>
          <p:spPr>
            <a:xfrm>
              <a:off x="1217646" y="3665341"/>
              <a:ext cx="3293485" cy="0"/>
            </a:xfrm>
            <a:prstGeom prst="line">
              <a:avLst/>
            </a:prstGeom>
            <a:ln>
              <a:solidFill>
                <a:schemeClr val="bg2">
                  <a:lumMod val="50000"/>
                  <a:alpha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7" name="组合 16">
            <a:extLst>
              <a:ext uri="{FF2B5EF4-FFF2-40B4-BE49-F238E27FC236}">
                <a16:creationId xmlns:a16="http://schemas.microsoft.com/office/drawing/2014/main" id="{DB332335-D9BE-46EC-9317-8435BA7136D2}"/>
              </a:ext>
            </a:extLst>
          </p:cNvPr>
          <p:cNvGrpSpPr/>
          <p:nvPr/>
        </p:nvGrpSpPr>
        <p:grpSpPr>
          <a:xfrm>
            <a:off x="0" y="5144561"/>
            <a:ext cx="1310640" cy="1713439"/>
            <a:chOff x="0" y="5144561"/>
            <a:chExt cx="1310640" cy="1713439"/>
          </a:xfrm>
        </p:grpSpPr>
        <p:sp>
          <p:nvSpPr>
            <p:cNvPr id="18" name="任意多边形: 形状 17">
              <a:extLst>
                <a:ext uri="{FF2B5EF4-FFF2-40B4-BE49-F238E27FC236}">
                  <a16:creationId xmlns:a16="http://schemas.microsoft.com/office/drawing/2014/main" id="{344D1033-B685-465F-878B-563FB4F7B49D}"/>
                </a:ext>
              </a:extLst>
            </p:cNvPr>
            <p:cNvSpPr/>
            <p:nvPr/>
          </p:nvSpPr>
          <p:spPr>
            <a:xfrm>
              <a:off x="304011" y="5144561"/>
              <a:ext cx="608811" cy="1391438"/>
            </a:xfrm>
            <a:custGeom>
              <a:avLst/>
              <a:gdLst>
                <a:gd name="connsiteX0" fmla="*/ 0 w 675571"/>
                <a:gd name="connsiteY0" fmla="*/ 0 h 1897450"/>
                <a:gd name="connsiteX1" fmla="*/ 0 w 675571"/>
                <a:gd name="connsiteY1" fmla="*/ 1897450 h 1897450"/>
                <a:gd name="connsiteX2" fmla="*/ 675571 w 675571"/>
                <a:gd name="connsiteY2" fmla="*/ 1897450 h 1897450"/>
              </a:gdLst>
              <a:ahLst/>
              <a:cxnLst>
                <a:cxn ang="0">
                  <a:pos x="connsiteX0" y="connsiteY0"/>
                </a:cxn>
                <a:cxn ang="0">
                  <a:pos x="connsiteX1" y="connsiteY1"/>
                </a:cxn>
                <a:cxn ang="0">
                  <a:pos x="connsiteX2" y="connsiteY2"/>
                </a:cxn>
              </a:cxnLst>
              <a:rect l="l" t="t" r="r" b="b"/>
              <a:pathLst>
                <a:path w="675571" h="1897450">
                  <a:moveTo>
                    <a:pt x="0" y="0"/>
                  </a:moveTo>
                  <a:lnTo>
                    <a:pt x="0" y="1897450"/>
                  </a:lnTo>
                  <a:lnTo>
                    <a:pt x="675571" y="1897450"/>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9" name="任意多边形: 形状 18">
              <a:extLst>
                <a:ext uri="{FF2B5EF4-FFF2-40B4-BE49-F238E27FC236}">
                  <a16:creationId xmlns:a16="http://schemas.microsoft.com/office/drawing/2014/main" id="{E5057C85-349E-4420-8A3D-16C26952B2C4}"/>
                </a:ext>
              </a:extLst>
            </p:cNvPr>
            <p:cNvSpPr/>
            <p:nvPr/>
          </p:nvSpPr>
          <p:spPr>
            <a:xfrm flipH="1">
              <a:off x="0" y="5144561"/>
              <a:ext cx="304012" cy="1391438"/>
            </a:xfrm>
            <a:custGeom>
              <a:avLst/>
              <a:gdLst>
                <a:gd name="connsiteX0" fmla="*/ 0 w 304012"/>
                <a:gd name="connsiteY0" fmla="*/ 0 h 1391438"/>
                <a:gd name="connsiteX1" fmla="*/ 0 w 304012"/>
                <a:gd name="connsiteY1" fmla="*/ 1391438 h 1391438"/>
                <a:gd name="connsiteX2" fmla="*/ 304012 w 304012"/>
                <a:gd name="connsiteY2" fmla="*/ 1391438 h 1391438"/>
                <a:gd name="connsiteX3" fmla="*/ 304012 w 304012"/>
                <a:gd name="connsiteY3" fmla="*/ 694819 h 1391438"/>
              </a:gdLst>
              <a:ahLst/>
              <a:cxnLst>
                <a:cxn ang="0">
                  <a:pos x="connsiteX0" y="connsiteY0"/>
                </a:cxn>
                <a:cxn ang="0">
                  <a:pos x="connsiteX1" y="connsiteY1"/>
                </a:cxn>
                <a:cxn ang="0">
                  <a:pos x="connsiteX2" y="connsiteY2"/>
                </a:cxn>
                <a:cxn ang="0">
                  <a:pos x="connsiteX3" y="connsiteY3"/>
                </a:cxn>
              </a:cxnLst>
              <a:rect l="l" t="t" r="r" b="b"/>
              <a:pathLst>
                <a:path w="304012" h="1391438">
                  <a:moveTo>
                    <a:pt x="0" y="0"/>
                  </a:moveTo>
                  <a:lnTo>
                    <a:pt x="0" y="1391438"/>
                  </a:lnTo>
                  <a:lnTo>
                    <a:pt x="304012" y="1391438"/>
                  </a:lnTo>
                  <a:lnTo>
                    <a:pt x="304012" y="69481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任意多边形: 形状 19">
              <a:extLst>
                <a:ext uri="{FF2B5EF4-FFF2-40B4-BE49-F238E27FC236}">
                  <a16:creationId xmlns:a16="http://schemas.microsoft.com/office/drawing/2014/main" id="{EF19EFE8-0E44-42B6-BC28-C7038408E01E}"/>
                </a:ext>
              </a:extLst>
            </p:cNvPr>
            <p:cNvSpPr/>
            <p:nvPr/>
          </p:nvSpPr>
          <p:spPr>
            <a:xfrm>
              <a:off x="939268" y="5681848"/>
              <a:ext cx="371372" cy="854151"/>
            </a:xfrm>
            <a:custGeom>
              <a:avLst/>
              <a:gdLst>
                <a:gd name="connsiteX0" fmla="*/ 0 w 412095"/>
                <a:gd name="connsiteY0" fmla="*/ 0 h 1164773"/>
                <a:gd name="connsiteX1" fmla="*/ 0 w 412095"/>
                <a:gd name="connsiteY1" fmla="*/ 1164773 h 1164773"/>
                <a:gd name="connsiteX2" fmla="*/ 412095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0" y="1164773"/>
                  </a:lnTo>
                  <a:lnTo>
                    <a:pt x="412095" y="1164773"/>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20">
              <a:extLst>
                <a:ext uri="{FF2B5EF4-FFF2-40B4-BE49-F238E27FC236}">
                  <a16:creationId xmlns:a16="http://schemas.microsoft.com/office/drawing/2014/main" id="{C4710B47-A3AA-4A55-BC09-DC37EBFDBCD5}"/>
                </a:ext>
              </a:extLst>
            </p:cNvPr>
            <p:cNvSpPr/>
            <p:nvPr/>
          </p:nvSpPr>
          <p:spPr>
            <a:xfrm flipH="1">
              <a:off x="567897" y="5681848"/>
              <a:ext cx="371372" cy="854151"/>
            </a:xfrm>
            <a:custGeom>
              <a:avLst/>
              <a:gdLst>
                <a:gd name="connsiteX0" fmla="*/ 0 w 412095"/>
                <a:gd name="connsiteY0" fmla="*/ 0 h 1164773"/>
                <a:gd name="connsiteX1" fmla="*/ 412095 w 412095"/>
                <a:gd name="connsiteY1" fmla="*/ 1164773 h 1164773"/>
                <a:gd name="connsiteX2" fmla="*/ 0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412095" y="1164773"/>
                  </a:lnTo>
                  <a:lnTo>
                    <a:pt x="0" y="1164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22" name="任意多边形: 形状 21">
              <a:extLst>
                <a:ext uri="{FF2B5EF4-FFF2-40B4-BE49-F238E27FC236}">
                  <a16:creationId xmlns:a16="http://schemas.microsoft.com/office/drawing/2014/main" id="{D3DB4D94-F547-4506-A1A3-31A0B30E92D4}"/>
                </a:ext>
              </a:extLst>
            </p:cNvPr>
            <p:cNvSpPr/>
            <p:nvPr/>
          </p:nvSpPr>
          <p:spPr>
            <a:xfrm>
              <a:off x="261019" y="6536000"/>
              <a:ext cx="85756" cy="322000"/>
            </a:xfrm>
            <a:custGeom>
              <a:avLst/>
              <a:gdLst>
                <a:gd name="connsiteX0" fmla="*/ 0 w 85756"/>
                <a:gd name="connsiteY0" fmla="*/ 0 h 322000"/>
                <a:gd name="connsiteX1" fmla="*/ 85756 w 85756"/>
                <a:gd name="connsiteY1" fmla="*/ 0 h 322000"/>
                <a:gd name="connsiteX2" fmla="*/ 85756 w 85756"/>
                <a:gd name="connsiteY2" fmla="*/ 322000 h 322000"/>
                <a:gd name="connsiteX3" fmla="*/ 0 w 85756"/>
                <a:gd name="connsiteY3" fmla="*/ 322000 h 322000"/>
              </a:gdLst>
              <a:ahLst/>
              <a:cxnLst>
                <a:cxn ang="0">
                  <a:pos x="connsiteX0" y="connsiteY0"/>
                </a:cxn>
                <a:cxn ang="0">
                  <a:pos x="connsiteX1" y="connsiteY1"/>
                </a:cxn>
                <a:cxn ang="0">
                  <a:pos x="connsiteX2" y="connsiteY2"/>
                </a:cxn>
                <a:cxn ang="0">
                  <a:pos x="connsiteX3" y="connsiteY3"/>
                </a:cxn>
              </a:cxnLst>
              <a:rect l="l" t="t" r="r" b="b"/>
              <a:pathLst>
                <a:path w="85756" h="322000">
                  <a:moveTo>
                    <a:pt x="0" y="0"/>
                  </a:moveTo>
                  <a:lnTo>
                    <a:pt x="85756" y="0"/>
                  </a:lnTo>
                  <a:lnTo>
                    <a:pt x="85756" y="322000"/>
                  </a:lnTo>
                  <a:lnTo>
                    <a:pt x="0" y="322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任意多边形: 形状 22">
              <a:extLst>
                <a:ext uri="{FF2B5EF4-FFF2-40B4-BE49-F238E27FC236}">
                  <a16:creationId xmlns:a16="http://schemas.microsoft.com/office/drawing/2014/main" id="{9B413592-37D6-4EC2-9B13-6DF9141678A4}"/>
                </a:ext>
              </a:extLst>
            </p:cNvPr>
            <p:cNvSpPr/>
            <p:nvPr/>
          </p:nvSpPr>
          <p:spPr>
            <a:xfrm>
              <a:off x="912594" y="6536000"/>
              <a:ext cx="54390" cy="322000"/>
            </a:xfrm>
            <a:custGeom>
              <a:avLst/>
              <a:gdLst>
                <a:gd name="connsiteX0" fmla="*/ 0 w 54390"/>
                <a:gd name="connsiteY0" fmla="*/ 0 h 322000"/>
                <a:gd name="connsiteX1" fmla="*/ 54390 w 54390"/>
                <a:gd name="connsiteY1" fmla="*/ 0 h 322000"/>
                <a:gd name="connsiteX2" fmla="*/ 54390 w 54390"/>
                <a:gd name="connsiteY2" fmla="*/ 322000 h 322000"/>
                <a:gd name="connsiteX3" fmla="*/ 0 w 54390"/>
                <a:gd name="connsiteY3" fmla="*/ 322000 h 322000"/>
              </a:gdLst>
              <a:ahLst/>
              <a:cxnLst>
                <a:cxn ang="0">
                  <a:pos x="connsiteX0" y="connsiteY0"/>
                </a:cxn>
                <a:cxn ang="0">
                  <a:pos x="connsiteX1" y="connsiteY1"/>
                </a:cxn>
                <a:cxn ang="0">
                  <a:pos x="connsiteX2" y="connsiteY2"/>
                </a:cxn>
                <a:cxn ang="0">
                  <a:pos x="connsiteX3" y="connsiteY3"/>
                </a:cxn>
              </a:cxnLst>
              <a:rect l="l" t="t" r="r" b="b"/>
              <a:pathLst>
                <a:path w="54390" h="322000">
                  <a:moveTo>
                    <a:pt x="0" y="0"/>
                  </a:moveTo>
                  <a:lnTo>
                    <a:pt x="54390" y="0"/>
                  </a:lnTo>
                  <a:lnTo>
                    <a:pt x="54390" y="322000"/>
                  </a:lnTo>
                  <a:lnTo>
                    <a:pt x="0" y="322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24" name="组合 23">
            <a:extLst>
              <a:ext uri="{FF2B5EF4-FFF2-40B4-BE49-F238E27FC236}">
                <a16:creationId xmlns:a16="http://schemas.microsoft.com/office/drawing/2014/main" id="{0A531BFC-51F2-4A4F-A8F5-B82D12297878}"/>
              </a:ext>
            </a:extLst>
          </p:cNvPr>
          <p:cNvGrpSpPr/>
          <p:nvPr/>
        </p:nvGrpSpPr>
        <p:grpSpPr>
          <a:xfrm>
            <a:off x="6733240" y="5829300"/>
            <a:ext cx="681020" cy="804496"/>
            <a:chOff x="2320933" y="2797759"/>
            <a:chExt cx="2249271" cy="3017419"/>
          </a:xfrm>
        </p:grpSpPr>
        <p:grpSp>
          <p:nvGrpSpPr>
            <p:cNvPr id="25" name="组合 24">
              <a:extLst>
                <a:ext uri="{FF2B5EF4-FFF2-40B4-BE49-F238E27FC236}">
                  <a16:creationId xmlns:a16="http://schemas.microsoft.com/office/drawing/2014/main" id="{B4469DDD-F3A7-47B5-A004-B40465AD6875}"/>
                </a:ext>
              </a:extLst>
            </p:cNvPr>
            <p:cNvGrpSpPr/>
            <p:nvPr/>
          </p:nvGrpSpPr>
          <p:grpSpPr>
            <a:xfrm flipH="1">
              <a:off x="2320933" y="2797759"/>
              <a:ext cx="2249271" cy="2200111"/>
              <a:chOff x="9072865" y="4960550"/>
              <a:chExt cx="1792584" cy="1897450"/>
            </a:xfrm>
          </p:grpSpPr>
          <p:sp>
            <p:nvSpPr>
              <p:cNvPr id="28" name="任意多边形: 形状 27">
                <a:extLst>
                  <a:ext uri="{FF2B5EF4-FFF2-40B4-BE49-F238E27FC236}">
                    <a16:creationId xmlns:a16="http://schemas.microsoft.com/office/drawing/2014/main" id="{DD4FA5D3-BE69-4928-BC7E-F55C7CDCD679}"/>
                  </a:ext>
                </a:extLst>
              </p:cNvPr>
              <p:cNvSpPr/>
              <p:nvPr/>
            </p:nvSpPr>
            <p:spPr>
              <a:xfrm flipH="1">
                <a:off x="9514307" y="4960550"/>
                <a:ext cx="675571" cy="1897450"/>
              </a:xfrm>
              <a:custGeom>
                <a:avLst/>
                <a:gdLst>
                  <a:gd name="connsiteX0" fmla="*/ 0 w 675571"/>
                  <a:gd name="connsiteY0" fmla="*/ 0 h 1897450"/>
                  <a:gd name="connsiteX1" fmla="*/ 0 w 675571"/>
                  <a:gd name="connsiteY1" fmla="*/ 1897450 h 1897450"/>
                  <a:gd name="connsiteX2" fmla="*/ 675571 w 675571"/>
                  <a:gd name="connsiteY2" fmla="*/ 1897450 h 1897450"/>
                </a:gdLst>
                <a:ahLst/>
                <a:cxnLst>
                  <a:cxn ang="0">
                    <a:pos x="connsiteX0" y="connsiteY0"/>
                  </a:cxn>
                  <a:cxn ang="0">
                    <a:pos x="connsiteX1" y="connsiteY1"/>
                  </a:cxn>
                  <a:cxn ang="0">
                    <a:pos x="connsiteX2" y="connsiteY2"/>
                  </a:cxn>
                </a:cxnLst>
                <a:rect l="l" t="t" r="r" b="b"/>
                <a:pathLst>
                  <a:path w="675571" h="1897450">
                    <a:moveTo>
                      <a:pt x="0" y="0"/>
                    </a:moveTo>
                    <a:lnTo>
                      <a:pt x="0" y="1897450"/>
                    </a:lnTo>
                    <a:lnTo>
                      <a:pt x="675571" y="1897450"/>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29" name="任意多边形: 形状 28">
                <a:extLst>
                  <a:ext uri="{FF2B5EF4-FFF2-40B4-BE49-F238E27FC236}">
                    <a16:creationId xmlns:a16="http://schemas.microsoft.com/office/drawing/2014/main" id="{AF210D4D-B00D-4BD9-BBA0-5CDEBC7EE5B7}"/>
                  </a:ext>
                </a:extLst>
              </p:cNvPr>
              <p:cNvSpPr/>
              <p:nvPr/>
            </p:nvSpPr>
            <p:spPr>
              <a:xfrm>
                <a:off x="10189877" y="4960550"/>
                <a:ext cx="675572" cy="1897450"/>
              </a:xfrm>
              <a:custGeom>
                <a:avLst/>
                <a:gdLst>
                  <a:gd name="connsiteX0" fmla="*/ 0 w 675572"/>
                  <a:gd name="connsiteY0" fmla="*/ 0 h 1897450"/>
                  <a:gd name="connsiteX1" fmla="*/ 675572 w 675572"/>
                  <a:gd name="connsiteY1" fmla="*/ 1897450 h 1897450"/>
                  <a:gd name="connsiteX2" fmla="*/ 0 w 675572"/>
                  <a:gd name="connsiteY2" fmla="*/ 1897450 h 1897450"/>
                </a:gdLst>
                <a:ahLst/>
                <a:cxnLst>
                  <a:cxn ang="0">
                    <a:pos x="connsiteX0" y="connsiteY0"/>
                  </a:cxn>
                  <a:cxn ang="0">
                    <a:pos x="connsiteX1" y="connsiteY1"/>
                  </a:cxn>
                  <a:cxn ang="0">
                    <a:pos x="connsiteX2" y="connsiteY2"/>
                  </a:cxn>
                </a:cxnLst>
                <a:rect l="l" t="t" r="r" b="b"/>
                <a:pathLst>
                  <a:path w="675572" h="1897450">
                    <a:moveTo>
                      <a:pt x="0" y="0"/>
                    </a:moveTo>
                    <a:lnTo>
                      <a:pt x="675572" y="1897450"/>
                    </a:lnTo>
                    <a:lnTo>
                      <a:pt x="0" y="1897450"/>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任意多边形: 形状 29">
                <a:extLst>
                  <a:ext uri="{FF2B5EF4-FFF2-40B4-BE49-F238E27FC236}">
                    <a16:creationId xmlns:a16="http://schemas.microsoft.com/office/drawing/2014/main" id="{4FB50167-EB67-433F-9771-A1528F3D9323}"/>
                  </a:ext>
                </a:extLst>
              </p:cNvPr>
              <p:cNvSpPr/>
              <p:nvPr/>
            </p:nvSpPr>
            <p:spPr>
              <a:xfrm flipH="1">
                <a:off x="9072865" y="5693227"/>
                <a:ext cx="412095" cy="1164773"/>
              </a:xfrm>
              <a:custGeom>
                <a:avLst/>
                <a:gdLst>
                  <a:gd name="connsiteX0" fmla="*/ 0 w 412095"/>
                  <a:gd name="connsiteY0" fmla="*/ 0 h 1164773"/>
                  <a:gd name="connsiteX1" fmla="*/ 0 w 412095"/>
                  <a:gd name="connsiteY1" fmla="*/ 1164773 h 1164773"/>
                  <a:gd name="connsiteX2" fmla="*/ 412095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0" y="1164773"/>
                    </a:lnTo>
                    <a:lnTo>
                      <a:pt x="412095" y="1164773"/>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1" name="任意多边形: 形状 30">
                <a:extLst>
                  <a:ext uri="{FF2B5EF4-FFF2-40B4-BE49-F238E27FC236}">
                    <a16:creationId xmlns:a16="http://schemas.microsoft.com/office/drawing/2014/main" id="{F017844E-C318-48FC-8FBD-8DF3260F64DF}"/>
                  </a:ext>
                </a:extLst>
              </p:cNvPr>
              <p:cNvSpPr/>
              <p:nvPr/>
            </p:nvSpPr>
            <p:spPr>
              <a:xfrm>
                <a:off x="9484960" y="5693227"/>
                <a:ext cx="412095" cy="1164773"/>
              </a:xfrm>
              <a:custGeom>
                <a:avLst/>
                <a:gdLst>
                  <a:gd name="connsiteX0" fmla="*/ 0 w 412095"/>
                  <a:gd name="connsiteY0" fmla="*/ 0 h 1164773"/>
                  <a:gd name="connsiteX1" fmla="*/ 412095 w 412095"/>
                  <a:gd name="connsiteY1" fmla="*/ 1164773 h 1164773"/>
                  <a:gd name="connsiteX2" fmla="*/ 0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412095" y="1164773"/>
                    </a:lnTo>
                    <a:lnTo>
                      <a:pt x="0" y="1164773"/>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6" name="矩形 25">
              <a:extLst>
                <a:ext uri="{FF2B5EF4-FFF2-40B4-BE49-F238E27FC236}">
                  <a16:creationId xmlns:a16="http://schemas.microsoft.com/office/drawing/2014/main" id="{268DA95F-2806-4E99-A0FA-B80972CBA0D0}"/>
                </a:ext>
              </a:extLst>
            </p:cNvPr>
            <p:cNvSpPr/>
            <p:nvPr/>
          </p:nvSpPr>
          <p:spPr>
            <a:xfrm>
              <a:off x="3108755" y="4997872"/>
              <a:ext cx="119403" cy="8173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CF595A51-3594-41A1-ACFD-6174AA3D07CD}"/>
                </a:ext>
              </a:extLst>
            </p:cNvPr>
            <p:cNvSpPr/>
            <p:nvPr/>
          </p:nvSpPr>
          <p:spPr>
            <a:xfrm>
              <a:off x="4015981" y="4997872"/>
              <a:ext cx="75730" cy="8173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423576FE-E3FC-4782-AA54-3BF9922C68FD}"/>
              </a:ext>
            </a:extLst>
          </p:cNvPr>
          <p:cNvGrpSpPr/>
          <p:nvPr/>
        </p:nvGrpSpPr>
        <p:grpSpPr>
          <a:xfrm>
            <a:off x="11262360" y="4777133"/>
            <a:ext cx="929640" cy="2080867"/>
            <a:chOff x="11262360" y="4777133"/>
            <a:chExt cx="929640" cy="2080867"/>
          </a:xfrm>
        </p:grpSpPr>
        <p:sp>
          <p:nvSpPr>
            <p:cNvPr id="33" name="任意多边形: 形状 32">
              <a:extLst>
                <a:ext uri="{FF2B5EF4-FFF2-40B4-BE49-F238E27FC236}">
                  <a16:creationId xmlns:a16="http://schemas.microsoft.com/office/drawing/2014/main" id="{C3877CC8-75E2-44B3-BE91-D4D24E1A9A94}"/>
                </a:ext>
              </a:extLst>
            </p:cNvPr>
            <p:cNvSpPr/>
            <p:nvPr/>
          </p:nvSpPr>
          <p:spPr>
            <a:xfrm>
              <a:off x="12046347" y="4777133"/>
              <a:ext cx="145653" cy="1791805"/>
            </a:xfrm>
            <a:custGeom>
              <a:avLst/>
              <a:gdLst>
                <a:gd name="connsiteX0" fmla="*/ 0 w 145653"/>
                <a:gd name="connsiteY0" fmla="*/ 0 h 1791805"/>
                <a:gd name="connsiteX1" fmla="*/ 145653 w 145653"/>
                <a:gd name="connsiteY1" fmla="*/ 332891 h 1791805"/>
                <a:gd name="connsiteX2" fmla="*/ 145653 w 145653"/>
                <a:gd name="connsiteY2" fmla="*/ 1791805 h 1791805"/>
                <a:gd name="connsiteX3" fmla="*/ 0 w 145653"/>
                <a:gd name="connsiteY3" fmla="*/ 1791805 h 1791805"/>
              </a:gdLst>
              <a:ahLst/>
              <a:cxnLst>
                <a:cxn ang="0">
                  <a:pos x="connsiteX0" y="connsiteY0"/>
                </a:cxn>
                <a:cxn ang="0">
                  <a:pos x="connsiteX1" y="connsiteY1"/>
                </a:cxn>
                <a:cxn ang="0">
                  <a:pos x="connsiteX2" y="connsiteY2"/>
                </a:cxn>
                <a:cxn ang="0">
                  <a:pos x="connsiteX3" y="connsiteY3"/>
                </a:cxn>
              </a:cxnLst>
              <a:rect l="l" t="t" r="r" b="b"/>
              <a:pathLst>
                <a:path w="145653" h="1791805">
                  <a:moveTo>
                    <a:pt x="0" y="0"/>
                  </a:moveTo>
                  <a:lnTo>
                    <a:pt x="145653" y="332891"/>
                  </a:lnTo>
                  <a:lnTo>
                    <a:pt x="145653" y="1791805"/>
                  </a:lnTo>
                  <a:lnTo>
                    <a:pt x="0" y="179180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4" name="任意多边形: 形状 33">
              <a:extLst>
                <a:ext uri="{FF2B5EF4-FFF2-40B4-BE49-F238E27FC236}">
                  <a16:creationId xmlns:a16="http://schemas.microsoft.com/office/drawing/2014/main" id="{32AA9ABA-0CB8-4741-8144-E03F8000FD0C}"/>
                </a:ext>
              </a:extLst>
            </p:cNvPr>
            <p:cNvSpPr/>
            <p:nvPr/>
          </p:nvSpPr>
          <p:spPr>
            <a:xfrm flipH="1">
              <a:off x="11262360" y="4777133"/>
              <a:ext cx="783989" cy="1791805"/>
            </a:xfrm>
            <a:custGeom>
              <a:avLst/>
              <a:gdLst>
                <a:gd name="connsiteX0" fmla="*/ 0 w 675572"/>
                <a:gd name="connsiteY0" fmla="*/ 0 h 1897450"/>
                <a:gd name="connsiteX1" fmla="*/ 675572 w 675572"/>
                <a:gd name="connsiteY1" fmla="*/ 1897450 h 1897450"/>
                <a:gd name="connsiteX2" fmla="*/ 0 w 675572"/>
                <a:gd name="connsiteY2" fmla="*/ 1897450 h 1897450"/>
              </a:gdLst>
              <a:ahLst/>
              <a:cxnLst>
                <a:cxn ang="0">
                  <a:pos x="connsiteX0" y="connsiteY0"/>
                </a:cxn>
                <a:cxn ang="0">
                  <a:pos x="connsiteX1" y="connsiteY1"/>
                </a:cxn>
                <a:cxn ang="0">
                  <a:pos x="connsiteX2" y="connsiteY2"/>
                </a:cxn>
              </a:cxnLst>
              <a:rect l="l" t="t" r="r" b="b"/>
              <a:pathLst>
                <a:path w="675572" h="1897450">
                  <a:moveTo>
                    <a:pt x="0" y="0"/>
                  </a:moveTo>
                  <a:lnTo>
                    <a:pt x="675572" y="1897450"/>
                  </a:lnTo>
                  <a:lnTo>
                    <a:pt x="0" y="1897450"/>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形状 34">
              <a:extLst>
                <a:ext uri="{FF2B5EF4-FFF2-40B4-BE49-F238E27FC236}">
                  <a16:creationId xmlns:a16="http://schemas.microsoft.com/office/drawing/2014/main" id="{78E8BD96-716A-425A-A68E-72B29903EEB6}"/>
                </a:ext>
              </a:extLst>
            </p:cNvPr>
            <p:cNvSpPr/>
            <p:nvPr/>
          </p:nvSpPr>
          <p:spPr>
            <a:xfrm>
              <a:off x="11990985" y="6568939"/>
              <a:ext cx="110431" cy="289061"/>
            </a:xfrm>
            <a:custGeom>
              <a:avLst/>
              <a:gdLst>
                <a:gd name="connsiteX0" fmla="*/ 0 w 110431"/>
                <a:gd name="connsiteY0" fmla="*/ 0 h 289061"/>
                <a:gd name="connsiteX1" fmla="*/ 110431 w 110431"/>
                <a:gd name="connsiteY1" fmla="*/ 0 h 289061"/>
                <a:gd name="connsiteX2" fmla="*/ 110431 w 110431"/>
                <a:gd name="connsiteY2" fmla="*/ 289061 h 289061"/>
                <a:gd name="connsiteX3" fmla="*/ 0 w 110431"/>
                <a:gd name="connsiteY3" fmla="*/ 289061 h 289061"/>
              </a:gdLst>
              <a:ahLst/>
              <a:cxnLst>
                <a:cxn ang="0">
                  <a:pos x="connsiteX0" y="connsiteY0"/>
                </a:cxn>
                <a:cxn ang="0">
                  <a:pos x="connsiteX1" y="connsiteY1"/>
                </a:cxn>
                <a:cxn ang="0">
                  <a:pos x="connsiteX2" y="connsiteY2"/>
                </a:cxn>
                <a:cxn ang="0">
                  <a:pos x="connsiteX3" y="connsiteY3"/>
                </a:cxn>
              </a:cxnLst>
              <a:rect l="l" t="t" r="r" b="b"/>
              <a:pathLst>
                <a:path w="110431" h="289061">
                  <a:moveTo>
                    <a:pt x="0" y="0"/>
                  </a:moveTo>
                  <a:lnTo>
                    <a:pt x="110431" y="0"/>
                  </a:lnTo>
                  <a:lnTo>
                    <a:pt x="110431" y="289061"/>
                  </a:lnTo>
                  <a:lnTo>
                    <a:pt x="0" y="28906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36" name="组合 35">
            <a:extLst>
              <a:ext uri="{FF2B5EF4-FFF2-40B4-BE49-F238E27FC236}">
                <a16:creationId xmlns:a16="http://schemas.microsoft.com/office/drawing/2014/main" id="{25A45945-0CB9-4D7E-948F-82F8407997AC}"/>
              </a:ext>
            </a:extLst>
          </p:cNvPr>
          <p:cNvGrpSpPr/>
          <p:nvPr/>
        </p:nvGrpSpPr>
        <p:grpSpPr>
          <a:xfrm>
            <a:off x="4929417" y="2733083"/>
            <a:ext cx="2333167" cy="2333167"/>
            <a:chOff x="5113020" y="2887980"/>
            <a:chExt cx="2133600" cy="2133600"/>
          </a:xfrm>
        </p:grpSpPr>
        <p:sp>
          <p:nvSpPr>
            <p:cNvPr id="37" name="任意多边形: 形状 36">
              <a:extLst>
                <a:ext uri="{FF2B5EF4-FFF2-40B4-BE49-F238E27FC236}">
                  <a16:creationId xmlns:a16="http://schemas.microsoft.com/office/drawing/2014/main" id="{F73C1C42-955B-4A76-B799-3786CE963DCB}"/>
                </a:ext>
              </a:extLst>
            </p:cNvPr>
            <p:cNvSpPr/>
            <p:nvPr/>
          </p:nvSpPr>
          <p:spPr>
            <a:xfrm>
              <a:off x="5358456" y="3114309"/>
              <a:ext cx="1026392" cy="1639293"/>
            </a:xfrm>
            <a:custGeom>
              <a:avLst/>
              <a:gdLst>
                <a:gd name="connsiteX0" fmla="*/ 165885 w 1026392"/>
                <a:gd name="connsiteY0" fmla="*/ 0 h 1639293"/>
                <a:gd name="connsiteX1" fmla="*/ 576625 w 1026392"/>
                <a:gd name="connsiteY1" fmla="*/ 482702 h 1639293"/>
                <a:gd name="connsiteX2" fmla="*/ 274550 w 1026392"/>
                <a:gd name="connsiteY2" fmla="*/ 482702 h 1639293"/>
                <a:gd name="connsiteX3" fmla="*/ 1026392 w 1026392"/>
                <a:gd name="connsiteY3" fmla="*/ 1639293 h 1639293"/>
                <a:gd name="connsiteX4" fmla="*/ 115963 w 1026392"/>
                <a:gd name="connsiteY4" fmla="*/ 1639293 h 1639293"/>
                <a:gd name="connsiteX5" fmla="*/ 67023 w 1026392"/>
                <a:gd name="connsiteY5" fmla="*/ 1594814 h 1639293"/>
                <a:gd name="connsiteX6" fmla="*/ 0 w 1026392"/>
                <a:gd name="connsiteY6" fmla="*/ 1521070 h 1639293"/>
                <a:gd name="connsiteX7" fmla="*/ 0 w 1026392"/>
                <a:gd name="connsiteY7" fmla="*/ 482702 h 1639293"/>
                <a:gd name="connsiteX8" fmla="*/ 0 w 1026392"/>
                <a:gd name="connsiteY8" fmla="*/ 159874 h 1639293"/>
                <a:gd name="connsiteX9" fmla="*/ 67023 w 1026392"/>
                <a:gd name="connsiteY9" fmla="*/ 86131 h 1639293"/>
                <a:gd name="connsiteX10" fmla="*/ 142781 w 1026392"/>
                <a:gd name="connsiteY10" fmla="*/ 17278 h 163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392" h="1639293">
                  <a:moveTo>
                    <a:pt x="165885" y="0"/>
                  </a:moveTo>
                  <a:lnTo>
                    <a:pt x="576625" y="482702"/>
                  </a:lnTo>
                  <a:lnTo>
                    <a:pt x="274550" y="482702"/>
                  </a:lnTo>
                  <a:lnTo>
                    <a:pt x="1026392" y="1639293"/>
                  </a:lnTo>
                  <a:lnTo>
                    <a:pt x="115963" y="1639293"/>
                  </a:lnTo>
                  <a:lnTo>
                    <a:pt x="67023" y="1594814"/>
                  </a:lnTo>
                  <a:lnTo>
                    <a:pt x="0" y="1521070"/>
                  </a:lnTo>
                  <a:lnTo>
                    <a:pt x="0" y="482702"/>
                  </a:lnTo>
                  <a:lnTo>
                    <a:pt x="0" y="159874"/>
                  </a:lnTo>
                  <a:lnTo>
                    <a:pt x="67023" y="86131"/>
                  </a:lnTo>
                  <a:cubicBezTo>
                    <a:pt x="91155" y="61999"/>
                    <a:pt x="116437" y="39018"/>
                    <a:pt x="142781" y="17278"/>
                  </a:cubicBez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8" name="任意多边形: 形状 37">
              <a:extLst>
                <a:ext uri="{FF2B5EF4-FFF2-40B4-BE49-F238E27FC236}">
                  <a16:creationId xmlns:a16="http://schemas.microsoft.com/office/drawing/2014/main" id="{6DEF0A3E-CFE8-407C-8534-4D82B7A16DA2}"/>
                </a:ext>
              </a:extLst>
            </p:cNvPr>
            <p:cNvSpPr/>
            <p:nvPr/>
          </p:nvSpPr>
          <p:spPr>
            <a:xfrm flipH="1">
              <a:off x="5113021" y="3281672"/>
              <a:ext cx="245435" cy="1346216"/>
            </a:xfrm>
            <a:custGeom>
              <a:avLst/>
              <a:gdLst>
                <a:gd name="connsiteX0" fmla="*/ 0 w 245435"/>
                <a:gd name="connsiteY0" fmla="*/ 0 h 1346216"/>
                <a:gd name="connsiteX1" fmla="*/ 0 w 245435"/>
                <a:gd name="connsiteY1" fmla="*/ 315337 h 1346216"/>
                <a:gd name="connsiteX2" fmla="*/ 0 w 245435"/>
                <a:gd name="connsiteY2" fmla="*/ 1346216 h 1346216"/>
                <a:gd name="connsiteX3" fmla="*/ 63242 w 245435"/>
                <a:gd name="connsiteY3" fmla="*/ 1269566 h 1346216"/>
                <a:gd name="connsiteX4" fmla="*/ 245435 w 245435"/>
                <a:gd name="connsiteY4" fmla="*/ 673108 h 1346216"/>
                <a:gd name="connsiteX5" fmla="*/ 63242 w 245435"/>
                <a:gd name="connsiteY5" fmla="*/ 76650 h 134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35" h="1346216">
                  <a:moveTo>
                    <a:pt x="0" y="0"/>
                  </a:moveTo>
                  <a:lnTo>
                    <a:pt x="0" y="315337"/>
                  </a:lnTo>
                  <a:lnTo>
                    <a:pt x="0" y="1346216"/>
                  </a:lnTo>
                  <a:lnTo>
                    <a:pt x="63242" y="1269566"/>
                  </a:lnTo>
                  <a:cubicBezTo>
                    <a:pt x="178269" y="1099304"/>
                    <a:pt x="245435" y="894049"/>
                    <a:pt x="245435" y="673108"/>
                  </a:cubicBezTo>
                  <a:cubicBezTo>
                    <a:pt x="245435" y="452167"/>
                    <a:pt x="178269" y="246913"/>
                    <a:pt x="63242" y="7665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a:extLst>
                <a:ext uri="{FF2B5EF4-FFF2-40B4-BE49-F238E27FC236}">
                  <a16:creationId xmlns:a16="http://schemas.microsoft.com/office/drawing/2014/main" id="{E93EB198-65D9-465D-A2DE-2DDDADF4CD8A}"/>
                </a:ext>
              </a:extLst>
            </p:cNvPr>
            <p:cNvSpPr/>
            <p:nvPr/>
          </p:nvSpPr>
          <p:spPr>
            <a:xfrm flipH="1">
              <a:off x="6196795" y="3237583"/>
              <a:ext cx="600689" cy="1372876"/>
            </a:xfrm>
            <a:custGeom>
              <a:avLst/>
              <a:gdLst>
                <a:gd name="connsiteX0" fmla="*/ 0 w 675571"/>
                <a:gd name="connsiteY0" fmla="*/ 0 h 1897450"/>
                <a:gd name="connsiteX1" fmla="*/ 0 w 675571"/>
                <a:gd name="connsiteY1" fmla="*/ 1897450 h 1897450"/>
                <a:gd name="connsiteX2" fmla="*/ 675571 w 675571"/>
                <a:gd name="connsiteY2" fmla="*/ 1897450 h 1897450"/>
              </a:gdLst>
              <a:ahLst/>
              <a:cxnLst>
                <a:cxn ang="0">
                  <a:pos x="connsiteX0" y="connsiteY0"/>
                </a:cxn>
                <a:cxn ang="0">
                  <a:pos x="connsiteX1" y="connsiteY1"/>
                </a:cxn>
                <a:cxn ang="0">
                  <a:pos x="connsiteX2" y="connsiteY2"/>
                </a:cxn>
              </a:cxnLst>
              <a:rect l="l" t="t" r="r" b="b"/>
              <a:pathLst>
                <a:path w="675571" h="1897450">
                  <a:moveTo>
                    <a:pt x="0" y="0"/>
                  </a:moveTo>
                  <a:lnTo>
                    <a:pt x="0" y="1897450"/>
                  </a:lnTo>
                  <a:lnTo>
                    <a:pt x="675571" y="18974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0" name="任意多边形: 形状 39">
              <a:extLst>
                <a:ext uri="{FF2B5EF4-FFF2-40B4-BE49-F238E27FC236}">
                  <a16:creationId xmlns:a16="http://schemas.microsoft.com/office/drawing/2014/main" id="{DA10501F-9E8F-435A-AE9A-1FA21D5C4C46}"/>
                </a:ext>
              </a:extLst>
            </p:cNvPr>
            <p:cNvSpPr/>
            <p:nvPr/>
          </p:nvSpPr>
          <p:spPr>
            <a:xfrm>
              <a:off x="6797484" y="3237583"/>
              <a:ext cx="420213" cy="1372876"/>
            </a:xfrm>
            <a:custGeom>
              <a:avLst/>
              <a:gdLst>
                <a:gd name="connsiteX0" fmla="*/ 0 w 420213"/>
                <a:gd name="connsiteY0" fmla="*/ 0 h 1372876"/>
                <a:gd name="connsiteX1" fmla="*/ 420213 w 420213"/>
                <a:gd name="connsiteY1" fmla="*/ 960395 h 1372876"/>
                <a:gd name="connsiteX2" fmla="*/ 401176 w 420213"/>
                <a:gd name="connsiteY2" fmla="*/ 1034431 h 1372876"/>
                <a:gd name="connsiteX3" fmla="*/ 266944 w 420213"/>
                <a:gd name="connsiteY3" fmla="*/ 1313655 h 1372876"/>
                <a:gd name="connsiteX4" fmla="*/ 218083 w 420213"/>
                <a:gd name="connsiteY4" fmla="*/ 1372876 h 1372876"/>
                <a:gd name="connsiteX5" fmla="*/ 0 w 420213"/>
                <a:gd name="connsiteY5" fmla="*/ 1372876 h 13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213" h="1372876">
                  <a:moveTo>
                    <a:pt x="0" y="0"/>
                  </a:moveTo>
                  <a:lnTo>
                    <a:pt x="420213" y="960395"/>
                  </a:lnTo>
                  <a:lnTo>
                    <a:pt x="401176" y="1034431"/>
                  </a:lnTo>
                  <a:cubicBezTo>
                    <a:pt x="370006" y="1134645"/>
                    <a:pt x="324458" y="1228524"/>
                    <a:pt x="266944" y="1313655"/>
                  </a:cubicBezTo>
                  <a:lnTo>
                    <a:pt x="218083" y="1372876"/>
                  </a:lnTo>
                  <a:lnTo>
                    <a:pt x="0" y="1372876"/>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1" name="任意多边形: 形状 40">
              <a:extLst>
                <a:ext uri="{FF2B5EF4-FFF2-40B4-BE49-F238E27FC236}">
                  <a16:creationId xmlns:a16="http://schemas.microsoft.com/office/drawing/2014/main" id="{C06D0F29-2DF8-49B1-A3FA-919783E232E3}"/>
                </a:ext>
              </a:extLst>
            </p:cNvPr>
            <p:cNvSpPr/>
            <p:nvPr/>
          </p:nvSpPr>
          <p:spPr>
            <a:xfrm flipH="1">
              <a:off x="5804284" y="3767702"/>
              <a:ext cx="366417" cy="842757"/>
            </a:xfrm>
            <a:custGeom>
              <a:avLst/>
              <a:gdLst>
                <a:gd name="connsiteX0" fmla="*/ 0 w 412095"/>
                <a:gd name="connsiteY0" fmla="*/ 0 h 1164773"/>
                <a:gd name="connsiteX1" fmla="*/ 0 w 412095"/>
                <a:gd name="connsiteY1" fmla="*/ 1164773 h 1164773"/>
                <a:gd name="connsiteX2" fmla="*/ 412095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0" y="1164773"/>
                  </a:lnTo>
                  <a:lnTo>
                    <a:pt x="412095" y="116477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2" name="任意多边形: 形状 41">
              <a:extLst>
                <a:ext uri="{FF2B5EF4-FFF2-40B4-BE49-F238E27FC236}">
                  <a16:creationId xmlns:a16="http://schemas.microsoft.com/office/drawing/2014/main" id="{63303954-E978-4F57-B943-6E4703EABF63}"/>
                </a:ext>
              </a:extLst>
            </p:cNvPr>
            <p:cNvSpPr/>
            <p:nvPr/>
          </p:nvSpPr>
          <p:spPr>
            <a:xfrm>
              <a:off x="6170701" y="3767702"/>
              <a:ext cx="366417" cy="842757"/>
            </a:xfrm>
            <a:custGeom>
              <a:avLst/>
              <a:gdLst>
                <a:gd name="connsiteX0" fmla="*/ 0 w 412095"/>
                <a:gd name="connsiteY0" fmla="*/ 0 h 1164773"/>
                <a:gd name="connsiteX1" fmla="*/ 412095 w 412095"/>
                <a:gd name="connsiteY1" fmla="*/ 1164773 h 1164773"/>
                <a:gd name="connsiteX2" fmla="*/ 0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412095" y="1164773"/>
                  </a:lnTo>
                  <a:lnTo>
                    <a:pt x="0" y="1164773"/>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3" name="任意多边形: 形状 42">
              <a:extLst>
                <a:ext uri="{FF2B5EF4-FFF2-40B4-BE49-F238E27FC236}">
                  <a16:creationId xmlns:a16="http://schemas.microsoft.com/office/drawing/2014/main" id="{8C117466-9805-4A49-92E3-D801B3FED853}"/>
                </a:ext>
              </a:extLst>
            </p:cNvPr>
            <p:cNvSpPr/>
            <p:nvPr/>
          </p:nvSpPr>
          <p:spPr>
            <a:xfrm flipH="1">
              <a:off x="6755291" y="4610459"/>
              <a:ext cx="84612" cy="241678"/>
            </a:xfrm>
            <a:custGeom>
              <a:avLst/>
              <a:gdLst>
                <a:gd name="connsiteX0" fmla="*/ 84612 w 84612"/>
                <a:gd name="connsiteY0" fmla="*/ 0 h 241678"/>
                <a:gd name="connsiteX1" fmla="*/ 0 w 84612"/>
                <a:gd name="connsiteY1" fmla="*/ 0 h 241678"/>
                <a:gd name="connsiteX2" fmla="*/ 0 w 84612"/>
                <a:gd name="connsiteY2" fmla="*/ 181350 h 241678"/>
                <a:gd name="connsiteX3" fmla="*/ 63625 w 84612"/>
                <a:gd name="connsiteY3" fmla="*/ 228928 h 241678"/>
                <a:gd name="connsiteX4" fmla="*/ 84612 w 84612"/>
                <a:gd name="connsiteY4" fmla="*/ 241678 h 241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12" h="241678">
                  <a:moveTo>
                    <a:pt x="84612" y="0"/>
                  </a:moveTo>
                  <a:lnTo>
                    <a:pt x="0" y="0"/>
                  </a:lnTo>
                  <a:lnTo>
                    <a:pt x="0" y="181350"/>
                  </a:lnTo>
                  <a:lnTo>
                    <a:pt x="63625" y="228928"/>
                  </a:lnTo>
                  <a:lnTo>
                    <a:pt x="84612" y="24167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4" name="任意多边形: 形状 43">
              <a:extLst>
                <a:ext uri="{FF2B5EF4-FFF2-40B4-BE49-F238E27FC236}">
                  <a16:creationId xmlns:a16="http://schemas.microsoft.com/office/drawing/2014/main" id="{E522126C-024B-4266-BF22-4A7CD04A9FF7}"/>
                </a:ext>
              </a:extLst>
            </p:cNvPr>
            <p:cNvSpPr/>
            <p:nvPr/>
          </p:nvSpPr>
          <p:spPr>
            <a:xfrm flipH="1">
              <a:off x="6143356" y="4610459"/>
              <a:ext cx="53664" cy="411121"/>
            </a:xfrm>
            <a:custGeom>
              <a:avLst/>
              <a:gdLst>
                <a:gd name="connsiteX0" fmla="*/ 53664 w 53664"/>
                <a:gd name="connsiteY0" fmla="*/ 0 h 411121"/>
                <a:gd name="connsiteX1" fmla="*/ 0 w 53664"/>
                <a:gd name="connsiteY1" fmla="*/ 0 h 411121"/>
                <a:gd name="connsiteX2" fmla="*/ 0 w 53664"/>
                <a:gd name="connsiteY2" fmla="*/ 410253 h 411121"/>
                <a:gd name="connsiteX3" fmla="*/ 17200 w 53664"/>
                <a:gd name="connsiteY3" fmla="*/ 411121 h 411121"/>
                <a:gd name="connsiteX4" fmla="*/ 53664 w 53664"/>
                <a:gd name="connsiteY4" fmla="*/ 409280 h 411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64" h="411121">
                  <a:moveTo>
                    <a:pt x="53664" y="0"/>
                  </a:moveTo>
                  <a:lnTo>
                    <a:pt x="0" y="0"/>
                  </a:lnTo>
                  <a:lnTo>
                    <a:pt x="0" y="410253"/>
                  </a:lnTo>
                  <a:lnTo>
                    <a:pt x="17200" y="411121"/>
                  </a:lnTo>
                  <a:lnTo>
                    <a:pt x="53664" y="40928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椭圆 44">
              <a:extLst>
                <a:ext uri="{FF2B5EF4-FFF2-40B4-BE49-F238E27FC236}">
                  <a16:creationId xmlns:a16="http://schemas.microsoft.com/office/drawing/2014/main" id="{B5A48B11-D6FC-4612-B771-8430EAE03892}"/>
                </a:ext>
              </a:extLst>
            </p:cNvPr>
            <p:cNvSpPr/>
            <p:nvPr/>
          </p:nvSpPr>
          <p:spPr>
            <a:xfrm>
              <a:off x="5113020" y="2887980"/>
              <a:ext cx="2133600" cy="2133600"/>
            </a:xfrm>
            <a:prstGeom prst="ellipse">
              <a:avLst/>
            </a:prstGeom>
            <a:noFill/>
            <a:ln w="76200" cmpd="thinThick">
              <a:gradFill flip="none" rotWithShape="1">
                <a:gsLst>
                  <a:gs pos="0">
                    <a:schemeClr val="accent5">
                      <a:lumMod val="100000"/>
                    </a:schemeClr>
                  </a:gs>
                  <a:gs pos="71000">
                    <a:schemeClr val="accent5">
                      <a:lumMod val="75000"/>
                      <a:alpha val="74000"/>
                    </a:schemeClr>
                  </a:gs>
                </a:gsLst>
                <a:lin ang="10800000" scaled="1"/>
                <a:tileRect/>
              </a:gradFill>
            </a:ln>
            <a:effectLst>
              <a:outerShdw blurRad="47752" dist="35814" dir="2700000" algn="tl" rotWithShape="0">
                <a:schemeClr val="accent5">
                  <a:alpha val="4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p>
              <a:pPr algn="ctr"/>
              <a:endParaRPr lang="zh-CN" altLang="en-US" sz="1692"/>
            </a:p>
          </p:txBody>
        </p:sp>
        <p:sp>
          <p:nvSpPr>
            <p:cNvPr id="46" name="任意多边形: 形状 45">
              <a:extLst>
                <a:ext uri="{FF2B5EF4-FFF2-40B4-BE49-F238E27FC236}">
                  <a16:creationId xmlns:a16="http://schemas.microsoft.com/office/drawing/2014/main" id="{5DC64E9C-279A-40FC-93A0-BC4AA158C9E1}"/>
                </a:ext>
              </a:extLst>
            </p:cNvPr>
            <p:cNvSpPr/>
            <p:nvPr/>
          </p:nvSpPr>
          <p:spPr>
            <a:xfrm>
              <a:off x="6584082" y="2941320"/>
              <a:ext cx="426338" cy="346926"/>
            </a:xfrm>
            <a:custGeom>
              <a:avLst/>
              <a:gdLst>
                <a:gd name="connsiteX0" fmla="*/ 239743 w 479485"/>
                <a:gd name="connsiteY0" fmla="*/ 0 h 479486"/>
                <a:gd name="connsiteX1" fmla="*/ 327302 w 479485"/>
                <a:gd name="connsiteY1" fmla="*/ 138336 h 479486"/>
                <a:gd name="connsiteX2" fmla="*/ 479485 w 479485"/>
                <a:gd name="connsiteY2" fmla="*/ 183147 h 479486"/>
                <a:gd name="connsiteX3" fmla="*/ 381416 w 479485"/>
                <a:gd name="connsiteY3" fmla="*/ 313455 h 479486"/>
                <a:gd name="connsiteX4" fmla="*/ 387912 w 479485"/>
                <a:gd name="connsiteY4" fmla="*/ 479486 h 479486"/>
                <a:gd name="connsiteX5" fmla="*/ 239743 w 479485"/>
                <a:gd name="connsiteY5" fmla="*/ 421684 h 479486"/>
                <a:gd name="connsiteX6" fmla="*/ 91573 w 479485"/>
                <a:gd name="connsiteY6" fmla="*/ 479486 h 479486"/>
                <a:gd name="connsiteX7" fmla="*/ 98069 w 479485"/>
                <a:gd name="connsiteY7" fmla="*/ 313455 h 479486"/>
                <a:gd name="connsiteX8" fmla="*/ 0 w 479485"/>
                <a:gd name="connsiteY8" fmla="*/ 183147 h 479486"/>
                <a:gd name="connsiteX9" fmla="*/ 152183 w 479485"/>
                <a:gd name="connsiteY9" fmla="*/ 138336 h 4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5" h="479486">
                  <a:moveTo>
                    <a:pt x="239743" y="0"/>
                  </a:moveTo>
                  <a:lnTo>
                    <a:pt x="327302" y="138336"/>
                  </a:lnTo>
                  <a:lnTo>
                    <a:pt x="479485" y="183147"/>
                  </a:lnTo>
                  <a:lnTo>
                    <a:pt x="381416" y="313455"/>
                  </a:lnTo>
                  <a:lnTo>
                    <a:pt x="387912" y="479486"/>
                  </a:lnTo>
                  <a:lnTo>
                    <a:pt x="239743" y="421684"/>
                  </a:lnTo>
                  <a:lnTo>
                    <a:pt x="91573" y="479486"/>
                  </a:lnTo>
                  <a:lnTo>
                    <a:pt x="98069" y="313455"/>
                  </a:lnTo>
                  <a:lnTo>
                    <a:pt x="0" y="183147"/>
                  </a:lnTo>
                  <a:lnTo>
                    <a:pt x="152183" y="138336"/>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a:extLst>
              <a:ext uri="{FF2B5EF4-FFF2-40B4-BE49-F238E27FC236}">
                <a16:creationId xmlns:a16="http://schemas.microsoft.com/office/drawing/2014/main" id="{60F06C2B-6ED0-4A57-8064-7C48D5A044A8}"/>
              </a:ext>
            </a:extLst>
          </p:cNvPr>
          <p:cNvGrpSpPr/>
          <p:nvPr/>
        </p:nvGrpSpPr>
        <p:grpSpPr>
          <a:xfrm>
            <a:off x="3921532" y="763092"/>
            <a:ext cx="4348880" cy="840773"/>
            <a:chOff x="3921560" y="822607"/>
            <a:chExt cx="4348880" cy="840773"/>
          </a:xfrm>
        </p:grpSpPr>
        <p:grpSp>
          <p:nvGrpSpPr>
            <p:cNvPr id="48" name="组合 47">
              <a:extLst>
                <a:ext uri="{FF2B5EF4-FFF2-40B4-BE49-F238E27FC236}">
                  <a16:creationId xmlns:a16="http://schemas.microsoft.com/office/drawing/2014/main" id="{1CB2E374-4237-4875-A164-665729331161}"/>
                </a:ext>
              </a:extLst>
            </p:cNvPr>
            <p:cNvGrpSpPr/>
            <p:nvPr/>
          </p:nvGrpSpPr>
          <p:grpSpPr>
            <a:xfrm>
              <a:off x="3921560" y="1116481"/>
              <a:ext cx="4348880" cy="341041"/>
              <a:chOff x="3921560" y="1116481"/>
              <a:chExt cx="4348880" cy="341041"/>
            </a:xfrm>
          </p:grpSpPr>
          <p:sp>
            <p:nvSpPr>
              <p:cNvPr id="55" name="任意多边形 5">
                <a:extLst>
                  <a:ext uri="{FF2B5EF4-FFF2-40B4-BE49-F238E27FC236}">
                    <a16:creationId xmlns:a16="http://schemas.microsoft.com/office/drawing/2014/main" id="{E03957B0-48B3-4D45-90E1-32EB1425B1D0}"/>
                  </a:ext>
                </a:extLst>
              </p:cNvPr>
              <p:cNvSpPr/>
              <p:nvPr/>
            </p:nvSpPr>
            <p:spPr>
              <a:xfrm rot="19800000" flipV="1">
                <a:off x="3921560"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sp>
            <p:nvSpPr>
              <p:cNvPr id="56" name="任意多边形 5">
                <a:extLst>
                  <a:ext uri="{FF2B5EF4-FFF2-40B4-BE49-F238E27FC236}">
                    <a16:creationId xmlns:a16="http://schemas.microsoft.com/office/drawing/2014/main" id="{F75017DD-94D0-4C86-BD8A-D3C7998688DC}"/>
                  </a:ext>
                </a:extLst>
              </p:cNvPr>
              <p:cNvSpPr/>
              <p:nvPr/>
            </p:nvSpPr>
            <p:spPr>
              <a:xfrm rot="1800000" flipH="1" flipV="1">
                <a:off x="7057189"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grpSp>
        <p:sp>
          <p:nvSpPr>
            <p:cNvPr id="49" name="文本框 48">
              <a:extLst>
                <a:ext uri="{FF2B5EF4-FFF2-40B4-BE49-F238E27FC236}">
                  <a16:creationId xmlns:a16="http://schemas.microsoft.com/office/drawing/2014/main" id="{094B5B2B-D426-4892-AD02-74FC81891A45}"/>
                </a:ext>
              </a:extLst>
            </p:cNvPr>
            <p:cNvSpPr txBox="1"/>
            <p:nvPr/>
          </p:nvSpPr>
          <p:spPr>
            <a:xfrm>
              <a:off x="5172670" y="822607"/>
              <a:ext cx="1846660" cy="553998"/>
            </a:xfrm>
            <a:prstGeom prst="rect">
              <a:avLst/>
            </a:prstGeom>
            <a:noFill/>
          </p:spPr>
          <p:txBody>
            <a:bodyPr wrap="none" lIns="0" tIns="0" rIns="0" bIns="0" rtlCol="0">
              <a:spAutoFit/>
            </a:bodyPr>
            <a:lstStyle/>
            <a:p>
              <a:pPr algn="ctr"/>
              <a:r>
                <a:rPr lang="zh-CN" altLang="en-US" sz="3600" dirty="0">
                  <a:solidFill>
                    <a:schemeClr val="accent1"/>
                  </a:solidFill>
                  <a:latin typeface="+mj-ea"/>
                  <a:ea typeface="+mj-ea"/>
                </a:rPr>
                <a:t>圣诞习俗</a:t>
              </a:r>
            </a:p>
          </p:txBody>
        </p:sp>
        <p:grpSp>
          <p:nvGrpSpPr>
            <p:cNvPr id="50" name="组合 49">
              <a:extLst>
                <a:ext uri="{FF2B5EF4-FFF2-40B4-BE49-F238E27FC236}">
                  <a16:creationId xmlns:a16="http://schemas.microsoft.com/office/drawing/2014/main" id="{212DBC06-490B-4C8E-8052-37B2096DDDEB}"/>
                </a:ext>
              </a:extLst>
            </p:cNvPr>
            <p:cNvGrpSpPr/>
            <p:nvPr/>
          </p:nvGrpSpPr>
          <p:grpSpPr>
            <a:xfrm>
              <a:off x="4444366" y="1452969"/>
              <a:ext cx="3303269" cy="210411"/>
              <a:chOff x="4428213" y="934034"/>
              <a:chExt cx="3303269" cy="210411"/>
            </a:xfrm>
          </p:grpSpPr>
          <p:grpSp>
            <p:nvGrpSpPr>
              <p:cNvPr id="51" name="组合 29">
                <a:extLst>
                  <a:ext uri="{FF2B5EF4-FFF2-40B4-BE49-F238E27FC236}">
                    <a16:creationId xmlns:a16="http://schemas.microsoft.com/office/drawing/2014/main" id="{FF811B0B-2D5C-49FB-B770-7F41DE24E3D1}"/>
                  </a:ext>
                </a:extLst>
              </p:cNvPr>
              <p:cNvGrpSpPr>
                <a:grpSpLocks/>
              </p:cNvGrpSpPr>
              <p:nvPr/>
            </p:nvGrpSpPr>
            <p:grpSpPr bwMode="auto">
              <a:xfrm>
                <a:off x="4428213" y="973561"/>
                <a:ext cx="3303269" cy="0"/>
                <a:chOff x="4166574" y="4250954"/>
                <a:chExt cx="3811102" cy="0"/>
              </a:xfrm>
            </p:grpSpPr>
            <p:cxnSp>
              <p:nvCxnSpPr>
                <p:cNvPr id="53" name="直接连接符 52">
                  <a:extLst>
                    <a:ext uri="{FF2B5EF4-FFF2-40B4-BE49-F238E27FC236}">
                      <a16:creationId xmlns:a16="http://schemas.microsoft.com/office/drawing/2014/main" id="{CB800403-237A-4ADD-915B-90F42BDBADD2}"/>
                    </a:ext>
                  </a:extLst>
                </p:cNvPr>
                <p:cNvCxnSpPr>
                  <a:cxnSpLocks/>
                </p:cNvCxnSpPr>
                <p:nvPr/>
              </p:nvCxnSpPr>
              <p:spPr>
                <a:xfrm>
                  <a:off x="6266591" y="4250954"/>
                  <a:ext cx="1711085"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86D02DC4-5A34-4674-87BD-34214FCC25C5}"/>
                    </a:ext>
                  </a:extLst>
                </p:cNvPr>
                <p:cNvCxnSpPr>
                  <a:cxnSpLocks/>
                </p:cNvCxnSpPr>
                <p:nvPr/>
              </p:nvCxnSpPr>
              <p:spPr>
                <a:xfrm>
                  <a:off x="4166574" y="4250954"/>
                  <a:ext cx="1748358"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52" name="直角三角形 51">
                <a:extLst>
                  <a:ext uri="{FF2B5EF4-FFF2-40B4-BE49-F238E27FC236}">
                    <a16:creationId xmlns:a16="http://schemas.microsoft.com/office/drawing/2014/main" id="{062B9EB6-14A4-4785-B5DE-C79DA0D5566C}"/>
                  </a:ext>
                </a:extLst>
              </p:cNvPr>
              <p:cNvSpPr/>
              <p:nvPr/>
            </p:nvSpPr>
            <p:spPr>
              <a:xfrm rot="8100000">
                <a:off x="5990795" y="934034"/>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948320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A390092-C474-4384-AA09-6BFE8E144425}"/>
              </a:ext>
            </a:extLst>
          </p:cNvPr>
          <p:cNvPicPr>
            <a:picLocks noChangeAspect="1"/>
          </p:cNvPicPr>
          <p:nvPr/>
        </p:nvPicPr>
        <p:blipFill>
          <a:blip r:embed="rId2">
            <a:duotone>
              <a:prstClr val="black"/>
              <a:srgbClr val="D9C3A5">
                <a:tint val="50000"/>
                <a:satMod val="180000"/>
              </a:srgbClr>
            </a:duotone>
            <a:alphaModFix amt="96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8369997" y="1594820"/>
            <a:ext cx="1441838" cy="1441838"/>
          </a:xfrm>
          <a:prstGeom prst="rect">
            <a:avLst/>
          </a:prstGeom>
          <a:effectLst>
            <a:softEdge rad="12700"/>
          </a:effectLst>
        </p:spPr>
      </p:pic>
      <p:pic>
        <p:nvPicPr>
          <p:cNvPr id="3" name="图片 2">
            <a:extLst>
              <a:ext uri="{FF2B5EF4-FFF2-40B4-BE49-F238E27FC236}">
                <a16:creationId xmlns:a16="http://schemas.microsoft.com/office/drawing/2014/main" id="{E83C1C2B-39DD-4A53-9995-88586982EE6B}"/>
              </a:ext>
            </a:extLst>
          </p:cNvPr>
          <p:cNvPicPr>
            <a:picLocks noChangeAspect="1"/>
          </p:cNvPicPr>
          <p:nvPr/>
        </p:nvPicPr>
        <p:blipFill>
          <a:blip r:embed="rId2">
            <a:alphaModFix amt="84000"/>
            <a:duotone>
              <a:prstClr val="black"/>
              <a:srgbClr val="D9C3A5">
                <a:tint val="50000"/>
                <a:satMod val="180000"/>
              </a:srgbClr>
            </a:duotone>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3856491" y="4137633"/>
            <a:ext cx="897038" cy="897038"/>
          </a:xfrm>
          <a:prstGeom prst="rect">
            <a:avLst/>
          </a:prstGeom>
        </p:spPr>
      </p:pic>
      <p:sp>
        <p:nvSpPr>
          <p:cNvPr id="4" name="文本框 3">
            <a:extLst>
              <a:ext uri="{FF2B5EF4-FFF2-40B4-BE49-F238E27FC236}">
                <a16:creationId xmlns:a16="http://schemas.microsoft.com/office/drawing/2014/main" id="{948636BB-4D33-45DA-948E-616D7396F6BF}"/>
              </a:ext>
            </a:extLst>
          </p:cNvPr>
          <p:cNvSpPr txBox="1"/>
          <p:nvPr/>
        </p:nvSpPr>
        <p:spPr>
          <a:xfrm>
            <a:off x="2103484" y="2466607"/>
            <a:ext cx="2959143" cy="553998"/>
          </a:xfrm>
          <a:prstGeom prst="rect">
            <a:avLst/>
          </a:prstGeom>
          <a:noFill/>
        </p:spPr>
        <p:txBody>
          <a:bodyPr wrap="none" lIns="0" tIns="0" rIns="0" bIns="0" rtlCol="0">
            <a:spAutoFit/>
          </a:bodyPr>
          <a:lstStyle/>
          <a:p>
            <a:r>
              <a:rPr lang="zh-CN" altLang="en-US" sz="3600" b="1" dirty="0">
                <a:solidFill>
                  <a:schemeClr val="accent1"/>
                </a:solidFill>
              </a:rPr>
              <a:t>各个</a:t>
            </a:r>
            <a:r>
              <a:rPr lang="zh-CN" altLang="en-US" sz="3600" dirty="0">
                <a:solidFill>
                  <a:schemeClr val="accent1"/>
                </a:solidFill>
                <a:latin typeface="+mj-ea"/>
                <a:ea typeface="+mj-ea"/>
              </a:rPr>
              <a:t>国家</a:t>
            </a:r>
            <a:r>
              <a:rPr lang="zh-CN" altLang="en-US" sz="3600" b="1" dirty="0">
                <a:solidFill>
                  <a:schemeClr val="accent1"/>
                </a:solidFill>
              </a:rPr>
              <a:t>过圣诞</a:t>
            </a:r>
          </a:p>
        </p:txBody>
      </p:sp>
      <p:sp>
        <p:nvSpPr>
          <p:cNvPr id="5" name="文本框 4">
            <a:extLst>
              <a:ext uri="{FF2B5EF4-FFF2-40B4-BE49-F238E27FC236}">
                <a16:creationId xmlns:a16="http://schemas.microsoft.com/office/drawing/2014/main" id="{EFAE7555-5173-40E0-BCBD-C6C161A167B6}"/>
              </a:ext>
            </a:extLst>
          </p:cNvPr>
          <p:cNvSpPr txBox="1"/>
          <p:nvPr/>
        </p:nvSpPr>
        <p:spPr>
          <a:xfrm>
            <a:off x="2120275" y="3045866"/>
            <a:ext cx="3188808" cy="215444"/>
          </a:xfrm>
          <a:prstGeom prst="rect">
            <a:avLst/>
          </a:prstGeom>
          <a:noFill/>
        </p:spPr>
        <p:txBody>
          <a:bodyPr wrap="square" lIns="0" tIns="0" rIns="0" bIns="0" rtlCol="0">
            <a:spAutoFit/>
          </a:bodyPr>
          <a:lstStyle/>
          <a:p>
            <a:pPr algn="dist"/>
            <a:r>
              <a:rPr lang="en-US" altLang="zh-CN" sz="1400" dirty="0">
                <a:solidFill>
                  <a:schemeClr val="accent4"/>
                </a:solidFill>
              </a:rPr>
              <a:t>Merry Christmas</a:t>
            </a:r>
          </a:p>
        </p:txBody>
      </p:sp>
      <p:sp>
        <p:nvSpPr>
          <p:cNvPr id="7" name="星形: 五角 6">
            <a:extLst>
              <a:ext uri="{FF2B5EF4-FFF2-40B4-BE49-F238E27FC236}">
                <a16:creationId xmlns:a16="http://schemas.microsoft.com/office/drawing/2014/main" id="{34B439BC-EC16-4856-86DD-F80320D8905F}"/>
              </a:ext>
            </a:extLst>
          </p:cNvPr>
          <p:cNvSpPr/>
          <p:nvPr/>
        </p:nvSpPr>
        <p:spPr>
          <a:xfrm>
            <a:off x="2669546" y="2863715"/>
            <a:ext cx="261795" cy="261795"/>
          </a:xfrm>
          <a:prstGeom prst="star5">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F7437C77-D7C9-4E39-8FC0-A476940F1488}"/>
              </a:ext>
            </a:extLst>
          </p:cNvPr>
          <p:cNvGrpSpPr/>
          <p:nvPr/>
        </p:nvGrpSpPr>
        <p:grpSpPr>
          <a:xfrm>
            <a:off x="10095460" y="3566160"/>
            <a:ext cx="2096540" cy="3291840"/>
            <a:chOff x="10095460" y="3566160"/>
            <a:chExt cx="2096540" cy="3291840"/>
          </a:xfrm>
        </p:grpSpPr>
        <p:sp>
          <p:nvSpPr>
            <p:cNvPr id="10" name="任意多边形: 形状 9">
              <a:extLst>
                <a:ext uri="{FF2B5EF4-FFF2-40B4-BE49-F238E27FC236}">
                  <a16:creationId xmlns:a16="http://schemas.microsoft.com/office/drawing/2014/main" id="{758FD208-98D8-4157-A81A-5947387B968A}"/>
                </a:ext>
              </a:extLst>
            </p:cNvPr>
            <p:cNvSpPr/>
            <p:nvPr/>
          </p:nvSpPr>
          <p:spPr>
            <a:xfrm flipH="1">
              <a:off x="10771257" y="3566160"/>
              <a:ext cx="1034222" cy="2684261"/>
            </a:xfrm>
            <a:custGeom>
              <a:avLst/>
              <a:gdLst>
                <a:gd name="connsiteX0" fmla="*/ 0 w 675571"/>
                <a:gd name="connsiteY0" fmla="*/ 0 h 1897450"/>
                <a:gd name="connsiteX1" fmla="*/ 0 w 675571"/>
                <a:gd name="connsiteY1" fmla="*/ 1897450 h 1897450"/>
                <a:gd name="connsiteX2" fmla="*/ 675571 w 675571"/>
                <a:gd name="connsiteY2" fmla="*/ 1897450 h 1897450"/>
              </a:gdLst>
              <a:ahLst/>
              <a:cxnLst>
                <a:cxn ang="0">
                  <a:pos x="connsiteX0" y="connsiteY0"/>
                </a:cxn>
                <a:cxn ang="0">
                  <a:pos x="connsiteX1" y="connsiteY1"/>
                </a:cxn>
                <a:cxn ang="0">
                  <a:pos x="connsiteX2" y="connsiteY2"/>
                </a:cxn>
              </a:cxnLst>
              <a:rect l="l" t="t" r="r" b="b"/>
              <a:pathLst>
                <a:path w="675571" h="1897450">
                  <a:moveTo>
                    <a:pt x="0" y="0"/>
                  </a:moveTo>
                  <a:lnTo>
                    <a:pt x="0" y="1897450"/>
                  </a:lnTo>
                  <a:lnTo>
                    <a:pt x="675571" y="18974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1" name="任意多边形: 形状 10">
              <a:extLst>
                <a:ext uri="{FF2B5EF4-FFF2-40B4-BE49-F238E27FC236}">
                  <a16:creationId xmlns:a16="http://schemas.microsoft.com/office/drawing/2014/main" id="{7440460A-F223-4DD3-BAEC-3719CFA335EA}"/>
                </a:ext>
              </a:extLst>
            </p:cNvPr>
            <p:cNvSpPr/>
            <p:nvPr/>
          </p:nvSpPr>
          <p:spPr>
            <a:xfrm>
              <a:off x="11805477" y="3566160"/>
              <a:ext cx="386523" cy="2684261"/>
            </a:xfrm>
            <a:custGeom>
              <a:avLst/>
              <a:gdLst>
                <a:gd name="connsiteX0" fmla="*/ 0 w 386523"/>
                <a:gd name="connsiteY0" fmla="*/ 0 h 2684261"/>
                <a:gd name="connsiteX1" fmla="*/ 386523 w 386523"/>
                <a:gd name="connsiteY1" fmla="*/ 1003196 h 2684261"/>
                <a:gd name="connsiteX2" fmla="*/ 386523 w 386523"/>
                <a:gd name="connsiteY2" fmla="*/ 2684261 h 2684261"/>
                <a:gd name="connsiteX3" fmla="*/ 0 w 386523"/>
                <a:gd name="connsiteY3" fmla="*/ 2684261 h 2684261"/>
              </a:gdLst>
              <a:ahLst/>
              <a:cxnLst>
                <a:cxn ang="0">
                  <a:pos x="connsiteX0" y="connsiteY0"/>
                </a:cxn>
                <a:cxn ang="0">
                  <a:pos x="connsiteX1" y="connsiteY1"/>
                </a:cxn>
                <a:cxn ang="0">
                  <a:pos x="connsiteX2" y="connsiteY2"/>
                </a:cxn>
                <a:cxn ang="0">
                  <a:pos x="connsiteX3" y="connsiteY3"/>
                </a:cxn>
              </a:cxnLst>
              <a:rect l="l" t="t" r="r" b="b"/>
              <a:pathLst>
                <a:path w="386523" h="2684261">
                  <a:moveTo>
                    <a:pt x="0" y="0"/>
                  </a:moveTo>
                  <a:lnTo>
                    <a:pt x="386523" y="1003196"/>
                  </a:lnTo>
                  <a:lnTo>
                    <a:pt x="386523" y="2684261"/>
                  </a:lnTo>
                  <a:lnTo>
                    <a:pt x="0" y="2684261"/>
                  </a:lnTo>
                  <a:close/>
                </a:path>
              </a:pathLst>
            </a:cu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11">
              <a:extLst>
                <a:ext uri="{FF2B5EF4-FFF2-40B4-BE49-F238E27FC236}">
                  <a16:creationId xmlns:a16="http://schemas.microsoft.com/office/drawing/2014/main" id="{33B5F181-22F4-41C6-A275-6E84B5DF994D}"/>
                </a:ext>
              </a:extLst>
            </p:cNvPr>
            <p:cNvSpPr/>
            <p:nvPr/>
          </p:nvSpPr>
          <p:spPr>
            <a:xfrm flipH="1">
              <a:off x="10095460" y="4602654"/>
              <a:ext cx="630870" cy="1647767"/>
            </a:xfrm>
            <a:custGeom>
              <a:avLst/>
              <a:gdLst>
                <a:gd name="connsiteX0" fmla="*/ 0 w 412095"/>
                <a:gd name="connsiteY0" fmla="*/ 0 h 1164773"/>
                <a:gd name="connsiteX1" fmla="*/ 0 w 412095"/>
                <a:gd name="connsiteY1" fmla="*/ 1164773 h 1164773"/>
                <a:gd name="connsiteX2" fmla="*/ 412095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0" y="1164773"/>
                  </a:lnTo>
                  <a:lnTo>
                    <a:pt x="412095" y="1164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形状 12">
              <a:extLst>
                <a:ext uri="{FF2B5EF4-FFF2-40B4-BE49-F238E27FC236}">
                  <a16:creationId xmlns:a16="http://schemas.microsoft.com/office/drawing/2014/main" id="{C71A52E9-7A0D-4327-8AB8-0C88B35F8751}"/>
                </a:ext>
              </a:extLst>
            </p:cNvPr>
            <p:cNvSpPr/>
            <p:nvPr/>
          </p:nvSpPr>
          <p:spPr>
            <a:xfrm>
              <a:off x="10726330" y="4602654"/>
              <a:ext cx="630870" cy="1647767"/>
            </a:xfrm>
            <a:custGeom>
              <a:avLst/>
              <a:gdLst>
                <a:gd name="connsiteX0" fmla="*/ 0 w 412095"/>
                <a:gd name="connsiteY0" fmla="*/ 0 h 1164773"/>
                <a:gd name="connsiteX1" fmla="*/ 412095 w 412095"/>
                <a:gd name="connsiteY1" fmla="*/ 1164773 h 1164773"/>
                <a:gd name="connsiteX2" fmla="*/ 0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412095" y="1164773"/>
                  </a:lnTo>
                  <a:lnTo>
                    <a:pt x="0" y="1164773"/>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13">
              <a:extLst>
                <a:ext uri="{FF2B5EF4-FFF2-40B4-BE49-F238E27FC236}">
                  <a16:creationId xmlns:a16="http://schemas.microsoft.com/office/drawing/2014/main" id="{973B84FC-FC2C-4351-8E31-D9C80B93D5F9}"/>
                </a:ext>
              </a:extLst>
            </p:cNvPr>
            <p:cNvSpPr/>
            <p:nvPr/>
          </p:nvSpPr>
          <p:spPr>
            <a:xfrm flipH="1">
              <a:off x="11732833" y="6250424"/>
              <a:ext cx="145679" cy="607576"/>
            </a:xfrm>
            <a:custGeom>
              <a:avLst/>
              <a:gdLst>
                <a:gd name="connsiteX0" fmla="*/ 145679 w 145679"/>
                <a:gd name="connsiteY0" fmla="*/ 0 h 607576"/>
                <a:gd name="connsiteX1" fmla="*/ 0 w 145679"/>
                <a:gd name="connsiteY1" fmla="*/ 0 h 607576"/>
                <a:gd name="connsiteX2" fmla="*/ 0 w 145679"/>
                <a:gd name="connsiteY2" fmla="*/ 607576 h 607576"/>
                <a:gd name="connsiteX3" fmla="*/ 145679 w 145679"/>
                <a:gd name="connsiteY3" fmla="*/ 607576 h 607576"/>
              </a:gdLst>
              <a:ahLst/>
              <a:cxnLst>
                <a:cxn ang="0">
                  <a:pos x="connsiteX0" y="connsiteY0"/>
                </a:cxn>
                <a:cxn ang="0">
                  <a:pos x="connsiteX1" y="connsiteY1"/>
                </a:cxn>
                <a:cxn ang="0">
                  <a:pos x="connsiteX2" y="connsiteY2"/>
                </a:cxn>
                <a:cxn ang="0">
                  <a:pos x="connsiteX3" y="connsiteY3"/>
                </a:cxn>
              </a:cxnLst>
              <a:rect l="l" t="t" r="r" b="b"/>
              <a:pathLst>
                <a:path w="145679" h="607576">
                  <a:moveTo>
                    <a:pt x="145679" y="0"/>
                  </a:moveTo>
                  <a:lnTo>
                    <a:pt x="0" y="0"/>
                  </a:lnTo>
                  <a:lnTo>
                    <a:pt x="0" y="607576"/>
                  </a:lnTo>
                  <a:lnTo>
                    <a:pt x="145679" y="60757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任意多边形: 形状 14">
              <a:extLst>
                <a:ext uri="{FF2B5EF4-FFF2-40B4-BE49-F238E27FC236}">
                  <a16:creationId xmlns:a16="http://schemas.microsoft.com/office/drawing/2014/main" id="{CC22B420-87A3-4DBF-939C-8074CEDADB61}"/>
                </a:ext>
              </a:extLst>
            </p:cNvPr>
            <p:cNvSpPr/>
            <p:nvPr/>
          </p:nvSpPr>
          <p:spPr>
            <a:xfrm flipH="1">
              <a:off x="10679249" y="6250424"/>
              <a:ext cx="92395" cy="607576"/>
            </a:xfrm>
            <a:custGeom>
              <a:avLst/>
              <a:gdLst>
                <a:gd name="connsiteX0" fmla="*/ 92395 w 92395"/>
                <a:gd name="connsiteY0" fmla="*/ 0 h 607576"/>
                <a:gd name="connsiteX1" fmla="*/ 0 w 92395"/>
                <a:gd name="connsiteY1" fmla="*/ 0 h 607576"/>
                <a:gd name="connsiteX2" fmla="*/ 0 w 92395"/>
                <a:gd name="connsiteY2" fmla="*/ 607576 h 607576"/>
                <a:gd name="connsiteX3" fmla="*/ 92395 w 92395"/>
                <a:gd name="connsiteY3" fmla="*/ 607576 h 607576"/>
              </a:gdLst>
              <a:ahLst/>
              <a:cxnLst>
                <a:cxn ang="0">
                  <a:pos x="connsiteX0" y="connsiteY0"/>
                </a:cxn>
                <a:cxn ang="0">
                  <a:pos x="connsiteX1" y="connsiteY1"/>
                </a:cxn>
                <a:cxn ang="0">
                  <a:pos x="connsiteX2" y="connsiteY2"/>
                </a:cxn>
                <a:cxn ang="0">
                  <a:pos x="connsiteX3" y="connsiteY3"/>
                </a:cxn>
              </a:cxnLst>
              <a:rect l="l" t="t" r="r" b="b"/>
              <a:pathLst>
                <a:path w="92395" h="607576">
                  <a:moveTo>
                    <a:pt x="92395" y="0"/>
                  </a:moveTo>
                  <a:lnTo>
                    <a:pt x="0" y="0"/>
                  </a:lnTo>
                  <a:lnTo>
                    <a:pt x="0" y="607576"/>
                  </a:lnTo>
                  <a:lnTo>
                    <a:pt x="92395" y="60757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7" name="组合 16">
            <a:extLst>
              <a:ext uri="{FF2B5EF4-FFF2-40B4-BE49-F238E27FC236}">
                <a16:creationId xmlns:a16="http://schemas.microsoft.com/office/drawing/2014/main" id="{731A881A-9BAE-4A20-ABB1-E0F1C6476EF1}"/>
              </a:ext>
            </a:extLst>
          </p:cNvPr>
          <p:cNvGrpSpPr/>
          <p:nvPr/>
        </p:nvGrpSpPr>
        <p:grpSpPr>
          <a:xfrm>
            <a:off x="0" y="1584962"/>
            <a:ext cx="2917013" cy="5273038"/>
            <a:chOff x="0" y="1584962"/>
            <a:chExt cx="2917013" cy="5273038"/>
          </a:xfrm>
        </p:grpSpPr>
        <p:sp>
          <p:nvSpPr>
            <p:cNvPr id="19" name="星形: 四角 18">
              <a:extLst>
                <a:ext uri="{FF2B5EF4-FFF2-40B4-BE49-F238E27FC236}">
                  <a16:creationId xmlns:a16="http://schemas.microsoft.com/office/drawing/2014/main" id="{0FC5739C-101E-40DC-9BF4-FE53B514A3C7}"/>
                </a:ext>
              </a:extLst>
            </p:cNvPr>
            <p:cNvSpPr/>
            <p:nvPr/>
          </p:nvSpPr>
          <p:spPr>
            <a:xfrm rot="20729664">
              <a:off x="1716088" y="2704755"/>
              <a:ext cx="418421" cy="404571"/>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28CABC2A-6BE6-4F5A-B5F1-F7F830769237}"/>
                </a:ext>
              </a:extLst>
            </p:cNvPr>
            <p:cNvPicPr>
              <a:picLocks noChangeAspect="1"/>
            </p:cNvPicPr>
            <p:nvPr/>
          </p:nvPicPr>
          <p:blipFill>
            <a:blip r:embed="rId2">
              <a:biLevel thresh="50000"/>
              <a:alphaModFix amt="84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438774" y="5257415"/>
              <a:ext cx="470636" cy="470636"/>
            </a:xfrm>
            <a:prstGeom prst="rect">
              <a:avLst/>
            </a:prstGeom>
            <a:effectLst>
              <a:softEdge rad="12700"/>
            </a:effectLst>
          </p:spPr>
        </p:pic>
        <p:sp>
          <p:nvSpPr>
            <p:cNvPr id="21" name="任意多边形: 形状 20">
              <a:extLst>
                <a:ext uri="{FF2B5EF4-FFF2-40B4-BE49-F238E27FC236}">
                  <a16:creationId xmlns:a16="http://schemas.microsoft.com/office/drawing/2014/main" id="{A3BDA6AF-CA63-4187-AE6F-A1DB57BACBB8}"/>
                </a:ext>
              </a:extLst>
            </p:cNvPr>
            <p:cNvSpPr/>
            <p:nvPr/>
          </p:nvSpPr>
          <p:spPr>
            <a:xfrm>
              <a:off x="647384" y="2353782"/>
              <a:ext cx="1372675" cy="3562699"/>
            </a:xfrm>
            <a:custGeom>
              <a:avLst/>
              <a:gdLst>
                <a:gd name="connsiteX0" fmla="*/ 0 w 675571"/>
                <a:gd name="connsiteY0" fmla="*/ 0 h 1897450"/>
                <a:gd name="connsiteX1" fmla="*/ 0 w 675571"/>
                <a:gd name="connsiteY1" fmla="*/ 1897450 h 1897450"/>
                <a:gd name="connsiteX2" fmla="*/ 675571 w 675571"/>
                <a:gd name="connsiteY2" fmla="*/ 1897450 h 1897450"/>
              </a:gdLst>
              <a:ahLst/>
              <a:cxnLst>
                <a:cxn ang="0">
                  <a:pos x="connsiteX0" y="connsiteY0"/>
                </a:cxn>
                <a:cxn ang="0">
                  <a:pos x="connsiteX1" y="connsiteY1"/>
                </a:cxn>
                <a:cxn ang="0">
                  <a:pos x="connsiteX2" y="connsiteY2"/>
                </a:cxn>
              </a:cxnLst>
              <a:rect l="l" t="t" r="r" b="b"/>
              <a:pathLst>
                <a:path w="675571" h="1897450">
                  <a:moveTo>
                    <a:pt x="0" y="0"/>
                  </a:moveTo>
                  <a:lnTo>
                    <a:pt x="0" y="1897450"/>
                  </a:lnTo>
                  <a:lnTo>
                    <a:pt x="675571" y="1897450"/>
                  </a:lnTo>
                  <a:close/>
                </a:path>
              </a:pathLst>
            </a:cu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22" name="任意多边形: 形状 21">
              <a:extLst>
                <a:ext uri="{FF2B5EF4-FFF2-40B4-BE49-F238E27FC236}">
                  <a16:creationId xmlns:a16="http://schemas.microsoft.com/office/drawing/2014/main" id="{F7907DBD-4BFD-4215-9F55-CF29D46C3017}"/>
                </a:ext>
              </a:extLst>
            </p:cNvPr>
            <p:cNvSpPr/>
            <p:nvPr/>
          </p:nvSpPr>
          <p:spPr>
            <a:xfrm flipH="1">
              <a:off x="160791" y="1584962"/>
              <a:ext cx="974253" cy="900295"/>
            </a:xfrm>
            <a:custGeom>
              <a:avLst/>
              <a:gdLst>
                <a:gd name="connsiteX0" fmla="*/ 239743 w 479485"/>
                <a:gd name="connsiteY0" fmla="*/ 0 h 479486"/>
                <a:gd name="connsiteX1" fmla="*/ 327302 w 479485"/>
                <a:gd name="connsiteY1" fmla="*/ 138336 h 479486"/>
                <a:gd name="connsiteX2" fmla="*/ 479485 w 479485"/>
                <a:gd name="connsiteY2" fmla="*/ 183147 h 479486"/>
                <a:gd name="connsiteX3" fmla="*/ 381416 w 479485"/>
                <a:gd name="connsiteY3" fmla="*/ 313455 h 479486"/>
                <a:gd name="connsiteX4" fmla="*/ 387912 w 479485"/>
                <a:gd name="connsiteY4" fmla="*/ 479486 h 479486"/>
                <a:gd name="connsiteX5" fmla="*/ 239743 w 479485"/>
                <a:gd name="connsiteY5" fmla="*/ 421684 h 479486"/>
                <a:gd name="connsiteX6" fmla="*/ 91573 w 479485"/>
                <a:gd name="connsiteY6" fmla="*/ 479486 h 479486"/>
                <a:gd name="connsiteX7" fmla="*/ 98069 w 479485"/>
                <a:gd name="connsiteY7" fmla="*/ 313455 h 479486"/>
                <a:gd name="connsiteX8" fmla="*/ 0 w 479485"/>
                <a:gd name="connsiteY8" fmla="*/ 183147 h 479486"/>
                <a:gd name="connsiteX9" fmla="*/ 152183 w 479485"/>
                <a:gd name="connsiteY9" fmla="*/ 138336 h 4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5" h="479486">
                  <a:moveTo>
                    <a:pt x="239743" y="0"/>
                  </a:moveTo>
                  <a:lnTo>
                    <a:pt x="327302" y="138336"/>
                  </a:lnTo>
                  <a:lnTo>
                    <a:pt x="479485" y="183147"/>
                  </a:lnTo>
                  <a:lnTo>
                    <a:pt x="381416" y="313455"/>
                  </a:lnTo>
                  <a:lnTo>
                    <a:pt x="387912" y="479486"/>
                  </a:lnTo>
                  <a:lnTo>
                    <a:pt x="239743" y="421684"/>
                  </a:lnTo>
                  <a:lnTo>
                    <a:pt x="91573" y="479486"/>
                  </a:lnTo>
                  <a:lnTo>
                    <a:pt x="98069" y="313455"/>
                  </a:lnTo>
                  <a:lnTo>
                    <a:pt x="0" y="183147"/>
                  </a:lnTo>
                  <a:lnTo>
                    <a:pt x="152183" y="138336"/>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任意多边形: 形状 22">
              <a:extLst>
                <a:ext uri="{FF2B5EF4-FFF2-40B4-BE49-F238E27FC236}">
                  <a16:creationId xmlns:a16="http://schemas.microsoft.com/office/drawing/2014/main" id="{5B1E4ED2-7C37-422C-B741-36D4CE273FA6}"/>
                </a:ext>
              </a:extLst>
            </p:cNvPr>
            <p:cNvSpPr/>
            <p:nvPr/>
          </p:nvSpPr>
          <p:spPr>
            <a:xfrm flipH="1">
              <a:off x="0" y="2353782"/>
              <a:ext cx="647386" cy="3562699"/>
            </a:xfrm>
            <a:custGeom>
              <a:avLst/>
              <a:gdLst>
                <a:gd name="connsiteX0" fmla="*/ 0 w 647386"/>
                <a:gd name="connsiteY0" fmla="*/ 0 h 3562699"/>
                <a:gd name="connsiteX1" fmla="*/ 0 w 647386"/>
                <a:gd name="connsiteY1" fmla="*/ 3562699 h 3562699"/>
                <a:gd name="connsiteX2" fmla="*/ 647386 w 647386"/>
                <a:gd name="connsiteY2" fmla="*/ 3562699 h 3562699"/>
                <a:gd name="connsiteX3" fmla="*/ 647386 w 647386"/>
                <a:gd name="connsiteY3" fmla="*/ 1680251 h 3562699"/>
              </a:gdLst>
              <a:ahLst/>
              <a:cxnLst>
                <a:cxn ang="0">
                  <a:pos x="connsiteX0" y="connsiteY0"/>
                </a:cxn>
                <a:cxn ang="0">
                  <a:pos x="connsiteX1" y="connsiteY1"/>
                </a:cxn>
                <a:cxn ang="0">
                  <a:pos x="connsiteX2" y="connsiteY2"/>
                </a:cxn>
                <a:cxn ang="0">
                  <a:pos x="connsiteX3" y="connsiteY3"/>
                </a:cxn>
              </a:cxnLst>
              <a:rect l="l" t="t" r="r" b="b"/>
              <a:pathLst>
                <a:path w="647386" h="3562699">
                  <a:moveTo>
                    <a:pt x="0" y="0"/>
                  </a:moveTo>
                  <a:lnTo>
                    <a:pt x="0" y="3562699"/>
                  </a:lnTo>
                  <a:lnTo>
                    <a:pt x="647386" y="3562699"/>
                  </a:lnTo>
                  <a:lnTo>
                    <a:pt x="647386" y="1680251"/>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4" name="任意多边形: 形状 23">
              <a:extLst>
                <a:ext uri="{FF2B5EF4-FFF2-40B4-BE49-F238E27FC236}">
                  <a16:creationId xmlns:a16="http://schemas.microsoft.com/office/drawing/2014/main" id="{8342D864-4B60-4302-8B7C-3EDEF0CBFC8A}"/>
                </a:ext>
              </a:extLst>
            </p:cNvPr>
            <p:cNvSpPr/>
            <p:nvPr/>
          </p:nvSpPr>
          <p:spPr>
            <a:xfrm>
              <a:off x="2079688" y="3729474"/>
              <a:ext cx="837325" cy="2187007"/>
            </a:xfrm>
            <a:custGeom>
              <a:avLst/>
              <a:gdLst>
                <a:gd name="connsiteX0" fmla="*/ 0 w 412095"/>
                <a:gd name="connsiteY0" fmla="*/ 0 h 1164773"/>
                <a:gd name="connsiteX1" fmla="*/ 0 w 412095"/>
                <a:gd name="connsiteY1" fmla="*/ 1164773 h 1164773"/>
                <a:gd name="connsiteX2" fmla="*/ 412095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0" y="1164773"/>
                  </a:lnTo>
                  <a:lnTo>
                    <a:pt x="412095" y="1164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5" name="任意多边形: 形状 24">
              <a:extLst>
                <a:ext uri="{FF2B5EF4-FFF2-40B4-BE49-F238E27FC236}">
                  <a16:creationId xmlns:a16="http://schemas.microsoft.com/office/drawing/2014/main" id="{993CA712-58AB-4832-AA14-667BF5956CAF}"/>
                </a:ext>
              </a:extLst>
            </p:cNvPr>
            <p:cNvSpPr/>
            <p:nvPr/>
          </p:nvSpPr>
          <p:spPr>
            <a:xfrm flipH="1">
              <a:off x="1242363" y="3729474"/>
              <a:ext cx="837325" cy="2187007"/>
            </a:xfrm>
            <a:custGeom>
              <a:avLst/>
              <a:gdLst>
                <a:gd name="connsiteX0" fmla="*/ 0 w 412095"/>
                <a:gd name="connsiteY0" fmla="*/ 0 h 1164773"/>
                <a:gd name="connsiteX1" fmla="*/ 412095 w 412095"/>
                <a:gd name="connsiteY1" fmla="*/ 1164773 h 1164773"/>
                <a:gd name="connsiteX2" fmla="*/ 0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412095" y="1164773"/>
                  </a:lnTo>
                  <a:lnTo>
                    <a:pt x="0" y="1164773"/>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任意多边形: 形状 25">
              <a:extLst>
                <a:ext uri="{FF2B5EF4-FFF2-40B4-BE49-F238E27FC236}">
                  <a16:creationId xmlns:a16="http://schemas.microsoft.com/office/drawing/2014/main" id="{738E6BAF-5ED9-47A7-B1E6-5364F9799E6E}"/>
                </a:ext>
              </a:extLst>
            </p:cNvPr>
            <p:cNvSpPr/>
            <p:nvPr/>
          </p:nvSpPr>
          <p:spPr>
            <a:xfrm>
              <a:off x="550450" y="5916481"/>
              <a:ext cx="193352" cy="941519"/>
            </a:xfrm>
            <a:custGeom>
              <a:avLst/>
              <a:gdLst>
                <a:gd name="connsiteX0" fmla="*/ 0 w 193352"/>
                <a:gd name="connsiteY0" fmla="*/ 0 h 941519"/>
                <a:gd name="connsiteX1" fmla="*/ 193352 w 193352"/>
                <a:gd name="connsiteY1" fmla="*/ 0 h 941519"/>
                <a:gd name="connsiteX2" fmla="*/ 193352 w 193352"/>
                <a:gd name="connsiteY2" fmla="*/ 941519 h 941519"/>
                <a:gd name="connsiteX3" fmla="*/ 0 w 193352"/>
                <a:gd name="connsiteY3" fmla="*/ 941519 h 941519"/>
              </a:gdLst>
              <a:ahLst/>
              <a:cxnLst>
                <a:cxn ang="0">
                  <a:pos x="connsiteX0" y="connsiteY0"/>
                </a:cxn>
                <a:cxn ang="0">
                  <a:pos x="connsiteX1" y="connsiteY1"/>
                </a:cxn>
                <a:cxn ang="0">
                  <a:pos x="connsiteX2" y="connsiteY2"/>
                </a:cxn>
                <a:cxn ang="0">
                  <a:pos x="connsiteX3" y="connsiteY3"/>
                </a:cxn>
              </a:cxnLst>
              <a:rect l="l" t="t" r="r" b="b"/>
              <a:pathLst>
                <a:path w="193352" h="941519">
                  <a:moveTo>
                    <a:pt x="0" y="0"/>
                  </a:moveTo>
                  <a:lnTo>
                    <a:pt x="193352" y="0"/>
                  </a:lnTo>
                  <a:lnTo>
                    <a:pt x="193352" y="941519"/>
                  </a:lnTo>
                  <a:lnTo>
                    <a:pt x="0" y="94151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7" name="任意多边形: 形状 26">
              <a:extLst>
                <a:ext uri="{FF2B5EF4-FFF2-40B4-BE49-F238E27FC236}">
                  <a16:creationId xmlns:a16="http://schemas.microsoft.com/office/drawing/2014/main" id="{FAB42075-9EFD-4CE3-81C0-9DA48583FE45}"/>
                </a:ext>
              </a:extLst>
            </p:cNvPr>
            <p:cNvSpPr/>
            <p:nvPr/>
          </p:nvSpPr>
          <p:spPr>
            <a:xfrm>
              <a:off x="2019545" y="5916481"/>
              <a:ext cx="122632" cy="941519"/>
            </a:xfrm>
            <a:custGeom>
              <a:avLst/>
              <a:gdLst>
                <a:gd name="connsiteX0" fmla="*/ 0 w 122632"/>
                <a:gd name="connsiteY0" fmla="*/ 0 h 941519"/>
                <a:gd name="connsiteX1" fmla="*/ 122632 w 122632"/>
                <a:gd name="connsiteY1" fmla="*/ 0 h 941519"/>
                <a:gd name="connsiteX2" fmla="*/ 122632 w 122632"/>
                <a:gd name="connsiteY2" fmla="*/ 941519 h 941519"/>
                <a:gd name="connsiteX3" fmla="*/ 0 w 122632"/>
                <a:gd name="connsiteY3" fmla="*/ 941519 h 941519"/>
              </a:gdLst>
              <a:ahLst/>
              <a:cxnLst>
                <a:cxn ang="0">
                  <a:pos x="connsiteX0" y="connsiteY0"/>
                </a:cxn>
                <a:cxn ang="0">
                  <a:pos x="connsiteX1" y="connsiteY1"/>
                </a:cxn>
                <a:cxn ang="0">
                  <a:pos x="connsiteX2" y="connsiteY2"/>
                </a:cxn>
                <a:cxn ang="0">
                  <a:pos x="connsiteX3" y="connsiteY3"/>
                </a:cxn>
              </a:cxnLst>
              <a:rect l="l" t="t" r="r" b="b"/>
              <a:pathLst>
                <a:path w="122632" h="941519">
                  <a:moveTo>
                    <a:pt x="0" y="0"/>
                  </a:moveTo>
                  <a:lnTo>
                    <a:pt x="122632" y="0"/>
                  </a:lnTo>
                  <a:lnTo>
                    <a:pt x="122632" y="941519"/>
                  </a:lnTo>
                  <a:lnTo>
                    <a:pt x="0" y="94151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8" name="矩形 27">
            <a:extLst>
              <a:ext uri="{FF2B5EF4-FFF2-40B4-BE49-F238E27FC236}">
                <a16:creationId xmlns:a16="http://schemas.microsoft.com/office/drawing/2014/main" id="{C89307BC-B9E7-4078-911F-723886E5D5EF}"/>
              </a:ext>
            </a:extLst>
          </p:cNvPr>
          <p:cNvSpPr/>
          <p:nvPr/>
        </p:nvSpPr>
        <p:spPr>
          <a:xfrm>
            <a:off x="6526333" y="2280038"/>
            <a:ext cx="3817184" cy="1054736"/>
          </a:xfrm>
          <a:prstGeom prst="rect">
            <a:avLst/>
          </a:prstGeom>
          <a:solidFill>
            <a:schemeClr val="bg1"/>
          </a:solidFill>
          <a:ln>
            <a:noFill/>
          </a:ln>
          <a:effectLst>
            <a:outerShdw blurRad="838200" dist="2159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Lexend" pitchFamily="2" charset="0"/>
            </a:endParaRPr>
          </a:p>
        </p:txBody>
      </p:sp>
      <p:sp>
        <p:nvSpPr>
          <p:cNvPr id="29" name="斜纹 28">
            <a:extLst>
              <a:ext uri="{FF2B5EF4-FFF2-40B4-BE49-F238E27FC236}">
                <a16:creationId xmlns:a16="http://schemas.microsoft.com/office/drawing/2014/main" id="{7F678FCC-7CDD-4023-A66F-413F23929953}"/>
              </a:ext>
            </a:extLst>
          </p:cNvPr>
          <p:cNvSpPr/>
          <p:nvPr/>
        </p:nvSpPr>
        <p:spPr>
          <a:xfrm>
            <a:off x="6526333" y="2280037"/>
            <a:ext cx="713608" cy="668805"/>
          </a:xfrm>
          <a:prstGeom prst="diagStrip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scene3d>
              <a:camera prst="orthographicFront">
                <a:rot lat="0" lon="0" rev="2700000"/>
              </a:camera>
              <a:lightRig rig="threePt" dir="t"/>
            </a:scene3d>
          </a:bodyPr>
          <a:lstStyle/>
          <a:p>
            <a:pPr algn="ctr"/>
            <a:r>
              <a:rPr lang="en-US" altLang="zh-CN" sz="1600" b="1" dirty="0">
                <a:solidFill>
                  <a:schemeClr val="bg1"/>
                </a:solidFill>
                <a:latin typeface="+mj-lt"/>
                <a:ea typeface="+mj-ea"/>
              </a:rPr>
              <a:t>01</a:t>
            </a:r>
            <a:endParaRPr lang="zh-CN" altLang="en-US" sz="1600" b="1" dirty="0">
              <a:solidFill>
                <a:schemeClr val="bg1"/>
              </a:solidFill>
              <a:latin typeface="+mj-lt"/>
              <a:ea typeface="+mj-ea"/>
            </a:endParaRPr>
          </a:p>
        </p:txBody>
      </p:sp>
      <p:sp>
        <p:nvSpPr>
          <p:cNvPr id="30" name="文本框 29">
            <a:extLst>
              <a:ext uri="{FF2B5EF4-FFF2-40B4-BE49-F238E27FC236}">
                <a16:creationId xmlns:a16="http://schemas.microsoft.com/office/drawing/2014/main" id="{37243B41-319A-4827-9D02-7E539BB10218}"/>
              </a:ext>
            </a:extLst>
          </p:cNvPr>
          <p:cNvSpPr txBox="1"/>
          <p:nvPr/>
        </p:nvSpPr>
        <p:spPr>
          <a:xfrm>
            <a:off x="7316726" y="2509667"/>
            <a:ext cx="461665" cy="276999"/>
          </a:xfrm>
          <a:prstGeom prst="rect">
            <a:avLst/>
          </a:prstGeom>
          <a:noFill/>
        </p:spPr>
        <p:txBody>
          <a:bodyPr wrap="square" lIns="0" tIns="0" rIns="0" bIns="0" rtlCol="0">
            <a:spAutoFit/>
          </a:bodyPr>
          <a:lstStyle/>
          <a:p>
            <a:r>
              <a:rPr lang="zh-CN" altLang="en-US" b="1" dirty="0">
                <a:solidFill>
                  <a:schemeClr val="accent1"/>
                </a:solidFill>
              </a:rPr>
              <a:t>英国</a:t>
            </a:r>
          </a:p>
        </p:txBody>
      </p:sp>
      <p:sp>
        <p:nvSpPr>
          <p:cNvPr id="31" name="文本框 30">
            <a:extLst>
              <a:ext uri="{FF2B5EF4-FFF2-40B4-BE49-F238E27FC236}">
                <a16:creationId xmlns:a16="http://schemas.microsoft.com/office/drawing/2014/main" id="{71308C86-DD51-44E7-A8C1-4F3A4647EA6D}"/>
              </a:ext>
            </a:extLst>
          </p:cNvPr>
          <p:cNvSpPr txBox="1"/>
          <p:nvPr/>
        </p:nvSpPr>
        <p:spPr>
          <a:xfrm>
            <a:off x="7316726" y="2816669"/>
            <a:ext cx="1846659" cy="288477"/>
          </a:xfrm>
          <a:prstGeom prst="rect">
            <a:avLst/>
          </a:prstGeom>
          <a:noFill/>
        </p:spPr>
        <p:txBody>
          <a:bodyPr wrap="none" lIns="0" tIns="0" rIns="0" bIns="0" rtlCol="0">
            <a:spAutoFit/>
          </a:bodyPr>
          <a:lstStyle/>
          <a:p>
            <a:pPr>
              <a:lnSpc>
                <a:spcPct val="130000"/>
              </a:lnSpc>
            </a:pPr>
            <a:r>
              <a:rPr lang="zh-CN" altLang="en-US" sz="1600" dirty="0">
                <a:solidFill>
                  <a:schemeClr val="tx1">
                    <a:lumMod val="65000"/>
                    <a:lumOff val="35000"/>
                  </a:schemeClr>
                </a:solidFill>
              </a:rPr>
              <a:t>圣诞拉炮、百果馅饼</a:t>
            </a:r>
          </a:p>
        </p:txBody>
      </p:sp>
      <p:pic>
        <p:nvPicPr>
          <p:cNvPr id="32" name="图片 31">
            <a:extLst>
              <a:ext uri="{FF2B5EF4-FFF2-40B4-BE49-F238E27FC236}">
                <a16:creationId xmlns:a16="http://schemas.microsoft.com/office/drawing/2014/main" id="{A0A300ED-DB99-40ED-919C-6258C5E671C7}"/>
              </a:ext>
            </a:extLst>
          </p:cNvPr>
          <p:cNvPicPr>
            <a:picLocks noChangeAspect="1"/>
          </p:cNvPicPr>
          <p:nvPr/>
        </p:nvPicPr>
        <p:blipFill>
          <a:blip r:embed="rId2">
            <a:duotone>
              <a:prstClr val="black"/>
              <a:srgbClr val="D9C3A5">
                <a:tint val="50000"/>
                <a:satMod val="180000"/>
              </a:srgbClr>
            </a:duotone>
            <a:alphaModFix amt="20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9277658" y="3394146"/>
            <a:ext cx="783910" cy="783910"/>
          </a:xfrm>
          <a:prstGeom prst="rect">
            <a:avLst/>
          </a:prstGeom>
          <a:effectLst>
            <a:softEdge rad="12700"/>
          </a:effectLst>
        </p:spPr>
      </p:pic>
      <p:sp>
        <p:nvSpPr>
          <p:cNvPr id="33" name="矩形 32">
            <a:extLst>
              <a:ext uri="{FF2B5EF4-FFF2-40B4-BE49-F238E27FC236}">
                <a16:creationId xmlns:a16="http://schemas.microsoft.com/office/drawing/2014/main" id="{6895281B-F17B-483E-AB42-7D45A2D6068A}"/>
              </a:ext>
            </a:extLst>
          </p:cNvPr>
          <p:cNvSpPr/>
          <p:nvPr/>
        </p:nvSpPr>
        <p:spPr>
          <a:xfrm>
            <a:off x="6526333" y="3570145"/>
            <a:ext cx="3817184" cy="1054736"/>
          </a:xfrm>
          <a:prstGeom prst="rect">
            <a:avLst/>
          </a:prstGeom>
          <a:solidFill>
            <a:schemeClr val="bg1"/>
          </a:solidFill>
          <a:ln>
            <a:noFill/>
          </a:ln>
          <a:effectLst>
            <a:outerShdw blurRad="838200" dist="2159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Lexend" pitchFamily="2" charset="0"/>
            </a:endParaRPr>
          </a:p>
        </p:txBody>
      </p:sp>
      <p:sp>
        <p:nvSpPr>
          <p:cNvPr id="34" name="斜纹 33">
            <a:extLst>
              <a:ext uri="{FF2B5EF4-FFF2-40B4-BE49-F238E27FC236}">
                <a16:creationId xmlns:a16="http://schemas.microsoft.com/office/drawing/2014/main" id="{B76DA94A-7925-4C38-929F-40E2CEC0CCEA}"/>
              </a:ext>
            </a:extLst>
          </p:cNvPr>
          <p:cNvSpPr/>
          <p:nvPr/>
        </p:nvSpPr>
        <p:spPr>
          <a:xfrm>
            <a:off x="6526333" y="3570144"/>
            <a:ext cx="713608" cy="668805"/>
          </a:xfrm>
          <a:prstGeom prst="diagStrip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scene3d>
              <a:camera prst="orthographicFront">
                <a:rot lat="0" lon="0" rev="2700000"/>
              </a:camera>
              <a:lightRig rig="threePt" dir="t"/>
            </a:scene3d>
          </a:bodyPr>
          <a:lstStyle/>
          <a:p>
            <a:pPr algn="ctr"/>
            <a:r>
              <a:rPr lang="en-US" altLang="zh-CN" sz="1600" b="1" dirty="0">
                <a:solidFill>
                  <a:schemeClr val="bg1"/>
                </a:solidFill>
                <a:latin typeface="+mj-lt"/>
                <a:ea typeface="+mj-ea"/>
              </a:rPr>
              <a:t>02</a:t>
            </a:r>
            <a:endParaRPr lang="zh-CN" altLang="en-US" sz="1600" b="1" dirty="0">
              <a:solidFill>
                <a:schemeClr val="bg1"/>
              </a:solidFill>
              <a:latin typeface="+mj-lt"/>
              <a:ea typeface="+mj-ea"/>
            </a:endParaRPr>
          </a:p>
        </p:txBody>
      </p:sp>
      <p:sp>
        <p:nvSpPr>
          <p:cNvPr id="35" name="文本框 34">
            <a:extLst>
              <a:ext uri="{FF2B5EF4-FFF2-40B4-BE49-F238E27FC236}">
                <a16:creationId xmlns:a16="http://schemas.microsoft.com/office/drawing/2014/main" id="{0363BE8E-45A2-489A-96B0-D7CFE17CD248}"/>
              </a:ext>
            </a:extLst>
          </p:cNvPr>
          <p:cNvSpPr txBox="1"/>
          <p:nvPr/>
        </p:nvSpPr>
        <p:spPr>
          <a:xfrm>
            <a:off x="7316726" y="3799774"/>
            <a:ext cx="461665" cy="276999"/>
          </a:xfrm>
          <a:prstGeom prst="rect">
            <a:avLst/>
          </a:prstGeom>
          <a:noFill/>
        </p:spPr>
        <p:txBody>
          <a:bodyPr wrap="square" lIns="0" tIns="0" rIns="0" bIns="0" rtlCol="0">
            <a:spAutoFit/>
          </a:bodyPr>
          <a:lstStyle/>
          <a:p>
            <a:r>
              <a:rPr lang="zh-CN" altLang="en-US" b="1" dirty="0">
                <a:solidFill>
                  <a:schemeClr val="accent1"/>
                </a:solidFill>
              </a:rPr>
              <a:t>日本</a:t>
            </a:r>
          </a:p>
        </p:txBody>
      </p:sp>
      <p:sp>
        <p:nvSpPr>
          <p:cNvPr id="36" name="文本框 35">
            <a:extLst>
              <a:ext uri="{FF2B5EF4-FFF2-40B4-BE49-F238E27FC236}">
                <a16:creationId xmlns:a16="http://schemas.microsoft.com/office/drawing/2014/main" id="{8A2C9E4E-379F-4154-8C4E-D766EDA9071B}"/>
              </a:ext>
            </a:extLst>
          </p:cNvPr>
          <p:cNvSpPr txBox="1"/>
          <p:nvPr/>
        </p:nvSpPr>
        <p:spPr>
          <a:xfrm>
            <a:off x="7316726" y="4106776"/>
            <a:ext cx="1556516" cy="288477"/>
          </a:xfrm>
          <a:prstGeom prst="rect">
            <a:avLst/>
          </a:prstGeom>
          <a:noFill/>
        </p:spPr>
        <p:txBody>
          <a:bodyPr wrap="none" lIns="0" tIns="0" rIns="0" bIns="0" rtlCol="0">
            <a:spAutoFit/>
          </a:bodyPr>
          <a:lstStyle>
            <a:defPPr>
              <a:defRPr lang="zh-CN"/>
            </a:defPPr>
            <a:lvl1pPr>
              <a:lnSpc>
                <a:spcPct val="130000"/>
              </a:lnSpc>
              <a:defRPr sz="1600">
                <a:solidFill>
                  <a:schemeClr val="tx1">
                    <a:lumMod val="65000"/>
                    <a:lumOff val="35000"/>
                  </a:schemeClr>
                </a:solidFill>
              </a:defRPr>
            </a:lvl1pPr>
          </a:lstStyle>
          <a:p>
            <a:r>
              <a:rPr lang="zh-CN" altLang="en-US" dirty="0"/>
              <a:t>肯德基</a:t>
            </a:r>
            <a:r>
              <a:rPr lang="en-US" altLang="zh-CN" dirty="0"/>
              <a:t>+</a:t>
            </a:r>
            <a:r>
              <a:rPr lang="zh-CN" altLang="en-US" dirty="0"/>
              <a:t>圣诞蛋糕</a:t>
            </a:r>
          </a:p>
        </p:txBody>
      </p:sp>
      <p:pic>
        <p:nvPicPr>
          <p:cNvPr id="37" name="图片 36">
            <a:extLst>
              <a:ext uri="{FF2B5EF4-FFF2-40B4-BE49-F238E27FC236}">
                <a16:creationId xmlns:a16="http://schemas.microsoft.com/office/drawing/2014/main" id="{C3D66364-33EB-4607-B272-6E098F9AD318}"/>
              </a:ext>
            </a:extLst>
          </p:cNvPr>
          <p:cNvPicPr>
            <a:picLocks noChangeAspect="1"/>
          </p:cNvPicPr>
          <p:nvPr/>
        </p:nvPicPr>
        <p:blipFill>
          <a:blip r:embed="rId2">
            <a:duotone>
              <a:prstClr val="black"/>
              <a:srgbClr val="D9C3A5">
                <a:tint val="50000"/>
                <a:satMod val="180000"/>
              </a:srgbClr>
            </a:duotone>
            <a:alphaModFix amt="20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9277658" y="4684253"/>
            <a:ext cx="783910" cy="783910"/>
          </a:xfrm>
          <a:prstGeom prst="rect">
            <a:avLst/>
          </a:prstGeom>
          <a:effectLst>
            <a:softEdge rad="12700"/>
          </a:effectLst>
        </p:spPr>
      </p:pic>
      <p:sp>
        <p:nvSpPr>
          <p:cNvPr id="38" name="矩形 37">
            <a:extLst>
              <a:ext uri="{FF2B5EF4-FFF2-40B4-BE49-F238E27FC236}">
                <a16:creationId xmlns:a16="http://schemas.microsoft.com/office/drawing/2014/main" id="{F49C5A7D-CDD7-4A2D-9F3B-647663DE0F1B}"/>
              </a:ext>
            </a:extLst>
          </p:cNvPr>
          <p:cNvSpPr/>
          <p:nvPr/>
        </p:nvSpPr>
        <p:spPr>
          <a:xfrm>
            <a:off x="6526333" y="4860252"/>
            <a:ext cx="3817184" cy="1054736"/>
          </a:xfrm>
          <a:prstGeom prst="rect">
            <a:avLst/>
          </a:prstGeom>
          <a:solidFill>
            <a:schemeClr val="bg1"/>
          </a:solidFill>
          <a:ln>
            <a:noFill/>
          </a:ln>
          <a:effectLst>
            <a:outerShdw blurRad="838200" dist="2159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Lexend" pitchFamily="2" charset="0"/>
            </a:endParaRPr>
          </a:p>
        </p:txBody>
      </p:sp>
      <p:sp>
        <p:nvSpPr>
          <p:cNvPr id="39" name="斜纹 38">
            <a:extLst>
              <a:ext uri="{FF2B5EF4-FFF2-40B4-BE49-F238E27FC236}">
                <a16:creationId xmlns:a16="http://schemas.microsoft.com/office/drawing/2014/main" id="{3E0E87F8-A1A7-48EB-B6C7-D1DF14DA38D1}"/>
              </a:ext>
            </a:extLst>
          </p:cNvPr>
          <p:cNvSpPr/>
          <p:nvPr/>
        </p:nvSpPr>
        <p:spPr>
          <a:xfrm>
            <a:off x="6526333" y="4860251"/>
            <a:ext cx="713608" cy="668805"/>
          </a:xfrm>
          <a:prstGeom prst="diagStrip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scene3d>
              <a:camera prst="orthographicFront">
                <a:rot lat="0" lon="0" rev="2700000"/>
              </a:camera>
              <a:lightRig rig="threePt" dir="t"/>
            </a:scene3d>
          </a:bodyPr>
          <a:lstStyle/>
          <a:p>
            <a:pPr algn="ctr"/>
            <a:r>
              <a:rPr lang="en-US" altLang="zh-CN" sz="1600" b="1" dirty="0">
                <a:solidFill>
                  <a:schemeClr val="bg1"/>
                </a:solidFill>
                <a:latin typeface="+mj-lt"/>
                <a:ea typeface="+mj-ea"/>
              </a:rPr>
              <a:t>03</a:t>
            </a:r>
            <a:endParaRPr lang="zh-CN" altLang="en-US" sz="1600" b="1" dirty="0">
              <a:solidFill>
                <a:schemeClr val="bg1"/>
              </a:solidFill>
              <a:latin typeface="+mj-lt"/>
              <a:ea typeface="+mj-ea"/>
            </a:endParaRPr>
          </a:p>
        </p:txBody>
      </p:sp>
      <p:sp>
        <p:nvSpPr>
          <p:cNvPr id="40" name="文本框 39">
            <a:extLst>
              <a:ext uri="{FF2B5EF4-FFF2-40B4-BE49-F238E27FC236}">
                <a16:creationId xmlns:a16="http://schemas.microsoft.com/office/drawing/2014/main" id="{55FF33CA-0931-4752-9E8F-1B33B9637D1A}"/>
              </a:ext>
            </a:extLst>
          </p:cNvPr>
          <p:cNvSpPr txBox="1"/>
          <p:nvPr/>
        </p:nvSpPr>
        <p:spPr>
          <a:xfrm>
            <a:off x="7316726" y="5089881"/>
            <a:ext cx="461665" cy="276999"/>
          </a:xfrm>
          <a:prstGeom prst="rect">
            <a:avLst/>
          </a:prstGeom>
          <a:noFill/>
        </p:spPr>
        <p:txBody>
          <a:bodyPr wrap="square" lIns="0" tIns="0" rIns="0" bIns="0" rtlCol="0">
            <a:spAutoFit/>
          </a:bodyPr>
          <a:lstStyle/>
          <a:p>
            <a:r>
              <a:rPr lang="zh-CN" altLang="en-US" b="1" dirty="0">
                <a:solidFill>
                  <a:schemeClr val="accent1"/>
                </a:solidFill>
              </a:rPr>
              <a:t>美国</a:t>
            </a:r>
          </a:p>
        </p:txBody>
      </p:sp>
      <p:sp>
        <p:nvSpPr>
          <p:cNvPr id="41" name="文本框 40">
            <a:extLst>
              <a:ext uri="{FF2B5EF4-FFF2-40B4-BE49-F238E27FC236}">
                <a16:creationId xmlns:a16="http://schemas.microsoft.com/office/drawing/2014/main" id="{45DBAED9-88BE-4D6E-AD4F-4CDF32C1EB34}"/>
              </a:ext>
            </a:extLst>
          </p:cNvPr>
          <p:cNvSpPr txBox="1"/>
          <p:nvPr/>
        </p:nvSpPr>
        <p:spPr>
          <a:xfrm>
            <a:off x="7316726" y="5396883"/>
            <a:ext cx="1641475" cy="288477"/>
          </a:xfrm>
          <a:prstGeom prst="rect">
            <a:avLst/>
          </a:prstGeom>
          <a:noFill/>
        </p:spPr>
        <p:txBody>
          <a:bodyPr wrap="none" lIns="0" tIns="0" rIns="0" bIns="0" rtlCol="0">
            <a:spAutoFit/>
          </a:bodyPr>
          <a:lstStyle>
            <a:defPPr>
              <a:defRPr lang="zh-CN"/>
            </a:defPPr>
            <a:lvl1pPr>
              <a:lnSpc>
                <a:spcPct val="130000"/>
              </a:lnSpc>
              <a:defRPr sz="1600">
                <a:solidFill>
                  <a:schemeClr val="tx1">
                    <a:lumMod val="65000"/>
                    <a:lumOff val="35000"/>
                  </a:schemeClr>
                </a:solidFill>
              </a:defRPr>
            </a:lvl1pPr>
          </a:lstStyle>
          <a:p>
            <a:r>
              <a:rPr lang="zh-CN" altLang="en-US" dirty="0"/>
              <a:t>平安夜“报佳音”</a:t>
            </a:r>
          </a:p>
        </p:txBody>
      </p:sp>
      <p:pic>
        <p:nvPicPr>
          <p:cNvPr id="42" name="图片 41">
            <a:extLst>
              <a:ext uri="{FF2B5EF4-FFF2-40B4-BE49-F238E27FC236}">
                <a16:creationId xmlns:a16="http://schemas.microsoft.com/office/drawing/2014/main" id="{77A75667-5731-4DA2-83D1-FC3E19E28AE0}"/>
              </a:ext>
            </a:extLst>
          </p:cNvPr>
          <p:cNvPicPr>
            <a:picLocks noChangeAspect="1"/>
          </p:cNvPicPr>
          <p:nvPr/>
        </p:nvPicPr>
        <p:blipFill>
          <a:blip r:embed="rId2">
            <a:duotone>
              <a:prstClr val="black"/>
              <a:srgbClr val="D9C3A5">
                <a:tint val="50000"/>
                <a:satMod val="180000"/>
              </a:srgbClr>
            </a:duotone>
            <a:alphaModFix amt="20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9277658" y="5974360"/>
            <a:ext cx="783910" cy="783910"/>
          </a:xfrm>
          <a:prstGeom prst="rect">
            <a:avLst/>
          </a:prstGeom>
          <a:effectLst>
            <a:softEdge rad="12700"/>
          </a:effectLst>
        </p:spPr>
      </p:pic>
      <p:sp>
        <p:nvSpPr>
          <p:cNvPr id="43" name="星形: 五角 42">
            <a:extLst>
              <a:ext uri="{FF2B5EF4-FFF2-40B4-BE49-F238E27FC236}">
                <a16:creationId xmlns:a16="http://schemas.microsoft.com/office/drawing/2014/main" id="{CB1D5B72-93EB-46AE-965F-52E61A1508E9}"/>
              </a:ext>
            </a:extLst>
          </p:cNvPr>
          <p:cNvSpPr/>
          <p:nvPr/>
        </p:nvSpPr>
        <p:spPr>
          <a:xfrm>
            <a:off x="5458910" y="5402488"/>
            <a:ext cx="334544" cy="334544"/>
          </a:xfrm>
          <a:prstGeom prst="star5">
            <a:avLst/>
          </a:prstGeom>
          <a:noFill/>
          <a:ln>
            <a:solidFill>
              <a:schemeClr val="bg1">
                <a:alpha val="8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星形: 五角 43">
            <a:extLst>
              <a:ext uri="{FF2B5EF4-FFF2-40B4-BE49-F238E27FC236}">
                <a16:creationId xmlns:a16="http://schemas.microsoft.com/office/drawing/2014/main" id="{9CA7B4FD-B9B7-41A6-8A78-6C5688381194}"/>
              </a:ext>
            </a:extLst>
          </p:cNvPr>
          <p:cNvSpPr/>
          <p:nvPr/>
        </p:nvSpPr>
        <p:spPr>
          <a:xfrm>
            <a:off x="9108940" y="3590182"/>
            <a:ext cx="592715" cy="566636"/>
          </a:xfrm>
          <a:prstGeom prst="star5">
            <a:avLst/>
          </a:prstGeom>
          <a:noFill/>
          <a:ln>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6" name="直接连接符 45">
            <a:extLst>
              <a:ext uri="{FF2B5EF4-FFF2-40B4-BE49-F238E27FC236}">
                <a16:creationId xmlns:a16="http://schemas.microsoft.com/office/drawing/2014/main" id="{97306A03-767F-40DC-B3BC-C5037AB349FE}"/>
              </a:ext>
            </a:extLst>
          </p:cNvPr>
          <p:cNvCxnSpPr>
            <a:cxnSpLocks/>
          </p:cNvCxnSpPr>
          <p:nvPr/>
        </p:nvCxnSpPr>
        <p:spPr>
          <a:xfrm>
            <a:off x="7838315" y="2548054"/>
            <a:ext cx="0" cy="20022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4AD735CC-000F-44CF-9F98-421F90AAA5F0}"/>
              </a:ext>
            </a:extLst>
          </p:cNvPr>
          <p:cNvCxnSpPr>
            <a:cxnSpLocks/>
          </p:cNvCxnSpPr>
          <p:nvPr/>
        </p:nvCxnSpPr>
        <p:spPr>
          <a:xfrm>
            <a:off x="7838315" y="3838161"/>
            <a:ext cx="0" cy="20022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08FDB439-F4EC-496B-907D-501487A3FC30}"/>
              </a:ext>
            </a:extLst>
          </p:cNvPr>
          <p:cNvCxnSpPr>
            <a:cxnSpLocks/>
          </p:cNvCxnSpPr>
          <p:nvPr/>
        </p:nvCxnSpPr>
        <p:spPr>
          <a:xfrm>
            <a:off x="7838315" y="5128268"/>
            <a:ext cx="0" cy="20022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A34DE2F8-8E89-42C2-A18B-E8EEA8377BD0}"/>
              </a:ext>
            </a:extLst>
          </p:cNvPr>
          <p:cNvSpPr txBox="1"/>
          <p:nvPr/>
        </p:nvSpPr>
        <p:spPr>
          <a:xfrm>
            <a:off x="7898239" y="2602000"/>
            <a:ext cx="434414" cy="184666"/>
          </a:xfrm>
          <a:prstGeom prst="rect">
            <a:avLst/>
          </a:prstGeom>
          <a:noFill/>
        </p:spPr>
        <p:txBody>
          <a:bodyPr wrap="none" lIns="0" tIns="0" rIns="0" bIns="0" rtlCol="0">
            <a:spAutoFit/>
          </a:bodyPr>
          <a:lstStyle/>
          <a:p>
            <a:r>
              <a:rPr lang="en-US" altLang="zh-CN" sz="1200" dirty="0">
                <a:solidFill>
                  <a:schemeClr val="tx1">
                    <a:alpha val="56000"/>
                  </a:schemeClr>
                </a:solidFill>
              </a:rPr>
              <a:t>Britain</a:t>
            </a:r>
            <a:endParaRPr lang="zh-CN" altLang="en-US" sz="1200" dirty="0">
              <a:solidFill>
                <a:schemeClr val="tx1">
                  <a:alpha val="56000"/>
                </a:schemeClr>
              </a:solidFill>
            </a:endParaRPr>
          </a:p>
        </p:txBody>
      </p:sp>
      <p:sp>
        <p:nvSpPr>
          <p:cNvPr id="50" name="文本框 49">
            <a:extLst>
              <a:ext uri="{FF2B5EF4-FFF2-40B4-BE49-F238E27FC236}">
                <a16:creationId xmlns:a16="http://schemas.microsoft.com/office/drawing/2014/main" id="{2AAFB0C8-6B32-4D58-977F-FC90920D6775}"/>
              </a:ext>
            </a:extLst>
          </p:cNvPr>
          <p:cNvSpPr txBox="1"/>
          <p:nvPr/>
        </p:nvSpPr>
        <p:spPr>
          <a:xfrm>
            <a:off x="7898239" y="3892107"/>
            <a:ext cx="416781" cy="184666"/>
          </a:xfrm>
          <a:prstGeom prst="rect">
            <a:avLst/>
          </a:prstGeom>
          <a:noFill/>
        </p:spPr>
        <p:txBody>
          <a:bodyPr wrap="none" lIns="0" tIns="0" rIns="0" bIns="0" rtlCol="0">
            <a:spAutoFit/>
          </a:bodyPr>
          <a:lstStyle/>
          <a:p>
            <a:r>
              <a:rPr lang="en-US" altLang="zh-CN" sz="1200" dirty="0">
                <a:solidFill>
                  <a:schemeClr val="tx1">
                    <a:alpha val="56000"/>
                  </a:schemeClr>
                </a:solidFill>
              </a:rPr>
              <a:t>Japan</a:t>
            </a:r>
            <a:endParaRPr lang="zh-CN" altLang="en-US" sz="1200" dirty="0">
              <a:solidFill>
                <a:schemeClr val="tx1">
                  <a:alpha val="56000"/>
                </a:schemeClr>
              </a:solidFill>
            </a:endParaRPr>
          </a:p>
        </p:txBody>
      </p:sp>
      <p:sp>
        <p:nvSpPr>
          <p:cNvPr id="51" name="文本框 50">
            <a:extLst>
              <a:ext uri="{FF2B5EF4-FFF2-40B4-BE49-F238E27FC236}">
                <a16:creationId xmlns:a16="http://schemas.microsoft.com/office/drawing/2014/main" id="{AC9A244A-C61C-44F1-8B26-9714931436A9}"/>
              </a:ext>
            </a:extLst>
          </p:cNvPr>
          <p:cNvSpPr txBox="1"/>
          <p:nvPr/>
        </p:nvSpPr>
        <p:spPr>
          <a:xfrm>
            <a:off x="7898239" y="5182214"/>
            <a:ext cx="562655" cy="184666"/>
          </a:xfrm>
          <a:prstGeom prst="rect">
            <a:avLst/>
          </a:prstGeom>
          <a:noFill/>
        </p:spPr>
        <p:txBody>
          <a:bodyPr wrap="none" lIns="0" tIns="0" rIns="0" bIns="0" rtlCol="0">
            <a:spAutoFit/>
          </a:bodyPr>
          <a:lstStyle/>
          <a:p>
            <a:r>
              <a:rPr lang="en-US" altLang="zh-CN" sz="1200" dirty="0">
                <a:solidFill>
                  <a:schemeClr val="tx1">
                    <a:alpha val="56000"/>
                  </a:schemeClr>
                </a:solidFill>
              </a:rPr>
              <a:t>America</a:t>
            </a:r>
            <a:endParaRPr lang="zh-CN" altLang="en-US" sz="1200" dirty="0">
              <a:solidFill>
                <a:schemeClr val="tx1">
                  <a:alpha val="56000"/>
                </a:schemeClr>
              </a:solidFill>
            </a:endParaRPr>
          </a:p>
        </p:txBody>
      </p:sp>
      <p:grpSp>
        <p:nvGrpSpPr>
          <p:cNvPr id="53" name="组合 52">
            <a:extLst>
              <a:ext uri="{FF2B5EF4-FFF2-40B4-BE49-F238E27FC236}">
                <a16:creationId xmlns:a16="http://schemas.microsoft.com/office/drawing/2014/main" id="{E071C607-41B4-4F1F-B20D-BFAC54D44471}"/>
              </a:ext>
            </a:extLst>
          </p:cNvPr>
          <p:cNvGrpSpPr/>
          <p:nvPr/>
        </p:nvGrpSpPr>
        <p:grpSpPr>
          <a:xfrm>
            <a:off x="2235264" y="4058450"/>
            <a:ext cx="2997843" cy="2799550"/>
            <a:chOff x="2235264" y="4058450"/>
            <a:chExt cx="2997843" cy="2799550"/>
          </a:xfrm>
        </p:grpSpPr>
        <p:sp>
          <p:nvSpPr>
            <p:cNvPr id="54" name="任意多边形: 形状 53">
              <a:extLst>
                <a:ext uri="{FF2B5EF4-FFF2-40B4-BE49-F238E27FC236}">
                  <a16:creationId xmlns:a16="http://schemas.microsoft.com/office/drawing/2014/main" id="{5CBBDA82-0630-4712-B3D5-AC93AB3C4905}"/>
                </a:ext>
              </a:extLst>
            </p:cNvPr>
            <p:cNvSpPr/>
            <p:nvPr/>
          </p:nvSpPr>
          <p:spPr>
            <a:xfrm>
              <a:off x="2427337" y="6542786"/>
              <a:ext cx="2648904" cy="315214"/>
            </a:xfrm>
            <a:custGeom>
              <a:avLst/>
              <a:gdLst>
                <a:gd name="connsiteX0" fmla="*/ 1324452 w 2648904"/>
                <a:gd name="connsiteY0" fmla="*/ 0 h 315214"/>
                <a:gd name="connsiteX1" fmla="*/ 2648904 w 2648904"/>
                <a:gd name="connsiteY1" fmla="*/ 314378 h 315214"/>
                <a:gd name="connsiteX2" fmla="*/ 2648726 w 2648904"/>
                <a:gd name="connsiteY2" fmla="*/ 315214 h 315214"/>
                <a:gd name="connsiteX3" fmla="*/ 178 w 2648904"/>
                <a:gd name="connsiteY3" fmla="*/ 315214 h 315214"/>
                <a:gd name="connsiteX4" fmla="*/ 0 w 2648904"/>
                <a:gd name="connsiteY4" fmla="*/ 314378 h 315214"/>
                <a:gd name="connsiteX5" fmla="*/ 1324452 w 2648904"/>
                <a:gd name="connsiteY5" fmla="*/ 0 h 31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904" h="315214">
                  <a:moveTo>
                    <a:pt x="1324452" y="0"/>
                  </a:moveTo>
                  <a:cubicBezTo>
                    <a:pt x="2055914" y="0"/>
                    <a:pt x="2648904" y="140747"/>
                    <a:pt x="2648904" y="314378"/>
                  </a:cubicBezTo>
                  <a:lnTo>
                    <a:pt x="2648726" y="315214"/>
                  </a:lnTo>
                  <a:lnTo>
                    <a:pt x="178" y="315214"/>
                  </a:lnTo>
                  <a:lnTo>
                    <a:pt x="0" y="314378"/>
                  </a:lnTo>
                  <a:cubicBezTo>
                    <a:pt x="0" y="140747"/>
                    <a:pt x="592990" y="0"/>
                    <a:pt x="1324452" y="0"/>
                  </a:cubicBezTo>
                  <a:close/>
                </a:path>
              </a:pathLst>
            </a:custGeom>
            <a:solidFill>
              <a:srgbClr val="7C6E4B"/>
            </a:solidFill>
            <a:ln w="6121" cap="flat">
              <a:noFill/>
              <a:prstDash val="solid"/>
              <a:miter/>
            </a:ln>
          </p:spPr>
          <p:txBody>
            <a:bodyPr wrap="square" rtlCol="0" anchor="ctr">
              <a:noAutofit/>
            </a:bodyPr>
            <a:lstStyle/>
            <a:p>
              <a:endParaRPr lang="zh-CN" altLang="en-US"/>
            </a:p>
          </p:txBody>
        </p:sp>
        <p:sp>
          <p:nvSpPr>
            <p:cNvPr id="55" name="任意多边形: 形状 54">
              <a:extLst>
                <a:ext uri="{FF2B5EF4-FFF2-40B4-BE49-F238E27FC236}">
                  <a16:creationId xmlns:a16="http://schemas.microsoft.com/office/drawing/2014/main" id="{5986E996-DBB2-41DF-8322-BC3D440E8C29}"/>
                </a:ext>
              </a:extLst>
            </p:cNvPr>
            <p:cNvSpPr/>
            <p:nvPr/>
          </p:nvSpPr>
          <p:spPr>
            <a:xfrm>
              <a:off x="2936446" y="5275376"/>
              <a:ext cx="1569689" cy="1520681"/>
            </a:xfrm>
            <a:custGeom>
              <a:avLst/>
              <a:gdLst>
                <a:gd name="connsiteX0" fmla="*/ 1084132 w 3431996"/>
                <a:gd name="connsiteY0" fmla="*/ 3235873 h 3349904"/>
                <a:gd name="connsiteX1" fmla="*/ 2145805 w 3431996"/>
                <a:gd name="connsiteY1" fmla="*/ 3322349 h 3349904"/>
                <a:gd name="connsiteX2" fmla="*/ 2853545 w 3431996"/>
                <a:gd name="connsiteY2" fmla="*/ 3062922 h 3349904"/>
                <a:gd name="connsiteX3" fmla="*/ 3431849 w 3431996"/>
                <a:gd name="connsiteY3" fmla="*/ 1783313 h 3349904"/>
                <a:gd name="connsiteX4" fmla="*/ 2292526 w 3431996"/>
                <a:gd name="connsiteY4" fmla="*/ 80028 h 3349904"/>
                <a:gd name="connsiteX5" fmla="*/ 203746 w 3431996"/>
                <a:gd name="connsiteY5" fmla="*/ 866829 h 3349904"/>
                <a:gd name="connsiteX6" fmla="*/ 1049628 w 3431996"/>
                <a:gd name="connsiteY6" fmla="*/ 3218590 h 3349904"/>
                <a:gd name="connsiteX7" fmla="*/ 1084132 w 3431996"/>
                <a:gd name="connsiteY7" fmla="*/ 3235873 h 334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1996" h="3349904">
                  <a:moveTo>
                    <a:pt x="1084132" y="3235873"/>
                  </a:moveTo>
                  <a:cubicBezTo>
                    <a:pt x="1420781" y="3356914"/>
                    <a:pt x="1791873" y="3374197"/>
                    <a:pt x="2145805" y="3322349"/>
                  </a:cubicBezTo>
                  <a:cubicBezTo>
                    <a:pt x="2396101" y="3279080"/>
                    <a:pt x="2646396" y="3209949"/>
                    <a:pt x="2853545" y="3062922"/>
                  </a:cubicBezTo>
                  <a:cubicBezTo>
                    <a:pt x="3233524" y="2794914"/>
                    <a:pt x="3423207" y="2232914"/>
                    <a:pt x="3431849" y="1783313"/>
                  </a:cubicBezTo>
                  <a:cubicBezTo>
                    <a:pt x="3440490" y="987871"/>
                    <a:pt x="3069337" y="322111"/>
                    <a:pt x="2292526" y="80028"/>
                  </a:cubicBezTo>
                  <a:cubicBezTo>
                    <a:pt x="1532936" y="-162055"/>
                    <a:pt x="601008" y="157863"/>
                    <a:pt x="203746" y="866829"/>
                  </a:cubicBezTo>
                  <a:cubicBezTo>
                    <a:pt x="-279623" y="1731709"/>
                    <a:pt x="134676" y="2872748"/>
                    <a:pt x="1049628" y="3218590"/>
                  </a:cubicBezTo>
                  <a:cubicBezTo>
                    <a:pt x="1058208" y="3227109"/>
                    <a:pt x="1075491" y="3227109"/>
                    <a:pt x="1084132" y="3235873"/>
                  </a:cubicBezTo>
                  <a:close/>
                </a:path>
              </a:pathLst>
            </a:custGeom>
            <a:solidFill>
              <a:srgbClr val="EEEBE3"/>
            </a:solidFill>
            <a:ln w="6121" cap="flat">
              <a:noFill/>
              <a:prstDash val="solid"/>
              <a:miter/>
            </a:ln>
          </p:spPr>
          <p:txBody>
            <a:bodyPr rtlCol="0" anchor="ctr"/>
            <a:lstStyle/>
            <a:p>
              <a:endParaRPr lang="zh-CN" altLang="en-US"/>
            </a:p>
          </p:txBody>
        </p:sp>
        <p:sp>
          <p:nvSpPr>
            <p:cNvPr id="56" name="任意多边形: 形状 55">
              <a:extLst>
                <a:ext uri="{FF2B5EF4-FFF2-40B4-BE49-F238E27FC236}">
                  <a16:creationId xmlns:a16="http://schemas.microsoft.com/office/drawing/2014/main" id="{E1793FA2-1298-4783-903B-45B9E2C19C02}"/>
                </a:ext>
              </a:extLst>
            </p:cNvPr>
            <p:cNvSpPr/>
            <p:nvPr/>
          </p:nvSpPr>
          <p:spPr>
            <a:xfrm>
              <a:off x="3080533" y="5569760"/>
              <a:ext cx="704939" cy="998750"/>
            </a:xfrm>
            <a:custGeom>
              <a:avLst/>
              <a:gdLst>
                <a:gd name="connsiteX0" fmla="*/ 459476 w 1541291"/>
                <a:gd name="connsiteY0" fmla="*/ 2059085 h 2200142"/>
                <a:gd name="connsiteX1" fmla="*/ 1046849 w 1541291"/>
                <a:gd name="connsiteY1" fmla="*/ 2188584 h 2200142"/>
                <a:gd name="connsiteX2" fmla="*/ 1435592 w 1541291"/>
                <a:gd name="connsiteY2" fmla="*/ 1946807 h 2200142"/>
                <a:gd name="connsiteX3" fmla="*/ 1530587 w 1541291"/>
                <a:gd name="connsiteY3" fmla="*/ 1601456 h 2200142"/>
                <a:gd name="connsiteX4" fmla="*/ 1435592 w 1541291"/>
                <a:gd name="connsiteY4" fmla="*/ 729283 h 2200142"/>
                <a:gd name="connsiteX5" fmla="*/ 874021 w 1541291"/>
                <a:gd name="connsiteY5" fmla="*/ 73084 h 2200142"/>
                <a:gd name="connsiteX6" fmla="*/ 18824 w 1541291"/>
                <a:gd name="connsiteY6" fmla="*/ 1290548 h 2200142"/>
                <a:gd name="connsiteX7" fmla="*/ 459476 w 1541291"/>
                <a:gd name="connsiteY7" fmla="*/ 2059085 h 220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291" h="2200142">
                  <a:moveTo>
                    <a:pt x="459476" y="2059085"/>
                  </a:moveTo>
                  <a:cubicBezTo>
                    <a:pt x="623541" y="2180249"/>
                    <a:pt x="839455" y="2223150"/>
                    <a:pt x="1046849" y="2188584"/>
                  </a:cubicBezTo>
                  <a:cubicBezTo>
                    <a:pt x="1202334" y="2162721"/>
                    <a:pt x="1349178" y="2076368"/>
                    <a:pt x="1435592" y="1946807"/>
                  </a:cubicBezTo>
                  <a:cubicBezTo>
                    <a:pt x="1504662" y="1843233"/>
                    <a:pt x="1521945" y="1722314"/>
                    <a:pt x="1530587" y="1601456"/>
                  </a:cubicBezTo>
                  <a:cubicBezTo>
                    <a:pt x="1556511" y="1307831"/>
                    <a:pt x="1539228" y="1005625"/>
                    <a:pt x="1435592" y="729283"/>
                  </a:cubicBezTo>
                  <a:cubicBezTo>
                    <a:pt x="1331956" y="452940"/>
                    <a:pt x="1133203" y="211224"/>
                    <a:pt x="874021" y="73084"/>
                  </a:cubicBezTo>
                  <a:cubicBezTo>
                    <a:pt x="131101" y="-289612"/>
                    <a:pt x="-67591" y="789773"/>
                    <a:pt x="18824" y="1290548"/>
                  </a:cubicBezTo>
                  <a:cubicBezTo>
                    <a:pt x="70611" y="1592815"/>
                    <a:pt x="208874" y="1886378"/>
                    <a:pt x="459476" y="2059085"/>
                  </a:cubicBezTo>
                  <a:close/>
                </a:path>
              </a:pathLst>
            </a:custGeom>
            <a:solidFill>
              <a:srgbClr val="F7F5F1"/>
            </a:solidFill>
            <a:ln w="6121" cap="flat">
              <a:no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5EA5B020-BA6D-44E3-8825-BAF30D1A0D96}"/>
                </a:ext>
              </a:extLst>
            </p:cNvPr>
            <p:cNvSpPr/>
            <p:nvPr/>
          </p:nvSpPr>
          <p:spPr>
            <a:xfrm>
              <a:off x="3929784" y="5485587"/>
              <a:ext cx="423264" cy="840617"/>
            </a:xfrm>
            <a:custGeom>
              <a:avLst/>
              <a:gdLst>
                <a:gd name="connsiteX0" fmla="*/ 925431 w 925431"/>
                <a:gd name="connsiteY0" fmla="*/ 1443244 h 1851792"/>
                <a:gd name="connsiteX1" fmla="*/ 890804 w 925431"/>
                <a:gd name="connsiteY1" fmla="*/ 1823223 h 1851792"/>
                <a:gd name="connsiteX2" fmla="*/ 216220 w 925431"/>
                <a:gd name="connsiteY2" fmla="*/ 1840506 h 1851792"/>
                <a:gd name="connsiteX3" fmla="*/ 242144 w 925431"/>
                <a:gd name="connsiteY3" fmla="*/ 1477504 h 1851792"/>
                <a:gd name="connsiteX4" fmla="*/ 199243 w 925431"/>
                <a:gd name="connsiteY4" fmla="*/ 976300 h 1851792"/>
                <a:gd name="connsiteX5" fmla="*/ 112768 w 925431"/>
                <a:gd name="connsiteY5" fmla="*/ 552808 h 1851792"/>
                <a:gd name="connsiteX6" fmla="*/ 0 w 925431"/>
                <a:gd name="connsiteY6" fmla="*/ 224677 h 1851792"/>
                <a:gd name="connsiteX7" fmla="*/ 596750 w 925431"/>
                <a:gd name="connsiteY7" fmla="*/ 0 h 1851792"/>
                <a:gd name="connsiteX8" fmla="*/ 752480 w 925431"/>
                <a:gd name="connsiteY8" fmla="*/ 371644 h 1851792"/>
                <a:gd name="connsiteX9" fmla="*/ 864880 w 925431"/>
                <a:gd name="connsiteY9" fmla="*/ 795074 h 1851792"/>
                <a:gd name="connsiteX10" fmla="*/ 925431 w 925431"/>
                <a:gd name="connsiteY10" fmla="*/ 1443244 h 185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5431" h="1851792">
                  <a:moveTo>
                    <a:pt x="925431" y="1443244"/>
                  </a:moveTo>
                  <a:cubicBezTo>
                    <a:pt x="925431" y="1572928"/>
                    <a:pt x="908148" y="1693908"/>
                    <a:pt x="890804" y="1823223"/>
                  </a:cubicBezTo>
                  <a:cubicBezTo>
                    <a:pt x="691928" y="1875072"/>
                    <a:pt x="423798" y="1840506"/>
                    <a:pt x="216220" y="1840506"/>
                  </a:cubicBezTo>
                  <a:cubicBezTo>
                    <a:pt x="232847" y="1720206"/>
                    <a:pt x="241507" y="1598944"/>
                    <a:pt x="242144" y="1477504"/>
                  </a:cubicBezTo>
                  <a:cubicBezTo>
                    <a:pt x="242144" y="1304675"/>
                    <a:pt x="224861" y="1140426"/>
                    <a:pt x="199243" y="976300"/>
                  </a:cubicBezTo>
                  <a:cubicBezTo>
                    <a:pt x="181960" y="829211"/>
                    <a:pt x="147333" y="691071"/>
                    <a:pt x="112768" y="552808"/>
                  </a:cubicBezTo>
                  <a:cubicBezTo>
                    <a:pt x="77834" y="440775"/>
                    <a:pt x="43268" y="337078"/>
                    <a:pt x="0" y="224677"/>
                  </a:cubicBezTo>
                  <a:cubicBezTo>
                    <a:pt x="216220" y="172829"/>
                    <a:pt x="406515" y="103697"/>
                    <a:pt x="596750" y="0"/>
                  </a:cubicBezTo>
                  <a:cubicBezTo>
                    <a:pt x="657497" y="119993"/>
                    <a:pt x="709536" y="244191"/>
                    <a:pt x="752480" y="371644"/>
                  </a:cubicBezTo>
                  <a:cubicBezTo>
                    <a:pt x="804328" y="509907"/>
                    <a:pt x="838956" y="648170"/>
                    <a:pt x="864880" y="795074"/>
                  </a:cubicBezTo>
                  <a:cubicBezTo>
                    <a:pt x="908148" y="1011233"/>
                    <a:pt x="925431" y="1227208"/>
                    <a:pt x="925431" y="1443244"/>
                  </a:cubicBezTo>
                  <a:close/>
                </a:path>
              </a:pathLst>
            </a:custGeom>
            <a:solidFill>
              <a:srgbClr val="882112"/>
            </a:solidFill>
            <a:ln w="6121" cap="flat">
              <a:no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6F18A01A-3FC5-4CAA-89BD-3496CB511DC3}"/>
                </a:ext>
              </a:extLst>
            </p:cNvPr>
            <p:cNvSpPr/>
            <p:nvPr/>
          </p:nvSpPr>
          <p:spPr>
            <a:xfrm>
              <a:off x="2683991" y="5314019"/>
              <a:ext cx="449014" cy="364218"/>
            </a:xfrm>
            <a:custGeom>
              <a:avLst/>
              <a:gdLst>
                <a:gd name="connsiteX0" fmla="*/ 978314 w 981732"/>
                <a:gd name="connsiteY0" fmla="*/ 741623 h 802335"/>
                <a:gd name="connsiteX1" fmla="*/ 814494 w 981732"/>
                <a:gd name="connsiteY1" fmla="*/ 500520 h 802335"/>
                <a:gd name="connsiteX2" fmla="*/ 590307 w 981732"/>
                <a:gd name="connsiteY2" fmla="*/ 293677 h 802335"/>
                <a:gd name="connsiteX3" fmla="*/ 340256 w 981732"/>
                <a:gd name="connsiteY3" fmla="*/ 121277 h 802335"/>
                <a:gd name="connsiteX4" fmla="*/ 64465 w 981732"/>
                <a:gd name="connsiteY4" fmla="*/ 664 h 802335"/>
                <a:gd name="connsiteX5" fmla="*/ 21564 w 981732"/>
                <a:gd name="connsiteY5" fmla="*/ 121277 h 802335"/>
                <a:gd name="connsiteX6" fmla="*/ 133658 w 981732"/>
                <a:gd name="connsiteY6" fmla="*/ 190225 h 802335"/>
                <a:gd name="connsiteX7" fmla="*/ 262973 w 981732"/>
                <a:gd name="connsiteY7" fmla="*/ 259172 h 802335"/>
                <a:gd name="connsiteX8" fmla="*/ 495863 w 981732"/>
                <a:gd name="connsiteY8" fmla="*/ 414351 h 802335"/>
                <a:gd name="connsiteX9" fmla="*/ 711409 w 981732"/>
                <a:gd name="connsiteY9" fmla="*/ 603911 h 802335"/>
                <a:gd name="connsiteX10" fmla="*/ 909672 w 981732"/>
                <a:gd name="connsiteY10" fmla="*/ 793532 h 802335"/>
                <a:gd name="connsiteX11" fmla="*/ 978314 w 981732"/>
                <a:gd name="connsiteY11" fmla="*/ 741623 h 80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1732" h="802335">
                  <a:moveTo>
                    <a:pt x="978314" y="741623"/>
                  </a:moveTo>
                  <a:cubicBezTo>
                    <a:pt x="952634" y="646812"/>
                    <a:pt x="874861" y="569284"/>
                    <a:pt x="814494" y="500520"/>
                  </a:cubicBezTo>
                  <a:cubicBezTo>
                    <a:pt x="746202" y="424911"/>
                    <a:pt x="671162" y="355675"/>
                    <a:pt x="590307" y="293677"/>
                  </a:cubicBezTo>
                  <a:cubicBezTo>
                    <a:pt x="512717" y="224729"/>
                    <a:pt x="426487" y="173003"/>
                    <a:pt x="340256" y="121277"/>
                  </a:cubicBezTo>
                  <a:cubicBezTo>
                    <a:pt x="271308" y="69612"/>
                    <a:pt x="159215" y="-7977"/>
                    <a:pt x="64465" y="664"/>
                  </a:cubicBezTo>
                  <a:cubicBezTo>
                    <a:pt x="4098" y="9244"/>
                    <a:pt x="-21766" y="69612"/>
                    <a:pt x="21564" y="121277"/>
                  </a:cubicBezTo>
                  <a:cubicBezTo>
                    <a:pt x="47427" y="155781"/>
                    <a:pt x="90573" y="173003"/>
                    <a:pt x="133658" y="190225"/>
                  </a:cubicBezTo>
                  <a:cubicBezTo>
                    <a:pt x="176559" y="216088"/>
                    <a:pt x="219889" y="233125"/>
                    <a:pt x="262973" y="259172"/>
                  </a:cubicBezTo>
                  <a:cubicBezTo>
                    <a:pt x="340563" y="302073"/>
                    <a:pt x="426793" y="353983"/>
                    <a:pt x="495863" y="414351"/>
                  </a:cubicBezTo>
                  <a:cubicBezTo>
                    <a:pt x="573453" y="474657"/>
                    <a:pt x="651042" y="534963"/>
                    <a:pt x="711409" y="603911"/>
                  </a:cubicBezTo>
                  <a:cubicBezTo>
                    <a:pt x="780357" y="664278"/>
                    <a:pt x="832083" y="741806"/>
                    <a:pt x="909672" y="793532"/>
                  </a:cubicBezTo>
                  <a:cubicBezTo>
                    <a:pt x="943809" y="819212"/>
                    <a:pt x="995535" y="784707"/>
                    <a:pt x="978314" y="741623"/>
                  </a:cubicBezTo>
                  <a:close/>
                </a:path>
              </a:pathLst>
            </a:custGeom>
            <a:solidFill>
              <a:srgbClr val="451918"/>
            </a:solidFill>
            <a:ln w="6121" cap="flat">
              <a:noFill/>
              <a:prstDash val="solid"/>
              <a:miter/>
            </a:ln>
          </p:spPr>
          <p:txBody>
            <a:bodyPr rtlCol="0" anchor="ctr"/>
            <a:lstStyle/>
            <a:p>
              <a:endParaRPr lang="zh-CN" altLang="en-US"/>
            </a:p>
          </p:txBody>
        </p:sp>
        <p:sp>
          <p:nvSpPr>
            <p:cNvPr id="59" name="任意多边形: 形状 58">
              <a:extLst>
                <a:ext uri="{FF2B5EF4-FFF2-40B4-BE49-F238E27FC236}">
                  <a16:creationId xmlns:a16="http://schemas.microsoft.com/office/drawing/2014/main" id="{68A18B6A-9469-4F08-8D3B-52B76811681B}"/>
                </a:ext>
              </a:extLst>
            </p:cNvPr>
            <p:cNvSpPr/>
            <p:nvPr/>
          </p:nvSpPr>
          <p:spPr>
            <a:xfrm>
              <a:off x="2235264" y="5013557"/>
              <a:ext cx="586409" cy="467579"/>
            </a:xfrm>
            <a:custGeom>
              <a:avLst/>
              <a:gdLst>
                <a:gd name="connsiteX0" fmla="*/ 1281585 w 1282135"/>
                <a:gd name="connsiteY0" fmla="*/ 608433 h 1030029"/>
                <a:gd name="connsiteX1" fmla="*/ 1203874 w 1282135"/>
                <a:gd name="connsiteY1" fmla="*/ 867922 h 1030029"/>
                <a:gd name="connsiteX2" fmla="*/ 979318 w 1282135"/>
                <a:gd name="connsiteY2" fmla="*/ 971742 h 1030029"/>
                <a:gd name="connsiteX3" fmla="*/ 875682 w 1282135"/>
                <a:gd name="connsiteY3" fmla="*/ 928474 h 1030029"/>
                <a:gd name="connsiteX4" fmla="*/ 504345 w 1282135"/>
                <a:gd name="connsiteY4" fmla="*/ 971742 h 1030029"/>
                <a:gd name="connsiteX5" fmla="*/ 141649 w 1282135"/>
                <a:gd name="connsiteY5" fmla="*/ 1006308 h 1030029"/>
                <a:gd name="connsiteX6" fmla="*/ 46655 w 1282135"/>
                <a:gd name="connsiteY6" fmla="*/ 591151 h 1030029"/>
                <a:gd name="connsiteX7" fmla="*/ 452558 w 1282135"/>
                <a:gd name="connsiteY7" fmla="*/ 392213 h 1030029"/>
                <a:gd name="connsiteX8" fmla="*/ 426633 w 1282135"/>
                <a:gd name="connsiteY8" fmla="*/ 175993 h 1030029"/>
                <a:gd name="connsiteX9" fmla="*/ 547552 w 1282135"/>
                <a:gd name="connsiteY9" fmla="*/ 2981 h 1030029"/>
                <a:gd name="connsiteX10" fmla="*/ 763466 w 1282135"/>
                <a:gd name="connsiteY10" fmla="*/ 115442 h 1030029"/>
                <a:gd name="connsiteX11" fmla="*/ 901607 w 1282135"/>
                <a:gd name="connsiteY11" fmla="*/ 323021 h 1030029"/>
                <a:gd name="connsiteX12" fmla="*/ 1117520 w 1282135"/>
                <a:gd name="connsiteY12" fmla="*/ 435482 h 1030029"/>
                <a:gd name="connsiteX13" fmla="*/ 1281585 w 1282135"/>
                <a:gd name="connsiteY13" fmla="*/ 608433 h 103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2135" h="1030029">
                  <a:moveTo>
                    <a:pt x="1281585" y="608433"/>
                  </a:moveTo>
                  <a:cubicBezTo>
                    <a:pt x="1264302" y="703612"/>
                    <a:pt x="1255661" y="790088"/>
                    <a:pt x="1203874" y="867922"/>
                  </a:cubicBezTo>
                  <a:cubicBezTo>
                    <a:pt x="1160973" y="945756"/>
                    <a:pt x="1065672" y="997666"/>
                    <a:pt x="979318" y="971742"/>
                  </a:cubicBezTo>
                  <a:cubicBezTo>
                    <a:pt x="944814" y="963101"/>
                    <a:pt x="910248" y="937115"/>
                    <a:pt x="875682" y="928474"/>
                  </a:cubicBezTo>
                  <a:cubicBezTo>
                    <a:pt x="763466" y="876564"/>
                    <a:pt x="625264" y="919832"/>
                    <a:pt x="504345" y="971742"/>
                  </a:cubicBezTo>
                  <a:cubicBezTo>
                    <a:pt x="392129" y="1014949"/>
                    <a:pt x="253927" y="1058218"/>
                    <a:pt x="141649" y="1006308"/>
                  </a:cubicBezTo>
                  <a:cubicBezTo>
                    <a:pt x="-5133" y="937115"/>
                    <a:pt x="-39698" y="729536"/>
                    <a:pt x="46655" y="591151"/>
                  </a:cubicBezTo>
                  <a:cubicBezTo>
                    <a:pt x="124367" y="461406"/>
                    <a:pt x="297379" y="400855"/>
                    <a:pt x="452558" y="392213"/>
                  </a:cubicBezTo>
                  <a:cubicBezTo>
                    <a:pt x="426633" y="323021"/>
                    <a:pt x="426633" y="245125"/>
                    <a:pt x="426633" y="175993"/>
                  </a:cubicBezTo>
                  <a:cubicBezTo>
                    <a:pt x="435275" y="98159"/>
                    <a:pt x="478482" y="20325"/>
                    <a:pt x="547552" y="2981"/>
                  </a:cubicBezTo>
                  <a:cubicBezTo>
                    <a:pt x="633906" y="-14302"/>
                    <a:pt x="711617" y="46249"/>
                    <a:pt x="763466" y="115442"/>
                  </a:cubicBezTo>
                  <a:cubicBezTo>
                    <a:pt x="806367" y="184635"/>
                    <a:pt x="841178" y="262531"/>
                    <a:pt x="901607" y="323021"/>
                  </a:cubicBezTo>
                  <a:cubicBezTo>
                    <a:pt x="962097" y="374931"/>
                    <a:pt x="1039809" y="400855"/>
                    <a:pt x="1117520" y="435482"/>
                  </a:cubicBezTo>
                  <a:cubicBezTo>
                    <a:pt x="1195232" y="470109"/>
                    <a:pt x="1290227" y="530599"/>
                    <a:pt x="1281585" y="608433"/>
                  </a:cubicBezTo>
                  <a:close/>
                </a:path>
              </a:pathLst>
            </a:custGeom>
            <a:solidFill>
              <a:srgbClr val="882112"/>
            </a:solidFill>
            <a:ln w="6121" cap="flat">
              <a:noFill/>
              <a:prstDash val="solid"/>
              <a:miter/>
            </a:ln>
          </p:spPr>
          <p:txBody>
            <a:bodyPr rtlCol="0" anchor="ctr"/>
            <a:lstStyle/>
            <a:p>
              <a:endParaRPr lang="zh-CN" altLang="en-US"/>
            </a:p>
          </p:txBody>
        </p:sp>
        <p:sp>
          <p:nvSpPr>
            <p:cNvPr id="60" name="任意多边形: 形状 59">
              <a:extLst>
                <a:ext uri="{FF2B5EF4-FFF2-40B4-BE49-F238E27FC236}">
                  <a16:creationId xmlns:a16="http://schemas.microsoft.com/office/drawing/2014/main" id="{ECA02C00-8C76-4A7C-B46A-91034EB14A60}"/>
                </a:ext>
              </a:extLst>
            </p:cNvPr>
            <p:cNvSpPr/>
            <p:nvPr/>
          </p:nvSpPr>
          <p:spPr>
            <a:xfrm>
              <a:off x="2261718" y="5240409"/>
              <a:ext cx="342213" cy="208492"/>
            </a:xfrm>
            <a:custGeom>
              <a:avLst/>
              <a:gdLst>
                <a:gd name="connsiteX0" fmla="*/ 314984 w 748221"/>
                <a:gd name="connsiteY0" fmla="*/ 435424 h 459287"/>
                <a:gd name="connsiteX1" fmla="*/ 583605 w 748221"/>
                <a:gd name="connsiteY1" fmla="*/ 348580 h 459287"/>
                <a:gd name="connsiteX2" fmla="*/ 748221 w 748221"/>
                <a:gd name="connsiteY2" fmla="*/ 218345 h 459287"/>
                <a:gd name="connsiteX3" fmla="*/ 678906 w 748221"/>
                <a:gd name="connsiteY3" fmla="*/ 105455 h 459287"/>
                <a:gd name="connsiteX4" fmla="*/ 89694 w 748221"/>
                <a:gd name="connsiteY4" fmla="*/ 122861 h 459287"/>
                <a:gd name="connsiteX5" fmla="*/ 3034 w 748221"/>
                <a:gd name="connsiteY5" fmla="*/ 261736 h 459287"/>
                <a:gd name="connsiteX6" fmla="*/ 46364 w 748221"/>
                <a:gd name="connsiteY6" fmla="*/ 418018 h 459287"/>
                <a:gd name="connsiteX7" fmla="*/ 314984 w 748221"/>
                <a:gd name="connsiteY7" fmla="*/ 435424 h 45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21" h="459287">
                  <a:moveTo>
                    <a:pt x="314984" y="435424"/>
                  </a:moveTo>
                  <a:cubicBezTo>
                    <a:pt x="401644" y="409377"/>
                    <a:pt x="496945" y="374627"/>
                    <a:pt x="583605" y="348580"/>
                  </a:cubicBezTo>
                  <a:cubicBezTo>
                    <a:pt x="661562" y="331236"/>
                    <a:pt x="739580" y="296486"/>
                    <a:pt x="748221" y="218345"/>
                  </a:cubicBezTo>
                  <a:cubicBezTo>
                    <a:pt x="748221" y="174954"/>
                    <a:pt x="713533" y="131502"/>
                    <a:pt x="678906" y="105455"/>
                  </a:cubicBezTo>
                  <a:cubicBezTo>
                    <a:pt x="514289" y="-42124"/>
                    <a:pt x="245669" y="-33421"/>
                    <a:pt x="89694" y="122861"/>
                  </a:cubicBezTo>
                  <a:cubicBezTo>
                    <a:pt x="46364" y="157549"/>
                    <a:pt x="11737" y="209643"/>
                    <a:pt x="3034" y="261736"/>
                  </a:cubicBezTo>
                  <a:cubicBezTo>
                    <a:pt x="-5668" y="313830"/>
                    <a:pt x="3034" y="374627"/>
                    <a:pt x="46364" y="418018"/>
                  </a:cubicBezTo>
                  <a:cubicBezTo>
                    <a:pt x="115680" y="478815"/>
                    <a:pt x="219683" y="461471"/>
                    <a:pt x="314984" y="435424"/>
                  </a:cubicBezTo>
                  <a:close/>
                </a:path>
              </a:pathLst>
            </a:custGeom>
            <a:solidFill>
              <a:srgbClr val="66190E"/>
            </a:solidFill>
            <a:ln w="6121" cap="flat">
              <a:no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42827008-E1AC-424C-BB58-C420A301A60B}"/>
                </a:ext>
              </a:extLst>
            </p:cNvPr>
            <p:cNvSpPr/>
            <p:nvPr/>
          </p:nvSpPr>
          <p:spPr>
            <a:xfrm>
              <a:off x="2706228" y="5264072"/>
              <a:ext cx="86084" cy="148646"/>
            </a:xfrm>
            <a:custGeom>
              <a:avLst/>
              <a:gdLst>
                <a:gd name="connsiteX0" fmla="*/ 177151 w 188215"/>
                <a:gd name="connsiteY0" fmla="*/ 157637 h 327452"/>
                <a:gd name="connsiteX1" fmla="*/ 134250 w 188215"/>
                <a:gd name="connsiteY1" fmla="*/ 1723 h 327452"/>
                <a:gd name="connsiteX2" fmla="*/ 117090 w 188215"/>
                <a:gd name="connsiteY2" fmla="*/ 287627 h 327452"/>
                <a:gd name="connsiteX3" fmla="*/ 177151 w 188215"/>
                <a:gd name="connsiteY3" fmla="*/ 157637 h 327452"/>
              </a:gdLst>
              <a:ahLst/>
              <a:cxnLst>
                <a:cxn ang="0">
                  <a:pos x="connsiteX0" y="connsiteY0"/>
                </a:cxn>
                <a:cxn ang="0">
                  <a:pos x="connsiteX1" y="connsiteY1"/>
                </a:cxn>
                <a:cxn ang="0">
                  <a:pos x="connsiteX2" y="connsiteY2"/>
                </a:cxn>
                <a:cxn ang="0">
                  <a:pos x="connsiteX3" y="connsiteY3"/>
                </a:cxn>
              </a:cxnLst>
              <a:rect l="l" t="t" r="r" b="b"/>
              <a:pathLst>
                <a:path w="188215" h="327452">
                  <a:moveTo>
                    <a:pt x="177151" y="157637"/>
                  </a:moveTo>
                  <a:cubicBezTo>
                    <a:pt x="185731" y="105666"/>
                    <a:pt x="211472" y="10549"/>
                    <a:pt x="134250" y="1723"/>
                  </a:cubicBezTo>
                  <a:cubicBezTo>
                    <a:pt x="-37353" y="-32965"/>
                    <a:pt x="-45933" y="469587"/>
                    <a:pt x="117090" y="287627"/>
                  </a:cubicBezTo>
                  <a:cubicBezTo>
                    <a:pt x="151410" y="252999"/>
                    <a:pt x="168571" y="200967"/>
                    <a:pt x="177151" y="157637"/>
                  </a:cubicBezTo>
                  <a:close/>
                </a:path>
              </a:pathLst>
            </a:custGeom>
            <a:solidFill>
              <a:srgbClr val="66190E"/>
            </a:solidFill>
            <a:ln w="6121" cap="flat">
              <a:no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547E550C-CCBA-49AB-9D4C-E5469E6D7DB8}"/>
                </a:ext>
              </a:extLst>
            </p:cNvPr>
            <p:cNvSpPr/>
            <p:nvPr/>
          </p:nvSpPr>
          <p:spPr>
            <a:xfrm>
              <a:off x="4331336" y="5269422"/>
              <a:ext cx="450263" cy="363813"/>
            </a:xfrm>
            <a:custGeom>
              <a:avLst/>
              <a:gdLst>
                <a:gd name="connsiteX0" fmla="*/ 956 w 984464"/>
                <a:gd name="connsiteY0" fmla="*/ 741806 h 801443"/>
                <a:gd name="connsiteX1" fmla="*/ 165144 w 984464"/>
                <a:gd name="connsiteY1" fmla="*/ 500520 h 801443"/>
                <a:gd name="connsiteX2" fmla="*/ 389882 w 984464"/>
                <a:gd name="connsiteY2" fmla="*/ 293677 h 801443"/>
                <a:gd name="connsiteX3" fmla="*/ 640546 w 984464"/>
                <a:gd name="connsiteY3" fmla="*/ 112696 h 801443"/>
                <a:gd name="connsiteX4" fmla="*/ 917133 w 984464"/>
                <a:gd name="connsiteY4" fmla="*/ 664 h 801443"/>
                <a:gd name="connsiteX5" fmla="*/ 968982 w 984464"/>
                <a:gd name="connsiteY5" fmla="*/ 121277 h 801443"/>
                <a:gd name="connsiteX6" fmla="*/ 848002 w 984464"/>
                <a:gd name="connsiteY6" fmla="*/ 190224 h 801443"/>
                <a:gd name="connsiteX7" fmla="*/ 718319 w 984464"/>
                <a:gd name="connsiteY7" fmla="*/ 250592 h 801443"/>
                <a:gd name="connsiteX8" fmla="*/ 484938 w 984464"/>
                <a:gd name="connsiteY8" fmla="*/ 414350 h 801443"/>
                <a:gd name="connsiteX9" fmla="*/ 268902 w 984464"/>
                <a:gd name="connsiteY9" fmla="*/ 603911 h 801443"/>
                <a:gd name="connsiteX10" fmla="*/ 78913 w 984464"/>
                <a:gd name="connsiteY10" fmla="*/ 793532 h 801443"/>
                <a:gd name="connsiteX11" fmla="*/ 956 w 984464"/>
                <a:gd name="connsiteY11" fmla="*/ 741806 h 8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4464" h="801443">
                  <a:moveTo>
                    <a:pt x="956" y="741806"/>
                  </a:moveTo>
                  <a:cubicBezTo>
                    <a:pt x="35522" y="647057"/>
                    <a:pt x="104653" y="569467"/>
                    <a:pt x="165144" y="500520"/>
                  </a:cubicBezTo>
                  <a:cubicBezTo>
                    <a:pt x="233626" y="424898"/>
                    <a:pt x="308849" y="355662"/>
                    <a:pt x="389882" y="293677"/>
                  </a:cubicBezTo>
                  <a:cubicBezTo>
                    <a:pt x="467674" y="225746"/>
                    <a:pt x="551588" y="165164"/>
                    <a:pt x="640546" y="112696"/>
                  </a:cubicBezTo>
                  <a:cubicBezTo>
                    <a:pt x="718319" y="69796"/>
                    <a:pt x="830535" y="-7977"/>
                    <a:pt x="917133" y="664"/>
                  </a:cubicBezTo>
                  <a:cubicBezTo>
                    <a:pt x="977624" y="9244"/>
                    <a:pt x="1003548" y="69612"/>
                    <a:pt x="968982" y="121277"/>
                  </a:cubicBezTo>
                  <a:cubicBezTo>
                    <a:pt x="934416" y="155781"/>
                    <a:pt x="891209" y="173003"/>
                    <a:pt x="848002" y="190224"/>
                  </a:cubicBezTo>
                  <a:cubicBezTo>
                    <a:pt x="804795" y="207446"/>
                    <a:pt x="761526" y="233125"/>
                    <a:pt x="718319" y="250592"/>
                  </a:cubicBezTo>
                  <a:cubicBezTo>
                    <a:pt x="640546" y="302257"/>
                    <a:pt x="562773" y="353983"/>
                    <a:pt x="484938" y="414350"/>
                  </a:cubicBezTo>
                  <a:cubicBezTo>
                    <a:pt x="407165" y="466015"/>
                    <a:pt x="337850" y="534963"/>
                    <a:pt x="268902" y="603911"/>
                  </a:cubicBezTo>
                  <a:cubicBezTo>
                    <a:pt x="208412" y="664278"/>
                    <a:pt x="147861" y="741806"/>
                    <a:pt x="78913" y="793532"/>
                  </a:cubicBezTo>
                  <a:cubicBezTo>
                    <a:pt x="44163" y="819395"/>
                    <a:pt x="-7686" y="776495"/>
                    <a:pt x="956" y="741806"/>
                  </a:cubicBezTo>
                  <a:close/>
                </a:path>
              </a:pathLst>
            </a:custGeom>
            <a:solidFill>
              <a:srgbClr val="451918"/>
            </a:solidFill>
            <a:ln w="6121" cap="flat">
              <a:no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CDD1F187-7F57-49C9-A41F-E5905D582C9C}"/>
                </a:ext>
              </a:extLst>
            </p:cNvPr>
            <p:cNvSpPr/>
            <p:nvPr/>
          </p:nvSpPr>
          <p:spPr>
            <a:xfrm>
              <a:off x="4648794" y="4968904"/>
              <a:ext cx="584313" cy="467543"/>
            </a:xfrm>
            <a:custGeom>
              <a:avLst/>
              <a:gdLst>
                <a:gd name="connsiteX0" fmla="*/ 1913 w 1277552"/>
                <a:gd name="connsiteY0" fmla="*/ 608740 h 1029950"/>
                <a:gd name="connsiteX1" fmla="*/ 70984 w 1277552"/>
                <a:gd name="connsiteY1" fmla="*/ 868229 h 1029950"/>
                <a:gd name="connsiteX2" fmla="*/ 295539 w 1277552"/>
                <a:gd name="connsiteY2" fmla="*/ 972049 h 1029950"/>
                <a:gd name="connsiteX3" fmla="*/ 399175 w 1277552"/>
                <a:gd name="connsiteY3" fmla="*/ 920139 h 1029950"/>
                <a:gd name="connsiteX4" fmla="*/ 770512 w 1277552"/>
                <a:gd name="connsiteY4" fmla="*/ 963407 h 1029950"/>
                <a:gd name="connsiteX5" fmla="*/ 1141849 w 1277552"/>
                <a:gd name="connsiteY5" fmla="*/ 1006308 h 1029950"/>
                <a:gd name="connsiteX6" fmla="*/ 1236843 w 1277552"/>
                <a:gd name="connsiteY6" fmla="*/ 591151 h 1029950"/>
                <a:gd name="connsiteX7" fmla="*/ 822299 w 1277552"/>
                <a:gd name="connsiteY7" fmla="*/ 392214 h 1029950"/>
                <a:gd name="connsiteX8" fmla="*/ 848224 w 1277552"/>
                <a:gd name="connsiteY8" fmla="*/ 167352 h 1029950"/>
                <a:gd name="connsiteX9" fmla="*/ 727305 w 1277552"/>
                <a:gd name="connsiteY9" fmla="*/ 2981 h 1029950"/>
                <a:gd name="connsiteX10" fmla="*/ 520032 w 1277552"/>
                <a:gd name="connsiteY10" fmla="*/ 115442 h 1029950"/>
                <a:gd name="connsiteX11" fmla="*/ 372944 w 1277552"/>
                <a:gd name="connsiteY11" fmla="*/ 314379 h 1029950"/>
                <a:gd name="connsiteX12" fmla="*/ 157030 w 1277552"/>
                <a:gd name="connsiteY12" fmla="*/ 435482 h 1029950"/>
                <a:gd name="connsiteX13" fmla="*/ 1913 w 1277552"/>
                <a:gd name="connsiteY13" fmla="*/ 608740 h 102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7552" h="1029950">
                  <a:moveTo>
                    <a:pt x="1913" y="608740"/>
                  </a:moveTo>
                  <a:cubicBezTo>
                    <a:pt x="10555" y="695277"/>
                    <a:pt x="19196" y="790394"/>
                    <a:pt x="70984" y="868229"/>
                  </a:cubicBezTo>
                  <a:cubicBezTo>
                    <a:pt x="113885" y="937421"/>
                    <a:pt x="209186" y="997973"/>
                    <a:pt x="295539" y="972049"/>
                  </a:cubicBezTo>
                  <a:cubicBezTo>
                    <a:pt x="330043" y="963407"/>
                    <a:pt x="364609" y="937421"/>
                    <a:pt x="399175" y="920139"/>
                  </a:cubicBezTo>
                  <a:cubicBezTo>
                    <a:pt x="520032" y="868229"/>
                    <a:pt x="649593" y="920139"/>
                    <a:pt x="770512" y="963407"/>
                  </a:cubicBezTo>
                  <a:cubicBezTo>
                    <a:pt x="891370" y="1015256"/>
                    <a:pt x="1029572" y="1058524"/>
                    <a:pt x="1141849" y="1006308"/>
                  </a:cubicBezTo>
                  <a:cubicBezTo>
                    <a:pt x="1279990" y="937115"/>
                    <a:pt x="1314556" y="729537"/>
                    <a:pt x="1236843" y="591151"/>
                  </a:cubicBezTo>
                  <a:cubicBezTo>
                    <a:pt x="1150490" y="461406"/>
                    <a:pt x="986364" y="392214"/>
                    <a:pt x="822299" y="392214"/>
                  </a:cubicBezTo>
                  <a:cubicBezTo>
                    <a:pt x="848377" y="320312"/>
                    <a:pt x="857233" y="243305"/>
                    <a:pt x="848224" y="167352"/>
                  </a:cubicBezTo>
                  <a:cubicBezTo>
                    <a:pt x="839582" y="98159"/>
                    <a:pt x="796375" y="20264"/>
                    <a:pt x="727305" y="2981"/>
                  </a:cubicBezTo>
                  <a:cubicBezTo>
                    <a:pt x="649593" y="-14302"/>
                    <a:pt x="563240" y="46249"/>
                    <a:pt x="520032" y="115442"/>
                  </a:cubicBezTo>
                  <a:cubicBezTo>
                    <a:pt x="468245" y="175994"/>
                    <a:pt x="433679" y="262531"/>
                    <a:pt x="372944" y="314379"/>
                  </a:cubicBezTo>
                  <a:cubicBezTo>
                    <a:pt x="312515" y="374931"/>
                    <a:pt x="234742" y="400855"/>
                    <a:pt x="157030" y="435482"/>
                  </a:cubicBezTo>
                  <a:cubicBezTo>
                    <a:pt x="88266" y="470170"/>
                    <a:pt x="-15370" y="530906"/>
                    <a:pt x="1913" y="608740"/>
                  </a:cubicBezTo>
                  <a:close/>
                </a:path>
              </a:pathLst>
            </a:custGeom>
            <a:solidFill>
              <a:srgbClr val="882112"/>
            </a:solidFill>
            <a:ln w="6121" cap="flat">
              <a:noFill/>
              <a:prstDash val="solid"/>
              <a:miter/>
            </a:ln>
          </p:spPr>
          <p:txBody>
            <a:bodyPr rtlCol="0" anchor="ctr"/>
            <a:lstStyle/>
            <a:p>
              <a:endParaRPr lang="zh-CN" altLang="en-US"/>
            </a:p>
          </p:txBody>
        </p:sp>
        <p:sp>
          <p:nvSpPr>
            <p:cNvPr id="64" name="任意多边形: 形状 63">
              <a:extLst>
                <a:ext uri="{FF2B5EF4-FFF2-40B4-BE49-F238E27FC236}">
                  <a16:creationId xmlns:a16="http://schemas.microsoft.com/office/drawing/2014/main" id="{09DC3ED6-0480-4EDC-834A-E17187CD6248}"/>
                </a:ext>
              </a:extLst>
            </p:cNvPr>
            <p:cNvSpPr/>
            <p:nvPr/>
          </p:nvSpPr>
          <p:spPr>
            <a:xfrm>
              <a:off x="4866521" y="5198677"/>
              <a:ext cx="336617" cy="206060"/>
            </a:xfrm>
            <a:custGeom>
              <a:avLst/>
              <a:gdLst>
                <a:gd name="connsiteX0" fmla="*/ 429608 w 735986"/>
                <a:gd name="connsiteY0" fmla="*/ 426721 h 453928"/>
                <a:gd name="connsiteX1" fmla="*/ 155533 w 735986"/>
                <a:gd name="connsiteY1" fmla="*/ 348580 h 453928"/>
                <a:gd name="connsiteX2" fmla="*/ 1335 w 735986"/>
                <a:gd name="connsiteY2" fmla="*/ 218345 h 453928"/>
                <a:gd name="connsiteX3" fmla="*/ 61273 w 735986"/>
                <a:gd name="connsiteY3" fmla="*/ 105455 h 453928"/>
                <a:gd name="connsiteX4" fmla="*/ 652385 w 735986"/>
                <a:gd name="connsiteY4" fmla="*/ 122861 h 453928"/>
                <a:gd name="connsiteX5" fmla="*/ 729423 w 735986"/>
                <a:gd name="connsiteY5" fmla="*/ 261736 h 453928"/>
                <a:gd name="connsiteX6" fmla="*/ 695163 w 735986"/>
                <a:gd name="connsiteY6" fmla="*/ 409377 h 453928"/>
                <a:gd name="connsiteX7" fmla="*/ 429608 w 735986"/>
                <a:gd name="connsiteY7" fmla="*/ 426721 h 45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986" h="453928">
                  <a:moveTo>
                    <a:pt x="429608" y="426721"/>
                  </a:moveTo>
                  <a:cubicBezTo>
                    <a:pt x="335409" y="400674"/>
                    <a:pt x="249731" y="374627"/>
                    <a:pt x="155533" y="348580"/>
                  </a:cubicBezTo>
                  <a:cubicBezTo>
                    <a:pt x="87014" y="331236"/>
                    <a:pt x="1335" y="296486"/>
                    <a:pt x="1335" y="218345"/>
                  </a:cubicBezTo>
                  <a:cubicBezTo>
                    <a:pt x="-7245" y="174954"/>
                    <a:pt x="27014" y="131502"/>
                    <a:pt x="61273" y="105455"/>
                  </a:cubicBezTo>
                  <a:cubicBezTo>
                    <a:pt x="224051" y="-42124"/>
                    <a:pt x="498187" y="-33421"/>
                    <a:pt x="652385" y="122861"/>
                  </a:cubicBezTo>
                  <a:cubicBezTo>
                    <a:pt x="686644" y="157549"/>
                    <a:pt x="720904" y="209643"/>
                    <a:pt x="729423" y="261736"/>
                  </a:cubicBezTo>
                  <a:cubicBezTo>
                    <a:pt x="745174" y="313536"/>
                    <a:pt x="732120" y="369791"/>
                    <a:pt x="695163" y="409377"/>
                  </a:cubicBezTo>
                  <a:cubicBezTo>
                    <a:pt x="626645" y="478815"/>
                    <a:pt x="515287" y="452768"/>
                    <a:pt x="429608" y="426721"/>
                  </a:cubicBezTo>
                  <a:close/>
                </a:path>
              </a:pathLst>
            </a:custGeom>
            <a:solidFill>
              <a:srgbClr val="66190E"/>
            </a:solidFill>
            <a:ln w="6121" cap="flat">
              <a:noFill/>
              <a:prstDash val="solid"/>
              <a:miter/>
            </a:ln>
          </p:spPr>
          <p:txBody>
            <a:bodyPr rtlCol="0" anchor="ctr"/>
            <a:lstStyle/>
            <a:p>
              <a:endParaRPr lang="zh-CN" altLang="en-US"/>
            </a:p>
          </p:txBody>
        </p:sp>
        <p:sp>
          <p:nvSpPr>
            <p:cNvPr id="65" name="任意多边形: 形状 64">
              <a:extLst>
                <a:ext uri="{FF2B5EF4-FFF2-40B4-BE49-F238E27FC236}">
                  <a16:creationId xmlns:a16="http://schemas.microsoft.com/office/drawing/2014/main" id="{52423370-3C89-48DC-95CF-96DBF0DF662D}"/>
                </a:ext>
              </a:extLst>
            </p:cNvPr>
            <p:cNvSpPr/>
            <p:nvPr/>
          </p:nvSpPr>
          <p:spPr>
            <a:xfrm>
              <a:off x="4672130" y="5218729"/>
              <a:ext cx="87794" cy="152244"/>
            </a:xfrm>
            <a:custGeom>
              <a:avLst/>
              <a:gdLst>
                <a:gd name="connsiteX0" fmla="*/ 8377 w 191954"/>
                <a:gd name="connsiteY0" fmla="*/ 165594 h 335377"/>
                <a:gd name="connsiteX1" fmla="*/ 51278 w 191954"/>
                <a:gd name="connsiteY1" fmla="*/ 977 h 335377"/>
                <a:gd name="connsiteX2" fmla="*/ 68438 w 191954"/>
                <a:gd name="connsiteY2" fmla="*/ 295583 h 335377"/>
                <a:gd name="connsiteX3" fmla="*/ 8377 w 191954"/>
                <a:gd name="connsiteY3" fmla="*/ 165594 h 335377"/>
              </a:gdLst>
              <a:ahLst/>
              <a:cxnLst>
                <a:cxn ang="0">
                  <a:pos x="connsiteX0" y="connsiteY0"/>
                </a:cxn>
                <a:cxn ang="0">
                  <a:pos x="connsiteX1" y="connsiteY1"/>
                </a:cxn>
                <a:cxn ang="0">
                  <a:pos x="connsiteX2" y="connsiteY2"/>
                </a:cxn>
                <a:cxn ang="0">
                  <a:pos x="connsiteX3" y="connsiteY3"/>
                </a:cxn>
              </a:cxnLst>
              <a:rect l="l" t="t" r="r" b="b"/>
              <a:pathLst>
                <a:path w="191954" h="335377">
                  <a:moveTo>
                    <a:pt x="8377" y="165594"/>
                  </a:moveTo>
                  <a:cubicBezTo>
                    <a:pt x="-203" y="113622"/>
                    <a:pt x="-17364" y="18505"/>
                    <a:pt x="51278" y="977"/>
                  </a:cubicBezTo>
                  <a:cubicBezTo>
                    <a:pt x="231461" y="-25009"/>
                    <a:pt x="240041" y="477544"/>
                    <a:pt x="68438" y="295583"/>
                  </a:cubicBezTo>
                  <a:cubicBezTo>
                    <a:pt x="34117" y="260956"/>
                    <a:pt x="25537" y="208923"/>
                    <a:pt x="8377" y="165594"/>
                  </a:cubicBezTo>
                  <a:close/>
                </a:path>
              </a:pathLst>
            </a:custGeom>
            <a:solidFill>
              <a:srgbClr val="66190E"/>
            </a:solidFill>
            <a:ln w="6121" cap="flat">
              <a:noFill/>
              <a:prstDash val="solid"/>
              <a:miter/>
            </a:ln>
          </p:spPr>
          <p:txBody>
            <a:bodyPr rtlCol="0" anchor="ctr"/>
            <a:lstStyle/>
            <a:p>
              <a:endParaRPr lang="zh-CN" altLang="en-US"/>
            </a:p>
          </p:txBody>
        </p:sp>
        <p:sp>
          <p:nvSpPr>
            <p:cNvPr id="66" name="任意多边形: 形状 65">
              <a:extLst>
                <a:ext uri="{FF2B5EF4-FFF2-40B4-BE49-F238E27FC236}">
                  <a16:creationId xmlns:a16="http://schemas.microsoft.com/office/drawing/2014/main" id="{50001F05-117F-4342-BFC1-8E8B412117ED}"/>
                </a:ext>
              </a:extLst>
            </p:cNvPr>
            <p:cNvSpPr/>
            <p:nvPr/>
          </p:nvSpPr>
          <p:spPr>
            <a:xfrm>
              <a:off x="3111287" y="5235225"/>
              <a:ext cx="1213730" cy="433750"/>
            </a:xfrm>
            <a:custGeom>
              <a:avLst/>
              <a:gdLst>
                <a:gd name="connsiteX0" fmla="*/ 2653721 w 2653721"/>
                <a:gd name="connsiteY0" fmla="*/ 618507 h 955507"/>
                <a:gd name="connsiteX1" fmla="*/ 2264733 w 2653721"/>
                <a:gd name="connsiteY1" fmla="*/ 790110 h 955507"/>
                <a:gd name="connsiteX2" fmla="*/ 1651007 w 2653721"/>
                <a:gd name="connsiteY2" fmla="*/ 936157 h 955507"/>
                <a:gd name="connsiteX3" fmla="*/ 994073 w 2653721"/>
                <a:gd name="connsiteY3" fmla="*/ 936157 h 955507"/>
                <a:gd name="connsiteX4" fmla="*/ 423553 w 2653721"/>
                <a:gd name="connsiteY4" fmla="*/ 815912 h 955507"/>
                <a:gd name="connsiteX5" fmla="*/ 0 w 2653721"/>
                <a:gd name="connsiteY5" fmla="*/ 644309 h 955507"/>
                <a:gd name="connsiteX6" fmla="*/ 224739 w 2653721"/>
                <a:gd name="connsiteY6" fmla="*/ 0 h 955507"/>
                <a:gd name="connsiteX7" fmla="*/ 596443 w 2653721"/>
                <a:gd name="connsiteY7" fmla="*/ 85802 h 955507"/>
                <a:gd name="connsiteX8" fmla="*/ 1106411 w 2653721"/>
                <a:gd name="connsiteY8" fmla="*/ 145924 h 955507"/>
                <a:gd name="connsiteX9" fmla="*/ 1590578 w 2653721"/>
                <a:gd name="connsiteY9" fmla="*/ 145924 h 955507"/>
                <a:gd name="connsiteX10" fmla="*/ 2126470 w 2653721"/>
                <a:gd name="connsiteY10" fmla="*/ 77221 h 955507"/>
                <a:gd name="connsiteX11" fmla="*/ 2403119 w 2653721"/>
                <a:gd name="connsiteY11" fmla="*/ 17038 h 955507"/>
                <a:gd name="connsiteX12" fmla="*/ 2653721 w 2653721"/>
                <a:gd name="connsiteY12" fmla="*/ 618507 h 95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53721" h="955507">
                  <a:moveTo>
                    <a:pt x="2653721" y="618507"/>
                  </a:moveTo>
                  <a:cubicBezTo>
                    <a:pt x="2529823" y="687969"/>
                    <a:pt x="2399564" y="745432"/>
                    <a:pt x="2264733" y="790110"/>
                  </a:cubicBezTo>
                  <a:cubicBezTo>
                    <a:pt x="2065919" y="858874"/>
                    <a:pt x="1858462" y="910416"/>
                    <a:pt x="1651007" y="936157"/>
                  </a:cubicBezTo>
                  <a:cubicBezTo>
                    <a:pt x="1432788" y="961958"/>
                    <a:pt x="1212291" y="961958"/>
                    <a:pt x="994073" y="936157"/>
                  </a:cubicBezTo>
                  <a:cubicBezTo>
                    <a:pt x="804083" y="918997"/>
                    <a:pt x="605085" y="884614"/>
                    <a:pt x="423553" y="815912"/>
                  </a:cubicBezTo>
                  <a:cubicBezTo>
                    <a:pt x="277010" y="772938"/>
                    <a:pt x="135125" y="715457"/>
                    <a:pt x="0" y="644309"/>
                  </a:cubicBezTo>
                  <a:cubicBezTo>
                    <a:pt x="43207" y="429805"/>
                    <a:pt x="129683" y="197589"/>
                    <a:pt x="224739" y="0"/>
                  </a:cubicBezTo>
                  <a:cubicBezTo>
                    <a:pt x="345780" y="34382"/>
                    <a:pt x="475402" y="68702"/>
                    <a:pt x="596443" y="85802"/>
                  </a:cubicBezTo>
                  <a:cubicBezTo>
                    <a:pt x="769334" y="120122"/>
                    <a:pt x="933521" y="137344"/>
                    <a:pt x="1106411" y="145924"/>
                  </a:cubicBezTo>
                  <a:cubicBezTo>
                    <a:pt x="1267688" y="154510"/>
                    <a:pt x="1429301" y="154510"/>
                    <a:pt x="1590578" y="145924"/>
                  </a:cubicBezTo>
                  <a:cubicBezTo>
                    <a:pt x="1772109" y="137344"/>
                    <a:pt x="1944999" y="111542"/>
                    <a:pt x="2126470" y="77221"/>
                  </a:cubicBezTo>
                  <a:cubicBezTo>
                    <a:pt x="2212946" y="60000"/>
                    <a:pt x="2308002" y="42839"/>
                    <a:pt x="2403119" y="17038"/>
                  </a:cubicBezTo>
                  <a:cubicBezTo>
                    <a:pt x="2498114" y="206108"/>
                    <a:pt x="2558665" y="429498"/>
                    <a:pt x="2653721" y="618507"/>
                  </a:cubicBezTo>
                  <a:close/>
                </a:path>
              </a:pathLst>
            </a:custGeom>
            <a:solidFill>
              <a:srgbClr val="66190E"/>
            </a:solidFill>
            <a:ln w="6121" cap="flat">
              <a:noFill/>
              <a:prstDash val="solid"/>
              <a:miter/>
            </a:ln>
          </p:spPr>
          <p:txBody>
            <a:bodyPr rtlCol="0" anchor="ctr"/>
            <a:lstStyle/>
            <a:p>
              <a:endParaRPr lang="zh-CN" altLang="en-US"/>
            </a:p>
          </p:txBody>
        </p:sp>
        <p:sp>
          <p:nvSpPr>
            <p:cNvPr id="67" name="任意多边形: 形状 66">
              <a:extLst>
                <a:ext uri="{FF2B5EF4-FFF2-40B4-BE49-F238E27FC236}">
                  <a16:creationId xmlns:a16="http://schemas.microsoft.com/office/drawing/2014/main" id="{8565A60B-2400-43EF-B9F0-74F25060D200}"/>
                </a:ext>
              </a:extLst>
            </p:cNvPr>
            <p:cNvSpPr/>
            <p:nvPr/>
          </p:nvSpPr>
          <p:spPr>
            <a:xfrm>
              <a:off x="3304699" y="5274147"/>
              <a:ext cx="313944" cy="386712"/>
            </a:xfrm>
            <a:custGeom>
              <a:avLst/>
              <a:gdLst>
                <a:gd name="connsiteX0" fmla="*/ 686412 w 686412"/>
                <a:gd name="connsiteY0" fmla="*/ 60245 h 851887"/>
                <a:gd name="connsiteX1" fmla="*/ 573461 w 686412"/>
                <a:gd name="connsiteY1" fmla="*/ 851887 h 851887"/>
                <a:gd name="connsiteX2" fmla="*/ 0 w 686412"/>
                <a:gd name="connsiteY2" fmla="*/ 731398 h 851887"/>
                <a:gd name="connsiteX3" fmla="*/ 173748 w 686412"/>
                <a:gd name="connsiteY3" fmla="*/ 0 h 851887"/>
                <a:gd name="connsiteX4" fmla="*/ 686412 w 686412"/>
                <a:gd name="connsiteY4" fmla="*/ 60245 h 851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412" h="851887">
                  <a:moveTo>
                    <a:pt x="686412" y="60245"/>
                  </a:moveTo>
                  <a:cubicBezTo>
                    <a:pt x="651663" y="326965"/>
                    <a:pt x="616913" y="593747"/>
                    <a:pt x="573461" y="851887"/>
                  </a:cubicBezTo>
                  <a:cubicBezTo>
                    <a:pt x="382307" y="834666"/>
                    <a:pt x="182450" y="800284"/>
                    <a:pt x="0" y="731398"/>
                  </a:cubicBezTo>
                  <a:cubicBezTo>
                    <a:pt x="52155" y="490479"/>
                    <a:pt x="112951" y="241102"/>
                    <a:pt x="173748" y="0"/>
                  </a:cubicBezTo>
                  <a:cubicBezTo>
                    <a:pt x="347557" y="34443"/>
                    <a:pt x="512664" y="51604"/>
                    <a:pt x="686412" y="60245"/>
                  </a:cubicBezTo>
                  <a:close/>
                </a:path>
              </a:pathLst>
            </a:custGeom>
            <a:solidFill>
              <a:srgbClr val="3D3521"/>
            </a:solidFill>
            <a:ln w="6121" cap="flat">
              <a:noFill/>
              <a:prstDash val="solid"/>
              <a:miter/>
            </a:ln>
          </p:spPr>
          <p:txBody>
            <a:bodyPr rtlCol="0" anchor="ctr"/>
            <a:lstStyle/>
            <a:p>
              <a:endParaRPr lang="zh-CN" altLang="en-US"/>
            </a:p>
          </p:txBody>
        </p:sp>
        <p:sp>
          <p:nvSpPr>
            <p:cNvPr id="68" name="任意多边形: 形状 67">
              <a:extLst>
                <a:ext uri="{FF2B5EF4-FFF2-40B4-BE49-F238E27FC236}">
                  <a16:creationId xmlns:a16="http://schemas.microsoft.com/office/drawing/2014/main" id="{3284D1C6-4CAB-4681-953B-B569833592A9}"/>
                </a:ext>
              </a:extLst>
            </p:cNvPr>
            <p:cNvSpPr/>
            <p:nvPr/>
          </p:nvSpPr>
          <p:spPr>
            <a:xfrm>
              <a:off x="3840086" y="5268583"/>
              <a:ext cx="308338" cy="392276"/>
            </a:xfrm>
            <a:custGeom>
              <a:avLst/>
              <a:gdLst>
                <a:gd name="connsiteX0" fmla="*/ 674155 w 674155"/>
                <a:gd name="connsiteY0" fmla="*/ 717056 h 864144"/>
                <a:gd name="connsiteX1" fmla="*/ 60490 w 674155"/>
                <a:gd name="connsiteY1" fmla="*/ 864145 h 864144"/>
                <a:gd name="connsiteX2" fmla="*/ 0 w 674155"/>
                <a:gd name="connsiteY2" fmla="*/ 69132 h 864144"/>
                <a:gd name="connsiteX3" fmla="*/ 535892 w 674155"/>
                <a:gd name="connsiteY3" fmla="*/ 0 h 864144"/>
                <a:gd name="connsiteX4" fmla="*/ 674155 w 674155"/>
                <a:gd name="connsiteY4" fmla="*/ 717056 h 864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155" h="864144">
                  <a:moveTo>
                    <a:pt x="674155" y="717056"/>
                  </a:moveTo>
                  <a:cubicBezTo>
                    <a:pt x="475340" y="786188"/>
                    <a:pt x="267946" y="838037"/>
                    <a:pt x="60490" y="864145"/>
                  </a:cubicBezTo>
                  <a:cubicBezTo>
                    <a:pt x="43207" y="596260"/>
                    <a:pt x="17589" y="337078"/>
                    <a:pt x="0" y="69132"/>
                  </a:cubicBezTo>
                  <a:cubicBezTo>
                    <a:pt x="181531" y="60490"/>
                    <a:pt x="354360" y="34566"/>
                    <a:pt x="535892" y="0"/>
                  </a:cubicBezTo>
                  <a:cubicBezTo>
                    <a:pt x="579099" y="241961"/>
                    <a:pt x="622306" y="484166"/>
                    <a:pt x="674155" y="717056"/>
                  </a:cubicBezTo>
                  <a:close/>
                </a:path>
              </a:pathLst>
            </a:custGeom>
            <a:solidFill>
              <a:srgbClr val="3D3521"/>
            </a:solidFill>
            <a:ln w="6121" cap="flat">
              <a:noFill/>
              <a:prstDash val="solid"/>
              <a:miter/>
            </a:ln>
          </p:spPr>
          <p:txBody>
            <a:bodyPr rtlCol="0" anchor="ctr"/>
            <a:lstStyle/>
            <a:p>
              <a:endParaRPr lang="zh-CN" altLang="en-US"/>
            </a:p>
          </p:txBody>
        </p:sp>
        <p:sp>
          <p:nvSpPr>
            <p:cNvPr id="69" name="任意多边形: 形状 68">
              <a:extLst>
                <a:ext uri="{FF2B5EF4-FFF2-40B4-BE49-F238E27FC236}">
                  <a16:creationId xmlns:a16="http://schemas.microsoft.com/office/drawing/2014/main" id="{20243E2B-4DB8-460F-971E-C88B3F55ABCA}"/>
                </a:ext>
              </a:extLst>
            </p:cNvPr>
            <p:cNvSpPr/>
            <p:nvPr/>
          </p:nvSpPr>
          <p:spPr>
            <a:xfrm>
              <a:off x="3185915" y="4618658"/>
              <a:ext cx="1053110" cy="835456"/>
            </a:xfrm>
            <a:custGeom>
              <a:avLst/>
              <a:gdLst>
                <a:gd name="connsiteX0" fmla="*/ 2274334 w 2302539"/>
                <a:gd name="connsiteY0" fmla="*/ 1209306 h 1840424"/>
                <a:gd name="connsiteX1" fmla="*/ 2300258 w 2302539"/>
                <a:gd name="connsiteY1" fmla="*/ 1036599 h 1840424"/>
                <a:gd name="connsiteX2" fmla="*/ 1237299 w 2302539"/>
                <a:gd name="connsiteY2" fmla="*/ 116 h 1840424"/>
                <a:gd name="connsiteX3" fmla="*/ 139773 w 2302539"/>
                <a:gd name="connsiteY3" fmla="*/ 501075 h 1840424"/>
                <a:gd name="connsiteX4" fmla="*/ 165698 w 2302539"/>
                <a:gd name="connsiteY4" fmla="*/ 1459785 h 1840424"/>
                <a:gd name="connsiteX5" fmla="*/ 1081753 w 2302539"/>
                <a:gd name="connsiteY5" fmla="*/ 1839764 h 1840424"/>
                <a:gd name="connsiteX6" fmla="*/ 1920034 w 2302539"/>
                <a:gd name="connsiteY6" fmla="*/ 1632553 h 1840424"/>
                <a:gd name="connsiteX7" fmla="*/ 2274334 w 2302539"/>
                <a:gd name="connsiteY7" fmla="*/ 1209306 h 18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2539" h="1840424">
                  <a:moveTo>
                    <a:pt x="2274334" y="1209306"/>
                  </a:moveTo>
                  <a:cubicBezTo>
                    <a:pt x="2282975" y="1157519"/>
                    <a:pt x="2291616" y="1097028"/>
                    <a:pt x="2300258" y="1036599"/>
                  </a:cubicBezTo>
                  <a:cubicBezTo>
                    <a:pt x="2343159" y="466632"/>
                    <a:pt x="1773191" y="-8525"/>
                    <a:pt x="1237299" y="116"/>
                  </a:cubicBezTo>
                  <a:cubicBezTo>
                    <a:pt x="813868" y="116"/>
                    <a:pt x="381734" y="138318"/>
                    <a:pt x="139773" y="501075"/>
                  </a:cubicBezTo>
                  <a:cubicBezTo>
                    <a:pt x="-58980" y="811983"/>
                    <a:pt x="-41697" y="1166160"/>
                    <a:pt x="165698" y="1459785"/>
                  </a:cubicBezTo>
                  <a:cubicBezTo>
                    <a:pt x="355687" y="1727548"/>
                    <a:pt x="762019" y="1831184"/>
                    <a:pt x="1081753" y="1839764"/>
                  </a:cubicBezTo>
                  <a:cubicBezTo>
                    <a:pt x="1366920" y="1848467"/>
                    <a:pt x="1669310" y="1770755"/>
                    <a:pt x="1920034" y="1632553"/>
                  </a:cubicBezTo>
                  <a:cubicBezTo>
                    <a:pt x="2118788" y="1520275"/>
                    <a:pt x="2231126" y="1399356"/>
                    <a:pt x="2274334" y="1209306"/>
                  </a:cubicBezTo>
                  <a:close/>
                </a:path>
              </a:pathLst>
            </a:custGeom>
            <a:solidFill>
              <a:srgbClr val="EEEBE3"/>
            </a:solidFill>
            <a:ln w="6121" cap="flat">
              <a:noFill/>
              <a:prstDash val="solid"/>
              <a:miter/>
            </a:ln>
          </p:spPr>
          <p:txBody>
            <a:bodyPr rtlCol="0" anchor="ctr"/>
            <a:lstStyle/>
            <a:p>
              <a:endParaRPr lang="zh-CN" altLang="en-US"/>
            </a:p>
          </p:txBody>
        </p:sp>
        <p:sp>
          <p:nvSpPr>
            <p:cNvPr id="70" name="任意多边形: 形状 69">
              <a:extLst>
                <a:ext uri="{FF2B5EF4-FFF2-40B4-BE49-F238E27FC236}">
                  <a16:creationId xmlns:a16="http://schemas.microsoft.com/office/drawing/2014/main" id="{D0D6E127-F60B-4FD8-A245-94AE6B0675D2}"/>
                </a:ext>
              </a:extLst>
            </p:cNvPr>
            <p:cNvSpPr/>
            <p:nvPr/>
          </p:nvSpPr>
          <p:spPr>
            <a:xfrm>
              <a:off x="3286886" y="4692101"/>
              <a:ext cx="810127" cy="638078"/>
            </a:xfrm>
            <a:custGeom>
              <a:avLst/>
              <a:gdLst>
                <a:gd name="connsiteX0" fmla="*/ 1700312 w 1771275"/>
                <a:gd name="connsiteY0" fmla="*/ 977163 h 1405620"/>
                <a:gd name="connsiteX1" fmla="*/ 1665746 w 1771275"/>
                <a:gd name="connsiteY1" fmla="*/ 319984 h 1405620"/>
                <a:gd name="connsiteX2" fmla="*/ 1147198 w 1771275"/>
                <a:gd name="connsiteY2" fmla="*/ 8708 h 1405620"/>
                <a:gd name="connsiteX3" fmla="*/ 542235 w 1771275"/>
                <a:gd name="connsiteY3" fmla="*/ 77901 h 1405620"/>
                <a:gd name="connsiteX4" fmla="*/ 66894 w 1771275"/>
                <a:gd name="connsiteY4" fmla="*/ 414979 h 1405620"/>
                <a:gd name="connsiteX5" fmla="*/ 231082 w 1771275"/>
                <a:gd name="connsiteY5" fmla="*/ 1184435 h 1405620"/>
                <a:gd name="connsiteX6" fmla="*/ 1026218 w 1771275"/>
                <a:gd name="connsiteY6" fmla="*/ 1392504 h 1405620"/>
                <a:gd name="connsiteX7" fmla="*/ 1700312 w 1771275"/>
                <a:gd name="connsiteY7" fmla="*/ 977163 h 14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1275" h="1405620">
                  <a:moveTo>
                    <a:pt x="1700312" y="977163"/>
                  </a:moveTo>
                  <a:cubicBezTo>
                    <a:pt x="1804009" y="769646"/>
                    <a:pt x="1795368" y="510280"/>
                    <a:pt x="1665746" y="319984"/>
                  </a:cubicBezTo>
                  <a:cubicBezTo>
                    <a:pt x="1544766" y="147032"/>
                    <a:pt x="1354593" y="43335"/>
                    <a:pt x="1147198" y="8708"/>
                  </a:cubicBezTo>
                  <a:cubicBezTo>
                    <a:pt x="939803" y="-17216"/>
                    <a:pt x="732347" y="17349"/>
                    <a:pt x="542235" y="77901"/>
                  </a:cubicBezTo>
                  <a:cubicBezTo>
                    <a:pt x="352246" y="147032"/>
                    <a:pt x="170592" y="250791"/>
                    <a:pt x="66894" y="414979"/>
                  </a:cubicBezTo>
                  <a:cubicBezTo>
                    <a:pt x="-71369" y="665703"/>
                    <a:pt x="15046" y="1002842"/>
                    <a:pt x="231082" y="1184435"/>
                  </a:cubicBezTo>
                  <a:cubicBezTo>
                    <a:pt x="438538" y="1374853"/>
                    <a:pt x="749875" y="1435405"/>
                    <a:pt x="1026218" y="1392504"/>
                  </a:cubicBezTo>
                  <a:cubicBezTo>
                    <a:pt x="1302744" y="1357570"/>
                    <a:pt x="1570690" y="1219246"/>
                    <a:pt x="1700312" y="977163"/>
                  </a:cubicBezTo>
                  <a:close/>
                </a:path>
              </a:pathLst>
            </a:custGeom>
            <a:solidFill>
              <a:srgbClr val="F7F5F1"/>
            </a:solidFill>
            <a:ln w="6121" cap="flat">
              <a:noFill/>
              <a:prstDash val="solid"/>
              <a:miter/>
            </a:ln>
          </p:spPr>
          <p:txBody>
            <a:bodyPr rtlCol="0" anchor="ctr"/>
            <a:lstStyle/>
            <a:p>
              <a:endParaRPr lang="zh-CN" altLang="en-US"/>
            </a:p>
          </p:txBody>
        </p:sp>
        <p:sp>
          <p:nvSpPr>
            <p:cNvPr id="71" name="任意多边形: 形状 70">
              <a:extLst>
                <a:ext uri="{FF2B5EF4-FFF2-40B4-BE49-F238E27FC236}">
                  <a16:creationId xmlns:a16="http://schemas.microsoft.com/office/drawing/2014/main" id="{BE538493-D419-4B13-96E1-78C9561B9C04}"/>
                </a:ext>
              </a:extLst>
            </p:cNvPr>
            <p:cNvSpPr/>
            <p:nvPr/>
          </p:nvSpPr>
          <p:spPr>
            <a:xfrm>
              <a:off x="3980239" y="5655295"/>
              <a:ext cx="344778" cy="272646"/>
            </a:xfrm>
            <a:custGeom>
              <a:avLst/>
              <a:gdLst>
                <a:gd name="connsiteX0" fmla="*/ 753828 w 753828"/>
                <a:gd name="connsiteY0" fmla="*/ 420428 h 600611"/>
                <a:gd name="connsiteX1" fmla="*/ 86659 w 753828"/>
                <a:gd name="connsiteY1" fmla="*/ 600611 h 600611"/>
                <a:gd name="connsiteX2" fmla="*/ 0 w 753828"/>
                <a:gd name="connsiteY2" fmla="*/ 180184 h 600611"/>
                <a:gd name="connsiteX3" fmla="*/ 641183 w 753828"/>
                <a:gd name="connsiteY3" fmla="*/ 0 h 600611"/>
                <a:gd name="connsiteX4" fmla="*/ 753828 w 753828"/>
                <a:gd name="connsiteY4" fmla="*/ 420428 h 600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828" h="600611">
                  <a:moveTo>
                    <a:pt x="753828" y="420428"/>
                  </a:moveTo>
                  <a:cubicBezTo>
                    <a:pt x="537240" y="514810"/>
                    <a:pt x="320591" y="574871"/>
                    <a:pt x="86659" y="600611"/>
                  </a:cubicBezTo>
                  <a:cubicBezTo>
                    <a:pt x="69315" y="454749"/>
                    <a:pt x="34688" y="317466"/>
                    <a:pt x="0" y="180184"/>
                  </a:cubicBezTo>
                  <a:cubicBezTo>
                    <a:pt x="216587" y="120122"/>
                    <a:pt x="424595" y="60061"/>
                    <a:pt x="641183" y="0"/>
                  </a:cubicBezTo>
                  <a:cubicBezTo>
                    <a:pt x="693154" y="137283"/>
                    <a:pt x="727842" y="274565"/>
                    <a:pt x="753828" y="420428"/>
                  </a:cubicBezTo>
                  <a:close/>
                </a:path>
              </a:pathLst>
            </a:custGeom>
            <a:solidFill>
              <a:srgbClr val="3D3521"/>
            </a:solidFill>
            <a:ln w="6121" cap="flat">
              <a:noFill/>
              <a:prstDash val="solid"/>
              <a:miter/>
            </a:ln>
          </p:spPr>
          <p:txBody>
            <a:bodyPr rtlCol="0" anchor="ctr"/>
            <a:lstStyle/>
            <a:p>
              <a:endParaRPr lang="zh-CN" altLang="en-US"/>
            </a:p>
          </p:txBody>
        </p:sp>
        <p:sp>
          <p:nvSpPr>
            <p:cNvPr id="72" name="任意多边形: 形状 71">
              <a:extLst>
                <a:ext uri="{FF2B5EF4-FFF2-40B4-BE49-F238E27FC236}">
                  <a16:creationId xmlns:a16="http://schemas.microsoft.com/office/drawing/2014/main" id="{91487843-0CE1-470B-A419-761AE1DD740E}"/>
                </a:ext>
              </a:extLst>
            </p:cNvPr>
            <p:cNvSpPr/>
            <p:nvPr/>
          </p:nvSpPr>
          <p:spPr>
            <a:xfrm>
              <a:off x="4011125" y="6295967"/>
              <a:ext cx="51519" cy="127590"/>
            </a:xfrm>
            <a:custGeom>
              <a:avLst/>
              <a:gdLst>
                <a:gd name="connsiteX0" fmla="*/ 105300 w 112642"/>
                <a:gd name="connsiteY0" fmla="*/ 18120 h 281067"/>
                <a:gd name="connsiteX1" fmla="*/ 62399 w 112642"/>
                <a:gd name="connsiteY1" fmla="*/ 9417 h 281067"/>
                <a:gd name="connsiteX2" fmla="*/ 19498 w 112642"/>
                <a:gd name="connsiteY2" fmla="*/ 121940 h 281067"/>
                <a:gd name="connsiteX3" fmla="*/ 2338 w 112642"/>
                <a:gd name="connsiteY3" fmla="*/ 260326 h 281067"/>
                <a:gd name="connsiteX4" fmla="*/ 62399 w 112642"/>
                <a:gd name="connsiteY4" fmla="*/ 269028 h 281067"/>
                <a:gd name="connsiteX5" fmla="*/ 96720 w 112642"/>
                <a:gd name="connsiteY5" fmla="*/ 139223 h 281067"/>
                <a:gd name="connsiteX6" fmla="*/ 105300 w 112642"/>
                <a:gd name="connsiteY6" fmla="*/ 18120 h 28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42" h="281067">
                  <a:moveTo>
                    <a:pt x="105300" y="18120"/>
                  </a:moveTo>
                  <a:cubicBezTo>
                    <a:pt x="96720" y="776"/>
                    <a:pt x="70979" y="-7866"/>
                    <a:pt x="62399" y="9417"/>
                  </a:cubicBezTo>
                  <a:cubicBezTo>
                    <a:pt x="28078" y="35403"/>
                    <a:pt x="28078" y="78671"/>
                    <a:pt x="19498" y="121940"/>
                  </a:cubicBezTo>
                  <a:cubicBezTo>
                    <a:pt x="10918" y="165208"/>
                    <a:pt x="-6242" y="208416"/>
                    <a:pt x="2338" y="260326"/>
                  </a:cubicBezTo>
                  <a:cubicBezTo>
                    <a:pt x="10918" y="286311"/>
                    <a:pt x="45239" y="286311"/>
                    <a:pt x="62399" y="269028"/>
                  </a:cubicBezTo>
                  <a:cubicBezTo>
                    <a:pt x="88140" y="225760"/>
                    <a:pt x="88140" y="182491"/>
                    <a:pt x="96720" y="139223"/>
                  </a:cubicBezTo>
                  <a:cubicBezTo>
                    <a:pt x="105300" y="104596"/>
                    <a:pt x="122460" y="52686"/>
                    <a:pt x="105300" y="18120"/>
                  </a:cubicBezTo>
                  <a:close/>
                </a:path>
              </a:pathLst>
            </a:custGeom>
            <a:solidFill>
              <a:srgbClr val="882112"/>
            </a:solidFill>
            <a:ln w="6121" cap="flat">
              <a:noFill/>
              <a:prstDash val="solid"/>
              <a:miter/>
            </a:ln>
          </p:spPr>
          <p:txBody>
            <a:bodyPr rtlCol="0" anchor="ctr"/>
            <a:lstStyle/>
            <a:p>
              <a:endParaRPr lang="zh-CN" altLang="en-US"/>
            </a:p>
          </p:txBody>
        </p:sp>
        <p:sp>
          <p:nvSpPr>
            <p:cNvPr id="73" name="任意多边形: 形状 72">
              <a:extLst>
                <a:ext uri="{FF2B5EF4-FFF2-40B4-BE49-F238E27FC236}">
                  <a16:creationId xmlns:a16="http://schemas.microsoft.com/office/drawing/2014/main" id="{0C740E7D-9E25-489D-97CA-3A6B521E6C7C}"/>
                </a:ext>
              </a:extLst>
            </p:cNvPr>
            <p:cNvSpPr/>
            <p:nvPr/>
          </p:nvSpPr>
          <p:spPr>
            <a:xfrm>
              <a:off x="4088779" y="6301206"/>
              <a:ext cx="47475" cy="126549"/>
            </a:xfrm>
            <a:custGeom>
              <a:avLst/>
              <a:gdLst>
                <a:gd name="connsiteX0" fmla="*/ 92839 w 103800"/>
                <a:gd name="connsiteY0" fmla="*/ 9766 h 278775"/>
                <a:gd name="connsiteX1" fmla="*/ 59131 w 103800"/>
                <a:gd name="connsiteY1" fmla="*/ 9766 h 278775"/>
                <a:gd name="connsiteX2" fmla="*/ 17027 w 103800"/>
                <a:gd name="connsiteY2" fmla="*/ 136875 h 278775"/>
                <a:gd name="connsiteX3" fmla="*/ 17027 w 103800"/>
                <a:gd name="connsiteY3" fmla="*/ 272441 h 278775"/>
                <a:gd name="connsiteX4" fmla="*/ 39072 w 103800"/>
                <a:gd name="connsiteY4" fmla="*/ 275647 h 278775"/>
                <a:gd name="connsiteX5" fmla="*/ 42277 w 103800"/>
                <a:gd name="connsiteY5" fmla="*/ 272441 h 278775"/>
                <a:gd name="connsiteX6" fmla="*/ 84442 w 103800"/>
                <a:gd name="connsiteY6" fmla="*/ 162125 h 278775"/>
                <a:gd name="connsiteX7" fmla="*/ 92839 w 103800"/>
                <a:gd name="connsiteY7" fmla="*/ 9766 h 27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800" h="278775">
                  <a:moveTo>
                    <a:pt x="92839" y="9766"/>
                  </a:moveTo>
                  <a:cubicBezTo>
                    <a:pt x="84442" y="1308"/>
                    <a:pt x="67588" y="-7149"/>
                    <a:pt x="59131" y="9766"/>
                  </a:cubicBezTo>
                  <a:cubicBezTo>
                    <a:pt x="25423" y="43657"/>
                    <a:pt x="25423" y="94526"/>
                    <a:pt x="17027" y="136875"/>
                  </a:cubicBezTo>
                  <a:cubicBezTo>
                    <a:pt x="8630" y="179224"/>
                    <a:pt x="-16681" y="238550"/>
                    <a:pt x="17027" y="272441"/>
                  </a:cubicBezTo>
                  <a:cubicBezTo>
                    <a:pt x="22230" y="279416"/>
                    <a:pt x="32097" y="280850"/>
                    <a:pt x="39072" y="275647"/>
                  </a:cubicBezTo>
                  <a:cubicBezTo>
                    <a:pt x="40285" y="274740"/>
                    <a:pt x="41370" y="273661"/>
                    <a:pt x="42277" y="272441"/>
                  </a:cubicBezTo>
                  <a:cubicBezTo>
                    <a:pt x="84442" y="255465"/>
                    <a:pt x="84442" y="196201"/>
                    <a:pt x="84442" y="162125"/>
                  </a:cubicBezTo>
                  <a:cubicBezTo>
                    <a:pt x="92839" y="111441"/>
                    <a:pt x="118150" y="60634"/>
                    <a:pt x="92839" y="9766"/>
                  </a:cubicBezTo>
                  <a:close/>
                </a:path>
              </a:pathLst>
            </a:custGeom>
            <a:solidFill>
              <a:srgbClr val="882112"/>
            </a:solidFill>
            <a:ln w="6121" cap="flat">
              <a:noFill/>
              <a:prstDash val="solid"/>
              <a:miter/>
            </a:ln>
          </p:spPr>
          <p:txBody>
            <a:bodyPr rtlCol="0" anchor="ctr"/>
            <a:lstStyle/>
            <a:p>
              <a:endParaRPr lang="zh-CN" altLang="en-US"/>
            </a:p>
          </p:txBody>
        </p:sp>
        <p:sp>
          <p:nvSpPr>
            <p:cNvPr id="74" name="任意多边形: 形状 73">
              <a:extLst>
                <a:ext uri="{FF2B5EF4-FFF2-40B4-BE49-F238E27FC236}">
                  <a16:creationId xmlns:a16="http://schemas.microsoft.com/office/drawing/2014/main" id="{7C5DEA1C-E365-44EF-9B92-A348E9D58515}"/>
                </a:ext>
              </a:extLst>
            </p:cNvPr>
            <p:cNvSpPr/>
            <p:nvPr/>
          </p:nvSpPr>
          <p:spPr>
            <a:xfrm>
              <a:off x="4166110" y="6303658"/>
              <a:ext cx="38127" cy="133502"/>
            </a:xfrm>
            <a:custGeom>
              <a:avLst/>
              <a:gdLst>
                <a:gd name="connsiteX0" fmla="*/ 72199 w 83361"/>
                <a:gd name="connsiteY0" fmla="*/ 19442 h 294092"/>
                <a:gd name="connsiteX1" fmla="*/ 36751 w 83361"/>
                <a:gd name="connsiteY1" fmla="*/ 1386 h 294092"/>
                <a:gd name="connsiteX2" fmla="*/ 18695 w 83361"/>
                <a:gd name="connsiteY2" fmla="*/ 19442 h 294092"/>
                <a:gd name="connsiteX3" fmla="*/ 861 w 83361"/>
                <a:gd name="connsiteY3" fmla="*/ 251964 h 294092"/>
                <a:gd name="connsiteX4" fmla="*/ 72199 w 83361"/>
                <a:gd name="connsiteY4" fmla="*/ 269185 h 294092"/>
                <a:gd name="connsiteX5" fmla="*/ 81147 w 83361"/>
                <a:gd name="connsiteY5" fmla="*/ 148634 h 294092"/>
                <a:gd name="connsiteX6" fmla="*/ 72199 w 83361"/>
                <a:gd name="connsiteY6" fmla="*/ 19442 h 29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61" h="294092">
                  <a:moveTo>
                    <a:pt x="72199" y="19442"/>
                  </a:moveTo>
                  <a:cubicBezTo>
                    <a:pt x="67394" y="4666"/>
                    <a:pt x="51521" y="-3418"/>
                    <a:pt x="36751" y="1386"/>
                  </a:cubicBezTo>
                  <a:cubicBezTo>
                    <a:pt x="28189" y="4175"/>
                    <a:pt x="21478" y="10880"/>
                    <a:pt x="18695" y="19442"/>
                  </a:cubicBezTo>
                  <a:cubicBezTo>
                    <a:pt x="-8026" y="96908"/>
                    <a:pt x="18695" y="174436"/>
                    <a:pt x="861" y="251964"/>
                  </a:cubicBezTo>
                  <a:cubicBezTo>
                    <a:pt x="-8026" y="294865"/>
                    <a:pt x="54364" y="312270"/>
                    <a:pt x="72199" y="269185"/>
                  </a:cubicBezTo>
                  <a:cubicBezTo>
                    <a:pt x="81147" y="234742"/>
                    <a:pt x="81147" y="191658"/>
                    <a:pt x="81147" y="148634"/>
                  </a:cubicBezTo>
                  <a:cubicBezTo>
                    <a:pt x="81147" y="105611"/>
                    <a:pt x="90033" y="62465"/>
                    <a:pt x="72199" y="19442"/>
                  </a:cubicBezTo>
                  <a:close/>
                </a:path>
              </a:pathLst>
            </a:custGeom>
            <a:solidFill>
              <a:srgbClr val="882112"/>
            </a:solidFill>
            <a:ln w="6121" cap="flat">
              <a:noFill/>
              <a:prstDash val="solid"/>
              <a:miter/>
            </a:ln>
          </p:spPr>
          <p:txBody>
            <a:bodyPr rtlCol="0" anchor="ctr"/>
            <a:lstStyle/>
            <a:p>
              <a:endParaRPr lang="zh-CN" altLang="en-US"/>
            </a:p>
          </p:txBody>
        </p:sp>
        <p:sp>
          <p:nvSpPr>
            <p:cNvPr id="75" name="任意多边形: 形状 74">
              <a:extLst>
                <a:ext uri="{FF2B5EF4-FFF2-40B4-BE49-F238E27FC236}">
                  <a16:creationId xmlns:a16="http://schemas.microsoft.com/office/drawing/2014/main" id="{7109F741-330E-4BFF-BDEF-1ACBEE796889}"/>
                </a:ext>
              </a:extLst>
            </p:cNvPr>
            <p:cNvSpPr/>
            <p:nvPr/>
          </p:nvSpPr>
          <p:spPr>
            <a:xfrm>
              <a:off x="4241066" y="6304329"/>
              <a:ext cx="33356" cy="136332"/>
            </a:xfrm>
            <a:custGeom>
              <a:avLst/>
              <a:gdLst>
                <a:gd name="connsiteX0" fmla="*/ 70786 w 72931"/>
                <a:gd name="connsiteY0" fmla="*/ 157084 h 300326"/>
                <a:gd name="connsiteX1" fmla="*/ 53625 w 72931"/>
                <a:gd name="connsiteY1" fmla="*/ 9444 h 300326"/>
                <a:gd name="connsiteX2" fmla="*/ 10725 w 72931"/>
                <a:gd name="connsiteY2" fmla="*/ 18147 h 300326"/>
                <a:gd name="connsiteX3" fmla="*/ 2145 w 72931"/>
                <a:gd name="connsiteY3" fmla="*/ 157084 h 300326"/>
                <a:gd name="connsiteX4" fmla="*/ 19305 w 72931"/>
                <a:gd name="connsiteY4" fmla="*/ 287319 h 300326"/>
                <a:gd name="connsiteX5" fmla="*/ 62206 w 72931"/>
                <a:gd name="connsiteY5" fmla="*/ 287319 h 300326"/>
                <a:gd name="connsiteX6" fmla="*/ 70786 w 72931"/>
                <a:gd name="connsiteY6" fmla="*/ 157084 h 30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31" h="300326">
                  <a:moveTo>
                    <a:pt x="70786" y="157084"/>
                  </a:moveTo>
                  <a:cubicBezTo>
                    <a:pt x="70786" y="113632"/>
                    <a:pt x="79366" y="52896"/>
                    <a:pt x="53625" y="9444"/>
                  </a:cubicBezTo>
                  <a:cubicBezTo>
                    <a:pt x="45045" y="-7900"/>
                    <a:pt x="19305" y="802"/>
                    <a:pt x="10725" y="18147"/>
                  </a:cubicBezTo>
                  <a:cubicBezTo>
                    <a:pt x="-6436" y="61538"/>
                    <a:pt x="2145" y="113632"/>
                    <a:pt x="2145" y="157084"/>
                  </a:cubicBezTo>
                  <a:cubicBezTo>
                    <a:pt x="10725" y="200475"/>
                    <a:pt x="-6436" y="252569"/>
                    <a:pt x="19305" y="287319"/>
                  </a:cubicBezTo>
                  <a:cubicBezTo>
                    <a:pt x="27885" y="304663"/>
                    <a:pt x="45045" y="304663"/>
                    <a:pt x="62206" y="287319"/>
                  </a:cubicBezTo>
                  <a:cubicBezTo>
                    <a:pt x="79366" y="252569"/>
                    <a:pt x="70786" y="200475"/>
                    <a:pt x="70786" y="157084"/>
                  </a:cubicBezTo>
                  <a:close/>
                </a:path>
              </a:pathLst>
            </a:custGeom>
            <a:solidFill>
              <a:srgbClr val="882112"/>
            </a:solidFill>
            <a:ln w="6121" cap="flat">
              <a:noFill/>
              <a:prstDash val="solid"/>
              <a:miter/>
            </a:ln>
          </p:spPr>
          <p:txBody>
            <a:bodyPr rtlCol="0" anchor="ctr"/>
            <a:lstStyle/>
            <a:p>
              <a:endParaRPr lang="zh-CN" altLang="en-US"/>
            </a:p>
          </p:txBody>
        </p:sp>
        <p:sp>
          <p:nvSpPr>
            <p:cNvPr id="76" name="任意多边形: 形状 75">
              <a:extLst>
                <a:ext uri="{FF2B5EF4-FFF2-40B4-BE49-F238E27FC236}">
                  <a16:creationId xmlns:a16="http://schemas.microsoft.com/office/drawing/2014/main" id="{17232BE7-074A-4F9A-BDED-5E8AB010B7A1}"/>
                </a:ext>
              </a:extLst>
            </p:cNvPr>
            <p:cNvSpPr/>
            <p:nvPr/>
          </p:nvSpPr>
          <p:spPr>
            <a:xfrm>
              <a:off x="4296987" y="6292907"/>
              <a:ext cx="40778" cy="149150"/>
            </a:xfrm>
            <a:custGeom>
              <a:avLst/>
              <a:gdLst>
                <a:gd name="connsiteX0" fmla="*/ 71338 w 89157"/>
                <a:gd name="connsiteY0" fmla="*/ 9907 h 328561"/>
                <a:gd name="connsiteX1" fmla="*/ 44555 w 89157"/>
                <a:gd name="connsiteY1" fmla="*/ 9907 h 328561"/>
                <a:gd name="connsiteX2" fmla="*/ 17834 w 89157"/>
                <a:gd name="connsiteY2" fmla="*/ 130030 h 328561"/>
                <a:gd name="connsiteX3" fmla="*/ 0 w 89157"/>
                <a:gd name="connsiteY3" fmla="*/ 301633 h 328561"/>
                <a:gd name="connsiteX4" fmla="*/ 53503 w 89157"/>
                <a:gd name="connsiteY4" fmla="*/ 310213 h 328561"/>
                <a:gd name="connsiteX5" fmla="*/ 80224 w 89157"/>
                <a:gd name="connsiteY5" fmla="*/ 147190 h 328561"/>
                <a:gd name="connsiteX6" fmla="*/ 71338 w 89157"/>
                <a:gd name="connsiteY6" fmla="*/ 9907 h 32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57" h="328561">
                  <a:moveTo>
                    <a:pt x="71338" y="9907"/>
                  </a:moveTo>
                  <a:cubicBezTo>
                    <a:pt x="71338" y="-7253"/>
                    <a:pt x="44555" y="1327"/>
                    <a:pt x="44555" y="9907"/>
                  </a:cubicBezTo>
                  <a:cubicBezTo>
                    <a:pt x="17834" y="44228"/>
                    <a:pt x="17834" y="87129"/>
                    <a:pt x="17834" y="130030"/>
                  </a:cubicBezTo>
                  <a:cubicBezTo>
                    <a:pt x="8886" y="181511"/>
                    <a:pt x="8886" y="241572"/>
                    <a:pt x="0" y="301633"/>
                  </a:cubicBezTo>
                  <a:cubicBezTo>
                    <a:pt x="0" y="335954"/>
                    <a:pt x="53503" y="335954"/>
                    <a:pt x="53503" y="310213"/>
                  </a:cubicBezTo>
                  <a:cubicBezTo>
                    <a:pt x="62390" y="258732"/>
                    <a:pt x="71338" y="198671"/>
                    <a:pt x="80224" y="147190"/>
                  </a:cubicBezTo>
                  <a:cubicBezTo>
                    <a:pt x="89172" y="104289"/>
                    <a:pt x="98059" y="52808"/>
                    <a:pt x="71338" y="9907"/>
                  </a:cubicBezTo>
                  <a:close/>
                </a:path>
              </a:pathLst>
            </a:custGeom>
            <a:solidFill>
              <a:srgbClr val="882112"/>
            </a:solidFill>
            <a:ln w="6121" cap="flat">
              <a:noFill/>
              <a:prstDash val="solid"/>
              <a:miter/>
            </a:ln>
          </p:spPr>
          <p:txBody>
            <a:bodyPr rtlCol="0" anchor="ctr"/>
            <a:lstStyle/>
            <a:p>
              <a:endParaRPr lang="zh-CN" altLang="en-US"/>
            </a:p>
          </p:txBody>
        </p:sp>
        <p:sp>
          <p:nvSpPr>
            <p:cNvPr id="77" name="任意多边形: 形状 76">
              <a:extLst>
                <a:ext uri="{FF2B5EF4-FFF2-40B4-BE49-F238E27FC236}">
                  <a16:creationId xmlns:a16="http://schemas.microsoft.com/office/drawing/2014/main" id="{219C3BD7-9228-407E-9035-7D9E0BF3106D}"/>
                </a:ext>
              </a:extLst>
            </p:cNvPr>
            <p:cNvSpPr/>
            <p:nvPr/>
          </p:nvSpPr>
          <p:spPr>
            <a:xfrm>
              <a:off x="4027892" y="6139381"/>
              <a:ext cx="325156" cy="186887"/>
            </a:xfrm>
            <a:custGeom>
              <a:avLst/>
              <a:gdLst>
                <a:gd name="connsiteX0" fmla="*/ 710927 w 710927"/>
                <a:gd name="connsiteY0" fmla="*/ 0 h 411692"/>
                <a:gd name="connsiteX1" fmla="*/ 676239 w 710927"/>
                <a:gd name="connsiteY1" fmla="*/ 382920 h 411692"/>
                <a:gd name="connsiteX2" fmla="*/ 0 w 710927"/>
                <a:gd name="connsiteY2" fmla="*/ 400326 h 411692"/>
                <a:gd name="connsiteX3" fmla="*/ 25985 w 710927"/>
                <a:gd name="connsiteY3" fmla="*/ 34811 h 411692"/>
                <a:gd name="connsiteX4" fmla="*/ 710927 w 710927"/>
                <a:gd name="connsiteY4" fmla="*/ 0 h 41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927" h="411692">
                  <a:moveTo>
                    <a:pt x="710927" y="0"/>
                  </a:moveTo>
                  <a:cubicBezTo>
                    <a:pt x="710927" y="130541"/>
                    <a:pt x="693583" y="252379"/>
                    <a:pt x="676239" y="382920"/>
                  </a:cubicBezTo>
                  <a:cubicBezTo>
                    <a:pt x="476811" y="435137"/>
                    <a:pt x="208375" y="400326"/>
                    <a:pt x="0" y="400326"/>
                  </a:cubicBezTo>
                  <a:cubicBezTo>
                    <a:pt x="16676" y="279192"/>
                    <a:pt x="25360" y="157091"/>
                    <a:pt x="25985" y="34811"/>
                  </a:cubicBezTo>
                  <a:cubicBezTo>
                    <a:pt x="251276" y="43513"/>
                    <a:pt x="485514" y="34811"/>
                    <a:pt x="710927" y="0"/>
                  </a:cubicBezTo>
                  <a:close/>
                </a:path>
              </a:pathLst>
            </a:custGeom>
            <a:solidFill>
              <a:srgbClr val="3D3521"/>
            </a:solidFill>
            <a:ln w="6121" cap="flat">
              <a:noFill/>
              <a:prstDash val="solid"/>
              <a:miter/>
            </a:ln>
          </p:spPr>
          <p:txBody>
            <a:bodyPr rtlCol="0" anchor="ctr"/>
            <a:lstStyle/>
            <a:p>
              <a:endParaRPr lang="zh-CN" altLang="en-US"/>
            </a:p>
          </p:txBody>
        </p:sp>
        <p:sp>
          <p:nvSpPr>
            <p:cNvPr id="78" name="任意多边形: 形状 77">
              <a:extLst>
                <a:ext uri="{FF2B5EF4-FFF2-40B4-BE49-F238E27FC236}">
                  <a16:creationId xmlns:a16="http://schemas.microsoft.com/office/drawing/2014/main" id="{0AA9B217-A780-4094-9250-D30EAAF3F3E7}"/>
                </a:ext>
              </a:extLst>
            </p:cNvPr>
            <p:cNvSpPr/>
            <p:nvPr/>
          </p:nvSpPr>
          <p:spPr>
            <a:xfrm>
              <a:off x="3041210" y="5026539"/>
              <a:ext cx="599652" cy="186770"/>
            </a:xfrm>
            <a:custGeom>
              <a:avLst/>
              <a:gdLst>
                <a:gd name="connsiteX0" fmla="*/ 1280527 w 1311089"/>
                <a:gd name="connsiteY0" fmla="*/ 406638 h 411436"/>
                <a:gd name="connsiteX1" fmla="*/ 0 w 1311089"/>
                <a:gd name="connsiteY1" fmla="*/ 34627 h 411436"/>
                <a:gd name="connsiteX2" fmla="*/ 1263244 w 1311089"/>
                <a:gd name="connsiteY2" fmla="*/ 0 h 411436"/>
                <a:gd name="connsiteX3" fmla="*/ 1280527 w 1311089"/>
                <a:gd name="connsiteY3" fmla="*/ 406638 h 411436"/>
              </a:gdLst>
              <a:ahLst/>
              <a:cxnLst>
                <a:cxn ang="0">
                  <a:pos x="connsiteX0" y="connsiteY0"/>
                </a:cxn>
                <a:cxn ang="0">
                  <a:pos x="connsiteX1" y="connsiteY1"/>
                </a:cxn>
                <a:cxn ang="0">
                  <a:pos x="connsiteX2" y="connsiteY2"/>
                </a:cxn>
                <a:cxn ang="0">
                  <a:pos x="connsiteX3" y="connsiteY3"/>
                </a:cxn>
              </a:cxnLst>
              <a:rect l="l" t="t" r="r" b="b"/>
              <a:pathLst>
                <a:path w="1311089" h="411436">
                  <a:moveTo>
                    <a:pt x="1280527" y="406638"/>
                  </a:moveTo>
                  <a:cubicBezTo>
                    <a:pt x="821979" y="441265"/>
                    <a:pt x="380714" y="285535"/>
                    <a:pt x="0" y="34627"/>
                  </a:cubicBezTo>
                  <a:cubicBezTo>
                    <a:pt x="423982" y="43268"/>
                    <a:pt x="839262" y="34627"/>
                    <a:pt x="1263244" y="0"/>
                  </a:cubicBezTo>
                  <a:cubicBezTo>
                    <a:pt x="1323796" y="121103"/>
                    <a:pt x="1323796" y="276894"/>
                    <a:pt x="1280527" y="406638"/>
                  </a:cubicBezTo>
                  <a:close/>
                </a:path>
              </a:pathLst>
            </a:custGeom>
            <a:solidFill>
              <a:srgbClr val="E65742"/>
            </a:solidFill>
            <a:ln w="6121" cap="flat">
              <a:noFill/>
              <a:prstDash val="solid"/>
              <a:miter/>
            </a:ln>
          </p:spPr>
          <p:txBody>
            <a:bodyPr rtlCol="0" anchor="ctr"/>
            <a:lstStyle/>
            <a:p>
              <a:endParaRPr lang="zh-CN" altLang="en-US"/>
            </a:p>
          </p:txBody>
        </p:sp>
        <p:sp>
          <p:nvSpPr>
            <p:cNvPr id="79" name="任意多边形: 形状 78">
              <a:extLst>
                <a:ext uri="{FF2B5EF4-FFF2-40B4-BE49-F238E27FC236}">
                  <a16:creationId xmlns:a16="http://schemas.microsoft.com/office/drawing/2014/main" id="{CAFCD020-7207-44A1-B1FD-F64DC28FB141}"/>
                </a:ext>
              </a:extLst>
            </p:cNvPr>
            <p:cNvSpPr/>
            <p:nvPr/>
          </p:nvSpPr>
          <p:spPr>
            <a:xfrm>
              <a:off x="3301436" y="5053959"/>
              <a:ext cx="286373" cy="61834"/>
            </a:xfrm>
            <a:custGeom>
              <a:avLst/>
              <a:gdLst>
                <a:gd name="connsiteX0" fmla="*/ 531014 w 626131"/>
                <a:gd name="connsiteY0" fmla="*/ 133204 h 136214"/>
                <a:gd name="connsiteX1" fmla="*/ 591565 w 626131"/>
                <a:gd name="connsiteY1" fmla="*/ 115860 h 136214"/>
                <a:gd name="connsiteX2" fmla="*/ 626131 w 626131"/>
                <a:gd name="connsiteY2" fmla="*/ 55308 h 136214"/>
                <a:gd name="connsiteX3" fmla="*/ 548296 w 626131"/>
                <a:gd name="connsiteY3" fmla="*/ 12040 h 136214"/>
                <a:gd name="connsiteX4" fmla="*/ 64130 w 626131"/>
                <a:gd name="connsiteY4" fmla="*/ 20742 h 136214"/>
                <a:gd name="connsiteX5" fmla="*/ 12220 w 626131"/>
                <a:gd name="connsiteY5" fmla="*/ 29384 h 136214"/>
                <a:gd name="connsiteX6" fmla="*/ 3579 w 626131"/>
                <a:gd name="connsiteY6" fmla="*/ 72652 h 136214"/>
                <a:gd name="connsiteX7" fmla="*/ 29503 w 626131"/>
                <a:gd name="connsiteY7" fmla="*/ 89935 h 136214"/>
                <a:gd name="connsiteX8" fmla="*/ 531014 w 626131"/>
                <a:gd name="connsiteY8" fmla="*/ 133204 h 13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131" h="136214">
                  <a:moveTo>
                    <a:pt x="531014" y="133204"/>
                  </a:moveTo>
                  <a:cubicBezTo>
                    <a:pt x="548296" y="124562"/>
                    <a:pt x="573915" y="124562"/>
                    <a:pt x="591565" y="115860"/>
                  </a:cubicBezTo>
                  <a:cubicBezTo>
                    <a:pt x="617489" y="98577"/>
                    <a:pt x="626131" y="81294"/>
                    <a:pt x="626131" y="55308"/>
                  </a:cubicBezTo>
                  <a:cubicBezTo>
                    <a:pt x="617489" y="29384"/>
                    <a:pt x="574221" y="20742"/>
                    <a:pt x="548296" y="12040"/>
                  </a:cubicBezTo>
                  <a:cubicBezTo>
                    <a:pt x="383986" y="-5243"/>
                    <a:pt x="219676" y="-5243"/>
                    <a:pt x="64130" y="20742"/>
                  </a:cubicBezTo>
                  <a:cubicBezTo>
                    <a:pt x="46847" y="20742"/>
                    <a:pt x="29503" y="20742"/>
                    <a:pt x="12220" y="29384"/>
                  </a:cubicBezTo>
                  <a:cubicBezTo>
                    <a:pt x="3579" y="46667"/>
                    <a:pt x="-5063" y="63950"/>
                    <a:pt x="3579" y="72652"/>
                  </a:cubicBezTo>
                  <a:cubicBezTo>
                    <a:pt x="12220" y="81355"/>
                    <a:pt x="20862" y="89935"/>
                    <a:pt x="29503" y="89935"/>
                  </a:cubicBezTo>
                  <a:cubicBezTo>
                    <a:pt x="193752" y="133204"/>
                    <a:pt x="366704" y="141845"/>
                    <a:pt x="531014" y="133204"/>
                  </a:cubicBezTo>
                  <a:close/>
                </a:path>
              </a:pathLst>
            </a:custGeom>
            <a:solidFill>
              <a:srgbClr val="F7C7C0"/>
            </a:solidFill>
            <a:ln w="6121" cap="flat">
              <a:noFill/>
              <a:prstDash val="solid"/>
              <a:miter/>
            </a:ln>
          </p:spPr>
          <p:txBody>
            <a:bodyPr rtlCol="0" anchor="ctr"/>
            <a:lstStyle/>
            <a:p>
              <a:endParaRPr lang="zh-CN" altLang="en-US"/>
            </a:p>
          </p:txBody>
        </p:sp>
        <p:sp>
          <p:nvSpPr>
            <p:cNvPr id="80" name="任意多边形: 形状 79">
              <a:extLst>
                <a:ext uri="{FF2B5EF4-FFF2-40B4-BE49-F238E27FC236}">
                  <a16:creationId xmlns:a16="http://schemas.microsoft.com/office/drawing/2014/main" id="{B91B68F3-9260-4C53-84D5-60CEEF411470}"/>
                </a:ext>
              </a:extLst>
            </p:cNvPr>
            <p:cNvSpPr/>
            <p:nvPr/>
          </p:nvSpPr>
          <p:spPr>
            <a:xfrm>
              <a:off x="3111287" y="4646902"/>
              <a:ext cx="1213730" cy="136752"/>
            </a:xfrm>
            <a:custGeom>
              <a:avLst/>
              <a:gdLst>
                <a:gd name="connsiteX0" fmla="*/ 2653721 w 2653721"/>
                <a:gd name="connsiteY0" fmla="*/ 300594 h 301250"/>
                <a:gd name="connsiteX1" fmla="*/ 0 w 2653721"/>
                <a:gd name="connsiteY1" fmla="*/ 127398 h 301250"/>
                <a:gd name="connsiteX2" fmla="*/ 2653721 w 2653721"/>
                <a:gd name="connsiteY2" fmla="*/ 300594 h 301250"/>
              </a:gdLst>
              <a:ahLst/>
              <a:cxnLst>
                <a:cxn ang="0">
                  <a:pos x="connsiteX0" y="connsiteY0"/>
                </a:cxn>
                <a:cxn ang="0">
                  <a:pos x="connsiteX1" y="connsiteY1"/>
                </a:cxn>
                <a:cxn ang="0">
                  <a:pos x="connsiteX2" y="connsiteY2"/>
                </a:cxn>
              </a:cxnLst>
              <a:rect l="l" t="t" r="r" b="b"/>
              <a:pathLst>
                <a:path w="2653721" h="301250">
                  <a:moveTo>
                    <a:pt x="2653721" y="300594"/>
                  </a:moveTo>
                  <a:cubicBezTo>
                    <a:pt x="1766091" y="308163"/>
                    <a:pt x="879117" y="250272"/>
                    <a:pt x="0" y="127398"/>
                  </a:cubicBezTo>
                  <a:cubicBezTo>
                    <a:pt x="907597" y="-89129"/>
                    <a:pt x="1797972" y="-28516"/>
                    <a:pt x="2653721" y="300594"/>
                  </a:cubicBezTo>
                  <a:close/>
                </a:path>
              </a:pathLst>
            </a:custGeom>
            <a:solidFill>
              <a:srgbClr val="66190E"/>
            </a:solidFill>
            <a:ln w="6121" cap="flat">
              <a:noFill/>
              <a:prstDash val="solid"/>
              <a:miter/>
            </a:ln>
          </p:spPr>
          <p:txBody>
            <a:bodyPr rtlCol="0" anchor="ctr"/>
            <a:lstStyle/>
            <a:p>
              <a:endParaRPr lang="zh-CN" altLang="en-US"/>
            </a:p>
          </p:txBody>
        </p:sp>
        <p:sp>
          <p:nvSpPr>
            <p:cNvPr id="81" name="任意多边形: 形状 80">
              <a:extLst>
                <a:ext uri="{FF2B5EF4-FFF2-40B4-BE49-F238E27FC236}">
                  <a16:creationId xmlns:a16="http://schemas.microsoft.com/office/drawing/2014/main" id="{53812DB3-5CBB-4410-B8F4-FC300463103E}"/>
                </a:ext>
              </a:extLst>
            </p:cNvPr>
            <p:cNvSpPr/>
            <p:nvPr/>
          </p:nvSpPr>
          <p:spPr>
            <a:xfrm>
              <a:off x="3357958" y="4058450"/>
              <a:ext cx="824103" cy="688492"/>
            </a:xfrm>
            <a:custGeom>
              <a:avLst/>
              <a:gdLst>
                <a:gd name="connsiteX0" fmla="*/ 1801833 w 1801833"/>
                <a:gd name="connsiteY0" fmla="*/ 44192 h 1516677"/>
                <a:gd name="connsiteX1" fmla="*/ 1586288 w 1801833"/>
                <a:gd name="connsiteY1" fmla="*/ 974281 h 1516677"/>
                <a:gd name="connsiteX2" fmla="*/ 1465614 w 1801833"/>
                <a:gd name="connsiteY2" fmla="*/ 1473830 h 1516677"/>
                <a:gd name="connsiteX3" fmla="*/ 146536 w 1801833"/>
                <a:gd name="connsiteY3" fmla="*/ 1388029 h 1516677"/>
                <a:gd name="connsiteX4" fmla="*/ 68947 w 1801833"/>
                <a:gd name="connsiteY4" fmla="*/ 905640 h 1516677"/>
                <a:gd name="connsiteX5" fmla="*/ 0 w 1801833"/>
                <a:gd name="connsiteY5" fmla="*/ 26970 h 1516677"/>
                <a:gd name="connsiteX6" fmla="*/ 1801833 w 1801833"/>
                <a:gd name="connsiteY6" fmla="*/ 44192 h 151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1833" h="1516677">
                  <a:moveTo>
                    <a:pt x="1801833" y="44192"/>
                  </a:moveTo>
                  <a:cubicBezTo>
                    <a:pt x="1724244" y="345662"/>
                    <a:pt x="1655297" y="664353"/>
                    <a:pt x="1586288" y="974281"/>
                  </a:cubicBezTo>
                  <a:cubicBezTo>
                    <a:pt x="1543387" y="1146559"/>
                    <a:pt x="1500118" y="1310194"/>
                    <a:pt x="1465614" y="1473830"/>
                  </a:cubicBezTo>
                  <a:cubicBezTo>
                    <a:pt x="1025942" y="1568580"/>
                    <a:pt x="586270" y="1491052"/>
                    <a:pt x="146536" y="1388029"/>
                  </a:cubicBezTo>
                  <a:cubicBezTo>
                    <a:pt x="120673" y="1224332"/>
                    <a:pt x="94810" y="1069337"/>
                    <a:pt x="68947" y="905640"/>
                  </a:cubicBezTo>
                  <a:cubicBezTo>
                    <a:pt x="34504" y="612689"/>
                    <a:pt x="8641" y="319860"/>
                    <a:pt x="0" y="26970"/>
                  </a:cubicBezTo>
                  <a:cubicBezTo>
                    <a:pt x="603491" y="1168"/>
                    <a:pt x="1206983" y="-24695"/>
                    <a:pt x="1801833" y="44192"/>
                  </a:cubicBezTo>
                  <a:close/>
                </a:path>
              </a:pathLst>
            </a:custGeom>
            <a:solidFill>
              <a:srgbClr val="882112"/>
            </a:solidFill>
            <a:ln w="6121" cap="flat">
              <a:noFill/>
              <a:prstDash val="solid"/>
              <a:miter/>
            </a:ln>
          </p:spPr>
          <p:txBody>
            <a:bodyPr rtlCol="0" anchor="ctr"/>
            <a:lstStyle/>
            <a:p>
              <a:endParaRPr lang="zh-CN" altLang="en-US"/>
            </a:p>
          </p:txBody>
        </p:sp>
        <p:sp>
          <p:nvSpPr>
            <p:cNvPr id="82" name="任意多边形: 形状 81">
              <a:extLst>
                <a:ext uri="{FF2B5EF4-FFF2-40B4-BE49-F238E27FC236}">
                  <a16:creationId xmlns:a16="http://schemas.microsoft.com/office/drawing/2014/main" id="{01758764-C2EA-4556-B601-F43A0B011084}"/>
                </a:ext>
              </a:extLst>
            </p:cNvPr>
            <p:cNvSpPr/>
            <p:nvPr/>
          </p:nvSpPr>
          <p:spPr>
            <a:xfrm>
              <a:off x="3388792" y="4470175"/>
              <a:ext cx="695162" cy="276897"/>
            </a:xfrm>
            <a:custGeom>
              <a:avLst/>
              <a:gdLst>
                <a:gd name="connsiteX0" fmla="*/ 1519914 w 1519914"/>
                <a:gd name="connsiteY0" fmla="*/ 68641 h 609975"/>
                <a:gd name="connsiteX1" fmla="*/ 1398995 w 1519914"/>
                <a:gd name="connsiteY1" fmla="*/ 567210 h 609975"/>
                <a:gd name="connsiteX2" fmla="*/ 77711 w 1519914"/>
                <a:gd name="connsiteY2" fmla="*/ 481408 h 609975"/>
                <a:gd name="connsiteX3" fmla="*/ 0 w 1519914"/>
                <a:gd name="connsiteY3" fmla="*/ 0 h 609975"/>
                <a:gd name="connsiteX4" fmla="*/ 1519914 w 1519914"/>
                <a:gd name="connsiteY4" fmla="*/ 68641 h 609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914" h="609975">
                  <a:moveTo>
                    <a:pt x="1519914" y="68641"/>
                  </a:moveTo>
                  <a:cubicBezTo>
                    <a:pt x="1477013" y="240551"/>
                    <a:pt x="1433561" y="403880"/>
                    <a:pt x="1398995" y="567210"/>
                  </a:cubicBezTo>
                  <a:cubicBezTo>
                    <a:pt x="958587" y="661776"/>
                    <a:pt x="518180" y="584432"/>
                    <a:pt x="77711" y="481408"/>
                  </a:cubicBezTo>
                  <a:cubicBezTo>
                    <a:pt x="51787" y="318079"/>
                    <a:pt x="25924" y="163329"/>
                    <a:pt x="0" y="0"/>
                  </a:cubicBezTo>
                  <a:cubicBezTo>
                    <a:pt x="497324" y="121710"/>
                    <a:pt x="1013641" y="145023"/>
                    <a:pt x="1519914" y="68641"/>
                  </a:cubicBezTo>
                  <a:close/>
                </a:path>
              </a:pathLst>
            </a:custGeom>
            <a:solidFill>
              <a:srgbClr val="3D3521"/>
            </a:solidFill>
            <a:ln w="6121" cap="flat">
              <a:noFill/>
              <a:prstDash val="solid"/>
              <a:miter/>
            </a:ln>
          </p:spPr>
          <p:txBody>
            <a:bodyPr rtlCol="0" anchor="ctr"/>
            <a:lstStyle/>
            <a:p>
              <a:endParaRPr lang="zh-CN" altLang="en-US"/>
            </a:p>
          </p:txBody>
        </p:sp>
        <p:sp>
          <p:nvSpPr>
            <p:cNvPr id="83" name="任意多边形: 形状 82">
              <a:extLst>
                <a:ext uri="{FF2B5EF4-FFF2-40B4-BE49-F238E27FC236}">
                  <a16:creationId xmlns:a16="http://schemas.microsoft.com/office/drawing/2014/main" id="{56064328-EA72-41C8-B556-DF4AB4155FF5}"/>
                </a:ext>
              </a:extLst>
            </p:cNvPr>
            <p:cNvSpPr/>
            <p:nvPr/>
          </p:nvSpPr>
          <p:spPr>
            <a:xfrm>
              <a:off x="3812055" y="4116792"/>
              <a:ext cx="247479" cy="372506"/>
            </a:xfrm>
            <a:custGeom>
              <a:avLst/>
              <a:gdLst>
                <a:gd name="connsiteX0" fmla="*/ 493482 w 541092"/>
                <a:gd name="connsiteY0" fmla="*/ 741203 h 820593"/>
                <a:gd name="connsiteX1" fmla="*/ 0 w 541092"/>
                <a:gd name="connsiteY1" fmla="*/ 818731 h 820593"/>
                <a:gd name="connsiteX2" fmla="*/ 77895 w 541092"/>
                <a:gd name="connsiteY2" fmla="*/ 0 h 820593"/>
                <a:gd name="connsiteX3" fmla="*/ 536811 w 541092"/>
                <a:gd name="connsiteY3" fmla="*/ 42901 h 820593"/>
                <a:gd name="connsiteX4" fmla="*/ 493482 w 541092"/>
                <a:gd name="connsiteY4" fmla="*/ 741203 h 820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92" h="820593">
                  <a:moveTo>
                    <a:pt x="493482" y="741203"/>
                  </a:moveTo>
                  <a:cubicBezTo>
                    <a:pt x="336342" y="801730"/>
                    <a:pt x="168128" y="828157"/>
                    <a:pt x="0" y="818731"/>
                  </a:cubicBezTo>
                  <a:cubicBezTo>
                    <a:pt x="25985" y="542940"/>
                    <a:pt x="51971" y="267149"/>
                    <a:pt x="77895" y="0"/>
                  </a:cubicBezTo>
                  <a:cubicBezTo>
                    <a:pt x="207762" y="25863"/>
                    <a:pt x="398241" y="42901"/>
                    <a:pt x="536811" y="42901"/>
                  </a:cubicBezTo>
                  <a:cubicBezTo>
                    <a:pt x="545453" y="267149"/>
                    <a:pt x="545453" y="517139"/>
                    <a:pt x="493482" y="741203"/>
                  </a:cubicBezTo>
                  <a:close/>
                </a:path>
              </a:pathLst>
            </a:custGeom>
            <a:solidFill>
              <a:srgbClr val="66190E"/>
            </a:solidFill>
            <a:ln w="6121" cap="flat">
              <a:noFill/>
              <a:prstDash val="solid"/>
              <a:miter/>
            </a:ln>
          </p:spPr>
          <p:txBody>
            <a:bodyPr rtlCol="0" anchor="ctr"/>
            <a:lstStyle/>
            <a:p>
              <a:endParaRPr lang="zh-CN" altLang="en-US"/>
            </a:p>
          </p:txBody>
        </p:sp>
        <p:sp>
          <p:nvSpPr>
            <p:cNvPr id="84" name="任意多边形: 形状 83">
              <a:extLst>
                <a:ext uri="{FF2B5EF4-FFF2-40B4-BE49-F238E27FC236}">
                  <a16:creationId xmlns:a16="http://schemas.microsoft.com/office/drawing/2014/main" id="{EBCCE015-A76D-4FBF-8C32-6B2AB32D781B}"/>
                </a:ext>
              </a:extLst>
            </p:cNvPr>
            <p:cNvSpPr/>
            <p:nvPr/>
          </p:nvSpPr>
          <p:spPr>
            <a:xfrm>
              <a:off x="3792434" y="4559146"/>
              <a:ext cx="224245" cy="164335"/>
            </a:xfrm>
            <a:custGeom>
              <a:avLst/>
              <a:gdLst>
                <a:gd name="connsiteX0" fmla="*/ 430111 w 490294"/>
                <a:gd name="connsiteY0" fmla="*/ 339100 h 362014"/>
                <a:gd name="connsiteX1" fmla="*/ 490294 w 490294"/>
                <a:gd name="connsiteY1" fmla="*/ 0 h 362014"/>
                <a:gd name="connsiteX2" fmla="*/ 25801 w 490294"/>
                <a:gd name="connsiteY2" fmla="*/ 0 h 362014"/>
                <a:gd name="connsiteX3" fmla="*/ 0 w 490294"/>
                <a:gd name="connsiteY3" fmla="*/ 339100 h 362014"/>
                <a:gd name="connsiteX4" fmla="*/ 430111 w 490294"/>
                <a:gd name="connsiteY4" fmla="*/ 339100 h 36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94" h="362014">
                  <a:moveTo>
                    <a:pt x="430111" y="339100"/>
                  </a:moveTo>
                  <a:cubicBezTo>
                    <a:pt x="438691" y="234913"/>
                    <a:pt x="473012" y="104310"/>
                    <a:pt x="490294" y="0"/>
                  </a:cubicBezTo>
                  <a:cubicBezTo>
                    <a:pt x="336563" y="26108"/>
                    <a:pt x="179533" y="26108"/>
                    <a:pt x="25801" y="0"/>
                  </a:cubicBezTo>
                  <a:cubicBezTo>
                    <a:pt x="25801" y="104188"/>
                    <a:pt x="8580" y="234729"/>
                    <a:pt x="0" y="339100"/>
                  </a:cubicBezTo>
                  <a:cubicBezTo>
                    <a:pt x="137650" y="365147"/>
                    <a:pt x="292460" y="373850"/>
                    <a:pt x="430111" y="339100"/>
                  </a:cubicBezTo>
                  <a:close/>
                </a:path>
              </a:pathLst>
            </a:custGeom>
            <a:solidFill>
              <a:srgbClr val="807046"/>
            </a:solidFill>
            <a:ln w="6121" cap="flat">
              <a:noFill/>
              <a:prstDash val="solid"/>
              <a:miter/>
            </a:ln>
          </p:spPr>
          <p:txBody>
            <a:bodyPr rtlCol="0" anchor="ctr"/>
            <a:lstStyle/>
            <a:p>
              <a:endParaRPr lang="zh-CN" altLang="en-US"/>
            </a:p>
          </p:txBody>
        </p:sp>
        <p:sp>
          <p:nvSpPr>
            <p:cNvPr id="85" name="任意多边形: 形状 84">
              <a:extLst>
                <a:ext uri="{FF2B5EF4-FFF2-40B4-BE49-F238E27FC236}">
                  <a16:creationId xmlns:a16="http://schemas.microsoft.com/office/drawing/2014/main" id="{51092D61-D099-49BE-880E-4F8EBF38BC03}"/>
                </a:ext>
              </a:extLst>
            </p:cNvPr>
            <p:cNvSpPr/>
            <p:nvPr/>
          </p:nvSpPr>
          <p:spPr>
            <a:xfrm>
              <a:off x="3394582" y="4800575"/>
              <a:ext cx="235078" cy="191220"/>
            </a:xfrm>
            <a:custGeom>
              <a:avLst/>
              <a:gdLst>
                <a:gd name="connsiteX0" fmla="*/ 509257 w 513978"/>
                <a:gd name="connsiteY0" fmla="*/ 386970 h 421238"/>
                <a:gd name="connsiteX1" fmla="*/ 352669 w 513978"/>
                <a:gd name="connsiteY1" fmla="*/ 5398 h 421238"/>
                <a:gd name="connsiteX2" fmla="*/ 4743 w 513978"/>
                <a:gd name="connsiteY2" fmla="*/ 239575 h 421238"/>
                <a:gd name="connsiteX3" fmla="*/ 39554 w 513978"/>
                <a:gd name="connsiteY3" fmla="*/ 274263 h 421238"/>
                <a:gd name="connsiteX4" fmla="*/ 317919 w 513978"/>
                <a:gd name="connsiteY4" fmla="*/ 74774 h 421238"/>
                <a:gd name="connsiteX5" fmla="*/ 448399 w 513978"/>
                <a:gd name="connsiteY5" fmla="*/ 386970 h 421238"/>
                <a:gd name="connsiteX6" fmla="*/ 475206 w 513978"/>
                <a:gd name="connsiteY6" fmla="*/ 421021 h 421238"/>
                <a:gd name="connsiteX7" fmla="*/ 509257 w 513978"/>
                <a:gd name="connsiteY7" fmla="*/ 394208 h 421238"/>
                <a:gd name="connsiteX8" fmla="*/ 509257 w 513978"/>
                <a:gd name="connsiteY8" fmla="*/ 386970 h 42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978" h="421238">
                  <a:moveTo>
                    <a:pt x="509257" y="386970"/>
                  </a:moveTo>
                  <a:cubicBezTo>
                    <a:pt x="526662" y="248216"/>
                    <a:pt x="500554" y="40086"/>
                    <a:pt x="352669" y="5398"/>
                  </a:cubicBezTo>
                  <a:cubicBezTo>
                    <a:pt x="196081" y="-29291"/>
                    <a:pt x="74304" y="109585"/>
                    <a:pt x="4743" y="239575"/>
                  </a:cubicBezTo>
                  <a:cubicBezTo>
                    <a:pt x="-12662" y="274263"/>
                    <a:pt x="22149" y="300249"/>
                    <a:pt x="39554" y="274263"/>
                  </a:cubicBezTo>
                  <a:cubicBezTo>
                    <a:pt x="117818" y="187542"/>
                    <a:pt x="187439" y="57430"/>
                    <a:pt x="317919" y="74774"/>
                  </a:cubicBezTo>
                  <a:cubicBezTo>
                    <a:pt x="448399" y="92119"/>
                    <a:pt x="439696" y="283150"/>
                    <a:pt x="448399" y="386970"/>
                  </a:cubicBezTo>
                  <a:cubicBezTo>
                    <a:pt x="446401" y="403774"/>
                    <a:pt x="458401" y="419017"/>
                    <a:pt x="475206" y="421021"/>
                  </a:cubicBezTo>
                  <a:cubicBezTo>
                    <a:pt x="492017" y="423019"/>
                    <a:pt x="507259" y="411012"/>
                    <a:pt x="509257" y="394208"/>
                  </a:cubicBezTo>
                  <a:cubicBezTo>
                    <a:pt x="509545" y="391805"/>
                    <a:pt x="509545" y="389372"/>
                    <a:pt x="509257" y="386970"/>
                  </a:cubicBezTo>
                  <a:close/>
                </a:path>
              </a:pathLst>
            </a:custGeom>
            <a:solidFill>
              <a:srgbClr val="451918"/>
            </a:solidFill>
            <a:ln w="6121" cap="flat">
              <a:noFill/>
              <a:prstDash val="solid"/>
              <a:miter/>
            </a:ln>
          </p:spPr>
          <p:txBody>
            <a:bodyPr rtlCol="0" anchor="ctr"/>
            <a:lstStyle/>
            <a:p>
              <a:endParaRPr lang="zh-CN" altLang="en-US"/>
            </a:p>
          </p:txBody>
        </p:sp>
        <p:sp>
          <p:nvSpPr>
            <p:cNvPr id="86" name="任意多边形: 形状 85">
              <a:extLst>
                <a:ext uri="{FF2B5EF4-FFF2-40B4-BE49-F238E27FC236}">
                  <a16:creationId xmlns:a16="http://schemas.microsoft.com/office/drawing/2014/main" id="{3191FCF4-9AEC-47CE-9089-D8DB846B4581}"/>
                </a:ext>
              </a:extLst>
            </p:cNvPr>
            <p:cNvSpPr/>
            <p:nvPr/>
          </p:nvSpPr>
          <p:spPr>
            <a:xfrm>
              <a:off x="3764403" y="4803524"/>
              <a:ext cx="234983" cy="187077"/>
            </a:xfrm>
            <a:custGeom>
              <a:avLst/>
              <a:gdLst>
                <a:gd name="connsiteX0" fmla="*/ 509784 w 513772"/>
                <a:gd name="connsiteY0" fmla="*/ 242700 h 412112"/>
                <a:gd name="connsiteX1" fmla="*/ 181470 w 513772"/>
                <a:gd name="connsiteY1" fmla="*/ 9810 h 412112"/>
                <a:gd name="connsiteX2" fmla="*/ 0 w 513772"/>
                <a:gd name="connsiteY2" fmla="*/ 389360 h 412112"/>
                <a:gd name="connsiteX3" fmla="*/ 51848 w 513772"/>
                <a:gd name="connsiteY3" fmla="*/ 389360 h 412112"/>
                <a:gd name="connsiteX4" fmla="*/ 181470 w 513772"/>
                <a:gd name="connsiteY4" fmla="*/ 87461 h 412112"/>
                <a:gd name="connsiteX5" fmla="*/ 457935 w 513772"/>
                <a:gd name="connsiteY5" fmla="*/ 277450 h 412112"/>
                <a:gd name="connsiteX6" fmla="*/ 509784 w 513772"/>
                <a:gd name="connsiteY6" fmla="*/ 242700 h 41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72" h="412112">
                  <a:moveTo>
                    <a:pt x="509784" y="242700"/>
                  </a:moveTo>
                  <a:cubicBezTo>
                    <a:pt x="449294" y="121965"/>
                    <a:pt x="319794" y="-41916"/>
                    <a:pt x="181470" y="9810"/>
                  </a:cubicBezTo>
                  <a:cubicBezTo>
                    <a:pt x="25924" y="52711"/>
                    <a:pt x="0" y="234120"/>
                    <a:pt x="0" y="389360"/>
                  </a:cubicBezTo>
                  <a:cubicBezTo>
                    <a:pt x="0" y="415223"/>
                    <a:pt x="51848" y="423864"/>
                    <a:pt x="51848" y="389360"/>
                  </a:cubicBezTo>
                  <a:cubicBezTo>
                    <a:pt x="69131" y="277205"/>
                    <a:pt x="69131" y="139248"/>
                    <a:pt x="181470" y="87461"/>
                  </a:cubicBezTo>
                  <a:cubicBezTo>
                    <a:pt x="302389" y="27093"/>
                    <a:pt x="397445" y="199616"/>
                    <a:pt x="457935" y="277450"/>
                  </a:cubicBezTo>
                  <a:cubicBezTo>
                    <a:pt x="484166" y="320351"/>
                    <a:pt x="527067" y="285846"/>
                    <a:pt x="509784" y="242700"/>
                  </a:cubicBezTo>
                  <a:close/>
                </a:path>
              </a:pathLst>
            </a:custGeom>
            <a:solidFill>
              <a:srgbClr val="451918"/>
            </a:solidFill>
            <a:ln w="6121" cap="flat">
              <a:noFill/>
              <a:prstDash val="solid"/>
              <a:miter/>
            </a:ln>
          </p:spPr>
          <p:txBody>
            <a:bodyPr rtlCol="0" anchor="ctr"/>
            <a:lstStyle/>
            <a:p>
              <a:endParaRPr lang="zh-CN" altLang="en-US"/>
            </a:p>
          </p:txBody>
        </p:sp>
      </p:grpSp>
      <p:grpSp>
        <p:nvGrpSpPr>
          <p:cNvPr id="87" name="组合 86">
            <a:extLst>
              <a:ext uri="{FF2B5EF4-FFF2-40B4-BE49-F238E27FC236}">
                <a16:creationId xmlns:a16="http://schemas.microsoft.com/office/drawing/2014/main" id="{82382912-2D26-4D3E-BFCB-D9D49C760613}"/>
              </a:ext>
            </a:extLst>
          </p:cNvPr>
          <p:cNvGrpSpPr/>
          <p:nvPr/>
        </p:nvGrpSpPr>
        <p:grpSpPr>
          <a:xfrm>
            <a:off x="3921532" y="763092"/>
            <a:ext cx="4348880" cy="840773"/>
            <a:chOff x="3921560" y="822607"/>
            <a:chExt cx="4348880" cy="840773"/>
          </a:xfrm>
        </p:grpSpPr>
        <p:grpSp>
          <p:nvGrpSpPr>
            <p:cNvPr id="88" name="组合 87">
              <a:extLst>
                <a:ext uri="{FF2B5EF4-FFF2-40B4-BE49-F238E27FC236}">
                  <a16:creationId xmlns:a16="http://schemas.microsoft.com/office/drawing/2014/main" id="{734E4913-0E13-459B-A6C9-920DEB014EBA}"/>
                </a:ext>
              </a:extLst>
            </p:cNvPr>
            <p:cNvGrpSpPr/>
            <p:nvPr/>
          </p:nvGrpSpPr>
          <p:grpSpPr>
            <a:xfrm>
              <a:off x="3921560" y="1116481"/>
              <a:ext cx="4348880" cy="341041"/>
              <a:chOff x="3921560" y="1116481"/>
              <a:chExt cx="4348880" cy="341041"/>
            </a:xfrm>
          </p:grpSpPr>
          <p:sp>
            <p:nvSpPr>
              <p:cNvPr id="95" name="任意多边形 5">
                <a:extLst>
                  <a:ext uri="{FF2B5EF4-FFF2-40B4-BE49-F238E27FC236}">
                    <a16:creationId xmlns:a16="http://schemas.microsoft.com/office/drawing/2014/main" id="{B53C41B4-6F2F-4BF0-BCEC-6924FA08CB56}"/>
                  </a:ext>
                </a:extLst>
              </p:cNvPr>
              <p:cNvSpPr/>
              <p:nvPr/>
            </p:nvSpPr>
            <p:spPr>
              <a:xfrm rot="19800000" flipV="1">
                <a:off x="3921560"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sp>
            <p:nvSpPr>
              <p:cNvPr id="96" name="任意多边形 5">
                <a:extLst>
                  <a:ext uri="{FF2B5EF4-FFF2-40B4-BE49-F238E27FC236}">
                    <a16:creationId xmlns:a16="http://schemas.microsoft.com/office/drawing/2014/main" id="{A259A315-B5A0-4753-9499-B87D124DA2AF}"/>
                  </a:ext>
                </a:extLst>
              </p:cNvPr>
              <p:cNvSpPr/>
              <p:nvPr/>
            </p:nvSpPr>
            <p:spPr>
              <a:xfrm rot="1800000" flipH="1" flipV="1">
                <a:off x="7057189"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grpSp>
        <p:sp>
          <p:nvSpPr>
            <p:cNvPr id="89" name="文本框 88">
              <a:extLst>
                <a:ext uri="{FF2B5EF4-FFF2-40B4-BE49-F238E27FC236}">
                  <a16:creationId xmlns:a16="http://schemas.microsoft.com/office/drawing/2014/main" id="{D5CBAAC5-824E-4489-A60F-B2E21C32BE8D}"/>
                </a:ext>
              </a:extLst>
            </p:cNvPr>
            <p:cNvSpPr txBox="1"/>
            <p:nvPr/>
          </p:nvSpPr>
          <p:spPr>
            <a:xfrm>
              <a:off x="5172670" y="822607"/>
              <a:ext cx="1846660" cy="553998"/>
            </a:xfrm>
            <a:prstGeom prst="rect">
              <a:avLst/>
            </a:prstGeom>
            <a:noFill/>
          </p:spPr>
          <p:txBody>
            <a:bodyPr wrap="none" lIns="0" tIns="0" rIns="0" bIns="0" rtlCol="0">
              <a:spAutoFit/>
            </a:bodyPr>
            <a:lstStyle/>
            <a:p>
              <a:pPr algn="ctr"/>
              <a:r>
                <a:rPr lang="zh-CN" altLang="en-US" sz="3600" dirty="0">
                  <a:solidFill>
                    <a:schemeClr val="accent1"/>
                  </a:solidFill>
                  <a:latin typeface="+mj-ea"/>
                  <a:ea typeface="+mj-ea"/>
                </a:rPr>
                <a:t>圣诞习俗</a:t>
              </a:r>
            </a:p>
          </p:txBody>
        </p:sp>
        <p:grpSp>
          <p:nvGrpSpPr>
            <p:cNvPr id="90" name="组合 89">
              <a:extLst>
                <a:ext uri="{FF2B5EF4-FFF2-40B4-BE49-F238E27FC236}">
                  <a16:creationId xmlns:a16="http://schemas.microsoft.com/office/drawing/2014/main" id="{C4D7EB7B-E9AF-4DC6-9F04-C54F4A98A675}"/>
                </a:ext>
              </a:extLst>
            </p:cNvPr>
            <p:cNvGrpSpPr/>
            <p:nvPr/>
          </p:nvGrpSpPr>
          <p:grpSpPr>
            <a:xfrm>
              <a:off x="4444366" y="1452969"/>
              <a:ext cx="3303269" cy="210411"/>
              <a:chOff x="4428213" y="934034"/>
              <a:chExt cx="3303269" cy="210411"/>
            </a:xfrm>
          </p:grpSpPr>
          <p:grpSp>
            <p:nvGrpSpPr>
              <p:cNvPr id="91" name="组合 29">
                <a:extLst>
                  <a:ext uri="{FF2B5EF4-FFF2-40B4-BE49-F238E27FC236}">
                    <a16:creationId xmlns:a16="http://schemas.microsoft.com/office/drawing/2014/main" id="{E0DA51AC-7837-4684-86DA-7288D6EF10A9}"/>
                  </a:ext>
                </a:extLst>
              </p:cNvPr>
              <p:cNvGrpSpPr>
                <a:grpSpLocks/>
              </p:cNvGrpSpPr>
              <p:nvPr/>
            </p:nvGrpSpPr>
            <p:grpSpPr bwMode="auto">
              <a:xfrm>
                <a:off x="4428213" y="973561"/>
                <a:ext cx="3303269" cy="0"/>
                <a:chOff x="4166574" y="4250954"/>
                <a:chExt cx="3811102" cy="0"/>
              </a:xfrm>
            </p:grpSpPr>
            <p:cxnSp>
              <p:nvCxnSpPr>
                <p:cNvPr id="93" name="直接连接符 92">
                  <a:extLst>
                    <a:ext uri="{FF2B5EF4-FFF2-40B4-BE49-F238E27FC236}">
                      <a16:creationId xmlns:a16="http://schemas.microsoft.com/office/drawing/2014/main" id="{6272A4F9-EB51-4AE3-87E8-35A50F8250A2}"/>
                    </a:ext>
                  </a:extLst>
                </p:cNvPr>
                <p:cNvCxnSpPr>
                  <a:cxnSpLocks/>
                </p:cNvCxnSpPr>
                <p:nvPr/>
              </p:nvCxnSpPr>
              <p:spPr>
                <a:xfrm>
                  <a:off x="6266591" y="4250954"/>
                  <a:ext cx="1711085"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a16="http://schemas.microsoft.com/office/drawing/2014/main" id="{079ABEEE-A775-40EF-AF1A-9BA41D7CDF1C}"/>
                    </a:ext>
                  </a:extLst>
                </p:cNvPr>
                <p:cNvCxnSpPr>
                  <a:cxnSpLocks/>
                </p:cNvCxnSpPr>
                <p:nvPr/>
              </p:nvCxnSpPr>
              <p:spPr>
                <a:xfrm>
                  <a:off x="4166574" y="4250954"/>
                  <a:ext cx="1748358"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92" name="直角三角形 91">
                <a:extLst>
                  <a:ext uri="{FF2B5EF4-FFF2-40B4-BE49-F238E27FC236}">
                    <a16:creationId xmlns:a16="http://schemas.microsoft.com/office/drawing/2014/main" id="{BFF943B4-C0B4-48FB-81C5-327CEA164CD2}"/>
                  </a:ext>
                </a:extLst>
              </p:cNvPr>
              <p:cNvSpPr/>
              <p:nvPr/>
            </p:nvSpPr>
            <p:spPr>
              <a:xfrm rot="8100000">
                <a:off x="5990795" y="934034"/>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97" name="星形: 四角 96">
            <a:extLst>
              <a:ext uri="{FF2B5EF4-FFF2-40B4-BE49-F238E27FC236}">
                <a16:creationId xmlns:a16="http://schemas.microsoft.com/office/drawing/2014/main" id="{2DE95548-CF59-45A4-B33A-0F0B948ED04F}"/>
              </a:ext>
            </a:extLst>
          </p:cNvPr>
          <p:cNvSpPr/>
          <p:nvPr/>
        </p:nvSpPr>
        <p:spPr>
          <a:xfrm rot="20062566">
            <a:off x="5166253" y="2745305"/>
            <a:ext cx="334544" cy="323470"/>
          </a:xfrm>
          <a:prstGeom prst="star4">
            <a:avLst/>
          </a:prstGeom>
          <a:solidFill>
            <a:schemeClr val="accent1">
              <a:lumMod val="50000"/>
              <a:lumOff val="5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73270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B1EC5A8-68C2-411A-AFC1-FF8D11B3E049}"/>
              </a:ext>
            </a:extLst>
          </p:cNvPr>
          <p:cNvGrpSpPr/>
          <p:nvPr/>
        </p:nvGrpSpPr>
        <p:grpSpPr>
          <a:xfrm>
            <a:off x="3921532" y="763092"/>
            <a:ext cx="4348880" cy="840773"/>
            <a:chOff x="3921560" y="822607"/>
            <a:chExt cx="4348880" cy="840773"/>
          </a:xfrm>
        </p:grpSpPr>
        <p:grpSp>
          <p:nvGrpSpPr>
            <p:cNvPr id="3" name="组合 2">
              <a:extLst>
                <a:ext uri="{FF2B5EF4-FFF2-40B4-BE49-F238E27FC236}">
                  <a16:creationId xmlns:a16="http://schemas.microsoft.com/office/drawing/2014/main" id="{4AEBB145-A81F-4268-93CA-9C139C37BFC6}"/>
                </a:ext>
              </a:extLst>
            </p:cNvPr>
            <p:cNvGrpSpPr/>
            <p:nvPr/>
          </p:nvGrpSpPr>
          <p:grpSpPr>
            <a:xfrm>
              <a:off x="3921560" y="1116481"/>
              <a:ext cx="4348880" cy="341041"/>
              <a:chOff x="3921560" y="1116481"/>
              <a:chExt cx="4348880" cy="341041"/>
            </a:xfrm>
          </p:grpSpPr>
          <p:sp>
            <p:nvSpPr>
              <p:cNvPr id="10" name="任意多边形 5">
                <a:extLst>
                  <a:ext uri="{FF2B5EF4-FFF2-40B4-BE49-F238E27FC236}">
                    <a16:creationId xmlns:a16="http://schemas.microsoft.com/office/drawing/2014/main" id="{5BDB386E-0AD5-41BF-A8C3-D42A2126569F}"/>
                  </a:ext>
                </a:extLst>
              </p:cNvPr>
              <p:cNvSpPr/>
              <p:nvPr/>
            </p:nvSpPr>
            <p:spPr>
              <a:xfrm rot="19800000" flipV="1">
                <a:off x="3921560"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sp>
            <p:nvSpPr>
              <p:cNvPr id="11" name="任意多边形 5">
                <a:extLst>
                  <a:ext uri="{FF2B5EF4-FFF2-40B4-BE49-F238E27FC236}">
                    <a16:creationId xmlns:a16="http://schemas.microsoft.com/office/drawing/2014/main" id="{A06294FD-9EAE-419B-BDA2-01FA6FC75B72}"/>
                  </a:ext>
                </a:extLst>
              </p:cNvPr>
              <p:cNvSpPr/>
              <p:nvPr/>
            </p:nvSpPr>
            <p:spPr>
              <a:xfrm rot="1800000" flipH="1" flipV="1">
                <a:off x="7057189"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grpSp>
        <p:sp>
          <p:nvSpPr>
            <p:cNvPr id="4" name="文本框 3">
              <a:extLst>
                <a:ext uri="{FF2B5EF4-FFF2-40B4-BE49-F238E27FC236}">
                  <a16:creationId xmlns:a16="http://schemas.microsoft.com/office/drawing/2014/main" id="{B2C2324D-9207-48C5-8A33-41F1763C4D51}"/>
                </a:ext>
              </a:extLst>
            </p:cNvPr>
            <p:cNvSpPr txBox="1"/>
            <p:nvPr/>
          </p:nvSpPr>
          <p:spPr>
            <a:xfrm>
              <a:off x="5172670" y="822607"/>
              <a:ext cx="1846660" cy="553998"/>
            </a:xfrm>
            <a:prstGeom prst="rect">
              <a:avLst/>
            </a:prstGeom>
            <a:noFill/>
          </p:spPr>
          <p:txBody>
            <a:bodyPr wrap="none" lIns="0" tIns="0" rIns="0" bIns="0" rtlCol="0">
              <a:spAutoFit/>
            </a:bodyPr>
            <a:lstStyle/>
            <a:p>
              <a:pPr algn="ctr"/>
              <a:r>
                <a:rPr lang="zh-CN" altLang="en-US" sz="3600" dirty="0">
                  <a:solidFill>
                    <a:schemeClr val="accent1"/>
                  </a:solidFill>
                  <a:latin typeface="+mj-ea"/>
                  <a:ea typeface="+mj-ea"/>
                </a:rPr>
                <a:t>英国圣诞</a:t>
              </a:r>
            </a:p>
          </p:txBody>
        </p:sp>
        <p:grpSp>
          <p:nvGrpSpPr>
            <p:cNvPr id="5" name="组合 4">
              <a:extLst>
                <a:ext uri="{FF2B5EF4-FFF2-40B4-BE49-F238E27FC236}">
                  <a16:creationId xmlns:a16="http://schemas.microsoft.com/office/drawing/2014/main" id="{3D3F765B-E0E2-4B9A-967A-84A21A3B2C9D}"/>
                </a:ext>
              </a:extLst>
            </p:cNvPr>
            <p:cNvGrpSpPr/>
            <p:nvPr/>
          </p:nvGrpSpPr>
          <p:grpSpPr>
            <a:xfrm>
              <a:off x="4444366" y="1452969"/>
              <a:ext cx="3303269" cy="210411"/>
              <a:chOff x="4428213" y="934034"/>
              <a:chExt cx="3303269" cy="210411"/>
            </a:xfrm>
          </p:grpSpPr>
          <p:grpSp>
            <p:nvGrpSpPr>
              <p:cNvPr id="6" name="组合 29">
                <a:extLst>
                  <a:ext uri="{FF2B5EF4-FFF2-40B4-BE49-F238E27FC236}">
                    <a16:creationId xmlns:a16="http://schemas.microsoft.com/office/drawing/2014/main" id="{30FA3E0A-5B9F-4DF4-8FEB-A9B6CFCEA400}"/>
                  </a:ext>
                </a:extLst>
              </p:cNvPr>
              <p:cNvGrpSpPr>
                <a:grpSpLocks/>
              </p:cNvGrpSpPr>
              <p:nvPr/>
            </p:nvGrpSpPr>
            <p:grpSpPr bwMode="auto">
              <a:xfrm>
                <a:off x="4428213" y="973561"/>
                <a:ext cx="3303269" cy="0"/>
                <a:chOff x="4166574" y="4250954"/>
                <a:chExt cx="3811102" cy="0"/>
              </a:xfrm>
            </p:grpSpPr>
            <p:cxnSp>
              <p:nvCxnSpPr>
                <p:cNvPr id="8" name="直接连接符 7">
                  <a:extLst>
                    <a:ext uri="{FF2B5EF4-FFF2-40B4-BE49-F238E27FC236}">
                      <a16:creationId xmlns:a16="http://schemas.microsoft.com/office/drawing/2014/main" id="{17F6B8E8-D7F3-407A-9BAA-27E018072A78}"/>
                    </a:ext>
                  </a:extLst>
                </p:cNvPr>
                <p:cNvCxnSpPr>
                  <a:cxnSpLocks/>
                </p:cNvCxnSpPr>
                <p:nvPr/>
              </p:nvCxnSpPr>
              <p:spPr>
                <a:xfrm>
                  <a:off x="6266591" y="4250954"/>
                  <a:ext cx="1711085"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07923A9B-CE1D-4D75-B1E1-EFA803904D60}"/>
                    </a:ext>
                  </a:extLst>
                </p:cNvPr>
                <p:cNvCxnSpPr>
                  <a:cxnSpLocks/>
                </p:cNvCxnSpPr>
                <p:nvPr/>
              </p:nvCxnSpPr>
              <p:spPr>
                <a:xfrm>
                  <a:off x="4166574" y="4250954"/>
                  <a:ext cx="1748358"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7" name="直角三角形 6">
                <a:extLst>
                  <a:ext uri="{FF2B5EF4-FFF2-40B4-BE49-F238E27FC236}">
                    <a16:creationId xmlns:a16="http://schemas.microsoft.com/office/drawing/2014/main" id="{288859C7-12E0-4503-AC47-80F1B7A59F7F}"/>
                  </a:ext>
                </a:extLst>
              </p:cNvPr>
              <p:cNvSpPr/>
              <p:nvPr/>
            </p:nvSpPr>
            <p:spPr>
              <a:xfrm rot="8100000">
                <a:off x="5990795" y="934034"/>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17" name="Group 42">
            <a:extLst>
              <a:ext uri="{FF2B5EF4-FFF2-40B4-BE49-F238E27FC236}">
                <a16:creationId xmlns:a16="http://schemas.microsoft.com/office/drawing/2014/main" id="{861D63BD-8C52-4444-9F60-5EB6C8630910}"/>
              </a:ext>
            </a:extLst>
          </p:cNvPr>
          <p:cNvGrpSpPr/>
          <p:nvPr/>
        </p:nvGrpSpPr>
        <p:grpSpPr>
          <a:xfrm>
            <a:off x="8104209" y="1573168"/>
            <a:ext cx="2789498" cy="4632409"/>
            <a:chOff x="3338296" y="1084264"/>
            <a:chExt cx="5625733" cy="9342436"/>
          </a:xfrm>
          <a:solidFill>
            <a:schemeClr val="accent1"/>
          </a:solidFill>
        </p:grpSpPr>
        <p:sp>
          <p:nvSpPr>
            <p:cNvPr id="218" name="Freeform 1">
              <a:extLst>
                <a:ext uri="{FF2B5EF4-FFF2-40B4-BE49-F238E27FC236}">
                  <a16:creationId xmlns:a16="http://schemas.microsoft.com/office/drawing/2014/main" id="{7B8200FE-766D-433F-9848-10BDF7D44079}"/>
                </a:ext>
              </a:extLst>
            </p:cNvPr>
            <p:cNvSpPr>
              <a:spLocks noChangeArrowheads="1"/>
            </p:cNvSpPr>
            <p:nvPr/>
          </p:nvSpPr>
          <p:spPr bwMode="auto">
            <a:xfrm>
              <a:off x="6651192" y="3397250"/>
              <a:ext cx="160328" cy="173038"/>
            </a:xfrm>
            <a:custGeom>
              <a:avLst/>
              <a:gdLst>
                <a:gd name="T0" fmla="*/ 404 w 444"/>
                <a:gd name="T1" fmla="*/ 420 h 482"/>
                <a:gd name="T2" fmla="*/ 404 w 444"/>
                <a:gd name="T3" fmla="*/ 420 h 482"/>
                <a:gd name="T4" fmla="*/ 404 w 444"/>
                <a:gd name="T5" fmla="*/ 413 h 482"/>
                <a:gd name="T6" fmla="*/ 389 w 444"/>
                <a:gd name="T7" fmla="*/ 260 h 482"/>
                <a:gd name="T8" fmla="*/ 427 w 444"/>
                <a:gd name="T9" fmla="*/ 46 h 482"/>
                <a:gd name="T10" fmla="*/ 427 w 444"/>
                <a:gd name="T11" fmla="*/ 46 h 482"/>
                <a:gd name="T12" fmla="*/ 366 w 444"/>
                <a:gd name="T13" fmla="*/ 39 h 482"/>
                <a:gd name="T14" fmla="*/ 298 w 444"/>
                <a:gd name="T15" fmla="*/ 84 h 482"/>
                <a:gd name="T16" fmla="*/ 237 w 444"/>
                <a:gd name="T17" fmla="*/ 23 h 482"/>
                <a:gd name="T18" fmla="*/ 152 w 444"/>
                <a:gd name="T19" fmla="*/ 16 h 482"/>
                <a:gd name="T20" fmla="*/ 114 w 444"/>
                <a:gd name="T21" fmla="*/ 107 h 482"/>
                <a:gd name="T22" fmla="*/ 183 w 444"/>
                <a:gd name="T23" fmla="*/ 229 h 482"/>
                <a:gd name="T24" fmla="*/ 152 w 444"/>
                <a:gd name="T25" fmla="*/ 306 h 482"/>
                <a:gd name="T26" fmla="*/ 38 w 444"/>
                <a:gd name="T27" fmla="*/ 298 h 482"/>
                <a:gd name="T28" fmla="*/ 23 w 444"/>
                <a:gd name="T29" fmla="*/ 420 h 482"/>
                <a:gd name="T30" fmla="*/ 137 w 444"/>
                <a:gd name="T31" fmla="*/ 413 h 482"/>
                <a:gd name="T32" fmla="*/ 122 w 444"/>
                <a:gd name="T33" fmla="*/ 466 h 482"/>
                <a:gd name="T34" fmla="*/ 168 w 444"/>
                <a:gd name="T35" fmla="*/ 466 h 482"/>
                <a:gd name="T36" fmla="*/ 229 w 444"/>
                <a:gd name="T37" fmla="*/ 420 h 482"/>
                <a:gd name="T38" fmla="*/ 366 w 444"/>
                <a:gd name="T39" fmla="*/ 359 h 482"/>
                <a:gd name="T40" fmla="*/ 404 w 444"/>
                <a:gd name="T41" fmla="*/ 42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4" h="482">
                  <a:moveTo>
                    <a:pt x="404" y="420"/>
                  </a:moveTo>
                  <a:lnTo>
                    <a:pt x="404" y="420"/>
                  </a:lnTo>
                  <a:lnTo>
                    <a:pt x="404" y="413"/>
                  </a:lnTo>
                  <a:cubicBezTo>
                    <a:pt x="443" y="306"/>
                    <a:pt x="389" y="336"/>
                    <a:pt x="389" y="260"/>
                  </a:cubicBezTo>
                  <a:cubicBezTo>
                    <a:pt x="389" y="191"/>
                    <a:pt x="404" y="115"/>
                    <a:pt x="427" y="46"/>
                  </a:cubicBezTo>
                  <a:lnTo>
                    <a:pt x="427" y="46"/>
                  </a:lnTo>
                  <a:cubicBezTo>
                    <a:pt x="404" y="39"/>
                    <a:pt x="389" y="31"/>
                    <a:pt x="366" y="39"/>
                  </a:cubicBezTo>
                  <a:cubicBezTo>
                    <a:pt x="343" y="39"/>
                    <a:pt x="328" y="84"/>
                    <a:pt x="298" y="84"/>
                  </a:cubicBezTo>
                  <a:cubicBezTo>
                    <a:pt x="267" y="77"/>
                    <a:pt x="259" y="39"/>
                    <a:pt x="237" y="23"/>
                  </a:cubicBezTo>
                  <a:cubicBezTo>
                    <a:pt x="206" y="16"/>
                    <a:pt x="175" y="0"/>
                    <a:pt x="152" y="16"/>
                  </a:cubicBezTo>
                  <a:cubicBezTo>
                    <a:pt x="130" y="31"/>
                    <a:pt x="107" y="69"/>
                    <a:pt x="114" y="107"/>
                  </a:cubicBezTo>
                  <a:cubicBezTo>
                    <a:pt x="122" y="153"/>
                    <a:pt x="175" y="184"/>
                    <a:pt x="183" y="229"/>
                  </a:cubicBezTo>
                  <a:cubicBezTo>
                    <a:pt x="183" y="260"/>
                    <a:pt x="175" y="291"/>
                    <a:pt x="152" y="306"/>
                  </a:cubicBezTo>
                  <a:cubicBezTo>
                    <a:pt x="114" y="321"/>
                    <a:pt x="68" y="275"/>
                    <a:pt x="38" y="298"/>
                  </a:cubicBezTo>
                  <a:cubicBezTo>
                    <a:pt x="7" y="329"/>
                    <a:pt x="0" y="390"/>
                    <a:pt x="23" y="420"/>
                  </a:cubicBezTo>
                  <a:cubicBezTo>
                    <a:pt x="45" y="451"/>
                    <a:pt x="99" y="390"/>
                    <a:pt x="137" y="413"/>
                  </a:cubicBezTo>
                  <a:cubicBezTo>
                    <a:pt x="152" y="420"/>
                    <a:pt x="107" y="451"/>
                    <a:pt x="122" y="466"/>
                  </a:cubicBezTo>
                  <a:cubicBezTo>
                    <a:pt x="130" y="481"/>
                    <a:pt x="152" y="474"/>
                    <a:pt x="168" y="466"/>
                  </a:cubicBezTo>
                  <a:cubicBezTo>
                    <a:pt x="191" y="458"/>
                    <a:pt x="206" y="436"/>
                    <a:pt x="229" y="420"/>
                  </a:cubicBezTo>
                  <a:cubicBezTo>
                    <a:pt x="275" y="397"/>
                    <a:pt x="313" y="352"/>
                    <a:pt x="366" y="359"/>
                  </a:cubicBezTo>
                  <a:cubicBezTo>
                    <a:pt x="397" y="359"/>
                    <a:pt x="389" y="397"/>
                    <a:pt x="404" y="42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19" name="Freeform 2">
              <a:extLst>
                <a:ext uri="{FF2B5EF4-FFF2-40B4-BE49-F238E27FC236}">
                  <a16:creationId xmlns:a16="http://schemas.microsoft.com/office/drawing/2014/main" id="{002A29F9-4FEF-4D00-A82F-666606C8C63B}"/>
                </a:ext>
              </a:extLst>
            </p:cNvPr>
            <p:cNvSpPr>
              <a:spLocks noChangeArrowheads="1"/>
            </p:cNvSpPr>
            <p:nvPr/>
          </p:nvSpPr>
          <p:spPr bwMode="auto">
            <a:xfrm>
              <a:off x="6257518" y="7145339"/>
              <a:ext cx="119055" cy="153987"/>
            </a:xfrm>
            <a:custGeom>
              <a:avLst/>
              <a:gdLst>
                <a:gd name="T0" fmla="*/ 306 w 330"/>
                <a:gd name="T1" fmla="*/ 428 h 429"/>
                <a:gd name="T2" fmla="*/ 306 w 330"/>
                <a:gd name="T3" fmla="*/ 428 h 429"/>
                <a:gd name="T4" fmla="*/ 314 w 330"/>
                <a:gd name="T5" fmla="*/ 367 h 429"/>
                <a:gd name="T6" fmla="*/ 314 w 330"/>
                <a:gd name="T7" fmla="*/ 367 h 429"/>
                <a:gd name="T8" fmla="*/ 260 w 330"/>
                <a:gd name="T9" fmla="*/ 275 h 429"/>
                <a:gd name="T10" fmla="*/ 321 w 330"/>
                <a:gd name="T11" fmla="*/ 245 h 429"/>
                <a:gd name="T12" fmla="*/ 230 w 330"/>
                <a:gd name="T13" fmla="*/ 176 h 429"/>
                <a:gd name="T14" fmla="*/ 260 w 330"/>
                <a:gd name="T15" fmla="*/ 138 h 429"/>
                <a:gd name="T16" fmla="*/ 230 w 330"/>
                <a:gd name="T17" fmla="*/ 54 h 429"/>
                <a:gd name="T18" fmla="*/ 169 w 330"/>
                <a:gd name="T19" fmla="*/ 16 h 429"/>
                <a:gd name="T20" fmla="*/ 169 w 330"/>
                <a:gd name="T21" fmla="*/ 16 h 429"/>
                <a:gd name="T22" fmla="*/ 100 w 330"/>
                <a:gd name="T23" fmla="*/ 16 h 429"/>
                <a:gd name="T24" fmla="*/ 92 w 330"/>
                <a:gd name="T25" fmla="*/ 107 h 429"/>
                <a:gd name="T26" fmla="*/ 0 w 330"/>
                <a:gd name="T27" fmla="*/ 130 h 429"/>
                <a:gd name="T28" fmla="*/ 0 w 330"/>
                <a:gd name="T29" fmla="*/ 130 h 429"/>
                <a:gd name="T30" fmla="*/ 69 w 330"/>
                <a:gd name="T31" fmla="*/ 291 h 429"/>
                <a:gd name="T32" fmla="*/ 306 w 330"/>
                <a:gd name="T33" fmla="*/ 42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0" h="429">
                  <a:moveTo>
                    <a:pt x="306" y="428"/>
                  </a:moveTo>
                  <a:lnTo>
                    <a:pt x="306" y="428"/>
                  </a:lnTo>
                  <a:cubicBezTo>
                    <a:pt x="314" y="367"/>
                    <a:pt x="314" y="367"/>
                    <a:pt x="314" y="367"/>
                  </a:cubicBezTo>
                  <a:lnTo>
                    <a:pt x="314" y="367"/>
                  </a:lnTo>
                  <a:cubicBezTo>
                    <a:pt x="298" y="336"/>
                    <a:pt x="260" y="313"/>
                    <a:pt x="260" y="275"/>
                  </a:cubicBezTo>
                  <a:cubicBezTo>
                    <a:pt x="268" y="252"/>
                    <a:pt x="329" y="268"/>
                    <a:pt x="321" y="245"/>
                  </a:cubicBezTo>
                  <a:cubicBezTo>
                    <a:pt x="314" y="207"/>
                    <a:pt x="252" y="207"/>
                    <a:pt x="230" y="176"/>
                  </a:cubicBezTo>
                  <a:cubicBezTo>
                    <a:pt x="222" y="161"/>
                    <a:pt x="260" y="153"/>
                    <a:pt x="260" y="138"/>
                  </a:cubicBezTo>
                  <a:cubicBezTo>
                    <a:pt x="260" y="107"/>
                    <a:pt x="245" y="77"/>
                    <a:pt x="230" y="54"/>
                  </a:cubicBezTo>
                  <a:cubicBezTo>
                    <a:pt x="214" y="38"/>
                    <a:pt x="191" y="31"/>
                    <a:pt x="169" y="16"/>
                  </a:cubicBezTo>
                  <a:lnTo>
                    <a:pt x="169" y="16"/>
                  </a:lnTo>
                  <a:cubicBezTo>
                    <a:pt x="146" y="16"/>
                    <a:pt x="115" y="0"/>
                    <a:pt x="100" y="16"/>
                  </a:cubicBezTo>
                  <a:cubicBezTo>
                    <a:pt x="77" y="38"/>
                    <a:pt x="107" y="84"/>
                    <a:pt x="92" y="107"/>
                  </a:cubicBezTo>
                  <a:cubicBezTo>
                    <a:pt x="77" y="130"/>
                    <a:pt x="23" y="123"/>
                    <a:pt x="0" y="130"/>
                  </a:cubicBezTo>
                  <a:lnTo>
                    <a:pt x="0" y="130"/>
                  </a:lnTo>
                  <a:cubicBezTo>
                    <a:pt x="16" y="184"/>
                    <a:pt x="39" y="245"/>
                    <a:pt x="69" y="291"/>
                  </a:cubicBezTo>
                  <a:cubicBezTo>
                    <a:pt x="130" y="375"/>
                    <a:pt x="214" y="428"/>
                    <a:pt x="306" y="428"/>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20" name="Freeform 3">
              <a:extLst>
                <a:ext uri="{FF2B5EF4-FFF2-40B4-BE49-F238E27FC236}">
                  <a16:creationId xmlns:a16="http://schemas.microsoft.com/office/drawing/2014/main" id="{7CD52BA7-80CA-4AE7-8014-19B4D46960BD}"/>
                </a:ext>
              </a:extLst>
            </p:cNvPr>
            <p:cNvSpPr>
              <a:spLocks noChangeArrowheads="1"/>
            </p:cNvSpPr>
            <p:nvPr/>
          </p:nvSpPr>
          <p:spPr bwMode="auto">
            <a:xfrm>
              <a:off x="6367048" y="7219950"/>
              <a:ext cx="131753" cy="90488"/>
            </a:xfrm>
            <a:custGeom>
              <a:avLst/>
              <a:gdLst>
                <a:gd name="T0" fmla="*/ 0 w 368"/>
                <a:gd name="T1" fmla="*/ 221 h 253"/>
                <a:gd name="T2" fmla="*/ 0 w 368"/>
                <a:gd name="T3" fmla="*/ 221 h 253"/>
                <a:gd name="T4" fmla="*/ 8 w 368"/>
                <a:gd name="T5" fmla="*/ 160 h 253"/>
                <a:gd name="T6" fmla="*/ 8 w 368"/>
                <a:gd name="T7" fmla="*/ 160 h 253"/>
                <a:gd name="T8" fmla="*/ 76 w 368"/>
                <a:gd name="T9" fmla="*/ 114 h 253"/>
                <a:gd name="T10" fmla="*/ 84 w 368"/>
                <a:gd name="T11" fmla="*/ 68 h 253"/>
                <a:gd name="T12" fmla="*/ 122 w 368"/>
                <a:gd name="T13" fmla="*/ 68 h 253"/>
                <a:gd name="T14" fmla="*/ 130 w 368"/>
                <a:gd name="T15" fmla="*/ 15 h 253"/>
                <a:gd name="T16" fmla="*/ 130 w 368"/>
                <a:gd name="T17" fmla="*/ 15 h 253"/>
                <a:gd name="T18" fmla="*/ 183 w 368"/>
                <a:gd name="T19" fmla="*/ 7 h 253"/>
                <a:gd name="T20" fmla="*/ 214 w 368"/>
                <a:gd name="T21" fmla="*/ 53 h 253"/>
                <a:gd name="T22" fmla="*/ 214 w 368"/>
                <a:gd name="T23" fmla="*/ 53 h 253"/>
                <a:gd name="T24" fmla="*/ 221 w 368"/>
                <a:gd name="T25" fmla="*/ 129 h 253"/>
                <a:gd name="T26" fmla="*/ 313 w 368"/>
                <a:gd name="T27" fmla="*/ 106 h 253"/>
                <a:gd name="T28" fmla="*/ 298 w 368"/>
                <a:gd name="T29" fmla="*/ 145 h 253"/>
                <a:gd name="T30" fmla="*/ 336 w 368"/>
                <a:gd name="T31" fmla="*/ 160 h 253"/>
                <a:gd name="T32" fmla="*/ 336 w 368"/>
                <a:gd name="T33" fmla="*/ 183 h 253"/>
                <a:gd name="T34" fmla="*/ 367 w 368"/>
                <a:gd name="T35" fmla="*/ 221 h 253"/>
                <a:gd name="T36" fmla="*/ 367 w 368"/>
                <a:gd name="T37" fmla="*/ 221 h 253"/>
                <a:gd name="T38" fmla="*/ 298 w 368"/>
                <a:gd name="T39" fmla="*/ 244 h 253"/>
                <a:gd name="T40" fmla="*/ 229 w 368"/>
                <a:gd name="T41" fmla="*/ 252 h 253"/>
                <a:gd name="T42" fmla="*/ 160 w 368"/>
                <a:gd name="T43" fmla="*/ 244 h 253"/>
                <a:gd name="T44" fmla="*/ 122 w 368"/>
                <a:gd name="T45" fmla="*/ 229 h 253"/>
                <a:gd name="T46" fmla="*/ 122 w 368"/>
                <a:gd name="T47" fmla="*/ 229 h 253"/>
                <a:gd name="T48" fmla="*/ 130 w 368"/>
                <a:gd name="T49" fmla="*/ 168 h 253"/>
                <a:gd name="T50" fmla="*/ 0 w 368"/>
                <a:gd name="T51" fmla="*/ 22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8" h="253">
                  <a:moveTo>
                    <a:pt x="0" y="221"/>
                  </a:moveTo>
                  <a:lnTo>
                    <a:pt x="0" y="221"/>
                  </a:lnTo>
                  <a:cubicBezTo>
                    <a:pt x="8" y="160"/>
                    <a:pt x="8" y="160"/>
                    <a:pt x="8" y="160"/>
                  </a:cubicBezTo>
                  <a:lnTo>
                    <a:pt x="8" y="160"/>
                  </a:lnTo>
                  <a:cubicBezTo>
                    <a:pt x="30" y="145"/>
                    <a:pt x="53" y="137"/>
                    <a:pt x="76" y="114"/>
                  </a:cubicBezTo>
                  <a:cubicBezTo>
                    <a:pt x="84" y="106"/>
                    <a:pt x="76" y="84"/>
                    <a:pt x="84" y="68"/>
                  </a:cubicBezTo>
                  <a:cubicBezTo>
                    <a:pt x="92" y="61"/>
                    <a:pt x="115" y="76"/>
                    <a:pt x="122" y="68"/>
                  </a:cubicBezTo>
                  <a:cubicBezTo>
                    <a:pt x="138" y="53"/>
                    <a:pt x="130" y="30"/>
                    <a:pt x="130" y="15"/>
                  </a:cubicBezTo>
                  <a:lnTo>
                    <a:pt x="130" y="15"/>
                  </a:lnTo>
                  <a:cubicBezTo>
                    <a:pt x="153" y="15"/>
                    <a:pt x="168" y="0"/>
                    <a:pt x="183" y="7"/>
                  </a:cubicBezTo>
                  <a:cubicBezTo>
                    <a:pt x="199" y="15"/>
                    <a:pt x="206" y="38"/>
                    <a:pt x="214" y="53"/>
                  </a:cubicBezTo>
                  <a:lnTo>
                    <a:pt x="214" y="53"/>
                  </a:lnTo>
                  <a:cubicBezTo>
                    <a:pt x="221" y="76"/>
                    <a:pt x="199" y="114"/>
                    <a:pt x="221" y="129"/>
                  </a:cubicBezTo>
                  <a:cubicBezTo>
                    <a:pt x="252" y="145"/>
                    <a:pt x="282" y="99"/>
                    <a:pt x="313" y="106"/>
                  </a:cubicBezTo>
                  <a:cubicBezTo>
                    <a:pt x="328" y="114"/>
                    <a:pt x="298" y="137"/>
                    <a:pt x="298" y="145"/>
                  </a:cubicBezTo>
                  <a:cubicBezTo>
                    <a:pt x="305" y="160"/>
                    <a:pt x="328" y="145"/>
                    <a:pt x="336" y="160"/>
                  </a:cubicBezTo>
                  <a:cubicBezTo>
                    <a:pt x="344" y="160"/>
                    <a:pt x="328" y="175"/>
                    <a:pt x="336" y="183"/>
                  </a:cubicBezTo>
                  <a:cubicBezTo>
                    <a:pt x="344" y="198"/>
                    <a:pt x="351" y="206"/>
                    <a:pt x="367" y="221"/>
                  </a:cubicBezTo>
                  <a:lnTo>
                    <a:pt x="367" y="221"/>
                  </a:lnTo>
                  <a:cubicBezTo>
                    <a:pt x="344" y="229"/>
                    <a:pt x="321" y="244"/>
                    <a:pt x="298" y="244"/>
                  </a:cubicBezTo>
                  <a:cubicBezTo>
                    <a:pt x="275" y="252"/>
                    <a:pt x="252" y="252"/>
                    <a:pt x="229" y="252"/>
                  </a:cubicBezTo>
                  <a:cubicBezTo>
                    <a:pt x="206" y="252"/>
                    <a:pt x="183" y="252"/>
                    <a:pt x="160" y="244"/>
                  </a:cubicBezTo>
                  <a:cubicBezTo>
                    <a:pt x="138" y="244"/>
                    <a:pt x="138" y="236"/>
                    <a:pt x="122" y="229"/>
                  </a:cubicBezTo>
                  <a:lnTo>
                    <a:pt x="122" y="229"/>
                  </a:lnTo>
                  <a:cubicBezTo>
                    <a:pt x="138" y="206"/>
                    <a:pt x="138" y="183"/>
                    <a:pt x="130" y="168"/>
                  </a:cubicBezTo>
                  <a:cubicBezTo>
                    <a:pt x="84" y="206"/>
                    <a:pt x="38" y="221"/>
                    <a:pt x="0" y="221"/>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21" name="Freeform 4">
              <a:extLst>
                <a:ext uri="{FF2B5EF4-FFF2-40B4-BE49-F238E27FC236}">
                  <a16:creationId xmlns:a16="http://schemas.microsoft.com/office/drawing/2014/main" id="{5F101901-9900-44EA-BD41-6560B9784888}"/>
                </a:ext>
              </a:extLst>
            </p:cNvPr>
            <p:cNvSpPr>
              <a:spLocks noChangeArrowheads="1"/>
            </p:cNvSpPr>
            <p:nvPr/>
          </p:nvSpPr>
          <p:spPr bwMode="auto">
            <a:xfrm>
              <a:off x="6317839" y="7123114"/>
              <a:ext cx="100006" cy="153987"/>
            </a:xfrm>
            <a:custGeom>
              <a:avLst/>
              <a:gdLst>
                <a:gd name="T0" fmla="*/ 0 w 276"/>
                <a:gd name="T1" fmla="*/ 77 h 429"/>
                <a:gd name="T2" fmla="*/ 0 w 276"/>
                <a:gd name="T3" fmla="*/ 77 h 429"/>
                <a:gd name="T4" fmla="*/ 61 w 276"/>
                <a:gd name="T5" fmla="*/ 115 h 429"/>
                <a:gd name="T6" fmla="*/ 91 w 276"/>
                <a:gd name="T7" fmla="*/ 199 h 429"/>
                <a:gd name="T8" fmla="*/ 61 w 276"/>
                <a:gd name="T9" fmla="*/ 237 h 429"/>
                <a:gd name="T10" fmla="*/ 152 w 276"/>
                <a:gd name="T11" fmla="*/ 306 h 429"/>
                <a:gd name="T12" fmla="*/ 91 w 276"/>
                <a:gd name="T13" fmla="*/ 336 h 429"/>
                <a:gd name="T14" fmla="*/ 145 w 276"/>
                <a:gd name="T15" fmla="*/ 428 h 429"/>
                <a:gd name="T16" fmla="*/ 145 w 276"/>
                <a:gd name="T17" fmla="*/ 428 h 429"/>
                <a:gd name="T18" fmla="*/ 213 w 276"/>
                <a:gd name="T19" fmla="*/ 382 h 429"/>
                <a:gd name="T20" fmla="*/ 221 w 276"/>
                <a:gd name="T21" fmla="*/ 336 h 429"/>
                <a:gd name="T22" fmla="*/ 259 w 276"/>
                <a:gd name="T23" fmla="*/ 336 h 429"/>
                <a:gd name="T24" fmla="*/ 267 w 276"/>
                <a:gd name="T25" fmla="*/ 283 h 429"/>
                <a:gd name="T26" fmla="*/ 267 w 276"/>
                <a:gd name="T27" fmla="*/ 283 h 429"/>
                <a:gd name="T28" fmla="*/ 236 w 276"/>
                <a:gd name="T29" fmla="*/ 260 h 429"/>
                <a:gd name="T30" fmla="*/ 213 w 276"/>
                <a:gd name="T31" fmla="*/ 222 h 429"/>
                <a:gd name="T32" fmla="*/ 190 w 276"/>
                <a:gd name="T33" fmla="*/ 168 h 429"/>
                <a:gd name="T34" fmla="*/ 167 w 276"/>
                <a:gd name="T35" fmla="*/ 46 h 429"/>
                <a:gd name="T36" fmla="*/ 167 w 276"/>
                <a:gd name="T37" fmla="*/ 46 h 429"/>
                <a:gd name="T38" fmla="*/ 53 w 276"/>
                <a:gd name="T39" fmla="*/ 0 h 429"/>
                <a:gd name="T40" fmla="*/ 53 w 276"/>
                <a:gd name="T41" fmla="*/ 0 h 429"/>
                <a:gd name="T42" fmla="*/ 0 w 276"/>
                <a:gd name="T43" fmla="*/ 77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6" h="429">
                  <a:moveTo>
                    <a:pt x="0" y="77"/>
                  </a:moveTo>
                  <a:lnTo>
                    <a:pt x="0" y="77"/>
                  </a:lnTo>
                  <a:cubicBezTo>
                    <a:pt x="22" y="92"/>
                    <a:pt x="45" y="99"/>
                    <a:pt x="61" y="115"/>
                  </a:cubicBezTo>
                  <a:cubicBezTo>
                    <a:pt x="76" y="138"/>
                    <a:pt x="91" y="168"/>
                    <a:pt x="91" y="199"/>
                  </a:cubicBezTo>
                  <a:cubicBezTo>
                    <a:pt x="91" y="214"/>
                    <a:pt x="53" y="222"/>
                    <a:pt x="61" y="237"/>
                  </a:cubicBezTo>
                  <a:cubicBezTo>
                    <a:pt x="83" y="268"/>
                    <a:pt x="145" y="268"/>
                    <a:pt x="152" y="306"/>
                  </a:cubicBezTo>
                  <a:cubicBezTo>
                    <a:pt x="160" y="329"/>
                    <a:pt x="99" y="313"/>
                    <a:pt x="91" y="336"/>
                  </a:cubicBezTo>
                  <a:cubicBezTo>
                    <a:pt x="91" y="374"/>
                    <a:pt x="129" y="397"/>
                    <a:pt x="145" y="428"/>
                  </a:cubicBezTo>
                  <a:lnTo>
                    <a:pt x="145" y="428"/>
                  </a:lnTo>
                  <a:cubicBezTo>
                    <a:pt x="167" y="413"/>
                    <a:pt x="190" y="405"/>
                    <a:pt x="213" y="382"/>
                  </a:cubicBezTo>
                  <a:cubicBezTo>
                    <a:pt x="221" y="374"/>
                    <a:pt x="213" y="352"/>
                    <a:pt x="221" y="336"/>
                  </a:cubicBezTo>
                  <a:cubicBezTo>
                    <a:pt x="229" y="329"/>
                    <a:pt x="252" y="344"/>
                    <a:pt x="259" y="336"/>
                  </a:cubicBezTo>
                  <a:cubicBezTo>
                    <a:pt x="275" y="321"/>
                    <a:pt x="267" y="298"/>
                    <a:pt x="267" y="283"/>
                  </a:cubicBezTo>
                  <a:lnTo>
                    <a:pt x="267" y="283"/>
                  </a:lnTo>
                  <a:cubicBezTo>
                    <a:pt x="259" y="275"/>
                    <a:pt x="244" y="268"/>
                    <a:pt x="236" y="260"/>
                  </a:cubicBezTo>
                  <a:cubicBezTo>
                    <a:pt x="221" y="252"/>
                    <a:pt x="221" y="237"/>
                    <a:pt x="213" y="222"/>
                  </a:cubicBezTo>
                  <a:cubicBezTo>
                    <a:pt x="206" y="206"/>
                    <a:pt x="190" y="184"/>
                    <a:pt x="190" y="168"/>
                  </a:cubicBezTo>
                  <a:cubicBezTo>
                    <a:pt x="175" y="130"/>
                    <a:pt x="175" y="84"/>
                    <a:pt x="167" y="46"/>
                  </a:cubicBezTo>
                  <a:lnTo>
                    <a:pt x="167" y="46"/>
                  </a:lnTo>
                  <a:cubicBezTo>
                    <a:pt x="53" y="0"/>
                    <a:pt x="53" y="0"/>
                    <a:pt x="53" y="0"/>
                  </a:cubicBezTo>
                  <a:lnTo>
                    <a:pt x="53" y="0"/>
                  </a:lnTo>
                  <a:cubicBezTo>
                    <a:pt x="0" y="77"/>
                    <a:pt x="0" y="77"/>
                    <a:pt x="0" y="77"/>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22" name="Freeform 5">
              <a:extLst>
                <a:ext uri="{FF2B5EF4-FFF2-40B4-BE49-F238E27FC236}">
                  <a16:creationId xmlns:a16="http://schemas.microsoft.com/office/drawing/2014/main" id="{D357BA78-5464-47BD-B021-E4D26346DF8B}"/>
                </a:ext>
              </a:extLst>
            </p:cNvPr>
            <p:cNvSpPr>
              <a:spLocks noChangeArrowheads="1"/>
            </p:cNvSpPr>
            <p:nvPr/>
          </p:nvSpPr>
          <p:spPr bwMode="auto">
            <a:xfrm>
              <a:off x="6181322" y="6946901"/>
              <a:ext cx="165089" cy="244475"/>
            </a:xfrm>
            <a:custGeom>
              <a:avLst/>
              <a:gdLst>
                <a:gd name="T0" fmla="*/ 359 w 459"/>
                <a:gd name="T1" fmla="*/ 0 h 681"/>
                <a:gd name="T2" fmla="*/ 359 w 459"/>
                <a:gd name="T3" fmla="*/ 0 h 681"/>
                <a:gd name="T4" fmla="*/ 374 w 459"/>
                <a:gd name="T5" fmla="*/ 61 h 681"/>
                <a:gd name="T6" fmla="*/ 320 w 459"/>
                <a:gd name="T7" fmla="*/ 176 h 681"/>
                <a:gd name="T8" fmla="*/ 275 w 459"/>
                <a:gd name="T9" fmla="*/ 176 h 681"/>
                <a:gd name="T10" fmla="*/ 213 w 459"/>
                <a:gd name="T11" fmla="*/ 260 h 681"/>
                <a:gd name="T12" fmla="*/ 244 w 459"/>
                <a:gd name="T13" fmla="*/ 298 h 681"/>
                <a:gd name="T14" fmla="*/ 213 w 459"/>
                <a:gd name="T15" fmla="*/ 336 h 681"/>
                <a:gd name="T16" fmla="*/ 206 w 459"/>
                <a:gd name="T17" fmla="*/ 390 h 681"/>
                <a:gd name="T18" fmla="*/ 290 w 459"/>
                <a:gd name="T19" fmla="*/ 451 h 681"/>
                <a:gd name="T20" fmla="*/ 336 w 459"/>
                <a:gd name="T21" fmla="*/ 451 h 681"/>
                <a:gd name="T22" fmla="*/ 305 w 459"/>
                <a:gd name="T23" fmla="*/ 352 h 681"/>
                <a:gd name="T24" fmla="*/ 382 w 459"/>
                <a:gd name="T25" fmla="*/ 421 h 681"/>
                <a:gd name="T26" fmla="*/ 443 w 459"/>
                <a:gd name="T27" fmla="*/ 436 h 681"/>
                <a:gd name="T28" fmla="*/ 435 w 459"/>
                <a:gd name="T29" fmla="*/ 489 h 681"/>
                <a:gd name="T30" fmla="*/ 435 w 459"/>
                <a:gd name="T31" fmla="*/ 489 h 681"/>
                <a:gd name="T32" fmla="*/ 382 w 459"/>
                <a:gd name="T33" fmla="*/ 566 h 681"/>
                <a:gd name="T34" fmla="*/ 382 w 459"/>
                <a:gd name="T35" fmla="*/ 566 h 681"/>
                <a:gd name="T36" fmla="*/ 313 w 459"/>
                <a:gd name="T37" fmla="*/ 566 h 681"/>
                <a:gd name="T38" fmla="*/ 305 w 459"/>
                <a:gd name="T39" fmla="*/ 657 h 681"/>
                <a:gd name="T40" fmla="*/ 213 w 459"/>
                <a:gd name="T41" fmla="*/ 680 h 681"/>
                <a:gd name="T42" fmla="*/ 213 w 459"/>
                <a:gd name="T43" fmla="*/ 680 h 681"/>
                <a:gd name="T44" fmla="*/ 137 w 459"/>
                <a:gd name="T45" fmla="*/ 466 h 681"/>
                <a:gd name="T46" fmla="*/ 221 w 459"/>
                <a:gd name="T47" fmla="*/ 115 h 681"/>
                <a:gd name="T48" fmla="*/ 351 w 459"/>
                <a:gd name="T49" fmla="*/ 16 h 681"/>
                <a:gd name="T50" fmla="*/ 359 w 459"/>
                <a:gd name="T51" fmla="*/ 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9" h="681">
                  <a:moveTo>
                    <a:pt x="359" y="0"/>
                  </a:moveTo>
                  <a:lnTo>
                    <a:pt x="359" y="0"/>
                  </a:lnTo>
                  <a:cubicBezTo>
                    <a:pt x="366" y="16"/>
                    <a:pt x="374" y="38"/>
                    <a:pt x="374" y="61"/>
                  </a:cubicBezTo>
                  <a:cubicBezTo>
                    <a:pt x="366" y="100"/>
                    <a:pt x="351" y="146"/>
                    <a:pt x="320" y="176"/>
                  </a:cubicBezTo>
                  <a:cubicBezTo>
                    <a:pt x="313" y="184"/>
                    <a:pt x="290" y="168"/>
                    <a:pt x="275" y="176"/>
                  </a:cubicBezTo>
                  <a:cubicBezTo>
                    <a:pt x="252" y="199"/>
                    <a:pt x="221" y="222"/>
                    <a:pt x="213" y="260"/>
                  </a:cubicBezTo>
                  <a:cubicBezTo>
                    <a:pt x="213" y="275"/>
                    <a:pt x="252" y="283"/>
                    <a:pt x="244" y="298"/>
                  </a:cubicBezTo>
                  <a:cubicBezTo>
                    <a:pt x="244" y="313"/>
                    <a:pt x="221" y="321"/>
                    <a:pt x="213" y="336"/>
                  </a:cubicBezTo>
                  <a:cubicBezTo>
                    <a:pt x="206" y="352"/>
                    <a:pt x="198" y="375"/>
                    <a:pt x="206" y="390"/>
                  </a:cubicBezTo>
                  <a:cubicBezTo>
                    <a:pt x="229" y="421"/>
                    <a:pt x="259" y="436"/>
                    <a:pt x="290" y="451"/>
                  </a:cubicBezTo>
                  <a:cubicBezTo>
                    <a:pt x="305" y="459"/>
                    <a:pt x="336" y="466"/>
                    <a:pt x="336" y="451"/>
                  </a:cubicBezTo>
                  <a:cubicBezTo>
                    <a:pt x="336" y="421"/>
                    <a:pt x="275" y="375"/>
                    <a:pt x="305" y="352"/>
                  </a:cubicBezTo>
                  <a:cubicBezTo>
                    <a:pt x="336" y="336"/>
                    <a:pt x="351" y="405"/>
                    <a:pt x="382" y="421"/>
                  </a:cubicBezTo>
                  <a:cubicBezTo>
                    <a:pt x="397" y="428"/>
                    <a:pt x="427" y="421"/>
                    <a:pt x="443" y="436"/>
                  </a:cubicBezTo>
                  <a:cubicBezTo>
                    <a:pt x="458" y="451"/>
                    <a:pt x="443" y="474"/>
                    <a:pt x="435" y="489"/>
                  </a:cubicBezTo>
                  <a:lnTo>
                    <a:pt x="435" y="489"/>
                  </a:lnTo>
                  <a:cubicBezTo>
                    <a:pt x="382" y="566"/>
                    <a:pt x="382" y="566"/>
                    <a:pt x="382" y="566"/>
                  </a:cubicBezTo>
                  <a:lnTo>
                    <a:pt x="382" y="566"/>
                  </a:lnTo>
                  <a:cubicBezTo>
                    <a:pt x="359" y="566"/>
                    <a:pt x="328" y="550"/>
                    <a:pt x="313" y="566"/>
                  </a:cubicBezTo>
                  <a:cubicBezTo>
                    <a:pt x="290" y="588"/>
                    <a:pt x="320" y="634"/>
                    <a:pt x="305" y="657"/>
                  </a:cubicBezTo>
                  <a:cubicBezTo>
                    <a:pt x="290" y="680"/>
                    <a:pt x="236" y="673"/>
                    <a:pt x="213" y="680"/>
                  </a:cubicBezTo>
                  <a:lnTo>
                    <a:pt x="213" y="680"/>
                  </a:lnTo>
                  <a:cubicBezTo>
                    <a:pt x="190" y="604"/>
                    <a:pt x="183" y="527"/>
                    <a:pt x="137" y="466"/>
                  </a:cubicBezTo>
                  <a:cubicBezTo>
                    <a:pt x="0" y="329"/>
                    <a:pt x="168" y="237"/>
                    <a:pt x="221" y="115"/>
                  </a:cubicBezTo>
                  <a:cubicBezTo>
                    <a:pt x="244" y="54"/>
                    <a:pt x="313" y="54"/>
                    <a:pt x="351" y="16"/>
                  </a:cubicBezTo>
                  <a:cubicBezTo>
                    <a:pt x="351" y="8"/>
                    <a:pt x="359" y="8"/>
                    <a:pt x="359"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23" name="Freeform 6">
              <a:extLst>
                <a:ext uri="{FF2B5EF4-FFF2-40B4-BE49-F238E27FC236}">
                  <a16:creationId xmlns:a16="http://schemas.microsoft.com/office/drawing/2014/main" id="{45FAB75E-EA19-4B18-AA24-0EF34081201F}"/>
                </a:ext>
              </a:extLst>
            </p:cNvPr>
            <p:cNvSpPr>
              <a:spLocks noChangeArrowheads="1"/>
            </p:cNvSpPr>
            <p:nvPr/>
          </p:nvSpPr>
          <p:spPr bwMode="auto">
            <a:xfrm>
              <a:off x="6376573" y="7100888"/>
              <a:ext cx="138103" cy="138112"/>
            </a:xfrm>
            <a:custGeom>
              <a:avLst/>
              <a:gdLst>
                <a:gd name="T0" fmla="*/ 7 w 383"/>
                <a:gd name="T1" fmla="*/ 107 h 383"/>
                <a:gd name="T2" fmla="*/ 7 w 383"/>
                <a:gd name="T3" fmla="*/ 107 h 383"/>
                <a:gd name="T4" fmla="*/ 30 w 383"/>
                <a:gd name="T5" fmla="*/ 229 h 383"/>
                <a:gd name="T6" fmla="*/ 53 w 383"/>
                <a:gd name="T7" fmla="*/ 283 h 383"/>
                <a:gd name="T8" fmla="*/ 76 w 383"/>
                <a:gd name="T9" fmla="*/ 321 h 383"/>
                <a:gd name="T10" fmla="*/ 107 w 383"/>
                <a:gd name="T11" fmla="*/ 344 h 383"/>
                <a:gd name="T12" fmla="*/ 107 w 383"/>
                <a:gd name="T13" fmla="*/ 344 h 383"/>
                <a:gd name="T14" fmla="*/ 160 w 383"/>
                <a:gd name="T15" fmla="*/ 336 h 383"/>
                <a:gd name="T16" fmla="*/ 191 w 383"/>
                <a:gd name="T17" fmla="*/ 382 h 383"/>
                <a:gd name="T18" fmla="*/ 191 w 383"/>
                <a:gd name="T19" fmla="*/ 382 h 383"/>
                <a:gd name="T20" fmla="*/ 229 w 383"/>
                <a:gd name="T21" fmla="*/ 359 h 383"/>
                <a:gd name="T22" fmla="*/ 237 w 383"/>
                <a:gd name="T23" fmla="*/ 290 h 383"/>
                <a:gd name="T24" fmla="*/ 229 w 383"/>
                <a:gd name="T25" fmla="*/ 214 h 383"/>
                <a:gd name="T26" fmla="*/ 305 w 383"/>
                <a:gd name="T27" fmla="*/ 245 h 383"/>
                <a:gd name="T28" fmla="*/ 382 w 383"/>
                <a:gd name="T29" fmla="*/ 222 h 383"/>
                <a:gd name="T30" fmla="*/ 382 w 383"/>
                <a:gd name="T31" fmla="*/ 222 h 383"/>
                <a:gd name="T32" fmla="*/ 321 w 383"/>
                <a:gd name="T33" fmla="*/ 168 h 383"/>
                <a:gd name="T34" fmla="*/ 313 w 383"/>
                <a:gd name="T35" fmla="*/ 130 h 383"/>
                <a:gd name="T36" fmla="*/ 237 w 383"/>
                <a:gd name="T37" fmla="*/ 84 h 383"/>
                <a:gd name="T38" fmla="*/ 153 w 383"/>
                <a:gd name="T39" fmla="*/ 23 h 383"/>
                <a:gd name="T40" fmla="*/ 153 w 383"/>
                <a:gd name="T41" fmla="*/ 23 h 383"/>
                <a:gd name="T42" fmla="*/ 92 w 383"/>
                <a:gd name="T43" fmla="*/ 46 h 383"/>
                <a:gd name="T44" fmla="*/ 61 w 383"/>
                <a:gd name="T45" fmla="*/ 0 h 383"/>
                <a:gd name="T46" fmla="*/ 7 w 383"/>
                <a:gd name="T47" fmla="*/ 46 h 383"/>
                <a:gd name="T48" fmla="*/ 7 w 383"/>
                <a:gd name="T49" fmla="*/ 10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3" h="383">
                  <a:moveTo>
                    <a:pt x="7" y="107"/>
                  </a:moveTo>
                  <a:lnTo>
                    <a:pt x="7" y="107"/>
                  </a:lnTo>
                  <a:cubicBezTo>
                    <a:pt x="15" y="145"/>
                    <a:pt x="15" y="191"/>
                    <a:pt x="30" y="229"/>
                  </a:cubicBezTo>
                  <a:cubicBezTo>
                    <a:pt x="30" y="245"/>
                    <a:pt x="46" y="267"/>
                    <a:pt x="53" y="283"/>
                  </a:cubicBezTo>
                  <a:cubicBezTo>
                    <a:pt x="61" y="298"/>
                    <a:pt x="61" y="313"/>
                    <a:pt x="76" y="321"/>
                  </a:cubicBezTo>
                  <a:cubicBezTo>
                    <a:pt x="84" y="329"/>
                    <a:pt x="99" y="336"/>
                    <a:pt x="107" y="344"/>
                  </a:cubicBezTo>
                  <a:lnTo>
                    <a:pt x="107" y="344"/>
                  </a:lnTo>
                  <a:cubicBezTo>
                    <a:pt x="130" y="344"/>
                    <a:pt x="145" y="329"/>
                    <a:pt x="160" y="336"/>
                  </a:cubicBezTo>
                  <a:cubicBezTo>
                    <a:pt x="176" y="344"/>
                    <a:pt x="183" y="367"/>
                    <a:pt x="191" y="382"/>
                  </a:cubicBezTo>
                  <a:lnTo>
                    <a:pt x="191" y="382"/>
                  </a:lnTo>
                  <a:cubicBezTo>
                    <a:pt x="206" y="374"/>
                    <a:pt x="221" y="367"/>
                    <a:pt x="229" y="359"/>
                  </a:cubicBezTo>
                  <a:cubicBezTo>
                    <a:pt x="237" y="336"/>
                    <a:pt x="237" y="313"/>
                    <a:pt x="237" y="290"/>
                  </a:cubicBezTo>
                  <a:cubicBezTo>
                    <a:pt x="237" y="267"/>
                    <a:pt x="214" y="229"/>
                    <a:pt x="229" y="214"/>
                  </a:cubicBezTo>
                  <a:cubicBezTo>
                    <a:pt x="252" y="199"/>
                    <a:pt x="275" y="245"/>
                    <a:pt x="305" y="245"/>
                  </a:cubicBezTo>
                  <a:cubicBezTo>
                    <a:pt x="328" y="252"/>
                    <a:pt x="359" y="229"/>
                    <a:pt x="382" y="222"/>
                  </a:cubicBezTo>
                  <a:lnTo>
                    <a:pt x="382" y="222"/>
                  </a:lnTo>
                  <a:lnTo>
                    <a:pt x="321" y="168"/>
                  </a:lnTo>
                  <a:cubicBezTo>
                    <a:pt x="321" y="160"/>
                    <a:pt x="313" y="130"/>
                    <a:pt x="313" y="130"/>
                  </a:cubicBezTo>
                  <a:cubicBezTo>
                    <a:pt x="290" y="115"/>
                    <a:pt x="259" y="99"/>
                    <a:pt x="237" y="84"/>
                  </a:cubicBezTo>
                  <a:cubicBezTo>
                    <a:pt x="206" y="69"/>
                    <a:pt x="176" y="46"/>
                    <a:pt x="153" y="23"/>
                  </a:cubicBezTo>
                  <a:lnTo>
                    <a:pt x="153" y="23"/>
                  </a:lnTo>
                  <a:cubicBezTo>
                    <a:pt x="130" y="31"/>
                    <a:pt x="115" y="46"/>
                    <a:pt x="92" y="46"/>
                  </a:cubicBezTo>
                  <a:cubicBezTo>
                    <a:pt x="76" y="38"/>
                    <a:pt x="76" y="0"/>
                    <a:pt x="61" y="0"/>
                  </a:cubicBezTo>
                  <a:cubicBezTo>
                    <a:pt x="38" y="8"/>
                    <a:pt x="23" y="31"/>
                    <a:pt x="7" y="46"/>
                  </a:cubicBezTo>
                  <a:cubicBezTo>
                    <a:pt x="0" y="69"/>
                    <a:pt x="7" y="92"/>
                    <a:pt x="7" y="107"/>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24" name="Freeform 7">
              <a:extLst>
                <a:ext uri="{FF2B5EF4-FFF2-40B4-BE49-F238E27FC236}">
                  <a16:creationId xmlns:a16="http://schemas.microsoft.com/office/drawing/2014/main" id="{FF42E75E-B4F1-4FDD-945A-C8F9BA8B61AB}"/>
                </a:ext>
              </a:extLst>
            </p:cNvPr>
            <p:cNvSpPr>
              <a:spLocks noChangeArrowheads="1"/>
            </p:cNvSpPr>
            <p:nvPr/>
          </p:nvSpPr>
          <p:spPr bwMode="auto">
            <a:xfrm>
              <a:off x="6430544" y="7026275"/>
              <a:ext cx="176201" cy="153988"/>
            </a:xfrm>
            <a:custGeom>
              <a:avLst/>
              <a:gdLst>
                <a:gd name="T0" fmla="*/ 229 w 490"/>
                <a:gd name="T1" fmla="*/ 428 h 429"/>
                <a:gd name="T2" fmla="*/ 229 w 490"/>
                <a:gd name="T3" fmla="*/ 428 h 429"/>
                <a:gd name="T4" fmla="*/ 290 w 490"/>
                <a:gd name="T5" fmla="*/ 359 h 429"/>
                <a:gd name="T6" fmla="*/ 336 w 490"/>
                <a:gd name="T7" fmla="*/ 344 h 429"/>
                <a:gd name="T8" fmla="*/ 359 w 490"/>
                <a:gd name="T9" fmla="*/ 389 h 429"/>
                <a:gd name="T10" fmla="*/ 359 w 490"/>
                <a:gd name="T11" fmla="*/ 389 h 429"/>
                <a:gd name="T12" fmla="*/ 443 w 490"/>
                <a:gd name="T13" fmla="*/ 382 h 429"/>
                <a:gd name="T14" fmla="*/ 481 w 490"/>
                <a:gd name="T15" fmla="*/ 252 h 429"/>
                <a:gd name="T16" fmla="*/ 420 w 490"/>
                <a:gd name="T17" fmla="*/ 214 h 429"/>
                <a:gd name="T18" fmla="*/ 420 w 490"/>
                <a:gd name="T19" fmla="*/ 214 h 429"/>
                <a:gd name="T20" fmla="*/ 359 w 490"/>
                <a:gd name="T21" fmla="*/ 199 h 429"/>
                <a:gd name="T22" fmla="*/ 290 w 490"/>
                <a:gd name="T23" fmla="*/ 229 h 429"/>
                <a:gd name="T24" fmla="*/ 252 w 490"/>
                <a:gd name="T25" fmla="*/ 176 h 429"/>
                <a:gd name="T26" fmla="*/ 237 w 490"/>
                <a:gd name="T27" fmla="*/ 91 h 429"/>
                <a:gd name="T28" fmla="*/ 160 w 490"/>
                <a:gd name="T29" fmla="*/ 53 h 429"/>
                <a:gd name="T30" fmla="*/ 160 w 490"/>
                <a:gd name="T31" fmla="*/ 53 h 429"/>
                <a:gd name="T32" fmla="*/ 129 w 490"/>
                <a:gd name="T33" fmla="*/ 0 h 429"/>
                <a:gd name="T34" fmla="*/ 45 w 490"/>
                <a:gd name="T35" fmla="*/ 30 h 429"/>
                <a:gd name="T36" fmla="*/ 23 w 490"/>
                <a:gd name="T37" fmla="*/ 76 h 429"/>
                <a:gd name="T38" fmla="*/ 30 w 490"/>
                <a:gd name="T39" fmla="*/ 130 h 429"/>
                <a:gd name="T40" fmla="*/ 0 w 490"/>
                <a:gd name="T41" fmla="*/ 229 h 429"/>
                <a:gd name="T42" fmla="*/ 0 w 490"/>
                <a:gd name="T43" fmla="*/ 229 h 429"/>
                <a:gd name="T44" fmla="*/ 84 w 490"/>
                <a:gd name="T45" fmla="*/ 290 h 429"/>
                <a:gd name="T46" fmla="*/ 160 w 490"/>
                <a:gd name="T47" fmla="*/ 336 h 429"/>
                <a:gd name="T48" fmla="*/ 168 w 490"/>
                <a:gd name="T49" fmla="*/ 374 h 429"/>
                <a:gd name="T50" fmla="*/ 229 w 490"/>
                <a:gd name="T51" fmla="*/ 42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0" h="429">
                  <a:moveTo>
                    <a:pt x="229" y="428"/>
                  </a:moveTo>
                  <a:lnTo>
                    <a:pt x="229" y="428"/>
                  </a:lnTo>
                  <a:cubicBezTo>
                    <a:pt x="252" y="405"/>
                    <a:pt x="267" y="382"/>
                    <a:pt x="290" y="359"/>
                  </a:cubicBezTo>
                  <a:cubicBezTo>
                    <a:pt x="298" y="351"/>
                    <a:pt x="320" y="336"/>
                    <a:pt x="336" y="344"/>
                  </a:cubicBezTo>
                  <a:cubicBezTo>
                    <a:pt x="351" y="351"/>
                    <a:pt x="351" y="374"/>
                    <a:pt x="359" y="389"/>
                  </a:cubicBezTo>
                  <a:lnTo>
                    <a:pt x="359" y="389"/>
                  </a:lnTo>
                  <a:cubicBezTo>
                    <a:pt x="389" y="389"/>
                    <a:pt x="420" y="405"/>
                    <a:pt x="443" y="382"/>
                  </a:cubicBezTo>
                  <a:cubicBezTo>
                    <a:pt x="473" y="351"/>
                    <a:pt x="489" y="298"/>
                    <a:pt x="481" y="252"/>
                  </a:cubicBezTo>
                  <a:cubicBezTo>
                    <a:pt x="481" y="229"/>
                    <a:pt x="443" y="229"/>
                    <a:pt x="420" y="214"/>
                  </a:cubicBezTo>
                  <a:lnTo>
                    <a:pt x="420" y="214"/>
                  </a:lnTo>
                  <a:cubicBezTo>
                    <a:pt x="404" y="214"/>
                    <a:pt x="381" y="191"/>
                    <a:pt x="359" y="199"/>
                  </a:cubicBezTo>
                  <a:cubicBezTo>
                    <a:pt x="336" y="199"/>
                    <a:pt x="313" y="237"/>
                    <a:pt x="290" y="229"/>
                  </a:cubicBezTo>
                  <a:cubicBezTo>
                    <a:pt x="267" y="229"/>
                    <a:pt x="259" y="199"/>
                    <a:pt x="252" y="176"/>
                  </a:cubicBezTo>
                  <a:cubicBezTo>
                    <a:pt x="237" y="145"/>
                    <a:pt x="252" y="114"/>
                    <a:pt x="237" y="91"/>
                  </a:cubicBezTo>
                  <a:cubicBezTo>
                    <a:pt x="221" y="69"/>
                    <a:pt x="183" y="61"/>
                    <a:pt x="160" y="53"/>
                  </a:cubicBezTo>
                  <a:lnTo>
                    <a:pt x="160" y="53"/>
                  </a:lnTo>
                  <a:cubicBezTo>
                    <a:pt x="145" y="30"/>
                    <a:pt x="137" y="15"/>
                    <a:pt x="129" y="0"/>
                  </a:cubicBezTo>
                  <a:lnTo>
                    <a:pt x="45" y="30"/>
                  </a:lnTo>
                  <a:lnTo>
                    <a:pt x="23" y="76"/>
                  </a:lnTo>
                  <a:cubicBezTo>
                    <a:pt x="23" y="91"/>
                    <a:pt x="38" y="114"/>
                    <a:pt x="30" y="130"/>
                  </a:cubicBezTo>
                  <a:cubicBezTo>
                    <a:pt x="30" y="168"/>
                    <a:pt x="7" y="199"/>
                    <a:pt x="0" y="229"/>
                  </a:cubicBezTo>
                  <a:lnTo>
                    <a:pt x="0" y="229"/>
                  </a:lnTo>
                  <a:cubicBezTo>
                    <a:pt x="23" y="252"/>
                    <a:pt x="53" y="275"/>
                    <a:pt x="84" y="290"/>
                  </a:cubicBezTo>
                  <a:cubicBezTo>
                    <a:pt x="106" y="305"/>
                    <a:pt x="137" y="321"/>
                    <a:pt x="160" y="336"/>
                  </a:cubicBezTo>
                  <a:cubicBezTo>
                    <a:pt x="160" y="336"/>
                    <a:pt x="168" y="366"/>
                    <a:pt x="168" y="374"/>
                  </a:cubicBezTo>
                  <a:lnTo>
                    <a:pt x="229" y="428"/>
                  </a:ln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25" name="Freeform 8">
              <a:extLst>
                <a:ext uri="{FF2B5EF4-FFF2-40B4-BE49-F238E27FC236}">
                  <a16:creationId xmlns:a16="http://schemas.microsoft.com/office/drawing/2014/main" id="{A50C3DEE-44FB-4BA1-93F1-C507A60800CD}"/>
                </a:ext>
              </a:extLst>
            </p:cNvPr>
            <p:cNvSpPr>
              <a:spLocks noChangeArrowheads="1"/>
            </p:cNvSpPr>
            <p:nvPr/>
          </p:nvSpPr>
          <p:spPr bwMode="auto">
            <a:xfrm>
              <a:off x="6438480" y="7148513"/>
              <a:ext cx="160328" cy="150812"/>
            </a:xfrm>
            <a:custGeom>
              <a:avLst/>
              <a:gdLst>
                <a:gd name="T0" fmla="*/ 129 w 444"/>
                <a:gd name="T1" fmla="*/ 115 h 421"/>
                <a:gd name="T2" fmla="*/ 129 w 444"/>
                <a:gd name="T3" fmla="*/ 115 h 421"/>
                <a:gd name="T4" fmla="*/ 53 w 444"/>
                <a:gd name="T5" fmla="*/ 84 h 421"/>
                <a:gd name="T6" fmla="*/ 61 w 444"/>
                <a:gd name="T7" fmla="*/ 160 h 421"/>
                <a:gd name="T8" fmla="*/ 53 w 444"/>
                <a:gd name="T9" fmla="*/ 229 h 421"/>
                <a:gd name="T10" fmla="*/ 15 w 444"/>
                <a:gd name="T11" fmla="*/ 252 h 421"/>
                <a:gd name="T12" fmla="*/ 15 w 444"/>
                <a:gd name="T13" fmla="*/ 252 h 421"/>
                <a:gd name="T14" fmla="*/ 22 w 444"/>
                <a:gd name="T15" fmla="*/ 328 h 421"/>
                <a:gd name="T16" fmla="*/ 114 w 444"/>
                <a:gd name="T17" fmla="*/ 305 h 421"/>
                <a:gd name="T18" fmla="*/ 99 w 444"/>
                <a:gd name="T19" fmla="*/ 344 h 421"/>
                <a:gd name="T20" fmla="*/ 137 w 444"/>
                <a:gd name="T21" fmla="*/ 359 h 421"/>
                <a:gd name="T22" fmla="*/ 137 w 444"/>
                <a:gd name="T23" fmla="*/ 382 h 421"/>
                <a:gd name="T24" fmla="*/ 168 w 444"/>
                <a:gd name="T25" fmla="*/ 420 h 421"/>
                <a:gd name="T26" fmla="*/ 168 w 444"/>
                <a:gd name="T27" fmla="*/ 420 h 421"/>
                <a:gd name="T28" fmla="*/ 191 w 444"/>
                <a:gd name="T29" fmla="*/ 405 h 421"/>
                <a:gd name="T30" fmla="*/ 229 w 444"/>
                <a:gd name="T31" fmla="*/ 412 h 421"/>
                <a:gd name="T32" fmla="*/ 290 w 444"/>
                <a:gd name="T33" fmla="*/ 367 h 421"/>
                <a:gd name="T34" fmla="*/ 336 w 444"/>
                <a:gd name="T35" fmla="*/ 305 h 421"/>
                <a:gd name="T36" fmla="*/ 404 w 444"/>
                <a:gd name="T37" fmla="*/ 298 h 421"/>
                <a:gd name="T38" fmla="*/ 443 w 444"/>
                <a:gd name="T39" fmla="*/ 252 h 421"/>
                <a:gd name="T40" fmla="*/ 443 w 444"/>
                <a:gd name="T41" fmla="*/ 252 h 421"/>
                <a:gd name="T42" fmla="*/ 381 w 444"/>
                <a:gd name="T43" fmla="*/ 222 h 421"/>
                <a:gd name="T44" fmla="*/ 397 w 444"/>
                <a:gd name="T45" fmla="*/ 168 h 421"/>
                <a:gd name="T46" fmla="*/ 397 w 444"/>
                <a:gd name="T47" fmla="*/ 168 h 421"/>
                <a:gd name="T48" fmla="*/ 336 w 444"/>
                <a:gd name="T49" fmla="*/ 53 h 421"/>
                <a:gd name="T50" fmla="*/ 336 w 444"/>
                <a:gd name="T51" fmla="*/ 53 h 421"/>
                <a:gd name="T52" fmla="*/ 313 w 444"/>
                <a:gd name="T53" fmla="*/ 8 h 421"/>
                <a:gd name="T54" fmla="*/ 267 w 444"/>
                <a:gd name="T55" fmla="*/ 23 h 421"/>
                <a:gd name="T56" fmla="*/ 206 w 444"/>
                <a:gd name="T57" fmla="*/ 92 h 421"/>
                <a:gd name="T58" fmla="*/ 191 w 444"/>
                <a:gd name="T59" fmla="*/ 99 h 421"/>
                <a:gd name="T60" fmla="*/ 152 w 444"/>
                <a:gd name="T61" fmla="*/ 115 h 421"/>
                <a:gd name="T62" fmla="*/ 129 w 444"/>
                <a:gd name="T63" fmla="*/ 115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4" h="421">
                  <a:moveTo>
                    <a:pt x="129" y="115"/>
                  </a:moveTo>
                  <a:lnTo>
                    <a:pt x="129" y="115"/>
                  </a:lnTo>
                  <a:cubicBezTo>
                    <a:pt x="99" y="115"/>
                    <a:pt x="76" y="69"/>
                    <a:pt x="53" y="84"/>
                  </a:cubicBezTo>
                  <a:cubicBezTo>
                    <a:pt x="38" y="99"/>
                    <a:pt x="61" y="137"/>
                    <a:pt x="61" y="160"/>
                  </a:cubicBezTo>
                  <a:cubicBezTo>
                    <a:pt x="61" y="183"/>
                    <a:pt x="61" y="206"/>
                    <a:pt x="53" y="229"/>
                  </a:cubicBezTo>
                  <a:cubicBezTo>
                    <a:pt x="45" y="237"/>
                    <a:pt x="30" y="244"/>
                    <a:pt x="15" y="252"/>
                  </a:cubicBezTo>
                  <a:lnTo>
                    <a:pt x="15" y="252"/>
                  </a:lnTo>
                  <a:cubicBezTo>
                    <a:pt x="22" y="275"/>
                    <a:pt x="0" y="313"/>
                    <a:pt x="22" y="328"/>
                  </a:cubicBezTo>
                  <a:cubicBezTo>
                    <a:pt x="53" y="344"/>
                    <a:pt x="83" y="298"/>
                    <a:pt x="114" y="305"/>
                  </a:cubicBezTo>
                  <a:cubicBezTo>
                    <a:pt x="129" y="313"/>
                    <a:pt x="99" y="336"/>
                    <a:pt x="99" y="344"/>
                  </a:cubicBezTo>
                  <a:cubicBezTo>
                    <a:pt x="106" y="359"/>
                    <a:pt x="129" y="344"/>
                    <a:pt x="137" y="359"/>
                  </a:cubicBezTo>
                  <a:cubicBezTo>
                    <a:pt x="145" y="359"/>
                    <a:pt x="129" y="374"/>
                    <a:pt x="137" y="382"/>
                  </a:cubicBezTo>
                  <a:cubicBezTo>
                    <a:pt x="145" y="397"/>
                    <a:pt x="152" y="405"/>
                    <a:pt x="168" y="420"/>
                  </a:cubicBezTo>
                  <a:lnTo>
                    <a:pt x="168" y="420"/>
                  </a:lnTo>
                  <a:cubicBezTo>
                    <a:pt x="175" y="412"/>
                    <a:pt x="183" y="405"/>
                    <a:pt x="191" y="405"/>
                  </a:cubicBezTo>
                  <a:cubicBezTo>
                    <a:pt x="206" y="405"/>
                    <a:pt x="221" y="412"/>
                    <a:pt x="229" y="412"/>
                  </a:cubicBezTo>
                  <a:cubicBezTo>
                    <a:pt x="252" y="397"/>
                    <a:pt x="267" y="382"/>
                    <a:pt x="290" y="367"/>
                  </a:cubicBezTo>
                  <a:cubicBezTo>
                    <a:pt x="305" y="344"/>
                    <a:pt x="313" y="313"/>
                    <a:pt x="336" y="305"/>
                  </a:cubicBezTo>
                  <a:cubicBezTo>
                    <a:pt x="358" y="290"/>
                    <a:pt x="381" y="313"/>
                    <a:pt x="404" y="298"/>
                  </a:cubicBezTo>
                  <a:cubicBezTo>
                    <a:pt x="420" y="290"/>
                    <a:pt x="427" y="267"/>
                    <a:pt x="443" y="252"/>
                  </a:cubicBezTo>
                  <a:lnTo>
                    <a:pt x="443" y="252"/>
                  </a:lnTo>
                  <a:cubicBezTo>
                    <a:pt x="420" y="244"/>
                    <a:pt x="397" y="244"/>
                    <a:pt x="381" y="222"/>
                  </a:cubicBezTo>
                  <a:cubicBezTo>
                    <a:pt x="374" y="206"/>
                    <a:pt x="397" y="183"/>
                    <a:pt x="397" y="168"/>
                  </a:cubicBezTo>
                  <a:lnTo>
                    <a:pt x="397" y="168"/>
                  </a:lnTo>
                  <a:cubicBezTo>
                    <a:pt x="336" y="53"/>
                    <a:pt x="336" y="53"/>
                    <a:pt x="336" y="53"/>
                  </a:cubicBezTo>
                  <a:lnTo>
                    <a:pt x="336" y="53"/>
                  </a:lnTo>
                  <a:cubicBezTo>
                    <a:pt x="328" y="38"/>
                    <a:pt x="328" y="15"/>
                    <a:pt x="313" y="8"/>
                  </a:cubicBezTo>
                  <a:cubicBezTo>
                    <a:pt x="297" y="0"/>
                    <a:pt x="275" y="15"/>
                    <a:pt x="267" y="23"/>
                  </a:cubicBezTo>
                  <a:cubicBezTo>
                    <a:pt x="244" y="46"/>
                    <a:pt x="229" y="69"/>
                    <a:pt x="206" y="92"/>
                  </a:cubicBezTo>
                  <a:cubicBezTo>
                    <a:pt x="206" y="92"/>
                    <a:pt x="198" y="99"/>
                    <a:pt x="191" y="99"/>
                  </a:cubicBezTo>
                  <a:cubicBezTo>
                    <a:pt x="183" y="107"/>
                    <a:pt x="168" y="115"/>
                    <a:pt x="152" y="115"/>
                  </a:cubicBezTo>
                  <a:cubicBezTo>
                    <a:pt x="137" y="115"/>
                    <a:pt x="129" y="115"/>
                    <a:pt x="129" y="115"/>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26" name="Freeform 9">
              <a:extLst>
                <a:ext uri="{FF2B5EF4-FFF2-40B4-BE49-F238E27FC236}">
                  <a16:creationId xmlns:a16="http://schemas.microsoft.com/office/drawing/2014/main" id="{D21C7624-7C86-46D2-95F7-B4EC728BF45F}"/>
                </a:ext>
              </a:extLst>
            </p:cNvPr>
            <p:cNvSpPr>
              <a:spLocks noChangeArrowheads="1"/>
            </p:cNvSpPr>
            <p:nvPr/>
          </p:nvSpPr>
          <p:spPr bwMode="auto">
            <a:xfrm>
              <a:off x="6560711" y="7092950"/>
              <a:ext cx="149215" cy="115888"/>
            </a:xfrm>
            <a:custGeom>
              <a:avLst/>
              <a:gdLst>
                <a:gd name="T0" fmla="*/ 61 w 413"/>
                <a:gd name="T1" fmla="*/ 321 h 322"/>
                <a:gd name="T2" fmla="*/ 61 w 413"/>
                <a:gd name="T3" fmla="*/ 321 h 322"/>
                <a:gd name="T4" fmla="*/ 0 w 413"/>
                <a:gd name="T5" fmla="*/ 206 h 322"/>
                <a:gd name="T6" fmla="*/ 0 w 413"/>
                <a:gd name="T7" fmla="*/ 206 h 322"/>
                <a:gd name="T8" fmla="*/ 84 w 413"/>
                <a:gd name="T9" fmla="*/ 199 h 322"/>
                <a:gd name="T10" fmla="*/ 122 w 413"/>
                <a:gd name="T11" fmla="*/ 69 h 322"/>
                <a:gd name="T12" fmla="*/ 61 w 413"/>
                <a:gd name="T13" fmla="*/ 31 h 322"/>
                <a:gd name="T14" fmla="*/ 61 w 413"/>
                <a:gd name="T15" fmla="*/ 31 h 322"/>
                <a:gd name="T16" fmla="*/ 91 w 413"/>
                <a:gd name="T17" fmla="*/ 0 h 322"/>
                <a:gd name="T18" fmla="*/ 152 w 413"/>
                <a:gd name="T19" fmla="*/ 16 h 322"/>
                <a:gd name="T20" fmla="*/ 206 w 413"/>
                <a:gd name="T21" fmla="*/ 46 h 322"/>
                <a:gd name="T22" fmla="*/ 236 w 413"/>
                <a:gd name="T23" fmla="*/ 23 h 322"/>
                <a:gd name="T24" fmla="*/ 236 w 413"/>
                <a:gd name="T25" fmla="*/ 23 h 322"/>
                <a:gd name="T26" fmla="*/ 290 w 413"/>
                <a:gd name="T27" fmla="*/ 54 h 322"/>
                <a:gd name="T28" fmla="*/ 305 w 413"/>
                <a:gd name="T29" fmla="*/ 69 h 322"/>
                <a:gd name="T30" fmla="*/ 374 w 413"/>
                <a:gd name="T31" fmla="*/ 69 h 322"/>
                <a:gd name="T32" fmla="*/ 374 w 413"/>
                <a:gd name="T33" fmla="*/ 69 h 322"/>
                <a:gd name="T34" fmla="*/ 404 w 413"/>
                <a:gd name="T35" fmla="*/ 145 h 322"/>
                <a:gd name="T36" fmla="*/ 343 w 413"/>
                <a:gd name="T37" fmla="*/ 183 h 322"/>
                <a:gd name="T38" fmla="*/ 343 w 413"/>
                <a:gd name="T39" fmla="*/ 183 h 322"/>
                <a:gd name="T40" fmla="*/ 297 w 413"/>
                <a:gd name="T41" fmla="*/ 168 h 322"/>
                <a:gd name="T42" fmla="*/ 259 w 413"/>
                <a:gd name="T43" fmla="*/ 168 h 322"/>
                <a:gd name="T44" fmla="*/ 168 w 413"/>
                <a:gd name="T45" fmla="*/ 206 h 322"/>
                <a:gd name="T46" fmla="*/ 130 w 413"/>
                <a:gd name="T47" fmla="*/ 268 h 322"/>
                <a:gd name="T48" fmla="*/ 61 w 413"/>
                <a:gd name="T49" fmla="*/ 32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3" h="322">
                  <a:moveTo>
                    <a:pt x="61" y="321"/>
                  </a:moveTo>
                  <a:lnTo>
                    <a:pt x="61" y="321"/>
                  </a:lnTo>
                  <a:cubicBezTo>
                    <a:pt x="0" y="206"/>
                    <a:pt x="0" y="206"/>
                    <a:pt x="0" y="206"/>
                  </a:cubicBezTo>
                  <a:lnTo>
                    <a:pt x="0" y="206"/>
                  </a:lnTo>
                  <a:cubicBezTo>
                    <a:pt x="30" y="206"/>
                    <a:pt x="61" y="222"/>
                    <a:pt x="84" y="199"/>
                  </a:cubicBezTo>
                  <a:cubicBezTo>
                    <a:pt x="114" y="168"/>
                    <a:pt x="130" y="115"/>
                    <a:pt x="122" y="69"/>
                  </a:cubicBezTo>
                  <a:cubicBezTo>
                    <a:pt x="122" y="46"/>
                    <a:pt x="84" y="46"/>
                    <a:pt x="61" y="31"/>
                  </a:cubicBezTo>
                  <a:lnTo>
                    <a:pt x="61" y="31"/>
                  </a:lnTo>
                  <a:cubicBezTo>
                    <a:pt x="76" y="23"/>
                    <a:pt x="76" y="8"/>
                    <a:pt x="91" y="0"/>
                  </a:cubicBezTo>
                  <a:cubicBezTo>
                    <a:pt x="114" y="0"/>
                    <a:pt x="137" y="8"/>
                    <a:pt x="152" y="16"/>
                  </a:cubicBezTo>
                  <a:cubicBezTo>
                    <a:pt x="175" y="23"/>
                    <a:pt x="183" y="46"/>
                    <a:pt x="206" y="46"/>
                  </a:cubicBezTo>
                  <a:cubicBezTo>
                    <a:pt x="214" y="46"/>
                    <a:pt x="221" y="31"/>
                    <a:pt x="236" y="23"/>
                  </a:cubicBezTo>
                  <a:lnTo>
                    <a:pt x="236" y="23"/>
                  </a:lnTo>
                  <a:cubicBezTo>
                    <a:pt x="252" y="31"/>
                    <a:pt x="267" y="46"/>
                    <a:pt x="290" y="54"/>
                  </a:cubicBezTo>
                  <a:cubicBezTo>
                    <a:pt x="290" y="61"/>
                    <a:pt x="297" y="69"/>
                    <a:pt x="305" y="69"/>
                  </a:cubicBezTo>
                  <a:cubicBezTo>
                    <a:pt x="328" y="77"/>
                    <a:pt x="351" y="69"/>
                    <a:pt x="374" y="69"/>
                  </a:cubicBezTo>
                  <a:lnTo>
                    <a:pt x="374" y="69"/>
                  </a:lnTo>
                  <a:cubicBezTo>
                    <a:pt x="382" y="92"/>
                    <a:pt x="412" y="115"/>
                    <a:pt x="404" y="145"/>
                  </a:cubicBezTo>
                  <a:cubicBezTo>
                    <a:pt x="397" y="168"/>
                    <a:pt x="366" y="168"/>
                    <a:pt x="343" y="183"/>
                  </a:cubicBezTo>
                  <a:lnTo>
                    <a:pt x="343" y="183"/>
                  </a:lnTo>
                  <a:cubicBezTo>
                    <a:pt x="328" y="176"/>
                    <a:pt x="313" y="168"/>
                    <a:pt x="297" y="168"/>
                  </a:cubicBezTo>
                  <a:cubicBezTo>
                    <a:pt x="282" y="161"/>
                    <a:pt x="275" y="161"/>
                    <a:pt x="259" y="168"/>
                  </a:cubicBezTo>
                  <a:cubicBezTo>
                    <a:pt x="229" y="176"/>
                    <a:pt x="191" y="183"/>
                    <a:pt x="168" y="206"/>
                  </a:cubicBezTo>
                  <a:cubicBezTo>
                    <a:pt x="145" y="214"/>
                    <a:pt x="145" y="245"/>
                    <a:pt x="130" y="268"/>
                  </a:cubicBezTo>
                  <a:cubicBezTo>
                    <a:pt x="107" y="290"/>
                    <a:pt x="84" y="306"/>
                    <a:pt x="61" y="321"/>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27" name="Freeform 10">
              <a:extLst>
                <a:ext uri="{FF2B5EF4-FFF2-40B4-BE49-F238E27FC236}">
                  <a16:creationId xmlns:a16="http://schemas.microsoft.com/office/drawing/2014/main" id="{616C773C-4C53-416F-B16B-AEEC0D760B6E}"/>
                </a:ext>
              </a:extLst>
            </p:cNvPr>
            <p:cNvSpPr>
              <a:spLocks noChangeArrowheads="1"/>
            </p:cNvSpPr>
            <p:nvPr/>
          </p:nvSpPr>
          <p:spPr bwMode="auto">
            <a:xfrm>
              <a:off x="6573410" y="7150101"/>
              <a:ext cx="123817" cy="119063"/>
            </a:xfrm>
            <a:custGeom>
              <a:avLst/>
              <a:gdLst>
                <a:gd name="T0" fmla="*/ 23 w 345"/>
                <a:gd name="T1" fmla="*/ 160 h 329"/>
                <a:gd name="T2" fmla="*/ 23 w 345"/>
                <a:gd name="T3" fmla="*/ 160 h 329"/>
                <a:gd name="T4" fmla="*/ 92 w 345"/>
                <a:gd name="T5" fmla="*/ 107 h 329"/>
                <a:gd name="T6" fmla="*/ 130 w 345"/>
                <a:gd name="T7" fmla="*/ 45 h 329"/>
                <a:gd name="T8" fmla="*/ 221 w 345"/>
                <a:gd name="T9" fmla="*/ 7 h 329"/>
                <a:gd name="T10" fmla="*/ 259 w 345"/>
                <a:gd name="T11" fmla="*/ 7 h 329"/>
                <a:gd name="T12" fmla="*/ 305 w 345"/>
                <a:gd name="T13" fmla="*/ 22 h 329"/>
                <a:gd name="T14" fmla="*/ 305 w 345"/>
                <a:gd name="T15" fmla="*/ 22 h 329"/>
                <a:gd name="T16" fmla="*/ 344 w 345"/>
                <a:gd name="T17" fmla="*/ 61 h 329"/>
                <a:gd name="T18" fmla="*/ 305 w 345"/>
                <a:gd name="T19" fmla="*/ 76 h 329"/>
                <a:gd name="T20" fmla="*/ 267 w 345"/>
                <a:gd name="T21" fmla="*/ 114 h 329"/>
                <a:gd name="T22" fmla="*/ 290 w 345"/>
                <a:gd name="T23" fmla="*/ 168 h 329"/>
                <a:gd name="T24" fmla="*/ 221 w 345"/>
                <a:gd name="T25" fmla="*/ 198 h 329"/>
                <a:gd name="T26" fmla="*/ 275 w 345"/>
                <a:gd name="T27" fmla="*/ 267 h 329"/>
                <a:gd name="T28" fmla="*/ 244 w 345"/>
                <a:gd name="T29" fmla="*/ 320 h 329"/>
                <a:gd name="T30" fmla="*/ 244 w 345"/>
                <a:gd name="T31" fmla="*/ 320 h 329"/>
                <a:gd name="T32" fmla="*/ 183 w 345"/>
                <a:gd name="T33" fmla="*/ 297 h 329"/>
                <a:gd name="T34" fmla="*/ 145 w 345"/>
                <a:gd name="T35" fmla="*/ 305 h 329"/>
                <a:gd name="T36" fmla="*/ 69 w 345"/>
                <a:gd name="T37" fmla="*/ 244 h 329"/>
                <a:gd name="T38" fmla="*/ 69 w 345"/>
                <a:gd name="T39" fmla="*/ 244 h 329"/>
                <a:gd name="T40" fmla="*/ 7 w 345"/>
                <a:gd name="T41" fmla="*/ 214 h 329"/>
                <a:gd name="T42" fmla="*/ 23 w 345"/>
                <a:gd name="T43" fmla="*/ 16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5" h="329">
                  <a:moveTo>
                    <a:pt x="23" y="160"/>
                  </a:moveTo>
                  <a:lnTo>
                    <a:pt x="23" y="160"/>
                  </a:lnTo>
                  <a:cubicBezTo>
                    <a:pt x="46" y="145"/>
                    <a:pt x="69" y="129"/>
                    <a:pt x="92" y="107"/>
                  </a:cubicBezTo>
                  <a:cubicBezTo>
                    <a:pt x="107" y="84"/>
                    <a:pt x="107" y="53"/>
                    <a:pt x="130" y="45"/>
                  </a:cubicBezTo>
                  <a:cubicBezTo>
                    <a:pt x="153" y="22"/>
                    <a:pt x="191" y="15"/>
                    <a:pt x="221" y="7"/>
                  </a:cubicBezTo>
                  <a:cubicBezTo>
                    <a:pt x="237" y="0"/>
                    <a:pt x="244" y="0"/>
                    <a:pt x="259" y="7"/>
                  </a:cubicBezTo>
                  <a:cubicBezTo>
                    <a:pt x="275" y="7"/>
                    <a:pt x="290" y="15"/>
                    <a:pt x="305" y="22"/>
                  </a:cubicBezTo>
                  <a:lnTo>
                    <a:pt x="305" y="22"/>
                  </a:lnTo>
                  <a:cubicBezTo>
                    <a:pt x="313" y="38"/>
                    <a:pt x="344" y="45"/>
                    <a:pt x="344" y="61"/>
                  </a:cubicBezTo>
                  <a:cubicBezTo>
                    <a:pt x="344" y="76"/>
                    <a:pt x="313" y="68"/>
                    <a:pt x="305" y="76"/>
                  </a:cubicBezTo>
                  <a:cubicBezTo>
                    <a:pt x="290" y="91"/>
                    <a:pt x="267" y="99"/>
                    <a:pt x="267" y="114"/>
                  </a:cubicBezTo>
                  <a:cubicBezTo>
                    <a:pt x="259" y="137"/>
                    <a:pt x="298" y="152"/>
                    <a:pt x="290" y="168"/>
                  </a:cubicBezTo>
                  <a:cubicBezTo>
                    <a:pt x="282" y="191"/>
                    <a:pt x="229" y="175"/>
                    <a:pt x="221" y="198"/>
                  </a:cubicBezTo>
                  <a:cubicBezTo>
                    <a:pt x="214" y="229"/>
                    <a:pt x="267" y="236"/>
                    <a:pt x="275" y="267"/>
                  </a:cubicBezTo>
                  <a:cubicBezTo>
                    <a:pt x="275" y="290"/>
                    <a:pt x="267" y="320"/>
                    <a:pt x="244" y="320"/>
                  </a:cubicBezTo>
                  <a:lnTo>
                    <a:pt x="244" y="320"/>
                  </a:lnTo>
                  <a:cubicBezTo>
                    <a:pt x="221" y="328"/>
                    <a:pt x="206" y="305"/>
                    <a:pt x="183" y="297"/>
                  </a:cubicBezTo>
                  <a:cubicBezTo>
                    <a:pt x="176" y="297"/>
                    <a:pt x="160" y="313"/>
                    <a:pt x="145" y="305"/>
                  </a:cubicBezTo>
                  <a:cubicBezTo>
                    <a:pt x="114" y="290"/>
                    <a:pt x="92" y="267"/>
                    <a:pt x="69" y="244"/>
                  </a:cubicBezTo>
                  <a:lnTo>
                    <a:pt x="69" y="244"/>
                  </a:lnTo>
                  <a:cubicBezTo>
                    <a:pt x="46" y="236"/>
                    <a:pt x="23" y="236"/>
                    <a:pt x="7" y="214"/>
                  </a:cubicBezTo>
                  <a:cubicBezTo>
                    <a:pt x="0" y="198"/>
                    <a:pt x="23" y="175"/>
                    <a:pt x="23" y="16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28" name="Freeform 11">
              <a:extLst>
                <a:ext uri="{FF2B5EF4-FFF2-40B4-BE49-F238E27FC236}">
                  <a16:creationId xmlns:a16="http://schemas.microsoft.com/office/drawing/2014/main" id="{0ED1764C-B01C-4E6E-9CD8-FB70FA710164}"/>
                </a:ext>
              </a:extLst>
            </p:cNvPr>
            <p:cNvSpPr>
              <a:spLocks noChangeArrowheads="1"/>
            </p:cNvSpPr>
            <p:nvPr/>
          </p:nvSpPr>
          <p:spPr bwMode="auto">
            <a:xfrm>
              <a:off x="6651192" y="7096125"/>
              <a:ext cx="101593" cy="173038"/>
            </a:xfrm>
            <a:custGeom>
              <a:avLst/>
              <a:gdLst>
                <a:gd name="T0" fmla="*/ 91 w 283"/>
                <a:gd name="T1" fmla="*/ 175 h 482"/>
                <a:gd name="T2" fmla="*/ 91 w 283"/>
                <a:gd name="T3" fmla="*/ 175 h 482"/>
                <a:gd name="T4" fmla="*/ 152 w 283"/>
                <a:gd name="T5" fmla="*/ 137 h 482"/>
                <a:gd name="T6" fmla="*/ 122 w 283"/>
                <a:gd name="T7" fmla="*/ 61 h 482"/>
                <a:gd name="T8" fmla="*/ 122 w 283"/>
                <a:gd name="T9" fmla="*/ 61 h 482"/>
                <a:gd name="T10" fmla="*/ 99 w 283"/>
                <a:gd name="T11" fmla="*/ 15 h 482"/>
                <a:gd name="T12" fmla="*/ 145 w 283"/>
                <a:gd name="T13" fmla="*/ 0 h 482"/>
                <a:gd name="T14" fmla="*/ 145 w 283"/>
                <a:gd name="T15" fmla="*/ 0 h 482"/>
                <a:gd name="T16" fmla="*/ 229 w 283"/>
                <a:gd name="T17" fmla="*/ 30 h 482"/>
                <a:gd name="T18" fmla="*/ 229 w 283"/>
                <a:gd name="T19" fmla="*/ 30 h 482"/>
                <a:gd name="T20" fmla="*/ 259 w 283"/>
                <a:gd name="T21" fmla="*/ 69 h 482"/>
                <a:gd name="T22" fmla="*/ 244 w 283"/>
                <a:gd name="T23" fmla="*/ 99 h 482"/>
                <a:gd name="T24" fmla="*/ 237 w 283"/>
                <a:gd name="T25" fmla="*/ 114 h 482"/>
                <a:gd name="T26" fmla="*/ 237 w 283"/>
                <a:gd name="T27" fmla="*/ 114 h 482"/>
                <a:gd name="T28" fmla="*/ 244 w 283"/>
                <a:gd name="T29" fmla="*/ 160 h 482"/>
                <a:gd name="T30" fmla="*/ 275 w 283"/>
                <a:gd name="T31" fmla="*/ 175 h 482"/>
                <a:gd name="T32" fmla="*/ 267 w 283"/>
                <a:gd name="T33" fmla="*/ 229 h 482"/>
                <a:gd name="T34" fmla="*/ 267 w 283"/>
                <a:gd name="T35" fmla="*/ 229 h 482"/>
                <a:gd name="T36" fmla="*/ 229 w 283"/>
                <a:gd name="T37" fmla="*/ 275 h 482"/>
                <a:gd name="T38" fmla="*/ 206 w 283"/>
                <a:gd name="T39" fmla="*/ 282 h 482"/>
                <a:gd name="T40" fmla="*/ 168 w 283"/>
                <a:gd name="T41" fmla="*/ 359 h 482"/>
                <a:gd name="T42" fmla="*/ 130 w 283"/>
                <a:gd name="T43" fmla="*/ 367 h 482"/>
                <a:gd name="T44" fmla="*/ 137 w 283"/>
                <a:gd name="T45" fmla="*/ 466 h 482"/>
                <a:gd name="T46" fmla="*/ 137 w 283"/>
                <a:gd name="T47" fmla="*/ 466 h 482"/>
                <a:gd name="T48" fmla="*/ 99 w 283"/>
                <a:gd name="T49" fmla="*/ 481 h 482"/>
                <a:gd name="T50" fmla="*/ 99 w 283"/>
                <a:gd name="T51" fmla="*/ 481 h 482"/>
                <a:gd name="T52" fmla="*/ 30 w 283"/>
                <a:gd name="T53" fmla="*/ 473 h 482"/>
                <a:gd name="T54" fmla="*/ 30 w 283"/>
                <a:gd name="T55" fmla="*/ 473 h 482"/>
                <a:gd name="T56" fmla="*/ 61 w 283"/>
                <a:gd name="T57" fmla="*/ 420 h 482"/>
                <a:gd name="T58" fmla="*/ 7 w 283"/>
                <a:gd name="T59" fmla="*/ 351 h 482"/>
                <a:gd name="T60" fmla="*/ 76 w 283"/>
                <a:gd name="T61" fmla="*/ 321 h 482"/>
                <a:gd name="T62" fmla="*/ 53 w 283"/>
                <a:gd name="T63" fmla="*/ 267 h 482"/>
                <a:gd name="T64" fmla="*/ 91 w 283"/>
                <a:gd name="T65" fmla="*/ 229 h 482"/>
                <a:gd name="T66" fmla="*/ 130 w 283"/>
                <a:gd name="T67" fmla="*/ 214 h 482"/>
                <a:gd name="T68" fmla="*/ 91 w 283"/>
                <a:gd name="T69" fmla="*/ 175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3" h="482">
                  <a:moveTo>
                    <a:pt x="91" y="175"/>
                  </a:moveTo>
                  <a:lnTo>
                    <a:pt x="91" y="175"/>
                  </a:lnTo>
                  <a:cubicBezTo>
                    <a:pt x="114" y="160"/>
                    <a:pt x="145" y="160"/>
                    <a:pt x="152" y="137"/>
                  </a:cubicBezTo>
                  <a:cubicBezTo>
                    <a:pt x="160" y="107"/>
                    <a:pt x="130" y="84"/>
                    <a:pt x="122" y="61"/>
                  </a:cubicBezTo>
                  <a:lnTo>
                    <a:pt x="122" y="61"/>
                  </a:lnTo>
                  <a:cubicBezTo>
                    <a:pt x="114" y="46"/>
                    <a:pt x="91" y="30"/>
                    <a:pt x="99" y="15"/>
                  </a:cubicBezTo>
                  <a:cubicBezTo>
                    <a:pt x="99" y="0"/>
                    <a:pt x="130" y="0"/>
                    <a:pt x="145" y="0"/>
                  </a:cubicBezTo>
                  <a:lnTo>
                    <a:pt x="145" y="0"/>
                  </a:lnTo>
                  <a:cubicBezTo>
                    <a:pt x="229" y="30"/>
                    <a:pt x="229" y="30"/>
                    <a:pt x="229" y="30"/>
                  </a:cubicBezTo>
                  <a:lnTo>
                    <a:pt x="229" y="30"/>
                  </a:lnTo>
                  <a:cubicBezTo>
                    <a:pt x="244" y="46"/>
                    <a:pt x="259" y="53"/>
                    <a:pt x="259" y="69"/>
                  </a:cubicBezTo>
                  <a:cubicBezTo>
                    <a:pt x="259" y="84"/>
                    <a:pt x="244" y="84"/>
                    <a:pt x="244" y="99"/>
                  </a:cubicBezTo>
                  <a:cubicBezTo>
                    <a:pt x="244" y="107"/>
                    <a:pt x="237" y="107"/>
                    <a:pt x="237" y="114"/>
                  </a:cubicBezTo>
                  <a:lnTo>
                    <a:pt x="237" y="114"/>
                  </a:lnTo>
                  <a:cubicBezTo>
                    <a:pt x="237" y="130"/>
                    <a:pt x="244" y="145"/>
                    <a:pt x="244" y="160"/>
                  </a:cubicBezTo>
                  <a:cubicBezTo>
                    <a:pt x="252" y="168"/>
                    <a:pt x="275" y="168"/>
                    <a:pt x="275" y="175"/>
                  </a:cubicBezTo>
                  <a:cubicBezTo>
                    <a:pt x="282" y="191"/>
                    <a:pt x="267" y="214"/>
                    <a:pt x="267" y="229"/>
                  </a:cubicBezTo>
                  <a:lnTo>
                    <a:pt x="267" y="229"/>
                  </a:lnTo>
                  <a:cubicBezTo>
                    <a:pt x="252" y="244"/>
                    <a:pt x="244" y="260"/>
                    <a:pt x="229" y="275"/>
                  </a:cubicBezTo>
                  <a:cubicBezTo>
                    <a:pt x="221" y="282"/>
                    <a:pt x="206" y="275"/>
                    <a:pt x="206" y="282"/>
                  </a:cubicBezTo>
                  <a:cubicBezTo>
                    <a:pt x="191" y="305"/>
                    <a:pt x="191" y="336"/>
                    <a:pt x="168" y="359"/>
                  </a:cubicBezTo>
                  <a:cubicBezTo>
                    <a:pt x="160" y="367"/>
                    <a:pt x="130" y="351"/>
                    <a:pt x="130" y="367"/>
                  </a:cubicBezTo>
                  <a:cubicBezTo>
                    <a:pt x="122" y="397"/>
                    <a:pt x="137" y="435"/>
                    <a:pt x="137" y="466"/>
                  </a:cubicBezTo>
                  <a:lnTo>
                    <a:pt x="137" y="466"/>
                  </a:lnTo>
                  <a:cubicBezTo>
                    <a:pt x="99" y="481"/>
                    <a:pt x="99" y="481"/>
                    <a:pt x="99" y="481"/>
                  </a:cubicBezTo>
                  <a:lnTo>
                    <a:pt x="99" y="481"/>
                  </a:lnTo>
                  <a:cubicBezTo>
                    <a:pt x="30" y="473"/>
                    <a:pt x="30" y="473"/>
                    <a:pt x="30" y="473"/>
                  </a:cubicBezTo>
                  <a:lnTo>
                    <a:pt x="30" y="473"/>
                  </a:lnTo>
                  <a:cubicBezTo>
                    <a:pt x="53" y="473"/>
                    <a:pt x="61" y="443"/>
                    <a:pt x="61" y="420"/>
                  </a:cubicBezTo>
                  <a:cubicBezTo>
                    <a:pt x="53" y="389"/>
                    <a:pt x="0" y="382"/>
                    <a:pt x="7" y="351"/>
                  </a:cubicBezTo>
                  <a:cubicBezTo>
                    <a:pt x="15" y="328"/>
                    <a:pt x="68" y="344"/>
                    <a:pt x="76" y="321"/>
                  </a:cubicBezTo>
                  <a:cubicBezTo>
                    <a:pt x="84" y="305"/>
                    <a:pt x="45" y="290"/>
                    <a:pt x="53" y="267"/>
                  </a:cubicBezTo>
                  <a:cubicBezTo>
                    <a:pt x="53" y="252"/>
                    <a:pt x="76" y="244"/>
                    <a:pt x="91" y="229"/>
                  </a:cubicBezTo>
                  <a:cubicBezTo>
                    <a:pt x="99" y="221"/>
                    <a:pt x="130" y="229"/>
                    <a:pt x="130" y="214"/>
                  </a:cubicBezTo>
                  <a:cubicBezTo>
                    <a:pt x="130" y="198"/>
                    <a:pt x="99" y="191"/>
                    <a:pt x="91" y="175"/>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29" name="Freeform 12">
              <a:extLst>
                <a:ext uri="{FF2B5EF4-FFF2-40B4-BE49-F238E27FC236}">
                  <a16:creationId xmlns:a16="http://schemas.microsoft.com/office/drawing/2014/main" id="{C414AEDB-8F2A-4ED4-B50D-C2E74127B1E6}"/>
                </a:ext>
              </a:extLst>
            </p:cNvPr>
            <p:cNvSpPr>
              <a:spLocks noChangeArrowheads="1"/>
            </p:cNvSpPr>
            <p:nvPr/>
          </p:nvSpPr>
          <p:spPr bwMode="auto">
            <a:xfrm>
              <a:off x="6736912" y="7104063"/>
              <a:ext cx="119055" cy="100012"/>
            </a:xfrm>
            <a:custGeom>
              <a:avLst/>
              <a:gdLst>
                <a:gd name="T0" fmla="*/ 0 w 329"/>
                <a:gd name="T1" fmla="*/ 91 h 276"/>
                <a:gd name="T2" fmla="*/ 0 w 329"/>
                <a:gd name="T3" fmla="*/ 91 h 276"/>
                <a:gd name="T4" fmla="*/ 7 w 329"/>
                <a:gd name="T5" fmla="*/ 137 h 276"/>
                <a:gd name="T6" fmla="*/ 38 w 329"/>
                <a:gd name="T7" fmla="*/ 152 h 276"/>
                <a:gd name="T8" fmla="*/ 30 w 329"/>
                <a:gd name="T9" fmla="*/ 206 h 276"/>
                <a:gd name="T10" fmla="*/ 30 w 329"/>
                <a:gd name="T11" fmla="*/ 206 h 276"/>
                <a:gd name="T12" fmla="*/ 91 w 329"/>
                <a:gd name="T13" fmla="*/ 252 h 276"/>
                <a:gd name="T14" fmla="*/ 122 w 329"/>
                <a:gd name="T15" fmla="*/ 252 h 276"/>
                <a:gd name="T16" fmla="*/ 160 w 329"/>
                <a:gd name="T17" fmla="*/ 275 h 276"/>
                <a:gd name="T18" fmla="*/ 236 w 329"/>
                <a:gd name="T19" fmla="*/ 275 h 276"/>
                <a:gd name="T20" fmla="*/ 236 w 329"/>
                <a:gd name="T21" fmla="*/ 275 h 276"/>
                <a:gd name="T22" fmla="*/ 290 w 329"/>
                <a:gd name="T23" fmla="*/ 206 h 276"/>
                <a:gd name="T24" fmla="*/ 305 w 329"/>
                <a:gd name="T25" fmla="*/ 114 h 276"/>
                <a:gd name="T26" fmla="*/ 328 w 329"/>
                <a:gd name="T27" fmla="*/ 61 h 276"/>
                <a:gd name="T28" fmla="*/ 328 w 329"/>
                <a:gd name="T29" fmla="*/ 61 h 276"/>
                <a:gd name="T30" fmla="*/ 290 w 329"/>
                <a:gd name="T31" fmla="*/ 23 h 276"/>
                <a:gd name="T32" fmla="*/ 190 w 329"/>
                <a:gd name="T33" fmla="*/ 0 h 276"/>
                <a:gd name="T34" fmla="*/ 167 w 329"/>
                <a:gd name="T35" fmla="*/ 30 h 276"/>
                <a:gd name="T36" fmla="*/ 114 w 329"/>
                <a:gd name="T37" fmla="*/ 38 h 276"/>
                <a:gd name="T38" fmla="*/ 83 w 329"/>
                <a:gd name="T39" fmla="*/ 91 h 276"/>
                <a:gd name="T40" fmla="*/ 0 w 329"/>
                <a:gd name="T41" fmla="*/ 91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9" h="276">
                  <a:moveTo>
                    <a:pt x="0" y="91"/>
                  </a:moveTo>
                  <a:lnTo>
                    <a:pt x="0" y="91"/>
                  </a:lnTo>
                  <a:cubicBezTo>
                    <a:pt x="0" y="107"/>
                    <a:pt x="7" y="122"/>
                    <a:pt x="7" y="137"/>
                  </a:cubicBezTo>
                  <a:cubicBezTo>
                    <a:pt x="15" y="145"/>
                    <a:pt x="38" y="145"/>
                    <a:pt x="38" y="152"/>
                  </a:cubicBezTo>
                  <a:cubicBezTo>
                    <a:pt x="45" y="168"/>
                    <a:pt x="30" y="191"/>
                    <a:pt x="30" y="206"/>
                  </a:cubicBezTo>
                  <a:lnTo>
                    <a:pt x="30" y="206"/>
                  </a:lnTo>
                  <a:cubicBezTo>
                    <a:pt x="53" y="221"/>
                    <a:pt x="68" y="244"/>
                    <a:pt x="91" y="252"/>
                  </a:cubicBezTo>
                  <a:cubicBezTo>
                    <a:pt x="106" y="259"/>
                    <a:pt x="114" y="252"/>
                    <a:pt x="122" y="252"/>
                  </a:cubicBezTo>
                  <a:cubicBezTo>
                    <a:pt x="137" y="259"/>
                    <a:pt x="152" y="267"/>
                    <a:pt x="160" y="275"/>
                  </a:cubicBezTo>
                  <a:cubicBezTo>
                    <a:pt x="183" y="275"/>
                    <a:pt x="213" y="275"/>
                    <a:pt x="236" y="275"/>
                  </a:cubicBezTo>
                  <a:lnTo>
                    <a:pt x="236" y="275"/>
                  </a:lnTo>
                  <a:cubicBezTo>
                    <a:pt x="252" y="252"/>
                    <a:pt x="282" y="229"/>
                    <a:pt x="290" y="206"/>
                  </a:cubicBezTo>
                  <a:cubicBezTo>
                    <a:pt x="305" y="175"/>
                    <a:pt x="297" y="145"/>
                    <a:pt x="305" y="114"/>
                  </a:cubicBezTo>
                  <a:cubicBezTo>
                    <a:pt x="305" y="99"/>
                    <a:pt x="320" y="84"/>
                    <a:pt x="328" y="61"/>
                  </a:cubicBezTo>
                  <a:lnTo>
                    <a:pt x="328" y="61"/>
                  </a:lnTo>
                  <a:cubicBezTo>
                    <a:pt x="313" y="53"/>
                    <a:pt x="305" y="30"/>
                    <a:pt x="290" y="23"/>
                  </a:cubicBezTo>
                  <a:cubicBezTo>
                    <a:pt x="259" y="7"/>
                    <a:pt x="221" y="0"/>
                    <a:pt x="190" y="0"/>
                  </a:cubicBezTo>
                  <a:cubicBezTo>
                    <a:pt x="175" y="7"/>
                    <a:pt x="183" y="30"/>
                    <a:pt x="167" y="30"/>
                  </a:cubicBezTo>
                  <a:cubicBezTo>
                    <a:pt x="152" y="38"/>
                    <a:pt x="129" y="30"/>
                    <a:pt x="114" y="38"/>
                  </a:cubicBezTo>
                  <a:cubicBezTo>
                    <a:pt x="99" y="53"/>
                    <a:pt x="99" y="84"/>
                    <a:pt x="83" y="91"/>
                  </a:cubicBezTo>
                  <a:cubicBezTo>
                    <a:pt x="61" y="99"/>
                    <a:pt x="30" y="91"/>
                    <a:pt x="0" y="91"/>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30" name="Freeform 13">
              <a:extLst>
                <a:ext uri="{FF2B5EF4-FFF2-40B4-BE49-F238E27FC236}">
                  <a16:creationId xmlns:a16="http://schemas.microsoft.com/office/drawing/2014/main" id="{7C27094C-C407-4753-8064-E081C7FF19C4}"/>
                </a:ext>
              </a:extLst>
            </p:cNvPr>
            <p:cNvSpPr>
              <a:spLocks noChangeArrowheads="1"/>
            </p:cNvSpPr>
            <p:nvPr/>
          </p:nvSpPr>
          <p:spPr bwMode="auto">
            <a:xfrm>
              <a:off x="6694052" y="7178676"/>
              <a:ext cx="146040" cy="119063"/>
            </a:xfrm>
            <a:custGeom>
              <a:avLst/>
              <a:gdLst>
                <a:gd name="T0" fmla="*/ 145 w 406"/>
                <a:gd name="T1" fmla="*/ 0 h 329"/>
                <a:gd name="T2" fmla="*/ 145 w 406"/>
                <a:gd name="T3" fmla="*/ 0 h 329"/>
                <a:gd name="T4" fmla="*/ 206 w 406"/>
                <a:gd name="T5" fmla="*/ 46 h 329"/>
                <a:gd name="T6" fmla="*/ 237 w 406"/>
                <a:gd name="T7" fmla="*/ 46 h 329"/>
                <a:gd name="T8" fmla="*/ 275 w 406"/>
                <a:gd name="T9" fmla="*/ 69 h 329"/>
                <a:gd name="T10" fmla="*/ 351 w 406"/>
                <a:gd name="T11" fmla="*/ 69 h 329"/>
                <a:gd name="T12" fmla="*/ 351 w 406"/>
                <a:gd name="T13" fmla="*/ 69 h 329"/>
                <a:gd name="T14" fmla="*/ 405 w 406"/>
                <a:gd name="T15" fmla="*/ 115 h 329"/>
                <a:gd name="T16" fmla="*/ 367 w 406"/>
                <a:gd name="T17" fmla="*/ 191 h 329"/>
                <a:gd name="T18" fmla="*/ 344 w 406"/>
                <a:gd name="T19" fmla="*/ 214 h 329"/>
                <a:gd name="T20" fmla="*/ 344 w 406"/>
                <a:gd name="T21" fmla="*/ 214 h 329"/>
                <a:gd name="T22" fmla="*/ 290 w 406"/>
                <a:gd name="T23" fmla="*/ 252 h 329"/>
                <a:gd name="T24" fmla="*/ 244 w 406"/>
                <a:gd name="T25" fmla="*/ 237 h 329"/>
                <a:gd name="T26" fmla="*/ 176 w 406"/>
                <a:gd name="T27" fmla="*/ 237 h 329"/>
                <a:gd name="T28" fmla="*/ 153 w 406"/>
                <a:gd name="T29" fmla="*/ 328 h 329"/>
                <a:gd name="T30" fmla="*/ 99 w 406"/>
                <a:gd name="T31" fmla="*/ 305 h 329"/>
                <a:gd name="T32" fmla="*/ 99 w 406"/>
                <a:gd name="T33" fmla="*/ 267 h 329"/>
                <a:gd name="T34" fmla="*/ 15 w 406"/>
                <a:gd name="T35" fmla="*/ 237 h 329"/>
                <a:gd name="T36" fmla="*/ 15 w 406"/>
                <a:gd name="T37" fmla="*/ 237 h 329"/>
                <a:gd name="T38" fmla="*/ 8 w 406"/>
                <a:gd name="T39" fmla="*/ 138 h 329"/>
                <a:gd name="T40" fmla="*/ 46 w 406"/>
                <a:gd name="T41" fmla="*/ 130 h 329"/>
                <a:gd name="T42" fmla="*/ 84 w 406"/>
                <a:gd name="T43" fmla="*/ 53 h 329"/>
                <a:gd name="T44" fmla="*/ 107 w 406"/>
                <a:gd name="T45" fmla="*/ 46 h 329"/>
                <a:gd name="T46" fmla="*/ 145 w 406"/>
                <a:gd name="T4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6" h="329">
                  <a:moveTo>
                    <a:pt x="145" y="0"/>
                  </a:moveTo>
                  <a:lnTo>
                    <a:pt x="145" y="0"/>
                  </a:lnTo>
                  <a:cubicBezTo>
                    <a:pt x="168" y="15"/>
                    <a:pt x="183" y="38"/>
                    <a:pt x="206" y="46"/>
                  </a:cubicBezTo>
                  <a:cubicBezTo>
                    <a:pt x="221" y="53"/>
                    <a:pt x="229" y="46"/>
                    <a:pt x="237" y="46"/>
                  </a:cubicBezTo>
                  <a:cubicBezTo>
                    <a:pt x="252" y="53"/>
                    <a:pt x="267" y="61"/>
                    <a:pt x="275" y="69"/>
                  </a:cubicBezTo>
                  <a:cubicBezTo>
                    <a:pt x="298" y="69"/>
                    <a:pt x="328" y="69"/>
                    <a:pt x="351" y="69"/>
                  </a:cubicBezTo>
                  <a:lnTo>
                    <a:pt x="351" y="69"/>
                  </a:lnTo>
                  <a:cubicBezTo>
                    <a:pt x="367" y="84"/>
                    <a:pt x="397" y="92"/>
                    <a:pt x="405" y="115"/>
                  </a:cubicBezTo>
                  <a:cubicBezTo>
                    <a:pt x="405" y="145"/>
                    <a:pt x="382" y="168"/>
                    <a:pt x="367" y="191"/>
                  </a:cubicBezTo>
                  <a:cubicBezTo>
                    <a:pt x="367" y="199"/>
                    <a:pt x="351" y="206"/>
                    <a:pt x="344" y="214"/>
                  </a:cubicBezTo>
                  <a:lnTo>
                    <a:pt x="344" y="214"/>
                  </a:lnTo>
                  <a:cubicBezTo>
                    <a:pt x="321" y="229"/>
                    <a:pt x="313" y="252"/>
                    <a:pt x="290" y="252"/>
                  </a:cubicBezTo>
                  <a:cubicBezTo>
                    <a:pt x="275" y="260"/>
                    <a:pt x="260" y="237"/>
                    <a:pt x="244" y="237"/>
                  </a:cubicBezTo>
                  <a:cubicBezTo>
                    <a:pt x="221" y="229"/>
                    <a:pt x="198" y="237"/>
                    <a:pt x="176" y="237"/>
                  </a:cubicBezTo>
                  <a:cubicBezTo>
                    <a:pt x="176" y="237"/>
                    <a:pt x="153" y="321"/>
                    <a:pt x="153" y="328"/>
                  </a:cubicBezTo>
                  <a:cubicBezTo>
                    <a:pt x="145" y="328"/>
                    <a:pt x="99" y="305"/>
                    <a:pt x="99" y="305"/>
                  </a:cubicBezTo>
                  <a:cubicBezTo>
                    <a:pt x="92" y="305"/>
                    <a:pt x="99" y="267"/>
                    <a:pt x="99" y="267"/>
                  </a:cubicBezTo>
                  <a:cubicBezTo>
                    <a:pt x="69" y="260"/>
                    <a:pt x="46" y="252"/>
                    <a:pt x="15" y="237"/>
                  </a:cubicBezTo>
                  <a:lnTo>
                    <a:pt x="15" y="237"/>
                  </a:lnTo>
                  <a:cubicBezTo>
                    <a:pt x="15" y="206"/>
                    <a:pt x="0" y="168"/>
                    <a:pt x="8" y="138"/>
                  </a:cubicBezTo>
                  <a:cubicBezTo>
                    <a:pt x="8" y="122"/>
                    <a:pt x="38" y="138"/>
                    <a:pt x="46" y="130"/>
                  </a:cubicBezTo>
                  <a:cubicBezTo>
                    <a:pt x="69" y="107"/>
                    <a:pt x="69" y="76"/>
                    <a:pt x="84" y="53"/>
                  </a:cubicBezTo>
                  <a:cubicBezTo>
                    <a:pt x="84" y="46"/>
                    <a:pt x="99" y="53"/>
                    <a:pt x="107" y="46"/>
                  </a:cubicBezTo>
                  <a:cubicBezTo>
                    <a:pt x="122" y="31"/>
                    <a:pt x="130" y="15"/>
                    <a:pt x="145"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31" name="Freeform 14">
              <a:extLst>
                <a:ext uri="{FF2B5EF4-FFF2-40B4-BE49-F238E27FC236}">
                  <a16:creationId xmlns:a16="http://schemas.microsoft.com/office/drawing/2014/main" id="{4C6A2447-BD4C-4ABF-976D-AD30D9786963}"/>
                </a:ext>
              </a:extLst>
            </p:cNvPr>
            <p:cNvSpPr>
              <a:spLocks noChangeArrowheads="1"/>
            </p:cNvSpPr>
            <p:nvPr/>
          </p:nvSpPr>
          <p:spPr bwMode="auto">
            <a:xfrm>
              <a:off x="6203547" y="7239000"/>
              <a:ext cx="638133" cy="409575"/>
            </a:xfrm>
            <a:custGeom>
              <a:avLst/>
              <a:gdLst>
                <a:gd name="T0" fmla="*/ 580 w 1773"/>
                <a:gd name="T1" fmla="*/ 176 h 1139"/>
                <a:gd name="T2" fmla="*/ 687 w 1773"/>
                <a:gd name="T3" fmla="*/ 199 h 1139"/>
                <a:gd name="T4" fmla="*/ 825 w 1773"/>
                <a:gd name="T5" fmla="*/ 168 h 1139"/>
                <a:gd name="T6" fmla="*/ 848 w 1773"/>
                <a:gd name="T7" fmla="*/ 153 h 1139"/>
                <a:gd name="T8" fmla="*/ 947 w 1773"/>
                <a:gd name="T9" fmla="*/ 115 h 1139"/>
                <a:gd name="T10" fmla="*/ 1061 w 1773"/>
                <a:gd name="T11" fmla="*/ 46 h 1139"/>
                <a:gd name="T12" fmla="*/ 1100 w 1773"/>
                <a:gd name="T13" fmla="*/ 0 h 1139"/>
                <a:gd name="T14" fmla="*/ 1214 w 1773"/>
                <a:gd name="T15" fmla="*/ 53 h 1139"/>
                <a:gd name="T16" fmla="*/ 1275 w 1773"/>
                <a:gd name="T17" fmla="*/ 76 h 1139"/>
                <a:gd name="T18" fmla="*/ 1344 w 1773"/>
                <a:gd name="T19" fmla="*/ 84 h 1139"/>
                <a:gd name="T20" fmla="*/ 1382 w 1773"/>
                <a:gd name="T21" fmla="*/ 69 h 1139"/>
                <a:gd name="T22" fmla="*/ 1466 w 1773"/>
                <a:gd name="T23" fmla="*/ 137 h 1139"/>
                <a:gd name="T24" fmla="*/ 1543 w 1773"/>
                <a:gd name="T25" fmla="*/ 69 h 1139"/>
                <a:gd name="T26" fmla="*/ 1657 w 1773"/>
                <a:gd name="T27" fmla="*/ 84 h 1139"/>
                <a:gd name="T28" fmla="*/ 1711 w 1773"/>
                <a:gd name="T29" fmla="*/ 46 h 1139"/>
                <a:gd name="T30" fmla="*/ 1734 w 1773"/>
                <a:gd name="T31" fmla="*/ 176 h 1139"/>
                <a:gd name="T32" fmla="*/ 1772 w 1773"/>
                <a:gd name="T33" fmla="*/ 389 h 1139"/>
                <a:gd name="T34" fmla="*/ 1764 w 1773"/>
                <a:gd name="T35" fmla="*/ 466 h 1139"/>
                <a:gd name="T36" fmla="*/ 1718 w 1773"/>
                <a:gd name="T37" fmla="*/ 520 h 1139"/>
                <a:gd name="T38" fmla="*/ 1634 w 1773"/>
                <a:gd name="T39" fmla="*/ 588 h 1139"/>
                <a:gd name="T40" fmla="*/ 1482 w 1773"/>
                <a:gd name="T41" fmla="*/ 626 h 1139"/>
                <a:gd name="T42" fmla="*/ 1214 w 1773"/>
                <a:gd name="T43" fmla="*/ 779 h 1139"/>
                <a:gd name="T44" fmla="*/ 1107 w 1773"/>
                <a:gd name="T45" fmla="*/ 909 h 1139"/>
                <a:gd name="T46" fmla="*/ 1100 w 1773"/>
                <a:gd name="T47" fmla="*/ 1001 h 1139"/>
                <a:gd name="T48" fmla="*/ 993 w 1773"/>
                <a:gd name="T49" fmla="*/ 1085 h 1139"/>
                <a:gd name="T50" fmla="*/ 848 w 1773"/>
                <a:gd name="T51" fmla="*/ 1131 h 1139"/>
                <a:gd name="T52" fmla="*/ 756 w 1773"/>
                <a:gd name="T53" fmla="*/ 1031 h 1139"/>
                <a:gd name="T54" fmla="*/ 596 w 1773"/>
                <a:gd name="T55" fmla="*/ 1069 h 1139"/>
                <a:gd name="T56" fmla="*/ 573 w 1773"/>
                <a:gd name="T57" fmla="*/ 1054 h 1139"/>
                <a:gd name="T58" fmla="*/ 504 w 1773"/>
                <a:gd name="T59" fmla="*/ 1031 h 1139"/>
                <a:gd name="T60" fmla="*/ 404 w 1773"/>
                <a:gd name="T61" fmla="*/ 886 h 1139"/>
                <a:gd name="T62" fmla="*/ 290 w 1773"/>
                <a:gd name="T63" fmla="*/ 703 h 1139"/>
                <a:gd name="T64" fmla="*/ 236 w 1773"/>
                <a:gd name="T65" fmla="*/ 634 h 1139"/>
                <a:gd name="T66" fmla="*/ 206 w 1773"/>
                <a:gd name="T67" fmla="*/ 603 h 1139"/>
                <a:gd name="T68" fmla="*/ 114 w 1773"/>
                <a:gd name="T69" fmla="*/ 351 h 1139"/>
                <a:gd name="T70" fmla="*/ 46 w 1773"/>
                <a:gd name="T71" fmla="*/ 321 h 1139"/>
                <a:gd name="T72" fmla="*/ 0 w 1773"/>
                <a:gd name="T73" fmla="*/ 237 h 1139"/>
                <a:gd name="T74" fmla="*/ 137 w 1773"/>
                <a:gd name="T75" fmla="*/ 206 h 1139"/>
                <a:gd name="T76" fmla="*/ 275 w 1773"/>
                <a:gd name="T77" fmla="*/ 206 h 1139"/>
                <a:gd name="T78" fmla="*/ 580 w 1773"/>
                <a:gd name="T79" fmla="*/ 176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3" h="1139">
                  <a:moveTo>
                    <a:pt x="580" y="176"/>
                  </a:moveTo>
                  <a:lnTo>
                    <a:pt x="580" y="176"/>
                  </a:lnTo>
                  <a:cubicBezTo>
                    <a:pt x="596" y="183"/>
                    <a:pt x="596" y="191"/>
                    <a:pt x="618" y="191"/>
                  </a:cubicBezTo>
                  <a:cubicBezTo>
                    <a:pt x="641" y="199"/>
                    <a:pt x="664" y="199"/>
                    <a:pt x="687" y="199"/>
                  </a:cubicBezTo>
                  <a:cubicBezTo>
                    <a:pt x="710" y="199"/>
                    <a:pt x="733" y="199"/>
                    <a:pt x="756" y="191"/>
                  </a:cubicBezTo>
                  <a:cubicBezTo>
                    <a:pt x="779" y="191"/>
                    <a:pt x="802" y="176"/>
                    <a:pt x="825" y="168"/>
                  </a:cubicBezTo>
                  <a:lnTo>
                    <a:pt x="825" y="168"/>
                  </a:lnTo>
                  <a:cubicBezTo>
                    <a:pt x="832" y="160"/>
                    <a:pt x="840" y="153"/>
                    <a:pt x="848" y="153"/>
                  </a:cubicBezTo>
                  <a:cubicBezTo>
                    <a:pt x="863" y="153"/>
                    <a:pt x="878" y="160"/>
                    <a:pt x="886" y="160"/>
                  </a:cubicBezTo>
                  <a:cubicBezTo>
                    <a:pt x="909" y="145"/>
                    <a:pt x="924" y="130"/>
                    <a:pt x="947" y="115"/>
                  </a:cubicBezTo>
                  <a:cubicBezTo>
                    <a:pt x="962" y="92"/>
                    <a:pt x="970" y="61"/>
                    <a:pt x="993" y="53"/>
                  </a:cubicBezTo>
                  <a:cubicBezTo>
                    <a:pt x="1015" y="38"/>
                    <a:pt x="1038" y="61"/>
                    <a:pt x="1061" y="46"/>
                  </a:cubicBezTo>
                  <a:cubicBezTo>
                    <a:pt x="1077" y="38"/>
                    <a:pt x="1084" y="15"/>
                    <a:pt x="1100" y="0"/>
                  </a:cubicBezTo>
                  <a:lnTo>
                    <a:pt x="1100" y="0"/>
                  </a:lnTo>
                  <a:cubicBezTo>
                    <a:pt x="1123" y="23"/>
                    <a:pt x="1145" y="46"/>
                    <a:pt x="1176" y="61"/>
                  </a:cubicBezTo>
                  <a:cubicBezTo>
                    <a:pt x="1191" y="69"/>
                    <a:pt x="1207" y="53"/>
                    <a:pt x="1214" y="53"/>
                  </a:cubicBezTo>
                  <a:cubicBezTo>
                    <a:pt x="1237" y="61"/>
                    <a:pt x="1252" y="84"/>
                    <a:pt x="1275" y="76"/>
                  </a:cubicBezTo>
                  <a:lnTo>
                    <a:pt x="1275" y="76"/>
                  </a:lnTo>
                  <a:cubicBezTo>
                    <a:pt x="1344" y="84"/>
                    <a:pt x="1344" y="84"/>
                    <a:pt x="1344" y="84"/>
                  </a:cubicBezTo>
                  <a:lnTo>
                    <a:pt x="1344" y="84"/>
                  </a:lnTo>
                  <a:cubicBezTo>
                    <a:pt x="1382" y="69"/>
                    <a:pt x="1382" y="69"/>
                    <a:pt x="1382" y="69"/>
                  </a:cubicBezTo>
                  <a:lnTo>
                    <a:pt x="1382" y="69"/>
                  </a:lnTo>
                  <a:cubicBezTo>
                    <a:pt x="1413" y="84"/>
                    <a:pt x="1436" y="92"/>
                    <a:pt x="1466" y="99"/>
                  </a:cubicBezTo>
                  <a:cubicBezTo>
                    <a:pt x="1466" y="99"/>
                    <a:pt x="1459" y="137"/>
                    <a:pt x="1466" y="137"/>
                  </a:cubicBezTo>
                  <a:cubicBezTo>
                    <a:pt x="1466" y="137"/>
                    <a:pt x="1512" y="160"/>
                    <a:pt x="1520" y="160"/>
                  </a:cubicBezTo>
                  <a:cubicBezTo>
                    <a:pt x="1520" y="153"/>
                    <a:pt x="1543" y="69"/>
                    <a:pt x="1543" y="69"/>
                  </a:cubicBezTo>
                  <a:cubicBezTo>
                    <a:pt x="1565" y="69"/>
                    <a:pt x="1588" y="61"/>
                    <a:pt x="1611" y="69"/>
                  </a:cubicBezTo>
                  <a:cubicBezTo>
                    <a:pt x="1627" y="69"/>
                    <a:pt x="1642" y="92"/>
                    <a:pt x="1657" y="84"/>
                  </a:cubicBezTo>
                  <a:cubicBezTo>
                    <a:pt x="1680" y="84"/>
                    <a:pt x="1688" y="61"/>
                    <a:pt x="1711" y="46"/>
                  </a:cubicBezTo>
                  <a:lnTo>
                    <a:pt x="1711" y="46"/>
                  </a:lnTo>
                  <a:cubicBezTo>
                    <a:pt x="1718" y="61"/>
                    <a:pt x="1734" y="76"/>
                    <a:pt x="1734" y="99"/>
                  </a:cubicBezTo>
                  <a:cubicBezTo>
                    <a:pt x="1741" y="122"/>
                    <a:pt x="1734" y="153"/>
                    <a:pt x="1734" y="176"/>
                  </a:cubicBezTo>
                  <a:cubicBezTo>
                    <a:pt x="1734" y="222"/>
                    <a:pt x="1726" y="260"/>
                    <a:pt x="1734" y="298"/>
                  </a:cubicBezTo>
                  <a:cubicBezTo>
                    <a:pt x="1741" y="336"/>
                    <a:pt x="1764" y="359"/>
                    <a:pt x="1772" y="389"/>
                  </a:cubicBezTo>
                  <a:cubicBezTo>
                    <a:pt x="1772" y="405"/>
                    <a:pt x="1764" y="412"/>
                    <a:pt x="1764" y="420"/>
                  </a:cubicBezTo>
                  <a:cubicBezTo>
                    <a:pt x="1764" y="435"/>
                    <a:pt x="1764" y="451"/>
                    <a:pt x="1764" y="466"/>
                  </a:cubicBezTo>
                  <a:lnTo>
                    <a:pt x="1764" y="466"/>
                  </a:lnTo>
                  <a:cubicBezTo>
                    <a:pt x="1749" y="481"/>
                    <a:pt x="1741" y="504"/>
                    <a:pt x="1718" y="520"/>
                  </a:cubicBezTo>
                  <a:cubicBezTo>
                    <a:pt x="1711" y="520"/>
                    <a:pt x="1695" y="512"/>
                    <a:pt x="1688" y="520"/>
                  </a:cubicBezTo>
                  <a:cubicBezTo>
                    <a:pt x="1657" y="535"/>
                    <a:pt x="1657" y="581"/>
                    <a:pt x="1634" y="588"/>
                  </a:cubicBezTo>
                  <a:cubicBezTo>
                    <a:pt x="1588" y="596"/>
                    <a:pt x="1558" y="535"/>
                    <a:pt x="1520" y="542"/>
                  </a:cubicBezTo>
                  <a:cubicBezTo>
                    <a:pt x="1489" y="550"/>
                    <a:pt x="1504" y="603"/>
                    <a:pt x="1482" y="626"/>
                  </a:cubicBezTo>
                  <a:cubicBezTo>
                    <a:pt x="1443" y="680"/>
                    <a:pt x="1405" y="741"/>
                    <a:pt x="1352" y="772"/>
                  </a:cubicBezTo>
                  <a:cubicBezTo>
                    <a:pt x="1313" y="795"/>
                    <a:pt x="1252" y="756"/>
                    <a:pt x="1214" y="779"/>
                  </a:cubicBezTo>
                  <a:cubicBezTo>
                    <a:pt x="1184" y="795"/>
                    <a:pt x="1176" y="833"/>
                    <a:pt x="1161" y="863"/>
                  </a:cubicBezTo>
                  <a:cubicBezTo>
                    <a:pt x="1145" y="878"/>
                    <a:pt x="1123" y="894"/>
                    <a:pt x="1107" y="909"/>
                  </a:cubicBezTo>
                  <a:cubicBezTo>
                    <a:pt x="1100" y="939"/>
                    <a:pt x="1100" y="970"/>
                    <a:pt x="1100" y="1001"/>
                  </a:cubicBezTo>
                  <a:lnTo>
                    <a:pt x="1100" y="1001"/>
                  </a:lnTo>
                  <a:cubicBezTo>
                    <a:pt x="1100" y="1001"/>
                    <a:pt x="1015" y="1039"/>
                    <a:pt x="1008" y="1039"/>
                  </a:cubicBezTo>
                  <a:cubicBezTo>
                    <a:pt x="993" y="1047"/>
                    <a:pt x="993" y="1085"/>
                    <a:pt x="993" y="1085"/>
                  </a:cubicBezTo>
                  <a:cubicBezTo>
                    <a:pt x="954" y="1077"/>
                    <a:pt x="916" y="1054"/>
                    <a:pt x="878" y="1069"/>
                  </a:cubicBezTo>
                  <a:cubicBezTo>
                    <a:pt x="855" y="1077"/>
                    <a:pt x="871" y="1131"/>
                    <a:pt x="848" y="1131"/>
                  </a:cubicBezTo>
                  <a:cubicBezTo>
                    <a:pt x="817" y="1138"/>
                    <a:pt x="786" y="1115"/>
                    <a:pt x="763" y="1092"/>
                  </a:cubicBezTo>
                  <a:cubicBezTo>
                    <a:pt x="756" y="1077"/>
                    <a:pt x="771" y="1047"/>
                    <a:pt x="756" y="1031"/>
                  </a:cubicBezTo>
                  <a:cubicBezTo>
                    <a:pt x="733" y="1008"/>
                    <a:pt x="702" y="1008"/>
                    <a:pt x="679" y="1016"/>
                  </a:cubicBezTo>
                  <a:cubicBezTo>
                    <a:pt x="649" y="1024"/>
                    <a:pt x="626" y="1054"/>
                    <a:pt x="596" y="1069"/>
                  </a:cubicBezTo>
                  <a:lnTo>
                    <a:pt x="596" y="1069"/>
                  </a:lnTo>
                  <a:cubicBezTo>
                    <a:pt x="596" y="1062"/>
                    <a:pt x="580" y="1054"/>
                    <a:pt x="573" y="1054"/>
                  </a:cubicBezTo>
                  <a:cubicBezTo>
                    <a:pt x="565" y="1047"/>
                    <a:pt x="557" y="1039"/>
                    <a:pt x="550" y="1031"/>
                  </a:cubicBezTo>
                  <a:cubicBezTo>
                    <a:pt x="527" y="1008"/>
                    <a:pt x="534" y="1016"/>
                    <a:pt x="504" y="1031"/>
                  </a:cubicBezTo>
                  <a:cubicBezTo>
                    <a:pt x="427" y="1077"/>
                    <a:pt x="466" y="985"/>
                    <a:pt x="435" y="962"/>
                  </a:cubicBezTo>
                  <a:cubicBezTo>
                    <a:pt x="404" y="932"/>
                    <a:pt x="404" y="932"/>
                    <a:pt x="404" y="886"/>
                  </a:cubicBezTo>
                  <a:cubicBezTo>
                    <a:pt x="412" y="825"/>
                    <a:pt x="359" y="795"/>
                    <a:pt x="343" y="749"/>
                  </a:cubicBezTo>
                  <a:cubicBezTo>
                    <a:pt x="336" y="741"/>
                    <a:pt x="305" y="710"/>
                    <a:pt x="290" y="703"/>
                  </a:cubicBezTo>
                  <a:cubicBezTo>
                    <a:pt x="267" y="687"/>
                    <a:pt x="252" y="657"/>
                    <a:pt x="236" y="634"/>
                  </a:cubicBezTo>
                  <a:lnTo>
                    <a:pt x="236" y="634"/>
                  </a:lnTo>
                  <a:cubicBezTo>
                    <a:pt x="229" y="626"/>
                    <a:pt x="198" y="611"/>
                    <a:pt x="206" y="603"/>
                  </a:cubicBezTo>
                  <a:lnTo>
                    <a:pt x="206" y="603"/>
                  </a:lnTo>
                  <a:cubicBezTo>
                    <a:pt x="282" y="581"/>
                    <a:pt x="336" y="573"/>
                    <a:pt x="282" y="481"/>
                  </a:cubicBezTo>
                  <a:cubicBezTo>
                    <a:pt x="244" y="428"/>
                    <a:pt x="175" y="382"/>
                    <a:pt x="114" y="351"/>
                  </a:cubicBezTo>
                  <a:cubicBezTo>
                    <a:pt x="46" y="321"/>
                    <a:pt x="46" y="321"/>
                    <a:pt x="46" y="321"/>
                  </a:cubicBezTo>
                  <a:lnTo>
                    <a:pt x="46" y="321"/>
                  </a:lnTo>
                  <a:cubicBezTo>
                    <a:pt x="30" y="290"/>
                    <a:pt x="15" y="267"/>
                    <a:pt x="0" y="237"/>
                  </a:cubicBezTo>
                  <a:lnTo>
                    <a:pt x="0" y="237"/>
                  </a:lnTo>
                  <a:cubicBezTo>
                    <a:pt x="15" y="229"/>
                    <a:pt x="61" y="183"/>
                    <a:pt x="84" y="183"/>
                  </a:cubicBezTo>
                  <a:cubicBezTo>
                    <a:pt x="107" y="176"/>
                    <a:pt x="114" y="199"/>
                    <a:pt x="137" y="206"/>
                  </a:cubicBezTo>
                  <a:cubicBezTo>
                    <a:pt x="175" y="214"/>
                    <a:pt x="236" y="214"/>
                    <a:pt x="275" y="206"/>
                  </a:cubicBezTo>
                  <a:lnTo>
                    <a:pt x="275" y="206"/>
                  </a:lnTo>
                  <a:cubicBezTo>
                    <a:pt x="343" y="290"/>
                    <a:pt x="427" y="336"/>
                    <a:pt x="511" y="275"/>
                  </a:cubicBezTo>
                  <a:cubicBezTo>
                    <a:pt x="527" y="260"/>
                    <a:pt x="565" y="214"/>
                    <a:pt x="580" y="176"/>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32" name="Freeform 15">
              <a:extLst>
                <a:ext uri="{FF2B5EF4-FFF2-40B4-BE49-F238E27FC236}">
                  <a16:creationId xmlns:a16="http://schemas.microsoft.com/office/drawing/2014/main" id="{301A2D33-5083-4BB3-9B71-488D4172BC8B}"/>
                </a:ext>
              </a:extLst>
            </p:cNvPr>
            <p:cNvSpPr>
              <a:spLocks noChangeArrowheads="1"/>
            </p:cNvSpPr>
            <p:nvPr/>
          </p:nvSpPr>
          <p:spPr bwMode="auto">
            <a:xfrm>
              <a:off x="6043220" y="7272338"/>
              <a:ext cx="280969" cy="258762"/>
            </a:xfrm>
            <a:custGeom>
              <a:avLst/>
              <a:gdLst>
                <a:gd name="T0" fmla="*/ 488 w 779"/>
                <a:gd name="T1" fmla="*/ 229 h 719"/>
                <a:gd name="T2" fmla="*/ 488 w 779"/>
                <a:gd name="T3" fmla="*/ 229 h 719"/>
                <a:gd name="T4" fmla="*/ 518 w 779"/>
                <a:gd name="T5" fmla="*/ 343 h 719"/>
                <a:gd name="T6" fmla="*/ 114 w 779"/>
                <a:gd name="T7" fmla="*/ 0 h 719"/>
                <a:gd name="T8" fmla="*/ 30 w 779"/>
                <a:gd name="T9" fmla="*/ 7 h 719"/>
                <a:gd name="T10" fmla="*/ 30 w 779"/>
                <a:gd name="T11" fmla="*/ 7 h 719"/>
                <a:gd name="T12" fmla="*/ 0 w 779"/>
                <a:gd name="T13" fmla="*/ 99 h 719"/>
                <a:gd name="T14" fmla="*/ 30 w 779"/>
                <a:gd name="T15" fmla="*/ 160 h 719"/>
                <a:gd name="T16" fmla="*/ 61 w 779"/>
                <a:gd name="T17" fmla="*/ 145 h 719"/>
                <a:gd name="T18" fmla="*/ 91 w 779"/>
                <a:gd name="T19" fmla="*/ 198 h 719"/>
                <a:gd name="T20" fmla="*/ 61 w 779"/>
                <a:gd name="T21" fmla="*/ 236 h 719"/>
                <a:gd name="T22" fmla="*/ 84 w 779"/>
                <a:gd name="T23" fmla="*/ 282 h 719"/>
                <a:gd name="T24" fmla="*/ 122 w 779"/>
                <a:gd name="T25" fmla="*/ 297 h 719"/>
                <a:gd name="T26" fmla="*/ 130 w 779"/>
                <a:gd name="T27" fmla="*/ 374 h 719"/>
                <a:gd name="T28" fmla="*/ 168 w 779"/>
                <a:gd name="T29" fmla="*/ 435 h 719"/>
                <a:gd name="T30" fmla="*/ 221 w 779"/>
                <a:gd name="T31" fmla="*/ 519 h 719"/>
                <a:gd name="T32" fmla="*/ 296 w 779"/>
                <a:gd name="T33" fmla="*/ 504 h 719"/>
                <a:gd name="T34" fmla="*/ 327 w 779"/>
                <a:gd name="T35" fmla="*/ 511 h 719"/>
                <a:gd name="T36" fmla="*/ 335 w 779"/>
                <a:gd name="T37" fmla="*/ 618 h 719"/>
                <a:gd name="T38" fmla="*/ 381 w 779"/>
                <a:gd name="T39" fmla="*/ 626 h 719"/>
                <a:gd name="T40" fmla="*/ 404 w 779"/>
                <a:gd name="T41" fmla="*/ 718 h 719"/>
                <a:gd name="T42" fmla="*/ 404 w 779"/>
                <a:gd name="T43" fmla="*/ 718 h 719"/>
                <a:gd name="T44" fmla="*/ 472 w 779"/>
                <a:gd name="T45" fmla="*/ 687 h 719"/>
                <a:gd name="T46" fmla="*/ 549 w 779"/>
                <a:gd name="T47" fmla="*/ 664 h 719"/>
                <a:gd name="T48" fmla="*/ 602 w 779"/>
                <a:gd name="T49" fmla="*/ 588 h 719"/>
                <a:gd name="T50" fmla="*/ 678 w 779"/>
                <a:gd name="T51" fmla="*/ 542 h 719"/>
                <a:gd name="T52" fmla="*/ 678 w 779"/>
                <a:gd name="T53" fmla="*/ 542 h 719"/>
                <a:gd name="T54" fmla="*/ 648 w 779"/>
                <a:gd name="T55" fmla="*/ 511 h 719"/>
                <a:gd name="T56" fmla="*/ 648 w 779"/>
                <a:gd name="T57" fmla="*/ 511 h 719"/>
                <a:gd name="T58" fmla="*/ 724 w 779"/>
                <a:gd name="T59" fmla="*/ 389 h 719"/>
                <a:gd name="T60" fmla="*/ 556 w 779"/>
                <a:gd name="T61" fmla="*/ 259 h 719"/>
                <a:gd name="T62" fmla="*/ 488 w 779"/>
                <a:gd name="T63" fmla="*/ 22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9" h="719">
                  <a:moveTo>
                    <a:pt x="488" y="229"/>
                  </a:moveTo>
                  <a:lnTo>
                    <a:pt x="488" y="229"/>
                  </a:lnTo>
                  <a:cubicBezTo>
                    <a:pt x="503" y="259"/>
                    <a:pt x="518" y="297"/>
                    <a:pt x="518" y="343"/>
                  </a:cubicBezTo>
                  <a:cubicBezTo>
                    <a:pt x="426" y="366"/>
                    <a:pt x="206" y="0"/>
                    <a:pt x="114" y="0"/>
                  </a:cubicBezTo>
                  <a:cubicBezTo>
                    <a:pt x="84" y="0"/>
                    <a:pt x="61" y="0"/>
                    <a:pt x="30" y="7"/>
                  </a:cubicBezTo>
                  <a:lnTo>
                    <a:pt x="30" y="7"/>
                  </a:lnTo>
                  <a:cubicBezTo>
                    <a:pt x="22" y="45"/>
                    <a:pt x="7" y="53"/>
                    <a:pt x="0" y="99"/>
                  </a:cubicBezTo>
                  <a:cubicBezTo>
                    <a:pt x="0" y="114"/>
                    <a:pt x="15" y="145"/>
                    <a:pt x="30" y="160"/>
                  </a:cubicBezTo>
                  <a:cubicBezTo>
                    <a:pt x="38" y="160"/>
                    <a:pt x="53" y="145"/>
                    <a:pt x="61" y="145"/>
                  </a:cubicBezTo>
                  <a:cubicBezTo>
                    <a:pt x="76" y="160"/>
                    <a:pt x="91" y="175"/>
                    <a:pt x="91" y="198"/>
                  </a:cubicBezTo>
                  <a:cubicBezTo>
                    <a:pt x="91" y="214"/>
                    <a:pt x="61" y="221"/>
                    <a:pt x="61" y="236"/>
                  </a:cubicBezTo>
                  <a:cubicBezTo>
                    <a:pt x="61" y="252"/>
                    <a:pt x="76" y="267"/>
                    <a:pt x="84" y="282"/>
                  </a:cubicBezTo>
                  <a:cubicBezTo>
                    <a:pt x="99" y="290"/>
                    <a:pt x="122" y="282"/>
                    <a:pt x="122" y="297"/>
                  </a:cubicBezTo>
                  <a:cubicBezTo>
                    <a:pt x="137" y="320"/>
                    <a:pt x="122" y="351"/>
                    <a:pt x="130" y="374"/>
                  </a:cubicBezTo>
                  <a:cubicBezTo>
                    <a:pt x="137" y="397"/>
                    <a:pt x="160" y="412"/>
                    <a:pt x="168" y="435"/>
                  </a:cubicBezTo>
                  <a:cubicBezTo>
                    <a:pt x="191" y="458"/>
                    <a:pt x="191" y="504"/>
                    <a:pt x="221" y="519"/>
                  </a:cubicBezTo>
                  <a:cubicBezTo>
                    <a:pt x="244" y="527"/>
                    <a:pt x="275" y="504"/>
                    <a:pt x="296" y="504"/>
                  </a:cubicBezTo>
                  <a:cubicBezTo>
                    <a:pt x="304" y="504"/>
                    <a:pt x="327" y="504"/>
                    <a:pt x="327" y="511"/>
                  </a:cubicBezTo>
                  <a:cubicBezTo>
                    <a:pt x="342" y="550"/>
                    <a:pt x="319" y="588"/>
                    <a:pt x="335" y="618"/>
                  </a:cubicBezTo>
                  <a:cubicBezTo>
                    <a:pt x="342" y="634"/>
                    <a:pt x="373" y="618"/>
                    <a:pt x="381" y="626"/>
                  </a:cubicBezTo>
                  <a:cubicBezTo>
                    <a:pt x="396" y="657"/>
                    <a:pt x="396" y="687"/>
                    <a:pt x="404" y="718"/>
                  </a:cubicBezTo>
                  <a:lnTo>
                    <a:pt x="404" y="718"/>
                  </a:lnTo>
                  <a:cubicBezTo>
                    <a:pt x="426" y="710"/>
                    <a:pt x="449" y="695"/>
                    <a:pt x="472" y="687"/>
                  </a:cubicBezTo>
                  <a:cubicBezTo>
                    <a:pt x="495" y="680"/>
                    <a:pt x="533" y="680"/>
                    <a:pt x="549" y="664"/>
                  </a:cubicBezTo>
                  <a:cubicBezTo>
                    <a:pt x="571" y="641"/>
                    <a:pt x="579" y="611"/>
                    <a:pt x="602" y="588"/>
                  </a:cubicBezTo>
                  <a:cubicBezTo>
                    <a:pt x="625" y="572"/>
                    <a:pt x="648" y="557"/>
                    <a:pt x="678" y="542"/>
                  </a:cubicBezTo>
                  <a:lnTo>
                    <a:pt x="678" y="542"/>
                  </a:lnTo>
                  <a:cubicBezTo>
                    <a:pt x="671" y="534"/>
                    <a:pt x="640" y="519"/>
                    <a:pt x="648" y="511"/>
                  </a:cubicBezTo>
                  <a:lnTo>
                    <a:pt x="648" y="511"/>
                  </a:lnTo>
                  <a:cubicBezTo>
                    <a:pt x="724" y="489"/>
                    <a:pt x="778" y="481"/>
                    <a:pt x="724" y="389"/>
                  </a:cubicBezTo>
                  <a:cubicBezTo>
                    <a:pt x="686" y="336"/>
                    <a:pt x="617" y="290"/>
                    <a:pt x="556" y="259"/>
                  </a:cubicBezTo>
                  <a:cubicBezTo>
                    <a:pt x="488" y="229"/>
                    <a:pt x="488" y="229"/>
                    <a:pt x="488" y="229"/>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33" name="Freeform 16">
              <a:extLst>
                <a:ext uri="{FF2B5EF4-FFF2-40B4-BE49-F238E27FC236}">
                  <a16:creationId xmlns:a16="http://schemas.microsoft.com/office/drawing/2014/main" id="{BE2C4083-7469-403A-BD03-9F07614494E8}"/>
                </a:ext>
              </a:extLst>
            </p:cNvPr>
            <p:cNvSpPr>
              <a:spLocks noChangeArrowheads="1"/>
            </p:cNvSpPr>
            <p:nvPr/>
          </p:nvSpPr>
          <p:spPr bwMode="auto">
            <a:xfrm>
              <a:off x="6054330" y="7466013"/>
              <a:ext cx="374626" cy="258762"/>
            </a:xfrm>
            <a:custGeom>
              <a:avLst/>
              <a:gdLst>
                <a:gd name="T0" fmla="*/ 1008 w 1039"/>
                <a:gd name="T1" fmla="*/ 435 h 719"/>
                <a:gd name="T2" fmla="*/ 1008 w 1039"/>
                <a:gd name="T3" fmla="*/ 435 h 719"/>
                <a:gd name="T4" fmla="*/ 985 w 1039"/>
                <a:gd name="T5" fmla="*/ 420 h 719"/>
                <a:gd name="T6" fmla="*/ 962 w 1039"/>
                <a:gd name="T7" fmla="*/ 397 h 719"/>
                <a:gd name="T8" fmla="*/ 916 w 1039"/>
                <a:gd name="T9" fmla="*/ 397 h 719"/>
                <a:gd name="T10" fmla="*/ 847 w 1039"/>
                <a:gd name="T11" fmla="*/ 328 h 719"/>
                <a:gd name="T12" fmla="*/ 816 w 1039"/>
                <a:gd name="T13" fmla="*/ 252 h 719"/>
                <a:gd name="T14" fmla="*/ 755 w 1039"/>
                <a:gd name="T15" fmla="*/ 115 h 719"/>
                <a:gd name="T16" fmla="*/ 702 w 1039"/>
                <a:gd name="T17" fmla="*/ 69 h 719"/>
                <a:gd name="T18" fmla="*/ 648 w 1039"/>
                <a:gd name="T19" fmla="*/ 0 h 719"/>
                <a:gd name="T20" fmla="*/ 648 w 1039"/>
                <a:gd name="T21" fmla="*/ 0 h 719"/>
                <a:gd name="T22" fmla="*/ 572 w 1039"/>
                <a:gd name="T23" fmla="*/ 46 h 719"/>
                <a:gd name="T24" fmla="*/ 519 w 1039"/>
                <a:gd name="T25" fmla="*/ 122 h 719"/>
                <a:gd name="T26" fmla="*/ 442 w 1039"/>
                <a:gd name="T27" fmla="*/ 145 h 719"/>
                <a:gd name="T28" fmla="*/ 374 w 1039"/>
                <a:gd name="T29" fmla="*/ 176 h 719"/>
                <a:gd name="T30" fmla="*/ 374 w 1039"/>
                <a:gd name="T31" fmla="*/ 176 h 719"/>
                <a:gd name="T32" fmla="*/ 358 w 1039"/>
                <a:gd name="T33" fmla="*/ 260 h 719"/>
                <a:gd name="T34" fmla="*/ 381 w 1039"/>
                <a:gd name="T35" fmla="*/ 290 h 719"/>
                <a:gd name="T36" fmla="*/ 358 w 1039"/>
                <a:gd name="T37" fmla="*/ 382 h 719"/>
                <a:gd name="T38" fmla="*/ 458 w 1039"/>
                <a:gd name="T39" fmla="*/ 420 h 719"/>
                <a:gd name="T40" fmla="*/ 442 w 1039"/>
                <a:gd name="T41" fmla="*/ 481 h 719"/>
                <a:gd name="T42" fmla="*/ 274 w 1039"/>
                <a:gd name="T43" fmla="*/ 497 h 719"/>
                <a:gd name="T44" fmla="*/ 100 w 1039"/>
                <a:gd name="T45" fmla="*/ 512 h 719"/>
                <a:gd name="T46" fmla="*/ 0 w 1039"/>
                <a:gd name="T47" fmla="*/ 665 h 719"/>
                <a:gd name="T48" fmla="*/ 0 w 1039"/>
                <a:gd name="T49" fmla="*/ 665 h 719"/>
                <a:gd name="T50" fmla="*/ 92 w 1039"/>
                <a:gd name="T51" fmla="*/ 687 h 719"/>
                <a:gd name="T52" fmla="*/ 206 w 1039"/>
                <a:gd name="T53" fmla="*/ 710 h 719"/>
                <a:gd name="T54" fmla="*/ 305 w 1039"/>
                <a:gd name="T55" fmla="*/ 634 h 719"/>
                <a:gd name="T56" fmla="*/ 366 w 1039"/>
                <a:gd name="T57" fmla="*/ 680 h 719"/>
                <a:gd name="T58" fmla="*/ 366 w 1039"/>
                <a:gd name="T59" fmla="*/ 680 h 719"/>
                <a:gd name="T60" fmla="*/ 419 w 1039"/>
                <a:gd name="T61" fmla="*/ 649 h 719"/>
                <a:gd name="T62" fmla="*/ 519 w 1039"/>
                <a:gd name="T63" fmla="*/ 573 h 719"/>
                <a:gd name="T64" fmla="*/ 587 w 1039"/>
                <a:gd name="T65" fmla="*/ 504 h 719"/>
                <a:gd name="T66" fmla="*/ 633 w 1039"/>
                <a:gd name="T67" fmla="*/ 474 h 719"/>
                <a:gd name="T68" fmla="*/ 763 w 1039"/>
                <a:gd name="T69" fmla="*/ 519 h 719"/>
                <a:gd name="T70" fmla="*/ 885 w 1039"/>
                <a:gd name="T71" fmla="*/ 588 h 719"/>
                <a:gd name="T72" fmla="*/ 939 w 1039"/>
                <a:gd name="T73" fmla="*/ 619 h 719"/>
                <a:gd name="T74" fmla="*/ 1023 w 1039"/>
                <a:gd name="T75" fmla="*/ 512 h 719"/>
                <a:gd name="T76" fmla="*/ 1008 w 1039"/>
                <a:gd name="T77" fmla="*/ 435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39" h="719">
                  <a:moveTo>
                    <a:pt x="1008" y="435"/>
                  </a:moveTo>
                  <a:lnTo>
                    <a:pt x="1008" y="435"/>
                  </a:lnTo>
                  <a:cubicBezTo>
                    <a:pt x="1008" y="428"/>
                    <a:pt x="992" y="420"/>
                    <a:pt x="985" y="420"/>
                  </a:cubicBezTo>
                  <a:cubicBezTo>
                    <a:pt x="977" y="413"/>
                    <a:pt x="969" y="405"/>
                    <a:pt x="962" y="397"/>
                  </a:cubicBezTo>
                  <a:cubicBezTo>
                    <a:pt x="939" y="374"/>
                    <a:pt x="946" y="382"/>
                    <a:pt x="916" y="397"/>
                  </a:cubicBezTo>
                  <a:cubicBezTo>
                    <a:pt x="839" y="443"/>
                    <a:pt x="878" y="351"/>
                    <a:pt x="847" y="328"/>
                  </a:cubicBezTo>
                  <a:cubicBezTo>
                    <a:pt x="816" y="298"/>
                    <a:pt x="816" y="298"/>
                    <a:pt x="816" y="252"/>
                  </a:cubicBezTo>
                  <a:cubicBezTo>
                    <a:pt x="824" y="191"/>
                    <a:pt x="771" y="161"/>
                    <a:pt x="755" y="115"/>
                  </a:cubicBezTo>
                  <a:cubicBezTo>
                    <a:pt x="748" y="107"/>
                    <a:pt x="717" y="76"/>
                    <a:pt x="702" y="69"/>
                  </a:cubicBezTo>
                  <a:cubicBezTo>
                    <a:pt x="679" y="53"/>
                    <a:pt x="664" y="23"/>
                    <a:pt x="648" y="0"/>
                  </a:cubicBezTo>
                  <a:lnTo>
                    <a:pt x="648" y="0"/>
                  </a:lnTo>
                  <a:cubicBezTo>
                    <a:pt x="618" y="15"/>
                    <a:pt x="595" y="30"/>
                    <a:pt x="572" y="46"/>
                  </a:cubicBezTo>
                  <a:cubicBezTo>
                    <a:pt x="549" y="69"/>
                    <a:pt x="541" y="99"/>
                    <a:pt x="519" y="122"/>
                  </a:cubicBezTo>
                  <a:cubicBezTo>
                    <a:pt x="503" y="138"/>
                    <a:pt x="465" y="138"/>
                    <a:pt x="442" y="145"/>
                  </a:cubicBezTo>
                  <a:cubicBezTo>
                    <a:pt x="419" y="153"/>
                    <a:pt x="396" y="168"/>
                    <a:pt x="374" y="176"/>
                  </a:cubicBezTo>
                  <a:lnTo>
                    <a:pt x="374" y="176"/>
                  </a:lnTo>
                  <a:cubicBezTo>
                    <a:pt x="374" y="206"/>
                    <a:pt x="358" y="229"/>
                    <a:pt x="358" y="260"/>
                  </a:cubicBezTo>
                  <a:cubicBezTo>
                    <a:pt x="358" y="275"/>
                    <a:pt x="381" y="283"/>
                    <a:pt x="381" y="290"/>
                  </a:cubicBezTo>
                  <a:cubicBezTo>
                    <a:pt x="381" y="321"/>
                    <a:pt x="343" y="351"/>
                    <a:pt x="358" y="382"/>
                  </a:cubicBezTo>
                  <a:cubicBezTo>
                    <a:pt x="374" y="413"/>
                    <a:pt x="435" y="390"/>
                    <a:pt x="458" y="420"/>
                  </a:cubicBezTo>
                  <a:cubicBezTo>
                    <a:pt x="473" y="435"/>
                    <a:pt x="465" y="474"/>
                    <a:pt x="442" y="481"/>
                  </a:cubicBezTo>
                  <a:cubicBezTo>
                    <a:pt x="389" y="504"/>
                    <a:pt x="328" y="497"/>
                    <a:pt x="274" y="497"/>
                  </a:cubicBezTo>
                  <a:cubicBezTo>
                    <a:pt x="214" y="504"/>
                    <a:pt x="145" y="481"/>
                    <a:pt x="100" y="512"/>
                  </a:cubicBezTo>
                  <a:cubicBezTo>
                    <a:pt x="46" y="542"/>
                    <a:pt x="31" y="611"/>
                    <a:pt x="0" y="665"/>
                  </a:cubicBezTo>
                  <a:lnTo>
                    <a:pt x="0" y="665"/>
                  </a:lnTo>
                  <a:cubicBezTo>
                    <a:pt x="31" y="672"/>
                    <a:pt x="61" y="680"/>
                    <a:pt x="92" y="687"/>
                  </a:cubicBezTo>
                  <a:cubicBezTo>
                    <a:pt x="130" y="695"/>
                    <a:pt x="168" y="718"/>
                    <a:pt x="206" y="710"/>
                  </a:cubicBezTo>
                  <a:cubicBezTo>
                    <a:pt x="245" y="695"/>
                    <a:pt x="260" y="642"/>
                    <a:pt x="305" y="634"/>
                  </a:cubicBezTo>
                  <a:cubicBezTo>
                    <a:pt x="328" y="626"/>
                    <a:pt x="351" y="665"/>
                    <a:pt x="366" y="680"/>
                  </a:cubicBezTo>
                  <a:lnTo>
                    <a:pt x="366" y="680"/>
                  </a:lnTo>
                  <a:cubicBezTo>
                    <a:pt x="381" y="672"/>
                    <a:pt x="412" y="657"/>
                    <a:pt x="419" y="649"/>
                  </a:cubicBezTo>
                  <a:cubicBezTo>
                    <a:pt x="473" y="611"/>
                    <a:pt x="442" y="558"/>
                    <a:pt x="519" y="573"/>
                  </a:cubicBezTo>
                  <a:cubicBezTo>
                    <a:pt x="580" y="580"/>
                    <a:pt x="557" y="519"/>
                    <a:pt x="587" y="504"/>
                  </a:cubicBezTo>
                  <a:cubicBezTo>
                    <a:pt x="603" y="497"/>
                    <a:pt x="626" y="489"/>
                    <a:pt x="633" y="474"/>
                  </a:cubicBezTo>
                  <a:cubicBezTo>
                    <a:pt x="679" y="466"/>
                    <a:pt x="710" y="558"/>
                    <a:pt x="763" y="519"/>
                  </a:cubicBezTo>
                  <a:cubicBezTo>
                    <a:pt x="816" y="481"/>
                    <a:pt x="855" y="542"/>
                    <a:pt x="885" y="588"/>
                  </a:cubicBezTo>
                  <a:cubicBezTo>
                    <a:pt x="900" y="626"/>
                    <a:pt x="908" y="657"/>
                    <a:pt x="939" y="619"/>
                  </a:cubicBezTo>
                  <a:cubicBezTo>
                    <a:pt x="977" y="573"/>
                    <a:pt x="1038" y="580"/>
                    <a:pt x="1023" y="512"/>
                  </a:cubicBezTo>
                  <a:cubicBezTo>
                    <a:pt x="1023" y="497"/>
                    <a:pt x="1015" y="435"/>
                    <a:pt x="1008" y="435"/>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34" name="Freeform 17">
              <a:extLst>
                <a:ext uri="{FF2B5EF4-FFF2-40B4-BE49-F238E27FC236}">
                  <a16:creationId xmlns:a16="http://schemas.microsoft.com/office/drawing/2014/main" id="{E25E92E2-57F9-4705-BCDA-6B441DCBA6BD}"/>
                </a:ext>
              </a:extLst>
            </p:cNvPr>
            <p:cNvSpPr>
              <a:spLocks noChangeArrowheads="1"/>
            </p:cNvSpPr>
            <p:nvPr/>
          </p:nvSpPr>
          <p:spPr bwMode="auto">
            <a:xfrm>
              <a:off x="6132114" y="7189789"/>
              <a:ext cx="169851" cy="134937"/>
            </a:xfrm>
            <a:custGeom>
              <a:avLst/>
              <a:gdLst>
                <a:gd name="T0" fmla="*/ 198 w 474"/>
                <a:gd name="T1" fmla="*/ 374 h 375"/>
                <a:gd name="T2" fmla="*/ 198 w 474"/>
                <a:gd name="T3" fmla="*/ 374 h 375"/>
                <a:gd name="T4" fmla="*/ 282 w 474"/>
                <a:gd name="T5" fmla="*/ 320 h 375"/>
                <a:gd name="T6" fmla="*/ 335 w 474"/>
                <a:gd name="T7" fmla="*/ 343 h 375"/>
                <a:gd name="T8" fmla="*/ 473 w 474"/>
                <a:gd name="T9" fmla="*/ 343 h 375"/>
                <a:gd name="T10" fmla="*/ 473 w 474"/>
                <a:gd name="T11" fmla="*/ 343 h 375"/>
                <a:gd name="T12" fmla="*/ 297 w 474"/>
                <a:gd name="T13" fmla="*/ 0 h 375"/>
                <a:gd name="T14" fmla="*/ 114 w 474"/>
                <a:gd name="T15" fmla="*/ 99 h 375"/>
                <a:gd name="T16" fmla="*/ 175 w 474"/>
                <a:gd name="T17" fmla="*/ 328 h 375"/>
                <a:gd name="T18" fmla="*/ 198 w 474"/>
                <a:gd name="T19" fmla="*/ 37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375">
                  <a:moveTo>
                    <a:pt x="198" y="374"/>
                  </a:moveTo>
                  <a:lnTo>
                    <a:pt x="198" y="374"/>
                  </a:lnTo>
                  <a:cubicBezTo>
                    <a:pt x="213" y="366"/>
                    <a:pt x="259" y="320"/>
                    <a:pt x="282" y="320"/>
                  </a:cubicBezTo>
                  <a:cubicBezTo>
                    <a:pt x="305" y="313"/>
                    <a:pt x="312" y="336"/>
                    <a:pt x="335" y="343"/>
                  </a:cubicBezTo>
                  <a:cubicBezTo>
                    <a:pt x="373" y="351"/>
                    <a:pt x="434" y="351"/>
                    <a:pt x="473" y="343"/>
                  </a:cubicBezTo>
                  <a:lnTo>
                    <a:pt x="473" y="343"/>
                  </a:lnTo>
                  <a:cubicBezTo>
                    <a:pt x="381" y="236"/>
                    <a:pt x="312" y="68"/>
                    <a:pt x="297" y="0"/>
                  </a:cubicBezTo>
                  <a:cubicBezTo>
                    <a:pt x="266" y="0"/>
                    <a:pt x="167" y="84"/>
                    <a:pt x="114" y="99"/>
                  </a:cubicBezTo>
                  <a:cubicBezTo>
                    <a:pt x="0" y="137"/>
                    <a:pt x="137" y="259"/>
                    <a:pt x="175" y="328"/>
                  </a:cubicBezTo>
                  <a:cubicBezTo>
                    <a:pt x="182" y="343"/>
                    <a:pt x="190" y="359"/>
                    <a:pt x="198" y="374"/>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35" name="Freeform 18">
              <a:extLst>
                <a:ext uri="{FF2B5EF4-FFF2-40B4-BE49-F238E27FC236}">
                  <a16:creationId xmlns:a16="http://schemas.microsoft.com/office/drawing/2014/main" id="{E109697C-50D0-4897-9443-0DA463782207}"/>
                </a:ext>
              </a:extLst>
            </p:cNvPr>
            <p:cNvSpPr>
              <a:spLocks noChangeArrowheads="1"/>
            </p:cNvSpPr>
            <p:nvPr/>
          </p:nvSpPr>
          <p:spPr bwMode="auto">
            <a:xfrm>
              <a:off x="5922578" y="7273926"/>
              <a:ext cx="301605" cy="454025"/>
            </a:xfrm>
            <a:custGeom>
              <a:avLst/>
              <a:gdLst>
                <a:gd name="T0" fmla="*/ 366 w 840"/>
                <a:gd name="T1" fmla="*/ 1200 h 1262"/>
                <a:gd name="T2" fmla="*/ 366 w 840"/>
                <a:gd name="T3" fmla="*/ 1200 h 1262"/>
                <a:gd name="T4" fmla="*/ 358 w 840"/>
                <a:gd name="T5" fmla="*/ 1192 h 1262"/>
                <a:gd name="T6" fmla="*/ 358 w 840"/>
                <a:gd name="T7" fmla="*/ 1192 h 1262"/>
                <a:gd name="T8" fmla="*/ 275 w 840"/>
                <a:gd name="T9" fmla="*/ 1245 h 1262"/>
                <a:gd name="T10" fmla="*/ 183 w 840"/>
                <a:gd name="T11" fmla="*/ 1261 h 1262"/>
                <a:gd name="T12" fmla="*/ 183 w 840"/>
                <a:gd name="T13" fmla="*/ 1261 h 1262"/>
                <a:gd name="T14" fmla="*/ 198 w 840"/>
                <a:gd name="T15" fmla="*/ 1177 h 1262"/>
                <a:gd name="T16" fmla="*/ 229 w 840"/>
                <a:gd name="T17" fmla="*/ 1123 h 1262"/>
                <a:gd name="T18" fmla="*/ 191 w 840"/>
                <a:gd name="T19" fmla="*/ 1077 h 1262"/>
                <a:gd name="T20" fmla="*/ 259 w 840"/>
                <a:gd name="T21" fmla="*/ 1009 h 1262"/>
                <a:gd name="T22" fmla="*/ 236 w 840"/>
                <a:gd name="T23" fmla="*/ 948 h 1262"/>
                <a:gd name="T24" fmla="*/ 236 w 840"/>
                <a:gd name="T25" fmla="*/ 948 h 1262"/>
                <a:gd name="T26" fmla="*/ 236 w 840"/>
                <a:gd name="T27" fmla="*/ 886 h 1262"/>
                <a:gd name="T28" fmla="*/ 198 w 840"/>
                <a:gd name="T29" fmla="*/ 802 h 1262"/>
                <a:gd name="T30" fmla="*/ 236 w 840"/>
                <a:gd name="T31" fmla="*/ 779 h 1262"/>
                <a:gd name="T32" fmla="*/ 206 w 840"/>
                <a:gd name="T33" fmla="*/ 734 h 1262"/>
                <a:gd name="T34" fmla="*/ 206 w 840"/>
                <a:gd name="T35" fmla="*/ 688 h 1262"/>
                <a:gd name="T36" fmla="*/ 129 w 840"/>
                <a:gd name="T37" fmla="*/ 680 h 1262"/>
                <a:gd name="T38" fmla="*/ 15 w 840"/>
                <a:gd name="T39" fmla="*/ 680 h 1262"/>
                <a:gd name="T40" fmla="*/ 84 w 840"/>
                <a:gd name="T41" fmla="*/ 611 h 1262"/>
                <a:gd name="T42" fmla="*/ 214 w 840"/>
                <a:gd name="T43" fmla="*/ 466 h 1262"/>
                <a:gd name="T44" fmla="*/ 221 w 840"/>
                <a:gd name="T45" fmla="*/ 336 h 1262"/>
                <a:gd name="T46" fmla="*/ 129 w 840"/>
                <a:gd name="T47" fmla="*/ 275 h 1262"/>
                <a:gd name="T48" fmla="*/ 145 w 840"/>
                <a:gd name="T49" fmla="*/ 107 h 1262"/>
                <a:gd name="T50" fmla="*/ 145 w 840"/>
                <a:gd name="T51" fmla="*/ 107 h 1262"/>
                <a:gd name="T52" fmla="*/ 366 w 840"/>
                <a:gd name="T53" fmla="*/ 0 h 1262"/>
                <a:gd name="T54" fmla="*/ 366 w 840"/>
                <a:gd name="T55" fmla="*/ 0 h 1262"/>
                <a:gd name="T56" fmla="*/ 336 w 840"/>
                <a:gd name="T57" fmla="*/ 92 h 1262"/>
                <a:gd name="T58" fmla="*/ 366 w 840"/>
                <a:gd name="T59" fmla="*/ 153 h 1262"/>
                <a:gd name="T60" fmla="*/ 397 w 840"/>
                <a:gd name="T61" fmla="*/ 138 h 1262"/>
                <a:gd name="T62" fmla="*/ 427 w 840"/>
                <a:gd name="T63" fmla="*/ 191 h 1262"/>
                <a:gd name="T64" fmla="*/ 397 w 840"/>
                <a:gd name="T65" fmla="*/ 229 h 1262"/>
                <a:gd name="T66" fmla="*/ 420 w 840"/>
                <a:gd name="T67" fmla="*/ 275 h 1262"/>
                <a:gd name="T68" fmla="*/ 458 w 840"/>
                <a:gd name="T69" fmla="*/ 290 h 1262"/>
                <a:gd name="T70" fmla="*/ 466 w 840"/>
                <a:gd name="T71" fmla="*/ 367 h 1262"/>
                <a:gd name="T72" fmla="*/ 504 w 840"/>
                <a:gd name="T73" fmla="*/ 428 h 1262"/>
                <a:gd name="T74" fmla="*/ 557 w 840"/>
                <a:gd name="T75" fmla="*/ 512 h 1262"/>
                <a:gd name="T76" fmla="*/ 632 w 840"/>
                <a:gd name="T77" fmla="*/ 497 h 1262"/>
                <a:gd name="T78" fmla="*/ 663 w 840"/>
                <a:gd name="T79" fmla="*/ 504 h 1262"/>
                <a:gd name="T80" fmla="*/ 671 w 840"/>
                <a:gd name="T81" fmla="*/ 611 h 1262"/>
                <a:gd name="T82" fmla="*/ 717 w 840"/>
                <a:gd name="T83" fmla="*/ 619 h 1262"/>
                <a:gd name="T84" fmla="*/ 740 w 840"/>
                <a:gd name="T85" fmla="*/ 711 h 1262"/>
                <a:gd name="T86" fmla="*/ 740 w 840"/>
                <a:gd name="T87" fmla="*/ 711 h 1262"/>
                <a:gd name="T88" fmla="*/ 724 w 840"/>
                <a:gd name="T89" fmla="*/ 795 h 1262"/>
                <a:gd name="T90" fmla="*/ 747 w 840"/>
                <a:gd name="T91" fmla="*/ 825 h 1262"/>
                <a:gd name="T92" fmla="*/ 724 w 840"/>
                <a:gd name="T93" fmla="*/ 917 h 1262"/>
                <a:gd name="T94" fmla="*/ 824 w 840"/>
                <a:gd name="T95" fmla="*/ 955 h 1262"/>
                <a:gd name="T96" fmla="*/ 808 w 840"/>
                <a:gd name="T97" fmla="*/ 1016 h 1262"/>
                <a:gd name="T98" fmla="*/ 640 w 840"/>
                <a:gd name="T99" fmla="*/ 1032 h 1262"/>
                <a:gd name="T100" fmla="*/ 466 w 840"/>
                <a:gd name="T101" fmla="*/ 1047 h 1262"/>
                <a:gd name="T102" fmla="*/ 366 w 840"/>
                <a:gd name="T103" fmla="*/ 120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0" h="1262">
                  <a:moveTo>
                    <a:pt x="366" y="1200"/>
                  </a:moveTo>
                  <a:lnTo>
                    <a:pt x="366" y="1200"/>
                  </a:lnTo>
                  <a:cubicBezTo>
                    <a:pt x="366" y="1200"/>
                    <a:pt x="366" y="1192"/>
                    <a:pt x="358" y="1192"/>
                  </a:cubicBezTo>
                  <a:lnTo>
                    <a:pt x="358" y="1192"/>
                  </a:lnTo>
                  <a:cubicBezTo>
                    <a:pt x="336" y="1215"/>
                    <a:pt x="305" y="1238"/>
                    <a:pt x="275" y="1245"/>
                  </a:cubicBezTo>
                  <a:cubicBezTo>
                    <a:pt x="244" y="1261"/>
                    <a:pt x="214" y="1261"/>
                    <a:pt x="183" y="1261"/>
                  </a:cubicBezTo>
                  <a:lnTo>
                    <a:pt x="183" y="1261"/>
                  </a:lnTo>
                  <a:cubicBezTo>
                    <a:pt x="191" y="1238"/>
                    <a:pt x="191" y="1207"/>
                    <a:pt x="198" y="1177"/>
                  </a:cubicBezTo>
                  <a:cubicBezTo>
                    <a:pt x="206" y="1161"/>
                    <a:pt x="229" y="1146"/>
                    <a:pt x="229" y="1123"/>
                  </a:cubicBezTo>
                  <a:cubicBezTo>
                    <a:pt x="229" y="1100"/>
                    <a:pt x="183" y="1093"/>
                    <a:pt x="191" y="1077"/>
                  </a:cubicBezTo>
                  <a:cubicBezTo>
                    <a:pt x="198" y="1047"/>
                    <a:pt x="244" y="1039"/>
                    <a:pt x="259" y="1009"/>
                  </a:cubicBezTo>
                  <a:cubicBezTo>
                    <a:pt x="267" y="993"/>
                    <a:pt x="244" y="970"/>
                    <a:pt x="236" y="948"/>
                  </a:cubicBezTo>
                  <a:lnTo>
                    <a:pt x="236" y="948"/>
                  </a:lnTo>
                  <a:cubicBezTo>
                    <a:pt x="236" y="925"/>
                    <a:pt x="244" y="909"/>
                    <a:pt x="236" y="886"/>
                  </a:cubicBezTo>
                  <a:cubicBezTo>
                    <a:pt x="229" y="856"/>
                    <a:pt x="198" y="833"/>
                    <a:pt x="198" y="802"/>
                  </a:cubicBezTo>
                  <a:cubicBezTo>
                    <a:pt x="198" y="787"/>
                    <a:pt x="229" y="795"/>
                    <a:pt x="236" y="779"/>
                  </a:cubicBezTo>
                  <a:cubicBezTo>
                    <a:pt x="236" y="764"/>
                    <a:pt x="214" y="749"/>
                    <a:pt x="206" y="734"/>
                  </a:cubicBezTo>
                  <a:cubicBezTo>
                    <a:pt x="206" y="718"/>
                    <a:pt x="214" y="696"/>
                    <a:pt x="206" y="688"/>
                  </a:cubicBezTo>
                  <a:cubicBezTo>
                    <a:pt x="183" y="680"/>
                    <a:pt x="152" y="680"/>
                    <a:pt x="129" y="680"/>
                  </a:cubicBezTo>
                  <a:cubicBezTo>
                    <a:pt x="91" y="680"/>
                    <a:pt x="38" y="711"/>
                    <a:pt x="15" y="680"/>
                  </a:cubicBezTo>
                  <a:cubicBezTo>
                    <a:pt x="0" y="657"/>
                    <a:pt x="61" y="634"/>
                    <a:pt x="84" y="611"/>
                  </a:cubicBezTo>
                  <a:cubicBezTo>
                    <a:pt x="129" y="558"/>
                    <a:pt x="191" y="527"/>
                    <a:pt x="214" y="466"/>
                  </a:cubicBezTo>
                  <a:cubicBezTo>
                    <a:pt x="236" y="428"/>
                    <a:pt x="236" y="375"/>
                    <a:pt x="221" y="336"/>
                  </a:cubicBezTo>
                  <a:cubicBezTo>
                    <a:pt x="206" y="298"/>
                    <a:pt x="137" y="313"/>
                    <a:pt x="129" y="275"/>
                  </a:cubicBezTo>
                  <a:cubicBezTo>
                    <a:pt x="106" y="207"/>
                    <a:pt x="137" y="176"/>
                    <a:pt x="145" y="107"/>
                  </a:cubicBezTo>
                  <a:lnTo>
                    <a:pt x="145" y="107"/>
                  </a:lnTo>
                  <a:cubicBezTo>
                    <a:pt x="221" y="69"/>
                    <a:pt x="297" y="23"/>
                    <a:pt x="366" y="0"/>
                  </a:cubicBezTo>
                  <a:lnTo>
                    <a:pt x="366" y="0"/>
                  </a:lnTo>
                  <a:cubicBezTo>
                    <a:pt x="358" y="38"/>
                    <a:pt x="343" y="46"/>
                    <a:pt x="336" y="92"/>
                  </a:cubicBezTo>
                  <a:cubicBezTo>
                    <a:pt x="336" y="107"/>
                    <a:pt x="351" y="138"/>
                    <a:pt x="366" y="153"/>
                  </a:cubicBezTo>
                  <a:cubicBezTo>
                    <a:pt x="374" y="153"/>
                    <a:pt x="389" y="138"/>
                    <a:pt x="397" y="138"/>
                  </a:cubicBezTo>
                  <a:cubicBezTo>
                    <a:pt x="412" y="153"/>
                    <a:pt x="427" y="168"/>
                    <a:pt x="427" y="191"/>
                  </a:cubicBezTo>
                  <a:cubicBezTo>
                    <a:pt x="427" y="207"/>
                    <a:pt x="397" y="214"/>
                    <a:pt x="397" y="229"/>
                  </a:cubicBezTo>
                  <a:cubicBezTo>
                    <a:pt x="397" y="245"/>
                    <a:pt x="412" y="260"/>
                    <a:pt x="420" y="275"/>
                  </a:cubicBezTo>
                  <a:cubicBezTo>
                    <a:pt x="435" y="283"/>
                    <a:pt x="458" y="275"/>
                    <a:pt x="458" y="290"/>
                  </a:cubicBezTo>
                  <a:cubicBezTo>
                    <a:pt x="473" y="313"/>
                    <a:pt x="458" y="344"/>
                    <a:pt x="466" y="367"/>
                  </a:cubicBezTo>
                  <a:cubicBezTo>
                    <a:pt x="473" y="390"/>
                    <a:pt x="496" y="405"/>
                    <a:pt x="504" y="428"/>
                  </a:cubicBezTo>
                  <a:cubicBezTo>
                    <a:pt x="527" y="451"/>
                    <a:pt x="527" y="497"/>
                    <a:pt x="557" y="512"/>
                  </a:cubicBezTo>
                  <a:cubicBezTo>
                    <a:pt x="580" y="520"/>
                    <a:pt x="611" y="497"/>
                    <a:pt x="632" y="497"/>
                  </a:cubicBezTo>
                  <a:cubicBezTo>
                    <a:pt x="640" y="497"/>
                    <a:pt x="663" y="497"/>
                    <a:pt x="663" y="504"/>
                  </a:cubicBezTo>
                  <a:cubicBezTo>
                    <a:pt x="678" y="543"/>
                    <a:pt x="655" y="581"/>
                    <a:pt x="671" y="611"/>
                  </a:cubicBezTo>
                  <a:cubicBezTo>
                    <a:pt x="678" y="627"/>
                    <a:pt x="709" y="611"/>
                    <a:pt x="717" y="619"/>
                  </a:cubicBezTo>
                  <a:cubicBezTo>
                    <a:pt x="732" y="650"/>
                    <a:pt x="732" y="680"/>
                    <a:pt x="740" y="711"/>
                  </a:cubicBezTo>
                  <a:lnTo>
                    <a:pt x="740" y="711"/>
                  </a:lnTo>
                  <a:cubicBezTo>
                    <a:pt x="740" y="741"/>
                    <a:pt x="724" y="764"/>
                    <a:pt x="724" y="795"/>
                  </a:cubicBezTo>
                  <a:cubicBezTo>
                    <a:pt x="724" y="810"/>
                    <a:pt x="747" y="818"/>
                    <a:pt x="747" y="825"/>
                  </a:cubicBezTo>
                  <a:cubicBezTo>
                    <a:pt x="747" y="856"/>
                    <a:pt x="709" y="886"/>
                    <a:pt x="724" y="917"/>
                  </a:cubicBezTo>
                  <a:cubicBezTo>
                    <a:pt x="740" y="948"/>
                    <a:pt x="801" y="925"/>
                    <a:pt x="824" y="955"/>
                  </a:cubicBezTo>
                  <a:cubicBezTo>
                    <a:pt x="839" y="970"/>
                    <a:pt x="831" y="1009"/>
                    <a:pt x="808" y="1016"/>
                  </a:cubicBezTo>
                  <a:cubicBezTo>
                    <a:pt x="755" y="1039"/>
                    <a:pt x="694" y="1032"/>
                    <a:pt x="640" y="1032"/>
                  </a:cubicBezTo>
                  <a:cubicBezTo>
                    <a:pt x="580" y="1039"/>
                    <a:pt x="511" y="1016"/>
                    <a:pt x="466" y="1047"/>
                  </a:cubicBezTo>
                  <a:cubicBezTo>
                    <a:pt x="412" y="1077"/>
                    <a:pt x="397" y="1146"/>
                    <a:pt x="366" y="120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36" name="Freeform 19">
              <a:extLst>
                <a:ext uri="{FF2B5EF4-FFF2-40B4-BE49-F238E27FC236}">
                  <a16:creationId xmlns:a16="http://schemas.microsoft.com/office/drawing/2014/main" id="{74CDBD4A-3CDE-476C-86A1-5C2A5C9627F8}"/>
                </a:ext>
              </a:extLst>
            </p:cNvPr>
            <p:cNvSpPr>
              <a:spLocks noChangeArrowheads="1"/>
            </p:cNvSpPr>
            <p:nvPr/>
          </p:nvSpPr>
          <p:spPr bwMode="auto">
            <a:xfrm>
              <a:off x="5686055" y="7291388"/>
              <a:ext cx="325417" cy="360362"/>
            </a:xfrm>
            <a:custGeom>
              <a:avLst/>
              <a:gdLst>
                <a:gd name="T0" fmla="*/ 802 w 902"/>
                <a:gd name="T1" fmla="*/ 61 h 1002"/>
                <a:gd name="T2" fmla="*/ 802 w 902"/>
                <a:gd name="T3" fmla="*/ 61 h 1002"/>
                <a:gd name="T4" fmla="*/ 786 w 902"/>
                <a:gd name="T5" fmla="*/ 229 h 1002"/>
                <a:gd name="T6" fmla="*/ 878 w 902"/>
                <a:gd name="T7" fmla="*/ 290 h 1002"/>
                <a:gd name="T8" fmla="*/ 871 w 902"/>
                <a:gd name="T9" fmla="*/ 420 h 1002"/>
                <a:gd name="T10" fmla="*/ 741 w 902"/>
                <a:gd name="T11" fmla="*/ 565 h 1002"/>
                <a:gd name="T12" fmla="*/ 672 w 902"/>
                <a:gd name="T13" fmla="*/ 634 h 1002"/>
                <a:gd name="T14" fmla="*/ 786 w 902"/>
                <a:gd name="T15" fmla="*/ 634 h 1002"/>
                <a:gd name="T16" fmla="*/ 863 w 902"/>
                <a:gd name="T17" fmla="*/ 642 h 1002"/>
                <a:gd name="T18" fmla="*/ 863 w 902"/>
                <a:gd name="T19" fmla="*/ 688 h 1002"/>
                <a:gd name="T20" fmla="*/ 893 w 902"/>
                <a:gd name="T21" fmla="*/ 733 h 1002"/>
                <a:gd name="T22" fmla="*/ 855 w 902"/>
                <a:gd name="T23" fmla="*/ 756 h 1002"/>
                <a:gd name="T24" fmla="*/ 893 w 902"/>
                <a:gd name="T25" fmla="*/ 840 h 1002"/>
                <a:gd name="T26" fmla="*/ 893 w 902"/>
                <a:gd name="T27" fmla="*/ 902 h 1002"/>
                <a:gd name="T28" fmla="*/ 893 w 902"/>
                <a:gd name="T29" fmla="*/ 902 h 1002"/>
                <a:gd name="T30" fmla="*/ 878 w 902"/>
                <a:gd name="T31" fmla="*/ 917 h 1002"/>
                <a:gd name="T32" fmla="*/ 832 w 902"/>
                <a:gd name="T33" fmla="*/ 932 h 1002"/>
                <a:gd name="T34" fmla="*/ 763 w 902"/>
                <a:gd name="T35" fmla="*/ 924 h 1002"/>
                <a:gd name="T36" fmla="*/ 741 w 902"/>
                <a:gd name="T37" fmla="*/ 947 h 1002"/>
                <a:gd name="T38" fmla="*/ 687 w 902"/>
                <a:gd name="T39" fmla="*/ 932 h 1002"/>
                <a:gd name="T40" fmla="*/ 664 w 902"/>
                <a:gd name="T41" fmla="*/ 863 h 1002"/>
                <a:gd name="T42" fmla="*/ 679 w 902"/>
                <a:gd name="T43" fmla="*/ 833 h 1002"/>
                <a:gd name="T44" fmla="*/ 634 w 902"/>
                <a:gd name="T45" fmla="*/ 840 h 1002"/>
                <a:gd name="T46" fmla="*/ 588 w 902"/>
                <a:gd name="T47" fmla="*/ 863 h 1002"/>
                <a:gd name="T48" fmla="*/ 542 w 902"/>
                <a:gd name="T49" fmla="*/ 894 h 1002"/>
                <a:gd name="T50" fmla="*/ 466 w 902"/>
                <a:gd name="T51" fmla="*/ 909 h 1002"/>
                <a:gd name="T52" fmla="*/ 389 w 902"/>
                <a:gd name="T53" fmla="*/ 978 h 1002"/>
                <a:gd name="T54" fmla="*/ 328 w 902"/>
                <a:gd name="T55" fmla="*/ 993 h 1002"/>
                <a:gd name="T56" fmla="*/ 275 w 902"/>
                <a:gd name="T57" fmla="*/ 932 h 1002"/>
                <a:gd name="T58" fmla="*/ 214 w 902"/>
                <a:gd name="T59" fmla="*/ 863 h 1002"/>
                <a:gd name="T60" fmla="*/ 198 w 902"/>
                <a:gd name="T61" fmla="*/ 810 h 1002"/>
                <a:gd name="T62" fmla="*/ 152 w 902"/>
                <a:gd name="T63" fmla="*/ 817 h 1002"/>
                <a:gd name="T64" fmla="*/ 68 w 902"/>
                <a:gd name="T65" fmla="*/ 833 h 1002"/>
                <a:gd name="T66" fmla="*/ 53 w 902"/>
                <a:gd name="T67" fmla="*/ 726 h 1002"/>
                <a:gd name="T68" fmla="*/ 84 w 902"/>
                <a:gd name="T69" fmla="*/ 680 h 1002"/>
                <a:gd name="T70" fmla="*/ 61 w 902"/>
                <a:gd name="T71" fmla="*/ 642 h 1002"/>
                <a:gd name="T72" fmla="*/ 38 w 902"/>
                <a:gd name="T73" fmla="*/ 619 h 1002"/>
                <a:gd name="T74" fmla="*/ 30 w 902"/>
                <a:gd name="T75" fmla="*/ 596 h 1002"/>
                <a:gd name="T76" fmla="*/ 0 w 902"/>
                <a:gd name="T77" fmla="*/ 581 h 1002"/>
                <a:gd name="T78" fmla="*/ 38 w 902"/>
                <a:gd name="T79" fmla="*/ 489 h 1002"/>
                <a:gd name="T80" fmla="*/ 99 w 902"/>
                <a:gd name="T81" fmla="*/ 443 h 1002"/>
                <a:gd name="T82" fmla="*/ 114 w 902"/>
                <a:gd name="T83" fmla="*/ 375 h 1002"/>
                <a:gd name="T84" fmla="*/ 137 w 902"/>
                <a:gd name="T85" fmla="*/ 336 h 1002"/>
                <a:gd name="T86" fmla="*/ 152 w 902"/>
                <a:gd name="T87" fmla="*/ 298 h 1002"/>
                <a:gd name="T88" fmla="*/ 114 w 902"/>
                <a:gd name="T89" fmla="*/ 283 h 1002"/>
                <a:gd name="T90" fmla="*/ 53 w 902"/>
                <a:gd name="T91" fmla="*/ 222 h 1002"/>
                <a:gd name="T92" fmla="*/ 30 w 902"/>
                <a:gd name="T93" fmla="*/ 191 h 1002"/>
                <a:gd name="T94" fmla="*/ 30 w 902"/>
                <a:gd name="T95" fmla="*/ 191 h 1002"/>
                <a:gd name="T96" fmla="*/ 76 w 902"/>
                <a:gd name="T97" fmla="*/ 168 h 1002"/>
                <a:gd name="T98" fmla="*/ 237 w 902"/>
                <a:gd name="T99" fmla="*/ 100 h 1002"/>
                <a:gd name="T100" fmla="*/ 221 w 902"/>
                <a:gd name="T101" fmla="*/ 0 h 1002"/>
                <a:gd name="T102" fmla="*/ 404 w 902"/>
                <a:gd name="T103" fmla="*/ 54 h 1002"/>
                <a:gd name="T104" fmla="*/ 580 w 902"/>
                <a:gd name="T105" fmla="*/ 122 h 1002"/>
                <a:gd name="T106" fmla="*/ 802 w 902"/>
                <a:gd name="T107" fmla="*/ 61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2" h="1002">
                  <a:moveTo>
                    <a:pt x="802" y="61"/>
                  </a:moveTo>
                  <a:lnTo>
                    <a:pt x="802" y="61"/>
                  </a:lnTo>
                  <a:cubicBezTo>
                    <a:pt x="794" y="130"/>
                    <a:pt x="763" y="161"/>
                    <a:pt x="786" y="229"/>
                  </a:cubicBezTo>
                  <a:cubicBezTo>
                    <a:pt x="794" y="267"/>
                    <a:pt x="863" y="252"/>
                    <a:pt x="878" y="290"/>
                  </a:cubicBezTo>
                  <a:cubicBezTo>
                    <a:pt x="893" y="329"/>
                    <a:pt x="893" y="382"/>
                    <a:pt x="871" y="420"/>
                  </a:cubicBezTo>
                  <a:cubicBezTo>
                    <a:pt x="848" y="481"/>
                    <a:pt x="786" y="512"/>
                    <a:pt x="741" y="565"/>
                  </a:cubicBezTo>
                  <a:cubicBezTo>
                    <a:pt x="718" y="588"/>
                    <a:pt x="657" y="611"/>
                    <a:pt x="672" y="634"/>
                  </a:cubicBezTo>
                  <a:cubicBezTo>
                    <a:pt x="695" y="665"/>
                    <a:pt x="748" y="634"/>
                    <a:pt x="786" y="634"/>
                  </a:cubicBezTo>
                  <a:cubicBezTo>
                    <a:pt x="809" y="634"/>
                    <a:pt x="840" y="634"/>
                    <a:pt x="863" y="642"/>
                  </a:cubicBezTo>
                  <a:cubicBezTo>
                    <a:pt x="871" y="650"/>
                    <a:pt x="863" y="672"/>
                    <a:pt x="863" y="688"/>
                  </a:cubicBezTo>
                  <a:cubicBezTo>
                    <a:pt x="871" y="703"/>
                    <a:pt x="893" y="718"/>
                    <a:pt x="893" y="733"/>
                  </a:cubicBezTo>
                  <a:cubicBezTo>
                    <a:pt x="886" y="749"/>
                    <a:pt x="855" y="741"/>
                    <a:pt x="855" y="756"/>
                  </a:cubicBezTo>
                  <a:cubicBezTo>
                    <a:pt x="855" y="787"/>
                    <a:pt x="886" y="810"/>
                    <a:pt x="893" y="840"/>
                  </a:cubicBezTo>
                  <a:cubicBezTo>
                    <a:pt x="901" y="863"/>
                    <a:pt x="893" y="879"/>
                    <a:pt x="893" y="902"/>
                  </a:cubicBezTo>
                  <a:lnTo>
                    <a:pt x="893" y="902"/>
                  </a:lnTo>
                  <a:cubicBezTo>
                    <a:pt x="893" y="909"/>
                    <a:pt x="886" y="909"/>
                    <a:pt x="878" y="917"/>
                  </a:cubicBezTo>
                  <a:cubicBezTo>
                    <a:pt x="863" y="924"/>
                    <a:pt x="848" y="932"/>
                    <a:pt x="832" y="932"/>
                  </a:cubicBezTo>
                  <a:cubicBezTo>
                    <a:pt x="809" y="932"/>
                    <a:pt x="786" y="924"/>
                    <a:pt x="763" y="924"/>
                  </a:cubicBezTo>
                  <a:cubicBezTo>
                    <a:pt x="756" y="924"/>
                    <a:pt x="756" y="947"/>
                    <a:pt x="741" y="947"/>
                  </a:cubicBezTo>
                  <a:cubicBezTo>
                    <a:pt x="725" y="947"/>
                    <a:pt x="695" y="947"/>
                    <a:pt x="687" y="932"/>
                  </a:cubicBezTo>
                  <a:cubicBezTo>
                    <a:pt x="664" y="917"/>
                    <a:pt x="664" y="886"/>
                    <a:pt x="664" y="863"/>
                  </a:cubicBezTo>
                  <a:cubicBezTo>
                    <a:pt x="664" y="856"/>
                    <a:pt x="687" y="840"/>
                    <a:pt x="679" y="833"/>
                  </a:cubicBezTo>
                  <a:cubicBezTo>
                    <a:pt x="664" y="817"/>
                    <a:pt x="649" y="833"/>
                    <a:pt x="634" y="840"/>
                  </a:cubicBezTo>
                  <a:cubicBezTo>
                    <a:pt x="618" y="840"/>
                    <a:pt x="603" y="856"/>
                    <a:pt x="588" y="863"/>
                  </a:cubicBezTo>
                  <a:cubicBezTo>
                    <a:pt x="573" y="871"/>
                    <a:pt x="565" y="886"/>
                    <a:pt x="542" y="894"/>
                  </a:cubicBezTo>
                  <a:cubicBezTo>
                    <a:pt x="519" y="902"/>
                    <a:pt x="489" y="894"/>
                    <a:pt x="466" y="909"/>
                  </a:cubicBezTo>
                  <a:cubicBezTo>
                    <a:pt x="435" y="924"/>
                    <a:pt x="420" y="955"/>
                    <a:pt x="389" y="978"/>
                  </a:cubicBezTo>
                  <a:cubicBezTo>
                    <a:pt x="374" y="986"/>
                    <a:pt x="351" y="1001"/>
                    <a:pt x="328" y="993"/>
                  </a:cubicBezTo>
                  <a:cubicBezTo>
                    <a:pt x="305" y="986"/>
                    <a:pt x="290" y="947"/>
                    <a:pt x="275" y="932"/>
                  </a:cubicBezTo>
                  <a:cubicBezTo>
                    <a:pt x="252" y="909"/>
                    <a:pt x="229" y="886"/>
                    <a:pt x="214" y="863"/>
                  </a:cubicBezTo>
                  <a:cubicBezTo>
                    <a:pt x="198" y="848"/>
                    <a:pt x="214" y="825"/>
                    <a:pt x="198" y="810"/>
                  </a:cubicBezTo>
                  <a:cubicBezTo>
                    <a:pt x="183" y="802"/>
                    <a:pt x="168" y="817"/>
                    <a:pt x="152" y="817"/>
                  </a:cubicBezTo>
                  <a:cubicBezTo>
                    <a:pt x="122" y="825"/>
                    <a:pt x="91" y="848"/>
                    <a:pt x="68" y="833"/>
                  </a:cubicBezTo>
                  <a:cubicBezTo>
                    <a:pt x="46" y="810"/>
                    <a:pt x="53" y="756"/>
                    <a:pt x="53" y="726"/>
                  </a:cubicBezTo>
                  <a:cubicBezTo>
                    <a:pt x="53" y="703"/>
                    <a:pt x="84" y="695"/>
                    <a:pt x="84" y="680"/>
                  </a:cubicBezTo>
                  <a:cubicBezTo>
                    <a:pt x="84" y="665"/>
                    <a:pt x="76" y="657"/>
                    <a:pt x="61" y="642"/>
                  </a:cubicBezTo>
                  <a:cubicBezTo>
                    <a:pt x="53" y="634"/>
                    <a:pt x="38" y="634"/>
                    <a:pt x="38" y="619"/>
                  </a:cubicBezTo>
                  <a:cubicBezTo>
                    <a:pt x="30" y="611"/>
                    <a:pt x="38" y="604"/>
                    <a:pt x="30" y="596"/>
                  </a:cubicBezTo>
                  <a:cubicBezTo>
                    <a:pt x="23" y="588"/>
                    <a:pt x="0" y="596"/>
                    <a:pt x="0" y="581"/>
                  </a:cubicBezTo>
                  <a:cubicBezTo>
                    <a:pt x="0" y="550"/>
                    <a:pt x="15" y="519"/>
                    <a:pt x="38" y="489"/>
                  </a:cubicBezTo>
                  <a:cubicBezTo>
                    <a:pt x="53" y="466"/>
                    <a:pt x="84" y="458"/>
                    <a:pt x="99" y="443"/>
                  </a:cubicBezTo>
                  <a:cubicBezTo>
                    <a:pt x="114" y="420"/>
                    <a:pt x="107" y="397"/>
                    <a:pt x="114" y="375"/>
                  </a:cubicBezTo>
                  <a:cubicBezTo>
                    <a:pt x="114" y="359"/>
                    <a:pt x="129" y="352"/>
                    <a:pt x="137" y="336"/>
                  </a:cubicBezTo>
                  <a:cubicBezTo>
                    <a:pt x="145" y="321"/>
                    <a:pt x="160" y="306"/>
                    <a:pt x="152" y="298"/>
                  </a:cubicBezTo>
                  <a:cubicBezTo>
                    <a:pt x="152" y="283"/>
                    <a:pt x="129" y="290"/>
                    <a:pt x="114" y="283"/>
                  </a:cubicBezTo>
                  <a:cubicBezTo>
                    <a:pt x="91" y="267"/>
                    <a:pt x="68" y="244"/>
                    <a:pt x="53" y="222"/>
                  </a:cubicBezTo>
                  <a:cubicBezTo>
                    <a:pt x="30" y="199"/>
                    <a:pt x="46" y="214"/>
                    <a:pt x="30" y="191"/>
                  </a:cubicBezTo>
                  <a:lnTo>
                    <a:pt x="30" y="191"/>
                  </a:lnTo>
                  <a:cubicBezTo>
                    <a:pt x="46" y="183"/>
                    <a:pt x="61" y="176"/>
                    <a:pt x="76" y="168"/>
                  </a:cubicBezTo>
                  <a:cubicBezTo>
                    <a:pt x="129" y="161"/>
                    <a:pt x="221" y="168"/>
                    <a:pt x="237" y="100"/>
                  </a:cubicBezTo>
                  <a:cubicBezTo>
                    <a:pt x="252" y="46"/>
                    <a:pt x="221" y="38"/>
                    <a:pt x="221" y="0"/>
                  </a:cubicBezTo>
                  <a:cubicBezTo>
                    <a:pt x="305" y="0"/>
                    <a:pt x="321" y="61"/>
                    <a:pt x="404" y="54"/>
                  </a:cubicBezTo>
                  <a:cubicBezTo>
                    <a:pt x="473" y="38"/>
                    <a:pt x="481" y="130"/>
                    <a:pt x="580" y="122"/>
                  </a:cubicBezTo>
                  <a:cubicBezTo>
                    <a:pt x="664" y="122"/>
                    <a:pt x="733" y="92"/>
                    <a:pt x="802" y="61"/>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37" name="Freeform 20">
              <a:extLst>
                <a:ext uri="{FF2B5EF4-FFF2-40B4-BE49-F238E27FC236}">
                  <a16:creationId xmlns:a16="http://schemas.microsoft.com/office/drawing/2014/main" id="{399B8ED8-72FD-46E9-A81B-35C3025993BE}"/>
                </a:ext>
              </a:extLst>
            </p:cNvPr>
            <p:cNvSpPr>
              <a:spLocks noChangeArrowheads="1"/>
            </p:cNvSpPr>
            <p:nvPr/>
          </p:nvSpPr>
          <p:spPr bwMode="auto">
            <a:xfrm>
              <a:off x="5235234" y="7359651"/>
              <a:ext cx="784174" cy="676275"/>
            </a:xfrm>
            <a:custGeom>
              <a:avLst/>
              <a:gdLst>
                <a:gd name="T0" fmla="*/ 1283 w 2178"/>
                <a:gd name="T1" fmla="*/ 0 h 1880"/>
                <a:gd name="T2" fmla="*/ 1169 w 2178"/>
                <a:gd name="T3" fmla="*/ 31 h 1880"/>
                <a:gd name="T4" fmla="*/ 955 w 2178"/>
                <a:gd name="T5" fmla="*/ 153 h 1880"/>
                <a:gd name="T6" fmla="*/ 840 w 2178"/>
                <a:gd name="T7" fmla="*/ 260 h 1880"/>
                <a:gd name="T8" fmla="*/ 764 w 2178"/>
                <a:gd name="T9" fmla="*/ 374 h 1880"/>
                <a:gd name="T10" fmla="*/ 741 w 2178"/>
                <a:gd name="T11" fmla="*/ 581 h 1880"/>
                <a:gd name="T12" fmla="*/ 588 w 2178"/>
                <a:gd name="T13" fmla="*/ 718 h 1880"/>
                <a:gd name="T14" fmla="*/ 138 w 2178"/>
                <a:gd name="T15" fmla="*/ 1276 h 1880"/>
                <a:gd name="T16" fmla="*/ 443 w 2178"/>
                <a:gd name="T17" fmla="*/ 1283 h 1880"/>
                <a:gd name="T18" fmla="*/ 489 w 2178"/>
                <a:gd name="T19" fmla="*/ 1253 h 1880"/>
                <a:gd name="T20" fmla="*/ 519 w 2178"/>
                <a:gd name="T21" fmla="*/ 1176 h 1880"/>
                <a:gd name="T22" fmla="*/ 1085 w 2178"/>
                <a:gd name="T23" fmla="*/ 1138 h 1880"/>
                <a:gd name="T24" fmla="*/ 1199 w 2178"/>
                <a:gd name="T25" fmla="*/ 1451 h 1880"/>
                <a:gd name="T26" fmla="*/ 1153 w 2178"/>
                <a:gd name="T27" fmla="*/ 1535 h 1880"/>
                <a:gd name="T28" fmla="*/ 1169 w 2178"/>
                <a:gd name="T29" fmla="*/ 1879 h 1880"/>
                <a:gd name="T30" fmla="*/ 1421 w 2178"/>
                <a:gd name="T31" fmla="*/ 1803 h 1880"/>
                <a:gd name="T32" fmla="*/ 1482 w 2178"/>
                <a:gd name="T33" fmla="*/ 1749 h 1880"/>
                <a:gd name="T34" fmla="*/ 1596 w 2178"/>
                <a:gd name="T35" fmla="*/ 1512 h 1880"/>
                <a:gd name="T36" fmla="*/ 1803 w 2178"/>
                <a:gd name="T37" fmla="*/ 1474 h 1880"/>
                <a:gd name="T38" fmla="*/ 1948 w 2178"/>
                <a:gd name="T39" fmla="*/ 1345 h 1880"/>
                <a:gd name="T40" fmla="*/ 1932 w 2178"/>
                <a:gd name="T41" fmla="*/ 1123 h 1880"/>
                <a:gd name="T42" fmla="*/ 2093 w 2178"/>
                <a:gd name="T43" fmla="*/ 1024 h 1880"/>
                <a:gd name="T44" fmla="*/ 2108 w 2178"/>
                <a:gd name="T45" fmla="*/ 940 h 1880"/>
                <a:gd name="T46" fmla="*/ 2101 w 2178"/>
                <a:gd name="T47" fmla="*/ 840 h 1880"/>
                <a:gd name="T48" fmla="*/ 2146 w 2178"/>
                <a:gd name="T49" fmla="*/ 711 h 1880"/>
                <a:gd name="T50" fmla="*/ 2131 w 2178"/>
                <a:gd name="T51" fmla="*/ 726 h 1880"/>
                <a:gd name="T52" fmla="*/ 2016 w 2178"/>
                <a:gd name="T53" fmla="*/ 733 h 1880"/>
                <a:gd name="T54" fmla="*/ 1940 w 2178"/>
                <a:gd name="T55" fmla="*/ 741 h 1880"/>
                <a:gd name="T56" fmla="*/ 1932 w 2178"/>
                <a:gd name="T57" fmla="*/ 642 h 1880"/>
                <a:gd name="T58" fmla="*/ 1841 w 2178"/>
                <a:gd name="T59" fmla="*/ 672 h 1880"/>
                <a:gd name="T60" fmla="*/ 1719 w 2178"/>
                <a:gd name="T61" fmla="*/ 718 h 1880"/>
                <a:gd name="T62" fmla="*/ 1581 w 2178"/>
                <a:gd name="T63" fmla="*/ 802 h 1880"/>
                <a:gd name="T64" fmla="*/ 1467 w 2178"/>
                <a:gd name="T65" fmla="*/ 672 h 1880"/>
                <a:gd name="T66" fmla="*/ 1405 w 2178"/>
                <a:gd name="T67" fmla="*/ 626 h 1880"/>
                <a:gd name="T68" fmla="*/ 1306 w 2178"/>
                <a:gd name="T69" fmla="*/ 535 h 1880"/>
                <a:gd name="T70" fmla="*/ 1314 w 2178"/>
                <a:gd name="T71" fmla="*/ 451 h 1880"/>
                <a:gd name="T72" fmla="*/ 1283 w 2178"/>
                <a:gd name="T73" fmla="*/ 405 h 1880"/>
                <a:gd name="T74" fmla="*/ 1291 w 2178"/>
                <a:gd name="T75" fmla="*/ 298 h 1880"/>
                <a:gd name="T76" fmla="*/ 1367 w 2178"/>
                <a:gd name="T77" fmla="*/ 184 h 1880"/>
                <a:gd name="T78" fmla="*/ 1405 w 2178"/>
                <a:gd name="T79" fmla="*/ 107 h 1880"/>
                <a:gd name="T80" fmla="*/ 1306 w 2178"/>
                <a:gd name="T81" fmla="*/ 31 h 1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78" h="1880">
                  <a:moveTo>
                    <a:pt x="1283" y="0"/>
                  </a:moveTo>
                  <a:lnTo>
                    <a:pt x="1283" y="0"/>
                  </a:lnTo>
                  <a:cubicBezTo>
                    <a:pt x="1238" y="8"/>
                    <a:pt x="1199" y="31"/>
                    <a:pt x="1169" y="31"/>
                  </a:cubicBezTo>
                  <a:lnTo>
                    <a:pt x="1169" y="31"/>
                  </a:lnTo>
                  <a:cubicBezTo>
                    <a:pt x="1138" y="46"/>
                    <a:pt x="1062" y="53"/>
                    <a:pt x="1031" y="76"/>
                  </a:cubicBezTo>
                  <a:cubicBezTo>
                    <a:pt x="1001" y="92"/>
                    <a:pt x="978" y="122"/>
                    <a:pt x="955" y="153"/>
                  </a:cubicBezTo>
                  <a:cubicBezTo>
                    <a:pt x="940" y="168"/>
                    <a:pt x="955" y="199"/>
                    <a:pt x="932" y="214"/>
                  </a:cubicBezTo>
                  <a:cubicBezTo>
                    <a:pt x="909" y="245"/>
                    <a:pt x="871" y="245"/>
                    <a:pt x="840" y="260"/>
                  </a:cubicBezTo>
                  <a:cubicBezTo>
                    <a:pt x="810" y="283"/>
                    <a:pt x="794" y="344"/>
                    <a:pt x="764" y="374"/>
                  </a:cubicBezTo>
                  <a:lnTo>
                    <a:pt x="764" y="374"/>
                  </a:lnTo>
                  <a:lnTo>
                    <a:pt x="764" y="374"/>
                  </a:lnTo>
                  <a:cubicBezTo>
                    <a:pt x="672" y="405"/>
                    <a:pt x="794" y="520"/>
                    <a:pt x="741" y="581"/>
                  </a:cubicBezTo>
                  <a:cubicBezTo>
                    <a:pt x="718" y="611"/>
                    <a:pt x="688" y="680"/>
                    <a:pt x="657" y="695"/>
                  </a:cubicBezTo>
                  <a:cubicBezTo>
                    <a:pt x="642" y="703"/>
                    <a:pt x="588" y="695"/>
                    <a:pt x="588" y="718"/>
                  </a:cubicBezTo>
                  <a:cubicBezTo>
                    <a:pt x="588" y="772"/>
                    <a:pt x="435" y="901"/>
                    <a:pt x="420" y="840"/>
                  </a:cubicBezTo>
                  <a:cubicBezTo>
                    <a:pt x="321" y="871"/>
                    <a:pt x="0" y="1276"/>
                    <a:pt x="138" y="1276"/>
                  </a:cubicBezTo>
                  <a:cubicBezTo>
                    <a:pt x="145" y="1245"/>
                    <a:pt x="183" y="1230"/>
                    <a:pt x="206" y="1237"/>
                  </a:cubicBezTo>
                  <a:cubicBezTo>
                    <a:pt x="283" y="1245"/>
                    <a:pt x="443" y="1085"/>
                    <a:pt x="443" y="1283"/>
                  </a:cubicBezTo>
                  <a:cubicBezTo>
                    <a:pt x="451" y="1283"/>
                    <a:pt x="451" y="1283"/>
                    <a:pt x="451" y="1283"/>
                  </a:cubicBezTo>
                  <a:cubicBezTo>
                    <a:pt x="458" y="1268"/>
                    <a:pt x="474" y="1260"/>
                    <a:pt x="489" y="1253"/>
                  </a:cubicBezTo>
                  <a:cubicBezTo>
                    <a:pt x="496" y="1253"/>
                    <a:pt x="527" y="1245"/>
                    <a:pt x="527" y="1237"/>
                  </a:cubicBezTo>
                  <a:cubicBezTo>
                    <a:pt x="535" y="1237"/>
                    <a:pt x="519" y="1192"/>
                    <a:pt x="519" y="1176"/>
                  </a:cubicBezTo>
                  <a:cubicBezTo>
                    <a:pt x="519" y="1016"/>
                    <a:pt x="802" y="932"/>
                    <a:pt x="940" y="932"/>
                  </a:cubicBezTo>
                  <a:cubicBezTo>
                    <a:pt x="1024" y="932"/>
                    <a:pt x="1138" y="1062"/>
                    <a:pt x="1085" y="1138"/>
                  </a:cubicBezTo>
                  <a:cubicBezTo>
                    <a:pt x="1024" y="1230"/>
                    <a:pt x="1092" y="1299"/>
                    <a:pt x="1161" y="1383"/>
                  </a:cubicBezTo>
                  <a:cubicBezTo>
                    <a:pt x="1161" y="1406"/>
                    <a:pt x="1161" y="1459"/>
                    <a:pt x="1199" y="1451"/>
                  </a:cubicBezTo>
                  <a:cubicBezTo>
                    <a:pt x="1222" y="1444"/>
                    <a:pt x="1245" y="1421"/>
                    <a:pt x="1260" y="1421"/>
                  </a:cubicBezTo>
                  <a:cubicBezTo>
                    <a:pt x="1260" y="1459"/>
                    <a:pt x="1184" y="1512"/>
                    <a:pt x="1153" y="1535"/>
                  </a:cubicBezTo>
                  <a:cubicBezTo>
                    <a:pt x="1092" y="1589"/>
                    <a:pt x="1085" y="1703"/>
                    <a:pt x="1123" y="1772"/>
                  </a:cubicBezTo>
                  <a:cubicBezTo>
                    <a:pt x="1146" y="1810"/>
                    <a:pt x="1153" y="1841"/>
                    <a:pt x="1169" y="1879"/>
                  </a:cubicBezTo>
                  <a:lnTo>
                    <a:pt x="1169" y="1879"/>
                  </a:lnTo>
                  <a:cubicBezTo>
                    <a:pt x="1421" y="1803"/>
                    <a:pt x="1421" y="1803"/>
                    <a:pt x="1421" y="1803"/>
                  </a:cubicBezTo>
                  <a:lnTo>
                    <a:pt x="1421" y="1803"/>
                  </a:lnTo>
                  <a:cubicBezTo>
                    <a:pt x="1436" y="1787"/>
                    <a:pt x="1459" y="1772"/>
                    <a:pt x="1482" y="1749"/>
                  </a:cubicBezTo>
                  <a:cubicBezTo>
                    <a:pt x="1505" y="1719"/>
                    <a:pt x="1528" y="1688"/>
                    <a:pt x="1543" y="1650"/>
                  </a:cubicBezTo>
                  <a:cubicBezTo>
                    <a:pt x="1558" y="1604"/>
                    <a:pt x="1551" y="1535"/>
                    <a:pt x="1596" y="1512"/>
                  </a:cubicBezTo>
                  <a:cubicBezTo>
                    <a:pt x="1642" y="1482"/>
                    <a:pt x="1703" y="1520"/>
                    <a:pt x="1757" y="1512"/>
                  </a:cubicBezTo>
                  <a:cubicBezTo>
                    <a:pt x="1780" y="1505"/>
                    <a:pt x="1787" y="1482"/>
                    <a:pt x="1803" y="1474"/>
                  </a:cubicBezTo>
                  <a:cubicBezTo>
                    <a:pt x="1833" y="1459"/>
                    <a:pt x="1879" y="1467"/>
                    <a:pt x="1910" y="1444"/>
                  </a:cubicBezTo>
                  <a:cubicBezTo>
                    <a:pt x="1932" y="1421"/>
                    <a:pt x="1948" y="1383"/>
                    <a:pt x="1948" y="1345"/>
                  </a:cubicBezTo>
                  <a:cubicBezTo>
                    <a:pt x="1948" y="1299"/>
                    <a:pt x="1917" y="1253"/>
                    <a:pt x="1917" y="1207"/>
                  </a:cubicBezTo>
                  <a:cubicBezTo>
                    <a:pt x="1917" y="1176"/>
                    <a:pt x="1910" y="1146"/>
                    <a:pt x="1932" y="1123"/>
                  </a:cubicBezTo>
                  <a:cubicBezTo>
                    <a:pt x="1955" y="1100"/>
                    <a:pt x="2001" y="1115"/>
                    <a:pt x="2032" y="1100"/>
                  </a:cubicBezTo>
                  <a:cubicBezTo>
                    <a:pt x="2062" y="1085"/>
                    <a:pt x="2078" y="1047"/>
                    <a:pt x="2093" y="1024"/>
                  </a:cubicBezTo>
                  <a:lnTo>
                    <a:pt x="2093" y="1024"/>
                  </a:lnTo>
                  <a:cubicBezTo>
                    <a:pt x="2101" y="1001"/>
                    <a:pt x="2101" y="970"/>
                    <a:pt x="2108" y="940"/>
                  </a:cubicBezTo>
                  <a:cubicBezTo>
                    <a:pt x="2116" y="924"/>
                    <a:pt x="2139" y="909"/>
                    <a:pt x="2139" y="886"/>
                  </a:cubicBezTo>
                  <a:cubicBezTo>
                    <a:pt x="2139" y="863"/>
                    <a:pt x="2093" y="856"/>
                    <a:pt x="2101" y="840"/>
                  </a:cubicBezTo>
                  <a:cubicBezTo>
                    <a:pt x="2108" y="810"/>
                    <a:pt x="2154" y="802"/>
                    <a:pt x="2169" y="772"/>
                  </a:cubicBezTo>
                  <a:cubicBezTo>
                    <a:pt x="2177" y="756"/>
                    <a:pt x="2154" y="733"/>
                    <a:pt x="2146" y="711"/>
                  </a:cubicBezTo>
                  <a:lnTo>
                    <a:pt x="2146" y="711"/>
                  </a:lnTo>
                  <a:cubicBezTo>
                    <a:pt x="2146" y="718"/>
                    <a:pt x="2139" y="718"/>
                    <a:pt x="2131" y="726"/>
                  </a:cubicBezTo>
                  <a:cubicBezTo>
                    <a:pt x="2116" y="733"/>
                    <a:pt x="2101" y="741"/>
                    <a:pt x="2085" y="741"/>
                  </a:cubicBezTo>
                  <a:cubicBezTo>
                    <a:pt x="2062" y="741"/>
                    <a:pt x="2039" y="733"/>
                    <a:pt x="2016" y="733"/>
                  </a:cubicBezTo>
                  <a:cubicBezTo>
                    <a:pt x="2009" y="733"/>
                    <a:pt x="2009" y="756"/>
                    <a:pt x="1994" y="756"/>
                  </a:cubicBezTo>
                  <a:cubicBezTo>
                    <a:pt x="1978" y="756"/>
                    <a:pt x="1948" y="756"/>
                    <a:pt x="1940" y="741"/>
                  </a:cubicBezTo>
                  <a:cubicBezTo>
                    <a:pt x="1917" y="726"/>
                    <a:pt x="1917" y="695"/>
                    <a:pt x="1917" y="672"/>
                  </a:cubicBezTo>
                  <a:cubicBezTo>
                    <a:pt x="1917" y="665"/>
                    <a:pt x="1940" y="649"/>
                    <a:pt x="1932" y="642"/>
                  </a:cubicBezTo>
                  <a:cubicBezTo>
                    <a:pt x="1917" y="626"/>
                    <a:pt x="1902" y="642"/>
                    <a:pt x="1887" y="649"/>
                  </a:cubicBezTo>
                  <a:cubicBezTo>
                    <a:pt x="1871" y="649"/>
                    <a:pt x="1856" y="665"/>
                    <a:pt x="1841" y="672"/>
                  </a:cubicBezTo>
                  <a:cubicBezTo>
                    <a:pt x="1826" y="680"/>
                    <a:pt x="1818" y="695"/>
                    <a:pt x="1795" y="703"/>
                  </a:cubicBezTo>
                  <a:cubicBezTo>
                    <a:pt x="1772" y="711"/>
                    <a:pt x="1742" y="703"/>
                    <a:pt x="1719" y="718"/>
                  </a:cubicBezTo>
                  <a:cubicBezTo>
                    <a:pt x="1688" y="733"/>
                    <a:pt x="1673" y="764"/>
                    <a:pt x="1642" y="787"/>
                  </a:cubicBezTo>
                  <a:cubicBezTo>
                    <a:pt x="1627" y="795"/>
                    <a:pt x="1604" y="810"/>
                    <a:pt x="1581" y="802"/>
                  </a:cubicBezTo>
                  <a:cubicBezTo>
                    <a:pt x="1558" y="795"/>
                    <a:pt x="1543" y="756"/>
                    <a:pt x="1528" y="741"/>
                  </a:cubicBezTo>
                  <a:cubicBezTo>
                    <a:pt x="1505" y="718"/>
                    <a:pt x="1482" y="695"/>
                    <a:pt x="1467" y="672"/>
                  </a:cubicBezTo>
                  <a:cubicBezTo>
                    <a:pt x="1451" y="657"/>
                    <a:pt x="1467" y="634"/>
                    <a:pt x="1451" y="619"/>
                  </a:cubicBezTo>
                  <a:cubicBezTo>
                    <a:pt x="1436" y="611"/>
                    <a:pt x="1421" y="626"/>
                    <a:pt x="1405" y="626"/>
                  </a:cubicBezTo>
                  <a:cubicBezTo>
                    <a:pt x="1375" y="634"/>
                    <a:pt x="1344" y="657"/>
                    <a:pt x="1321" y="642"/>
                  </a:cubicBezTo>
                  <a:cubicBezTo>
                    <a:pt x="1299" y="619"/>
                    <a:pt x="1306" y="565"/>
                    <a:pt x="1306" y="535"/>
                  </a:cubicBezTo>
                  <a:cubicBezTo>
                    <a:pt x="1306" y="512"/>
                    <a:pt x="1337" y="504"/>
                    <a:pt x="1337" y="489"/>
                  </a:cubicBezTo>
                  <a:cubicBezTo>
                    <a:pt x="1337" y="474"/>
                    <a:pt x="1329" y="466"/>
                    <a:pt x="1314" y="451"/>
                  </a:cubicBezTo>
                  <a:cubicBezTo>
                    <a:pt x="1306" y="443"/>
                    <a:pt x="1291" y="443"/>
                    <a:pt x="1291" y="428"/>
                  </a:cubicBezTo>
                  <a:cubicBezTo>
                    <a:pt x="1283" y="420"/>
                    <a:pt x="1291" y="413"/>
                    <a:pt x="1283" y="405"/>
                  </a:cubicBezTo>
                  <a:cubicBezTo>
                    <a:pt x="1276" y="397"/>
                    <a:pt x="1253" y="405"/>
                    <a:pt x="1253" y="390"/>
                  </a:cubicBezTo>
                  <a:cubicBezTo>
                    <a:pt x="1253" y="359"/>
                    <a:pt x="1268" y="328"/>
                    <a:pt x="1291" y="298"/>
                  </a:cubicBezTo>
                  <a:cubicBezTo>
                    <a:pt x="1306" y="275"/>
                    <a:pt x="1337" y="267"/>
                    <a:pt x="1352" y="252"/>
                  </a:cubicBezTo>
                  <a:cubicBezTo>
                    <a:pt x="1367" y="229"/>
                    <a:pt x="1360" y="206"/>
                    <a:pt x="1367" y="184"/>
                  </a:cubicBezTo>
                  <a:cubicBezTo>
                    <a:pt x="1367" y="168"/>
                    <a:pt x="1382" y="161"/>
                    <a:pt x="1390" y="145"/>
                  </a:cubicBezTo>
                  <a:cubicBezTo>
                    <a:pt x="1398" y="130"/>
                    <a:pt x="1413" y="115"/>
                    <a:pt x="1405" y="107"/>
                  </a:cubicBezTo>
                  <a:cubicBezTo>
                    <a:pt x="1405" y="92"/>
                    <a:pt x="1382" y="99"/>
                    <a:pt x="1367" y="92"/>
                  </a:cubicBezTo>
                  <a:cubicBezTo>
                    <a:pt x="1344" y="76"/>
                    <a:pt x="1321" y="53"/>
                    <a:pt x="1306" y="31"/>
                  </a:cubicBezTo>
                  <a:cubicBezTo>
                    <a:pt x="1283" y="8"/>
                    <a:pt x="1299" y="23"/>
                    <a:pt x="1283"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38" name="Freeform 21">
              <a:extLst>
                <a:ext uri="{FF2B5EF4-FFF2-40B4-BE49-F238E27FC236}">
                  <a16:creationId xmlns:a16="http://schemas.microsoft.com/office/drawing/2014/main" id="{DD25F15E-AC8C-4A1F-99B8-4641A4612C42}"/>
                </a:ext>
              </a:extLst>
            </p:cNvPr>
            <p:cNvSpPr>
              <a:spLocks noChangeArrowheads="1"/>
            </p:cNvSpPr>
            <p:nvPr/>
          </p:nvSpPr>
          <p:spPr bwMode="auto">
            <a:xfrm>
              <a:off x="5311429" y="7202488"/>
              <a:ext cx="371451" cy="292100"/>
            </a:xfrm>
            <a:custGeom>
              <a:avLst/>
              <a:gdLst>
                <a:gd name="T0" fmla="*/ 550 w 1032"/>
                <a:gd name="T1" fmla="*/ 809 h 810"/>
                <a:gd name="T2" fmla="*/ 550 w 1032"/>
                <a:gd name="T3" fmla="*/ 809 h 810"/>
                <a:gd name="T4" fmla="*/ 626 w 1032"/>
                <a:gd name="T5" fmla="*/ 695 h 810"/>
                <a:gd name="T6" fmla="*/ 718 w 1032"/>
                <a:gd name="T7" fmla="*/ 649 h 810"/>
                <a:gd name="T8" fmla="*/ 741 w 1032"/>
                <a:gd name="T9" fmla="*/ 588 h 810"/>
                <a:gd name="T10" fmla="*/ 817 w 1032"/>
                <a:gd name="T11" fmla="*/ 511 h 810"/>
                <a:gd name="T12" fmla="*/ 955 w 1032"/>
                <a:gd name="T13" fmla="*/ 466 h 810"/>
                <a:gd name="T14" fmla="*/ 955 w 1032"/>
                <a:gd name="T15" fmla="*/ 466 h 810"/>
                <a:gd name="T16" fmla="*/ 955 w 1032"/>
                <a:gd name="T17" fmla="*/ 466 h 810"/>
                <a:gd name="T18" fmla="*/ 1001 w 1032"/>
                <a:gd name="T19" fmla="*/ 305 h 810"/>
                <a:gd name="T20" fmla="*/ 886 w 1032"/>
                <a:gd name="T21" fmla="*/ 313 h 810"/>
                <a:gd name="T22" fmla="*/ 626 w 1032"/>
                <a:gd name="T23" fmla="*/ 61 h 810"/>
                <a:gd name="T24" fmla="*/ 519 w 1032"/>
                <a:gd name="T25" fmla="*/ 38 h 810"/>
                <a:gd name="T26" fmla="*/ 367 w 1032"/>
                <a:gd name="T27" fmla="*/ 30 h 810"/>
                <a:gd name="T28" fmla="*/ 260 w 1032"/>
                <a:gd name="T29" fmla="*/ 61 h 810"/>
                <a:gd name="T30" fmla="*/ 221 w 1032"/>
                <a:gd name="T31" fmla="*/ 69 h 810"/>
                <a:gd name="T32" fmla="*/ 183 w 1032"/>
                <a:gd name="T33" fmla="*/ 76 h 810"/>
                <a:gd name="T34" fmla="*/ 130 w 1032"/>
                <a:gd name="T35" fmla="*/ 336 h 810"/>
                <a:gd name="T36" fmla="*/ 38 w 1032"/>
                <a:gd name="T37" fmla="*/ 298 h 810"/>
                <a:gd name="T38" fmla="*/ 0 w 1032"/>
                <a:gd name="T39" fmla="*/ 389 h 810"/>
                <a:gd name="T40" fmla="*/ 92 w 1032"/>
                <a:gd name="T41" fmla="*/ 405 h 810"/>
                <a:gd name="T42" fmla="*/ 206 w 1032"/>
                <a:gd name="T43" fmla="*/ 504 h 810"/>
                <a:gd name="T44" fmla="*/ 267 w 1032"/>
                <a:gd name="T45" fmla="*/ 596 h 810"/>
                <a:gd name="T46" fmla="*/ 389 w 1032"/>
                <a:gd name="T47" fmla="*/ 725 h 810"/>
                <a:gd name="T48" fmla="*/ 550 w 1032"/>
                <a:gd name="T49" fmla="*/ 80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2" h="810">
                  <a:moveTo>
                    <a:pt x="550" y="809"/>
                  </a:moveTo>
                  <a:lnTo>
                    <a:pt x="550" y="809"/>
                  </a:lnTo>
                  <a:cubicBezTo>
                    <a:pt x="580" y="779"/>
                    <a:pt x="596" y="718"/>
                    <a:pt x="626" y="695"/>
                  </a:cubicBezTo>
                  <a:cubicBezTo>
                    <a:pt x="657" y="680"/>
                    <a:pt x="695" y="680"/>
                    <a:pt x="718" y="649"/>
                  </a:cubicBezTo>
                  <a:cubicBezTo>
                    <a:pt x="741" y="634"/>
                    <a:pt x="726" y="603"/>
                    <a:pt x="741" y="588"/>
                  </a:cubicBezTo>
                  <a:cubicBezTo>
                    <a:pt x="764" y="557"/>
                    <a:pt x="787" y="527"/>
                    <a:pt x="817" y="511"/>
                  </a:cubicBezTo>
                  <a:cubicBezTo>
                    <a:pt x="848" y="488"/>
                    <a:pt x="924" y="481"/>
                    <a:pt x="955" y="466"/>
                  </a:cubicBezTo>
                  <a:lnTo>
                    <a:pt x="955" y="466"/>
                  </a:lnTo>
                  <a:lnTo>
                    <a:pt x="955" y="466"/>
                  </a:lnTo>
                  <a:cubicBezTo>
                    <a:pt x="955" y="458"/>
                    <a:pt x="1031" y="290"/>
                    <a:pt x="1001" y="305"/>
                  </a:cubicBezTo>
                  <a:cubicBezTo>
                    <a:pt x="962" y="328"/>
                    <a:pt x="932" y="298"/>
                    <a:pt x="886" y="313"/>
                  </a:cubicBezTo>
                  <a:cubicBezTo>
                    <a:pt x="756" y="374"/>
                    <a:pt x="657" y="152"/>
                    <a:pt x="626" y="61"/>
                  </a:cubicBezTo>
                  <a:cubicBezTo>
                    <a:pt x="588" y="61"/>
                    <a:pt x="550" y="53"/>
                    <a:pt x="519" y="38"/>
                  </a:cubicBezTo>
                  <a:cubicBezTo>
                    <a:pt x="443" y="0"/>
                    <a:pt x="443" y="23"/>
                    <a:pt x="367" y="30"/>
                  </a:cubicBezTo>
                  <a:cubicBezTo>
                    <a:pt x="321" y="30"/>
                    <a:pt x="298" y="38"/>
                    <a:pt x="260" y="61"/>
                  </a:cubicBezTo>
                  <a:cubicBezTo>
                    <a:pt x="252" y="69"/>
                    <a:pt x="237" y="69"/>
                    <a:pt x="221" y="69"/>
                  </a:cubicBezTo>
                  <a:cubicBezTo>
                    <a:pt x="214" y="76"/>
                    <a:pt x="183" y="69"/>
                    <a:pt x="183" y="76"/>
                  </a:cubicBezTo>
                  <a:cubicBezTo>
                    <a:pt x="229" y="107"/>
                    <a:pt x="160" y="336"/>
                    <a:pt x="130" y="336"/>
                  </a:cubicBezTo>
                  <a:cubicBezTo>
                    <a:pt x="84" y="336"/>
                    <a:pt x="107" y="259"/>
                    <a:pt x="38" y="298"/>
                  </a:cubicBezTo>
                  <a:cubicBezTo>
                    <a:pt x="0" y="313"/>
                    <a:pt x="0" y="344"/>
                    <a:pt x="0" y="389"/>
                  </a:cubicBezTo>
                  <a:cubicBezTo>
                    <a:pt x="23" y="389"/>
                    <a:pt x="76" y="374"/>
                    <a:pt x="92" y="405"/>
                  </a:cubicBezTo>
                  <a:cubicBezTo>
                    <a:pt x="137" y="504"/>
                    <a:pt x="84" y="466"/>
                    <a:pt x="206" y="504"/>
                  </a:cubicBezTo>
                  <a:cubicBezTo>
                    <a:pt x="252" y="519"/>
                    <a:pt x="260" y="557"/>
                    <a:pt x="267" y="596"/>
                  </a:cubicBezTo>
                  <a:cubicBezTo>
                    <a:pt x="275" y="619"/>
                    <a:pt x="367" y="702"/>
                    <a:pt x="389" y="725"/>
                  </a:cubicBezTo>
                  <a:cubicBezTo>
                    <a:pt x="443" y="771"/>
                    <a:pt x="489" y="794"/>
                    <a:pt x="550" y="809"/>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39" name="Freeform 22">
              <a:extLst>
                <a:ext uri="{FF2B5EF4-FFF2-40B4-BE49-F238E27FC236}">
                  <a16:creationId xmlns:a16="http://schemas.microsoft.com/office/drawing/2014/main" id="{4B4276BF-C249-4EAC-BFAE-C2EE6DBCBA60}"/>
                </a:ext>
              </a:extLst>
            </p:cNvPr>
            <p:cNvSpPr>
              <a:spLocks noChangeArrowheads="1"/>
            </p:cNvSpPr>
            <p:nvPr/>
          </p:nvSpPr>
          <p:spPr bwMode="auto">
            <a:xfrm>
              <a:off x="6132114" y="7599364"/>
              <a:ext cx="552414" cy="642937"/>
            </a:xfrm>
            <a:custGeom>
              <a:avLst/>
              <a:gdLst>
                <a:gd name="T0" fmla="*/ 1298 w 1535"/>
                <a:gd name="T1" fmla="*/ 0 h 1788"/>
                <a:gd name="T2" fmla="*/ 1206 w 1535"/>
                <a:gd name="T3" fmla="*/ 160 h 1788"/>
                <a:gd name="T4" fmla="*/ 1198 w 1535"/>
                <a:gd name="T5" fmla="*/ 305 h 1788"/>
                <a:gd name="T6" fmla="*/ 1290 w 1535"/>
                <a:gd name="T7" fmla="*/ 389 h 1788"/>
                <a:gd name="T8" fmla="*/ 1244 w 1535"/>
                <a:gd name="T9" fmla="*/ 435 h 1788"/>
                <a:gd name="T10" fmla="*/ 1183 w 1535"/>
                <a:gd name="T11" fmla="*/ 542 h 1788"/>
                <a:gd name="T12" fmla="*/ 1130 w 1535"/>
                <a:gd name="T13" fmla="*/ 496 h 1788"/>
                <a:gd name="T14" fmla="*/ 984 w 1535"/>
                <a:gd name="T15" fmla="*/ 504 h 1788"/>
                <a:gd name="T16" fmla="*/ 870 w 1535"/>
                <a:gd name="T17" fmla="*/ 618 h 1788"/>
                <a:gd name="T18" fmla="*/ 961 w 1535"/>
                <a:gd name="T19" fmla="*/ 725 h 1788"/>
                <a:gd name="T20" fmla="*/ 1046 w 1535"/>
                <a:gd name="T21" fmla="*/ 847 h 1788"/>
                <a:gd name="T22" fmla="*/ 1229 w 1535"/>
                <a:gd name="T23" fmla="*/ 993 h 1788"/>
                <a:gd name="T24" fmla="*/ 1267 w 1535"/>
                <a:gd name="T25" fmla="*/ 840 h 1788"/>
                <a:gd name="T26" fmla="*/ 1298 w 1535"/>
                <a:gd name="T27" fmla="*/ 664 h 1788"/>
                <a:gd name="T28" fmla="*/ 1412 w 1535"/>
                <a:gd name="T29" fmla="*/ 680 h 1788"/>
                <a:gd name="T30" fmla="*/ 1511 w 1535"/>
                <a:gd name="T31" fmla="*/ 794 h 1788"/>
                <a:gd name="T32" fmla="*/ 1519 w 1535"/>
                <a:gd name="T33" fmla="*/ 955 h 1788"/>
                <a:gd name="T34" fmla="*/ 1420 w 1535"/>
                <a:gd name="T35" fmla="*/ 985 h 1788"/>
                <a:gd name="T36" fmla="*/ 1488 w 1535"/>
                <a:gd name="T37" fmla="*/ 1084 h 1788"/>
                <a:gd name="T38" fmla="*/ 1435 w 1535"/>
                <a:gd name="T39" fmla="*/ 1291 h 1788"/>
                <a:gd name="T40" fmla="*/ 1466 w 1535"/>
                <a:gd name="T41" fmla="*/ 1405 h 1788"/>
                <a:gd name="T42" fmla="*/ 1389 w 1535"/>
                <a:gd name="T43" fmla="*/ 1566 h 1788"/>
                <a:gd name="T44" fmla="*/ 1275 w 1535"/>
                <a:gd name="T45" fmla="*/ 1619 h 1788"/>
                <a:gd name="T46" fmla="*/ 1152 w 1535"/>
                <a:gd name="T47" fmla="*/ 1711 h 1788"/>
                <a:gd name="T48" fmla="*/ 1046 w 1535"/>
                <a:gd name="T49" fmla="*/ 1764 h 1788"/>
                <a:gd name="T50" fmla="*/ 946 w 1535"/>
                <a:gd name="T51" fmla="*/ 1779 h 1788"/>
                <a:gd name="T52" fmla="*/ 824 w 1535"/>
                <a:gd name="T53" fmla="*/ 1787 h 1788"/>
                <a:gd name="T54" fmla="*/ 755 w 1535"/>
                <a:gd name="T55" fmla="*/ 1649 h 1788"/>
                <a:gd name="T56" fmla="*/ 679 w 1535"/>
                <a:gd name="T57" fmla="*/ 1588 h 1788"/>
                <a:gd name="T58" fmla="*/ 457 w 1535"/>
                <a:gd name="T59" fmla="*/ 1680 h 1788"/>
                <a:gd name="T60" fmla="*/ 343 w 1535"/>
                <a:gd name="T61" fmla="*/ 1711 h 1788"/>
                <a:gd name="T62" fmla="*/ 121 w 1535"/>
                <a:gd name="T63" fmla="*/ 1550 h 1788"/>
                <a:gd name="T64" fmla="*/ 31 w 1535"/>
                <a:gd name="T65" fmla="*/ 1428 h 1788"/>
                <a:gd name="T66" fmla="*/ 144 w 1535"/>
                <a:gd name="T67" fmla="*/ 1336 h 1788"/>
                <a:gd name="T68" fmla="*/ 282 w 1535"/>
                <a:gd name="T69" fmla="*/ 1313 h 1788"/>
                <a:gd name="T70" fmla="*/ 381 w 1535"/>
                <a:gd name="T71" fmla="*/ 1161 h 1788"/>
                <a:gd name="T72" fmla="*/ 251 w 1535"/>
                <a:gd name="T73" fmla="*/ 1199 h 1788"/>
                <a:gd name="T74" fmla="*/ 182 w 1535"/>
                <a:gd name="T75" fmla="*/ 1115 h 1788"/>
                <a:gd name="T76" fmla="*/ 282 w 1535"/>
                <a:gd name="T77" fmla="*/ 977 h 1788"/>
                <a:gd name="T78" fmla="*/ 305 w 1535"/>
                <a:gd name="T79" fmla="*/ 870 h 1788"/>
                <a:gd name="T80" fmla="*/ 343 w 1535"/>
                <a:gd name="T81" fmla="*/ 779 h 1788"/>
                <a:gd name="T82" fmla="*/ 389 w 1535"/>
                <a:gd name="T83" fmla="*/ 672 h 1788"/>
                <a:gd name="T84" fmla="*/ 266 w 1535"/>
                <a:gd name="T85" fmla="*/ 588 h 1788"/>
                <a:gd name="T86" fmla="*/ 167 w 1535"/>
                <a:gd name="T87" fmla="*/ 534 h 1788"/>
                <a:gd name="T88" fmla="*/ 175 w 1535"/>
                <a:gd name="T89" fmla="*/ 374 h 1788"/>
                <a:gd name="T90" fmla="*/ 152 w 1535"/>
                <a:gd name="T91" fmla="*/ 313 h 1788"/>
                <a:gd name="T92" fmla="*/ 205 w 1535"/>
                <a:gd name="T93" fmla="*/ 282 h 1788"/>
                <a:gd name="T94" fmla="*/ 373 w 1535"/>
                <a:gd name="T95" fmla="*/ 137 h 1788"/>
                <a:gd name="T96" fmla="*/ 549 w 1535"/>
                <a:gd name="T97" fmla="*/ 152 h 1788"/>
                <a:gd name="T98" fmla="*/ 725 w 1535"/>
                <a:gd name="T99" fmla="*/ 252 h 1788"/>
                <a:gd name="T100" fmla="*/ 794 w 1535"/>
                <a:gd name="T101" fmla="*/ 68 h 1788"/>
                <a:gd name="T102" fmla="*/ 877 w 1535"/>
                <a:gd name="T103" fmla="*/ 15 h 1788"/>
                <a:gd name="T104" fmla="*/ 961 w 1535"/>
                <a:gd name="T105" fmla="*/ 91 h 1788"/>
                <a:gd name="T106" fmla="*/ 1076 w 1535"/>
                <a:gd name="T107" fmla="*/ 68 h 1788"/>
                <a:gd name="T108" fmla="*/ 1206 w 1535"/>
                <a:gd name="T109" fmla="*/ 38 h 1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5" h="1788">
                  <a:moveTo>
                    <a:pt x="1298" y="0"/>
                  </a:moveTo>
                  <a:lnTo>
                    <a:pt x="1298" y="0"/>
                  </a:lnTo>
                  <a:cubicBezTo>
                    <a:pt x="1298" y="30"/>
                    <a:pt x="1313" y="61"/>
                    <a:pt x="1298" y="84"/>
                  </a:cubicBezTo>
                  <a:cubicBezTo>
                    <a:pt x="1275" y="122"/>
                    <a:pt x="1229" y="130"/>
                    <a:pt x="1206" y="160"/>
                  </a:cubicBezTo>
                  <a:cubicBezTo>
                    <a:pt x="1183" y="183"/>
                    <a:pt x="1168" y="213"/>
                    <a:pt x="1168" y="244"/>
                  </a:cubicBezTo>
                  <a:cubicBezTo>
                    <a:pt x="1168" y="267"/>
                    <a:pt x="1175" y="298"/>
                    <a:pt x="1198" y="305"/>
                  </a:cubicBezTo>
                  <a:cubicBezTo>
                    <a:pt x="1236" y="313"/>
                    <a:pt x="1282" y="244"/>
                    <a:pt x="1305" y="267"/>
                  </a:cubicBezTo>
                  <a:cubicBezTo>
                    <a:pt x="1336" y="298"/>
                    <a:pt x="1305" y="351"/>
                    <a:pt x="1290" y="389"/>
                  </a:cubicBezTo>
                  <a:cubicBezTo>
                    <a:pt x="1282" y="412"/>
                    <a:pt x="1259" y="420"/>
                    <a:pt x="1244" y="435"/>
                  </a:cubicBezTo>
                  <a:lnTo>
                    <a:pt x="1244" y="435"/>
                  </a:lnTo>
                  <a:cubicBezTo>
                    <a:pt x="1221" y="443"/>
                    <a:pt x="1175" y="427"/>
                    <a:pt x="1168" y="450"/>
                  </a:cubicBezTo>
                  <a:cubicBezTo>
                    <a:pt x="1145" y="473"/>
                    <a:pt x="1183" y="511"/>
                    <a:pt x="1183" y="542"/>
                  </a:cubicBezTo>
                  <a:cubicBezTo>
                    <a:pt x="1175" y="550"/>
                    <a:pt x="1160" y="557"/>
                    <a:pt x="1152" y="550"/>
                  </a:cubicBezTo>
                  <a:cubicBezTo>
                    <a:pt x="1137" y="534"/>
                    <a:pt x="1152" y="496"/>
                    <a:pt x="1130" y="496"/>
                  </a:cubicBezTo>
                  <a:cubicBezTo>
                    <a:pt x="1114" y="488"/>
                    <a:pt x="1099" y="534"/>
                    <a:pt x="1084" y="534"/>
                  </a:cubicBezTo>
                  <a:cubicBezTo>
                    <a:pt x="1046" y="534"/>
                    <a:pt x="1015" y="496"/>
                    <a:pt x="984" y="504"/>
                  </a:cubicBezTo>
                  <a:cubicBezTo>
                    <a:pt x="969" y="511"/>
                    <a:pt x="1000" y="550"/>
                    <a:pt x="984" y="565"/>
                  </a:cubicBezTo>
                  <a:cubicBezTo>
                    <a:pt x="954" y="595"/>
                    <a:pt x="900" y="588"/>
                    <a:pt x="870" y="618"/>
                  </a:cubicBezTo>
                  <a:cubicBezTo>
                    <a:pt x="855" y="634"/>
                    <a:pt x="862" y="657"/>
                    <a:pt x="870" y="672"/>
                  </a:cubicBezTo>
                  <a:cubicBezTo>
                    <a:pt x="893" y="702"/>
                    <a:pt x="938" y="702"/>
                    <a:pt x="961" y="725"/>
                  </a:cubicBezTo>
                  <a:cubicBezTo>
                    <a:pt x="969" y="741"/>
                    <a:pt x="938" y="756"/>
                    <a:pt x="946" y="771"/>
                  </a:cubicBezTo>
                  <a:cubicBezTo>
                    <a:pt x="969" y="802"/>
                    <a:pt x="1015" y="817"/>
                    <a:pt x="1046" y="847"/>
                  </a:cubicBezTo>
                  <a:cubicBezTo>
                    <a:pt x="1076" y="878"/>
                    <a:pt x="1099" y="916"/>
                    <a:pt x="1130" y="939"/>
                  </a:cubicBezTo>
                  <a:cubicBezTo>
                    <a:pt x="1160" y="962"/>
                    <a:pt x="1191" y="993"/>
                    <a:pt x="1229" y="993"/>
                  </a:cubicBezTo>
                  <a:cubicBezTo>
                    <a:pt x="1252" y="993"/>
                    <a:pt x="1252" y="955"/>
                    <a:pt x="1259" y="939"/>
                  </a:cubicBezTo>
                  <a:cubicBezTo>
                    <a:pt x="1267" y="909"/>
                    <a:pt x="1259" y="870"/>
                    <a:pt x="1267" y="840"/>
                  </a:cubicBezTo>
                  <a:cubicBezTo>
                    <a:pt x="1275" y="794"/>
                    <a:pt x="1298" y="756"/>
                    <a:pt x="1305" y="710"/>
                  </a:cubicBezTo>
                  <a:cubicBezTo>
                    <a:pt x="1305" y="695"/>
                    <a:pt x="1282" y="664"/>
                    <a:pt x="1298" y="664"/>
                  </a:cubicBezTo>
                  <a:cubicBezTo>
                    <a:pt x="1336" y="657"/>
                    <a:pt x="1374" y="672"/>
                    <a:pt x="1412" y="680"/>
                  </a:cubicBezTo>
                  <a:lnTo>
                    <a:pt x="1412" y="680"/>
                  </a:lnTo>
                  <a:cubicBezTo>
                    <a:pt x="1412" y="718"/>
                    <a:pt x="1382" y="756"/>
                    <a:pt x="1397" y="786"/>
                  </a:cubicBezTo>
                  <a:cubicBezTo>
                    <a:pt x="1427" y="809"/>
                    <a:pt x="1481" y="779"/>
                    <a:pt x="1511" y="794"/>
                  </a:cubicBezTo>
                  <a:cubicBezTo>
                    <a:pt x="1534" y="809"/>
                    <a:pt x="1534" y="840"/>
                    <a:pt x="1534" y="863"/>
                  </a:cubicBezTo>
                  <a:cubicBezTo>
                    <a:pt x="1534" y="893"/>
                    <a:pt x="1527" y="924"/>
                    <a:pt x="1519" y="955"/>
                  </a:cubicBezTo>
                  <a:lnTo>
                    <a:pt x="1519" y="955"/>
                  </a:lnTo>
                  <a:cubicBezTo>
                    <a:pt x="1488" y="962"/>
                    <a:pt x="1443" y="962"/>
                    <a:pt x="1420" y="985"/>
                  </a:cubicBezTo>
                  <a:cubicBezTo>
                    <a:pt x="1405" y="1000"/>
                    <a:pt x="1420" y="1023"/>
                    <a:pt x="1427" y="1038"/>
                  </a:cubicBezTo>
                  <a:cubicBezTo>
                    <a:pt x="1443" y="1061"/>
                    <a:pt x="1473" y="1061"/>
                    <a:pt x="1488" y="1084"/>
                  </a:cubicBezTo>
                  <a:cubicBezTo>
                    <a:pt x="1504" y="1107"/>
                    <a:pt x="1519" y="1138"/>
                    <a:pt x="1511" y="1168"/>
                  </a:cubicBezTo>
                  <a:cubicBezTo>
                    <a:pt x="1496" y="1214"/>
                    <a:pt x="1443" y="1245"/>
                    <a:pt x="1435" y="1291"/>
                  </a:cubicBezTo>
                  <a:cubicBezTo>
                    <a:pt x="1427" y="1329"/>
                    <a:pt x="1458" y="1367"/>
                    <a:pt x="1466" y="1405"/>
                  </a:cubicBezTo>
                  <a:lnTo>
                    <a:pt x="1466" y="1405"/>
                  </a:lnTo>
                  <a:cubicBezTo>
                    <a:pt x="1435" y="1420"/>
                    <a:pt x="1382" y="1405"/>
                    <a:pt x="1374" y="1436"/>
                  </a:cubicBezTo>
                  <a:cubicBezTo>
                    <a:pt x="1351" y="1474"/>
                    <a:pt x="1382" y="1520"/>
                    <a:pt x="1389" y="1566"/>
                  </a:cubicBezTo>
                  <a:cubicBezTo>
                    <a:pt x="1389" y="1566"/>
                    <a:pt x="1298" y="1588"/>
                    <a:pt x="1290" y="1588"/>
                  </a:cubicBezTo>
                  <a:cubicBezTo>
                    <a:pt x="1282" y="1588"/>
                    <a:pt x="1275" y="1619"/>
                    <a:pt x="1275" y="1619"/>
                  </a:cubicBezTo>
                  <a:cubicBezTo>
                    <a:pt x="1275" y="1619"/>
                    <a:pt x="1206" y="1627"/>
                    <a:pt x="1191" y="1627"/>
                  </a:cubicBezTo>
                  <a:cubicBezTo>
                    <a:pt x="1183" y="1627"/>
                    <a:pt x="1152" y="1711"/>
                    <a:pt x="1152" y="1711"/>
                  </a:cubicBezTo>
                  <a:cubicBezTo>
                    <a:pt x="1130" y="1711"/>
                    <a:pt x="1107" y="1688"/>
                    <a:pt x="1084" y="1695"/>
                  </a:cubicBezTo>
                  <a:cubicBezTo>
                    <a:pt x="1061" y="1703"/>
                    <a:pt x="1069" y="1749"/>
                    <a:pt x="1046" y="1764"/>
                  </a:cubicBezTo>
                  <a:cubicBezTo>
                    <a:pt x="1015" y="1779"/>
                    <a:pt x="977" y="1779"/>
                    <a:pt x="946" y="1779"/>
                  </a:cubicBezTo>
                  <a:lnTo>
                    <a:pt x="946" y="1779"/>
                  </a:lnTo>
                  <a:cubicBezTo>
                    <a:pt x="931" y="1756"/>
                    <a:pt x="931" y="1703"/>
                    <a:pt x="900" y="1711"/>
                  </a:cubicBezTo>
                  <a:cubicBezTo>
                    <a:pt x="862" y="1711"/>
                    <a:pt x="855" y="1764"/>
                    <a:pt x="824" y="1787"/>
                  </a:cubicBezTo>
                  <a:cubicBezTo>
                    <a:pt x="824" y="1787"/>
                    <a:pt x="732" y="1711"/>
                    <a:pt x="732" y="1703"/>
                  </a:cubicBezTo>
                  <a:cubicBezTo>
                    <a:pt x="725" y="1695"/>
                    <a:pt x="755" y="1649"/>
                    <a:pt x="755" y="1649"/>
                  </a:cubicBezTo>
                  <a:lnTo>
                    <a:pt x="679" y="1642"/>
                  </a:lnTo>
                  <a:cubicBezTo>
                    <a:pt x="671" y="1642"/>
                    <a:pt x="679" y="1588"/>
                    <a:pt x="679" y="1588"/>
                  </a:cubicBezTo>
                  <a:cubicBezTo>
                    <a:pt x="641" y="1581"/>
                    <a:pt x="602" y="1558"/>
                    <a:pt x="564" y="1573"/>
                  </a:cubicBezTo>
                  <a:cubicBezTo>
                    <a:pt x="519" y="1588"/>
                    <a:pt x="496" y="1642"/>
                    <a:pt x="457" y="1680"/>
                  </a:cubicBezTo>
                  <a:lnTo>
                    <a:pt x="457" y="1680"/>
                  </a:lnTo>
                  <a:cubicBezTo>
                    <a:pt x="412" y="1680"/>
                    <a:pt x="381" y="1703"/>
                    <a:pt x="343" y="1711"/>
                  </a:cubicBezTo>
                  <a:cubicBezTo>
                    <a:pt x="320" y="1711"/>
                    <a:pt x="305" y="1703"/>
                    <a:pt x="282" y="1703"/>
                  </a:cubicBezTo>
                  <a:cubicBezTo>
                    <a:pt x="251" y="1642"/>
                    <a:pt x="167" y="1604"/>
                    <a:pt x="121" y="1550"/>
                  </a:cubicBezTo>
                  <a:cubicBezTo>
                    <a:pt x="98" y="1535"/>
                    <a:pt x="75" y="1520"/>
                    <a:pt x="52" y="1504"/>
                  </a:cubicBezTo>
                  <a:cubicBezTo>
                    <a:pt x="31" y="1474"/>
                    <a:pt x="0" y="1459"/>
                    <a:pt x="31" y="1428"/>
                  </a:cubicBezTo>
                  <a:cubicBezTo>
                    <a:pt x="46" y="1405"/>
                    <a:pt x="60" y="1374"/>
                    <a:pt x="83" y="1374"/>
                  </a:cubicBezTo>
                  <a:cubicBezTo>
                    <a:pt x="129" y="1374"/>
                    <a:pt x="121" y="1359"/>
                    <a:pt x="144" y="1336"/>
                  </a:cubicBezTo>
                  <a:cubicBezTo>
                    <a:pt x="160" y="1329"/>
                    <a:pt x="182" y="1336"/>
                    <a:pt x="198" y="1329"/>
                  </a:cubicBezTo>
                  <a:cubicBezTo>
                    <a:pt x="228" y="1313"/>
                    <a:pt x="251" y="1321"/>
                    <a:pt x="282" y="1313"/>
                  </a:cubicBezTo>
                  <a:cubicBezTo>
                    <a:pt x="320" y="1313"/>
                    <a:pt x="343" y="1275"/>
                    <a:pt x="350" y="1245"/>
                  </a:cubicBezTo>
                  <a:cubicBezTo>
                    <a:pt x="389" y="1222"/>
                    <a:pt x="381" y="1199"/>
                    <a:pt x="381" y="1161"/>
                  </a:cubicBezTo>
                  <a:cubicBezTo>
                    <a:pt x="381" y="1122"/>
                    <a:pt x="358" y="1069"/>
                    <a:pt x="320" y="1115"/>
                  </a:cubicBezTo>
                  <a:cubicBezTo>
                    <a:pt x="305" y="1138"/>
                    <a:pt x="282" y="1176"/>
                    <a:pt x="251" y="1199"/>
                  </a:cubicBezTo>
                  <a:cubicBezTo>
                    <a:pt x="244" y="1207"/>
                    <a:pt x="175" y="1291"/>
                    <a:pt x="190" y="1214"/>
                  </a:cubicBezTo>
                  <a:cubicBezTo>
                    <a:pt x="198" y="1184"/>
                    <a:pt x="221" y="1138"/>
                    <a:pt x="182" y="1115"/>
                  </a:cubicBezTo>
                  <a:cubicBezTo>
                    <a:pt x="182" y="1077"/>
                    <a:pt x="228" y="1077"/>
                    <a:pt x="228" y="1046"/>
                  </a:cubicBezTo>
                  <a:cubicBezTo>
                    <a:pt x="236" y="1016"/>
                    <a:pt x="259" y="993"/>
                    <a:pt x="282" y="977"/>
                  </a:cubicBezTo>
                  <a:cubicBezTo>
                    <a:pt x="297" y="962"/>
                    <a:pt x="274" y="955"/>
                    <a:pt x="274" y="939"/>
                  </a:cubicBezTo>
                  <a:cubicBezTo>
                    <a:pt x="266" y="924"/>
                    <a:pt x="297" y="878"/>
                    <a:pt x="305" y="870"/>
                  </a:cubicBezTo>
                  <a:cubicBezTo>
                    <a:pt x="320" y="855"/>
                    <a:pt x="305" y="824"/>
                    <a:pt x="320" y="817"/>
                  </a:cubicBezTo>
                  <a:cubicBezTo>
                    <a:pt x="327" y="809"/>
                    <a:pt x="350" y="802"/>
                    <a:pt x="343" y="779"/>
                  </a:cubicBezTo>
                  <a:cubicBezTo>
                    <a:pt x="335" y="741"/>
                    <a:pt x="404" y="725"/>
                    <a:pt x="434" y="725"/>
                  </a:cubicBezTo>
                  <a:cubicBezTo>
                    <a:pt x="434" y="710"/>
                    <a:pt x="412" y="680"/>
                    <a:pt x="389" y="672"/>
                  </a:cubicBezTo>
                  <a:cubicBezTo>
                    <a:pt x="343" y="657"/>
                    <a:pt x="358" y="657"/>
                    <a:pt x="350" y="618"/>
                  </a:cubicBezTo>
                  <a:cubicBezTo>
                    <a:pt x="327" y="618"/>
                    <a:pt x="289" y="611"/>
                    <a:pt x="266" y="588"/>
                  </a:cubicBezTo>
                  <a:cubicBezTo>
                    <a:pt x="236" y="565"/>
                    <a:pt x="244" y="519"/>
                    <a:pt x="205" y="557"/>
                  </a:cubicBezTo>
                  <a:cubicBezTo>
                    <a:pt x="190" y="580"/>
                    <a:pt x="175" y="557"/>
                    <a:pt x="167" y="534"/>
                  </a:cubicBezTo>
                  <a:cubicBezTo>
                    <a:pt x="144" y="504"/>
                    <a:pt x="129" y="527"/>
                    <a:pt x="137" y="473"/>
                  </a:cubicBezTo>
                  <a:cubicBezTo>
                    <a:pt x="152" y="420"/>
                    <a:pt x="98" y="412"/>
                    <a:pt x="175" y="374"/>
                  </a:cubicBezTo>
                  <a:cubicBezTo>
                    <a:pt x="198" y="336"/>
                    <a:pt x="182" y="351"/>
                    <a:pt x="152" y="320"/>
                  </a:cubicBezTo>
                  <a:cubicBezTo>
                    <a:pt x="152" y="320"/>
                    <a:pt x="152" y="320"/>
                    <a:pt x="152" y="313"/>
                  </a:cubicBezTo>
                  <a:lnTo>
                    <a:pt x="152" y="313"/>
                  </a:lnTo>
                  <a:cubicBezTo>
                    <a:pt x="167" y="305"/>
                    <a:pt x="198" y="290"/>
                    <a:pt x="205" y="282"/>
                  </a:cubicBezTo>
                  <a:cubicBezTo>
                    <a:pt x="259" y="244"/>
                    <a:pt x="228" y="191"/>
                    <a:pt x="305" y="206"/>
                  </a:cubicBezTo>
                  <a:cubicBezTo>
                    <a:pt x="366" y="213"/>
                    <a:pt x="343" y="152"/>
                    <a:pt x="373" y="137"/>
                  </a:cubicBezTo>
                  <a:cubicBezTo>
                    <a:pt x="389" y="130"/>
                    <a:pt x="412" y="122"/>
                    <a:pt x="419" y="107"/>
                  </a:cubicBezTo>
                  <a:cubicBezTo>
                    <a:pt x="465" y="99"/>
                    <a:pt x="496" y="191"/>
                    <a:pt x="549" y="152"/>
                  </a:cubicBezTo>
                  <a:cubicBezTo>
                    <a:pt x="602" y="114"/>
                    <a:pt x="641" y="175"/>
                    <a:pt x="671" y="221"/>
                  </a:cubicBezTo>
                  <a:cubicBezTo>
                    <a:pt x="686" y="259"/>
                    <a:pt x="694" y="290"/>
                    <a:pt x="725" y="252"/>
                  </a:cubicBezTo>
                  <a:cubicBezTo>
                    <a:pt x="763" y="206"/>
                    <a:pt x="824" y="213"/>
                    <a:pt x="809" y="145"/>
                  </a:cubicBezTo>
                  <a:cubicBezTo>
                    <a:pt x="809" y="130"/>
                    <a:pt x="801" y="68"/>
                    <a:pt x="794" y="68"/>
                  </a:cubicBezTo>
                  <a:lnTo>
                    <a:pt x="794" y="68"/>
                  </a:lnTo>
                  <a:cubicBezTo>
                    <a:pt x="824" y="53"/>
                    <a:pt x="847" y="23"/>
                    <a:pt x="877" y="15"/>
                  </a:cubicBezTo>
                  <a:cubicBezTo>
                    <a:pt x="900" y="7"/>
                    <a:pt x="931" y="7"/>
                    <a:pt x="954" y="30"/>
                  </a:cubicBezTo>
                  <a:cubicBezTo>
                    <a:pt x="969" y="46"/>
                    <a:pt x="954" y="76"/>
                    <a:pt x="961" y="91"/>
                  </a:cubicBezTo>
                  <a:cubicBezTo>
                    <a:pt x="984" y="114"/>
                    <a:pt x="1015" y="137"/>
                    <a:pt x="1046" y="130"/>
                  </a:cubicBezTo>
                  <a:cubicBezTo>
                    <a:pt x="1069" y="130"/>
                    <a:pt x="1053" y="76"/>
                    <a:pt x="1076" y="68"/>
                  </a:cubicBezTo>
                  <a:cubicBezTo>
                    <a:pt x="1114" y="53"/>
                    <a:pt x="1152" y="76"/>
                    <a:pt x="1191" y="84"/>
                  </a:cubicBezTo>
                  <a:cubicBezTo>
                    <a:pt x="1191" y="84"/>
                    <a:pt x="1191" y="46"/>
                    <a:pt x="1206" y="38"/>
                  </a:cubicBezTo>
                  <a:cubicBezTo>
                    <a:pt x="1213" y="38"/>
                    <a:pt x="1298" y="0"/>
                    <a:pt x="1298"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40" name="Freeform 23">
              <a:extLst>
                <a:ext uri="{FF2B5EF4-FFF2-40B4-BE49-F238E27FC236}">
                  <a16:creationId xmlns:a16="http://schemas.microsoft.com/office/drawing/2014/main" id="{93CA9C29-965D-47BD-9D13-4FDCEEC09A36}"/>
                </a:ext>
              </a:extLst>
            </p:cNvPr>
            <p:cNvSpPr>
              <a:spLocks noChangeArrowheads="1"/>
            </p:cNvSpPr>
            <p:nvPr/>
          </p:nvSpPr>
          <p:spPr bwMode="auto">
            <a:xfrm>
              <a:off x="6438481" y="7753350"/>
              <a:ext cx="201600" cy="204788"/>
            </a:xfrm>
            <a:custGeom>
              <a:avLst/>
              <a:gdLst>
                <a:gd name="T0" fmla="*/ 389 w 558"/>
                <a:gd name="T1" fmla="*/ 8 h 567"/>
                <a:gd name="T2" fmla="*/ 389 w 558"/>
                <a:gd name="T3" fmla="*/ 8 h 567"/>
                <a:gd name="T4" fmla="*/ 450 w 558"/>
                <a:gd name="T5" fmla="*/ 61 h 567"/>
                <a:gd name="T6" fmla="*/ 458 w 558"/>
                <a:gd name="T7" fmla="*/ 115 h 567"/>
                <a:gd name="T8" fmla="*/ 527 w 558"/>
                <a:gd name="T9" fmla="*/ 191 h 567"/>
                <a:gd name="T10" fmla="*/ 557 w 558"/>
                <a:gd name="T11" fmla="*/ 253 h 567"/>
                <a:gd name="T12" fmla="*/ 557 w 558"/>
                <a:gd name="T13" fmla="*/ 253 h 567"/>
                <a:gd name="T14" fmla="*/ 443 w 558"/>
                <a:gd name="T15" fmla="*/ 237 h 567"/>
                <a:gd name="T16" fmla="*/ 450 w 558"/>
                <a:gd name="T17" fmla="*/ 283 h 567"/>
                <a:gd name="T18" fmla="*/ 412 w 558"/>
                <a:gd name="T19" fmla="*/ 413 h 567"/>
                <a:gd name="T20" fmla="*/ 404 w 558"/>
                <a:gd name="T21" fmla="*/ 512 h 567"/>
                <a:gd name="T22" fmla="*/ 374 w 558"/>
                <a:gd name="T23" fmla="*/ 566 h 567"/>
                <a:gd name="T24" fmla="*/ 275 w 558"/>
                <a:gd name="T25" fmla="*/ 512 h 567"/>
                <a:gd name="T26" fmla="*/ 191 w 558"/>
                <a:gd name="T27" fmla="*/ 420 h 567"/>
                <a:gd name="T28" fmla="*/ 91 w 558"/>
                <a:gd name="T29" fmla="*/ 344 h 567"/>
                <a:gd name="T30" fmla="*/ 106 w 558"/>
                <a:gd name="T31" fmla="*/ 298 h 567"/>
                <a:gd name="T32" fmla="*/ 15 w 558"/>
                <a:gd name="T33" fmla="*/ 245 h 567"/>
                <a:gd name="T34" fmla="*/ 15 w 558"/>
                <a:gd name="T35" fmla="*/ 191 h 567"/>
                <a:gd name="T36" fmla="*/ 129 w 558"/>
                <a:gd name="T37" fmla="*/ 138 h 567"/>
                <a:gd name="T38" fmla="*/ 129 w 558"/>
                <a:gd name="T39" fmla="*/ 77 h 567"/>
                <a:gd name="T40" fmla="*/ 229 w 558"/>
                <a:gd name="T41" fmla="*/ 107 h 567"/>
                <a:gd name="T42" fmla="*/ 275 w 558"/>
                <a:gd name="T43" fmla="*/ 69 h 567"/>
                <a:gd name="T44" fmla="*/ 297 w 558"/>
                <a:gd name="T45" fmla="*/ 123 h 567"/>
                <a:gd name="T46" fmla="*/ 328 w 558"/>
                <a:gd name="T47" fmla="*/ 115 h 567"/>
                <a:gd name="T48" fmla="*/ 313 w 558"/>
                <a:gd name="T49" fmla="*/ 23 h 567"/>
                <a:gd name="T50" fmla="*/ 389 w 558"/>
                <a:gd name="T51" fmla="*/ 8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 h="567">
                  <a:moveTo>
                    <a:pt x="389" y="8"/>
                  </a:moveTo>
                  <a:lnTo>
                    <a:pt x="389" y="8"/>
                  </a:lnTo>
                  <a:cubicBezTo>
                    <a:pt x="412" y="23"/>
                    <a:pt x="435" y="39"/>
                    <a:pt x="450" y="61"/>
                  </a:cubicBezTo>
                  <a:cubicBezTo>
                    <a:pt x="466" y="77"/>
                    <a:pt x="450" y="100"/>
                    <a:pt x="458" y="115"/>
                  </a:cubicBezTo>
                  <a:cubicBezTo>
                    <a:pt x="473" y="145"/>
                    <a:pt x="511" y="161"/>
                    <a:pt x="527" y="191"/>
                  </a:cubicBezTo>
                  <a:cubicBezTo>
                    <a:pt x="542" y="207"/>
                    <a:pt x="550" y="230"/>
                    <a:pt x="557" y="253"/>
                  </a:cubicBezTo>
                  <a:lnTo>
                    <a:pt x="557" y="253"/>
                  </a:lnTo>
                  <a:cubicBezTo>
                    <a:pt x="519" y="245"/>
                    <a:pt x="481" y="230"/>
                    <a:pt x="443" y="237"/>
                  </a:cubicBezTo>
                  <a:cubicBezTo>
                    <a:pt x="427" y="237"/>
                    <a:pt x="450" y="268"/>
                    <a:pt x="450" y="283"/>
                  </a:cubicBezTo>
                  <a:cubicBezTo>
                    <a:pt x="443" y="329"/>
                    <a:pt x="420" y="367"/>
                    <a:pt x="412" y="413"/>
                  </a:cubicBezTo>
                  <a:cubicBezTo>
                    <a:pt x="404" y="443"/>
                    <a:pt x="412" y="482"/>
                    <a:pt x="404" y="512"/>
                  </a:cubicBezTo>
                  <a:cubicBezTo>
                    <a:pt x="397" y="528"/>
                    <a:pt x="397" y="566"/>
                    <a:pt x="374" y="566"/>
                  </a:cubicBezTo>
                  <a:cubicBezTo>
                    <a:pt x="336" y="566"/>
                    <a:pt x="305" y="535"/>
                    <a:pt x="275" y="512"/>
                  </a:cubicBezTo>
                  <a:cubicBezTo>
                    <a:pt x="244" y="489"/>
                    <a:pt x="221" y="451"/>
                    <a:pt x="191" y="420"/>
                  </a:cubicBezTo>
                  <a:cubicBezTo>
                    <a:pt x="160" y="390"/>
                    <a:pt x="114" y="375"/>
                    <a:pt x="91" y="344"/>
                  </a:cubicBezTo>
                  <a:cubicBezTo>
                    <a:pt x="83" y="329"/>
                    <a:pt x="114" y="314"/>
                    <a:pt x="106" y="298"/>
                  </a:cubicBezTo>
                  <a:cubicBezTo>
                    <a:pt x="83" y="275"/>
                    <a:pt x="38" y="275"/>
                    <a:pt x="15" y="245"/>
                  </a:cubicBezTo>
                  <a:cubicBezTo>
                    <a:pt x="7" y="230"/>
                    <a:pt x="0" y="207"/>
                    <a:pt x="15" y="191"/>
                  </a:cubicBezTo>
                  <a:cubicBezTo>
                    <a:pt x="45" y="161"/>
                    <a:pt x="99" y="168"/>
                    <a:pt x="129" y="138"/>
                  </a:cubicBezTo>
                  <a:cubicBezTo>
                    <a:pt x="145" y="123"/>
                    <a:pt x="114" y="84"/>
                    <a:pt x="129" y="77"/>
                  </a:cubicBezTo>
                  <a:cubicBezTo>
                    <a:pt x="160" y="69"/>
                    <a:pt x="191" y="107"/>
                    <a:pt x="229" y="107"/>
                  </a:cubicBezTo>
                  <a:cubicBezTo>
                    <a:pt x="244" y="107"/>
                    <a:pt x="259" y="61"/>
                    <a:pt x="275" y="69"/>
                  </a:cubicBezTo>
                  <a:cubicBezTo>
                    <a:pt x="297" y="69"/>
                    <a:pt x="282" y="107"/>
                    <a:pt x="297" y="123"/>
                  </a:cubicBezTo>
                  <a:cubicBezTo>
                    <a:pt x="305" y="130"/>
                    <a:pt x="320" y="123"/>
                    <a:pt x="328" y="115"/>
                  </a:cubicBezTo>
                  <a:cubicBezTo>
                    <a:pt x="328" y="84"/>
                    <a:pt x="290" y="46"/>
                    <a:pt x="313" y="23"/>
                  </a:cubicBezTo>
                  <a:cubicBezTo>
                    <a:pt x="320" y="0"/>
                    <a:pt x="366" y="16"/>
                    <a:pt x="389" y="8"/>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41" name="Freeform 24">
              <a:extLst>
                <a:ext uri="{FF2B5EF4-FFF2-40B4-BE49-F238E27FC236}">
                  <a16:creationId xmlns:a16="http://schemas.microsoft.com/office/drawing/2014/main" id="{154AB996-24F2-4056-835F-81948AF12ED3}"/>
                </a:ext>
              </a:extLst>
            </p:cNvPr>
            <p:cNvSpPr>
              <a:spLocks noChangeArrowheads="1"/>
            </p:cNvSpPr>
            <p:nvPr/>
          </p:nvSpPr>
          <p:spPr bwMode="auto">
            <a:xfrm>
              <a:off x="6636906" y="7942263"/>
              <a:ext cx="107943" cy="187325"/>
            </a:xfrm>
            <a:custGeom>
              <a:avLst/>
              <a:gdLst>
                <a:gd name="T0" fmla="*/ 114 w 298"/>
                <a:gd name="T1" fmla="*/ 0 h 520"/>
                <a:gd name="T2" fmla="*/ 114 w 298"/>
                <a:gd name="T3" fmla="*/ 0 h 520"/>
                <a:gd name="T4" fmla="*/ 190 w 298"/>
                <a:gd name="T5" fmla="*/ 38 h 520"/>
                <a:gd name="T6" fmla="*/ 190 w 298"/>
                <a:gd name="T7" fmla="*/ 38 h 520"/>
                <a:gd name="T8" fmla="*/ 198 w 298"/>
                <a:gd name="T9" fmla="*/ 106 h 520"/>
                <a:gd name="T10" fmla="*/ 229 w 298"/>
                <a:gd name="T11" fmla="*/ 152 h 520"/>
                <a:gd name="T12" fmla="*/ 297 w 298"/>
                <a:gd name="T13" fmla="*/ 183 h 520"/>
                <a:gd name="T14" fmla="*/ 297 w 298"/>
                <a:gd name="T15" fmla="*/ 183 h 520"/>
                <a:gd name="T16" fmla="*/ 206 w 298"/>
                <a:gd name="T17" fmla="*/ 297 h 520"/>
                <a:gd name="T18" fmla="*/ 259 w 298"/>
                <a:gd name="T19" fmla="*/ 504 h 520"/>
                <a:gd name="T20" fmla="*/ 259 w 298"/>
                <a:gd name="T21" fmla="*/ 504 h 520"/>
                <a:gd name="T22" fmla="*/ 221 w 298"/>
                <a:gd name="T23" fmla="*/ 511 h 520"/>
                <a:gd name="T24" fmla="*/ 61 w 298"/>
                <a:gd name="T25" fmla="*/ 450 h 520"/>
                <a:gd name="T26" fmla="*/ 61 w 298"/>
                <a:gd name="T27" fmla="*/ 450 h 520"/>
                <a:gd name="T28" fmla="*/ 30 w 298"/>
                <a:gd name="T29" fmla="*/ 336 h 520"/>
                <a:gd name="T30" fmla="*/ 106 w 298"/>
                <a:gd name="T31" fmla="*/ 213 h 520"/>
                <a:gd name="T32" fmla="*/ 83 w 298"/>
                <a:gd name="T33" fmla="*/ 129 h 520"/>
                <a:gd name="T34" fmla="*/ 22 w 298"/>
                <a:gd name="T35" fmla="*/ 83 h 520"/>
                <a:gd name="T36" fmla="*/ 15 w 298"/>
                <a:gd name="T37" fmla="*/ 30 h 520"/>
                <a:gd name="T38" fmla="*/ 114 w 298"/>
                <a:gd name="T3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8" h="520">
                  <a:moveTo>
                    <a:pt x="114" y="0"/>
                  </a:moveTo>
                  <a:lnTo>
                    <a:pt x="114" y="0"/>
                  </a:lnTo>
                  <a:cubicBezTo>
                    <a:pt x="190" y="38"/>
                    <a:pt x="190" y="38"/>
                    <a:pt x="190" y="38"/>
                  </a:cubicBezTo>
                  <a:lnTo>
                    <a:pt x="190" y="38"/>
                  </a:lnTo>
                  <a:cubicBezTo>
                    <a:pt x="198" y="61"/>
                    <a:pt x="190" y="83"/>
                    <a:pt x="198" y="106"/>
                  </a:cubicBezTo>
                  <a:cubicBezTo>
                    <a:pt x="206" y="122"/>
                    <a:pt x="213" y="137"/>
                    <a:pt x="229" y="152"/>
                  </a:cubicBezTo>
                  <a:cubicBezTo>
                    <a:pt x="244" y="167"/>
                    <a:pt x="275" y="167"/>
                    <a:pt x="297" y="183"/>
                  </a:cubicBezTo>
                  <a:lnTo>
                    <a:pt x="297" y="183"/>
                  </a:lnTo>
                  <a:cubicBezTo>
                    <a:pt x="267" y="221"/>
                    <a:pt x="206" y="252"/>
                    <a:pt x="206" y="297"/>
                  </a:cubicBezTo>
                  <a:cubicBezTo>
                    <a:pt x="198" y="366"/>
                    <a:pt x="236" y="435"/>
                    <a:pt x="259" y="504"/>
                  </a:cubicBezTo>
                  <a:lnTo>
                    <a:pt x="259" y="504"/>
                  </a:lnTo>
                  <a:cubicBezTo>
                    <a:pt x="244" y="504"/>
                    <a:pt x="236" y="519"/>
                    <a:pt x="221" y="511"/>
                  </a:cubicBezTo>
                  <a:cubicBezTo>
                    <a:pt x="168" y="496"/>
                    <a:pt x="114" y="473"/>
                    <a:pt x="61" y="450"/>
                  </a:cubicBezTo>
                  <a:lnTo>
                    <a:pt x="61" y="450"/>
                  </a:lnTo>
                  <a:cubicBezTo>
                    <a:pt x="53" y="412"/>
                    <a:pt x="22" y="374"/>
                    <a:pt x="30" y="336"/>
                  </a:cubicBezTo>
                  <a:cubicBezTo>
                    <a:pt x="38" y="290"/>
                    <a:pt x="91" y="259"/>
                    <a:pt x="106" y="213"/>
                  </a:cubicBezTo>
                  <a:cubicBezTo>
                    <a:pt x="114" y="183"/>
                    <a:pt x="99" y="152"/>
                    <a:pt x="83" y="129"/>
                  </a:cubicBezTo>
                  <a:cubicBezTo>
                    <a:pt x="68" y="106"/>
                    <a:pt x="38" y="106"/>
                    <a:pt x="22" y="83"/>
                  </a:cubicBezTo>
                  <a:cubicBezTo>
                    <a:pt x="15" y="68"/>
                    <a:pt x="0" y="45"/>
                    <a:pt x="15" y="30"/>
                  </a:cubicBezTo>
                  <a:cubicBezTo>
                    <a:pt x="38" y="7"/>
                    <a:pt x="83" y="7"/>
                    <a:pt x="114"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42" name="Freeform 25">
              <a:extLst>
                <a:ext uri="{FF2B5EF4-FFF2-40B4-BE49-F238E27FC236}">
                  <a16:creationId xmlns:a16="http://schemas.microsoft.com/office/drawing/2014/main" id="{B35FFA3E-4DBD-4454-89E7-29A7E1700C6F}"/>
                </a:ext>
              </a:extLst>
            </p:cNvPr>
            <p:cNvSpPr>
              <a:spLocks noChangeArrowheads="1"/>
            </p:cNvSpPr>
            <p:nvPr/>
          </p:nvSpPr>
          <p:spPr bwMode="auto">
            <a:xfrm>
              <a:off x="6705163" y="7923213"/>
              <a:ext cx="90482" cy="88900"/>
            </a:xfrm>
            <a:custGeom>
              <a:avLst/>
              <a:gdLst>
                <a:gd name="T0" fmla="*/ 0 w 253"/>
                <a:gd name="T1" fmla="*/ 92 h 245"/>
                <a:gd name="T2" fmla="*/ 0 w 253"/>
                <a:gd name="T3" fmla="*/ 92 h 245"/>
                <a:gd name="T4" fmla="*/ 8 w 253"/>
                <a:gd name="T5" fmla="*/ 160 h 245"/>
                <a:gd name="T6" fmla="*/ 39 w 253"/>
                <a:gd name="T7" fmla="*/ 206 h 245"/>
                <a:gd name="T8" fmla="*/ 107 w 253"/>
                <a:gd name="T9" fmla="*/ 237 h 245"/>
                <a:gd name="T10" fmla="*/ 107 w 253"/>
                <a:gd name="T11" fmla="*/ 237 h 245"/>
                <a:gd name="T12" fmla="*/ 191 w 253"/>
                <a:gd name="T13" fmla="*/ 244 h 245"/>
                <a:gd name="T14" fmla="*/ 191 w 253"/>
                <a:gd name="T15" fmla="*/ 244 h 245"/>
                <a:gd name="T16" fmla="*/ 237 w 253"/>
                <a:gd name="T17" fmla="*/ 221 h 245"/>
                <a:gd name="T18" fmla="*/ 237 w 253"/>
                <a:gd name="T19" fmla="*/ 221 h 245"/>
                <a:gd name="T20" fmla="*/ 191 w 253"/>
                <a:gd name="T21" fmla="*/ 137 h 245"/>
                <a:gd name="T22" fmla="*/ 252 w 253"/>
                <a:gd name="T23" fmla="*/ 76 h 245"/>
                <a:gd name="T24" fmla="*/ 252 w 253"/>
                <a:gd name="T25" fmla="*/ 76 h 245"/>
                <a:gd name="T26" fmla="*/ 107 w 253"/>
                <a:gd name="T27" fmla="*/ 0 h 245"/>
                <a:gd name="T28" fmla="*/ 0 w 253"/>
                <a:gd name="T29" fmla="*/ 9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3" h="245">
                  <a:moveTo>
                    <a:pt x="0" y="92"/>
                  </a:moveTo>
                  <a:lnTo>
                    <a:pt x="0" y="92"/>
                  </a:lnTo>
                  <a:cubicBezTo>
                    <a:pt x="8" y="115"/>
                    <a:pt x="0" y="137"/>
                    <a:pt x="8" y="160"/>
                  </a:cubicBezTo>
                  <a:cubicBezTo>
                    <a:pt x="16" y="176"/>
                    <a:pt x="23" y="191"/>
                    <a:pt x="39" y="206"/>
                  </a:cubicBezTo>
                  <a:cubicBezTo>
                    <a:pt x="54" y="221"/>
                    <a:pt x="85" y="221"/>
                    <a:pt x="107" y="237"/>
                  </a:cubicBezTo>
                  <a:lnTo>
                    <a:pt x="107" y="237"/>
                  </a:lnTo>
                  <a:cubicBezTo>
                    <a:pt x="191" y="244"/>
                    <a:pt x="191" y="244"/>
                    <a:pt x="191" y="244"/>
                  </a:cubicBezTo>
                  <a:lnTo>
                    <a:pt x="191" y="244"/>
                  </a:lnTo>
                  <a:cubicBezTo>
                    <a:pt x="237" y="221"/>
                    <a:pt x="237" y="221"/>
                    <a:pt x="237" y="221"/>
                  </a:cubicBezTo>
                  <a:lnTo>
                    <a:pt x="237" y="221"/>
                  </a:lnTo>
                  <a:cubicBezTo>
                    <a:pt x="222" y="191"/>
                    <a:pt x="191" y="168"/>
                    <a:pt x="191" y="137"/>
                  </a:cubicBezTo>
                  <a:cubicBezTo>
                    <a:pt x="199" y="107"/>
                    <a:pt x="230" y="92"/>
                    <a:pt x="252" y="76"/>
                  </a:cubicBezTo>
                  <a:lnTo>
                    <a:pt x="252" y="76"/>
                  </a:lnTo>
                  <a:cubicBezTo>
                    <a:pt x="199" y="54"/>
                    <a:pt x="161" y="0"/>
                    <a:pt x="107" y="0"/>
                  </a:cubicBezTo>
                  <a:cubicBezTo>
                    <a:pt x="62" y="8"/>
                    <a:pt x="39" y="61"/>
                    <a:pt x="0" y="92"/>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43" name="Freeform 26">
              <a:extLst>
                <a:ext uri="{FF2B5EF4-FFF2-40B4-BE49-F238E27FC236}">
                  <a16:creationId xmlns:a16="http://schemas.microsoft.com/office/drawing/2014/main" id="{A59871AF-50A3-45CD-B8AE-8EF1A107A907}"/>
                </a:ext>
              </a:extLst>
            </p:cNvPr>
            <p:cNvSpPr>
              <a:spLocks noChangeArrowheads="1"/>
            </p:cNvSpPr>
            <p:nvPr/>
          </p:nvSpPr>
          <p:spPr bwMode="auto">
            <a:xfrm>
              <a:off x="6708338" y="8008939"/>
              <a:ext cx="107943" cy="115887"/>
            </a:xfrm>
            <a:custGeom>
              <a:avLst/>
              <a:gdLst>
                <a:gd name="T0" fmla="*/ 99 w 299"/>
                <a:gd name="T1" fmla="*/ 0 h 322"/>
                <a:gd name="T2" fmla="*/ 99 w 299"/>
                <a:gd name="T3" fmla="*/ 0 h 322"/>
                <a:gd name="T4" fmla="*/ 183 w 299"/>
                <a:gd name="T5" fmla="*/ 7 h 322"/>
                <a:gd name="T6" fmla="*/ 183 w 299"/>
                <a:gd name="T7" fmla="*/ 7 h 322"/>
                <a:gd name="T8" fmla="*/ 199 w 299"/>
                <a:gd name="T9" fmla="*/ 114 h 322"/>
                <a:gd name="T10" fmla="*/ 176 w 299"/>
                <a:gd name="T11" fmla="*/ 214 h 322"/>
                <a:gd name="T12" fmla="*/ 214 w 299"/>
                <a:gd name="T13" fmla="*/ 229 h 322"/>
                <a:gd name="T14" fmla="*/ 252 w 299"/>
                <a:gd name="T15" fmla="*/ 175 h 322"/>
                <a:gd name="T16" fmla="*/ 298 w 299"/>
                <a:gd name="T17" fmla="*/ 221 h 322"/>
                <a:gd name="T18" fmla="*/ 298 w 299"/>
                <a:gd name="T19" fmla="*/ 221 h 322"/>
                <a:gd name="T20" fmla="*/ 283 w 299"/>
                <a:gd name="T21" fmla="*/ 298 h 322"/>
                <a:gd name="T22" fmla="*/ 283 w 299"/>
                <a:gd name="T23" fmla="*/ 298 h 322"/>
                <a:gd name="T24" fmla="*/ 229 w 299"/>
                <a:gd name="T25" fmla="*/ 282 h 322"/>
                <a:gd name="T26" fmla="*/ 191 w 299"/>
                <a:gd name="T27" fmla="*/ 305 h 322"/>
                <a:gd name="T28" fmla="*/ 145 w 299"/>
                <a:gd name="T29" fmla="*/ 282 h 322"/>
                <a:gd name="T30" fmla="*/ 107 w 299"/>
                <a:gd name="T31" fmla="*/ 321 h 322"/>
                <a:gd name="T32" fmla="*/ 61 w 299"/>
                <a:gd name="T33" fmla="*/ 321 h 322"/>
                <a:gd name="T34" fmla="*/ 61 w 299"/>
                <a:gd name="T35" fmla="*/ 321 h 322"/>
                <a:gd name="T36" fmla="*/ 8 w 299"/>
                <a:gd name="T37" fmla="*/ 114 h 322"/>
                <a:gd name="T38" fmla="*/ 99 w 299"/>
                <a:gd name="T39"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9" h="322">
                  <a:moveTo>
                    <a:pt x="99" y="0"/>
                  </a:moveTo>
                  <a:lnTo>
                    <a:pt x="99" y="0"/>
                  </a:lnTo>
                  <a:cubicBezTo>
                    <a:pt x="183" y="7"/>
                    <a:pt x="183" y="7"/>
                    <a:pt x="183" y="7"/>
                  </a:cubicBezTo>
                  <a:lnTo>
                    <a:pt x="183" y="7"/>
                  </a:lnTo>
                  <a:cubicBezTo>
                    <a:pt x="191" y="46"/>
                    <a:pt x="206" y="76"/>
                    <a:pt x="199" y="114"/>
                  </a:cubicBezTo>
                  <a:cubicBezTo>
                    <a:pt x="199" y="153"/>
                    <a:pt x="168" y="183"/>
                    <a:pt x="176" y="214"/>
                  </a:cubicBezTo>
                  <a:cubicBezTo>
                    <a:pt x="176" y="229"/>
                    <a:pt x="199" y="236"/>
                    <a:pt x="214" y="229"/>
                  </a:cubicBezTo>
                  <a:cubicBezTo>
                    <a:pt x="237" y="221"/>
                    <a:pt x="237" y="183"/>
                    <a:pt x="252" y="175"/>
                  </a:cubicBezTo>
                  <a:cubicBezTo>
                    <a:pt x="275" y="175"/>
                    <a:pt x="283" y="206"/>
                    <a:pt x="298" y="221"/>
                  </a:cubicBezTo>
                  <a:lnTo>
                    <a:pt x="298" y="221"/>
                  </a:lnTo>
                  <a:cubicBezTo>
                    <a:pt x="283" y="298"/>
                    <a:pt x="283" y="298"/>
                    <a:pt x="283" y="298"/>
                  </a:cubicBezTo>
                  <a:lnTo>
                    <a:pt x="283" y="298"/>
                  </a:lnTo>
                  <a:cubicBezTo>
                    <a:pt x="267" y="298"/>
                    <a:pt x="252" y="282"/>
                    <a:pt x="229" y="282"/>
                  </a:cubicBezTo>
                  <a:cubicBezTo>
                    <a:pt x="214" y="282"/>
                    <a:pt x="206" y="305"/>
                    <a:pt x="191" y="305"/>
                  </a:cubicBezTo>
                  <a:cubicBezTo>
                    <a:pt x="176" y="305"/>
                    <a:pt x="160" y="275"/>
                    <a:pt x="145" y="282"/>
                  </a:cubicBezTo>
                  <a:cubicBezTo>
                    <a:pt x="130" y="282"/>
                    <a:pt x="122" y="313"/>
                    <a:pt x="107" y="321"/>
                  </a:cubicBezTo>
                  <a:cubicBezTo>
                    <a:pt x="92" y="321"/>
                    <a:pt x="77" y="321"/>
                    <a:pt x="61" y="321"/>
                  </a:cubicBezTo>
                  <a:lnTo>
                    <a:pt x="61" y="321"/>
                  </a:lnTo>
                  <a:cubicBezTo>
                    <a:pt x="38" y="252"/>
                    <a:pt x="0" y="183"/>
                    <a:pt x="8" y="114"/>
                  </a:cubicBezTo>
                  <a:cubicBezTo>
                    <a:pt x="8" y="69"/>
                    <a:pt x="69" y="38"/>
                    <a:pt x="99"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44" name="Freeform 27">
              <a:extLst>
                <a:ext uri="{FF2B5EF4-FFF2-40B4-BE49-F238E27FC236}">
                  <a16:creationId xmlns:a16="http://schemas.microsoft.com/office/drawing/2014/main" id="{7F802325-83EF-4A81-9952-2E1EDDA8495B}"/>
                </a:ext>
              </a:extLst>
            </p:cNvPr>
            <p:cNvSpPr>
              <a:spLocks noChangeArrowheads="1"/>
            </p:cNvSpPr>
            <p:nvPr/>
          </p:nvSpPr>
          <p:spPr bwMode="auto">
            <a:xfrm>
              <a:off x="6768659" y="7991475"/>
              <a:ext cx="96832" cy="101600"/>
            </a:xfrm>
            <a:custGeom>
              <a:avLst/>
              <a:gdLst>
                <a:gd name="T0" fmla="*/ 61 w 268"/>
                <a:gd name="T1" fmla="*/ 30 h 283"/>
                <a:gd name="T2" fmla="*/ 61 w 268"/>
                <a:gd name="T3" fmla="*/ 30 h 283"/>
                <a:gd name="T4" fmla="*/ 15 w 268"/>
                <a:gd name="T5" fmla="*/ 53 h 283"/>
                <a:gd name="T6" fmla="*/ 15 w 268"/>
                <a:gd name="T7" fmla="*/ 53 h 283"/>
                <a:gd name="T8" fmla="*/ 31 w 268"/>
                <a:gd name="T9" fmla="*/ 160 h 283"/>
                <a:gd name="T10" fmla="*/ 8 w 268"/>
                <a:gd name="T11" fmla="*/ 260 h 283"/>
                <a:gd name="T12" fmla="*/ 46 w 268"/>
                <a:gd name="T13" fmla="*/ 275 h 283"/>
                <a:gd name="T14" fmla="*/ 84 w 268"/>
                <a:gd name="T15" fmla="*/ 221 h 283"/>
                <a:gd name="T16" fmla="*/ 130 w 268"/>
                <a:gd name="T17" fmla="*/ 267 h 283"/>
                <a:gd name="T18" fmla="*/ 130 w 268"/>
                <a:gd name="T19" fmla="*/ 267 h 283"/>
                <a:gd name="T20" fmla="*/ 206 w 268"/>
                <a:gd name="T21" fmla="*/ 221 h 283"/>
                <a:gd name="T22" fmla="*/ 222 w 268"/>
                <a:gd name="T23" fmla="*/ 183 h 283"/>
                <a:gd name="T24" fmla="*/ 191 w 268"/>
                <a:gd name="T25" fmla="*/ 145 h 283"/>
                <a:gd name="T26" fmla="*/ 267 w 268"/>
                <a:gd name="T27" fmla="*/ 38 h 283"/>
                <a:gd name="T28" fmla="*/ 267 w 268"/>
                <a:gd name="T29" fmla="*/ 38 h 283"/>
                <a:gd name="T30" fmla="*/ 138 w 268"/>
                <a:gd name="T31" fmla="*/ 0 h 283"/>
                <a:gd name="T32" fmla="*/ 61 w 268"/>
                <a:gd name="T33" fmla="*/ 3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8" h="283">
                  <a:moveTo>
                    <a:pt x="61" y="30"/>
                  </a:moveTo>
                  <a:lnTo>
                    <a:pt x="61" y="30"/>
                  </a:lnTo>
                  <a:cubicBezTo>
                    <a:pt x="15" y="53"/>
                    <a:pt x="15" y="53"/>
                    <a:pt x="15" y="53"/>
                  </a:cubicBezTo>
                  <a:lnTo>
                    <a:pt x="15" y="53"/>
                  </a:lnTo>
                  <a:cubicBezTo>
                    <a:pt x="23" y="92"/>
                    <a:pt x="38" y="122"/>
                    <a:pt x="31" y="160"/>
                  </a:cubicBezTo>
                  <a:cubicBezTo>
                    <a:pt x="31" y="199"/>
                    <a:pt x="0" y="229"/>
                    <a:pt x="8" y="260"/>
                  </a:cubicBezTo>
                  <a:cubicBezTo>
                    <a:pt x="8" y="275"/>
                    <a:pt x="31" y="282"/>
                    <a:pt x="46" y="275"/>
                  </a:cubicBezTo>
                  <a:cubicBezTo>
                    <a:pt x="69" y="267"/>
                    <a:pt x="69" y="229"/>
                    <a:pt x="84" y="221"/>
                  </a:cubicBezTo>
                  <a:cubicBezTo>
                    <a:pt x="107" y="221"/>
                    <a:pt x="115" y="252"/>
                    <a:pt x="130" y="267"/>
                  </a:cubicBezTo>
                  <a:lnTo>
                    <a:pt x="130" y="267"/>
                  </a:lnTo>
                  <a:cubicBezTo>
                    <a:pt x="153" y="252"/>
                    <a:pt x="184" y="237"/>
                    <a:pt x="206" y="221"/>
                  </a:cubicBezTo>
                  <a:cubicBezTo>
                    <a:pt x="214" y="214"/>
                    <a:pt x="229" y="199"/>
                    <a:pt x="222" y="183"/>
                  </a:cubicBezTo>
                  <a:cubicBezTo>
                    <a:pt x="222" y="168"/>
                    <a:pt x="191" y="160"/>
                    <a:pt x="191" y="145"/>
                  </a:cubicBezTo>
                  <a:cubicBezTo>
                    <a:pt x="206" y="107"/>
                    <a:pt x="237" y="76"/>
                    <a:pt x="267" y="38"/>
                  </a:cubicBezTo>
                  <a:lnTo>
                    <a:pt x="267" y="38"/>
                  </a:lnTo>
                  <a:cubicBezTo>
                    <a:pt x="222" y="30"/>
                    <a:pt x="176" y="7"/>
                    <a:pt x="138" y="0"/>
                  </a:cubicBezTo>
                  <a:cubicBezTo>
                    <a:pt x="107" y="0"/>
                    <a:pt x="84" y="23"/>
                    <a:pt x="61" y="3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45" name="Freeform 28">
              <a:extLst>
                <a:ext uri="{FF2B5EF4-FFF2-40B4-BE49-F238E27FC236}">
                  <a16:creationId xmlns:a16="http://schemas.microsoft.com/office/drawing/2014/main" id="{F841B161-E5C9-4876-954B-BC33D958ED76}"/>
                </a:ext>
              </a:extLst>
            </p:cNvPr>
            <p:cNvSpPr>
              <a:spLocks noChangeArrowheads="1"/>
            </p:cNvSpPr>
            <p:nvPr/>
          </p:nvSpPr>
          <p:spPr bwMode="auto">
            <a:xfrm>
              <a:off x="6775009" y="7900989"/>
              <a:ext cx="111118" cy="104775"/>
            </a:xfrm>
            <a:custGeom>
              <a:avLst/>
              <a:gdLst>
                <a:gd name="T0" fmla="*/ 61 w 307"/>
                <a:gd name="T1" fmla="*/ 137 h 291"/>
                <a:gd name="T2" fmla="*/ 61 w 307"/>
                <a:gd name="T3" fmla="*/ 137 h 291"/>
                <a:gd name="T4" fmla="*/ 0 w 307"/>
                <a:gd name="T5" fmla="*/ 198 h 291"/>
                <a:gd name="T6" fmla="*/ 46 w 307"/>
                <a:gd name="T7" fmla="*/ 282 h 291"/>
                <a:gd name="T8" fmla="*/ 46 w 307"/>
                <a:gd name="T9" fmla="*/ 282 h 291"/>
                <a:gd name="T10" fmla="*/ 123 w 307"/>
                <a:gd name="T11" fmla="*/ 252 h 291"/>
                <a:gd name="T12" fmla="*/ 252 w 307"/>
                <a:gd name="T13" fmla="*/ 290 h 291"/>
                <a:gd name="T14" fmla="*/ 252 w 307"/>
                <a:gd name="T15" fmla="*/ 290 h 291"/>
                <a:gd name="T16" fmla="*/ 291 w 307"/>
                <a:gd name="T17" fmla="*/ 244 h 291"/>
                <a:gd name="T18" fmla="*/ 306 w 307"/>
                <a:gd name="T19" fmla="*/ 176 h 291"/>
                <a:gd name="T20" fmla="*/ 306 w 307"/>
                <a:gd name="T21" fmla="*/ 176 h 291"/>
                <a:gd name="T22" fmla="*/ 283 w 307"/>
                <a:gd name="T23" fmla="*/ 122 h 291"/>
                <a:gd name="T24" fmla="*/ 260 w 307"/>
                <a:gd name="T25" fmla="*/ 92 h 291"/>
                <a:gd name="T26" fmla="*/ 237 w 307"/>
                <a:gd name="T27" fmla="*/ 15 h 291"/>
                <a:gd name="T28" fmla="*/ 176 w 307"/>
                <a:gd name="T29" fmla="*/ 23 h 291"/>
                <a:gd name="T30" fmla="*/ 161 w 307"/>
                <a:gd name="T31" fmla="*/ 61 h 291"/>
                <a:gd name="T32" fmla="*/ 107 w 307"/>
                <a:gd name="T33" fmla="*/ 76 h 291"/>
                <a:gd name="T34" fmla="*/ 61 w 307"/>
                <a:gd name="T35" fmla="*/ 13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91">
                  <a:moveTo>
                    <a:pt x="61" y="137"/>
                  </a:moveTo>
                  <a:lnTo>
                    <a:pt x="61" y="137"/>
                  </a:lnTo>
                  <a:cubicBezTo>
                    <a:pt x="39" y="153"/>
                    <a:pt x="8" y="168"/>
                    <a:pt x="0" y="198"/>
                  </a:cubicBezTo>
                  <a:cubicBezTo>
                    <a:pt x="0" y="229"/>
                    <a:pt x="31" y="252"/>
                    <a:pt x="46" y="282"/>
                  </a:cubicBezTo>
                  <a:lnTo>
                    <a:pt x="46" y="282"/>
                  </a:lnTo>
                  <a:cubicBezTo>
                    <a:pt x="69" y="275"/>
                    <a:pt x="92" y="252"/>
                    <a:pt x="123" y="252"/>
                  </a:cubicBezTo>
                  <a:cubicBezTo>
                    <a:pt x="161" y="259"/>
                    <a:pt x="207" y="282"/>
                    <a:pt x="252" y="290"/>
                  </a:cubicBezTo>
                  <a:lnTo>
                    <a:pt x="252" y="290"/>
                  </a:lnTo>
                  <a:cubicBezTo>
                    <a:pt x="260" y="275"/>
                    <a:pt x="283" y="259"/>
                    <a:pt x="291" y="244"/>
                  </a:cubicBezTo>
                  <a:cubicBezTo>
                    <a:pt x="298" y="221"/>
                    <a:pt x="298" y="198"/>
                    <a:pt x="306" y="176"/>
                  </a:cubicBezTo>
                  <a:lnTo>
                    <a:pt x="306" y="176"/>
                  </a:lnTo>
                  <a:cubicBezTo>
                    <a:pt x="298" y="160"/>
                    <a:pt x="291" y="137"/>
                    <a:pt x="283" y="122"/>
                  </a:cubicBezTo>
                  <a:cubicBezTo>
                    <a:pt x="275" y="107"/>
                    <a:pt x="268" y="99"/>
                    <a:pt x="260" y="92"/>
                  </a:cubicBezTo>
                  <a:cubicBezTo>
                    <a:pt x="245" y="61"/>
                    <a:pt x="260" y="30"/>
                    <a:pt x="237" y="15"/>
                  </a:cubicBezTo>
                  <a:cubicBezTo>
                    <a:pt x="222" y="0"/>
                    <a:pt x="191" y="7"/>
                    <a:pt x="176" y="23"/>
                  </a:cubicBezTo>
                  <a:cubicBezTo>
                    <a:pt x="161" y="30"/>
                    <a:pt x="176" y="53"/>
                    <a:pt x="161" y="61"/>
                  </a:cubicBezTo>
                  <a:cubicBezTo>
                    <a:pt x="146" y="76"/>
                    <a:pt x="123" y="61"/>
                    <a:pt x="107" y="76"/>
                  </a:cubicBezTo>
                  <a:cubicBezTo>
                    <a:pt x="92" y="92"/>
                    <a:pt x="77" y="115"/>
                    <a:pt x="61" y="137"/>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46" name="Freeform 29">
              <a:extLst>
                <a:ext uri="{FF2B5EF4-FFF2-40B4-BE49-F238E27FC236}">
                  <a16:creationId xmlns:a16="http://schemas.microsoft.com/office/drawing/2014/main" id="{328CC6B5-746B-406F-AD8F-0F06FE302C10}"/>
                </a:ext>
              </a:extLst>
            </p:cNvPr>
            <p:cNvSpPr>
              <a:spLocks noChangeArrowheads="1"/>
            </p:cNvSpPr>
            <p:nvPr/>
          </p:nvSpPr>
          <p:spPr bwMode="auto">
            <a:xfrm>
              <a:off x="6455943" y="8104188"/>
              <a:ext cx="503204" cy="449262"/>
            </a:xfrm>
            <a:custGeom>
              <a:avLst/>
              <a:gdLst>
                <a:gd name="T0" fmla="*/ 764 w 1399"/>
                <a:gd name="T1" fmla="*/ 54 h 1246"/>
                <a:gd name="T2" fmla="*/ 848 w 1399"/>
                <a:gd name="T3" fmla="*/ 15 h 1246"/>
                <a:gd name="T4" fmla="*/ 932 w 1399"/>
                <a:gd name="T5" fmla="*/ 15 h 1246"/>
                <a:gd name="T6" fmla="*/ 986 w 1399"/>
                <a:gd name="T7" fmla="*/ 31 h 1246"/>
                <a:gd name="T8" fmla="*/ 978 w 1399"/>
                <a:gd name="T9" fmla="*/ 107 h 1246"/>
                <a:gd name="T10" fmla="*/ 1093 w 1399"/>
                <a:gd name="T11" fmla="*/ 145 h 1246"/>
                <a:gd name="T12" fmla="*/ 1222 w 1399"/>
                <a:gd name="T13" fmla="*/ 92 h 1246"/>
                <a:gd name="T14" fmla="*/ 1253 w 1399"/>
                <a:gd name="T15" fmla="*/ 115 h 1246"/>
                <a:gd name="T16" fmla="*/ 1222 w 1399"/>
                <a:gd name="T17" fmla="*/ 199 h 1246"/>
                <a:gd name="T18" fmla="*/ 1230 w 1399"/>
                <a:gd name="T19" fmla="*/ 321 h 1246"/>
                <a:gd name="T20" fmla="*/ 1116 w 1399"/>
                <a:gd name="T21" fmla="*/ 436 h 1246"/>
                <a:gd name="T22" fmla="*/ 1123 w 1399"/>
                <a:gd name="T23" fmla="*/ 642 h 1246"/>
                <a:gd name="T24" fmla="*/ 1154 w 1399"/>
                <a:gd name="T25" fmla="*/ 756 h 1246"/>
                <a:gd name="T26" fmla="*/ 1207 w 1399"/>
                <a:gd name="T27" fmla="*/ 749 h 1246"/>
                <a:gd name="T28" fmla="*/ 1291 w 1399"/>
                <a:gd name="T29" fmla="*/ 756 h 1246"/>
                <a:gd name="T30" fmla="*/ 1345 w 1399"/>
                <a:gd name="T31" fmla="*/ 817 h 1246"/>
                <a:gd name="T32" fmla="*/ 1398 w 1399"/>
                <a:gd name="T33" fmla="*/ 848 h 1246"/>
                <a:gd name="T34" fmla="*/ 1314 w 1399"/>
                <a:gd name="T35" fmla="*/ 1054 h 1246"/>
                <a:gd name="T36" fmla="*/ 1161 w 1399"/>
                <a:gd name="T37" fmla="*/ 1039 h 1246"/>
                <a:gd name="T38" fmla="*/ 955 w 1399"/>
                <a:gd name="T39" fmla="*/ 1123 h 1246"/>
                <a:gd name="T40" fmla="*/ 841 w 1399"/>
                <a:gd name="T41" fmla="*/ 1039 h 1246"/>
                <a:gd name="T42" fmla="*/ 726 w 1399"/>
                <a:gd name="T43" fmla="*/ 1092 h 1246"/>
                <a:gd name="T44" fmla="*/ 688 w 1399"/>
                <a:gd name="T45" fmla="*/ 1169 h 1246"/>
                <a:gd name="T46" fmla="*/ 543 w 1399"/>
                <a:gd name="T47" fmla="*/ 1230 h 1246"/>
                <a:gd name="T48" fmla="*/ 505 w 1399"/>
                <a:gd name="T49" fmla="*/ 1108 h 1246"/>
                <a:gd name="T50" fmla="*/ 367 w 1399"/>
                <a:gd name="T51" fmla="*/ 772 h 1246"/>
                <a:gd name="T52" fmla="*/ 306 w 1399"/>
                <a:gd name="T53" fmla="*/ 542 h 1246"/>
                <a:gd name="T54" fmla="*/ 260 w 1399"/>
                <a:gd name="T55" fmla="*/ 428 h 1246"/>
                <a:gd name="T56" fmla="*/ 46 w 1399"/>
                <a:gd name="T57" fmla="*/ 542 h 1246"/>
                <a:gd name="T58" fmla="*/ 8 w 1399"/>
                <a:gd name="T59" fmla="*/ 390 h 1246"/>
                <a:gd name="T60" fmla="*/ 46 w 1399"/>
                <a:gd name="T61" fmla="*/ 374 h 1246"/>
                <a:gd name="T62" fmla="*/ 184 w 1399"/>
                <a:gd name="T63" fmla="*/ 290 h 1246"/>
                <a:gd name="T64" fmla="*/ 291 w 1399"/>
                <a:gd name="T65" fmla="*/ 222 h 1246"/>
                <a:gd name="T66" fmla="*/ 390 w 1399"/>
                <a:gd name="T67" fmla="*/ 183 h 1246"/>
                <a:gd name="T68" fmla="*/ 474 w 1399"/>
                <a:gd name="T69" fmla="*/ 31 h 1246"/>
                <a:gd name="T70" fmla="*/ 566 w 1399"/>
                <a:gd name="T71" fmla="*/ 0 h 1246"/>
                <a:gd name="T72" fmla="*/ 764 w 1399"/>
                <a:gd name="T73" fmla="*/ 54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9" h="1246">
                  <a:moveTo>
                    <a:pt x="764" y="54"/>
                  </a:moveTo>
                  <a:lnTo>
                    <a:pt x="764" y="54"/>
                  </a:lnTo>
                  <a:cubicBezTo>
                    <a:pt x="780" y="54"/>
                    <a:pt x="795" y="54"/>
                    <a:pt x="810" y="54"/>
                  </a:cubicBezTo>
                  <a:cubicBezTo>
                    <a:pt x="825" y="46"/>
                    <a:pt x="833" y="15"/>
                    <a:pt x="848" y="15"/>
                  </a:cubicBezTo>
                  <a:cubicBezTo>
                    <a:pt x="863" y="8"/>
                    <a:pt x="879" y="38"/>
                    <a:pt x="894" y="38"/>
                  </a:cubicBezTo>
                  <a:cubicBezTo>
                    <a:pt x="909" y="38"/>
                    <a:pt x="917" y="15"/>
                    <a:pt x="932" y="15"/>
                  </a:cubicBezTo>
                  <a:cubicBezTo>
                    <a:pt x="955" y="15"/>
                    <a:pt x="970" y="31"/>
                    <a:pt x="986" y="31"/>
                  </a:cubicBezTo>
                  <a:lnTo>
                    <a:pt x="986" y="31"/>
                  </a:lnTo>
                  <a:cubicBezTo>
                    <a:pt x="1001" y="46"/>
                    <a:pt x="1016" y="61"/>
                    <a:pt x="1024" y="77"/>
                  </a:cubicBezTo>
                  <a:lnTo>
                    <a:pt x="978" y="107"/>
                  </a:lnTo>
                  <a:cubicBezTo>
                    <a:pt x="978" y="115"/>
                    <a:pt x="1024" y="161"/>
                    <a:pt x="1024" y="161"/>
                  </a:cubicBezTo>
                  <a:cubicBezTo>
                    <a:pt x="1047" y="153"/>
                    <a:pt x="1070" y="161"/>
                    <a:pt x="1093" y="145"/>
                  </a:cubicBezTo>
                  <a:cubicBezTo>
                    <a:pt x="1116" y="138"/>
                    <a:pt x="1131" y="107"/>
                    <a:pt x="1161" y="99"/>
                  </a:cubicBezTo>
                  <a:cubicBezTo>
                    <a:pt x="1177" y="92"/>
                    <a:pt x="1199" y="99"/>
                    <a:pt x="1222" y="92"/>
                  </a:cubicBezTo>
                  <a:lnTo>
                    <a:pt x="1222" y="92"/>
                  </a:lnTo>
                  <a:cubicBezTo>
                    <a:pt x="1230" y="99"/>
                    <a:pt x="1253" y="107"/>
                    <a:pt x="1253" y="115"/>
                  </a:cubicBezTo>
                  <a:cubicBezTo>
                    <a:pt x="1253" y="145"/>
                    <a:pt x="1230" y="168"/>
                    <a:pt x="1222" y="199"/>
                  </a:cubicBezTo>
                  <a:lnTo>
                    <a:pt x="1222" y="199"/>
                  </a:lnTo>
                  <a:cubicBezTo>
                    <a:pt x="1207" y="206"/>
                    <a:pt x="1192" y="214"/>
                    <a:pt x="1192" y="229"/>
                  </a:cubicBezTo>
                  <a:cubicBezTo>
                    <a:pt x="1199" y="260"/>
                    <a:pt x="1238" y="283"/>
                    <a:pt x="1230" y="321"/>
                  </a:cubicBezTo>
                  <a:cubicBezTo>
                    <a:pt x="1222" y="359"/>
                    <a:pt x="1192" y="397"/>
                    <a:pt x="1169" y="428"/>
                  </a:cubicBezTo>
                  <a:cubicBezTo>
                    <a:pt x="1154" y="443"/>
                    <a:pt x="1123" y="420"/>
                    <a:pt x="1116" y="436"/>
                  </a:cubicBezTo>
                  <a:cubicBezTo>
                    <a:pt x="1116" y="489"/>
                    <a:pt x="1146" y="527"/>
                    <a:pt x="1154" y="581"/>
                  </a:cubicBezTo>
                  <a:cubicBezTo>
                    <a:pt x="1154" y="603"/>
                    <a:pt x="1131" y="619"/>
                    <a:pt x="1123" y="642"/>
                  </a:cubicBezTo>
                  <a:cubicBezTo>
                    <a:pt x="1116" y="665"/>
                    <a:pt x="1108" y="688"/>
                    <a:pt x="1116" y="703"/>
                  </a:cubicBezTo>
                  <a:cubicBezTo>
                    <a:pt x="1123" y="726"/>
                    <a:pt x="1138" y="741"/>
                    <a:pt x="1154" y="756"/>
                  </a:cubicBezTo>
                  <a:cubicBezTo>
                    <a:pt x="1169" y="772"/>
                    <a:pt x="1177" y="794"/>
                    <a:pt x="1192" y="787"/>
                  </a:cubicBezTo>
                  <a:cubicBezTo>
                    <a:pt x="1207" y="787"/>
                    <a:pt x="1192" y="749"/>
                    <a:pt x="1207" y="749"/>
                  </a:cubicBezTo>
                  <a:cubicBezTo>
                    <a:pt x="1222" y="741"/>
                    <a:pt x="1230" y="772"/>
                    <a:pt x="1253" y="779"/>
                  </a:cubicBezTo>
                  <a:cubicBezTo>
                    <a:pt x="1261" y="779"/>
                    <a:pt x="1276" y="756"/>
                    <a:pt x="1291" y="756"/>
                  </a:cubicBezTo>
                  <a:cubicBezTo>
                    <a:pt x="1314" y="764"/>
                    <a:pt x="1330" y="787"/>
                    <a:pt x="1345" y="802"/>
                  </a:cubicBezTo>
                  <a:cubicBezTo>
                    <a:pt x="1352" y="810"/>
                    <a:pt x="1345" y="817"/>
                    <a:pt x="1345" y="817"/>
                  </a:cubicBezTo>
                  <a:cubicBezTo>
                    <a:pt x="1360" y="833"/>
                    <a:pt x="1383" y="833"/>
                    <a:pt x="1398" y="848"/>
                  </a:cubicBezTo>
                  <a:lnTo>
                    <a:pt x="1398" y="848"/>
                  </a:lnTo>
                  <a:cubicBezTo>
                    <a:pt x="1360" y="886"/>
                    <a:pt x="1299" y="909"/>
                    <a:pt x="1276" y="963"/>
                  </a:cubicBezTo>
                  <a:cubicBezTo>
                    <a:pt x="1261" y="993"/>
                    <a:pt x="1299" y="1024"/>
                    <a:pt x="1314" y="1054"/>
                  </a:cubicBezTo>
                  <a:cubicBezTo>
                    <a:pt x="1314" y="1054"/>
                    <a:pt x="1284" y="1115"/>
                    <a:pt x="1284" y="1123"/>
                  </a:cubicBezTo>
                  <a:cubicBezTo>
                    <a:pt x="1284" y="1130"/>
                    <a:pt x="1161" y="1039"/>
                    <a:pt x="1161" y="1039"/>
                  </a:cubicBezTo>
                  <a:cubicBezTo>
                    <a:pt x="1138" y="1047"/>
                    <a:pt x="1108" y="1047"/>
                    <a:pt x="1085" y="1054"/>
                  </a:cubicBezTo>
                  <a:cubicBezTo>
                    <a:pt x="1039" y="1077"/>
                    <a:pt x="1001" y="1108"/>
                    <a:pt x="955" y="1123"/>
                  </a:cubicBezTo>
                  <a:cubicBezTo>
                    <a:pt x="917" y="1138"/>
                    <a:pt x="863" y="1169"/>
                    <a:pt x="825" y="1138"/>
                  </a:cubicBezTo>
                  <a:cubicBezTo>
                    <a:pt x="802" y="1115"/>
                    <a:pt x="856" y="1069"/>
                    <a:pt x="841" y="1039"/>
                  </a:cubicBezTo>
                  <a:cubicBezTo>
                    <a:pt x="833" y="1016"/>
                    <a:pt x="787" y="1024"/>
                    <a:pt x="772" y="1031"/>
                  </a:cubicBezTo>
                  <a:cubicBezTo>
                    <a:pt x="749" y="1039"/>
                    <a:pt x="726" y="1069"/>
                    <a:pt x="726" y="1092"/>
                  </a:cubicBezTo>
                  <a:cubicBezTo>
                    <a:pt x="734" y="1115"/>
                    <a:pt x="787" y="1138"/>
                    <a:pt x="772" y="1161"/>
                  </a:cubicBezTo>
                  <a:cubicBezTo>
                    <a:pt x="764" y="1192"/>
                    <a:pt x="718" y="1161"/>
                    <a:pt x="688" y="1169"/>
                  </a:cubicBezTo>
                  <a:cubicBezTo>
                    <a:pt x="688" y="1169"/>
                    <a:pt x="634" y="1230"/>
                    <a:pt x="634" y="1238"/>
                  </a:cubicBezTo>
                  <a:cubicBezTo>
                    <a:pt x="627" y="1245"/>
                    <a:pt x="543" y="1230"/>
                    <a:pt x="543" y="1230"/>
                  </a:cubicBezTo>
                  <a:cubicBezTo>
                    <a:pt x="527" y="1184"/>
                    <a:pt x="512" y="1146"/>
                    <a:pt x="505" y="1108"/>
                  </a:cubicBezTo>
                  <a:lnTo>
                    <a:pt x="505" y="1108"/>
                  </a:lnTo>
                  <a:cubicBezTo>
                    <a:pt x="497" y="993"/>
                    <a:pt x="520" y="878"/>
                    <a:pt x="482" y="779"/>
                  </a:cubicBezTo>
                  <a:cubicBezTo>
                    <a:pt x="466" y="741"/>
                    <a:pt x="382" y="802"/>
                    <a:pt x="367" y="772"/>
                  </a:cubicBezTo>
                  <a:cubicBezTo>
                    <a:pt x="336" y="711"/>
                    <a:pt x="382" y="649"/>
                    <a:pt x="398" y="588"/>
                  </a:cubicBezTo>
                  <a:cubicBezTo>
                    <a:pt x="398" y="588"/>
                    <a:pt x="298" y="558"/>
                    <a:pt x="306" y="542"/>
                  </a:cubicBezTo>
                  <a:cubicBezTo>
                    <a:pt x="306" y="535"/>
                    <a:pt x="336" y="458"/>
                    <a:pt x="336" y="458"/>
                  </a:cubicBezTo>
                  <a:cubicBezTo>
                    <a:pt x="313" y="443"/>
                    <a:pt x="283" y="413"/>
                    <a:pt x="260" y="428"/>
                  </a:cubicBezTo>
                  <a:cubicBezTo>
                    <a:pt x="237" y="436"/>
                    <a:pt x="275" y="489"/>
                    <a:pt x="252" y="497"/>
                  </a:cubicBezTo>
                  <a:cubicBezTo>
                    <a:pt x="191" y="535"/>
                    <a:pt x="115" y="565"/>
                    <a:pt x="46" y="542"/>
                  </a:cubicBezTo>
                  <a:cubicBezTo>
                    <a:pt x="8" y="527"/>
                    <a:pt x="100" y="481"/>
                    <a:pt x="92" y="443"/>
                  </a:cubicBezTo>
                  <a:cubicBezTo>
                    <a:pt x="84" y="413"/>
                    <a:pt x="23" y="413"/>
                    <a:pt x="8" y="390"/>
                  </a:cubicBezTo>
                  <a:cubicBezTo>
                    <a:pt x="0" y="374"/>
                    <a:pt x="31" y="382"/>
                    <a:pt x="46" y="374"/>
                  </a:cubicBezTo>
                  <a:lnTo>
                    <a:pt x="46" y="374"/>
                  </a:lnTo>
                  <a:cubicBezTo>
                    <a:pt x="77" y="374"/>
                    <a:pt x="115" y="374"/>
                    <a:pt x="146" y="359"/>
                  </a:cubicBezTo>
                  <a:cubicBezTo>
                    <a:pt x="169" y="344"/>
                    <a:pt x="161" y="298"/>
                    <a:pt x="184" y="290"/>
                  </a:cubicBezTo>
                  <a:cubicBezTo>
                    <a:pt x="207" y="283"/>
                    <a:pt x="230" y="306"/>
                    <a:pt x="252" y="306"/>
                  </a:cubicBezTo>
                  <a:cubicBezTo>
                    <a:pt x="252" y="306"/>
                    <a:pt x="283" y="222"/>
                    <a:pt x="291" y="222"/>
                  </a:cubicBezTo>
                  <a:cubicBezTo>
                    <a:pt x="306" y="222"/>
                    <a:pt x="375" y="214"/>
                    <a:pt x="375" y="214"/>
                  </a:cubicBezTo>
                  <a:cubicBezTo>
                    <a:pt x="375" y="214"/>
                    <a:pt x="382" y="183"/>
                    <a:pt x="390" y="183"/>
                  </a:cubicBezTo>
                  <a:cubicBezTo>
                    <a:pt x="398" y="183"/>
                    <a:pt x="489" y="161"/>
                    <a:pt x="489" y="161"/>
                  </a:cubicBezTo>
                  <a:cubicBezTo>
                    <a:pt x="482" y="115"/>
                    <a:pt x="451" y="69"/>
                    <a:pt x="474" y="31"/>
                  </a:cubicBezTo>
                  <a:cubicBezTo>
                    <a:pt x="482" y="0"/>
                    <a:pt x="535" y="15"/>
                    <a:pt x="566" y="0"/>
                  </a:cubicBezTo>
                  <a:lnTo>
                    <a:pt x="566" y="0"/>
                  </a:lnTo>
                  <a:cubicBezTo>
                    <a:pt x="619" y="23"/>
                    <a:pt x="673" y="46"/>
                    <a:pt x="726" y="61"/>
                  </a:cubicBezTo>
                  <a:cubicBezTo>
                    <a:pt x="741" y="69"/>
                    <a:pt x="749" y="54"/>
                    <a:pt x="764" y="54"/>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47" name="Freeform 30">
              <a:extLst>
                <a:ext uri="{FF2B5EF4-FFF2-40B4-BE49-F238E27FC236}">
                  <a16:creationId xmlns:a16="http://schemas.microsoft.com/office/drawing/2014/main" id="{78ADA59F-8590-4505-B2F2-B6C23D1B4768}"/>
                </a:ext>
              </a:extLst>
            </p:cNvPr>
            <p:cNvSpPr>
              <a:spLocks noChangeArrowheads="1"/>
            </p:cNvSpPr>
            <p:nvPr/>
          </p:nvSpPr>
          <p:spPr bwMode="auto">
            <a:xfrm>
              <a:off x="6806756" y="7950201"/>
              <a:ext cx="160328" cy="212725"/>
            </a:xfrm>
            <a:custGeom>
              <a:avLst/>
              <a:gdLst>
                <a:gd name="T0" fmla="*/ 214 w 444"/>
                <a:gd name="T1" fmla="*/ 39 h 590"/>
                <a:gd name="T2" fmla="*/ 214 w 444"/>
                <a:gd name="T3" fmla="*/ 39 h 590"/>
                <a:gd name="T4" fmla="*/ 298 w 444"/>
                <a:gd name="T5" fmla="*/ 0 h 590"/>
                <a:gd name="T6" fmla="*/ 359 w 444"/>
                <a:gd name="T7" fmla="*/ 54 h 590"/>
                <a:gd name="T8" fmla="*/ 359 w 444"/>
                <a:gd name="T9" fmla="*/ 54 h 590"/>
                <a:gd name="T10" fmla="*/ 413 w 444"/>
                <a:gd name="T11" fmla="*/ 138 h 590"/>
                <a:gd name="T12" fmla="*/ 435 w 444"/>
                <a:gd name="T13" fmla="*/ 207 h 590"/>
                <a:gd name="T14" fmla="*/ 405 w 444"/>
                <a:gd name="T15" fmla="*/ 237 h 590"/>
                <a:gd name="T16" fmla="*/ 405 w 444"/>
                <a:gd name="T17" fmla="*/ 237 h 590"/>
                <a:gd name="T18" fmla="*/ 352 w 444"/>
                <a:gd name="T19" fmla="*/ 275 h 590"/>
                <a:gd name="T20" fmla="*/ 405 w 444"/>
                <a:gd name="T21" fmla="*/ 298 h 590"/>
                <a:gd name="T22" fmla="*/ 397 w 444"/>
                <a:gd name="T23" fmla="*/ 397 h 590"/>
                <a:gd name="T24" fmla="*/ 329 w 444"/>
                <a:gd name="T25" fmla="*/ 397 h 590"/>
                <a:gd name="T26" fmla="*/ 298 w 444"/>
                <a:gd name="T27" fmla="*/ 482 h 590"/>
                <a:gd name="T28" fmla="*/ 244 w 444"/>
                <a:gd name="T29" fmla="*/ 520 h 590"/>
                <a:gd name="T30" fmla="*/ 244 w 444"/>
                <a:gd name="T31" fmla="*/ 520 h 590"/>
                <a:gd name="T32" fmla="*/ 183 w 444"/>
                <a:gd name="T33" fmla="*/ 527 h 590"/>
                <a:gd name="T34" fmla="*/ 115 w 444"/>
                <a:gd name="T35" fmla="*/ 573 h 590"/>
                <a:gd name="T36" fmla="*/ 46 w 444"/>
                <a:gd name="T37" fmla="*/ 589 h 590"/>
                <a:gd name="T38" fmla="*/ 0 w 444"/>
                <a:gd name="T39" fmla="*/ 535 h 590"/>
                <a:gd name="T40" fmla="*/ 46 w 444"/>
                <a:gd name="T41" fmla="*/ 505 h 590"/>
                <a:gd name="T42" fmla="*/ 8 w 444"/>
                <a:gd name="T43" fmla="*/ 459 h 590"/>
                <a:gd name="T44" fmla="*/ 8 w 444"/>
                <a:gd name="T45" fmla="*/ 459 h 590"/>
                <a:gd name="T46" fmla="*/ 23 w 444"/>
                <a:gd name="T47" fmla="*/ 382 h 590"/>
                <a:gd name="T48" fmla="*/ 23 w 444"/>
                <a:gd name="T49" fmla="*/ 382 h 590"/>
                <a:gd name="T50" fmla="*/ 99 w 444"/>
                <a:gd name="T51" fmla="*/ 336 h 590"/>
                <a:gd name="T52" fmla="*/ 115 w 444"/>
                <a:gd name="T53" fmla="*/ 298 h 590"/>
                <a:gd name="T54" fmla="*/ 84 w 444"/>
                <a:gd name="T55" fmla="*/ 260 h 590"/>
                <a:gd name="T56" fmla="*/ 160 w 444"/>
                <a:gd name="T57" fmla="*/ 153 h 590"/>
                <a:gd name="T58" fmla="*/ 160 w 444"/>
                <a:gd name="T59" fmla="*/ 153 h 590"/>
                <a:gd name="T60" fmla="*/ 199 w 444"/>
                <a:gd name="T61" fmla="*/ 107 h 590"/>
                <a:gd name="T62" fmla="*/ 214 w 444"/>
                <a:gd name="T63" fmla="*/ 39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4" h="590">
                  <a:moveTo>
                    <a:pt x="214" y="39"/>
                  </a:moveTo>
                  <a:lnTo>
                    <a:pt x="214" y="39"/>
                  </a:lnTo>
                  <a:cubicBezTo>
                    <a:pt x="237" y="23"/>
                    <a:pt x="267" y="0"/>
                    <a:pt x="298" y="0"/>
                  </a:cubicBezTo>
                  <a:cubicBezTo>
                    <a:pt x="321" y="0"/>
                    <a:pt x="336" y="39"/>
                    <a:pt x="359" y="54"/>
                  </a:cubicBezTo>
                  <a:lnTo>
                    <a:pt x="359" y="54"/>
                  </a:lnTo>
                  <a:cubicBezTo>
                    <a:pt x="374" y="84"/>
                    <a:pt x="397" y="107"/>
                    <a:pt x="413" y="138"/>
                  </a:cubicBezTo>
                  <a:cubicBezTo>
                    <a:pt x="420" y="161"/>
                    <a:pt x="443" y="184"/>
                    <a:pt x="435" y="207"/>
                  </a:cubicBezTo>
                  <a:cubicBezTo>
                    <a:pt x="435" y="222"/>
                    <a:pt x="413" y="222"/>
                    <a:pt x="405" y="237"/>
                  </a:cubicBezTo>
                  <a:lnTo>
                    <a:pt x="405" y="237"/>
                  </a:lnTo>
                  <a:cubicBezTo>
                    <a:pt x="382" y="245"/>
                    <a:pt x="352" y="253"/>
                    <a:pt x="352" y="275"/>
                  </a:cubicBezTo>
                  <a:cubicBezTo>
                    <a:pt x="352" y="298"/>
                    <a:pt x="397" y="283"/>
                    <a:pt x="405" y="298"/>
                  </a:cubicBezTo>
                  <a:cubicBezTo>
                    <a:pt x="413" y="329"/>
                    <a:pt x="420" y="367"/>
                    <a:pt x="397" y="397"/>
                  </a:cubicBezTo>
                  <a:cubicBezTo>
                    <a:pt x="382" y="413"/>
                    <a:pt x="352" y="382"/>
                    <a:pt x="329" y="397"/>
                  </a:cubicBezTo>
                  <a:cubicBezTo>
                    <a:pt x="306" y="413"/>
                    <a:pt x="321" y="451"/>
                    <a:pt x="298" y="482"/>
                  </a:cubicBezTo>
                  <a:cubicBezTo>
                    <a:pt x="290" y="497"/>
                    <a:pt x="260" y="505"/>
                    <a:pt x="244" y="520"/>
                  </a:cubicBezTo>
                  <a:lnTo>
                    <a:pt x="244" y="520"/>
                  </a:lnTo>
                  <a:cubicBezTo>
                    <a:pt x="221" y="527"/>
                    <a:pt x="199" y="520"/>
                    <a:pt x="183" y="527"/>
                  </a:cubicBezTo>
                  <a:cubicBezTo>
                    <a:pt x="153" y="535"/>
                    <a:pt x="138" y="566"/>
                    <a:pt x="115" y="573"/>
                  </a:cubicBezTo>
                  <a:cubicBezTo>
                    <a:pt x="92" y="589"/>
                    <a:pt x="69" y="581"/>
                    <a:pt x="46" y="589"/>
                  </a:cubicBezTo>
                  <a:cubicBezTo>
                    <a:pt x="46" y="589"/>
                    <a:pt x="0" y="543"/>
                    <a:pt x="0" y="535"/>
                  </a:cubicBezTo>
                  <a:lnTo>
                    <a:pt x="46" y="505"/>
                  </a:lnTo>
                  <a:cubicBezTo>
                    <a:pt x="38" y="489"/>
                    <a:pt x="23" y="474"/>
                    <a:pt x="8" y="459"/>
                  </a:cubicBezTo>
                  <a:lnTo>
                    <a:pt x="8" y="459"/>
                  </a:lnTo>
                  <a:cubicBezTo>
                    <a:pt x="23" y="382"/>
                    <a:pt x="23" y="382"/>
                    <a:pt x="23" y="382"/>
                  </a:cubicBezTo>
                  <a:lnTo>
                    <a:pt x="23" y="382"/>
                  </a:lnTo>
                  <a:cubicBezTo>
                    <a:pt x="46" y="367"/>
                    <a:pt x="77" y="352"/>
                    <a:pt x="99" y="336"/>
                  </a:cubicBezTo>
                  <a:cubicBezTo>
                    <a:pt x="107" y="329"/>
                    <a:pt x="122" y="314"/>
                    <a:pt x="115" y="298"/>
                  </a:cubicBezTo>
                  <a:cubicBezTo>
                    <a:pt x="115" y="283"/>
                    <a:pt x="84" y="275"/>
                    <a:pt x="84" y="260"/>
                  </a:cubicBezTo>
                  <a:cubicBezTo>
                    <a:pt x="99" y="222"/>
                    <a:pt x="130" y="191"/>
                    <a:pt x="160" y="153"/>
                  </a:cubicBezTo>
                  <a:lnTo>
                    <a:pt x="160" y="153"/>
                  </a:lnTo>
                  <a:cubicBezTo>
                    <a:pt x="168" y="138"/>
                    <a:pt x="191" y="122"/>
                    <a:pt x="199" y="107"/>
                  </a:cubicBezTo>
                  <a:cubicBezTo>
                    <a:pt x="206" y="84"/>
                    <a:pt x="206" y="61"/>
                    <a:pt x="214" y="39"/>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48" name="Freeform 31">
              <a:extLst>
                <a:ext uri="{FF2B5EF4-FFF2-40B4-BE49-F238E27FC236}">
                  <a16:creationId xmlns:a16="http://schemas.microsoft.com/office/drawing/2014/main" id="{08F6273B-D561-4F48-9115-1B6A0422F155}"/>
                </a:ext>
              </a:extLst>
            </p:cNvPr>
            <p:cNvSpPr>
              <a:spLocks noChangeArrowheads="1"/>
            </p:cNvSpPr>
            <p:nvPr/>
          </p:nvSpPr>
          <p:spPr bwMode="auto">
            <a:xfrm>
              <a:off x="6895651" y="8035925"/>
              <a:ext cx="149215" cy="153988"/>
            </a:xfrm>
            <a:custGeom>
              <a:avLst/>
              <a:gdLst>
                <a:gd name="T0" fmla="*/ 161 w 414"/>
                <a:gd name="T1" fmla="*/ 0 h 429"/>
                <a:gd name="T2" fmla="*/ 161 w 414"/>
                <a:gd name="T3" fmla="*/ 0 h 429"/>
                <a:gd name="T4" fmla="*/ 237 w 414"/>
                <a:gd name="T5" fmla="*/ 69 h 429"/>
                <a:gd name="T6" fmla="*/ 245 w 414"/>
                <a:gd name="T7" fmla="*/ 138 h 429"/>
                <a:gd name="T8" fmla="*/ 291 w 414"/>
                <a:gd name="T9" fmla="*/ 199 h 429"/>
                <a:gd name="T10" fmla="*/ 367 w 414"/>
                <a:gd name="T11" fmla="*/ 122 h 429"/>
                <a:gd name="T12" fmla="*/ 413 w 414"/>
                <a:gd name="T13" fmla="*/ 145 h 429"/>
                <a:gd name="T14" fmla="*/ 413 w 414"/>
                <a:gd name="T15" fmla="*/ 145 h 429"/>
                <a:gd name="T16" fmla="*/ 413 w 414"/>
                <a:gd name="T17" fmla="*/ 321 h 429"/>
                <a:gd name="T18" fmla="*/ 413 w 414"/>
                <a:gd name="T19" fmla="*/ 321 h 429"/>
                <a:gd name="T20" fmla="*/ 375 w 414"/>
                <a:gd name="T21" fmla="*/ 382 h 429"/>
                <a:gd name="T22" fmla="*/ 306 w 414"/>
                <a:gd name="T23" fmla="*/ 390 h 429"/>
                <a:gd name="T24" fmla="*/ 283 w 414"/>
                <a:gd name="T25" fmla="*/ 420 h 429"/>
                <a:gd name="T26" fmla="*/ 230 w 414"/>
                <a:gd name="T27" fmla="*/ 374 h 429"/>
                <a:gd name="T28" fmla="*/ 176 w 414"/>
                <a:gd name="T29" fmla="*/ 397 h 429"/>
                <a:gd name="T30" fmla="*/ 146 w 414"/>
                <a:gd name="T31" fmla="*/ 428 h 429"/>
                <a:gd name="T32" fmla="*/ 92 w 414"/>
                <a:gd name="T33" fmla="*/ 390 h 429"/>
                <a:gd name="T34" fmla="*/ 0 w 414"/>
                <a:gd name="T35" fmla="*/ 390 h 429"/>
                <a:gd name="T36" fmla="*/ 0 w 414"/>
                <a:gd name="T37" fmla="*/ 390 h 429"/>
                <a:gd name="T38" fmla="*/ 31 w 414"/>
                <a:gd name="T39" fmla="*/ 306 h 429"/>
                <a:gd name="T40" fmla="*/ 0 w 414"/>
                <a:gd name="T41" fmla="*/ 283 h 429"/>
                <a:gd name="T42" fmla="*/ 0 w 414"/>
                <a:gd name="T43" fmla="*/ 283 h 429"/>
                <a:gd name="T44" fmla="*/ 54 w 414"/>
                <a:gd name="T45" fmla="*/ 245 h 429"/>
                <a:gd name="T46" fmla="*/ 85 w 414"/>
                <a:gd name="T47" fmla="*/ 160 h 429"/>
                <a:gd name="T48" fmla="*/ 153 w 414"/>
                <a:gd name="T49" fmla="*/ 160 h 429"/>
                <a:gd name="T50" fmla="*/ 161 w 414"/>
                <a:gd name="T51" fmla="*/ 61 h 429"/>
                <a:gd name="T52" fmla="*/ 108 w 414"/>
                <a:gd name="T53" fmla="*/ 38 h 429"/>
                <a:gd name="T54" fmla="*/ 161 w 414"/>
                <a:gd name="T55"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4" h="429">
                  <a:moveTo>
                    <a:pt x="161" y="0"/>
                  </a:moveTo>
                  <a:lnTo>
                    <a:pt x="161" y="0"/>
                  </a:lnTo>
                  <a:cubicBezTo>
                    <a:pt x="184" y="23"/>
                    <a:pt x="222" y="38"/>
                    <a:pt x="237" y="69"/>
                  </a:cubicBezTo>
                  <a:cubicBezTo>
                    <a:pt x="252" y="84"/>
                    <a:pt x="237" y="115"/>
                    <a:pt x="245" y="138"/>
                  </a:cubicBezTo>
                  <a:cubicBezTo>
                    <a:pt x="260" y="160"/>
                    <a:pt x="268" y="206"/>
                    <a:pt x="291" y="199"/>
                  </a:cubicBezTo>
                  <a:cubicBezTo>
                    <a:pt x="329" y="199"/>
                    <a:pt x="337" y="138"/>
                    <a:pt x="367" y="122"/>
                  </a:cubicBezTo>
                  <a:cubicBezTo>
                    <a:pt x="382" y="115"/>
                    <a:pt x="398" y="138"/>
                    <a:pt x="413" y="145"/>
                  </a:cubicBezTo>
                  <a:lnTo>
                    <a:pt x="413" y="145"/>
                  </a:lnTo>
                  <a:cubicBezTo>
                    <a:pt x="413" y="321"/>
                    <a:pt x="413" y="321"/>
                    <a:pt x="413" y="321"/>
                  </a:cubicBezTo>
                  <a:lnTo>
                    <a:pt x="413" y="321"/>
                  </a:lnTo>
                  <a:cubicBezTo>
                    <a:pt x="398" y="344"/>
                    <a:pt x="390" y="367"/>
                    <a:pt x="375" y="382"/>
                  </a:cubicBezTo>
                  <a:cubicBezTo>
                    <a:pt x="352" y="397"/>
                    <a:pt x="329" y="382"/>
                    <a:pt x="306" y="390"/>
                  </a:cubicBezTo>
                  <a:cubicBezTo>
                    <a:pt x="298" y="397"/>
                    <a:pt x="291" y="420"/>
                    <a:pt x="283" y="420"/>
                  </a:cubicBezTo>
                  <a:cubicBezTo>
                    <a:pt x="260" y="413"/>
                    <a:pt x="252" y="374"/>
                    <a:pt x="230" y="374"/>
                  </a:cubicBezTo>
                  <a:cubicBezTo>
                    <a:pt x="207" y="367"/>
                    <a:pt x="191" y="390"/>
                    <a:pt x="176" y="397"/>
                  </a:cubicBezTo>
                  <a:cubicBezTo>
                    <a:pt x="161" y="405"/>
                    <a:pt x="161" y="428"/>
                    <a:pt x="146" y="428"/>
                  </a:cubicBezTo>
                  <a:cubicBezTo>
                    <a:pt x="123" y="428"/>
                    <a:pt x="115" y="397"/>
                    <a:pt x="92" y="390"/>
                  </a:cubicBezTo>
                  <a:cubicBezTo>
                    <a:pt x="62" y="382"/>
                    <a:pt x="31" y="390"/>
                    <a:pt x="0" y="390"/>
                  </a:cubicBezTo>
                  <a:lnTo>
                    <a:pt x="0" y="390"/>
                  </a:lnTo>
                  <a:cubicBezTo>
                    <a:pt x="8" y="359"/>
                    <a:pt x="31" y="336"/>
                    <a:pt x="31" y="306"/>
                  </a:cubicBezTo>
                  <a:cubicBezTo>
                    <a:pt x="31" y="298"/>
                    <a:pt x="8" y="290"/>
                    <a:pt x="0" y="283"/>
                  </a:cubicBezTo>
                  <a:lnTo>
                    <a:pt x="0" y="283"/>
                  </a:lnTo>
                  <a:cubicBezTo>
                    <a:pt x="16" y="268"/>
                    <a:pt x="46" y="260"/>
                    <a:pt x="54" y="245"/>
                  </a:cubicBezTo>
                  <a:cubicBezTo>
                    <a:pt x="77" y="214"/>
                    <a:pt x="62" y="176"/>
                    <a:pt x="85" y="160"/>
                  </a:cubicBezTo>
                  <a:cubicBezTo>
                    <a:pt x="108" y="145"/>
                    <a:pt x="138" y="176"/>
                    <a:pt x="153" y="160"/>
                  </a:cubicBezTo>
                  <a:cubicBezTo>
                    <a:pt x="176" y="130"/>
                    <a:pt x="169" y="92"/>
                    <a:pt x="161" y="61"/>
                  </a:cubicBezTo>
                  <a:cubicBezTo>
                    <a:pt x="153" y="46"/>
                    <a:pt x="108" y="61"/>
                    <a:pt x="108" y="38"/>
                  </a:cubicBezTo>
                  <a:cubicBezTo>
                    <a:pt x="108" y="16"/>
                    <a:pt x="138" y="8"/>
                    <a:pt x="161"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49" name="Freeform 32">
              <a:extLst>
                <a:ext uri="{FF2B5EF4-FFF2-40B4-BE49-F238E27FC236}">
                  <a16:creationId xmlns:a16="http://schemas.microsoft.com/office/drawing/2014/main" id="{61B23A65-54AA-4880-ACE5-024127CBDE5E}"/>
                </a:ext>
              </a:extLst>
            </p:cNvPr>
            <p:cNvSpPr>
              <a:spLocks noChangeArrowheads="1"/>
            </p:cNvSpPr>
            <p:nvPr/>
          </p:nvSpPr>
          <p:spPr bwMode="auto">
            <a:xfrm>
              <a:off x="7043279" y="8081963"/>
              <a:ext cx="100005" cy="88900"/>
            </a:xfrm>
            <a:custGeom>
              <a:avLst/>
              <a:gdLst>
                <a:gd name="T0" fmla="*/ 0 w 276"/>
                <a:gd name="T1" fmla="*/ 191 h 245"/>
                <a:gd name="T2" fmla="*/ 0 w 276"/>
                <a:gd name="T3" fmla="*/ 191 h 245"/>
                <a:gd name="T4" fmla="*/ 0 w 276"/>
                <a:gd name="T5" fmla="*/ 15 h 245"/>
                <a:gd name="T6" fmla="*/ 0 w 276"/>
                <a:gd name="T7" fmla="*/ 15 h 245"/>
                <a:gd name="T8" fmla="*/ 69 w 276"/>
                <a:gd name="T9" fmla="*/ 0 h 245"/>
                <a:gd name="T10" fmla="*/ 130 w 276"/>
                <a:gd name="T11" fmla="*/ 23 h 245"/>
                <a:gd name="T12" fmla="*/ 206 w 276"/>
                <a:gd name="T13" fmla="*/ 8 h 245"/>
                <a:gd name="T14" fmla="*/ 267 w 276"/>
                <a:gd name="T15" fmla="*/ 53 h 245"/>
                <a:gd name="T16" fmla="*/ 252 w 276"/>
                <a:gd name="T17" fmla="*/ 183 h 245"/>
                <a:gd name="T18" fmla="*/ 137 w 276"/>
                <a:gd name="T19" fmla="*/ 229 h 245"/>
                <a:gd name="T20" fmla="*/ 107 w 276"/>
                <a:gd name="T21" fmla="*/ 222 h 245"/>
                <a:gd name="T22" fmla="*/ 84 w 276"/>
                <a:gd name="T23" fmla="*/ 244 h 245"/>
                <a:gd name="T24" fmla="*/ 0 w 276"/>
                <a:gd name="T25" fmla="*/ 19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245">
                  <a:moveTo>
                    <a:pt x="0" y="191"/>
                  </a:moveTo>
                  <a:lnTo>
                    <a:pt x="0" y="191"/>
                  </a:lnTo>
                  <a:cubicBezTo>
                    <a:pt x="0" y="15"/>
                    <a:pt x="0" y="15"/>
                    <a:pt x="0" y="15"/>
                  </a:cubicBezTo>
                  <a:lnTo>
                    <a:pt x="0" y="15"/>
                  </a:lnTo>
                  <a:cubicBezTo>
                    <a:pt x="23" y="15"/>
                    <a:pt x="46" y="8"/>
                    <a:pt x="69" y="0"/>
                  </a:cubicBezTo>
                  <a:cubicBezTo>
                    <a:pt x="69" y="0"/>
                    <a:pt x="122" y="15"/>
                    <a:pt x="130" y="23"/>
                  </a:cubicBezTo>
                  <a:cubicBezTo>
                    <a:pt x="137" y="23"/>
                    <a:pt x="206" y="8"/>
                    <a:pt x="206" y="8"/>
                  </a:cubicBezTo>
                  <a:cubicBezTo>
                    <a:pt x="229" y="23"/>
                    <a:pt x="260" y="30"/>
                    <a:pt x="267" y="53"/>
                  </a:cubicBezTo>
                  <a:cubicBezTo>
                    <a:pt x="275" y="99"/>
                    <a:pt x="275" y="145"/>
                    <a:pt x="252" y="183"/>
                  </a:cubicBezTo>
                  <a:cubicBezTo>
                    <a:pt x="221" y="214"/>
                    <a:pt x="176" y="222"/>
                    <a:pt x="137" y="229"/>
                  </a:cubicBezTo>
                  <a:cubicBezTo>
                    <a:pt x="122" y="237"/>
                    <a:pt x="114" y="214"/>
                    <a:pt x="107" y="222"/>
                  </a:cubicBezTo>
                  <a:cubicBezTo>
                    <a:pt x="92" y="222"/>
                    <a:pt x="92" y="244"/>
                    <a:pt x="84" y="244"/>
                  </a:cubicBezTo>
                  <a:cubicBezTo>
                    <a:pt x="53" y="229"/>
                    <a:pt x="31" y="206"/>
                    <a:pt x="0" y="191"/>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50" name="Freeform 33">
              <a:extLst>
                <a:ext uri="{FF2B5EF4-FFF2-40B4-BE49-F238E27FC236}">
                  <a16:creationId xmlns:a16="http://schemas.microsoft.com/office/drawing/2014/main" id="{3D029B8D-2E3C-4296-B74F-20036ACC0F13}"/>
                </a:ext>
              </a:extLst>
            </p:cNvPr>
            <p:cNvSpPr>
              <a:spLocks noChangeArrowheads="1"/>
            </p:cNvSpPr>
            <p:nvPr/>
          </p:nvSpPr>
          <p:spPr bwMode="auto">
            <a:xfrm>
              <a:off x="6854379" y="7877176"/>
              <a:ext cx="428597" cy="671513"/>
            </a:xfrm>
            <a:custGeom>
              <a:avLst/>
              <a:gdLst>
                <a:gd name="T0" fmla="*/ 275 w 1192"/>
                <a:gd name="T1" fmla="*/ 443 h 1865"/>
                <a:gd name="T2" fmla="*/ 283 w 1192"/>
                <a:gd name="T3" fmla="*/ 344 h 1865"/>
                <a:gd name="T4" fmla="*/ 229 w 1192"/>
                <a:gd name="T5" fmla="*/ 260 h 1865"/>
                <a:gd name="T6" fmla="*/ 382 w 1192"/>
                <a:gd name="T7" fmla="*/ 252 h 1865"/>
                <a:gd name="T8" fmla="*/ 451 w 1192"/>
                <a:gd name="T9" fmla="*/ 115 h 1865"/>
                <a:gd name="T10" fmla="*/ 519 w 1192"/>
                <a:gd name="T11" fmla="*/ 0 h 1865"/>
                <a:gd name="T12" fmla="*/ 588 w 1192"/>
                <a:gd name="T13" fmla="*/ 69 h 1865"/>
                <a:gd name="T14" fmla="*/ 558 w 1192"/>
                <a:gd name="T15" fmla="*/ 122 h 1865"/>
                <a:gd name="T16" fmla="*/ 580 w 1192"/>
                <a:gd name="T17" fmla="*/ 222 h 1865"/>
                <a:gd name="T18" fmla="*/ 955 w 1192"/>
                <a:gd name="T19" fmla="*/ 474 h 1865"/>
                <a:gd name="T20" fmla="*/ 1138 w 1192"/>
                <a:gd name="T21" fmla="*/ 733 h 1865"/>
                <a:gd name="T22" fmla="*/ 1062 w 1192"/>
                <a:gd name="T23" fmla="*/ 886 h 1865"/>
                <a:gd name="T24" fmla="*/ 1108 w 1192"/>
                <a:gd name="T25" fmla="*/ 985 h 1865"/>
                <a:gd name="T26" fmla="*/ 1039 w 1192"/>
                <a:gd name="T27" fmla="*/ 1138 h 1865"/>
                <a:gd name="T28" fmla="*/ 1016 w 1192"/>
                <a:gd name="T29" fmla="*/ 1253 h 1865"/>
                <a:gd name="T30" fmla="*/ 962 w 1192"/>
                <a:gd name="T31" fmla="*/ 1322 h 1865"/>
                <a:gd name="T32" fmla="*/ 886 w 1192"/>
                <a:gd name="T33" fmla="*/ 1444 h 1865"/>
                <a:gd name="T34" fmla="*/ 733 w 1192"/>
                <a:gd name="T35" fmla="*/ 1490 h 1865"/>
                <a:gd name="T36" fmla="*/ 558 w 1192"/>
                <a:gd name="T37" fmla="*/ 1856 h 1865"/>
                <a:gd name="T38" fmla="*/ 458 w 1192"/>
                <a:gd name="T39" fmla="*/ 1803 h 1865"/>
                <a:gd name="T40" fmla="*/ 412 w 1192"/>
                <a:gd name="T41" fmla="*/ 1658 h 1865"/>
                <a:gd name="T42" fmla="*/ 290 w 1192"/>
                <a:gd name="T43" fmla="*/ 1482 h 1865"/>
                <a:gd name="T44" fmla="*/ 237 w 1192"/>
                <a:gd name="T45" fmla="*/ 1451 h 1865"/>
                <a:gd name="T46" fmla="*/ 183 w 1192"/>
                <a:gd name="T47" fmla="*/ 1390 h 1865"/>
                <a:gd name="T48" fmla="*/ 99 w 1192"/>
                <a:gd name="T49" fmla="*/ 1383 h 1865"/>
                <a:gd name="T50" fmla="*/ 46 w 1192"/>
                <a:gd name="T51" fmla="*/ 1390 h 1865"/>
                <a:gd name="T52" fmla="*/ 15 w 1192"/>
                <a:gd name="T53" fmla="*/ 1276 h 1865"/>
                <a:gd name="T54" fmla="*/ 8 w 1192"/>
                <a:gd name="T55" fmla="*/ 1070 h 1865"/>
                <a:gd name="T56" fmla="*/ 122 w 1192"/>
                <a:gd name="T57" fmla="*/ 955 h 1865"/>
                <a:gd name="T58" fmla="*/ 114 w 1192"/>
                <a:gd name="T59" fmla="*/ 833 h 1865"/>
                <a:gd name="T60" fmla="*/ 206 w 1192"/>
                <a:gd name="T61" fmla="*/ 833 h 1865"/>
                <a:gd name="T62" fmla="*/ 290 w 1192"/>
                <a:gd name="T63" fmla="*/ 840 h 1865"/>
                <a:gd name="T64" fmla="*/ 397 w 1192"/>
                <a:gd name="T65" fmla="*/ 863 h 1865"/>
                <a:gd name="T66" fmla="*/ 489 w 1192"/>
                <a:gd name="T67" fmla="*/ 825 h 1865"/>
                <a:gd name="T68" fmla="*/ 527 w 1192"/>
                <a:gd name="T69" fmla="*/ 764 h 1865"/>
                <a:gd name="T70" fmla="*/ 634 w 1192"/>
                <a:gd name="T71" fmla="*/ 795 h 1865"/>
                <a:gd name="T72" fmla="*/ 779 w 1192"/>
                <a:gd name="T73" fmla="*/ 756 h 1865"/>
                <a:gd name="T74" fmla="*/ 733 w 1192"/>
                <a:gd name="T75" fmla="*/ 581 h 1865"/>
                <a:gd name="T76" fmla="*/ 596 w 1192"/>
                <a:gd name="T77" fmla="*/ 573 h 1865"/>
                <a:gd name="T78" fmla="*/ 527 w 1192"/>
                <a:gd name="T79" fmla="*/ 588 h 1865"/>
                <a:gd name="T80" fmla="*/ 405 w 1192"/>
                <a:gd name="T81" fmla="*/ 642 h 1865"/>
                <a:gd name="T82" fmla="*/ 351 w 1192"/>
                <a:gd name="T83" fmla="*/ 512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2" h="1865">
                  <a:moveTo>
                    <a:pt x="275" y="443"/>
                  </a:moveTo>
                  <a:lnTo>
                    <a:pt x="275" y="443"/>
                  </a:lnTo>
                  <a:cubicBezTo>
                    <a:pt x="283" y="428"/>
                    <a:pt x="305" y="428"/>
                    <a:pt x="305" y="413"/>
                  </a:cubicBezTo>
                  <a:cubicBezTo>
                    <a:pt x="313" y="390"/>
                    <a:pt x="290" y="367"/>
                    <a:pt x="283" y="344"/>
                  </a:cubicBezTo>
                  <a:cubicBezTo>
                    <a:pt x="267" y="313"/>
                    <a:pt x="244" y="290"/>
                    <a:pt x="229" y="260"/>
                  </a:cubicBezTo>
                  <a:lnTo>
                    <a:pt x="229" y="260"/>
                  </a:lnTo>
                  <a:cubicBezTo>
                    <a:pt x="252" y="252"/>
                    <a:pt x="267" y="245"/>
                    <a:pt x="290" y="245"/>
                  </a:cubicBezTo>
                  <a:cubicBezTo>
                    <a:pt x="321" y="237"/>
                    <a:pt x="351" y="260"/>
                    <a:pt x="382" y="252"/>
                  </a:cubicBezTo>
                  <a:cubicBezTo>
                    <a:pt x="405" y="245"/>
                    <a:pt x="428" y="229"/>
                    <a:pt x="443" y="206"/>
                  </a:cubicBezTo>
                  <a:cubicBezTo>
                    <a:pt x="458" y="176"/>
                    <a:pt x="451" y="145"/>
                    <a:pt x="451" y="115"/>
                  </a:cubicBezTo>
                  <a:cubicBezTo>
                    <a:pt x="451" y="99"/>
                    <a:pt x="443" y="84"/>
                    <a:pt x="451" y="69"/>
                  </a:cubicBezTo>
                  <a:cubicBezTo>
                    <a:pt x="466" y="38"/>
                    <a:pt x="496" y="23"/>
                    <a:pt x="519" y="0"/>
                  </a:cubicBezTo>
                  <a:lnTo>
                    <a:pt x="519" y="0"/>
                  </a:lnTo>
                  <a:cubicBezTo>
                    <a:pt x="542" y="23"/>
                    <a:pt x="573" y="38"/>
                    <a:pt x="588" y="69"/>
                  </a:cubicBezTo>
                  <a:cubicBezTo>
                    <a:pt x="596" y="76"/>
                    <a:pt x="596" y="92"/>
                    <a:pt x="588" y="107"/>
                  </a:cubicBezTo>
                  <a:cubicBezTo>
                    <a:pt x="588" y="115"/>
                    <a:pt x="565" y="115"/>
                    <a:pt x="558" y="122"/>
                  </a:cubicBezTo>
                  <a:cubicBezTo>
                    <a:pt x="558" y="138"/>
                    <a:pt x="565" y="153"/>
                    <a:pt x="573" y="168"/>
                  </a:cubicBezTo>
                  <a:cubicBezTo>
                    <a:pt x="573" y="184"/>
                    <a:pt x="565" y="206"/>
                    <a:pt x="580" y="222"/>
                  </a:cubicBezTo>
                  <a:cubicBezTo>
                    <a:pt x="619" y="267"/>
                    <a:pt x="664" y="298"/>
                    <a:pt x="718" y="336"/>
                  </a:cubicBezTo>
                  <a:cubicBezTo>
                    <a:pt x="794" y="390"/>
                    <a:pt x="886" y="413"/>
                    <a:pt x="955" y="474"/>
                  </a:cubicBezTo>
                  <a:cubicBezTo>
                    <a:pt x="1031" y="550"/>
                    <a:pt x="1077" y="649"/>
                    <a:pt x="1138" y="733"/>
                  </a:cubicBezTo>
                  <a:lnTo>
                    <a:pt x="1138" y="733"/>
                  </a:lnTo>
                  <a:cubicBezTo>
                    <a:pt x="1153" y="764"/>
                    <a:pt x="1191" y="802"/>
                    <a:pt x="1176" y="833"/>
                  </a:cubicBezTo>
                  <a:cubicBezTo>
                    <a:pt x="1153" y="871"/>
                    <a:pt x="1077" y="848"/>
                    <a:pt x="1062" y="886"/>
                  </a:cubicBezTo>
                  <a:cubicBezTo>
                    <a:pt x="1046" y="917"/>
                    <a:pt x="1123" y="909"/>
                    <a:pt x="1130" y="932"/>
                  </a:cubicBezTo>
                  <a:cubicBezTo>
                    <a:pt x="1146" y="947"/>
                    <a:pt x="1108" y="963"/>
                    <a:pt x="1108" y="985"/>
                  </a:cubicBezTo>
                  <a:cubicBezTo>
                    <a:pt x="1108" y="1016"/>
                    <a:pt x="1146" y="1039"/>
                    <a:pt x="1130" y="1062"/>
                  </a:cubicBezTo>
                  <a:cubicBezTo>
                    <a:pt x="1115" y="1100"/>
                    <a:pt x="1054" y="1100"/>
                    <a:pt x="1039" y="1138"/>
                  </a:cubicBezTo>
                  <a:cubicBezTo>
                    <a:pt x="1031" y="1169"/>
                    <a:pt x="1092" y="1199"/>
                    <a:pt x="1085" y="1230"/>
                  </a:cubicBezTo>
                  <a:cubicBezTo>
                    <a:pt x="1077" y="1253"/>
                    <a:pt x="1031" y="1237"/>
                    <a:pt x="1016" y="1253"/>
                  </a:cubicBezTo>
                  <a:cubicBezTo>
                    <a:pt x="993" y="1276"/>
                    <a:pt x="985" y="1299"/>
                    <a:pt x="970" y="1322"/>
                  </a:cubicBezTo>
                  <a:cubicBezTo>
                    <a:pt x="962" y="1322"/>
                    <a:pt x="962" y="1322"/>
                    <a:pt x="962" y="1322"/>
                  </a:cubicBezTo>
                  <a:cubicBezTo>
                    <a:pt x="962" y="1322"/>
                    <a:pt x="924" y="1390"/>
                    <a:pt x="924" y="1398"/>
                  </a:cubicBezTo>
                  <a:cubicBezTo>
                    <a:pt x="924" y="1406"/>
                    <a:pt x="886" y="1444"/>
                    <a:pt x="886" y="1444"/>
                  </a:cubicBezTo>
                  <a:cubicBezTo>
                    <a:pt x="878" y="1467"/>
                    <a:pt x="886" y="1497"/>
                    <a:pt x="871" y="1505"/>
                  </a:cubicBezTo>
                  <a:cubicBezTo>
                    <a:pt x="825" y="1520"/>
                    <a:pt x="764" y="1451"/>
                    <a:pt x="733" y="1490"/>
                  </a:cubicBezTo>
                  <a:cubicBezTo>
                    <a:pt x="672" y="1574"/>
                    <a:pt x="703" y="1696"/>
                    <a:pt x="657" y="1787"/>
                  </a:cubicBezTo>
                  <a:cubicBezTo>
                    <a:pt x="641" y="1826"/>
                    <a:pt x="596" y="1856"/>
                    <a:pt x="558" y="1856"/>
                  </a:cubicBezTo>
                  <a:cubicBezTo>
                    <a:pt x="519" y="1864"/>
                    <a:pt x="489" y="1826"/>
                    <a:pt x="458" y="1810"/>
                  </a:cubicBezTo>
                  <a:cubicBezTo>
                    <a:pt x="458" y="1803"/>
                    <a:pt x="458" y="1803"/>
                    <a:pt x="458" y="1803"/>
                  </a:cubicBezTo>
                  <a:cubicBezTo>
                    <a:pt x="481" y="1757"/>
                    <a:pt x="542" y="1719"/>
                    <a:pt x="527" y="1673"/>
                  </a:cubicBezTo>
                  <a:cubicBezTo>
                    <a:pt x="519" y="1635"/>
                    <a:pt x="443" y="1681"/>
                    <a:pt x="412" y="1658"/>
                  </a:cubicBezTo>
                  <a:cubicBezTo>
                    <a:pt x="382" y="1635"/>
                    <a:pt x="382" y="1581"/>
                    <a:pt x="359" y="1551"/>
                  </a:cubicBezTo>
                  <a:cubicBezTo>
                    <a:pt x="336" y="1520"/>
                    <a:pt x="313" y="1505"/>
                    <a:pt x="290" y="1482"/>
                  </a:cubicBezTo>
                  <a:lnTo>
                    <a:pt x="290" y="1482"/>
                  </a:lnTo>
                  <a:cubicBezTo>
                    <a:pt x="275" y="1467"/>
                    <a:pt x="252" y="1467"/>
                    <a:pt x="237" y="1451"/>
                  </a:cubicBezTo>
                  <a:cubicBezTo>
                    <a:pt x="237" y="1451"/>
                    <a:pt x="244" y="1444"/>
                    <a:pt x="237" y="1436"/>
                  </a:cubicBezTo>
                  <a:cubicBezTo>
                    <a:pt x="222" y="1421"/>
                    <a:pt x="206" y="1398"/>
                    <a:pt x="183" y="1390"/>
                  </a:cubicBezTo>
                  <a:cubicBezTo>
                    <a:pt x="168" y="1390"/>
                    <a:pt x="153" y="1413"/>
                    <a:pt x="145" y="1413"/>
                  </a:cubicBezTo>
                  <a:cubicBezTo>
                    <a:pt x="122" y="1406"/>
                    <a:pt x="114" y="1375"/>
                    <a:pt x="99" y="1383"/>
                  </a:cubicBezTo>
                  <a:cubicBezTo>
                    <a:pt x="84" y="1383"/>
                    <a:pt x="99" y="1421"/>
                    <a:pt x="84" y="1421"/>
                  </a:cubicBezTo>
                  <a:cubicBezTo>
                    <a:pt x="69" y="1428"/>
                    <a:pt x="61" y="1406"/>
                    <a:pt x="46" y="1390"/>
                  </a:cubicBezTo>
                  <a:cubicBezTo>
                    <a:pt x="30" y="1375"/>
                    <a:pt x="15" y="1360"/>
                    <a:pt x="8" y="1337"/>
                  </a:cubicBezTo>
                  <a:cubicBezTo>
                    <a:pt x="0" y="1322"/>
                    <a:pt x="8" y="1299"/>
                    <a:pt x="15" y="1276"/>
                  </a:cubicBezTo>
                  <a:cubicBezTo>
                    <a:pt x="23" y="1253"/>
                    <a:pt x="46" y="1237"/>
                    <a:pt x="46" y="1215"/>
                  </a:cubicBezTo>
                  <a:cubicBezTo>
                    <a:pt x="38" y="1161"/>
                    <a:pt x="8" y="1123"/>
                    <a:pt x="8" y="1070"/>
                  </a:cubicBezTo>
                  <a:cubicBezTo>
                    <a:pt x="15" y="1054"/>
                    <a:pt x="46" y="1077"/>
                    <a:pt x="61" y="1062"/>
                  </a:cubicBezTo>
                  <a:cubicBezTo>
                    <a:pt x="84" y="1031"/>
                    <a:pt x="114" y="993"/>
                    <a:pt x="122" y="955"/>
                  </a:cubicBezTo>
                  <a:cubicBezTo>
                    <a:pt x="130" y="917"/>
                    <a:pt x="91" y="894"/>
                    <a:pt x="84" y="863"/>
                  </a:cubicBezTo>
                  <a:cubicBezTo>
                    <a:pt x="84" y="848"/>
                    <a:pt x="99" y="840"/>
                    <a:pt x="114" y="833"/>
                  </a:cubicBezTo>
                  <a:lnTo>
                    <a:pt x="114" y="833"/>
                  </a:lnTo>
                  <a:cubicBezTo>
                    <a:pt x="145" y="833"/>
                    <a:pt x="176" y="825"/>
                    <a:pt x="206" y="833"/>
                  </a:cubicBezTo>
                  <a:cubicBezTo>
                    <a:pt x="229" y="840"/>
                    <a:pt x="237" y="871"/>
                    <a:pt x="260" y="871"/>
                  </a:cubicBezTo>
                  <a:cubicBezTo>
                    <a:pt x="275" y="871"/>
                    <a:pt x="275" y="848"/>
                    <a:pt x="290" y="840"/>
                  </a:cubicBezTo>
                  <a:cubicBezTo>
                    <a:pt x="305" y="833"/>
                    <a:pt x="321" y="810"/>
                    <a:pt x="344" y="817"/>
                  </a:cubicBezTo>
                  <a:cubicBezTo>
                    <a:pt x="366" y="817"/>
                    <a:pt x="374" y="856"/>
                    <a:pt x="397" y="863"/>
                  </a:cubicBezTo>
                  <a:cubicBezTo>
                    <a:pt x="405" y="863"/>
                    <a:pt x="412" y="840"/>
                    <a:pt x="420" y="833"/>
                  </a:cubicBezTo>
                  <a:cubicBezTo>
                    <a:pt x="443" y="825"/>
                    <a:pt x="466" y="840"/>
                    <a:pt x="489" y="825"/>
                  </a:cubicBezTo>
                  <a:cubicBezTo>
                    <a:pt x="504" y="810"/>
                    <a:pt x="512" y="787"/>
                    <a:pt x="527" y="764"/>
                  </a:cubicBezTo>
                  <a:lnTo>
                    <a:pt x="527" y="764"/>
                  </a:lnTo>
                  <a:cubicBezTo>
                    <a:pt x="558" y="779"/>
                    <a:pt x="580" y="802"/>
                    <a:pt x="611" y="817"/>
                  </a:cubicBezTo>
                  <a:cubicBezTo>
                    <a:pt x="619" y="817"/>
                    <a:pt x="619" y="795"/>
                    <a:pt x="634" y="795"/>
                  </a:cubicBezTo>
                  <a:cubicBezTo>
                    <a:pt x="641" y="787"/>
                    <a:pt x="649" y="810"/>
                    <a:pt x="664" y="802"/>
                  </a:cubicBezTo>
                  <a:cubicBezTo>
                    <a:pt x="703" y="795"/>
                    <a:pt x="748" y="787"/>
                    <a:pt x="779" y="756"/>
                  </a:cubicBezTo>
                  <a:cubicBezTo>
                    <a:pt x="802" y="718"/>
                    <a:pt x="802" y="672"/>
                    <a:pt x="794" y="626"/>
                  </a:cubicBezTo>
                  <a:cubicBezTo>
                    <a:pt x="787" y="603"/>
                    <a:pt x="756" y="596"/>
                    <a:pt x="733" y="581"/>
                  </a:cubicBezTo>
                  <a:cubicBezTo>
                    <a:pt x="733" y="581"/>
                    <a:pt x="664" y="596"/>
                    <a:pt x="657" y="596"/>
                  </a:cubicBezTo>
                  <a:cubicBezTo>
                    <a:pt x="649" y="588"/>
                    <a:pt x="596" y="573"/>
                    <a:pt x="596" y="573"/>
                  </a:cubicBezTo>
                  <a:cubicBezTo>
                    <a:pt x="573" y="581"/>
                    <a:pt x="550" y="588"/>
                    <a:pt x="527" y="588"/>
                  </a:cubicBezTo>
                  <a:lnTo>
                    <a:pt x="527" y="588"/>
                  </a:lnTo>
                  <a:cubicBezTo>
                    <a:pt x="512" y="581"/>
                    <a:pt x="496" y="558"/>
                    <a:pt x="481" y="565"/>
                  </a:cubicBezTo>
                  <a:cubicBezTo>
                    <a:pt x="451" y="581"/>
                    <a:pt x="443" y="642"/>
                    <a:pt x="405" y="642"/>
                  </a:cubicBezTo>
                  <a:cubicBezTo>
                    <a:pt x="382" y="649"/>
                    <a:pt x="374" y="603"/>
                    <a:pt x="359" y="581"/>
                  </a:cubicBezTo>
                  <a:cubicBezTo>
                    <a:pt x="351" y="558"/>
                    <a:pt x="366" y="527"/>
                    <a:pt x="351" y="512"/>
                  </a:cubicBezTo>
                  <a:cubicBezTo>
                    <a:pt x="336" y="481"/>
                    <a:pt x="298" y="466"/>
                    <a:pt x="275" y="443"/>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51" name="Freeform 34">
              <a:extLst>
                <a:ext uri="{FF2B5EF4-FFF2-40B4-BE49-F238E27FC236}">
                  <a16:creationId xmlns:a16="http://schemas.microsoft.com/office/drawing/2014/main" id="{7F4416EC-1ED5-407C-A18D-0E22F3D68834}"/>
                </a:ext>
              </a:extLst>
            </p:cNvPr>
            <p:cNvSpPr>
              <a:spLocks noChangeArrowheads="1"/>
            </p:cNvSpPr>
            <p:nvPr/>
          </p:nvSpPr>
          <p:spPr bwMode="auto">
            <a:xfrm>
              <a:off x="6186085" y="8159751"/>
              <a:ext cx="457170" cy="525463"/>
            </a:xfrm>
            <a:custGeom>
              <a:avLst/>
              <a:gdLst>
                <a:gd name="T0" fmla="*/ 305 w 1269"/>
                <a:gd name="T1" fmla="*/ 122 h 1460"/>
                <a:gd name="T2" fmla="*/ 305 w 1269"/>
                <a:gd name="T3" fmla="*/ 122 h 1460"/>
                <a:gd name="T4" fmla="*/ 412 w 1269"/>
                <a:gd name="T5" fmla="*/ 15 h 1460"/>
                <a:gd name="T6" fmla="*/ 527 w 1269"/>
                <a:gd name="T7" fmla="*/ 30 h 1460"/>
                <a:gd name="T8" fmla="*/ 527 w 1269"/>
                <a:gd name="T9" fmla="*/ 84 h 1460"/>
                <a:gd name="T10" fmla="*/ 603 w 1269"/>
                <a:gd name="T11" fmla="*/ 91 h 1460"/>
                <a:gd name="T12" fmla="*/ 580 w 1269"/>
                <a:gd name="T13" fmla="*/ 145 h 1460"/>
                <a:gd name="T14" fmla="*/ 672 w 1269"/>
                <a:gd name="T15" fmla="*/ 229 h 1460"/>
                <a:gd name="T16" fmla="*/ 748 w 1269"/>
                <a:gd name="T17" fmla="*/ 153 h 1460"/>
                <a:gd name="T18" fmla="*/ 794 w 1269"/>
                <a:gd name="T19" fmla="*/ 221 h 1460"/>
                <a:gd name="T20" fmla="*/ 794 w 1269"/>
                <a:gd name="T21" fmla="*/ 221 h 1460"/>
                <a:gd name="T22" fmla="*/ 756 w 1269"/>
                <a:gd name="T23" fmla="*/ 237 h 1460"/>
                <a:gd name="T24" fmla="*/ 840 w 1269"/>
                <a:gd name="T25" fmla="*/ 290 h 1460"/>
                <a:gd name="T26" fmla="*/ 794 w 1269"/>
                <a:gd name="T27" fmla="*/ 389 h 1460"/>
                <a:gd name="T28" fmla="*/ 1000 w 1269"/>
                <a:gd name="T29" fmla="*/ 344 h 1460"/>
                <a:gd name="T30" fmla="*/ 1008 w 1269"/>
                <a:gd name="T31" fmla="*/ 275 h 1460"/>
                <a:gd name="T32" fmla="*/ 1084 w 1269"/>
                <a:gd name="T33" fmla="*/ 305 h 1460"/>
                <a:gd name="T34" fmla="*/ 1054 w 1269"/>
                <a:gd name="T35" fmla="*/ 389 h 1460"/>
                <a:gd name="T36" fmla="*/ 1146 w 1269"/>
                <a:gd name="T37" fmla="*/ 435 h 1460"/>
                <a:gd name="T38" fmla="*/ 1115 w 1269"/>
                <a:gd name="T39" fmla="*/ 619 h 1460"/>
                <a:gd name="T40" fmla="*/ 1230 w 1269"/>
                <a:gd name="T41" fmla="*/ 626 h 1460"/>
                <a:gd name="T42" fmla="*/ 1253 w 1269"/>
                <a:gd name="T43" fmla="*/ 955 h 1460"/>
                <a:gd name="T44" fmla="*/ 1253 w 1269"/>
                <a:gd name="T45" fmla="*/ 955 h 1460"/>
                <a:gd name="T46" fmla="*/ 1130 w 1269"/>
                <a:gd name="T47" fmla="*/ 1016 h 1460"/>
                <a:gd name="T48" fmla="*/ 1031 w 1269"/>
                <a:gd name="T49" fmla="*/ 955 h 1460"/>
                <a:gd name="T50" fmla="*/ 1023 w 1269"/>
                <a:gd name="T51" fmla="*/ 1100 h 1460"/>
                <a:gd name="T52" fmla="*/ 1092 w 1269"/>
                <a:gd name="T53" fmla="*/ 1268 h 1460"/>
                <a:gd name="T54" fmla="*/ 932 w 1269"/>
                <a:gd name="T55" fmla="*/ 1367 h 1460"/>
                <a:gd name="T56" fmla="*/ 779 w 1269"/>
                <a:gd name="T57" fmla="*/ 1459 h 1460"/>
                <a:gd name="T58" fmla="*/ 779 w 1269"/>
                <a:gd name="T59" fmla="*/ 1459 h 1460"/>
                <a:gd name="T60" fmla="*/ 703 w 1269"/>
                <a:gd name="T61" fmla="*/ 1436 h 1460"/>
                <a:gd name="T62" fmla="*/ 649 w 1269"/>
                <a:gd name="T63" fmla="*/ 1436 h 1460"/>
                <a:gd name="T64" fmla="*/ 611 w 1269"/>
                <a:gd name="T65" fmla="*/ 1413 h 1460"/>
                <a:gd name="T66" fmla="*/ 580 w 1269"/>
                <a:gd name="T67" fmla="*/ 1337 h 1460"/>
                <a:gd name="T68" fmla="*/ 519 w 1269"/>
                <a:gd name="T69" fmla="*/ 1283 h 1460"/>
                <a:gd name="T70" fmla="*/ 466 w 1269"/>
                <a:gd name="T71" fmla="*/ 1245 h 1460"/>
                <a:gd name="T72" fmla="*/ 420 w 1269"/>
                <a:gd name="T73" fmla="*/ 1191 h 1460"/>
                <a:gd name="T74" fmla="*/ 351 w 1269"/>
                <a:gd name="T75" fmla="*/ 1245 h 1460"/>
                <a:gd name="T76" fmla="*/ 282 w 1269"/>
                <a:gd name="T77" fmla="*/ 1275 h 1460"/>
                <a:gd name="T78" fmla="*/ 275 w 1269"/>
                <a:gd name="T79" fmla="*/ 1222 h 1460"/>
                <a:gd name="T80" fmla="*/ 221 w 1269"/>
                <a:gd name="T81" fmla="*/ 1222 h 1460"/>
                <a:gd name="T82" fmla="*/ 198 w 1269"/>
                <a:gd name="T83" fmla="*/ 1138 h 1460"/>
                <a:gd name="T84" fmla="*/ 122 w 1269"/>
                <a:gd name="T85" fmla="*/ 1069 h 1460"/>
                <a:gd name="T86" fmla="*/ 122 w 1269"/>
                <a:gd name="T87" fmla="*/ 1069 h 1460"/>
                <a:gd name="T88" fmla="*/ 114 w 1269"/>
                <a:gd name="T89" fmla="*/ 1046 h 1460"/>
                <a:gd name="T90" fmla="*/ 84 w 1269"/>
                <a:gd name="T91" fmla="*/ 977 h 1460"/>
                <a:gd name="T92" fmla="*/ 92 w 1269"/>
                <a:gd name="T93" fmla="*/ 909 h 1460"/>
                <a:gd name="T94" fmla="*/ 23 w 1269"/>
                <a:gd name="T95" fmla="*/ 802 h 1460"/>
                <a:gd name="T96" fmla="*/ 61 w 1269"/>
                <a:gd name="T97" fmla="*/ 741 h 1460"/>
                <a:gd name="T98" fmla="*/ 0 w 1269"/>
                <a:gd name="T99" fmla="*/ 703 h 1460"/>
                <a:gd name="T100" fmla="*/ 122 w 1269"/>
                <a:gd name="T101" fmla="*/ 611 h 1460"/>
                <a:gd name="T102" fmla="*/ 53 w 1269"/>
                <a:gd name="T103" fmla="*/ 619 h 1460"/>
                <a:gd name="T104" fmla="*/ 76 w 1269"/>
                <a:gd name="T105" fmla="*/ 573 h 1460"/>
                <a:gd name="T106" fmla="*/ 84 w 1269"/>
                <a:gd name="T107" fmla="*/ 519 h 1460"/>
                <a:gd name="T108" fmla="*/ 107 w 1269"/>
                <a:gd name="T109" fmla="*/ 481 h 1460"/>
                <a:gd name="T110" fmla="*/ 122 w 1269"/>
                <a:gd name="T111" fmla="*/ 450 h 1460"/>
                <a:gd name="T112" fmla="*/ 229 w 1269"/>
                <a:gd name="T113" fmla="*/ 359 h 1460"/>
                <a:gd name="T114" fmla="*/ 305 w 1269"/>
                <a:gd name="T115" fmla="*/ 328 h 1460"/>
                <a:gd name="T116" fmla="*/ 221 w 1269"/>
                <a:gd name="T117" fmla="*/ 298 h 1460"/>
                <a:gd name="T118" fmla="*/ 229 w 1269"/>
                <a:gd name="T119" fmla="*/ 214 h 1460"/>
                <a:gd name="T120" fmla="*/ 267 w 1269"/>
                <a:gd name="T121" fmla="*/ 183 h 1460"/>
                <a:gd name="T122" fmla="*/ 305 w 1269"/>
                <a:gd name="T123" fmla="*/ 122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69" h="1460">
                  <a:moveTo>
                    <a:pt x="305" y="122"/>
                  </a:moveTo>
                  <a:lnTo>
                    <a:pt x="305" y="122"/>
                  </a:lnTo>
                  <a:cubicBezTo>
                    <a:pt x="344" y="84"/>
                    <a:pt x="367" y="30"/>
                    <a:pt x="412" y="15"/>
                  </a:cubicBezTo>
                  <a:cubicBezTo>
                    <a:pt x="450" y="0"/>
                    <a:pt x="489" y="23"/>
                    <a:pt x="527" y="30"/>
                  </a:cubicBezTo>
                  <a:cubicBezTo>
                    <a:pt x="527" y="30"/>
                    <a:pt x="519" y="84"/>
                    <a:pt x="527" y="84"/>
                  </a:cubicBezTo>
                  <a:lnTo>
                    <a:pt x="603" y="91"/>
                  </a:lnTo>
                  <a:cubicBezTo>
                    <a:pt x="603" y="91"/>
                    <a:pt x="573" y="137"/>
                    <a:pt x="580" y="145"/>
                  </a:cubicBezTo>
                  <a:cubicBezTo>
                    <a:pt x="580" y="153"/>
                    <a:pt x="672" y="229"/>
                    <a:pt x="672" y="229"/>
                  </a:cubicBezTo>
                  <a:cubicBezTo>
                    <a:pt x="703" y="206"/>
                    <a:pt x="710" y="153"/>
                    <a:pt x="748" y="153"/>
                  </a:cubicBezTo>
                  <a:cubicBezTo>
                    <a:pt x="779" y="145"/>
                    <a:pt x="779" y="198"/>
                    <a:pt x="794" y="221"/>
                  </a:cubicBezTo>
                  <a:lnTo>
                    <a:pt x="794" y="221"/>
                  </a:lnTo>
                  <a:cubicBezTo>
                    <a:pt x="779" y="229"/>
                    <a:pt x="748" y="221"/>
                    <a:pt x="756" y="237"/>
                  </a:cubicBezTo>
                  <a:cubicBezTo>
                    <a:pt x="771" y="260"/>
                    <a:pt x="832" y="260"/>
                    <a:pt x="840" y="290"/>
                  </a:cubicBezTo>
                  <a:cubicBezTo>
                    <a:pt x="848" y="328"/>
                    <a:pt x="756" y="374"/>
                    <a:pt x="794" y="389"/>
                  </a:cubicBezTo>
                  <a:cubicBezTo>
                    <a:pt x="863" y="412"/>
                    <a:pt x="939" y="382"/>
                    <a:pt x="1000" y="344"/>
                  </a:cubicBezTo>
                  <a:cubicBezTo>
                    <a:pt x="1023" y="336"/>
                    <a:pt x="985" y="283"/>
                    <a:pt x="1008" y="275"/>
                  </a:cubicBezTo>
                  <a:cubicBezTo>
                    <a:pt x="1031" y="260"/>
                    <a:pt x="1061" y="290"/>
                    <a:pt x="1084" y="305"/>
                  </a:cubicBezTo>
                  <a:cubicBezTo>
                    <a:pt x="1084" y="305"/>
                    <a:pt x="1054" y="382"/>
                    <a:pt x="1054" y="389"/>
                  </a:cubicBezTo>
                  <a:cubicBezTo>
                    <a:pt x="1046" y="405"/>
                    <a:pt x="1146" y="435"/>
                    <a:pt x="1146" y="435"/>
                  </a:cubicBezTo>
                  <a:cubicBezTo>
                    <a:pt x="1130" y="496"/>
                    <a:pt x="1084" y="558"/>
                    <a:pt x="1115" y="619"/>
                  </a:cubicBezTo>
                  <a:cubicBezTo>
                    <a:pt x="1130" y="649"/>
                    <a:pt x="1214" y="588"/>
                    <a:pt x="1230" y="626"/>
                  </a:cubicBezTo>
                  <a:cubicBezTo>
                    <a:pt x="1268" y="725"/>
                    <a:pt x="1245" y="840"/>
                    <a:pt x="1253" y="955"/>
                  </a:cubicBezTo>
                  <a:lnTo>
                    <a:pt x="1253" y="955"/>
                  </a:lnTo>
                  <a:cubicBezTo>
                    <a:pt x="1207" y="977"/>
                    <a:pt x="1176" y="1016"/>
                    <a:pt x="1130" y="1016"/>
                  </a:cubicBezTo>
                  <a:cubicBezTo>
                    <a:pt x="1092" y="1016"/>
                    <a:pt x="1061" y="932"/>
                    <a:pt x="1031" y="955"/>
                  </a:cubicBezTo>
                  <a:cubicBezTo>
                    <a:pt x="993" y="985"/>
                    <a:pt x="1016" y="1054"/>
                    <a:pt x="1023" y="1100"/>
                  </a:cubicBezTo>
                  <a:cubicBezTo>
                    <a:pt x="1031" y="1161"/>
                    <a:pt x="1107" y="1214"/>
                    <a:pt x="1092" y="1268"/>
                  </a:cubicBezTo>
                  <a:cubicBezTo>
                    <a:pt x="1069" y="1329"/>
                    <a:pt x="985" y="1337"/>
                    <a:pt x="932" y="1367"/>
                  </a:cubicBezTo>
                  <a:cubicBezTo>
                    <a:pt x="878" y="1398"/>
                    <a:pt x="832" y="1428"/>
                    <a:pt x="779" y="1459"/>
                  </a:cubicBezTo>
                  <a:lnTo>
                    <a:pt x="779" y="1459"/>
                  </a:lnTo>
                  <a:cubicBezTo>
                    <a:pt x="764" y="1444"/>
                    <a:pt x="725" y="1444"/>
                    <a:pt x="703" y="1436"/>
                  </a:cubicBezTo>
                  <a:cubicBezTo>
                    <a:pt x="672" y="1428"/>
                    <a:pt x="687" y="1413"/>
                    <a:pt x="649" y="1436"/>
                  </a:cubicBezTo>
                  <a:cubicBezTo>
                    <a:pt x="626" y="1444"/>
                    <a:pt x="626" y="1421"/>
                    <a:pt x="611" y="1413"/>
                  </a:cubicBezTo>
                  <a:cubicBezTo>
                    <a:pt x="611" y="1390"/>
                    <a:pt x="588" y="1360"/>
                    <a:pt x="580" y="1337"/>
                  </a:cubicBezTo>
                  <a:cubicBezTo>
                    <a:pt x="565" y="1314"/>
                    <a:pt x="542" y="1298"/>
                    <a:pt x="519" y="1283"/>
                  </a:cubicBezTo>
                  <a:cubicBezTo>
                    <a:pt x="504" y="1275"/>
                    <a:pt x="481" y="1260"/>
                    <a:pt x="466" y="1245"/>
                  </a:cubicBezTo>
                  <a:cubicBezTo>
                    <a:pt x="458" y="1230"/>
                    <a:pt x="420" y="1199"/>
                    <a:pt x="420" y="1191"/>
                  </a:cubicBezTo>
                  <a:cubicBezTo>
                    <a:pt x="405" y="1191"/>
                    <a:pt x="367" y="1237"/>
                    <a:pt x="351" y="1245"/>
                  </a:cubicBezTo>
                  <a:cubicBezTo>
                    <a:pt x="336" y="1252"/>
                    <a:pt x="290" y="1291"/>
                    <a:pt x="282" y="1275"/>
                  </a:cubicBezTo>
                  <a:cubicBezTo>
                    <a:pt x="275" y="1260"/>
                    <a:pt x="275" y="1245"/>
                    <a:pt x="275" y="1222"/>
                  </a:cubicBezTo>
                  <a:cubicBezTo>
                    <a:pt x="275" y="1214"/>
                    <a:pt x="229" y="1222"/>
                    <a:pt x="221" y="1222"/>
                  </a:cubicBezTo>
                  <a:cubicBezTo>
                    <a:pt x="214" y="1222"/>
                    <a:pt x="206" y="1146"/>
                    <a:pt x="198" y="1138"/>
                  </a:cubicBezTo>
                  <a:cubicBezTo>
                    <a:pt x="175" y="1108"/>
                    <a:pt x="145" y="1092"/>
                    <a:pt x="122" y="1069"/>
                  </a:cubicBezTo>
                  <a:lnTo>
                    <a:pt x="122" y="1069"/>
                  </a:lnTo>
                  <a:cubicBezTo>
                    <a:pt x="122" y="1062"/>
                    <a:pt x="114" y="1054"/>
                    <a:pt x="114" y="1046"/>
                  </a:cubicBezTo>
                  <a:cubicBezTo>
                    <a:pt x="114" y="1023"/>
                    <a:pt x="84" y="1000"/>
                    <a:pt x="84" y="977"/>
                  </a:cubicBezTo>
                  <a:cubicBezTo>
                    <a:pt x="76" y="955"/>
                    <a:pt x="92" y="932"/>
                    <a:pt x="92" y="909"/>
                  </a:cubicBezTo>
                  <a:cubicBezTo>
                    <a:pt x="92" y="894"/>
                    <a:pt x="38" y="810"/>
                    <a:pt x="23" y="802"/>
                  </a:cubicBezTo>
                  <a:cubicBezTo>
                    <a:pt x="23" y="787"/>
                    <a:pt x="76" y="764"/>
                    <a:pt x="61" y="741"/>
                  </a:cubicBezTo>
                  <a:cubicBezTo>
                    <a:pt x="53" y="718"/>
                    <a:pt x="8" y="718"/>
                    <a:pt x="0" y="703"/>
                  </a:cubicBezTo>
                  <a:cubicBezTo>
                    <a:pt x="0" y="687"/>
                    <a:pt x="137" y="664"/>
                    <a:pt x="122" y="611"/>
                  </a:cubicBezTo>
                  <a:cubicBezTo>
                    <a:pt x="114" y="611"/>
                    <a:pt x="53" y="634"/>
                    <a:pt x="53" y="619"/>
                  </a:cubicBezTo>
                  <a:cubicBezTo>
                    <a:pt x="38" y="611"/>
                    <a:pt x="69" y="580"/>
                    <a:pt x="76" y="573"/>
                  </a:cubicBezTo>
                  <a:cubicBezTo>
                    <a:pt x="92" y="558"/>
                    <a:pt x="92" y="535"/>
                    <a:pt x="84" y="519"/>
                  </a:cubicBezTo>
                  <a:cubicBezTo>
                    <a:pt x="76" y="504"/>
                    <a:pt x="99" y="496"/>
                    <a:pt x="107" y="481"/>
                  </a:cubicBezTo>
                  <a:cubicBezTo>
                    <a:pt x="114" y="473"/>
                    <a:pt x="114" y="458"/>
                    <a:pt x="122" y="450"/>
                  </a:cubicBezTo>
                  <a:cubicBezTo>
                    <a:pt x="145" y="420"/>
                    <a:pt x="191" y="359"/>
                    <a:pt x="229" y="359"/>
                  </a:cubicBezTo>
                  <a:cubicBezTo>
                    <a:pt x="260" y="359"/>
                    <a:pt x="305" y="374"/>
                    <a:pt x="305" y="328"/>
                  </a:cubicBezTo>
                  <a:cubicBezTo>
                    <a:pt x="290" y="328"/>
                    <a:pt x="198" y="351"/>
                    <a:pt x="221" y="298"/>
                  </a:cubicBezTo>
                  <a:cubicBezTo>
                    <a:pt x="237" y="283"/>
                    <a:pt x="237" y="237"/>
                    <a:pt x="229" y="214"/>
                  </a:cubicBezTo>
                  <a:cubicBezTo>
                    <a:pt x="221" y="198"/>
                    <a:pt x="260" y="191"/>
                    <a:pt x="267" y="183"/>
                  </a:cubicBezTo>
                  <a:cubicBezTo>
                    <a:pt x="290" y="176"/>
                    <a:pt x="313" y="145"/>
                    <a:pt x="305" y="122"/>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52" name="Freeform 35">
              <a:extLst>
                <a:ext uri="{FF2B5EF4-FFF2-40B4-BE49-F238E27FC236}">
                  <a16:creationId xmlns:a16="http://schemas.microsoft.com/office/drawing/2014/main" id="{FA93B75C-26F2-4F24-A84E-9706D0DBE9CA}"/>
                </a:ext>
              </a:extLst>
            </p:cNvPr>
            <p:cNvSpPr>
              <a:spLocks noChangeArrowheads="1"/>
            </p:cNvSpPr>
            <p:nvPr/>
          </p:nvSpPr>
          <p:spPr bwMode="auto">
            <a:xfrm>
              <a:off x="5746376" y="7691438"/>
              <a:ext cx="552414" cy="1066800"/>
            </a:xfrm>
            <a:custGeom>
              <a:avLst/>
              <a:gdLst>
                <a:gd name="T0" fmla="*/ 1160 w 1535"/>
                <a:gd name="T1" fmla="*/ 8 h 2965"/>
                <a:gd name="T2" fmla="*/ 847 w 1535"/>
                <a:gd name="T3" fmla="*/ 31 h 2965"/>
                <a:gd name="T4" fmla="*/ 672 w 1535"/>
                <a:gd name="T5" fmla="*/ 100 h 2965"/>
                <a:gd name="T6" fmla="*/ 511 w 1535"/>
                <a:gd name="T7" fmla="*/ 199 h 2965"/>
                <a:gd name="T8" fmla="*/ 489 w 1535"/>
                <a:gd name="T9" fmla="*/ 520 h 2965"/>
                <a:gd name="T10" fmla="*/ 175 w 1535"/>
                <a:gd name="T11" fmla="*/ 588 h 2965"/>
                <a:gd name="T12" fmla="*/ 0 w 1535"/>
                <a:gd name="T13" fmla="*/ 879 h 2965"/>
                <a:gd name="T14" fmla="*/ 122 w 1535"/>
                <a:gd name="T15" fmla="*/ 993 h 2965"/>
                <a:gd name="T16" fmla="*/ 290 w 1535"/>
                <a:gd name="T17" fmla="*/ 1077 h 2965"/>
                <a:gd name="T18" fmla="*/ 305 w 1535"/>
                <a:gd name="T19" fmla="*/ 1245 h 2965"/>
                <a:gd name="T20" fmla="*/ 313 w 1535"/>
                <a:gd name="T21" fmla="*/ 1482 h 2965"/>
                <a:gd name="T22" fmla="*/ 275 w 1535"/>
                <a:gd name="T23" fmla="*/ 1650 h 2965"/>
                <a:gd name="T24" fmla="*/ 252 w 1535"/>
                <a:gd name="T25" fmla="*/ 2002 h 2965"/>
                <a:gd name="T26" fmla="*/ 305 w 1535"/>
                <a:gd name="T27" fmla="*/ 2101 h 2965"/>
                <a:gd name="T28" fmla="*/ 336 w 1535"/>
                <a:gd name="T29" fmla="*/ 2468 h 2965"/>
                <a:gd name="T30" fmla="*/ 175 w 1535"/>
                <a:gd name="T31" fmla="*/ 2865 h 2965"/>
                <a:gd name="T32" fmla="*/ 259 w 1535"/>
                <a:gd name="T33" fmla="*/ 2964 h 2965"/>
                <a:gd name="T34" fmla="*/ 511 w 1535"/>
                <a:gd name="T35" fmla="*/ 2911 h 2965"/>
                <a:gd name="T36" fmla="*/ 595 w 1535"/>
                <a:gd name="T37" fmla="*/ 2888 h 2965"/>
                <a:gd name="T38" fmla="*/ 748 w 1535"/>
                <a:gd name="T39" fmla="*/ 2804 h 2965"/>
                <a:gd name="T40" fmla="*/ 870 w 1535"/>
                <a:gd name="T41" fmla="*/ 2811 h 2965"/>
                <a:gd name="T42" fmla="*/ 924 w 1535"/>
                <a:gd name="T43" fmla="*/ 2872 h 2965"/>
                <a:gd name="T44" fmla="*/ 1000 w 1535"/>
                <a:gd name="T45" fmla="*/ 2781 h 2965"/>
                <a:gd name="T46" fmla="*/ 1206 w 1535"/>
                <a:gd name="T47" fmla="*/ 2796 h 2965"/>
                <a:gd name="T48" fmla="*/ 1389 w 1535"/>
                <a:gd name="T49" fmla="*/ 2605 h 2965"/>
                <a:gd name="T50" fmla="*/ 1343 w 1535"/>
                <a:gd name="T51" fmla="*/ 2368 h 2965"/>
                <a:gd name="T52" fmla="*/ 1305 w 1535"/>
                <a:gd name="T53" fmla="*/ 2276 h 2965"/>
                <a:gd name="T54" fmla="*/ 1282 w 1535"/>
                <a:gd name="T55" fmla="*/ 2040 h 2965"/>
                <a:gd name="T56" fmla="*/ 1274 w 1535"/>
                <a:gd name="T57" fmla="*/ 1918 h 2965"/>
                <a:gd name="T58" fmla="*/ 1328 w 1535"/>
                <a:gd name="T59" fmla="*/ 1780 h 2965"/>
                <a:gd name="T60" fmla="*/ 1526 w 1535"/>
                <a:gd name="T61" fmla="*/ 1627 h 2965"/>
                <a:gd name="T62" fmla="*/ 1488 w 1535"/>
                <a:gd name="T63" fmla="*/ 1482 h 2965"/>
                <a:gd name="T64" fmla="*/ 1412 w 1535"/>
                <a:gd name="T65" fmla="*/ 1452 h 2965"/>
                <a:gd name="T66" fmla="*/ 1121 w 1535"/>
                <a:gd name="T67" fmla="*/ 1245 h 2965"/>
                <a:gd name="T68" fmla="*/ 1213 w 1535"/>
                <a:gd name="T69" fmla="*/ 1077 h 2965"/>
                <a:gd name="T70" fmla="*/ 1419 w 1535"/>
                <a:gd name="T71" fmla="*/ 986 h 2965"/>
                <a:gd name="T72" fmla="*/ 1320 w 1535"/>
                <a:gd name="T73" fmla="*/ 940 h 2965"/>
                <a:gd name="T74" fmla="*/ 1297 w 1535"/>
                <a:gd name="T75" fmla="*/ 787 h 2965"/>
                <a:gd name="T76" fmla="*/ 1374 w 1535"/>
                <a:gd name="T77" fmla="*/ 611 h 2965"/>
                <a:gd name="T78" fmla="*/ 1503 w 1535"/>
                <a:gd name="T79" fmla="*/ 466 h 2965"/>
                <a:gd name="T80" fmla="*/ 1335 w 1535"/>
                <a:gd name="T81" fmla="*/ 329 h 2965"/>
                <a:gd name="T82" fmla="*/ 1206 w 1535"/>
                <a:gd name="T83" fmla="*/ 214 h 2965"/>
                <a:gd name="T84" fmla="*/ 1221 w 1535"/>
                <a:gd name="T85" fmla="*/ 54 h 2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35" h="2965">
                  <a:moveTo>
                    <a:pt x="1221" y="54"/>
                  </a:moveTo>
                  <a:lnTo>
                    <a:pt x="1221" y="54"/>
                  </a:lnTo>
                  <a:cubicBezTo>
                    <a:pt x="1206" y="39"/>
                    <a:pt x="1183" y="0"/>
                    <a:pt x="1160" y="8"/>
                  </a:cubicBezTo>
                  <a:cubicBezTo>
                    <a:pt x="1115" y="16"/>
                    <a:pt x="1100" y="69"/>
                    <a:pt x="1061" y="84"/>
                  </a:cubicBezTo>
                  <a:cubicBezTo>
                    <a:pt x="1023" y="92"/>
                    <a:pt x="985" y="69"/>
                    <a:pt x="947" y="61"/>
                  </a:cubicBezTo>
                  <a:cubicBezTo>
                    <a:pt x="916" y="54"/>
                    <a:pt x="878" y="46"/>
                    <a:pt x="847" y="31"/>
                  </a:cubicBezTo>
                  <a:lnTo>
                    <a:pt x="847" y="31"/>
                  </a:lnTo>
                  <a:cubicBezTo>
                    <a:pt x="825" y="54"/>
                    <a:pt x="794" y="77"/>
                    <a:pt x="764" y="84"/>
                  </a:cubicBezTo>
                  <a:cubicBezTo>
                    <a:pt x="733" y="100"/>
                    <a:pt x="703" y="100"/>
                    <a:pt x="672" y="100"/>
                  </a:cubicBezTo>
                  <a:lnTo>
                    <a:pt x="672" y="100"/>
                  </a:lnTo>
                  <a:cubicBezTo>
                    <a:pt x="657" y="123"/>
                    <a:pt x="641" y="161"/>
                    <a:pt x="611" y="176"/>
                  </a:cubicBezTo>
                  <a:cubicBezTo>
                    <a:pt x="580" y="191"/>
                    <a:pt x="534" y="176"/>
                    <a:pt x="511" y="199"/>
                  </a:cubicBezTo>
                  <a:cubicBezTo>
                    <a:pt x="489" y="222"/>
                    <a:pt x="496" y="252"/>
                    <a:pt x="496" y="283"/>
                  </a:cubicBezTo>
                  <a:cubicBezTo>
                    <a:pt x="496" y="329"/>
                    <a:pt x="527" y="375"/>
                    <a:pt x="527" y="421"/>
                  </a:cubicBezTo>
                  <a:cubicBezTo>
                    <a:pt x="527" y="459"/>
                    <a:pt x="511" y="497"/>
                    <a:pt x="489" y="520"/>
                  </a:cubicBezTo>
                  <a:cubicBezTo>
                    <a:pt x="458" y="543"/>
                    <a:pt x="412" y="535"/>
                    <a:pt x="382" y="550"/>
                  </a:cubicBezTo>
                  <a:cubicBezTo>
                    <a:pt x="366" y="558"/>
                    <a:pt x="359" y="581"/>
                    <a:pt x="336" y="588"/>
                  </a:cubicBezTo>
                  <a:cubicBezTo>
                    <a:pt x="282" y="596"/>
                    <a:pt x="221" y="558"/>
                    <a:pt x="175" y="588"/>
                  </a:cubicBezTo>
                  <a:cubicBezTo>
                    <a:pt x="130" y="611"/>
                    <a:pt x="137" y="680"/>
                    <a:pt x="122" y="726"/>
                  </a:cubicBezTo>
                  <a:cubicBezTo>
                    <a:pt x="107" y="764"/>
                    <a:pt x="84" y="795"/>
                    <a:pt x="61" y="825"/>
                  </a:cubicBezTo>
                  <a:cubicBezTo>
                    <a:pt x="38" y="848"/>
                    <a:pt x="15" y="863"/>
                    <a:pt x="0" y="879"/>
                  </a:cubicBezTo>
                  <a:lnTo>
                    <a:pt x="0" y="879"/>
                  </a:lnTo>
                  <a:cubicBezTo>
                    <a:pt x="46" y="886"/>
                    <a:pt x="99" y="871"/>
                    <a:pt x="130" y="902"/>
                  </a:cubicBezTo>
                  <a:cubicBezTo>
                    <a:pt x="153" y="925"/>
                    <a:pt x="122" y="963"/>
                    <a:pt x="122" y="993"/>
                  </a:cubicBezTo>
                  <a:cubicBezTo>
                    <a:pt x="130" y="1024"/>
                    <a:pt x="122" y="1085"/>
                    <a:pt x="160" y="1093"/>
                  </a:cubicBezTo>
                  <a:cubicBezTo>
                    <a:pt x="206" y="1100"/>
                    <a:pt x="244" y="1047"/>
                    <a:pt x="282" y="1016"/>
                  </a:cubicBezTo>
                  <a:lnTo>
                    <a:pt x="290" y="1077"/>
                  </a:lnTo>
                  <a:cubicBezTo>
                    <a:pt x="282" y="1085"/>
                    <a:pt x="259" y="1123"/>
                    <a:pt x="259" y="1123"/>
                  </a:cubicBezTo>
                  <a:cubicBezTo>
                    <a:pt x="259" y="1123"/>
                    <a:pt x="252" y="1177"/>
                    <a:pt x="252" y="1184"/>
                  </a:cubicBezTo>
                  <a:lnTo>
                    <a:pt x="305" y="1245"/>
                  </a:lnTo>
                  <a:cubicBezTo>
                    <a:pt x="328" y="1284"/>
                    <a:pt x="343" y="1329"/>
                    <a:pt x="359" y="1368"/>
                  </a:cubicBezTo>
                  <a:cubicBezTo>
                    <a:pt x="359" y="1368"/>
                    <a:pt x="412" y="1421"/>
                    <a:pt x="405" y="1421"/>
                  </a:cubicBezTo>
                  <a:cubicBezTo>
                    <a:pt x="397" y="1429"/>
                    <a:pt x="313" y="1482"/>
                    <a:pt x="313" y="1482"/>
                  </a:cubicBezTo>
                  <a:cubicBezTo>
                    <a:pt x="298" y="1497"/>
                    <a:pt x="267" y="1505"/>
                    <a:pt x="267" y="1520"/>
                  </a:cubicBezTo>
                  <a:cubicBezTo>
                    <a:pt x="275" y="1559"/>
                    <a:pt x="336" y="1574"/>
                    <a:pt x="336" y="1612"/>
                  </a:cubicBezTo>
                  <a:cubicBezTo>
                    <a:pt x="336" y="1635"/>
                    <a:pt x="282" y="1627"/>
                    <a:pt x="275" y="1650"/>
                  </a:cubicBezTo>
                  <a:cubicBezTo>
                    <a:pt x="259" y="1688"/>
                    <a:pt x="275" y="1727"/>
                    <a:pt x="275" y="1765"/>
                  </a:cubicBezTo>
                  <a:cubicBezTo>
                    <a:pt x="282" y="1818"/>
                    <a:pt x="298" y="1879"/>
                    <a:pt x="298" y="1933"/>
                  </a:cubicBezTo>
                  <a:cubicBezTo>
                    <a:pt x="290" y="1963"/>
                    <a:pt x="267" y="1979"/>
                    <a:pt x="252" y="2002"/>
                  </a:cubicBezTo>
                  <a:lnTo>
                    <a:pt x="252" y="2002"/>
                  </a:lnTo>
                  <a:cubicBezTo>
                    <a:pt x="275" y="2009"/>
                    <a:pt x="298" y="2009"/>
                    <a:pt x="313" y="2024"/>
                  </a:cubicBezTo>
                  <a:cubicBezTo>
                    <a:pt x="321" y="2047"/>
                    <a:pt x="298" y="2078"/>
                    <a:pt x="305" y="2101"/>
                  </a:cubicBezTo>
                  <a:cubicBezTo>
                    <a:pt x="321" y="2124"/>
                    <a:pt x="366" y="2109"/>
                    <a:pt x="382" y="2132"/>
                  </a:cubicBezTo>
                  <a:cubicBezTo>
                    <a:pt x="405" y="2162"/>
                    <a:pt x="420" y="2208"/>
                    <a:pt x="420" y="2246"/>
                  </a:cubicBezTo>
                  <a:cubicBezTo>
                    <a:pt x="405" y="2322"/>
                    <a:pt x="359" y="2391"/>
                    <a:pt x="336" y="2468"/>
                  </a:cubicBezTo>
                  <a:cubicBezTo>
                    <a:pt x="321" y="2521"/>
                    <a:pt x="336" y="2582"/>
                    <a:pt x="321" y="2628"/>
                  </a:cubicBezTo>
                  <a:cubicBezTo>
                    <a:pt x="305" y="2666"/>
                    <a:pt x="259" y="2674"/>
                    <a:pt x="244" y="2712"/>
                  </a:cubicBezTo>
                  <a:cubicBezTo>
                    <a:pt x="214" y="2758"/>
                    <a:pt x="198" y="2811"/>
                    <a:pt x="175" y="2865"/>
                  </a:cubicBezTo>
                  <a:lnTo>
                    <a:pt x="175" y="2865"/>
                  </a:lnTo>
                  <a:cubicBezTo>
                    <a:pt x="191" y="2880"/>
                    <a:pt x="198" y="2903"/>
                    <a:pt x="214" y="2918"/>
                  </a:cubicBezTo>
                  <a:cubicBezTo>
                    <a:pt x="229" y="2933"/>
                    <a:pt x="236" y="2964"/>
                    <a:pt x="259" y="2964"/>
                  </a:cubicBezTo>
                  <a:cubicBezTo>
                    <a:pt x="282" y="2964"/>
                    <a:pt x="275" y="2918"/>
                    <a:pt x="298" y="2911"/>
                  </a:cubicBezTo>
                  <a:cubicBezTo>
                    <a:pt x="328" y="2888"/>
                    <a:pt x="366" y="2880"/>
                    <a:pt x="405" y="2880"/>
                  </a:cubicBezTo>
                  <a:cubicBezTo>
                    <a:pt x="443" y="2880"/>
                    <a:pt x="481" y="2895"/>
                    <a:pt x="511" y="2911"/>
                  </a:cubicBezTo>
                  <a:cubicBezTo>
                    <a:pt x="519" y="2918"/>
                    <a:pt x="511" y="2933"/>
                    <a:pt x="511" y="2949"/>
                  </a:cubicBezTo>
                  <a:lnTo>
                    <a:pt x="511" y="2949"/>
                  </a:lnTo>
                  <a:cubicBezTo>
                    <a:pt x="542" y="2926"/>
                    <a:pt x="573" y="2911"/>
                    <a:pt x="595" y="2888"/>
                  </a:cubicBezTo>
                  <a:cubicBezTo>
                    <a:pt x="634" y="2849"/>
                    <a:pt x="672" y="2796"/>
                    <a:pt x="718" y="2773"/>
                  </a:cubicBezTo>
                  <a:cubicBezTo>
                    <a:pt x="733" y="2765"/>
                    <a:pt x="741" y="2788"/>
                    <a:pt x="748" y="2804"/>
                  </a:cubicBezTo>
                  <a:lnTo>
                    <a:pt x="748" y="2804"/>
                  </a:lnTo>
                  <a:cubicBezTo>
                    <a:pt x="764" y="2788"/>
                    <a:pt x="779" y="2758"/>
                    <a:pt x="802" y="2758"/>
                  </a:cubicBezTo>
                  <a:cubicBezTo>
                    <a:pt x="817" y="2758"/>
                    <a:pt x="809" y="2788"/>
                    <a:pt x="817" y="2804"/>
                  </a:cubicBezTo>
                  <a:cubicBezTo>
                    <a:pt x="832" y="2811"/>
                    <a:pt x="855" y="2804"/>
                    <a:pt x="870" y="2811"/>
                  </a:cubicBezTo>
                  <a:cubicBezTo>
                    <a:pt x="878" y="2826"/>
                    <a:pt x="870" y="2849"/>
                    <a:pt x="878" y="2865"/>
                  </a:cubicBezTo>
                  <a:cubicBezTo>
                    <a:pt x="893" y="2872"/>
                    <a:pt x="909" y="2872"/>
                    <a:pt x="924" y="2872"/>
                  </a:cubicBezTo>
                  <a:lnTo>
                    <a:pt x="924" y="2872"/>
                  </a:lnTo>
                  <a:cubicBezTo>
                    <a:pt x="970" y="2849"/>
                    <a:pt x="970" y="2849"/>
                    <a:pt x="970" y="2849"/>
                  </a:cubicBezTo>
                  <a:lnTo>
                    <a:pt x="970" y="2849"/>
                  </a:lnTo>
                  <a:cubicBezTo>
                    <a:pt x="978" y="2826"/>
                    <a:pt x="978" y="2788"/>
                    <a:pt x="1000" y="2781"/>
                  </a:cubicBezTo>
                  <a:cubicBezTo>
                    <a:pt x="1031" y="2773"/>
                    <a:pt x="1061" y="2811"/>
                    <a:pt x="1092" y="2811"/>
                  </a:cubicBezTo>
                  <a:cubicBezTo>
                    <a:pt x="1129" y="2819"/>
                    <a:pt x="1167" y="2804"/>
                    <a:pt x="1206" y="2796"/>
                  </a:cubicBezTo>
                  <a:lnTo>
                    <a:pt x="1206" y="2796"/>
                  </a:lnTo>
                  <a:cubicBezTo>
                    <a:pt x="1236" y="2773"/>
                    <a:pt x="1274" y="2758"/>
                    <a:pt x="1297" y="2727"/>
                  </a:cubicBezTo>
                  <a:cubicBezTo>
                    <a:pt x="1320" y="2704"/>
                    <a:pt x="1313" y="2666"/>
                    <a:pt x="1335" y="2643"/>
                  </a:cubicBezTo>
                  <a:cubicBezTo>
                    <a:pt x="1343" y="2628"/>
                    <a:pt x="1389" y="2628"/>
                    <a:pt x="1389" y="2605"/>
                  </a:cubicBezTo>
                  <a:cubicBezTo>
                    <a:pt x="1381" y="2567"/>
                    <a:pt x="1335" y="2544"/>
                    <a:pt x="1320" y="2513"/>
                  </a:cubicBezTo>
                  <a:cubicBezTo>
                    <a:pt x="1305" y="2483"/>
                    <a:pt x="1297" y="2452"/>
                    <a:pt x="1297" y="2422"/>
                  </a:cubicBezTo>
                  <a:cubicBezTo>
                    <a:pt x="1305" y="2399"/>
                    <a:pt x="1328" y="2384"/>
                    <a:pt x="1343" y="2368"/>
                  </a:cubicBezTo>
                  <a:lnTo>
                    <a:pt x="1343" y="2368"/>
                  </a:lnTo>
                  <a:cubicBezTo>
                    <a:pt x="1343" y="2361"/>
                    <a:pt x="1335" y="2353"/>
                    <a:pt x="1335" y="2345"/>
                  </a:cubicBezTo>
                  <a:cubicBezTo>
                    <a:pt x="1335" y="2322"/>
                    <a:pt x="1305" y="2299"/>
                    <a:pt x="1305" y="2276"/>
                  </a:cubicBezTo>
                  <a:cubicBezTo>
                    <a:pt x="1297" y="2254"/>
                    <a:pt x="1313" y="2231"/>
                    <a:pt x="1313" y="2208"/>
                  </a:cubicBezTo>
                  <a:cubicBezTo>
                    <a:pt x="1313" y="2193"/>
                    <a:pt x="1259" y="2109"/>
                    <a:pt x="1244" y="2101"/>
                  </a:cubicBezTo>
                  <a:cubicBezTo>
                    <a:pt x="1244" y="2086"/>
                    <a:pt x="1297" y="2063"/>
                    <a:pt x="1282" y="2040"/>
                  </a:cubicBezTo>
                  <a:cubicBezTo>
                    <a:pt x="1274" y="2017"/>
                    <a:pt x="1229" y="2017"/>
                    <a:pt x="1221" y="2002"/>
                  </a:cubicBezTo>
                  <a:cubicBezTo>
                    <a:pt x="1221" y="1986"/>
                    <a:pt x="1358" y="1963"/>
                    <a:pt x="1343" y="1910"/>
                  </a:cubicBezTo>
                  <a:cubicBezTo>
                    <a:pt x="1335" y="1910"/>
                    <a:pt x="1274" y="1933"/>
                    <a:pt x="1274" y="1918"/>
                  </a:cubicBezTo>
                  <a:cubicBezTo>
                    <a:pt x="1259" y="1910"/>
                    <a:pt x="1290" y="1879"/>
                    <a:pt x="1297" y="1872"/>
                  </a:cubicBezTo>
                  <a:cubicBezTo>
                    <a:pt x="1313" y="1857"/>
                    <a:pt x="1313" y="1834"/>
                    <a:pt x="1305" y="1818"/>
                  </a:cubicBezTo>
                  <a:cubicBezTo>
                    <a:pt x="1297" y="1803"/>
                    <a:pt x="1320" y="1795"/>
                    <a:pt x="1328" y="1780"/>
                  </a:cubicBezTo>
                  <a:cubicBezTo>
                    <a:pt x="1335" y="1772"/>
                    <a:pt x="1335" y="1757"/>
                    <a:pt x="1343" y="1749"/>
                  </a:cubicBezTo>
                  <a:cubicBezTo>
                    <a:pt x="1366" y="1719"/>
                    <a:pt x="1412" y="1658"/>
                    <a:pt x="1450" y="1658"/>
                  </a:cubicBezTo>
                  <a:cubicBezTo>
                    <a:pt x="1481" y="1658"/>
                    <a:pt x="1526" y="1673"/>
                    <a:pt x="1526" y="1627"/>
                  </a:cubicBezTo>
                  <a:cubicBezTo>
                    <a:pt x="1511" y="1627"/>
                    <a:pt x="1419" y="1650"/>
                    <a:pt x="1442" y="1597"/>
                  </a:cubicBezTo>
                  <a:cubicBezTo>
                    <a:pt x="1458" y="1582"/>
                    <a:pt x="1458" y="1536"/>
                    <a:pt x="1450" y="1513"/>
                  </a:cubicBezTo>
                  <a:cubicBezTo>
                    <a:pt x="1442" y="1497"/>
                    <a:pt x="1481" y="1490"/>
                    <a:pt x="1488" y="1482"/>
                  </a:cubicBezTo>
                  <a:cubicBezTo>
                    <a:pt x="1511" y="1475"/>
                    <a:pt x="1534" y="1444"/>
                    <a:pt x="1526" y="1421"/>
                  </a:cubicBezTo>
                  <a:lnTo>
                    <a:pt x="1526" y="1421"/>
                  </a:lnTo>
                  <a:cubicBezTo>
                    <a:pt x="1481" y="1421"/>
                    <a:pt x="1450" y="1444"/>
                    <a:pt x="1412" y="1452"/>
                  </a:cubicBezTo>
                  <a:cubicBezTo>
                    <a:pt x="1389" y="1452"/>
                    <a:pt x="1374" y="1444"/>
                    <a:pt x="1351" y="1444"/>
                  </a:cubicBezTo>
                  <a:cubicBezTo>
                    <a:pt x="1320" y="1383"/>
                    <a:pt x="1236" y="1345"/>
                    <a:pt x="1190" y="1291"/>
                  </a:cubicBezTo>
                  <a:cubicBezTo>
                    <a:pt x="1167" y="1276"/>
                    <a:pt x="1144" y="1261"/>
                    <a:pt x="1121" y="1245"/>
                  </a:cubicBezTo>
                  <a:cubicBezTo>
                    <a:pt x="1100" y="1215"/>
                    <a:pt x="1069" y="1200"/>
                    <a:pt x="1100" y="1169"/>
                  </a:cubicBezTo>
                  <a:cubicBezTo>
                    <a:pt x="1115" y="1146"/>
                    <a:pt x="1129" y="1115"/>
                    <a:pt x="1152" y="1115"/>
                  </a:cubicBezTo>
                  <a:cubicBezTo>
                    <a:pt x="1198" y="1115"/>
                    <a:pt x="1190" y="1100"/>
                    <a:pt x="1213" y="1077"/>
                  </a:cubicBezTo>
                  <a:cubicBezTo>
                    <a:pt x="1229" y="1070"/>
                    <a:pt x="1251" y="1077"/>
                    <a:pt x="1267" y="1070"/>
                  </a:cubicBezTo>
                  <a:cubicBezTo>
                    <a:pt x="1297" y="1054"/>
                    <a:pt x="1320" y="1062"/>
                    <a:pt x="1351" y="1054"/>
                  </a:cubicBezTo>
                  <a:cubicBezTo>
                    <a:pt x="1389" y="1054"/>
                    <a:pt x="1412" y="1016"/>
                    <a:pt x="1419" y="986"/>
                  </a:cubicBezTo>
                  <a:cubicBezTo>
                    <a:pt x="1458" y="963"/>
                    <a:pt x="1450" y="940"/>
                    <a:pt x="1450" y="902"/>
                  </a:cubicBezTo>
                  <a:cubicBezTo>
                    <a:pt x="1450" y="863"/>
                    <a:pt x="1427" y="810"/>
                    <a:pt x="1389" y="856"/>
                  </a:cubicBezTo>
                  <a:cubicBezTo>
                    <a:pt x="1374" y="879"/>
                    <a:pt x="1351" y="917"/>
                    <a:pt x="1320" y="940"/>
                  </a:cubicBezTo>
                  <a:cubicBezTo>
                    <a:pt x="1313" y="948"/>
                    <a:pt x="1244" y="1032"/>
                    <a:pt x="1259" y="955"/>
                  </a:cubicBezTo>
                  <a:cubicBezTo>
                    <a:pt x="1267" y="925"/>
                    <a:pt x="1290" y="879"/>
                    <a:pt x="1251" y="856"/>
                  </a:cubicBezTo>
                  <a:cubicBezTo>
                    <a:pt x="1251" y="818"/>
                    <a:pt x="1297" y="818"/>
                    <a:pt x="1297" y="787"/>
                  </a:cubicBezTo>
                  <a:cubicBezTo>
                    <a:pt x="1305" y="757"/>
                    <a:pt x="1328" y="734"/>
                    <a:pt x="1351" y="718"/>
                  </a:cubicBezTo>
                  <a:cubicBezTo>
                    <a:pt x="1366" y="703"/>
                    <a:pt x="1343" y="696"/>
                    <a:pt x="1343" y="680"/>
                  </a:cubicBezTo>
                  <a:cubicBezTo>
                    <a:pt x="1335" y="665"/>
                    <a:pt x="1366" y="619"/>
                    <a:pt x="1374" y="611"/>
                  </a:cubicBezTo>
                  <a:cubicBezTo>
                    <a:pt x="1389" y="596"/>
                    <a:pt x="1374" y="565"/>
                    <a:pt x="1389" y="558"/>
                  </a:cubicBezTo>
                  <a:cubicBezTo>
                    <a:pt x="1396" y="550"/>
                    <a:pt x="1419" y="543"/>
                    <a:pt x="1412" y="520"/>
                  </a:cubicBezTo>
                  <a:cubicBezTo>
                    <a:pt x="1404" y="482"/>
                    <a:pt x="1473" y="466"/>
                    <a:pt x="1503" y="466"/>
                  </a:cubicBezTo>
                  <a:cubicBezTo>
                    <a:pt x="1503" y="451"/>
                    <a:pt x="1481" y="421"/>
                    <a:pt x="1458" y="413"/>
                  </a:cubicBezTo>
                  <a:cubicBezTo>
                    <a:pt x="1412" y="398"/>
                    <a:pt x="1427" y="398"/>
                    <a:pt x="1419" y="359"/>
                  </a:cubicBezTo>
                  <a:cubicBezTo>
                    <a:pt x="1396" y="359"/>
                    <a:pt x="1358" y="352"/>
                    <a:pt x="1335" y="329"/>
                  </a:cubicBezTo>
                  <a:cubicBezTo>
                    <a:pt x="1305" y="306"/>
                    <a:pt x="1313" y="260"/>
                    <a:pt x="1274" y="298"/>
                  </a:cubicBezTo>
                  <a:cubicBezTo>
                    <a:pt x="1259" y="321"/>
                    <a:pt x="1244" y="298"/>
                    <a:pt x="1236" y="275"/>
                  </a:cubicBezTo>
                  <a:cubicBezTo>
                    <a:pt x="1213" y="245"/>
                    <a:pt x="1198" y="268"/>
                    <a:pt x="1206" y="214"/>
                  </a:cubicBezTo>
                  <a:cubicBezTo>
                    <a:pt x="1221" y="161"/>
                    <a:pt x="1167" y="153"/>
                    <a:pt x="1244" y="115"/>
                  </a:cubicBezTo>
                  <a:cubicBezTo>
                    <a:pt x="1267" y="77"/>
                    <a:pt x="1251" y="92"/>
                    <a:pt x="1221" y="61"/>
                  </a:cubicBezTo>
                  <a:cubicBezTo>
                    <a:pt x="1221" y="61"/>
                    <a:pt x="1221" y="61"/>
                    <a:pt x="1221" y="54"/>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53" name="Freeform 36">
              <a:extLst>
                <a:ext uri="{FF2B5EF4-FFF2-40B4-BE49-F238E27FC236}">
                  <a16:creationId xmlns:a16="http://schemas.microsoft.com/office/drawing/2014/main" id="{D7E9BF49-4CB6-43A5-87EF-02D5C3D6488C}"/>
                </a:ext>
              </a:extLst>
            </p:cNvPr>
            <p:cNvSpPr>
              <a:spLocks noChangeArrowheads="1"/>
            </p:cNvSpPr>
            <p:nvPr/>
          </p:nvSpPr>
          <p:spPr bwMode="auto">
            <a:xfrm>
              <a:off x="6692464" y="7521576"/>
              <a:ext cx="96832" cy="131763"/>
            </a:xfrm>
            <a:custGeom>
              <a:avLst/>
              <a:gdLst>
                <a:gd name="T0" fmla="*/ 184 w 269"/>
                <a:gd name="T1" fmla="*/ 69 h 367"/>
                <a:gd name="T2" fmla="*/ 184 w 269"/>
                <a:gd name="T3" fmla="*/ 69 h 367"/>
                <a:gd name="T4" fmla="*/ 115 w 269"/>
                <a:gd name="T5" fmla="*/ 0 h 367"/>
                <a:gd name="T6" fmla="*/ 16 w 269"/>
                <a:gd name="T7" fmla="*/ 53 h 367"/>
                <a:gd name="T8" fmla="*/ 54 w 269"/>
                <a:gd name="T9" fmla="*/ 152 h 367"/>
                <a:gd name="T10" fmla="*/ 54 w 269"/>
                <a:gd name="T11" fmla="*/ 252 h 367"/>
                <a:gd name="T12" fmla="*/ 92 w 269"/>
                <a:gd name="T13" fmla="*/ 359 h 367"/>
                <a:gd name="T14" fmla="*/ 145 w 269"/>
                <a:gd name="T15" fmla="*/ 298 h 367"/>
                <a:gd name="T16" fmla="*/ 184 w 269"/>
                <a:gd name="T17" fmla="*/ 344 h 367"/>
                <a:gd name="T18" fmla="*/ 268 w 269"/>
                <a:gd name="T19" fmla="*/ 321 h 367"/>
                <a:gd name="T20" fmla="*/ 191 w 269"/>
                <a:gd name="T21" fmla="*/ 152 h 367"/>
                <a:gd name="T22" fmla="*/ 184 w 269"/>
                <a:gd name="T23" fmla="*/ 6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9" h="367">
                  <a:moveTo>
                    <a:pt x="184" y="69"/>
                  </a:moveTo>
                  <a:lnTo>
                    <a:pt x="184" y="69"/>
                  </a:lnTo>
                  <a:cubicBezTo>
                    <a:pt x="168" y="38"/>
                    <a:pt x="145" y="8"/>
                    <a:pt x="115" y="0"/>
                  </a:cubicBezTo>
                  <a:cubicBezTo>
                    <a:pt x="77" y="0"/>
                    <a:pt x="31" y="15"/>
                    <a:pt x="16" y="53"/>
                  </a:cubicBezTo>
                  <a:cubicBezTo>
                    <a:pt x="0" y="84"/>
                    <a:pt x="54" y="122"/>
                    <a:pt x="54" y="152"/>
                  </a:cubicBezTo>
                  <a:cubicBezTo>
                    <a:pt x="61" y="191"/>
                    <a:pt x="46" y="221"/>
                    <a:pt x="54" y="252"/>
                  </a:cubicBezTo>
                  <a:cubicBezTo>
                    <a:pt x="61" y="290"/>
                    <a:pt x="61" y="344"/>
                    <a:pt x="92" y="359"/>
                  </a:cubicBezTo>
                  <a:cubicBezTo>
                    <a:pt x="115" y="366"/>
                    <a:pt x="123" y="305"/>
                    <a:pt x="145" y="298"/>
                  </a:cubicBezTo>
                  <a:cubicBezTo>
                    <a:pt x="168" y="298"/>
                    <a:pt x="168" y="344"/>
                    <a:pt x="184" y="344"/>
                  </a:cubicBezTo>
                  <a:cubicBezTo>
                    <a:pt x="214" y="351"/>
                    <a:pt x="268" y="351"/>
                    <a:pt x="268" y="321"/>
                  </a:cubicBezTo>
                  <a:cubicBezTo>
                    <a:pt x="268" y="260"/>
                    <a:pt x="214" y="214"/>
                    <a:pt x="191" y="152"/>
                  </a:cubicBezTo>
                  <a:cubicBezTo>
                    <a:pt x="184" y="122"/>
                    <a:pt x="199" y="91"/>
                    <a:pt x="184" y="69"/>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54" name="Freeform 37">
              <a:extLst>
                <a:ext uri="{FF2B5EF4-FFF2-40B4-BE49-F238E27FC236}">
                  <a16:creationId xmlns:a16="http://schemas.microsoft.com/office/drawing/2014/main" id="{523015DE-0722-4C67-B4D1-194021214BE4}"/>
                </a:ext>
              </a:extLst>
            </p:cNvPr>
            <p:cNvSpPr>
              <a:spLocks noChangeArrowheads="1"/>
            </p:cNvSpPr>
            <p:nvPr/>
          </p:nvSpPr>
          <p:spPr bwMode="auto">
            <a:xfrm>
              <a:off x="6551186" y="7394576"/>
              <a:ext cx="488918" cy="574675"/>
            </a:xfrm>
            <a:custGeom>
              <a:avLst/>
              <a:gdLst>
                <a:gd name="T0" fmla="*/ 573 w 1360"/>
                <a:gd name="T1" fmla="*/ 421 h 1598"/>
                <a:gd name="T2" fmla="*/ 405 w 1360"/>
                <a:gd name="T3" fmla="*/ 405 h 1598"/>
                <a:gd name="T4" fmla="*/ 443 w 1360"/>
                <a:gd name="T5" fmla="*/ 604 h 1598"/>
                <a:gd name="T6" fmla="*/ 534 w 1360"/>
                <a:gd name="T7" fmla="*/ 650 h 1598"/>
                <a:gd name="T8" fmla="*/ 657 w 1360"/>
                <a:gd name="T9" fmla="*/ 673 h 1598"/>
                <a:gd name="T10" fmla="*/ 573 w 1360"/>
                <a:gd name="T11" fmla="*/ 421 h 1598"/>
                <a:gd name="T12" fmla="*/ 130 w 1360"/>
                <a:gd name="T13" fmla="*/ 566 h 1598"/>
                <a:gd name="T14" fmla="*/ 191 w 1360"/>
                <a:gd name="T15" fmla="*/ 428 h 1598"/>
                <a:gd name="T16" fmla="*/ 382 w 1360"/>
                <a:gd name="T17" fmla="*/ 337 h 1598"/>
                <a:gd name="T18" fmla="*/ 550 w 1360"/>
                <a:gd name="T19" fmla="*/ 107 h 1598"/>
                <a:gd name="T20" fmla="*/ 718 w 1360"/>
                <a:gd name="T21" fmla="*/ 85 h 1598"/>
                <a:gd name="T22" fmla="*/ 794 w 1360"/>
                <a:gd name="T23" fmla="*/ 31 h 1598"/>
                <a:gd name="T24" fmla="*/ 840 w 1360"/>
                <a:gd name="T25" fmla="*/ 8 h 1598"/>
                <a:gd name="T26" fmla="*/ 1062 w 1360"/>
                <a:gd name="T27" fmla="*/ 168 h 1598"/>
                <a:gd name="T28" fmla="*/ 1115 w 1360"/>
                <a:gd name="T29" fmla="*/ 329 h 1598"/>
                <a:gd name="T30" fmla="*/ 1145 w 1360"/>
                <a:gd name="T31" fmla="*/ 489 h 1598"/>
                <a:gd name="T32" fmla="*/ 1046 w 1360"/>
                <a:gd name="T33" fmla="*/ 657 h 1598"/>
                <a:gd name="T34" fmla="*/ 1039 w 1360"/>
                <a:gd name="T35" fmla="*/ 902 h 1598"/>
                <a:gd name="T36" fmla="*/ 1268 w 1360"/>
                <a:gd name="T37" fmla="*/ 986 h 1598"/>
                <a:gd name="T38" fmla="*/ 1206 w 1360"/>
                <a:gd name="T39" fmla="*/ 1123 h 1598"/>
                <a:gd name="T40" fmla="*/ 1245 w 1360"/>
                <a:gd name="T41" fmla="*/ 1253 h 1598"/>
                <a:gd name="T42" fmla="*/ 1352 w 1360"/>
                <a:gd name="T43" fmla="*/ 1291 h 1598"/>
                <a:gd name="T44" fmla="*/ 1359 w 1360"/>
                <a:gd name="T45" fmla="*/ 1337 h 1598"/>
                <a:gd name="T46" fmla="*/ 1291 w 1360"/>
                <a:gd name="T47" fmla="*/ 1452 h 1598"/>
                <a:gd name="T48" fmla="*/ 1222 w 1360"/>
                <a:gd name="T49" fmla="*/ 1589 h 1598"/>
                <a:gd name="T50" fmla="*/ 1069 w 1360"/>
                <a:gd name="T51" fmla="*/ 1597 h 1598"/>
                <a:gd name="T52" fmla="*/ 1008 w 1360"/>
                <a:gd name="T53" fmla="*/ 1543 h 1598"/>
                <a:gd name="T54" fmla="*/ 924 w 1360"/>
                <a:gd name="T55" fmla="*/ 1582 h 1598"/>
                <a:gd name="T56" fmla="*/ 878 w 1360"/>
                <a:gd name="T57" fmla="*/ 1498 h 1598"/>
                <a:gd name="T58" fmla="*/ 794 w 1360"/>
                <a:gd name="T59" fmla="*/ 1429 h 1598"/>
                <a:gd name="T60" fmla="*/ 725 w 1360"/>
                <a:gd name="T61" fmla="*/ 1482 h 1598"/>
                <a:gd name="T62" fmla="*/ 679 w 1360"/>
                <a:gd name="T63" fmla="*/ 1543 h 1598"/>
                <a:gd name="T64" fmla="*/ 427 w 1360"/>
                <a:gd name="T65" fmla="*/ 1559 h 1598"/>
                <a:gd name="T66" fmla="*/ 351 w 1360"/>
                <a:gd name="T67" fmla="*/ 1521 h 1598"/>
                <a:gd name="T68" fmla="*/ 366 w 1360"/>
                <a:gd name="T69" fmla="*/ 1429 h 1598"/>
                <a:gd name="T70" fmla="*/ 229 w 1360"/>
                <a:gd name="T71" fmla="*/ 1352 h 1598"/>
                <a:gd name="T72" fmla="*/ 244 w 1360"/>
                <a:gd name="T73" fmla="*/ 1246 h 1598"/>
                <a:gd name="T74" fmla="*/ 145 w 1360"/>
                <a:gd name="T75" fmla="*/ 1108 h 1598"/>
                <a:gd name="T76" fmla="*/ 76 w 1360"/>
                <a:gd name="T77" fmla="*/ 1001 h 1598"/>
                <a:gd name="T78" fmla="*/ 122 w 1360"/>
                <a:gd name="T79" fmla="*/ 955 h 1598"/>
                <a:gd name="T80" fmla="*/ 30 w 1360"/>
                <a:gd name="T81" fmla="*/ 871 h 1598"/>
                <a:gd name="T82" fmla="*/ 38 w 1360"/>
                <a:gd name="T83" fmla="*/ 726 h 1598"/>
                <a:gd name="T84" fmla="*/ 130 w 1360"/>
                <a:gd name="T85" fmla="*/ 566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0" h="1598">
                  <a:moveTo>
                    <a:pt x="573" y="421"/>
                  </a:moveTo>
                  <a:lnTo>
                    <a:pt x="573" y="421"/>
                  </a:lnTo>
                  <a:cubicBezTo>
                    <a:pt x="557" y="390"/>
                    <a:pt x="534" y="360"/>
                    <a:pt x="504" y="352"/>
                  </a:cubicBezTo>
                  <a:cubicBezTo>
                    <a:pt x="466" y="352"/>
                    <a:pt x="420" y="367"/>
                    <a:pt x="405" y="405"/>
                  </a:cubicBezTo>
                  <a:cubicBezTo>
                    <a:pt x="389" y="436"/>
                    <a:pt x="443" y="474"/>
                    <a:pt x="443" y="504"/>
                  </a:cubicBezTo>
                  <a:cubicBezTo>
                    <a:pt x="450" y="543"/>
                    <a:pt x="435" y="573"/>
                    <a:pt x="443" y="604"/>
                  </a:cubicBezTo>
                  <a:cubicBezTo>
                    <a:pt x="450" y="642"/>
                    <a:pt x="450" y="696"/>
                    <a:pt x="481" y="711"/>
                  </a:cubicBezTo>
                  <a:cubicBezTo>
                    <a:pt x="504" y="718"/>
                    <a:pt x="512" y="657"/>
                    <a:pt x="534" y="650"/>
                  </a:cubicBezTo>
                  <a:cubicBezTo>
                    <a:pt x="557" y="650"/>
                    <a:pt x="557" y="696"/>
                    <a:pt x="573" y="696"/>
                  </a:cubicBezTo>
                  <a:cubicBezTo>
                    <a:pt x="603" y="703"/>
                    <a:pt x="657" y="703"/>
                    <a:pt x="657" y="673"/>
                  </a:cubicBezTo>
                  <a:cubicBezTo>
                    <a:pt x="657" y="612"/>
                    <a:pt x="603" y="566"/>
                    <a:pt x="580" y="504"/>
                  </a:cubicBezTo>
                  <a:cubicBezTo>
                    <a:pt x="573" y="474"/>
                    <a:pt x="588" y="443"/>
                    <a:pt x="573" y="421"/>
                  </a:cubicBezTo>
                  <a:close/>
                  <a:moveTo>
                    <a:pt x="130" y="566"/>
                  </a:moveTo>
                  <a:lnTo>
                    <a:pt x="130" y="566"/>
                  </a:lnTo>
                  <a:cubicBezTo>
                    <a:pt x="130" y="535"/>
                    <a:pt x="130" y="504"/>
                    <a:pt x="137" y="474"/>
                  </a:cubicBezTo>
                  <a:cubicBezTo>
                    <a:pt x="153" y="459"/>
                    <a:pt x="175" y="443"/>
                    <a:pt x="191" y="428"/>
                  </a:cubicBezTo>
                  <a:cubicBezTo>
                    <a:pt x="206" y="398"/>
                    <a:pt x="214" y="360"/>
                    <a:pt x="244" y="344"/>
                  </a:cubicBezTo>
                  <a:cubicBezTo>
                    <a:pt x="282" y="321"/>
                    <a:pt x="343" y="360"/>
                    <a:pt x="382" y="337"/>
                  </a:cubicBezTo>
                  <a:cubicBezTo>
                    <a:pt x="435" y="306"/>
                    <a:pt x="473" y="245"/>
                    <a:pt x="512" y="191"/>
                  </a:cubicBezTo>
                  <a:cubicBezTo>
                    <a:pt x="534" y="168"/>
                    <a:pt x="519" y="115"/>
                    <a:pt x="550" y="107"/>
                  </a:cubicBezTo>
                  <a:cubicBezTo>
                    <a:pt x="588" y="100"/>
                    <a:pt x="618" y="161"/>
                    <a:pt x="664" y="153"/>
                  </a:cubicBezTo>
                  <a:cubicBezTo>
                    <a:pt x="687" y="146"/>
                    <a:pt x="687" y="100"/>
                    <a:pt x="718" y="85"/>
                  </a:cubicBezTo>
                  <a:cubicBezTo>
                    <a:pt x="725" y="77"/>
                    <a:pt x="741" y="85"/>
                    <a:pt x="748" y="85"/>
                  </a:cubicBezTo>
                  <a:cubicBezTo>
                    <a:pt x="771" y="69"/>
                    <a:pt x="779" y="46"/>
                    <a:pt x="794" y="31"/>
                  </a:cubicBezTo>
                  <a:lnTo>
                    <a:pt x="794" y="31"/>
                  </a:lnTo>
                  <a:cubicBezTo>
                    <a:pt x="809" y="23"/>
                    <a:pt x="825" y="0"/>
                    <a:pt x="840" y="8"/>
                  </a:cubicBezTo>
                  <a:cubicBezTo>
                    <a:pt x="870" y="16"/>
                    <a:pt x="886" y="46"/>
                    <a:pt x="909" y="62"/>
                  </a:cubicBezTo>
                  <a:cubicBezTo>
                    <a:pt x="962" y="100"/>
                    <a:pt x="1016" y="123"/>
                    <a:pt x="1062" y="168"/>
                  </a:cubicBezTo>
                  <a:cubicBezTo>
                    <a:pt x="1077" y="184"/>
                    <a:pt x="1062" y="207"/>
                    <a:pt x="1069" y="229"/>
                  </a:cubicBezTo>
                  <a:cubicBezTo>
                    <a:pt x="1084" y="260"/>
                    <a:pt x="1107" y="291"/>
                    <a:pt x="1115" y="329"/>
                  </a:cubicBezTo>
                  <a:cubicBezTo>
                    <a:pt x="1115" y="367"/>
                    <a:pt x="1100" y="405"/>
                    <a:pt x="1107" y="436"/>
                  </a:cubicBezTo>
                  <a:cubicBezTo>
                    <a:pt x="1115" y="459"/>
                    <a:pt x="1138" y="474"/>
                    <a:pt x="1145" y="489"/>
                  </a:cubicBezTo>
                  <a:cubicBezTo>
                    <a:pt x="1153" y="520"/>
                    <a:pt x="1168" y="550"/>
                    <a:pt x="1153" y="573"/>
                  </a:cubicBezTo>
                  <a:cubicBezTo>
                    <a:pt x="1130" y="612"/>
                    <a:pt x="1069" y="619"/>
                    <a:pt x="1046" y="657"/>
                  </a:cubicBezTo>
                  <a:cubicBezTo>
                    <a:pt x="1023" y="696"/>
                    <a:pt x="1008" y="741"/>
                    <a:pt x="1008" y="787"/>
                  </a:cubicBezTo>
                  <a:cubicBezTo>
                    <a:pt x="1008" y="825"/>
                    <a:pt x="1008" y="871"/>
                    <a:pt x="1039" y="902"/>
                  </a:cubicBezTo>
                  <a:cubicBezTo>
                    <a:pt x="1077" y="932"/>
                    <a:pt x="1138" y="925"/>
                    <a:pt x="1191" y="940"/>
                  </a:cubicBezTo>
                  <a:cubicBezTo>
                    <a:pt x="1222" y="955"/>
                    <a:pt x="1252" y="963"/>
                    <a:pt x="1268" y="986"/>
                  </a:cubicBezTo>
                  <a:cubicBezTo>
                    <a:pt x="1283" y="1009"/>
                    <a:pt x="1298" y="1039"/>
                    <a:pt x="1291" y="1062"/>
                  </a:cubicBezTo>
                  <a:cubicBezTo>
                    <a:pt x="1275" y="1093"/>
                    <a:pt x="1229" y="1093"/>
                    <a:pt x="1206" y="1123"/>
                  </a:cubicBezTo>
                  <a:cubicBezTo>
                    <a:pt x="1191" y="1146"/>
                    <a:pt x="1184" y="1177"/>
                    <a:pt x="1191" y="1207"/>
                  </a:cubicBezTo>
                  <a:cubicBezTo>
                    <a:pt x="1191" y="1230"/>
                    <a:pt x="1222" y="1238"/>
                    <a:pt x="1245" y="1253"/>
                  </a:cubicBezTo>
                  <a:cubicBezTo>
                    <a:pt x="1275" y="1268"/>
                    <a:pt x="1314" y="1276"/>
                    <a:pt x="1352" y="1291"/>
                  </a:cubicBezTo>
                  <a:lnTo>
                    <a:pt x="1352" y="1291"/>
                  </a:lnTo>
                  <a:cubicBezTo>
                    <a:pt x="1359" y="1337"/>
                    <a:pt x="1359" y="1337"/>
                    <a:pt x="1359" y="1337"/>
                  </a:cubicBezTo>
                  <a:lnTo>
                    <a:pt x="1359" y="1337"/>
                  </a:lnTo>
                  <a:cubicBezTo>
                    <a:pt x="1336" y="1360"/>
                    <a:pt x="1306" y="1375"/>
                    <a:pt x="1291" y="1406"/>
                  </a:cubicBezTo>
                  <a:cubicBezTo>
                    <a:pt x="1283" y="1421"/>
                    <a:pt x="1291" y="1436"/>
                    <a:pt x="1291" y="1452"/>
                  </a:cubicBezTo>
                  <a:cubicBezTo>
                    <a:pt x="1291" y="1482"/>
                    <a:pt x="1298" y="1513"/>
                    <a:pt x="1283" y="1543"/>
                  </a:cubicBezTo>
                  <a:cubicBezTo>
                    <a:pt x="1268" y="1566"/>
                    <a:pt x="1245" y="1582"/>
                    <a:pt x="1222" y="1589"/>
                  </a:cubicBezTo>
                  <a:cubicBezTo>
                    <a:pt x="1191" y="1597"/>
                    <a:pt x="1161" y="1574"/>
                    <a:pt x="1130" y="1582"/>
                  </a:cubicBezTo>
                  <a:cubicBezTo>
                    <a:pt x="1107" y="1582"/>
                    <a:pt x="1092" y="1589"/>
                    <a:pt x="1069" y="1597"/>
                  </a:cubicBezTo>
                  <a:lnTo>
                    <a:pt x="1069" y="1597"/>
                  </a:lnTo>
                  <a:cubicBezTo>
                    <a:pt x="1046" y="1582"/>
                    <a:pt x="1031" y="1543"/>
                    <a:pt x="1008" y="1543"/>
                  </a:cubicBezTo>
                  <a:cubicBezTo>
                    <a:pt x="977" y="1543"/>
                    <a:pt x="947" y="1566"/>
                    <a:pt x="924" y="1582"/>
                  </a:cubicBezTo>
                  <a:lnTo>
                    <a:pt x="924" y="1582"/>
                  </a:lnTo>
                  <a:cubicBezTo>
                    <a:pt x="916" y="1566"/>
                    <a:pt x="909" y="1543"/>
                    <a:pt x="901" y="1528"/>
                  </a:cubicBezTo>
                  <a:cubicBezTo>
                    <a:pt x="893" y="1513"/>
                    <a:pt x="886" y="1505"/>
                    <a:pt x="878" y="1498"/>
                  </a:cubicBezTo>
                  <a:cubicBezTo>
                    <a:pt x="863" y="1467"/>
                    <a:pt x="878" y="1436"/>
                    <a:pt x="855" y="1421"/>
                  </a:cubicBezTo>
                  <a:cubicBezTo>
                    <a:pt x="840" y="1406"/>
                    <a:pt x="809" y="1413"/>
                    <a:pt x="794" y="1429"/>
                  </a:cubicBezTo>
                  <a:cubicBezTo>
                    <a:pt x="779" y="1436"/>
                    <a:pt x="794" y="1459"/>
                    <a:pt x="779" y="1467"/>
                  </a:cubicBezTo>
                  <a:cubicBezTo>
                    <a:pt x="764" y="1482"/>
                    <a:pt x="741" y="1467"/>
                    <a:pt x="725" y="1482"/>
                  </a:cubicBezTo>
                  <a:cubicBezTo>
                    <a:pt x="710" y="1498"/>
                    <a:pt x="695" y="1521"/>
                    <a:pt x="679" y="1543"/>
                  </a:cubicBezTo>
                  <a:lnTo>
                    <a:pt x="679" y="1543"/>
                  </a:lnTo>
                  <a:cubicBezTo>
                    <a:pt x="626" y="1521"/>
                    <a:pt x="588" y="1467"/>
                    <a:pt x="534" y="1467"/>
                  </a:cubicBezTo>
                  <a:cubicBezTo>
                    <a:pt x="489" y="1475"/>
                    <a:pt x="466" y="1528"/>
                    <a:pt x="427" y="1559"/>
                  </a:cubicBezTo>
                  <a:lnTo>
                    <a:pt x="427" y="1559"/>
                  </a:lnTo>
                  <a:cubicBezTo>
                    <a:pt x="351" y="1521"/>
                    <a:pt x="351" y="1521"/>
                    <a:pt x="351" y="1521"/>
                  </a:cubicBezTo>
                  <a:lnTo>
                    <a:pt x="351" y="1521"/>
                  </a:lnTo>
                  <a:cubicBezTo>
                    <a:pt x="359" y="1490"/>
                    <a:pt x="366" y="1459"/>
                    <a:pt x="366" y="1429"/>
                  </a:cubicBezTo>
                  <a:cubicBezTo>
                    <a:pt x="366" y="1406"/>
                    <a:pt x="366" y="1375"/>
                    <a:pt x="343" y="1360"/>
                  </a:cubicBezTo>
                  <a:cubicBezTo>
                    <a:pt x="313" y="1345"/>
                    <a:pt x="259" y="1375"/>
                    <a:pt x="229" y="1352"/>
                  </a:cubicBezTo>
                  <a:cubicBezTo>
                    <a:pt x="214" y="1322"/>
                    <a:pt x="244" y="1284"/>
                    <a:pt x="244" y="1246"/>
                  </a:cubicBezTo>
                  <a:lnTo>
                    <a:pt x="244" y="1246"/>
                  </a:lnTo>
                  <a:cubicBezTo>
                    <a:pt x="237" y="1223"/>
                    <a:pt x="229" y="1200"/>
                    <a:pt x="214" y="1184"/>
                  </a:cubicBezTo>
                  <a:cubicBezTo>
                    <a:pt x="198" y="1154"/>
                    <a:pt x="160" y="1138"/>
                    <a:pt x="145" y="1108"/>
                  </a:cubicBezTo>
                  <a:cubicBezTo>
                    <a:pt x="137" y="1093"/>
                    <a:pt x="153" y="1070"/>
                    <a:pt x="137" y="1054"/>
                  </a:cubicBezTo>
                  <a:cubicBezTo>
                    <a:pt x="122" y="1032"/>
                    <a:pt x="99" y="1016"/>
                    <a:pt x="76" y="1001"/>
                  </a:cubicBezTo>
                  <a:lnTo>
                    <a:pt x="76" y="1001"/>
                  </a:lnTo>
                  <a:cubicBezTo>
                    <a:pt x="91" y="986"/>
                    <a:pt x="114" y="978"/>
                    <a:pt x="122" y="955"/>
                  </a:cubicBezTo>
                  <a:cubicBezTo>
                    <a:pt x="137" y="917"/>
                    <a:pt x="168" y="864"/>
                    <a:pt x="137" y="833"/>
                  </a:cubicBezTo>
                  <a:cubicBezTo>
                    <a:pt x="114" y="810"/>
                    <a:pt x="68" y="879"/>
                    <a:pt x="30" y="871"/>
                  </a:cubicBezTo>
                  <a:cubicBezTo>
                    <a:pt x="7" y="864"/>
                    <a:pt x="0" y="833"/>
                    <a:pt x="0" y="810"/>
                  </a:cubicBezTo>
                  <a:cubicBezTo>
                    <a:pt x="0" y="779"/>
                    <a:pt x="15" y="749"/>
                    <a:pt x="38" y="726"/>
                  </a:cubicBezTo>
                  <a:cubicBezTo>
                    <a:pt x="61" y="696"/>
                    <a:pt x="107" y="688"/>
                    <a:pt x="130" y="650"/>
                  </a:cubicBezTo>
                  <a:cubicBezTo>
                    <a:pt x="145" y="627"/>
                    <a:pt x="130" y="596"/>
                    <a:pt x="130" y="566"/>
                  </a:cubicBezTo>
                  <a:close/>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55" name="Freeform 38">
              <a:extLst>
                <a:ext uri="{FF2B5EF4-FFF2-40B4-BE49-F238E27FC236}">
                  <a16:creationId xmlns:a16="http://schemas.microsoft.com/office/drawing/2014/main" id="{D553AD3A-CBB8-413B-B3F9-ECFAD3EE6739}"/>
                </a:ext>
              </a:extLst>
            </p:cNvPr>
            <p:cNvSpPr>
              <a:spLocks noChangeArrowheads="1"/>
            </p:cNvSpPr>
            <p:nvPr/>
          </p:nvSpPr>
          <p:spPr bwMode="auto">
            <a:xfrm>
              <a:off x="6948035" y="7137400"/>
              <a:ext cx="266683" cy="184150"/>
            </a:xfrm>
            <a:custGeom>
              <a:avLst/>
              <a:gdLst>
                <a:gd name="T0" fmla="*/ 0 w 741"/>
                <a:gd name="T1" fmla="*/ 46 h 513"/>
                <a:gd name="T2" fmla="*/ 0 w 741"/>
                <a:gd name="T3" fmla="*/ 46 h 513"/>
                <a:gd name="T4" fmla="*/ 53 w 741"/>
                <a:gd name="T5" fmla="*/ 100 h 513"/>
                <a:gd name="T6" fmla="*/ 84 w 741"/>
                <a:gd name="T7" fmla="*/ 191 h 513"/>
                <a:gd name="T8" fmla="*/ 145 w 741"/>
                <a:gd name="T9" fmla="*/ 214 h 513"/>
                <a:gd name="T10" fmla="*/ 152 w 741"/>
                <a:gd name="T11" fmla="*/ 253 h 513"/>
                <a:gd name="T12" fmla="*/ 214 w 741"/>
                <a:gd name="T13" fmla="*/ 283 h 513"/>
                <a:gd name="T14" fmla="*/ 198 w 741"/>
                <a:gd name="T15" fmla="*/ 352 h 513"/>
                <a:gd name="T16" fmla="*/ 320 w 741"/>
                <a:gd name="T17" fmla="*/ 398 h 513"/>
                <a:gd name="T18" fmla="*/ 259 w 741"/>
                <a:gd name="T19" fmla="*/ 474 h 513"/>
                <a:gd name="T20" fmla="*/ 381 w 741"/>
                <a:gd name="T21" fmla="*/ 505 h 513"/>
                <a:gd name="T22" fmla="*/ 519 w 741"/>
                <a:gd name="T23" fmla="*/ 482 h 513"/>
                <a:gd name="T24" fmla="*/ 542 w 741"/>
                <a:gd name="T25" fmla="*/ 443 h 513"/>
                <a:gd name="T26" fmla="*/ 603 w 741"/>
                <a:gd name="T27" fmla="*/ 420 h 513"/>
                <a:gd name="T28" fmla="*/ 626 w 741"/>
                <a:gd name="T29" fmla="*/ 428 h 513"/>
                <a:gd name="T30" fmla="*/ 641 w 741"/>
                <a:gd name="T31" fmla="*/ 474 h 513"/>
                <a:gd name="T32" fmla="*/ 687 w 741"/>
                <a:gd name="T33" fmla="*/ 474 h 513"/>
                <a:gd name="T34" fmla="*/ 740 w 741"/>
                <a:gd name="T35" fmla="*/ 443 h 513"/>
                <a:gd name="T36" fmla="*/ 740 w 741"/>
                <a:gd name="T37" fmla="*/ 443 h 513"/>
                <a:gd name="T38" fmla="*/ 718 w 741"/>
                <a:gd name="T39" fmla="*/ 375 h 513"/>
                <a:gd name="T40" fmla="*/ 672 w 741"/>
                <a:gd name="T41" fmla="*/ 329 h 513"/>
                <a:gd name="T42" fmla="*/ 641 w 741"/>
                <a:gd name="T43" fmla="*/ 260 h 513"/>
                <a:gd name="T44" fmla="*/ 641 w 741"/>
                <a:gd name="T45" fmla="*/ 199 h 513"/>
                <a:gd name="T46" fmla="*/ 580 w 741"/>
                <a:gd name="T47" fmla="*/ 184 h 513"/>
                <a:gd name="T48" fmla="*/ 534 w 741"/>
                <a:gd name="T49" fmla="*/ 61 h 513"/>
                <a:gd name="T50" fmla="*/ 534 w 741"/>
                <a:gd name="T51" fmla="*/ 61 h 513"/>
                <a:gd name="T52" fmla="*/ 473 w 741"/>
                <a:gd name="T53" fmla="*/ 39 h 513"/>
                <a:gd name="T54" fmla="*/ 450 w 741"/>
                <a:gd name="T55" fmla="*/ 69 h 513"/>
                <a:gd name="T56" fmla="*/ 412 w 741"/>
                <a:gd name="T57" fmla="*/ 153 h 513"/>
                <a:gd name="T58" fmla="*/ 389 w 741"/>
                <a:gd name="T59" fmla="*/ 123 h 513"/>
                <a:gd name="T60" fmla="*/ 381 w 741"/>
                <a:gd name="T61" fmla="*/ 77 h 513"/>
                <a:gd name="T62" fmla="*/ 351 w 741"/>
                <a:gd name="T63" fmla="*/ 31 h 513"/>
                <a:gd name="T64" fmla="*/ 145 w 741"/>
                <a:gd name="T65" fmla="*/ 8 h 513"/>
                <a:gd name="T66" fmla="*/ 91 w 741"/>
                <a:gd name="T67" fmla="*/ 46 h 513"/>
                <a:gd name="T68" fmla="*/ 0 w 741"/>
                <a:gd name="T69" fmla="*/ 46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1" h="513">
                  <a:moveTo>
                    <a:pt x="0" y="46"/>
                  </a:moveTo>
                  <a:lnTo>
                    <a:pt x="0" y="46"/>
                  </a:lnTo>
                  <a:cubicBezTo>
                    <a:pt x="15" y="69"/>
                    <a:pt x="38" y="77"/>
                    <a:pt x="53" y="100"/>
                  </a:cubicBezTo>
                  <a:cubicBezTo>
                    <a:pt x="68" y="130"/>
                    <a:pt x="61" y="168"/>
                    <a:pt x="84" y="191"/>
                  </a:cubicBezTo>
                  <a:cubicBezTo>
                    <a:pt x="99" y="214"/>
                    <a:pt x="129" y="199"/>
                    <a:pt x="145" y="214"/>
                  </a:cubicBezTo>
                  <a:cubicBezTo>
                    <a:pt x="152" y="222"/>
                    <a:pt x="145" y="245"/>
                    <a:pt x="152" y="253"/>
                  </a:cubicBezTo>
                  <a:cubicBezTo>
                    <a:pt x="175" y="268"/>
                    <a:pt x="206" y="260"/>
                    <a:pt x="214" y="283"/>
                  </a:cubicBezTo>
                  <a:cubicBezTo>
                    <a:pt x="221" y="306"/>
                    <a:pt x="183" y="336"/>
                    <a:pt x="198" y="352"/>
                  </a:cubicBezTo>
                  <a:cubicBezTo>
                    <a:pt x="229" y="382"/>
                    <a:pt x="298" y="359"/>
                    <a:pt x="320" y="398"/>
                  </a:cubicBezTo>
                  <a:cubicBezTo>
                    <a:pt x="328" y="428"/>
                    <a:pt x="244" y="451"/>
                    <a:pt x="259" y="474"/>
                  </a:cubicBezTo>
                  <a:cubicBezTo>
                    <a:pt x="282" y="512"/>
                    <a:pt x="343" y="505"/>
                    <a:pt x="381" y="505"/>
                  </a:cubicBezTo>
                  <a:cubicBezTo>
                    <a:pt x="427" y="505"/>
                    <a:pt x="473" y="497"/>
                    <a:pt x="519" y="482"/>
                  </a:cubicBezTo>
                  <a:cubicBezTo>
                    <a:pt x="534" y="474"/>
                    <a:pt x="534" y="451"/>
                    <a:pt x="542" y="443"/>
                  </a:cubicBezTo>
                  <a:cubicBezTo>
                    <a:pt x="557" y="428"/>
                    <a:pt x="580" y="420"/>
                    <a:pt x="603" y="420"/>
                  </a:cubicBezTo>
                  <a:cubicBezTo>
                    <a:pt x="611" y="420"/>
                    <a:pt x="618" y="420"/>
                    <a:pt x="626" y="428"/>
                  </a:cubicBezTo>
                  <a:cubicBezTo>
                    <a:pt x="634" y="436"/>
                    <a:pt x="626" y="466"/>
                    <a:pt x="641" y="474"/>
                  </a:cubicBezTo>
                  <a:cubicBezTo>
                    <a:pt x="649" y="482"/>
                    <a:pt x="672" y="474"/>
                    <a:pt x="687" y="474"/>
                  </a:cubicBezTo>
                  <a:cubicBezTo>
                    <a:pt x="702" y="466"/>
                    <a:pt x="725" y="459"/>
                    <a:pt x="740" y="443"/>
                  </a:cubicBezTo>
                  <a:lnTo>
                    <a:pt x="740" y="443"/>
                  </a:lnTo>
                  <a:cubicBezTo>
                    <a:pt x="733" y="420"/>
                    <a:pt x="733" y="398"/>
                    <a:pt x="718" y="375"/>
                  </a:cubicBezTo>
                  <a:cubicBezTo>
                    <a:pt x="702" y="359"/>
                    <a:pt x="679" y="352"/>
                    <a:pt x="672" y="329"/>
                  </a:cubicBezTo>
                  <a:cubicBezTo>
                    <a:pt x="656" y="314"/>
                    <a:pt x="649" y="283"/>
                    <a:pt x="641" y="260"/>
                  </a:cubicBezTo>
                  <a:cubicBezTo>
                    <a:pt x="634" y="245"/>
                    <a:pt x="649" y="214"/>
                    <a:pt x="641" y="199"/>
                  </a:cubicBezTo>
                  <a:cubicBezTo>
                    <a:pt x="626" y="184"/>
                    <a:pt x="595" y="199"/>
                    <a:pt x="580" y="184"/>
                  </a:cubicBezTo>
                  <a:cubicBezTo>
                    <a:pt x="557" y="153"/>
                    <a:pt x="550" y="100"/>
                    <a:pt x="534" y="61"/>
                  </a:cubicBezTo>
                  <a:lnTo>
                    <a:pt x="534" y="61"/>
                  </a:lnTo>
                  <a:cubicBezTo>
                    <a:pt x="511" y="54"/>
                    <a:pt x="496" y="39"/>
                    <a:pt x="473" y="39"/>
                  </a:cubicBezTo>
                  <a:cubicBezTo>
                    <a:pt x="458" y="39"/>
                    <a:pt x="458" y="61"/>
                    <a:pt x="450" y="69"/>
                  </a:cubicBezTo>
                  <a:cubicBezTo>
                    <a:pt x="435" y="100"/>
                    <a:pt x="443" y="138"/>
                    <a:pt x="412" y="153"/>
                  </a:cubicBezTo>
                  <a:cubicBezTo>
                    <a:pt x="404" y="168"/>
                    <a:pt x="397" y="138"/>
                    <a:pt x="389" y="123"/>
                  </a:cubicBezTo>
                  <a:cubicBezTo>
                    <a:pt x="381" y="107"/>
                    <a:pt x="389" y="92"/>
                    <a:pt x="381" y="77"/>
                  </a:cubicBezTo>
                  <a:cubicBezTo>
                    <a:pt x="374" y="61"/>
                    <a:pt x="366" y="39"/>
                    <a:pt x="351" y="31"/>
                  </a:cubicBezTo>
                  <a:cubicBezTo>
                    <a:pt x="282" y="16"/>
                    <a:pt x="214" y="0"/>
                    <a:pt x="145" y="8"/>
                  </a:cubicBezTo>
                  <a:cubicBezTo>
                    <a:pt x="122" y="8"/>
                    <a:pt x="114" y="39"/>
                    <a:pt x="91" y="46"/>
                  </a:cubicBezTo>
                  <a:cubicBezTo>
                    <a:pt x="61" y="54"/>
                    <a:pt x="30" y="46"/>
                    <a:pt x="0" y="46"/>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56" name="Freeform 39">
              <a:extLst>
                <a:ext uri="{FF2B5EF4-FFF2-40B4-BE49-F238E27FC236}">
                  <a16:creationId xmlns:a16="http://schemas.microsoft.com/office/drawing/2014/main" id="{6A2C1E16-A149-401E-B2AC-73BF197387B9}"/>
                </a:ext>
              </a:extLst>
            </p:cNvPr>
            <p:cNvSpPr>
              <a:spLocks noChangeArrowheads="1"/>
            </p:cNvSpPr>
            <p:nvPr/>
          </p:nvSpPr>
          <p:spPr bwMode="auto">
            <a:xfrm>
              <a:off x="6819456" y="7097713"/>
              <a:ext cx="484156" cy="762000"/>
            </a:xfrm>
            <a:custGeom>
              <a:avLst/>
              <a:gdLst>
                <a:gd name="T0" fmla="*/ 924 w 1345"/>
                <a:gd name="T1" fmla="*/ 1428 h 2116"/>
                <a:gd name="T2" fmla="*/ 847 w 1345"/>
                <a:gd name="T3" fmla="*/ 1397 h 2116"/>
                <a:gd name="T4" fmla="*/ 763 w 1345"/>
                <a:gd name="T5" fmla="*/ 1497 h 2116"/>
                <a:gd name="T6" fmla="*/ 748 w 1345"/>
                <a:gd name="T7" fmla="*/ 1596 h 2116"/>
                <a:gd name="T8" fmla="*/ 886 w 1345"/>
                <a:gd name="T9" fmla="*/ 1665 h 2116"/>
                <a:gd name="T10" fmla="*/ 970 w 1345"/>
                <a:gd name="T11" fmla="*/ 1550 h 2116"/>
                <a:gd name="T12" fmla="*/ 924 w 1345"/>
                <a:gd name="T13" fmla="*/ 1428 h 2116"/>
                <a:gd name="T14" fmla="*/ 679 w 1345"/>
                <a:gd name="T15" fmla="*/ 2054 h 2116"/>
                <a:gd name="T16" fmla="*/ 611 w 1345"/>
                <a:gd name="T17" fmla="*/ 2115 h 2116"/>
                <a:gd name="T18" fmla="*/ 504 w 1345"/>
                <a:gd name="T19" fmla="*/ 2077 h 2116"/>
                <a:gd name="T20" fmla="*/ 465 w 1345"/>
                <a:gd name="T21" fmla="*/ 1947 h 2116"/>
                <a:gd name="T22" fmla="*/ 527 w 1345"/>
                <a:gd name="T23" fmla="*/ 1810 h 2116"/>
                <a:gd name="T24" fmla="*/ 298 w 1345"/>
                <a:gd name="T25" fmla="*/ 1726 h 2116"/>
                <a:gd name="T26" fmla="*/ 305 w 1345"/>
                <a:gd name="T27" fmla="*/ 1481 h 2116"/>
                <a:gd name="T28" fmla="*/ 404 w 1345"/>
                <a:gd name="T29" fmla="*/ 1313 h 2116"/>
                <a:gd name="T30" fmla="*/ 374 w 1345"/>
                <a:gd name="T31" fmla="*/ 1153 h 2116"/>
                <a:gd name="T32" fmla="*/ 321 w 1345"/>
                <a:gd name="T33" fmla="*/ 992 h 2116"/>
                <a:gd name="T34" fmla="*/ 99 w 1345"/>
                <a:gd name="T35" fmla="*/ 832 h 2116"/>
                <a:gd name="T36" fmla="*/ 53 w 1345"/>
                <a:gd name="T37" fmla="*/ 855 h 2116"/>
                <a:gd name="T38" fmla="*/ 61 w 1345"/>
                <a:gd name="T39" fmla="*/ 778 h 2116"/>
                <a:gd name="T40" fmla="*/ 23 w 1345"/>
                <a:gd name="T41" fmla="*/ 565 h 2116"/>
                <a:gd name="T42" fmla="*/ 0 w 1345"/>
                <a:gd name="T43" fmla="*/ 435 h 2116"/>
                <a:gd name="T44" fmla="*/ 23 w 1345"/>
                <a:gd name="T45" fmla="*/ 412 h 2116"/>
                <a:gd name="T46" fmla="*/ 7 w 1345"/>
                <a:gd name="T47" fmla="*/ 290 h 2116"/>
                <a:gd name="T48" fmla="*/ 61 w 1345"/>
                <a:gd name="T49" fmla="*/ 221 h 2116"/>
                <a:gd name="T50" fmla="*/ 99 w 1345"/>
                <a:gd name="T51" fmla="*/ 76 h 2116"/>
                <a:gd name="T52" fmla="*/ 160 w 1345"/>
                <a:gd name="T53" fmla="*/ 76 h 2116"/>
                <a:gd name="T54" fmla="*/ 183 w 1345"/>
                <a:gd name="T55" fmla="*/ 0 h 2116"/>
                <a:gd name="T56" fmla="*/ 221 w 1345"/>
                <a:gd name="T57" fmla="*/ 15 h 2116"/>
                <a:gd name="T58" fmla="*/ 290 w 1345"/>
                <a:gd name="T59" fmla="*/ 45 h 2116"/>
                <a:gd name="T60" fmla="*/ 328 w 1345"/>
                <a:gd name="T61" fmla="*/ 45 h 2116"/>
                <a:gd name="T62" fmla="*/ 359 w 1345"/>
                <a:gd name="T63" fmla="*/ 152 h 2116"/>
                <a:gd name="T64" fmla="*/ 412 w 1345"/>
                <a:gd name="T65" fmla="*/ 206 h 2116"/>
                <a:gd name="T66" fmla="*/ 504 w 1345"/>
                <a:gd name="T67" fmla="*/ 320 h 2116"/>
                <a:gd name="T68" fmla="*/ 573 w 1345"/>
                <a:gd name="T69" fmla="*/ 389 h 2116"/>
                <a:gd name="T70" fmla="*/ 679 w 1345"/>
                <a:gd name="T71" fmla="*/ 504 h 2116"/>
                <a:gd name="T72" fmla="*/ 740 w 1345"/>
                <a:gd name="T73" fmla="*/ 611 h 2116"/>
                <a:gd name="T74" fmla="*/ 901 w 1345"/>
                <a:gd name="T75" fmla="*/ 549 h 2116"/>
                <a:gd name="T76" fmla="*/ 985 w 1345"/>
                <a:gd name="T77" fmla="*/ 534 h 2116"/>
                <a:gd name="T78" fmla="*/ 1046 w 1345"/>
                <a:gd name="T79" fmla="*/ 580 h 2116"/>
                <a:gd name="T80" fmla="*/ 1099 w 1345"/>
                <a:gd name="T81" fmla="*/ 549 h 2116"/>
                <a:gd name="T82" fmla="*/ 1161 w 1345"/>
                <a:gd name="T83" fmla="*/ 603 h 2116"/>
                <a:gd name="T84" fmla="*/ 1298 w 1345"/>
                <a:gd name="T85" fmla="*/ 611 h 2116"/>
                <a:gd name="T86" fmla="*/ 1336 w 1345"/>
                <a:gd name="T87" fmla="*/ 641 h 2116"/>
                <a:gd name="T88" fmla="*/ 1283 w 1345"/>
                <a:gd name="T89" fmla="*/ 733 h 2116"/>
                <a:gd name="T90" fmla="*/ 1245 w 1345"/>
                <a:gd name="T91" fmla="*/ 954 h 2116"/>
                <a:gd name="T92" fmla="*/ 1122 w 1345"/>
                <a:gd name="T93" fmla="*/ 1168 h 2116"/>
                <a:gd name="T94" fmla="*/ 1084 w 1345"/>
                <a:gd name="T95" fmla="*/ 1344 h 2116"/>
                <a:gd name="T96" fmla="*/ 1084 w 1345"/>
                <a:gd name="T97" fmla="*/ 1688 h 2116"/>
                <a:gd name="T98" fmla="*/ 970 w 1345"/>
                <a:gd name="T99" fmla="*/ 1703 h 2116"/>
                <a:gd name="T100" fmla="*/ 878 w 1345"/>
                <a:gd name="T101" fmla="*/ 1833 h 2116"/>
                <a:gd name="T102" fmla="*/ 786 w 1345"/>
                <a:gd name="T103" fmla="*/ 1962 h 2116"/>
                <a:gd name="T104" fmla="*/ 664 w 1345"/>
                <a:gd name="T105" fmla="*/ 1970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5" h="2116">
                  <a:moveTo>
                    <a:pt x="924" y="1428"/>
                  </a:moveTo>
                  <a:lnTo>
                    <a:pt x="924" y="1428"/>
                  </a:lnTo>
                  <a:cubicBezTo>
                    <a:pt x="909" y="1420"/>
                    <a:pt x="886" y="1451"/>
                    <a:pt x="863" y="1443"/>
                  </a:cubicBezTo>
                  <a:cubicBezTo>
                    <a:pt x="855" y="1436"/>
                    <a:pt x="863" y="1397"/>
                    <a:pt x="847" y="1397"/>
                  </a:cubicBezTo>
                  <a:cubicBezTo>
                    <a:pt x="832" y="1390"/>
                    <a:pt x="817" y="1413"/>
                    <a:pt x="809" y="1420"/>
                  </a:cubicBezTo>
                  <a:cubicBezTo>
                    <a:pt x="786" y="1443"/>
                    <a:pt x="779" y="1474"/>
                    <a:pt x="763" y="1497"/>
                  </a:cubicBezTo>
                  <a:cubicBezTo>
                    <a:pt x="748" y="1512"/>
                    <a:pt x="725" y="1512"/>
                    <a:pt x="718" y="1535"/>
                  </a:cubicBezTo>
                  <a:cubicBezTo>
                    <a:pt x="718" y="1558"/>
                    <a:pt x="733" y="1573"/>
                    <a:pt x="748" y="1596"/>
                  </a:cubicBezTo>
                  <a:cubicBezTo>
                    <a:pt x="763" y="1611"/>
                    <a:pt x="786" y="1619"/>
                    <a:pt x="802" y="1626"/>
                  </a:cubicBezTo>
                  <a:cubicBezTo>
                    <a:pt x="825" y="1642"/>
                    <a:pt x="855" y="1665"/>
                    <a:pt x="886" y="1665"/>
                  </a:cubicBezTo>
                  <a:cubicBezTo>
                    <a:pt x="909" y="1672"/>
                    <a:pt x="939" y="1657"/>
                    <a:pt x="954" y="1634"/>
                  </a:cubicBezTo>
                  <a:cubicBezTo>
                    <a:pt x="970" y="1611"/>
                    <a:pt x="970" y="1581"/>
                    <a:pt x="970" y="1550"/>
                  </a:cubicBezTo>
                  <a:cubicBezTo>
                    <a:pt x="970" y="1527"/>
                    <a:pt x="962" y="1504"/>
                    <a:pt x="954" y="1481"/>
                  </a:cubicBezTo>
                  <a:cubicBezTo>
                    <a:pt x="954" y="1458"/>
                    <a:pt x="947" y="1436"/>
                    <a:pt x="924" y="1428"/>
                  </a:cubicBezTo>
                  <a:close/>
                  <a:moveTo>
                    <a:pt x="679" y="2054"/>
                  </a:moveTo>
                  <a:lnTo>
                    <a:pt x="679" y="2054"/>
                  </a:lnTo>
                  <a:lnTo>
                    <a:pt x="679" y="2054"/>
                  </a:lnTo>
                  <a:cubicBezTo>
                    <a:pt x="611" y="2115"/>
                    <a:pt x="611" y="2115"/>
                    <a:pt x="611" y="2115"/>
                  </a:cubicBezTo>
                  <a:lnTo>
                    <a:pt x="611" y="2115"/>
                  </a:lnTo>
                  <a:cubicBezTo>
                    <a:pt x="573" y="2100"/>
                    <a:pt x="534" y="2092"/>
                    <a:pt x="504" y="2077"/>
                  </a:cubicBezTo>
                  <a:cubicBezTo>
                    <a:pt x="481" y="2062"/>
                    <a:pt x="450" y="2054"/>
                    <a:pt x="450" y="2031"/>
                  </a:cubicBezTo>
                  <a:cubicBezTo>
                    <a:pt x="443" y="2001"/>
                    <a:pt x="450" y="1970"/>
                    <a:pt x="465" y="1947"/>
                  </a:cubicBezTo>
                  <a:cubicBezTo>
                    <a:pt x="488" y="1917"/>
                    <a:pt x="534" y="1917"/>
                    <a:pt x="550" y="1886"/>
                  </a:cubicBezTo>
                  <a:cubicBezTo>
                    <a:pt x="557" y="1863"/>
                    <a:pt x="542" y="1833"/>
                    <a:pt x="527" y="1810"/>
                  </a:cubicBezTo>
                  <a:cubicBezTo>
                    <a:pt x="511" y="1787"/>
                    <a:pt x="481" y="1779"/>
                    <a:pt x="450" y="1764"/>
                  </a:cubicBezTo>
                  <a:cubicBezTo>
                    <a:pt x="397" y="1749"/>
                    <a:pt x="336" y="1756"/>
                    <a:pt x="298" y="1726"/>
                  </a:cubicBezTo>
                  <a:cubicBezTo>
                    <a:pt x="267" y="1695"/>
                    <a:pt x="267" y="1649"/>
                    <a:pt x="267" y="1611"/>
                  </a:cubicBezTo>
                  <a:cubicBezTo>
                    <a:pt x="267" y="1565"/>
                    <a:pt x="282" y="1520"/>
                    <a:pt x="305" y="1481"/>
                  </a:cubicBezTo>
                  <a:cubicBezTo>
                    <a:pt x="328" y="1443"/>
                    <a:pt x="389" y="1436"/>
                    <a:pt x="412" y="1397"/>
                  </a:cubicBezTo>
                  <a:cubicBezTo>
                    <a:pt x="427" y="1374"/>
                    <a:pt x="412" y="1344"/>
                    <a:pt x="404" y="1313"/>
                  </a:cubicBezTo>
                  <a:cubicBezTo>
                    <a:pt x="397" y="1298"/>
                    <a:pt x="374" y="1283"/>
                    <a:pt x="366" y="1260"/>
                  </a:cubicBezTo>
                  <a:cubicBezTo>
                    <a:pt x="359" y="1229"/>
                    <a:pt x="374" y="1191"/>
                    <a:pt x="374" y="1153"/>
                  </a:cubicBezTo>
                  <a:cubicBezTo>
                    <a:pt x="366" y="1115"/>
                    <a:pt x="343" y="1084"/>
                    <a:pt x="328" y="1053"/>
                  </a:cubicBezTo>
                  <a:cubicBezTo>
                    <a:pt x="321" y="1031"/>
                    <a:pt x="336" y="1008"/>
                    <a:pt x="321" y="992"/>
                  </a:cubicBezTo>
                  <a:cubicBezTo>
                    <a:pt x="275" y="947"/>
                    <a:pt x="221" y="924"/>
                    <a:pt x="168" y="886"/>
                  </a:cubicBezTo>
                  <a:cubicBezTo>
                    <a:pt x="145" y="870"/>
                    <a:pt x="129" y="840"/>
                    <a:pt x="99" y="832"/>
                  </a:cubicBezTo>
                  <a:cubicBezTo>
                    <a:pt x="84" y="824"/>
                    <a:pt x="68" y="847"/>
                    <a:pt x="53" y="855"/>
                  </a:cubicBezTo>
                  <a:lnTo>
                    <a:pt x="53" y="855"/>
                  </a:lnTo>
                  <a:cubicBezTo>
                    <a:pt x="53" y="840"/>
                    <a:pt x="53" y="824"/>
                    <a:pt x="53" y="809"/>
                  </a:cubicBezTo>
                  <a:cubicBezTo>
                    <a:pt x="53" y="801"/>
                    <a:pt x="61" y="794"/>
                    <a:pt x="61" y="778"/>
                  </a:cubicBezTo>
                  <a:cubicBezTo>
                    <a:pt x="53" y="748"/>
                    <a:pt x="30" y="725"/>
                    <a:pt x="23" y="687"/>
                  </a:cubicBezTo>
                  <a:cubicBezTo>
                    <a:pt x="15" y="649"/>
                    <a:pt x="23" y="611"/>
                    <a:pt x="23" y="565"/>
                  </a:cubicBezTo>
                  <a:cubicBezTo>
                    <a:pt x="23" y="542"/>
                    <a:pt x="30" y="511"/>
                    <a:pt x="23" y="488"/>
                  </a:cubicBezTo>
                  <a:cubicBezTo>
                    <a:pt x="23" y="465"/>
                    <a:pt x="7" y="450"/>
                    <a:pt x="0" y="435"/>
                  </a:cubicBezTo>
                  <a:lnTo>
                    <a:pt x="0" y="435"/>
                  </a:lnTo>
                  <a:cubicBezTo>
                    <a:pt x="7" y="427"/>
                    <a:pt x="23" y="420"/>
                    <a:pt x="23" y="412"/>
                  </a:cubicBezTo>
                  <a:cubicBezTo>
                    <a:pt x="38" y="389"/>
                    <a:pt x="61" y="366"/>
                    <a:pt x="61" y="336"/>
                  </a:cubicBezTo>
                  <a:cubicBezTo>
                    <a:pt x="53" y="313"/>
                    <a:pt x="23" y="305"/>
                    <a:pt x="7" y="290"/>
                  </a:cubicBezTo>
                  <a:lnTo>
                    <a:pt x="7" y="290"/>
                  </a:lnTo>
                  <a:cubicBezTo>
                    <a:pt x="23" y="267"/>
                    <a:pt x="53" y="244"/>
                    <a:pt x="61" y="221"/>
                  </a:cubicBezTo>
                  <a:cubicBezTo>
                    <a:pt x="76" y="190"/>
                    <a:pt x="68" y="160"/>
                    <a:pt x="76" y="129"/>
                  </a:cubicBezTo>
                  <a:cubicBezTo>
                    <a:pt x="76" y="114"/>
                    <a:pt x="91" y="99"/>
                    <a:pt x="99" y="76"/>
                  </a:cubicBezTo>
                  <a:lnTo>
                    <a:pt x="99" y="76"/>
                  </a:lnTo>
                  <a:cubicBezTo>
                    <a:pt x="122" y="76"/>
                    <a:pt x="145" y="91"/>
                    <a:pt x="160" y="76"/>
                  </a:cubicBezTo>
                  <a:cubicBezTo>
                    <a:pt x="175" y="68"/>
                    <a:pt x="160" y="45"/>
                    <a:pt x="160" y="38"/>
                  </a:cubicBezTo>
                  <a:cubicBezTo>
                    <a:pt x="168" y="22"/>
                    <a:pt x="175" y="7"/>
                    <a:pt x="183" y="0"/>
                  </a:cubicBezTo>
                  <a:lnTo>
                    <a:pt x="183" y="0"/>
                  </a:lnTo>
                  <a:cubicBezTo>
                    <a:pt x="198" y="0"/>
                    <a:pt x="206" y="7"/>
                    <a:pt x="221" y="15"/>
                  </a:cubicBezTo>
                  <a:lnTo>
                    <a:pt x="244" y="0"/>
                  </a:lnTo>
                  <a:cubicBezTo>
                    <a:pt x="244" y="7"/>
                    <a:pt x="290" y="45"/>
                    <a:pt x="290" y="45"/>
                  </a:cubicBezTo>
                  <a:cubicBezTo>
                    <a:pt x="305" y="45"/>
                    <a:pt x="313" y="45"/>
                    <a:pt x="328" y="45"/>
                  </a:cubicBezTo>
                  <a:lnTo>
                    <a:pt x="328" y="45"/>
                  </a:lnTo>
                  <a:cubicBezTo>
                    <a:pt x="336" y="61"/>
                    <a:pt x="351" y="76"/>
                    <a:pt x="359" y="91"/>
                  </a:cubicBezTo>
                  <a:cubicBezTo>
                    <a:pt x="366" y="114"/>
                    <a:pt x="359" y="129"/>
                    <a:pt x="359" y="152"/>
                  </a:cubicBezTo>
                  <a:lnTo>
                    <a:pt x="359" y="152"/>
                  </a:lnTo>
                  <a:cubicBezTo>
                    <a:pt x="374" y="175"/>
                    <a:pt x="397" y="183"/>
                    <a:pt x="412" y="206"/>
                  </a:cubicBezTo>
                  <a:cubicBezTo>
                    <a:pt x="427" y="236"/>
                    <a:pt x="420" y="274"/>
                    <a:pt x="443" y="297"/>
                  </a:cubicBezTo>
                  <a:cubicBezTo>
                    <a:pt x="458" y="320"/>
                    <a:pt x="488" y="305"/>
                    <a:pt x="504" y="320"/>
                  </a:cubicBezTo>
                  <a:cubicBezTo>
                    <a:pt x="511" y="328"/>
                    <a:pt x="504" y="351"/>
                    <a:pt x="511" y="359"/>
                  </a:cubicBezTo>
                  <a:cubicBezTo>
                    <a:pt x="534" y="374"/>
                    <a:pt x="565" y="366"/>
                    <a:pt x="573" y="389"/>
                  </a:cubicBezTo>
                  <a:cubicBezTo>
                    <a:pt x="580" y="412"/>
                    <a:pt x="542" y="442"/>
                    <a:pt x="557" y="458"/>
                  </a:cubicBezTo>
                  <a:cubicBezTo>
                    <a:pt x="588" y="488"/>
                    <a:pt x="657" y="465"/>
                    <a:pt x="679" y="504"/>
                  </a:cubicBezTo>
                  <a:cubicBezTo>
                    <a:pt x="687" y="534"/>
                    <a:pt x="603" y="557"/>
                    <a:pt x="618" y="580"/>
                  </a:cubicBezTo>
                  <a:cubicBezTo>
                    <a:pt x="641" y="618"/>
                    <a:pt x="702" y="611"/>
                    <a:pt x="740" y="611"/>
                  </a:cubicBezTo>
                  <a:cubicBezTo>
                    <a:pt x="786" y="611"/>
                    <a:pt x="832" y="603"/>
                    <a:pt x="878" y="588"/>
                  </a:cubicBezTo>
                  <a:cubicBezTo>
                    <a:pt x="893" y="580"/>
                    <a:pt x="893" y="557"/>
                    <a:pt x="901" y="549"/>
                  </a:cubicBezTo>
                  <a:cubicBezTo>
                    <a:pt x="916" y="534"/>
                    <a:pt x="939" y="526"/>
                    <a:pt x="962" y="526"/>
                  </a:cubicBezTo>
                  <a:cubicBezTo>
                    <a:pt x="970" y="526"/>
                    <a:pt x="977" y="526"/>
                    <a:pt x="985" y="534"/>
                  </a:cubicBezTo>
                  <a:cubicBezTo>
                    <a:pt x="993" y="542"/>
                    <a:pt x="985" y="572"/>
                    <a:pt x="1000" y="580"/>
                  </a:cubicBezTo>
                  <a:cubicBezTo>
                    <a:pt x="1008" y="588"/>
                    <a:pt x="1031" y="580"/>
                    <a:pt x="1046" y="580"/>
                  </a:cubicBezTo>
                  <a:cubicBezTo>
                    <a:pt x="1061" y="572"/>
                    <a:pt x="1084" y="565"/>
                    <a:pt x="1099" y="549"/>
                  </a:cubicBezTo>
                  <a:lnTo>
                    <a:pt x="1099" y="549"/>
                  </a:lnTo>
                  <a:cubicBezTo>
                    <a:pt x="1122" y="549"/>
                    <a:pt x="1145" y="542"/>
                    <a:pt x="1161" y="549"/>
                  </a:cubicBezTo>
                  <a:cubicBezTo>
                    <a:pt x="1168" y="565"/>
                    <a:pt x="1153" y="588"/>
                    <a:pt x="1161" y="603"/>
                  </a:cubicBezTo>
                  <a:cubicBezTo>
                    <a:pt x="1176" y="618"/>
                    <a:pt x="1199" y="626"/>
                    <a:pt x="1222" y="626"/>
                  </a:cubicBezTo>
                  <a:cubicBezTo>
                    <a:pt x="1245" y="626"/>
                    <a:pt x="1268" y="618"/>
                    <a:pt x="1298" y="611"/>
                  </a:cubicBezTo>
                  <a:lnTo>
                    <a:pt x="1298" y="611"/>
                  </a:lnTo>
                  <a:cubicBezTo>
                    <a:pt x="1306" y="626"/>
                    <a:pt x="1329" y="626"/>
                    <a:pt x="1336" y="641"/>
                  </a:cubicBezTo>
                  <a:cubicBezTo>
                    <a:pt x="1344" y="672"/>
                    <a:pt x="1344" y="702"/>
                    <a:pt x="1329" y="725"/>
                  </a:cubicBezTo>
                  <a:cubicBezTo>
                    <a:pt x="1321" y="740"/>
                    <a:pt x="1290" y="717"/>
                    <a:pt x="1283" y="733"/>
                  </a:cubicBezTo>
                  <a:cubicBezTo>
                    <a:pt x="1268" y="786"/>
                    <a:pt x="1290" y="847"/>
                    <a:pt x="1283" y="901"/>
                  </a:cubicBezTo>
                  <a:cubicBezTo>
                    <a:pt x="1275" y="924"/>
                    <a:pt x="1260" y="939"/>
                    <a:pt x="1245" y="954"/>
                  </a:cubicBezTo>
                  <a:cubicBezTo>
                    <a:pt x="1207" y="977"/>
                    <a:pt x="1138" y="970"/>
                    <a:pt x="1115" y="1015"/>
                  </a:cubicBezTo>
                  <a:cubicBezTo>
                    <a:pt x="1092" y="1061"/>
                    <a:pt x="1138" y="1115"/>
                    <a:pt x="1122" y="1168"/>
                  </a:cubicBezTo>
                  <a:cubicBezTo>
                    <a:pt x="1122" y="1199"/>
                    <a:pt x="1084" y="1206"/>
                    <a:pt x="1077" y="1229"/>
                  </a:cubicBezTo>
                  <a:cubicBezTo>
                    <a:pt x="1069" y="1267"/>
                    <a:pt x="1077" y="1306"/>
                    <a:pt x="1084" y="1344"/>
                  </a:cubicBezTo>
                  <a:cubicBezTo>
                    <a:pt x="1099" y="1428"/>
                    <a:pt x="1153" y="1504"/>
                    <a:pt x="1153" y="1588"/>
                  </a:cubicBezTo>
                  <a:cubicBezTo>
                    <a:pt x="1153" y="1626"/>
                    <a:pt x="1107" y="1649"/>
                    <a:pt x="1084" y="1688"/>
                  </a:cubicBezTo>
                  <a:lnTo>
                    <a:pt x="1084" y="1688"/>
                  </a:lnTo>
                  <a:cubicBezTo>
                    <a:pt x="1046" y="1695"/>
                    <a:pt x="1008" y="1688"/>
                    <a:pt x="970" y="1703"/>
                  </a:cubicBezTo>
                  <a:cubicBezTo>
                    <a:pt x="947" y="1718"/>
                    <a:pt x="932" y="1741"/>
                    <a:pt x="916" y="1764"/>
                  </a:cubicBezTo>
                  <a:cubicBezTo>
                    <a:pt x="901" y="1787"/>
                    <a:pt x="893" y="1817"/>
                    <a:pt x="878" y="1833"/>
                  </a:cubicBezTo>
                  <a:cubicBezTo>
                    <a:pt x="863" y="1848"/>
                    <a:pt x="840" y="1856"/>
                    <a:pt x="832" y="1871"/>
                  </a:cubicBezTo>
                  <a:cubicBezTo>
                    <a:pt x="809" y="1894"/>
                    <a:pt x="817" y="1940"/>
                    <a:pt x="786" y="1962"/>
                  </a:cubicBezTo>
                  <a:cubicBezTo>
                    <a:pt x="771" y="1970"/>
                    <a:pt x="740" y="1947"/>
                    <a:pt x="710" y="1947"/>
                  </a:cubicBezTo>
                  <a:cubicBezTo>
                    <a:pt x="695" y="1955"/>
                    <a:pt x="672" y="1955"/>
                    <a:pt x="664" y="1970"/>
                  </a:cubicBezTo>
                  <a:cubicBezTo>
                    <a:pt x="657" y="1993"/>
                    <a:pt x="672" y="2024"/>
                    <a:pt x="679" y="2054"/>
                  </a:cubicBezTo>
                  <a:close/>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57" name="Freeform 40">
              <a:extLst>
                <a:ext uri="{FF2B5EF4-FFF2-40B4-BE49-F238E27FC236}">
                  <a16:creationId xmlns:a16="http://schemas.microsoft.com/office/drawing/2014/main" id="{47052F75-9AAA-4819-81EF-D7B9B7BBE42E}"/>
                </a:ext>
              </a:extLst>
            </p:cNvPr>
            <p:cNvSpPr>
              <a:spLocks noChangeArrowheads="1"/>
            </p:cNvSpPr>
            <p:nvPr/>
          </p:nvSpPr>
          <p:spPr bwMode="auto">
            <a:xfrm>
              <a:off x="7076614" y="7599363"/>
              <a:ext cx="90482" cy="101600"/>
            </a:xfrm>
            <a:custGeom>
              <a:avLst/>
              <a:gdLst>
                <a:gd name="T0" fmla="*/ 206 w 253"/>
                <a:gd name="T1" fmla="*/ 38 h 283"/>
                <a:gd name="T2" fmla="*/ 206 w 253"/>
                <a:gd name="T3" fmla="*/ 38 h 283"/>
                <a:gd name="T4" fmla="*/ 145 w 253"/>
                <a:gd name="T5" fmla="*/ 53 h 283"/>
                <a:gd name="T6" fmla="*/ 129 w 253"/>
                <a:gd name="T7" fmla="*/ 7 h 283"/>
                <a:gd name="T8" fmla="*/ 91 w 253"/>
                <a:gd name="T9" fmla="*/ 30 h 283"/>
                <a:gd name="T10" fmla="*/ 45 w 253"/>
                <a:gd name="T11" fmla="*/ 107 h 283"/>
                <a:gd name="T12" fmla="*/ 0 w 253"/>
                <a:gd name="T13" fmla="*/ 145 h 283"/>
                <a:gd name="T14" fmla="*/ 30 w 253"/>
                <a:gd name="T15" fmla="*/ 206 h 283"/>
                <a:gd name="T16" fmla="*/ 84 w 253"/>
                <a:gd name="T17" fmla="*/ 236 h 283"/>
                <a:gd name="T18" fmla="*/ 168 w 253"/>
                <a:gd name="T19" fmla="*/ 275 h 283"/>
                <a:gd name="T20" fmla="*/ 236 w 253"/>
                <a:gd name="T21" fmla="*/ 244 h 283"/>
                <a:gd name="T22" fmla="*/ 252 w 253"/>
                <a:gd name="T23" fmla="*/ 160 h 283"/>
                <a:gd name="T24" fmla="*/ 236 w 253"/>
                <a:gd name="T25" fmla="*/ 91 h 283"/>
                <a:gd name="T26" fmla="*/ 206 w 253"/>
                <a:gd name="T27" fmla="*/ 3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283">
                  <a:moveTo>
                    <a:pt x="206" y="38"/>
                  </a:moveTo>
                  <a:lnTo>
                    <a:pt x="206" y="38"/>
                  </a:lnTo>
                  <a:cubicBezTo>
                    <a:pt x="191" y="30"/>
                    <a:pt x="168" y="61"/>
                    <a:pt x="145" y="53"/>
                  </a:cubicBezTo>
                  <a:cubicBezTo>
                    <a:pt x="137" y="46"/>
                    <a:pt x="145" y="7"/>
                    <a:pt x="129" y="7"/>
                  </a:cubicBezTo>
                  <a:cubicBezTo>
                    <a:pt x="114" y="0"/>
                    <a:pt x="99" y="23"/>
                    <a:pt x="91" y="30"/>
                  </a:cubicBezTo>
                  <a:cubicBezTo>
                    <a:pt x="68" y="53"/>
                    <a:pt x="61" y="84"/>
                    <a:pt x="45" y="107"/>
                  </a:cubicBezTo>
                  <a:cubicBezTo>
                    <a:pt x="30" y="122"/>
                    <a:pt x="7" y="122"/>
                    <a:pt x="0" y="145"/>
                  </a:cubicBezTo>
                  <a:cubicBezTo>
                    <a:pt x="0" y="168"/>
                    <a:pt x="15" y="183"/>
                    <a:pt x="30" y="206"/>
                  </a:cubicBezTo>
                  <a:cubicBezTo>
                    <a:pt x="45" y="221"/>
                    <a:pt x="68" y="229"/>
                    <a:pt x="84" y="236"/>
                  </a:cubicBezTo>
                  <a:cubicBezTo>
                    <a:pt x="107" y="252"/>
                    <a:pt x="137" y="275"/>
                    <a:pt x="168" y="275"/>
                  </a:cubicBezTo>
                  <a:cubicBezTo>
                    <a:pt x="191" y="282"/>
                    <a:pt x="221" y="267"/>
                    <a:pt x="236" y="244"/>
                  </a:cubicBezTo>
                  <a:cubicBezTo>
                    <a:pt x="252" y="221"/>
                    <a:pt x="252" y="191"/>
                    <a:pt x="252" y="160"/>
                  </a:cubicBezTo>
                  <a:cubicBezTo>
                    <a:pt x="252" y="137"/>
                    <a:pt x="244" y="114"/>
                    <a:pt x="236" y="91"/>
                  </a:cubicBezTo>
                  <a:cubicBezTo>
                    <a:pt x="236" y="68"/>
                    <a:pt x="229" y="46"/>
                    <a:pt x="206" y="38"/>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58" name="Freeform 41">
              <a:extLst>
                <a:ext uri="{FF2B5EF4-FFF2-40B4-BE49-F238E27FC236}">
                  <a16:creationId xmlns:a16="http://schemas.microsoft.com/office/drawing/2014/main" id="{50031DC4-99A0-4E16-9680-AF7A76783558}"/>
                </a:ext>
              </a:extLst>
            </p:cNvPr>
            <p:cNvSpPr>
              <a:spLocks noChangeArrowheads="1"/>
            </p:cNvSpPr>
            <p:nvPr/>
          </p:nvSpPr>
          <p:spPr bwMode="auto">
            <a:xfrm>
              <a:off x="7038517" y="7589838"/>
              <a:ext cx="503205" cy="550862"/>
            </a:xfrm>
            <a:custGeom>
              <a:avLst/>
              <a:gdLst>
                <a:gd name="T0" fmla="*/ 809 w 1398"/>
                <a:gd name="T1" fmla="*/ 817 h 1528"/>
                <a:gd name="T2" fmla="*/ 679 w 1398"/>
                <a:gd name="T3" fmla="*/ 764 h 1528"/>
                <a:gd name="T4" fmla="*/ 596 w 1398"/>
                <a:gd name="T5" fmla="*/ 901 h 1528"/>
                <a:gd name="T6" fmla="*/ 672 w 1398"/>
                <a:gd name="T7" fmla="*/ 1023 h 1528"/>
                <a:gd name="T8" fmla="*/ 771 w 1398"/>
                <a:gd name="T9" fmla="*/ 970 h 1528"/>
                <a:gd name="T10" fmla="*/ 832 w 1398"/>
                <a:gd name="T11" fmla="*/ 855 h 1528"/>
                <a:gd name="T12" fmla="*/ 0 w 1398"/>
                <a:gd name="T13" fmla="*/ 748 h 1528"/>
                <a:gd name="T14" fmla="*/ 68 w 1398"/>
                <a:gd name="T15" fmla="*/ 687 h 1528"/>
                <a:gd name="T16" fmla="*/ 53 w 1398"/>
                <a:gd name="T17" fmla="*/ 603 h 1528"/>
                <a:gd name="T18" fmla="*/ 175 w 1398"/>
                <a:gd name="T19" fmla="*/ 595 h 1528"/>
                <a:gd name="T20" fmla="*/ 267 w 1398"/>
                <a:gd name="T21" fmla="*/ 466 h 1528"/>
                <a:gd name="T22" fmla="*/ 359 w 1398"/>
                <a:gd name="T23" fmla="*/ 336 h 1528"/>
                <a:gd name="T24" fmla="*/ 473 w 1398"/>
                <a:gd name="T25" fmla="*/ 321 h 1528"/>
                <a:gd name="T26" fmla="*/ 596 w 1398"/>
                <a:gd name="T27" fmla="*/ 504 h 1528"/>
                <a:gd name="T28" fmla="*/ 763 w 1398"/>
                <a:gd name="T29" fmla="*/ 420 h 1528"/>
                <a:gd name="T30" fmla="*/ 932 w 1398"/>
                <a:gd name="T31" fmla="*/ 420 h 1528"/>
                <a:gd name="T32" fmla="*/ 1023 w 1398"/>
                <a:gd name="T33" fmla="*/ 244 h 1528"/>
                <a:gd name="T34" fmla="*/ 1138 w 1398"/>
                <a:gd name="T35" fmla="*/ 76 h 1528"/>
                <a:gd name="T36" fmla="*/ 1207 w 1398"/>
                <a:gd name="T37" fmla="*/ 0 h 1528"/>
                <a:gd name="T38" fmla="*/ 1222 w 1398"/>
                <a:gd name="T39" fmla="*/ 191 h 1528"/>
                <a:gd name="T40" fmla="*/ 1367 w 1398"/>
                <a:gd name="T41" fmla="*/ 435 h 1528"/>
                <a:gd name="T42" fmla="*/ 1397 w 1398"/>
                <a:gd name="T43" fmla="*/ 565 h 1528"/>
                <a:gd name="T44" fmla="*/ 1214 w 1398"/>
                <a:gd name="T45" fmla="*/ 618 h 1528"/>
                <a:gd name="T46" fmla="*/ 1229 w 1398"/>
                <a:gd name="T47" fmla="*/ 756 h 1528"/>
                <a:gd name="T48" fmla="*/ 1191 w 1398"/>
                <a:gd name="T49" fmla="*/ 978 h 1528"/>
                <a:gd name="T50" fmla="*/ 1298 w 1398"/>
                <a:gd name="T51" fmla="*/ 1092 h 1528"/>
                <a:gd name="T52" fmla="*/ 1359 w 1398"/>
                <a:gd name="T53" fmla="*/ 1161 h 1528"/>
                <a:gd name="T54" fmla="*/ 1123 w 1398"/>
                <a:gd name="T55" fmla="*/ 1161 h 1528"/>
                <a:gd name="T56" fmla="*/ 962 w 1398"/>
                <a:gd name="T57" fmla="*/ 1306 h 1528"/>
                <a:gd name="T58" fmla="*/ 863 w 1398"/>
                <a:gd name="T59" fmla="*/ 1443 h 1528"/>
                <a:gd name="T60" fmla="*/ 733 w 1398"/>
                <a:gd name="T61" fmla="*/ 1505 h 1528"/>
                <a:gd name="T62" fmla="*/ 626 w 1398"/>
                <a:gd name="T63" fmla="*/ 1527 h 1528"/>
                <a:gd name="T64" fmla="*/ 206 w 1398"/>
                <a:gd name="T65" fmla="*/ 1130 h 1528"/>
                <a:gd name="T66" fmla="*/ 61 w 1398"/>
                <a:gd name="T67" fmla="*/ 962 h 1528"/>
                <a:gd name="T68" fmla="*/ 76 w 1398"/>
                <a:gd name="T69" fmla="*/ 901 h 1528"/>
                <a:gd name="T70" fmla="*/ 7 w 1398"/>
                <a:gd name="T71" fmla="*/ 794 h 1528"/>
                <a:gd name="T72" fmla="*/ 0 w 1398"/>
                <a:gd name="T73" fmla="*/ 748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8" h="1528">
                  <a:moveTo>
                    <a:pt x="809" y="817"/>
                  </a:moveTo>
                  <a:lnTo>
                    <a:pt x="809" y="817"/>
                  </a:lnTo>
                  <a:cubicBezTo>
                    <a:pt x="786" y="809"/>
                    <a:pt x="748" y="825"/>
                    <a:pt x="725" y="817"/>
                  </a:cubicBezTo>
                  <a:cubicBezTo>
                    <a:pt x="702" y="809"/>
                    <a:pt x="702" y="748"/>
                    <a:pt x="679" y="764"/>
                  </a:cubicBezTo>
                  <a:cubicBezTo>
                    <a:pt x="649" y="786"/>
                    <a:pt x="657" y="840"/>
                    <a:pt x="634" y="878"/>
                  </a:cubicBezTo>
                  <a:cubicBezTo>
                    <a:pt x="626" y="893"/>
                    <a:pt x="588" y="886"/>
                    <a:pt x="596" y="901"/>
                  </a:cubicBezTo>
                  <a:cubicBezTo>
                    <a:pt x="603" y="924"/>
                    <a:pt x="634" y="932"/>
                    <a:pt x="657" y="947"/>
                  </a:cubicBezTo>
                  <a:cubicBezTo>
                    <a:pt x="657" y="947"/>
                    <a:pt x="672" y="1016"/>
                    <a:pt x="672" y="1023"/>
                  </a:cubicBezTo>
                  <a:cubicBezTo>
                    <a:pt x="672" y="1031"/>
                    <a:pt x="740" y="1023"/>
                    <a:pt x="740" y="1023"/>
                  </a:cubicBezTo>
                  <a:cubicBezTo>
                    <a:pt x="740" y="1023"/>
                    <a:pt x="756" y="970"/>
                    <a:pt x="771" y="970"/>
                  </a:cubicBezTo>
                  <a:cubicBezTo>
                    <a:pt x="779" y="970"/>
                    <a:pt x="840" y="924"/>
                    <a:pt x="840" y="924"/>
                  </a:cubicBezTo>
                  <a:cubicBezTo>
                    <a:pt x="832" y="901"/>
                    <a:pt x="840" y="878"/>
                    <a:pt x="832" y="855"/>
                  </a:cubicBezTo>
                  <a:cubicBezTo>
                    <a:pt x="825" y="840"/>
                    <a:pt x="825" y="825"/>
                    <a:pt x="809" y="817"/>
                  </a:cubicBezTo>
                  <a:close/>
                  <a:moveTo>
                    <a:pt x="0" y="748"/>
                  </a:moveTo>
                  <a:lnTo>
                    <a:pt x="0" y="748"/>
                  </a:lnTo>
                  <a:cubicBezTo>
                    <a:pt x="68" y="687"/>
                    <a:pt x="68" y="687"/>
                    <a:pt x="68" y="687"/>
                  </a:cubicBezTo>
                  <a:lnTo>
                    <a:pt x="68" y="687"/>
                  </a:lnTo>
                  <a:cubicBezTo>
                    <a:pt x="61" y="657"/>
                    <a:pt x="46" y="626"/>
                    <a:pt x="53" y="603"/>
                  </a:cubicBezTo>
                  <a:cubicBezTo>
                    <a:pt x="61" y="588"/>
                    <a:pt x="84" y="588"/>
                    <a:pt x="99" y="580"/>
                  </a:cubicBezTo>
                  <a:cubicBezTo>
                    <a:pt x="129" y="580"/>
                    <a:pt x="160" y="603"/>
                    <a:pt x="175" y="595"/>
                  </a:cubicBezTo>
                  <a:cubicBezTo>
                    <a:pt x="206" y="573"/>
                    <a:pt x="198" y="527"/>
                    <a:pt x="221" y="504"/>
                  </a:cubicBezTo>
                  <a:cubicBezTo>
                    <a:pt x="229" y="489"/>
                    <a:pt x="252" y="481"/>
                    <a:pt x="267" y="466"/>
                  </a:cubicBezTo>
                  <a:cubicBezTo>
                    <a:pt x="282" y="450"/>
                    <a:pt x="290" y="420"/>
                    <a:pt x="305" y="397"/>
                  </a:cubicBezTo>
                  <a:cubicBezTo>
                    <a:pt x="321" y="374"/>
                    <a:pt x="336" y="351"/>
                    <a:pt x="359" y="336"/>
                  </a:cubicBezTo>
                  <a:cubicBezTo>
                    <a:pt x="397" y="321"/>
                    <a:pt x="435" y="328"/>
                    <a:pt x="473" y="321"/>
                  </a:cubicBezTo>
                  <a:lnTo>
                    <a:pt x="473" y="321"/>
                  </a:lnTo>
                  <a:cubicBezTo>
                    <a:pt x="481" y="374"/>
                    <a:pt x="466" y="435"/>
                    <a:pt x="496" y="481"/>
                  </a:cubicBezTo>
                  <a:cubicBezTo>
                    <a:pt x="519" y="511"/>
                    <a:pt x="565" y="511"/>
                    <a:pt x="596" y="504"/>
                  </a:cubicBezTo>
                  <a:cubicBezTo>
                    <a:pt x="626" y="496"/>
                    <a:pt x="649" y="466"/>
                    <a:pt x="679" y="458"/>
                  </a:cubicBezTo>
                  <a:cubicBezTo>
                    <a:pt x="710" y="443"/>
                    <a:pt x="733" y="428"/>
                    <a:pt x="763" y="420"/>
                  </a:cubicBezTo>
                  <a:cubicBezTo>
                    <a:pt x="794" y="420"/>
                    <a:pt x="817" y="428"/>
                    <a:pt x="840" y="428"/>
                  </a:cubicBezTo>
                  <a:cubicBezTo>
                    <a:pt x="871" y="428"/>
                    <a:pt x="909" y="435"/>
                    <a:pt x="932" y="420"/>
                  </a:cubicBezTo>
                  <a:cubicBezTo>
                    <a:pt x="962" y="389"/>
                    <a:pt x="970" y="343"/>
                    <a:pt x="985" y="313"/>
                  </a:cubicBezTo>
                  <a:cubicBezTo>
                    <a:pt x="1000" y="290"/>
                    <a:pt x="1008" y="267"/>
                    <a:pt x="1023" y="244"/>
                  </a:cubicBezTo>
                  <a:cubicBezTo>
                    <a:pt x="1038" y="229"/>
                    <a:pt x="1061" y="221"/>
                    <a:pt x="1077" y="206"/>
                  </a:cubicBezTo>
                  <a:cubicBezTo>
                    <a:pt x="1107" y="168"/>
                    <a:pt x="1107" y="114"/>
                    <a:pt x="1138" y="76"/>
                  </a:cubicBezTo>
                  <a:cubicBezTo>
                    <a:pt x="1153" y="46"/>
                    <a:pt x="1184" y="23"/>
                    <a:pt x="1207" y="0"/>
                  </a:cubicBezTo>
                  <a:lnTo>
                    <a:pt x="1207" y="0"/>
                  </a:lnTo>
                  <a:cubicBezTo>
                    <a:pt x="1222" y="23"/>
                    <a:pt x="1229" y="53"/>
                    <a:pt x="1237" y="76"/>
                  </a:cubicBezTo>
                  <a:cubicBezTo>
                    <a:pt x="1237" y="76"/>
                    <a:pt x="1222" y="183"/>
                    <a:pt x="1222" y="191"/>
                  </a:cubicBezTo>
                  <a:cubicBezTo>
                    <a:pt x="1229" y="198"/>
                    <a:pt x="1283" y="290"/>
                    <a:pt x="1283" y="290"/>
                  </a:cubicBezTo>
                  <a:cubicBezTo>
                    <a:pt x="1313" y="336"/>
                    <a:pt x="1352" y="382"/>
                    <a:pt x="1367" y="435"/>
                  </a:cubicBezTo>
                  <a:cubicBezTo>
                    <a:pt x="1390" y="473"/>
                    <a:pt x="1390" y="519"/>
                    <a:pt x="1397" y="565"/>
                  </a:cubicBezTo>
                  <a:lnTo>
                    <a:pt x="1397" y="565"/>
                  </a:lnTo>
                  <a:cubicBezTo>
                    <a:pt x="1359" y="588"/>
                    <a:pt x="1321" y="611"/>
                    <a:pt x="1275" y="634"/>
                  </a:cubicBezTo>
                  <a:cubicBezTo>
                    <a:pt x="1275" y="634"/>
                    <a:pt x="1222" y="611"/>
                    <a:pt x="1214" y="618"/>
                  </a:cubicBezTo>
                  <a:cubicBezTo>
                    <a:pt x="1214" y="626"/>
                    <a:pt x="1176" y="672"/>
                    <a:pt x="1176" y="672"/>
                  </a:cubicBezTo>
                  <a:cubicBezTo>
                    <a:pt x="1199" y="703"/>
                    <a:pt x="1229" y="725"/>
                    <a:pt x="1229" y="756"/>
                  </a:cubicBezTo>
                  <a:cubicBezTo>
                    <a:pt x="1237" y="794"/>
                    <a:pt x="1222" y="832"/>
                    <a:pt x="1214" y="870"/>
                  </a:cubicBezTo>
                  <a:cubicBezTo>
                    <a:pt x="1207" y="901"/>
                    <a:pt x="1184" y="939"/>
                    <a:pt x="1191" y="978"/>
                  </a:cubicBezTo>
                  <a:cubicBezTo>
                    <a:pt x="1191" y="993"/>
                    <a:pt x="1222" y="978"/>
                    <a:pt x="1237" y="993"/>
                  </a:cubicBezTo>
                  <a:cubicBezTo>
                    <a:pt x="1260" y="1023"/>
                    <a:pt x="1275" y="1061"/>
                    <a:pt x="1298" y="1092"/>
                  </a:cubicBezTo>
                  <a:cubicBezTo>
                    <a:pt x="1321" y="1115"/>
                    <a:pt x="1336" y="1138"/>
                    <a:pt x="1359" y="1161"/>
                  </a:cubicBezTo>
                  <a:lnTo>
                    <a:pt x="1359" y="1161"/>
                  </a:lnTo>
                  <a:cubicBezTo>
                    <a:pt x="1329" y="1176"/>
                    <a:pt x="1306" y="1207"/>
                    <a:pt x="1283" y="1199"/>
                  </a:cubicBezTo>
                  <a:cubicBezTo>
                    <a:pt x="1222" y="1199"/>
                    <a:pt x="1168" y="1130"/>
                    <a:pt x="1123" y="1161"/>
                  </a:cubicBezTo>
                  <a:cubicBezTo>
                    <a:pt x="1077" y="1184"/>
                    <a:pt x="1130" y="1283"/>
                    <a:pt x="1092" y="1321"/>
                  </a:cubicBezTo>
                  <a:cubicBezTo>
                    <a:pt x="1061" y="1352"/>
                    <a:pt x="1008" y="1298"/>
                    <a:pt x="962" y="1306"/>
                  </a:cubicBezTo>
                  <a:cubicBezTo>
                    <a:pt x="932" y="1314"/>
                    <a:pt x="893" y="1336"/>
                    <a:pt x="871" y="1367"/>
                  </a:cubicBezTo>
                  <a:cubicBezTo>
                    <a:pt x="863" y="1390"/>
                    <a:pt x="886" y="1428"/>
                    <a:pt x="863" y="1443"/>
                  </a:cubicBezTo>
                  <a:cubicBezTo>
                    <a:pt x="848" y="1459"/>
                    <a:pt x="817" y="1413"/>
                    <a:pt x="802" y="1420"/>
                  </a:cubicBezTo>
                  <a:cubicBezTo>
                    <a:pt x="763" y="1436"/>
                    <a:pt x="763" y="1489"/>
                    <a:pt x="733" y="1505"/>
                  </a:cubicBezTo>
                  <a:cubicBezTo>
                    <a:pt x="702" y="1527"/>
                    <a:pt x="664" y="1520"/>
                    <a:pt x="626" y="1527"/>
                  </a:cubicBezTo>
                  <a:lnTo>
                    <a:pt x="626" y="1527"/>
                  </a:lnTo>
                  <a:cubicBezTo>
                    <a:pt x="565" y="1443"/>
                    <a:pt x="519" y="1344"/>
                    <a:pt x="443" y="1268"/>
                  </a:cubicBezTo>
                  <a:cubicBezTo>
                    <a:pt x="374" y="1207"/>
                    <a:pt x="282" y="1184"/>
                    <a:pt x="206" y="1130"/>
                  </a:cubicBezTo>
                  <a:cubicBezTo>
                    <a:pt x="152" y="1092"/>
                    <a:pt x="107" y="1061"/>
                    <a:pt x="68" y="1016"/>
                  </a:cubicBezTo>
                  <a:cubicBezTo>
                    <a:pt x="53" y="1000"/>
                    <a:pt x="61" y="978"/>
                    <a:pt x="61" y="962"/>
                  </a:cubicBezTo>
                  <a:cubicBezTo>
                    <a:pt x="53" y="947"/>
                    <a:pt x="46" y="932"/>
                    <a:pt x="46" y="916"/>
                  </a:cubicBezTo>
                  <a:cubicBezTo>
                    <a:pt x="53" y="909"/>
                    <a:pt x="76" y="909"/>
                    <a:pt x="76" y="901"/>
                  </a:cubicBezTo>
                  <a:cubicBezTo>
                    <a:pt x="84" y="886"/>
                    <a:pt x="84" y="870"/>
                    <a:pt x="76" y="863"/>
                  </a:cubicBezTo>
                  <a:cubicBezTo>
                    <a:pt x="61" y="832"/>
                    <a:pt x="30" y="817"/>
                    <a:pt x="7" y="794"/>
                  </a:cubicBezTo>
                  <a:lnTo>
                    <a:pt x="7" y="794"/>
                  </a:lnTo>
                  <a:cubicBezTo>
                    <a:pt x="0" y="748"/>
                    <a:pt x="0" y="748"/>
                    <a:pt x="0" y="748"/>
                  </a:cubicBezTo>
                  <a:close/>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59" name="Freeform 42">
              <a:extLst>
                <a:ext uri="{FF2B5EF4-FFF2-40B4-BE49-F238E27FC236}">
                  <a16:creationId xmlns:a16="http://schemas.microsoft.com/office/drawing/2014/main" id="{D811A9C8-E0AE-4584-9F68-B99E9968AAFE}"/>
                </a:ext>
              </a:extLst>
            </p:cNvPr>
            <p:cNvSpPr>
              <a:spLocks noChangeArrowheads="1"/>
            </p:cNvSpPr>
            <p:nvPr/>
          </p:nvSpPr>
          <p:spPr bwMode="auto">
            <a:xfrm>
              <a:off x="7249641" y="7859713"/>
              <a:ext cx="90481" cy="101600"/>
            </a:xfrm>
            <a:custGeom>
              <a:avLst/>
              <a:gdLst>
                <a:gd name="T0" fmla="*/ 221 w 253"/>
                <a:gd name="T1" fmla="*/ 69 h 284"/>
                <a:gd name="T2" fmla="*/ 221 w 253"/>
                <a:gd name="T3" fmla="*/ 69 h 284"/>
                <a:gd name="T4" fmla="*/ 137 w 253"/>
                <a:gd name="T5" fmla="*/ 69 h 284"/>
                <a:gd name="T6" fmla="*/ 91 w 253"/>
                <a:gd name="T7" fmla="*/ 16 h 284"/>
                <a:gd name="T8" fmla="*/ 46 w 253"/>
                <a:gd name="T9" fmla="*/ 130 h 284"/>
                <a:gd name="T10" fmla="*/ 8 w 253"/>
                <a:gd name="T11" fmla="*/ 153 h 284"/>
                <a:gd name="T12" fmla="*/ 69 w 253"/>
                <a:gd name="T13" fmla="*/ 199 h 284"/>
                <a:gd name="T14" fmla="*/ 84 w 253"/>
                <a:gd name="T15" fmla="*/ 275 h 284"/>
                <a:gd name="T16" fmla="*/ 152 w 253"/>
                <a:gd name="T17" fmla="*/ 275 h 284"/>
                <a:gd name="T18" fmla="*/ 183 w 253"/>
                <a:gd name="T19" fmla="*/ 222 h 284"/>
                <a:gd name="T20" fmla="*/ 252 w 253"/>
                <a:gd name="T21" fmla="*/ 176 h 284"/>
                <a:gd name="T22" fmla="*/ 244 w 253"/>
                <a:gd name="T23" fmla="*/ 107 h 284"/>
                <a:gd name="T24" fmla="*/ 221 w 253"/>
                <a:gd name="T25" fmla="*/ 6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3" h="284">
                  <a:moveTo>
                    <a:pt x="221" y="69"/>
                  </a:moveTo>
                  <a:lnTo>
                    <a:pt x="221" y="69"/>
                  </a:lnTo>
                  <a:cubicBezTo>
                    <a:pt x="198" y="61"/>
                    <a:pt x="160" y="77"/>
                    <a:pt x="137" y="69"/>
                  </a:cubicBezTo>
                  <a:cubicBezTo>
                    <a:pt x="114" y="61"/>
                    <a:pt x="114" y="0"/>
                    <a:pt x="91" y="16"/>
                  </a:cubicBezTo>
                  <a:cubicBezTo>
                    <a:pt x="61" y="38"/>
                    <a:pt x="69" y="92"/>
                    <a:pt x="46" y="130"/>
                  </a:cubicBezTo>
                  <a:cubicBezTo>
                    <a:pt x="38" y="145"/>
                    <a:pt x="0" y="138"/>
                    <a:pt x="8" y="153"/>
                  </a:cubicBezTo>
                  <a:cubicBezTo>
                    <a:pt x="15" y="176"/>
                    <a:pt x="46" y="184"/>
                    <a:pt x="69" y="199"/>
                  </a:cubicBezTo>
                  <a:cubicBezTo>
                    <a:pt x="69" y="199"/>
                    <a:pt x="84" y="268"/>
                    <a:pt x="84" y="275"/>
                  </a:cubicBezTo>
                  <a:cubicBezTo>
                    <a:pt x="84" y="283"/>
                    <a:pt x="152" y="275"/>
                    <a:pt x="152" y="275"/>
                  </a:cubicBezTo>
                  <a:cubicBezTo>
                    <a:pt x="152" y="275"/>
                    <a:pt x="168" y="222"/>
                    <a:pt x="183" y="222"/>
                  </a:cubicBezTo>
                  <a:cubicBezTo>
                    <a:pt x="191" y="222"/>
                    <a:pt x="252" y="176"/>
                    <a:pt x="252" y="176"/>
                  </a:cubicBezTo>
                  <a:cubicBezTo>
                    <a:pt x="244" y="153"/>
                    <a:pt x="252" y="130"/>
                    <a:pt x="244" y="107"/>
                  </a:cubicBezTo>
                  <a:cubicBezTo>
                    <a:pt x="237" y="92"/>
                    <a:pt x="237" y="77"/>
                    <a:pt x="221" y="69"/>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60" name="Freeform 43">
              <a:extLst>
                <a:ext uri="{FF2B5EF4-FFF2-40B4-BE49-F238E27FC236}">
                  <a16:creationId xmlns:a16="http://schemas.microsoft.com/office/drawing/2014/main" id="{EB8F048D-1BF3-4033-889F-6278EF739D1D}"/>
                </a:ext>
              </a:extLst>
            </p:cNvPr>
            <p:cNvSpPr>
              <a:spLocks noChangeArrowheads="1"/>
            </p:cNvSpPr>
            <p:nvPr/>
          </p:nvSpPr>
          <p:spPr bwMode="auto">
            <a:xfrm>
              <a:off x="7203606" y="7134225"/>
              <a:ext cx="376213" cy="641350"/>
            </a:xfrm>
            <a:custGeom>
              <a:avLst/>
              <a:gdLst>
                <a:gd name="T0" fmla="*/ 267 w 1047"/>
                <a:gd name="T1" fmla="*/ 1229 h 1780"/>
                <a:gd name="T2" fmla="*/ 176 w 1047"/>
                <a:gd name="T3" fmla="*/ 1283 h 1780"/>
                <a:gd name="T4" fmla="*/ 130 w 1047"/>
                <a:gd name="T5" fmla="*/ 1359 h 1780"/>
                <a:gd name="T6" fmla="*/ 214 w 1047"/>
                <a:gd name="T7" fmla="*/ 1451 h 1780"/>
                <a:gd name="T8" fmla="*/ 244 w 1047"/>
                <a:gd name="T9" fmla="*/ 1520 h 1780"/>
                <a:gd name="T10" fmla="*/ 359 w 1047"/>
                <a:gd name="T11" fmla="*/ 1359 h 1780"/>
                <a:gd name="T12" fmla="*/ 267 w 1047"/>
                <a:gd name="T13" fmla="*/ 1229 h 1780"/>
                <a:gd name="T14" fmla="*/ 15 w 1047"/>
                <a:gd name="T15" fmla="*/ 1589 h 1780"/>
                <a:gd name="T16" fmla="*/ 15 w 1047"/>
                <a:gd name="T17" fmla="*/ 1245 h 1780"/>
                <a:gd name="T18" fmla="*/ 53 w 1047"/>
                <a:gd name="T19" fmla="*/ 1069 h 1780"/>
                <a:gd name="T20" fmla="*/ 176 w 1047"/>
                <a:gd name="T21" fmla="*/ 855 h 1780"/>
                <a:gd name="T22" fmla="*/ 214 w 1047"/>
                <a:gd name="T23" fmla="*/ 634 h 1780"/>
                <a:gd name="T24" fmla="*/ 267 w 1047"/>
                <a:gd name="T25" fmla="*/ 542 h 1780"/>
                <a:gd name="T26" fmla="*/ 229 w 1047"/>
                <a:gd name="T27" fmla="*/ 512 h 1780"/>
                <a:gd name="T28" fmla="*/ 290 w 1047"/>
                <a:gd name="T29" fmla="*/ 389 h 1780"/>
                <a:gd name="T30" fmla="*/ 351 w 1047"/>
                <a:gd name="T31" fmla="*/ 252 h 1780"/>
                <a:gd name="T32" fmla="*/ 435 w 1047"/>
                <a:gd name="T33" fmla="*/ 206 h 1780"/>
                <a:gd name="T34" fmla="*/ 557 w 1047"/>
                <a:gd name="T35" fmla="*/ 68 h 1780"/>
                <a:gd name="T36" fmla="*/ 642 w 1047"/>
                <a:gd name="T37" fmla="*/ 0 h 1780"/>
                <a:gd name="T38" fmla="*/ 665 w 1047"/>
                <a:gd name="T39" fmla="*/ 99 h 1780"/>
                <a:gd name="T40" fmla="*/ 840 w 1047"/>
                <a:gd name="T41" fmla="*/ 122 h 1780"/>
                <a:gd name="T42" fmla="*/ 810 w 1047"/>
                <a:gd name="T43" fmla="*/ 198 h 1780"/>
                <a:gd name="T44" fmla="*/ 848 w 1047"/>
                <a:gd name="T45" fmla="*/ 359 h 1780"/>
                <a:gd name="T46" fmla="*/ 932 w 1047"/>
                <a:gd name="T47" fmla="*/ 527 h 1780"/>
                <a:gd name="T48" fmla="*/ 878 w 1047"/>
                <a:gd name="T49" fmla="*/ 664 h 1780"/>
                <a:gd name="T50" fmla="*/ 1039 w 1047"/>
                <a:gd name="T51" fmla="*/ 664 h 1780"/>
                <a:gd name="T52" fmla="*/ 955 w 1047"/>
                <a:gd name="T53" fmla="*/ 764 h 1780"/>
                <a:gd name="T54" fmla="*/ 970 w 1047"/>
                <a:gd name="T55" fmla="*/ 871 h 1780"/>
                <a:gd name="T56" fmla="*/ 909 w 1047"/>
                <a:gd name="T57" fmla="*/ 1000 h 1780"/>
                <a:gd name="T58" fmla="*/ 894 w 1047"/>
                <a:gd name="T59" fmla="*/ 1130 h 1780"/>
                <a:gd name="T60" fmla="*/ 749 w 1047"/>
                <a:gd name="T61" fmla="*/ 1268 h 1780"/>
                <a:gd name="T62" fmla="*/ 680 w 1047"/>
                <a:gd name="T63" fmla="*/ 1344 h 1780"/>
                <a:gd name="T64" fmla="*/ 565 w 1047"/>
                <a:gd name="T65" fmla="*/ 1512 h 1780"/>
                <a:gd name="T66" fmla="*/ 474 w 1047"/>
                <a:gd name="T67" fmla="*/ 1688 h 1780"/>
                <a:gd name="T68" fmla="*/ 305 w 1047"/>
                <a:gd name="T69" fmla="*/ 1688 h 1780"/>
                <a:gd name="T70" fmla="*/ 138 w 1047"/>
                <a:gd name="T71" fmla="*/ 1772 h 1780"/>
                <a:gd name="T72" fmla="*/ 15 w 1047"/>
                <a:gd name="T73" fmla="*/ 1589 h 1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7" h="1780">
                  <a:moveTo>
                    <a:pt x="267" y="1229"/>
                  </a:moveTo>
                  <a:lnTo>
                    <a:pt x="267" y="1229"/>
                  </a:lnTo>
                  <a:cubicBezTo>
                    <a:pt x="244" y="1207"/>
                    <a:pt x="206" y="1191"/>
                    <a:pt x="183" y="1207"/>
                  </a:cubicBezTo>
                  <a:cubicBezTo>
                    <a:pt x="160" y="1214"/>
                    <a:pt x="183" y="1260"/>
                    <a:pt x="176" y="1283"/>
                  </a:cubicBezTo>
                  <a:cubicBezTo>
                    <a:pt x="168" y="1291"/>
                    <a:pt x="138" y="1283"/>
                    <a:pt x="130" y="1298"/>
                  </a:cubicBezTo>
                  <a:cubicBezTo>
                    <a:pt x="122" y="1321"/>
                    <a:pt x="122" y="1344"/>
                    <a:pt x="130" y="1359"/>
                  </a:cubicBezTo>
                  <a:cubicBezTo>
                    <a:pt x="145" y="1382"/>
                    <a:pt x="183" y="1390"/>
                    <a:pt x="199" y="1413"/>
                  </a:cubicBezTo>
                  <a:cubicBezTo>
                    <a:pt x="206" y="1421"/>
                    <a:pt x="221" y="1436"/>
                    <a:pt x="214" y="1451"/>
                  </a:cubicBezTo>
                  <a:cubicBezTo>
                    <a:pt x="214" y="1466"/>
                    <a:pt x="176" y="1466"/>
                    <a:pt x="183" y="1482"/>
                  </a:cubicBezTo>
                  <a:cubicBezTo>
                    <a:pt x="191" y="1504"/>
                    <a:pt x="221" y="1535"/>
                    <a:pt x="244" y="1520"/>
                  </a:cubicBezTo>
                  <a:cubicBezTo>
                    <a:pt x="275" y="1489"/>
                    <a:pt x="237" y="1436"/>
                    <a:pt x="267" y="1405"/>
                  </a:cubicBezTo>
                  <a:cubicBezTo>
                    <a:pt x="282" y="1375"/>
                    <a:pt x="351" y="1398"/>
                    <a:pt x="359" y="1359"/>
                  </a:cubicBezTo>
                  <a:cubicBezTo>
                    <a:pt x="367" y="1329"/>
                    <a:pt x="305" y="1314"/>
                    <a:pt x="290" y="1283"/>
                  </a:cubicBezTo>
                  <a:cubicBezTo>
                    <a:pt x="275" y="1268"/>
                    <a:pt x="282" y="1237"/>
                    <a:pt x="267" y="1229"/>
                  </a:cubicBezTo>
                  <a:close/>
                  <a:moveTo>
                    <a:pt x="15" y="1589"/>
                  </a:moveTo>
                  <a:lnTo>
                    <a:pt x="15" y="1589"/>
                  </a:lnTo>
                  <a:cubicBezTo>
                    <a:pt x="38" y="1550"/>
                    <a:pt x="84" y="1527"/>
                    <a:pt x="84" y="1489"/>
                  </a:cubicBezTo>
                  <a:cubicBezTo>
                    <a:pt x="84" y="1405"/>
                    <a:pt x="30" y="1329"/>
                    <a:pt x="15" y="1245"/>
                  </a:cubicBezTo>
                  <a:cubicBezTo>
                    <a:pt x="8" y="1207"/>
                    <a:pt x="0" y="1168"/>
                    <a:pt x="8" y="1130"/>
                  </a:cubicBezTo>
                  <a:cubicBezTo>
                    <a:pt x="15" y="1107"/>
                    <a:pt x="53" y="1100"/>
                    <a:pt x="53" y="1069"/>
                  </a:cubicBezTo>
                  <a:cubicBezTo>
                    <a:pt x="69" y="1016"/>
                    <a:pt x="23" y="962"/>
                    <a:pt x="46" y="916"/>
                  </a:cubicBezTo>
                  <a:cubicBezTo>
                    <a:pt x="69" y="871"/>
                    <a:pt x="138" y="878"/>
                    <a:pt x="176" y="855"/>
                  </a:cubicBezTo>
                  <a:cubicBezTo>
                    <a:pt x="191" y="840"/>
                    <a:pt x="206" y="825"/>
                    <a:pt x="214" y="802"/>
                  </a:cubicBezTo>
                  <a:cubicBezTo>
                    <a:pt x="221" y="748"/>
                    <a:pt x="199" y="687"/>
                    <a:pt x="214" y="634"/>
                  </a:cubicBezTo>
                  <a:cubicBezTo>
                    <a:pt x="221" y="618"/>
                    <a:pt x="252" y="641"/>
                    <a:pt x="260" y="626"/>
                  </a:cubicBezTo>
                  <a:cubicBezTo>
                    <a:pt x="275" y="603"/>
                    <a:pt x="275" y="573"/>
                    <a:pt x="267" y="542"/>
                  </a:cubicBezTo>
                  <a:cubicBezTo>
                    <a:pt x="260" y="527"/>
                    <a:pt x="237" y="527"/>
                    <a:pt x="229" y="512"/>
                  </a:cubicBezTo>
                  <a:lnTo>
                    <a:pt x="229" y="512"/>
                  </a:lnTo>
                  <a:cubicBezTo>
                    <a:pt x="252" y="489"/>
                    <a:pt x="298" y="466"/>
                    <a:pt x="313" y="435"/>
                  </a:cubicBezTo>
                  <a:cubicBezTo>
                    <a:pt x="321" y="420"/>
                    <a:pt x="282" y="405"/>
                    <a:pt x="290" y="389"/>
                  </a:cubicBezTo>
                  <a:cubicBezTo>
                    <a:pt x="290" y="366"/>
                    <a:pt x="321" y="359"/>
                    <a:pt x="336" y="336"/>
                  </a:cubicBezTo>
                  <a:cubicBezTo>
                    <a:pt x="344" y="313"/>
                    <a:pt x="344" y="282"/>
                    <a:pt x="351" y="252"/>
                  </a:cubicBezTo>
                  <a:lnTo>
                    <a:pt x="351" y="252"/>
                  </a:lnTo>
                  <a:cubicBezTo>
                    <a:pt x="382" y="237"/>
                    <a:pt x="405" y="221"/>
                    <a:pt x="435" y="206"/>
                  </a:cubicBezTo>
                  <a:cubicBezTo>
                    <a:pt x="466" y="198"/>
                    <a:pt x="504" y="214"/>
                    <a:pt x="527" y="191"/>
                  </a:cubicBezTo>
                  <a:cubicBezTo>
                    <a:pt x="557" y="160"/>
                    <a:pt x="535" y="107"/>
                    <a:pt x="557" y="68"/>
                  </a:cubicBezTo>
                  <a:cubicBezTo>
                    <a:pt x="573" y="38"/>
                    <a:pt x="611" y="23"/>
                    <a:pt x="642" y="0"/>
                  </a:cubicBezTo>
                  <a:lnTo>
                    <a:pt x="642" y="0"/>
                  </a:lnTo>
                  <a:cubicBezTo>
                    <a:pt x="649" y="23"/>
                    <a:pt x="672" y="46"/>
                    <a:pt x="680" y="68"/>
                  </a:cubicBezTo>
                  <a:cubicBezTo>
                    <a:pt x="680" y="76"/>
                    <a:pt x="657" y="91"/>
                    <a:pt x="665" y="99"/>
                  </a:cubicBezTo>
                  <a:cubicBezTo>
                    <a:pt x="695" y="107"/>
                    <a:pt x="726" y="91"/>
                    <a:pt x="756" y="99"/>
                  </a:cubicBezTo>
                  <a:cubicBezTo>
                    <a:pt x="787" y="99"/>
                    <a:pt x="817" y="114"/>
                    <a:pt x="840" y="122"/>
                  </a:cubicBezTo>
                  <a:lnTo>
                    <a:pt x="840" y="122"/>
                  </a:lnTo>
                  <a:cubicBezTo>
                    <a:pt x="832" y="145"/>
                    <a:pt x="802" y="168"/>
                    <a:pt x="810" y="198"/>
                  </a:cubicBezTo>
                  <a:cubicBezTo>
                    <a:pt x="825" y="221"/>
                    <a:pt x="878" y="221"/>
                    <a:pt x="886" y="252"/>
                  </a:cubicBezTo>
                  <a:cubicBezTo>
                    <a:pt x="894" y="290"/>
                    <a:pt x="840" y="321"/>
                    <a:pt x="848" y="359"/>
                  </a:cubicBezTo>
                  <a:cubicBezTo>
                    <a:pt x="855" y="382"/>
                    <a:pt x="901" y="374"/>
                    <a:pt x="909" y="397"/>
                  </a:cubicBezTo>
                  <a:cubicBezTo>
                    <a:pt x="932" y="435"/>
                    <a:pt x="932" y="489"/>
                    <a:pt x="932" y="527"/>
                  </a:cubicBezTo>
                  <a:cubicBezTo>
                    <a:pt x="932" y="542"/>
                    <a:pt x="909" y="550"/>
                    <a:pt x="909" y="557"/>
                  </a:cubicBezTo>
                  <a:cubicBezTo>
                    <a:pt x="894" y="596"/>
                    <a:pt x="848" y="649"/>
                    <a:pt x="878" y="664"/>
                  </a:cubicBezTo>
                  <a:cubicBezTo>
                    <a:pt x="917" y="695"/>
                    <a:pt x="978" y="634"/>
                    <a:pt x="1024" y="634"/>
                  </a:cubicBezTo>
                  <a:cubicBezTo>
                    <a:pt x="1031" y="634"/>
                    <a:pt x="1039" y="649"/>
                    <a:pt x="1039" y="664"/>
                  </a:cubicBezTo>
                  <a:cubicBezTo>
                    <a:pt x="1046" y="687"/>
                    <a:pt x="1046" y="718"/>
                    <a:pt x="1031" y="741"/>
                  </a:cubicBezTo>
                  <a:cubicBezTo>
                    <a:pt x="1016" y="764"/>
                    <a:pt x="970" y="741"/>
                    <a:pt x="955" y="764"/>
                  </a:cubicBezTo>
                  <a:cubicBezTo>
                    <a:pt x="932" y="787"/>
                    <a:pt x="924" y="817"/>
                    <a:pt x="924" y="848"/>
                  </a:cubicBezTo>
                  <a:cubicBezTo>
                    <a:pt x="932" y="863"/>
                    <a:pt x="970" y="855"/>
                    <a:pt x="970" y="871"/>
                  </a:cubicBezTo>
                  <a:cubicBezTo>
                    <a:pt x="978" y="893"/>
                    <a:pt x="962" y="916"/>
                    <a:pt x="955" y="939"/>
                  </a:cubicBezTo>
                  <a:cubicBezTo>
                    <a:pt x="947" y="962"/>
                    <a:pt x="924" y="977"/>
                    <a:pt x="909" y="1000"/>
                  </a:cubicBezTo>
                  <a:cubicBezTo>
                    <a:pt x="894" y="1016"/>
                    <a:pt x="871" y="1031"/>
                    <a:pt x="871" y="1054"/>
                  </a:cubicBezTo>
                  <a:cubicBezTo>
                    <a:pt x="871" y="1085"/>
                    <a:pt x="909" y="1107"/>
                    <a:pt x="894" y="1130"/>
                  </a:cubicBezTo>
                  <a:cubicBezTo>
                    <a:pt x="886" y="1153"/>
                    <a:pt x="840" y="1138"/>
                    <a:pt x="817" y="1153"/>
                  </a:cubicBezTo>
                  <a:cubicBezTo>
                    <a:pt x="787" y="1184"/>
                    <a:pt x="771" y="1229"/>
                    <a:pt x="749" y="1268"/>
                  </a:cubicBezTo>
                  <a:lnTo>
                    <a:pt x="749" y="1268"/>
                  </a:lnTo>
                  <a:cubicBezTo>
                    <a:pt x="726" y="1291"/>
                    <a:pt x="695" y="1314"/>
                    <a:pt x="680" y="1344"/>
                  </a:cubicBezTo>
                  <a:cubicBezTo>
                    <a:pt x="649" y="1382"/>
                    <a:pt x="649" y="1436"/>
                    <a:pt x="619" y="1474"/>
                  </a:cubicBezTo>
                  <a:cubicBezTo>
                    <a:pt x="603" y="1489"/>
                    <a:pt x="580" y="1497"/>
                    <a:pt x="565" y="1512"/>
                  </a:cubicBezTo>
                  <a:cubicBezTo>
                    <a:pt x="550" y="1535"/>
                    <a:pt x="542" y="1558"/>
                    <a:pt x="527" y="1581"/>
                  </a:cubicBezTo>
                  <a:cubicBezTo>
                    <a:pt x="512" y="1611"/>
                    <a:pt x="504" y="1657"/>
                    <a:pt x="474" y="1688"/>
                  </a:cubicBezTo>
                  <a:cubicBezTo>
                    <a:pt x="451" y="1703"/>
                    <a:pt x="413" y="1696"/>
                    <a:pt x="382" y="1696"/>
                  </a:cubicBezTo>
                  <a:cubicBezTo>
                    <a:pt x="359" y="1696"/>
                    <a:pt x="336" y="1688"/>
                    <a:pt x="305" y="1688"/>
                  </a:cubicBezTo>
                  <a:cubicBezTo>
                    <a:pt x="275" y="1696"/>
                    <a:pt x="252" y="1711"/>
                    <a:pt x="221" y="1726"/>
                  </a:cubicBezTo>
                  <a:cubicBezTo>
                    <a:pt x="191" y="1734"/>
                    <a:pt x="168" y="1764"/>
                    <a:pt x="138" y="1772"/>
                  </a:cubicBezTo>
                  <a:cubicBezTo>
                    <a:pt x="107" y="1779"/>
                    <a:pt x="61" y="1779"/>
                    <a:pt x="38" y="1749"/>
                  </a:cubicBezTo>
                  <a:cubicBezTo>
                    <a:pt x="8" y="1703"/>
                    <a:pt x="23" y="1642"/>
                    <a:pt x="15" y="1589"/>
                  </a:cubicBezTo>
                  <a:close/>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61" name="Freeform 44">
              <a:extLst>
                <a:ext uri="{FF2B5EF4-FFF2-40B4-BE49-F238E27FC236}">
                  <a16:creationId xmlns:a16="http://schemas.microsoft.com/office/drawing/2014/main" id="{1EA632DE-9A64-4A1F-ACFF-387C6F1BBDF9}"/>
                </a:ext>
              </a:extLst>
            </p:cNvPr>
            <p:cNvSpPr>
              <a:spLocks noChangeArrowheads="1"/>
            </p:cNvSpPr>
            <p:nvPr/>
          </p:nvSpPr>
          <p:spPr bwMode="auto">
            <a:xfrm>
              <a:off x="7248053" y="7562851"/>
              <a:ext cx="88894" cy="123825"/>
            </a:xfrm>
            <a:custGeom>
              <a:avLst/>
              <a:gdLst>
                <a:gd name="T0" fmla="*/ 145 w 246"/>
                <a:gd name="T1" fmla="*/ 38 h 345"/>
                <a:gd name="T2" fmla="*/ 145 w 246"/>
                <a:gd name="T3" fmla="*/ 38 h 345"/>
                <a:gd name="T4" fmla="*/ 61 w 246"/>
                <a:gd name="T5" fmla="*/ 16 h 345"/>
                <a:gd name="T6" fmla="*/ 54 w 246"/>
                <a:gd name="T7" fmla="*/ 92 h 345"/>
                <a:gd name="T8" fmla="*/ 8 w 246"/>
                <a:gd name="T9" fmla="*/ 107 h 345"/>
                <a:gd name="T10" fmla="*/ 8 w 246"/>
                <a:gd name="T11" fmla="*/ 168 h 345"/>
                <a:gd name="T12" fmla="*/ 77 w 246"/>
                <a:gd name="T13" fmla="*/ 222 h 345"/>
                <a:gd name="T14" fmla="*/ 92 w 246"/>
                <a:gd name="T15" fmla="*/ 260 h 345"/>
                <a:gd name="T16" fmla="*/ 61 w 246"/>
                <a:gd name="T17" fmla="*/ 291 h 345"/>
                <a:gd name="T18" fmla="*/ 122 w 246"/>
                <a:gd name="T19" fmla="*/ 329 h 345"/>
                <a:gd name="T20" fmla="*/ 145 w 246"/>
                <a:gd name="T21" fmla="*/ 214 h 345"/>
                <a:gd name="T22" fmla="*/ 237 w 246"/>
                <a:gd name="T23" fmla="*/ 168 h 345"/>
                <a:gd name="T24" fmla="*/ 168 w 246"/>
                <a:gd name="T25" fmla="*/ 92 h 345"/>
                <a:gd name="T26" fmla="*/ 145 w 246"/>
                <a:gd name="T27" fmla="*/ 38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6" h="345">
                  <a:moveTo>
                    <a:pt x="145" y="38"/>
                  </a:moveTo>
                  <a:lnTo>
                    <a:pt x="145" y="38"/>
                  </a:lnTo>
                  <a:cubicBezTo>
                    <a:pt x="122" y="16"/>
                    <a:pt x="84" y="0"/>
                    <a:pt x="61" y="16"/>
                  </a:cubicBezTo>
                  <a:cubicBezTo>
                    <a:pt x="38" y="23"/>
                    <a:pt x="61" y="69"/>
                    <a:pt x="54" y="92"/>
                  </a:cubicBezTo>
                  <a:cubicBezTo>
                    <a:pt x="46" y="100"/>
                    <a:pt x="16" y="92"/>
                    <a:pt x="8" y="107"/>
                  </a:cubicBezTo>
                  <a:cubicBezTo>
                    <a:pt x="0" y="130"/>
                    <a:pt x="0" y="153"/>
                    <a:pt x="8" y="168"/>
                  </a:cubicBezTo>
                  <a:cubicBezTo>
                    <a:pt x="23" y="191"/>
                    <a:pt x="61" y="199"/>
                    <a:pt x="77" y="222"/>
                  </a:cubicBezTo>
                  <a:cubicBezTo>
                    <a:pt x="84" y="230"/>
                    <a:pt x="99" y="245"/>
                    <a:pt x="92" y="260"/>
                  </a:cubicBezTo>
                  <a:cubicBezTo>
                    <a:pt x="92" y="275"/>
                    <a:pt x="54" y="275"/>
                    <a:pt x="61" y="291"/>
                  </a:cubicBezTo>
                  <a:cubicBezTo>
                    <a:pt x="69" y="313"/>
                    <a:pt x="99" y="344"/>
                    <a:pt x="122" y="329"/>
                  </a:cubicBezTo>
                  <a:cubicBezTo>
                    <a:pt x="153" y="298"/>
                    <a:pt x="115" y="245"/>
                    <a:pt x="145" y="214"/>
                  </a:cubicBezTo>
                  <a:cubicBezTo>
                    <a:pt x="160" y="184"/>
                    <a:pt x="229" y="207"/>
                    <a:pt x="237" y="168"/>
                  </a:cubicBezTo>
                  <a:cubicBezTo>
                    <a:pt x="245" y="138"/>
                    <a:pt x="183" y="123"/>
                    <a:pt x="168" y="92"/>
                  </a:cubicBezTo>
                  <a:cubicBezTo>
                    <a:pt x="153" y="77"/>
                    <a:pt x="160" y="46"/>
                    <a:pt x="145" y="38"/>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62" name="Freeform 45">
              <a:extLst>
                <a:ext uri="{FF2B5EF4-FFF2-40B4-BE49-F238E27FC236}">
                  <a16:creationId xmlns:a16="http://schemas.microsoft.com/office/drawing/2014/main" id="{AD10739A-34E6-4F76-89A5-9D71BDC344B7}"/>
                </a:ext>
              </a:extLst>
            </p:cNvPr>
            <p:cNvSpPr>
              <a:spLocks noChangeArrowheads="1"/>
            </p:cNvSpPr>
            <p:nvPr/>
          </p:nvSpPr>
          <p:spPr bwMode="auto">
            <a:xfrm>
              <a:off x="7473463" y="7024689"/>
              <a:ext cx="725441" cy="896937"/>
            </a:xfrm>
            <a:custGeom>
              <a:avLst/>
              <a:gdLst>
                <a:gd name="T0" fmla="*/ 0 w 2017"/>
                <a:gd name="T1" fmla="*/ 1574 h 2491"/>
                <a:gd name="T2" fmla="*/ 145 w 2017"/>
                <a:gd name="T3" fmla="*/ 1436 h 2491"/>
                <a:gd name="T4" fmla="*/ 160 w 2017"/>
                <a:gd name="T5" fmla="*/ 1306 h 2491"/>
                <a:gd name="T6" fmla="*/ 221 w 2017"/>
                <a:gd name="T7" fmla="*/ 1177 h 2491"/>
                <a:gd name="T8" fmla="*/ 206 w 2017"/>
                <a:gd name="T9" fmla="*/ 1070 h 2491"/>
                <a:gd name="T10" fmla="*/ 290 w 2017"/>
                <a:gd name="T11" fmla="*/ 970 h 2491"/>
                <a:gd name="T12" fmla="*/ 129 w 2017"/>
                <a:gd name="T13" fmla="*/ 970 h 2491"/>
                <a:gd name="T14" fmla="*/ 183 w 2017"/>
                <a:gd name="T15" fmla="*/ 833 h 2491"/>
                <a:gd name="T16" fmla="*/ 99 w 2017"/>
                <a:gd name="T17" fmla="*/ 665 h 2491"/>
                <a:gd name="T18" fmla="*/ 61 w 2017"/>
                <a:gd name="T19" fmla="*/ 504 h 2491"/>
                <a:gd name="T20" fmla="*/ 91 w 2017"/>
                <a:gd name="T21" fmla="*/ 428 h 2491"/>
                <a:gd name="T22" fmla="*/ 374 w 2017"/>
                <a:gd name="T23" fmla="*/ 283 h 2491"/>
                <a:gd name="T24" fmla="*/ 588 w 2017"/>
                <a:gd name="T25" fmla="*/ 367 h 2491"/>
                <a:gd name="T26" fmla="*/ 725 w 2017"/>
                <a:gd name="T27" fmla="*/ 252 h 2491"/>
                <a:gd name="T28" fmla="*/ 580 w 2017"/>
                <a:gd name="T29" fmla="*/ 191 h 2491"/>
                <a:gd name="T30" fmla="*/ 825 w 2017"/>
                <a:gd name="T31" fmla="*/ 145 h 2491"/>
                <a:gd name="T32" fmla="*/ 901 w 2017"/>
                <a:gd name="T33" fmla="*/ 8 h 2491"/>
                <a:gd name="T34" fmla="*/ 1031 w 2017"/>
                <a:gd name="T35" fmla="*/ 138 h 2491"/>
                <a:gd name="T36" fmla="*/ 1084 w 2017"/>
                <a:gd name="T37" fmla="*/ 374 h 2491"/>
                <a:gd name="T38" fmla="*/ 1206 w 2017"/>
                <a:gd name="T39" fmla="*/ 420 h 2491"/>
                <a:gd name="T40" fmla="*/ 1229 w 2017"/>
                <a:gd name="T41" fmla="*/ 313 h 2491"/>
                <a:gd name="T42" fmla="*/ 1374 w 2017"/>
                <a:gd name="T43" fmla="*/ 184 h 2491"/>
                <a:gd name="T44" fmla="*/ 1504 w 2017"/>
                <a:gd name="T45" fmla="*/ 283 h 2491"/>
                <a:gd name="T46" fmla="*/ 1840 w 2017"/>
                <a:gd name="T47" fmla="*/ 833 h 2491"/>
                <a:gd name="T48" fmla="*/ 1665 w 2017"/>
                <a:gd name="T49" fmla="*/ 1574 h 2491"/>
                <a:gd name="T50" fmla="*/ 1443 w 2017"/>
                <a:gd name="T51" fmla="*/ 1895 h 2491"/>
                <a:gd name="T52" fmla="*/ 1772 w 2017"/>
                <a:gd name="T53" fmla="*/ 2101 h 2491"/>
                <a:gd name="T54" fmla="*/ 1741 w 2017"/>
                <a:gd name="T55" fmla="*/ 2169 h 2491"/>
                <a:gd name="T56" fmla="*/ 1680 w 2017"/>
                <a:gd name="T57" fmla="*/ 2269 h 2491"/>
                <a:gd name="T58" fmla="*/ 1588 w 2017"/>
                <a:gd name="T59" fmla="*/ 2299 h 2491"/>
                <a:gd name="T60" fmla="*/ 1390 w 2017"/>
                <a:gd name="T61" fmla="*/ 2315 h 2491"/>
                <a:gd name="T62" fmla="*/ 1275 w 2017"/>
                <a:gd name="T63" fmla="*/ 2437 h 2491"/>
                <a:gd name="T64" fmla="*/ 1161 w 2017"/>
                <a:gd name="T65" fmla="*/ 2414 h 2491"/>
                <a:gd name="T66" fmla="*/ 969 w 2017"/>
                <a:gd name="T67" fmla="*/ 2444 h 2491"/>
                <a:gd name="T68" fmla="*/ 802 w 2017"/>
                <a:gd name="T69" fmla="*/ 2421 h 2491"/>
                <a:gd name="T70" fmla="*/ 603 w 2017"/>
                <a:gd name="T71" fmla="*/ 2437 h 2491"/>
                <a:gd name="T72" fmla="*/ 473 w 2017"/>
                <a:gd name="T73" fmla="*/ 2421 h 2491"/>
                <a:gd name="T74" fmla="*/ 565 w 2017"/>
                <a:gd name="T75" fmla="*/ 2299 h 2491"/>
                <a:gd name="T76" fmla="*/ 435 w 2017"/>
                <a:gd name="T77" fmla="*/ 2254 h 2491"/>
                <a:gd name="T78" fmla="*/ 190 w 2017"/>
                <a:gd name="T79" fmla="*/ 2139 h 2491"/>
                <a:gd name="T80" fmla="*/ 160 w 2017"/>
                <a:gd name="T81" fmla="*/ 2009 h 2491"/>
                <a:gd name="T82" fmla="*/ 15 w 2017"/>
                <a:gd name="T83" fmla="*/ 1765 h 2491"/>
                <a:gd name="T84" fmla="*/ 0 w 2017"/>
                <a:gd name="T85" fmla="*/ 1574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17" h="2491">
                  <a:moveTo>
                    <a:pt x="0" y="1574"/>
                  </a:moveTo>
                  <a:lnTo>
                    <a:pt x="0" y="1574"/>
                  </a:lnTo>
                  <a:cubicBezTo>
                    <a:pt x="22" y="1535"/>
                    <a:pt x="38" y="1490"/>
                    <a:pt x="68" y="1459"/>
                  </a:cubicBezTo>
                  <a:cubicBezTo>
                    <a:pt x="91" y="1444"/>
                    <a:pt x="137" y="1459"/>
                    <a:pt x="145" y="1436"/>
                  </a:cubicBezTo>
                  <a:cubicBezTo>
                    <a:pt x="160" y="1413"/>
                    <a:pt x="122" y="1391"/>
                    <a:pt x="122" y="1360"/>
                  </a:cubicBezTo>
                  <a:cubicBezTo>
                    <a:pt x="122" y="1337"/>
                    <a:pt x="145" y="1322"/>
                    <a:pt x="160" y="1306"/>
                  </a:cubicBezTo>
                  <a:cubicBezTo>
                    <a:pt x="175" y="1283"/>
                    <a:pt x="198" y="1268"/>
                    <a:pt x="206" y="1245"/>
                  </a:cubicBezTo>
                  <a:cubicBezTo>
                    <a:pt x="213" y="1222"/>
                    <a:pt x="229" y="1199"/>
                    <a:pt x="221" y="1177"/>
                  </a:cubicBezTo>
                  <a:cubicBezTo>
                    <a:pt x="221" y="1161"/>
                    <a:pt x="183" y="1169"/>
                    <a:pt x="175" y="1154"/>
                  </a:cubicBezTo>
                  <a:cubicBezTo>
                    <a:pt x="175" y="1123"/>
                    <a:pt x="183" y="1093"/>
                    <a:pt x="206" y="1070"/>
                  </a:cubicBezTo>
                  <a:cubicBezTo>
                    <a:pt x="221" y="1047"/>
                    <a:pt x="267" y="1070"/>
                    <a:pt x="282" y="1047"/>
                  </a:cubicBezTo>
                  <a:cubicBezTo>
                    <a:pt x="297" y="1024"/>
                    <a:pt x="297" y="993"/>
                    <a:pt x="290" y="970"/>
                  </a:cubicBezTo>
                  <a:cubicBezTo>
                    <a:pt x="290" y="955"/>
                    <a:pt x="282" y="940"/>
                    <a:pt x="275" y="940"/>
                  </a:cubicBezTo>
                  <a:cubicBezTo>
                    <a:pt x="229" y="940"/>
                    <a:pt x="168" y="1001"/>
                    <a:pt x="129" y="970"/>
                  </a:cubicBezTo>
                  <a:cubicBezTo>
                    <a:pt x="99" y="955"/>
                    <a:pt x="145" y="902"/>
                    <a:pt x="160" y="863"/>
                  </a:cubicBezTo>
                  <a:cubicBezTo>
                    <a:pt x="160" y="856"/>
                    <a:pt x="183" y="848"/>
                    <a:pt x="183" y="833"/>
                  </a:cubicBezTo>
                  <a:cubicBezTo>
                    <a:pt x="183" y="795"/>
                    <a:pt x="183" y="741"/>
                    <a:pt x="160" y="703"/>
                  </a:cubicBezTo>
                  <a:cubicBezTo>
                    <a:pt x="152" y="680"/>
                    <a:pt x="106" y="688"/>
                    <a:pt x="99" y="665"/>
                  </a:cubicBezTo>
                  <a:cubicBezTo>
                    <a:pt x="91" y="627"/>
                    <a:pt x="145" y="596"/>
                    <a:pt x="137" y="558"/>
                  </a:cubicBezTo>
                  <a:cubicBezTo>
                    <a:pt x="129" y="527"/>
                    <a:pt x="76" y="527"/>
                    <a:pt x="61" y="504"/>
                  </a:cubicBezTo>
                  <a:cubicBezTo>
                    <a:pt x="53" y="474"/>
                    <a:pt x="83" y="451"/>
                    <a:pt x="91" y="428"/>
                  </a:cubicBezTo>
                  <a:lnTo>
                    <a:pt x="91" y="428"/>
                  </a:lnTo>
                  <a:cubicBezTo>
                    <a:pt x="137" y="367"/>
                    <a:pt x="160" y="283"/>
                    <a:pt x="229" y="245"/>
                  </a:cubicBezTo>
                  <a:cubicBezTo>
                    <a:pt x="275" y="222"/>
                    <a:pt x="343" y="245"/>
                    <a:pt x="374" y="283"/>
                  </a:cubicBezTo>
                  <a:cubicBezTo>
                    <a:pt x="404" y="313"/>
                    <a:pt x="336" y="405"/>
                    <a:pt x="381" y="428"/>
                  </a:cubicBezTo>
                  <a:cubicBezTo>
                    <a:pt x="450" y="451"/>
                    <a:pt x="534" y="405"/>
                    <a:pt x="588" y="367"/>
                  </a:cubicBezTo>
                  <a:cubicBezTo>
                    <a:pt x="618" y="352"/>
                    <a:pt x="565" y="298"/>
                    <a:pt x="588" y="283"/>
                  </a:cubicBezTo>
                  <a:cubicBezTo>
                    <a:pt x="626" y="252"/>
                    <a:pt x="687" y="283"/>
                    <a:pt x="725" y="252"/>
                  </a:cubicBezTo>
                  <a:cubicBezTo>
                    <a:pt x="740" y="229"/>
                    <a:pt x="694" y="207"/>
                    <a:pt x="672" y="191"/>
                  </a:cubicBezTo>
                  <a:cubicBezTo>
                    <a:pt x="641" y="184"/>
                    <a:pt x="588" y="222"/>
                    <a:pt x="580" y="191"/>
                  </a:cubicBezTo>
                  <a:cubicBezTo>
                    <a:pt x="572" y="153"/>
                    <a:pt x="626" y="130"/>
                    <a:pt x="656" y="122"/>
                  </a:cubicBezTo>
                  <a:cubicBezTo>
                    <a:pt x="710" y="115"/>
                    <a:pt x="771" y="168"/>
                    <a:pt x="825" y="145"/>
                  </a:cubicBezTo>
                  <a:cubicBezTo>
                    <a:pt x="863" y="122"/>
                    <a:pt x="840" y="54"/>
                    <a:pt x="863" y="16"/>
                  </a:cubicBezTo>
                  <a:cubicBezTo>
                    <a:pt x="863" y="0"/>
                    <a:pt x="886" y="8"/>
                    <a:pt x="901" y="8"/>
                  </a:cubicBezTo>
                  <a:lnTo>
                    <a:pt x="901" y="8"/>
                  </a:lnTo>
                  <a:cubicBezTo>
                    <a:pt x="947" y="54"/>
                    <a:pt x="1008" y="84"/>
                    <a:pt x="1031" y="138"/>
                  </a:cubicBezTo>
                  <a:cubicBezTo>
                    <a:pt x="1046" y="168"/>
                    <a:pt x="992" y="207"/>
                    <a:pt x="1008" y="237"/>
                  </a:cubicBezTo>
                  <a:cubicBezTo>
                    <a:pt x="1015" y="291"/>
                    <a:pt x="1061" y="329"/>
                    <a:pt x="1084" y="374"/>
                  </a:cubicBezTo>
                  <a:cubicBezTo>
                    <a:pt x="1107" y="405"/>
                    <a:pt x="1115" y="451"/>
                    <a:pt x="1145" y="466"/>
                  </a:cubicBezTo>
                  <a:cubicBezTo>
                    <a:pt x="1168" y="474"/>
                    <a:pt x="1199" y="443"/>
                    <a:pt x="1206" y="420"/>
                  </a:cubicBezTo>
                  <a:cubicBezTo>
                    <a:pt x="1206" y="397"/>
                    <a:pt x="1168" y="390"/>
                    <a:pt x="1168" y="374"/>
                  </a:cubicBezTo>
                  <a:cubicBezTo>
                    <a:pt x="1176" y="352"/>
                    <a:pt x="1214" y="336"/>
                    <a:pt x="1229" y="313"/>
                  </a:cubicBezTo>
                  <a:cubicBezTo>
                    <a:pt x="1237" y="298"/>
                    <a:pt x="1229" y="268"/>
                    <a:pt x="1252" y="252"/>
                  </a:cubicBezTo>
                  <a:cubicBezTo>
                    <a:pt x="1290" y="214"/>
                    <a:pt x="1328" y="214"/>
                    <a:pt x="1374" y="184"/>
                  </a:cubicBezTo>
                  <a:lnTo>
                    <a:pt x="1374" y="184"/>
                  </a:lnTo>
                  <a:cubicBezTo>
                    <a:pt x="1413" y="222"/>
                    <a:pt x="1443" y="252"/>
                    <a:pt x="1504" y="283"/>
                  </a:cubicBezTo>
                  <a:cubicBezTo>
                    <a:pt x="1588" y="329"/>
                    <a:pt x="1680" y="436"/>
                    <a:pt x="1703" y="527"/>
                  </a:cubicBezTo>
                  <a:cubicBezTo>
                    <a:pt x="1733" y="627"/>
                    <a:pt x="1794" y="741"/>
                    <a:pt x="1840" y="833"/>
                  </a:cubicBezTo>
                  <a:cubicBezTo>
                    <a:pt x="1848" y="924"/>
                    <a:pt x="2016" y="1306"/>
                    <a:pt x="1901" y="1375"/>
                  </a:cubicBezTo>
                  <a:cubicBezTo>
                    <a:pt x="1817" y="1429"/>
                    <a:pt x="1741" y="1497"/>
                    <a:pt x="1665" y="1574"/>
                  </a:cubicBezTo>
                  <a:cubicBezTo>
                    <a:pt x="1596" y="1643"/>
                    <a:pt x="1550" y="1734"/>
                    <a:pt x="1481" y="1803"/>
                  </a:cubicBezTo>
                  <a:cubicBezTo>
                    <a:pt x="1458" y="1818"/>
                    <a:pt x="1443" y="1864"/>
                    <a:pt x="1443" y="1895"/>
                  </a:cubicBezTo>
                  <a:cubicBezTo>
                    <a:pt x="1596" y="1933"/>
                    <a:pt x="1603" y="1956"/>
                    <a:pt x="1711" y="2063"/>
                  </a:cubicBezTo>
                  <a:cubicBezTo>
                    <a:pt x="1718" y="2070"/>
                    <a:pt x="1741" y="2085"/>
                    <a:pt x="1772" y="2101"/>
                  </a:cubicBezTo>
                  <a:lnTo>
                    <a:pt x="1772" y="2101"/>
                  </a:lnTo>
                  <a:cubicBezTo>
                    <a:pt x="1764" y="2124"/>
                    <a:pt x="1741" y="2147"/>
                    <a:pt x="1741" y="2169"/>
                  </a:cubicBezTo>
                  <a:cubicBezTo>
                    <a:pt x="1741" y="2185"/>
                    <a:pt x="1772" y="2200"/>
                    <a:pt x="1764" y="2215"/>
                  </a:cubicBezTo>
                  <a:cubicBezTo>
                    <a:pt x="1749" y="2246"/>
                    <a:pt x="1711" y="2254"/>
                    <a:pt x="1680" y="2269"/>
                  </a:cubicBezTo>
                  <a:cubicBezTo>
                    <a:pt x="1649" y="2284"/>
                    <a:pt x="1619" y="2284"/>
                    <a:pt x="1588" y="2299"/>
                  </a:cubicBezTo>
                  <a:lnTo>
                    <a:pt x="1588" y="2299"/>
                  </a:lnTo>
                  <a:cubicBezTo>
                    <a:pt x="1550" y="2292"/>
                    <a:pt x="1512" y="2269"/>
                    <a:pt x="1466" y="2269"/>
                  </a:cubicBezTo>
                  <a:cubicBezTo>
                    <a:pt x="1436" y="2269"/>
                    <a:pt x="1405" y="2292"/>
                    <a:pt x="1390" y="2315"/>
                  </a:cubicBezTo>
                  <a:cubicBezTo>
                    <a:pt x="1374" y="2345"/>
                    <a:pt x="1397" y="2391"/>
                    <a:pt x="1374" y="2414"/>
                  </a:cubicBezTo>
                  <a:cubicBezTo>
                    <a:pt x="1351" y="2437"/>
                    <a:pt x="1306" y="2429"/>
                    <a:pt x="1275" y="2437"/>
                  </a:cubicBezTo>
                  <a:lnTo>
                    <a:pt x="1275" y="2437"/>
                  </a:lnTo>
                  <a:cubicBezTo>
                    <a:pt x="1237" y="2429"/>
                    <a:pt x="1199" y="2406"/>
                    <a:pt x="1161" y="2414"/>
                  </a:cubicBezTo>
                  <a:cubicBezTo>
                    <a:pt x="1122" y="2421"/>
                    <a:pt x="1099" y="2475"/>
                    <a:pt x="1061" y="2483"/>
                  </a:cubicBezTo>
                  <a:cubicBezTo>
                    <a:pt x="1031" y="2483"/>
                    <a:pt x="1008" y="2444"/>
                    <a:pt x="969" y="2444"/>
                  </a:cubicBezTo>
                  <a:cubicBezTo>
                    <a:pt x="947" y="2437"/>
                    <a:pt x="931" y="2475"/>
                    <a:pt x="908" y="2475"/>
                  </a:cubicBezTo>
                  <a:cubicBezTo>
                    <a:pt x="870" y="2467"/>
                    <a:pt x="840" y="2421"/>
                    <a:pt x="802" y="2421"/>
                  </a:cubicBezTo>
                  <a:cubicBezTo>
                    <a:pt x="763" y="2429"/>
                    <a:pt x="748" y="2490"/>
                    <a:pt x="702" y="2490"/>
                  </a:cubicBezTo>
                  <a:cubicBezTo>
                    <a:pt x="664" y="2490"/>
                    <a:pt x="641" y="2444"/>
                    <a:pt x="603" y="2437"/>
                  </a:cubicBezTo>
                  <a:cubicBezTo>
                    <a:pt x="565" y="2421"/>
                    <a:pt x="519" y="2429"/>
                    <a:pt x="473" y="2421"/>
                  </a:cubicBezTo>
                  <a:lnTo>
                    <a:pt x="473" y="2421"/>
                  </a:lnTo>
                  <a:cubicBezTo>
                    <a:pt x="458" y="2406"/>
                    <a:pt x="404" y="2391"/>
                    <a:pt x="419" y="2368"/>
                  </a:cubicBezTo>
                  <a:cubicBezTo>
                    <a:pt x="450" y="2330"/>
                    <a:pt x="527" y="2338"/>
                    <a:pt x="565" y="2299"/>
                  </a:cubicBezTo>
                  <a:cubicBezTo>
                    <a:pt x="572" y="2292"/>
                    <a:pt x="572" y="2261"/>
                    <a:pt x="557" y="2254"/>
                  </a:cubicBezTo>
                  <a:cubicBezTo>
                    <a:pt x="519" y="2238"/>
                    <a:pt x="473" y="2269"/>
                    <a:pt x="435" y="2254"/>
                  </a:cubicBezTo>
                  <a:cubicBezTo>
                    <a:pt x="404" y="2231"/>
                    <a:pt x="404" y="2177"/>
                    <a:pt x="366" y="2162"/>
                  </a:cubicBezTo>
                  <a:cubicBezTo>
                    <a:pt x="313" y="2131"/>
                    <a:pt x="252" y="2147"/>
                    <a:pt x="190" y="2139"/>
                  </a:cubicBezTo>
                  <a:lnTo>
                    <a:pt x="190" y="2139"/>
                  </a:lnTo>
                  <a:cubicBezTo>
                    <a:pt x="183" y="2093"/>
                    <a:pt x="183" y="2047"/>
                    <a:pt x="160" y="2009"/>
                  </a:cubicBezTo>
                  <a:cubicBezTo>
                    <a:pt x="145" y="1956"/>
                    <a:pt x="106" y="1910"/>
                    <a:pt x="76" y="1864"/>
                  </a:cubicBezTo>
                  <a:cubicBezTo>
                    <a:pt x="76" y="1864"/>
                    <a:pt x="22" y="1772"/>
                    <a:pt x="15" y="1765"/>
                  </a:cubicBezTo>
                  <a:cubicBezTo>
                    <a:pt x="15" y="1757"/>
                    <a:pt x="30" y="1650"/>
                    <a:pt x="30" y="1650"/>
                  </a:cubicBezTo>
                  <a:cubicBezTo>
                    <a:pt x="22" y="1627"/>
                    <a:pt x="15" y="1597"/>
                    <a:pt x="0" y="1574"/>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63" name="Freeform 46">
              <a:extLst>
                <a:ext uri="{FF2B5EF4-FFF2-40B4-BE49-F238E27FC236}">
                  <a16:creationId xmlns:a16="http://schemas.microsoft.com/office/drawing/2014/main" id="{EFCEB26F-9743-4AEE-BB71-17FD2806E661}"/>
                </a:ext>
              </a:extLst>
            </p:cNvPr>
            <p:cNvSpPr>
              <a:spLocks noChangeArrowheads="1"/>
            </p:cNvSpPr>
            <p:nvPr/>
          </p:nvSpPr>
          <p:spPr bwMode="auto">
            <a:xfrm>
              <a:off x="7140110" y="7119938"/>
              <a:ext cx="190488" cy="203200"/>
            </a:xfrm>
            <a:custGeom>
              <a:avLst/>
              <a:gdLst>
                <a:gd name="T0" fmla="*/ 0 w 528"/>
                <a:gd name="T1" fmla="*/ 106 h 566"/>
                <a:gd name="T2" fmla="*/ 0 w 528"/>
                <a:gd name="T3" fmla="*/ 106 h 566"/>
                <a:gd name="T4" fmla="*/ 46 w 528"/>
                <a:gd name="T5" fmla="*/ 229 h 566"/>
                <a:gd name="T6" fmla="*/ 107 w 528"/>
                <a:gd name="T7" fmla="*/ 244 h 566"/>
                <a:gd name="T8" fmla="*/ 107 w 528"/>
                <a:gd name="T9" fmla="*/ 305 h 566"/>
                <a:gd name="T10" fmla="*/ 138 w 528"/>
                <a:gd name="T11" fmla="*/ 374 h 566"/>
                <a:gd name="T12" fmla="*/ 184 w 528"/>
                <a:gd name="T13" fmla="*/ 420 h 566"/>
                <a:gd name="T14" fmla="*/ 206 w 528"/>
                <a:gd name="T15" fmla="*/ 488 h 566"/>
                <a:gd name="T16" fmla="*/ 206 w 528"/>
                <a:gd name="T17" fmla="*/ 488 h 566"/>
                <a:gd name="T18" fmla="*/ 268 w 528"/>
                <a:gd name="T19" fmla="*/ 488 h 566"/>
                <a:gd name="T20" fmla="*/ 268 w 528"/>
                <a:gd name="T21" fmla="*/ 542 h 566"/>
                <a:gd name="T22" fmla="*/ 329 w 528"/>
                <a:gd name="T23" fmla="*/ 565 h 566"/>
                <a:gd name="T24" fmla="*/ 405 w 528"/>
                <a:gd name="T25" fmla="*/ 550 h 566"/>
                <a:gd name="T26" fmla="*/ 405 w 528"/>
                <a:gd name="T27" fmla="*/ 550 h 566"/>
                <a:gd name="T28" fmla="*/ 489 w 528"/>
                <a:gd name="T29" fmla="*/ 473 h 566"/>
                <a:gd name="T30" fmla="*/ 466 w 528"/>
                <a:gd name="T31" fmla="*/ 427 h 566"/>
                <a:gd name="T32" fmla="*/ 512 w 528"/>
                <a:gd name="T33" fmla="*/ 374 h 566"/>
                <a:gd name="T34" fmla="*/ 527 w 528"/>
                <a:gd name="T35" fmla="*/ 290 h 566"/>
                <a:gd name="T36" fmla="*/ 527 w 528"/>
                <a:gd name="T37" fmla="*/ 290 h 566"/>
                <a:gd name="T38" fmla="*/ 489 w 528"/>
                <a:gd name="T39" fmla="*/ 236 h 566"/>
                <a:gd name="T40" fmla="*/ 436 w 528"/>
                <a:gd name="T41" fmla="*/ 221 h 566"/>
                <a:gd name="T42" fmla="*/ 306 w 528"/>
                <a:gd name="T43" fmla="*/ 175 h 566"/>
                <a:gd name="T44" fmla="*/ 314 w 528"/>
                <a:gd name="T45" fmla="*/ 84 h 566"/>
                <a:gd name="T46" fmla="*/ 245 w 528"/>
                <a:gd name="T47" fmla="*/ 106 h 566"/>
                <a:gd name="T48" fmla="*/ 222 w 528"/>
                <a:gd name="T49" fmla="*/ 53 h 566"/>
                <a:gd name="T50" fmla="*/ 222 w 528"/>
                <a:gd name="T51" fmla="*/ 7 h 566"/>
                <a:gd name="T52" fmla="*/ 222 w 528"/>
                <a:gd name="T53" fmla="*/ 7 h 566"/>
                <a:gd name="T54" fmla="*/ 115 w 528"/>
                <a:gd name="T55" fmla="*/ 15 h 566"/>
                <a:gd name="T56" fmla="*/ 61 w 528"/>
                <a:gd name="T57" fmla="*/ 68 h 566"/>
                <a:gd name="T58" fmla="*/ 23 w 528"/>
                <a:gd name="T59" fmla="*/ 68 h 566"/>
                <a:gd name="T60" fmla="*/ 0 w 528"/>
                <a:gd name="T61" fmla="*/ 10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8" h="566">
                  <a:moveTo>
                    <a:pt x="0" y="106"/>
                  </a:moveTo>
                  <a:lnTo>
                    <a:pt x="0" y="106"/>
                  </a:lnTo>
                  <a:cubicBezTo>
                    <a:pt x="16" y="145"/>
                    <a:pt x="23" y="198"/>
                    <a:pt x="46" y="229"/>
                  </a:cubicBezTo>
                  <a:cubicBezTo>
                    <a:pt x="61" y="244"/>
                    <a:pt x="92" y="229"/>
                    <a:pt x="107" y="244"/>
                  </a:cubicBezTo>
                  <a:cubicBezTo>
                    <a:pt x="115" y="259"/>
                    <a:pt x="100" y="290"/>
                    <a:pt x="107" y="305"/>
                  </a:cubicBezTo>
                  <a:cubicBezTo>
                    <a:pt x="115" y="328"/>
                    <a:pt x="122" y="359"/>
                    <a:pt x="138" y="374"/>
                  </a:cubicBezTo>
                  <a:cubicBezTo>
                    <a:pt x="145" y="397"/>
                    <a:pt x="168" y="404"/>
                    <a:pt x="184" y="420"/>
                  </a:cubicBezTo>
                  <a:cubicBezTo>
                    <a:pt x="199" y="443"/>
                    <a:pt x="199" y="465"/>
                    <a:pt x="206" y="488"/>
                  </a:cubicBezTo>
                  <a:lnTo>
                    <a:pt x="206" y="488"/>
                  </a:lnTo>
                  <a:cubicBezTo>
                    <a:pt x="229" y="488"/>
                    <a:pt x="252" y="481"/>
                    <a:pt x="268" y="488"/>
                  </a:cubicBezTo>
                  <a:cubicBezTo>
                    <a:pt x="275" y="504"/>
                    <a:pt x="260" y="527"/>
                    <a:pt x="268" y="542"/>
                  </a:cubicBezTo>
                  <a:cubicBezTo>
                    <a:pt x="283" y="557"/>
                    <a:pt x="306" y="565"/>
                    <a:pt x="329" y="565"/>
                  </a:cubicBezTo>
                  <a:cubicBezTo>
                    <a:pt x="352" y="565"/>
                    <a:pt x="375" y="557"/>
                    <a:pt x="405" y="550"/>
                  </a:cubicBezTo>
                  <a:lnTo>
                    <a:pt x="405" y="550"/>
                  </a:lnTo>
                  <a:cubicBezTo>
                    <a:pt x="428" y="527"/>
                    <a:pt x="474" y="504"/>
                    <a:pt x="489" y="473"/>
                  </a:cubicBezTo>
                  <a:cubicBezTo>
                    <a:pt x="497" y="458"/>
                    <a:pt x="458" y="443"/>
                    <a:pt x="466" y="427"/>
                  </a:cubicBezTo>
                  <a:cubicBezTo>
                    <a:pt x="466" y="404"/>
                    <a:pt x="497" y="397"/>
                    <a:pt x="512" y="374"/>
                  </a:cubicBezTo>
                  <a:cubicBezTo>
                    <a:pt x="520" y="351"/>
                    <a:pt x="520" y="320"/>
                    <a:pt x="527" y="290"/>
                  </a:cubicBezTo>
                  <a:lnTo>
                    <a:pt x="527" y="290"/>
                  </a:lnTo>
                  <a:cubicBezTo>
                    <a:pt x="512" y="275"/>
                    <a:pt x="504" y="252"/>
                    <a:pt x="489" y="236"/>
                  </a:cubicBezTo>
                  <a:cubicBezTo>
                    <a:pt x="474" y="229"/>
                    <a:pt x="451" y="229"/>
                    <a:pt x="436" y="221"/>
                  </a:cubicBezTo>
                  <a:cubicBezTo>
                    <a:pt x="390" y="206"/>
                    <a:pt x="336" y="206"/>
                    <a:pt x="306" y="175"/>
                  </a:cubicBezTo>
                  <a:cubicBezTo>
                    <a:pt x="283" y="152"/>
                    <a:pt x="329" y="106"/>
                    <a:pt x="314" y="84"/>
                  </a:cubicBezTo>
                  <a:cubicBezTo>
                    <a:pt x="298" y="61"/>
                    <a:pt x="268" y="114"/>
                    <a:pt x="245" y="106"/>
                  </a:cubicBezTo>
                  <a:cubicBezTo>
                    <a:pt x="222" y="99"/>
                    <a:pt x="222" y="68"/>
                    <a:pt x="222" y="53"/>
                  </a:cubicBezTo>
                  <a:cubicBezTo>
                    <a:pt x="214" y="38"/>
                    <a:pt x="222" y="23"/>
                    <a:pt x="222" y="7"/>
                  </a:cubicBezTo>
                  <a:lnTo>
                    <a:pt x="222" y="7"/>
                  </a:lnTo>
                  <a:cubicBezTo>
                    <a:pt x="191" y="7"/>
                    <a:pt x="153" y="0"/>
                    <a:pt x="115" y="15"/>
                  </a:cubicBezTo>
                  <a:cubicBezTo>
                    <a:pt x="92" y="23"/>
                    <a:pt x="84" y="53"/>
                    <a:pt x="61" y="68"/>
                  </a:cubicBezTo>
                  <a:cubicBezTo>
                    <a:pt x="46" y="68"/>
                    <a:pt x="31" y="61"/>
                    <a:pt x="23" y="68"/>
                  </a:cubicBezTo>
                  <a:cubicBezTo>
                    <a:pt x="8" y="76"/>
                    <a:pt x="8" y="91"/>
                    <a:pt x="0" y="106"/>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64" name="Freeform 47">
              <a:extLst>
                <a:ext uri="{FF2B5EF4-FFF2-40B4-BE49-F238E27FC236}">
                  <a16:creationId xmlns:a16="http://schemas.microsoft.com/office/drawing/2014/main" id="{AA87A9AF-C947-4ECB-9E9F-7C4FDCC25727}"/>
                </a:ext>
              </a:extLst>
            </p:cNvPr>
            <p:cNvSpPr>
              <a:spLocks noChangeArrowheads="1"/>
            </p:cNvSpPr>
            <p:nvPr/>
          </p:nvSpPr>
          <p:spPr bwMode="auto">
            <a:xfrm>
              <a:off x="6936924" y="7029451"/>
              <a:ext cx="303193" cy="168275"/>
            </a:xfrm>
            <a:custGeom>
              <a:avLst/>
              <a:gdLst>
                <a:gd name="T0" fmla="*/ 0 w 841"/>
                <a:gd name="T1" fmla="*/ 236 h 466"/>
                <a:gd name="T2" fmla="*/ 0 w 841"/>
                <a:gd name="T3" fmla="*/ 236 h 466"/>
                <a:gd name="T4" fmla="*/ 31 w 841"/>
                <a:gd name="T5" fmla="*/ 282 h 466"/>
                <a:gd name="T6" fmla="*/ 31 w 841"/>
                <a:gd name="T7" fmla="*/ 343 h 466"/>
                <a:gd name="T8" fmla="*/ 31 w 841"/>
                <a:gd name="T9" fmla="*/ 343 h 466"/>
                <a:gd name="T10" fmla="*/ 122 w 841"/>
                <a:gd name="T11" fmla="*/ 343 h 466"/>
                <a:gd name="T12" fmla="*/ 176 w 841"/>
                <a:gd name="T13" fmla="*/ 305 h 466"/>
                <a:gd name="T14" fmla="*/ 382 w 841"/>
                <a:gd name="T15" fmla="*/ 328 h 466"/>
                <a:gd name="T16" fmla="*/ 412 w 841"/>
                <a:gd name="T17" fmla="*/ 374 h 466"/>
                <a:gd name="T18" fmla="*/ 420 w 841"/>
                <a:gd name="T19" fmla="*/ 420 h 466"/>
                <a:gd name="T20" fmla="*/ 443 w 841"/>
                <a:gd name="T21" fmla="*/ 450 h 466"/>
                <a:gd name="T22" fmla="*/ 481 w 841"/>
                <a:gd name="T23" fmla="*/ 366 h 466"/>
                <a:gd name="T24" fmla="*/ 504 w 841"/>
                <a:gd name="T25" fmla="*/ 336 h 466"/>
                <a:gd name="T26" fmla="*/ 565 w 841"/>
                <a:gd name="T27" fmla="*/ 358 h 466"/>
                <a:gd name="T28" fmla="*/ 565 w 841"/>
                <a:gd name="T29" fmla="*/ 358 h 466"/>
                <a:gd name="T30" fmla="*/ 588 w 841"/>
                <a:gd name="T31" fmla="*/ 320 h 466"/>
                <a:gd name="T32" fmla="*/ 626 w 841"/>
                <a:gd name="T33" fmla="*/ 320 h 466"/>
                <a:gd name="T34" fmla="*/ 680 w 841"/>
                <a:gd name="T35" fmla="*/ 267 h 466"/>
                <a:gd name="T36" fmla="*/ 787 w 841"/>
                <a:gd name="T37" fmla="*/ 259 h 466"/>
                <a:gd name="T38" fmla="*/ 787 w 841"/>
                <a:gd name="T39" fmla="*/ 259 h 466"/>
                <a:gd name="T40" fmla="*/ 833 w 841"/>
                <a:gd name="T41" fmla="*/ 213 h 466"/>
                <a:gd name="T42" fmla="*/ 810 w 841"/>
                <a:gd name="T43" fmla="*/ 160 h 466"/>
                <a:gd name="T44" fmla="*/ 756 w 841"/>
                <a:gd name="T45" fmla="*/ 129 h 466"/>
                <a:gd name="T46" fmla="*/ 726 w 841"/>
                <a:gd name="T47" fmla="*/ 76 h 466"/>
                <a:gd name="T48" fmla="*/ 726 w 841"/>
                <a:gd name="T49" fmla="*/ 76 h 466"/>
                <a:gd name="T50" fmla="*/ 703 w 841"/>
                <a:gd name="T51" fmla="*/ 22 h 466"/>
                <a:gd name="T52" fmla="*/ 657 w 841"/>
                <a:gd name="T53" fmla="*/ 30 h 466"/>
                <a:gd name="T54" fmla="*/ 573 w 841"/>
                <a:gd name="T55" fmla="*/ 7 h 466"/>
                <a:gd name="T56" fmla="*/ 512 w 841"/>
                <a:gd name="T57" fmla="*/ 45 h 466"/>
                <a:gd name="T58" fmla="*/ 451 w 841"/>
                <a:gd name="T59" fmla="*/ 45 h 466"/>
                <a:gd name="T60" fmla="*/ 405 w 841"/>
                <a:gd name="T61" fmla="*/ 22 h 466"/>
                <a:gd name="T62" fmla="*/ 367 w 841"/>
                <a:gd name="T63" fmla="*/ 22 h 466"/>
                <a:gd name="T64" fmla="*/ 367 w 841"/>
                <a:gd name="T65" fmla="*/ 22 h 466"/>
                <a:gd name="T66" fmla="*/ 321 w 841"/>
                <a:gd name="T67" fmla="*/ 114 h 466"/>
                <a:gd name="T68" fmla="*/ 237 w 841"/>
                <a:gd name="T69" fmla="*/ 152 h 466"/>
                <a:gd name="T70" fmla="*/ 176 w 841"/>
                <a:gd name="T71" fmla="*/ 137 h 466"/>
                <a:gd name="T72" fmla="*/ 160 w 841"/>
                <a:gd name="T73" fmla="*/ 137 h 466"/>
                <a:gd name="T74" fmla="*/ 107 w 841"/>
                <a:gd name="T75" fmla="*/ 191 h 466"/>
                <a:gd name="T76" fmla="*/ 15 w 841"/>
                <a:gd name="T77" fmla="*/ 206 h 466"/>
                <a:gd name="T78" fmla="*/ 0 w 841"/>
                <a:gd name="T79" fmla="*/ 23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1" h="466">
                  <a:moveTo>
                    <a:pt x="0" y="236"/>
                  </a:moveTo>
                  <a:lnTo>
                    <a:pt x="0" y="236"/>
                  </a:lnTo>
                  <a:cubicBezTo>
                    <a:pt x="8" y="252"/>
                    <a:pt x="23" y="267"/>
                    <a:pt x="31" y="282"/>
                  </a:cubicBezTo>
                  <a:cubicBezTo>
                    <a:pt x="38" y="305"/>
                    <a:pt x="31" y="320"/>
                    <a:pt x="31" y="343"/>
                  </a:cubicBezTo>
                  <a:lnTo>
                    <a:pt x="31" y="343"/>
                  </a:lnTo>
                  <a:cubicBezTo>
                    <a:pt x="61" y="343"/>
                    <a:pt x="92" y="351"/>
                    <a:pt x="122" y="343"/>
                  </a:cubicBezTo>
                  <a:cubicBezTo>
                    <a:pt x="145" y="336"/>
                    <a:pt x="153" y="305"/>
                    <a:pt x="176" y="305"/>
                  </a:cubicBezTo>
                  <a:cubicBezTo>
                    <a:pt x="245" y="297"/>
                    <a:pt x="313" y="313"/>
                    <a:pt x="382" y="328"/>
                  </a:cubicBezTo>
                  <a:cubicBezTo>
                    <a:pt x="397" y="336"/>
                    <a:pt x="405" y="358"/>
                    <a:pt x="412" y="374"/>
                  </a:cubicBezTo>
                  <a:cubicBezTo>
                    <a:pt x="420" y="389"/>
                    <a:pt x="412" y="404"/>
                    <a:pt x="420" y="420"/>
                  </a:cubicBezTo>
                  <a:cubicBezTo>
                    <a:pt x="428" y="435"/>
                    <a:pt x="435" y="465"/>
                    <a:pt x="443" y="450"/>
                  </a:cubicBezTo>
                  <a:cubicBezTo>
                    <a:pt x="474" y="435"/>
                    <a:pt x="466" y="397"/>
                    <a:pt x="481" y="366"/>
                  </a:cubicBezTo>
                  <a:cubicBezTo>
                    <a:pt x="489" y="358"/>
                    <a:pt x="489" y="336"/>
                    <a:pt x="504" y="336"/>
                  </a:cubicBezTo>
                  <a:cubicBezTo>
                    <a:pt x="527" y="336"/>
                    <a:pt x="542" y="351"/>
                    <a:pt x="565" y="358"/>
                  </a:cubicBezTo>
                  <a:lnTo>
                    <a:pt x="565" y="358"/>
                  </a:lnTo>
                  <a:cubicBezTo>
                    <a:pt x="573" y="343"/>
                    <a:pt x="573" y="328"/>
                    <a:pt x="588" y="320"/>
                  </a:cubicBezTo>
                  <a:cubicBezTo>
                    <a:pt x="596" y="313"/>
                    <a:pt x="611" y="320"/>
                    <a:pt x="626" y="320"/>
                  </a:cubicBezTo>
                  <a:cubicBezTo>
                    <a:pt x="649" y="305"/>
                    <a:pt x="657" y="275"/>
                    <a:pt x="680" y="267"/>
                  </a:cubicBezTo>
                  <a:cubicBezTo>
                    <a:pt x="718" y="252"/>
                    <a:pt x="756" y="259"/>
                    <a:pt x="787" y="259"/>
                  </a:cubicBezTo>
                  <a:lnTo>
                    <a:pt x="787" y="259"/>
                  </a:lnTo>
                  <a:cubicBezTo>
                    <a:pt x="802" y="244"/>
                    <a:pt x="833" y="236"/>
                    <a:pt x="833" y="213"/>
                  </a:cubicBezTo>
                  <a:cubicBezTo>
                    <a:pt x="840" y="198"/>
                    <a:pt x="825" y="175"/>
                    <a:pt x="810" y="160"/>
                  </a:cubicBezTo>
                  <a:cubicBezTo>
                    <a:pt x="794" y="145"/>
                    <a:pt x="764" y="145"/>
                    <a:pt x="756" y="129"/>
                  </a:cubicBezTo>
                  <a:cubicBezTo>
                    <a:pt x="741" y="114"/>
                    <a:pt x="741" y="91"/>
                    <a:pt x="726" y="76"/>
                  </a:cubicBezTo>
                  <a:lnTo>
                    <a:pt x="726" y="76"/>
                  </a:lnTo>
                  <a:cubicBezTo>
                    <a:pt x="718" y="61"/>
                    <a:pt x="718" y="38"/>
                    <a:pt x="703" y="22"/>
                  </a:cubicBezTo>
                  <a:cubicBezTo>
                    <a:pt x="687" y="15"/>
                    <a:pt x="672" y="30"/>
                    <a:pt x="657" y="30"/>
                  </a:cubicBezTo>
                  <a:cubicBezTo>
                    <a:pt x="626" y="22"/>
                    <a:pt x="604" y="0"/>
                    <a:pt x="573" y="7"/>
                  </a:cubicBezTo>
                  <a:cubicBezTo>
                    <a:pt x="550" y="7"/>
                    <a:pt x="535" y="38"/>
                    <a:pt x="512" y="45"/>
                  </a:cubicBezTo>
                  <a:cubicBezTo>
                    <a:pt x="497" y="53"/>
                    <a:pt x="474" y="53"/>
                    <a:pt x="451" y="45"/>
                  </a:cubicBezTo>
                  <a:cubicBezTo>
                    <a:pt x="435" y="45"/>
                    <a:pt x="420" y="22"/>
                    <a:pt x="405" y="22"/>
                  </a:cubicBezTo>
                  <a:cubicBezTo>
                    <a:pt x="390" y="15"/>
                    <a:pt x="374" y="22"/>
                    <a:pt x="367" y="22"/>
                  </a:cubicBezTo>
                  <a:lnTo>
                    <a:pt x="367" y="22"/>
                  </a:lnTo>
                  <a:cubicBezTo>
                    <a:pt x="351" y="53"/>
                    <a:pt x="344" y="91"/>
                    <a:pt x="321" y="114"/>
                  </a:cubicBezTo>
                  <a:cubicBezTo>
                    <a:pt x="298" y="137"/>
                    <a:pt x="267" y="152"/>
                    <a:pt x="237" y="152"/>
                  </a:cubicBezTo>
                  <a:cubicBezTo>
                    <a:pt x="214" y="160"/>
                    <a:pt x="199" y="137"/>
                    <a:pt x="176" y="137"/>
                  </a:cubicBezTo>
                  <a:cubicBezTo>
                    <a:pt x="176" y="129"/>
                    <a:pt x="160" y="129"/>
                    <a:pt x="160" y="137"/>
                  </a:cubicBezTo>
                  <a:cubicBezTo>
                    <a:pt x="137" y="152"/>
                    <a:pt x="130" y="183"/>
                    <a:pt x="107" y="191"/>
                  </a:cubicBezTo>
                  <a:cubicBezTo>
                    <a:pt x="84" y="206"/>
                    <a:pt x="46" y="191"/>
                    <a:pt x="15" y="206"/>
                  </a:cubicBezTo>
                  <a:cubicBezTo>
                    <a:pt x="8" y="206"/>
                    <a:pt x="8" y="229"/>
                    <a:pt x="0" y="236"/>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65" name="Freeform 48">
              <a:extLst>
                <a:ext uri="{FF2B5EF4-FFF2-40B4-BE49-F238E27FC236}">
                  <a16:creationId xmlns:a16="http://schemas.microsoft.com/office/drawing/2014/main" id="{6654E682-9FE4-4529-B743-B0C1550FF410}"/>
                </a:ext>
              </a:extLst>
            </p:cNvPr>
            <p:cNvSpPr>
              <a:spLocks noChangeArrowheads="1"/>
            </p:cNvSpPr>
            <p:nvPr/>
          </p:nvSpPr>
          <p:spPr bwMode="auto">
            <a:xfrm>
              <a:off x="7198845" y="6983414"/>
              <a:ext cx="269857" cy="242887"/>
            </a:xfrm>
            <a:custGeom>
              <a:avLst/>
              <a:gdLst>
                <a:gd name="T0" fmla="*/ 61 w 749"/>
                <a:gd name="T1" fmla="*/ 389 h 673"/>
                <a:gd name="T2" fmla="*/ 61 w 749"/>
                <a:gd name="T3" fmla="*/ 389 h 673"/>
                <a:gd name="T4" fmla="*/ 107 w 749"/>
                <a:gd name="T5" fmla="*/ 343 h 673"/>
                <a:gd name="T6" fmla="*/ 84 w 749"/>
                <a:gd name="T7" fmla="*/ 290 h 673"/>
                <a:gd name="T8" fmla="*/ 30 w 749"/>
                <a:gd name="T9" fmla="*/ 259 h 673"/>
                <a:gd name="T10" fmla="*/ 0 w 749"/>
                <a:gd name="T11" fmla="*/ 206 h 673"/>
                <a:gd name="T12" fmla="*/ 0 w 749"/>
                <a:gd name="T13" fmla="*/ 206 h 673"/>
                <a:gd name="T14" fmla="*/ 84 w 749"/>
                <a:gd name="T15" fmla="*/ 229 h 673"/>
                <a:gd name="T16" fmla="*/ 137 w 749"/>
                <a:gd name="T17" fmla="*/ 175 h 673"/>
                <a:gd name="T18" fmla="*/ 145 w 749"/>
                <a:gd name="T19" fmla="*/ 137 h 673"/>
                <a:gd name="T20" fmla="*/ 191 w 749"/>
                <a:gd name="T21" fmla="*/ 107 h 673"/>
                <a:gd name="T22" fmla="*/ 191 w 749"/>
                <a:gd name="T23" fmla="*/ 107 h 673"/>
                <a:gd name="T24" fmla="*/ 229 w 749"/>
                <a:gd name="T25" fmla="*/ 53 h 673"/>
                <a:gd name="T26" fmla="*/ 267 w 749"/>
                <a:gd name="T27" fmla="*/ 68 h 673"/>
                <a:gd name="T28" fmla="*/ 313 w 749"/>
                <a:gd name="T29" fmla="*/ 53 h 673"/>
                <a:gd name="T30" fmla="*/ 351 w 749"/>
                <a:gd name="T31" fmla="*/ 68 h 673"/>
                <a:gd name="T32" fmla="*/ 397 w 749"/>
                <a:gd name="T33" fmla="*/ 46 h 673"/>
                <a:gd name="T34" fmla="*/ 473 w 749"/>
                <a:gd name="T35" fmla="*/ 15 h 673"/>
                <a:gd name="T36" fmla="*/ 473 w 749"/>
                <a:gd name="T37" fmla="*/ 15 h 673"/>
                <a:gd name="T38" fmla="*/ 634 w 749"/>
                <a:gd name="T39" fmla="*/ 7 h 673"/>
                <a:gd name="T40" fmla="*/ 748 w 749"/>
                <a:gd name="T41" fmla="*/ 61 h 673"/>
                <a:gd name="T42" fmla="*/ 748 w 749"/>
                <a:gd name="T43" fmla="*/ 61 h 673"/>
                <a:gd name="T44" fmla="*/ 710 w 749"/>
                <a:gd name="T45" fmla="*/ 168 h 673"/>
                <a:gd name="T46" fmla="*/ 695 w 749"/>
                <a:gd name="T47" fmla="*/ 328 h 673"/>
                <a:gd name="T48" fmla="*/ 634 w 749"/>
                <a:gd name="T49" fmla="*/ 351 h 673"/>
                <a:gd name="T50" fmla="*/ 657 w 749"/>
                <a:gd name="T51" fmla="*/ 420 h 673"/>
                <a:gd name="T52" fmla="*/ 657 w 749"/>
                <a:gd name="T53" fmla="*/ 420 h 673"/>
                <a:gd name="T54" fmla="*/ 572 w 749"/>
                <a:gd name="T55" fmla="*/ 488 h 673"/>
                <a:gd name="T56" fmla="*/ 542 w 749"/>
                <a:gd name="T57" fmla="*/ 611 h 673"/>
                <a:gd name="T58" fmla="*/ 450 w 749"/>
                <a:gd name="T59" fmla="*/ 626 h 673"/>
                <a:gd name="T60" fmla="*/ 366 w 749"/>
                <a:gd name="T61" fmla="*/ 672 h 673"/>
                <a:gd name="T62" fmla="*/ 366 w 749"/>
                <a:gd name="T63" fmla="*/ 672 h 673"/>
                <a:gd name="T64" fmla="*/ 328 w 749"/>
                <a:gd name="T65" fmla="*/ 618 h 673"/>
                <a:gd name="T66" fmla="*/ 275 w 749"/>
                <a:gd name="T67" fmla="*/ 603 h 673"/>
                <a:gd name="T68" fmla="*/ 145 w 749"/>
                <a:gd name="T69" fmla="*/ 557 h 673"/>
                <a:gd name="T70" fmla="*/ 153 w 749"/>
                <a:gd name="T71" fmla="*/ 466 h 673"/>
                <a:gd name="T72" fmla="*/ 84 w 749"/>
                <a:gd name="T73" fmla="*/ 488 h 673"/>
                <a:gd name="T74" fmla="*/ 61 w 749"/>
                <a:gd name="T75" fmla="*/ 435 h 673"/>
                <a:gd name="T76" fmla="*/ 61 w 749"/>
                <a:gd name="T77" fmla="*/ 38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9" h="673">
                  <a:moveTo>
                    <a:pt x="61" y="389"/>
                  </a:moveTo>
                  <a:lnTo>
                    <a:pt x="61" y="389"/>
                  </a:lnTo>
                  <a:cubicBezTo>
                    <a:pt x="76" y="374"/>
                    <a:pt x="107" y="366"/>
                    <a:pt x="107" y="343"/>
                  </a:cubicBezTo>
                  <a:cubicBezTo>
                    <a:pt x="114" y="328"/>
                    <a:pt x="99" y="305"/>
                    <a:pt x="84" y="290"/>
                  </a:cubicBezTo>
                  <a:cubicBezTo>
                    <a:pt x="68" y="275"/>
                    <a:pt x="38" y="275"/>
                    <a:pt x="30" y="259"/>
                  </a:cubicBezTo>
                  <a:cubicBezTo>
                    <a:pt x="15" y="244"/>
                    <a:pt x="15" y="221"/>
                    <a:pt x="0" y="206"/>
                  </a:cubicBezTo>
                  <a:lnTo>
                    <a:pt x="0" y="206"/>
                  </a:lnTo>
                  <a:cubicBezTo>
                    <a:pt x="30" y="213"/>
                    <a:pt x="53" y="229"/>
                    <a:pt x="84" y="229"/>
                  </a:cubicBezTo>
                  <a:cubicBezTo>
                    <a:pt x="107" y="221"/>
                    <a:pt x="122" y="198"/>
                    <a:pt x="137" y="175"/>
                  </a:cubicBezTo>
                  <a:cubicBezTo>
                    <a:pt x="145" y="168"/>
                    <a:pt x="137" y="152"/>
                    <a:pt x="145" y="137"/>
                  </a:cubicBezTo>
                  <a:cubicBezTo>
                    <a:pt x="160" y="122"/>
                    <a:pt x="175" y="114"/>
                    <a:pt x="191" y="107"/>
                  </a:cubicBezTo>
                  <a:lnTo>
                    <a:pt x="191" y="107"/>
                  </a:lnTo>
                  <a:cubicBezTo>
                    <a:pt x="198" y="91"/>
                    <a:pt x="214" y="68"/>
                    <a:pt x="229" y="53"/>
                  </a:cubicBezTo>
                  <a:cubicBezTo>
                    <a:pt x="244" y="53"/>
                    <a:pt x="252" y="68"/>
                    <a:pt x="267" y="68"/>
                  </a:cubicBezTo>
                  <a:cubicBezTo>
                    <a:pt x="282" y="68"/>
                    <a:pt x="297" y="53"/>
                    <a:pt x="313" y="53"/>
                  </a:cubicBezTo>
                  <a:cubicBezTo>
                    <a:pt x="328" y="53"/>
                    <a:pt x="336" y="68"/>
                    <a:pt x="351" y="68"/>
                  </a:cubicBezTo>
                  <a:cubicBezTo>
                    <a:pt x="366" y="68"/>
                    <a:pt x="382" y="53"/>
                    <a:pt x="397" y="46"/>
                  </a:cubicBezTo>
                  <a:cubicBezTo>
                    <a:pt x="420" y="30"/>
                    <a:pt x="443" y="23"/>
                    <a:pt x="473" y="15"/>
                  </a:cubicBezTo>
                  <a:lnTo>
                    <a:pt x="473" y="15"/>
                  </a:lnTo>
                  <a:cubicBezTo>
                    <a:pt x="527" y="15"/>
                    <a:pt x="580" y="0"/>
                    <a:pt x="634" y="7"/>
                  </a:cubicBezTo>
                  <a:cubicBezTo>
                    <a:pt x="680" y="15"/>
                    <a:pt x="710" y="46"/>
                    <a:pt x="748" y="61"/>
                  </a:cubicBezTo>
                  <a:lnTo>
                    <a:pt x="748" y="61"/>
                  </a:lnTo>
                  <a:cubicBezTo>
                    <a:pt x="741" y="99"/>
                    <a:pt x="718" y="152"/>
                    <a:pt x="710" y="168"/>
                  </a:cubicBezTo>
                  <a:cubicBezTo>
                    <a:pt x="702" y="191"/>
                    <a:pt x="695" y="321"/>
                    <a:pt x="695" y="328"/>
                  </a:cubicBezTo>
                  <a:cubicBezTo>
                    <a:pt x="695" y="336"/>
                    <a:pt x="634" y="343"/>
                    <a:pt x="634" y="351"/>
                  </a:cubicBezTo>
                  <a:cubicBezTo>
                    <a:pt x="641" y="366"/>
                    <a:pt x="649" y="397"/>
                    <a:pt x="657" y="420"/>
                  </a:cubicBezTo>
                  <a:lnTo>
                    <a:pt x="657" y="420"/>
                  </a:lnTo>
                  <a:cubicBezTo>
                    <a:pt x="626" y="443"/>
                    <a:pt x="588" y="458"/>
                    <a:pt x="572" y="488"/>
                  </a:cubicBezTo>
                  <a:cubicBezTo>
                    <a:pt x="550" y="527"/>
                    <a:pt x="572" y="580"/>
                    <a:pt x="542" y="611"/>
                  </a:cubicBezTo>
                  <a:cubicBezTo>
                    <a:pt x="519" y="634"/>
                    <a:pt x="481" y="618"/>
                    <a:pt x="450" y="626"/>
                  </a:cubicBezTo>
                  <a:cubicBezTo>
                    <a:pt x="420" y="641"/>
                    <a:pt x="397" y="657"/>
                    <a:pt x="366" y="672"/>
                  </a:cubicBezTo>
                  <a:lnTo>
                    <a:pt x="366" y="672"/>
                  </a:lnTo>
                  <a:cubicBezTo>
                    <a:pt x="351" y="657"/>
                    <a:pt x="343" y="634"/>
                    <a:pt x="328" y="618"/>
                  </a:cubicBezTo>
                  <a:cubicBezTo>
                    <a:pt x="313" y="611"/>
                    <a:pt x="290" y="611"/>
                    <a:pt x="275" y="603"/>
                  </a:cubicBezTo>
                  <a:cubicBezTo>
                    <a:pt x="229" y="588"/>
                    <a:pt x="175" y="588"/>
                    <a:pt x="145" y="557"/>
                  </a:cubicBezTo>
                  <a:cubicBezTo>
                    <a:pt x="122" y="534"/>
                    <a:pt x="168" y="488"/>
                    <a:pt x="153" y="466"/>
                  </a:cubicBezTo>
                  <a:cubicBezTo>
                    <a:pt x="137" y="443"/>
                    <a:pt x="107" y="496"/>
                    <a:pt x="84" y="488"/>
                  </a:cubicBezTo>
                  <a:cubicBezTo>
                    <a:pt x="61" y="481"/>
                    <a:pt x="61" y="450"/>
                    <a:pt x="61" y="435"/>
                  </a:cubicBezTo>
                  <a:cubicBezTo>
                    <a:pt x="53" y="420"/>
                    <a:pt x="61" y="405"/>
                    <a:pt x="61" y="389"/>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66" name="Freeform 49">
              <a:extLst>
                <a:ext uri="{FF2B5EF4-FFF2-40B4-BE49-F238E27FC236}">
                  <a16:creationId xmlns:a16="http://schemas.microsoft.com/office/drawing/2014/main" id="{28CC49E1-E0D8-465D-9CAB-BCBE22D1D79A}"/>
                </a:ext>
              </a:extLst>
            </p:cNvPr>
            <p:cNvSpPr>
              <a:spLocks noChangeArrowheads="1"/>
            </p:cNvSpPr>
            <p:nvPr/>
          </p:nvSpPr>
          <p:spPr bwMode="auto">
            <a:xfrm>
              <a:off x="6733737" y="7021513"/>
              <a:ext cx="150803" cy="119062"/>
            </a:xfrm>
            <a:custGeom>
              <a:avLst/>
              <a:gdLst>
                <a:gd name="T0" fmla="*/ 0 w 421"/>
                <a:gd name="T1" fmla="*/ 236 h 329"/>
                <a:gd name="T2" fmla="*/ 0 w 421"/>
                <a:gd name="T3" fmla="*/ 236 h 329"/>
                <a:gd name="T4" fmla="*/ 30 w 421"/>
                <a:gd name="T5" fmla="*/ 275 h 329"/>
                <a:gd name="T6" fmla="*/ 15 w 421"/>
                <a:gd name="T7" fmla="*/ 305 h 329"/>
                <a:gd name="T8" fmla="*/ 8 w 421"/>
                <a:gd name="T9" fmla="*/ 320 h 329"/>
                <a:gd name="T10" fmla="*/ 8 w 421"/>
                <a:gd name="T11" fmla="*/ 320 h 329"/>
                <a:gd name="T12" fmla="*/ 91 w 421"/>
                <a:gd name="T13" fmla="*/ 320 h 329"/>
                <a:gd name="T14" fmla="*/ 122 w 421"/>
                <a:gd name="T15" fmla="*/ 267 h 329"/>
                <a:gd name="T16" fmla="*/ 175 w 421"/>
                <a:gd name="T17" fmla="*/ 259 h 329"/>
                <a:gd name="T18" fmla="*/ 198 w 421"/>
                <a:gd name="T19" fmla="*/ 229 h 329"/>
                <a:gd name="T20" fmla="*/ 298 w 421"/>
                <a:gd name="T21" fmla="*/ 252 h 329"/>
                <a:gd name="T22" fmla="*/ 336 w 421"/>
                <a:gd name="T23" fmla="*/ 290 h 329"/>
                <a:gd name="T24" fmla="*/ 336 w 421"/>
                <a:gd name="T25" fmla="*/ 290 h 329"/>
                <a:gd name="T26" fmla="*/ 397 w 421"/>
                <a:gd name="T27" fmla="*/ 290 h 329"/>
                <a:gd name="T28" fmla="*/ 397 w 421"/>
                <a:gd name="T29" fmla="*/ 252 h 329"/>
                <a:gd name="T30" fmla="*/ 420 w 421"/>
                <a:gd name="T31" fmla="*/ 214 h 329"/>
                <a:gd name="T32" fmla="*/ 420 w 421"/>
                <a:gd name="T33" fmla="*/ 214 h 329"/>
                <a:gd name="T34" fmla="*/ 382 w 421"/>
                <a:gd name="T35" fmla="*/ 145 h 329"/>
                <a:gd name="T36" fmla="*/ 313 w 421"/>
                <a:gd name="T37" fmla="*/ 84 h 329"/>
                <a:gd name="T38" fmla="*/ 267 w 421"/>
                <a:gd name="T39" fmla="*/ 0 h 329"/>
                <a:gd name="T40" fmla="*/ 267 w 421"/>
                <a:gd name="T41" fmla="*/ 0 h 329"/>
                <a:gd name="T42" fmla="*/ 229 w 421"/>
                <a:gd name="T43" fmla="*/ 38 h 329"/>
                <a:gd name="T44" fmla="*/ 206 w 421"/>
                <a:gd name="T45" fmla="*/ 68 h 329"/>
                <a:gd name="T46" fmla="*/ 114 w 421"/>
                <a:gd name="T47" fmla="*/ 53 h 329"/>
                <a:gd name="T48" fmla="*/ 46 w 421"/>
                <a:gd name="T49" fmla="*/ 106 h 329"/>
                <a:gd name="T50" fmla="*/ 38 w 421"/>
                <a:gd name="T51" fmla="*/ 145 h 329"/>
                <a:gd name="T52" fmla="*/ 0 w 421"/>
                <a:gd name="T53" fmla="*/ 23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1" h="329">
                  <a:moveTo>
                    <a:pt x="0" y="236"/>
                  </a:moveTo>
                  <a:lnTo>
                    <a:pt x="0" y="236"/>
                  </a:lnTo>
                  <a:cubicBezTo>
                    <a:pt x="15" y="252"/>
                    <a:pt x="30" y="259"/>
                    <a:pt x="30" y="275"/>
                  </a:cubicBezTo>
                  <a:cubicBezTo>
                    <a:pt x="30" y="290"/>
                    <a:pt x="15" y="290"/>
                    <a:pt x="15" y="305"/>
                  </a:cubicBezTo>
                  <a:cubicBezTo>
                    <a:pt x="15" y="313"/>
                    <a:pt x="8" y="313"/>
                    <a:pt x="8" y="320"/>
                  </a:cubicBezTo>
                  <a:lnTo>
                    <a:pt x="8" y="320"/>
                  </a:lnTo>
                  <a:cubicBezTo>
                    <a:pt x="38" y="320"/>
                    <a:pt x="69" y="328"/>
                    <a:pt x="91" y="320"/>
                  </a:cubicBezTo>
                  <a:cubicBezTo>
                    <a:pt x="107" y="313"/>
                    <a:pt x="107" y="282"/>
                    <a:pt x="122" y="267"/>
                  </a:cubicBezTo>
                  <a:cubicBezTo>
                    <a:pt x="137" y="259"/>
                    <a:pt x="160" y="267"/>
                    <a:pt x="175" y="259"/>
                  </a:cubicBezTo>
                  <a:cubicBezTo>
                    <a:pt x="191" y="259"/>
                    <a:pt x="183" y="236"/>
                    <a:pt x="198" y="229"/>
                  </a:cubicBezTo>
                  <a:cubicBezTo>
                    <a:pt x="229" y="229"/>
                    <a:pt x="267" y="236"/>
                    <a:pt x="298" y="252"/>
                  </a:cubicBezTo>
                  <a:cubicBezTo>
                    <a:pt x="313" y="259"/>
                    <a:pt x="321" y="282"/>
                    <a:pt x="336" y="290"/>
                  </a:cubicBezTo>
                  <a:lnTo>
                    <a:pt x="336" y="290"/>
                  </a:lnTo>
                  <a:cubicBezTo>
                    <a:pt x="359" y="290"/>
                    <a:pt x="382" y="305"/>
                    <a:pt x="397" y="290"/>
                  </a:cubicBezTo>
                  <a:cubicBezTo>
                    <a:pt x="412" y="282"/>
                    <a:pt x="397" y="259"/>
                    <a:pt x="397" y="252"/>
                  </a:cubicBezTo>
                  <a:cubicBezTo>
                    <a:pt x="405" y="236"/>
                    <a:pt x="412" y="221"/>
                    <a:pt x="420" y="214"/>
                  </a:cubicBezTo>
                  <a:lnTo>
                    <a:pt x="420" y="214"/>
                  </a:lnTo>
                  <a:cubicBezTo>
                    <a:pt x="405" y="191"/>
                    <a:pt x="397" y="168"/>
                    <a:pt x="382" y="145"/>
                  </a:cubicBezTo>
                  <a:cubicBezTo>
                    <a:pt x="359" y="122"/>
                    <a:pt x="328" y="106"/>
                    <a:pt x="313" y="84"/>
                  </a:cubicBezTo>
                  <a:cubicBezTo>
                    <a:pt x="290" y="53"/>
                    <a:pt x="283" y="23"/>
                    <a:pt x="267" y="0"/>
                  </a:cubicBezTo>
                  <a:lnTo>
                    <a:pt x="267" y="0"/>
                  </a:lnTo>
                  <a:cubicBezTo>
                    <a:pt x="252" y="7"/>
                    <a:pt x="237" y="23"/>
                    <a:pt x="229" y="38"/>
                  </a:cubicBezTo>
                  <a:cubicBezTo>
                    <a:pt x="221" y="45"/>
                    <a:pt x="221" y="68"/>
                    <a:pt x="206" y="68"/>
                  </a:cubicBezTo>
                  <a:cubicBezTo>
                    <a:pt x="175" y="68"/>
                    <a:pt x="145" y="45"/>
                    <a:pt x="114" y="53"/>
                  </a:cubicBezTo>
                  <a:cubicBezTo>
                    <a:pt x="84" y="61"/>
                    <a:pt x="61" y="84"/>
                    <a:pt x="46" y="106"/>
                  </a:cubicBezTo>
                  <a:cubicBezTo>
                    <a:pt x="38" y="114"/>
                    <a:pt x="46" y="129"/>
                    <a:pt x="38" y="145"/>
                  </a:cubicBezTo>
                  <a:cubicBezTo>
                    <a:pt x="30" y="175"/>
                    <a:pt x="15" y="206"/>
                    <a:pt x="0" y="236"/>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67" name="Freeform 50">
              <a:extLst>
                <a:ext uri="{FF2B5EF4-FFF2-40B4-BE49-F238E27FC236}">
                  <a16:creationId xmlns:a16="http://schemas.microsoft.com/office/drawing/2014/main" id="{4F26C5C4-7E45-4596-A31F-62A8E950D098}"/>
                </a:ext>
              </a:extLst>
            </p:cNvPr>
            <p:cNvSpPr>
              <a:spLocks noChangeArrowheads="1"/>
            </p:cNvSpPr>
            <p:nvPr/>
          </p:nvSpPr>
          <p:spPr bwMode="auto">
            <a:xfrm>
              <a:off x="6622619" y="6973888"/>
              <a:ext cx="80958" cy="146050"/>
            </a:xfrm>
            <a:custGeom>
              <a:avLst/>
              <a:gdLst>
                <a:gd name="T0" fmla="*/ 199 w 223"/>
                <a:gd name="T1" fmla="*/ 397 h 406"/>
                <a:gd name="T2" fmla="*/ 199 w 223"/>
                <a:gd name="T3" fmla="*/ 397 h 406"/>
                <a:gd name="T4" fmla="*/ 176 w 223"/>
                <a:gd name="T5" fmla="*/ 351 h 406"/>
                <a:gd name="T6" fmla="*/ 222 w 223"/>
                <a:gd name="T7" fmla="*/ 336 h 406"/>
                <a:gd name="T8" fmla="*/ 222 w 223"/>
                <a:gd name="T9" fmla="*/ 336 h 406"/>
                <a:gd name="T10" fmla="*/ 199 w 223"/>
                <a:gd name="T11" fmla="*/ 229 h 406"/>
                <a:gd name="T12" fmla="*/ 207 w 223"/>
                <a:gd name="T13" fmla="*/ 183 h 406"/>
                <a:gd name="T14" fmla="*/ 176 w 223"/>
                <a:gd name="T15" fmla="*/ 137 h 406"/>
                <a:gd name="T16" fmla="*/ 176 w 223"/>
                <a:gd name="T17" fmla="*/ 137 h 406"/>
                <a:gd name="T18" fmla="*/ 145 w 223"/>
                <a:gd name="T19" fmla="*/ 114 h 406"/>
                <a:gd name="T20" fmla="*/ 122 w 223"/>
                <a:gd name="T21" fmla="*/ 15 h 406"/>
                <a:gd name="T22" fmla="*/ 92 w 223"/>
                <a:gd name="T23" fmla="*/ 30 h 406"/>
                <a:gd name="T24" fmla="*/ 23 w 223"/>
                <a:gd name="T25" fmla="*/ 0 h 406"/>
                <a:gd name="T26" fmla="*/ 23 w 223"/>
                <a:gd name="T27" fmla="*/ 0 h 406"/>
                <a:gd name="T28" fmla="*/ 0 w 223"/>
                <a:gd name="T29" fmla="*/ 91 h 406"/>
                <a:gd name="T30" fmla="*/ 0 w 223"/>
                <a:gd name="T31" fmla="*/ 91 h 406"/>
                <a:gd name="T32" fmla="*/ 16 w 223"/>
                <a:gd name="T33" fmla="*/ 153 h 406"/>
                <a:gd name="T34" fmla="*/ 0 w 223"/>
                <a:gd name="T35" fmla="*/ 206 h 406"/>
                <a:gd name="T36" fmla="*/ 23 w 223"/>
                <a:gd name="T37" fmla="*/ 252 h 406"/>
                <a:gd name="T38" fmla="*/ 23 w 223"/>
                <a:gd name="T39" fmla="*/ 298 h 406"/>
                <a:gd name="T40" fmla="*/ 61 w 223"/>
                <a:gd name="T41" fmla="*/ 351 h 406"/>
                <a:gd name="T42" fmla="*/ 61 w 223"/>
                <a:gd name="T43" fmla="*/ 351 h 406"/>
                <a:gd name="T44" fmla="*/ 115 w 223"/>
                <a:gd name="T45" fmla="*/ 382 h 406"/>
                <a:gd name="T46" fmla="*/ 130 w 223"/>
                <a:gd name="T47" fmla="*/ 397 h 406"/>
                <a:gd name="T48" fmla="*/ 199 w 223"/>
                <a:gd name="T49" fmla="*/ 3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3" h="406">
                  <a:moveTo>
                    <a:pt x="199" y="397"/>
                  </a:moveTo>
                  <a:lnTo>
                    <a:pt x="199" y="397"/>
                  </a:lnTo>
                  <a:cubicBezTo>
                    <a:pt x="191" y="382"/>
                    <a:pt x="168" y="366"/>
                    <a:pt x="176" y="351"/>
                  </a:cubicBezTo>
                  <a:cubicBezTo>
                    <a:pt x="176" y="336"/>
                    <a:pt x="207" y="336"/>
                    <a:pt x="222" y="336"/>
                  </a:cubicBezTo>
                  <a:lnTo>
                    <a:pt x="222" y="336"/>
                  </a:lnTo>
                  <a:cubicBezTo>
                    <a:pt x="214" y="298"/>
                    <a:pt x="199" y="259"/>
                    <a:pt x="199" y="229"/>
                  </a:cubicBezTo>
                  <a:cubicBezTo>
                    <a:pt x="191" y="214"/>
                    <a:pt x="207" y="198"/>
                    <a:pt x="207" y="183"/>
                  </a:cubicBezTo>
                  <a:cubicBezTo>
                    <a:pt x="199" y="168"/>
                    <a:pt x="191" y="153"/>
                    <a:pt x="176" y="137"/>
                  </a:cubicBezTo>
                  <a:lnTo>
                    <a:pt x="176" y="137"/>
                  </a:lnTo>
                  <a:cubicBezTo>
                    <a:pt x="168" y="130"/>
                    <a:pt x="153" y="130"/>
                    <a:pt x="145" y="114"/>
                  </a:cubicBezTo>
                  <a:cubicBezTo>
                    <a:pt x="130" y="84"/>
                    <a:pt x="138" y="38"/>
                    <a:pt x="122" y="15"/>
                  </a:cubicBezTo>
                  <a:cubicBezTo>
                    <a:pt x="115" y="0"/>
                    <a:pt x="107" y="38"/>
                    <a:pt x="92" y="30"/>
                  </a:cubicBezTo>
                  <a:cubicBezTo>
                    <a:pt x="69" y="30"/>
                    <a:pt x="46" y="15"/>
                    <a:pt x="23" y="0"/>
                  </a:cubicBezTo>
                  <a:lnTo>
                    <a:pt x="23" y="0"/>
                  </a:lnTo>
                  <a:cubicBezTo>
                    <a:pt x="0" y="91"/>
                    <a:pt x="0" y="91"/>
                    <a:pt x="0" y="91"/>
                  </a:cubicBezTo>
                  <a:lnTo>
                    <a:pt x="0" y="91"/>
                  </a:lnTo>
                  <a:cubicBezTo>
                    <a:pt x="8" y="114"/>
                    <a:pt x="16" y="130"/>
                    <a:pt x="16" y="153"/>
                  </a:cubicBezTo>
                  <a:cubicBezTo>
                    <a:pt x="16" y="168"/>
                    <a:pt x="0" y="183"/>
                    <a:pt x="0" y="206"/>
                  </a:cubicBezTo>
                  <a:cubicBezTo>
                    <a:pt x="0" y="221"/>
                    <a:pt x="16" y="236"/>
                    <a:pt x="23" y="252"/>
                  </a:cubicBezTo>
                  <a:cubicBezTo>
                    <a:pt x="23" y="267"/>
                    <a:pt x="16" y="282"/>
                    <a:pt x="23" y="298"/>
                  </a:cubicBezTo>
                  <a:cubicBezTo>
                    <a:pt x="31" y="321"/>
                    <a:pt x="46" y="328"/>
                    <a:pt x="61" y="351"/>
                  </a:cubicBezTo>
                  <a:lnTo>
                    <a:pt x="61" y="351"/>
                  </a:lnTo>
                  <a:cubicBezTo>
                    <a:pt x="77" y="359"/>
                    <a:pt x="92" y="374"/>
                    <a:pt x="115" y="382"/>
                  </a:cubicBezTo>
                  <a:cubicBezTo>
                    <a:pt x="115" y="389"/>
                    <a:pt x="122" y="397"/>
                    <a:pt x="130" y="397"/>
                  </a:cubicBezTo>
                  <a:cubicBezTo>
                    <a:pt x="153" y="405"/>
                    <a:pt x="176" y="397"/>
                    <a:pt x="199" y="397"/>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68" name="Freeform 51">
              <a:extLst>
                <a:ext uri="{FF2B5EF4-FFF2-40B4-BE49-F238E27FC236}">
                  <a16:creationId xmlns:a16="http://schemas.microsoft.com/office/drawing/2014/main" id="{6DF6B38C-F3AA-41AA-A59C-12A096E981ED}"/>
                </a:ext>
              </a:extLst>
            </p:cNvPr>
            <p:cNvSpPr>
              <a:spLocks noChangeArrowheads="1"/>
            </p:cNvSpPr>
            <p:nvPr/>
          </p:nvSpPr>
          <p:spPr bwMode="auto">
            <a:xfrm>
              <a:off x="6489278" y="6996114"/>
              <a:ext cx="157153" cy="115887"/>
            </a:xfrm>
            <a:custGeom>
              <a:avLst/>
              <a:gdLst>
                <a:gd name="T0" fmla="*/ 260 w 436"/>
                <a:gd name="T1" fmla="*/ 298 h 322"/>
                <a:gd name="T2" fmla="*/ 260 w 436"/>
                <a:gd name="T3" fmla="*/ 298 h 322"/>
                <a:gd name="T4" fmla="*/ 290 w 436"/>
                <a:gd name="T5" fmla="*/ 267 h 322"/>
                <a:gd name="T6" fmla="*/ 351 w 436"/>
                <a:gd name="T7" fmla="*/ 283 h 322"/>
                <a:gd name="T8" fmla="*/ 405 w 436"/>
                <a:gd name="T9" fmla="*/ 313 h 322"/>
                <a:gd name="T10" fmla="*/ 435 w 436"/>
                <a:gd name="T11" fmla="*/ 290 h 322"/>
                <a:gd name="T12" fmla="*/ 435 w 436"/>
                <a:gd name="T13" fmla="*/ 290 h 322"/>
                <a:gd name="T14" fmla="*/ 397 w 436"/>
                <a:gd name="T15" fmla="*/ 237 h 322"/>
                <a:gd name="T16" fmla="*/ 397 w 436"/>
                <a:gd name="T17" fmla="*/ 191 h 322"/>
                <a:gd name="T18" fmla="*/ 374 w 436"/>
                <a:gd name="T19" fmla="*/ 145 h 322"/>
                <a:gd name="T20" fmla="*/ 390 w 436"/>
                <a:gd name="T21" fmla="*/ 92 h 322"/>
                <a:gd name="T22" fmla="*/ 374 w 436"/>
                <a:gd name="T23" fmla="*/ 30 h 322"/>
                <a:gd name="T24" fmla="*/ 374 w 436"/>
                <a:gd name="T25" fmla="*/ 30 h 322"/>
                <a:gd name="T26" fmla="*/ 321 w 436"/>
                <a:gd name="T27" fmla="*/ 53 h 322"/>
                <a:gd name="T28" fmla="*/ 283 w 436"/>
                <a:gd name="T29" fmla="*/ 0 h 322"/>
                <a:gd name="T30" fmla="*/ 260 w 436"/>
                <a:gd name="T31" fmla="*/ 46 h 322"/>
                <a:gd name="T32" fmla="*/ 229 w 436"/>
                <a:gd name="T33" fmla="*/ 69 h 322"/>
                <a:gd name="T34" fmla="*/ 168 w 436"/>
                <a:gd name="T35" fmla="*/ 46 h 322"/>
                <a:gd name="T36" fmla="*/ 168 w 436"/>
                <a:gd name="T37" fmla="*/ 46 h 322"/>
                <a:gd name="T38" fmla="*/ 92 w 436"/>
                <a:gd name="T39" fmla="*/ 122 h 322"/>
                <a:gd name="T40" fmla="*/ 46 w 436"/>
                <a:gd name="T41" fmla="*/ 84 h 322"/>
                <a:gd name="T42" fmla="*/ 0 w 436"/>
                <a:gd name="T43" fmla="*/ 137 h 322"/>
                <a:gd name="T44" fmla="*/ 0 w 436"/>
                <a:gd name="T45" fmla="*/ 137 h 322"/>
                <a:gd name="T46" fmla="*/ 77 w 436"/>
                <a:gd name="T47" fmla="*/ 175 h 322"/>
                <a:gd name="T48" fmla="*/ 92 w 436"/>
                <a:gd name="T49" fmla="*/ 260 h 322"/>
                <a:gd name="T50" fmla="*/ 130 w 436"/>
                <a:gd name="T51" fmla="*/ 313 h 322"/>
                <a:gd name="T52" fmla="*/ 199 w 436"/>
                <a:gd name="T53" fmla="*/ 283 h 322"/>
                <a:gd name="T54" fmla="*/ 260 w 436"/>
                <a:gd name="T55" fmla="*/ 298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6" h="322">
                  <a:moveTo>
                    <a:pt x="260" y="298"/>
                  </a:moveTo>
                  <a:lnTo>
                    <a:pt x="260" y="298"/>
                  </a:lnTo>
                  <a:cubicBezTo>
                    <a:pt x="275" y="290"/>
                    <a:pt x="275" y="275"/>
                    <a:pt x="290" y="267"/>
                  </a:cubicBezTo>
                  <a:cubicBezTo>
                    <a:pt x="313" y="267"/>
                    <a:pt x="336" y="275"/>
                    <a:pt x="351" y="283"/>
                  </a:cubicBezTo>
                  <a:cubicBezTo>
                    <a:pt x="374" y="290"/>
                    <a:pt x="382" y="313"/>
                    <a:pt x="405" y="313"/>
                  </a:cubicBezTo>
                  <a:cubicBezTo>
                    <a:pt x="413" y="313"/>
                    <a:pt x="420" y="298"/>
                    <a:pt x="435" y="290"/>
                  </a:cubicBezTo>
                  <a:lnTo>
                    <a:pt x="435" y="290"/>
                  </a:lnTo>
                  <a:cubicBezTo>
                    <a:pt x="420" y="267"/>
                    <a:pt x="405" y="260"/>
                    <a:pt x="397" y="237"/>
                  </a:cubicBezTo>
                  <a:cubicBezTo>
                    <a:pt x="390" y="221"/>
                    <a:pt x="397" y="206"/>
                    <a:pt x="397" y="191"/>
                  </a:cubicBezTo>
                  <a:cubicBezTo>
                    <a:pt x="390" y="175"/>
                    <a:pt x="374" y="160"/>
                    <a:pt x="374" y="145"/>
                  </a:cubicBezTo>
                  <a:cubicBezTo>
                    <a:pt x="374" y="122"/>
                    <a:pt x="390" y="107"/>
                    <a:pt x="390" y="92"/>
                  </a:cubicBezTo>
                  <a:cubicBezTo>
                    <a:pt x="390" y="69"/>
                    <a:pt x="382" y="53"/>
                    <a:pt x="374" y="30"/>
                  </a:cubicBezTo>
                  <a:lnTo>
                    <a:pt x="374" y="30"/>
                  </a:lnTo>
                  <a:cubicBezTo>
                    <a:pt x="359" y="38"/>
                    <a:pt x="336" y="61"/>
                    <a:pt x="321" y="53"/>
                  </a:cubicBezTo>
                  <a:cubicBezTo>
                    <a:pt x="298" y="46"/>
                    <a:pt x="306" y="0"/>
                    <a:pt x="283" y="0"/>
                  </a:cubicBezTo>
                  <a:cubicBezTo>
                    <a:pt x="260" y="0"/>
                    <a:pt x="275" y="38"/>
                    <a:pt x="260" y="46"/>
                  </a:cubicBezTo>
                  <a:cubicBezTo>
                    <a:pt x="252" y="61"/>
                    <a:pt x="244" y="69"/>
                    <a:pt x="229" y="69"/>
                  </a:cubicBezTo>
                  <a:cubicBezTo>
                    <a:pt x="214" y="69"/>
                    <a:pt x="191" y="53"/>
                    <a:pt x="168" y="46"/>
                  </a:cubicBezTo>
                  <a:lnTo>
                    <a:pt x="168" y="46"/>
                  </a:lnTo>
                  <a:cubicBezTo>
                    <a:pt x="145" y="69"/>
                    <a:pt x="130" y="107"/>
                    <a:pt x="92" y="122"/>
                  </a:cubicBezTo>
                  <a:cubicBezTo>
                    <a:pt x="77" y="122"/>
                    <a:pt x="69" y="76"/>
                    <a:pt x="46" y="84"/>
                  </a:cubicBezTo>
                  <a:cubicBezTo>
                    <a:pt x="23" y="84"/>
                    <a:pt x="15" y="114"/>
                    <a:pt x="0" y="137"/>
                  </a:cubicBezTo>
                  <a:lnTo>
                    <a:pt x="0" y="137"/>
                  </a:lnTo>
                  <a:cubicBezTo>
                    <a:pt x="23" y="145"/>
                    <a:pt x="61" y="153"/>
                    <a:pt x="77" y="175"/>
                  </a:cubicBezTo>
                  <a:cubicBezTo>
                    <a:pt x="92" y="198"/>
                    <a:pt x="77" y="229"/>
                    <a:pt x="92" y="260"/>
                  </a:cubicBezTo>
                  <a:cubicBezTo>
                    <a:pt x="99" y="283"/>
                    <a:pt x="107" y="313"/>
                    <a:pt x="130" y="313"/>
                  </a:cubicBezTo>
                  <a:cubicBezTo>
                    <a:pt x="153" y="321"/>
                    <a:pt x="176" y="283"/>
                    <a:pt x="199" y="283"/>
                  </a:cubicBezTo>
                  <a:cubicBezTo>
                    <a:pt x="221" y="275"/>
                    <a:pt x="244" y="298"/>
                    <a:pt x="260" y="298"/>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69" name="Freeform 52">
              <a:extLst>
                <a:ext uri="{FF2B5EF4-FFF2-40B4-BE49-F238E27FC236}">
                  <a16:creationId xmlns:a16="http://schemas.microsoft.com/office/drawing/2014/main" id="{8B40BAA0-833D-4EA2-86FE-D135603C2CD6}"/>
                </a:ext>
              </a:extLst>
            </p:cNvPr>
            <p:cNvSpPr>
              <a:spLocks noChangeArrowheads="1"/>
            </p:cNvSpPr>
            <p:nvPr/>
          </p:nvSpPr>
          <p:spPr bwMode="auto">
            <a:xfrm>
              <a:off x="6524200" y="6869113"/>
              <a:ext cx="107943" cy="152400"/>
            </a:xfrm>
            <a:custGeom>
              <a:avLst/>
              <a:gdLst>
                <a:gd name="T0" fmla="*/ 69 w 299"/>
                <a:gd name="T1" fmla="*/ 398 h 422"/>
                <a:gd name="T2" fmla="*/ 69 w 299"/>
                <a:gd name="T3" fmla="*/ 398 h 422"/>
                <a:gd name="T4" fmla="*/ 130 w 299"/>
                <a:gd name="T5" fmla="*/ 421 h 422"/>
                <a:gd name="T6" fmla="*/ 161 w 299"/>
                <a:gd name="T7" fmla="*/ 398 h 422"/>
                <a:gd name="T8" fmla="*/ 184 w 299"/>
                <a:gd name="T9" fmla="*/ 352 h 422"/>
                <a:gd name="T10" fmla="*/ 222 w 299"/>
                <a:gd name="T11" fmla="*/ 405 h 422"/>
                <a:gd name="T12" fmla="*/ 275 w 299"/>
                <a:gd name="T13" fmla="*/ 382 h 422"/>
                <a:gd name="T14" fmla="*/ 275 w 299"/>
                <a:gd name="T15" fmla="*/ 382 h 422"/>
                <a:gd name="T16" fmla="*/ 298 w 299"/>
                <a:gd name="T17" fmla="*/ 291 h 422"/>
                <a:gd name="T18" fmla="*/ 298 w 299"/>
                <a:gd name="T19" fmla="*/ 291 h 422"/>
                <a:gd name="T20" fmla="*/ 283 w 299"/>
                <a:gd name="T21" fmla="*/ 245 h 422"/>
                <a:gd name="T22" fmla="*/ 245 w 299"/>
                <a:gd name="T23" fmla="*/ 230 h 422"/>
                <a:gd name="T24" fmla="*/ 191 w 299"/>
                <a:gd name="T25" fmla="*/ 123 h 422"/>
                <a:gd name="T26" fmla="*/ 176 w 299"/>
                <a:gd name="T27" fmla="*/ 31 h 422"/>
                <a:gd name="T28" fmla="*/ 130 w 299"/>
                <a:gd name="T29" fmla="*/ 0 h 422"/>
                <a:gd name="T30" fmla="*/ 84 w 299"/>
                <a:gd name="T31" fmla="*/ 31 h 422"/>
                <a:gd name="T32" fmla="*/ 23 w 299"/>
                <a:gd name="T33" fmla="*/ 39 h 422"/>
                <a:gd name="T34" fmla="*/ 8 w 299"/>
                <a:gd name="T35" fmla="*/ 77 h 422"/>
                <a:gd name="T36" fmla="*/ 8 w 299"/>
                <a:gd name="T37" fmla="*/ 146 h 422"/>
                <a:gd name="T38" fmla="*/ 77 w 299"/>
                <a:gd name="T39" fmla="*/ 214 h 422"/>
                <a:gd name="T40" fmla="*/ 46 w 299"/>
                <a:gd name="T41" fmla="*/ 291 h 422"/>
                <a:gd name="T42" fmla="*/ 69 w 299"/>
                <a:gd name="T43" fmla="*/ 398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9" h="422">
                  <a:moveTo>
                    <a:pt x="69" y="398"/>
                  </a:moveTo>
                  <a:lnTo>
                    <a:pt x="69" y="398"/>
                  </a:lnTo>
                  <a:cubicBezTo>
                    <a:pt x="92" y="405"/>
                    <a:pt x="115" y="421"/>
                    <a:pt x="130" y="421"/>
                  </a:cubicBezTo>
                  <a:cubicBezTo>
                    <a:pt x="145" y="421"/>
                    <a:pt x="153" y="413"/>
                    <a:pt x="161" y="398"/>
                  </a:cubicBezTo>
                  <a:cubicBezTo>
                    <a:pt x="176" y="390"/>
                    <a:pt x="161" y="352"/>
                    <a:pt x="184" y="352"/>
                  </a:cubicBezTo>
                  <a:cubicBezTo>
                    <a:pt x="207" y="352"/>
                    <a:pt x="199" y="398"/>
                    <a:pt x="222" y="405"/>
                  </a:cubicBezTo>
                  <a:cubicBezTo>
                    <a:pt x="237" y="413"/>
                    <a:pt x="260" y="390"/>
                    <a:pt x="275" y="382"/>
                  </a:cubicBezTo>
                  <a:lnTo>
                    <a:pt x="275" y="382"/>
                  </a:lnTo>
                  <a:cubicBezTo>
                    <a:pt x="298" y="291"/>
                    <a:pt x="298" y="291"/>
                    <a:pt x="298" y="291"/>
                  </a:cubicBezTo>
                  <a:lnTo>
                    <a:pt x="298" y="291"/>
                  </a:lnTo>
                  <a:cubicBezTo>
                    <a:pt x="291" y="275"/>
                    <a:pt x="291" y="252"/>
                    <a:pt x="283" y="245"/>
                  </a:cubicBezTo>
                  <a:cubicBezTo>
                    <a:pt x="275" y="230"/>
                    <a:pt x="260" y="230"/>
                    <a:pt x="245" y="230"/>
                  </a:cubicBezTo>
                  <a:cubicBezTo>
                    <a:pt x="245" y="230"/>
                    <a:pt x="191" y="130"/>
                    <a:pt x="191" y="123"/>
                  </a:cubicBezTo>
                  <a:lnTo>
                    <a:pt x="176" y="31"/>
                  </a:lnTo>
                  <a:cubicBezTo>
                    <a:pt x="161" y="16"/>
                    <a:pt x="145" y="0"/>
                    <a:pt x="130" y="0"/>
                  </a:cubicBezTo>
                  <a:cubicBezTo>
                    <a:pt x="107" y="0"/>
                    <a:pt x="100" y="23"/>
                    <a:pt x="84" y="31"/>
                  </a:cubicBezTo>
                  <a:cubicBezTo>
                    <a:pt x="69" y="39"/>
                    <a:pt x="39" y="23"/>
                    <a:pt x="23" y="39"/>
                  </a:cubicBezTo>
                  <a:cubicBezTo>
                    <a:pt x="8" y="46"/>
                    <a:pt x="16" y="69"/>
                    <a:pt x="8" y="77"/>
                  </a:cubicBezTo>
                  <a:cubicBezTo>
                    <a:pt x="8" y="100"/>
                    <a:pt x="0" y="130"/>
                    <a:pt x="8" y="146"/>
                  </a:cubicBezTo>
                  <a:cubicBezTo>
                    <a:pt x="23" y="176"/>
                    <a:pt x="69" y="184"/>
                    <a:pt x="77" y="214"/>
                  </a:cubicBezTo>
                  <a:cubicBezTo>
                    <a:pt x="77" y="237"/>
                    <a:pt x="46" y="260"/>
                    <a:pt x="46" y="291"/>
                  </a:cubicBezTo>
                  <a:cubicBezTo>
                    <a:pt x="46" y="329"/>
                    <a:pt x="61" y="360"/>
                    <a:pt x="69" y="398"/>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70" name="Freeform 53">
              <a:extLst>
                <a:ext uri="{FF2B5EF4-FFF2-40B4-BE49-F238E27FC236}">
                  <a16:creationId xmlns:a16="http://schemas.microsoft.com/office/drawing/2014/main" id="{125D10F1-C71F-4138-8545-6818DF068435}"/>
                </a:ext>
              </a:extLst>
            </p:cNvPr>
            <p:cNvSpPr>
              <a:spLocks noChangeArrowheads="1"/>
            </p:cNvSpPr>
            <p:nvPr/>
          </p:nvSpPr>
          <p:spPr bwMode="auto">
            <a:xfrm>
              <a:off x="6681353" y="6958014"/>
              <a:ext cx="149215" cy="149225"/>
            </a:xfrm>
            <a:custGeom>
              <a:avLst/>
              <a:gdLst>
                <a:gd name="T0" fmla="*/ 61 w 413"/>
                <a:gd name="T1" fmla="*/ 382 h 413"/>
                <a:gd name="T2" fmla="*/ 61 w 413"/>
                <a:gd name="T3" fmla="*/ 382 h 413"/>
                <a:gd name="T4" fmla="*/ 145 w 413"/>
                <a:gd name="T5" fmla="*/ 412 h 413"/>
                <a:gd name="T6" fmla="*/ 145 w 413"/>
                <a:gd name="T7" fmla="*/ 412 h 413"/>
                <a:gd name="T8" fmla="*/ 183 w 413"/>
                <a:gd name="T9" fmla="*/ 321 h 413"/>
                <a:gd name="T10" fmla="*/ 191 w 413"/>
                <a:gd name="T11" fmla="*/ 282 h 413"/>
                <a:gd name="T12" fmla="*/ 259 w 413"/>
                <a:gd name="T13" fmla="*/ 229 h 413"/>
                <a:gd name="T14" fmla="*/ 351 w 413"/>
                <a:gd name="T15" fmla="*/ 244 h 413"/>
                <a:gd name="T16" fmla="*/ 374 w 413"/>
                <a:gd name="T17" fmla="*/ 214 h 413"/>
                <a:gd name="T18" fmla="*/ 412 w 413"/>
                <a:gd name="T19" fmla="*/ 176 h 413"/>
                <a:gd name="T20" fmla="*/ 412 w 413"/>
                <a:gd name="T21" fmla="*/ 176 h 413"/>
                <a:gd name="T22" fmla="*/ 366 w 413"/>
                <a:gd name="T23" fmla="*/ 115 h 413"/>
                <a:gd name="T24" fmla="*/ 366 w 413"/>
                <a:gd name="T25" fmla="*/ 69 h 413"/>
                <a:gd name="T26" fmla="*/ 336 w 413"/>
                <a:gd name="T27" fmla="*/ 7 h 413"/>
                <a:gd name="T28" fmla="*/ 298 w 413"/>
                <a:gd name="T29" fmla="*/ 46 h 413"/>
                <a:gd name="T30" fmla="*/ 252 w 413"/>
                <a:gd name="T31" fmla="*/ 38 h 413"/>
                <a:gd name="T32" fmla="*/ 236 w 413"/>
                <a:gd name="T33" fmla="*/ 7 h 413"/>
                <a:gd name="T34" fmla="*/ 206 w 413"/>
                <a:gd name="T35" fmla="*/ 23 h 413"/>
                <a:gd name="T36" fmla="*/ 206 w 413"/>
                <a:gd name="T37" fmla="*/ 23 h 413"/>
                <a:gd name="T38" fmla="*/ 175 w 413"/>
                <a:gd name="T39" fmla="*/ 69 h 413"/>
                <a:gd name="T40" fmla="*/ 183 w 413"/>
                <a:gd name="T41" fmla="*/ 130 h 413"/>
                <a:gd name="T42" fmla="*/ 145 w 413"/>
                <a:gd name="T43" fmla="*/ 107 h 413"/>
                <a:gd name="T44" fmla="*/ 91 w 413"/>
                <a:gd name="T45" fmla="*/ 46 h 413"/>
                <a:gd name="T46" fmla="*/ 15 w 413"/>
                <a:gd name="T47" fmla="*/ 92 h 413"/>
                <a:gd name="T48" fmla="*/ 15 w 413"/>
                <a:gd name="T49" fmla="*/ 183 h 413"/>
                <a:gd name="T50" fmla="*/ 15 w 413"/>
                <a:gd name="T51" fmla="*/ 183 h 413"/>
                <a:gd name="T52" fmla="*/ 46 w 413"/>
                <a:gd name="T53" fmla="*/ 229 h 413"/>
                <a:gd name="T54" fmla="*/ 38 w 413"/>
                <a:gd name="T55" fmla="*/ 275 h 413"/>
                <a:gd name="T56" fmla="*/ 61 w 413"/>
                <a:gd name="T57" fmla="*/ 382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3" h="413">
                  <a:moveTo>
                    <a:pt x="61" y="382"/>
                  </a:moveTo>
                  <a:lnTo>
                    <a:pt x="61" y="382"/>
                  </a:lnTo>
                  <a:cubicBezTo>
                    <a:pt x="145" y="412"/>
                    <a:pt x="145" y="412"/>
                    <a:pt x="145" y="412"/>
                  </a:cubicBezTo>
                  <a:lnTo>
                    <a:pt x="145" y="412"/>
                  </a:lnTo>
                  <a:cubicBezTo>
                    <a:pt x="160" y="382"/>
                    <a:pt x="175" y="351"/>
                    <a:pt x="183" y="321"/>
                  </a:cubicBezTo>
                  <a:cubicBezTo>
                    <a:pt x="191" y="305"/>
                    <a:pt x="183" y="290"/>
                    <a:pt x="191" y="282"/>
                  </a:cubicBezTo>
                  <a:cubicBezTo>
                    <a:pt x="206" y="260"/>
                    <a:pt x="229" y="237"/>
                    <a:pt x="259" y="229"/>
                  </a:cubicBezTo>
                  <a:cubicBezTo>
                    <a:pt x="290" y="221"/>
                    <a:pt x="320" y="244"/>
                    <a:pt x="351" y="244"/>
                  </a:cubicBezTo>
                  <a:cubicBezTo>
                    <a:pt x="366" y="244"/>
                    <a:pt x="366" y="221"/>
                    <a:pt x="374" y="214"/>
                  </a:cubicBezTo>
                  <a:cubicBezTo>
                    <a:pt x="382" y="199"/>
                    <a:pt x="397" y="183"/>
                    <a:pt x="412" y="176"/>
                  </a:cubicBezTo>
                  <a:lnTo>
                    <a:pt x="412" y="176"/>
                  </a:lnTo>
                  <a:cubicBezTo>
                    <a:pt x="397" y="153"/>
                    <a:pt x="374" y="137"/>
                    <a:pt x="366" y="115"/>
                  </a:cubicBezTo>
                  <a:cubicBezTo>
                    <a:pt x="359" y="99"/>
                    <a:pt x="374" y="84"/>
                    <a:pt x="366" y="69"/>
                  </a:cubicBezTo>
                  <a:cubicBezTo>
                    <a:pt x="366" y="46"/>
                    <a:pt x="359" y="15"/>
                    <a:pt x="336" y="7"/>
                  </a:cubicBezTo>
                  <a:cubicBezTo>
                    <a:pt x="320" y="0"/>
                    <a:pt x="313" y="38"/>
                    <a:pt x="298" y="46"/>
                  </a:cubicBezTo>
                  <a:cubicBezTo>
                    <a:pt x="282" y="46"/>
                    <a:pt x="267" y="46"/>
                    <a:pt x="252" y="38"/>
                  </a:cubicBezTo>
                  <a:cubicBezTo>
                    <a:pt x="244" y="30"/>
                    <a:pt x="244" y="7"/>
                    <a:pt x="236" y="7"/>
                  </a:cubicBezTo>
                  <a:cubicBezTo>
                    <a:pt x="221" y="7"/>
                    <a:pt x="214" y="15"/>
                    <a:pt x="206" y="23"/>
                  </a:cubicBezTo>
                  <a:lnTo>
                    <a:pt x="206" y="23"/>
                  </a:lnTo>
                  <a:cubicBezTo>
                    <a:pt x="198" y="38"/>
                    <a:pt x="175" y="53"/>
                    <a:pt x="175" y="69"/>
                  </a:cubicBezTo>
                  <a:cubicBezTo>
                    <a:pt x="168" y="84"/>
                    <a:pt x="198" y="115"/>
                    <a:pt x="183" y="130"/>
                  </a:cubicBezTo>
                  <a:cubicBezTo>
                    <a:pt x="175" y="137"/>
                    <a:pt x="160" y="122"/>
                    <a:pt x="145" y="107"/>
                  </a:cubicBezTo>
                  <a:cubicBezTo>
                    <a:pt x="122" y="92"/>
                    <a:pt x="122" y="46"/>
                    <a:pt x="91" y="46"/>
                  </a:cubicBezTo>
                  <a:cubicBezTo>
                    <a:pt x="61" y="38"/>
                    <a:pt x="30" y="61"/>
                    <a:pt x="15" y="92"/>
                  </a:cubicBezTo>
                  <a:cubicBezTo>
                    <a:pt x="0" y="115"/>
                    <a:pt x="15" y="153"/>
                    <a:pt x="15" y="183"/>
                  </a:cubicBezTo>
                  <a:lnTo>
                    <a:pt x="15" y="183"/>
                  </a:lnTo>
                  <a:cubicBezTo>
                    <a:pt x="30" y="199"/>
                    <a:pt x="38" y="214"/>
                    <a:pt x="46" y="229"/>
                  </a:cubicBezTo>
                  <a:cubicBezTo>
                    <a:pt x="46" y="244"/>
                    <a:pt x="30" y="260"/>
                    <a:pt x="38" y="275"/>
                  </a:cubicBezTo>
                  <a:cubicBezTo>
                    <a:pt x="38" y="305"/>
                    <a:pt x="53" y="344"/>
                    <a:pt x="61" y="382"/>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71" name="Freeform 54">
              <a:extLst>
                <a:ext uri="{FF2B5EF4-FFF2-40B4-BE49-F238E27FC236}">
                  <a16:creationId xmlns:a16="http://schemas.microsoft.com/office/drawing/2014/main" id="{8B36AAD4-BB2F-4DF0-B0AA-01F8DC79F44B}"/>
                </a:ext>
              </a:extLst>
            </p:cNvPr>
            <p:cNvSpPr>
              <a:spLocks noChangeArrowheads="1"/>
            </p:cNvSpPr>
            <p:nvPr/>
          </p:nvSpPr>
          <p:spPr bwMode="auto">
            <a:xfrm>
              <a:off x="6828980" y="6889751"/>
              <a:ext cx="247634" cy="225425"/>
            </a:xfrm>
            <a:custGeom>
              <a:avLst/>
              <a:gdLst>
                <a:gd name="T0" fmla="*/ 0 w 689"/>
                <a:gd name="T1" fmla="*/ 367 h 627"/>
                <a:gd name="T2" fmla="*/ 0 w 689"/>
                <a:gd name="T3" fmla="*/ 367 h 627"/>
                <a:gd name="T4" fmla="*/ 46 w 689"/>
                <a:gd name="T5" fmla="*/ 451 h 627"/>
                <a:gd name="T6" fmla="*/ 115 w 689"/>
                <a:gd name="T7" fmla="*/ 512 h 627"/>
                <a:gd name="T8" fmla="*/ 153 w 689"/>
                <a:gd name="T9" fmla="*/ 581 h 627"/>
                <a:gd name="T10" fmla="*/ 153 w 689"/>
                <a:gd name="T11" fmla="*/ 581 h 627"/>
                <a:gd name="T12" fmla="*/ 191 w 689"/>
                <a:gd name="T13" fmla="*/ 596 h 627"/>
                <a:gd name="T14" fmla="*/ 214 w 689"/>
                <a:gd name="T15" fmla="*/ 581 h 627"/>
                <a:gd name="T16" fmla="*/ 260 w 689"/>
                <a:gd name="T17" fmla="*/ 626 h 627"/>
                <a:gd name="T18" fmla="*/ 298 w 689"/>
                <a:gd name="T19" fmla="*/ 626 h 627"/>
                <a:gd name="T20" fmla="*/ 298 w 689"/>
                <a:gd name="T21" fmla="*/ 626 h 627"/>
                <a:gd name="T22" fmla="*/ 313 w 689"/>
                <a:gd name="T23" fmla="*/ 596 h 627"/>
                <a:gd name="T24" fmla="*/ 405 w 689"/>
                <a:gd name="T25" fmla="*/ 581 h 627"/>
                <a:gd name="T26" fmla="*/ 458 w 689"/>
                <a:gd name="T27" fmla="*/ 527 h 627"/>
                <a:gd name="T28" fmla="*/ 474 w 689"/>
                <a:gd name="T29" fmla="*/ 527 h 627"/>
                <a:gd name="T30" fmla="*/ 535 w 689"/>
                <a:gd name="T31" fmla="*/ 542 h 627"/>
                <a:gd name="T32" fmla="*/ 619 w 689"/>
                <a:gd name="T33" fmla="*/ 504 h 627"/>
                <a:gd name="T34" fmla="*/ 665 w 689"/>
                <a:gd name="T35" fmla="*/ 412 h 627"/>
                <a:gd name="T36" fmla="*/ 665 w 689"/>
                <a:gd name="T37" fmla="*/ 412 h 627"/>
                <a:gd name="T38" fmla="*/ 611 w 689"/>
                <a:gd name="T39" fmla="*/ 336 h 627"/>
                <a:gd name="T40" fmla="*/ 604 w 689"/>
                <a:gd name="T41" fmla="*/ 306 h 627"/>
                <a:gd name="T42" fmla="*/ 649 w 689"/>
                <a:gd name="T43" fmla="*/ 252 h 627"/>
                <a:gd name="T44" fmla="*/ 627 w 689"/>
                <a:gd name="T45" fmla="*/ 221 h 627"/>
                <a:gd name="T46" fmla="*/ 642 w 689"/>
                <a:gd name="T47" fmla="*/ 198 h 627"/>
                <a:gd name="T48" fmla="*/ 627 w 689"/>
                <a:gd name="T49" fmla="*/ 168 h 627"/>
                <a:gd name="T50" fmla="*/ 688 w 689"/>
                <a:gd name="T51" fmla="*/ 145 h 627"/>
                <a:gd name="T52" fmla="*/ 688 w 689"/>
                <a:gd name="T53" fmla="*/ 145 h 627"/>
                <a:gd name="T54" fmla="*/ 588 w 689"/>
                <a:gd name="T55" fmla="*/ 99 h 627"/>
                <a:gd name="T56" fmla="*/ 581 w 689"/>
                <a:gd name="T57" fmla="*/ 38 h 627"/>
                <a:gd name="T58" fmla="*/ 543 w 689"/>
                <a:gd name="T59" fmla="*/ 38 h 627"/>
                <a:gd name="T60" fmla="*/ 512 w 689"/>
                <a:gd name="T61" fmla="*/ 15 h 627"/>
                <a:gd name="T62" fmla="*/ 512 w 689"/>
                <a:gd name="T63" fmla="*/ 15 h 627"/>
                <a:gd name="T64" fmla="*/ 451 w 689"/>
                <a:gd name="T65" fmla="*/ 8 h 627"/>
                <a:gd name="T66" fmla="*/ 435 w 689"/>
                <a:gd name="T67" fmla="*/ 54 h 627"/>
                <a:gd name="T68" fmla="*/ 382 w 689"/>
                <a:gd name="T69" fmla="*/ 84 h 627"/>
                <a:gd name="T70" fmla="*/ 382 w 689"/>
                <a:gd name="T71" fmla="*/ 84 h 627"/>
                <a:gd name="T72" fmla="*/ 428 w 689"/>
                <a:gd name="T73" fmla="*/ 130 h 627"/>
                <a:gd name="T74" fmla="*/ 435 w 689"/>
                <a:gd name="T75" fmla="*/ 206 h 627"/>
                <a:gd name="T76" fmla="*/ 390 w 689"/>
                <a:gd name="T77" fmla="*/ 183 h 627"/>
                <a:gd name="T78" fmla="*/ 275 w 689"/>
                <a:gd name="T79" fmla="*/ 244 h 627"/>
                <a:gd name="T80" fmla="*/ 168 w 689"/>
                <a:gd name="T81" fmla="*/ 306 h 627"/>
                <a:gd name="T82" fmla="*/ 115 w 689"/>
                <a:gd name="T83" fmla="*/ 306 h 627"/>
                <a:gd name="T84" fmla="*/ 92 w 689"/>
                <a:gd name="T85" fmla="*/ 336 h 627"/>
                <a:gd name="T86" fmla="*/ 0 w 689"/>
                <a:gd name="T87" fmla="*/ 36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9" h="627">
                  <a:moveTo>
                    <a:pt x="0" y="367"/>
                  </a:moveTo>
                  <a:lnTo>
                    <a:pt x="0" y="367"/>
                  </a:lnTo>
                  <a:cubicBezTo>
                    <a:pt x="16" y="390"/>
                    <a:pt x="23" y="420"/>
                    <a:pt x="46" y="451"/>
                  </a:cubicBezTo>
                  <a:cubicBezTo>
                    <a:pt x="61" y="473"/>
                    <a:pt x="92" y="489"/>
                    <a:pt x="115" y="512"/>
                  </a:cubicBezTo>
                  <a:cubicBezTo>
                    <a:pt x="130" y="535"/>
                    <a:pt x="138" y="558"/>
                    <a:pt x="153" y="581"/>
                  </a:cubicBezTo>
                  <a:lnTo>
                    <a:pt x="153" y="581"/>
                  </a:lnTo>
                  <a:cubicBezTo>
                    <a:pt x="168" y="581"/>
                    <a:pt x="176" y="588"/>
                    <a:pt x="191" y="596"/>
                  </a:cubicBezTo>
                  <a:lnTo>
                    <a:pt x="214" y="581"/>
                  </a:lnTo>
                  <a:cubicBezTo>
                    <a:pt x="214" y="588"/>
                    <a:pt x="260" y="626"/>
                    <a:pt x="260" y="626"/>
                  </a:cubicBezTo>
                  <a:cubicBezTo>
                    <a:pt x="275" y="626"/>
                    <a:pt x="283" y="626"/>
                    <a:pt x="298" y="626"/>
                  </a:cubicBezTo>
                  <a:lnTo>
                    <a:pt x="298" y="626"/>
                  </a:lnTo>
                  <a:cubicBezTo>
                    <a:pt x="306" y="619"/>
                    <a:pt x="306" y="596"/>
                    <a:pt x="313" y="596"/>
                  </a:cubicBezTo>
                  <a:cubicBezTo>
                    <a:pt x="344" y="581"/>
                    <a:pt x="382" y="596"/>
                    <a:pt x="405" y="581"/>
                  </a:cubicBezTo>
                  <a:cubicBezTo>
                    <a:pt x="428" y="573"/>
                    <a:pt x="435" y="542"/>
                    <a:pt x="458" y="527"/>
                  </a:cubicBezTo>
                  <a:cubicBezTo>
                    <a:pt x="458" y="519"/>
                    <a:pt x="474" y="519"/>
                    <a:pt x="474" y="527"/>
                  </a:cubicBezTo>
                  <a:cubicBezTo>
                    <a:pt x="497" y="527"/>
                    <a:pt x="512" y="550"/>
                    <a:pt x="535" y="542"/>
                  </a:cubicBezTo>
                  <a:cubicBezTo>
                    <a:pt x="565" y="542"/>
                    <a:pt x="596" y="527"/>
                    <a:pt x="619" y="504"/>
                  </a:cubicBezTo>
                  <a:cubicBezTo>
                    <a:pt x="642" y="481"/>
                    <a:pt x="649" y="443"/>
                    <a:pt x="665" y="412"/>
                  </a:cubicBezTo>
                  <a:lnTo>
                    <a:pt x="665" y="412"/>
                  </a:lnTo>
                  <a:cubicBezTo>
                    <a:pt x="642" y="390"/>
                    <a:pt x="627" y="367"/>
                    <a:pt x="611" y="336"/>
                  </a:cubicBezTo>
                  <a:cubicBezTo>
                    <a:pt x="604" y="328"/>
                    <a:pt x="604" y="313"/>
                    <a:pt x="604" y="306"/>
                  </a:cubicBezTo>
                  <a:cubicBezTo>
                    <a:pt x="611" y="283"/>
                    <a:pt x="642" y="275"/>
                    <a:pt x="649" y="252"/>
                  </a:cubicBezTo>
                  <a:cubicBezTo>
                    <a:pt x="649" y="237"/>
                    <a:pt x="627" y="237"/>
                    <a:pt x="627" y="221"/>
                  </a:cubicBezTo>
                  <a:cubicBezTo>
                    <a:pt x="619" y="214"/>
                    <a:pt x="642" y="214"/>
                    <a:pt x="642" y="198"/>
                  </a:cubicBezTo>
                  <a:cubicBezTo>
                    <a:pt x="642" y="191"/>
                    <a:pt x="619" y="176"/>
                    <a:pt x="627" y="168"/>
                  </a:cubicBezTo>
                  <a:cubicBezTo>
                    <a:pt x="642" y="153"/>
                    <a:pt x="665" y="153"/>
                    <a:pt x="688" y="145"/>
                  </a:cubicBezTo>
                  <a:lnTo>
                    <a:pt x="688" y="145"/>
                  </a:lnTo>
                  <a:cubicBezTo>
                    <a:pt x="657" y="130"/>
                    <a:pt x="619" y="130"/>
                    <a:pt x="588" y="99"/>
                  </a:cubicBezTo>
                  <a:cubicBezTo>
                    <a:pt x="573" y="84"/>
                    <a:pt x="588" y="54"/>
                    <a:pt x="581" y="38"/>
                  </a:cubicBezTo>
                  <a:cubicBezTo>
                    <a:pt x="573" y="31"/>
                    <a:pt x="558" y="38"/>
                    <a:pt x="543" y="38"/>
                  </a:cubicBezTo>
                  <a:cubicBezTo>
                    <a:pt x="535" y="31"/>
                    <a:pt x="520" y="23"/>
                    <a:pt x="512" y="15"/>
                  </a:cubicBezTo>
                  <a:lnTo>
                    <a:pt x="512" y="15"/>
                  </a:lnTo>
                  <a:cubicBezTo>
                    <a:pt x="489" y="8"/>
                    <a:pt x="466" y="0"/>
                    <a:pt x="451" y="8"/>
                  </a:cubicBezTo>
                  <a:cubicBezTo>
                    <a:pt x="435" y="15"/>
                    <a:pt x="443" y="38"/>
                    <a:pt x="435" y="54"/>
                  </a:cubicBezTo>
                  <a:cubicBezTo>
                    <a:pt x="420" y="69"/>
                    <a:pt x="397" y="76"/>
                    <a:pt x="382" y="84"/>
                  </a:cubicBezTo>
                  <a:lnTo>
                    <a:pt x="382" y="84"/>
                  </a:lnTo>
                  <a:cubicBezTo>
                    <a:pt x="397" y="99"/>
                    <a:pt x="420" y="107"/>
                    <a:pt x="428" y="130"/>
                  </a:cubicBezTo>
                  <a:cubicBezTo>
                    <a:pt x="435" y="153"/>
                    <a:pt x="443" y="183"/>
                    <a:pt x="435" y="206"/>
                  </a:cubicBezTo>
                  <a:cubicBezTo>
                    <a:pt x="428" y="221"/>
                    <a:pt x="405" y="183"/>
                    <a:pt x="390" y="183"/>
                  </a:cubicBezTo>
                  <a:cubicBezTo>
                    <a:pt x="352" y="191"/>
                    <a:pt x="313" y="221"/>
                    <a:pt x="275" y="244"/>
                  </a:cubicBezTo>
                  <a:cubicBezTo>
                    <a:pt x="275" y="244"/>
                    <a:pt x="176" y="298"/>
                    <a:pt x="168" y="306"/>
                  </a:cubicBezTo>
                  <a:cubicBezTo>
                    <a:pt x="160" y="306"/>
                    <a:pt x="115" y="306"/>
                    <a:pt x="115" y="306"/>
                  </a:cubicBezTo>
                  <a:cubicBezTo>
                    <a:pt x="107" y="313"/>
                    <a:pt x="99" y="336"/>
                    <a:pt x="92" y="336"/>
                  </a:cubicBezTo>
                  <a:cubicBezTo>
                    <a:pt x="61" y="351"/>
                    <a:pt x="31" y="359"/>
                    <a:pt x="0" y="367"/>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72" name="Freeform 55">
              <a:extLst>
                <a:ext uri="{FF2B5EF4-FFF2-40B4-BE49-F238E27FC236}">
                  <a16:creationId xmlns:a16="http://schemas.microsoft.com/office/drawing/2014/main" id="{42B72E06-4571-47DD-9221-6034FCD1FED9}"/>
                </a:ext>
              </a:extLst>
            </p:cNvPr>
            <p:cNvSpPr>
              <a:spLocks noChangeArrowheads="1"/>
            </p:cNvSpPr>
            <p:nvPr/>
          </p:nvSpPr>
          <p:spPr bwMode="auto">
            <a:xfrm>
              <a:off x="6738499" y="6829426"/>
              <a:ext cx="250809" cy="193675"/>
            </a:xfrm>
            <a:custGeom>
              <a:avLst/>
              <a:gdLst>
                <a:gd name="T0" fmla="*/ 252 w 696"/>
                <a:gd name="T1" fmla="*/ 535 h 536"/>
                <a:gd name="T2" fmla="*/ 252 w 696"/>
                <a:gd name="T3" fmla="*/ 535 h 536"/>
                <a:gd name="T4" fmla="*/ 206 w 696"/>
                <a:gd name="T5" fmla="*/ 474 h 536"/>
                <a:gd name="T6" fmla="*/ 206 w 696"/>
                <a:gd name="T7" fmla="*/ 428 h 536"/>
                <a:gd name="T8" fmla="*/ 176 w 696"/>
                <a:gd name="T9" fmla="*/ 366 h 536"/>
                <a:gd name="T10" fmla="*/ 138 w 696"/>
                <a:gd name="T11" fmla="*/ 405 h 536"/>
                <a:gd name="T12" fmla="*/ 92 w 696"/>
                <a:gd name="T13" fmla="*/ 397 h 536"/>
                <a:gd name="T14" fmla="*/ 76 w 696"/>
                <a:gd name="T15" fmla="*/ 366 h 536"/>
                <a:gd name="T16" fmla="*/ 46 w 696"/>
                <a:gd name="T17" fmla="*/ 382 h 536"/>
                <a:gd name="T18" fmla="*/ 46 w 696"/>
                <a:gd name="T19" fmla="*/ 382 h 536"/>
                <a:gd name="T20" fmla="*/ 8 w 696"/>
                <a:gd name="T21" fmla="*/ 260 h 536"/>
                <a:gd name="T22" fmla="*/ 76 w 696"/>
                <a:gd name="T23" fmla="*/ 191 h 536"/>
                <a:gd name="T24" fmla="*/ 76 w 696"/>
                <a:gd name="T25" fmla="*/ 107 h 536"/>
                <a:gd name="T26" fmla="*/ 84 w 696"/>
                <a:gd name="T27" fmla="*/ 61 h 536"/>
                <a:gd name="T28" fmla="*/ 183 w 696"/>
                <a:gd name="T29" fmla="*/ 0 h 536"/>
                <a:gd name="T30" fmla="*/ 183 w 696"/>
                <a:gd name="T31" fmla="*/ 0 h 536"/>
                <a:gd name="T32" fmla="*/ 268 w 696"/>
                <a:gd name="T33" fmla="*/ 53 h 536"/>
                <a:gd name="T34" fmla="*/ 313 w 696"/>
                <a:gd name="T35" fmla="*/ 107 h 536"/>
                <a:gd name="T36" fmla="*/ 397 w 696"/>
                <a:gd name="T37" fmla="*/ 114 h 536"/>
                <a:gd name="T38" fmla="*/ 474 w 696"/>
                <a:gd name="T39" fmla="*/ 122 h 536"/>
                <a:gd name="T40" fmla="*/ 489 w 696"/>
                <a:gd name="T41" fmla="*/ 191 h 536"/>
                <a:gd name="T42" fmla="*/ 565 w 696"/>
                <a:gd name="T43" fmla="*/ 160 h 536"/>
                <a:gd name="T44" fmla="*/ 588 w 696"/>
                <a:gd name="T45" fmla="*/ 191 h 536"/>
                <a:gd name="T46" fmla="*/ 588 w 696"/>
                <a:gd name="T47" fmla="*/ 229 h 536"/>
                <a:gd name="T48" fmla="*/ 634 w 696"/>
                <a:gd name="T49" fmla="*/ 252 h 536"/>
                <a:gd name="T50" fmla="*/ 634 w 696"/>
                <a:gd name="T51" fmla="*/ 252 h 536"/>
                <a:gd name="T52" fmla="*/ 680 w 696"/>
                <a:gd name="T53" fmla="*/ 298 h 536"/>
                <a:gd name="T54" fmla="*/ 687 w 696"/>
                <a:gd name="T55" fmla="*/ 374 h 536"/>
                <a:gd name="T56" fmla="*/ 642 w 696"/>
                <a:gd name="T57" fmla="*/ 351 h 536"/>
                <a:gd name="T58" fmla="*/ 527 w 696"/>
                <a:gd name="T59" fmla="*/ 412 h 536"/>
                <a:gd name="T60" fmla="*/ 420 w 696"/>
                <a:gd name="T61" fmla="*/ 474 h 536"/>
                <a:gd name="T62" fmla="*/ 367 w 696"/>
                <a:gd name="T63" fmla="*/ 474 h 536"/>
                <a:gd name="T64" fmla="*/ 344 w 696"/>
                <a:gd name="T65" fmla="*/ 504 h 536"/>
                <a:gd name="T66" fmla="*/ 252 w 696"/>
                <a:gd name="T67" fmla="*/ 535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6" h="536">
                  <a:moveTo>
                    <a:pt x="252" y="535"/>
                  </a:moveTo>
                  <a:lnTo>
                    <a:pt x="252" y="535"/>
                  </a:lnTo>
                  <a:cubicBezTo>
                    <a:pt x="237" y="512"/>
                    <a:pt x="214" y="496"/>
                    <a:pt x="206" y="474"/>
                  </a:cubicBezTo>
                  <a:cubicBezTo>
                    <a:pt x="199" y="458"/>
                    <a:pt x="214" y="443"/>
                    <a:pt x="206" y="428"/>
                  </a:cubicBezTo>
                  <a:cubicBezTo>
                    <a:pt x="206" y="405"/>
                    <a:pt x="199" y="374"/>
                    <a:pt x="176" y="366"/>
                  </a:cubicBezTo>
                  <a:cubicBezTo>
                    <a:pt x="160" y="359"/>
                    <a:pt x="153" y="397"/>
                    <a:pt x="138" y="405"/>
                  </a:cubicBezTo>
                  <a:cubicBezTo>
                    <a:pt x="122" y="405"/>
                    <a:pt x="107" y="405"/>
                    <a:pt x="92" y="397"/>
                  </a:cubicBezTo>
                  <a:cubicBezTo>
                    <a:pt x="84" y="389"/>
                    <a:pt x="84" y="366"/>
                    <a:pt x="76" y="366"/>
                  </a:cubicBezTo>
                  <a:cubicBezTo>
                    <a:pt x="61" y="366"/>
                    <a:pt x="54" y="374"/>
                    <a:pt x="46" y="382"/>
                  </a:cubicBezTo>
                  <a:lnTo>
                    <a:pt x="46" y="382"/>
                  </a:lnTo>
                  <a:cubicBezTo>
                    <a:pt x="31" y="344"/>
                    <a:pt x="0" y="305"/>
                    <a:pt x="8" y="260"/>
                  </a:cubicBezTo>
                  <a:cubicBezTo>
                    <a:pt x="8" y="229"/>
                    <a:pt x="61" y="222"/>
                    <a:pt x="76" y="191"/>
                  </a:cubicBezTo>
                  <a:cubicBezTo>
                    <a:pt x="84" y="168"/>
                    <a:pt x="69" y="130"/>
                    <a:pt x="76" y="107"/>
                  </a:cubicBezTo>
                  <a:cubicBezTo>
                    <a:pt x="76" y="91"/>
                    <a:pt x="76" y="69"/>
                    <a:pt x="84" y="61"/>
                  </a:cubicBezTo>
                  <a:cubicBezTo>
                    <a:pt x="115" y="38"/>
                    <a:pt x="153" y="23"/>
                    <a:pt x="183" y="0"/>
                  </a:cubicBezTo>
                  <a:lnTo>
                    <a:pt x="183" y="0"/>
                  </a:lnTo>
                  <a:cubicBezTo>
                    <a:pt x="206" y="23"/>
                    <a:pt x="245" y="38"/>
                    <a:pt x="268" y="53"/>
                  </a:cubicBezTo>
                  <a:cubicBezTo>
                    <a:pt x="283" y="69"/>
                    <a:pt x="290" y="99"/>
                    <a:pt x="313" y="107"/>
                  </a:cubicBezTo>
                  <a:cubicBezTo>
                    <a:pt x="336" y="114"/>
                    <a:pt x="367" y="107"/>
                    <a:pt x="397" y="114"/>
                  </a:cubicBezTo>
                  <a:cubicBezTo>
                    <a:pt x="420" y="114"/>
                    <a:pt x="451" y="107"/>
                    <a:pt x="474" y="122"/>
                  </a:cubicBezTo>
                  <a:cubicBezTo>
                    <a:pt x="489" y="137"/>
                    <a:pt x="474" y="183"/>
                    <a:pt x="489" y="191"/>
                  </a:cubicBezTo>
                  <a:cubicBezTo>
                    <a:pt x="520" y="199"/>
                    <a:pt x="535" y="160"/>
                    <a:pt x="565" y="160"/>
                  </a:cubicBezTo>
                  <a:cubicBezTo>
                    <a:pt x="573" y="160"/>
                    <a:pt x="581" y="183"/>
                    <a:pt x="588" y="191"/>
                  </a:cubicBezTo>
                  <a:cubicBezTo>
                    <a:pt x="596" y="206"/>
                    <a:pt x="581" y="222"/>
                    <a:pt x="588" y="229"/>
                  </a:cubicBezTo>
                  <a:cubicBezTo>
                    <a:pt x="596" y="244"/>
                    <a:pt x="619" y="244"/>
                    <a:pt x="634" y="252"/>
                  </a:cubicBezTo>
                  <a:lnTo>
                    <a:pt x="634" y="252"/>
                  </a:lnTo>
                  <a:cubicBezTo>
                    <a:pt x="649" y="267"/>
                    <a:pt x="672" y="275"/>
                    <a:pt x="680" y="298"/>
                  </a:cubicBezTo>
                  <a:cubicBezTo>
                    <a:pt x="687" y="321"/>
                    <a:pt x="695" y="351"/>
                    <a:pt x="687" y="374"/>
                  </a:cubicBezTo>
                  <a:cubicBezTo>
                    <a:pt x="680" y="389"/>
                    <a:pt x="657" y="351"/>
                    <a:pt x="642" y="351"/>
                  </a:cubicBezTo>
                  <a:cubicBezTo>
                    <a:pt x="604" y="359"/>
                    <a:pt x="565" y="389"/>
                    <a:pt x="527" y="412"/>
                  </a:cubicBezTo>
                  <a:cubicBezTo>
                    <a:pt x="527" y="412"/>
                    <a:pt x="428" y="466"/>
                    <a:pt x="420" y="474"/>
                  </a:cubicBezTo>
                  <a:cubicBezTo>
                    <a:pt x="412" y="474"/>
                    <a:pt x="367" y="474"/>
                    <a:pt x="367" y="474"/>
                  </a:cubicBezTo>
                  <a:cubicBezTo>
                    <a:pt x="359" y="481"/>
                    <a:pt x="351" y="504"/>
                    <a:pt x="344" y="504"/>
                  </a:cubicBezTo>
                  <a:cubicBezTo>
                    <a:pt x="313" y="519"/>
                    <a:pt x="283" y="527"/>
                    <a:pt x="252" y="535"/>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73" name="Freeform 56">
              <a:extLst>
                <a:ext uri="{FF2B5EF4-FFF2-40B4-BE49-F238E27FC236}">
                  <a16:creationId xmlns:a16="http://schemas.microsoft.com/office/drawing/2014/main" id="{C90372D4-0B5A-4D59-AFCD-DA5C23AC818A}"/>
                </a:ext>
              </a:extLst>
            </p:cNvPr>
            <p:cNvSpPr>
              <a:spLocks noChangeArrowheads="1"/>
            </p:cNvSpPr>
            <p:nvPr/>
          </p:nvSpPr>
          <p:spPr bwMode="auto">
            <a:xfrm>
              <a:off x="7046454" y="6908801"/>
              <a:ext cx="239696" cy="157163"/>
            </a:xfrm>
            <a:custGeom>
              <a:avLst/>
              <a:gdLst>
                <a:gd name="T0" fmla="*/ 61 w 665"/>
                <a:gd name="T1" fmla="*/ 358 h 436"/>
                <a:gd name="T2" fmla="*/ 61 w 665"/>
                <a:gd name="T3" fmla="*/ 358 h 436"/>
                <a:gd name="T4" fmla="*/ 7 w 665"/>
                <a:gd name="T5" fmla="*/ 282 h 436"/>
                <a:gd name="T6" fmla="*/ 0 w 665"/>
                <a:gd name="T7" fmla="*/ 252 h 436"/>
                <a:gd name="T8" fmla="*/ 45 w 665"/>
                <a:gd name="T9" fmla="*/ 198 h 436"/>
                <a:gd name="T10" fmla="*/ 23 w 665"/>
                <a:gd name="T11" fmla="*/ 167 h 436"/>
                <a:gd name="T12" fmla="*/ 38 w 665"/>
                <a:gd name="T13" fmla="*/ 144 h 436"/>
                <a:gd name="T14" fmla="*/ 23 w 665"/>
                <a:gd name="T15" fmla="*/ 114 h 436"/>
                <a:gd name="T16" fmla="*/ 84 w 665"/>
                <a:gd name="T17" fmla="*/ 91 h 436"/>
                <a:gd name="T18" fmla="*/ 84 w 665"/>
                <a:gd name="T19" fmla="*/ 91 h 436"/>
                <a:gd name="T20" fmla="*/ 99 w 665"/>
                <a:gd name="T21" fmla="*/ 114 h 436"/>
                <a:gd name="T22" fmla="*/ 137 w 665"/>
                <a:gd name="T23" fmla="*/ 68 h 436"/>
                <a:gd name="T24" fmla="*/ 168 w 665"/>
                <a:gd name="T25" fmla="*/ 30 h 436"/>
                <a:gd name="T26" fmla="*/ 206 w 665"/>
                <a:gd name="T27" fmla="*/ 53 h 436"/>
                <a:gd name="T28" fmla="*/ 282 w 665"/>
                <a:gd name="T29" fmla="*/ 38 h 436"/>
                <a:gd name="T30" fmla="*/ 351 w 665"/>
                <a:gd name="T31" fmla="*/ 53 h 436"/>
                <a:gd name="T32" fmla="*/ 435 w 665"/>
                <a:gd name="T33" fmla="*/ 22 h 436"/>
                <a:gd name="T34" fmla="*/ 481 w 665"/>
                <a:gd name="T35" fmla="*/ 0 h 436"/>
                <a:gd name="T36" fmla="*/ 481 w 665"/>
                <a:gd name="T37" fmla="*/ 0 h 436"/>
                <a:gd name="T38" fmla="*/ 565 w 665"/>
                <a:gd name="T39" fmla="*/ 76 h 436"/>
                <a:gd name="T40" fmla="*/ 626 w 665"/>
                <a:gd name="T41" fmla="*/ 76 h 436"/>
                <a:gd name="T42" fmla="*/ 656 w 665"/>
                <a:gd name="T43" fmla="*/ 114 h 436"/>
                <a:gd name="T44" fmla="*/ 580 w 665"/>
                <a:gd name="T45" fmla="*/ 129 h 436"/>
                <a:gd name="T46" fmla="*/ 573 w 665"/>
                <a:gd name="T47" fmla="*/ 229 h 436"/>
                <a:gd name="T48" fmla="*/ 611 w 665"/>
                <a:gd name="T49" fmla="*/ 313 h 436"/>
                <a:gd name="T50" fmla="*/ 611 w 665"/>
                <a:gd name="T51" fmla="*/ 313 h 436"/>
                <a:gd name="T52" fmla="*/ 565 w 665"/>
                <a:gd name="T53" fmla="*/ 343 h 436"/>
                <a:gd name="T54" fmla="*/ 557 w 665"/>
                <a:gd name="T55" fmla="*/ 381 h 436"/>
                <a:gd name="T56" fmla="*/ 504 w 665"/>
                <a:gd name="T57" fmla="*/ 435 h 436"/>
                <a:gd name="T58" fmla="*/ 420 w 665"/>
                <a:gd name="T59" fmla="*/ 412 h 436"/>
                <a:gd name="T60" fmla="*/ 420 w 665"/>
                <a:gd name="T61" fmla="*/ 412 h 436"/>
                <a:gd name="T62" fmla="*/ 397 w 665"/>
                <a:gd name="T63" fmla="*/ 358 h 436"/>
                <a:gd name="T64" fmla="*/ 351 w 665"/>
                <a:gd name="T65" fmla="*/ 366 h 436"/>
                <a:gd name="T66" fmla="*/ 267 w 665"/>
                <a:gd name="T67" fmla="*/ 343 h 436"/>
                <a:gd name="T68" fmla="*/ 206 w 665"/>
                <a:gd name="T69" fmla="*/ 381 h 436"/>
                <a:gd name="T70" fmla="*/ 145 w 665"/>
                <a:gd name="T71" fmla="*/ 381 h 436"/>
                <a:gd name="T72" fmla="*/ 99 w 665"/>
                <a:gd name="T73" fmla="*/ 358 h 436"/>
                <a:gd name="T74" fmla="*/ 61 w 665"/>
                <a:gd name="T75" fmla="*/ 358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5" h="436">
                  <a:moveTo>
                    <a:pt x="61" y="358"/>
                  </a:moveTo>
                  <a:lnTo>
                    <a:pt x="61" y="358"/>
                  </a:lnTo>
                  <a:cubicBezTo>
                    <a:pt x="38" y="336"/>
                    <a:pt x="23" y="313"/>
                    <a:pt x="7" y="282"/>
                  </a:cubicBezTo>
                  <a:cubicBezTo>
                    <a:pt x="0" y="274"/>
                    <a:pt x="0" y="259"/>
                    <a:pt x="0" y="252"/>
                  </a:cubicBezTo>
                  <a:cubicBezTo>
                    <a:pt x="7" y="229"/>
                    <a:pt x="38" y="221"/>
                    <a:pt x="45" y="198"/>
                  </a:cubicBezTo>
                  <a:cubicBezTo>
                    <a:pt x="45" y="183"/>
                    <a:pt x="23" y="183"/>
                    <a:pt x="23" y="167"/>
                  </a:cubicBezTo>
                  <a:cubicBezTo>
                    <a:pt x="15" y="160"/>
                    <a:pt x="38" y="160"/>
                    <a:pt x="38" y="144"/>
                  </a:cubicBezTo>
                  <a:cubicBezTo>
                    <a:pt x="38" y="137"/>
                    <a:pt x="15" y="122"/>
                    <a:pt x="23" y="114"/>
                  </a:cubicBezTo>
                  <a:cubicBezTo>
                    <a:pt x="38" y="99"/>
                    <a:pt x="61" y="99"/>
                    <a:pt x="84" y="91"/>
                  </a:cubicBezTo>
                  <a:lnTo>
                    <a:pt x="84" y="91"/>
                  </a:lnTo>
                  <a:cubicBezTo>
                    <a:pt x="91" y="99"/>
                    <a:pt x="91" y="114"/>
                    <a:pt x="99" y="114"/>
                  </a:cubicBezTo>
                  <a:cubicBezTo>
                    <a:pt x="122" y="99"/>
                    <a:pt x="122" y="83"/>
                    <a:pt x="137" y="68"/>
                  </a:cubicBezTo>
                  <a:cubicBezTo>
                    <a:pt x="145" y="53"/>
                    <a:pt x="152" y="38"/>
                    <a:pt x="168" y="30"/>
                  </a:cubicBezTo>
                  <a:cubicBezTo>
                    <a:pt x="183" y="30"/>
                    <a:pt x="191" y="53"/>
                    <a:pt x="206" y="53"/>
                  </a:cubicBezTo>
                  <a:cubicBezTo>
                    <a:pt x="229" y="53"/>
                    <a:pt x="259" y="38"/>
                    <a:pt x="282" y="38"/>
                  </a:cubicBezTo>
                  <a:cubicBezTo>
                    <a:pt x="305" y="38"/>
                    <a:pt x="328" y="53"/>
                    <a:pt x="351" y="53"/>
                  </a:cubicBezTo>
                  <a:cubicBezTo>
                    <a:pt x="381" y="45"/>
                    <a:pt x="404" y="30"/>
                    <a:pt x="435" y="22"/>
                  </a:cubicBezTo>
                  <a:cubicBezTo>
                    <a:pt x="450" y="15"/>
                    <a:pt x="465" y="7"/>
                    <a:pt x="481" y="0"/>
                  </a:cubicBezTo>
                  <a:lnTo>
                    <a:pt x="481" y="0"/>
                  </a:lnTo>
                  <a:cubicBezTo>
                    <a:pt x="511" y="22"/>
                    <a:pt x="534" y="61"/>
                    <a:pt x="565" y="76"/>
                  </a:cubicBezTo>
                  <a:cubicBezTo>
                    <a:pt x="580" y="83"/>
                    <a:pt x="603" y="68"/>
                    <a:pt x="626" y="76"/>
                  </a:cubicBezTo>
                  <a:cubicBezTo>
                    <a:pt x="641" y="83"/>
                    <a:pt x="664" y="99"/>
                    <a:pt x="656" y="114"/>
                  </a:cubicBezTo>
                  <a:cubicBezTo>
                    <a:pt x="641" y="137"/>
                    <a:pt x="595" y="106"/>
                    <a:pt x="580" y="129"/>
                  </a:cubicBezTo>
                  <a:cubicBezTo>
                    <a:pt x="557" y="152"/>
                    <a:pt x="573" y="198"/>
                    <a:pt x="573" y="229"/>
                  </a:cubicBezTo>
                  <a:cubicBezTo>
                    <a:pt x="580" y="259"/>
                    <a:pt x="595" y="282"/>
                    <a:pt x="611" y="313"/>
                  </a:cubicBezTo>
                  <a:lnTo>
                    <a:pt x="611" y="313"/>
                  </a:lnTo>
                  <a:cubicBezTo>
                    <a:pt x="595" y="320"/>
                    <a:pt x="580" y="328"/>
                    <a:pt x="565" y="343"/>
                  </a:cubicBezTo>
                  <a:cubicBezTo>
                    <a:pt x="557" y="358"/>
                    <a:pt x="565" y="374"/>
                    <a:pt x="557" y="381"/>
                  </a:cubicBezTo>
                  <a:cubicBezTo>
                    <a:pt x="542" y="404"/>
                    <a:pt x="527" y="427"/>
                    <a:pt x="504" y="435"/>
                  </a:cubicBezTo>
                  <a:cubicBezTo>
                    <a:pt x="473" y="435"/>
                    <a:pt x="450" y="419"/>
                    <a:pt x="420" y="412"/>
                  </a:cubicBezTo>
                  <a:lnTo>
                    <a:pt x="420" y="412"/>
                  </a:lnTo>
                  <a:cubicBezTo>
                    <a:pt x="412" y="397"/>
                    <a:pt x="412" y="374"/>
                    <a:pt x="397" y="358"/>
                  </a:cubicBezTo>
                  <a:cubicBezTo>
                    <a:pt x="381" y="351"/>
                    <a:pt x="366" y="366"/>
                    <a:pt x="351" y="366"/>
                  </a:cubicBezTo>
                  <a:cubicBezTo>
                    <a:pt x="320" y="358"/>
                    <a:pt x="298" y="336"/>
                    <a:pt x="267" y="343"/>
                  </a:cubicBezTo>
                  <a:cubicBezTo>
                    <a:pt x="244" y="343"/>
                    <a:pt x="229" y="374"/>
                    <a:pt x="206" y="381"/>
                  </a:cubicBezTo>
                  <a:cubicBezTo>
                    <a:pt x="191" y="389"/>
                    <a:pt x="168" y="389"/>
                    <a:pt x="145" y="381"/>
                  </a:cubicBezTo>
                  <a:cubicBezTo>
                    <a:pt x="129" y="381"/>
                    <a:pt x="114" y="358"/>
                    <a:pt x="99" y="358"/>
                  </a:cubicBezTo>
                  <a:cubicBezTo>
                    <a:pt x="84" y="351"/>
                    <a:pt x="68" y="358"/>
                    <a:pt x="61" y="358"/>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74" name="Freeform 57">
              <a:extLst>
                <a:ext uri="{FF2B5EF4-FFF2-40B4-BE49-F238E27FC236}">
                  <a16:creationId xmlns:a16="http://schemas.microsoft.com/office/drawing/2014/main" id="{690EF2D8-3CA1-49ED-B05C-C9EEDB427E02}"/>
                </a:ext>
              </a:extLst>
            </p:cNvPr>
            <p:cNvSpPr>
              <a:spLocks noChangeArrowheads="1"/>
            </p:cNvSpPr>
            <p:nvPr/>
          </p:nvSpPr>
          <p:spPr bwMode="auto">
            <a:xfrm>
              <a:off x="6805170" y="6696075"/>
              <a:ext cx="231760" cy="223838"/>
            </a:xfrm>
            <a:custGeom>
              <a:avLst/>
              <a:gdLst>
                <a:gd name="T0" fmla="*/ 0 w 643"/>
                <a:gd name="T1" fmla="*/ 367 h 620"/>
                <a:gd name="T2" fmla="*/ 0 w 643"/>
                <a:gd name="T3" fmla="*/ 367 h 620"/>
                <a:gd name="T4" fmla="*/ 85 w 643"/>
                <a:gd name="T5" fmla="*/ 420 h 620"/>
                <a:gd name="T6" fmla="*/ 130 w 643"/>
                <a:gd name="T7" fmla="*/ 474 h 620"/>
                <a:gd name="T8" fmla="*/ 214 w 643"/>
                <a:gd name="T9" fmla="*/ 481 h 620"/>
                <a:gd name="T10" fmla="*/ 291 w 643"/>
                <a:gd name="T11" fmla="*/ 489 h 620"/>
                <a:gd name="T12" fmla="*/ 306 w 643"/>
                <a:gd name="T13" fmla="*/ 558 h 620"/>
                <a:gd name="T14" fmla="*/ 382 w 643"/>
                <a:gd name="T15" fmla="*/ 527 h 620"/>
                <a:gd name="T16" fmla="*/ 405 w 643"/>
                <a:gd name="T17" fmla="*/ 558 h 620"/>
                <a:gd name="T18" fmla="*/ 405 w 643"/>
                <a:gd name="T19" fmla="*/ 596 h 620"/>
                <a:gd name="T20" fmla="*/ 451 w 643"/>
                <a:gd name="T21" fmla="*/ 619 h 620"/>
                <a:gd name="T22" fmla="*/ 451 w 643"/>
                <a:gd name="T23" fmla="*/ 619 h 620"/>
                <a:gd name="T24" fmla="*/ 504 w 643"/>
                <a:gd name="T25" fmla="*/ 589 h 620"/>
                <a:gd name="T26" fmla="*/ 520 w 643"/>
                <a:gd name="T27" fmla="*/ 543 h 620"/>
                <a:gd name="T28" fmla="*/ 581 w 643"/>
                <a:gd name="T29" fmla="*/ 550 h 620"/>
                <a:gd name="T30" fmla="*/ 581 w 643"/>
                <a:gd name="T31" fmla="*/ 550 h 620"/>
                <a:gd name="T32" fmla="*/ 642 w 643"/>
                <a:gd name="T33" fmla="*/ 489 h 620"/>
                <a:gd name="T34" fmla="*/ 589 w 643"/>
                <a:gd name="T35" fmla="*/ 481 h 620"/>
                <a:gd name="T36" fmla="*/ 543 w 643"/>
                <a:gd name="T37" fmla="*/ 474 h 620"/>
                <a:gd name="T38" fmla="*/ 543 w 643"/>
                <a:gd name="T39" fmla="*/ 420 h 620"/>
                <a:gd name="T40" fmla="*/ 550 w 643"/>
                <a:gd name="T41" fmla="*/ 352 h 620"/>
                <a:gd name="T42" fmla="*/ 558 w 643"/>
                <a:gd name="T43" fmla="*/ 291 h 620"/>
                <a:gd name="T44" fmla="*/ 527 w 643"/>
                <a:gd name="T45" fmla="*/ 268 h 620"/>
                <a:gd name="T46" fmla="*/ 443 w 643"/>
                <a:gd name="T47" fmla="*/ 245 h 620"/>
                <a:gd name="T48" fmla="*/ 421 w 643"/>
                <a:gd name="T49" fmla="*/ 199 h 620"/>
                <a:gd name="T50" fmla="*/ 421 w 643"/>
                <a:gd name="T51" fmla="*/ 184 h 620"/>
                <a:gd name="T52" fmla="*/ 512 w 643"/>
                <a:gd name="T53" fmla="*/ 214 h 620"/>
                <a:gd name="T54" fmla="*/ 512 w 643"/>
                <a:gd name="T55" fmla="*/ 153 h 620"/>
                <a:gd name="T56" fmla="*/ 512 w 643"/>
                <a:gd name="T57" fmla="*/ 153 h 620"/>
                <a:gd name="T58" fmla="*/ 482 w 643"/>
                <a:gd name="T59" fmla="*/ 115 h 620"/>
                <a:gd name="T60" fmla="*/ 421 w 643"/>
                <a:gd name="T61" fmla="*/ 107 h 620"/>
                <a:gd name="T62" fmla="*/ 382 w 643"/>
                <a:gd name="T63" fmla="*/ 77 h 620"/>
                <a:gd name="T64" fmla="*/ 337 w 643"/>
                <a:gd name="T65" fmla="*/ 69 h 620"/>
                <a:gd name="T66" fmla="*/ 337 w 643"/>
                <a:gd name="T67" fmla="*/ 92 h 620"/>
                <a:gd name="T68" fmla="*/ 306 w 643"/>
                <a:gd name="T69" fmla="*/ 84 h 620"/>
                <a:gd name="T70" fmla="*/ 268 w 643"/>
                <a:gd name="T71" fmla="*/ 16 h 620"/>
                <a:gd name="T72" fmla="*/ 153 w 643"/>
                <a:gd name="T73" fmla="*/ 31 h 620"/>
                <a:gd name="T74" fmla="*/ 138 w 643"/>
                <a:gd name="T75" fmla="*/ 107 h 620"/>
                <a:gd name="T76" fmla="*/ 168 w 643"/>
                <a:gd name="T77" fmla="*/ 153 h 620"/>
                <a:gd name="T78" fmla="*/ 138 w 643"/>
                <a:gd name="T79" fmla="*/ 168 h 620"/>
                <a:gd name="T80" fmla="*/ 123 w 643"/>
                <a:gd name="T81" fmla="*/ 252 h 620"/>
                <a:gd name="T82" fmla="*/ 85 w 643"/>
                <a:gd name="T83" fmla="*/ 245 h 620"/>
                <a:gd name="T84" fmla="*/ 23 w 643"/>
                <a:gd name="T85" fmla="*/ 298 h 620"/>
                <a:gd name="T86" fmla="*/ 23 w 643"/>
                <a:gd name="T87" fmla="*/ 298 h 620"/>
                <a:gd name="T88" fmla="*/ 23 w 643"/>
                <a:gd name="T89" fmla="*/ 344 h 620"/>
                <a:gd name="T90" fmla="*/ 0 w 643"/>
                <a:gd name="T91" fmla="*/ 367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3" h="620">
                  <a:moveTo>
                    <a:pt x="0" y="367"/>
                  </a:moveTo>
                  <a:lnTo>
                    <a:pt x="0" y="367"/>
                  </a:lnTo>
                  <a:cubicBezTo>
                    <a:pt x="23" y="390"/>
                    <a:pt x="62" y="405"/>
                    <a:pt x="85" y="420"/>
                  </a:cubicBezTo>
                  <a:cubicBezTo>
                    <a:pt x="100" y="436"/>
                    <a:pt x="107" y="466"/>
                    <a:pt x="130" y="474"/>
                  </a:cubicBezTo>
                  <a:cubicBezTo>
                    <a:pt x="153" y="481"/>
                    <a:pt x="184" y="474"/>
                    <a:pt x="214" y="481"/>
                  </a:cubicBezTo>
                  <a:cubicBezTo>
                    <a:pt x="237" y="481"/>
                    <a:pt x="268" y="474"/>
                    <a:pt x="291" y="489"/>
                  </a:cubicBezTo>
                  <a:cubicBezTo>
                    <a:pt x="306" y="504"/>
                    <a:pt x="291" y="550"/>
                    <a:pt x="306" y="558"/>
                  </a:cubicBezTo>
                  <a:cubicBezTo>
                    <a:pt x="337" y="566"/>
                    <a:pt x="352" y="527"/>
                    <a:pt x="382" y="527"/>
                  </a:cubicBezTo>
                  <a:cubicBezTo>
                    <a:pt x="390" y="527"/>
                    <a:pt x="398" y="550"/>
                    <a:pt x="405" y="558"/>
                  </a:cubicBezTo>
                  <a:cubicBezTo>
                    <a:pt x="413" y="573"/>
                    <a:pt x="398" y="589"/>
                    <a:pt x="405" y="596"/>
                  </a:cubicBezTo>
                  <a:cubicBezTo>
                    <a:pt x="413" y="611"/>
                    <a:pt x="436" y="611"/>
                    <a:pt x="451" y="619"/>
                  </a:cubicBezTo>
                  <a:lnTo>
                    <a:pt x="451" y="619"/>
                  </a:lnTo>
                  <a:cubicBezTo>
                    <a:pt x="466" y="611"/>
                    <a:pt x="489" y="604"/>
                    <a:pt x="504" y="589"/>
                  </a:cubicBezTo>
                  <a:cubicBezTo>
                    <a:pt x="512" y="573"/>
                    <a:pt x="504" y="550"/>
                    <a:pt x="520" y="543"/>
                  </a:cubicBezTo>
                  <a:cubicBezTo>
                    <a:pt x="535" y="535"/>
                    <a:pt x="558" y="543"/>
                    <a:pt x="581" y="550"/>
                  </a:cubicBezTo>
                  <a:lnTo>
                    <a:pt x="581" y="550"/>
                  </a:lnTo>
                  <a:cubicBezTo>
                    <a:pt x="604" y="527"/>
                    <a:pt x="642" y="520"/>
                    <a:pt x="642" y="489"/>
                  </a:cubicBezTo>
                  <a:cubicBezTo>
                    <a:pt x="642" y="474"/>
                    <a:pt x="604" y="481"/>
                    <a:pt x="589" y="481"/>
                  </a:cubicBezTo>
                  <a:cubicBezTo>
                    <a:pt x="573" y="481"/>
                    <a:pt x="550" y="481"/>
                    <a:pt x="543" y="474"/>
                  </a:cubicBezTo>
                  <a:cubicBezTo>
                    <a:pt x="527" y="458"/>
                    <a:pt x="535" y="443"/>
                    <a:pt x="543" y="420"/>
                  </a:cubicBezTo>
                  <a:cubicBezTo>
                    <a:pt x="543" y="397"/>
                    <a:pt x="550" y="375"/>
                    <a:pt x="550" y="352"/>
                  </a:cubicBezTo>
                  <a:cubicBezTo>
                    <a:pt x="550" y="336"/>
                    <a:pt x="566" y="314"/>
                    <a:pt x="558" y="291"/>
                  </a:cubicBezTo>
                  <a:cubicBezTo>
                    <a:pt x="558" y="283"/>
                    <a:pt x="543" y="275"/>
                    <a:pt x="527" y="268"/>
                  </a:cubicBezTo>
                  <a:cubicBezTo>
                    <a:pt x="504" y="260"/>
                    <a:pt x="466" y="268"/>
                    <a:pt x="443" y="245"/>
                  </a:cubicBezTo>
                  <a:cubicBezTo>
                    <a:pt x="428" y="237"/>
                    <a:pt x="428" y="222"/>
                    <a:pt x="421" y="199"/>
                  </a:cubicBezTo>
                  <a:lnTo>
                    <a:pt x="421" y="184"/>
                  </a:lnTo>
                  <a:cubicBezTo>
                    <a:pt x="451" y="184"/>
                    <a:pt x="482" y="222"/>
                    <a:pt x="512" y="214"/>
                  </a:cubicBezTo>
                  <a:cubicBezTo>
                    <a:pt x="527" y="206"/>
                    <a:pt x="512" y="176"/>
                    <a:pt x="512" y="153"/>
                  </a:cubicBezTo>
                  <a:lnTo>
                    <a:pt x="512" y="153"/>
                  </a:lnTo>
                  <a:cubicBezTo>
                    <a:pt x="504" y="138"/>
                    <a:pt x="497" y="130"/>
                    <a:pt x="482" y="115"/>
                  </a:cubicBezTo>
                  <a:cubicBezTo>
                    <a:pt x="482" y="115"/>
                    <a:pt x="428" y="107"/>
                    <a:pt x="421" y="107"/>
                  </a:cubicBezTo>
                  <a:lnTo>
                    <a:pt x="382" y="77"/>
                  </a:lnTo>
                  <a:cubicBezTo>
                    <a:pt x="367" y="69"/>
                    <a:pt x="352" y="69"/>
                    <a:pt x="337" y="69"/>
                  </a:cubicBezTo>
                  <a:cubicBezTo>
                    <a:pt x="329" y="69"/>
                    <a:pt x="337" y="84"/>
                    <a:pt x="337" y="92"/>
                  </a:cubicBezTo>
                  <a:cubicBezTo>
                    <a:pt x="321" y="92"/>
                    <a:pt x="314" y="92"/>
                    <a:pt x="306" y="84"/>
                  </a:cubicBezTo>
                  <a:cubicBezTo>
                    <a:pt x="291" y="61"/>
                    <a:pt x="291" y="23"/>
                    <a:pt x="268" y="16"/>
                  </a:cubicBezTo>
                  <a:cubicBezTo>
                    <a:pt x="229" y="0"/>
                    <a:pt x="191" y="23"/>
                    <a:pt x="153" y="31"/>
                  </a:cubicBezTo>
                  <a:cubicBezTo>
                    <a:pt x="153" y="31"/>
                    <a:pt x="138" y="100"/>
                    <a:pt x="138" y="107"/>
                  </a:cubicBezTo>
                  <a:lnTo>
                    <a:pt x="168" y="153"/>
                  </a:lnTo>
                  <a:cubicBezTo>
                    <a:pt x="153" y="161"/>
                    <a:pt x="138" y="153"/>
                    <a:pt x="138" y="168"/>
                  </a:cubicBezTo>
                  <a:cubicBezTo>
                    <a:pt x="123" y="191"/>
                    <a:pt x="138" y="229"/>
                    <a:pt x="123" y="252"/>
                  </a:cubicBezTo>
                  <a:cubicBezTo>
                    <a:pt x="115" y="268"/>
                    <a:pt x="100" y="237"/>
                    <a:pt x="85" y="245"/>
                  </a:cubicBezTo>
                  <a:cubicBezTo>
                    <a:pt x="62" y="252"/>
                    <a:pt x="46" y="283"/>
                    <a:pt x="23" y="298"/>
                  </a:cubicBezTo>
                  <a:lnTo>
                    <a:pt x="23" y="298"/>
                  </a:lnTo>
                  <a:cubicBezTo>
                    <a:pt x="23" y="314"/>
                    <a:pt x="31" y="329"/>
                    <a:pt x="23" y="344"/>
                  </a:cubicBezTo>
                  <a:cubicBezTo>
                    <a:pt x="23" y="352"/>
                    <a:pt x="8" y="359"/>
                    <a:pt x="0" y="367"/>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75" name="Freeform 58">
              <a:extLst>
                <a:ext uri="{FF2B5EF4-FFF2-40B4-BE49-F238E27FC236}">
                  <a16:creationId xmlns:a16="http://schemas.microsoft.com/office/drawing/2014/main" id="{9CEC1B2A-DDBF-46A5-A67B-CAA2302A8695}"/>
                </a:ext>
              </a:extLst>
            </p:cNvPr>
            <p:cNvSpPr>
              <a:spLocks noChangeArrowheads="1"/>
            </p:cNvSpPr>
            <p:nvPr/>
          </p:nvSpPr>
          <p:spPr bwMode="auto">
            <a:xfrm>
              <a:off x="6955972" y="6716713"/>
              <a:ext cx="277795" cy="233362"/>
            </a:xfrm>
            <a:custGeom>
              <a:avLst/>
              <a:gdLst>
                <a:gd name="T0" fmla="*/ 91 w 772"/>
                <a:gd name="T1" fmla="*/ 99 h 650"/>
                <a:gd name="T2" fmla="*/ 91 w 772"/>
                <a:gd name="T3" fmla="*/ 99 h 650"/>
                <a:gd name="T4" fmla="*/ 91 w 772"/>
                <a:gd name="T5" fmla="*/ 160 h 650"/>
                <a:gd name="T6" fmla="*/ 0 w 772"/>
                <a:gd name="T7" fmla="*/ 130 h 650"/>
                <a:gd name="T8" fmla="*/ 0 w 772"/>
                <a:gd name="T9" fmla="*/ 145 h 650"/>
                <a:gd name="T10" fmla="*/ 22 w 772"/>
                <a:gd name="T11" fmla="*/ 191 h 650"/>
                <a:gd name="T12" fmla="*/ 106 w 772"/>
                <a:gd name="T13" fmla="*/ 214 h 650"/>
                <a:gd name="T14" fmla="*/ 137 w 772"/>
                <a:gd name="T15" fmla="*/ 237 h 650"/>
                <a:gd name="T16" fmla="*/ 129 w 772"/>
                <a:gd name="T17" fmla="*/ 298 h 650"/>
                <a:gd name="T18" fmla="*/ 122 w 772"/>
                <a:gd name="T19" fmla="*/ 366 h 650"/>
                <a:gd name="T20" fmla="*/ 122 w 772"/>
                <a:gd name="T21" fmla="*/ 420 h 650"/>
                <a:gd name="T22" fmla="*/ 168 w 772"/>
                <a:gd name="T23" fmla="*/ 427 h 650"/>
                <a:gd name="T24" fmla="*/ 221 w 772"/>
                <a:gd name="T25" fmla="*/ 435 h 650"/>
                <a:gd name="T26" fmla="*/ 160 w 772"/>
                <a:gd name="T27" fmla="*/ 496 h 650"/>
                <a:gd name="T28" fmla="*/ 160 w 772"/>
                <a:gd name="T29" fmla="*/ 496 h 650"/>
                <a:gd name="T30" fmla="*/ 191 w 772"/>
                <a:gd name="T31" fmla="*/ 519 h 650"/>
                <a:gd name="T32" fmla="*/ 229 w 772"/>
                <a:gd name="T33" fmla="*/ 519 h 650"/>
                <a:gd name="T34" fmla="*/ 236 w 772"/>
                <a:gd name="T35" fmla="*/ 580 h 650"/>
                <a:gd name="T36" fmla="*/ 336 w 772"/>
                <a:gd name="T37" fmla="*/ 626 h 650"/>
                <a:gd name="T38" fmla="*/ 336 w 772"/>
                <a:gd name="T39" fmla="*/ 626 h 650"/>
                <a:gd name="T40" fmla="*/ 351 w 772"/>
                <a:gd name="T41" fmla="*/ 649 h 650"/>
                <a:gd name="T42" fmla="*/ 389 w 772"/>
                <a:gd name="T43" fmla="*/ 603 h 650"/>
                <a:gd name="T44" fmla="*/ 420 w 772"/>
                <a:gd name="T45" fmla="*/ 565 h 650"/>
                <a:gd name="T46" fmla="*/ 458 w 772"/>
                <a:gd name="T47" fmla="*/ 588 h 650"/>
                <a:gd name="T48" fmla="*/ 534 w 772"/>
                <a:gd name="T49" fmla="*/ 573 h 650"/>
                <a:gd name="T50" fmla="*/ 603 w 772"/>
                <a:gd name="T51" fmla="*/ 588 h 650"/>
                <a:gd name="T52" fmla="*/ 687 w 772"/>
                <a:gd name="T53" fmla="*/ 557 h 650"/>
                <a:gd name="T54" fmla="*/ 733 w 772"/>
                <a:gd name="T55" fmla="*/ 535 h 650"/>
                <a:gd name="T56" fmla="*/ 733 w 772"/>
                <a:gd name="T57" fmla="*/ 535 h 650"/>
                <a:gd name="T58" fmla="*/ 771 w 772"/>
                <a:gd name="T59" fmla="*/ 466 h 650"/>
                <a:gd name="T60" fmla="*/ 733 w 772"/>
                <a:gd name="T61" fmla="*/ 450 h 650"/>
                <a:gd name="T62" fmla="*/ 740 w 772"/>
                <a:gd name="T63" fmla="*/ 336 h 650"/>
                <a:gd name="T64" fmla="*/ 679 w 772"/>
                <a:gd name="T65" fmla="*/ 237 h 650"/>
                <a:gd name="T66" fmla="*/ 733 w 772"/>
                <a:gd name="T67" fmla="*/ 206 h 650"/>
                <a:gd name="T68" fmla="*/ 725 w 772"/>
                <a:gd name="T69" fmla="*/ 107 h 650"/>
                <a:gd name="T70" fmla="*/ 748 w 772"/>
                <a:gd name="T71" fmla="*/ 68 h 650"/>
                <a:gd name="T72" fmla="*/ 702 w 772"/>
                <a:gd name="T73" fmla="*/ 15 h 650"/>
                <a:gd name="T74" fmla="*/ 603 w 772"/>
                <a:gd name="T75" fmla="*/ 7 h 650"/>
                <a:gd name="T76" fmla="*/ 557 w 772"/>
                <a:gd name="T77" fmla="*/ 53 h 650"/>
                <a:gd name="T78" fmla="*/ 527 w 772"/>
                <a:gd name="T79" fmla="*/ 99 h 650"/>
                <a:gd name="T80" fmla="*/ 443 w 772"/>
                <a:gd name="T81" fmla="*/ 91 h 650"/>
                <a:gd name="T82" fmla="*/ 366 w 772"/>
                <a:gd name="T83" fmla="*/ 114 h 650"/>
                <a:gd name="T84" fmla="*/ 328 w 772"/>
                <a:gd name="T85" fmla="*/ 99 h 650"/>
                <a:gd name="T86" fmla="*/ 305 w 772"/>
                <a:gd name="T87" fmla="*/ 114 h 650"/>
                <a:gd name="T88" fmla="*/ 221 w 772"/>
                <a:gd name="T89" fmla="*/ 107 h 650"/>
                <a:gd name="T90" fmla="*/ 129 w 772"/>
                <a:gd name="T91" fmla="*/ 76 h 650"/>
                <a:gd name="T92" fmla="*/ 91 w 772"/>
                <a:gd name="T93" fmla="*/ 9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2" h="650">
                  <a:moveTo>
                    <a:pt x="91" y="99"/>
                  </a:moveTo>
                  <a:lnTo>
                    <a:pt x="91" y="99"/>
                  </a:lnTo>
                  <a:cubicBezTo>
                    <a:pt x="91" y="122"/>
                    <a:pt x="106" y="152"/>
                    <a:pt x="91" y="160"/>
                  </a:cubicBezTo>
                  <a:cubicBezTo>
                    <a:pt x="61" y="168"/>
                    <a:pt x="30" y="130"/>
                    <a:pt x="0" y="130"/>
                  </a:cubicBezTo>
                  <a:lnTo>
                    <a:pt x="0" y="145"/>
                  </a:lnTo>
                  <a:cubicBezTo>
                    <a:pt x="7" y="168"/>
                    <a:pt x="7" y="183"/>
                    <a:pt x="22" y="191"/>
                  </a:cubicBezTo>
                  <a:cubicBezTo>
                    <a:pt x="45" y="214"/>
                    <a:pt x="83" y="206"/>
                    <a:pt x="106" y="214"/>
                  </a:cubicBezTo>
                  <a:cubicBezTo>
                    <a:pt x="122" y="221"/>
                    <a:pt x="137" y="229"/>
                    <a:pt x="137" y="237"/>
                  </a:cubicBezTo>
                  <a:cubicBezTo>
                    <a:pt x="145" y="260"/>
                    <a:pt x="129" y="282"/>
                    <a:pt x="129" y="298"/>
                  </a:cubicBezTo>
                  <a:cubicBezTo>
                    <a:pt x="129" y="321"/>
                    <a:pt x="122" y="343"/>
                    <a:pt x="122" y="366"/>
                  </a:cubicBezTo>
                  <a:cubicBezTo>
                    <a:pt x="114" y="389"/>
                    <a:pt x="106" y="404"/>
                    <a:pt x="122" y="420"/>
                  </a:cubicBezTo>
                  <a:cubicBezTo>
                    <a:pt x="129" y="427"/>
                    <a:pt x="152" y="427"/>
                    <a:pt x="168" y="427"/>
                  </a:cubicBezTo>
                  <a:cubicBezTo>
                    <a:pt x="183" y="427"/>
                    <a:pt x="221" y="420"/>
                    <a:pt x="221" y="435"/>
                  </a:cubicBezTo>
                  <a:cubicBezTo>
                    <a:pt x="221" y="466"/>
                    <a:pt x="183" y="473"/>
                    <a:pt x="160" y="496"/>
                  </a:cubicBezTo>
                  <a:lnTo>
                    <a:pt x="160" y="496"/>
                  </a:lnTo>
                  <a:cubicBezTo>
                    <a:pt x="168" y="504"/>
                    <a:pt x="183" y="512"/>
                    <a:pt x="191" y="519"/>
                  </a:cubicBezTo>
                  <a:cubicBezTo>
                    <a:pt x="206" y="519"/>
                    <a:pt x="221" y="512"/>
                    <a:pt x="229" y="519"/>
                  </a:cubicBezTo>
                  <a:cubicBezTo>
                    <a:pt x="236" y="535"/>
                    <a:pt x="221" y="565"/>
                    <a:pt x="236" y="580"/>
                  </a:cubicBezTo>
                  <a:cubicBezTo>
                    <a:pt x="267" y="611"/>
                    <a:pt x="305" y="611"/>
                    <a:pt x="336" y="626"/>
                  </a:cubicBezTo>
                  <a:lnTo>
                    <a:pt x="336" y="626"/>
                  </a:lnTo>
                  <a:cubicBezTo>
                    <a:pt x="343" y="634"/>
                    <a:pt x="343" y="649"/>
                    <a:pt x="351" y="649"/>
                  </a:cubicBezTo>
                  <a:cubicBezTo>
                    <a:pt x="374" y="634"/>
                    <a:pt x="374" y="618"/>
                    <a:pt x="389" y="603"/>
                  </a:cubicBezTo>
                  <a:cubicBezTo>
                    <a:pt x="397" y="588"/>
                    <a:pt x="404" y="573"/>
                    <a:pt x="420" y="565"/>
                  </a:cubicBezTo>
                  <a:cubicBezTo>
                    <a:pt x="435" y="565"/>
                    <a:pt x="443" y="588"/>
                    <a:pt x="458" y="588"/>
                  </a:cubicBezTo>
                  <a:cubicBezTo>
                    <a:pt x="481" y="588"/>
                    <a:pt x="511" y="573"/>
                    <a:pt x="534" y="573"/>
                  </a:cubicBezTo>
                  <a:cubicBezTo>
                    <a:pt x="557" y="573"/>
                    <a:pt x="580" y="588"/>
                    <a:pt x="603" y="588"/>
                  </a:cubicBezTo>
                  <a:cubicBezTo>
                    <a:pt x="633" y="580"/>
                    <a:pt x="656" y="565"/>
                    <a:pt x="687" y="557"/>
                  </a:cubicBezTo>
                  <a:cubicBezTo>
                    <a:pt x="702" y="550"/>
                    <a:pt x="717" y="542"/>
                    <a:pt x="733" y="535"/>
                  </a:cubicBezTo>
                  <a:lnTo>
                    <a:pt x="733" y="535"/>
                  </a:lnTo>
                  <a:cubicBezTo>
                    <a:pt x="748" y="512"/>
                    <a:pt x="771" y="489"/>
                    <a:pt x="771" y="466"/>
                  </a:cubicBezTo>
                  <a:cubicBezTo>
                    <a:pt x="771" y="458"/>
                    <a:pt x="740" y="458"/>
                    <a:pt x="733" y="450"/>
                  </a:cubicBezTo>
                  <a:cubicBezTo>
                    <a:pt x="725" y="412"/>
                    <a:pt x="756" y="374"/>
                    <a:pt x="740" y="336"/>
                  </a:cubicBezTo>
                  <a:cubicBezTo>
                    <a:pt x="733" y="298"/>
                    <a:pt x="679" y="275"/>
                    <a:pt x="679" y="237"/>
                  </a:cubicBezTo>
                  <a:cubicBezTo>
                    <a:pt x="679" y="214"/>
                    <a:pt x="725" y="229"/>
                    <a:pt x="733" y="206"/>
                  </a:cubicBezTo>
                  <a:cubicBezTo>
                    <a:pt x="748" y="175"/>
                    <a:pt x="725" y="137"/>
                    <a:pt x="725" y="107"/>
                  </a:cubicBezTo>
                  <a:cubicBezTo>
                    <a:pt x="733" y="91"/>
                    <a:pt x="756" y="84"/>
                    <a:pt x="748" y="68"/>
                  </a:cubicBezTo>
                  <a:cubicBezTo>
                    <a:pt x="740" y="46"/>
                    <a:pt x="725" y="23"/>
                    <a:pt x="702" y="15"/>
                  </a:cubicBezTo>
                  <a:cubicBezTo>
                    <a:pt x="672" y="7"/>
                    <a:pt x="633" y="0"/>
                    <a:pt x="603" y="7"/>
                  </a:cubicBezTo>
                  <a:cubicBezTo>
                    <a:pt x="580" y="15"/>
                    <a:pt x="572" y="38"/>
                    <a:pt x="557" y="53"/>
                  </a:cubicBezTo>
                  <a:cubicBezTo>
                    <a:pt x="550" y="68"/>
                    <a:pt x="542" y="91"/>
                    <a:pt x="527" y="99"/>
                  </a:cubicBezTo>
                  <a:cubicBezTo>
                    <a:pt x="504" y="107"/>
                    <a:pt x="465" y="91"/>
                    <a:pt x="443" y="91"/>
                  </a:cubicBezTo>
                  <a:cubicBezTo>
                    <a:pt x="412" y="99"/>
                    <a:pt x="389" y="114"/>
                    <a:pt x="366" y="114"/>
                  </a:cubicBezTo>
                  <a:cubicBezTo>
                    <a:pt x="351" y="114"/>
                    <a:pt x="343" y="99"/>
                    <a:pt x="328" y="99"/>
                  </a:cubicBezTo>
                  <a:cubicBezTo>
                    <a:pt x="320" y="99"/>
                    <a:pt x="313" y="114"/>
                    <a:pt x="305" y="114"/>
                  </a:cubicBezTo>
                  <a:cubicBezTo>
                    <a:pt x="275" y="122"/>
                    <a:pt x="252" y="114"/>
                    <a:pt x="221" y="107"/>
                  </a:cubicBezTo>
                  <a:cubicBezTo>
                    <a:pt x="191" y="99"/>
                    <a:pt x="160" y="76"/>
                    <a:pt x="129" y="76"/>
                  </a:cubicBezTo>
                  <a:cubicBezTo>
                    <a:pt x="114" y="76"/>
                    <a:pt x="106" y="91"/>
                    <a:pt x="91" y="99"/>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76" name="Freeform 59">
              <a:extLst>
                <a:ext uri="{FF2B5EF4-FFF2-40B4-BE49-F238E27FC236}">
                  <a16:creationId xmlns:a16="http://schemas.microsoft.com/office/drawing/2014/main" id="{3F4DC4A3-4E07-47CF-B68C-1410338607EA}"/>
                </a:ext>
              </a:extLst>
            </p:cNvPr>
            <p:cNvSpPr>
              <a:spLocks noChangeArrowheads="1"/>
            </p:cNvSpPr>
            <p:nvPr/>
          </p:nvSpPr>
          <p:spPr bwMode="auto">
            <a:xfrm>
              <a:off x="6224183" y="6443663"/>
              <a:ext cx="592098" cy="696912"/>
            </a:xfrm>
            <a:custGeom>
              <a:avLst/>
              <a:gdLst>
                <a:gd name="T0" fmla="*/ 343 w 1643"/>
                <a:gd name="T1" fmla="*/ 146 h 1934"/>
                <a:gd name="T2" fmla="*/ 252 w 1643"/>
                <a:gd name="T3" fmla="*/ 581 h 1934"/>
                <a:gd name="T4" fmla="*/ 38 w 1643"/>
                <a:gd name="T5" fmla="*/ 909 h 1934"/>
                <a:gd name="T6" fmla="*/ 122 w 1643"/>
                <a:gd name="T7" fmla="*/ 917 h 1934"/>
                <a:gd name="T8" fmla="*/ 160 w 1643"/>
                <a:gd name="T9" fmla="*/ 1032 h 1934"/>
                <a:gd name="T10" fmla="*/ 137 w 1643"/>
                <a:gd name="T11" fmla="*/ 1123 h 1934"/>
                <a:gd name="T12" fmla="*/ 30 w 1643"/>
                <a:gd name="T13" fmla="*/ 1169 h 1934"/>
                <a:gd name="T14" fmla="*/ 30 w 1643"/>
                <a:gd name="T15" fmla="*/ 1177 h 1934"/>
                <a:gd name="T16" fmla="*/ 382 w 1643"/>
                <a:gd name="T17" fmla="*/ 1284 h 1934"/>
                <a:gd name="T18" fmla="*/ 237 w 1643"/>
                <a:gd name="T19" fmla="*/ 1398 h 1934"/>
                <a:gd name="T20" fmla="*/ 198 w 1643"/>
                <a:gd name="T21" fmla="*/ 1574 h 1934"/>
                <a:gd name="T22" fmla="*/ 91 w 1643"/>
                <a:gd name="T23" fmla="*/ 1658 h 1934"/>
                <a:gd name="T24" fmla="*/ 91 w 1643"/>
                <a:gd name="T25" fmla="*/ 1734 h 1934"/>
                <a:gd name="T26" fmla="*/ 168 w 1643"/>
                <a:gd name="T27" fmla="*/ 1849 h 1934"/>
                <a:gd name="T28" fmla="*/ 183 w 1643"/>
                <a:gd name="T29" fmla="*/ 1750 h 1934"/>
                <a:gd name="T30" fmla="*/ 321 w 1643"/>
                <a:gd name="T31" fmla="*/ 1834 h 1934"/>
                <a:gd name="T32" fmla="*/ 313 w 1643"/>
                <a:gd name="T33" fmla="*/ 1887 h 1934"/>
                <a:gd name="T34" fmla="*/ 427 w 1643"/>
                <a:gd name="T35" fmla="*/ 1933 h 1934"/>
                <a:gd name="T36" fmla="*/ 481 w 1643"/>
                <a:gd name="T37" fmla="*/ 1826 h 1934"/>
                <a:gd name="T38" fmla="*/ 573 w 1643"/>
                <a:gd name="T39" fmla="*/ 1849 h 1934"/>
                <a:gd name="T40" fmla="*/ 603 w 1643"/>
                <a:gd name="T41" fmla="*/ 1750 h 1934"/>
                <a:gd name="T42" fmla="*/ 618 w 1643"/>
                <a:gd name="T43" fmla="*/ 1650 h 1934"/>
                <a:gd name="T44" fmla="*/ 733 w 1643"/>
                <a:gd name="T45" fmla="*/ 1673 h 1934"/>
                <a:gd name="T46" fmla="*/ 779 w 1643"/>
                <a:gd name="T47" fmla="*/ 1620 h 1934"/>
                <a:gd name="T48" fmla="*/ 901 w 1643"/>
                <a:gd name="T49" fmla="*/ 1582 h 1934"/>
                <a:gd name="T50" fmla="*/ 878 w 1643"/>
                <a:gd name="T51" fmla="*/ 1475 h 1934"/>
                <a:gd name="T52" fmla="*/ 840 w 1643"/>
                <a:gd name="T53" fmla="*/ 1330 h 1934"/>
                <a:gd name="T54" fmla="*/ 855 w 1643"/>
                <a:gd name="T55" fmla="*/ 1223 h 1934"/>
                <a:gd name="T56" fmla="*/ 962 w 1643"/>
                <a:gd name="T57" fmla="*/ 1184 h 1934"/>
                <a:gd name="T58" fmla="*/ 1023 w 1643"/>
                <a:gd name="T59" fmla="*/ 1307 h 1934"/>
                <a:gd name="T60" fmla="*/ 1115 w 1643"/>
                <a:gd name="T61" fmla="*/ 1429 h 1934"/>
                <a:gd name="T62" fmla="*/ 1130 w 1643"/>
                <a:gd name="T63" fmla="*/ 1475 h 1934"/>
                <a:gd name="T64" fmla="*/ 1229 w 1643"/>
                <a:gd name="T65" fmla="*/ 1490 h 1934"/>
                <a:gd name="T66" fmla="*/ 1283 w 1643"/>
                <a:gd name="T67" fmla="*/ 1612 h 1934"/>
                <a:gd name="T68" fmla="*/ 1283 w 1643"/>
                <a:gd name="T69" fmla="*/ 1521 h 1934"/>
                <a:gd name="T70" fmla="*/ 1413 w 1643"/>
                <a:gd name="T71" fmla="*/ 1536 h 1934"/>
                <a:gd name="T72" fmla="*/ 1443 w 1643"/>
                <a:gd name="T73" fmla="*/ 1498 h 1934"/>
                <a:gd name="T74" fmla="*/ 1474 w 1643"/>
                <a:gd name="T75" fmla="*/ 1452 h 1934"/>
                <a:gd name="T76" fmla="*/ 1504 w 1643"/>
                <a:gd name="T77" fmla="*/ 1261 h 1934"/>
                <a:gd name="T78" fmla="*/ 1512 w 1643"/>
                <a:gd name="T79" fmla="*/ 1131 h 1934"/>
                <a:gd name="T80" fmla="*/ 1611 w 1643"/>
                <a:gd name="T81" fmla="*/ 1070 h 1934"/>
                <a:gd name="T82" fmla="*/ 1634 w 1643"/>
                <a:gd name="T83" fmla="*/ 1001 h 1934"/>
                <a:gd name="T84" fmla="*/ 1489 w 1643"/>
                <a:gd name="T85" fmla="*/ 795 h 1934"/>
                <a:gd name="T86" fmla="*/ 1398 w 1643"/>
                <a:gd name="T87" fmla="*/ 680 h 1934"/>
                <a:gd name="T88" fmla="*/ 1275 w 1643"/>
                <a:gd name="T89" fmla="*/ 665 h 1934"/>
                <a:gd name="T90" fmla="*/ 1153 w 1643"/>
                <a:gd name="T91" fmla="*/ 482 h 1934"/>
                <a:gd name="T92" fmla="*/ 977 w 1643"/>
                <a:gd name="T93" fmla="*/ 436 h 1934"/>
                <a:gd name="T94" fmla="*/ 871 w 1643"/>
                <a:gd name="T95" fmla="*/ 275 h 1934"/>
                <a:gd name="T96" fmla="*/ 954 w 1643"/>
                <a:gd name="T97" fmla="*/ 123 h 1934"/>
                <a:gd name="T98" fmla="*/ 1008 w 1643"/>
                <a:gd name="T99" fmla="*/ 23 h 1934"/>
                <a:gd name="T100" fmla="*/ 909 w 1643"/>
                <a:gd name="T101" fmla="*/ 16 h 1934"/>
                <a:gd name="T102" fmla="*/ 718 w 1643"/>
                <a:gd name="T103" fmla="*/ 69 h 1934"/>
                <a:gd name="T104" fmla="*/ 580 w 1643"/>
                <a:gd name="T105" fmla="*/ 146 h 1934"/>
                <a:gd name="T106" fmla="*/ 458 w 1643"/>
                <a:gd name="T107" fmla="*/ 77 h 1934"/>
                <a:gd name="T108" fmla="*/ 343 w 1643"/>
                <a:gd name="T109" fmla="*/ 146 h 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43" h="1934">
                  <a:moveTo>
                    <a:pt x="343" y="146"/>
                  </a:moveTo>
                  <a:lnTo>
                    <a:pt x="343" y="146"/>
                  </a:lnTo>
                  <a:cubicBezTo>
                    <a:pt x="374" y="245"/>
                    <a:pt x="420" y="360"/>
                    <a:pt x="305" y="405"/>
                  </a:cubicBezTo>
                  <a:cubicBezTo>
                    <a:pt x="267" y="421"/>
                    <a:pt x="221" y="566"/>
                    <a:pt x="252" y="581"/>
                  </a:cubicBezTo>
                  <a:cubicBezTo>
                    <a:pt x="382" y="650"/>
                    <a:pt x="168" y="795"/>
                    <a:pt x="84" y="803"/>
                  </a:cubicBezTo>
                  <a:cubicBezTo>
                    <a:pt x="0" y="803"/>
                    <a:pt x="38" y="856"/>
                    <a:pt x="38" y="909"/>
                  </a:cubicBezTo>
                  <a:lnTo>
                    <a:pt x="38" y="909"/>
                  </a:lnTo>
                  <a:cubicBezTo>
                    <a:pt x="68" y="909"/>
                    <a:pt x="91" y="902"/>
                    <a:pt x="122" y="917"/>
                  </a:cubicBezTo>
                  <a:cubicBezTo>
                    <a:pt x="137" y="925"/>
                    <a:pt x="137" y="955"/>
                    <a:pt x="145" y="971"/>
                  </a:cubicBezTo>
                  <a:cubicBezTo>
                    <a:pt x="153" y="994"/>
                    <a:pt x="153" y="1017"/>
                    <a:pt x="160" y="1032"/>
                  </a:cubicBezTo>
                  <a:cubicBezTo>
                    <a:pt x="160" y="1047"/>
                    <a:pt x="175" y="1062"/>
                    <a:pt x="168" y="1078"/>
                  </a:cubicBezTo>
                  <a:cubicBezTo>
                    <a:pt x="168" y="1100"/>
                    <a:pt x="145" y="1108"/>
                    <a:pt x="137" y="1123"/>
                  </a:cubicBezTo>
                  <a:cubicBezTo>
                    <a:pt x="122" y="1131"/>
                    <a:pt x="122" y="1146"/>
                    <a:pt x="107" y="1154"/>
                  </a:cubicBezTo>
                  <a:cubicBezTo>
                    <a:pt x="84" y="1161"/>
                    <a:pt x="53" y="1161"/>
                    <a:pt x="30" y="1169"/>
                  </a:cubicBezTo>
                  <a:lnTo>
                    <a:pt x="30" y="1169"/>
                  </a:lnTo>
                  <a:lnTo>
                    <a:pt x="30" y="1177"/>
                  </a:lnTo>
                  <a:cubicBezTo>
                    <a:pt x="38" y="1375"/>
                    <a:pt x="267" y="1284"/>
                    <a:pt x="382" y="1284"/>
                  </a:cubicBezTo>
                  <a:lnTo>
                    <a:pt x="382" y="1284"/>
                  </a:lnTo>
                  <a:cubicBezTo>
                    <a:pt x="343" y="1284"/>
                    <a:pt x="275" y="1360"/>
                    <a:pt x="237" y="1398"/>
                  </a:cubicBezTo>
                  <a:lnTo>
                    <a:pt x="237" y="1398"/>
                  </a:lnTo>
                  <a:cubicBezTo>
                    <a:pt x="244" y="1414"/>
                    <a:pt x="252" y="1436"/>
                    <a:pt x="252" y="1459"/>
                  </a:cubicBezTo>
                  <a:cubicBezTo>
                    <a:pt x="244" y="1498"/>
                    <a:pt x="229" y="1544"/>
                    <a:pt x="198" y="1574"/>
                  </a:cubicBezTo>
                  <a:cubicBezTo>
                    <a:pt x="191" y="1582"/>
                    <a:pt x="168" y="1566"/>
                    <a:pt x="153" y="1574"/>
                  </a:cubicBezTo>
                  <a:cubicBezTo>
                    <a:pt x="130" y="1597"/>
                    <a:pt x="99" y="1620"/>
                    <a:pt x="91" y="1658"/>
                  </a:cubicBezTo>
                  <a:cubicBezTo>
                    <a:pt x="91" y="1673"/>
                    <a:pt x="130" y="1681"/>
                    <a:pt x="122" y="1696"/>
                  </a:cubicBezTo>
                  <a:cubicBezTo>
                    <a:pt x="122" y="1711"/>
                    <a:pt x="99" y="1719"/>
                    <a:pt x="91" y="1734"/>
                  </a:cubicBezTo>
                  <a:cubicBezTo>
                    <a:pt x="84" y="1750"/>
                    <a:pt x="76" y="1773"/>
                    <a:pt x="84" y="1788"/>
                  </a:cubicBezTo>
                  <a:cubicBezTo>
                    <a:pt x="107" y="1819"/>
                    <a:pt x="137" y="1834"/>
                    <a:pt x="168" y="1849"/>
                  </a:cubicBezTo>
                  <a:cubicBezTo>
                    <a:pt x="183" y="1857"/>
                    <a:pt x="214" y="1864"/>
                    <a:pt x="214" y="1849"/>
                  </a:cubicBezTo>
                  <a:cubicBezTo>
                    <a:pt x="214" y="1819"/>
                    <a:pt x="153" y="1773"/>
                    <a:pt x="183" y="1750"/>
                  </a:cubicBezTo>
                  <a:cubicBezTo>
                    <a:pt x="214" y="1734"/>
                    <a:pt x="229" y="1803"/>
                    <a:pt x="260" y="1819"/>
                  </a:cubicBezTo>
                  <a:cubicBezTo>
                    <a:pt x="275" y="1826"/>
                    <a:pt x="305" y="1819"/>
                    <a:pt x="321" y="1834"/>
                  </a:cubicBezTo>
                  <a:cubicBezTo>
                    <a:pt x="336" y="1849"/>
                    <a:pt x="321" y="1872"/>
                    <a:pt x="313" y="1887"/>
                  </a:cubicBezTo>
                  <a:lnTo>
                    <a:pt x="313" y="1887"/>
                  </a:lnTo>
                  <a:cubicBezTo>
                    <a:pt x="427" y="1933"/>
                    <a:pt x="427" y="1933"/>
                    <a:pt x="427" y="1933"/>
                  </a:cubicBezTo>
                  <a:lnTo>
                    <a:pt x="427" y="1933"/>
                  </a:lnTo>
                  <a:cubicBezTo>
                    <a:pt x="427" y="1918"/>
                    <a:pt x="420" y="1895"/>
                    <a:pt x="427" y="1872"/>
                  </a:cubicBezTo>
                  <a:cubicBezTo>
                    <a:pt x="443" y="1857"/>
                    <a:pt x="458" y="1834"/>
                    <a:pt x="481" y="1826"/>
                  </a:cubicBezTo>
                  <a:cubicBezTo>
                    <a:pt x="496" y="1826"/>
                    <a:pt x="496" y="1864"/>
                    <a:pt x="512" y="1872"/>
                  </a:cubicBezTo>
                  <a:cubicBezTo>
                    <a:pt x="535" y="1872"/>
                    <a:pt x="550" y="1857"/>
                    <a:pt x="573" y="1849"/>
                  </a:cubicBezTo>
                  <a:lnTo>
                    <a:pt x="573" y="1849"/>
                  </a:lnTo>
                  <a:cubicBezTo>
                    <a:pt x="580" y="1819"/>
                    <a:pt x="603" y="1788"/>
                    <a:pt x="603" y="1750"/>
                  </a:cubicBezTo>
                  <a:cubicBezTo>
                    <a:pt x="611" y="1734"/>
                    <a:pt x="596" y="1711"/>
                    <a:pt x="596" y="1696"/>
                  </a:cubicBezTo>
                  <a:lnTo>
                    <a:pt x="618" y="1650"/>
                  </a:lnTo>
                  <a:lnTo>
                    <a:pt x="702" y="1620"/>
                  </a:lnTo>
                  <a:cubicBezTo>
                    <a:pt x="710" y="1635"/>
                    <a:pt x="718" y="1650"/>
                    <a:pt x="733" y="1673"/>
                  </a:cubicBezTo>
                  <a:lnTo>
                    <a:pt x="733" y="1673"/>
                  </a:lnTo>
                  <a:cubicBezTo>
                    <a:pt x="748" y="1650"/>
                    <a:pt x="756" y="1620"/>
                    <a:pt x="779" y="1620"/>
                  </a:cubicBezTo>
                  <a:cubicBezTo>
                    <a:pt x="802" y="1612"/>
                    <a:pt x="810" y="1658"/>
                    <a:pt x="825" y="1658"/>
                  </a:cubicBezTo>
                  <a:cubicBezTo>
                    <a:pt x="863" y="1643"/>
                    <a:pt x="878" y="1605"/>
                    <a:pt x="901" y="1582"/>
                  </a:cubicBezTo>
                  <a:lnTo>
                    <a:pt x="901" y="1582"/>
                  </a:lnTo>
                  <a:cubicBezTo>
                    <a:pt x="893" y="1544"/>
                    <a:pt x="878" y="1513"/>
                    <a:pt x="878" y="1475"/>
                  </a:cubicBezTo>
                  <a:cubicBezTo>
                    <a:pt x="878" y="1444"/>
                    <a:pt x="909" y="1421"/>
                    <a:pt x="909" y="1398"/>
                  </a:cubicBezTo>
                  <a:cubicBezTo>
                    <a:pt x="901" y="1368"/>
                    <a:pt x="855" y="1360"/>
                    <a:pt x="840" y="1330"/>
                  </a:cubicBezTo>
                  <a:cubicBezTo>
                    <a:pt x="832" y="1314"/>
                    <a:pt x="840" y="1284"/>
                    <a:pt x="840" y="1261"/>
                  </a:cubicBezTo>
                  <a:cubicBezTo>
                    <a:pt x="848" y="1253"/>
                    <a:pt x="840" y="1230"/>
                    <a:pt x="855" y="1223"/>
                  </a:cubicBezTo>
                  <a:cubicBezTo>
                    <a:pt x="871" y="1207"/>
                    <a:pt x="901" y="1223"/>
                    <a:pt x="916" y="1215"/>
                  </a:cubicBezTo>
                  <a:cubicBezTo>
                    <a:pt x="932" y="1207"/>
                    <a:pt x="939" y="1184"/>
                    <a:pt x="962" y="1184"/>
                  </a:cubicBezTo>
                  <a:cubicBezTo>
                    <a:pt x="977" y="1184"/>
                    <a:pt x="993" y="1200"/>
                    <a:pt x="1008" y="1215"/>
                  </a:cubicBezTo>
                  <a:lnTo>
                    <a:pt x="1023" y="1307"/>
                  </a:lnTo>
                  <a:cubicBezTo>
                    <a:pt x="1023" y="1314"/>
                    <a:pt x="1077" y="1414"/>
                    <a:pt x="1077" y="1414"/>
                  </a:cubicBezTo>
                  <a:cubicBezTo>
                    <a:pt x="1092" y="1414"/>
                    <a:pt x="1107" y="1414"/>
                    <a:pt x="1115" y="1429"/>
                  </a:cubicBezTo>
                  <a:cubicBezTo>
                    <a:pt x="1123" y="1436"/>
                    <a:pt x="1123" y="1459"/>
                    <a:pt x="1130" y="1475"/>
                  </a:cubicBezTo>
                  <a:lnTo>
                    <a:pt x="1130" y="1475"/>
                  </a:lnTo>
                  <a:cubicBezTo>
                    <a:pt x="1153" y="1490"/>
                    <a:pt x="1176" y="1505"/>
                    <a:pt x="1199" y="1505"/>
                  </a:cubicBezTo>
                  <a:cubicBezTo>
                    <a:pt x="1214" y="1513"/>
                    <a:pt x="1222" y="1475"/>
                    <a:pt x="1229" y="1490"/>
                  </a:cubicBezTo>
                  <a:cubicBezTo>
                    <a:pt x="1245" y="1513"/>
                    <a:pt x="1237" y="1559"/>
                    <a:pt x="1252" y="1589"/>
                  </a:cubicBezTo>
                  <a:cubicBezTo>
                    <a:pt x="1260" y="1605"/>
                    <a:pt x="1275" y="1605"/>
                    <a:pt x="1283" y="1612"/>
                  </a:cubicBezTo>
                  <a:lnTo>
                    <a:pt x="1283" y="1612"/>
                  </a:lnTo>
                  <a:cubicBezTo>
                    <a:pt x="1283" y="1582"/>
                    <a:pt x="1268" y="1544"/>
                    <a:pt x="1283" y="1521"/>
                  </a:cubicBezTo>
                  <a:cubicBezTo>
                    <a:pt x="1298" y="1490"/>
                    <a:pt x="1329" y="1467"/>
                    <a:pt x="1359" y="1475"/>
                  </a:cubicBezTo>
                  <a:cubicBezTo>
                    <a:pt x="1390" y="1475"/>
                    <a:pt x="1390" y="1521"/>
                    <a:pt x="1413" y="1536"/>
                  </a:cubicBezTo>
                  <a:cubicBezTo>
                    <a:pt x="1428" y="1551"/>
                    <a:pt x="1443" y="1566"/>
                    <a:pt x="1451" y="1559"/>
                  </a:cubicBezTo>
                  <a:cubicBezTo>
                    <a:pt x="1466" y="1544"/>
                    <a:pt x="1436" y="1513"/>
                    <a:pt x="1443" y="1498"/>
                  </a:cubicBezTo>
                  <a:cubicBezTo>
                    <a:pt x="1443" y="1482"/>
                    <a:pt x="1466" y="1467"/>
                    <a:pt x="1474" y="1452"/>
                  </a:cubicBezTo>
                  <a:lnTo>
                    <a:pt x="1474" y="1452"/>
                  </a:lnTo>
                  <a:cubicBezTo>
                    <a:pt x="1459" y="1414"/>
                    <a:pt x="1428" y="1375"/>
                    <a:pt x="1436" y="1330"/>
                  </a:cubicBezTo>
                  <a:cubicBezTo>
                    <a:pt x="1436" y="1299"/>
                    <a:pt x="1489" y="1292"/>
                    <a:pt x="1504" y="1261"/>
                  </a:cubicBezTo>
                  <a:cubicBezTo>
                    <a:pt x="1512" y="1238"/>
                    <a:pt x="1497" y="1200"/>
                    <a:pt x="1504" y="1177"/>
                  </a:cubicBezTo>
                  <a:cubicBezTo>
                    <a:pt x="1504" y="1161"/>
                    <a:pt x="1504" y="1139"/>
                    <a:pt x="1512" y="1131"/>
                  </a:cubicBezTo>
                  <a:cubicBezTo>
                    <a:pt x="1543" y="1108"/>
                    <a:pt x="1581" y="1093"/>
                    <a:pt x="1611" y="1070"/>
                  </a:cubicBezTo>
                  <a:lnTo>
                    <a:pt x="1611" y="1070"/>
                  </a:lnTo>
                  <a:cubicBezTo>
                    <a:pt x="1619" y="1062"/>
                    <a:pt x="1634" y="1055"/>
                    <a:pt x="1634" y="1047"/>
                  </a:cubicBezTo>
                  <a:cubicBezTo>
                    <a:pt x="1642" y="1032"/>
                    <a:pt x="1634" y="1017"/>
                    <a:pt x="1634" y="1001"/>
                  </a:cubicBezTo>
                  <a:lnTo>
                    <a:pt x="1634" y="1001"/>
                  </a:lnTo>
                  <a:cubicBezTo>
                    <a:pt x="1581" y="932"/>
                    <a:pt x="1543" y="856"/>
                    <a:pt x="1489" y="795"/>
                  </a:cubicBezTo>
                  <a:cubicBezTo>
                    <a:pt x="1474" y="772"/>
                    <a:pt x="1436" y="787"/>
                    <a:pt x="1421" y="772"/>
                  </a:cubicBezTo>
                  <a:cubicBezTo>
                    <a:pt x="1405" y="749"/>
                    <a:pt x="1413" y="711"/>
                    <a:pt x="1398" y="680"/>
                  </a:cubicBezTo>
                  <a:cubicBezTo>
                    <a:pt x="1390" y="673"/>
                    <a:pt x="1367" y="665"/>
                    <a:pt x="1352" y="665"/>
                  </a:cubicBezTo>
                  <a:cubicBezTo>
                    <a:pt x="1329" y="657"/>
                    <a:pt x="1298" y="673"/>
                    <a:pt x="1275" y="665"/>
                  </a:cubicBezTo>
                  <a:cubicBezTo>
                    <a:pt x="1237" y="657"/>
                    <a:pt x="1191" y="642"/>
                    <a:pt x="1168" y="612"/>
                  </a:cubicBezTo>
                  <a:cubicBezTo>
                    <a:pt x="1146" y="573"/>
                    <a:pt x="1184" y="512"/>
                    <a:pt x="1153" y="482"/>
                  </a:cubicBezTo>
                  <a:cubicBezTo>
                    <a:pt x="1107" y="451"/>
                    <a:pt x="1039" y="505"/>
                    <a:pt x="985" y="489"/>
                  </a:cubicBezTo>
                  <a:cubicBezTo>
                    <a:pt x="970" y="482"/>
                    <a:pt x="985" y="451"/>
                    <a:pt x="977" y="436"/>
                  </a:cubicBezTo>
                  <a:cubicBezTo>
                    <a:pt x="977" y="413"/>
                    <a:pt x="970" y="390"/>
                    <a:pt x="954" y="367"/>
                  </a:cubicBezTo>
                  <a:cubicBezTo>
                    <a:pt x="932" y="337"/>
                    <a:pt x="886" y="314"/>
                    <a:pt x="871" y="275"/>
                  </a:cubicBezTo>
                  <a:cubicBezTo>
                    <a:pt x="863" y="253"/>
                    <a:pt x="871" y="222"/>
                    <a:pt x="878" y="199"/>
                  </a:cubicBezTo>
                  <a:cubicBezTo>
                    <a:pt x="893" y="169"/>
                    <a:pt x="932" y="153"/>
                    <a:pt x="954" y="123"/>
                  </a:cubicBezTo>
                  <a:cubicBezTo>
                    <a:pt x="977" y="92"/>
                    <a:pt x="993" y="54"/>
                    <a:pt x="1008" y="23"/>
                  </a:cubicBezTo>
                  <a:lnTo>
                    <a:pt x="1008" y="23"/>
                  </a:lnTo>
                  <a:cubicBezTo>
                    <a:pt x="1008" y="16"/>
                    <a:pt x="1008" y="8"/>
                    <a:pt x="1000" y="8"/>
                  </a:cubicBezTo>
                  <a:cubicBezTo>
                    <a:pt x="970" y="0"/>
                    <a:pt x="939" y="8"/>
                    <a:pt x="909" y="16"/>
                  </a:cubicBezTo>
                  <a:cubicBezTo>
                    <a:pt x="878" y="31"/>
                    <a:pt x="855" y="69"/>
                    <a:pt x="817" y="77"/>
                  </a:cubicBezTo>
                  <a:cubicBezTo>
                    <a:pt x="787" y="92"/>
                    <a:pt x="748" y="62"/>
                    <a:pt x="718" y="69"/>
                  </a:cubicBezTo>
                  <a:cubicBezTo>
                    <a:pt x="687" y="85"/>
                    <a:pt x="687" y="138"/>
                    <a:pt x="657" y="161"/>
                  </a:cubicBezTo>
                  <a:cubicBezTo>
                    <a:pt x="634" y="169"/>
                    <a:pt x="603" y="161"/>
                    <a:pt x="580" y="146"/>
                  </a:cubicBezTo>
                  <a:cubicBezTo>
                    <a:pt x="557" y="130"/>
                    <a:pt x="565" y="100"/>
                    <a:pt x="542" y="92"/>
                  </a:cubicBezTo>
                  <a:cubicBezTo>
                    <a:pt x="519" y="77"/>
                    <a:pt x="489" y="69"/>
                    <a:pt x="458" y="77"/>
                  </a:cubicBezTo>
                  <a:cubicBezTo>
                    <a:pt x="450" y="85"/>
                    <a:pt x="450" y="108"/>
                    <a:pt x="443" y="115"/>
                  </a:cubicBezTo>
                  <a:cubicBezTo>
                    <a:pt x="412" y="130"/>
                    <a:pt x="382" y="130"/>
                    <a:pt x="343" y="146"/>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77" name="Freeform 60">
              <a:extLst>
                <a:ext uri="{FF2B5EF4-FFF2-40B4-BE49-F238E27FC236}">
                  <a16:creationId xmlns:a16="http://schemas.microsoft.com/office/drawing/2014/main" id="{B600B8F5-C85A-4222-825F-C0E630F94EF0}"/>
                </a:ext>
              </a:extLst>
            </p:cNvPr>
            <p:cNvSpPr>
              <a:spLocks noChangeArrowheads="1"/>
            </p:cNvSpPr>
            <p:nvPr/>
          </p:nvSpPr>
          <p:spPr bwMode="auto">
            <a:xfrm>
              <a:off x="6235294" y="6769100"/>
              <a:ext cx="52385" cy="96838"/>
            </a:xfrm>
            <a:custGeom>
              <a:avLst/>
              <a:gdLst>
                <a:gd name="T0" fmla="*/ 8 w 146"/>
                <a:gd name="T1" fmla="*/ 7 h 268"/>
                <a:gd name="T2" fmla="*/ 8 w 146"/>
                <a:gd name="T3" fmla="*/ 7 h 268"/>
                <a:gd name="T4" fmla="*/ 8 w 146"/>
                <a:gd name="T5" fmla="*/ 30 h 268"/>
                <a:gd name="T6" fmla="*/ 0 w 146"/>
                <a:gd name="T7" fmla="*/ 267 h 268"/>
                <a:gd name="T8" fmla="*/ 0 w 146"/>
                <a:gd name="T9" fmla="*/ 267 h 268"/>
                <a:gd name="T10" fmla="*/ 77 w 146"/>
                <a:gd name="T11" fmla="*/ 252 h 268"/>
                <a:gd name="T12" fmla="*/ 107 w 146"/>
                <a:gd name="T13" fmla="*/ 221 h 268"/>
                <a:gd name="T14" fmla="*/ 138 w 146"/>
                <a:gd name="T15" fmla="*/ 176 h 268"/>
                <a:gd name="T16" fmla="*/ 130 w 146"/>
                <a:gd name="T17" fmla="*/ 130 h 268"/>
                <a:gd name="T18" fmla="*/ 115 w 146"/>
                <a:gd name="T19" fmla="*/ 69 h 268"/>
                <a:gd name="T20" fmla="*/ 92 w 146"/>
                <a:gd name="T21" fmla="*/ 15 h 268"/>
                <a:gd name="T22" fmla="*/ 8 w 146"/>
                <a:gd name="T23" fmla="*/ 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68">
                  <a:moveTo>
                    <a:pt x="8" y="7"/>
                  </a:moveTo>
                  <a:lnTo>
                    <a:pt x="8" y="7"/>
                  </a:lnTo>
                  <a:cubicBezTo>
                    <a:pt x="8" y="15"/>
                    <a:pt x="8" y="23"/>
                    <a:pt x="8" y="30"/>
                  </a:cubicBezTo>
                  <a:cubicBezTo>
                    <a:pt x="0" y="107"/>
                    <a:pt x="0" y="191"/>
                    <a:pt x="0" y="267"/>
                  </a:cubicBezTo>
                  <a:lnTo>
                    <a:pt x="0" y="267"/>
                  </a:lnTo>
                  <a:cubicBezTo>
                    <a:pt x="23" y="259"/>
                    <a:pt x="54" y="259"/>
                    <a:pt x="77" y="252"/>
                  </a:cubicBezTo>
                  <a:cubicBezTo>
                    <a:pt x="92" y="244"/>
                    <a:pt x="92" y="229"/>
                    <a:pt x="107" y="221"/>
                  </a:cubicBezTo>
                  <a:cubicBezTo>
                    <a:pt x="115" y="206"/>
                    <a:pt x="138" y="198"/>
                    <a:pt x="138" y="176"/>
                  </a:cubicBezTo>
                  <a:cubicBezTo>
                    <a:pt x="145" y="160"/>
                    <a:pt x="130" y="145"/>
                    <a:pt x="130" y="130"/>
                  </a:cubicBezTo>
                  <a:cubicBezTo>
                    <a:pt x="123" y="115"/>
                    <a:pt x="123" y="92"/>
                    <a:pt x="115" y="69"/>
                  </a:cubicBezTo>
                  <a:cubicBezTo>
                    <a:pt x="107" y="53"/>
                    <a:pt x="107" y="23"/>
                    <a:pt x="92" y="15"/>
                  </a:cubicBezTo>
                  <a:cubicBezTo>
                    <a:pt x="61" y="0"/>
                    <a:pt x="38" y="7"/>
                    <a:pt x="8" y="7"/>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78" name="Freeform 61">
              <a:extLst>
                <a:ext uri="{FF2B5EF4-FFF2-40B4-BE49-F238E27FC236}">
                  <a16:creationId xmlns:a16="http://schemas.microsoft.com/office/drawing/2014/main" id="{D64C4E2A-4902-4162-A174-F684997801FA}"/>
                </a:ext>
              </a:extLst>
            </p:cNvPr>
            <p:cNvSpPr>
              <a:spLocks noChangeArrowheads="1"/>
            </p:cNvSpPr>
            <p:nvPr/>
          </p:nvSpPr>
          <p:spPr bwMode="auto">
            <a:xfrm>
              <a:off x="6535312" y="6116639"/>
              <a:ext cx="1314364" cy="904875"/>
            </a:xfrm>
            <a:custGeom>
              <a:avLst/>
              <a:gdLst>
                <a:gd name="T0" fmla="*/ 221 w 3652"/>
                <a:gd name="T1" fmla="*/ 908 h 2514"/>
                <a:gd name="T2" fmla="*/ 351 w 3652"/>
                <a:gd name="T3" fmla="*/ 725 h 2514"/>
                <a:gd name="T4" fmla="*/ 344 w 3652"/>
                <a:gd name="T5" fmla="*/ 511 h 2514"/>
                <a:gd name="T6" fmla="*/ 397 w 3652"/>
                <a:gd name="T7" fmla="*/ 358 h 2514"/>
                <a:gd name="T8" fmla="*/ 588 w 3652"/>
                <a:gd name="T9" fmla="*/ 290 h 2514"/>
                <a:gd name="T10" fmla="*/ 771 w 3652"/>
                <a:gd name="T11" fmla="*/ 229 h 2514"/>
                <a:gd name="T12" fmla="*/ 1069 w 3652"/>
                <a:gd name="T13" fmla="*/ 236 h 2514"/>
                <a:gd name="T14" fmla="*/ 1191 w 3652"/>
                <a:gd name="T15" fmla="*/ 99 h 2514"/>
                <a:gd name="T16" fmla="*/ 1314 w 3652"/>
                <a:gd name="T17" fmla="*/ 91 h 2514"/>
                <a:gd name="T18" fmla="*/ 1512 w 3652"/>
                <a:gd name="T19" fmla="*/ 221 h 2514"/>
                <a:gd name="T20" fmla="*/ 1673 w 3652"/>
                <a:gd name="T21" fmla="*/ 290 h 2514"/>
                <a:gd name="T22" fmla="*/ 1726 w 3652"/>
                <a:gd name="T23" fmla="*/ 206 h 2514"/>
                <a:gd name="T24" fmla="*/ 1764 w 3652"/>
                <a:gd name="T25" fmla="*/ 198 h 2514"/>
                <a:gd name="T26" fmla="*/ 1825 w 3652"/>
                <a:gd name="T27" fmla="*/ 267 h 2514"/>
                <a:gd name="T28" fmla="*/ 1963 w 3652"/>
                <a:gd name="T29" fmla="*/ 221 h 2514"/>
                <a:gd name="T30" fmla="*/ 2032 w 3652"/>
                <a:gd name="T31" fmla="*/ 152 h 2514"/>
                <a:gd name="T32" fmla="*/ 2223 w 3652"/>
                <a:gd name="T33" fmla="*/ 183 h 2514"/>
                <a:gd name="T34" fmla="*/ 2352 w 3652"/>
                <a:gd name="T35" fmla="*/ 168 h 2514"/>
                <a:gd name="T36" fmla="*/ 2566 w 3652"/>
                <a:gd name="T37" fmla="*/ 191 h 2514"/>
                <a:gd name="T38" fmla="*/ 2643 w 3652"/>
                <a:gd name="T39" fmla="*/ 68 h 2514"/>
                <a:gd name="T40" fmla="*/ 2902 w 3652"/>
                <a:gd name="T41" fmla="*/ 122 h 2514"/>
                <a:gd name="T42" fmla="*/ 3193 w 3652"/>
                <a:gd name="T43" fmla="*/ 412 h 2514"/>
                <a:gd name="T44" fmla="*/ 3544 w 3652"/>
                <a:gd name="T45" fmla="*/ 916 h 2514"/>
                <a:gd name="T46" fmla="*/ 3620 w 3652"/>
                <a:gd name="T47" fmla="*/ 1153 h 2514"/>
                <a:gd name="T48" fmla="*/ 3254 w 3652"/>
                <a:gd name="T49" fmla="*/ 1161 h 2514"/>
                <a:gd name="T50" fmla="*/ 2925 w 3652"/>
                <a:gd name="T51" fmla="*/ 1352 h 2514"/>
                <a:gd name="T52" fmla="*/ 2780 w 3652"/>
                <a:gd name="T53" fmla="*/ 1443 h 2514"/>
                <a:gd name="T54" fmla="*/ 2505 w 3652"/>
                <a:gd name="T55" fmla="*/ 1550 h 2514"/>
                <a:gd name="T56" fmla="*/ 2413 w 3652"/>
                <a:gd name="T57" fmla="*/ 1481 h 2514"/>
                <a:gd name="T58" fmla="*/ 2261 w 3652"/>
                <a:gd name="T59" fmla="*/ 1397 h 2514"/>
                <a:gd name="T60" fmla="*/ 2100 w 3652"/>
                <a:gd name="T61" fmla="*/ 1520 h 2514"/>
                <a:gd name="T62" fmla="*/ 2055 w 3652"/>
                <a:gd name="T63" fmla="*/ 1627 h 2514"/>
                <a:gd name="T64" fmla="*/ 2284 w 3652"/>
                <a:gd name="T65" fmla="*/ 1848 h 2514"/>
                <a:gd name="T66" fmla="*/ 2498 w 3652"/>
                <a:gd name="T67" fmla="*/ 1833 h 2514"/>
                <a:gd name="T68" fmla="*/ 2482 w 3652"/>
                <a:gd name="T69" fmla="*/ 2131 h 2514"/>
                <a:gd name="T70" fmla="*/ 2521 w 3652"/>
                <a:gd name="T71" fmla="*/ 2230 h 2514"/>
                <a:gd name="T72" fmla="*/ 2398 w 3652"/>
                <a:gd name="T73" fmla="*/ 2314 h 2514"/>
                <a:gd name="T74" fmla="*/ 2314 w 3652"/>
                <a:gd name="T75" fmla="*/ 2421 h 2514"/>
                <a:gd name="T76" fmla="*/ 2192 w 3652"/>
                <a:gd name="T77" fmla="*/ 2474 h 2514"/>
                <a:gd name="T78" fmla="*/ 2070 w 3652"/>
                <a:gd name="T79" fmla="*/ 2459 h 2514"/>
                <a:gd name="T80" fmla="*/ 1994 w 3652"/>
                <a:gd name="T81" fmla="*/ 2429 h 2514"/>
                <a:gd name="T82" fmla="*/ 2047 w 3652"/>
                <a:gd name="T83" fmla="*/ 2276 h 2514"/>
                <a:gd name="T84" fmla="*/ 1902 w 3652"/>
                <a:gd name="T85" fmla="*/ 2200 h 2514"/>
                <a:gd name="T86" fmla="*/ 1909 w 3652"/>
                <a:gd name="T87" fmla="*/ 2001 h 2514"/>
                <a:gd name="T88" fmla="*/ 1894 w 3652"/>
                <a:gd name="T89" fmla="*/ 1772 h 2514"/>
                <a:gd name="T90" fmla="*/ 1772 w 3652"/>
                <a:gd name="T91" fmla="*/ 1672 h 2514"/>
                <a:gd name="T92" fmla="*/ 1612 w 3652"/>
                <a:gd name="T93" fmla="*/ 1756 h 2514"/>
                <a:gd name="T94" fmla="*/ 1474 w 3652"/>
                <a:gd name="T95" fmla="*/ 1779 h 2514"/>
                <a:gd name="T96" fmla="*/ 1260 w 3652"/>
                <a:gd name="T97" fmla="*/ 1764 h 2514"/>
                <a:gd name="T98" fmla="*/ 1169 w 3652"/>
                <a:gd name="T99" fmla="*/ 1718 h 2514"/>
                <a:gd name="T100" fmla="*/ 1085 w 3652"/>
                <a:gd name="T101" fmla="*/ 1703 h 2514"/>
                <a:gd name="T102" fmla="*/ 901 w 3652"/>
                <a:gd name="T103" fmla="*/ 1642 h 2514"/>
                <a:gd name="T104" fmla="*/ 886 w 3652"/>
                <a:gd name="T105" fmla="*/ 1779 h 2514"/>
                <a:gd name="T106" fmla="*/ 771 w 3652"/>
                <a:gd name="T107" fmla="*/ 1909 h 2514"/>
                <a:gd name="T108" fmla="*/ 558 w 3652"/>
                <a:gd name="T109" fmla="*/ 1680 h 2514"/>
                <a:gd name="T110" fmla="*/ 412 w 3652"/>
                <a:gd name="T111" fmla="*/ 1573 h 2514"/>
                <a:gd name="T112" fmla="*/ 122 w 3652"/>
                <a:gd name="T113" fmla="*/ 1397 h 2514"/>
                <a:gd name="T114" fmla="*/ 8 w 3652"/>
                <a:gd name="T115" fmla="*/ 1183 h 2514"/>
                <a:gd name="T116" fmla="*/ 145 w 3652"/>
                <a:gd name="T117" fmla="*/ 931 h 2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2" h="2514">
                  <a:moveTo>
                    <a:pt x="145" y="931"/>
                  </a:moveTo>
                  <a:lnTo>
                    <a:pt x="145" y="931"/>
                  </a:lnTo>
                  <a:cubicBezTo>
                    <a:pt x="176" y="924"/>
                    <a:pt x="199" y="924"/>
                    <a:pt x="221" y="908"/>
                  </a:cubicBezTo>
                  <a:cubicBezTo>
                    <a:pt x="244" y="893"/>
                    <a:pt x="244" y="855"/>
                    <a:pt x="267" y="847"/>
                  </a:cubicBezTo>
                  <a:cubicBezTo>
                    <a:pt x="290" y="840"/>
                    <a:pt x="313" y="893"/>
                    <a:pt x="328" y="878"/>
                  </a:cubicBezTo>
                  <a:cubicBezTo>
                    <a:pt x="351" y="832"/>
                    <a:pt x="344" y="779"/>
                    <a:pt x="351" y="725"/>
                  </a:cubicBezTo>
                  <a:cubicBezTo>
                    <a:pt x="351" y="695"/>
                    <a:pt x="366" y="664"/>
                    <a:pt x="351" y="633"/>
                  </a:cubicBezTo>
                  <a:cubicBezTo>
                    <a:pt x="344" y="603"/>
                    <a:pt x="290" y="595"/>
                    <a:pt x="290" y="565"/>
                  </a:cubicBezTo>
                  <a:cubicBezTo>
                    <a:pt x="290" y="534"/>
                    <a:pt x="321" y="527"/>
                    <a:pt x="344" y="511"/>
                  </a:cubicBezTo>
                  <a:cubicBezTo>
                    <a:pt x="359" y="504"/>
                    <a:pt x="389" y="511"/>
                    <a:pt x="397" y="496"/>
                  </a:cubicBezTo>
                  <a:cubicBezTo>
                    <a:pt x="405" y="473"/>
                    <a:pt x="366" y="450"/>
                    <a:pt x="366" y="427"/>
                  </a:cubicBezTo>
                  <a:cubicBezTo>
                    <a:pt x="366" y="404"/>
                    <a:pt x="382" y="374"/>
                    <a:pt x="397" y="358"/>
                  </a:cubicBezTo>
                  <a:cubicBezTo>
                    <a:pt x="405" y="336"/>
                    <a:pt x="428" y="313"/>
                    <a:pt x="451" y="305"/>
                  </a:cubicBezTo>
                  <a:cubicBezTo>
                    <a:pt x="481" y="297"/>
                    <a:pt x="519" y="320"/>
                    <a:pt x="550" y="313"/>
                  </a:cubicBezTo>
                  <a:cubicBezTo>
                    <a:pt x="565" y="313"/>
                    <a:pt x="573" y="297"/>
                    <a:pt x="588" y="290"/>
                  </a:cubicBezTo>
                  <a:lnTo>
                    <a:pt x="588" y="290"/>
                  </a:lnTo>
                  <a:cubicBezTo>
                    <a:pt x="619" y="282"/>
                    <a:pt x="664" y="290"/>
                    <a:pt x="695" y="275"/>
                  </a:cubicBezTo>
                  <a:cubicBezTo>
                    <a:pt x="725" y="267"/>
                    <a:pt x="741" y="229"/>
                    <a:pt x="771" y="229"/>
                  </a:cubicBezTo>
                  <a:cubicBezTo>
                    <a:pt x="810" y="229"/>
                    <a:pt x="840" y="259"/>
                    <a:pt x="878" y="282"/>
                  </a:cubicBezTo>
                  <a:cubicBezTo>
                    <a:pt x="886" y="290"/>
                    <a:pt x="886" y="313"/>
                    <a:pt x="901" y="313"/>
                  </a:cubicBezTo>
                  <a:cubicBezTo>
                    <a:pt x="955" y="297"/>
                    <a:pt x="1016" y="275"/>
                    <a:pt x="1069" y="236"/>
                  </a:cubicBezTo>
                  <a:cubicBezTo>
                    <a:pt x="1085" y="229"/>
                    <a:pt x="1054" y="183"/>
                    <a:pt x="1077" y="183"/>
                  </a:cubicBezTo>
                  <a:cubicBezTo>
                    <a:pt x="1108" y="175"/>
                    <a:pt x="1130" y="236"/>
                    <a:pt x="1153" y="221"/>
                  </a:cubicBezTo>
                  <a:cubicBezTo>
                    <a:pt x="1191" y="191"/>
                    <a:pt x="1161" y="129"/>
                    <a:pt x="1191" y="99"/>
                  </a:cubicBezTo>
                  <a:cubicBezTo>
                    <a:pt x="1207" y="84"/>
                    <a:pt x="1237" y="106"/>
                    <a:pt x="1260" y="106"/>
                  </a:cubicBezTo>
                  <a:cubicBezTo>
                    <a:pt x="1275" y="99"/>
                    <a:pt x="1291" y="91"/>
                    <a:pt x="1314" y="91"/>
                  </a:cubicBezTo>
                  <a:lnTo>
                    <a:pt x="1314" y="91"/>
                  </a:lnTo>
                  <a:cubicBezTo>
                    <a:pt x="1344" y="99"/>
                    <a:pt x="1382" y="114"/>
                    <a:pt x="1413" y="122"/>
                  </a:cubicBezTo>
                  <a:cubicBezTo>
                    <a:pt x="1428" y="129"/>
                    <a:pt x="1451" y="137"/>
                    <a:pt x="1466" y="152"/>
                  </a:cubicBezTo>
                  <a:cubicBezTo>
                    <a:pt x="1489" y="168"/>
                    <a:pt x="1497" y="198"/>
                    <a:pt x="1512" y="221"/>
                  </a:cubicBezTo>
                  <a:cubicBezTo>
                    <a:pt x="1527" y="236"/>
                    <a:pt x="1535" y="252"/>
                    <a:pt x="1558" y="259"/>
                  </a:cubicBezTo>
                  <a:cubicBezTo>
                    <a:pt x="1573" y="259"/>
                    <a:pt x="1581" y="236"/>
                    <a:pt x="1596" y="236"/>
                  </a:cubicBezTo>
                  <a:cubicBezTo>
                    <a:pt x="1627" y="244"/>
                    <a:pt x="1642" y="290"/>
                    <a:pt x="1673" y="290"/>
                  </a:cubicBezTo>
                  <a:cubicBezTo>
                    <a:pt x="1688" y="282"/>
                    <a:pt x="1696" y="252"/>
                    <a:pt x="1696" y="229"/>
                  </a:cubicBezTo>
                  <a:cubicBezTo>
                    <a:pt x="1696" y="206"/>
                    <a:pt x="1657" y="183"/>
                    <a:pt x="1673" y="168"/>
                  </a:cubicBezTo>
                  <a:cubicBezTo>
                    <a:pt x="1696" y="160"/>
                    <a:pt x="1711" y="191"/>
                    <a:pt x="1726" y="206"/>
                  </a:cubicBezTo>
                  <a:lnTo>
                    <a:pt x="1726" y="206"/>
                  </a:lnTo>
                  <a:cubicBezTo>
                    <a:pt x="1734" y="221"/>
                    <a:pt x="1741" y="244"/>
                    <a:pt x="1757" y="244"/>
                  </a:cubicBezTo>
                  <a:cubicBezTo>
                    <a:pt x="1772" y="244"/>
                    <a:pt x="1757" y="214"/>
                    <a:pt x="1764" y="198"/>
                  </a:cubicBezTo>
                  <a:cubicBezTo>
                    <a:pt x="1772" y="198"/>
                    <a:pt x="1780" y="214"/>
                    <a:pt x="1787" y="214"/>
                  </a:cubicBezTo>
                  <a:cubicBezTo>
                    <a:pt x="1795" y="221"/>
                    <a:pt x="1810" y="206"/>
                    <a:pt x="1818" y="214"/>
                  </a:cubicBezTo>
                  <a:cubicBezTo>
                    <a:pt x="1825" y="229"/>
                    <a:pt x="1810" y="252"/>
                    <a:pt x="1825" y="267"/>
                  </a:cubicBezTo>
                  <a:cubicBezTo>
                    <a:pt x="1833" y="275"/>
                    <a:pt x="1848" y="259"/>
                    <a:pt x="1856" y="259"/>
                  </a:cubicBezTo>
                  <a:cubicBezTo>
                    <a:pt x="1864" y="259"/>
                    <a:pt x="1864" y="275"/>
                    <a:pt x="1864" y="275"/>
                  </a:cubicBezTo>
                  <a:cubicBezTo>
                    <a:pt x="1902" y="259"/>
                    <a:pt x="1932" y="236"/>
                    <a:pt x="1963" y="221"/>
                  </a:cubicBezTo>
                  <a:cubicBezTo>
                    <a:pt x="1978" y="214"/>
                    <a:pt x="2001" y="206"/>
                    <a:pt x="2009" y="198"/>
                  </a:cubicBezTo>
                  <a:cubicBezTo>
                    <a:pt x="2024" y="183"/>
                    <a:pt x="2024" y="168"/>
                    <a:pt x="2032" y="152"/>
                  </a:cubicBezTo>
                  <a:lnTo>
                    <a:pt x="2032" y="152"/>
                  </a:lnTo>
                  <a:cubicBezTo>
                    <a:pt x="2169" y="175"/>
                    <a:pt x="2169" y="175"/>
                    <a:pt x="2169" y="175"/>
                  </a:cubicBezTo>
                  <a:lnTo>
                    <a:pt x="2169" y="175"/>
                  </a:lnTo>
                  <a:cubicBezTo>
                    <a:pt x="2169" y="175"/>
                    <a:pt x="2215" y="183"/>
                    <a:pt x="2223" y="183"/>
                  </a:cubicBezTo>
                  <a:cubicBezTo>
                    <a:pt x="2230" y="183"/>
                    <a:pt x="2261" y="168"/>
                    <a:pt x="2261" y="168"/>
                  </a:cubicBezTo>
                  <a:cubicBezTo>
                    <a:pt x="2284" y="175"/>
                    <a:pt x="2314" y="191"/>
                    <a:pt x="2337" y="191"/>
                  </a:cubicBezTo>
                  <a:cubicBezTo>
                    <a:pt x="2345" y="191"/>
                    <a:pt x="2345" y="168"/>
                    <a:pt x="2352" y="168"/>
                  </a:cubicBezTo>
                  <a:cubicBezTo>
                    <a:pt x="2368" y="160"/>
                    <a:pt x="2391" y="168"/>
                    <a:pt x="2413" y="175"/>
                  </a:cubicBezTo>
                  <a:cubicBezTo>
                    <a:pt x="2436" y="183"/>
                    <a:pt x="2452" y="206"/>
                    <a:pt x="2482" y="214"/>
                  </a:cubicBezTo>
                  <a:cubicBezTo>
                    <a:pt x="2513" y="214"/>
                    <a:pt x="2536" y="191"/>
                    <a:pt x="2566" y="191"/>
                  </a:cubicBezTo>
                  <a:cubicBezTo>
                    <a:pt x="2589" y="191"/>
                    <a:pt x="2612" y="206"/>
                    <a:pt x="2627" y="198"/>
                  </a:cubicBezTo>
                  <a:cubicBezTo>
                    <a:pt x="2635" y="191"/>
                    <a:pt x="2612" y="175"/>
                    <a:pt x="2612" y="160"/>
                  </a:cubicBezTo>
                  <a:cubicBezTo>
                    <a:pt x="2620" y="129"/>
                    <a:pt x="2620" y="99"/>
                    <a:pt x="2643" y="68"/>
                  </a:cubicBezTo>
                  <a:cubicBezTo>
                    <a:pt x="2658" y="38"/>
                    <a:pt x="2681" y="30"/>
                    <a:pt x="2711" y="0"/>
                  </a:cubicBezTo>
                  <a:lnTo>
                    <a:pt x="2711" y="0"/>
                  </a:lnTo>
                  <a:cubicBezTo>
                    <a:pt x="2788" y="30"/>
                    <a:pt x="2857" y="68"/>
                    <a:pt x="2902" y="122"/>
                  </a:cubicBezTo>
                  <a:cubicBezTo>
                    <a:pt x="2948" y="183"/>
                    <a:pt x="3032" y="206"/>
                    <a:pt x="3093" y="252"/>
                  </a:cubicBezTo>
                  <a:cubicBezTo>
                    <a:pt x="3109" y="259"/>
                    <a:pt x="3162" y="290"/>
                    <a:pt x="3162" y="297"/>
                  </a:cubicBezTo>
                  <a:cubicBezTo>
                    <a:pt x="3162" y="358"/>
                    <a:pt x="3132" y="358"/>
                    <a:pt x="3193" y="412"/>
                  </a:cubicBezTo>
                  <a:cubicBezTo>
                    <a:pt x="3269" y="481"/>
                    <a:pt x="3292" y="542"/>
                    <a:pt x="3322" y="633"/>
                  </a:cubicBezTo>
                  <a:cubicBezTo>
                    <a:pt x="3338" y="672"/>
                    <a:pt x="3376" y="825"/>
                    <a:pt x="3414" y="840"/>
                  </a:cubicBezTo>
                  <a:cubicBezTo>
                    <a:pt x="3430" y="863"/>
                    <a:pt x="3544" y="916"/>
                    <a:pt x="3544" y="916"/>
                  </a:cubicBezTo>
                  <a:cubicBezTo>
                    <a:pt x="3552" y="1046"/>
                    <a:pt x="3582" y="1054"/>
                    <a:pt x="3651" y="1084"/>
                  </a:cubicBezTo>
                  <a:lnTo>
                    <a:pt x="3651" y="1084"/>
                  </a:lnTo>
                  <a:cubicBezTo>
                    <a:pt x="3643" y="1115"/>
                    <a:pt x="3651" y="1145"/>
                    <a:pt x="3620" y="1153"/>
                  </a:cubicBezTo>
                  <a:cubicBezTo>
                    <a:pt x="3559" y="1176"/>
                    <a:pt x="3491" y="1161"/>
                    <a:pt x="3437" y="1145"/>
                  </a:cubicBezTo>
                  <a:cubicBezTo>
                    <a:pt x="3391" y="1138"/>
                    <a:pt x="3368" y="1077"/>
                    <a:pt x="3322" y="1077"/>
                  </a:cubicBezTo>
                  <a:cubicBezTo>
                    <a:pt x="3284" y="1084"/>
                    <a:pt x="3277" y="1138"/>
                    <a:pt x="3254" y="1161"/>
                  </a:cubicBezTo>
                  <a:cubicBezTo>
                    <a:pt x="3216" y="1206"/>
                    <a:pt x="3177" y="1260"/>
                    <a:pt x="3124" y="1283"/>
                  </a:cubicBezTo>
                  <a:cubicBezTo>
                    <a:pt x="3093" y="1298"/>
                    <a:pt x="3055" y="1268"/>
                    <a:pt x="3024" y="1275"/>
                  </a:cubicBezTo>
                  <a:cubicBezTo>
                    <a:pt x="2986" y="1290"/>
                    <a:pt x="2956" y="1329"/>
                    <a:pt x="2925" y="1352"/>
                  </a:cubicBezTo>
                  <a:cubicBezTo>
                    <a:pt x="2910" y="1367"/>
                    <a:pt x="2887" y="1382"/>
                    <a:pt x="2880" y="1405"/>
                  </a:cubicBezTo>
                  <a:cubicBezTo>
                    <a:pt x="2872" y="1436"/>
                    <a:pt x="2895" y="1489"/>
                    <a:pt x="2872" y="1497"/>
                  </a:cubicBezTo>
                  <a:cubicBezTo>
                    <a:pt x="2841" y="1512"/>
                    <a:pt x="2818" y="1451"/>
                    <a:pt x="2780" y="1443"/>
                  </a:cubicBezTo>
                  <a:cubicBezTo>
                    <a:pt x="2727" y="1443"/>
                    <a:pt x="2666" y="1451"/>
                    <a:pt x="2612" y="1474"/>
                  </a:cubicBezTo>
                  <a:cubicBezTo>
                    <a:pt x="2566" y="1489"/>
                    <a:pt x="2536" y="1527"/>
                    <a:pt x="2505" y="1550"/>
                  </a:cubicBezTo>
                  <a:lnTo>
                    <a:pt x="2505" y="1550"/>
                  </a:lnTo>
                  <a:cubicBezTo>
                    <a:pt x="2475" y="1558"/>
                    <a:pt x="2452" y="1565"/>
                    <a:pt x="2429" y="1565"/>
                  </a:cubicBezTo>
                  <a:cubicBezTo>
                    <a:pt x="2413" y="1565"/>
                    <a:pt x="2398" y="1573"/>
                    <a:pt x="2398" y="1558"/>
                  </a:cubicBezTo>
                  <a:cubicBezTo>
                    <a:pt x="2391" y="1535"/>
                    <a:pt x="2406" y="1512"/>
                    <a:pt x="2413" y="1481"/>
                  </a:cubicBezTo>
                  <a:cubicBezTo>
                    <a:pt x="2413" y="1466"/>
                    <a:pt x="2421" y="1443"/>
                    <a:pt x="2413" y="1420"/>
                  </a:cubicBezTo>
                  <a:cubicBezTo>
                    <a:pt x="2398" y="1397"/>
                    <a:pt x="2375" y="1382"/>
                    <a:pt x="2345" y="1382"/>
                  </a:cubicBezTo>
                  <a:cubicBezTo>
                    <a:pt x="2314" y="1375"/>
                    <a:pt x="2284" y="1390"/>
                    <a:pt x="2261" y="1397"/>
                  </a:cubicBezTo>
                  <a:cubicBezTo>
                    <a:pt x="2223" y="1413"/>
                    <a:pt x="2177" y="1420"/>
                    <a:pt x="2154" y="1451"/>
                  </a:cubicBezTo>
                  <a:cubicBezTo>
                    <a:pt x="2138" y="1474"/>
                    <a:pt x="2169" y="1512"/>
                    <a:pt x="2154" y="1535"/>
                  </a:cubicBezTo>
                  <a:cubicBezTo>
                    <a:pt x="2146" y="1550"/>
                    <a:pt x="2116" y="1512"/>
                    <a:pt x="2100" y="1520"/>
                  </a:cubicBezTo>
                  <a:cubicBezTo>
                    <a:pt x="2093" y="1527"/>
                    <a:pt x="2123" y="1558"/>
                    <a:pt x="2108" y="1573"/>
                  </a:cubicBezTo>
                  <a:cubicBezTo>
                    <a:pt x="2093" y="1581"/>
                    <a:pt x="2062" y="1550"/>
                    <a:pt x="2047" y="1565"/>
                  </a:cubicBezTo>
                  <a:cubicBezTo>
                    <a:pt x="2032" y="1581"/>
                    <a:pt x="2047" y="1611"/>
                    <a:pt x="2055" y="1627"/>
                  </a:cubicBezTo>
                  <a:cubicBezTo>
                    <a:pt x="2070" y="1680"/>
                    <a:pt x="2077" y="1733"/>
                    <a:pt x="2116" y="1779"/>
                  </a:cubicBezTo>
                  <a:cubicBezTo>
                    <a:pt x="2138" y="1810"/>
                    <a:pt x="2177" y="1825"/>
                    <a:pt x="2215" y="1840"/>
                  </a:cubicBezTo>
                  <a:cubicBezTo>
                    <a:pt x="2238" y="1848"/>
                    <a:pt x="2261" y="1848"/>
                    <a:pt x="2284" y="1848"/>
                  </a:cubicBezTo>
                  <a:cubicBezTo>
                    <a:pt x="2314" y="1840"/>
                    <a:pt x="2352" y="1840"/>
                    <a:pt x="2391" y="1840"/>
                  </a:cubicBezTo>
                  <a:cubicBezTo>
                    <a:pt x="2421" y="1840"/>
                    <a:pt x="2459" y="1833"/>
                    <a:pt x="2498" y="1833"/>
                  </a:cubicBezTo>
                  <a:lnTo>
                    <a:pt x="2498" y="1833"/>
                  </a:lnTo>
                  <a:cubicBezTo>
                    <a:pt x="2490" y="1863"/>
                    <a:pt x="2475" y="1894"/>
                    <a:pt x="2475" y="1925"/>
                  </a:cubicBezTo>
                  <a:cubicBezTo>
                    <a:pt x="2475" y="1955"/>
                    <a:pt x="2498" y="1978"/>
                    <a:pt x="2498" y="2008"/>
                  </a:cubicBezTo>
                  <a:cubicBezTo>
                    <a:pt x="2505" y="2047"/>
                    <a:pt x="2498" y="2092"/>
                    <a:pt x="2482" y="2131"/>
                  </a:cubicBezTo>
                  <a:cubicBezTo>
                    <a:pt x="2475" y="2154"/>
                    <a:pt x="2444" y="2154"/>
                    <a:pt x="2429" y="2177"/>
                  </a:cubicBezTo>
                  <a:cubicBezTo>
                    <a:pt x="2429" y="2184"/>
                    <a:pt x="2436" y="2200"/>
                    <a:pt x="2444" y="2207"/>
                  </a:cubicBezTo>
                  <a:cubicBezTo>
                    <a:pt x="2467" y="2222"/>
                    <a:pt x="2505" y="2215"/>
                    <a:pt x="2521" y="2230"/>
                  </a:cubicBezTo>
                  <a:cubicBezTo>
                    <a:pt x="2536" y="2238"/>
                    <a:pt x="2536" y="2261"/>
                    <a:pt x="2521" y="2261"/>
                  </a:cubicBezTo>
                  <a:cubicBezTo>
                    <a:pt x="2498" y="2276"/>
                    <a:pt x="2467" y="2268"/>
                    <a:pt x="2444" y="2276"/>
                  </a:cubicBezTo>
                  <a:cubicBezTo>
                    <a:pt x="2429" y="2283"/>
                    <a:pt x="2413" y="2306"/>
                    <a:pt x="2398" y="2314"/>
                  </a:cubicBezTo>
                  <a:cubicBezTo>
                    <a:pt x="2360" y="2314"/>
                    <a:pt x="2322" y="2276"/>
                    <a:pt x="2291" y="2291"/>
                  </a:cubicBezTo>
                  <a:cubicBezTo>
                    <a:pt x="2261" y="2306"/>
                    <a:pt x="2230" y="2337"/>
                    <a:pt x="2230" y="2375"/>
                  </a:cubicBezTo>
                  <a:cubicBezTo>
                    <a:pt x="2238" y="2406"/>
                    <a:pt x="2284" y="2406"/>
                    <a:pt x="2314" y="2421"/>
                  </a:cubicBezTo>
                  <a:lnTo>
                    <a:pt x="2314" y="2421"/>
                  </a:lnTo>
                  <a:cubicBezTo>
                    <a:pt x="2284" y="2429"/>
                    <a:pt x="2261" y="2436"/>
                    <a:pt x="2238" y="2452"/>
                  </a:cubicBezTo>
                  <a:cubicBezTo>
                    <a:pt x="2223" y="2459"/>
                    <a:pt x="2207" y="2474"/>
                    <a:pt x="2192" y="2474"/>
                  </a:cubicBezTo>
                  <a:cubicBezTo>
                    <a:pt x="2177" y="2474"/>
                    <a:pt x="2169" y="2459"/>
                    <a:pt x="2154" y="2459"/>
                  </a:cubicBezTo>
                  <a:cubicBezTo>
                    <a:pt x="2138" y="2459"/>
                    <a:pt x="2123" y="2474"/>
                    <a:pt x="2108" y="2474"/>
                  </a:cubicBezTo>
                  <a:cubicBezTo>
                    <a:pt x="2093" y="2474"/>
                    <a:pt x="2085" y="2459"/>
                    <a:pt x="2070" y="2459"/>
                  </a:cubicBezTo>
                  <a:cubicBezTo>
                    <a:pt x="2055" y="2474"/>
                    <a:pt x="2039" y="2497"/>
                    <a:pt x="2032" y="2513"/>
                  </a:cubicBezTo>
                  <a:lnTo>
                    <a:pt x="2032" y="2513"/>
                  </a:lnTo>
                  <a:cubicBezTo>
                    <a:pt x="2016" y="2482"/>
                    <a:pt x="2001" y="2459"/>
                    <a:pt x="1994" y="2429"/>
                  </a:cubicBezTo>
                  <a:cubicBezTo>
                    <a:pt x="1994" y="2398"/>
                    <a:pt x="1978" y="2352"/>
                    <a:pt x="2001" y="2329"/>
                  </a:cubicBezTo>
                  <a:cubicBezTo>
                    <a:pt x="2016" y="2306"/>
                    <a:pt x="2062" y="2337"/>
                    <a:pt x="2077" y="2314"/>
                  </a:cubicBezTo>
                  <a:cubicBezTo>
                    <a:pt x="2085" y="2299"/>
                    <a:pt x="2062" y="2283"/>
                    <a:pt x="2047" y="2276"/>
                  </a:cubicBezTo>
                  <a:cubicBezTo>
                    <a:pt x="2024" y="2268"/>
                    <a:pt x="2001" y="2283"/>
                    <a:pt x="1986" y="2276"/>
                  </a:cubicBezTo>
                  <a:cubicBezTo>
                    <a:pt x="1955" y="2261"/>
                    <a:pt x="1932" y="2222"/>
                    <a:pt x="1902" y="2200"/>
                  </a:cubicBezTo>
                  <a:lnTo>
                    <a:pt x="1902" y="2200"/>
                  </a:lnTo>
                  <a:cubicBezTo>
                    <a:pt x="1917" y="2177"/>
                    <a:pt x="1940" y="2154"/>
                    <a:pt x="1940" y="2131"/>
                  </a:cubicBezTo>
                  <a:cubicBezTo>
                    <a:pt x="1940" y="2123"/>
                    <a:pt x="1909" y="2123"/>
                    <a:pt x="1902" y="2115"/>
                  </a:cubicBezTo>
                  <a:cubicBezTo>
                    <a:pt x="1894" y="2077"/>
                    <a:pt x="1925" y="2039"/>
                    <a:pt x="1909" y="2001"/>
                  </a:cubicBezTo>
                  <a:cubicBezTo>
                    <a:pt x="1902" y="1963"/>
                    <a:pt x="1848" y="1940"/>
                    <a:pt x="1848" y="1902"/>
                  </a:cubicBezTo>
                  <a:cubicBezTo>
                    <a:pt x="1848" y="1879"/>
                    <a:pt x="1894" y="1894"/>
                    <a:pt x="1902" y="1871"/>
                  </a:cubicBezTo>
                  <a:cubicBezTo>
                    <a:pt x="1917" y="1840"/>
                    <a:pt x="1894" y="1802"/>
                    <a:pt x="1894" y="1772"/>
                  </a:cubicBezTo>
                  <a:cubicBezTo>
                    <a:pt x="1902" y="1756"/>
                    <a:pt x="1925" y="1749"/>
                    <a:pt x="1917" y="1733"/>
                  </a:cubicBezTo>
                  <a:cubicBezTo>
                    <a:pt x="1909" y="1711"/>
                    <a:pt x="1894" y="1688"/>
                    <a:pt x="1871" y="1680"/>
                  </a:cubicBezTo>
                  <a:cubicBezTo>
                    <a:pt x="1841" y="1672"/>
                    <a:pt x="1802" y="1665"/>
                    <a:pt x="1772" y="1672"/>
                  </a:cubicBezTo>
                  <a:cubicBezTo>
                    <a:pt x="1749" y="1680"/>
                    <a:pt x="1741" y="1703"/>
                    <a:pt x="1726" y="1718"/>
                  </a:cubicBezTo>
                  <a:cubicBezTo>
                    <a:pt x="1719" y="1733"/>
                    <a:pt x="1711" y="1756"/>
                    <a:pt x="1696" y="1764"/>
                  </a:cubicBezTo>
                  <a:cubicBezTo>
                    <a:pt x="1673" y="1772"/>
                    <a:pt x="1634" y="1756"/>
                    <a:pt x="1612" y="1756"/>
                  </a:cubicBezTo>
                  <a:cubicBezTo>
                    <a:pt x="1581" y="1764"/>
                    <a:pt x="1558" y="1779"/>
                    <a:pt x="1535" y="1779"/>
                  </a:cubicBezTo>
                  <a:cubicBezTo>
                    <a:pt x="1520" y="1779"/>
                    <a:pt x="1512" y="1764"/>
                    <a:pt x="1497" y="1764"/>
                  </a:cubicBezTo>
                  <a:cubicBezTo>
                    <a:pt x="1489" y="1764"/>
                    <a:pt x="1482" y="1779"/>
                    <a:pt x="1474" y="1779"/>
                  </a:cubicBezTo>
                  <a:cubicBezTo>
                    <a:pt x="1444" y="1787"/>
                    <a:pt x="1421" y="1779"/>
                    <a:pt x="1390" y="1772"/>
                  </a:cubicBezTo>
                  <a:cubicBezTo>
                    <a:pt x="1360" y="1764"/>
                    <a:pt x="1329" y="1741"/>
                    <a:pt x="1298" y="1741"/>
                  </a:cubicBezTo>
                  <a:cubicBezTo>
                    <a:pt x="1283" y="1741"/>
                    <a:pt x="1275" y="1756"/>
                    <a:pt x="1260" y="1764"/>
                  </a:cubicBezTo>
                  <a:lnTo>
                    <a:pt x="1260" y="1764"/>
                  </a:lnTo>
                  <a:cubicBezTo>
                    <a:pt x="1252" y="1749"/>
                    <a:pt x="1245" y="1741"/>
                    <a:pt x="1230" y="1726"/>
                  </a:cubicBezTo>
                  <a:cubicBezTo>
                    <a:pt x="1230" y="1726"/>
                    <a:pt x="1176" y="1718"/>
                    <a:pt x="1169" y="1718"/>
                  </a:cubicBezTo>
                  <a:lnTo>
                    <a:pt x="1130" y="1688"/>
                  </a:lnTo>
                  <a:cubicBezTo>
                    <a:pt x="1115" y="1680"/>
                    <a:pt x="1100" y="1680"/>
                    <a:pt x="1085" y="1680"/>
                  </a:cubicBezTo>
                  <a:cubicBezTo>
                    <a:pt x="1077" y="1680"/>
                    <a:pt x="1085" y="1695"/>
                    <a:pt x="1085" y="1703"/>
                  </a:cubicBezTo>
                  <a:cubicBezTo>
                    <a:pt x="1069" y="1703"/>
                    <a:pt x="1062" y="1703"/>
                    <a:pt x="1054" y="1695"/>
                  </a:cubicBezTo>
                  <a:cubicBezTo>
                    <a:pt x="1039" y="1672"/>
                    <a:pt x="1039" y="1634"/>
                    <a:pt x="1016" y="1627"/>
                  </a:cubicBezTo>
                  <a:cubicBezTo>
                    <a:pt x="977" y="1611"/>
                    <a:pt x="939" y="1634"/>
                    <a:pt x="901" y="1642"/>
                  </a:cubicBezTo>
                  <a:cubicBezTo>
                    <a:pt x="901" y="1642"/>
                    <a:pt x="886" y="1711"/>
                    <a:pt x="886" y="1718"/>
                  </a:cubicBezTo>
                  <a:lnTo>
                    <a:pt x="916" y="1764"/>
                  </a:lnTo>
                  <a:cubicBezTo>
                    <a:pt x="901" y="1772"/>
                    <a:pt x="886" y="1764"/>
                    <a:pt x="886" y="1779"/>
                  </a:cubicBezTo>
                  <a:cubicBezTo>
                    <a:pt x="871" y="1802"/>
                    <a:pt x="886" y="1840"/>
                    <a:pt x="871" y="1863"/>
                  </a:cubicBezTo>
                  <a:cubicBezTo>
                    <a:pt x="863" y="1879"/>
                    <a:pt x="848" y="1848"/>
                    <a:pt x="833" y="1856"/>
                  </a:cubicBezTo>
                  <a:cubicBezTo>
                    <a:pt x="810" y="1863"/>
                    <a:pt x="794" y="1894"/>
                    <a:pt x="771" y="1909"/>
                  </a:cubicBezTo>
                  <a:lnTo>
                    <a:pt x="771" y="1909"/>
                  </a:lnTo>
                  <a:cubicBezTo>
                    <a:pt x="718" y="1840"/>
                    <a:pt x="680" y="1764"/>
                    <a:pt x="626" y="1703"/>
                  </a:cubicBezTo>
                  <a:cubicBezTo>
                    <a:pt x="611" y="1680"/>
                    <a:pt x="573" y="1695"/>
                    <a:pt x="558" y="1680"/>
                  </a:cubicBezTo>
                  <a:cubicBezTo>
                    <a:pt x="542" y="1657"/>
                    <a:pt x="550" y="1619"/>
                    <a:pt x="535" y="1588"/>
                  </a:cubicBezTo>
                  <a:cubicBezTo>
                    <a:pt x="527" y="1581"/>
                    <a:pt x="504" y="1573"/>
                    <a:pt x="489" y="1573"/>
                  </a:cubicBezTo>
                  <a:cubicBezTo>
                    <a:pt x="466" y="1565"/>
                    <a:pt x="435" y="1581"/>
                    <a:pt x="412" y="1573"/>
                  </a:cubicBezTo>
                  <a:cubicBezTo>
                    <a:pt x="374" y="1565"/>
                    <a:pt x="328" y="1550"/>
                    <a:pt x="305" y="1520"/>
                  </a:cubicBezTo>
                  <a:cubicBezTo>
                    <a:pt x="283" y="1481"/>
                    <a:pt x="321" y="1420"/>
                    <a:pt x="290" y="1390"/>
                  </a:cubicBezTo>
                  <a:cubicBezTo>
                    <a:pt x="244" y="1359"/>
                    <a:pt x="176" y="1413"/>
                    <a:pt x="122" y="1397"/>
                  </a:cubicBezTo>
                  <a:cubicBezTo>
                    <a:pt x="107" y="1390"/>
                    <a:pt x="122" y="1359"/>
                    <a:pt x="114" y="1344"/>
                  </a:cubicBezTo>
                  <a:cubicBezTo>
                    <a:pt x="114" y="1321"/>
                    <a:pt x="107" y="1298"/>
                    <a:pt x="91" y="1275"/>
                  </a:cubicBezTo>
                  <a:cubicBezTo>
                    <a:pt x="69" y="1245"/>
                    <a:pt x="23" y="1222"/>
                    <a:pt x="8" y="1183"/>
                  </a:cubicBezTo>
                  <a:cubicBezTo>
                    <a:pt x="0" y="1161"/>
                    <a:pt x="8" y="1130"/>
                    <a:pt x="15" y="1107"/>
                  </a:cubicBezTo>
                  <a:cubicBezTo>
                    <a:pt x="30" y="1077"/>
                    <a:pt x="69" y="1061"/>
                    <a:pt x="91" y="1031"/>
                  </a:cubicBezTo>
                  <a:cubicBezTo>
                    <a:pt x="114" y="1000"/>
                    <a:pt x="130" y="962"/>
                    <a:pt x="145" y="931"/>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79" name="Freeform 62">
              <a:extLst>
                <a:ext uri="{FF2B5EF4-FFF2-40B4-BE49-F238E27FC236}">
                  <a16:creationId xmlns:a16="http://schemas.microsoft.com/office/drawing/2014/main" id="{906ADBDC-6D0D-4A8E-A416-FE4783B0A1F3}"/>
                </a:ext>
              </a:extLst>
            </p:cNvPr>
            <p:cNvSpPr>
              <a:spLocks noChangeArrowheads="1"/>
            </p:cNvSpPr>
            <p:nvPr/>
          </p:nvSpPr>
          <p:spPr bwMode="auto">
            <a:xfrm>
              <a:off x="7425841" y="6913563"/>
              <a:ext cx="419073" cy="273050"/>
            </a:xfrm>
            <a:custGeom>
              <a:avLst/>
              <a:gdLst>
                <a:gd name="T0" fmla="*/ 23 w 1162"/>
                <a:gd name="T1" fmla="*/ 611 h 757"/>
                <a:gd name="T2" fmla="*/ 23 w 1162"/>
                <a:gd name="T3" fmla="*/ 611 h 757"/>
                <a:gd name="T4" fmla="*/ 0 w 1162"/>
                <a:gd name="T5" fmla="*/ 542 h 757"/>
                <a:gd name="T6" fmla="*/ 61 w 1162"/>
                <a:gd name="T7" fmla="*/ 519 h 757"/>
                <a:gd name="T8" fmla="*/ 76 w 1162"/>
                <a:gd name="T9" fmla="*/ 359 h 757"/>
                <a:gd name="T10" fmla="*/ 114 w 1162"/>
                <a:gd name="T11" fmla="*/ 252 h 757"/>
                <a:gd name="T12" fmla="*/ 114 w 1162"/>
                <a:gd name="T13" fmla="*/ 252 h 757"/>
                <a:gd name="T14" fmla="*/ 168 w 1162"/>
                <a:gd name="T15" fmla="*/ 267 h 757"/>
                <a:gd name="T16" fmla="*/ 374 w 1162"/>
                <a:gd name="T17" fmla="*/ 137 h 757"/>
                <a:gd name="T18" fmla="*/ 412 w 1162"/>
                <a:gd name="T19" fmla="*/ 84 h 757"/>
                <a:gd name="T20" fmla="*/ 412 w 1162"/>
                <a:gd name="T21" fmla="*/ 84 h 757"/>
                <a:gd name="T22" fmla="*/ 588 w 1162"/>
                <a:gd name="T23" fmla="*/ 99 h 757"/>
                <a:gd name="T24" fmla="*/ 672 w 1162"/>
                <a:gd name="T25" fmla="*/ 145 h 757"/>
                <a:gd name="T26" fmla="*/ 824 w 1162"/>
                <a:gd name="T27" fmla="*/ 84 h 757"/>
                <a:gd name="T28" fmla="*/ 1099 w 1162"/>
                <a:gd name="T29" fmla="*/ 122 h 757"/>
                <a:gd name="T30" fmla="*/ 1161 w 1162"/>
                <a:gd name="T31" fmla="*/ 229 h 757"/>
                <a:gd name="T32" fmla="*/ 1161 w 1162"/>
                <a:gd name="T33" fmla="*/ 229 h 757"/>
                <a:gd name="T34" fmla="*/ 1031 w 1162"/>
                <a:gd name="T35" fmla="*/ 313 h 757"/>
                <a:gd name="T36" fmla="*/ 1031 w 1162"/>
                <a:gd name="T37" fmla="*/ 313 h 757"/>
                <a:gd name="T38" fmla="*/ 993 w 1162"/>
                <a:gd name="T39" fmla="*/ 321 h 757"/>
                <a:gd name="T40" fmla="*/ 955 w 1162"/>
                <a:gd name="T41" fmla="*/ 450 h 757"/>
                <a:gd name="T42" fmla="*/ 786 w 1162"/>
                <a:gd name="T43" fmla="*/ 427 h 757"/>
                <a:gd name="T44" fmla="*/ 710 w 1162"/>
                <a:gd name="T45" fmla="*/ 496 h 757"/>
                <a:gd name="T46" fmla="*/ 802 w 1162"/>
                <a:gd name="T47" fmla="*/ 496 h 757"/>
                <a:gd name="T48" fmla="*/ 855 w 1162"/>
                <a:gd name="T49" fmla="*/ 557 h 757"/>
                <a:gd name="T50" fmla="*/ 718 w 1162"/>
                <a:gd name="T51" fmla="*/ 588 h 757"/>
                <a:gd name="T52" fmla="*/ 718 w 1162"/>
                <a:gd name="T53" fmla="*/ 672 h 757"/>
                <a:gd name="T54" fmla="*/ 511 w 1162"/>
                <a:gd name="T55" fmla="*/ 733 h 757"/>
                <a:gd name="T56" fmla="*/ 504 w 1162"/>
                <a:gd name="T57" fmla="*/ 588 h 757"/>
                <a:gd name="T58" fmla="*/ 359 w 1162"/>
                <a:gd name="T59" fmla="*/ 550 h 757"/>
                <a:gd name="T60" fmla="*/ 221 w 1162"/>
                <a:gd name="T61" fmla="*/ 733 h 757"/>
                <a:gd name="T62" fmla="*/ 221 w 1162"/>
                <a:gd name="T63" fmla="*/ 733 h 757"/>
                <a:gd name="T64" fmla="*/ 137 w 1162"/>
                <a:gd name="T65" fmla="*/ 710 h 757"/>
                <a:gd name="T66" fmla="*/ 46 w 1162"/>
                <a:gd name="T67" fmla="*/ 710 h 757"/>
                <a:gd name="T68" fmla="*/ 61 w 1162"/>
                <a:gd name="T69" fmla="*/ 679 h 757"/>
                <a:gd name="T70" fmla="*/ 23 w 1162"/>
                <a:gd name="T71" fmla="*/ 611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62" h="757">
                  <a:moveTo>
                    <a:pt x="23" y="611"/>
                  </a:moveTo>
                  <a:lnTo>
                    <a:pt x="23" y="611"/>
                  </a:lnTo>
                  <a:cubicBezTo>
                    <a:pt x="15" y="588"/>
                    <a:pt x="7" y="557"/>
                    <a:pt x="0" y="542"/>
                  </a:cubicBezTo>
                  <a:cubicBezTo>
                    <a:pt x="0" y="534"/>
                    <a:pt x="61" y="527"/>
                    <a:pt x="61" y="519"/>
                  </a:cubicBezTo>
                  <a:cubicBezTo>
                    <a:pt x="61" y="512"/>
                    <a:pt x="68" y="382"/>
                    <a:pt x="76" y="359"/>
                  </a:cubicBezTo>
                  <a:cubicBezTo>
                    <a:pt x="84" y="343"/>
                    <a:pt x="107" y="290"/>
                    <a:pt x="114" y="252"/>
                  </a:cubicBezTo>
                  <a:lnTo>
                    <a:pt x="114" y="252"/>
                  </a:lnTo>
                  <a:cubicBezTo>
                    <a:pt x="137" y="259"/>
                    <a:pt x="152" y="275"/>
                    <a:pt x="168" y="267"/>
                  </a:cubicBezTo>
                  <a:cubicBezTo>
                    <a:pt x="244" y="237"/>
                    <a:pt x="313" y="191"/>
                    <a:pt x="374" y="137"/>
                  </a:cubicBezTo>
                  <a:cubicBezTo>
                    <a:pt x="397" y="114"/>
                    <a:pt x="389" y="107"/>
                    <a:pt x="412" y="84"/>
                  </a:cubicBezTo>
                  <a:lnTo>
                    <a:pt x="412" y="84"/>
                  </a:lnTo>
                  <a:cubicBezTo>
                    <a:pt x="488" y="84"/>
                    <a:pt x="534" y="15"/>
                    <a:pt x="588" y="99"/>
                  </a:cubicBezTo>
                  <a:cubicBezTo>
                    <a:pt x="611" y="129"/>
                    <a:pt x="626" y="160"/>
                    <a:pt x="672" y="145"/>
                  </a:cubicBezTo>
                  <a:cubicBezTo>
                    <a:pt x="725" y="129"/>
                    <a:pt x="771" y="99"/>
                    <a:pt x="824" y="84"/>
                  </a:cubicBezTo>
                  <a:cubicBezTo>
                    <a:pt x="939" y="107"/>
                    <a:pt x="1031" y="0"/>
                    <a:pt x="1099" y="122"/>
                  </a:cubicBezTo>
                  <a:cubicBezTo>
                    <a:pt x="1122" y="160"/>
                    <a:pt x="1138" y="191"/>
                    <a:pt x="1161" y="229"/>
                  </a:cubicBezTo>
                  <a:lnTo>
                    <a:pt x="1161" y="229"/>
                  </a:lnTo>
                  <a:cubicBezTo>
                    <a:pt x="1031" y="313"/>
                    <a:pt x="1031" y="313"/>
                    <a:pt x="1031" y="313"/>
                  </a:cubicBezTo>
                  <a:lnTo>
                    <a:pt x="1031" y="313"/>
                  </a:lnTo>
                  <a:cubicBezTo>
                    <a:pt x="1016" y="313"/>
                    <a:pt x="993" y="305"/>
                    <a:pt x="993" y="321"/>
                  </a:cubicBezTo>
                  <a:cubicBezTo>
                    <a:pt x="970" y="359"/>
                    <a:pt x="993" y="427"/>
                    <a:pt x="955" y="450"/>
                  </a:cubicBezTo>
                  <a:cubicBezTo>
                    <a:pt x="901" y="473"/>
                    <a:pt x="840" y="420"/>
                    <a:pt x="786" y="427"/>
                  </a:cubicBezTo>
                  <a:cubicBezTo>
                    <a:pt x="756" y="435"/>
                    <a:pt x="702" y="458"/>
                    <a:pt x="710" y="496"/>
                  </a:cubicBezTo>
                  <a:cubicBezTo>
                    <a:pt x="718" y="527"/>
                    <a:pt x="771" y="489"/>
                    <a:pt x="802" y="496"/>
                  </a:cubicBezTo>
                  <a:cubicBezTo>
                    <a:pt x="824" y="512"/>
                    <a:pt x="870" y="534"/>
                    <a:pt x="855" y="557"/>
                  </a:cubicBezTo>
                  <a:cubicBezTo>
                    <a:pt x="817" y="588"/>
                    <a:pt x="756" y="557"/>
                    <a:pt x="718" y="588"/>
                  </a:cubicBezTo>
                  <a:cubicBezTo>
                    <a:pt x="695" y="603"/>
                    <a:pt x="748" y="657"/>
                    <a:pt x="718" y="672"/>
                  </a:cubicBezTo>
                  <a:cubicBezTo>
                    <a:pt x="664" y="710"/>
                    <a:pt x="580" y="756"/>
                    <a:pt x="511" y="733"/>
                  </a:cubicBezTo>
                  <a:cubicBezTo>
                    <a:pt x="466" y="710"/>
                    <a:pt x="534" y="618"/>
                    <a:pt x="504" y="588"/>
                  </a:cubicBezTo>
                  <a:cubicBezTo>
                    <a:pt x="473" y="550"/>
                    <a:pt x="405" y="527"/>
                    <a:pt x="359" y="550"/>
                  </a:cubicBezTo>
                  <a:cubicBezTo>
                    <a:pt x="290" y="588"/>
                    <a:pt x="267" y="672"/>
                    <a:pt x="221" y="733"/>
                  </a:cubicBezTo>
                  <a:lnTo>
                    <a:pt x="221" y="733"/>
                  </a:lnTo>
                  <a:cubicBezTo>
                    <a:pt x="198" y="725"/>
                    <a:pt x="168" y="710"/>
                    <a:pt x="137" y="710"/>
                  </a:cubicBezTo>
                  <a:cubicBezTo>
                    <a:pt x="107" y="702"/>
                    <a:pt x="76" y="718"/>
                    <a:pt x="46" y="710"/>
                  </a:cubicBezTo>
                  <a:cubicBezTo>
                    <a:pt x="38" y="702"/>
                    <a:pt x="61" y="687"/>
                    <a:pt x="61" y="679"/>
                  </a:cubicBezTo>
                  <a:cubicBezTo>
                    <a:pt x="53" y="657"/>
                    <a:pt x="30" y="634"/>
                    <a:pt x="23" y="611"/>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80" name="Freeform 63">
              <a:extLst>
                <a:ext uri="{FF2B5EF4-FFF2-40B4-BE49-F238E27FC236}">
                  <a16:creationId xmlns:a16="http://schemas.microsoft.com/office/drawing/2014/main" id="{83F3E455-99B8-4B46-9264-FE0BE25C0C80}"/>
                </a:ext>
              </a:extLst>
            </p:cNvPr>
            <p:cNvSpPr>
              <a:spLocks noChangeArrowheads="1"/>
            </p:cNvSpPr>
            <p:nvPr/>
          </p:nvSpPr>
          <p:spPr bwMode="auto">
            <a:xfrm>
              <a:off x="7797293" y="6996114"/>
              <a:ext cx="169852" cy="198437"/>
            </a:xfrm>
            <a:custGeom>
              <a:avLst/>
              <a:gdLst>
                <a:gd name="T0" fmla="*/ 130 w 474"/>
                <a:gd name="T1" fmla="*/ 0 h 551"/>
                <a:gd name="T2" fmla="*/ 130 w 474"/>
                <a:gd name="T3" fmla="*/ 0 h 551"/>
                <a:gd name="T4" fmla="*/ 0 w 474"/>
                <a:gd name="T5" fmla="*/ 84 h 551"/>
                <a:gd name="T6" fmla="*/ 0 w 474"/>
                <a:gd name="T7" fmla="*/ 84 h 551"/>
                <a:gd name="T8" fmla="*/ 130 w 474"/>
                <a:gd name="T9" fmla="*/ 214 h 551"/>
                <a:gd name="T10" fmla="*/ 107 w 474"/>
                <a:gd name="T11" fmla="*/ 313 h 551"/>
                <a:gd name="T12" fmla="*/ 183 w 474"/>
                <a:gd name="T13" fmla="*/ 450 h 551"/>
                <a:gd name="T14" fmla="*/ 244 w 474"/>
                <a:gd name="T15" fmla="*/ 542 h 551"/>
                <a:gd name="T16" fmla="*/ 305 w 474"/>
                <a:gd name="T17" fmla="*/ 496 h 551"/>
                <a:gd name="T18" fmla="*/ 267 w 474"/>
                <a:gd name="T19" fmla="*/ 450 h 551"/>
                <a:gd name="T20" fmla="*/ 328 w 474"/>
                <a:gd name="T21" fmla="*/ 389 h 551"/>
                <a:gd name="T22" fmla="*/ 351 w 474"/>
                <a:gd name="T23" fmla="*/ 328 h 551"/>
                <a:gd name="T24" fmla="*/ 473 w 474"/>
                <a:gd name="T25" fmla="*/ 260 h 551"/>
                <a:gd name="T26" fmla="*/ 473 w 474"/>
                <a:gd name="T27" fmla="*/ 260 h 551"/>
                <a:gd name="T28" fmla="*/ 435 w 474"/>
                <a:gd name="T29" fmla="*/ 221 h 551"/>
                <a:gd name="T30" fmla="*/ 290 w 474"/>
                <a:gd name="T31" fmla="*/ 145 h 551"/>
                <a:gd name="T32" fmla="*/ 145 w 474"/>
                <a:gd name="T33" fmla="*/ 30 h 551"/>
                <a:gd name="T34" fmla="*/ 130 w 474"/>
                <a:gd name="T35"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4" h="551">
                  <a:moveTo>
                    <a:pt x="130" y="0"/>
                  </a:moveTo>
                  <a:lnTo>
                    <a:pt x="130" y="0"/>
                  </a:lnTo>
                  <a:cubicBezTo>
                    <a:pt x="0" y="84"/>
                    <a:pt x="0" y="84"/>
                    <a:pt x="0" y="84"/>
                  </a:cubicBezTo>
                  <a:lnTo>
                    <a:pt x="0" y="84"/>
                  </a:lnTo>
                  <a:cubicBezTo>
                    <a:pt x="46" y="130"/>
                    <a:pt x="107" y="160"/>
                    <a:pt x="130" y="214"/>
                  </a:cubicBezTo>
                  <a:cubicBezTo>
                    <a:pt x="145" y="244"/>
                    <a:pt x="91" y="283"/>
                    <a:pt x="107" y="313"/>
                  </a:cubicBezTo>
                  <a:cubicBezTo>
                    <a:pt x="114" y="367"/>
                    <a:pt x="160" y="405"/>
                    <a:pt x="183" y="450"/>
                  </a:cubicBezTo>
                  <a:cubicBezTo>
                    <a:pt x="206" y="481"/>
                    <a:pt x="214" y="527"/>
                    <a:pt x="244" y="542"/>
                  </a:cubicBezTo>
                  <a:cubicBezTo>
                    <a:pt x="267" y="550"/>
                    <a:pt x="298" y="519"/>
                    <a:pt x="305" y="496"/>
                  </a:cubicBezTo>
                  <a:cubicBezTo>
                    <a:pt x="305" y="473"/>
                    <a:pt x="267" y="466"/>
                    <a:pt x="267" y="450"/>
                  </a:cubicBezTo>
                  <a:cubicBezTo>
                    <a:pt x="275" y="428"/>
                    <a:pt x="313" y="412"/>
                    <a:pt x="328" y="389"/>
                  </a:cubicBezTo>
                  <a:cubicBezTo>
                    <a:pt x="336" y="374"/>
                    <a:pt x="328" y="344"/>
                    <a:pt x="351" y="328"/>
                  </a:cubicBezTo>
                  <a:cubicBezTo>
                    <a:pt x="389" y="290"/>
                    <a:pt x="427" y="290"/>
                    <a:pt x="473" y="260"/>
                  </a:cubicBezTo>
                  <a:lnTo>
                    <a:pt x="473" y="260"/>
                  </a:lnTo>
                  <a:cubicBezTo>
                    <a:pt x="466" y="252"/>
                    <a:pt x="450" y="237"/>
                    <a:pt x="435" y="221"/>
                  </a:cubicBezTo>
                  <a:cubicBezTo>
                    <a:pt x="397" y="183"/>
                    <a:pt x="336" y="183"/>
                    <a:pt x="290" y="145"/>
                  </a:cubicBezTo>
                  <a:cubicBezTo>
                    <a:pt x="275" y="145"/>
                    <a:pt x="160" y="46"/>
                    <a:pt x="145" y="30"/>
                  </a:cubicBezTo>
                  <a:cubicBezTo>
                    <a:pt x="137" y="23"/>
                    <a:pt x="130" y="8"/>
                    <a:pt x="130"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81" name="Freeform 64">
              <a:extLst>
                <a:ext uri="{FF2B5EF4-FFF2-40B4-BE49-F238E27FC236}">
                  <a16:creationId xmlns:a16="http://schemas.microsoft.com/office/drawing/2014/main" id="{3768808F-8B85-422E-B707-9E7B4E899679}"/>
                </a:ext>
              </a:extLst>
            </p:cNvPr>
            <p:cNvSpPr>
              <a:spLocks noChangeArrowheads="1"/>
            </p:cNvSpPr>
            <p:nvPr/>
          </p:nvSpPr>
          <p:spPr bwMode="auto">
            <a:xfrm>
              <a:off x="7462352" y="7791450"/>
              <a:ext cx="217473" cy="217488"/>
            </a:xfrm>
            <a:custGeom>
              <a:avLst/>
              <a:gdLst>
                <a:gd name="T0" fmla="*/ 221 w 604"/>
                <a:gd name="T1" fmla="*/ 8 h 605"/>
                <a:gd name="T2" fmla="*/ 221 w 604"/>
                <a:gd name="T3" fmla="*/ 8 h 605"/>
                <a:gd name="T4" fmla="*/ 397 w 604"/>
                <a:gd name="T5" fmla="*/ 31 h 605"/>
                <a:gd name="T6" fmla="*/ 466 w 604"/>
                <a:gd name="T7" fmla="*/ 123 h 605"/>
                <a:gd name="T8" fmla="*/ 588 w 604"/>
                <a:gd name="T9" fmla="*/ 123 h 605"/>
                <a:gd name="T10" fmla="*/ 596 w 604"/>
                <a:gd name="T11" fmla="*/ 168 h 605"/>
                <a:gd name="T12" fmla="*/ 450 w 604"/>
                <a:gd name="T13" fmla="*/ 237 h 605"/>
                <a:gd name="T14" fmla="*/ 504 w 604"/>
                <a:gd name="T15" fmla="*/ 290 h 605"/>
                <a:gd name="T16" fmla="*/ 504 w 604"/>
                <a:gd name="T17" fmla="*/ 290 h 605"/>
                <a:gd name="T18" fmla="*/ 435 w 604"/>
                <a:gd name="T19" fmla="*/ 336 h 605"/>
                <a:gd name="T20" fmla="*/ 420 w 604"/>
                <a:gd name="T21" fmla="*/ 421 h 605"/>
                <a:gd name="T22" fmla="*/ 275 w 604"/>
                <a:gd name="T23" fmla="*/ 474 h 605"/>
                <a:gd name="T24" fmla="*/ 183 w 604"/>
                <a:gd name="T25" fmla="*/ 604 h 605"/>
                <a:gd name="T26" fmla="*/ 183 w 604"/>
                <a:gd name="T27" fmla="*/ 604 h 605"/>
                <a:gd name="T28" fmla="*/ 122 w 604"/>
                <a:gd name="T29" fmla="*/ 535 h 605"/>
                <a:gd name="T30" fmla="*/ 61 w 604"/>
                <a:gd name="T31" fmla="*/ 436 h 605"/>
                <a:gd name="T32" fmla="*/ 15 w 604"/>
                <a:gd name="T33" fmla="*/ 421 h 605"/>
                <a:gd name="T34" fmla="*/ 38 w 604"/>
                <a:gd name="T35" fmla="*/ 313 h 605"/>
                <a:gd name="T36" fmla="*/ 53 w 604"/>
                <a:gd name="T37" fmla="*/ 199 h 605"/>
                <a:gd name="T38" fmla="*/ 0 w 604"/>
                <a:gd name="T39" fmla="*/ 115 h 605"/>
                <a:gd name="T40" fmla="*/ 38 w 604"/>
                <a:gd name="T41" fmla="*/ 61 h 605"/>
                <a:gd name="T42" fmla="*/ 99 w 604"/>
                <a:gd name="T43" fmla="*/ 77 h 605"/>
                <a:gd name="T44" fmla="*/ 221 w 604"/>
                <a:gd name="T45" fmla="*/ 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4" h="605">
                  <a:moveTo>
                    <a:pt x="221" y="8"/>
                  </a:moveTo>
                  <a:lnTo>
                    <a:pt x="221" y="8"/>
                  </a:lnTo>
                  <a:cubicBezTo>
                    <a:pt x="283" y="16"/>
                    <a:pt x="344" y="0"/>
                    <a:pt x="397" y="31"/>
                  </a:cubicBezTo>
                  <a:cubicBezTo>
                    <a:pt x="435" y="46"/>
                    <a:pt x="435" y="100"/>
                    <a:pt x="466" y="123"/>
                  </a:cubicBezTo>
                  <a:cubicBezTo>
                    <a:pt x="504" y="138"/>
                    <a:pt x="550" y="107"/>
                    <a:pt x="588" y="123"/>
                  </a:cubicBezTo>
                  <a:cubicBezTo>
                    <a:pt x="603" y="130"/>
                    <a:pt x="603" y="161"/>
                    <a:pt x="596" y="168"/>
                  </a:cubicBezTo>
                  <a:cubicBezTo>
                    <a:pt x="558" y="207"/>
                    <a:pt x="481" y="199"/>
                    <a:pt x="450" y="237"/>
                  </a:cubicBezTo>
                  <a:cubicBezTo>
                    <a:pt x="435" y="260"/>
                    <a:pt x="489" y="275"/>
                    <a:pt x="504" y="290"/>
                  </a:cubicBezTo>
                  <a:lnTo>
                    <a:pt x="504" y="290"/>
                  </a:lnTo>
                  <a:cubicBezTo>
                    <a:pt x="481" y="306"/>
                    <a:pt x="458" y="321"/>
                    <a:pt x="435" y="336"/>
                  </a:cubicBezTo>
                  <a:cubicBezTo>
                    <a:pt x="435" y="336"/>
                    <a:pt x="420" y="413"/>
                    <a:pt x="420" y="421"/>
                  </a:cubicBezTo>
                  <a:cubicBezTo>
                    <a:pt x="420" y="428"/>
                    <a:pt x="275" y="474"/>
                    <a:pt x="275" y="474"/>
                  </a:cubicBezTo>
                  <a:cubicBezTo>
                    <a:pt x="244" y="520"/>
                    <a:pt x="214" y="565"/>
                    <a:pt x="183" y="604"/>
                  </a:cubicBezTo>
                  <a:lnTo>
                    <a:pt x="183" y="604"/>
                  </a:lnTo>
                  <a:cubicBezTo>
                    <a:pt x="160" y="581"/>
                    <a:pt x="145" y="558"/>
                    <a:pt x="122" y="535"/>
                  </a:cubicBezTo>
                  <a:cubicBezTo>
                    <a:pt x="99" y="504"/>
                    <a:pt x="84" y="466"/>
                    <a:pt x="61" y="436"/>
                  </a:cubicBezTo>
                  <a:cubicBezTo>
                    <a:pt x="46" y="421"/>
                    <a:pt x="15" y="436"/>
                    <a:pt x="15" y="421"/>
                  </a:cubicBezTo>
                  <a:cubicBezTo>
                    <a:pt x="8" y="382"/>
                    <a:pt x="31" y="344"/>
                    <a:pt x="38" y="313"/>
                  </a:cubicBezTo>
                  <a:cubicBezTo>
                    <a:pt x="46" y="275"/>
                    <a:pt x="61" y="237"/>
                    <a:pt x="53" y="199"/>
                  </a:cubicBezTo>
                  <a:cubicBezTo>
                    <a:pt x="53" y="168"/>
                    <a:pt x="23" y="146"/>
                    <a:pt x="0" y="115"/>
                  </a:cubicBezTo>
                  <a:cubicBezTo>
                    <a:pt x="0" y="115"/>
                    <a:pt x="38" y="69"/>
                    <a:pt x="38" y="61"/>
                  </a:cubicBezTo>
                  <a:cubicBezTo>
                    <a:pt x="46" y="54"/>
                    <a:pt x="99" y="77"/>
                    <a:pt x="99" y="77"/>
                  </a:cubicBezTo>
                  <a:cubicBezTo>
                    <a:pt x="145" y="54"/>
                    <a:pt x="183" y="31"/>
                    <a:pt x="221" y="8"/>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82" name="Freeform 65">
              <a:extLst>
                <a:ext uri="{FF2B5EF4-FFF2-40B4-BE49-F238E27FC236}">
                  <a16:creationId xmlns:a16="http://schemas.microsoft.com/office/drawing/2014/main" id="{C72C8D4D-622F-47CF-A088-2BE38645E934}"/>
                </a:ext>
              </a:extLst>
            </p:cNvPr>
            <p:cNvSpPr>
              <a:spLocks noChangeArrowheads="1"/>
            </p:cNvSpPr>
            <p:nvPr/>
          </p:nvSpPr>
          <p:spPr bwMode="auto">
            <a:xfrm>
              <a:off x="7200431" y="7896225"/>
              <a:ext cx="558764" cy="630238"/>
            </a:xfrm>
            <a:custGeom>
              <a:avLst/>
              <a:gdLst>
                <a:gd name="T0" fmla="*/ 909 w 1552"/>
                <a:gd name="T1" fmla="*/ 314 h 1751"/>
                <a:gd name="T2" fmla="*/ 1146 w 1552"/>
                <a:gd name="T3" fmla="*/ 131 h 1751"/>
                <a:gd name="T4" fmla="*/ 1230 w 1552"/>
                <a:gd name="T5" fmla="*/ 0 h 1751"/>
                <a:gd name="T6" fmla="*/ 1314 w 1552"/>
                <a:gd name="T7" fmla="*/ 85 h 1751"/>
                <a:gd name="T8" fmla="*/ 1322 w 1552"/>
                <a:gd name="T9" fmla="*/ 237 h 1751"/>
                <a:gd name="T10" fmla="*/ 1406 w 1552"/>
                <a:gd name="T11" fmla="*/ 222 h 1751"/>
                <a:gd name="T12" fmla="*/ 1536 w 1552"/>
                <a:gd name="T13" fmla="*/ 428 h 1751"/>
                <a:gd name="T14" fmla="*/ 1390 w 1552"/>
                <a:gd name="T15" fmla="*/ 696 h 1751"/>
                <a:gd name="T16" fmla="*/ 1352 w 1552"/>
                <a:gd name="T17" fmla="*/ 910 h 1751"/>
                <a:gd name="T18" fmla="*/ 1253 w 1552"/>
                <a:gd name="T19" fmla="*/ 955 h 1751"/>
                <a:gd name="T20" fmla="*/ 1138 w 1552"/>
                <a:gd name="T21" fmla="*/ 994 h 1751"/>
                <a:gd name="T22" fmla="*/ 1100 w 1552"/>
                <a:gd name="T23" fmla="*/ 1123 h 1751"/>
                <a:gd name="T24" fmla="*/ 1093 w 1552"/>
                <a:gd name="T25" fmla="*/ 1314 h 1751"/>
                <a:gd name="T26" fmla="*/ 940 w 1552"/>
                <a:gd name="T27" fmla="*/ 1368 h 1751"/>
                <a:gd name="T28" fmla="*/ 718 w 1552"/>
                <a:gd name="T29" fmla="*/ 1498 h 1751"/>
                <a:gd name="T30" fmla="*/ 718 w 1552"/>
                <a:gd name="T31" fmla="*/ 1567 h 1751"/>
                <a:gd name="T32" fmla="*/ 596 w 1552"/>
                <a:gd name="T33" fmla="*/ 1467 h 1751"/>
                <a:gd name="T34" fmla="*/ 474 w 1552"/>
                <a:gd name="T35" fmla="*/ 1521 h 1751"/>
                <a:gd name="T36" fmla="*/ 336 w 1552"/>
                <a:gd name="T37" fmla="*/ 1643 h 1751"/>
                <a:gd name="T38" fmla="*/ 313 w 1552"/>
                <a:gd name="T39" fmla="*/ 1681 h 1751"/>
                <a:gd name="T40" fmla="*/ 161 w 1552"/>
                <a:gd name="T41" fmla="*/ 1734 h 1751"/>
                <a:gd name="T42" fmla="*/ 92 w 1552"/>
                <a:gd name="T43" fmla="*/ 1689 h 1751"/>
                <a:gd name="T44" fmla="*/ 31 w 1552"/>
                <a:gd name="T45" fmla="*/ 1467 h 1751"/>
                <a:gd name="T46" fmla="*/ 0 w 1552"/>
                <a:gd name="T47" fmla="*/ 1269 h 1751"/>
                <a:gd name="T48" fmla="*/ 54 w 1552"/>
                <a:gd name="T49" fmla="*/ 1200 h 1751"/>
                <a:gd name="T50" fmla="*/ 77 w 1552"/>
                <a:gd name="T51" fmla="*/ 1085 h 1751"/>
                <a:gd name="T52" fmla="*/ 146 w 1552"/>
                <a:gd name="T53" fmla="*/ 932 h 1751"/>
                <a:gd name="T54" fmla="*/ 100 w 1552"/>
                <a:gd name="T55" fmla="*/ 833 h 1751"/>
                <a:gd name="T56" fmla="*/ 176 w 1552"/>
                <a:gd name="T57" fmla="*/ 680 h 1751"/>
                <a:gd name="T58" fmla="*/ 283 w 1552"/>
                <a:gd name="T59" fmla="*/ 658 h 1751"/>
                <a:gd name="T60" fmla="*/ 413 w 1552"/>
                <a:gd name="T61" fmla="*/ 596 h 1751"/>
                <a:gd name="T62" fmla="*/ 512 w 1552"/>
                <a:gd name="T63" fmla="*/ 459 h 1751"/>
                <a:gd name="T64" fmla="*/ 673 w 1552"/>
                <a:gd name="T65" fmla="*/ 314 h 1751"/>
                <a:gd name="T66" fmla="*/ 909 w 1552"/>
                <a:gd name="T67" fmla="*/ 314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52" h="1751">
                  <a:moveTo>
                    <a:pt x="909" y="314"/>
                  </a:moveTo>
                  <a:lnTo>
                    <a:pt x="909" y="314"/>
                  </a:lnTo>
                  <a:cubicBezTo>
                    <a:pt x="940" y="275"/>
                    <a:pt x="970" y="230"/>
                    <a:pt x="1001" y="184"/>
                  </a:cubicBezTo>
                  <a:cubicBezTo>
                    <a:pt x="1001" y="184"/>
                    <a:pt x="1146" y="138"/>
                    <a:pt x="1146" y="131"/>
                  </a:cubicBezTo>
                  <a:cubicBezTo>
                    <a:pt x="1146" y="123"/>
                    <a:pt x="1161" y="46"/>
                    <a:pt x="1161" y="46"/>
                  </a:cubicBezTo>
                  <a:cubicBezTo>
                    <a:pt x="1184" y="31"/>
                    <a:pt x="1207" y="16"/>
                    <a:pt x="1230" y="0"/>
                  </a:cubicBezTo>
                  <a:lnTo>
                    <a:pt x="1230" y="0"/>
                  </a:lnTo>
                  <a:cubicBezTo>
                    <a:pt x="1261" y="31"/>
                    <a:pt x="1307" y="46"/>
                    <a:pt x="1314" y="85"/>
                  </a:cubicBezTo>
                  <a:cubicBezTo>
                    <a:pt x="1322" y="115"/>
                    <a:pt x="1276" y="138"/>
                    <a:pt x="1276" y="169"/>
                  </a:cubicBezTo>
                  <a:cubicBezTo>
                    <a:pt x="1284" y="192"/>
                    <a:pt x="1291" y="230"/>
                    <a:pt x="1322" y="237"/>
                  </a:cubicBezTo>
                  <a:cubicBezTo>
                    <a:pt x="1345" y="253"/>
                    <a:pt x="1375" y="230"/>
                    <a:pt x="1406" y="222"/>
                  </a:cubicBezTo>
                  <a:lnTo>
                    <a:pt x="1406" y="222"/>
                  </a:lnTo>
                  <a:cubicBezTo>
                    <a:pt x="1429" y="268"/>
                    <a:pt x="1436" y="321"/>
                    <a:pt x="1459" y="360"/>
                  </a:cubicBezTo>
                  <a:cubicBezTo>
                    <a:pt x="1482" y="390"/>
                    <a:pt x="1528" y="398"/>
                    <a:pt x="1536" y="428"/>
                  </a:cubicBezTo>
                  <a:cubicBezTo>
                    <a:pt x="1551" y="482"/>
                    <a:pt x="1543" y="535"/>
                    <a:pt x="1520" y="581"/>
                  </a:cubicBezTo>
                  <a:cubicBezTo>
                    <a:pt x="1497" y="627"/>
                    <a:pt x="1436" y="658"/>
                    <a:pt x="1390" y="696"/>
                  </a:cubicBezTo>
                  <a:cubicBezTo>
                    <a:pt x="1368" y="719"/>
                    <a:pt x="1307" y="719"/>
                    <a:pt x="1307" y="749"/>
                  </a:cubicBezTo>
                  <a:cubicBezTo>
                    <a:pt x="1291" y="803"/>
                    <a:pt x="1337" y="856"/>
                    <a:pt x="1352" y="910"/>
                  </a:cubicBezTo>
                  <a:lnTo>
                    <a:pt x="1352" y="910"/>
                  </a:lnTo>
                  <a:cubicBezTo>
                    <a:pt x="1314" y="925"/>
                    <a:pt x="1276" y="925"/>
                    <a:pt x="1253" y="955"/>
                  </a:cubicBezTo>
                  <a:cubicBezTo>
                    <a:pt x="1238" y="978"/>
                    <a:pt x="1245" y="1017"/>
                    <a:pt x="1245" y="1047"/>
                  </a:cubicBezTo>
                  <a:cubicBezTo>
                    <a:pt x="1245" y="1047"/>
                    <a:pt x="1146" y="994"/>
                    <a:pt x="1138" y="994"/>
                  </a:cubicBezTo>
                  <a:cubicBezTo>
                    <a:pt x="1131" y="994"/>
                    <a:pt x="1085" y="1039"/>
                    <a:pt x="1085" y="1039"/>
                  </a:cubicBezTo>
                  <a:cubicBezTo>
                    <a:pt x="1093" y="1070"/>
                    <a:pt x="1108" y="1100"/>
                    <a:pt x="1100" y="1123"/>
                  </a:cubicBezTo>
                  <a:cubicBezTo>
                    <a:pt x="1093" y="1162"/>
                    <a:pt x="1047" y="1184"/>
                    <a:pt x="1047" y="1215"/>
                  </a:cubicBezTo>
                  <a:cubicBezTo>
                    <a:pt x="1047" y="1253"/>
                    <a:pt x="1077" y="1284"/>
                    <a:pt x="1093" y="1314"/>
                  </a:cubicBezTo>
                  <a:lnTo>
                    <a:pt x="1093" y="1314"/>
                  </a:lnTo>
                  <a:cubicBezTo>
                    <a:pt x="1093" y="1314"/>
                    <a:pt x="947" y="1368"/>
                    <a:pt x="940" y="1368"/>
                  </a:cubicBezTo>
                  <a:cubicBezTo>
                    <a:pt x="940" y="1375"/>
                    <a:pt x="909" y="1421"/>
                    <a:pt x="909" y="1421"/>
                  </a:cubicBezTo>
                  <a:cubicBezTo>
                    <a:pt x="848" y="1444"/>
                    <a:pt x="772" y="1452"/>
                    <a:pt x="718" y="1498"/>
                  </a:cubicBezTo>
                  <a:cubicBezTo>
                    <a:pt x="695" y="1505"/>
                    <a:pt x="718" y="1544"/>
                    <a:pt x="718" y="1567"/>
                  </a:cubicBezTo>
                  <a:lnTo>
                    <a:pt x="718" y="1567"/>
                  </a:lnTo>
                  <a:cubicBezTo>
                    <a:pt x="703" y="1582"/>
                    <a:pt x="680" y="1628"/>
                    <a:pt x="665" y="1612"/>
                  </a:cubicBezTo>
                  <a:cubicBezTo>
                    <a:pt x="619" y="1574"/>
                    <a:pt x="642" y="1490"/>
                    <a:pt x="596" y="1467"/>
                  </a:cubicBezTo>
                  <a:cubicBezTo>
                    <a:pt x="558" y="1444"/>
                    <a:pt x="512" y="1475"/>
                    <a:pt x="482" y="1498"/>
                  </a:cubicBezTo>
                  <a:cubicBezTo>
                    <a:pt x="474" y="1498"/>
                    <a:pt x="482" y="1521"/>
                    <a:pt x="474" y="1521"/>
                  </a:cubicBezTo>
                  <a:cubicBezTo>
                    <a:pt x="428" y="1544"/>
                    <a:pt x="375" y="1528"/>
                    <a:pt x="336" y="1559"/>
                  </a:cubicBezTo>
                  <a:cubicBezTo>
                    <a:pt x="313" y="1582"/>
                    <a:pt x="336" y="1620"/>
                    <a:pt x="336" y="1643"/>
                  </a:cubicBezTo>
                  <a:lnTo>
                    <a:pt x="336" y="1643"/>
                  </a:lnTo>
                  <a:cubicBezTo>
                    <a:pt x="329" y="1658"/>
                    <a:pt x="321" y="1673"/>
                    <a:pt x="313" y="1681"/>
                  </a:cubicBezTo>
                  <a:cubicBezTo>
                    <a:pt x="290" y="1704"/>
                    <a:pt x="275" y="1719"/>
                    <a:pt x="252" y="1727"/>
                  </a:cubicBezTo>
                  <a:cubicBezTo>
                    <a:pt x="229" y="1734"/>
                    <a:pt x="191" y="1734"/>
                    <a:pt x="161" y="1734"/>
                  </a:cubicBezTo>
                  <a:cubicBezTo>
                    <a:pt x="138" y="1734"/>
                    <a:pt x="107" y="1750"/>
                    <a:pt x="84" y="1734"/>
                  </a:cubicBezTo>
                  <a:cubicBezTo>
                    <a:pt x="69" y="1727"/>
                    <a:pt x="92" y="1704"/>
                    <a:pt x="92" y="1689"/>
                  </a:cubicBezTo>
                  <a:cubicBezTo>
                    <a:pt x="92" y="1658"/>
                    <a:pt x="84" y="1628"/>
                    <a:pt x="77" y="1597"/>
                  </a:cubicBezTo>
                  <a:cubicBezTo>
                    <a:pt x="61" y="1551"/>
                    <a:pt x="16" y="1513"/>
                    <a:pt x="31" y="1467"/>
                  </a:cubicBezTo>
                  <a:cubicBezTo>
                    <a:pt x="38" y="1437"/>
                    <a:pt x="138" y="1475"/>
                    <a:pt x="130" y="1437"/>
                  </a:cubicBezTo>
                  <a:cubicBezTo>
                    <a:pt x="123" y="1368"/>
                    <a:pt x="46" y="1322"/>
                    <a:pt x="0" y="1269"/>
                  </a:cubicBezTo>
                  <a:cubicBezTo>
                    <a:pt x="8" y="1269"/>
                    <a:pt x="8" y="1269"/>
                    <a:pt x="8" y="1269"/>
                  </a:cubicBezTo>
                  <a:cubicBezTo>
                    <a:pt x="23" y="1246"/>
                    <a:pt x="31" y="1223"/>
                    <a:pt x="54" y="1200"/>
                  </a:cubicBezTo>
                  <a:cubicBezTo>
                    <a:pt x="69" y="1184"/>
                    <a:pt x="115" y="1200"/>
                    <a:pt x="123" y="1177"/>
                  </a:cubicBezTo>
                  <a:cubicBezTo>
                    <a:pt x="130" y="1146"/>
                    <a:pt x="69" y="1116"/>
                    <a:pt x="77" y="1085"/>
                  </a:cubicBezTo>
                  <a:cubicBezTo>
                    <a:pt x="92" y="1047"/>
                    <a:pt x="153" y="1047"/>
                    <a:pt x="168" y="1009"/>
                  </a:cubicBezTo>
                  <a:cubicBezTo>
                    <a:pt x="184" y="986"/>
                    <a:pt x="146" y="963"/>
                    <a:pt x="146" y="932"/>
                  </a:cubicBezTo>
                  <a:cubicBezTo>
                    <a:pt x="146" y="910"/>
                    <a:pt x="184" y="894"/>
                    <a:pt x="168" y="879"/>
                  </a:cubicBezTo>
                  <a:cubicBezTo>
                    <a:pt x="161" y="856"/>
                    <a:pt x="84" y="864"/>
                    <a:pt x="100" y="833"/>
                  </a:cubicBezTo>
                  <a:cubicBezTo>
                    <a:pt x="115" y="795"/>
                    <a:pt x="191" y="818"/>
                    <a:pt x="214" y="780"/>
                  </a:cubicBezTo>
                  <a:cubicBezTo>
                    <a:pt x="229" y="749"/>
                    <a:pt x="191" y="711"/>
                    <a:pt x="176" y="680"/>
                  </a:cubicBezTo>
                  <a:lnTo>
                    <a:pt x="176" y="680"/>
                  </a:lnTo>
                  <a:cubicBezTo>
                    <a:pt x="214" y="673"/>
                    <a:pt x="252" y="680"/>
                    <a:pt x="283" y="658"/>
                  </a:cubicBezTo>
                  <a:cubicBezTo>
                    <a:pt x="313" y="642"/>
                    <a:pt x="313" y="589"/>
                    <a:pt x="352" y="573"/>
                  </a:cubicBezTo>
                  <a:cubicBezTo>
                    <a:pt x="367" y="566"/>
                    <a:pt x="398" y="612"/>
                    <a:pt x="413" y="596"/>
                  </a:cubicBezTo>
                  <a:cubicBezTo>
                    <a:pt x="436" y="581"/>
                    <a:pt x="413" y="543"/>
                    <a:pt x="421" y="520"/>
                  </a:cubicBezTo>
                  <a:cubicBezTo>
                    <a:pt x="443" y="489"/>
                    <a:pt x="482" y="467"/>
                    <a:pt x="512" y="459"/>
                  </a:cubicBezTo>
                  <a:cubicBezTo>
                    <a:pt x="558" y="451"/>
                    <a:pt x="611" y="505"/>
                    <a:pt x="642" y="474"/>
                  </a:cubicBezTo>
                  <a:cubicBezTo>
                    <a:pt x="680" y="436"/>
                    <a:pt x="627" y="337"/>
                    <a:pt x="673" y="314"/>
                  </a:cubicBezTo>
                  <a:cubicBezTo>
                    <a:pt x="718" y="283"/>
                    <a:pt x="772" y="352"/>
                    <a:pt x="833" y="352"/>
                  </a:cubicBezTo>
                  <a:cubicBezTo>
                    <a:pt x="856" y="360"/>
                    <a:pt x="879" y="329"/>
                    <a:pt x="909" y="314"/>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83" name="Freeform 66">
              <a:extLst>
                <a:ext uri="{FF2B5EF4-FFF2-40B4-BE49-F238E27FC236}">
                  <a16:creationId xmlns:a16="http://schemas.microsoft.com/office/drawing/2014/main" id="{21458C4A-BC28-4A12-A834-5339A7D5532A}"/>
                </a:ext>
              </a:extLst>
            </p:cNvPr>
            <p:cNvSpPr>
              <a:spLocks noChangeArrowheads="1"/>
            </p:cNvSpPr>
            <p:nvPr/>
          </p:nvSpPr>
          <p:spPr bwMode="auto">
            <a:xfrm>
              <a:off x="7643316" y="7889876"/>
              <a:ext cx="306367" cy="138113"/>
            </a:xfrm>
            <a:custGeom>
              <a:avLst/>
              <a:gdLst>
                <a:gd name="T0" fmla="*/ 0 w 849"/>
                <a:gd name="T1" fmla="*/ 15 h 383"/>
                <a:gd name="T2" fmla="*/ 0 w 849"/>
                <a:gd name="T3" fmla="*/ 15 h 383"/>
                <a:gd name="T4" fmla="*/ 130 w 849"/>
                <a:gd name="T5" fmla="*/ 31 h 383"/>
                <a:gd name="T6" fmla="*/ 229 w 849"/>
                <a:gd name="T7" fmla="*/ 84 h 383"/>
                <a:gd name="T8" fmla="*/ 329 w 849"/>
                <a:gd name="T9" fmla="*/ 15 h 383"/>
                <a:gd name="T10" fmla="*/ 435 w 849"/>
                <a:gd name="T11" fmla="*/ 69 h 383"/>
                <a:gd name="T12" fmla="*/ 496 w 849"/>
                <a:gd name="T13" fmla="*/ 38 h 383"/>
                <a:gd name="T14" fmla="*/ 588 w 849"/>
                <a:gd name="T15" fmla="*/ 77 h 383"/>
                <a:gd name="T16" fmla="*/ 688 w 849"/>
                <a:gd name="T17" fmla="*/ 8 h 383"/>
                <a:gd name="T18" fmla="*/ 802 w 849"/>
                <a:gd name="T19" fmla="*/ 31 h 383"/>
                <a:gd name="T20" fmla="*/ 802 w 849"/>
                <a:gd name="T21" fmla="*/ 31 h 383"/>
                <a:gd name="T22" fmla="*/ 802 w 849"/>
                <a:gd name="T23" fmla="*/ 115 h 383"/>
                <a:gd name="T24" fmla="*/ 825 w 849"/>
                <a:gd name="T25" fmla="*/ 222 h 383"/>
                <a:gd name="T26" fmla="*/ 565 w 849"/>
                <a:gd name="T27" fmla="*/ 283 h 383"/>
                <a:gd name="T28" fmla="*/ 550 w 849"/>
                <a:gd name="T29" fmla="*/ 359 h 383"/>
                <a:gd name="T30" fmla="*/ 428 w 849"/>
                <a:gd name="T31" fmla="*/ 375 h 383"/>
                <a:gd name="T32" fmla="*/ 420 w 849"/>
                <a:gd name="T33" fmla="*/ 344 h 383"/>
                <a:gd name="T34" fmla="*/ 352 w 849"/>
                <a:gd name="T35" fmla="*/ 367 h 383"/>
                <a:gd name="T36" fmla="*/ 313 w 849"/>
                <a:gd name="T37" fmla="*/ 290 h 383"/>
                <a:gd name="T38" fmla="*/ 252 w 849"/>
                <a:gd name="T39" fmla="*/ 245 h 383"/>
                <a:gd name="T40" fmla="*/ 176 w 849"/>
                <a:gd name="T41" fmla="*/ 237 h 383"/>
                <a:gd name="T42" fmla="*/ 176 w 849"/>
                <a:gd name="T43" fmla="*/ 237 h 383"/>
                <a:gd name="T44" fmla="*/ 92 w 849"/>
                <a:gd name="T45" fmla="*/ 252 h 383"/>
                <a:gd name="T46" fmla="*/ 46 w 849"/>
                <a:gd name="T47" fmla="*/ 184 h 383"/>
                <a:gd name="T48" fmla="*/ 84 w 849"/>
                <a:gd name="T49" fmla="*/ 100 h 383"/>
                <a:gd name="T50" fmla="*/ 0 w 849"/>
                <a:gd name="T51" fmla="*/ 1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9" h="383">
                  <a:moveTo>
                    <a:pt x="0" y="15"/>
                  </a:moveTo>
                  <a:lnTo>
                    <a:pt x="0" y="15"/>
                  </a:lnTo>
                  <a:cubicBezTo>
                    <a:pt x="46" y="23"/>
                    <a:pt x="92" y="15"/>
                    <a:pt x="130" y="31"/>
                  </a:cubicBezTo>
                  <a:cubicBezTo>
                    <a:pt x="168" y="38"/>
                    <a:pt x="191" y="84"/>
                    <a:pt x="229" y="84"/>
                  </a:cubicBezTo>
                  <a:cubicBezTo>
                    <a:pt x="275" y="84"/>
                    <a:pt x="290" y="23"/>
                    <a:pt x="329" y="15"/>
                  </a:cubicBezTo>
                  <a:cubicBezTo>
                    <a:pt x="367" y="15"/>
                    <a:pt x="397" y="61"/>
                    <a:pt x="435" y="69"/>
                  </a:cubicBezTo>
                  <a:cubicBezTo>
                    <a:pt x="458" y="69"/>
                    <a:pt x="474" y="31"/>
                    <a:pt x="496" y="38"/>
                  </a:cubicBezTo>
                  <a:cubicBezTo>
                    <a:pt x="535" y="38"/>
                    <a:pt x="558" y="77"/>
                    <a:pt x="588" y="77"/>
                  </a:cubicBezTo>
                  <a:cubicBezTo>
                    <a:pt x="626" y="69"/>
                    <a:pt x="649" y="15"/>
                    <a:pt x="688" y="8"/>
                  </a:cubicBezTo>
                  <a:cubicBezTo>
                    <a:pt x="726" y="0"/>
                    <a:pt x="764" y="23"/>
                    <a:pt x="802" y="31"/>
                  </a:cubicBezTo>
                  <a:lnTo>
                    <a:pt x="802" y="31"/>
                  </a:lnTo>
                  <a:cubicBezTo>
                    <a:pt x="802" y="61"/>
                    <a:pt x="802" y="84"/>
                    <a:pt x="802" y="115"/>
                  </a:cubicBezTo>
                  <a:cubicBezTo>
                    <a:pt x="810" y="146"/>
                    <a:pt x="848" y="199"/>
                    <a:pt x="825" y="222"/>
                  </a:cubicBezTo>
                  <a:cubicBezTo>
                    <a:pt x="749" y="268"/>
                    <a:pt x="649" y="245"/>
                    <a:pt x="565" y="283"/>
                  </a:cubicBezTo>
                  <a:cubicBezTo>
                    <a:pt x="542" y="290"/>
                    <a:pt x="573" y="344"/>
                    <a:pt x="550" y="359"/>
                  </a:cubicBezTo>
                  <a:cubicBezTo>
                    <a:pt x="519" y="382"/>
                    <a:pt x="474" y="382"/>
                    <a:pt x="428" y="375"/>
                  </a:cubicBezTo>
                  <a:cubicBezTo>
                    <a:pt x="420" y="375"/>
                    <a:pt x="435" y="352"/>
                    <a:pt x="420" y="344"/>
                  </a:cubicBezTo>
                  <a:cubicBezTo>
                    <a:pt x="397" y="344"/>
                    <a:pt x="374" y="375"/>
                    <a:pt x="352" y="367"/>
                  </a:cubicBezTo>
                  <a:cubicBezTo>
                    <a:pt x="329" y="352"/>
                    <a:pt x="329" y="313"/>
                    <a:pt x="313" y="290"/>
                  </a:cubicBezTo>
                  <a:cubicBezTo>
                    <a:pt x="298" y="275"/>
                    <a:pt x="275" y="252"/>
                    <a:pt x="252" y="245"/>
                  </a:cubicBezTo>
                  <a:cubicBezTo>
                    <a:pt x="229" y="229"/>
                    <a:pt x="206" y="237"/>
                    <a:pt x="176" y="237"/>
                  </a:cubicBezTo>
                  <a:lnTo>
                    <a:pt x="176" y="237"/>
                  </a:lnTo>
                  <a:cubicBezTo>
                    <a:pt x="145" y="245"/>
                    <a:pt x="115" y="268"/>
                    <a:pt x="92" y="252"/>
                  </a:cubicBezTo>
                  <a:cubicBezTo>
                    <a:pt x="61" y="245"/>
                    <a:pt x="54" y="207"/>
                    <a:pt x="46" y="184"/>
                  </a:cubicBezTo>
                  <a:cubicBezTo>
                    <a:pt x="46" y="153"/>
                    <a:pt x="92" y="130"/>
                    <a:pt x="84" y="100"/>
                  </a:cubicBezTo>
                  <a:cubicBezTo>
                    <a:pt x="77" y="61"/>
                    <a:pt x="31" y="46"/>
                    <a:pt x="0" y="15"/>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84" name="Freeform 67">
              <a:extLst>
                <a:ext uri="{FF2B5EF4-FFF2-40B4-BE49-F238E27FC236}">
                  <a16:creationId xmlns:a16="http://schemas.microsoft.com/office/drawing/2014/main" id="{6A737486-EE49-4D95-B3AD-9255BA9B080B}"/>
                </a:ext>
              </a:extLst>
            </p:cNvPr>
            <p:cNvSpPr>
              <a:spLocks noChangeArrowheads="1"/>
            </p:cNvSpPr>
            <p:nvPr/>
          </p:nvSpPr>
          <p:spPr bwMode="auto">
            <a:xfrm>
              <a:off x="7665539" y="7840663"/>
              <a:ext cx="563525" cy="671512"/>
            </a:xfrm>
            <a:custGeom>
              <a:avLst/>
              <a:gdLst>
                <a:gd name="T0" fmla="*/ 741 w 1567"/>
                <a:gd name="T1" fmla="*/ 168 h 1864"/>
                <a:gd name="T2" fmla="*/ 856 w 1567"/>
                <a:gd name="T3" fmla="*/ 46 h 1864"/>
                <a:gd name="T4" fmla="*/ 1054 w 1567"/>
                <a:gd name="T5" fmla="*/ 30 h 1864"/>
                <a:gd name="T6" fmla="*/ 1031 w 1567"/>
                <a:gd name="T7" fmla="*/ 145 h 1864"/>
                <a:gd name="T8" fmla="*/ 1123 w 1567"/>
                <a:gd name="T9" fmla="*/ 298 h 1864"/>
                <a:gd name="T10" fmla="*/ 1108 w 1567"/>
                <a:gd name="T11" fmla="*/ 504 h 1864"/>
                <a:gd name="T12" fmla="*/ 1276 w 1567"/>
                <a:gd name="T13" fmla="*/ 550 h 1864"/>
                <a:gd name="T14" fmla="*/ 1451 w 1567"/>
                <a:gd name="T15" fmla="*/ 695 h 1864"/>
                <a:gd name="T16" fmla="*/ 1474 w 1567"/>
                <a:gd name="T17" fmla="*/ 771 h 1864"/>
                <a:gd name="T18" fmla="*/ 1398 w 1567"/>
                <a:gd name="T19" fmla="*/ 886 h 1864"/>
                <a:gd name="T20" fmla="*/ 1451 w 1567"/>
                <a:gd name="T21" fmla="*/ 1016 h 1864"/>
                <a:gd name="T22" fmla="*/ 1551 w 1567"/>
                <a:gd name="T23" fmla="*/ 1100 h 1864"/>
                <a:gd name="T24" fmla="*/ 1444 w 1567"/>
                <a:gd name="T25" fmla="*/ 1184 h 1864"/>
                <a:gd name="T26" fmla="*/ 1337 w 1567"/>
                <a:gd name="T27" fmla="*/ 1123 h 1864"/>
                <a:gd name="T28" fmla="*/ 1367 w 1567"/>
                <a:gd name="T29" fmla="*/ 1252 h 1864"/>
                <a:gd name="T30" fmla="*/ 1543 w 1567"/>
                <a:gd name="T31" fmla="*/ 1252 h 1864"/>
                <a:gd name="T32" fmla="*/ 1459 w 1567"/>
                <a:gd name="T33" fmla="*/ 1413 h 1864"/>
                <a:gd name="T34" fmla="*/ 1398 w 1567"/>
                <a:gd name="T35" fmla="*/ 1581 h 1864"/>
                <a:gd name="T36" fmla="*/ 1413 w 1567"/>
                <a:gd name="T37" fmla="*/ 1711 h 1864"/>
                <a:gd name="T38" fmla="*/ 1367 w 1567"/>
                <a:gd name="T39" fmla="*/ 1749 h 1864"/>
                <a:gd name="T40" fmla="*/ 1192 w 1567"/>
                <a:gd name="T41" fmla="*/ 1634 h 1864"/>
                <a:gd name="T42" fmla="*/ 1092 w 1567"/>
                <a:gd name="T43" fmla="*/ 1680 h 1864"/>
                <a:gd name="T44" fmla="*/ 963 w 1567"/>
                <a:gd name="T45" fmla="*/ 1703 h 1864"/>
                <a:gd name="T46" fmla="*/ 917 w 1567"/>
                <a:gd name="T47" fmla="*/ 1863 h 1864"/>
                <a:gd name="T48" fmla="*/ 848 w 1567"/>
                <a:gd name="T49" fmla="*/ 1703 h 1864"/>
                <a:gd name="T50" fmla="*/ 634 w 1567"/>
                <a:gd name="T51" fmla="*/ 1780 h 1864"/>
                <a:gd name="T52" fmla="*/ 581 w 1567"/>
                <a:gd name="T53" fmla="*/ 1680 h 1864"/>
                <a:gd name="T54" fmla="*/ 443 w 1567"/>
                <a:gd name="T55" fmla="*/ 1489 h 1864"/>
                <a:gd name="T56" fmla="*/ 413 w 1567"/>
                <a:gd name="T57" fmla="*/ 1398 h 1864"/>
                <a:gd name="T58" fmla="*/ 336 w 1567"/>
                <a:gd name="T59" fmla="*/ 1298 h 1864"/>
                <a:gd name="T60" fmla="*/ 252 w 1567"/>
                <a:gd name="T61" fmla="*/ 1252 h 1864"/>
                <a:gd name="T62" fmla="*/ 153 w 1567"/>
                <a:gd name="T63" fmla="*/ 1123 h 1864"/>
                <a:gd name="T64" fmla="*/ 61 w 1567"/>
                <a:gd name="T65" fmla="*/ 1062 h 1864"/>
                <a:gd name="T66" fmla="*/ 99 w 1567"/>
                <a:gd name="T67" fmla="*/ 848 h 1864"/>
                <a:gd name="T68" fmla="*/ 245 w 1567"/>
                <a:gd name="T69" fmla="*/ 580 h 1864"/>
                <a:gd name="T70" fmla="*/ 115 w 1567"/>
                <a:gd name="T71" fmla="*/ 374 h 1864"/>
                <a:gd name="T72" fmla="*/ 191 w 1567"/>
                <a:gd name="T73" fmla="*/ 382 h 1864"/>
                <a:gd name="T74" fmla="*/ 291 w 1567"/>
                <a:gd name="T75" fmla="*/ 504 h 1864"/>
                <a:gd name="T76" fmla="*/ 367 w 1567"/>
                <a:gd name="T77" fmla="*/ 512 h 1864"/>
                <a:gd name="T78" fmla="*/ 504 w 1567"/>
                <a:gd name="T79" fmla="*/ 420 h 1864"/>
                <a:gd name="T80" fmla="*/ 741 w 1567"/>
                <a:gd name="T81" fmla="*/ 252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7" h="1864">
                  <a:moveTo>
                    <a:pt x="741" y="168"/>
                  </a:moveTo>
                  <a:lnTo>
                    <a:pt x="741" y="168"/>
                  </a:lnTo>
                  <a:cubicBezTo>
                    <a:pt x="772" y="160"/>
                    <a:pt x="817" y="168"/>
                    <a:pt x="840" y="145"/>
                  </a:cubicBezTo>
                  <a:cubicBezTo>
                    <a:pt x="863" y="122"/>
                    <a:pt x="840" y="76"/>
                    <a:pt x="856" y="46"/>
                  </a:cubicBezTo>
                  <a:cubicBezTo>
                    <a:pt x="871" y="23"/>
                    <a:pt x="902" y="0"/>
                    <a:pt x="932" y="0"/>
                  </a:cubicBezTo>
                  <a:cubicBezTo>
                    <a:pt x="978" y="0"/>
                    <a:pt x="1016" y="23"/>
                    <a:pt x="1054" y="30"/>
                  </a:cubicBezTo>
                  <a:lnTo>
                    <a:pt x="1054" y="30"/>
                  </a:lnTo>
                  <a:cubicBezTo>
                    <a:pt x="1046" y="69"/>
                    <a:pt x="1024" y="107"/>
                    <a:pt x="1031" y="145"/>
                  </a:cubicBezTo>
                  <a:cubicBezTo>
                    <a:pt x="1039" y="183"/>
                    <a:pt x="1062" y="214"/>
                    <a:pt x="1077" y="244"/>
                  </a:cubicBezTo>
                  <a:cubicBezTo>
                    <a:pt x="1092" y="267"/>
                    <a:pt x="1115" y="275"/>
                    <a:pt x="1123" y="298"/>
                  </a:cubicBezTo>
                  <a:cubicBezTo>
                    <a:pt x="1123" y="328"/>
                    <a:pt x="1100" y="351"/>
                    <a:pt x="1100" y="382"/>
                  </a:cubicBezTo>
                  <a:cubicBezTo>
                    <a:pt x="1100" y="420"/>
                    <a:pt x="1092" y="466"/>
                    <a:pt x="1108" y="504"/>
                  </a:cubicBezTo>
                  <a:cubicBezTo>
                    <a:pt x="1115" y="527"/>
                    <a:pt x="1131" y="558"/>
                    <a:pt x="1154" y="565"/>
                  </a:cubicBezTo>
                  <a:cubicBezTo>
                    <a:pt x="1192" y="573"/>
                    <a:pt x="1238" y="542"/>
                    <a:pt x="1276" y="550"/>
                  </a:cubicBezTo>
                  <a:cubicBezTo>
                    <a:pt x="1321" y="558"/>
                    <a:pt x="1360" y="588"/>
                    <a:pt x="1398" y="611"/>
                  </a:cubicBezTo>
                  <a:cubicBezTo>
                    <a:pt x="1421" y="634"/>
                    <a:pt x="1436" y="664"/>
                    <a:pt x="1451" y="695"/>
                  </a:cubicBezTo>
                  <a:cubicBezTo>
                    <a:pt x="1459" y="718"/>
                    <a:pt x="1467" y="748"/>
                    <a:pt x="1474" y="771"/>
                  </a:cubicBezTo>
                  <a:lnTo>
                    <a:pt x="1474" y="771"/>
                  </a:lnTo>
                  <a:cubicBezTo>
                    <a:pt x="1444" y="794"/>
                    <a:pt x="1406" y="802"/>
                    <a:pt x="1383" y="825"/>
                  </a:cubicBezTo>
                  <a:cubicBezTo>
                    <a:pt x="1367" y="840"/>
                    <a:pt x="1383" y="871"/>
                    <a:pt x="1398" y="886"/>
                  </a:cubicBezTo>
                  <a:cubicBezTo>
                    <a:pt x="1413" y="909"/>
                    <a:pt x="1451" y="924"/>
                    <a:pt x="1459" y="955"/>
                  </a:cubicBezTo>
                  <a:cubicBezTo>
                    <a:pt x="1467" y="970"/>
                    <a:pt x="1444" y="1000"/>
                    <a:pt x="1451" y="1016"/>
                  </a:cubicBezTo>
                  <a:cubicBezTo>
                    <a:pt x="1459" y="1031"/>
                    <a:pt x="1482" y="1023"/>
                    <a:pt x="1497" y="1039"/>
                  </a:cubicBezTo>
                  <a:cubicBezTo>
                    <a:pt x="1520" y="1054"/>
                    <a:pt x="1535" y="1077"/>
                    <a:pt x="1551" y="1100"/>
                  </a:cubicBezTo>
                  <a:cubicBezTo>
                    <a:pt x="1551" y="1115"/>
                    <a:pt x="1558" y="1138"/>
                    <a:pt x="1551" y="1146"/>
                  </a:cubicBezTo>
                  <a:cubicBezTo>
                    <a:pt x="1520" y="1169"/>
                    <a:pt x="1482" y="1191"/>
                    <a:pt x="1444" y="1184"/>
                  </a:cubicBezTo>
                  <a:cubicBezTo>
                    <a:pt x="1406" y="1169"/>
                    <a:pt x="1390" y="1115"/>
                    <a:pt x="1344" y="1092"/>
                  </a:cubicBezTo>
                  <a:cubicBezTo>
                    <a:pt x="1337" y="1084"/>
                    <a:pt x="1337" y="1115"/>
                    <a:pt x="1337" y="1123"/>
                  </a:cubicBezTo>
                  <a:cubicBezTo>
                    <a:pt x="1329" y="1146"/>
                    <a:pt x="1314" y="1169"/>
                    <a:pt x="1314" y="1191"/>
                  </a:cubicBezTo>
                  <a:cubicBezTo>
                    <a:pt x="1321" y="1222"/>
                    <a:pt x="1344" y="1245"/>
                    <a:pt x="1367" y="1252"/>
                  </a:cubicBezTo>
                  <a:cubicBezTo>
                    <a:pt x="1406" y="1260"/>
                    <a:pt x="1436" y="1214"/>
                    <a:pt x="1467" y="1214"/>
                  </a:cubicBezTo>
                  <a:cubicBezTo>
                    <a:pt x="1497" y="1214"/>
                    <a:pt x="1528" y="1230"/>
                    <a:pt x="1543" y="1252"/>
                  </a:cubicBezTo>
                  <a:cubicBezTo>
                    <a:pt x="1558" y="1306"/>
                    <a:pt x="1566" y="1367"/>
                    <a:pt x="1543" y="1413"/>
                  </a:cubicBezTo>
                  <a:cubicBezTo>
                    <a:pt x="1528" y="1436"/>
                    <a:pt x="1482" y="1398"/>
                    <a:pt x="1459" y="1413"/>
                  </a:cubicBezTo>
                  <a:cubicBezTo>
                    <a:pt x="1436" y="1428"/>
                    <a:pt x="1436" y="1459"/>
                    <a:pt x="1429" y="1489"/>
                  </a:cubicBezTo>
                  <a:cubicBezTo>
                    <a:pt x="1413" y="1520"/>
                    <a:pt x="1406" y="1550"/>
                    <a:pt x="1398" y="1581"/>
                  </a:cubicBezTo>
                  <a:cubicBezTo>
                    <a:pt x="1398" y="1627"/>
                    <a:pt x="1406" y="1665"/>
                    <a:pt x="1413" y="1711"/>
                  </a:cubicBezTo>
                  <a:lnTo>
                    <a:pt x="1413" y="1711"/>
                  </a:lnTo>
                  <a:cubicBezTo>
                    <a:pt x="1413" y="1726"/>
                    <a:pt x="1413" y="1741"/>
                    <a:pt x="1406" y="1749"/>
                  </a:cubicBezTo>
                  <a:cubicBezTo>
                    <a:pt x="1398" y="1757"/>
                    <a:pt x="1375" y="1757"/>
                    <a:pt x="1367" y="1749"/>
                  </a:cubicBezTo>
                  <a:cubicBezTo>
                    <a:pt x="1321" y="1703"/>
                    <a:pt x="1291" y="1642"/>
                    <a:pt x="1238" y="1611"/>
                  </a:cubicBezTo>
                  <a:cubicBezTo>
                    <a:pt x="1222" y="1596"/>
                    <a:pt x="1207" y="1634"/>
                    <a:pt x="1192" y="1634"/>
                  </a:cubicBezTo>
                  <a:cubicBezTo>
                    <a:pt x="1161" y="1627"/>
                    <a:pt x="1146" y="1573"/>
                    <a:pt x="1123" y="1589"/>
                  </a:cubicBezTo>
                  <a:cubicBezTo>
                    <a:pt x="1092" y="1604"/>
                    <a:pt x="1108" y="1650"/>
                    <a:pt x="1092" y="1680"/>
                  </a:cubicBezTo>
                  <a:cubicBezTo>
                    <a:pt x="1077" y="1696"/>
                    <a:pt x="1054" y="1703"/>
                    <a:pt x="1031" y="1711"/>
                  </a:cubicBezTo>
                  <a:cubicBezTo>
                    <a:pt x="1008" y="1711"/>
                    <a:pt x="978" y="1680"/>
                    <a:pt x="963" y="1703"/>
                  </a:cubicBezTo>
                  <a:cubicBezTo>
                    <a:pt x="924" y="1749"/>
                    <a:pt x="932" y="1810"/>
                    <a:pt x="917" y="1863"/>
                  </a:cubicBezTo>
                  <a:lnTo>
                    <a:pt x="917" y="1863"/>
                  </a:lnTo>
                  <a:cubicBezTo>
                    <a:pt x="886" y="1841"/>
                    <a:pt x="840" y="1833"/>
                    <a:pt x="825" y="1802"/>
                  </a:cubicBezTo>
                  <a:cubicBezTo>
                    <a:pt x="817" y="1772"/>
                    <a:pt x="871" y="1726"/>
                    <a:pt x="848" y="1703"/>
                  </a:cubicBezTo>
                  <a:cubicBezTo>
                    <a:pt x="825" y="1673"/>
                    <a:pt x="772" y="1665"/>
                    <a:pt x="733" y="1680"/>
                  </a:cubicBezTo>
                  <a:cubicBezTo>
                    <a:pt x="695" y="1696"/>
                    <a:pt x="688" y="1780"/>
                    <a:pt x="634" y="1780"/>
                  </a:cubicBezTo>
                  <a:cubicBezTo>
                    <a:pt x="604" y="1780"/>
                    <a:pt x="604" y="1711"/>
                    <a:pt x="581" y="1680"/>
                  </a:cubicBezTo>
                  <a:lnTo>
                    <a:pt x="581" y="1680"/>
                  </a:lnTo>
                  <a:cubicBezTo>
                    <a:pt x="581" y="1619"/>
                    <a:pt x="611" y="1543"/>
                    <a:pt x="573" y="1489"/>
                  </a:cubicBezTo>
                  <a:cubicBezTo>
                    <a:pt x="550" y="1451"/>
                    <a:pt x="481" y="1505"/>
                    <a:pt x="443" y="1489"/>
                  </a:cubicBezTo>
                  <a:cubicBezTo>
                    <a:pt x="428" y="1482"/>
                    <a:pt x="466" y="1451"/>
                    <a:pt x="466" y="1436"/>
                  </a:cubicBezTo>
                  <a:cubicBezTo>
                    <a:pt x="458" y="1413"/>
                    <a:pt x="420" y="1413"/>
                    <a:pt x="413" y="1398"/>
                  </a:cubicBezTo>
                  <a:cubicBezTo>
                    <a:pt x="397" y="1375"/>
                    <a:pt x="405" y="1352"/>
                    <a:pt x="390" y="1329"/>
                  </a:cubicBezTo>
                  <a:cubicBezTo>
                    <a:pt x="374" y="1314"/>
                    <a:pt x="344" y="1321"/>
                    <a:pt x="336" y="1298"/>
                  </a:cubicBezTo>
                  <a:cubicBezTo>
                    <a:pt x="329" y="1283"/>
                    <a:pt x="367" y="1245"/>
                    <a:pt x="344" y="1230"/>
                  </a:cubicBezTo>
                  <a:cubicBezTo>
                    <a:pt x="313" y="1214"/>
                    <a:pt x="275" y="1275"/>
                    <a:pt x="252" y="1252"/>
                  </a:cubicBezTo>
                  <a:cubicBezTo>
                    <a:pt x="214" y="1230"/>
                    <a:pt x="237" y="1169"/>
                    <a:pt x="206" y="1130"/>
                  </a:cubicBezTo>
                  <a:cubicBezTo>
                    <a:pt x="199" y="1115"/>
                    <a:pt x="168" y="1130"/>
                    <a:pt x="153" y="1123"/>
                  </a:cubicBezTo>
                  <a:cubicBezTo>
                    <a:pt x="122" y="1107"/>
                    <a:pt x="92" y="1077"/>
                    <a:pt x="61" y="1062"/>
                  </a:cubicBezTo>
                  <a:lnTo>
                    <a:pt x="61" y="1062"/>
                  </a:lnTo>
                  <a:cubicBezTo>
                    <a:pt x="46" y="1008"/>
                    <a:pt x="0" y="955"/>
                    <a:pt x="16" y="901"/>
                  </a:cubicBezTo>
                  <a:cubicBezTo>
                    <a:pt x="16" y="871"/>
                    <a:pt x="77" y="871"/>
                    <a:pt x="99" y="848"/>
                  </a:cubicBezTo>
                  <a:cubicBezTo>
                    <a:pt x="145" y="810"/>
                    <a:pt x="206" y="779"/>
                    <a:pt x="229" y="733"/>
                  </a:cubicBezTo>
                  <a:cubicBezTo>
                    <a:pt x="252" y="687"/>
                    <a:pt x="260" y="634"/>
                    <a:pt x="245" y="580"/>
                  </a:cubicBezTo>
                  <a:cubicBezTo>
                    <a:pt x="237" y="550"/>
                    <a:pt x="191" y="542"/>
                    <a:pt x="168" y="512"/>
                  </a:cubicBezTo>
                  <a:cubicBezTo>
                    <a:pt x="145" y="473"/>
                    <a:pt x="138" y="420"/>
                    <a:pt x="115" y="374"/>
                  </a:cubicBezTo>
                  <a:lnTo>
                    <a:pt x="115" y="374"/>
                  </a:lnTo>
                  <a:cubicBezTo>
                    <a:pt x="145" y="374"/>
                    <a:pt x="168" y="366"/>
                    <a:pt x="191" y="382"/>
                  </a:cubicBezTo>
                  <a:cubicBezTo>
                    <a:pt x="214" y="389"/>
                    <a:pt x="237" y="412"/>
                    <a:pt x="252" y="427"/>
                  </a:cubicBezTo>
                  <a:cubicBezTo>
                    <a:pt x="268" y="450"/>
                    <a:pt x="268" y="489"/>
                    <a:pt x="291" y="504"/>
                  </a:cubicBezTo>
                  <a:cubicBezTo>
                    <a:pt x="313" y="512"/>
                    <a:pt x="336" y="481"/>
                    <a:pt x="359" y="481"/>
                  </a:cubicBezTo>
                  <a:cubicBezTo>
                    <a:pt x="374" y="489"/>
                    <a:pt x="359" y="512"/>
                    <a:pt x="367" y="512"/>
                  </a:cubicBezTo>
                  <a:cubicBezTo>
                    <a:pt x="413" y="519"/>
                    <a:pt x="458" y="519"/>
                    <a:pt x="489" y="496"/>
                  </a:cubicBezTo>
                  <a:cubicBezTo>
                    <a:pt x="512" y="481"/>
                    <a:pt x="481" y="427"/>
                    <a:pt x="504" y="420"/>
                  </a:cubicBezTo>
                  <a:cubicBezTo>
                    <a:pt x="588" y="382"/>
                    <a:pt x="688" y="405"/>
                    <a:pt x="764" y="359"/>
                  </a:cubicBezTo>
                  <a:cubicBezTo>
                    <a:pt x="787" y="336"/>
                    <a:pt x="749" y="283"/>
                    <a:pt x="741" y="252"/>
                  </a:cubicBezTo>
                  <a:cubicBezTo>
                    <a:pt x="741" y="221"/>
                    <a:pt x="741" y="198"/>
                    <a:pt x="741" y="168"/>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85" name="Freeform 68">
              <a:extLst>
                <a:ext uri="{FF2B5EF4-FFF2-40B4-BE49-F238E27FC236}">
                  <a16:creationId xmlns:a16="http://schemas.microsoft.com/office/drawing/2014/main" id="{312128D5-20AA-4EEE-B493-AEE188E39117}"/>
                </a:ext>
              </a:extLst>
            </p:cNvPr>
            <p:cNvSpPr>
              <a:spLocks noChangeArrowheads="1"/>
            </p:cNvSpPr>
            <p:nvPr/>
          </p:nvSpPr>
          <p:spPr bwMode="auto">
            <a:xfrm>
              <a:off x="8033815" y="7631113"/>
              <a:ext cx="920690" cy="554037"/>
            </a:xfrm>
            <a:custGeom>
              <a:avLst/>
              <a:gdLst>
                <a:gd name="T0" fmla="*/ 214 w 2559"/>
                <a:gd name="T1" fmla="*/ 413 h 1537"/>
                <a:gd name="T2" fmla="*/ 214 w 2559"/>
                <a:gd name="T3" fmla="*/ 413 h 1537"/>
                <a:gd name="T4" fmla="*/ 183 w 2559"/>
                <a:gd name="T5" fmla="*/ 481 h 1537"/>
                <a:gd name="T6" fmla="*/ 206 w 2559"/>
                <a:gd name="T7" fmla="*/ 527 h 1537"/>
                <a:gd name="T8" fmla="*/ 122 w 2559"/>
                <a:gd name="T9" fmla="*/ 581 h 1537"/>
                <a:gd name="T10" fmla="*/ 30 w 2559"/>
                <a:gd name="T11" fmla="*/ 611 h 1537"/>
                <a:gd name="T12" fmla="*/ 30 w 2559"/>
                <a:gd name="T13" fmla="*/ 611 h 1537"/>
                <a:gd name="T14" fmla="*/ 7 w 2559"/>
                <a:gd name="T15" fmla="*/ 726 h 1537"/>
                <a:gd name="T16" fmla="*/ 53 w 2559"/>
                <a:gd name="T17" fmla="*/ 825 h 1537"/>
                <a:gd name="T18" fmla="*/ 99 w 2559"/>
                <a:gd name="T19" fmla="*/ 879 h 1537"/>
                <a:gd name="T20" fmla="*/ 76 w 2559"/>
                <a:gd name="T21" fmla="*/ 963 h 1537"/>
                <a:gd name="T22" fmla="*/ 84 w 2559"/>
                <a:gd name="T23" fmla="*/ 1085 h 1537"/>
                <a:gd name="T24" fmla="*/ 130 w 2559"/>
                <a:gd name="T25" fmla="*/ 1146 h 1537"/>
                <a:gd name="T26" fmla="*/ 252 w 2559"/>
                <a:gd name="T27" fmla="*/ 1131 h 1537"/>
                <a:gd name="T28" fmla="*/ 374 w 2559"/>
                <a:gd name="T29" fmla="*/ 1192 h 1537"/>
                <a:gd name="T30" fmla="*/ 427 w 2559"/>
                <a:gd name="T31" fmla="*/ 1276 h 1537"/>
                <a:gd name="T32" fmla="*/ 450 w 2559"/>
                <a:gd name="T33" fmla="*/ 1352 h 1537"/>
                <a:gd name="T34" fmla="*/ 450 w 2559"/>
                <a:gd name="T35" fmla="*/ 1360 h 1537"/>
                <a:gd name="T36" fmla="*/ 588 w 2559"/>
                <a:gd name="T37" fmla="*/ 1314 h 1537"/>
                <a:gd name="T38" fmla="*/ 779 w 2559"/>
                <a:gd name="T39" fmla="*/ 1283 h 1537"/>
                <a:gd name="T40" fmla="*/ 863 w 2559"/>
                <a:gd name="T41" fmla="*/ 1322 h 1537"/>
                <a:gd name="T42" fmla="*/ 825 w 2559"/>
                <a:gd name="T43" fmla="*/ 1436 h 1537"/>
                <a:gd name="T44" fmla="*/ 939 w 2559"/>
                <a:gd name="T45" fmla="*/ 1459 h 1537"/>
                <a:gd name="T46" fmla="*/ 1153 w 2559"/>
                <a:gd name="T47" fmla="*/ 1459 h 1537"/>
                <a:gd name="T48" fmla="*/ 1321 w 2559"/>
                <a:gd name="T49" fmla="*/ 1490 h 1537"/>
                <a:gd name="T50" fmla="*/ 1436 w 2559"/>
                <a:gd name="T51" fmla="*/ 1513 h 1537"/>
                <a:gd name="T52" fmla="*/ 1665 w 2559"/>
                <a:gd name="T53" fmla="*/ 1528 h 1537"/>
                <a:gd name="T54" fmla="*/ 1741 w 2559"/>
                <a:gd name="T55" fmla="*/ 1475 h 1537"/>
                <a:gd name="T56" fmla="*/ 1840 w 2559"/>
                <a:gd name="T57" fmla="*/ 1413 h 1537"/>
                <a:gd name="T58" fmla="*/ 1917 w 2559"/>
                <a:gd name="T59" fmla="*/ 1314 h 1537"/>
                <a:gd name="T60" fmla="*/ 1970 w 2559"/>
                <a:gd name="T61" fmla="*/ 1245 h 1537"/>
                <a:gd name="T62" fmla="*/ 2131 w 2559"/>
                <a:gd name="T63" fmla="*/ 1261 h 1537"/>
                <a:gd name="T64" fmla="*/ 2314 w 2559"/>
                <a:gd name="T65" fmla="*/ 1253 h 1537"/>
                <a:gd name="T66" fmla="*/ 2383 w 2559"/>
                <a:gd name="T67" fmla="*/ 1154 h 1537"/>
                <a:gd name="T68" fmla="*/ 2352 w 2559"/>
                <a:gd name="T69" fmla="*/ 1100 h 1537"/>
                <a:gd name="T70" fmla="*/ 2406 w 2559"/>
                <a:gd name="T71" fmla="*/ 1024 h 1537"/>
                <a:gd name="T72" fmla="*/ 2558 w 2559"/>
                <a:gd name="T73" fmla="*/ 1016 h 1537"/>
                <a:gd name="T74" fmla="*/ 2558 w 2559"/>
                <a:gd name="T75" fmla="*/ 1016 h 1537"/>
                <a:gd name="T76" fmla="*/ 2513 w 2559"/>
                <a:gd name="T77" fmla="*/ 802 h 1537"/>
                <a:gd name="T78" fmla="*/ 2497 w 2559"/>
                <a:gd name="T79" fmla="*/ 711 h 1537"/>
                <a:gd name="T80" fmla="*/ 2444 w 2559"/>
                <a:gd name="T81" fmla="*/ 596 h 1537"/>
                <a:gd name="T82" fmla="*/ 2047 w 2559"/>
                <a:gd name="T83" fmla="*/ 222 h 1537"/>
                <a:gd name="T84" fmla="*/ 1543 w 2559"/>
                <a:gd name="T85" fmla="*/ 69 h 1537"/>
                <a:gd name="T86" fmla="*/ 1199 w 2559"/>
                <a:gd name="T87" fmla="*/ 31 h 1537"/>
                <a:gd name="T88" fmla="*/ 962 w 2559"/>
                <a:gd name="T89" fmla="*/ 16 h 1537"/>
                <a:gd name="T90" fmla="*/ 710 w 2559"/>
                <a:gd name="T91" fmla="*/ 16 h 1537"/>
                <a:gd name="T92" fmla="*/ 519 w 2559"/>
                <a:gd name="T93" fmla="*/ 336 h 1537"/>
                <a:gd name="T94" fmla="*/ 397 w 2559"/>
                <a:gd name="T95" fmla="*/ 474 h 1537"/>
                <a:gd name="T96" fmla="*/ 214 w 2559"/>
                <a:gd name="T97" fmla="*/ 413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59" h="1537">
                  <a:moveTo>
                    <a:pt x="214" y="413"/>
                  </a:moveTo>
                  <a:lnTo>
                    <a:pt x="214" y="413"/>
                  </a:lnTo>
                  <a:cubicBezTo>
                    <a:pt x="206" y="436"/>
                    <a:pt x="183" y="459"/>
                    <a:pt x="183" y="481"/>
                  </a:cubicBezTo>
                  <a:cubicBezTo>
                    <a:pt x="183" y="497"/>
                    <a:pt x="214" y="512"/>
                    <a:pt x="206" y="527"/>
                  </a:cubicBezTo>
                  <a:cubicBezTo>
                    <a:pt x="191" y="558"/>
                    <a:pt x="153" y="566"/>
                    <a:pt x="122" y="581"/>
                  </a:cubicBezTo>
                  <a:cubicBezTo>
                    <a:pt x="91" y="596"/>
                    <a:pt x="61" y="596"/>
                    <a:pt x="30" y="611"/>
                  </a:cubicBezTo>
                  <a:lnTo>
                    <a:pt x="30" y="611"/>
                  </a:lnTo>
                  <a:cubicBezTo>
                    <a:pt x="22" y="650"/>
                    <a:pt x="0" y="688"/>
                    <a:pt x="7" y="726"/>
                  </a:cubicBezTo>
                  <a:cubicBezTo>
                    <a:pt x="15" y="764"/>
                    <a:pt x="38" y="795"/>
                    <a:pt x="53" y="825"/>
                  </a:cubicBezTo>
                  <a:cubicBezTo>
                    <a:pt x="68" y="848"/>
                    <a:pt x="91" y="856"/>
                    <a:pt x="99" y="879"/>
                  </a:cubicBezTo>
                  <a:cubicBezTo>
                    <a:pt x="99" y="909"/>
                    <a:pt x="76" y="932"/>
                    <a:pt x="76" y="963"/>
                  </a:cubicBezTo>
                  <a:cubicBezTo>
                    <a:pt x="76" y="1001"/>
                    <a:pt x="68" y="1047"/>
                    <a:pt x="84" y="1085"/>
                  </a:cubicBezTo>
                  <a:cubicBezTo>
                    <a:pt x="91" y="1108"/>
                    <a:pt x="107" y="1139"/>
                    <a:pt x="130" y="1146"/>
                  </a:cubicBezTo>
                  <a:cubicBezTo>
                    <a:pt x="168" y="1154"/>
                    <a:pt x="214" y="1123"/>
                    <a:pt x="252" y="1131"/>
                  </a:cubicBezTo>
                  <a:cubicBezTo>
                    <a:pt x="297" y="1139"/>
                    <a:pt x="336" y="1169"/>
                    <a:pt x="374" y="1192"/>
                  </a:cubicBezTo>
                  <a:cubicBezTo>
                    <a:pt x="397" y="1215"/>
                    <a:pt x="412" y="1245"/>
                    <a:pt x="427" y="1276"/>
                  </a:cubicBezTo>
                  <a:cubicBezTo>
                    <a:pt x="435" y="1299"/>
                    <a:pt x="443" y="1329"/>
                    <a:pt x="450" y="1352"/>
                  </a:cubicBezTo>
                  <a:cubicBezTo>
                    <a:pt x="450" y="1360"/>
                    <a:pt x="450" y="1360"/>
                    <a:pt x="450" y="1360"/>
                  </a:cubicBezTo>
                  <a:cubicBezTo>
                    <a:pt x="496" y="1345"/>
                    <a:pt x="542" y="1322"/>
                    <a:pt x="588" y="1314"/>
                  </a:cubicBezTo>
                  <a:cubicBezTo>
                    <a:pt x="649" y="1299"/>
                    <a:pt x="718" y="1283"/>
                    <a:pt x="779" y="1283"/>
                  </a:cubicBezTo>
                  <a:cubicBezTo>
                    <a:pt x="809" y="1283"/>
                    <a:pt x="855" y="1291"/>
                    <a:pt x="863" y="1322"/>
                  </a:cubicBezTo>
                  <a:cubicBezTo>
                    <a:pt x="870" y="1360"/>
                    <a:pt x="802" y="1398"/>
                    <a:pt x="825" y="1436"/>
                  </a:cubicBezTo>
                  <a:cubicBezTo>
                    <a:pt x="840" y="1475"/>
                    <a:pt x="901" y="1459"/>
                    <a:pt x="939" y="1459"/>
                  </a:cubicBezTo>
                  <a:cubicBezTo>
                    <a:pt x="1008" y="1467"/>
                    <a:pt x="1084" y="1452"/>
                    <a:pt x="1153" y="1459"/>
                  </a:cubicBezTo>
                  <a:cubicBezTo>
                    <a:pt x="1206" y="1459"/>
                    <a:pt x="1268" y="1482"/>
                    <a:pt x="1321" y="1490"/>
                  </a:cubicBezTo>
                  <a:cubicBezTo>
                    <a:pt x="1359" y="1497"/>
                    <a:pt x="1397" y="1505"/>
                    <a:pt x="1436" y="1513"/>
                  </a:cubicBezTo>
                  <a:cubicBezTo>
                    <a:pt x="1512" y="1520"/>
                    <a:pt x="1588" y="1536"/>
                    <a:pt x="1665" y="1528"/>
                  </a:cubicBezTo>
                  <a:cubicBezTo>
                    <a:pt x="1695" y="1528"/>
                    <a:pt x="1718" y="1490"/>
                    <a:pt x="1741" y="1475"/>
                  </a:cubicBezTo>
                  <a:cubicBezTo>
                    <a:pt x="1779" y="1452"/>
                    <a:pt x="1810" y="1436"/>
                    <a:pt x="1840" y="1413"/>
                  </a:cubicBezTo>
                  <a:cubicBezTo>
                    <a:pt x="1871" y="1383"/>
                    <a:pt x="1894" y="1345"/>
                    <a:pt x="1917" y="1314"/>
                  </a:cubicBezTo>
                  <a:cubicBezTo>
                    <a:pt x="1932" y="1291"/>
                    <a:pt x="1940" y="1253"/>
                    <a:pt x="1970" y="1245"/>
                  </a:cubicBezTo>
                  <a:cubicBezTo>
                    <a:pt x="2024" y="1238"/>
                    <a:pt x="2077" y="1261"/>
                    <a:pt x="2131" y="1261"/>
                  </a:cubicBezTo>
                  <a:cubicBezTo>
                    <a:pt x="2192" y="1261"/>
                    <a:pt x="2253" y="1276"/>
                    <a:pt x="2314" y="1253"/>
                  </a:cubicBezTo>
                  <a:cubicBezTo>
                    <a:pt x="2344" y="1238"/>
                    <a:pt x="2375" y="1192"/>
                    <a:pt x="2383" y="1154"/>
                  </a:cubicBezTo>
                  <a:cubicBezTo>
                    <a:pt x="2390" y="1139"/>
                    <a:pt x="2352" y="1123"/>
                    <a:pt x="2352" y="1100"/>
                  </a:cubicBezTo>
                  <a:cubicBezTo>
                    <a:pt x="2360" y="1070"/>
                    <a:pt x="2375" y="1039"/>
                    <a:pt x="2406" y="1024"/>
                  </a:cubicBezTo>
                  <a:cubicBezTo>
                    <a:pt x="2452" y="1008"/>
                    <a:pt x="2513" y="1016"/>
                    <a:pt x="2558" y="1016"/>
                  </a:cubicBezTo>
                  <a:lnTo>
                    <a:pt x="2558" y="1016"/>
                  </a:lnTo>
                  <a:cubicBezTo>
                    <a:pt x="2558" y="940"/>
                    <a:pt x="2558" y="879"/>
                    <a:pt x="2513" y="802"/>
                  </a:cubicBezTo>
                  <a:cubicBezTo>
                    <a:pt x="2497" y="772"/>
                    <a:pt x="2505" y="741"/>
                    <a:pt x="2497" y="711"/>
                  </a:cubicBezTo>
                  <a:cubicBezTo>
                    <a:pt x="2482" y="657"/>
                    <a:pt x="2467" y="634"/>
                    <a:pt x="2444" y="596"/>
                  </a:cubicBezTo>
                  <a:cubicBezTo>
                    <a:pt x="2352" y="459"/>
                    <a:pt x="2177" y="336"/>
                    <a:pt x="2047" y="222"/>
                  </a:cubicBezTo>
                  <a:cubicBezTo>
                    <a:pt x="1909" y="92"/>
                    <a:pt x="1711" y="138"/>
                    <a:pt x="1543" y="69"/>
                  </a:cubicBezTo>
                  <a:cubicBezTo>
                    <a:pt x="1443" y="31"/>
                    <a:pt x="1283" y="84"/>
                    <a:pt x="1199" y="31"/>
                  </a:cubicBezTo>
                  <a:cubicBezTo>
                    <a:pt x="1115" y="0"/>
                    <a:pt x="1054" y="0"/>
                    <a:pt x="962" y="16"/>
                  </a:cubicBezTo>
                  <a:cubicBezTo>
                    <a:pt x="886" y="23"/>
                    <a:pt x="794" y="0"/>
                    <a:pt x="710" y="16"/>
                  </a:cubicBezTo>
                  <a:cubicBezTo>
                    <a:pt x="557" y="39"/>
                    <a:pt x="534" y="207"/>
                    <a:pt x="519" y="336"/>
                  </a:cubicBezTo>
                  <a:cubicBezTo>
                    <a:pt x="511" y="375"/>
                    <a:pt x="412" y="405"/>
                    <a:pt x="397" y="474"/>
                  </a:cubicBezTo>
                  <a:cubicBezTo>
                    <a:pt x="366" y="474"/>
                    <a:pt x="275" y="443"/>
                    <a:pt x="214" y="413"/>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86" name="Freeform 69">
              <a:extLst>
                <a:ext uri="{FF2B5EF4-FFF2-40B4-BE49-F238E27FC236}">
                  <a16:creationId xmlns:a16="http://schemas.microsoft.com/office/drawing/2014/main" id="{D70C48C0-C46F-4586-8B52-5795175F6C5C}"/>
                </a:ext>
              </a:extLst>
            </p:cNvPr>
            <p:cNvSpPr>
              <a:spLocks noChangeArrowheads="1"/>
            </p:cNvSpPr>
            <p:nvPr/>
          </p:nvSpPr>
          <p:spPr bwMode="auto">
            <a:xfrm>
              <a:off x="8138583" y="7994650"/>
              <a:ext cx="825446" cy="622300"/>
            </a:xfrm>
            <a:custGeom>
              <a:avLst/>
              <a:gdLst>
                <a:gd name="T0" fmla="*/ 99 w 2292"/>
                <a:gd name="T1" fmla="*/ 1284 h 1728"/>
                <a:gd name="T2" fmla="*/ 99 w 2292"/>
                <a:gd name="T3" fmla="*/ 1284 h 1728"/>
                <a:gd name="T4" fmla="*/ 84 w 2292"/>
                <a:gd name="T5" fmla="*/ 1154 h 1728"/>
                <a:gd name="T6" fmla="*/ 115 w 2292"/>
                <a:gd name="T7" fmla="*/ 1062 h 1728"/>
                <a:gd name="T8" fmla="*/ 145 w 2292"/>
                <a:gd name="T9" fmla="*/ 986 h 1728"/>
                <a:gd name="T10" fmla="*/ 229 w 2292"/>
                <a:gd name="T11" fmla="*/ 986 h 1728"/>
                <a:gd name="T12" fmla="*/ 229 w 2292"/>
                <a:gd name="T13" fmla="*/ 825 h 1728"/>
                <a:gd name="T14" fmla="*/ 153 w 2292"/>
                <a:gd name="T15" fmla="*/ 787 h 1728"/>
                <a:gd name="T16" fmla="*/ 53 w 2292"/>
                <a:gd name="T17" fmla="*/ 825 h 1728"/>
                <a:gd name="T18" fmla="*/ 0 w 2292"/>
                <a:gd name="T19" fmla="*/ 764 h 1728"/>
                <a:gd name="T20" fmla="*/ 23 w 2292"/>
                <a:gd name="T21" fmla="*/ 696 h 1728"/>
                <a:gd name="T22" fmla="*/ 30 w 2292"/>
                <a:gd name="T23" fmla="*/ 665 h 1728"/>
                <a:gd name="T24" fmla="*/ 130 w 2292"/>
                <a:gd name="T25" fmla="*/ 757 h 1728"/>
                <a:gd name="T26" fmla="*/ 237 w 2292"/>
                <a:gd name="T27" fmla="*/ 719 h 1728"/>
                <a:gd name="T28" fmla="*/ 237 w 2292"/>
                <a:gd name="T29" fmla="*/ 673 h 1728"/>
                <a:gd name="T30" fmla="*/ 183 w 2292"/>
                <a:gd name="T31" fmla="*/ 612 h 1728"/>
                <a:gd name="T32" fmla="*/ 137 w 2292"/>
                <a:gd name="T33" fmla="*/ 589 h 1728"/>
                <a:gd name="T34" fmla="*/ 145 w 2292"/>
                <a:gd name="T35" fmla="*/ 528 h 1728"/>
                <a:gd name="T36" fmla="*/ 84 w 2292"/>
                <a:gd name="T37" fmla="*/ 459 h 1728"/>
                <a:gd name="T38" fmla="*/ 69 w 2292"/>
                <a:gd name="T39" fmla="*/ 398 h 1728"/>
                <a:gd name="T40" fmla="*/ 160 w 2292"/>
                <a:gd name="T41" fmla="*/ 344 h 1728"/>
                <a:gd name="T42" fmla="*/ 160 w 2292"/>
                <a:gd name="T43" fmla="*/ 352 h 1728"/>
                <a:gd name="T44" fmla="*/ 298 w 2292"/>
                <a:gd name="T45" fmla="*/ 306 h 1728"/>
                <a:gd name="T46" fmla="*/ 489 w 2292"/>
                <a:gd name="T47" fmla="*/ 275 h 1728"/>
                <a:gd name="T48" fmla="*/ 573 w 2292"/>
                <a:gd name="T49" fmla="*/ 314 h 1728"/>
                <a:gd name="T50" fmla="*/ 535 w 2292"/>
                <a:gd name="T51" fmla="*/ 428 h 1728"/>
                <a:gd name="T52" fmla="*/ 649 w 2292"/>
                <a:gd name="T53" fmla="*/ 451 h 1728"/>
                <a:gd name="T54" fmla="*/ 863 w 2292"/>
                <a:gd name="T55" fmla="*/ 451 h 1728"/>
                <a:gd name="T56" fmla="*/ 1031 w 2292"/>
                <a:gd name="T57" fmla="*/ 482 h 1728"/>
                <a:gd name="T58" fmla="*/ 1146 w 2292"/>
                <a:gd name="T59" fmla="*/ 505 h 1728"/>
                <a:gd name="T60" fmla="*/ 1375 w 2292"/>
                <a:gd name="T61" fmla="*/ 520 h 1728"/>
                <a:gd name="T62" fmla="*/ 1451 w 2292"/>
                <a:gd name="T63" fmla="*/ 467 h 1728"/>
                <a:gd name="T64" fmla="*/ 1550 w 2292"/>
                <a:gd name="T65" fmla="*/ 405 h 1728"/>
                <a:gd name="T66" fmla="*/ 1627 w 2292"/>
                <a:gd name="T67" fmla="*/ 306 h 1728"/>
                <a:gd name="T68" fmla="*/ 1680 w 2292"/>
                <a:gd name="T69" fmla="*/ 237 h 1728"/>
                <a:gd name="T70" fmla="*/ 1841 w 2292"/>
                <a:gd name="T71" fmla="*/ 253 h 1728"/>
                <a:gd name="T72" fmla="*/ 2024 w 2292"/>
                <a:gd name="T73" fmla="*/ 245 h 1728"/>
                <a:gd name="T74" fmla="*/ 2093 w 2292"/>
                <a:gd name="T75" fmla="*/ 146 h 1728"/>
                <a:gd name="T76" fmla="*/ 2062 w 2292"/>
                <a:gd name="T77" fmla="*/ 92 h 1728"/>
                <a:gd name="T78" fmla="*/ 2116 w 2292"/>
                <a:gd name="T79" fmla="*/ 16 h 1728"/>
                <a:gd name="T80" fmla="*/ 2268 w 2292"/>
                <a:gd name="T81" fmla="*/ 8 h 1728"/>
                <a:gd name="T82" fmla="*/ 2268 w 2292"/>
                <a:gd name="T83" fmla="*/ 8 h 1728"/>
                <a:gd name="T84" fmla="*/ 2276 w 2292"/>
                <a:gd name="T85" fmla="*/ 123 h 1728"/>
                <a:gd name="T86" fmla="*/ 2253 w 2292"/>
                <a:gd name="T87" fmla="*/ 497 h 1728"/>
                <a:gd name="T88" fmla="*/ 2116 w 2292"/>
                <a:gd name="T89" fmla="*/ 772 h 1728"/>
                <a:gd name="T90" fmla="*/ 2085 w 2292"/>
                <a:gd name="T91" fmla="*/ 994 h 1728"/>
                <a:gd name="T92" fmla="*/ 2009 w 2292"/>
                <a:gd name="T93" fmla="*/ 1314 h 1728"/>
                <a:gd name="T94" fmla="*/ 1848 w 2292"/>
                <a:gd name="T95" fmla="*/ 1406 h 1728"/>
                <a:gd name="T96" fmla="*/ 1757 w 2292"/>
                <a:gd name="T97" fmla="*/ 1567 h 1728"/>
                <a:gd name="T98" fmla="*/ 1550 w 2292"/>
                <a:gd name="T99" fmla="*/ 1628 h 1728"/>
                <a:gd name="T100" fmla="*/ 1421 w 2292"/>
                <a:gd name="T101" fmla="*/ 1498 h 1728"/>
                <a:gd name="T102" fmla="*/ 1489 w 2292"/>
                <a:gd name="T103" fmla="*/ 1628 h 1728"/>
                <a:gd name="T104" fmla="*/ 1489 w 2292"/>
                <a:gd name="T105" fmla="*/ 1628 h 1728"/>
                <a:gd name="T106" fmla="*/ 1245 w 2292"/>
                <a:gd name="T107" fmla="*/ 1544 h 1728"/>
                <a:gd name="T108" fmla="*/ 1024 w 2292"/>
                <a:gd name="T109" fmla="*/ 1521 h 1728"/>
                <a:gd name="T110" fmla="*/ 978 w 2292"/>
                <a:gd name="T111" fmla="*/ 1505 h 1728"/>
                <a:gd name="T112" fmla="*/ 718 w 2292"/>
                <a:gd name="T113" fmla="*/ 1528 h 1728"/>
                <a:gd name="T114" fmla="*/ 657 w 2292"/>
                <a:gd name="T115" fmla="*/ 1391 h 1728"/>
                <a:gd name="T116" fmla="*/ 557 w 2292"/>
                <a:gd name="T117" fmla="*/ 1253 h 1728"/>
                <a:gd name="T118" fmla="*/ 313 w 2292"/>
                <a:gd name="T119" fmla="*/ 1299 h 1728"/>
                <a:gd name="T120" fmla="*/ 260 w 2292"/>
                <a:gd name="T121" fmla="*/ 1261 h 1728"/>
                <a:gd name="T122" fmla="*/ 99 w 2292"/>
                <a:gd name="T123" fmla="*/ 128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92" h="1728">
                  <a:moveTo>
                    <a:pt x="99" y="1284"/>
                  </a:moveTo>
                  <a:lnTo>
                    <a:pt x="99" y="1284"/>
                  </a:lnTo>
                  <a:cubicBezTo>
                    <a:pt x="92" y="1238"/>
                    <a:pt x="84" y="1200"/>
                    <a:pt x="84" y="1154"/>
                  </a:cubicBezTo>
                  <a:cubicBezTo>
                    <a:pt x="92" y="1123"/>
                    <a:pt x="99" y="1093"/>
                    <a:pt x="115" y="1062"/>
                  </a:cubicBezTo>
                  <a:cubicBezTo>
                    <a:pt x="122" y="1032"/>
                    <a:pt x="122" y="1001"/>
                    <a:pt x="145" y="986"/>
                  </a:cubicBezTo>
                  <a:cubicBezTo>
                    <a:pt x="168" y="971"/>
                    <a:pt x="214" y="1009"/>
                    <a:pt x="229" y="986"/>
                  </a:cubicBezTo>
                  <a:cubicBezTo>
                    <a:pt x="252" y="940"/>
                    <a:pt x="244" y="879"/>
                    <a:pt x="229" y="825"/>
                  </a:cubicBezTo>
                  <a:cubicBezTo>
                    <a:pt x="214" y="803"/>
                    <a:pt x="183" y="787"/>
                    <a:pt x="153" y="787"/>
                  </a:cubicBezTo>
                  <a:cubicBezTo>
                    <a:pt x="122" y="787"/>
                    <a:pt x="92" y="833"/>
                    <a:pt x="53" y="825"/>
                  </a:cubicBezTo>
                  <a:cubicBezTo>
                    <a:pt x="30" y="818"/>
                    <a:pt x="7" y="795"/>
                    <a:pt x="0" y="764"/>
                  </a:cubicBezTo>
                  <a:cubicBezTo>
                    <a:pt x="0" y="742"/>
                    <a:pt x="15" y="719"/>
                    <a:pt x="23" y="696"/>
                  </a:cubicBezTo>
                  <a:cubicBezTo>
                    <a:pt x="23" y="688"/>
                    <a:pt x="23" y="657"/>
                    <a:pt x="30" y="665"/>
                  </a:cubicBezTo>
                  <a:cubicBezTo>
                    <a:pt x="76" y="688"/>
                    <a:pt x="92" y="742"/>
                    <a:pt x="130" y="757"/>
                  </a:cubicBezTo>
                  <a:cubicBezTo>
                    <a:pt x="168" y="764"/>
                    <a:pt x="206" y="742"/>
                    <a:pt x="237" y="719"/>
                  </a:cubicBezTo>
                  <a:cubicBezTo>
                    <a:pt x="244" y="711"/>
                    <a:pt x="237" y="688"/>
                    <a:pt x="237" y="673"/>
                  </a:cubicBezTo>
                  <a:cubicBezTo>
                    <a:pt x="221" y="650"/>
                    <a:pt x="206" y="627"/>
                    <a:pt x="183" y="612"/>
                  </a:cubicBezTo>
                  <a:cubicBezTo>
                    <a:pt x="168" y="596"/>
                    <a:pt x="145" y="604"/>
                    <a:pt x="137" y="589"/>
                  </a:cubicBezTo>
                  <a:cubicBezTo>
                    <a:pt x="130" y="573"/>
                    <a:pt x="153" y="543"/>
                    <a:pt x="145" y="528"/>
                  </a:cubicBezTo>
                  <a:cubicBezTo>
                    <a:pt x="137" y="497"/>
                    <a:pt x="99" y="482"/>
                    <a:pt x="84" y="459"/>
                  </a:cubicBezTo>
                  <a:cubicBezTo>
                    <a:pt x="69" y="444"/>
                    <a:pt x="53" y="413"/>
                    <a:pt x="69" y="398"/>
                  </a:cubicBezTo>
                  <a:cubicBezTo>
                    <a:pt x="92" y="375"/>
                    <a:pt x="130" y="367"/>
                    <a:pt x="160" y="344"/>
                  </a:cubicBezTo>
                  <a:cubicBezTo>
                    <a:pt x="160" y="352"/>
                    <a:pt x="160" y="352"/>
                    <a:pt x="160" y="352"/>
                  </a:cubicBezTo>
                  <a:cubicBezTo>
                    <a:pt x="206" y="337"/>
                    <a:pt x="252" y="314"/>
                    <a:pt x="298" y="306"/>
                  </a:cubicBezTo>
                  <a:cubicBezTo>
                    <a:pt x="359" y="291"/>
                    <a:pt x="428" y="275"/>
                    <a:pt x="489" y="275"/>
                  </a:cubicBezTo>
                  <a:cubicBezTo>
                    <a:pt x="519" y="275"/>
                    <a:pt x="565" y="283"/>
                    <a:pt x="573" y="314"/>
                  </a:cubicBezTo>
                  <a:cubicBezTo>
                    <a:pt x="580" y="352"/>
                    <a:pt x="512" y="390"/>
                    <a:pt x="535" y="428"/>
                  </a:cubicBezTo>
                  <a:cubicBezTo>
                    <a:pt x="550" y="467"/>
                    <a:pt x="611" y="451"/>
                    <a:pt x="649" y="451"/>
                  </a:cubicBezTo>
                  <a:cubicBezTo>
                    <a:pt x="718" y="459"/>
                    <a:pt x="794" y="444"/>
                    <a:pt x="863" y="451"/>
                  </a:cubicBezTo>
                  <a:cubicBezTo>
                    <a:pt x="916" y="451"/>
                    <a:pt x="978" y="474"/>
                    <a:pt x="1031" y="482"/>
                  </a:cubicBezTo>
                  <a:cubicBezTo>
                    <a:pt x="1069" y="489"/>
                    <a:pt x="1107" y="497"/>
                    <a:pt x="1146" y="505"/>
                  </a:cubicBezTo>
                  <a:cubicBezTo>
                    <a:pt x="1222" y="512"/>
                    <a:pt x="1298" y="528"/>
                    <a:pt x="1375" y="520"/>
                  </a:cubicBezTo>
                  <a:cubicBezTo>
                    <a:pt x="1405" y="520"/>
                    <a:pt x="1428" y="482"/>
                    <a:pt x="1451" y="467"/>
                  </a:cubicBezTo>
                  <a:cubicBezTo>
                    <a:pt x="1489" y="444"/>
                    <a:pt x="1520" y="428"/>
                    <a:pt x="1550" y="405"/>
                  </a:cubicBezTo>
                  <a:cubicBezTo>
                    <a:pt x="1581" y="375"/>
                    <a:pt x="1604" y="337"/>
                    <a:pt x="1627" y="306"/>
                  </a:cubicBezTo>
                  <a:cubicBezTo>
                    <a:pt x="1642" y="283"/>
                    <a:pt x="1650" y="245"/>
                    <a:pt x="1680" y="237"/>
                  </a:cubicBezTo>
                  <a:cubicBezTo>
                    <a:pt x="1734" y="230"/>
                    <a:pt x="1787" y="253"/>
                    <a:pt x="1841" y="253"/>
                  </a:cubicBezTo>
                  <a:cubicBezTo>
                    <a:pt x="1902" y="253"/>
                    <a:pt x="1963" y="268"/>
                    <a:pt x="2024" y="245"/>
                  </a:cubicBezTo>
                  <a:cubicBezTo>
                    <a:pt x="2054" y="230"/>
                    <a:pt x="2085" y="184"/>
                    <a:pt x="2093" y="146"/>
                  </a:cubicBezTo>
                  <a:cubicBezTo>
                    <a:pt x="2100" y="131"/>
                    <a:pt x="2062" y="115"/>
                    <a:pt x="2062" y="92"/>
                  </a:cubicBezTo>
                  <a:cubicBezTo>
                    <a:pt x="2070" y="62"/>
                    <a:pt x="2085" y="31"/>
                    <a:pt x="2116" y="16"/>
                  </a:cubicBezTo>
                  <a:cubicBezTo>
                    <a:pt x="2162" y="0"/>
                    <a:pt x="2223" y="8"/>
                    <a:pt x="2268" y="8"/>
                  </a:cubicBezTo>
                  <a:lnTo>
                    <a:pt x="2268" y="8"/>
                  </a:lnTo>
                  <a:cubicBezTo>
                    <a:pt x="2268" y="46"/>
                    <a:pt x="2261" y="85"/>
                    <a:pt x="2276" y="123"/>
                  </a:cubicBezTo>
                  <a:cubicBezTo>
                    <a:pt x="2291" y="237"/>
                    <a:pt x="2284" y="383"/>
                    <a:pt x="2253" y="497"/>
                  </a:cubicBezTo>
                  <a:cubicBezTo>
                    <a:pt x="2116" y="772"/>
                    <a:pt x="2116" y="772"/>
                    <a:pt x="2116" y="772"/>
                  </a:cubicBezTo>
                  <a:cubicBezTo>
                    <a:pt x="2093" y="825"/>
                    <a:pt x="2085" y="940"/>
                    <a:pt x="2085" y="994"/>
                  </a:cubicBezTo>
                  <a:cubicBezTo>
                    <a:pt x="2085" y="1039"/>
                    <a:pt x="2032" y="1299"/>
                    <a:pt x="2009" y="1314"/>
                  </a:cubicBezTo>
                  <a:cubicBezTo>
                    <a:pt x="1955" y="1345"/>
                    <a:pt x="1894" y="1368"/>
                    <a:pt x="1848" y="1406"/>
                  </a:cubicBezTo>
                  <a:cubicBezTo>
                    <a:pt x="1802" y="1436"/>
                    <a:pt x="1795" y="1521"/>
                    <a:pt x="1757" y="1567"/>
                  </a:cubicBezTo>
                  <a:cubicBezTo>
                    <a:pt x="1696" y="1605"/>
                    <a:pt x="1604" y="1727"/>
                    <a:pt x="1550" y="1628"/>
                  </a:cubicBezTo>
                  <a:cubicBezTo>
                    <a:pt x="1512" y="1551"/>
                    <a:pt x="1535" y="1528"/>
                    <a:pt x="1421" y="1498"/>
                  </a:cubicBezTo>
                  <a:cubicBezTo>
                    <a:pt x="1497" y="1498"/>
                    <a:pt x="1543" y="1597"/>
                    <a:pt x="1489" y="1628"/>
                  </a:cubicBezTo>
                  <a:lnTo>
                    <a:pt x="1489" y="1628"/>
                  </a:lnTo>
                  <a:cubicBezTo>
                    <a:pt x="1382" y="1589"/>
                    <a:pt x="1352" y="1567"/>
                    <a:pt x="1245" y="1544"/>
                  </a:cubicBezTo>
                  <a:cubicBezTo>
                    <a:pt x="1168" y="1528"/>
                    <a:pt x="1092" y="1536"/>
                    <a:pt x="1024" y="1521"/>
                  </a:cubicBezTo>
                  <a:cubicBezTo>
                    <a:pt x="1008" y="1521"/>
                    <a:pt x="993" y="1505"/>
                    <a:pt x="978" y="1505"/>
                  </a:cubicBezTo>
                  <a:cubicBezTo>
                    <a:pt x="893" y="1505"/>
                    <a:pt x="802" y="1559"/>
                    <a:pt x="718" y="1528"/>
                  </a:cubicBezTo>
                  <a:cubicBezTo>
                    <a:pt x="672" y="1513"/>
                    <a:pt x="680" y="1436"/>
                    <a:pt x="657" y="1391"/>
                  </a:cubicBezTo>
                  <a:cubicBezTo>
                    <a:pt x="626" y="1345"/>
                    <a:pt x="611" y="1269"/>
                    <a:pt x="557" y="1253"/>
                  </a:cubicBezTo>
                  <a:cubicBezTo>
                    <a:pt x="481" y="1230"/>
                    <a:pt x="397" y="1299"/>
                    <a:pt x="313" y="1299"/>
                  </a:cubicBezTo>
                  <a:cubicBezTo>
                    <a:pt x="298" y="1299"/>
                    <a:pt x="282" y="1269"/>
                    <a:pt x="260" y="1261"/>
                  </a:cubicBezTo>
                  <a:cubicBezTo>
                    <a:pt x="206" y="1261"/>
                    <a:pt x="153" y="1276"/>
                    <a:pt x="99" y="1284"/>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87" name="Freeform 70">
              <a:extLst>
                <a:ext uri="{FF2B5EF4-FFF2-40B4-BE49-F238E27FC236}">
                  <a16:creationId xmlns:a16="http://schemas.microsoft.com/office/drawing/2014/main" id="{03C09548-954E-4485-9D09-D5B097EFE4AA}"/>
                </a:ext>
              </a:extLst>
            </p:cNvPr>
            <p:cNvSpPr>
              <a:spLocks noChangeArrowheads="1"/>
            </p:cNvSpPr>
            <p:nvPr/>
          </p:nvSpPr>
          <p:spPr bwMode="auto">
            <a:xfrm>
              <a:off x="7948096" y="8407400"/>
              <a:ext cx="769887" cy="585788"/>
            </a:xfrm>
            <a:custGeom>
              <a:avLst/>
              <a:gdLst>
                <a:gd name="T0" fmla="*/ 130 w 2140"/>
                <a:gd name="T1" fmla="*/ 290 h 1628"/>
                <a:gd name="T2" fmla="*/ 244 w 2140"/>
                <a:gd name="T3" fmla="*/ 138 h 1628"/>
                <a:gd name="T4" fmla="*/ 336 w 2140"/>
                <a:gd name="T5" fmla="*/ 16 h 1628"/>
                <a:gd name="T6" fmla="*/ 451 w 2140"/>
                <a:gd name="T7" fmla="*/ 38 h 1628"/>
                <a:gd name="T8" fmla="*/ 619 w 2140"/>
                <a:gd name="T9" fmla="*/ 176 h 1628"/>
                <a:gd name="T10" fmla="*/ 626 w 2140"/>
                <a:gd name="T11" fmla="*/ 138 h 1628"/>
                <a:gd name="T12" fmla="*/ 840 w 2140"/>
                <a:gd name="T13" fmla="*/ 153 h 1628"/>
                <a:gd name="T14" fmla="*/ 1184 w 2140"/>
                <a:gd name="T15" fmla="*/ 245 h 1628"/>
                <a:gd name="T16" fmla="*/ 1505 w 2140"/>
                <a:gd name="T17" fmla="*/ 359 h 1628"/>
                <a:gd name="T18" fmla="*/ 1772 w 2140"/>
                <a:gd name="T19" fmla="*/ 398 h 1628"/>
                <a:gd name="T20" fmla="*/ 2016 w 2140"/>
                <a:gd name="T21" fmla="*/ 482 h 1628"/>
                <a:gd name="T22" fmla="*/ 1787 w 2140"/>
                <a:gd name="T23" fmla="*/ 504 h 1628"/>
                <a:gd name="T24" fmla="*/ 1993 w 2140"/>
                <a:gd name="T25" fmla="*/ 619 h 1628"/>
                <a:gd name="T26" fmla="*/ 2055 w 2140"/>
                <a:gd name="T27" fmla="*/ 688 h 1628"/>
                <a:gd name="T28" fmla="*/ 1665 w 2140"/>
                <a:gd name="T29" fmla="*/ 894 h 1628"/>
                <a:gd name="T30" fmla="*/ 1451 w 2140"/>
                <a:gd name="T31" fmla="*/ 978 h 1628"/>
                <a:gd name="T32" fmla="*/ 1428 w 2140"/>
                <a:gd name="T33" fmla="*/ 1108 h 1628"/>
                <a:gd name="T34" fmla="*/ 1558 w 2140"/>
                <a:gd name="T35" fmla="*/ 1276 h 1628"/>
                <a:gd name="T36" fmla="*/ 1375 w 2140"/>
                <a:gd name="T37" fmla="*/ 1559 h 1628"/>
                <a:gd name="T38" fmla="*/ 1054 w 2140"/>
                <a:gd name="T39" fmla="*/ 1413 h 1628"/>
                <a:gd name="T40" fmla="*/ 1069 w 2140"/>
                <a:gd name="T41" fmla="*/ 1582 h 1628"/>
                <a:gd name="T42" fmla="*/ 955 w 2140"/>
                <a:gd name="T43" fmla="*/ 1627 h 1628"/>
                <a:gd name="T44" fmla="*/ 718 w 2140"/>
                <a:gd name="T45" fmla="*/ 1490 h 1628"/>
                <a:gd name="T46" fmla="*/ 550 w 2140"/>
                <a:gd name="T47" fmla="*/ 1467 h 1628"/>
                <a:gd name="T48" fmla="*/ 481 w 2140"/>
                <a:gd name="T49" fmla="*/ 1398 h 1628"/>
                <a:gd name="T50" fmla="*/ 435 w 2140"/>
                <a:gd name="T51" fmla="*/ 1291 h 1628"/>
                <a:gd name="T52" fmla="*/ 321 w 2140"/>
                <a:gd name="T53" fmla="*/ 1307 h 1628"/>
                <a:gd name="T54" fmla="*/ 107 w 2140"/>
                <a:gd name="T55" fmla="*/ 1268 h 1628"/>
                <a:gd name="T56" fmla="*/ 53 w 2140"/>
                <a:gd name="T57" fmla="*/ 1177 h 1628"/>
                <a:gd name="T58" fmla="*/ 7 w 2140"/>
                <a:gd name="T59" fmla="*/ 1039 h 1628"/>
                <a:gd name="T60" fmla="*/ 237 w 2140"/>
                <a:gd name="T61" fmla="*/ 833 h 1628"/>
                <a:gd name="T62" fmla="*/ 313 w 2140"/>
                <a:gd name="T63" fmla="*/ 611 h 1628"/>
                <a:gd name="T64" fmla="*/ 221 w 2140"/>
                <a:gd name="T65" fmla="*/ 474 h 1628"/>
                <a:gd name="T66" fmla="*/ 130 w 2140"/>
                <a:gd name="T67" fmla="*/ 290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40" h="1628">
                  <a:moveTo>
                    <a:pt x="130" y="290"/>
                  </a:moveTo>
                  <a:lnTo>
                    <a:pt x="130" y="290"/>
                  </a:lnTo>
                  <a:cubicBezTo>
                    <a:pt x="145" y="237"/>
                    <a:pt x="137" y="176"/>
                    <a:pt x="176" y="130"/>
                  </a:cubicBezTo>
                  <a:cubicBezTo>
                    <a:pt x="191" y="107"/>
                    <a:pt x="221" y="138"/>
                    <a:pt x="244" y="138"/>
                  </a:cubicBezTo>
                  <a:cubicBezTo>
                    <a:pt x="267" y="130"/>
                    <a:pt x="290" y="123"/>
                    <a:pt x="305" y="107"/>
                  </a:cubicBezTo>
                  <a:cubicBezTo>
                    <a:pt x="321" y="77"/>
                    <a:pt x="305" y="31"/>
                    <a:pt x="336" y="16"/>
                  </a:cubicBezTo>
                  <a:cubicBezTo>
                    <a:pt x="359" y="0"/>
                    <a:pt x="374" y="54"/>
                    <a:pt x="405" y="61"/>
                  </a:cubicBezTo>
                  <a:cubicBezTo>
                    <a:pt x="420" y="61"/>
                    <a:pt x="435" y="23"/>
                    <a:pt x="451" y="38"/>
                  </a:cubicBezTo>
                  <a:cubicBezTo>
                    <a:pt x="504" y="69"/>
                    <a:pt x="534" y="130"/>
                    <a:pt x="580" y="176"/>
                  </a:cubicBezTo>
                  <a:cubicBezTo>
                    <a:pt x="588" y="184"/>
                    <a:pt x="611" y="184"/>
                    <a:pt x="619" y="176"/>
                  </a:cubicBezTo>
                  <a:cubicBezTo>
                    <a:pt x="626" y="168"/>
                    <a:pt x="626" y="153"/>
                    <a:pt x="626" y="138"/>
                  </a:cubicBezTo>
                  <a:lnTo>
                    <a:pt x="626" y="138"/>
                  </a:lnTo>
                  <a:cubicBezTo>
                    <a:pt x="680" y="130"/>
                    <a:pt x="733" y="115"/>
                    <a:pt x="787" y="115"/>
                  </a:cubicBezTo>
                  <a:cubicBezTo>
                    <a:pt x="809" y="123"/>
                    <a:pt x="825" y="153"/>
                    <a:pt x="840" y="153"/>
                  </a:cubicBezTo>
                  <a:cubicBezTo>
                    <a:pt x="924" y="153"/>
                    <a:pt x="1008" y="84"/>
                    <a:pt x="1084" y="107"/>
                  </a:cubicBezTo>
                  <a:cubicBezTo>
                    <a:pt x="1138" y="123"/>
                    <a:pt x="1153" y="199"/>
                    <a:pt x="1184" y="245"/>
                  </a:cubicBezTo>
                  <a:cubicBezTo>
                    <a:pt x="1207" y="290"/>
                    <a:pt x="1199" y="367"/>
                    <a:pt x="1245" y="382"/>
                  </a:cubicBezTo>
                  <a:cubicBezTo>
                    <a:pt x="1329" y="413"/>
                    <a:pt x="1420" y="359"/>
                    <a:pt x="1505" y="359"/>
                  </a:cubicBezTo>
                  <a:cubicBezTo>
                    <a:pt x="1520" y="359"/>
                    <a:pt x="1535" y="375"/>
                    <a:pt x="1551" y="375"/>
                  </a:cubicBezTo>
                  <a:cubicBezTo>
                    <a:pt x="1619" y="390"/>
                    <a:pt x="1695" y="382"/>
                    <a:pt x="1772" y="398"/>
                  </a:cubicBezTo>
                  <a:cubicBezTo>
                    <a:pt x="1879" y="421"/>
                    <a:pt x="1909" y="443"/>
                    <a:pt x="2016" y="482"/>
                  </a:cubicBezTo>
                  <a:lnTo>
                    <a:pt x="2016" y="482"/>
                  </a:lnTo>
                  <a:cubicBezTo>
                    <a:pt x="1993" y="497"/>
                    <a:pt x="1963" y="497"/>
                    <a:pt x="1909" y="482"/>
                  </a:cubicBezTo>
                  <a:cubicBezTo>
                    <a:pt x="1887" y="474"/>
                    <a:pt x="1818" y="497"/>
                    <a:pt x="1787" y="504"/>
                  </a:cubicBezTo>
                  <a:cubicBezTo>
                    <a:pt x="1757" y="512"/>
                    <a:pt x="1894" y="520"/>
                    <a:pt x="1917" y="520"/>
                  </a:cubicBezTo>
                  <a:cubicBezTo>
                    <a:pt x="2016" y="520"/>
                    <a:pt x="2093" y="520"/>
                    <a:pt x="1993" y="619"/>
                  </a:cubicBezTo>
                  <a:cubicBezTo>
                    <a:pt x="1978" y="634"/>
                    <a:pt x="1948" y="688"/>
                    <a:pt x="1963" y="711"/>
                  </a:cubicBezTo>
                  <a:cubicBezTo>
                    <a:pt x="1986" y="749"/>
                    <a:pt x="2032" y="695"/>
                    <a:pt x="2055" y="688"/>
                  </a:cubicBezTo>
                  <a:cubicBezTo>
                    <a:pt x="2139" y="657"/>
                    <a:pt x="2039" y="795"/>
                    <a:pt x="2001" y="818"/>
                  </a:cubicBezTo>
                  <a:cubicBezTo>
                    <a:pt x="1909" y="894"/>
                    <a:pt x="1772" y="1016"/>
                    <a:pt x="1665" y="894"/>
                  </a:cubicBezTo>
                  <a:cubicBezTo>
                    <a:pt x="1657" y="879"/>
                    <a:pt x="1596" y="932"/>
                    <a:pt x="1573" y="947"/>
                  </a:cubicBezTo>
                  <a:cubicBezTo>
                    <a:pt x="1535" y="970"/>
                    <a:pt x="1489" y="947"/>
                    <a:pt x="1451" y="978"/>
                  </a:cubicBezTo>
                  <a:cubicBezTo>
                    <a:pt x="1390" y="1047"/>
                    <a:pt x="1375" y="1016"/>
                    <a:pt x="1298" y="1047"/>
                  </a:cubicBezTo>
                  <a:cubicBezTo>
                    <a:pt x="1107" y="1115"/>
                    <a:pt x="1375" y="1123"/>
                    <a:pt x="1428" y="1108"/>
                  </a:cubicBezTo>
                  <a:cubicBezTo>
                    <a:pt x="1451" y="1100"/>
                    <a:pt x="1551" y="1016"/>
                    <a:pt x="1566" y="1062"/>
                  </a:cubicBezTo>
                  <a:cubicBezTo>
                    <a:pt x="1573" y="1123"/>
                    <a:pt x="1558" y="1215"/>
                    <a:pt x="1558" y="1276"/>
                  </a:cubicBezTo>
                  <a:cubicBezTo>
                    <a:pt x="1543" y="1352"/>
                    <a:pt x="1466" y="1490"/>
                    <a:pt x="1375" y="1559"/>
                  </a:cubicBezTo>
                  <a:lnTo>
                    <a:pt x="1375" y="1559"/>
                  </a:lnTo>
                  <a:cubicBezTo>
                    <a:pt x="1344" y="1536"/>
                    <a:pt x="1291" y="1467"/>
                    <a:pt x="1253" y="1452"/>
                  </a:cubicBezTo>
                  <a:cubicBezTo>
                    <a:pt x="1191" y="1429"/>
                    <a:pt x="1123" y="1390"/>
                    <a:pt x="1054" y="1413"/>
                  </a:cubicBezTo>
                  <a:cubicBezTo>
                    <a:pt x="1023" y="1421"/>
                    <a:pt x="1069" y="1551"/>
                    <a:pt x="1069" y="1582"/>
                  </a:cubicBezTo>
                  <a:lnTo>
                    <a:pt x="1069" y="1582"/>
                  </a:lnTo>
                  <a:cubicBezTo>
                    <a:pt x="1031" y="1589"/>
                    <a:pt x="993" y="1612"/>
                    <a:pt x="955" y="1627"/>
                  </a:cubicBezTo>
                  <a:lnTo>
                    <a:pt x="955" y="1627"/>
                  </a:lnTo>
                  <a:cubicBezTo>
                    <a:pt x="909" y="1589"/>
                    <a:pt x="848" y="1505"/>
                    <a:pt x="794" y="1482"/>
                  </a:cubicBezTo>
                  <a:cubicBezTo>
                    <a:pt x="771" y="1474"/>
                    <a:pt x="748" y="1497"/>
                    <a:pt x="718" y="1490"/>
                  </a:cubicBezTo>
                  <a:cubicBezTo>
                    <a:pt x="703" y="1490"/>
                    <a:pt x="695" y="1459"/>
                    <a:pt x="680" y="1459"/>
                  </a:cubicBezTo>
                  <a:cubicBezTo>
                    <a:pt x="634" y="1452"/>
                    <a:pt x="596" y="1459"/>
                    <a:pt x="550" y="1467"/>
                  </a:cubicBezTo>
                  <a:cubicBezTo>
                    <a:pt x="557" y="1467"/>
                    <a:pt x="557" y="1467"/>
                    <a:pt x="557" y="1467"/>
                  </a:cubicBezTo>
                  <a:cubicBezTo>
                    <a:pt x="534" y="1444"/>
                    <a:pt x="504" y="1421"/>
                    <a:pt x="481" y="1398"/>
                  </a:cubicBezTo>
                  <a:cubicBezTo>
                    <a:pt x="473" y="1383"/>
                    <a:pt x="489" y="1375"/>
                    <a:pt x="481" y="1360"/>
                  </a:cubicBezTo>
                  <a:cubicBezTo>
                    <a:pt x="473" y="1337"/>
                    <a:pt x="458" y="1307"/>
                    <a:pt x="435" y="1291"/>
                  </a:cubicBezTo>
                  <a:cubicBezTo>
                    <a:pt x="420" y="1284"/>
                    <a:pt x="405" y="1307"/>
                    <a:pt x="390" y="1307"/>
                  </a:cubicBezTo>
                  <a:cubicBezTo>
                    <a:pt x="367" y="1314"/>
                    <a:pt x="344" y="1299"/>
                    <a:pt x="321" y="1307"/>
                  </a:cubicBezTo>
                  <a:cubicBezTo>
                    <a:pt x="275" y="1314"/>
                    <a:pt x="237" y="1368"/>
                    <a:pt x="191" y="1360"/>
                  </a:cubicBezTo>
                  <a:cubicBezTo>
                    <a:pt x="153" y="1352"/>
                    <a:pt x="137" y="1291"/>
                    <a:pt x="107" y="1268"/>
                  </a:cubicBezTo>
                  <a:cubicBezTo>
                    <a:pt x="92" y="1261"/>
                    <a:pt x="61" y="1276"/>
                    <a:pt x="53" y="1261"/>
                  </a:cubicBezTo>
                  <a:cubicBezTo>
                    <a:pt x="38" y="1238"/>
                    <a:pt x="53" y="1207"/>
                    <a:pt x="53" y="1177"/>
                  </a:cubicBezTo>
                  <a:lnTo>
                    <a:pt x="53" y="1177"/>
                  </a:lnTo>
                  <a:cubicBezTo>
                    <a:pt x="38" y="1131"/>
                    <a:pt x="0" y="1085"/>
                    <a:pt x="7" y="1039"/>
                  </a:cubicBezTo>
                  <a:cubicBezTo>
                    <a:pt x="7" y="978"/>
                    <a:pt x="30" y="917"/>
                    <a:pt x="76" y="879"/>
                  </a:cubicBezTo>
                  <a:cubicBezTo>
                    <a:pt x="115" y="840"/>
                    <a:pt x="191" y="856"/>
                    <a:pt x="237" y="833"/>
                  </a:cubicBezTo>
                  <a:cubicBezTo>
                    <a:pt x="267" y="825"/>
                    <a:pt x="290" y="795"/>
                    <a:pt x="298" y="772"/>
                  </a:cubicBezTo>
                  <a:cubicBezTo>
                    <a:pt x="313" y="718"/>
                    <a:pt x="336" y="657"/>
                    <a:pt x="313" y="611"/>
                  </a:cubicBezTo>
                  <a:cubicBezTo>
                    <a:pt x="305" y="588"/>
                    <a:pt x="252" y="619"/>
                    <a:pt x="237" y="596"/>
                  </a:cubicBezTo>
                  <a:cubicBezTo>
                    <a:pt x="214" y="565"/>
                    <a:pt x="229" y="512"/>
                    <a:pt x="221" y="474"/>
                  </a:cubicBezTo>
                  <a:cubicBezTo>
                    <a:pt x="214" y="428"/>
                    <a:pt x="206" y="390"/>
                    <a:pt x="183" y="352"/>
                  </a:cubicBezTo>
                  <a:cubicBezTo>
                    <a:pt x="176" y="329"/>
                    <a:pt x="145" y="306"/>
                    <a:pt x="130" y="29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88" name="Freeform 71">
              <a:extLst>
                <a:ext uri="{FF2B5EF4-FFF2-40B4-BE49-F238E27FC236}">
                  <a16:creationId xmlns:a16="http://schemas.microsoft.com/office/drawing/2014/main" id="{0EE72AF1-85F3-4213-A773-29A7200AAC2D}"/>
                </a:ext>
              </a:extLst>
            </p:cNvPr>
            <p:cNvSpPr>
              <a:spLocks noChangeArrowheads="1"/>
            </p:cNvSpPr>
            <p:nvPr/>
          </p:nvSpPr>
          <p:spPr bwMode="auto">
            <a:xfrm>
              <a:off x="7451240" y="8369300"/>
              <a:ext cx="179376" cy="198438"/>
            </a:xfrm>
            <a:custGeom>
              <a:avLst/>
              <a:gdLst>
                <a:gd name="T0" fmla="*/ 23 w 498"/>
                <a:gd name="T1" fmla="*/ 253 h 551"/>
                <a:gd name="T2" fmla="*/ 23 w 498"/>
                <a:gd name="T3" fmla="*/ 253 h 551"/>
                <a:gd name="T4" fmla="*/ 23 w 498"/>
                <a:gd name="T5" fmla="*/ 184 h 551"/>
                <a:gd name="T6" fmla="*/ 214 w 498"/>
                <a:gd name="T7" fmla="*/ 107 h 551"/>
                <a:gd name="T8" fmla="*/ 245 w 498"/>
                <a:gd name="T9" fmla="*/ 54 h 551"/>
                <a:gd name="T10" fmla="*/ 398 w 498"/>
                <a:gd name="T11" fmla="*/ 0 h 551"/>
                <a:gd name="T12" fmla="*/ 398 w 498"/>
                <a:gd name="T13" fmla="*/ 0 h 551"/>
                <a:gd name="T14" fmla="*/ 443 w 498"/>
                <a:gd name="T15" fmla="*/ 100 h 551"/>
                <a:gd name="T16" fmla="*/ 436 w 498"/>
                <a:gd name="T17" fmla="*/ 161 h 551"/>
                <a:gd name="T18" fmla="*/ 497 w 498"/>
                <a:gd name="T19" fmla="*/ 222 h 551"/>
                <a:gd name="T20" fmla="*/ 420 w 498"/>
                <a:gd name="T21" fmla="*/ 314 h 551"/>
                <a:gd name="T22" fmla="*/ 398 w 498"/>
                <a:gd name="T23" fmla="*/ 390 h 551"/>
                <a:gd name="T24" fmla="*/ 390 w 498"/>
                <a:gd name="T25" fmla="*/ 550 h 551"/>
                <a:gd name="T26" fmla="*/ 390 w 498"/>
                <a:gd name="T27" fmla="*/ 550 h 551"/>
                <a:gd name="T28" fmla="*/ 298 w 498"/>
                <a:gd name="T29" fmla="*/ 497 h 551"/>
                <a:gd name="T30" fmla="*/ 222 w 498"/>
                <a:gd name="T31" fmla="*/ 535 h 551"/>
                <a:gd name="T32" fmla="*/ 100 w 498"/>
                <a:gd name="T33" fmla="*/ 436 h 551"/>
                <a:gd name="T34" fmla="*/ 62 w 498"/>
                <a:gd name="T35" fmla="*/ 344 h 551"/>
                <a:gd name="T36" fmla="*/ 23 w 498"/>
                <a:gd name="T37" fmla="*/ 253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551">
                  <a:moveTo>
                    <a:pt x="23" y="253"/>
                  </a:moveTo>
                  <a:lnTo>
                    <a:pt x="23" y="253"/>
                  </a:lnTo>
                  <a:cubicBezTo>
                    <a:pt x="23" y="230"/>
                    <a:pt x="0" y="191"/>
                    <a:pt x="23" y="184"/>
                  </a:cubicBezTo>
                  <a:cubicBezTo>
                    <a:pt x="77" y="138"/>
                    <a:pt x="153" y="130"/>
                    <a:pt x="214" y="107"/>
                  </a:cubicBezTo>
                  <a:cubicBezTo>
                    <a:pt x="214" y="107"/>
                    <a:pt x="245" y="61"/>
                    <a:pt x="245" y="54"/>
                  </a:cubicBezTo>
                  <a:cubicBezTo>
                    <a:pt x="252" y="54"/>
                    <a:pt x="398" y="0"/>
                    <a:pt x="398" y="0"/>
                  </a:cubicBezTo>
                  <a:lnTo>
                    <a:pt x="398" y="0"/>
                  </a:lnTo>
                  <a:cubicBezTo>
                    <a:pt x="413" y="31"/>
                    <a:pt x="428" y="61"/>
                    <a:pt x="443" y="100"/>
                  </a:cubicBezTo>
                  <a:cubicBezTo>
                    <a:pt x="443" y="123"/>
                    <a:pt x="428" y="145"/>
                    <a:pt x="436" y="161"/>
                  </a:cubicBezTo>
                  <a:cubicBezTo>
                    <a:pt x="451" y="191"/>
                    <a:pt x="497" y="191"/>
                    <a:pt x="497" y="222"/>
                  </a:cubicBezTo>
                  <a:cubicBezTo>
                    <a:pt x="497" y="260"/>
                    <a:pt x="443" y="283"/>
                    <a:pt x="420" y="314"/>
                  </a:cubicBezTo>
                  <a:cubicBezTo>
                    <a:pt x="413" y="336"/>
                    <a:pt x="398" y="367"/>
                    <a:pt x="398" y="390"/>
                  </a:cubicBezTo>
                  <a:cubicBezTo>
                    <a:pt x="390" y="443"/>
                    <a:pt x="390" y="497"/>
                    <a:pt x="390" y="550"/>
                  </a:cubicBezTo>
                  <a:lnTo>
                    <a:pt x="390" y="550"/>
                  </a:lnTo>
                  <a:cubicBezTo>
                    <a:pt x="359" y="535"/>
                    <a:pt x="329" y="505"/>
                    <a:pt x="298" y="497"/>
                  </a:cubicBezTo>
                  <a:cubicBezTo>
                    <a:pt x="268" y="497"/>
                    <a:pt x="245" y="543"/>
                    <a:pt x="222" y="535"/>
                  </a:cubicBezTo>
                  <a:cubicBezTo>
                    <a:pt x="168" y="520"/>
                    <a:pt x="130" y="474"/>
                    <a:pt x="100" y="436"/>
                  </a:cubicBezTo>
                  <a:cubicBezTo>
                    <a:pt x="77" y="413"/>
                    <a:pt x="69" y="375"/>
                    <a:pt x="62" y="344"/>
                  </a:cubicBezTo>
                  <a:cubicBezTo>
                    <a:pt x="46" y="314"/>
                    <a:pt x="39" y="283"/>
                    <a:pt x="23" y="253"/>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89" name="Freeform 72">
              <a:extLst>
                <a:ext uri="{FF2B5EF4-FFF2-40B4-BE49-F238E27FC236}">
                  <a16:creationId xmlns:a16="http://schemas.microsoft.com/office/drawing/2014/main" id="{0C0C7A54-2B95-4726-976B-D3ED9D46E9B5}"/>
                </a:ext>
              </a:extLst>
            </p:cNvPr>
            <p:cNvSpPr>
              <a:spLocks noChangeArrowheads="1"/>
            </p:cNvSpPr>
            <p:nvPr/>
          </p:nvSpPr>
          <p:spPr bwMode="auto">
            <a:xfrm>
              <a:off x="7563945" y="8223251"/>
              <a:ext cx="322241" cy="498475"/>
            </a:xfrm>
            <a:custGeom>
              <a:avLst/>
              <a:gdLst>
                <a:gd name="T0" fmla="*/ 343 w 894"/>
                <a:gd name="T1" fmla="*/ 0 h 1383"/>
                <a:gd name="T2" fmla="*/ 343 w 894"/>
                <a:gd name="T3" fmla="*/ 0 h 1383"/>
                <a:gd name="T4" fmla="*/ 435 w 894"/>
                <a:gd name="T5" fmla="*/ 61 h 1383"/>
                <a:gd name="T6" fmla="*/ 488 w 894"/>
                <a:gd name="T7" fmla="*/ 68 h 1383"/>
                <a:gd name="T8" fmla="*/ 534 w 894"/>
                <a:gd name="T9" fmla="*/ 190 h 1383"/>
                <a:gd name="T10" fmla="*/ 626 w 894"/>
                <a:gd name="T11" fmla="*/ 168 h 1383"/>
                <a:gd name="T12" fmla="*/ 618 w 894"/>
                <a:gd name="T13" fmla="*/ 236 h 1383"/>
                <a:gd name="T14" fmla="*/ 672 w 894"/>
                <a:gd name="T15" fmla="*/ 267 h 1383"/>
                <a:gd name="T16" fmla="*/ 695 w 894"/>
                <a:gd name="T17" fmla="*/ 336 h 1383"/>
                <a:gd name="T18" fmla="*/ 748 w 894"/>
                <a:gd name="T19" fmla="*/ 374 h 1383"/>
                <a:gd name="T20" fmla="*/ 725 w 894"/>
                <a:gd name="T21" fmla="*/ 427 h 1383"/>
                <a:gd name="T22" fmla="*/ 855 w 894"/>
                <a:gd name="T23" fmla="*/ 427 h 1383"/>
                <a:gd name="T24" fmla="*/ 863 w 894"/>
                <a:gd name="T25" fmla="*/ 618 h 1383"/>
                <a:gd name="T26" fmla="*/ 863 w 894"/>
                <a:gd name="T27" fmla="*/ 618 h 1383"/>
                <a:gd name="T28" fmla="*/ 809 w 894"/>
                <a:gd name="T29" fmla="*/ 725 h 1383"/>
                <a:gd name="T30" fmla="*/ 794 w 894"/>
                <a:gd name="T31" fmla="*/ 832 h 1383"/>
                <a:gd name="T32" fmla="*/ 626 w 894"/>
                <a:gd name="T33" fmla="*/ 847 h 1383"/>
                <a:gd name="T34" fmla="*/ 557 w 894"/>
                <a:gd name="T35" fmla="*/ 947 h 1383"/>
                <a:gd name="T36" fmla="*/ 481 w 894"/>
                <a:gd name="T37" fmla="*/ 909 h 1383"/>
                <a:gd name="T38" fmla="*/ 481 w 894"/>
                <a:gd name="T39" fmla="*/ 1000 h 1383"/>
                <a:gd name="T40" fmla="*/ 527 w 894"/>
                <a:gd name="T41" fmla="*/ 1115 h 1383"/>
                <a:gd name="T42" fmla="*/ 527 w 894"/>
                <a:gd name="T43" fmla="*/ 1115 h 1383"/>
                <a:gd name="T44" fmla="*/ 465 w 894"/>
                <a:gd name="T45" fmla="*/ 1122 h 1383"/>
                <a:gd name="T46" fmla="*/ 442 w 894"/>
                <a:gd name="T47" fmla="*/ 1069 h 1383"/>
                <a:gd name="T48" fmla="*/ 381 w 894"/>
                <a:gd name="T49" fmla="*/ 1084 h 1383"/>
                <a:gd name="T50" fmla="*/ 389 w 894"/>
                <a:gd name="T51" fmla="*/ 1122 h 1383"/>
                <a:gd name="T52" fmla="*/ 359 w 894"/>
                <a:gd name="T53" fmla="*/ 1153 h 1383"/>
                <a:gd name="T54" fmla="*/ 465 w 894"/>
                <a:gd name="T55" fmla="*/ 1237 h 1383"/>
                <a:gd name="T56" fmla="*/ 580 w 894"/>
                <a:gd name="T57" fmla="*/ 1191 h 1383"/>
                <a:gd name="T58" fmla="*/ 580 w 894"/>
                <a:gd name="T59" fmla="*/ 1191 h 1383"/>
                <a:gd name="T60" fmla="*/ 595 w 894"/>
                <a:gd name="T61" fmla="*/ 1283 h 1383"/>
                <a:gd name="T62" fmla="*/ 588 w 894"/>
                <a:gd name="T63" fmla="*/ 1321 h 1383"/>
                <a:gd name="T64" fmla="*/ 504 w 894"/>
                <a:gd name="T65" fmla="*/ 1306 h 1383"/>
                <a:gd name="T66" fmla="*/ 397 w 894"/>
                <a:gd name="T67" fmla="*/ 1268 h 1383"/>
                <a:gd name="T68" fmla="*/ 374 w 894"/>
                <a:gd name="T69" fmla="*/ 1290 h 1383"/>
                <a:gd name="T70" fmla="*/ 351 w 894"/>
                <a:gd name="T71" fmla="*/ 1359 h 1383"/>
                <a:gd name="T72" fmla="*/ 313 w 894"/>
                <a:gd name="T73" fmla="*/ 1382 h 1383"/>
                <a:gd name="T74" fmla="*/ 267 w 894"/>
                <a:gd name="T75" fmla="*/ 1336 h 1383"/>
                <a:gd name="T76" fmla="*/ 267 w 894"/>
                <a:gd name="T77" fmla="*/ 1336 h 1383"/>
                <a:gd name="T78" fmla="*/ 213 w 894"/>
                <a:gd name="T79" fmla="*/ 1206 h 1383"/>
                <a:gd name="T80" fmla="*/ 84 w 894"/>
                <a:gd name="T81" fmla="*/ 1145 h 1383"/>
                <a:gd name="T82" fmla="*/ 7 w 894"/>
                <a:gd name="T83" fmla="*/ 1099 h 1383"/>
                <a:gd name="T84" fmla="*/ 61 w 894"/>
                <a:gd name="T85" fmla="*/ 985 h 1383"/>
                <a:gd name="T86" fmla="*/ 76 w 894"/>
                <a:gd name="T87" fmla="*/ 954 h 1383"/>
                <a:gd name="T88" fmla="*/ 76 w 894"/>
                <a:gd name="T89" fmla="*/ 954 h 1383"/>
                <a:gd name="T90" fmla="*/ 84 w 894"/>
                <a:gd name="T91" fmla="*/ 794 h 1383"/>
                <a:gd name="T92" fmla="*/ 106 w 894"/>
                <a:gd name="T93" fmla="*/ 718 h 1383"/>
                <a:gd name="T94" fmla="*/ 183 w 894"/>
                <a:gd name="T95" fmla="*/ 626 h 1383"/>
                <a:gd name="T96" fmla="*/ 122 w 894"/>
                <a:gd name="T97" fmla="*/ 565 h 1383"/>
                <a:gd name="T98" fmla="*/ 129 w 894"/>
                <a:gd name="T99" fmla="*/ 504 h 1383"/>
                <a:gd name="T100" fmla="*/ 84 w 894"/>
                <a:gd name="T101" fmla="*/ 404 h 1383"/>
                <a:gd name="T102" fmla="*/ 84 w 894"/>
                <a:gd name="T103" fmla="*/ 404 h 1383"/>
                <a:gd name="T104" fmla="*/ 38 w 894"/>
                <a:gd name="T105" fmla="*/ 305 h 1383"/>
                <a:gd name="T106" fmla="*/ 91 w 894"/>
                <a:gd name="T107" fmla="*/ 213 h 1383"/>
                <a:gd name="T108" fmla="*/ 76 w 894"/>
                <a:gd name="T109" fmla="*/ 129 h 1383"/>
                <a:gd name="T110" fmla="*/ 129 w 894"/>
                <a:gd name="T111" fmla="*/ 84 h 1383"/>
                <a:gd name="T112" fmla="*/ 236 w 894"/>
                <a:gd name="T113" fmla="*/ 137 h 1383"/>
                <a:gd name="T114" fmla="*/ 244 w 894"/>
                <a:gd name="T115" fmla="*/ 45 h 1383"/>
                <a:gd name="T116" fmla="*/ 343 w 894"/>
                <a:gd name="T117" fmla="*/ 0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4" h="1383">
                  <a:moveTo>
                    <a:pt x="343" y="0"/>
                  </a:moveTo>
                  <a:lnTo>
                    <a:pt x="343" y="0"/>
                  </a:lnTo>
                  <a:cubicBezTo>
                    <a:pt x="374" y="15"/>
                    <a:pt x="404" y="45"/>
                    <a:pt x="435" y="61"/>
                  </a:cubicBezTo>
                  <a:cubicBezTo>
                    <a:pt x="450" y="68"/>
                    <a:pt x="481" y="53"/>
                    <a:pt x="488" y="68"/>
                  </a:cubicBezTo>
                  <a:cubicBezTo>
                    <a:pt x="519" y="107"/>
                    <a:pt x="496" y="168"/>
                    <a:pt x="534" y="190"/>
                  </a:cubicBezTo>
                  <a:cubicBezTo>
                    <a:pt x="557" y="213"/>
                    <a:pt x="595" y="152"/>
                    <a:pt x="626" y="168"/>
                  </a:cubicBezTo>
                  <a:cubicBezTo>
                    <a:pt x="649" y="183"/>
                    <a:pt x="611" y="221"/>
                    <a:pt x="618" y="236"/>
                  </a:cubicBezTo>
                  <a:cubicBezTo>
                    <a:pt x="626" y="259"/>
                    <a:pt x="656" y="252"/>
                    <a:pt x="672" y="267"/>
                  </a:cubicBezTo>
                  <a:cubicBezTo>
                    <a:pt x="687" y="290"/>
                    <a:pt x="679" y="313"/>
                    <a:pt x="695" y="336"/>
                  </a:cubicBezTo>
                  <a:cubicBezTo>
                    <a:pt x="702" y="351"/>
                    <a:pt x="740" y="351"/>
                    <a:pt x="748" y="374"/>
                  </a:cubicBezTo>
                  <a:cubicBezTo>
                    <a:pt x="748" y="389"/>
                    <a:pt x="710" y="420"/>
                    <a:pt x="725" y="427"/>
                  </a:cubicBezTo>
                  <a:cubicBezTo>
                    <a:pt x="763" y="443"/>
                    <a:pt x="832" y="389"/>
                    <a:pt x="855" y="427"/>
                  </a:cubicBezTo>
                  <a:cubicBezTo>
                    <a:pt x="893" y="481"/>
                    <a:pt x="863" y="557"/>
                    <a:pt x="863" y="618"/>
                  </a:cubicBezTo>
                  <a:lnTo>
                    <a:pt x="863" y="618"/>
                  </a:lnTo>
                  <a:cubicBezTo>
                    <a:pt x="847" y="657"/>
                    <a:pt x="824" y="687"/>
                    <a:pt x="809" y="725"/>
                  </a:cubicBezTo>
                  <a:cubicBezTo>
                    <a:pt x="802" y="763"/>
                    <a:pt x="824" y="817"/>
                    <a:pt x="794" y="832"/>
                  </a:cubicBezTo>
                  <a:cubicBezTo>
                    <a:pt x="748" y="863"/>
                    <a:pt x="679" y="824"/>
                    <a:pt x="626" y="847"/>
                  </a:cubicBezTo>
                  <a:cubicBezTo>
                    <a:pt x="588" y="863"/>
                    <a:pt x="588" y="924"/>
                    <a:pt x="557" y="947"/>
                  </a:cubicBezTo>
                  <a:cubicBezTo>
                    <a:pt x="527" y="954"/>
                    <a:pt x="504" y="893"/>
                    <a:pt x="481" y="909"/>
                  </a:cubicBezTo>
                  <a:cubicBezTo>
                    <a:pt x="458" y="924"/>
                    <a:pt x="473" y="970"/>
                    <a:pt x="481" y="1000"/>
                  </a:cubicBezTo>
                  <a:cubicBezTo>
                    <a:pt x="488" y="1038"/>
                    <a:pt x="511" y="1076"/>
                    <a:pt x="527" y="1115"/>
                  </a:cubicBezTo>
                  <a:lnTo>
                    <a:pt x="527" y="1115"/>
                  </a:lnTo>
                  <a:cubicBezTo>
                    <a:pt x="504" y="1115"/>
                    <a:pt x="481" y="1130"/>
                    <a:pt x="465" y="1122"/>
                  </a:cubicBezTo>
                  <a:cubicBezTo>
                    <a:pt x="450" y="1107"/>
                    <a:pt x="458" y="1076"/>
                    <a:pt x="442" y="1069"/>
                  </a:cubicBezTo>
                  <a:cubicBezTo>
                    <a:pt x="427" y="1061"/>
                    <a:pt x="397" y="1076"/>
                    <a:pt x="381" y="1084"/>
                  </a:cubicBezTo>
                  <a:cubicBezTo>
                    <a:pt x="374" y="1092"/>
                    <a:pt x="389" y="1107"/>
                    <a:pt x="389" y="1122"/>
                  </a:cubicBezTo>
                  <a:cubicBezTo>
                    <a:pt x="381" y="1138"/>
                    <a:pt x="351" y="1138"/>
                    <a:pt x="359" y="1153"/>
                  </a:cubicBezTo>
                  <a:cubicBezTo>
                    <a:pt x="381" y="1191"/>
                    <a:pt x="420" y="1229"/>
                    <a:pt x="465" y="1237"/>
                  </a:cubicBezTo>
                  <a:cubicBezTo>
                    <a:pt x="511" y="1237"/>
                    <a:pt x="542" y="1206"/>
                    <a:pt x="580" y="1191"/>
                  </a:cubicBezTo>
                  <a:lnTo>
                    <a:pt x="580" y="1191"/>
                  </a:lnTo>
                  <a:cubicBezTo>
                    <a:pt x="588" y="1222"/>
                    <a:pt x="595" y="1252"/>
                    <a:pt x="595" y="1283"/>
                  </a:cubicBezTo>
                  <a:cubicBezTo>
                    <a:pt x="595" y="1298"/>
                    <a:pt x="603" y="1321"/>
                    <a:pt x="588" y="1321"/>
                  </a:cubicBezTo>
                  <a:cubicBezTo>
                    <a:pt x="565" y="1329"/>
                    <a:pt x="534" y="1313"/>
                    <a:pt x="504" y="1306"/>
                  </a:cubicBezTo>
                  <a:cubicBezTo>
                    <a:pt x="465" y="1290"/>
                    <a:pt x="435" y="1268"/>
                    <a:pt x="397" y="1268"/>
                  </a:cubicBezTo>
                  <a:cubicBezTo>
                    <a:pt x="389" y="1268"/>
                    <a:pt x="381" y="1283"/>
                    <a:pt x="374" y="1290"/>
                  </a:cubicBezTo>
                  <a:cubicBezTo>
                    <a:pt x="366" y="1313"/>
                    <a:pt x="366" y="1344"/>
                    <a:pt x="351" y="1359"/>
                  </a:cubicBezTo>
                  <a:cubicBezTo>
                    <a:pt x="343" y="1374"/>
                    <a:pt x="328" y="1382"/>
                    <a:pt x="313" y="1382"/>
                  </a:cubicBezTo>
                  <a:cubicBezTo>
                    <a:pt x="290" y="1374"/>
                    <a:pt x="282" y="1351"/>
                    <a:pt x="267" y="1336"/>
                  </a:cubicBezTo>
                  <a:lnTo>
                    <a:pt x="267" y="1336"/>
                  </a:lnTo>
                  <a:cubicBezTo>
                    <a:pt x="252" y="1290"/>
                    <a:pt x="244" y="1237"/>
                    <a:pt x="213" y="1206"/>
                  </a:cubicBezTo>
                  <a:cubicBezTo>
                    <a:pt x="175" y="1176"/>
                    <a:pt x="122" y="1168"/>
                    <a:pt x="84" y="1145"/>
                  </a:cubicBezTo>
                  <a:cubicBezTo>
                    <a:pt x="53" y="1130"/>
                    <a:pt x="7" y="1130"/>
                    <a:pt x="7" y="1099"/>
                  </a:cubicBezTo>
                  <a:cubicBezTo>
                    <a:pt x="0" y="1054"/>
                    <a:pt x="45" y="1023"/>
                    <a:pt x="61" y="985"/>
                  </a:cubicBezTo>
                  <a:cubicBezTo>
                    <a:pt x="68" y="977"/>
                    <a:pt x="68" y="962"/>
                    <a:pt x="76" y="954"/>
                  </a:cubicBezTo>
                  <a:lnTo>
                    <a:pt x="76" y="954"/>
                  </a:lnTo>
                  <a:cubicBezTo>
                    <a:pt x="76" y="901"/>
                    <a:pt x="76" y="847"/>
                    <a:pt x="84" y="794"/>
                  </a:cubicBezTo>
                  <a:cubicBezTo>
                    <a:pt x="84" y="771"/>
                    <a:pt x="99" y="740"/>
                    <a:pt x="106" y="718"/>
                  </a:cubicBezTo>
                  <a:cubicBezTo>
                    <a:pt x="129" y="687"/>
                    <a:pt x="183" y="664"/>
                    <a:pt x="183" y="626"/>
                  </a:cubicBezTo>
                  <a:cubicBezTo>
                    <a:pt x="183" y="595"/>
                    <a:pt x="137" y="595"/>
                    <a:pt x="122" y="565"/>
                  </a:cubicBezTo>
                  <a:cubicBezTo>
                    <a:pt x="114" y="549"/>
                    <a:pt x="129" y="527"/>
                    <a:pt x="129" y="504"/>
                  </a:cubicBezTo>
                  <a:cubicBezTo>
                    <a:pt x="114" y="465"/>
                    <a:pt x="99" y="435"/>
                    <a:pt x="84" y="404"/>
                  </a:cubicBezTo>
                  <a:lnTo>
                    <a:pt x="84" y="404"/>
                  </a:lnTo>
                  <a:cubicBezTo>
                    <a:pt x="68" y="374"/>
                    <a:pt x="38" y="343"/>
                    <a:pt x="38" y="305"/>
                  </a:cubicBezTo>
                  <a:cubicBezTo>
                    <a:pt x="38" y="274"/>
                    <a:pt x="84" y="252"/>
                    <a:pt x="91" y="213"/>
                  </a:cubicBezTo>
                  <a:cubicBezTo>
                    <a:pt x="99" y="190"/>
                    <a:pt x="84" y="160"/>
                    <a:pt x="76" y="129"/>
                  </a:cubicBezTo>
                  <a:cubicBezTo>
                    <a:pt x="76" y="129"/>
                    <a:pt x="122" y="84"/>
                    <a:pt x="129" y="84"/>
                  </a:cubicBezTo>
                  <a:cubicBezTo>
                    <a:pt x="137" y="84"/>
                    <a:pt x="236" y="137"/>
                    <a:pt x="236" y="137"/>
                  </a:cubicBezTo>
                  <a:cubicBezTo>
                    <a:pt x="236" y="107"/>
                    <a:pt x="229" y="68"/>
                    <a:pt x="244" y="45"/>
                  </a:cubicBezTo>
                  <a:cubicBezTo>
                    <a:pt x="267" y="15"/>
                    <a:pt x="305" y="15"/>
                    <a:pt x="343"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90" name="Freeform 73">
              <a:extLst>
                <a:ext uri="{FF2B5EF4-FFF2-40B4-BE49-F238E27FC236}">
                  <a16:creationId xmlns:a16="http://schemas.microsoft.com/office/drawing/2014/main" id="{E9C4C59A-3488-4696-8708-D4342B14912D}"/>
                </a:ext>
              </a:extLst>
            </p:cNvPr>
            <p:cNvSpPr>
              <a:spLocks noChangeArrowheads="1"/>
            </p:cNvSpPr>
            <p:nvPr/>
          </p:nvSpPr>
          <p:spPr bwMode="auto">
            <a:xfrm>
              <a:off x="7690937" y="8605838"/>
              <a:ext cx="82545" cy="63500"/>
            </a:xfrm>
            <a:custGeom>
              <a:avLst/>
              <a:gdLst>
                <a:gd name="T0" fmla="*/ 229 w 230"/>
                <a:gd name="T1" fmla="*/ 130 h 177"/>
                <a:gd name="T2" fmla="*/ 229 w 230"/>
                <a:gd name="T3" fmla="*/ 130 h 177"/>
                <a:gd name="T4" fmla="*/ 176 w 230"/>
                <a:gd name="T5" fmla="*/ 54 h 177"/>
                <a:gd name="T6" fmla="*/ 176 w 230"/>
                <a:gd name="T7" fmla="*/ 54 h 177"/>
                <a:gd name="T8" fmla="*/ 114 w 230"/>
                <a:gd name="T9" fmla="*/ 61 h 177"/>
                <a:gd name="T10" fmla="*/ 91 w 230"/>
                <a:gd name="T11" fmla="*/ 8 h 177"/>
                <a:gd name="T12" fmla="*/ 30 w 230"/>
                <a:gd name="T13" fmla="*/ 23 h 177"/>
                <a:gd name="T14" fmla="*/ 38 w 230"/>
                <a:gd name="T15" fmla="*/ 61 h 177"/>
                <a:gd name="T16" fmla="*/ 8 w 230"/>
                <a:gd name="T17" fmla="*/ 92 h 177"/>
                <a:gd name="T18" fmla="*/ 114 w 230"/>
                <a:gd name="T19" fmla="*/ 176 h 177"/>
                <a:gd name="T20" fmla="*/ 229 w 230"/>
                <a:gd name="T21" fmla="*/ 13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177">
                  <a:moveTo>
                    <a:pt x="229" y="130"/>
                  </a:moveTo>
                  <a:lnTo>
                    <a:pt x="229" y="130"/>
                  </a:lnTo>
                  <a:cubicBezTo>
                    <a:pt x="176" y="54"/>
                    <a:pt x="176" y="54"/>
                    <a:pt x="176" y="54"/>
                  </a:cubicBezTo>
                  <a:lnTo>
                    <a:pt x="176" y="54"/>
                  </a:lnTo>
                  <a:cubicBezTo>
                    <a:pt x="153" y="54"/>
                    <a:pt x="130" y="69"/>
                    <a:pt x="114" y="61"/>
                  </a:cubicBezTo>
                  <a:cubicBezTo>
                    <a:pt x="99" y="46"/>
                    <a:pt x="107" y="15"/>
                    <a:pt x="91" y="8"/>
                  </a:cubicBezTo>
                  <a:cubicBezTo>
                    <a:pt x="76" y="0"/>
                    <a:pt x="46" y="15"/>
                    <a:pt x="30" y="23"/>
                  </a:cubicBezTo>
                  <a:cubicBezTo>
                    <a:pt x="23" y="31"/>
                    <a:pt x="38" y="46"/>
                    <a:pt x="38" y="61"/>
                  </a:cubicBezTo>
                  <a:cubicBezTo>
                    <a:pt x="30" y="77"/>
                    <a:pt x="0" y="77"/>
                    <a:pt x="8" y="92"/>
                  </a:cubicBezTo>
                  <a:cubicBezTo>
                    <a:pt x="30" y="130"/>
                    <a:pt x="69" y="168"/>
                    <a:pt x="114" y="176"/>
                  </a:cubicBezTo>
                  <a:cubicBezTo>
                    <a:pt x="160" y="176"/>
                    <a:pt x="191" y="145"/>
                    <a:pt x="229" y="13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91" name="Freeform 74">
              <a:extLst>
                <a:ext uri="{FF2B5EF4-FFF2-40B4-BE49-F238E27FC236}">
                  <a16:creationId xmlns:a16="http://schemas.microsoft.com/office/drawing/2014/main" id="{38BEEBCE-29F0-4775-BEC8-9C5CA0177E21}"/>
                </a:ext>
              </a:extLst>
            </p:cNvPr>
            <p:cNvSpPr>
              <a:spLocks noChangeArrowheads="1"/>
            </p:cNvSpPr>
            <p:nvPr/>
          </p:nvSpPr>
          <p:spPr bwMode="auto">
            <a:xfrm>
              <a:off x="7549658" y="8440738"/>
              <a:ext cx="520666" cy="468312"/>
            </a:xfrm>
            <a:custGeom>
              <a:avLst/>
              <a:gdLst>
                <a:gd name="T0" fmla="*/ 619 w 1445"/>
                <a:gd name="T1" fmla="*/ 588 h 1299"/>
                <a:gd name="T2" fmla="*/ 619 w 1445"/>
                <a:gd name="T3" fmla="*/ 588 h 1299"/>
                <a:gd name="T4" fmla="*/ 566 w 1445"/>
                <a:gd name="T5" fmla="*/ 512 h 1299"/>
                <a:gd name="T6" fmla="*/ 566 w 1445"/>
                <a:gd name="T7" fmla="*/ 512 h 1299"/>
                <a:gd name="T8" fmla="*/ 520 w 1445"/>
                <a:gd name="T9" fmla="*/ 397 h 1299"/>
                <a:gd name="T10" fmla="*/ 520 w 1445"/>
                <a:gd name="T11" fmla="*/ 306 h 1299"/>
                <a:gd name="T12" fmla="*/ 596 w 1445"/>
                <a:gd name="T13" fmla="*/ 344 h 1299"/>
                <a:gd name="T14" fmla="*/ 665 w 1445"/>
                <a:gd name="T15" fmla="*/ 244 h 1299"/>
                <a:gd name="T16" fmla="*/ 833 w 1445"/>
                <a:gd name="T17" fmla="*/ 229 h 1299"/>
                <a:gd name="T18" fmla="*/ 848 w 1445"/>
                <a:gd name="T19" fmla="*/ 122 h 1299"/>
                <a:gd name="T20" fmla="*/ 902 w 1445"/>
                <a:gd name="T21" fmla="*/ 15 h 1299"/>
                <a:gd name="T22" fmla="*/ 902 w 1445"/>
                <a:gd name="T23" fmla="*/ 15 h 1299"/>
                <a:gd name="T24" fmla="*/ 955 w 1445"/>
                <a:gd name="T25" fmla="*/ 115 h 1299"/>
                <a:gd name="T26" fmla="*/ 1054 w 1445"/>
                <a:gd name="T27" fmla="*/ 15 h 1299"/>
                <a:gd name="T28" fmla="*/ 1169 w 1445"/>
                <a:gd name="T29" fmla="*/ 38 h 1299"/>
                <a:gd name="T30" fmla="*/ 1146 w 1445"/>
                <a:gd name="T31" fmla="*/ 137 h 1299"/>
                <a:gd name="T32" fmla="*/ 1238 w 1445"/>
                <a:gd name="T33" fmla="*/ 198 h 1299"/>
                <a:gd name="T34" fmla="*/ 1238 w 1445"/>
                <a:gd name="T35" fmla="*/ 198 h 1299"/>
                <a:gd name="T36" fmla="*/ 1291 w 1445"/>
                <a:gd name="T37" fmla="*/ 260 h 1299"/>
                <a:gd name="T38" fmla="*/ 1329 w 1445"/>
                <a:gd name="T39" fmla="*/ 382 h 1299"/>
                <a:gd name="T40" fmla="*/ 1345 w 1445"/>
                <a:gd name="T41" fmla="*/ 504 h 1299"/>
                <a:gd name="T42" fmla="*/ 1421 w 1445"/>
                <a:gd name="T43" fmla="*/ 519 h 1299"/>
                <a:gd name="T44" fmla="*/ 1406 w 1445"/>
                <a:gd name="T45" fmla="*/ 680 h 1299"/>
                <a:gd name="T46" fmla="*/ 1345 w 1445"/>
                <a:gd name="T47" fmla="*/ 741 h 1299"/>
                <a:gd name="T48" fmla="*/ 1184 w 1445"/>
                <a:gd name="T49" fmla="*/ 787 h 1299"/>
                <a:gd name="T50" fmla="*/ 1115 w 1445"/>
                <a:gd name="T51" fmla="*/ 947 h 1299"/>
                <a:gd name="T52" fmla="*/ 1161 w 1445"/>
                <a:gd name="T53" fmla="*/ 1085 h 1299"/>
                <a:gd name="T54" fmla="*/ 1161 w 1445"/>
                <a:gd name="T55" fmla="*/ 1085 h 1299"/>
                <a:gd name="T56" fmla="*/ 1093 w 1445"/>
                <a:gd name="T57" fmla="*/ 1062 h 1299"/>
                <a:gd name="T58" fmla="*/ 932 w 1445"/>
                <a:gd name="T59" fmla="*/ 1069 h 1299"/>
                <a:gd name="T60" fmla="*/ 902 w 1445"/>
                <a:gd name="T61" fmla="*/ 1115 h 1299"/>
                <a:gd name="T62" fmla="*/ 795 w 1445"/>
                <a:gd name="T63" fmla="*/ 1184 h 1299"/>
                <a:gd name="T64" fmla="*/ 695 w 1445"/>
                <a:gd name="T65" fmla="*/ 1192 h 1299"/>
                <a:gd name="T66" fmla="*/ 581 w 1445"/>
                <a:gd name="T67" fmla="*/ 1245 h 1299"/>
                <a:gd name="T68" fmla="*/ 474 w 1445"/>
                <a:gd name="T69" fmla="*/ 1253 h 1299"/>
                <a:gd name="T70" fmla="*/ 436 w 1445"/>
                <a:gd name="T71" fmla="*/ 1215 h 1299"/>
                <a:gd name="T72" fmla="*/ 405 w 1445"/>
                <a:gd name="T73" fmla="*/ 1283 h 1299"/>
                <a:gd name="T74" fmla="*/ 405 w 1445"/>
                <a:gd name="T75" fmla="*/ 1283 h 1299"/>
                <a:gd name="T76" fmla="*/ 359 w 1445"/>
                <a:gd name="T77" fmla="*/ 1283 h 1299"/>
                <a:gd name="T78" fmla="*/ 329 w 1445"/>
                <a:gd name="T79" fmla="*/ 1146 h 1299"/>
                <a:gd name="T80" fmla="*/ 382 w 1445"/>
                <a:gd name="T81" fmla="*/ 1100 h 1299"/>
                <a:gd name="T82" fmla="*/ 314 w 1445"/>
                <a:gd name="T83" fmla="*/ 1069 h 1299"/>
                <a:gd name="T84" fmla="*/ 291 w 1445"/>
                <a:gd name="T85" fmla="*/ 955 h 1299"/>
                <a:gd name="T86" fmla="*/ 123 w 1445"/>
                <a:gd name="T87" fmla="*/ 886 h 1299"/>
                <a:gd name="T88" fmla="*/ 100 w 1445"/>
                <a:gd name="T89" fmla="*/ 787 h 1299"/>
                <a:gd name="T90" fmla="*/ 31 w 1445"/>
                <a:gd name="T91" fmla="*/ 726 h 1299"/>
                <a:gd name="T92" fmla="*/ 8 w 1445"/>
                <a:gd name="T93" fmla="*/ 680 h 1299"/>
                <a:gd name="T94" fmla="*/ 77 w 1445"/>
                <a:gd name="T95" fmla="*/ 649 h 1299"/>
                <a:gd name="T96" fmla="*/ 130 w 1445"/>
                <a:gd name="T97" fmla="*/ 741 h 1299"/>
                <a:gd name="T98" fmla="*/ 237 w 1445"/>
                <a:gd name="T99" fmla="*/ 771 h 1299"/>
                <a:gd name="T100" fmla="*/ 306 w 1445"/>
                <a:gd name="T101" fmla="*/ 733 h 1299"/>
                <a:gd name="T102" fmla="*/ 306 w 1445"/>
                <a:gd name="T103" fmla="*/ 733 h 1299"/>
                <a:gd name="T104" fmla="*/ 352 w 1445"/>
                <a:gd name="T105" fmla="*/ 779 h 1299"/>
                <a:gd name="T106" fmla="*/ 390 w 1445"/>
                <a:gd name="T107" fmla="*/ 756 h 1299"/>
                <a:gd name="T108" fmla="*/ 413 w 1445"/>
                <a:gd name="T109" fmla="*/ 687 h 1299"/>
                <a:gd name="T110" fmla="*/ 436 w 1445"/>
                <a:gd name="T111" fmla="*/ 665 h 1299"/>
                <a:gd name="T112" fmla="*/ 543 w 1445"/>
                <a:gd name="T113" fmla="*/ 703 h 1299"/>
                <a:gd name="T114" fmla="*/ 627 w 1445"/>
                <a:gd name="T115" fmla="*/ 718 h 1299"/>
                <a:gd name="T116" fmla="*/ 634 w 1445"/>
                <a:gd name="T117" fmla="*/ 680 h 1299"/>
                <a:gd name="T118" fmla="*/ 619 w 1445"/>
                <a:gd name="T119" fmla="*/ 588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5" h="1299">
                  <a:moveTo>
                    <a:pt x="619" y="588"/>
                  </a:moveTo>
                  <a:lnTo>
                    <a:pt x="619" y="588"/>
                  </a:lnTo>
                  <a:cubicBezTo>
                    <a:pt x="566" y="512"/>
                    <a:pt x="566" y="512"/>
                    <a:pt x="566" y="512"/>
                  </a:cubicBezTo>
                  <a:lnTo>
                    <a:pt x="566" y="512"/>
                  </a:lnTo>
                  <a:cubicBezTo>
                    <a:pt x="550" y="473"/>
                    <a:pt x="527" y="435"/>
                    <a:pt x="520" y="397"/>
                  </a:cubicBezTo>
                  <a:cubicBezTo>
                    <a:pt x="512" y="367"/>
                    <a:pt x="497" y="321"/>
                    <a:pt x="520" y="306"/>
                  </a:cubicBezTo>
                  <a:cubicBezTo>
                    <a:pt x="543" y="290"/>
                    <a:pt x="566" y="351"/>
                    <a:pt x="596" y="344"/>
                  </a:cubicBezTo>
                  <a:cubicBezTo>
                    <a:pt x="627" y="321"/>
                    <a:pt x="627" y="260"/>
                    <a:pt x="665" y="244"/>
                  </a:cubicBezTo>
                  <a:cubicBezTo>
                    <a:pt x="718" y="221"/>
                    <a:pt x="787" y="260"/>
                    <a:pt x="833" y="229"/>
                  </a:cubicBezTo>
                  <a:cubicBezTo>
                    <a:pt x="863" y="214"/>
                    <a:pt x="841" y="160"/>
                    <a:pt x="848" y="122"/>
                  </a:cubicBezTo>
                  <a:cubicBezTo>
                    <a:pt x="863" y="84"/>
                    <a:pt x="886" y="54"/>
                    <a:pt x="902" y="15"/>
                  </a:cubicBezTo>
                  <a:lnTo>
                    <a:pt x="902" y="15"/>
                  </a:lnTo>
                  <a:cubicBezTo>
                    <a:pt x="925" y="46"/>
                    <a:pt x="925" y="115"/>
                    <a:pt x="955" y="115"/>
                  </a:cubicBezTo>
                  <a:cubicBezTo>
                    <a:pt x="1009" y="115"/>
                    <a:pt x="1016" y="31"/>
                    <a:pt x="1054" y="15"/>
                  </a:cubicBezTo>
                  <a:cubicBezTo>
                    <a:pt x="1093" y="0"/>
                    <a:pt x="1146" y="8"/>
                    <a:pt x="1169" y="38"/>
                  </a:cubicBezTo>
                  <a:cubicBezTo>
                    <a:pt x="1192" y="61"/>
                    <a:pt x="1138" y="107"/>
                    <a:pt x="1146" y="137"/>
                  </a:cubicBezTo>
                  <a:cubicBezTo>
                    <a:pt x="1161" y="168"/>
                    <a:pt x="1207" y="176"/>
                    <a:pt x="1238" y="198"/>
                  </a:cubicBezTo>
                  <a:lnTo>
                    <a:pt x="1238" y="198"/>
                  </a:lnTo>
                  <a:cubicBezTo>
                    <a:pt x="1253" y="214"/>
                    <a:pt x="1284" y="237"/>
                    <a:pt x="1291" y="260"/>
                  </a:cubicBezTo>
                  <a:cubicBezTo>
                    <a:pt x="1314" y="298"/>
                    <a:pt x="1322" y="336"/>
                    <a:pt x="1329" y="382"/>
                  </a:cubicBezTo>
                  <a:cubicBezTo>
                    <a:pt x="1337" y="420"/>
                    <a:pt x="1322" y="473"/>
                    <a:pt x="1345" y="504"/>
                  </a:cubicBezTo>
                  <a:cubicBezTo>
                    <a:pt x="1360" y="527"/>
                    <a:pt x="1413" y="496"/>
                    <a:pt x="1421" y="519"/>
                  </a:cubicBezTo>
                  <a:cubicBezTo>
                    <a:pt x="1444" y="565"/>
                    <a:pt x="1421" y="626"/>
                    <a:pt x="1406" y="680"/>
                  </a:cubicBezTo>
                  <a:cubicBezTo>
                    <a:pt x="1398" y="703"/>
                    <a:pt x="1375" y="733"/>
                    <a:pt x="1345" y="741"/>
                  </a:cubicBezTo>
                  <a:cubicBezTo>
                    <a:pt x="1299" y="764"/>
                    <a:pt x="1223" y="748"/>
                    <a:pt x="1184" y="787"/>
                  </a:cubicBezTo>
                  <a:cubicBezTo>
                    <a:pt x="1138" y="825"/>
                    <a:pt x="1115" y="886"/>
                    <a:pt x="1115" y="947"/>
                  </a:cubicBezTo>
                  <a:cubicBezTo>
                    <a:pt x="1108" y="993"/>
                    <a:pt x="1146" y="1039"/>
                    <a:pt x="1161" y="1085"/>
                  </a:cubicBezTo>
                  <a:lnTo>
                    <a:pt x="1161" y="1085"/>
                  </a:lnTo>
                  <a:cubicBezTo>
                    <a:pt x="1138" y="1077"/>
                    <a:pt x="1115" y="1069"/>
                    <a:pt x="1093" y="1062"/>
                  </a:cubicBezTo>
                  <a:cubicBezTo>
                    <a:pt x="1093" y="1062"/>
                    <a:pt x="948" y="1069"/>
                    <a:pt x="932" y="1069"/>
                  </a:cubicBezTo>
                  <a:cubicBezTo>
                    <a:pt x="925" y="1069"/>
                    <a:pt x="902" y="1115"/>
                    <a:pt x="902" y="1115"/>
                  </a:cubicBezTo>
                  <a:cubicBezTo>
                    <a:pt x="863" y="1138"/>
                    <a:pt x="833" y="1169"/>
                    <a:pt x="795" y="1184"/>
                  </a:cubicBezTo>
                  <a:cubicBezTo>
                    <a:pt x="764" y="1192"/>
                    <a:pt x="734" y="1184"/>
                    <a:pt x="695" y="1192"/>
                  </a:cubicBezTo>
                  <a:cubicBezTo>
                    <a:pt x="657" y="1207"/>
                    <a:pt x="619" y="1237"/>
                    <a:pt x="581" y="1245"/>
                  </a:cubicBezTo>
                  <a:cubicBezTo>
                    <a:pt x="550" y="1253"/>
                    <a:pt x="512" y="1260"/>
                    <a:pt x="474" y="1253"/>
                  </a:cubicBezTo>
                  <a:cubicBezTo>
                    <a:pt x="459" y="1245"/>
                    <a:pt x="451" y="1207"/>
                    <a:pt x="436" y="1215"/>
                  </a:cubicBezTo>
                  <a:cubicBezTo>
                    <a:pt x="405" y="1222"/>
                    <a:pt x="413" y="1260"/>
                    <a:pt x="405" y="1283"/>
                  </a:cubicBezTo>
                  <a:lnTo>
                    <a:pt x="405" y="1283"/>
                  </a:lnTo>
                  <a:cubicBezTo>
                    <a:pt x="390" y="1283"/>
                    <a:pt x="367" y="1298"/>
                    <a:pt x="359" y="1283"/>
                  </a:cubicBezTo>
                  <a:cubicBezTo>
                    <a:pt x="329" y="1245"/>
                    <a:pt x="321" y="1192"/>
                    <a:pt x="329" y="1146"/>
                  </a:cubicBezTo>
                  <a:cubicBezTo>
                    <a:pt x="329" y="1123"/>
                    <a:pt x="390" y="1130"/>
                    <a:pt x="382" y="1100"/>
                  </a:cubicBezTo>
                  <a:cubicBezTo>
                    <a:pt x="382" y="1077"/>
                    <a:pt x="329" y="1092"/>
                    <a:pt x="314" y="1069"/>
                  </a:cubicBezTo>
                  <a:cubicBezTo>
                    <a:pt x="291" y="1039"/>
                    <a:pt x="321" y="985"/>
                    <a:pt x="291" y="955"/>
                  </a:cubicBezTo>
                  <a:cubicBezTo>
                    <a:pt x="252" y="917"/>
                    <a:pt x="168" y="924"/>
                    <a:pt x="123" y="886"/>
                  </a:cubicBezTo>
                  <a:cubicBezTo>
                    <a:pt x="100" y="863"/>
                    <a:pt x="115" y="817"/>
                    <a:pt x="100" y="787"/>
                  </a:cubicBezTo>
                  <a:cubicBezTo>
                    <a:pt x="84" y="764"/>
                    <a:pt x="54" y="748"/>
                    <a:pt x="31" y="726"/>
                  </a:cubicBezTo>
                  <a:cubicBezTo>
                    <a:pt x="23" y="710"/>
                    <a:pt x="0" y="695"/>
                    <a:pt x="8" y="680"/>
                  </a:cubicBezTo>
                  <a:cubicBezTo>
                    <a:pt x="16" y="657"/>
                    <a:pt x="54" y="634"/>
                    <a:pt x="77" y="649"/>
                  </a:cubicBezTo>
                  <a:cubicBezTo>
                    <a:pt x="107" y="665"/>
                    <a:pt x="100" y="718"/>
                    <a:pt x="130" y="741"/>
                  </a:cubicBezTo>
                  <a:cubicBezTo>
                    <a:pt x="161" y="764"/>
                    <a:pt x="199" y="779"/>
                    <a:pt x="237" y="771"/>
                  </a:cubicBezTo>
                  <a:cubicBezTo>
                    <a:pt x="268" y="771"/>
                    <a:pt x="283" y="748"/>
                    <a:pt x="306" y="733"/>
                  </a:cubicBezTo>
                  <a:lnTo>
                    <a:pt x="306" y="733"/>
                  </a:lnTo>
                  <a:cubicBezTo>
                    <a:pt x="321" y="748"/>
                    <a:pt x="329" y="771"/>
                    <a:pt x="352" y="779"/>
                  </a:cubicBezTo>
                  <a:cubicBezTo>
                    <a:pt x="367" y="779"/>
                    <a:pt x="382" y="771"/>
                    <a:pt x="390" y="756"/>
                  </a:cubicBezTo>
                  <a:cubicBezTo>
                    <a:pt x="405" y="741"/>
                    <a:pt x="405" y="710"/>
                    <a:pt x="413" y="687"/>
                  </a:cubicBezTo>
                  <a:cubicBezTo>
                    <a:pt x="420" y="680"/>
                    <a:pt x="428" y="665"/>
                    <a:pt x="436" y="665"/>
                  </a:cubicBezTo>
                  <a:cubicBezTo>
                    <a:pt x="474" y="665"/>
                    <a:pt x="504" y="687"/>
                    <a:pt x="543" y="703"/>
                  </a:cubicBezTo>
                  <a:cubicBezTo>
                    <a:pt x="573" y="710"/>
                    <a:pt x="604" y="726"/>
                    <a:pt x="627" y="718"/>
                  </a:cubicBezTo>
                  <a:cubicBezTo>
                    <a:pt x="642" y="718"/>
                    <a:pt x="634" y="695"/>
                    <a:pt x="634" y="680"/>
                  </a:cubicBezTo>
                  <a:cubicBezTo>
                    <a:pt x="634" y="649"/>
                    <a:pt x="627" y="619"/>
                    <a:pt x="619" y="588"/>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92" name="Freeform 75">
              <a:extLst>
                <a:ext uri="{FF2B5EF4-FFF2-40B4-BE49-F238E27FC236}">
                  <a16:creationId xmlns:a16="http://schemas.microsoft.com/office/drawing/2014/main" id="{C6504497-2F02-48BD-B34F-48CFB02014EE}"/>
                </a:ext>
              </a:extLst>
            </p:cNvPr>
            <p:cNvSpPr>
              <a:spLocks noChangeArrowheads="1"/>
            </p:cNvSpPr>
            <p:nvPr/>
          </p:nvSpPr>
          <p:spPr bwMode="auto">
            <a:xfrm>
              <a:off x="7313137" y="8415339"/>
              <a:ext cx="393674" cy="585787"/>
            </a:xfrm>
            <a:custGeom>
              <a:avLst/>
              <a:gdLst>
                <a:gd name="T0" fmla="*/ 23 w 1094"/>
                <a:gd name="T1" fmla="*/ 199 h 1628"/>
                <a:gd name="T2" fmla="*/ 161 w 1094"/>
                <a:gd name="T3" fmla="*/ 77 h 1628"/>
                <a:gd name="T4" fmla="*/ 283 w 1094"/>
                <a:gd name="T5" fmla="*/ 23 h 1628"/>
                <a:gd name="T6" fmla="*/ 405 w 1094"/>
                <a:gd name="T7" fmla="*/ 123 h 1628"/>
                <a:gd name="T8" fmla="*/ 444 w 1094"/>
                <a:gd name="T9" fmla="*/ 214 h 1628"/>
                <a:gd name="T10" fmla="*/ 604 w 1094"/>
                <a:gd name="T11" fmla="*/ 405 h 1628"/>
                <a:gd name="T12" fmla="*/ 772 w 1094"/>
                <a:gd name="T13" fmla="*/ 420 h 1628"/>
                <a:gd name="T14" fmla="*/ 757 w 1094"/>
                <a:gd name="T15" fmla="*/ 451 h 1628"/>
                <a:gd name="T16" fmla="*/ 780 w 1094"/>
                <a:gd name="T17" fmla="*/ 611 h 1628"/>
                <a:gd name="T18" fmla="*/ 963 w 1094"/>
                <a:gd name="T19" fmla="*/ 802 h 1628"/>
                <a:gd name="T20" fmla="*/ 894 w 1094"/>
                <a:gd name="T21" fmla="*/ 840 h 1628"/>
                <a:gd name="T22" fmla="*/ 734 w 1094"/>
                <a:gd name="T23" fmla="*/ 718 h 1628"/>
                <a:gd name="T24" fmla="*/ 688 w 1094"/>
                <a:gd name="T25" fmla="*/ 795 h 1628"/>
                <a:gd name="T26" fmla="*/ 780 w 1094"/>
                <a:gd name="T27" fmla="*/ 955 h 1628"/>
                <a:gd name="T28" fmla="*/ 971 w 1094"/>
                <a:gd name="T29" fmla="*/ 1138 h 1628"/>
                <a:gd name="T30" fmla="*/ 986 w 1094"/>
                <a:gd name="T31" fmla="*/ 1215 h 1628"/>
                <a:gd name="T32" fmla="*/ 1062 w 1094"/>
                <a:gd name="T33" fmla="*/ 1352 h 1628"/>
                <a:gd name="T34" fmla="*/ 1093 w 1094"/>
                <a:gd name="T35" fmla="*/ 1444 h 1628"/>
                <a:gd name="T36" fmla="*/ 1085 w 1094"/>
                <a:gd name="T37" fmla="*/ 1559 h 1628"/>
                <a:gd name="T38" fmla="*/ 1070 w 1094"/>
                <a:gd name="T39" fmla="*/ 1612 h 1628"/>
                <a:gd name="T40" fmla="*/ 1009 w 1094"/>
                <a:gd name="T41" fmla="*/ 1566 h 1628"/>
                <a:gd name="T42" fmla="*/ 917 w 1094"/>
                <a:gd name="T43" fmla="*/ 1528 h 1628"/>
                <a:gd name="T44" fmla="*/ 818 w 1094"/>
                <a:gd name="T45" fmla="*/ 1536 h 1628"/>
                <a:gd name="T46" fmla="*/ 841 w 1094"/>
                <a:gd name="T47" fmla="*/ 1597 h 1628"/>
                <a:gd name="T48" fmla="*/ 741 w 1094"/>
                <a:gd name="T49" fmla="*/ 1566 h 1628"/>
                <a:gd name="T50" fmla="*/ 719 w 1094"/>
                <a:gd name="T51" fmla="*/ 1406 h 1628"/>
                <a:gd name="T52" fmla="*/ 596 w 1094"/>
                <a:gd name="T53" fmla="*/ 1459 h 1628"/>
                <a:gd name="T54" fmla="*/ 527 w 1094"/>
                <a:gd name="T55" fmla="*/ 1490 h 1628"/>
                <a:gd name="T56" fmla="*/ 436 w 1094"/>
                <a:gd name="T57" fmla="*/ 1482 h 1628"/>
                <a:gd name="T58" fmla="*/ 352 w 1094"/>
                <a:gd name="T59" fmla="*/ 1314 h 1628"/>
                <a:gd name="T60" fmla="*/ 337 w 1094"/>
                <a:gd name="T61" fmla="*/ 1245 h 1628"/>
                <a:gd name="T62" fmla="*/ 413 w 1094"/>
                <a:gd name="T63" fmla="*/ 1062 h 1628"/>
                <a:gd name="T64" fmla="*/ 298 w 1094"/>
                <a:gd name="T65" fmla="*/ 863 h 1628"/>
                <a:gd name="T66" fmla="*/ 46 w 1094"/>
                <a:gd name="T67" fmla="*/ 795 h 1628"/>
                <a:gd name="T68" fmla="*/ 146 w 1094"/>
                <a:gd name="T69" fmla="*/ 657 h 1628"/>
                <a:gd name="T70" fmla="*/ 123 w 1094"/>
                <a:gd name="T71" fmla="*/ 375 h 1628"/>
                <a:gd name="T72" fmla="*/ 123 w 1094"/>
                <a:gd name="T73" fmla="*/ 229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4" h="1628">
                  <a:moveTo>
                    <a:pt x="23" y="199"/>
                  </a:moveTo>
                  <a:lnTo>
                    <a:pt x="23" y="199"/>
                  </a:lnTo>
                  <a:cubicBezTo>
                    <a:pt x="23" y="176"/>
                    <a:pt x="0" y="138"/>
                    <a:pt x="23" y="115"/>
                  </a:cubicBezTo>
                  <a:cubicBezTo>
                    <a:pt x="62" y="84"/>
                    <a:pt x="115" y="100"/>
                    <a:pt x="161" y="77"/>
                  </a:cubicBezTo>
                  <a:cubicBezTo>
                    <a:pt x="169" y="77"/>
                    <a:pt x="161" y="54"/>
                    <a:pt x="169" y="54"/>
                  </a:cubicBezTo>
                  <a:cubicBezTo>
                    <a:pt x="199" y="31"/>
                    <a:pt x="245" y="0"/>
                    <a:pt x="283" y="23"/>
                  </a:cubicBezTo>
                  <a:cubicBezTo>
                    <a:pt x="329" y="46"/>
                    <a:pt x="306" y="130"/>
                    <a:pt x="352" y="168"/>
                  </a:cubicBezTo>
                  <a:cubicBezTo>
                    <a:pt x="367" y="184"/>
                    <a:pt x="390" y="138"/>
                    <a:pt x="405" y="123"/>
                  </a:cubicBezTo>
                  <a:lnTo>
                    <a:pt x="405" y="123"/>
                  </a:lnTo>
                  <a:cubicBezTo>
                    <a:pt x="421" y="153"/>
                    <a:pt x="428" y="184"/>
                    <a:pt x="444" y="214"/>
                  </a:cubicBezTo>
                  <a:cubicBezTo>
                    <a:pt x="451" y="245"/>
                    <a:pt x="459" y="283"/>
                    <a:pt x="482" y="306"/>
                  </a:cubicBezTo>
                  <a:cubicBezTo>
                    <a:pt x="512" y="344"/>
                    <a:pt x="550" y="390"/>
                    <a:pt x="604" y="405"/>
                  </a:cubicBezTo>
                  <a:cubicBezTo>
                    <a:pt x="627" y="413"/>
                    <a:pt x="650" y="367"/>
                    <a:pt x="680" y="367"/>
                  </a:cubicBezTo>
                  <a:cubicBezTo>
                    <a:pt x="711" y="375"/>
                    <a:pt x="741" y="405"/>
                    <a:pt x="772" y="420"/>
                  </a:cubicBezTo>
                  <a:lnTo>
                    <a:pt x="772" y="420"/>
                  </a:lnTo>
                  <a:cubicBezTo>
                    <a:pt x="764" y="428"/>
                    <a:pt x="764" y="443"/>
                    <a:pt x="757" y="451"/>
                  </a:cubicBezTo>
                  <a:cubicBezTo>
                    <a:pt x="741" y="489"/>
                    <a:pt x="696" y="520"/>
                    <a:pt x="703" y="565"/>
                  </a:cubicBezTo>
                  <a:cubicBezTo>
                    <a:pt x="703" y="596"/>
                    <a:pt x="749" y="596"/>
                    <a:pt x="780" y="611"/>
                  </a:cubicBezTo>
                  <a:cubicBezTo>
                    <a:pt x="818" y="634"/>
                    <a:pt x="871" y="642"/>
                    <a:pt x="909" y="672"/>
                  </a:cubicBezTo>
                  <a:cubicBezTo>
                    <a:pt x="940" y="703"/>
                    <a:pt x="948" y="756"/>
                    <a:pt x="963" y="802"/>
                  </a:cubicBezTo>
                  <a:lnTo>
                    <a:pt x="963" y="802"/>
                  </a:lnTo>
                  <a:cubicBezTo>
                    <a:pt x="940" y="817"/>
                    <a:pt x="925" y="840"/>
                    <a:pt x="894" y="840"/>
                  </a:cubicBezTo>
                  <a:cubicBezTo>
                    <a:pt x="856" y="848"/>
                    <a:pt x="818" y="833"/>
                    <a:pt x="787" y="810"/>
                  </a:cubicBezTo>
                  <a:cubicBezTo>
                    <a:pt x="757" y="787"/>
                    <a:pt x="764" y="734"/>
                    <a:pt x="734" y="718"/>
                  </a:cubicBezTo>
                  <a:cubicBezTo>
                    <a:pt x="711" y="703"/>
                    <a:pt x="673" y="726"/>
                    <a:pt x="665" y="749"/>
                  </a:cubicBezTo>
                  <a:cubicBezTo>
                    <a:pt x="657" y="764"/>
                    <a:pt x="680" y="779"/>
                    <a:pt x="688" y="795"/>
                  </a:cubicBezTo>
                  <a:cubicBezTo>
                    <a:pt x="711" y="817"/>
                    <a:pt x="741" y="833"/>
                    <a:pt x="757" y="856"/>
                  </a:cubicBezTo>
                  <a:cubicBezTo>
                    <a:pt x="772" y="886"/>
                    <a:pt x="757" y="932"/>
                    <a:pt x="780" y="955"/>
                  </a:cubicBezTo>
                  <a:cubicBezTo>
                    <a:pt x="825" y="993"/>
                    <a:pt x="909" y="986"/>
                    <a:pt x="948" y="1024"/>
                  </a:cubicBezTo>
                  <a:cubicBezTo>
                    <a:pt x="978" y="1054"/>
                    <a:pt x="948" y="1108"/>
                    <a:pt x="971" y="1138"/>
                  </a:cubicBezTo>
                  <a:cubicBezTo>
                    <a:pt x="986" y="1161"/>
                    <a:pt x="1039" y="1146"/>
                    <a:pt x="1039" y="1169"/>
                  </a:cubicBezTo>
                  <a:cubicBezTo>
                    <a:pt x="1047" y="1199"/>
                    <a:pt x="986" y="1192"/>
                    <a:pt x="986" y="1215"/>
                  </a:cubicBezTo>
                  <a:cubicBezTo>
                    <a:pt x="978" y="1261"/>
                    <a:pt x="986" y="1314"/>
                    <a:pt x="1016" y="1352"/>
                  </a:cubicBezTo>
                  <a:cubicBezTo>
                    <a:pt x="1024" y="1367"/>
                    <a:pt x="1047" y="1352"/>
                    <a:pt x="1062" y="1352"/>
                  </a:cubicBezTo>
                  <a:lnTo>
                    <a:pt x="1062" y="1352"/>
                  </a:lnTo>
                  <a:cubicBezTo>
                    <a:pt x="1070" y="1383"/>
                    <a:pt x="1093" y="1413"/>
                    <a:pt x="1093" y="1444"/>
                  </a:cubicBezTo>
                  <a:cubicBezTo>
                    <a:pt x="1093" y="1459"/>
                    <a:pt x="1070" y="1474"/>
                    <a:pt x="1070" y="1490"/>
                  </a:cubicBezTo>
                  <a:cubicBezTo>
                    <a:pt x="1070" y="1513"/>
                    <a:pt x="1085" y="1536"/>
                    <a:pt x="1085" y="1559"/>
                  </a:cubicBezTo>
                  <a:cubicBezTo>
                    <a:pt x="1085" y="1574"/>
                    <a:pt x="1077" y="1597"/>
                    <a:pt x="1070" y="1612"/>
                  </a:cubicBezTo>
                  <a:lnTo>
                    <a:pt x="1070" y="1612"/>
                  </a:lnTo>
                  <a:cubicBezTo>
                    <a:pt x="1047" y="1612"/>
                    <a:pt x="1032" y="1620"/>
                    <a:pt x="1016" y="1604"/>
                  </a:cubicBezTo>
                  <a:cubicBezTo>
                    <a:pt x="1001" y="1597"/>
                    <a:pt x="1016" y="1574"/>
                    <a:pt x="1009" y="1566"/>
                  </a:cubicBezTo>
                  <a:cubicBezTo>
                    <a:pt x="994" y="1543"/>
                    <a:pt x="971" y="1528"/>
                    <a:pt x="948" y="1520"/>
                  </a:cubicBezTo>
                  <a:cubicBezTo>
                    <a:pt x="940" y="1520"/>
                    <a:pt x="925" y="1528"/>
                    <a:pt x="917" y="1528"/>
                  </a:cubicBezTo>
                  <a:cubicBezTo>
                    <a:pt x="894" y="1528"/>
                    <a:pt x="871" y="1505"/>
                    <a:pt x="848" y="1505"/>
                  </a:cubicBezTo>
                  <a:cubicBezTo>
                    <a:pt x="833" y="1505"/>
                    <a:pt x="818" y="1520"/>
                    <a:pt x="818" y="1536"/>
                  </a:cubicBezTo>
                  <a:cubicBezTo>
                    <a:pt x="810" y="1559"/>
                    <a:pt x="833" y="1581"/>
                    <a:pt x="841" y="1597"/>
                  </a:cubicBezTo>
                  <a:lnTo>
                    <a:pt x="841" y="1597"/>
                  </a:lnTo>
                  <a:cubicBezTo>
                    <a:pt x="833" y="1604"/>
                    <a:pt x="833" y="1627"/>
                    <a:pt x="825" y="1627"/>
                  </a:cubicBezTo>
                  <a:cubicBezTo>
                    <a:pt x="795" y="1612"/>
                    <a:pt x="757" y="1597"/>
                    <a:pt x="741" y="1566"/>
                  </a:cubicBezTo>
                  <a:cubicBezTo>
                    <a:pt x="726" y="1528"/>
                    <a:pt x="764" y="1482"/>
                    <a:pt x="764" y="1436"/>
                  </a:cubicBezTo>
                  <a:cubicBezTo>
                    <a:pt x="757" y="1421"/>
                    <a:pt x="741" y="1406"/>
                    <a:pt x="719" y="1406"/>
                  </a:cubicBezTo>
                  <a:cubicBezTo>
                    <a:pt x="696" y="1406"/>
                    <a:pt x="673" y="1421"/>
                    <a:pt x="642" y="1436"/>
                  </a:cubicBezTo>
                  <a:cubicBezTo>
                    <a:pt x="627" y="1436"/>
                    <a:pt x="612" y="1451"/>
                    <a:pt x="596" y="1459"/>
                  </a:cubicBezTo>
                  <a:cubicBezTo>
                    <a:pt x="573" y="1467"/>
                    <a:pt x="550" y="1482"/>
                    <a:pt x="527" y="1490"/>
                  </a:cubicBezTo>
                  <a:lnTo>
                    <a:pt x="527" y="1490"/>
                  </a:lnTo>
                  <a:cubicBezTo>
                    <a:pt x="512" y="1474"/>
                    <a:pt x="505" y="1436"/>
                    <a:pt x="482" y="1436"/>
                  </a:cubicBezTo>
                  <a:cubicBezTo>
                    <a:pt x="459" y="1436"/>
                    <a:pt x="451" y="1467"/>
                    <a:pt x="436" y="1482"/>
                  </a:cubicBezTo>
                  <a:lnTo>
                    <a:pt x="436" y="1482"/>
                  </a:lnTo>
                  <a:cubicBezTo>
                    <a:pt x="405" y="1429"/>
                    <a:pt x="367" y="1375"/>
                    <a:pt x="352" y="1314"/>
                  </a:cubicBezTo>
                  <a:cubicBezTo>
                    <a:pt x="344" y="1291"/>
                    <a:pt x="390" y="1276"/>
                    <a:pt x="382" y="1253"/>
                  </a:cubicBezTo>
                  <a:cubicBezTo>
                    <a:pt x="375" y="1238"/>
                    <a:pt x="337" y="1261"/>
                    <a:pt x="337" y="1245"/>
                  </a:cubicBezTo>
                  <a:cubicBezTo>
                    <a:pt x="321" y="1215"/>
                    <a:pt x="321" y="1169"/>
                    <a:pt x="337" y="1138"/>
                  </a:cubicBezTo>
                  <a:cubicBezTo>
                    <a:pt x="352" y="1108"/>
                    <a:pt x="398" y="1100"/>
                    <a:pt x="413" y="1062"/>
                  </a:cubicBezTo>
                  <a:cubicBezTo>
                    <a:pt x="428" y="1024"/>
                    <a:pt x="436" y="978"/>
                    <a:pt x="413" y="940"/>
                  </a:cubicBezTo>
                  <a:cubicBezTo>
                    <a:pt x="390" y="902"/>
                    <a:pt x="344" y="879"/>
                    <a:pt x="298" y="863"/>
                  </a:cubicBezTo>
                  <a:cubicBezTo>
                    <a:pt x="260" y="856"/>
                    <a:pt x="214" y="894"/>
                    <a:pt x="176" y="879"/>
                  </a:cubicBezTo>
                  <a:cubicBezTo>
                    <a:pt x="130" y="863"/>
                    <a:pt x="77" y="840"/>
                    <a:pt x="46" y="795"/>
                  </a:cubicBezTo>
                  <a:cubicBezTo>
                    <a:pt x="23" y="756"/>
                    <a:pt x="8" y="688"/>
                    <a:pt x="31" y="650"/>
                  </a:cubicBezTo>
                  <a:cubicBezTo>
                    <a:pt x="54" y="619"/>
                    <a:pt x="130" y="688"/>
                    <a:pt x="146" y="657"/>
                  </a:cubicBezTo>
                  <a:cubicBezTo>
                    <a:pt x="161" y="611"/>
                    <a:pt x="92" y="565"/>
                    <a:pt x="92" y="520"/>
                  </a:cubicBezTo>
                  <a:cubicBezTo>
                    <a:pt x="85" y="466"/>
                    <a:pt x="123" y="428"/>
                    <a:pt x="123" y="375"/>
                  </a:cubicBezTo>
                  <a:cubicBezTo>
                    <a:pt x="123" y="359"/>
                    <a:pt x="85" y="382"/>
                    <a:pt x="85" y="367"/>
                  </a:cubicBezTo>
                  <a:cubicBezTo>
                    <a:pt x="85" y="321"/>
                    <a:pt x="138" y="275"/>
                    <a:pt x="123" y="229"/>
                  </a:cubicBezTo>
                  <a:cubicBezTo>
                    <a:pt x="108" y="199"/>
                    <a:pt x="54" y="206"/>
                    <a:pt x="23" y="199"/>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93" name="Freeform 76">
              <a:extLst>
                <a:ext uri="{FF2B5EF4-FFF2-40B4-BE49-F238E27FC236}">
                  <a16:creationId xmlns:a16="http://schemas.microsoft.com/office/drawing/2014/main" id="{FB0B132E-1CE3-4C9E-9BC4-85ED74A8CEC3}"/>
                </a:ext>
              </a:extLst>
            </p:cNvPr>
            <p:cNvSpPr>
              <a:spLocks noChangeArrowheads="1"/>
            </p:cNvSpPr>
            <p:nvPr/>
          </p:nvSpPr>
          <p:spPr bwMode="auto">
            <a:xfrm>
              <a:off x="7011532" y="8351839"/>
              <a:ext cx="473044" cy="674687"/>
            </a:xfrm>
            <a:custGeom>
              <a:avLst/>
              <a:gdLst>
                <a:gd name="T0" fmla="*/ 527 w 1315"/>
                <a:gd name="T1" fmla="*/ 0 h 1872"/>
                <a:gd name="T2" fmla="*/ 558 w 1315"/>
                <a:gd name="T3" fmla="*/ 198 h 1872"/>
                <a:gd name="T4" fmla="*/ 619 w 1315"/>
                <a:gd name="T5" fmla="*/ 420 h 1872"/>
                <a:gd name="T6" fmla="*/ 688 w 1315"/>
                <a:gd name="T7" fmla="*/ 465 h 1872"/>
                <a:gd name="T8" fmla="*/ 840 w 1315"/>
                <a:gd name="T9" fmla="*/ 412 h 1872"/>
                <a:gd name="T10" fmla="*/ 863 w 1315"/>
                <a:gd name="T11" fmla="*/ 374 h 1872"/>
                <a:gd name="T12" fmla="*/ 925 w 1315"/>
                <a:gd name="T13" fmla="*/ 542 h 1872"/>
                <a:gd name="T14" fmla="*/ 932 w 1315"/>
                <a:gd name="T15" fmla="*/ 695 h 1872"/>
                <a:gd name="T16" fmla="*/ 871 w 1315"/>
                <a:gd name="T17" fmla="*/ 825 h 1872"/>
                <a:gd name="T18" fmla="*/ 1016 w 1315"/>
                <a:gd name="T19" fmla="*/ 1054 h 1872"/>
                <a:gd name="T20" fmla="*/ 1253 w 1315"/>
                <a:gd name="T21" fmla="*/ 1115 h 1872"/>
                <a:gd name="T22" fmla="*/ 1177 w 1315"/>
                <a:gd name="T23" fmla="*/ 1313 h 1872"/>
                <a:gd name="T24" fmla="*/ 1222 w 1315"/>
                <a:gd name="T25" fmla="*/ 1428 h 1872"/>
                <a:gd name="T26" fmla="*/ 1276 w 1315"/>
                <a:gd name="T27" fmla="*/ 1657 h 1872"/>
                <a:gd name="T28" fmla="*/ 1314 w 1315"/>
                <a:gd name="T29" fmla="*/ 1764 h 1872"/>
                <a:gd name="T30" fmla="*/ 1230 w 1315"/>
                <a:gd name="T31" fmla="*/ 1871 h 1872"/>
                <a:gd name="T32" fmla="*/ 1200 w 1315"/>
                <a:gd name="T33" fmla="*/ 1825 h 1872"/>
                <a:gd name="T34" fmla="*/ 1131 w 1315"/>
                <a:gd name="T35" fmla="*/ 1810 h 1872"/>
                <a:gd name="T36" fmla="*/ 1070 w 1315"/>
                <a:gd name="T37" fmla="*/ 1833 h 1872"/>
                <a:gd name="T38" fmla="*/ 1047 w 1315"/>
                <a:gd name="T39" fmla="*/ 1787 h 1872"/>
                <a:gd name="T40" fmla="*/ 909 w 1315"/>
                <a:gd name="T41" fmla="*/ 1718 h 1872"/>
                <a:gd name="T42" fmla="*/ 817 w 1315"/>
                <a:gd name="T43" fmla="*/ 1695 h 1872"/>
                <a:gd name="T44" fmla="*/ 619 w 1315"/>
                <a:gd name="T45" fmla="*/ 1611 h 1872"/>
                <a:gd name="T46" fmla="*/ 581 w 1315"/>
                <a:gd name="T47" fmla="*/ 1634 h 1872"/>
                <a:gd name="T48" fmla="*/ 413 w 1315"/>
                <a:gd name="T49" fmla="*/ 1680 h 1872"/>
                <a:gd name="T50" fmla="*/ 260 w 1315"/>
                <a:gd name="T51" fmla="*/ 1626 h 1872"/>
                <a:gd name="T52" fmla="*/ 222 w 1315"/>
                <a:gd name="T53" fmla="*/ 1695 h 1872"/>
                <a:gd name="T54" fmla="*/ 184 w 1315"/>
                <a:gd name="T55" fmla="*/ 1711 h 1872"/>
                <a:gd name="T56" fmla="*/ 69 w 1315"/>
                <a:gd name="T57" fmla="*/ 1573 h 1872"/>
                <a:gd name="T58" fmla="*/ 107 w 1315"/>
                <a:gd name="T59" fmla="*/ 1428 h 1872"/>
                <a:gd name="T60" fmla="*/ 69 w 1315"/>
                <a:gd name="T61" fmla="*/ 1306 h 1872"/>
                <a:gd name="T62" fmla="*/ 84 w 1315"/>
                <a:gd name="T63" fmla="*/ 1275 h 1872"/>
                <a:gd name="T64" fmla="*/ 46 w 1315"/>
                <a:gd name="T65" fmla="*/ 1145 h 1872"/>
                <a:gd name="T66" fmla="*/ 31 w 1315"/>
                <a:gd name="T67" fmla="*/ 924 h 1872"/>
                <a:gd name="T68" fmla="*/ 31 w 1315"/>
                <a:gd name="T69" fmla="*/ 702 h 1872"/>
                <a:gd name="T70" fmla="*/ 77 w 1315"/>
                <a:gd name="T71" fmla="*/ 649 h 1872"/>
                <a:gd name="T72" fmla="*/ 46 w 1315"/>
                <a:gd name="T73" fmla="*/ 550 h 1872"/>
                <a:gd name="T74" fmla="*/ 23 w 1315"/>
                <a:gd name="T75" fmla="*/ 488 h 1872"/>
                <a:gd name="T76" fmla="*/ 222 w 1315"/>
                <a:gd name="T77" fmla="*/ 465 h 1872"/>
                <a:gd name="T78" fmla="*/ 436 w 1315"/>
                <a:gd name="T79" fmla="*/ 183 h 1872"/>
                <a:gd name="T80" fmla="*/ 489 w 1315"/>
                <a:gd name="T81" fmla="*/ 76 h 1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15" h="1872">
                  <a:moveTo>
                    <a:pt x="527" y="0"/>
                  </a:moveTo>
                  <a:lnTo>
                    <a:pt x="527" y="0"/>
                  </a:lnTo>
                  <a:cubicBezTo>
                    <a:pt x="573" y="53"/>
                    <a:pt x="650" y="99"/>
                    <a:pt x="657" y="168"/>
                  </a:cubicBezTo>
                  <a:cubicBezTo>
                    <a:pt x="665" y="206"/>
                    <a:pt x="565" y="168"/>
                    <a:pt x="558" y="198"/>
                  </a:cubicBezTo>
                  <a:cubicBezTo>
                    <a:pt x="543" y="244"/>
                    <a:pt x="588" y="282"/>
                    <a:pt x="604" y="328"/>
                  </a:cubicBezTo>
                  <a:cubicBezTo>
                    <a:pt x="611" y="359"/>
                    <a:pt x="619" y="389"/>
                    <a:pt x="619" y="420"/>
                  </a:cubicBezTo>
                  <a:cubicBezTo>
                    <a:pt x="619" y="435"/>
                    <a:pt x="596" y="458"/>
                    <a:pt x="611" y="465"/>
                  </a:cubicBezTo>
                  <a:cubicBezTo>
                    <a:pt x="634" y="481"/>
                    <a:pt x="665" y="465"/>
                    <a:pt x="688" y="465"/>
                  </a:cubicBezTo>
                  <a:cubicBezTo>
                    <a:pt x="718" y="465"/>
                    <a:pt x="756" y="465"/>
                    <a:pt x="779" y="458"/>
                  </a:cubicBezTo>
                  <a:cubicBezTo>
                    <a:pt x="802" y="450"/>
                    <a:pt x="817" y="435"/>
                    <a:pt x="840" y="412"/>
                  </a:cubicBezTo>
                  <a:cubicBezTo>
                    <a:pt x="848" y="404"/>
                    <a:pt x="856" y="389"/>
                    <a:pt x="863" y="374"/>
                  </a:cubicBezTo>
                  <a:lnTo>
                    <a:pt x="863" y="374"/>
                  </a:lnTo>
                  <a:cubicBezTo>
                    <a:pt x="894" y="381"/>
                    <a:pt x="948" y="374"/>
                    <a:pt x="963" y="404"/>
                  </a:cubicBezTo>
                  <a:cubicBezTo>
                    <a:pt x="978" y="450"/>
                    <a:pt x="925" y="496"/>
                    <a:pt x="925" y="542"/>
                  </a:cubicBezTo>
                  <a:cubicBezTo>
                    <a:pt x="925" y="557"/>
                    <a:pt x="963" y="534"/>
                    <a:pt x="963" y="550"/>
                  </a:cubicBezTo>
                  <a:cubicBezTo>
                    <a:pt x="963" y="603"/>
                    <a:pt x="925" y="641"/>
                    <a:pt x="932" y="695"/>
                  </a:cubicBezTo>
                  <a:cubicBezTo>
                    <a:pt x="932" y="740"/>
                    <a:pt x="1001" y="786"/>
                    <a:pt x="986" y="832"/>
                  </a:cubicBezTo>
                  <a:cubicBezTo>
                    <a:pt x="970" y="863"/>
                    <a:pt x="894" y="794"/>
                    <a:pt x="871" y="825"/>
                  </a:cubicBezTo>
                  <a:cubicBezTo>
                    <a:pt x="848" y="863"/>
                    <a:pt x="863" y="931"/>
                    <a:pt x="886" y="970"/>
                  </a:cubicBezTo>
                  <a:cubicBezTo>
                    <a:pt x="917" y="1015"/>
                    <a:pt x="970" y="1038"/>
                    <a:pt x="1016" y="1054"/>
                  </a:cubicBezTo>
                  <a:cubicBezTo>
                    <a:pt x="1054" y="1069"/>
                    <a:pt x="1100" y="1031"/>
                    <a:pt x="1138" y="1038"/>
                  </a:cubicBezTo>
                  <a:cubicBezTo>
                    <a:pt x="1184" y="1054"/>
                    <a:pt x="1230" y="1077"/>
                    <a:pt x="1253" y="1115"/>
                  </a:cubicBezTo>
                  <a:cubicBezTo>
                    <a:pt x="1276" y="1153"/>
                    <a:pt x="1268" y="1199"/>
                    <a:pt x="1253" y="1237"/>
                  </a:cubicBezTo>
                  <a:cubicBezTo>
                    <a:pt x="1238" y="1275"/>
                    <a:pt x="1192" y="1283"/>
                    <a:pt x="1177" y="1313"/>
                  </a:cubicBezTo>
                  <a:cubicBezTo>
                    <a:pt x="1161" y="1344"/>
                    <a:pt x="1161" y="1390"/>
                    <a:pt x="1177" y="1420"/>
                  </a:cubicBezTo>
                  <a:cubicBezTo>
                    <a:pt x="1177" y="1436"/>
                    <a:pt x="1215" y="1413"/>
                    <a:pt x="1222" y="1428"/>
                  </a:cubicBezTo>
                  <a:cubicBezTo>
                    <a:pt x="1230" y="1451"/>
                    <a:pt x="1184" y="1466"/>
                    <a:pt x="1192" y="1489"/>
                  </a:cubicBezTo>
                  <a:cubicBezTo>
                    <a:pt x="1207" y="1550"/>
                    <a:pt x="1245" y="1604"/>
                    <a:pt x="1276" y="1657"/>
                  </a:cubicBezTo>
                  <a:lnTo>
                    <a:pt x="1276" y="1657"/>
                  </a:lnTo>
                  <a:cubicBezTo>
                    <a:pt x="1291" y="1695"/>
                    <a:pt x="1314" y="1726"/>
                    <a:pt x="1314" y="1764"/>
                  </a:cubicBezTo>
                  <a:cubicBezTo>
                    <a:pt x="1314" y="1779"/>
                    <a:pt x="1284" y="1795"/>
                    <a:pt x="1268" y="1810"/>
                  </a:cubicBezTo>
                  <a:cubicBezTo>
                    <a:pt x="1253" y="1833"/>
                    <a:pt x="1245" y="1848"/>
                    <a:pt x="1230" y="1871"/>
                  </a:cubicBezTo>
                  <a:lnTo>
                    <a:pt x="1230" y="1871"/>
                  </a:lnTo>
                  <a:cubicBezTo>
                    <a:pt x="1215" y="1856"/>
                    <a:pt x="1207" y="1848"/>
                    <a:pt x="1200" y="1825"/>
                  </a:cubicBezTo>
                  <a:cubicBezTo>
                    <a:pt x="1192" y="1817"/>
                    <a:pt x="1207" y="1787"/>
                    <a:pt x="1192" y="1787"/>
                  </a:cubicBezTo>
                  <a:cubicBezTo>
                    <a:pt x="1169" y="1779"/>
                    <a:pt x="1146" y="1795"/>
                    <a:pt x="1131" y="1810"/>
                  </a:cubicBezTo>
                  <a:cubicBezTo>
                    <a:pt x="1115" y="1817"/>
                    <a:pt x="1131" y="1840"/>
                    <a:pt x="1115" y="1848"/>
                  </a:cubicBezTo>
                  <a:cubicBezTo>
                    <a:pt x="1100" y="1856"/>
                    <a:pt x="1085" y="1840"/>
                    <a:pt x="1070" y="1833"/>
                  </a:cubicBezTo>
                  <a:lnTo>
                    <a:pt x="1070" y="1833"/>
                  </a:lnTo>
                  <a:cubicBezTo>
                    <a:pt x="1062" y="1817"/>
                    <a:pt x="1062" y="1795"/>
                    <a:pt x="1047" y="1787"/>
                  </a:cubicBezTo>
                  <a:cubicBezTo>
                    <a:pt x="1024" y="1779"/>
                    <a:pt x="993" y="1810"/>
                    <a:pt x="970" y="1802"/>
                  </a:cubicBezTo>
                  <a:cubicBezTo>
                    <a:pt x="940" y="1787"/>
                    <a:pt x="917" y="1749"/>
                    <a:pt x="909" y="1718"/>
                  </a:cubicBezTo>
                  <a:cubicBezTo>
                    <a:pt x="902" y="1703"/>
                    <a:pt x="932" y="1665"/>
                    <a:pt x="909" y="1657"/>
                  </a:cubicBezTo>
                  <a:cubicBezTo>
                    <a:pt x="879" y="1649"/>
                    <a:pt x="848" y="1688"/>
                    <a:pt x="817" y="1695"/>
                  </a:cubicBezTo>
                  <a:cubicBezTo>
                    <a:pt x="795" y="1695"/>
                    <a:pt x="772" y="1680"/>
                    <a:pt x="756" y="1672"/>
                  </a:cubicBezTo>
                  <a:cubicBezTo>
                    <a:pt x="711" y="1649"/>
                    <a:pt x="665" y="1619"/>
                    <a:pt x="619" y="1611"/>
                  </a:cubicBezTo>
                  <a:cubicBezTo>
                    <a:pt x="604" y="1611"/>
                    <a:pt x="604" y="1634"/>
                    <a:pt x="596" y="1642"/>
                  </a:cubicBezTo>
                  <a:cubicBezTo>
                    <a:pt x="588" y="1642"/>
                    <a:pt x="581" y="1634"/>
                    <a:pt x="581" y="1634"/>
                  </a:cubicBezTo>
                  <a:cubicBezTo>
                    <a:pt x="558" y="1634"/>
                    <a:pt x="535" y="1649"/>
                    <a:pt x="512" y="1649"/>
                  </a:cubicBezTo>
                  <a:cubicBezTo>
                    <a:pt x="481" y="1665"/>
                    <a:pt x="443" y="1680"/>
                    <a:pt x="413" y="1680"/>
                  </a:cubicBezTo>
                  <a:cubicBezTo>
                    <a:pt x="382" y="1680"/>
                    <a:pt x="367" y="1649"/>
                    <a:pt x="336" y="1642"/>
                  </a:cubicBezTo>
                  <a:cubicBezTo>
                    <a:pt x="313" y="1634"/>
                    <a:pt x="291" y="1619"/>
                    <a:pt x="260" y="1626"/>
                  </a:cubicBezTo>
                  <a:cubicBezTo>
                    <a:pt x="237" y="1634"/>
                    <a:pt x="237" y="1672"/>
                    <a:pt x="222" y="1695"/>
                  </a:cubicBezTo>
                  <a:lnTo>
                    <a:pt x="222" y="1695"/>
                  </a:lnTo>
                  <a:cubicBezTo>
                    <a:pt x="184" y="1711"/>
                    <a:pt x="184" y="1711"/>
                    <a:pt x="184" y="1711"/>
                  </a:cubicBezTo>
                  <a:lnTo>
                    <a:pt x="184" y="1711"/>
                  </a:lnTo>
                  <a:cubicBezTo>
                    <a:pt x="168" y="1680"/>
                    <a:pt x="161" y="1634"/>
                    <a:pt x="138" y="1611"/>
                  </a:cubicBezTo>
                  <a:cubicBezTo>
                    <a:pt x="115" y="1588"/>
                    <a:pt x="84" y="1596"/>
                    <a:pt x="69" y="1573"/>
                  </a:cubicBezTo>
                  <a:cubicBezTo>
                    <a:pt x="46" y="1550"/>
                    <a:pt x="46" y="1520"/>
                    <a:pt x="46" y="1489"/>
                  </a:cubicBezTo>
                  <a:cubicBezTo>
                    <a:pt x="54" y="1466"/>
                    <a:pt x="100" y="1459"/>
                    <a:pt x="107" y="1428"/>
                  </a:cubicBezTo>
                  <a:cubicBezTo>
                    <a:pt x="107" y="1405"/>
                    <a:pt x="69" y="1390"/>
                    <a:pt x="61" y="1367"/>
                  </a:cubicBezTo>
                  <a:cubicBezTo>
                    <a:pt x="61" y="1352"/>
                    <a:pt x="61" y="1329"/>
                    <a:pt x="69" y="1306"/>
                  </a:cubicBezTo>
                  <a:cubicBezTo>
                    <a:pt x="69" y="1298"/>
                    <a:pt x="77" y="1283"/>
                    <a:pt x="84" y="1275"/>
                  </a:cubicBezTo>
                  <a:lnTo>
                    <a:pt x="84" y="1275"/>
                  </a:lnTo>
                  <a:cubicBezTo>
                    <a:pt x="92" y="1260"/>
                    <a:pt x="123" y="1252"/>
                    <a:pt x="115" y="1237"/>
                  </a:cubicBezTo>
                  <a:cubicBezTo>
                    <a:pt x="107" y="1199"/>
                    <a:pt x="61" y="1176"/>
                    <a:pt x="46" y="1145"/>
                  </a:cubicBezTo>
                  <a:cubicBezTo>
                    <a:pt x="23" y="1107"/>
                    <a:pt x="8" y="1069"/>
                    <a:pt x="8" y="1023"/>
                  </a:cubicBezTo>
                  <a:cubicBezTo>
                    <a:pt x="8" y="992"/>
                    <a:pt x="31" y="954"/>
                    <a:pt x="31" y="924"/>
                  </a:cubicBezTo>
                  <a:cubicBezTo>
                    <a:pt x="31" y="886"/>
                    <a:pt x="0" y="847"/>
                    <a:pt x="8" y="817"/>
                  </a:cubicBezTo>
                  <a:cubicBezTo>
                    <a:pt x="8" y="771"/>
                    <a:pt x="8" y="733"/>
                    <a:pt x="31" y="702"/>
                  </a:cubicBezTo>
                  <a:cubicBezTo>
                    <a:pt x="46" y="687"/>
                    <a:pt x="77" y="717"/>
                    <a:pt x="92" y="702"/>
                  </a:cubicBezTo>
                  <a:cubicBezTo>
                    <a:pt x="107" y="687"/>
                    <a:pt x="77" y="664"/>
                    <a:pt x="77" y="649"/>
                  </a:cubicBezTo>
                  <a:cubicBezTo>
                    <a:pt x="77" y="626"/>
                    <a:pt x="100" y="611"/>
                    <a:pt x="92" y="595"/>
                  </a:cubicBezTo>
                  <a:cubicBezTo>
                    <a:pt x="92" y="573"/>
                    <a:pt x="61" y="565"/>
                    <a:pt x="46" y="550"/>
                  </a:cubicBezTo>
                  <a:cubicBezTo>
                    <a:pt x="31" y="527"/>
                    <a:pt x="31" y="504"/>
                    <a:pt x="23" y="481"/>
                  </a:cubicBezTo>
                  <a:cubicBezTo>
                    <a:pt x="23" y="488"/>
                    <a:pt x="23" y="488"/>
                    <a:pt x="23" y="488"/>
                  </a:cubicBezTo>
                  <a:cubicBezTo>
                    <a:pt x="54" y="504"/>
                    <a:pt x="84" y="542"/>
                    <a:pt x="123" y="534"/>
                  </a:cubicBezTo>
                  <a:cubicBezTo>
                    <a:pt x="161" y="534"/>
                    <a:pt x="206" y="504"/>
                    <a:pt x="222" y="465"/>
                  </a:cubicBezTo>
                  <a:cubicBezTo>
                    <a:pt x="268" y="374"/>
                    <a:pt x="237" y="252"/>
                    <a:pt x="298" y="168"/>
                  </a:cubicBezTo>
                  <a:cubicBezTo>
                    <a:pt x="329" y="129"/>
                    <a:pt x="390" y="198"/>
                    <a:pt x="436" y="183"/>
                  </a:cubicBezTo>
                  <a:cubicBezTo>
                    <a:pt x="451" y="175"/>
                    <a:pt x="443" y="145"/>
                    <a:pt x="451" y="122"/>
                  </a:cubicBezTo>
                  <a:cubicBezTo>
                    <a:pt x="451" y="122"/>
                    <a:pt x="489" y="84"/>
                    <a:pt x="489" y="76"/>
                  </a:cubicBezTo>
                  <a:cubicBezTo>
                    <a:pt x="489" y="68"/>
                    <a:pt x="527" y="0"/>
                    <a:pt x="527"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94" name="Freeform 77">
              <a:extLst>
                <a:ext uri="{FF2B5EF4-FFF2-40B4-BE49-F238E27FC236}">
                  <a16:creationId xmlns:a16="http://schemas.microsoft.com/office/drawing/2014/main" id="{E80F1FB7-C519-4D54-83CE-1FE114AA3398}"/>
                </a:ext>
              </a:extLst>
            </p:cNvPr>
            <p:cNvSpPr>
              <a:spLocks noChangeArrowheads="1"/>
            </p:cNvSpPr>
            <p:nvPr/>
          </p:nvSpPr>
          <p:spPr bwMode="auto">
            <a:xfrm>
              <a:off x="6446418" y="8410576"/>
              <a:ext cx="607972" cy="511175"/>
            </a:xfrm>
            <a:custGeom>
              <a:avLst/>
              <a:gdLst>
                <a:gd name="T0" fmla="*/ 39 w 1690"/>
                <a:gd name="T1" fmla="*/ 1344 h 1422"/>
                <a:gd name="T2" fmla="*/ 31 w 1690"/>
                <a:gd name="T3" fmla="*/ 1283 h 1422"/>
                <a:gd name="T4" fmla="*/ 31 w 1690"/>
                <a:gd name="T5" fmla="*/ 1253 h 1422"/>
                <a:gd name="T6" fmla="*/ 23 w 1690"/>
                <a:gd name="T7" fmla="*/ 1192 h 1422"/>
                <a:gd name="T8" fmla="*/ 31 w 1690"/>
                <a:gd name="T9" fmla="*/ 1169 h 1422"/>
                <a:gd name="T10" fmla="*/ 31 w 1690"/>
                <a:gd name="T11" fmla="*/ 1161 h 1422"/>
                <a:gd name="T12" fmla="*/ 8 w 1690"/>
                <a:gd name="T13" fmla="*/ 1062 h 1422"/>
                <a:gd name="T14" fmla="*/ 16 w 1690"/>
                <a:gd name="T15" fmla="*/ 924 h 1422"/>
                <a:gd name="T16" fmla="*/ 8 w 1690"/>
                <a:gd name="T17" fmla="*/ 840 h 1422"/>
                <a:gd name="T18" fmla="*/ 54 w 1690"/>
                <a:gd name="T19" fmla="*/ 764 h 1422"/>
                <a:gd name="T20" fmla="*/ 367 w 1690"/>
                <a:gd name="T21" fmla="*/ 573 h 1422"/>
                <a:gd name="T22" fmla="*/ 306 w 1690"/>
                <a:gd name="T23" fmla="*/ 260 h 1422"/>
                <a:gd name="T24" fmla="*/ 528 w 1690"/>
                <a:gd name="T25" fmla="*/ 260 h 1422"/>
                <a:gd name="T26" fmla="*/ 566 w 1690"/>
                <a:gd name="T27" fmla="*/ 382 h 1422"/>
                <a:gd name="T28" fmla="*/ 711 w 1690"/>
                <a:gd name="T29" fmla="*/ 321 h 1422"/>
                <a:gd name="T30" fmla="*/ 749 w 1690"/>
                <a:gd name="T31" fmla="*/ 244 h 1422"/>
                <a:gd name="T32" fmla="*/ 864 w 1690"/>
                <a:gd name="T33" fmla="*/ 191 h 1422"/>
                <a:gd name="T34" fmla="*/ 978 w 1690"/>
                <a:gd name="T35" fmla="*/ 275 h 1422"/>
                <a:gd name="T36" fmla="*/ 1184 w 1690"/>
                <a:gd name="T37" fmla="*/ 191 h 1422"/>
                <a:gd name="T38" fmla="*/ 1337 w 1690"/>
                <a:gd name="T39" fmla="*/ 206 h 1422"/>
                <a:gd name="T40" fmla="*/ 1421 w 1690"/>
                <a:gd name="T41" fmla="*/ 0 h 1422"/>
                <a:gd name="T42" fmla="*/ 1490 w 1690"/>
                <a:gd name="T43" fmla="*/ 69 h 1422"/>
                <a:gd name="T44" fmla="*/ 1658 w 1690"/>
                <a:gd name="T45" fmla="*/ 191 h 1422"/>
                <a:gd name="T46" fmla="*/ 1589 w 1690"/>
                <a:gd name="T47" fmla="*/ 321 h 1422"/>
                <a:gd name="T48" fmla="*/ 1658 w 1690"/>
                <a:gd name="T49" fmla="*/ 435 h 1422"/>
                <a:gd name="T50" fmla="*/ 1658 w 1690"/>
                <a:gd name="T51" fmla="*/ 542 h 1422"/>
                <a:gd name="T52" fmla="*/ 1574 w 1690"/>
                <a:gd name="T53" fmla="*/ 657 h 1422"/>
                <a:gd name="T54" fmla="*/ 1574 w 1690"/>
                <a:gd name="T55" fmla="*/ 863 h 1422"/>
                <a:gd name="T56" fmla="*/ 1681 w 1690"/>
                <a:gd name="T57" fmla="*/ 1077 h 1422"/>
                <a:gd name="T58" fmla="*/ 1650 w 1690"/>
                <a:gd name="T59" fmla="*/ 1115 h 1422"/>
                <a:gd name="T60" fmla="*/ 1589 w 1690"/>
                <a:gd name="T61" fmla="*/ 1169 h 1422"/>
                <a:gd name="T62" fmla="*/ 1482 w 1690"/>
                <a:gd name="T63" fmla="*/ 1169 h 1422"/>
                <a:gd name="T64" fmla="*/ 1429 w 1690"/>
                <a:gd name="T65" fmla="*/ 1100 h 1422"/>
                <a:gd name="T66" fmla="*/ 1253 w 1690"/>
                <a:gd name="T67" fmla="*/ 1138 h 1422"/>
                <a:gd name="T68" fmla="*/ 1154 w 1690"/>
                <a:gd name="T69" fmla="*/ 1161 h 1422"/>
                <a:gd name="T70" fmla="*/ 978 w 1690"/>
                <a:gd name="T71" fmla="*/ 1146 h 1422"/>
                <a:gd name="T72" fmla="*/ 757 w 1690"/>
                <a:gd name="T73" fmla="*/ 1337 h 1422"/>
                <a:gd name="T74" fmla="*/ 634 w 1690"/>
                <a:gd name="T75" fmla="*/ 1421 h 1422"/>
                <a:gd name="T76" fmla="*/ 428 w 1690"/>
                <a:gd name="T77" fmla="*/ 1260 h 1422"/>
                <a:gd name="T78" fmla="*/ 306 w 1690"/>
                <a:gd name="T79" fmla="*/ 1222 h 1422"/>
                <a:gd name="T80" fmla="*/ 245 w 1690"/>
                <a:gd name="T81" fmla="*/ 1199 h 1422"/>
                <a:gd name="T82" fmla="*/ 459 w 1690"/>
                <a:gd name="T83" fmla="*/ 947 h 1422"/>
                <a:gd name="T84" fmla="*/ 39 w 1690"/>
                <a:gd name="T85" fmla="*/ 1344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0" h="1422">
                  <a:moveTo>
                    <a:pt x="39" y="1344"/>
                  </a:moveTo>
                  <a:lnTo>
                    <a:pt x="39" y="1344"/>
                  </a:lnTo>
                  <a:cubicBezTo>
                    <a:pt x="31" y="1306"/>
                    <a:pt x="31" y="1306"/>
                    <a:pt x="31" y="1306"/>
                  </a:cubicBezTo>
                  <a:cubicBezTo>
                    <a:pt x="31" y="1299"/>
                    <a:pt x="31" y="1283"/>
                    <a:pt x="31" y="1283"/>
                  </a:cubicBezTo>
                  <a:cubicBezTo>
                    <a:pt x="31" y="1276"/>
                    <a:pt x="31" y="1276"/>
                    <a:pt x="31" y="1276"/>
                  </a:cubicBezTo>
                  <a:cubicBezTo>
                    <a:pt x="39" y="1276"/>
                    <a:pt x="39" y="1260"/>
                    <a:pt x="31" y="1253"/>
                  </a:cubicBezTo>
                  <a:cubicBezTo>
                    <a:pt x="31" y="1245"/>
                    <a:pt x="31" y="1245"/>
                    <a:pt x="23" y="1237"/>
                  </a:cubicBezTo>
                  <a:cubicBezTo>
                    <a:pt x="16" y="1222"/>
                    <a:pt x="8" y="1199"/>
                    <a:pt x="23" y="1192"/>
                  </a:cubicBezTo>
                  <a:lnTo>
                    <a:pt x="31" y="1184"/>
                  </a:lnTo>
                  <a:cubicBezTo>
                    <a:pt x="31" y="1176"/>
                    <a:pt x="31" y="1176"/>
                    <a:pt x="31" y="1169"/>
                  </a:cubicBezTo>
                  <a:lnTo>
                    <a:pt x="31" y="1169"/>
                  </a:lnTo>
                  <a:lnTo>
                    <a:pt x="31" y="1161"/>
                  </a:lnTo>
                  <a:cubicBezTo>
                    <a:pt x="16" y="1092"/>
                    <a:pt x="16" y="1092"/>
                    <a:pt x="16" y="1092"/>
                  </a:cubicBezTo>
                  <a:cubicBezTo>
                    <a:pt x="16" y="1085"/>
                    <a:pt x="23" y="1062"/>
                    <a:pt x="8" y="1062"/>
                  </a:cubicBezTo>
                  <a:cubicBezTo>
                    <a:pt x="8" y="1024"/>
                    <a:pt x="0" y="1024"/>
                    <a:pt x="23" y="993"/>
                  </a:cubicBezTo>
                  <a:cubicBezTo>
                    <a:pt x="46" y="970"/>
                    <a:pt x="46" y="947"/>
                    <a:pt x="16" y="924"/>
                  </a:cubicBezTo>
                  <a:cubicBezTo>
                    <a:pt x="16" y="909"/>
                    <a:pt x="23" y="901"/>
                    <a:pt x="23" y="878"/>
                  </a:cubicBezTo>
                  <a:cubicBezTo>
                    <a:pt x="23" y="863"/>
                    <a:pt x="8" y="855"/>
                    <a:pt x="8" y="840"/>
                  </a:cubicBezTo>
                  <a:cubicBezTo>
                    <a:pt x="8" y="817"/>
                    <a:pt x="54" y="802"/>
                    <a:pt x="54" y="764"/>
                  </a:cubicBezTo>
                  <a:lnTo>
                    <a:pt x="54" y="764"/>
                  </a:lnTo>
                  <a:cubicBezTo>
                    <a:pt x="107" y="733"/>
                    <a:pt x="153" y="703"/>
                    <a:pt x="207" y="672"/>
                  </a:cubicBezTo>
                  <a:cubicBezTo>
                    <a:pt x="260" y="642"/>
                    <a:pt x="344" y="634"/>
                    <a:pt x="367" y="573"/>
                  </a:cubicBezTo>
                  <a:cubicBezTo>
                    <a:pt x="382" y="519"/>
                    <a:pt x="306" y="466"/>
                    <a:pt x="298" y="405"/>
                  </a:cubicBezTo>
                  <a:cubicBezTo>
                    <a:pt x="291" y="359"/>
                    <a:pt x="268" y="290"/>
                    <a:pt x="306" y="260"/>
                  </a:cubicBezTo>
                  <a:cubicBezTo>
                    <a:pt x="336" y="237"/>
                    <a:pt x="367" y="321"/>
                    <a:pt x="405" y="321"/>
                  </a:cubicBezTo>
                  <a:cubicBezTo>
                    <a:pt x="451" y="321"/>
                    <a:pt x="482" y="282"/>
                    <a:pt x="528" y="260"/>
                  </a:cubicBezTo>
                  <a:lnTo>
                    <a:pt x="528" y="260"/>
                  </a:lnTo>
                  <a:cubicBezTo>
                    <a:pt x="535" y="298"/>
                    <a:pt x="550" y="336"/>
                    <a:pt x="566" y="382"/>
                  </a:cubicBezTo>
                  <a:cubicBezTo>
                    <a:pt x="566" y="382"/>
                    <a:pt x="650" y="397"/>
                    <a:pt x="657" y="390"/>
                  </a:cubicBezTo>
                  <a:cubicBezTo>
                    <a:pt x="657" y="382"/>
                    <a:pt x="711" y="321"/>
                    <a:pt x="711" y="321"/>
                  </a:cubicBezTo>
                  <a:cubicBezTo>
                    <a:pt x="741" y="313"/>
                    <a:pt x="787" y="344"/>
                    <a:pt x="795" y="313"/>
                  </a:cubicBezTo>
                  <a:cubicBezTo>
                    <a:pt x="810" y="290"/>
                    <a:pt x="757" y="267"/>
                    <a:pt x="749" y="244"/>
                  </a:cubicBezTo>
                  <a:cubicBezTo>
                    <a:pt x="749" y="221"/>
                    <a:pt x="772" y="191"/>
                    <a:pt x="795" y="183"/>
                  </a:cubicBezTo>
                  <a:cubicBezTo>
                    <a:pt x="810" y="176"/>
                    <a:pt x="856" y="168"/>
                    <a:pt x="864" y="191"/>
                  </a:cubicBezTo>
                  <a:cubicBezTo>
                    <a:pt x="879" y="221"/>
                    <a:pt x="825" y="267"/>
                    <a:pt x="848" y="290"/>
                  </a:cubicBezTo>
                  <a:cubicBezTo>
                    <a:pt x="886" y="321"/>
                    <a:pt x="940" y="290"/>
                    <a:pt x="978" y="275"/>
                  </a:cubicBezTo>
                  <a:cubicBezTo>
                    <a:pt x="1024" y="260"/>
                    <a:pt x="1062" y="229"/>
                    <a:pt x="1108" y="206"/>
                  </a:cubicBezTo>
                  <a:cubicBezTo>
                    <a:pt x="1131" y="199"/>
                    <a:pt x="1161" y="199"/>
                    <a:pt x="1184" y="191"/>
                  </a:cubicBezTo>
                  <a:cubicBezTo>
                    <a:pt x="1184" y="191"/>
                    <a:pt x="1307" y="282"/>
                    <a:pt x="1307" y="275"/>
                  </a:cubicBezTo>
                  <a:cubicBezTo>
                    <a:pt x="1307" y="267"/>
                    <a:pt x="1337" y="206"/>
                    <a:pt x="1337" y="206"/>
                  </a:cubicBezTo>
                  <a:cubicBezTo>
                    <a:pt x="1322" y="176"/>
                    <a:pt x="1284" y="145"/>
                    <a:pt x="1299" y="115"/>
                  </a:cubicBezTo>
                  <a:cubicBezTo>
                    <a:pt x="1322" y="61"/>
                    <a:pt x="1383" y="38"/>
                    <a:pt x="1421" y="0"/>
                  </a:cubicBezTo>
                  <a:lnTo>
                    <a:pt x="1421" y="0"/>
                  </a:lnTo>
                  <a:cubicBezTo>
                    <a:pt x="1444" y="23"/>
                    <a:pt x="1467" y="38"/>
                    <a:pt x="1490" y="69"/>
                  </a:cubicBezTo>
                  <a:cubicBezTo>
                    <a:pt x="1513" y="99"/>
                    <a:pt x="1513" y="153"/>
                    <a:pt x="1543" y="176"/>
                  </a:cubicBezTo>
                  <a:cubicBezTo>
                    <a:pt x="1574" y="199"/>
                    <a:pt x="1650" y="153"/>
                    <a:pt x="1658" y="191"/>
                  </a:cubicBezTo>
                  <a:cubicBezTo>
                    <a:pt x="1673" y="237"/>
                    <a:pt x="1612" y="275"/>
                    <a:pt x="1589" y="321"/>
                  </a:cubicBezTo>
                  <a:lnTo>
                    <a:pt x="1589" y="321"/>
                  </a:lnTo>
                  <a:cubicBezTo>
                    <a:pt x="1597" y="344"/>
                    <a:pt x="1597" y="367"/>
                    <a:pt x="1612" y="390"/>
                  </a:cubicBezTo>
                  <a:cubicBezTo>
                    <a:pt x="1627" y="405"/>
                    <a:pt x="1658" y="413"/>
                    <a:pt x="1658" y="435"/>
                  </a:cubicBezTo>
                  <a:cubicBezTo>
                    <a:pt x="1666" y="451"/>
                    <a:pt x="1643" y="466"/>
                    <a:pt x="1643" y="489"/>
                  </a:cubicBezTo>
                  <a:cubicBezTo>
                    <a:pt x="1643" y="504"/>
                    <a:pt x="1673" y="527"/>
                    <a:pt x="1658" y="542"/>
                  </a:cubicBezTo>
                  <a:cubicBezTo>
                    <a:pt x="1643" y="557"/>
                    <a:pt x="1612" y="527"/>
                    <a:pt x="1597" y="542"/>
                  </a:cubicBezTo>
                  <a:cubicBezTo>
                    <a:pt x="1574" y="573"/>
                    <a:pt x="1574" y="611"/>
                    <a:pt x="1574" y="657"/>
                  </a:cubicBezTo>
                  <a:cubicBezTo>
                    <a:pt x="1566" y="687"/>
                    <a:pt x="1597" y="726"/>
                    <a:pt x="1597" y="764"/>
                  </a:cubicBezTo>
                  <a:cubicBezTo>
                    <a:pt x="1597" y="794"/>
                    <a:pt x="1574" y="832"/>
                    <a:pt x="1574" y="863"/>
                  </a:cubicBezTo>
                  <a:cubicBezTo>
                    <a:pt x="1574" y="909"/>
                    <a:pt x="1589" y="947"/>
                    <a:pt x="1612" y="985"/>
                  </a:cubicBezTo>
                  <a:cubicBezTo>
                    <a:pt x="1627" y="1016"/>
                    <a:pt x="1673" y="1039"/>
                    <a:pt x="1681" y="1077"/>
                  </a:cubicBezTo>
                  <a:cubicBezTo>
                    <a:pt x="1689" y="1092"/>
                    <a:pt x="1658" y="1100"/>
                    <a:pt x="1650" y="1115"/>
                  </a:cubicBezTo>
                  <a:lnTo>
                    <a:pt x="1650" y="1115"/>
                  </a:lnTo>
                  <a:cubicBezTo>
                    <a:pt x="1635" y="1115"/>
                    <a:pt x="1627" y="1115"/>
                    <a:pt x="1612" y="1123"/>
                  </a:cubicBezTo>
                  <a:cubicBezTo>
                    <a:pt x="1605" y="1130"/>
                    <a:pt x="1605" y="1161"/>
                    <a:pt x="1589" y="1169"/>
                  </a:cubicBezTo>
                  <a:cubicBezTo>
                    <a:pt x="1574" y="1184"/>
                    <a:pt x="1551" y="1184"/>
                    <a:pt x="1528" y="1184"/>
                  </a:cubicBezTo>
                  <a:cubicBezTo>
                    <a:pt x="1513" y="1184"/>
                    <a:pt x="1497" y="1176"/>
                    <a:pt x="1482" y="1169"/>
                  </a:cubicBezTo>
                  <a:lnTo>
                    <a:pt x="1482" y="1169"/>
                  </a:lnTo>
                  <a:cubicBezTo>
                    <a:pt x="1467" y="1146"/>
                    <a:pt x="1459" y="1100"/>
                    <a:pt x="1429" y="1100"/>
                  </a:cubicBezTo>
                  <a:cubicBezTo>
                    <a:pt x="1391" y="1100"/>
                    <a:pt x="1375" y="1161"/>
                    <a:pt x="1330" y="1169"/>
                  </a:cubicBezTo>
                  <a:cubicBezTo>
                    <a:pt x="1307" y="1176"/>
                    <a:pt x="1284" y="1123"/>
                    <a:pt x="1253" y="1138"/>
                  </a:cubicBezTo>
                  <a:cubicBezTo>
                    <a:pt x="1238" y="1146"/>
                    <a:pt x="1268" y="1199"/>
                    <a:pt x="1245" y="1199"/>
                  </a:cubicBezTo>
                  <a:cubicBezTo>
                    <a:pt x="1215" y="1207"/>
                    <a:pt x="1184" y="1153"/>
                    <a:pt x="1154" y="1161"/>
                  </a:cubicBezTo>
                  <a:cubicBezTo>
                    <a:pt x="1131" y="1169"/>
                    <a:pt x="1154" y="1230"/>
                    <a:pt x="1131" y="1230"/>
                  </a:cubicBezTo>
                  <a:cubicBezTo>
                    <a:pt x="1078" y="1222"/>
                    <a:pt x="1032" y="1123"/>
                    <a:pt x="978" y="1146"/>
                  </a:cubicBezTo>
                  <a:cubicBezTo>
                    <a:pt x="902" y="1176"/>
                    <a:pt x="894" y="1299"/>
                    <a:pt x="825" y="1352"/>
                  </a:cubicBezTo>
                  <a:cubicBezTo>
                    <a:pt x="810" y="1367"/>
                    <a:pt x="780" y="1329"/>
                    <a:pt x="757" y="1337"/>
                  </a:cubicBezTo>
                  <a:cubicBezTo>
                    <a:pt x="711" y="1352"/>
                    <a:pt x="673" y="1390"/>
                    <a:pt x="634" y="1421"/>
                  </a:cubicBezTo>
                  <a:lnTo>
                    <a:pt x="634" y="1421"/>
                  </a:lnTo>
                  <a:cubicBezTo>
                    <a:pt x="573" y="1405"/>
                    <a:pt x="505" y="1413"/>
                    <a:pt x="459" y="1375"/>
                  </a:cubicBezTo>
                  <a:cubicBezTo>
                    <a:pt x="428" y="1352"/>
                    <a:pt x="459" y="1283"/>
                    <a:pt x="428" y="1260"/>
                  </a:cubicBezTo>
                  <a:cubicBezTo>
                    <a:pt x="398" y="1237"/>
                    <a:pt x="344" y="1268"/>
                    <a:pt x="306" y="1253"/>
                  </a:cubicBezTo>
                  <a:cubicBezTo>
                    <a:pt x="291" y="1253"/>
                    <a:pt x="314" y="1230"/>
                    <a:pt x="306" y="1222"/>
                  </a:cubicBezTo>
                  <a:cubicBezTo>
                    <a:pt x="268" y="1199"/>
                    <a:pt x="283" y="1214"/>
                    <a:pt x="245" y="1199"/>
                  </a:cubicBezTo>
                  <a:lnTo>
                    <a:pt x="245" y="1199"/>
                  </a:lnTo>
                  <a:cubicBezTo>
                    <a:pt x="268" y="1176"/>
                    <a:pt x="291" y="1161"/>
                    <a:pt x="298" y="1130"/>
                  </a:cubicBezTo>
                  <a:cubicBezTo>
                    <a:pt x="321" y="1069"/>
                    <a:pt x="459" y="1024"/>
                    <a:pt x="459" y="947"/>
                  </a:cubicBezTo>
                  <a:cubicBezTo>
                    <a:pt x="336" y="1039"/>
                    <a:pt x="253" y="1146"/>
                    <a:pt x="107" y="1214"/>
                  </a:cubicBezTo>
                  <a:cubicBezTo>
                    <a:pt x="69" y="1253"/>
                    <a:pt x="54" y="1299"/>
                    <a:pt x="39" y="1344"/>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95" name="Freeform 78">
              <a:extLst>
                <a:ext uri="{FF2B5EF4-FFF2-40B4-BE49-F238E27FC236}">
                  <a16:creationId xmlns:a16="http://schemas.microsoft.com/office/drawing/2014/main" id="{E861769B-CD73-40BD-956F-30F7B7E1CB4F}"/>
                </a:ext>
              </a:extLst>
            </p:cNvPr>
            <p:cNvSpPr>
              <a:spLocks noChangeArrowheads="1"/>
            </p:cNvSpPr>
            <p:nvPr/>
          </p:nvSpPr>
          <p:spPr bwMode="auto">
            <a:xfrm>
              <a:off x="6181323" y="8543925"/>
              <a:ext cx="285731" cy="407988"/>
            </a:xfrm>
            <a:custGeom>
              <a:avLst/>
              <a:gdLst>
                <a:gd name="T0" fmla="*/ 794 w 795"/>
                <a:gd name="T1" fmla="*/ 390 h 1132"/>
                <a:gd name="T2" fmla="*/ 794 w 795"/>
                <a:gd name="T3" fmla="*/ 390 h 1132"/>
                <a:gd name="T4" fmla="*/ 718 w 795"/>
                <a:gd name="T5" fmla="*/ 367 h 1132"/>
                <a:gd name="T6" fmla="*/ 664 w 795"/>
                <a:gd name="T7" fmla="*/ 367 h 1132"/>
                <a:gd name="T8" fmla="*/ 626 w 795"/>
                <a:gd name="T9" fmla="*/ 344 h 1132"/>
                <a:gd name="T10" fmla="*/ 595 w 795"/>
                <a:gd name="T11" fmla="*/ 268 h 1132"/>
                <a:gd name="T12" fmla="*/ 534 w 795"/>
                <a:gd name="T13" fmla="*/ 214 h 1132"/>
                <a:gd name="T14" fmla="*/ 481 w 795"/>
                <a:gd name="T15" fmla="*/ 176 h 1132"/>
                <a:gd name="T16" fmla="*/ 435 w 795"/>
                <a:gd name="T17" fmla="*/ 122 h 1132"/>
                <a:gd name="T18" fmla="*/ 366 w 795"/>
                <a:gd name="T19" fmla="*/ 176 h 1132"/>
                <a:gd name="T20" fmla="*/ 297 w 795"/>
                <a:gd name="T21" fmla="*/ 206 h 1132"/>
                <a:gd name="T22" fmla="*/ 290 w 795"/>
                <a:gd name="T23" fmla="*/ 153 h 1132"/>
                <a:gd name="T24" fmla="*/ 236 w 795"/>
                <a:gd name="T25" fmla="*/ 153 h 1132"/>
                <a:gd name="T26" fmla="*/ 213 w 795"/>
                <a:gd name="T27" fmla="*/ 69 h 1132"/>
                <a:gd name="T28" fmla="*/ 137 w 795"/>
                <a:gd name="T29" fmla="*/ 0 h 1132"/>
                <a:gd name="T30" fmla="*/ 137 w 795"/>
                <a:gd name="T31" fmla="*/ 0 h 1132"/>
                <a:gd name="T32" fmla="*/ 91 w 795"/>
                <a:gd name="T33" fmla="*/ 54 h 1132"/>
                <a:gd name="T34" fmla="*/ 114 w 795"/>
                <a:gd name="T35" fmla="*/ 145 h 1132"/>
                <a:gd name="T36" fmla="*/ 183 w 795"/>
                <a:gd name="T37" fmla="*/ 237 h 1132"/>
                <a:gd name="T38" fmla="*/ 129 w 795"/>
                <a:gd name="T39" fmla="*/ 275 h 1132"/>
                <a:gd name="T40" fmla="*/ 91 w 795"/>
                <a:gd name="T41" fmla="*/ 359 h 1132"/>
                <a:gd name="T42" fmla="*/ 0 w 795"/>
                <a:gd name="T43" fmla="*/ 428 h 1132"/>
                <a:gd name="T44" fmla="*/ 0 w 795"/>
                <a:gd name="T45" fmla="*/ 428 h 1132"/>
                <a:gd name="T46" fmla="*/ 7 w 795"/>
                <a:gd name="T47" fmla="*/ 481 h 1132"/>
                <a:gd name="T48" fmla="*/ 30 w 795"/>
                <a:gd name="T49" fmla="*/ 489 h 1132"/>
                <a:gd name="T50" fmla="*/ 30 w 795"/>
                <a:gd name="T51" fmla="*/ 489 h 1132"/>
                <a:gd name="T52" fmla="*/ 114 w 795"/>
                <a:gd name="T53" fmla="*/ 497 h 1132"/>
                <a:gd name="T54" fmla="*/ 168 w 795"/>
                <a:gd name="T55" fmla="*/ 535 h 1132"/>
                <a:gd name="T56" fmla="*/ 175 w 795"/>
                <a:gd name="T57" fmla="*/ 573 h 1132"/>
                <a:gd name="T58" fmla="*/ 198 w 795"/>
                <a:gd name="T59" fmla="*/ 672 h 1132"/>
                <a:gd name="T60" fmla="*/ 252 w 795"/>
                <a:gd name="T61" fmla="*/ 688 h 1132"/>
                <a:gd name="T62" fmla="*/ 252 w 795"/>
                <a:gd name="T63" fmla="*/ 733 h 1132"/>
                <a:gd name="T64" fmla="*/ 290 w 795"/>
                <a:gd name="T65" fmla="*/ 749 h 1132"/>
                <a:gd name="T66" fmla="*/ 244 w 795"/>
                <a:gd name="T67" fmla="*/ 802 h 1132"/>
                <a:gd name="T68" fmla="*/ 313 w 795"/>
                <a:gd name="T69" fmla="*/ 909 h 1132"/>
                <a:gd name="T70" fmla="*/ 313 w 795"/>
                <a:gd name="T71" fmla="*/ 909 h 1132"/>
                <a:gd name="T72" fmla="*/ 359 w 795"/>
                <a:gd name="T73" fmla="*/ 932 h 1132"/>
                <a:gd name="T74" fmla="*/ 511 w 795"/>
                <a:gd name="T75" fmla="*/ 863 h 1132"/>
                <a:gd name="T76" fmla="*/ 557 w 795"/>
                <a:gd name="T77" fmla="*/ 925 h 1132"/>
                <a:gd name="T78" fmla="*/ 481 w 795"/>
                <a:gd name="T79" fmla="*/ 1031 h 1132"/>
                <a:gd name="T80" fmla="*/ 572 w 795"/>
                <a:gd name="T81" fmla="*/ 1131 h 1132"/>
                <a:gd name="T82" fmla="*/ 572 w 795"/>
                <a:gd name="T83" fmla="*/ 1131 h 1132"/>
                <a:gd name="T84" fmla="*/ 702 w 795"/>
                <a:gd name="T85" fmla="*/ 1047 h 1132"/>
                <a:gd name="T86" fmla="*/ 779 w 795"/>
                <a:gd name="T87" fmla="*/ 970 h 1132"/>
                <a:gd name="T88" fmla="*/ 779 w 795"/>
                <a:gd name="T89" fmla="*/ 970 h 1132"/>
                <a:gd name="T90" fmla="*/ 771 w 795"/>
                <a:gd name="T91" fmla="*/ 932 h 1132"/>
                <a:gd name="T92" fmla="*/ 771 w 795"/>
                <a:gd name="T93" fmla="*/ 909 h 1132"/>
                <a:gd name="T94" fmla="*/ 771 w 795"/>
                <a:gd name="T95" fmla="*/ 902 h 1132"/>
                <a:gd name="T96" fmla="*/ 771 w 795"/>
                <a:gd name="T97" fmla="*/ 879 h 1132"/>
                <a:gd name="T98" fmla="*/ 763 w 795"/>
                <a:gd name="T99" fmla="*/ 863 h 1132"/>
                <a:gd name="T100" fmla="*/ 763 w 795"/>
                <a:gd name="T101" fmla="*/ 818 h 1132"/>
                <a:gd name="T102" fmla="*/ 771 w 795"/>
                <a:gd name="T103" fmla="*/ 810 h 1132"/>
                <a:gd name="T104" fmla="*/ 771 w 795"/>
                <a:gd name="T105" fmla="*/ 795 h 1132"/>
                <a:gd name="T106" fmla="*/ 771 w 795"/>
                <a:gd name="T107" fmla="*/ 795 h 1132"/>
                <a:gd name="T108" fmla="*/ 771 w 795"/>
                <a:gd name="T109" fmla="*/ 787 h 1132"/>
                <a:gd name="T110" fmla="*/ 756 w 795"/>
                <a:gd name="T111" fmla="*/ 718 h 1132"/>
                <a:gd name="T112" fmla="*/ 748 w 795"/>
                <a:gd name="T113" fmla="*/ 688 h 1132"/>
                <a:gd name="T114" fmla="*/ 763 w 795"/>
                <a:gd name="T115" fmla="*/ 619 h 1132"/>
                <a:gd name="T116" fmla="*/ 756 w 795"/>
                <a:gd name="T117" fmla="*/ 550 h 1132"/>
                <a:gd name="T118" fmla="*/ 763 w 795"/>
                <a:gd name="T119" fmla="*/ 504 h 1132"/>
                <a:gd name="T120" fmla="*/ 748 w 795"/>
                <a:gd name="T121" fmla="*/ 466 h 1132"/>
                <a:gd name="T122" fmla="*/ 794 w 795"/>
                <a:gd name="T123" fmla="*/ 39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5" h="1132">
                  <a:moveTo>
                    <a:pt x="794" y="390"/>
                  </a:moveTo>
                  <a:lnTo>
                    <a:pt x="794" y="390"/>
                  </a:lnTo>
                  <a:cubicBezTo>
                    <a:pt x="779" y="375"/>
                    <a:pt x="740" y="375"/>
                    <a:pt x="718" y="367"/>
                  </a:cubicBezTo>
                  <a:cubicBezTo>
                    <a:pt x="687" y="359"/>
                    <a:pt x="702" y="344"/>
                    <a:pt x="664" y="367"/>
                  </a:cubicBezTo>
                  <a:cubicBezTo>
                    <a:pt x="641" y="375"/>
                    <a:pt x="641" y="352"/>
                    <a:pt x="626" y="344"/>
                  </a:cubicBezTo>
                  <a:cubicBezTo>
                    <a:pt x="626" y="321"/>
                    <a:pt x="603" y="291"/>
                    <a:pt x="595" y="268"/>
                  </a:cubicBezTo>
                  <a:cubicBezTo>
                    <a:pt x="580" y="245"/>
                    <a:pt x="557" y="229"/>
                    <a:pt x="534" y="214"/>
                  </a:cubicBezTo>
                  <a:cubicBezTo>
                    <a:pt x="519" y="206"/>
                    <a:pt x="496" y="191"/>
                    <a:pt x="481" y="176"/>
                  </a:cubicBezTo>
                  <a:cubicBezTo>
                    <a:pt x="473" y="161"/>
                    <a:pt x="435" y="130"/>
                    <a:pt x="435" y="122"/>
                  </a:cubicBezTo>
                  <a:cubicBezTo>
                    <a:pt x="420" y="122"/>
                    <a:pt x="382" y="168"/>
                    <a:pt x="366" y="176"/>
                  </a:cubicBezTo>
                  <a:cubicBezTo>
                    <a:pt x="351" y="183"/>
                    <a:pt x="305" y="222"/>
                    <a:pt x="297" y="206"/>
                  </a:cubicBezTo>
                  <a:cubicBezTo>
                    <a:pt x="290" y="191"/>
                    <a:pt x="290" y="176"/>
                    <a:pt x="290" y="153"/>
                  </a:cubicBezTo>
                  <a:cubicBezTo>
                    <a:pt x="290" y="145"/>
                    <a:pt x="244" y="153"/>
                    <a:pt x="236" y="153"/>
                  </a:cubicBezTo>
                  <a:cubicBezTo>
                    <a:pt x="229" y="153"/>
                    <a:pt x="221" y="77"/>
                    <a:pt x="213" y="69"/>
                  </a:cubicBezTo>
                  <a:cubicBezTo>
                    <a:pt x="190" y="39"/>
                    <a:pt x="160" y="23"/>
                    <a:pt x="137" y="0"/>
                  </a:cubicBezTo>
                  <a:lnTo>
                    <a:pt x="137" y="0"/>
                  </a:lnTo>
                  <a:cubicBezTo>
                    <a:pt x="122" y="16"/>
                    <a:pt x="99" y="31"/>
                    <a:pt x="91" y="54"/>
                  </a:cubicBezTo>
                  <a:cubicBezTo>
                    <a:pt x="91" y="84"/>
                    <a:pt x="99" y="115"/>
                    <a:pt x="114" y="145"/>
                  </a:cubicBezTo>
                  <a:cubicBezTo>
                    <a:pt x="129" y="176"/>
                    <a:pt x="175" y="199"/>
                    <a:pt x="183" y="237"/>
                  </a:cubicBezTo>
                  <a:cubicBezTo>
                    <a:pt x="183" y="260"/>
                    <a:pt x="137" y="260"/>
                    <a:pt x="129" y="275"/>
                  </a:cubicBezTo>
                  <a:cubicBezTo>
                    <a:pt x="107" y="298"/>
                    <a:pt x="114" y="336"/>
                    <a:pt x="91" y="359"/>
                  </a:cubicBezTo>
                  <a:cubicBezTo>
                    <a:pt x="68" y="390"/>
                    <a:pt x="30" y="405"/>
                    <a:pt x="0" y="428"/>
                  </a:cubicBezTo>
                  <a:lnTo>
                    <a:pt x="0" y="428"/>
                  </a:lnTo>
                  <a:cubicBezTo>
                    <a:pt x="7" y="451"/>
                    <a:pt x="0" y="466"/>
                    <a:pt x="7" y="481"/>
                  </a:cubicBezTo>
                  <a:cubicBezTo>
                    <a:pt x="15" y="489"/>
                    <a:pt x="23" y="489"/>
                    <a:pt x="30" y="489"/>
                  </a:cubicBezTo>
                  <a:lnTo>
                    <a:pt x="30" y="489"/>
                  </a:lnTo>
                  <a:cubicBezTo>
                    <a:pt x="61" y="497"/>
                    <a:pt x="91" y="489"/>
                    <a:pt x="114" y="497"/>
                  </a:cubicBezTo>
                  <a:cubicBezTo>
                    <a:pt x="137" y="504"/>
                    <a:pt x="152" y="520"/>
                    <a:pt x="168" y="535"/>
                  </a:cubicBezTo>
                  <a:cubicBezTo>
                    <a:pt x="175" y="543"/>
                    <a:pt x="168" y="558"/>
                    <a:pt x="175" y="573"/>
                  </a:cubicBezTo>
                  <a:cubicBezTo>
                    <a:pt x="175" y="573"/>
                    <a:pt x="190" y="665"/>
                    <a:pt x="198" y="672"/>
                  </a:cubicBezTo>
                  <a:cubicBezTo>
                    <a:pt x="206" y="672"/>
                    <a:pt x="252" y="688"/>
                    <a:pt x="252" y="688"/>
                  </a:cubicBezTo>
                  <a:cubicBezTo>
                    <a:pt x="252" y="703"/>
                    <a:pt x="244" y="718"/>
                    <a:pt x="252" y="733"/>
                  </a:cubicBezTo>
                  <a:cubicBezTo>
                    <a:pt x="259" y="741"/>
                    <a:pt x="290" y="733"/>
                    <a:pt x="290" y="749"/>
                  </a:cubicBezTo>
                  <a:cubicBezTo>
                    <a:pt x="290" y="772"/>
                    <a:pt x="244" y="779"/>
                    <a:pt x="244" y="802"/>
                  </a:cubicBezTo>
                  <a:cubicBezTo>
                    <a:pt x="252" y="840"/>
                    <a:pt x="290" y="871"/>
                    <a:pt x="313" y="909"/>
                  </a:cubicBezTo>
                  <a:lnTo>
                    <a:pt x="313" y="909"/>
                  </a:lnTo>
                  <a:cubicBezTo>
                    <a:pt x="328" y="917"/>
                    <a:pt x="343" y="932"/>
                    <a:pt x="359" y="932"/>
                  </a:cubicBezTo>
                  <a:cubicBezTo>
                    <a:pt x="412" y="917"/>
                    <a:pt x="458" y="863"/>
                    <a:pt x="511" y="863"/>
                  </a:cubicBezTo>
                  <a:cubicBezTo>
                    <a:pt x="542" y="863"/>
                    <a:pt x="565" y="902"/>
                    <a:pt x="557" y="925"/>
                  </a:cubicBezTo>
                  <a:cubicBezTo>
                    <a:pt x="549" y="970"/>
                    <a:pt x="488" y="986"/>
                    <a:pt x="481" y="1031"/>
                  </a:cubicBezTo>
                  <a:cubicBezTo>
                    <a:pt x="473" y="1047"/>
                    <a:pt x="557" y="1115"/>
                    <a:pt x="572" y="1131"/>
                  </a:cubicBezTo>
                  <a:lnTo>
                    <a:pt x="572" y="1131"/>
                  </a:lnTo>
                  <a:cubicBezTo>
                    <a:pt x="611" y="1100"/>
                    <a:pt x="657" y="1070"/>
                    <a:pt x="702" y="1047"/>
                  </a:cubicBezTo>
                  <a:cubicBezTo>
                    <a:pt x="740" y="1031"/>
                    <a:pt x="763" y="1001"/>
                    <a:pt x="779" y="970"/>
                  </a:cubicBezTo>
                  <a:lnTo>
                    <a:pt x="779" y="970"/>
                  </a:lnTo>
                  <a:cubicBezTo>
                    <a:pt x="771" y="932"/>
                    <a:pt x="771" y="932"/>
                    <a:pt x="771" y="932"/>
                  </a:cubicBezTo>
                  <a:cubicBezTo>
                    <a:pt x="771" y="925"/>
                    <a:pt x="771" y="909"/>
                    <a:pt x="771" y="909"/>
                  </a:cubicBezTo>
                  <a:cubicBezTo>
                    <a:pt x="771" y="902"/>
                    <a:pt x="771" y="902"/>
                    <a:pt x="771" y="902"/>
                  </a:cubicBezTo>
                  <a:cubicBezTo>
                    <a:pt x="779" y="902"/>
                    <a:pt x="779" y="886"/>
                    <a:pt x="771" y="879"/>
                  </a:cubicBezTo>
                  <a:cubicBezTo>
                    <a:pt x="771" y="871"/>
                    <a:pt x="771" y="871"/>
                    <a:pt x="763" y="863"/>
                  </a:cubicBezTo>
                  <a:cubicBezTo>
                    <a:pt x="756" y="848"/>
                    <a:pt x="748" y="825"/>
                    <a:pt x="763" y="818"/>
                  </a:cubicBezTo>
                  <a:lnTo>
                    <a:pt x="771" y="810"/>
                  </a:lnTo>
                  <a:cubicBezTo>
                    <a:pt x="771" y="802"/>
                    <a:pt x="771" y="802"/>
                    <a:pt x="771" y="795"/>
                  </a:cubicBezTo>
                  <a:lnTo>
                    <a:pt x="771" y="795"/>
                  </a:lnTo>
                  <a:lnTo>
                    <a:pt x="771" y="787"/>
                  </a:lnTo>
                  <a:cubicBezTo>
                    <a:pt x="756" y="718"/>
                    <a:pt x="756" y="718"/>
                    <a:pt x="756" y="718"/>
                  </a:cubicBezTo>
                  <a:cubicBezTo>
                    <a:pt x="756" y="711"/>
                    <a:pt x="763" y="688"/>
                    <a:pt x="748" y="688"/>
                  </a:cubicBezTo>
                  <a:cubicBezTo>
                    <a:pt x="748" y="650"/>
                    <a:pt x="740" y="650"/>
                    <a:pt x="763" y="619"/>
                  </a:cubicBezTo>
                  <a:cubicBezTo>
                    <a:pt x="786" y="596"/>
                    <a:pt x="786" y="573"/>
                    <a:pt x="756" y="550"/>
                  </a:cubicBezTo>
                  <a:cubicBezTo>
                    <a:pt x="756" y="535"/>
                    <a:pt x="763" y="527"/>
                    <a:pt x="763" y="504"/>
                  </a:cubicBezTo>
                  <a:cubicBezTo>
                    <a:pt x="763" y="489"/>
                    <a:pt x="748" y="481"/>
                    <a:pt x="748" y="466"/>
                  </a:cubicBezTo>
                  <a:cubicBezTo>
                    <a:pt x="748" y="443"/>
                    <a:pt x="794" y="428"/>
                    <a:pt x="794" y="39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96" name="Freeform 79">
              <a:extLst>
                <a:ext uri="{FF2B5EF4-FFF2-40B4-BE49-F238E27FC236}">
                  <a16:creationId xmlns:a16="http://schemas.microsoft.com/office/drawing/2014/main" id="{7A91E6CA-242C-4B0D-901C-0A97A4C71B08}"/>
                </a:ext>
              </a:extLst>
            </p:cNvPr>
            <p:cNvSpPr>
              <a:spLocks noChangeArrowheads="1"/>
            </p:cNvSpPr>
            <p:nvPr/>
          </p:nvSpPr>
          <p:spPr bwMode="auto">
            <a:xfrm>
              <a:off x="6016233" y="8685214"/>
              <a:ext cx="96832" cy="173037"/>
            </a:xfrm>
            <a:custGeom>
              <a:avLst/>
              <a:gdLst>
                <a:gd name="T0" fmla="*/ 0 w 269"/>
                <a:gd name="T1" fmla="*/ 46 h 482"/>
                <a:gd name="T2" fmla="*/ 0 w 269"/>
                <a:gd name="T3" fmla="*/ 46 h 482"/>
                <a:gd name="T4" fmla="*/ 54 w 269"/>
                <a:gd name="T5" fmla="*/ 0 h 482"/>
                <a:gd name="T6" fmla="*/ 69 w 269"/>
                <a:gd name="T7" fmla="*/ 46 h 482"/>
                <a:gd name="T8" fmla="*/ 122 w 269"/>
                <a:gd name="T9" fmla="*/ 53 h 482"/>
                <a:gd name="T10" fmla="*/ 130 w 269"/>
                <a:gd name="T11" fmla="*/ 107 h 482"/>
                <a:gd name="T12" fmla="*/ 176 w 269"/>
                <a:gd name="T13" fmla="*/ 114 h 482"/>
                <a:gd name="T14" fmla="*/ 176 w 269"/>
                <a:gd name="T15" fmla="*/ 114 h 482"/>
                <a:gd name="T16" fmla="*/ 191 w 269"/>
                <a:gd name="T17" fmla="*/ 206 h 482"/>
                <a:gd name="T18" fmla="*/ 268 w 269"/>
                <a:gd name="T19" fmla="*/ 397 h 482"/>
                <a:gd name="T20" fmla="*/ 214 w 269"/>
                <a:gd name="T21" fmla="*/ 481 h 482"/>
                <a:gd name="T22" fmla="*/ 214 w 269"/>
                <a:gd name="T23" fmla="*/ 481 h 482"/>
                <a:gd name="T24" fmla="*/ 176 w 269"/>
                <a:gd name="T25" fmla="*/ 428 h 482"/>
                <a:gd name="T26" fmla="*/ 107 w 269"/>
                <a:gd name="T27" fmla="*/ 351 h 482"/>
                <a:gd name="T28" fmla="*/ 0 w 269"/>
                <a:gd name="T29" fmla="*/ 183 h 482"/>
                <a:gd name="T30" fmla="*/ 31 w 269"/>
                <a:gd name="T31" fmla="*/ 145 h 482"/>
                <a:gd name="T32" fmla="*/ 0 w 269"/>
                <a:gd name="T33" fmla="*/ 4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 h="482">
                  <a:moveTo>
                    <a:pt x="0" y="46"/>
                  </a:moveTo>
                  <a:lnTo>
                    <a:pt x="0" y="46"/>
                  </a:lnTo>
                  <a:cubicBezTo>
                    <a:pt x="16" y="30"/>
                    <a:pt x="31" y="0"/>
                    <a:pt x="54" y="0"/>
                  </a:cubicBezTo>
                  <a:cubicBezTo>
                    <a:pt x="69" y="0"/>
                    <a:pt x="61" y="30"/>
                    <a:pt x="69" y="46"/>
                  </a:cubicBezTo>
                  <a:cubicBezTo>
                    <a:pt x="84" y="53"/>
                    <a:pt x="107" y="46"/>
                    <a:pt x="122" y="53"/>
                  </a:cubicBezTo>
                  <a:cubicBezTo>
                    <a:pt x="130" y="68"/>
                    <a:pt x="122" y="91"/>
                    <a:pt x="130" y="107"/>
                  </a:cubicBezTo>
                  <a:cubicBezTo>
                    <a:pt x="145" y="114"/>
                    <a:pt x="161" y="114"/>
                    <a:pt x="176" y="114"/>
                  </a:cubicBezTo>
                  <a:lnTo>
                    <a:pt x="176" y="114"/>
                  </a:lnTo>
                  <a:cubicBezTo>
                    <a:pt x="184" y="145"/>
                    <a:pt x="176" y="175"/>
                    <a:pt x="191" y="206"/>
                  </a:cubicBezTo>
                  <a:cubicBezTo>
                    <a:pt x="207" y="267"/>
                    <a:pt x="260" y="328"/>
                    <a:pt x="268" y="397"/>
                  </a:cubicBezTo>
                  <a:cubicBezTo>
                    <a:pt x="268" y="428"/>
                    <a:pt x="230" y="450"/>
                    <a:pt x="214" y="481"/>
                  </a:cubicBezTo>
                  <a:lnTo>
                    <a:pt x="214" y="481"/>
                  </a:lnTo>
                  <a:cubicBezTo>
                    <a:pt x="207" y="466"/>
                    <a:pt x="191" y="443"/>
                    <a:pt x="176" y="428"/>
                  </a:cubicBezTo>
                  <a:cubicBezTo>
                    <a:pt x="153" y="397"/>
                    <a:pt x="122" y="374"/>
                    <a:pt x="107" y="351"/>
                  </a:cubicBezTo>
                  <a:cubicBezTo>
                    <a:pt x="69" y="298"/>
                    <a:pt x="23" y="244"/>
                    <a:pt x="0" y="183"/>
                  </a:cubicBezTo>
                  <a:cubicBezTo>
                    <a:pt x="0" y="168"/>
                    <a:pt x="31" y="160"/>
                    <a:pt x="31" y="145"/>
                  </a:cubicBezTo>
                  <a:cubicBezTo>
                    <a:pt x="31" y="107"/>
                    <a:pt x="8" y="76"/>
                    <a:pt x="0" y="46"/>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97" name="Freeform 80">
              <a:extLst>
                <a:ext uri="{FF2B5EF4-FFF2-40B4-BE49-F238E27FC236}">
                  <a16:creationId xmlns:a16="http://schemas.microsoft.com/office/drawing/2014/main" id="{0E1F5207-AC06-401A-B1A0-446838E26D2B}"/>
                </a:ext>
              </a:extLst>
            </p:cNvPr>
            <p:cNvSpPr>
              <a:spLocks noChangeArrowheads="1"/>
            </p:cNvSpPr>
            <p:nvPr/>
          </p:nvSpPr>
          <p:spPr bwMode="auto">
            <a:xfrm>
              <a:off x="6095603" y="8689976"/>
              <a:ext cx="112706" cy="138113"/>
            </a:xfrm>
            <a:custGeom>
              <a:avLst/>
              <a:gdLst>
                <a:gd name="T0" fmla="*/ 236 w 313"/>
                <a:gd name="T1" fmla="*/ 23 h 383"/>
                <a:gd name="T2" fmla="*/ 236 w 313"/>
                <a:gd name="T3" fmla="*/ 23 h 383"/>
                <a:gd name="T4" fmla="*/ 243 w 313"/>
                <a:gd name="T5" fmla="*/ 76 h 383"/>
                <a:gd name="T6" fmla="*/ 266 w 313"/>
                <a:gd name="T7" fmla="*/ 84 h 383"/>
                <a:gd name="T8" fmla="*/ 266 w 313"/>
                <a:gd name="T9" fmla="*/ 84 h 383"/>
                <a:gd name="T10" fmla="*/ 304 w 313"/>
                <a:gd name="T11" fmla="*/ 168 h 383"/>
                <a:gd name="T12" fmla="*/ 304 w 313"/>
                <a:gd name="T13" fmla="*/ 367 h 383"/>
                <a:gd name="T14" fmla="*/ 304 w 313"/>
                <a:gd name="T15" fmla="*/ 367 h 383"/>
                <a:gd name="T16" fmla="*/ 259 w 313"/>
                <a:gd name="T17" fmla="*/ 367 h 383"/>
                <a:gd name="T18" fmla="*/ 281 w 313"/>
                <a:gd name="T19" fmla="*/ 336 h 383"/>
                <a:gd name="T20" fmla="*/ 251 w 313"/>
                <a:gd name="T21" fmla="*/ 306 h 383"/>
                <a:gd name="T22" fmla="*/ 151 w 313"/>
                <a:gd name="T23" fmla="*/ 199 h 383"/>
                <a:gd name="T24" fmla="*/ 137 w 313"/>
                <a:gd name="T25" fmla="*/ 252 h 383"/>
                <a:gd name="T26" fmla="*/ 76 w 313"/>
                <a:gd name="T27" fmla="*/ 183 h 383"/>
                <a:gd name="T28" fmla="*/ 0 w 313"/>
                <a:gd name="T29" fmla="*/ 76 h 383"/>
                <a:gd name="T30" fmla="*/ 0 w 313"/>
                <a:gd name="T31" fmla="*/ 76 h 383"/>
                <a:gd name="T32" fmla="*/ 30 w 313"/>
                <a:gd name="T33" fmla="*/ 8 h 383"/>
                <a:gd name="T34" fmla="*/ 122 w 313"/>
                <a:gd name="T35" fmla="*/ 38 h 383"/>
                <a:gd name="T36" fmla="*/ 236 w 313"/>
                <a:gd name="T37" fmla="*/ 2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3" h="383">
                  <a:moveTo>
                    <a:pt x="236" y="23"/>
                  </a:moveTo>
                  <a:lnTo>
                    <a:pt x="236" y="23"/>
                  </a:lnTo>
                  <a:cubicBezTo>
                    <a:pt x="243" y="46"/>
                    <a:pt x="236" y="61"/>
                    <a:pt x="243" y="76"/>
                  </a:cubicBezTo>
                  <a:cubicBezTo>
                    <a:pt x="251" y="84"/>
                    <a:pt x="259" y="84"/>
                    <a:pt x="266" y="84"/>
                  </a:cubicBezTo>
                  <a:lnTo>
                    <a:pt x="266" y="84"/>
                  </a:lnTo>
                  <a:cubicBezTo>
                    <a:pt x="281" y="115"/>
                    <a:pt x="297" y="138"/>
                    <a:pt x="304" y="168"/>
                  </a:cubicBezTo>
                  <a:cubicBezTo>
                    <a:pt x="312" y="237"/>
                    <a:pt x="304" y="298"/>
                    <a:pt x="304" y="367"/>
                  </a:cubicBezTo>
                  <a:lnTo>
                    <a:pt x="304" y="367"/>
                  </a:lnTo>
                  <a:cubicBezTo>
                    <a:pt x="289" y="367"/>
                    <a:pt x="274" y="382"/>
                    <a:pt x="259" y="367"/>
                  </a:cubicBezTo>
                  <a:cubicBezTo>
                    <a:pt x="251" y="359"/>
                    <a:pt x="281" y="351"/>
                    <a:pt x="281" y="336"/>
                  </a:cubicBezTo>
                  <a:cubicBezTo>
                    <a:pt x="274" y="328"/>
                    <a:pt x="259" y="321"/>
                    <a:pt x="251" y="306"/>
                  </a:cubicBezTo>
                  <a:cubicBezTo>
                    <a:pt x="220" y="275"/>
                    <a:pt x="197" y="222"/>
                    <a:pt x="151" y="199"/>
                  </a:cubicBezTo>
                  <a:cubicBezTo>
                    <a:pt x="137" y="191"/>
                    <a:pt x="159" y="260"/>
                    <a:pt x="137" y="252"/>
                  </a:cubicBezTo>
                  <a:cubicBezTo>
                    <a:pt x="107" y="245"/>
                    <a:pt x="99" y="206"/>
                    <a:pt x="76" y="183"/>
                  </a:cubicBezTo>
                  <a:cubicBezTo>
                    <a:pt x="46" y="153"/>
                    <a:pt x="23" y="115"/>
                    <a:pt x="0" y="76"/>
                  </a:cubicBezTo>
                  <a:lnTo>
                    <a:pt x="0" y="76"/>
                  </a:lnTo>
                  <a:cubicBezTo>
                    <a:pt x="8" y="53"/>
                    <a:pt x="8" y="15"/>
                    <a:pt x="30" y="8"/>
                  </a:cubicBezTo>
                  <a:cubicBezTo>
                    <a:pt x="61" y="0"/>
                    <a:pt x="91" y="38"/>
                    <a:pt x="122" y="38"/>
                  </a:cubicBezTo>
                  <a:cubicBezTo>
                    <a:pt x="159" y="46"/>
                    <a:pt x="197" y="31"/>
                    <a:pt x="236" y="23"/>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98" name="Freeform 81">
              <a:extLst>
                <a:ext uri="{FF2B5EF4-FFF2-40B4-BE49-F238E27FC236}">
                  <a16:creationId xmlns:a16="http://schemas.microsoft.com/office/drawing/2014/main" id="{D4691290-238F-4507-9EF8-75705BFB79C6}"/>
                </a:ext>
              </a:extLst>
            </p:cNvPr>
            <p:cNvSpPr>
              <a:spLocks noChangeArrowheads="1"/>
            </p:cNvSpPr>
            <p:nvPr/>
          </p:nvSpPr>
          <p:spPr bwMode="auto">
            <a:xfrm>
              <a:off x="6190847" y="8720138"/>
              <a:ext cx="101593" cy="163512"/>
            </a:xfrm>
            <a:custGeom>
              <a:avLst/>
              <a:gdLst>
                <a:gd name="T0" fmla="*/ 0 w 284"/>
                <a:gd name="T1" fmla="*/ 0 h 452"/>
                <a:gd name="T2" fmla="*/ 0 w 284"/>
                <a:gd name="T3" fmla="*/ 0 h 452"/>
                <a:gd name="T4" fmla="*/ 84 w 284"/>
                <a:gd name="T5" fmla="*/ 8 h 452"/>
                <a:gd name="T6" fmla="*/ 138 w 284"/>
                <a:gd name="T7" fmla="*/ 46 h 452"/>
                <a:gd name="T8" fmla="*/ 145 w 284"/>
                <a:gd name="T9" fmla="*/ 84 h 452"/>
                <a:gd name="T10" fmla="*/ 168 w 284"/>
                <a:gd name="T11" fmla="*/ 183 h 452"/>
                <a:gd name="T12" fmla="*/ 222 w 284"/>
                <a:gd name="T13" fmla="*/ 199 h 452"/>
                <a:gd name="T14" fmla="*/ 222 w 284"/>
                <a:gd name="T15" fmla="*/ 244 h 452"/>
                <a:gd name="T16" fmla="*/ 260 w 284"/>
                <a:gd name="T17" fmla="*/ 260 h 452"/>
                <a:gd name="T18" fmla="*/ 214 w 284"/>
                <a:gd name="T19" fmla="*/ 313 h 452"/>
                <a:gd name="T20" fmla="*/ 283 w 284"/>
                <a:gd name="T21" fmla="*/ 420 h 452"/>
                <a:gd name="T22" fmla="*/ 283 w 284"/>
                <a:gd name="T23" fmla="*/ 420 h 452"/>
                <a:gd name="T24" fmla="*/ 183 w 284"/>
                <a:gd name="T25" fmla="*/ 451 h 452"/>
                <a:gd name="T26" fmla="*/ 92 w 284"/>
                <a:gd name="T27" fmla="*/ 451 h 452"/>
                <a:gd name="T28" fmla="*/ 92 w 284"/>
                <a:gd name="T29" fmla="*/ 451 h 452"/>
                <a:gd name="T30" fmla="*/ 61 w 284"/>
                <a:gd name="T31" fmla="*/ 405 h 452"/>
                <a:gd name="T32" fmla="*/ 99 w 284"/>
                <a:gd name="T33" fmla="*/ 351 h 452"/>
                <a:gd name="T34" fmla="*/ 92 w 284"/>
                <a:gd name="T35" fmla="*/ 275 h 452"/>
                <a:gd name="T36" fmla="*/ 38 w 284"/>
                <a:gd name="T37" fmla="*/ 283 h 452"/>
                <a:gd name="T38" fmla="*/ 38 w 284"/>
                <a:gd name="T39" fmla="*/ 283 h 452"/>
                <a:gd name="T40" fmla="*/ 38 w 284"/>
                <a:gd name="T41" fmla="*/ 84 h 452"/>
                <a:gd name="T42" fmla="*/ 0 w 284"/>
                <a:gd name="T43"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4" h="452">
                  <a:moveTo>
                    <a:pt x="0" y="0"/>
                  </a:moveTo>
                  <a:lnTo>
                    <a:pt x="0" y="0"/>
                  </a:lnTo>
                  <a:cubicBezTo>
                    <a:pt x="31" y="8"/>
                    <a:pt x="61" y="0"/>
                    <a:pt x="84" y="8"/>
                  </a:cubicBezTo>
                  <a:cubicBezTo>
                    <a:pt x="107" y="15"/>
                    <a:pt x="122" y="31"/>
                    <a:pt x="138" y="46"/>
                  </a:cubicBezTo>
                  <a:cubicBezTo>
                    <a:pt x="145" y="54"/>
                    <a:pt x="138" y="69"/>
                    <a:pt x="145" y="84"/>
                  </a:cubicBezTo>
                  <a:cubicBezTo>
                    <a:pt x="145" y="84"/>
                    <a:pt x="160" y="176"/>
                    <a:pt x="168" y="183"/>
                  </a:cubicBezTo>
                  <a:cubicBezTo>
                    <a:pt x="176" y="183"/>
                    <a:pt x="222" y="199"/>
                    <a:pt x="222" y="199"/>
                  </a:cubicBezTo>
                  <a:cubicBezTo>
                    <a:pt x="222" y="214"/>
                    <a:pt x="214" y="229"/>
                    <a:pt x="222" y="244"/>
                  </a:cubicBezTo>
                  <a:cubicBezTo>
                    <a:pt x="229" y="252"/>
                    <a:pt x="260" y="244"/>
                    <a:pt x="260" y="260"/>
                  </a:cubicBezTo>
                  <a:cubicBezTo>
                    <a:pt x="260" y="283"/>
                    <a:pt x="214" y="290"/>
                    <a:pt x="214" y="313"/>
                  </a:cubicBezTo>
                  <a:cubicBezTo>
                    <a:pt x="222" y="351"/>
                    <a:pt x="260" y="382"/>
                    <a:pt x="283" y="420"/>
                  </a:cubicBezTo>
                  <a:lnTo>
                    <a:pt x="283" y="420"/>
                  </a:lnTo>
                  <a:cubicBezTo>
                    <a:pt x="252" y="428"/>
                    <a:pt x="222" y="443"/>
                    <a:pt x="183" y="451"/>
                  </a:cubicBezTo>
                  <a:cubicBezTo>
                    <a:pt x="153" y="451"/>
                    <a:pt x="122" y="451"/>
                    <a:pt x="92" y="451"/>
                  </a:cubicBezTo>
                  <a:lnTo>
                    <a:pt x="92" y="451"/>
                  </a:lnTo>
                  <a:cubicBezTo>
                    <a:pt x="77" y="436"/>
                    <a:pt x="61" y="420"/>
                    <a:pt x="61" y="405"/>
                  </a:cubicBezTo>
                  <a:cubicBezTo>
                    <a:pt x="61" y="382"/>
                    <a:pt x="92" y="374"/>
                    <a:pt x="99" y="351"/>
                  </a:cubicBezTo>
                  <a:cubicBezTo>
                    <a:pt x="99" y="321"/>
                    <a:pt x="107" y="290"/>
                    <a:pt x="92" y="275"/>
                  </a:cubicBezTo>
                  <a:cubicBezTo>
                    <a:pt x="77" y="260"/>
                    <a:pt x="54" y="275"/>
                    <a:pt x="38" y="283"/>
                  </a:cubicBezTo>
                  <a:lnTo>
                    <a:pt x="38" y="283"/>
                  </a:lnTo>
                  <a:cubicBezTo>
                    <a:pt x="38" y="214"/>
                    <a:pt x="46" y="153"/>
                    <a:pt x="38" y="84"/>
                  </a:cubicBezTo>
                  <a:cubicBezTo>
                    <a:pt x="31" y="54"/>
                    <a:pt x="15" y="31"/>
                    <a:pt x="0"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299" name="Freeform 82">
              <a:extLst>
                <a:ext uri="{FF2B5EF4-FFF2-40B4-BE49-F238E27FC236}">
                  <a16:creationId xmlns:a16="http://schemas.microsoft.com/office/drawing/2014/main" id="{C158BCAB-6106-47E8-9012-627C2D16BC2D}"/>
                </a:ext>
              </a:extLst>
            </p:cNvPr>
            <p:cNvSpPr>
              <a:spLocks noChangeArrowheads="1"/>
            </p:cNvSpPr>
            <p:nvPr/>
          </p:nvSpPr>
          <p:spPr bwMode="auto">
            <a:xfrm>
              <a:off x="6079730" y="8718551"/>
              <a:ext cx="150803" cy="231775"/>
            </a:xfrm>
            <a:custGeom>
              <a:avLst/>
              <a:gdLst>
                <a:gd name="T0" fmla="*/ 0 w 420"/>
                <a:gd name="T1" fmla="*/ 23 h 643"/>
                <a:gd name="T2" fmla="*/ 0 w 420"/>
                <a:gd name="T3" fmla="*/ 23 h 643"/>
                <a:gd name="T4" fmla="*/ 46 w 420"/>
                <a:gd name="T5" fmla="*/ 0 h 643"/>
                <a:gd name="T6" fmla="*/ 46 w 420"/>
                <a:gd name="T7" fmla="*/ 0 h 643"/>
                <a:gd name="T8" fmla="*/ 122 w 420"/>
                <a:gd name="T9" fmla="*/ 107 h 643"/>
                <a:gd name="T10" fmla="*/ 183 w 420"/>
                <a:gd name="T11" fmla="*/ 176 h 643"/>
                <a:gd name="T12" fmla="*/ 197 w 420"/>
                <a:gd name="T13" fmla="*/ 123 h 643"/>
                <a:gd name="T14" fmla="*/ 297 w 420"/>
                <a:gd name="T15" fmla="*/ 230 h 643"/>
                <a:gd name="T16" fmla="*/ 327 w 420"/>
                <a:gd name="T17" fmla="*/ 260 h 643"/>
                <a:gd name="T18" fmla="*/ 305 w 420"/>
                <a:gd name="T19" fmla="*/ 291 h 643"/>
                <a:gd name="T20" fmla="*/ 350 w 420"/>
                <a:gd name="T21" fmla="*/ 291 h 643"/>
                <a:gd name="T22" fmla="*/ 350 w 420"/>
                <a:gd name="T23" fmla="*/ 291 h 643"/>
                <a:gd name="T24" fmla="*/ 404 w 420"/>
                <a:gd name="T25" fmla="*/ 283 h 643"/>
                <a:gd name="T26" fmla="*/ 411 w 420"/>
                <a:gd name="T27" fmla="*/ 359 h 643"/>
                <a:gd name="T28" fmla="*/ 373 w 420"/>
                <a:gd name="T29" fmla="*/ 413 h 643"/>
                <a:gd name="T30" fmla="*/ 404 w 420"/>
                <a:gd name="T31" fmla="*/ 459 h 643"/>
                <a:gd name="T32" fmla="*/ 404 w 420"/>
                <a:gd name="T33" fmla="*/ 459 h 643"/>
                <a:gd name="T34" fmla="*/ 343 w 420"/>
                <a:gd name="T35" fmla="*/ 535 h 643"/>
                <a:gd name="T36" fmla="*/ 389 w 420"/>
                <a:gd name="T37" fmla="*/ 581 h 643"/>
                <a:gd name="T38" fmla="*/ 350 w 420"/>
                <a:gd name="T39" fmla="*/ 642 h 643"/>
                <a:gd name="T40" fmla="*/ 350 w 420"/>
                <a:gd name="T41" fmla="*/ 642 h 643"/>
                <a:gd name="T42" fmla="*/ 274 w 420"/>
                <a:gd name="T43" fmla="*/ 611 h 643"/>
                <a:gd name="T44" fmla="*/ 160 w 420"/>
                <a:gd name="T45" fmla="*/ 627 h 643"/>
                <a:gd name="T46" fmla="*/ 160 w 420"/>
                <a:gd name="T47" fmla="*/ 627 h 643"/>
                <a:gd name="T48" fmla="*/ 69 w 420"/>
                <a:gd name="T49" fmla="*/ 535 h 643"/>
                <a:gd name="T50" fmla="*/ 38 w 420"/>
                <a:gd name="T51" fmla="*/ 390 h 643"/>
                <a:gd name="T52" fmla="*/ 38 w 420"/>
                <a:gd name="T53" fmla="*/ 390 h 643"/>
                <a:gd name="T54" fmla="*/ 92 w 420"/>
                <a:gd name="T55" fmla="*/ 306 h 643"/>
                <a:gd name="T56" fmla="*/ 15 w 420"/>
                <a:gd name="T57" fmla="*/ 115 h 643"/>
                <a:gd name="T58" fmla="*/ 0 w 420"/>
                <a:gd name="T59" fmla="*/ 2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0" h="643">
                  <a:moveTo>
                    <a:pt x="0" y="23"/>
                  </a:moveTo>
                  <a:lnTo>
                    <a:pt x="0" y="23"/>
                  </a:lnTo>
                  <a:cubicBezTo>
                    <a:pt x="46" y="0"/>
                    <a:pt x="46" y="0"/>
                    <a:pt x="46" y="0"/>
                  </a:cubicBezTo>
                  <a:lnTo>
                    <a:pt x="46" y="0"/>
                  </a:lnTo>
                  <a:cubicBezTo>
                    <a:pt x="69" y="39"/>
                    <a:pt x="92" y="77"/>
                    <a:pt x="122" y="107"/>
                  </a:cubicBezTo>
                  <a:cubicBezTo>
                    <a:pt x="145" y="130"/>
                    <a:pt x="153" y="169"/>
                    <a:pt x="183" y="176"/>
                  </a:cubicBezTo>
                  <a:cubicBezTo>
                    <a:pt x="205" y="184"/>
                    <a:pt x="183" y="115"/>
                    <a:pt x="197" y="123"/>
                  </a:cubicBezTo>
                  <a:cubicBezTo>
                    <a:pt x="243" y="146"/>
                    <a:pt x="266" y="199"/>
                    <a:pt x="297" y="230"/>
                  </a:cubicBezTo>
                  <a:cubicBezTo>
                    <a:pt x="305" y="245"/>
                    <a:pt x="320" y="252"/>
                    <a:pt x="327" y="260"/>
                  </a:cubicBezTo>
                  <a:cubicBezTo>
                    <a:pt x="327" y="275"/>
                    <a:pt x="297" y="283"/>
                    <a:pt x="305" y="291"/>
                  </a:cubicBezTo>
                  <a:cubicBezTo>
                    <a:pt x="320" y="306"/>
                    <a:pt x="335" y="291"/>
                    <a:pt x="350" y="291"/>
                  </a:cubicBezTo>
                  <a:lnTo>
                    <a:pt x="350" y="291"/>
                  </a:lnTo>
                  <a:cubicBezTo>
                    <a:pt x="366" y="283"/>
                    <a:pt x="389" y="268"/>
                    <a:pt x="404" y="283"/>
                  </a:cubicBezTo>
                  <a:cubicBezTo>
                    <a:pt x="419" y="298"/>
                    <a:pt x="411" y="329"/>
                    <a:pt x="411" y="359"/>
                  </a:cubicBezTo>
                  <a:cubicBezTo>
                    <a:pt x="404" y="382"/>
                    <a:pt x="373" y="390"/>
                    <a:pt x="373" y="413"/>
                  </a:cubicBezTo>
                  <a:cubicBezTo>
                    <a:pt x="373" y="428"/>
                    <a:pt x="389" y="444"/>
                    <a:pt x="404" y="459"/>
                  </a:cubicBezTo>
                  <a:lnTo>
                    <a:pt x="404" y="459"/>
                  </a:lnTo>
                  <a:cubicBezTo>
                    <a:pt x="381" y="482"/>
                    <a:pt x="350" y="505"/>
                    <a:pt x="343" y="535"/>
                  </a:cubicBezTo>
                  <a:cubicBezTo>
                    <a:pt x="343" y="550"/>
                    <a:pt x="389" y="558"/>
                    <a:pt x="389" y="581"/>
                  </a:cubicBezTo>
                  <a:cubicBezTo>
                    <a:pt x="389" y="604"/>
                    <a:pt x="366" y="627"/>
                    <a:pt x="350" y="642"/>
                  </a:cubicBezTo>
                  <a:lnTo>
                    <a:pt x="350" y="642"/>
                  </a:lnTo>
                  <a:cubicBezTo>
                    <a:pt x="320" y="634"/>
                    <a:pt x="297" y="611"/>
                    <a:pt x="274" y="611"/>
                  </a:cubicBezTo>
                  <a:cubicBezTo>
                    <a:pt x="236" y="604"/>
                    <a:pt x="197" y="619"/>
                    <a:pt x="160" y="627"/>
                  </a:cubicBezTo>
                  <a:lnTo>
                    <a:pt x="160" y="627"/>
                  </a:lnTo>
                  <a:cubicBezTo>
                    <a:pt x="130" y="596"/>
                    <a:pt x="92" y="566"/>
                    <a:pt x="69" y="535"/>
                  </a:cubicBezTo>
                  <a:cubicBezTo>
                    <a:pt x="54" y="489"/>
                    <a:pt x="54" y="436"/>
                    <a:pt x="38" y="390"/>
                  </a:cubicBezTo>
                  <a:lnTo>
                    <a:pt x="38" y="390"/>
                  </a:lnTo>
                  <a:cubicBezTo>
                    <a:pt x="54" y="359"/>
                    <a:pt x="92" y="337"/>
                    <a:pt x="92" y="306"/>
                  </a:cubicBezTo>
                  <a:cubicBezTo>
                    <a:pt x="84" y="237"/>
                    <a:pt x="31" y="176"/>
                    <a:pt x="15" y="115"/>
                  </a:cubicBezTo>
                  <a:cubicBezTo>
                    <a:pt x="0" y="84"/>
                    <a:pt x="8" y="54"/>
                    <a:pt x="0" y="23"/>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00" name="Freeform 83">
              <a:extLst>
                <a:ext uri="{FF2B5EF4-FFF2-40B4-BE49-F238E27FC236}">
                  <a16:creationId xmlns:a16="http://schemas.microsoft.com/office/drawing/2014/main" id="{91F27E37-C199-4804-96F3-27AD7196132A}"/>
                </a:ext>
              </a:extLst>
            </p:cNvPr>
            <p:cNvSpPr>
              <a:spLocks noChangeArrowheads="1"/>
            </p:cNvSpPr>
            <p:nvPr/>
          </p:nvSpPr>
          <p:spPr bwMode="auto">
            <a:xfrm>
              <a:off x="6203546" y="8855076"/>
              <a:ext cx="184138" cy="138113"/>
            </a:xfrm>
            <a:custGeom>
              <a:avLst/>
              <a:gdLst>
                <a:gd name="T0" fmla="*/ 61 w 512"/>
                <a:gd name="T1" fmla="*/ 77 h 383"/>
                <a:gd name="T2" fmla="*/ 61 w 512"/>
                <a:gd name="T3" fmla="*/ 77 h 383"/>
                <a:gd name="T4" fmla="*/ 152 w 512"/>
                <a:gd name="T5" fmla="*/ 77 h 383"/>
                <a:gd name="T6" fmla="*/ 252 w 512"/>
                <a:gd name="T7" fmla="*/ 46 h 383"/>
                <a:gd name="T8" fmla="*/ 252 w 512"/>
                <a:gd name="T9" fmla="*/ 46 h 383"/>
                <a:gd name="T10" fmla="*/ 298 w 512"/>
                <a:gd name="T11" fmla="*/ 69 h 383"/>
                <a:gd name="T12" fmla="*/ 450 w 512"/>
                <a:gd name="T13" fmla="*/ 0 h 383"/>
                <a:gd name="T14" fmla="*/ 496 w 512"/>
                <a:gd name="T15" fmla="*/ 62 h 383"/>
                <a:gd name="T16" fmla="*/ 420 w 512"/>
                <a:gd name="T17" fmla="*/ 168 h 383"/>
                <a:gd name="T18" fmla="*/ 511 w 512"/>
                <a:gd name="T19" fmla="*/ 268 h 383"/>
                <a:gd name="T20" fmla="*/ 511 w 512"/>
                <a:gd name="T21" fmla="*/ 268 h 383"/>
                <a:gd name="T22" fmla="*/ 397 w 512"/>
                <a:gd name="T23" fmla="*/ 329 h 383"/>
                <a:gd name="T24" fmla="*/ 68 w 512"/>
                <a:gd name="T25" fmla="*/ 382 h 383"/>
                <a:gd name="T26" fmla="*/ 68 w 512"/>
                <a:gd name="T27" fmla="*/ 382 h 383"/>
                <a:gd name="T28" fmla="*/ 53 w 512"/>
                <a:gd name="T29" fmla="*/ 275 h 383"/>
                <a:gd name="T30" fmla="*/ 7 w 512"/>
                <a:gd name="T31" fmla="*/ 260 h 383"/>
                <a:gd name="T32" fmla="*/ 7 w 512"/>
                <a:gd name="T33" fmla="*/ 260 h 383"/>
                <a:gd name="T34" fmla="*/ 46 w 512"/>
                <a:gd name="T35" fmla="*/ 199 h 383"/>
                <a:gd name="T36" fmla="*/ 0 w 512"/>
                <a:gd name="T37" fmla="*/ 153 h 383"/>
                <a:gd name="T38" fmla="*/ 61 w 512"/>
                <a:gd name="T39" fmla="*/ 7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2" h="383">
                  <a:moveTo>
                    <a:pt x="61" y="77"/>
                  </a:moveTo>
                  <a:lnTo>
                    <a:pt x="61" y="77"/>
                  </a:lnTo>
                  <a:cubicBezTo>
                    <a:pt x="91" y="77"/>
                    <a:pt x="122" y="77"/>
                    <a:pt x="152" y="77"/>
                  </a:cubicBezTo>
                  <a:cubicBezTo>
                    <a:pt x="191" y="69"/>
                    <a:pt x="221" y="54"/>
                    <a:pt x="252" y="46"/>
                  </a:cubicBezTo>
                  <a:lnTo>
                    <a:pt x="252" y="46"/>
                  </a:lnTo>
                  <a:cubicBezTo>
                    <a:pt x="267" y="54"/>
                    <a:pt x="282" y="69"/>
                    <a:pt x="298" y="69"/>
                  </a:cubicBezTo>
                  <a:cubicBezTo>
                    <a:pt x="351" y="54"/>
                    <a:pt x="397" y="0"/>
                    <a:pt x="450" y="0"/>
                  </a:cubicBezTo>
                  <a:cubicBezTo>
                    <a:pt x="481" y="0"/>
                    <a:pt x="504" y="39"/>
                    <a:pt x="496" y="62"/>
                  </a:cubicBezTo>
                  <a:cubicBezTo>
                    <a:pt x="488" y="107"/>
                    <a:pt x="427" y="123"/>
                    <a:pt x="420" y="168"/>
                  </a:cubicBezTo>
                  <a:cubicBezTo>
                    <a:pt x="412" y="184"/>
                    <a:pt x="496" y="252"/>
                    <a:pt x="511" y="268"/>
                  </a:cubicBezTo>
                  <a:lnTo>
                    <a:pt x="511" y="268"/>
                  </a:lnTo>
                  <a:cubicBezTo>
                    <a:pt x="473" y="291"/>
                    <a:pt x="435" y="314"/>
                    <a:pt x="397" y="329"/>
                  </a:cubicBezTo>
                  <a:cubicBezTo>
                    <a:pt x="282" y="367"/>
                    <a:pt x="160" y="344"/>
                    <a:pt x="68" y="382"/>
                  </a:cubicBezTo>
                  <a:lnTo>
                    <a:pt x="68" y="382"/>
                  </a:lnTo>
                  <a:cubicBezTo>
                    <a:pt x="61" y="344"/>
                    <a:pt x="68" y="306"/>
                    <a:pt x="53" y="275"/>
                  </a:cubicBezTo>
                  <a:cubicBezTo>
                    <a:pt x="46" y="260"/>
                    <a:pt x="23" y="268"/>
                    <a:pt x="7" y="260"/>
                  </a:cubicBezTo>
                  <a:lnTo>
                    <a:pt x="7" y="260"/>
                  </a:lnTo>
                  <a:cubicBezTo>
                    <a:pt x="23" y="245"/>
                    <a:pt x="46" y="222"/>
                    <a:pt x="46" y="199"/>
                  </a:cubicBezTo>
                  <a:cubicBezTo>
                    <a:pt x="46" y="176"/>
                    <a:pt x="0" y="168"/>
                    <a:pt x="0" y="153"/>
                  </a:cubicBezTo>
                  <a:cubicBezTo>
                    <a:pt x="7" y="123"/>
                    <a:pt x="38" y="100"/>
                    <a:pt x="61" y="77"/>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01" name="Freeform 84">
              <a:extLst>
                <a:ext uri="{FF2B5EF4-FFF2-40B4-BE49-F238E27FC236}">
                  <a16:creationId xmlns:a16="http://schemas.microsoft.com/office/drawing/2014/main" id="{79E54779-573C-4B5F-AF6E-A82640BBD31F}"/>
                </a:ext>
              </a:extLst>
            </p:cNvPr>
            <p:cNvSpPr>
              <a:spLocks noChangeArrowheads="1"/>
            </p:cNvSpPr>
            <p:nvPr/>
          </p:nvSpPr>
          <p:spPr bwMode="auto">
            <a:xfrm>
              <a:off x="5825746" y="8858251"/>
              <a:ext cx="174614" cy="176213"/>
            </a:xfrm>
            <a:custGeom>
              <a:avLst/>
              <a:gdLst>
                <a:gd name="T0" fmla="*/ 352 w 483"/>
                <a:gd name="T1" fmla="*/ 8 h 490"/>
                <a:gd name="T2" fmla="*/ 352 w 483"/>
                <a:gd name="T3" fmla="*/ 8 h 490"/>
                <a:gd name="T4" fmla="*/ 451 w 483"/>
                <a:gd name="T5" fmla="*/ 84 h 490"/>
                <a:gd name="T6" fmla="*/ 474 w 483"/>
                <a:gd name="T7" fmla="*/ 160 h 490"/>
                <a:gd name="T8" fmla="*/ 474 w 483"/>
                <a:gd name="T9" fmla="*/ 221 h 490"/>
                <a:gd name="T10" fmla="*/ 474 w 483"/>
                <a:gd name="T11" fmla="*/ 329 h 490"/>
                <a:gd name="T12" fmla="*/ 474 w 483"/>
                <a:gd name="T13" fmla="*/ 329 h 490"/>
                <a:gd name="T14" fmla="*/ 390 w 483"/>
                <a:gd name="T15" fmla="*/ 405 h 490"/>
                <a:gd name="T16" fmla="*/ 336 w 483"/>
                <a:gd name="T17" fmla="*/ 390 h 490"/>
                <a:gd name="T18" fmla="*/ 191 w 483"/>
                <a:gd name="T19" fmla="*/ 489 h 490"/>
                <a:gd name="T20" fmla="*/ 191 w 483"/>
                <a:gd name="T21" fmla="*/ 489 h 490"/>
                <a:gd name="T22" fmla="*/ 31 w 483"/>
                <a:gd name="T23" fmla="*/ 390 h 490"/>
                <a:gd name="T24" fmla="*/ 0 w 483"/>
                <a:gd name="T25" fmla="*/ 290 h 490"/>
                <a:gd name="T26" fmla="*/ 0 w 483"/>
                <a:gd name="T27" fmla="*/ 290 h 490"/>
                <a:gd name="T28" fmla="*/ 184 w 483"/>
                <a:gd name="T29" fmla="*/ 283 h 490"/>
                <a:gd name="T30" fmla="*/ 199 w 483"/>
                <a:gd name="T31" fmla="*/ 221 h 490"/>
                <a:gd name="T32" fmla="*/ 145 w 483"/>
                <a:gd name="T33" fmla="*/ 99 h 490"/>
                <a:gd name="T34" fmla="*/ 184 w 483"/>
                <a:gd name="T35" fmla="*/ 15 h 490"/>
                <a:gd name="T36" fmla="*/ 275 w 483"/>
                <a:gd name="T37" fmla="*/ 23 h 490"/>
                <a:gd name="T38" fmla="*/ 352 w 483"/>
                <a:gd name="T39" fmla="*/ 8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3" h="490">
                  <a:moveTo>
                    <a:pt x="352" y="8"/>
                  </a:moveTo>
                  <a:lnTo>
                    <a:pt x="352" y="8"/>
                  </a:lnTo>
                  <a:cubicBezTo>
                    <a:pt x="382" y="31"/>
                    <a:pt x="420" y="54"/>
                    <a:pt x="451" y="84"/>
                  </a:cubicBezTo>
                  <a:cubicBezTo>
                    <a:pt x="466" y="107"/>
                    <a:pt x="474" y="137"/>
                    <a:pt x="474" y="160"/>
                  </a:cubicBezTo>
                  <a:cubicBezTo>
                    <a:pt x="482" y="183"/>
                    <a:pt x="474" y="199"/>
                    <a:pt x="474" y="221"/>
                  </a:cubicBezTo>
                  <a:cubicBezTo>
                    <a:pt x="474" y="260"/>
                    <a:pt x="474" y="290"/>
                    <a:pt x="474" y="329"/>
                  </a:cubicBezTo>
                  <a:lnTo>
                    <a:pt x="474" y="329"/>
                  </a:lnTo>
                  <a:cubicBezTo>
                    <a:pt x="443" y="351"/>
                    <a:pt x="420" y="390"/>
                    <a:pt x="390" y="405"/>
                  </a:cubicBezTo>
                  <a:cubicBezTo>
                    <a:pt x="374" y="412"/>
                    <a:pt x="352" y="382"/>
                    <a:pt x="336" y="390"/>
                  </a:cubicBezTo>
                  <a:cubicBezTo>
                    <a:pt x="290" y="405"/>
                    <a:pt x="229" y="466"/>
                    <a:pt x="191" y="489"/>
                  </a:cubicBezTo>
                  <a:lnTo>
                    <a:pt x="191" y="489"/>
                  </a:lnTo>
                  <a:cubicBezTo>
                    <a:pt x="130" y="466"/>
                    <a:pt x="61" y="481"/>
                    <a:pt x="31" y="390"/>
                  </a:cubicBezTo>
                  <a:cubicBezTo>
                    <a:pt x="23" y="367"/>
                    <a:pt x="15" y="336"/>
                    <a:pt x="0" y="290"/>
                  </a:cubicBezTo>
                  <a:lnTo>
                    <a:pt x="0" y="290"/>
                  </a:lnTo>
                  <a:cubicBezTo>
                    <a:pt x="46" y="290"/>
                    <a:pt x="138" y="298"/>
                    <a:pt x="184" y="283"/>
                  </a:cubicBezTo>
                  <a:cubicBezTo>
                    <a:pt x="199" y="275"/>
                    <a:pt x="207" y="244"/>
                    <a:pt x="199" y="221"/>
                  </a:cubicBezTo>
                  <a:cubicBezTo>
                    <a:pt x="191" y="176"/>
                    <a:pt x="153" y="145"/>
                    <a:pt x="145" y="99"/>
                  </a:cubicBezTo>
                  <a:cubicBezTo>
                    <a:pt x="145" y="69"/>
                    <a:pt x="153" y="31"/>
                    <a:pt x="184" y="15"/>
                  </a:cubicBezTo>
                  <a:cubicBezTo>
                    <a:pt x="207" y="0"/>
                    <a:pt x="245" y="23"/>
                    <a:pt x="275" y="23"/>
                  </a:cubicBezTo>
                  <a:cubicBezTo>
                    <a:pt x="306" y="23"/>
                    <a:pt x="329" y="8"/>
                    <a:pt x="352" y="8"/>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02" name="Freeform 85">
              <a:extLst>
                <a:ext uri="{FF2B5EF4-FFF2-40B4-BE49-F238E27FC236}">
                  <a16:creationId xmlns:a16="http://schemas.microsoft.com/office/drawing/2014/main" id="{4E539AEC-09FB-4EB1-850F-8BD81F32AA81}"/>
                </a:ext>
              </a:extLst>
            </p:cNvPr>
            <p:cNvSpPr>
              <a:spLocks noChangeArrowheads="1"/>
            </p:cNvSpPr>
            <p:nvPr/>
          </p:nvSpPr>
          <p:spPr bwMode="auto">
            <a:xfrm>
              <a:off x="5930514" y="8686800"/>
              <a:ext cx="206362" cy="300038"/>
            </a:xfrm>
            <a:custGeom>
              <a:avLst/>
              <a:gdLst>
                <a:gd name="T0" fmla="*/ 237 w 574"/>
                <a:gd name="T1" fmla="*/ 39 h 834"/>
                <a:gd name="T2" fmla="*/ 237 w 574"/>
                <a:gd name="T3" fmla="*/ 39 h 834"/>
                <a:gd name="T4" fmla="*/ 268 w 574"/>
                <a:gd name="T5" fmla="*/ 138 h 834"/>
                <a:gd name="T6" fmla="*/ 237 w 574"/>
                <a:gd name="T7" fmla="*/ 176 h 834"/>
                <a:gd name="T8" fmla="*/ 344 w 574"/>
                <a:gd name="T9" fmla="*/ 344 h 834"/>
                <a:gd name="T10" fmla="*/ 413 w 574"/>
                <a:gd name="T11" fmla="*/ 421 h 834"/>
                <a:gd name="T12" fmla="*/ 451 w 574"/>
                <a:gd name="T13" fmla="*/ 474 h 834"/>
                <a:gd name="T14" fmla="*/ 451 w 574"/>
                <a:gd name="T15" fmla="*/ 474 h 834"/>
                <a:gd name="T16" fmla="*/ 482 w 574"/>
                <a:gd name="T17" fmla="*/ 619 h 834"/>
                <a:gd name="T18" fmla="*/ 573 w 574"/>
                <a:gd name="T19" fmla="*/ 711 h 834"/>
                <a:gd name="T20" fmla="*/ 573 w 574"/>
                <a:gd name="T21" fmla="*/ 711 h 834"/>
                <a:gd name="T22" fmla="*/ 535 w 574"/>
                <a:gd name="T23" fmla="*/ 749 h 834"/>
                <a:gd name="T24" fmla="*/ 482 w 574"/>
                <a:gd name="T25" fmla="*/ 718 h 834"/>
                <a:gd name="T26" fmla="*/ 413 w 574"/>
                <a:gd name="T27" fmla="*/ 749 h 834"/>
                <a:gd name="T28" fmla="*/ 413 w 574"/>
                <a:gd name="T29" fmla="*/ 818 h 834"/>
                <a:gd name="T30" fmla="*/ 413 w 574"/>
                <a:gd name="T31" fmla="*/ 818 h 834"/>
                <a:gd name="T32" fmla="*/ 291 w 574"/>
                <a:gd name="T33" fmla="*/ 833 h 834"/>
                <a:gd name="T34" fmla="*/ 184 w 574"/>
                <a:gd name="T35" fmla="*/ 803 h 834"/>
                <a:gd name="T36" fmla="*/ 184 w 574"/>
                <a:gd name="T37" fmla="*/ 803 h 834"/>
                <a:gd name="T38" fmla="*/ 184 w 574"/>
                <a:gd name="T39" fmla="*/ 695 h 834"/>
                <a:gd name="T40" fmla="*/ 184 w 574"/>
                <a:gd name="T41" fmla="*/ 634 h 834"/>
                <a:gd name="T42" fmla="*/ 161 w 574"/>
                <a:gd name="T43" fmla="*/ 558 h 834"/>
                <a:gd name="T44" fmla="*/ 62 w 574"/>
                <a:gd name="T45" fmla="*/ 482 h 834"/>
                <a:gd name="T46" fmla="*/ 62 w 574"/>
                <a:gd name="T47" fmla="*/ 482 h 834"/>
                <a:gd name="T48" fmla="*/ 0 w 574"/>
                <a:gd name="T49" fmla="*/ 344 h 834"/>
                <a:gd name="T50" fmla="*/ 0 w 574"/>
                <a:gd name="T51" fmla="*/ 184 h 834"/>
                <a:gd name="T52" fmla="*/ 0 w 574"/>
                <a:gd name="T53" fmla="*/ 184 h 834"/>
                <a:gd name="T54" fmla="*/ 84 w 574"/>
                <a:gd name="T55" fmla="*/ 123 h 834"/>
                <a:gd name="T56" fmla="*/ 207 w 574"/>
                <a:gd name="T57" fmla="*/ 8 h 834"/>
                <a:gd name="T58" fmla="*/ 237 w 574"/>
                <a:gd name="T59" fmla="*/ 39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4" h="834">
                  <a:moveTo>
                    <a:pt x="237" y="39"/>
                  </a:moveTo>
                  <a:lnTo>
                    <a:pt x="237" y="39"/>
                  </a:lnTo>
                  <a:cubicBezTo>
                    <a:pt x="245" y="69"/>
                    <a:pt x="268" y="100"/>
                    <a:pt x="268" y="138"/>
                  </a:cubicBezTo>
                  <a:cubicBezTo>
                    <a:pt x="268" y="153"/>
                    <a:pt x="237" y="161"/>
                    <a:pt x="237" y="176"/>
                  </a:cubicBezTo>
                  <a:cubicBezTo>
                    <a:pt x="260" y="237"/>
                    <a:pt x="306" y="291"/>
                    <a:pt x="344" y="344"/>
                  </a:cubicBezTo>
                  <a:cubicBezTo>
                    <a:pt x="359" y="367"/>
                    <a:pt x="390" y="390"/>
                    <a:pt x="413" y="421"/>
                  </a:cubicBezTo>
                  <a:cubicBezTo>
                    <a:pt x="428" y="436"/>
                    <a:pt x="444" y="459"/>
                    <a:pt x="451" y="474"/>
                  </a:cubicBezTo>
                  <a:lnTo>
                    <a:pt x="451" y="474"/>
                  </a:lnTo>
                  <a:cubicBezTo>
                    <a:pt x="467" y="520"/>
                    <a:pt x="467" y="573"/>
                    <a:pt x="482" y="619"/>
                  </a:cubicBezTo>
                  <a:cubicBezTo>
                    <a:pt x="505" y="650"/>
                    <a:pt x="543" y="680"/>
                    <a:pt x="573" y="711"/>
                  </a:cubicBezTo>
                  <a:lnTo>
                    <a:pt x="573" y="711"/>
                  </a:lnTo>
                  <a:cubicBezTo>
                    <a:pt x="558" y="718"/>
                    <a:pt x="558" y="749"/>
                    <a:pt x="535" y="749"/>
                  </a:cubicBezTo>
                  <a:cubicBezTo>
                    <a:pt x="520" y="749"/>
                    <a:pt x="505" y="718"/>
                    <a:pt x="482" y="718"/>
                  </a:cubicBezTo>
                  <a:cubicBezTo>
                    <a:pt x="459" y="718"/>
                    <a:pt x="428" y="726"/>
                    <a:pt x="413" y="749"/>
                  </a:cubicBezTo>
                  <a:cubicBezTo>
                    <a:pt x="405" y="772"/>
                    <a:pt x="413" y="795"/>
                    <a:pt x="413" y="818"/>
                  </a:cubicBezTo>
                  <a:lnTo>
                    <a:pt x="413" y="818"/>
                  </a:lnTo>
                  <a:cubicBezTo>
                    <a:pt x="375" y="825"/>
                    <a:pt x="329" y="833"/>
                    <a:pt x="291" y="833"/>
                  </a:cubicBezTo>
                  <a:cubicBezTo>
                    <a:pt x="253" y="833"/>
                    <a:pt x="214" y="810"/>
                    <a:pt x="184" y="803"/>
                  </a:cubicBezTo>
                  <a:lnTo>
                    <a:pt x="184" y="803"/>
                  </a:lnTo>
                  <a:cubicBezTo>
                    <a:pt x="184" y="764"/>
                    <a:pt x="184" y="734"/>
                    <a:pt x="184" y="695"/>
                  </a:cubicBezTo>
                  <a:cubicBezTo>
                    <a:pt x="184" y="673"/>
                    <a:pt x="192" y="657"/>
                    <a:pt x="184" y="634"/>
                  </a:cubicBezTo>
                  <a:cubicBezTo>
                    <a:pt x="184" y="611"/>
                    <a:pt x="176" y="581"/>
                    <a:pt x="161" y="558"/>
                  </a:cubicBezTo>
                  <a:cubicBezTo>
                    <a:pt x="130" y="528"/>
                    <a:pt x="92" y="505"/>
                    <a:pt x="62" y="482"/>
                  </a:cubicBezTo>
                  <a:lnTo>
                    <a:pt x="62" y="482"/>
                  </a:lnTo>
                  <a:cubicBezTo>
                    <a:pt x="0" y="344"/>
                    <a:pt x="0" y="344"/>
                    <a:pt x="0" y="344"/>
                  </a:cubicBezTo>
                  <a:cubicBezTo>
                    <a:pt x="0" y="184"/>
                    <a:pt x="0" y="184"/>
                    <a:pt x="0" y="184"/>
                  </a:cubicBezTo>
                  <a:lnTo>
                    <a:pt x="0" y="184"/>
                  </a:lnTo>
                  <a:cubicBezTo>
                    <a:pt x="31" y="161"/>
                    <a:pt x="62" y="146"/>
                    <a:pt x="84" y="123"/>
                  </a:cubicBezTo>
                  <a:cubicBezTo>
                    <a:pt x="123" y="84"/>
                    <a:pt x="161" y="31"/>
                    <a:pt x="207" y="8"/>
                  </a:cubicBezTo>
                  <a:cubicBezTo>
                    <a:pt x="222" y="0"/>
                    <a:pt x="230" y="23"/>
                    <a:pt x="237" y="39"/>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03" name="Freeform 86">
              <a:extLst>
                <a:ext uri="{FF2B5EF4-FFF2-40B4-BE49-F238E27FC236}">
                  <a16:creationId xmlns:a16="http://schemas.microsoft.com/office/drawing/2014/main" id="{8060550C-7981-4E60-85C0-AFBE8CC73198}"/>
                </a:ext>
              </a:extLst>
            </p:cNvPr>
            <p:cNvSpPr>
              <a:spLocks noChangeArrowheads="1"/>
            </p:cNvSpPr>
            <p:nvPr/>
          </p:nvSpPr>
          <p:spPr bwMode="auto">
            <a:xfrm>
              <a:off x="5524140" y="8734425"/>
              <a:ext cx="266683" cy="234950"/>
            </a:xfrm>
            <a:custGeom>
              <a:avLst/>
              <a:gdLst>
                <a:gd name="T0" fmla="*/ 657 w 742"/>
                <a:gd name="T1" fmla="*/ 451 h 651"/>
                <a:gd name="T2" fmla="*/ 657 w 742"/>
                <a:gd name="T3" fmla="*/ 451 h 651"/>
                <a:gd name="T4" fmla="*/ 741 w 742"/>
                <a:gd name="T5" fmla="*/ 229 h 651"/>
                <a:gd name="T6" fmla="*/ 680 w 742"/>
                <a:gd name="T7" fmla="*/ 161 h 651"/>
                <a:gd name="T8" fmla="*/ 603 w 742"/>
                <a:gd name="T9" fmla="*/ 23 h 651"/>
                <a:gd name="T10" fmla="*/ 603 w 742"/>
                <a:gd name="T11" fmla="*/ 23 h 651"/>
                <a:gd name="T12" fmla="*/ 558 w 742"/>
                <a:gd name="T13" fmla="*/ 38 h 651"/>
                <a:gd name="T14" fmla="*/ 497 w 742"/>
                <a:gd name="T15" fmla="*/ 8 h 651"/>
                <a:gd name="T16" fmla="*/ 451 w 742"/>
                <a:gd name="T17" fmla="*/ 84 h 651"/>
                <a:gd name="T18" fmla="*/ 397 w 742"/>
                <a:gd name="T19" fmla="*/ 214 h 651"/>
                <a:gd name="T20" fmla="*/ 321 w 742"/>
                <a:gd name="T21" fmla="*/ 306 h 651"/>
                <a:gd name="T22" fmla="*/ 99 w 742"/>
                <a:gd name="T23" fmla="*/ 298 h 651"/>
                <a:gd name="T24" fmla="*/ 99 w 742"/>
                <a:gd name="T25" fmla="*/ 298 h 651"/>
                <a:gd name="T26" fmla="*/ 69 w 742"/>
                <a:gd name="T27" fmla="*/ 405 h 651"/>
                <a:gd name="T28" fmla="*/ 0 w 742"/>
                <a:gd name="T29" fmla="*/ 466 h 651"/>
                <a:gd name="T30" fmla="*/ 76 w 742"/>
                <a:gd name="T31" fmla="*/ 604 h 651"/>
                <a:gd name="T32" fmla="*/ 252 w 742"/>
                <a:gd name="T33" fmla="*/ 650 h 651"/>
                <a:gd name="T34" fmla="*/ 527 w 742"/>
                <a:gd name="T35" fmla="*/ 581 h 651"/>
                <a:gd name="T36" fmla="*/ 657 w 742"/>
                <a:gd name="T37" fmla="*/ 451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2" h="651">
                  <a:moveTo>
                    <a:pt x="657" y="451"/>
                  </a:moveTo>
                  <a:lnTo>
                    <a:pt x="657" y="451"/>
                  </a:lnTo>
                  <a:cubicBezTo>
                    <a:pt x="680" y="390"/>
                    <a:pt x="733" y="298"/>
                    <a:pt x="741" y="229"/>
                  </a:cubicBezTo>
                  <a:cubicBezTo>
                    <a:pt x="741" y="199"/>
                    <a:pt x="695" y="184"/>
                    <a:pt x="680" y="161"/>
                  </a:cubicBezTo>
                  <a:cubicBezTo>
                    <a:pt x="649" y="115"/>
                    <a:pt x="634" y="69"/>
                    <a:pt x="603" y="23"/>
                  </a:cubicBezTo>
                  <a:lnTo>
                    <a:pt x="603" y="23"/>
                  </a:lnTo>
                  <a:cubicBezTo>
                    <a:pt x="588" y="31"/>
                    <a:pt x="573" y="46"/>
                    <a:pt x="558" y="38"/>
                  </a:cubicBezTo>
                  <a:cubicBezTo>
                    <a:pt x="535" y="38"/>
                    <a:pt x="519" y="0"/>
                    <a:pt x="497" y="8"/>
                  </a:cubicBezTo>
                  <a:cubicBezTo>
                    <a:pt x="466" y="16"/>
                    <a:pt x="466" y="54"/>
                    <a:pt x="451" y="84"/>
                  </a:cubicBezTo>
                  <a:cubicBezTo>
                    <a:pt x="428" y="130"/>
                    <a:pt x="420" y="176"/>
                    <a:pt x="397" y="214"/>
                  </a:cubicBezTo>
                  <a:cubicBezTo>
                    <a:pt x="374" y="252"/>
                    <a:pt x="344" y="275"/>
                    <a:pt x="321" y="306"/>
                  </a:cubicBezTo>
                  <a:cubicBezTo>
                    <a:pt x="99" y="298"/>
                    <a:pt x="99" y="298"/>
                    <a:pt x="99" y="298"/>
                  </a:cubicBezTo>
                  <a:lnTo>
                    <a:pt x="99" y="298"/>
                  </a:lnTo>
                  <a:cubicBezTo>
                    <a:pt x="99" y="344"/>
                    <a:pt x="107" y="359"/>
                    <a:pt x="69" y="405"/>
                  </a:cubicBezTo>
                  <a:cubicBezTo>
                    <a:pt x="61" y="420"/>
                    <a:pt x="0" y="459"/>
                    <a:pt x="0" y="466"/>
                  </a:cubicBezTo>
                  <a:cubicBezTo>
                    <a:pt x="0" y="512"/>
                    <a:pt x="38" y="581"/>
                    <a:pt x="76" y="604"/>
                  </a:cubicBezTo>
                  <a:cubicBezTo>
                    <a:pt x="145" y="642"/>
                    <a:pt x="168" y="627"/>
                    <a:pt x="252" y="650"/>
                  </a:cubicBezTo>
                  <a:cubicBezTo>
                    <a:pt x="252" y="527"/>
                    <a:pt x="443" y="581"/>
                    <a:pt x="527" y="581"/>
                  </a:cubicBezTo>
                  <a:cubicBezTo>
                    <a:pt x="497" y="489"/>
                    <a:pt x="573" y="459"/>
                    <a:pt x="657" y="451"/>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04" name="Freeform 87">
              <a:extLst>
                <a:ext uri="{FF2B5EF4-FFF2-40B4-BE49-F238E27FC236}">
                  <a16:creationId xmlns:a16="http://schemas.microsoft.com/office/drawing/2014/main" id="{5D325721-759B-4393-BEDE-285B65E84A2F}"/>
                </a:ext>
              </a:extLst>
            </p:cNvPr>
            <p:cNvSpPr>
              <a:spLocks noChangeArrowheads="1"/>
            </p:cNvSpPr>
            <p:nvPr/>
          </p:nvSpPr>
          <p:spPr bwMode="auto">
            <a:xfrm>
              <a:off x="5741615" y="8701089"/>
              <a:ext cx="212711" cy="263525"/>
            </a:xfrm>
            <a:custGeom>
              <a:avLst/>
              <a:gdLst>
                <a:gd name="T0" fmla="*/ 0 w 590"/>
                <a:gd name="T1" fmla="*/ 114 h 734"/>
                <a:gd name="T2" fmla="*/ 0 w 590"/>
                <a:gd name="T3" fmla="*/ 114 h 734"/>
                <a:gd name="T4" fmla="*/ 62 w 590"/>
                <a:gd name="T5" fmla="*/ 114 h 734"/>
                <a:gd name="T6" fmla="*/ 46 w 590"/>
                <a:gd name="T7" fmla="*/ 22 h 734"/>
                <a:gd name="T8" fmla="*/ 123 w 590"/>
                <a:gd name="T9" fmla="*/ 15 h 734"/>
                <a:gd name="T10" fmla="*/ 191 w 590"/>
                <a:gd name="T11" fmla="*/ 61 h 734"/>
                <a:gd name="T12" fmla="*/ 191 w 590"/>
                <a:gd name="T13" fmla="*/ 61 h 734"/>
                <a:gd name="T14" fmla="*/ 230 w 590"/>
                <a:gd name="T15" fmla="*/ 114 h 734"/>
                <a:gd name="T16" fmla="*/ 275 w 590"/>
                <a:gd name="T17" fmla="*/ 160 h 734"/>
                <a:gd name="T18" fmla="*/ 314 w 590"/>
                <a:gd name="T19" fmla="*/ 107 h 734"/>
                <a:gd name="T20" fmla="*/ 421 w 590"/>
                <a:gd name="T21" fmla="*/ 76 h 734"/>
                <a:gd name="T22" fmla="*/ 527 w 590"/>
                <a:gd name="T23" fmla="*/ 107 h 734"/>
                <a:gd name="T24" fmla="*/ 527 w 590"/>
                <a:gd name="T25" fmla="*/ 145 h 734"/>
                <a:gd name="T26" fmla="*/ 527 w 590"/>
                <a:gd name="T27" fmla="*/ 145 h 734"/>
                <a:gd name="T28" fmla="*/ 527 w 590"/>
                <a:gd name="T29" fmla="*/ 305 h 734"/>
                <a:gd name="T30" fmla="*/ 589 w 590"/>
                <a:gd name="T31" fmla="*/ 443 h 734"/>
                <a:gd name="T32" fmla="*/ 589 w 590"/>
                <a:gd name="T33" fmla="*/ 443 h 734"/>
                <a:gd name="T34" fmla="*/ 512 w 590"/>
                <a:gd name="T35" fmla="*/ 458 h 734"/>
                <a:gd name="T36" fmla="*/ 421 w 590"/>
                <a:gd name="T37" fmla="*/ 450 h 734"/>
                <a:gd name="T38" fmla="*/ 382 w 590"/>
                <a:gd name="T39" fmla="*/ 534 h 734"/>
                <a:gd name="T40" fmla="*/ 436 w 590"/>
                <a:gd name="T41" fmla="*/ 656 h 734"/>
                <a:gd name="T42" fmla="*/ 421 w 590"/>
                <a:gd name="T43" fmla="*/ 718 h 734"/>
                <a:gd name="T44" fmla="*/ 237 w 590"/>
                <a:gd name="T45" fmla="*/ 725 h 734"/>
                <a:gd name="T46" fmla="*/ 237 w 590"/>
                <a:gd name="T47" fmla="*/ 725 h 734"/>
                <a:gd name="T48" fmla="*/ 77 w 590"/>
                <a:gd name="T49" fmla="*/ 542 h 734"/>
                <a:gd name="T50" fmla="*/ 54 w 590"/>
                <a:gd name="T51" fmla="*/ 542 h 734"/>
                <a:gd name="T52" fmla="*/ 54 w 590"/>
                <a:gd name="T53" fmla="*/ 542 h 734"/>
                <a:gd name="T54" fmla="*/ 138 w 590"/>
                <a:gd name="T55" fmla="*/ 320 h 734"/>
                <a:gd name="T56" fmla="*/ 77 w 590"/>
                <a:gd name="T57" fmla="*/ 252 h 734"/>
                <a:gd name="T58" fmla="*/ 0 w 590"/>
                <a:gd name="T59" fmla="*/ 114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0" h="734">
                  <a:moveTo>
                    <a:pt x="0" y="114"/>
                  </a:moveTo>
                  <a:lnTo>
                    <a:pt x="0" y="114"/>
                  </a:lnTo>
                  <a:cubicBezTo>
                    <a:pt x="23" y="114"/>
                    <a:pt x="54" y="129"/>
                    <a:pt x="62" y="114"/>
                  </a:cubicBezTo>
                  <a:cubicBezTo>
                    <a:pt x="77" y="84"/>
                    <a:pt x="31" y="45"/>
                    <a:pt x="46" y="22"/>
                  </a:cubicBezTo>
                  <a:cubicBezTo>
                    <a:pt x="62" y="0"/>
                    <a:pt x="100" y="7"/>
                    <a:pt x="123" y="15"/>
                  </a:cubicBezTo>
                  <a:cubicBezTo>
                    <a:pt x="153" y="22"/>
                    <a:pt x="169" y="45"/>
                    <a:pt x="191" y="61"/>
                  </a:cubicBezTo>
                  <a:lnTo>
                    <a:pt x="191" y="61"/>
                  </a:lnTo>
                  <a:cubicBezTo>
                    <a:pt x="207" y="76"/>
                    <a:pt x="214" y="99"/>
                    <a:pt x="230" y="114"/>
                  </a:cubicBezTo>
                  <a:cubicBezTo>
                    <a:pt x="245" y="129"/>
                    <a:pt x="252" y="160"/>
                    <a:pt x="275" y="160"/>
                  </a:cubicBezTo>
                  <a:cubicBezTo>
                    <a:pt x="298" y="160"/>
                    <a:pt x="291" y="114"/>
                    <a:pt x="314" y="107"/>
                  </a:cubicBezTo>
                  <a:cubicBezTo>
                    <a:pt x="344" y="84"/>
                    <a:pt x="382" y="76"/>
                    <a:pt x="421" y="76"/>
                  </a:cubicBezTo>
                  <a:cubicBezTo>
                    <a:pt x="459" y="76"/>
                    <a:pt x="497" y="91"/>
                    <a:pt x="527" y="107"/>
                  </a:cubicBezTo>
                  <a:cubicBezTo>
                    <a:pt x="535" y="114"/>
                    <a:pt x="527" y="129"/>
                    <a:pt x="527" y="145"/>
                  </a:cubicBezTo>
                  <a:lnTo>
                    <a:pt x="527" y="145"/>
                  </a:lnTo>
                  <a:cubicBezTo>
                    <a:pt x="527" y="305"/>
                    <a:pt x="527" y="305"/>
                    <a:pt x="527" y="305"/>
                  </a:cubicBezTo>
                  <a:cubicBezTo>
                    <a:pt x="589" y="443"/>
                    <a:pt x="589" y="443"/>
                    <a:pt x="589" y="443"/>
                  </a:cubicBezTo>
                  <a:lnTo>
                    <a:pt x="589" y="443"/>
                  </a:lnTo>
                  <a:cubicBezTo>
                    <a:pt x="566" y="443"/>
                    <a:pt x="543" y="458"/>
                    <a:pt x="512" y="458"/>
                  </a:cubicBezTo>
                  <a:cubicBezTo>
                    <a:pt x="482" y="458"/>
                    <a:pt x="444" y="435"/>
                    <a:pt x="421" y="450"/>
                  </a:cubicBezTo>
                  <a:cubicBezTo>
                    <a:pt x="390" y="466"/>
                    <a:pt x="382" y="504"/>
                    <a:pt x="382" y="534"/>
                  </a:cubicBezTo>
                  <a:cubicBezTo>
                    <a:pt x="390" y="580"/>
                    <a:pt x="428" y="611"/>
                    <a:pt x="436" y="656"/>
                  </a:cubicBezTo>
                  <a:cubicBezTo>
                    <a:pt x="444" y="679"/>
                    <a:pt x="436" y="710"/>
                    <a:pt x="421" y="718"/>
                  </a:cubicBezTo>
                  <a:cubicBezTo>
                    <a:pt x="375" y="733"/>
                    <a:pt x="283" y="725"/>
                    <a:pt x="237" y="725"/>
                  </a:cubicBezTo>
                  <a:lnTo>
                    <a:pt x="237" y="725"/>
                  </a:lnTo>
                  <a:cubicBezTo>
                    <a:pt x="199" y="641"/>
                    <a:pt x="146" y="542"/>
                    <a:pt x="77" y="542"/>
                  </a:cubicBezTo>
                  <a:cubicBezTo>
                    <a:pt x="69" y="542"/>
                    <a:pt x="62" y="542"/>
                    <a:pt x="54" y="542"/>
                  </a:cubicBezTo>
                  <a:lnTo>
                    <a:pt x="54" y="542"/>
                  </a:lnTo>
                  <a:cubicBezTo>
                    <a:pt x="77" y="481"/>
                    <a:pt x="130" y="389"/>
                    <a:pt x="138" y="320"/>
                  </a:cubicBezTo>
                  <a:cubicBezTo>
                    <a:pt x="138" y="290"/>
                    <a:pt x="92" y="275"/>
                    <a:pt x="77" y="252"/>
                  </a:cubicBezTo>
                  <a:cubicBezTo>
                    <a:pt x="46" y="206"/>
                    <a:pt x="31" y="160"/>
                    <a:pt x="0" y="114"/>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05" name="Freeform 88">
              <a:extLst>
                <a:ext uri="{FF2B5EF4-FFF2-40B4-BE49-F238E27FC236}">
                  <a16:creationId xmlns:a16="http://schemas.microsoft.com/office/drawing/2014/main" id="{62327FAC-D424-4D3F-88E3-7A235D462045}"/>
                </a:ext>
              </a:extLst>
            </p:cNvPr>
            <p:cNvSpPr>
              <a:spLocks noChangeArrowheads="1"/>
            </p:cNvSpPr>
            <p:nvPr/>
          </p:nvSpPr>
          <p:spPr bwMode="auto">
            <a:xfrm>
              <a:off x="4951090" y="8429625"/>
              <a:ext cx="480981" cy="490538"/>
            </a:xfrm>
            <a:custGeom>
              <a:avLst/>
              <a:gdLst>
                <a:gd name="T0" fmla="*/ 1100 w 1338"/>
                <a:gd name="T1" fmla="*/ 993 h 1361"/>
                <a:gd name="T2" fmla="*/ 1100 w 1338"/>
                <a:gd name="T3" fmla="*/ 993 h 1361"/>
                <a:gd name="T4" fmla="*/ 1085 w 1338"/>
                <a:gd name="T5" fmla="*/ 856 h 1361"/>
                <a:gd name="T6" fmla="*/ 1085 w 1338"/>
                <a:gd name="T7" fmla="*/ 848 h 1361"/>
                <a:gd name="T8" fmla="*/ 1100 w 1338"/>
                <a:gd name="T9" fmla="*/ 741 h 1361"/>
                <a:gd name="T10" fmla="*/ 894 w 1338"/>
                <a:gd name="T11" fmla="*/ 696 h 1361"/>
                <a:gd name="T12" fmla="*/ 963 w 1338"/>
                <a:gd name="T13" fmla="*/ 642 h 1361"/>
                <a:gd name="T14" fmla="*/ 925 w 1338"/>
                <a:gd name="T15" fmla="*/ 566 h 1361"/>
                <a:gd name="T16" fmla="*/ 1039 w 1338"/>
                <a:gd name="T17" fmla="*/ 451 h 1361"/>
                <a:gd name="T18" fmla="*/ 1093 w 1338"/>
                <a:gd name="T19" fmla="*/ 474 h 1361"/>
                <a:gd name="T20" fmla="*/ 1238 w 1338"/>
                <a:gd name="T21" fmla="*/ 382 h 1361"/>
                <a:gd name="T22" fmla="*/ 1337 w 1338"/>
                <a:gd name="T23" fmla="*/ 352 h 1361"/>
                <a:gd name="T24" fmla="*/ 1253 w 1338"/>
                <a:gd name="T25" fmla="*/ 214 h 1361"/>
                <a:gd name="T26" fmla="*/ 1222 w 1338"/>
                <a:gd name="T27" fmla="*/ 168 h 1361"/>
                <a:gd name="T28" fmla="*/ 1222 w 1338"/>
                <a:gd name="T29" fmla="*/ 168 h 1361"/>
                <a:gd name="T30" fmla="*/ 1207 w 1338"/>
                <a:gd name="T31" fmla="*/ 130 h 1361"/>
                <a:gd name="T32" fmla="*/ 1108 w 1338"/>
                <a:gd name="T33" fmla="*/ 130 h 1361"/>
                <a:gd name="T34" fmla="*/ 1077 w 1338"/>
                <a:gd name="T35" fmla="*/ 85 h 1361"/>
                <a:gd name="T36" fmla="*/ 1039 w 1338"/>
                <a:gd name="T37" fmla="*/ 123 h 1361"/>
                <a:gd name="T38" fmla="*/ 1001 w 1338"/>
                <a:gd name="T39" fmla="*/ 92 h 1361"/>
                <a:gd name="T40" fmla="*/ 1024 w 1338"/>
                <a:gd name="T41" fmla="*/ 62 h 1361"/>
                <a:gd name="T42" fmla="*/ 1008 w 1338"/>
                <a:gd name="T43" fmla="*/ 0 h 1361"/>
                <a:gd name="T44" fmla="*/ 1008 w 1338"/>
                <a:gd name="T45" fmla="*/ 0 h 1361"/>
                <a:gd name="T46" fmla="*/ 940 w 1338"/>
                <a:gd name="T47" fmla="*/ 16 h 1361"/>
                <a:gd name="T48" fmla="*/ 818 w 1338"/>
                <a:gd name="T49" fmla="*/ 168 h 1361"/>
                <a:gd name="T50" fmla="*/ 749 w 1338"/>
                <a:gd name="T51" fmla="*/ 229 h 1361"/>
                <a:gd name="T52" fmla="*/ 688 w 1338"/>
                <a:gd name="T53" fmla="*/ 245 h 1361"/>
                <a:gd name="T54" fmla="*/ 680 w 1338"/>
                <a:gd name="T55" fmla="*/ 237 h 1361"/>
                <a:gd name="T56" fmla="*/ 672 w 1338"/>
                <a:gd name="T57" fmla="*/ 237 h 1361"/>
                <a:gd name="T58" fmla="*/ 665 w 1338"/>
                <a:gd name="T59" fmla="*/ 245 h 1361"/>
                <a:gd name="T60" fmla="*/ 543 w 1338"/>
                <a:gd name="T61" fmla="*/ 260 h 1361"/>
                <a:gd name="T62" fmla="*/ 367 w 1338"/>
                <a:gd name="T63" fmla="*/ 260 h 1361"/>
                <a:gd name="T64" fmla="*/ 344 w 1338"/>
                <a:gd name="T65" fmla="*/ 413 h 1361"/>
                <a:gd name="T66" fmla="*/ 107 w 1338"/>
                <a:gd name="T67" fmla="*/ 520 h 1361"/>
                <a:gd name="T68" fmla="*/ 0 w 1338"/>
                <a:gd name="T69" fmla="*/ 665 h 1361"/>
                <a:gd name="T70" fmla="*/ 298 w 1338"/>
                <a:gd name="T71" fmla="*/ 734 h 1361"/>
                <a:gd name="T72" fmla="*/ 291 w 1338"/>
                <a:gd name="T73" fmla="*/ 902 h 1361"/>
                <a:gd name="T74" fmla="*/ 191 w 1338"/>
                <a:gd name="T75" fmla="*/ 963 h 1361"/>
                <a:gd name="T76" fmla="*/ 184 w 1338"/>
                <a:gd name="T77" fmla="*/ 1032 h 1361"/>
                <a:gd name="T78" fmla="*/ 229 w 1338"/>
                <a:gd name="T79" fmla="*/ 1108 h 1361"/>
                <a:gd name="T80" fmla="*/ 306 w 1338"/>
                <a:gd name="T81" fmla="*/ 1024 h 1361"/>
                <a:gd name="T82" fmla="*/ 604 w 1338"/>
                <a:gd name="T83" fmla="*/ 1062 h 1361"/>
                <a:gd name="T84" fmla="*/ 336 w 1338"/>
                <a:gd name="T85" fmla="*/ 1108 h 1361"/>
                <a:gd name="T86" fmla="*/ 390 w 1338"/>
                <a:gd name="T87" fmla="*/ 1161 h 1361"/>
                <a:gd name="T88" fmla="*/ 459 w 1338"/>
                <a:gd name="T89" fmla="*/ 1291 h 1361"/>
                <a:gd name="T90" fmla="*/ 596 w 1338"/>
                <a:gd name="T91" fmla="*/ 1337 h 1361"/>
                <a:gd name="T92" fmla="*/ 795 w 1338"/>
                <a:gd name="T93" fmla="*/ 1230 h 1361"/>
                <a:gd name="T94" fmla="*/ 1008 w 1338"/>
                <a:gd name="T95" fmla="*/ 1177 h 1361"/>
                <a:gd name="T96" fmla="*/ 1100 w 1338"/>
                <a:gd name="T97" fmla="*/ 993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38" h="1361">
                  <a:moveTo>
                    <a:pt x="1100" y="993"/>
                  </a:moveTo>
                  <a:lnTo>
                    <a:pt x="1100" y="993"/>
                  </a:lnTo>
                  <a:cubicBezTo>
                    <a:pt x="1093" y="955"/>
                    <a:pt x="1093" y="894"/>
                    <a:pt x="1085" y="856"/>
                  </a:cubicBezTo>
                  <a:lnTo>
                    <a:pt x="1085" y="848"/>
                  </a:lnTo>
                  <a:cubicBezTo>
                    <a:pt x="1093" y="810"/>
                    <a:pt x="1131" y="764"/>
                    <a:pt x="1100" y="741"/>
                  </a:cubicBezTo>
                  <a:cubicBezTo>
                    <a:pt x="1047" y="696"/>
                    <a:pt x="955" y="734"/>
                    <a:pt x="894" y="696"/>
                  </a:cubicBezTo>
                  <a:cubicBezTo>
                    <a:pt x="871" y="680"/>
                    <a:pt x="955" y="673"/>
                    <a:pt x="963" y="642"/>
                  </a:cubicBezTo>
                  <a:cubicBezTo>
                    <a:pt x="970" y="619"/>
                    <a:pt x="917" y="596"/>
                    <a:pt x="925" y="566"/>
                  </a:cubicBezTo>
                  <a:cubicBezTo>
                    <a:pt x="947" y="520"/>
                    <a:pt x="993" y="482"/>
                    <a:pt x="1039" y="451"/>
                  </a:cubicBezTo>
                  <a:cubicBezTo>
                    <a:pt x="1054" y="443"/>
                    <a:pt x="1077" y="482"/>
                    <a:pt x="1093" y="474"/>
                  </a:cubicBezTo>
                  <a:cubicBezTo>
                    <a:pt x="1146" y="459"/>
                    <a:pt x="1192" y="405"/>
                    <a:pt x="1238" y="382"/>
                  </a:cubicBezTo>
                  <a:cubicBezTo>
                    <a:pt x="1268" y="367"/>
                    <a:pt x="1337" y="382"/>
                    <a:pt x="1337" y="352"/>
                  </a:cubicBezTo>
                  <a:cubicBezTo>
                    <a:pt x="1337" y="298"/>
                    <a:pt x="1276" y="260"/>
                    <a:pt x="1253" y="214"/>
                  </a:cubicBezTo>
                  <a:cubicBezTo>
                    <a:pt x="1238" y="199"/>
                    <a:pt x="1230" y="184"/>
                    <a:pt x="1222" y="168"/>
                  </a:cubicBezTo>
                  <a:lnTo>
                    <a:pt x="1222" y="168"/>
                  </a:lnTo>
                  <a:cubicBezTo>
                    <a:pt x="1215" y="153"/>
                    <a:pt x="1222" y="130"/>
                    <a:pt x="1207" y="130"/>
                  </a:cubicBezTo>
                  <a:cubicBezTo>
                    <a:pt x="1177" y="115"/>
                    <a:pt x="1138" y="138"/>
                    <a:pt x="1108" y="130"/>
                  </a:cubicBezTo>
                  <a:cubicBezTo>
                    <a:pt x="1093" y="123"/>
                    <a:pt x="1093" y="85"/>
                    <a:pt x="1077" y="85"/>
                  </a:cubicBezTo>
                  <a:cubicBezTo>
                    <a:pt x="1054" y="77"/>
                    <a:pt x="1054" y="115"/>
                    <a:pt x="1039" y="123"/>
                  </a:cubicBezTo>
                  <a:cubicBezTo>
                    <a:pt x="1024" y="123"/>
                    <a:pt x="1001" y="107"/>
                    <a:pt x="1001" y="92"/>
                  </a:cubicBezTo>
                  <a:cubicBezTo>
                    <a:pt x="993" y="85"/>
                    <a:pt x="1024" y="77"/>
                    <a:pt x="1024" y="62"/>
                  </a:cubicBezTo>
                  <a:cubicBezTo>
                    <a:pt x="1024" y="39"/>
                    <a:pt x="1008" y="23"/>
                    <a:pt x="1008" y="0"/>
                  </a:cubicBezTo>
                  <a:lnTo>
                    <a:pt x="1008" y="0"/>
                  </a:lnTo>
                  <a:cubicBezTo>
                    <a:pt x="940" y="16"/>
                    <a:pt x="940" y="16"/>
                    <a:pt x="940" y="16"/>
                  </a:cubicBezTo>
                  <a:cubicBezTo>
                    <a:pt x="917" y="16"/>
                    <a:pt x="864" y="146"/>
                    <a:pt x="818" y="168"/>
                  </a:cubicBezTo>
                  <a:cubicBezTo>
                    <a:pt x="772" y="184"/>
                    <a:pt x="733" y="168"/>
                    <a:pt x="749" y="229"/>
                  </a:cubicBezTo>
                  <a:cubicBezTo>
                    <a:pt x="756" y="268"/>
                    <a:pt x="695" y="260"/>
                    <a:pt x="688" y="245"/>
                  </a:cubicBezTo>
                  <a:cubicBezTo>
                    <a:pt x="680" y="245"/>
                    <a:pt x="680" y="237"/>
                    <a:pt x="680" y="237"/>
                  </a:cubicBezTo>
                  <a:cubicBezTo>
                    <a:pt x="680" y="237"/>
                    <a:pt x="680" y="237"/>
                    <a:pt x="672" y="237"/>
                  </a:cubicBezTo>
                  <a:lnTo>
                    <a:pt x="665" y="245"/>
                  </a:lnTo>
                  <a:cubicBezTo>
                    <a:pt x="642" y="314"/>
                    <a:pt x="543" y="382"/>
                    <a:pt x="543" y="260"/>
                  </a:cubicBezTo>
                  <a:cubicBezTo>
                    <a:pt x="512" y="252"/>
                    <a:pt x="397" y="252"/>
                    <a:pt x="367" y="260"/>
                  </a:cubicBezTo>
                  <a:cubicBezTo>
                    <a:pt x="367" y="306"/>
                    <a:pt x="413" y="382"/>
                    <a:pt x="344" y="413"/>
                  </a:cubicBezTo>
                  <a:cubicBezTo>
                    <a:pt x="260" y="443"/>
                    <a:pt x="191" y="466"/>
                    <a:pt x="107" y="520"/>
                  </a:cubicBezTo>
                  <a:cubicBezTo>
                    <a:pt x="23" y="566"/>
                    <a:pt x="0" y="550"/>
                    <a:pt x="0" y="665"/>
                  </a:cubicBezTo>
                  <a:cubicBezTo>
                    <a:pt x="138" y="665"/>
                    <a:pt x="191" y="604"/>
                    <a:pt x="298" y="734"/>
                  </a:cubicBezTo>
                  <a:cubicBezTo>
                    <a:pt x="329" y="764"/>
                    <a:pt x="359" y="902"/>
                    <a:pt x="291" y="902"/>
                  </a:cubicBezTo>
                  <a:cubicBezTo>
                    <a:pt x="184" y="902"/>
                    <a:pt x="260" y="894"/>
                    <a:pt x="191" y="963"/>
                  </a:cubicBezTo>
                  <a:cubicBezTo>
                    <a:pt x="107" y="1039"/>
                    <a:pt x="69" y="948"/>
                    <a:pt x="184" y="1032"/>
                  </a:cubicBezTo>
                  <a:cubicBezTo>
                    <a:pt x="207" y="1047"/>
                    <a:pt x="199" y="1108"/>
                    <a:pt x="229" y="1108"/>
                  </a:cubicBezTo>
                  <a:cubicBezTo>
                    <a:pt x="237" y="1108"/>
                    <a:pt x="268" y="1032"/>
                    <a:pt x="306" y="1024"/>
                  </a:cubicBezTo>
                  <a:cubicBezTo>
                    <a:pt x="428" y="1047"/>
                    <a:pt x="481" y="1062"/>
                    <a:pt x="604" y="1062"/>
                  </a:cubicBezTo>
                  <a:cubicBezTo>
                    <a:pt x="604" y="1100"/>
                    <a:pt x="367" y="1108"/>
                    <a:pt x="336" y="1108"/>
                  </a:cubicBezTo>
                  <a:cubicBezTo>
                    <a:pt x="260" y="1123"/>
                    <a:pt x="375" y="1154"/>
                    <a:pt x="390" y="1161"/>
                  </a:cubicBezTo>
                  <a:cubicBezTo>
                    <a:pt x="451" y="1192"/>
                    <a:pt x="367" y="1261"/>
                    <a:pt x="459" y="1291"/>
                  </a:cubicBezTo>
                  <a:cubicBezTo>
                    <a:pt x="596" y="1337"/>
                    <a:pt x="596" y="1337"/>
                    <a:pt x="596" y="1337"/>
                  </a:cubicBezTo>
                  <a:cubicBezTo>
                    <a:pt x="665" y="1360"/>
                    <a:pt x="711" y="1223"/>
                    <a:pt x="795" y="1230"/>
                  </a:cubicBezTo>
                  <a:cubicBezTo>
                    <a:pt x="894" y="1230"/>
                    <a:pt x="917" y="1200"/>
                    <a:pt x="1008" y="1177"/>
                  </a:cubicBezTo>
                  <a:cubicBezTo>
                    <a:pt x="1008" y="1077"/>
                    <a:pt x="1024" y="1009"/>
                    <a:pt x="1100" y="993"/>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06" name="Freeform 89">
              <a:extLst>
                <a:ext uri="{FF2B5EF4-FFF2-40B4-BE49-F238E27FC236}">
                  <a16:creationId xmlns:a16="http://schemas.microsoft.com/office/drawing/2014/main" id="{6FC8322B-977C-401D-8D2D-30AD189A5B6D}"/>
                </a:ext>
              </a:extLst>
            </p:cNvPr>
            <p:cNvSpPr>
              <a:spLocks noChangeArrowheads="1"/>
            </p:cNvSpPr>
            <p:nvPr/>
          </p:nvSpPr>
          <p:spPr bwMode="auto">
            <a:xfrm>
              <a:off x="5265395" y="8399463"/>
              <a:ext cx="633371" cy="457200"/>
            </a:xfrm>
            <a:custGeom>
              <a:avLst/>
              <a:gdLst>
                <a:gd name="T0" fmla="*/ 229 w 1758"/>
                <a:gd name="T1" fmla="*/ 1077 h 1269"/>
                <a:gd name="T2" fmla="*/ 229 w 1758"/>
                <a:gd name="T3" fmla="*/ 1077 h 1269"/>
                <a:gd name="T4" fmla="*/ 214 w 1758"/>
                <a:gd name="T5" fmla="*/ 940 h 1269"/>
                <a:gd name="T6" fmla="*/ 214 w 1758"/>
                <a:gd name="T7" fmla="*/ 932 h 1269"/>
                <a:gd name="T8" fmla="*/ 229 w 1758"/>
                <a:gd name="T9" fmla="*/ 825 h 1269"/>
                <a:gd name="T10" fmla="*/ 23 w 1758"/>
                <a:gd name="T11" fmla="*/ 780 h 1269"/>
                <a:gd name="T12" fmla="*/ 92 w 1758"/>
                <a:gd name="T13" fmla="*/ 726 h 1269"/>
                <a:gd name="T14" fmla="*/ 54 w 1758"/>
                <a:gd name="T15" fmla="*/ 650 h 1269"/>
                <a:gd name="T16" fmla="*/ 168 w 1758"/>
                <a:gd name="T17" fmla="*/ 535 h 1269"/>
                <a:gd name="T18" fmla="*/ 222 w 1758"/>
                <a:gd name="T19" fmla="*/ 558 h 1269"/>
                <a:gd name="T20" fmla="*/ 367 w 1758"/>
                <a:gd name="T21" fmla="*/ 466 h 1269"/>
                <a:gd name="T22" fmla="*/ 466 w 1758"/>
                <a:gd name="T23" fmla="*/ 436 h 1269"/>
                <a:gd name="T24" fmla="*/ 382 w 1758"/>
                <a:gd name="T25" fmla="*/ 298 h 1269"/>
                <a:gd name="T26" fmla="*/ 351 w 1758"/>
                <a:gd name="T27" fmla="*/ 252 h 1269"/>
                <a:gd name="T28" fmla="*/ 351 w 1758"/>
                <a:gd name="T29" fmla="*/ 252 h 1269"/>
                <a:gd name="T30" fmla="*/ 550 w 1758"/>
                <a:gd name="T31" fmla="*/ 260 h 1269"/>
                <a:gd name="T32" fmla="*/ 642 w 1758"/>
                <a:gd name="T33" fmla="*/ 291 h 1269"/>
                <a:gd name="T34" fmla="*/ 741 w 1758"/>
                <a:gd name="T35" fmla="*/ 230 h 1269"/>
                <a:gd name="T36" fmla="*/ 848 w 1758"/>
                <a:gd name="T37" fmla="*/ 260 h 1269"/>
                <a:gd name="T38" fmla="*/ 1100 w 1758"/>
                <a:gd name="T39" fmla="*/ 77 h 1269"/>
                <a:gd name="T40" fmla="*/ 1192 w 1758"/>
                <a:gd name="T41" fmla="*/ 107 h 1269"/>
                <a:gd name="T42" fmla="*/ 1298 w 1758"/>
                <a:gd name="T43" fmla="*/ 16 h 1269"/>
                <a:gd name="T44" fmla="*/ 1360 w 1758"/>
                <a:gd name="T45" fmla="*/ 54 h 1269"/>
                <a:gd name="T46" fmla="*/ 1413 w 1758"/>
                <a:gd name="T47" fmla="*/ 0 h 1269"/>
                <a:gd name="T48" fmla="*/ 1558 w 1758"/>
                <a:gd name="T49" fmla="*/ 92 h 1269"/>
                <a:gd name="T50" fmla="*/ 1589 w 1758"/>
                <a:gd name="T51" fmla="*/ 39 h 1269"/>
                <a:gd name="T52" fmla="*/ 1589 w 1758"/>
                <a:gd name="T53" fmla="*/ 39 h 1269"/>
                <a:gd name="T54" fmla="*/ 1650 w 1758"/>
                <a:gd name="T55" fmla="*/ 61 h 1269"/>
                <a:gd name="T56" fmla="*/ 1642 w 1758"/>
                <a:gd name="T57" fmla="*/ 138 h 1269"/>
                <a:gd name="T58" fmla="*/ 1719 w 1758"/>
                <a:gd name="T59" fmla="*/ 169 h 1269"/>
                <a:gd name="T60" fmla="*/ 1757 w 1758"/>
                <a:gd name="T61" fmla="*/ 283 h 1269"/>
                <a:gd name="T62" fmla="*/ 1673 w 1758"/>
                <a:gd name="T63" fmla="*/ 505 h 1269"/>
                <a:gd name="T64" fmla="*/ 1658 w 1758"/>
                <a:gd name="T65" fmla="*/ 665 h 1269"/>
                <a:gd name="T66" fmla="*/ 1581 w 1758"/>
                <a:gd name="T67" fmla="*/ 749 h 1269"/>
                <a:gd name="T68" fmla="*/ 1512 w 1758"/>
                <a:gd name="T69" fmla="*/ 902 h 1269"/>
                <a:gd name="T70" fmla="*/ 1512 w 1758"/>
                <a:gd name="T71" fmla="*/ 902 h 1269"/>
                <a:gd name="T72" fmla="*/ 1444 w 1758"/>
                <a:gd name="T73" fmla="*/ 856 h 1269"/>
                <a:gd name="T74" fmla="*/ 1367 w 1758"/>
                <a:gd name="T75" fmla="*/ 863 h 1269"/>
                <a:gd name="T76" fmla="*/ 1383 w 1758"/>
                <a:gd name="T77" fmla="*/ 955 h 1269"/>
                <a:gd name="T78" fmla="*/ 1321 w 1758"/>
                <a:gd name="T79" fmla="*/ 955 h 1269"/>
                <a:gd name="T80" fmla="*/ 1321 w 1758"/>
                <a:gd name="T81" fmla="*/ 955 h 1269"/>
                <a:gd name="T82" fmla="*/ 1276 w 1758"/>
                <a:gd name="T83" fmla="*/ 970 h 1269"/>
                <a:gd name="T84" fmla="*/ 1215 w 1758"/>
                <a:gd name="T85" fmla="*/ 940 h 1269"/>
                <a:gd name="T86" fmla="*/ 1169 w 1758"/>
                <a:gd name="T87" fmla="*/ 1016 h 1269"/>
                <a:gd name="T88" fmla="*/ 1115 w 1758"/>
                <a:gd name="T89" fmla="*/ 1146 h 1269"/>
                <a:gd name="T90" fmla="*/ 1039 w 1758"/>
                <a:gd name="T91" fmla="*/ 1238 h 1269"/>
                <a:gd name="T92" fmla="*/ 817 w 1758"/>
                <a:gd name="T93" fmla="*/ 1230 h 1269"/>
                <a:gd name="T94" fmla="*/ 817 w 1758"/>
                <a:gd name="T95" fmla="*/ 1230 h 1269"/>
                <a:gd name="T96" fmla="*/ 665 w 1758"/>
                <a:gd name="T97" fmla="*/ 1177 h 1269"/>
                <a:gd name="T98" fmla="*/ 573 w 1758"/>
                <a:gd name="T99" fmla="*/ 1062 h 1269"/>
                <a:gd name="T100" fmla="*/ 466 w 1758"/>
                <a:gd name="T101" fmla="*/ 1108 h 1269"/>
                <a:gd name="T102" fmla="*/ 336 w 1758"/>
                <a:gd name="T103" fmla="*/ 1077 h 1269"/>
                <a:gd name="T104" fmla="*/ 229 w 1758"/>
                <a:gd name="T105" fmla="*/ 1077 h 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8" h="1269">
                  <a:moveTo>
                    <a:pt x="229" y="1077"/>
                  </a:moveTo>
                  <a:lnTo>
                    <a:pt x="229" y="1077"/>
                  </a:lnTo>
                  <a:cubicBezTo>
                    <a:pt x="222" y="1039"/>
                    <a:pt x="222" y="978"/>
                    <a:pt x="214" y="940"/>
                  </a:cubicBezTo>
                  <a:lnTo>
                    <a:pt x="214" y="932"/>
                  </a:lnTo>
                  <a:cubicBezTo>
                    <a:pt x="222" y="894"/>
                    <a:pt x="260" y="848"/>
                    <a:pt x="229" y="825"/>
                  </a:cubicBezTo>
                  <a:cubicBezTo>
                    <a:pt x="176" y="780"/>
                    <a:pt x="84" y="818"/>
                    <a:pt x="23" y="780"/>
                  </a:cubicBezTo>
                  <a:cubicBezTo>
                    <a:pt x="0" y="764"/>
                    <a:pt x="84" y="757"/>
                    <a:pt x="92" y="726"/>
                  </a:cubicBezTo>
                  <a:cubicBezTo>
                    <a:pt x="99" y="703"/>
                    <a:pt x="46" y="680"/>
                    <a:pt x="54" y="650"/>
                  </a:cubicBezTo>
                  <a:cubicBezTo>
                    <a:pt x="76" y="604"/>
                    <a:pt x="122" y="566"/>
                    <a:pt x="168" y="535"/>
                  </a:cubicBezTo>
                  <a:cubicBezTo>
                    <a:pt x="183" y="527"/>
                    <a:pt x="206" y="566"/>
                    <a:pt x="222" y="558"/>
                  </a:cubicBezTo>
                  <a:cubicBezTo>
                    <a:pt x="275" y="543"/>
                    <a:pt x="321" y="489"/>
                    <a:pt x="367" y="466"/>
                  </a:cubicBezTo>
                  <a:cubicBezTo>
                    <a:pt x="397" y="451"/>
                    <a:pt x="466" y="466"/>
                    <a:pt x="466" y="436"/>
                  </a:cubicBezTo>
                  <a:cubicBezTo>
                    <a:pt x="466" y="382"/>
                    <a:pt x="405" y="344"/>
                    <a:pt x="382" y="298"/>
                  </a:cubicBezTo>
                  <a:cubicBezTo>
                    <a:pt x="367" y="283"/>
                    <a:pt x="359" y="268"/>
                    <a:pt x="351" y="252"/>
                  </a:cubicBezTo>
                  <a:lnTo>
                    <a:pt x="351" y="252"/>
                  </a:lnTo>
                  <a:cubicBezTo>
                    <a:pt x="412" y="252"/>
                    <a:pt x="481" y="252"/>
                    <a:pt x="550" y="260"/>
                  </a:cubicBezTo>
                  <a:cubicBezTo>
                    <a:pt x="581" y="268"/>
                    <a:pt x="611" y="298"/>
                    <a:pt x="642" y="291"/>
                  </a:cubicBezTo>
                  <a:cubicBezTo>
                    <a:pt x="680" y="283"/>
                    <a:pt x="703" y="230"/>
                    <a:pt x="741" y="230"/>
                  </a:cubicBezTo>
                  <a:cubicBezTo>
                    <a:pt x="779" y="222"/>
                    <a:pt x="817" y="275"/>
                    <a:pt x="848" y="260"/>
                  </a:cubicBezTo>
                  <a:cubicBezTo>
                    <a:pt x="947" y="222"/>
                    <a:pt x="1008" y="123"/>
                    <a:pt x="1100" y="77"/>
                  </a:cubicBezTo>
                  <a:cubicBezTo>
                    <a:pt x="1131" y="61"/>
                    <a:pt x="1161" y="115"/>
                    <a:pt x="1192" y="107"/>
                  </a:cubicBezTo>
                  <a:cubicBezTo>
                    <a:pt x="1237" y="92"/>
                    <a:pt x="1253" y="31"/>
                    <a:pt x="1298" y="16"/>
                  </a:cubicBezTo>
                  <a:cubicBezTo>
                    <a:pt x="1321" y="8"/>
                    <a:pt x="1337" y="54"/>
                    <a:pt x="1360" y="54"/>
                  </a:cubicBezTo>
                  <a:cubicBezTo>
                    <a:pt x="1383" y="46"/>
                    <a:pt x="1390" y="0"/>
                    <a:pt x="1413" y="0"/>
                  </a:cubicBezTo>
                  <a:cubicBezTo>
                    <a:pt x="1474" y="16"/>
                    <a:pt x="1505" y="84"/>
                    <a:pt x="1558" y="92"/>
                  </a:cubicBezTo>
                  <a:cubicBezTo>
                    <a:pt x="1581" y="100"/>
                    <a:pt x="1581" y="54"/>
                    <a:pt x="1589" y="39"/>
                  </a:cubicBezTo>
                  <a:lnTo>
                    <a:pt x="1589" y="39"/>
                  </a:lnTo>
                  <a:cubicBezTo>
                    <a:pt x="1612" y="46"/>
                    <a:pt x="1635" y="46"/>
                    <a:pt x="1650" y="61"/>
                  </a:cubicBezTo>
                  <a:cubicBezTo>
                    <a:pt x="1658" y="84"/>
                    <a:pt x="1635" y="115"/>
                    <a:pt x="1642" y="138"/>
                  </a:cubicBezTo>
                  <a:cubicBezTo>
                    <a:pt x="1658" y="161"/>
                    <a:pt x="1703" y="146"/>
                    <a:pt x="1719" y="169"/>
                  </a:cubicBezTo>
                  <a:cubicBezTo>
                    <a:pt x="1742" y="199"/>
                    <a:pt x="1757" y="245"/>
                    <a:pt x="1757" y="283"/>
                  </a:cubicBezTo>
                  <a:cubicBezTo>
                    <a:pt x="1742" y="359"/>
                    <a:pt x="1696" y="428"/>
                    <a:pt x="1673" y="505"/>
                  </a:cubicBezTo>
                  <a:cubicBezTo>
                    <a:pt x="1658" y="558"/>
                    <a:pt x="1673" y="619"/>
                    <a:pt x="1658" y="665"/>
                  </a:cubicBezTo>
                  <a:cubicBezTo>
                    <a:pt x="1642" y="703"/>
                    <a:pt x="1596" y="711"/>
                    <a:pt x="1581" y="749"/>
                  </a:cubicBezTo>
                  <a:cubicBezTo>
                    <a:pt x="1551" y="795"/>
                    <a:pt x="1535" y="848"/>
                    <a:pt x="1512" y="902"/>
                  </a:cubicBezTo>
                  <a:lnTo>
                    <a:pt x="1512" y="902"/>
                  </a:lnTo>
                  <a:cubicBezTo>
                    <a:pt x="1490" y="886"/>
                    <a:pt x="1474" y="863"/>
                    <a:pt x="1444" y="856"/>
                  </a:cubicBezTo>
                  <a:cubicBezTo>
                    <a:pt x="1421" y="848"/>
                    <a:pt x="1383" y="841"/>
                    <a:pt x="1367" y="863"/>
                  </a:cubicBezTo>
                  <a:cubicBezTo>
                    <a:pt x="1352" y="886"/>
                    <a:pt x="1398" y="925"/>
                    <a:pt x="1383" y="955"/>
                  </a:cubicBezTo>
                  <a:cubicBezTo>
                    <a:pt x="1375" y="970"/>
                    <a:pt x="1344" y="955"/>
                    <a:pt x="1321" y="955"/>
                  </a:cubicBezTo>
                  <a:lnTo>
                    <a:pt x="1321" y="955"/>
                  </a:lnTo>
                  <a:cubicBezTo>
                    <a:pt x="1306" y="963"/>
                    <a:pt x="1291" y="978"/>
                    <a:pt x="1276" y="970"/>
                  </a:cubicBezTo>
                  <a:cubicBezTo>
                    <a:pt x="1253" y="970"/>
                    <a:pt x="1237" y="932"/>
                    <a:pt x="1215" y="940"/>
                  </a:cubicBezTo>
                  <a:cubicBezTo>
                    <a:pt x="1184" y="948"/>
                    <a:pt x="1184" y="986"/>
                    <a:pt x="1169" y="1016"/>
                  </a:cubicBezTo>
                  <a:cubicBezTo>
                    <a:pt x="1146" y="1062"/>
                    <a:pt x="1138" y="1108"/>
                    <a:pt x="1115" y="1146"/>
                  </a:cubicBezTo>
                  <a:cubicBezTo>
                    <a:pt x="1092" y="1184"/>
                    <a:pt x="1062" y="1207"/>
                    <a:pt x="1039" y="1238"/>
                  </a:cubicBezTo>
                  <a:cubicBezTo>
                    <a:pt x="817" y="1230"/>
                    <a:pt x="817" y="1230"/>
                    <a:pt x="817" y="1230"/>
                  </a:cubicBezTo>
                  <a:lnTo>
                    <a:pt x="817" y="1230"/>
                  </a:lnTo>
                  <a:cubicBezTo>
                    <a:pt x="756" y="1230"/>
                    <a:pt x="710" y="1268"/>
                    <a:pt x="665" y="1177"/>
                  </a:cubicBezTo>
                  <a:cubicBezTo>
                    <a:pt x="642" y="1161"/>
                    <a:pt x="581" y="1093"/>
                    <a:pt x="573" y="1062"/>
                  </a:cubicBezTo>
                  <a:cubicBezTo>
                    <a:pt x="542" y="1062"/>
                    <a:pt x="497" y="1100"/>
                    <a:pt x="466" y="1108"/>
                  </a:cubicBezTo>
                  <a:cubicBezTo>
                    <a:pt x="412" y="1123"/>
                    <a:pt x="374" y="1085"/>
                    <a:pt x="336" y="1077"/>
                  </a:cubicBezTo>
                  <a:cubicBezTo>
                    <a:pt x="290" y="1070"/>
                    <a:pt x="252" y="1070"/>
                    <a:pt x="229" y="1077"/>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07" name="Freeform 90">
              <a:extLst>
                <a:ext uri="{FF2B5EF4-FFF2-40B4-BE49-F238E27FC236}">
                  <a16:creationId xmlns:a16="http://schemas.microsoft.com/office/drawing/2014/main" id="{DF29A1BB-355D-4431-8E2F-D3B4F9BF41FC}"/>
                </a:ext>
              </a:extLst>
            </p:cNvPr>
            <p:cNvSpPr>
              <a:spLocks noChangeArrowheads="1"/>
            </p:cNvSpPr>
            <p:nvPr/>
          </p:nvSpPr>
          <p:spPr bwMode="auto">
            <a:xfrm>
              <a:off x="5309843" y="8005763"/>
              <a:ext cx="585749" cy="500062"/>
            </a:xfrm>
            <a:custGeom>
              <a:avLst/>
              <a:gdLst>
                <a:gd name="T0" fmla="*/ 963 w 1628"/>
                <a:gd name="T1" fmla="*/ 84 h 1391"/>
                <a:gd name="T2" fmla="*/ 963 w 1628"/>
                <a:gd name="T3" fmla="*/ 84 h 1391"/>
                <a:gd name="T4" fmla="*/ 1215 w 1628"/>
                <a:gd name="T5" fmla="*/ 8 h 1391"/>
                <a:gd name="T6" fmla="*/ 1215 w 1628"/>
                <a:gd name="T7" fmla="*/ 8 h 1391"/>
                <a:gd name="T8" fmla="*/ 1345 w 1628"/>
                <a:gd name="T9" fmla="*/ 31 h 1391"/>
                <a:gd name="T10" fmla="*/ 1337 w 1628"/>
                <a:gd name="T11" fmla="*/ 122 h 1391"/>
                <a:gd name="T12" fmla="*/ 1375 w 1628"/>
                <a:gd name="T13" fmla="*/ 222 h 1391"/>
                <a:gd name="T14" fmla="*/ 1497 w 1628"/>
                <a:gd name="T15" fmla="*/ 145 h 1391"/>
                <a:gd name="T16" fmla="*/ 1505 w 1628"/>
                <a:gd name="T17" fmla="*/ 206 h 1391"/>
                <a:gd name="T18" fmla="*/ 1474 w 1628"/>
                <a:gd name="T19" fmla="*/ 252 h 1391"/>
                <a:gd name="T20" fmla="*/ 1467 w 1628"/>
                <a:gd name="T21" fmla="*/ 313 h 1391"/>
                <a:gd name="T22" fmla="*/ 1520 w 1628"/>
                <a:gd name="T23" fmla="*/ 374 h 1391"/>
                <a:gd name="T24" fmla="*/ 1574 w 1628"/>
                <a:gd name="T25" fmla="*/ 497 h 1391"/>
                <a:gd name="T26" fmla="*/ 1620 w 1628"/>
                <a:gd name="T27" fmla="*/ 550 h 1391"/>
                <a:gd name="T28" fmla="*/ 1528 w 1628"/>
                <a:gd name="T29" fmla="*/ 611 h 1391"/>
                <a:gd name="T30" fmla="*/ 1482 w 1628"/>
                <a:gd name="T31" fmla="*/ 649 h 1391"/>
                <a:gd name="T32" fmla="*/ 1551 w 1628"/>
                <a:gd name="T33" fmla="*/ 741 h 1391"/>
                <a:gd name="T34" fmla="*/ 1490 w 1628"/>
                <a:gd name="T35" fmla="*/ 779 h 1391"/>
                <a:gd name="T36" fmla="*/ 1490 w 1628"/>
                <a:gd name="T37" fmla="*/ 894 h 1391"/>
                <a:gd name="T38" fmla="*/ 1513 w 1628"/>
                <a:gd name="T39" fmla="*/ 1062 h 1391"/>
                <a:gd name="T40" fmla="*/ 1467 w 1628"/>
                <a:gd name="T41" fmla="*/ 1131 h 1391"/>
                <a:gd name="T42" fmla="*/ 1467 w 1628"/>
                <a:gd name="T43" fmla="*/ 1131 h 1391"/>
                <a:gd name="T44" fmla="*/ 1436 w 1628"/>
                <a:gd name="T45" fmla="*/ 1184 h 1391"/>
                <a:gd name="T46" fmla="*/ 1291 w 1628"/>
                <a:gd name="T47" fmla="*/ 1092 h 1391"/>
                <a:gd name="T48" fmla="*/ 1238 w 1628"/>
                <a:gd name="T49" fmla="*/ 1146 h 1391"/>
                <a:gd name="T50" fmla="*/ 1176 w 1628"/>
                <a:gd name="T51" fmla="*/ 1108 h 1391"/>
                <a:gd name="T52" fmla="*/ 1070 w 1628"/>
                <a:gd name="T53" fmla="*/ 1199 h 1391"/>
                <a:gd name="T54" fmla="*/ 978 w 1628"/>
                <a:gd name="T55" fmla="*/ 1169 h 1391"/>
                <a:gd name="T56" fmla="*/ 726 w 1628"/>
                <a:gd name="T57" fmla="*/ 1352 h 1391"/>
                <a:gd name="T58" fmla="*/ 619 w 1628"/>
                <a:gd name="T59" fmla="*/ 1322 h 1391"/>
                <a:gd name="T60" fmla="*/ 520 w 1628"/>
                <a:gd name="T61" fmla="*/ 1383 h 1391"/>
                <a:gd name="T62" fmla="*/ 428 w 1628"/>
                <a:gd name="T63" fmla="*/ 1352 h 1391"/>
                <a:gd name="T64" fmla="*/ 229 w 1628"/>
                <a:gd name="T65" fmla="*/ 1344 h 1391"/>
                <a:gd name="T66" fmla="*/ 229 w 1628"/>
                <a:gd name="T67" fmla="*/ 1344 h 1391"/>
                <a:gd name="T68" fmla="*/ 214 w 1628"/>
                <a:gd name="T69" fmla="*/ 1306 h 1391"/>
                <a:gd name="T70" fmla="*/ 115 w 1628"/>
                <a:gd name="T71" fmla="*/ 1306 h 1391"/>
                <a:gd name="T72" fmla="*/ 84 w 1628"/>
                <a:gd name="T73" fmla="*/ 1261 h 1391"/>
                <a:gd name="T74" fmla="*/ 46 w 1628"/>
                <a:gd name="T75" fmla="*/ 1299 h 1391"/>
                <a:gd name="T76" fmla="*/ 8 w 1628"/>
                <a:gd name="T77" fmla="*/ 1268 h 1391"/>
                <a:gd name="T78" fmla="*/ 31 w 1628"/>
                <a:gd name="T79" fmla="*/ 1238 h 1391"/>
                <a:gd name="T80" fmla="*/ 15 w 1628"/>
                <a:gd name="T81" fmla="*/ 1176 h 1391"/>
                <a:gd name="T82" fmla="*/ 15 w 1628"/>
                <a:gd name="T83" fmla="*/ 1176 h 1391"/>
                <a:gd name="T84" fmla="*/ 176 w 1628"/>
                <a:gd name="T85" fmla="*/ 1138 h 1391"/>
                <a:gd name="T86" fmla="*/ 290 w 1628"/>
                <a:gd name="T87" fmla="*/ 1131 h 1391"/>
                <a:gd name="T88" fmla="*/ 436 w 1628"/>
                <a:gd name="T89" fmla="*/ 1016 h 1391"/>
                <a:gd name="T90" fmla="*/ 504 w 1628"/>
                <a:gd name="T91" fmla="*/ 932 h 1391"/>
                <a:gd name="T92" fmla="*/ 627 w 1628"/>
                <a:gd name="T93" fmla="*/ 901 h 1391"/>
                <a:gd name="T94" fmla="*/ 734 w 1628"/>
                <a:gd name="T95" fmla="*/ 787 h 1391"/>
                <a:gd name="T96" fmla="*/ 932 w 1628"/>
                <a:gd name="T97" fmla="*/ 443 h 1391"/>
                <a:gd name="T98" fmla="*/ 947 w 1628"/>
                <a:gd name="T99" fmla="*/ 336 h 1391"/>
                <a:gd name="T100" fmla="*/ 986 w 1628"/>
                <a:gd name="T101" fmla="*/ 275 h 1391"/>
                <a:gd name="T102" fmla="*/ 986 w 1628"/>
                <a:gd name="T103" fmla="*/ 122 h 1391"/>
                <a:gd name="T104" fmla="*/ 1077 w 1628"/>
                <a:gd name="T105" fmla="*/ 107 h 1391"/>
                <a:gd name="T106" fmla="*/ 1077 w 1628"/>
                <a:gd name="T107" fmla="*/ 100 h 1391"/>
                <a:gd name="T108" fmla="*/ 963 w 1628"/>
                <a:gd name="T109" fmla="*/ 84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28" h="1391">
                  <a:moveTo>
                    <a:pt x="963" y="84"/>
                  </a:moveTo>
                  <a:lnTo>
                    <a:pt x="963" y="84"/>
                  </a:lnTo>
                  <a:cubicBezTo>
                    <a:pt x="1215" y="8"/>
                    <a:pt x="1215" y="8"/>
                    <a:pt x="1215" y="8"/>
                  </a:cubicBezTo>
                  <a:lnTo>
                    <a:pt x="1215" y="8"/>
                  </a:lnTo>
                  <a:cubicBezTo>
                    <a:pt x="1261" y="15"/>
                    <a:pt x="1314" y="0"/>
                    <a:pt x="1345" y="31"/>
                  </a:cubicBezTo>
                  <a:cubicBezTo>
                    <a:pt x="1368" y="54"/>
                    <a:pt x="1337" y="92"/>
                    <a:pt x="1337" y="122"/>
                  </a:cubicBezTo>
                  <a:cubicBezTo>
                    <a:pt x="1345" y="153"/>
                    <a:pt x="1337" y="214"/>
                    <a:pt x="1375" y="222"/>
                  </a:cubicBezTo>
                  <a:cubicBezTo>
                    <a:pt x="1421" y="229"/>
                    <a:pt x="1459" y="176"/>
                    <a:pt x="1497" y="145"/>
                  </a:cubicBezTo>
                  <a:lnTo>
                    <a:pt x="1505" y="206"/>
                  </a:lnTo>
                  <a:cubicBezTo>
                    <a:pt x="1497" y="214"/>
                    <a:pt x="1474" y="252"/>
                    <a:pt x="1474" y="252"/>
                  </a:cubicBezTo>
                  <a:cubicBezTo>
                    <a:pt x="1474" y="252"/>
                    <a:pt x="1467" y="306"/>
                    <a:pt x="1467" y="313"/>
                  </a:cubicBezTo>
                  <a:lnTo>
                    <a:pt x="1520" y="374"/>
                  </a:lnTo>
                  <a:cubicBezTo>
                    <a:pt x="1543" y="413"/>
                    <a:pt x="1558" y="458"/>
                    <a:pt x="1574" y="497"/>
                  </a:cubicBezTo>
                  <a:cubicBezTo>
                    <a:pt x="1574" y="497"/>
                    <a:pt x="1627" y="550"/>
                    <a:pt x="1620" y="550"/>
                  </a:cubicBezTo>
                  <a:cubicBezTo>
                    <a:pt x="1612" y="558"/>
                    <a:pt x="1528" y="611"/>
                    <a:pt x="1528" y="611"/>
                  </a:cubicBezTo>
                  <a:cubicBezTo>
                    <a:pt x="1513" y="626"/>
                    <a:pt x="1482" y="634"/>
                    <a:pt x="1482" y="649"/>
                  </a:cubicBezTo>
                  <a:cubicBezTo>
                    <a:pt x="1490" y="688"/>
                    <a:pt x="1551" y="703"/>
                    <a:pt x="1551" y="741"/>
                  </a:cubicBezTo>
                  <a:cubicBezTo>
                    <a:pt x="1551" y="764"/>
                    <a:pt x="1497" y="756"/>
                    <a:pt x="1490" y="779"/>
                  </a:cubicBezTo>
                  <a:cubicBezTo>
                    <a:pt x="1474" y="817"/>
                    <a:pt x="1490" y="856"/>
                    <a:pt x="1490" y="894"/>
                  </a:cubicBezTo>
                  <a:cubicBezTo>
                    <a:pt x="1497" y="947"/>
                    <a:pt x="1513" y="1008"/>
                    <a:pt x="1513" y="1062"/>
                  </a:cubicBezTo>
                  <a:cubicBezTo>
                    <a:pt x="1505" y="1092"/>
                    <a:pt x="1482" y="1108"/>
                    <a:pt x="1467" y="1131"/>
                  </a:cubicBezTo>
                  <a:lnTo>
                    <a:pt x="1467" y="1131"/>
                  </a:lnTo>
                  <a:cubicBezTo>
                    <a:pt x="1459" y="1146"/>
                    <a:pt x="1459" y="1192"/>
                    <a:pt x="1436" y="1184"/>
                  </a:cubicBezTo>
                  <a:cubicBezTo>
                    <a:pt x="1383" y="1176"/>
                    <a:pt x="1352" y="1108"/>
                    <a:pt x="1291" y="1092"/>
                  </a:cubicBezTo>
                  <a:cubicBezTo>
                    <a:pt x="1268" y="1092"/>
                    <a:pt x="1261" y="1138"/>
                    <a:pt x="1238" y="1146"/>
                  </a:cubicBezTo>
                  <a:cubicBezTo>
                    <a:pt x="1215" y="1146"/>
                    <a:pt x="1199" y="1100"/>
                    <a:pt x="1176" y="1108"/>
                  </a:cubicBezTo>
                  <a:cubicBezTo>
                    <a:pt x="1131" y="1123"/>
                    <a:pt x="1115" y="1184"/>
                    <a:pt x="1070" y="1199"/>
                  </a:cubicBezTo>
                  <a:cubicBezTo>
                    <a:pt x="1039" y="1207"/>
                    <a:pt x="1009" y="1153"/>
                    <a:pt x="978" y="1169"/>
                  </a:cubicBezTo>
                  <a:cubicBezTo>
                    <a:pt x="886" y="1215"/>
                    <a:pt x="825" y="1314"/>
                    <a:pt x="726" y="1352"/>
                  </a:cubicBezTo>
                  <a:cubicBezTo>
                    <a:pt x="695" y="1367"/>
                    <a:pt x="657" y="1314"/>
                    <a:pt x="619" y="1322"/>
                  </a:cubicBezTo>
                  <a:cubicBezTo>
                    <a:pt x="581" y="1322"/>
                    <a:pt x="558" y="1375"/>
                    <a:pt x="520" y="1383"/>
                  </a:cubicBezTo>
                  <a:cubicBezTo>
                    <a:pt x="489" y="1390"/>
                    <a:pt x="459" y="1360"/>
                    <a:pt x="428" y="1352"/>
                  </a:cubicBezTo>
                  <a:cubicBezTo>
                    <a:pt x="359" y="1344"/>
                    <a:pt x="290" y="1344"/>
                    <a:pt x="229" y="1344"/>
                  </a:cubicBezTo>
                  <a:lnTo>
                    <a:pt x="229" y="1344"/>
                  </a:lnTo>
                  <a:cubicBezTo>
                    <a:pt x="222" y="1329"/>
                    <a:pt x="229" y="1306"/>
                    <a:pt x="214" y="1306"/>
                  </a:cubicBezTo>
                  <a:cubicBezTo>
                    <a:pt x="184" y="1291"/>
                    <a:pt x="145" y="1314"/>
                    <a:pt x="115" y="1306"/>
                  </a:cubicBezTo>
                  <a:cubicBezTo>
                    <a:pt x="100" y="1299"/>
                    <a:pt x="100" y="1261"/>
                    <a:pt x="84" y="1261"/>
                  </a:cubicBezTo>
                  <a:cubicBezTo>
                    <a:pt x="61" y="1253"/>
                    <a:pt x="61" y="1291"/>
                    <a:pt x="46" y="1299"/>
                  </a:cubicBezTo>
                  <a:cubicBezTo>
                    <a:pt x="31" y="1299"/>
                    <a:pt x="8" y="1283"/>
                    <a:pt x="8" y="1268"/>
                  </a:cubicBezTo>
                  <a:cubicBezTo>
                    <a:pt x="0" y="1261"/>
                    <a:pt x="31" y="1253"/>
                    <a:pt x="31" y="1238"/>
                  </a:cubicBezTo>
                  <a:cubicBezTo>
                    <a:pt x="31" y="1215"/>
                    <a:pt x="15" y="1199"/>
                    <a:pt x="15" y="1176"/>
                  </a:cubicBezTo>
                  <a:lnTo>
                    <a:pt x="15" y="1176"/>
                  </a:lnTo>
                  <a:cubicBezTo>
                    <a:pt x="176" y="1138"/>
                    <a:pt x="176" y="1138"/>
                    <a:pt x="176" y="1138"/>
                  </a:cubicBezTo>
                  <a:cubicBezTo>
                    <a:pt x="214" y="1131"/>
                    <a:pt x="245" y="1176"/>
                    <a:pt x="290" y="1131"/>
                  </a:cubicBezTo>
                  <a:cubicBezTo>
                    <a:pt x="336" y="1092"/>
                    <a:pt x="405" y="1054"/>
                    <a:pt x="436" y="1016"/>
                  </a:cubicBezTo>
                  <a:cubicBezTo>
                    <a:pt x="459" y="986"/>
                    <a:pt x="466" y="947"/>
                    <a:pt x="504" y="932"/>
                  </a:cubicBezTo>
                  <a:cubicBezTo>
                    <a:pt x="550" y="917"/>
                    <a:pt x="588" y="932"/>
                    <a:pt x="627" y="901"/>
                  </a:cubicBezTo>
                  <a:cubicBezTo>
                    <a:pt x="657" y="863"/>
                    <a:pt x="703" y="825"/>
                    <a:pt x="734" y="787"/>
                  </a:cubicBezTo>
                  <a:cubicBezTo>
                    <a:pt x="825" y="665"/>
                    <a:pt x="871" y="588"/>
                    <a:pt x="932" y="443"/>
                  </a:cubicBezTo>
                  <a:cubicBezTo>
                    <a:pt x="940" y="420"/>
                    <a:pt x="940" y="367"/>
                    <a:pt x="947" y="336"/>
                  </a:cubicBezTo>
                  <a:cubicBezTo>
                    <a:pt x="955" y="306"/>
                    <a:pt x="970" y="306"/>
                    <a:pt x="986" y="275"/>
                  </a:cubicBezTo>
                  <a:cubicBezTo>
                    <a:pt x="1009" y="244"/>
                    <a:pt x="986" y="161"/>
                    <a:pt x="986" y="122"/>
                  </a:cubicBezTo>
                  <a:cubicBezTo>
                    <a:pt x="1016" y="115"/>
                    <a:pt x="1047" y="115"/>
                    <a:pt x="1077" y="107"/>
                  </a:cubicBezTo>
                  <a:cubicBezTo>
                    <a:pt x="1077" y="100"/>
                    <a:pt x="1077" y="100"/>
                    <a:pt x="1077" y="100"/>
                  </a:cubicBezTo>
                  <a:cubicBezTo>
                    <a:pt x="1054" y="100"/>
                    <a:pt x="970" y="92"/>
                    <a:pt x="963" y="84"/>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08" name="Freeform 91">
              <a:extLst>
                <a:ext uri="{FF2B5EF4-FFF2-40B4-BE49-F238E27FC236}">
                  <a16:creationId xmlns:a16="http://schemas.microsoft.com/office/drawing/2014/main" id="{63FA174D-D305-46DA-B44F-983A81D8E8FE}"/>
                </a:ext>
              </a:extLst>
            </p:cNvPr>
            <p:cNvSpPr>
              <a:spLocks noChangeArrowheads="1"/>
            </p:cNvSpPr>
            <p:nvPr/>
          </p:nvSpPr>
          <p:spPr bwMode="auto">
            <a:xfrm>
              <a:off x="6076555" y="8934450"/>
              <a:ext cx="150803" cy="109538"/>
            </a:xfrm>
            <a:custGeom>
              <a:avLst/>
              <a:gdLst>
                <a:gd name="T0" fmla="*/ 168 w 420"/>
                <a:gd name="T1" fmla="*/ 23 h 306"/>
                <a:gd name="T2" fmla="*/ 168 w 420"/>
                <a:gd name="T3" fmla="*/ 23 h 306"/>
                <a:gd name="T4" fmla="*/ 282 w 420"/>
                <a:gd name="T5" fmla="*/ 7 h 306"/>
                <a:gd name="T6" fmla="*/ 358 w 420"/>
                <a:gd name="T7" fmla="*/ 38 h 306"/>
                <a:gd name="T8" fmla="*/ 358 w 420"/>
                <a:gd name="T9" fmla="*/ 38 h 306"/>
                <a:gd name="T10" fmla="*/ 404 w 420"/>
                <a:gd name="T11" fmla="*/ 53 h 306"/>
                <a:gd name="T12" fmla="*/ 419 w 420"/>
                <a:gd name="T13" fmla="*/ 160 h 306"/>
                <a:gd name="T14" fmla="*/ 419 w 420"/>
                <a:gd name="T15" fmla="*/ 160 h 306"/>
                <a:gd name="T16" fmla="*/ 274 w 420"/>
                <a:gd name="T17" fmla="*/ 305 h 306"/>
                <a:gd name="T18" fmla="*/ 274 w 420"/>
                <a:gd name="T19" fmla="*/ 305 h 306"/>
                <a:gd name="T20" fmla="*/ 191 w 420"/>
                <a:gd name="T21" fmla="*/ 214 h 306"/>
                <a:gd name="T22" fmla="*/ 115 w 420"/>
                <a:gd name="T23" fmla="*/ 244 h 306"/>
                <a:gd name="T24" fmla="*/ 77 w 420"/>
                <a:gd name="T25" fmla="*/ 168 h 306"/>
                <a:gd name="T26" fmla="*/ 8 w 420"/>
                <a:gd name="T27" fmla="*/ 130 h 306"/>
                <a:gd name="T28" fmla="*/ 8 w 420"/>
                <a:gd name="T29" fmla="*/ 130 h 306"/>
                <a:gd name="T30" fmla="*/ 8 w 420"/>
                <a:gd name="T31" fmla="*/ 61 h 306"/>
                <a:gd name="T32" fmla="*/ 77 w 420"/>
                <a:gd name="T33" fmla="*/ 30 h 306"/>
                <a:gd name="T34" fmla="*/ 130 w 420"/>
                <a:gd name="T35" fmla="*/ 61 h 306"/>
                <a:gd name="T36" fmla="*/ 168 w 420"/>
                <a:gd name="T37" fmla="*/ 23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0" h="306">
                  <a:moveTo>
                    <a:pt x="168" y="23"/>
                  </a:moveTo>
                  <a:lnTo>
                    <a:pt x="168" y="23"/>
                  </a:lnTo>
                  <a:cubicBezTo>
                    <a:pt x="205" y="15"/>
                    <a:pt x="244" y="0"/>
                    <a:pt x="282" y="7"/>
                  </a:cubicBezTo>
                  <a:cubicBezTo>
                    <a:pt x="305" y="7"/>
                    <a:pt x="328" y="30"/>
                    <a:pt x="358" y="38"/>
                  </a:cubicBezTo>
                  <a:lnTo>
                    <a:pt x="358" y="38"/>
                  </a:lnTo>
                  <a:cubicBezTo>
                    <a:pt x="374" y="46"/>
                    <a:pt x="397" y="38"/>
                    <a:pt x="404" y="53"/>
                  </a:cubicBezTo>
                  <a:cubicBezTo>
                    <a:pt x="419" y="84"/>
                    <a:pt x="412" y="122"/>
                    <a:pt x="419" y="160"/>
                  </a:cubicBezTo>
                  <a:lnTo>
                    <a:pt x="419" y="160"/>
                  </a:lnTo>
                  <a:cubicBezTo>
                    <a:pt x="358" y="183"/>
                    <a:pt x="313" y="221"/>
                    <a:pt x="274" y="305"/>
                  </a:cubicBezTo>
                  <a:lnTo>
                    <a:pt x="274" y="305"/>
                  </a:lnTo>
                  <a:cubicBezTo>
                    <a:pt x="244" y="275"/>
                    <a:pt x="228" y="229"/>
                    <a:pt x="191" y="214"/>
                  </a:cubicBezTo>
                  <a:cubicBezTo>
                    <a:pt x="161" y="206"/>
                    <a:pt x="138" y="252"/>
                    <a:pt x="115" y="244"/>
                  </a:cubicBezTo>
                  <a:cubicBezTo>
                    <a:pt x="84" y="229"/>
                    <a:pt x="92" y="183"/>
                    <a:pt x="77" y="168"/>
                  </a:cubicBezTo>
                  <a:cubicBezTo>
                    <a:pt x="62" y="145"/>
                    <a:pt x="31" y="145"/>
                    <a:pt x="8" y="130"/>
                  </a:cubicBezTo>
                  <a:lnTo>
                    <a:pt x="8" y="130"/>
                  </a:lnTo>
                  <a:cubicBezTo>
                    <a:pt x="8" y="107"/>
                    <a:pt x="0" y="84"/>
                    <a:pt x="8" y="61"/>
                  </a:cubicBezTo>
                  <a:cubicBezTo>
                    <a:pt x="23" y="38"/>
                    <a:pt x="54" y="30"/>
                    <a:pt x="77" y="30"/>
                  </a:cubicBezTo>
                  <a:cubicBezTo>
                    <a:pt x="100" y="30"/>
                    <a:pt x="115" y="61"/>
                    <a:pt x="130" y="61"/>
                  </a:cubicBezTo>
                  <a:cubicBezTo>
                    <a:pt x="153" y="61"/>
                    <a:pt x="153" y="30"/>
                    <a:pt x="168" y="23"/>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09" name="Freeform 92">
              <a:extLst>
                <a:ext uri="{FF2B5EF4-FFF2-40B4-BE49-F238E27FC236}">
                  <a16:creationId xmlns:a16="http://schemas.microsoft.com/office/drawing/2014/main" id="{B4A3B6C7-0E0D-48ED-B177-960D67B5C506}"/>
                </a:ext>
              </a:extLst>
            </p:cNvPr>
            <p:cNvSpPr>
              <a:spLocks noChangeArrowheads="1"/>
            </p:cNvSpPr>
            <p:nvPr/>
          </p:nvSpPr>
          <p:spPr bwMode="auto">
            <a:xfrm>
              <a:off x="5895591" y="8977313"/>
              <a:ext cx="280970" cy="139700"/>
            </a:xfrm>
            <a:custGeom>
              <a:avLst/>
              <a:gdLst>
                <a:gd name="T0" fmla="*/ 283 w 779"/>
                <a:gd name="T1" fmla="*/ 0 h 390"/>
                <a:gd name="T2" fmla="*/ 283 w 779"/>
                <a:gd name="T3" fmla="*/ 0 h 390"/>
                <a:gd name="T4" fmla="*/ 390 w 779"/>
                <a:gd name="T5" fmla="*/ 30 h 390"/>
                <a:gd name="T6" fmla="*/ 512 w 779"/>
                <a:gd name="T7" fmla="*/ 15 h 390"/>
                <a:gd name="T8" fmla="*/ 512 w 779"/>
                <a:gd name="T9" fmla="*/ 15 h 390"/>
                <a:gd name="T10" fmla="*/ 581 w 779"/>
                <a:gd name="T11" fmla="*/ 53 h 390"/>
                <a:gd name="T12" fmla="*/ 619 w 779"/>
                <a:gd name="T13" fmla="*/ 129 h 390"/>
                <a:gd name="T14" fmla="*/ 695 w 779"/>
                <a:gd name="T15" fmla="*/ 99 h 390"/>
                <a:gd name="T16" fmla="*/ 778 w 779"/>
                <a:gd name="T17" fmla="*/ 190 h 390"/>
                <a:gd name="T18" fmla="*/ 778 w 779"/>
                <a:gd name="T19" fmla="*/ 190 h 390"/>
                <a:gd name="T20" fmla="*/ 771 w 779"/>
                <a:gd name="T21" fmla="*/ 213 h 390"/>
                <a:gd name="T22" fmla="*/ 535 w 779"/>
                <a:gd name="T23" fmla="*/ 366 h 390"/>
                <a:gd name="T24" fmla="*/ 84 w 779"/>
                <a:gd name="T25" fmla="*/ 236 h 390"/>
                <a:gd name="T26" fmla="*/ 0 w 779"/>
                <a:gd name="T27" fmla="*/ 160 h 390"/>
                <a:gd name="T28" fmla="*/ 0 w 779"/>
                <a:gd name="T29" fmla="*/ 160 h 390"/>
                <a:gd name="T30" fmla="*/ 145 w 779"/>
                <a:gd name="T31" fmla="*/ 61 h 390"/>
                <a:gd name="T32" fmla="*/ 199 w 779"/>
                <a:gd name="T33" fmla="*/ 76 h 390"/>
                <a:gd name="T34" fmla="*/ 283 w 779"/>
                <a:gd name="T35"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9" h="390">
                  <a:moveTo>
                    <a:pt x="283" y="0"/>
                  </a:moveTo>
                  <a:lnTo>
                    <a:pt x="283" y="0"/>
                  </a:lnTo>
                  <a:cubicBezTo>
                    <a:pt x="313" y="7"/>
                    <a:pt x="352" y="30"/>
                    <a:pt x="390" y="30"/>
                  </a:cubicBezTo>
                  <a:cubicBezTo>
                    <a:pt x="428" y="30"/>
                    <a:pt x="474" y="22"/>
                    <a:pt x="512" y="15"/>
                  </a:cubicBezTo>
                  <a:lnTo>
                    <a:pt x="512" y="15"/>
                  </a:lnTo>
                  <a:cubicBezTo>
                    <a:pt x="535" y="30"/>
                    <a:pt x="566" y="30"/>
                    <a:pt x="581" y="53"/>
                  </a:cubicBezTo>
                  <a:cubicBezTo>
                    <a:pt x="596" y="68"/>
                    <a:pt x="588" y="114"/>
                    <a:pt x="619" y="129"/>
                  </a:cubicBezTo>
                  <a:cubicBezTo>
                    <a:pt x="642" y="137"/>
                    <a:pt x="665" y="91"/>
                    <a:pt x="695" y="99"/>
                  </a:cubicBezTo>
                  <a:cubicBezTo>
                    <a:pt x="732" y="114"/>
                    <a:pt x="748" y="160"/>
                    <a:pt x="778" y="190"/>
                  </a:cubicBezTo>
                  <a:lnTo>
                    <a:pt x="778" y="190"/>
                  </a:lnTo>
                  <a:cubicBezTo>
                    <a:pt x="778" y="198"/>
                    <a:pt x="778" y="206"/>
                    <a:pt x="771" y="213"/>
                  </a:cubicBezTo>
                  <a:cubicBezTo>
                    <a:pt x="709" y="389"/>
                    <a:pt x="732" y="328"/>
                    <a:pt x="535" y="366"/>
                  </a:cubicBezTo>
                  <a:cubicBezTo>
                    <a:pt x="413" y="389"/>
                    <a:pt x="130" y="381"/>
                    <a:pt x="84" y="236"/>
                  </a:cubicBezTo>
                  <a:cubicBezTo>
                    <a:pt x="61" y="190"/>
                    <a:pt x="31" y="175"/>
                    <a:pt x="0" y="160"/>
                  </a:cubicBezTo>
                  <a:lnTo>
                    <a:pt x="0" y="160"/>
                  </a:lnTo>
                  <a:cubicBezTo>
                    <a:pt x="38" y="137"/>
                    <a:pt x="99" y="76"/>
                    <a:pt x="145" y="61"/>
                  </a:cubicBezTo>
                  <a:cubicBezTo>
                    <a:pt x="161" y="53"/>
                    <a:pt x="183" y="83"/>
                    <a:pt x="199" y="76"/>
                  </a:cubicBezTo>
                  <a:cubicBezTo>
                    <a:pt x="229" y="61"/>
                    <a:pt x="252" y="22"/>
                    <a:pt x="283"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10" name="Freeform 93">
              <a:extLst>
                <a:ext uri="{FF2B5EF4-FFF2-40B4-BE49-F238E27FC236}">
                  <a16:creationId xmlns:a16="http://schemas.microsoft.com/office/drawing/2014/main" id="{AA0BB57F-28EF-4EBC-9AC7-96664B81DCDF}"/>
                </a:ext>
              </a:extLst>
            </p:cNvPr>
            <p:cNvSpPr>
              <a:spLocks noChangeArrowheads="1"/>
            </p:cNvSpPr>
            <p:nvPr/>
          </p:nvSpPr>
          <p:spPr bwMode="auto">
            <a:xfrm>
              <a:off x="6452768" y="8842375"/>
              <a:ext cx="236522" cy="223838"/>
            </a:xfrm>
            <a:custGeom>
              <a:avLst/>
              <a:gdLst>
                <a:gd name="T0" fmla="*/ 229 w 658"/>
                <a:gd name="T1" fmla="*/ 0 h 620"/>
                <a:gd name="T2" fmla="*/ 229 w 658"/>
                <a:gd name="T3" fmla="*/ 0 h 620"/>
                <a:gd name="T4" fmla="*/ 160 w 658"/>
                <a:gd name="T5" fmla="*/ 100 h 620"/>
                <a:gd name="T6" fmla="*/ 53 w 658"/>
                <a:gd name="T7" fmla="*/ 222 h 620"/>
                <a:gd name="T8" fmla="*/ 7 w 658"/>
                <a:gd name="T9" fmla="*/ 344 h 620"/>
                <a:gd name="T10" fmla="*/ 7 w 658"/>
                <a:gd name="T11" fmla="*/ 344 h 620"/>
                <a:gd name="T12" fmla="*/ 30 w 658"/>
                <a:gd name="T13" fmla="*/ 382 h 620"/>
                <a:gd name="T14" fmla="*/ 122 w 658"/>
                <a:gd name="T15" fmla="*/ 382 h 620"/>
                <a:gd name="T16" fmla="*/ 168 w 658"/>
                <a:gd name="T17" fmla="*/ 428 h 620"/>
                <a:gd name="T18" fmla="*/ 229 w 658"/>
                <a:gd name="T19" fmla="*/ 436 h 620"/>
                <a:gd name="T20" fmla="*/ 244 w 658"/>
                <a:gd name="T21" fmla="*/ 497 h 620"/>
                <a:gd name="T22" fmla="*/ 221 w 658"/>
                <a:gd name="T23" fmla="*/ 527 h 620"/>
                <a:gd name="T24" fmla="*/ 229 w 658"/>
                <a:gd name="T25" fmla="*/ 596 h 620"/>
                <a:gd name="T26" fmla="*/ 229 w 658"/>
                <a:gd name="T27" fmla="*/ 596 h 620"/>
                <a:gd name="T28" fmla="*/ 343 w 658"/>
                <a:gd name="T29" fmla="*/ 619 h 620"/>
                <a:gd name="T30" fmla="*/ 489 w 658"/>
                <a:gd name="T31" fmla="*/ 581 h 620"/>
                <a:gd name="T32" fmla="*/ 580 w 658"/>
                <a:gd name="T33" fmla="*/ 604 h 620"/>
                <a:gd name="T34" fmla="*/ 580 w 658"/>
                <a:gd name="T35" fmla="*/ 604 h 620"/>
                <a:gd name="T36" fmla="*/ 588 w 658"/>
                <a:gd name="T37" fmla="*/ 481 h 620"/>
                <a:gd name="T38" fmla="*/ 534 w 658"/>
                <a:gd name="T39" fmla="*/ 420 h 620"/>
                <a:gd name="T40" fmla="*/ 634 w 658"/>
                <a:gd name="T41" fmla="*/ 352 h 620"/>
                <a:gd name="T42" fmla="*/ 618 w 658"/>
                <a:gd name="T43" fmla="*/ 222 h 620"/>
                <a:gd name="T44" fmla="*/ 618 w 658"/>
                <a:gd name="T45" fmla="*/ 222 h 620"/>
                <a:gd name="T46" fmla="*/ 443 w 658"/>
                <a:gd name="T47" fmla="*/ 176 h 620"/>
                <a:gd name="T48" fmla="*/ 412 w 658"/>
                <a:gd name="T49" fmla="*/ 61 h 620"/>
                <a:gd name="T50" fmla="*/ 290 w 658"/>
                <a:gd name="T51" fmla="*/ 54 h 620"/>
                <a:gd name="T52" fmla="*/ 290 w 658"/>
                <a:gd name="T53" fmla="*/ 23 h 620"/>
                <a:gd name="T54" fmla="*/ 229 w 658"/>
                <a:gd name="T55"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8" h="620">
                  <a:moveTo>
                    <a:pt x="229" y="0"/>
                  </a:moveTo>
                  <a:lnTo>
                    <a:pt x="229" y="0"/>
                  </a:lnTo>
                  <a:cubicBezTo>
                    <a:pt x="206" y="31"/>
                    <a:pt x="176" y="61"/>
                    <a:pt x="160" y="100"/>
                  </a:cubicBezTo>
                  <a:cubicBezTo>
                    <a:pt x="145" y="153"/>
                    <a:pt x="76" y="168"/>
                    <a:pt x="53" y="222"/>
                  </a:cubicBezTo>
                  <a:cubicBezTo>
                    <a:pt x="38" y="260"/>
                    <a:pt x="23" y="306"/>
                    <a:pt x="7" y="344"/>
                  </a:cubicBezTo>
                  <a:lnTo>
                    <a:pt x="7" y="344"/>
                  </a:lnTo>
                  <a:cubicBezTo>
                    <a:pt x="23" y="382"/>
                    <a:pt x="0" y="359"/>
                    <a:pt x="30" y="382"/>
                  </a:cubicBezTo>
                  <a:cubicBezTo>
                    <a:pt x="61" y="397"/>
                    <a:pt x="91" y="375"/>
                    <a:pt x="122" y="382"/>
                  </a:cubicBezTo>
                  <a:cubicBezTo>
                    <a:pt x="145" y="390"/>
                    <a:pt x="145" y="420"/>
                    <a:pt x="168" y="428"/>
                  </a:cubicBezTo>
                  <a:cubicBezTo>
                    <a:pt x="183" y="436"/>
                    <a:pt x="214" y="420"/>
                    <a:pt x="229" y="436"/>
                  </a:cubicBezTo>
                  <a:cubicBezTo>
                    <a:pt x="244" y="451"/>
                    <a:pt x="244" y="474"/>
                    <a:pt x="244" y="497"/>
                  </a:cubicBezTo>
                  <a:cubicBezTo>
                    <a:pt x="244" y="512"/>
                    <a:pt x="221" y="512"/>
                    <a:pt x="221" y="527"/>
                  </a:cubicBezTo>
                  <a:cubicBezTo>
                    <a:pt x="214" y="550"/>
                    <a:pt x="221" y="573"/>
                    <a:pt x="229" y="596"/>
                  </a:cubicBezTo>
                  <a:lnTo>
                    <a:pt x="229" y="596"/>
                  </a:lnTo>
                  <a:cubicBezTo>
                    <a:pt x="267" y="604"/>
                    <a:pt x="298" y="619"/>
                    <a:pt x="343" y="619"/>
                  </a:cubicBezTo>
                  <a:cubicBezTo>
                    <a:pt x="389" y="619"/>
                    <a:pt x="435" y="581"/>
                    <a:pt x="489" y="581"/>
                  </a:cubicBezTo>
                  <a:cubicBezTo>
                    <a:pt x="519" y="581"/>
                    <a:pt x="550" y="596"/>
                    <a:pt x="580" y="604"/>
                  </a:cubicBezTo>
                  <a:lnTo>
                    <a:pt x="580" y="604"/>
                  </a:lnTo>
                  <a:cubicBezTo>
                    <a:pt x="580" y="565"/>
                    <a:pt x="595" y="519"/>
                    <a:pt x="588" y="481"/>
                  </a:cubicBezTo>
                  <a:cubicBezTo>
                    <a:pt x="580" y="451"/>
                    <a:pt x="527" y="443"/>
                    <a:pt x="534" y="420"/>
                  </a:cubicBezTo>
                  <a:cubicBezTo>
                    <a:pt x="550" y="382"/>
                    <a:pt x="618" y="390"/>
                    <a:pt x="634" y="352"/>
                  </a:cubicBezTo>
                  <a:cubicBezTo>
                    <a:pt x="657" y="306"/>
                    <a:pt x="626" y="267"/>
                    <a:pt x="618" y="222"/>
                  </a:cubicBezTo>
                  <a:lnTo>
                    <a:pt x="618" y="222"/>
                  </a:lnTo>
                  <a:cubicBezTo>
                    <a:pt x="557" y="206"/>
                    <a:pt x="489" y="214"/>
                    <a:pt x="443" y="176"/>
                  </a:cubicBezTo>
                  <a:cubicBezTo>
                    <a:pt x="412" y="153"/>
                    <a:pt x="443" y="84"/>
                    <a:pt x="412" y="61"/>
                  </a:cubicBezTo>
                  <a:cubicBezTo>
                    <a:pt x="382" y="38"/>
                    <a:pt x="328" y="69"/>
                    <a:pt x="290" y="54"/>
                  </a:cubicBezTo>
                  <a:cubicBezTo>
                    <a:pt x="275" y="54"/>
                    <a:pt x="298" y="31"/>
                    <a:pt x="290" y="23"/>
                  </a:cubicBezTo>
                  <a:cubicBezTo>
                    <a:pt x="252" y="0"/>
                    <a:pt x="267" y="15"/>
                    <a:pt x="229"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11" name="Freeform 94">
              <a:extLst>
                <a:ext uri="{FF2B5EF4-FFF2-40B4-BE49-F238E27FC236}">
                  <a16:creationId xmlns:a16="http://schemas.microsoft.com/office/drawing/2014/main" id="{F4897512-E687-46C9-A659-8143EA8EC05C}"/>
                </a:ext>
              </a:extLst>
            </p:cNvPr>
            <p:cNvSpPr>
              <a:spLocks noChangeArrowheads="1"/>
            </p:cNvSpPr>
            <p:nvPr/>
          </p:nvSpPr>
          <p:spPr bwMode="auto">
            <a:xfrm>
              <a:off x="6436894" y="8966201"/>
              <a:ext cx="104768" cy="119063"/>
            </a:xfrm>
            <a:custGeom>
              <a:avLst/>
              <a:gdLst>
                <a:gd name="T0" fmla="*/ 53 w 291"/>
                <a:gd name="T1" fmla="*/ 0 h 329"/>
                <a:gd name="T2" fmla="*/ 53 w 291"/>
                <a:gd name="T3" fmla="*/ 0 h 329"/>
                <a:gd name="T4" fmla="*/ 76 w 291"/>
                <a:gd name="T5" fmla="*/ 38 h 329"/>
                <a:gd name="T6" fmla="*/ 168 w 291"/>
                <a:gd name="T7" fmla="*/ 38 h 329"/>
                <a:gd name="T8" fmla="*/ 214 w 291"/>
                <a:gd name="T9" fmla="*/ 84 h 329"/>
                <a:gd name="T10" fmla="*/ 275 w 291"/>
                <a:gd name="T11" fmla="*/ 92 h 329"/>
                <a:gd name="T12" fmla="*/ 290 w 291"/>
                <a:gd name="T13" fmla="*/ 153 h 329"/>
                <a:gd name="T14" fmla="*/ 267 w 291"/>
                <a:gd name="T15" fmla="*/ 183 h 329"/>
                <a:gd name="T16" fmla="*/ 275 w 291"/>
                <a:gd name="T17" fmla="*/ 252 h 329"/>
                <a:gd name="T18" fmla="*/ 275 w 291"/>
                <a:gd name="T19" fmla="*/ 252 h 329"/>
                <a:gd name="T20" fmla="*/ 252 w 291"/>
                <a:gd name="T21" fmla="*/ 298 h 329"/>
                <a:gd name="T22" fmla="*/ 214 w 291"/>
                <a:gd name="T23" fmla="*/ 298 h 329"/>
                <a:gd name="T24" fmla="*/ 183 w 291"/>
                <a:gd name="T25" fmla="*/ 328 h 329"/>
                <a:gd name="T26" fmla="*/ 183 w 291"/>
                <a:gd name="T27" fmla="*/ 328 h 329"/>
                <a:gd name="T28" fmla="*/ 99 w 291"/>
                <a:gd name="T29" fmla="*/ 290 h 329"/>
                <a:gd name="T30" fmla="*/ 107 w 291"/>
                <a:gd name="T31" fmla="*/ 229 h 329"/>
                <a:gd name="T32" fmla="*/ 99 w 291"/>
                <a:gd name="T33" fmla="*/ 153 h 329"/>
                <a:gd name="T34" fmla="*/ 46 w 291"/>
                <a:gd name="T35" fmla="*/ 122 h 329"/>
                <a:gd name="T36" fmla="*/ 0 w 291"/>
                <a:gd name="T37" fmla="*/ 76 h 329"/>
                <a:gd name="T38" fmla="*/ 0 w 291"/>
                <a:gd name="T39" fmla="*/ 76 h 329"/>
                <a:gd name="T40" fmla="*/ 53 w 291"/>
                <a:gd name="T4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1" h="329">
                  <a:moveTo>
                    <a:pt x="53" y="0"/>
                  </a:moveTo>
                  <a:lnTo>
                    <a:pt x="53" y="0"/>
                  </a:lnTo>
                  <a:cubicBezTo>
                    <a:pt x="69" y="38"/>
                    <a:pt x="46" y="15"/>
                    <a:pt x="76" y="38"/>
                  </a:cubicBezTo>
                  <a:cubicBezTo>
                    <a:pt x="107" y="53"/>
                    <a:pt x="137" y="31"/>
                    <a:pt x="168" y="38"/>
                  </a:cubicBezTo>
                  <a:cubicBezTo>
                    <a:pt x="191" y="46"/>
                    <a:pt x="191" y="76"/>
                    <a:pt x="214" y="84"/>
                  </a:cubicBezTo>
                  <a:cubicBezTo>
                    <a:pt x="229" y="92"/>
                    <a:pt x="260" y="76"/>
                    <a:pt x="275" y="92"/>
                  </a:cubicBezTo>
                  <a:cubicBezTo>
                    <a:pt x="290" y="107"/>
                    <a:pt x="290" y="130"/>
                    <a:pt x="290" y="153"/>
                  </a:cubicBezTo>
                  <a:cubicBezTo>
                    <a:pt x="290" y="168"/>
                    <a:pt x="267" y="168"/>
                    <a:pt x="267" y="183"/>
                  </a:cubicBezTo>
                  <a:cubicBezTo>
                    <a:pt x="260" y="206"/>
                    <a:pt x="267" y="229"/>
                    <a:pt x="275" y="252"/>
                  </a:cubicBezTo>
                  <a:lnTo>
                    <a:pt x="275" y="252"/>
                  </a:lnTo>
                  <a:cubicBezTo>
                    <a:pt x="267" y="267"/>
                    <a:pt x="267" y="290"/>
                    <a:pt x="252" y="298"/>
                  </a:cubicBezTo>
                  <a:cubicBezTo>
                    <a:pt x="244" y="306"/>
                    <a:pt x="229" y="290"/>
                    <a:pt x="214" y="298"/>
                  </a:cubicBezTo>
                  <a:cubicBezTo>
                    <a:pt x="199" y="298"/>
                    <a:pt x="191" y="313"/>
                    <a:pt x="183" y="328"/>
                  </a:cubicBezTo>
                  <a:lnTo>
                    <a:pt x="183" y="328"/>
                  </a:lnTo>
                  <a:cubicBezTo>
                    <a:pt x="153" y="313"/>
                    <a:pt x="114" y="321"/>
                    <a:pt x="99" y="290"/>
                  </a:cubicBezTo>
                  <a:cubicBezTo>
                    <a:pt x="84" y="275"/>
                    <a:pt x="107" y="252"/>
                    <a:pt x="107" y="229"/>
                  </a:cubicBezTo>
                  <a:cubicBezTo>
                    <a:pt x="107" y="206"/>
                    <a:pt x="114" y="175"/>
                    <a:pt x="99" y="153"/>
                  </a:cubicBezTo>
                  <a:cubicBezTo>
                    <a:pt x="91" y="137"/>
                    <a:pt x="61" y="137"/>
                    <a:pt x="46" y="122"/>
                  </a:cubicBezTo>
                  <a:cubicBezTo>
                    <a:pt x="15" y="99"/>
                    <a:pt x="23" y="107"/>
                    <a:pt x="0" y="76"/>
                  </a:cubicBezTo>
                  <a:lnTo>
                    <a:pt x="0" y="76"/>
                  </a:lnTo>
                  <a:cubicBezTo>
                    <a:pt x="23" y="61"/>
                    <a:pt x="38" y="31"/>
                    <a:pt x="53"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12" name="Freeform 95">
              <a:extLst>
                <a:ext uri="{FF2B5EF4-FFF2-40B4-BE49-F238E27FC236}">
                  <a16:creationId xmlns:a16="http://schemas.microsoft.com/office/drawing/2014/main" id="{A1CC6DFC-CA1E-455D-9DD3-2CB601DE3765}"/>
                </a:ext>
              </a:extLst>
            </p:cNvPr>
            <p:cNvSpPr>
              <a:spLocks noChangeArrowheads="1"/>
            </p:cNvSpPr>
            <p:nvPr/>
          </p:nvSpPr>
          <p:spPr bwMode="auto">
            <a:xfrm>
              <a:off x="6941686" y="8810626"/>
              <a:ext cx="134928" cy="187325"/>
            </a:xfrm>
            <a:custGeom>
              <a:avLst/>
              <a:gdLst>
                <a:gd name="T0" fmla="*/ 107 w 376"/>
                <a:gd name="T1" fmla="*/ 54 h 521"/>
                <a:gd name="T2" fmla="*/ 107 w 376"/>
                <a:gd name="T3" fmla="*/ 54 h 521"/>
                <a:gd name="T4" fmla="*/ 153 w 376"/>
                <a:gd name="T5" fmla="*/ 69 h 521"/>
                <a:gd name="T6" fmla="*/ 214 w 376"/>
                <a:gd name="T7" fmla="*/ 54 h 521"/>
                <a:gd name="T8" fmla="*/ 237 w 376"/>
                <a:gd name="T9" fmla="*/ 8 h 521"/>
                <a:gd name="T10" fmla="*/ 275 w 376"/>
                <a:gd name="T11" fmla="*/ 0 h 521"/>
                <a:gd name="T12" fmla="*/ 275 w 376"/>
                <a:gd name="T13" fmla="*/ 0 h 521"/>
                <a:gd name="T14" fmla="*/ 260 w 376"/>
                <a:gd name="T15" fmla="*/ 31 h 521"/>
                <a:gd name="T16" fmla="*/ 252 w 376"/>
                <a:gd name="T17" fmla="*/ 92 h 521"/>
                <a:gd name="T18" fmla="*/ 298 w 376"/>
                <a:gd name="T19" fmla="*/ 153 h 521"/>
                <a:gd name="T20" fmla="*/ 237 w 376"/>
                <a:gd name="T21" fmla="*/ 214 h 521"/>
                <a:gd name="T22" fmla="*/ 260 w 376"/>
                <a:gd name="T23" fmla="*/ 298 h 521"/>
                <a:gd name="T24" fmla="*/ 329 w 376"/>
                <a:gd name="T25" fmla="*/ 336 h 521"/>
                <a:gd name="T26" fmla="*/ 375 w 376"/>
                <a:gd name="T27" fmla="*/ 436 h 521"/>
                <a:gd name="T28" fmla="*/ 375 w 376"/>
                <a:gd name="T29" fmla="*/ 436 h 521"/>
                <a:gd name="T30" fmla="*/ 168 w 376"/>
                <a:gd name="T31" fmla="*/ 512 h 521"/>
                <a:gd name="T32" fmla="*/ 61 w 376"/>
                <a:gd name="T33" fmla="*/ 497 h 521"/>
                <a:gd name="T34" fmla="*/ 23 w 376"/>
                <a:gd name="T35" fmla="*/ 405 h 521"/>
                <a:gd name="T36" fmla="*/ 8 w 376"/>
                <a:gd name="T37" fmla="*/ 306 h 521"/>
                <a:gd name="T38" fmla="*/ 31 w 376"/>
                <a:gd name="T39" fmla="*/ 267 h 521"/>
                <a:gd name="T40" fmla="*/ 23 w 376"/>
                <a:gd name="T41" fmla="*/ 168 h 521"/>
                <a:gd name="T42" fmla="*/ 100 w 376"/>
                <a:gd name="T43" fmla="*/ 145 h 521"/>
                <a:gd name="T44" fmla="*/ 84 w 376"/>
                <a:gd name="T45" fmla="*/ 99 h 521"/>
                <a:gd name="T46" fmla="*/ 107 w 376"/>
                <a:gd name="T47" fmla="*/ 54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6" h="521">
                  <a:moveTo>
                    <a:pt x="107" y="54"/>
                  </a:moveTo>
                  <a:lnTo>
                    <a:pt x="107" y="54"/>
                  </a:lnTo>
                  <a:cubicBezTo>
                    <a:pt x="122" y="61"/>
                    <a:pt x="138" y="69"/>
                    <a:pt x="153" y="69"/>
                  </a:cubicBezTo>
                  <a:cubicBezTo>
                    <a:pt x="176" y="69"/>
                    <a:pt x="199" y="69"/>
                    <a:pt x="214" y="54"/>
                  </a:cubicBezTo>
                  <a:cubicBezTo>
                    <a:pt x="230" y="46"/>
                    <a:pt x="230" y="15"/>
                    <a:pt x="237" y="8"/>
                  </a:cubicBezTo>
                  <a:cubicBezTo>
                    <a:pt x="252" y="0"/>
                    <a:pt x="260" y="0"/>
                    <a:pt x="275" y="0"/>
                  </a:cubicBezTo>
                  <a:lnTo>
                    <a:pt x="275" y="0"/>
                  </a:lnTo>
                  <a:cubicBezTo>
                    <a:pt x="268" y="8"/>
                    <a:pt x="260" y="23"/>
                    <a:pt x="260" y="31"/>
                  </a:cubicBezTo>
                  <a:cubicBezTo>
                    <a:pt x="252" y="54"/>
                    <a:pt x="252" y="77"/>
                    <a:pt x="252" y="92"/>
                  </a:cubicBezTo>
                  <a:cubicBezTo>
                    <a:pt x="260" y="115"/>
                    <a:pt x="298" y="130"/>
                    <a:pt x="298" y="153"/>
                  </a:cubicBezTo>
                  <a:cubicBezTo>
                    <a:pt x="291" y="184"/>
                    <a:pt x="245" y="191"/>
                    <a:pt x="237" y="214"/>
                  </a:cubicBezTo>
                  <a:cubicBezTo>
                    <a:pt x="237" y="245"/>
                    <a:pt x="237" y="275"/>
                    <a:pt x="260" y="298"/>
                  </a:cubicBezTo>
                  <a:cubicBezTo>
                    <a:pt x="275" y="321"/>
                    <a:pt x="306" y="313"/>
                    <a:pt x="329" y="336"/>
                  </a:cubicBezTo>
                  <a:cubicBezTo>
                    <a:pt x="352" y="359"/>
                    <a:pt x="359" y="405"/>
                    <a:pt x="375" y="436"/>
                  </a:cubicBezTo>
                  <a:lnTo>
                    <a:pt x="375" y="436"/>
                  </a:lnTo>
                  <a:cubicBezTo>
                    <a:pt x="306" y="459"/>
                    <a:pt x="245" y="497"/>
                    <a:pt x="168" y="512"/>
                  </a:cubicBezTo>
                  <a:cubicBezTo>
                    <a:pt x="138" y="520"/>
                    <a:pt x="92" y="520"/>
                    <a:pt x="61" y="497"/>
                  </a:cubicBezTo>
                  <a:cubicBezTo>
                    <a:pt x="39" y="474"/>
                    <a:pt x="31" y="436"/>
                    <a:pt x="23" y="405"/>
                  </a:cubicBezTo>
                  <a:cubicBezTo>
                    <a:pt x="8" y="374"/>
                    <a:pt x="0" y="336"/>
                    <a:pt x="8" y="306"/>
                  </a:cubicBezTo>
                  <a:cubicBezTo>
                    <a:pt x="8" y="290"/>
                    <a:pt x="31" y="283"/>
                    <a:pt x="31" y="267"/>
                  </a:cubicBezTo>
                  <a:cubicBezTo>
                    <a:pt x="39" y="229"/>
                    <a:pt x="8" y="199"/>
                    <a:pt x="23" y="168"/>
                  </a:cubicBezTo>
                  <a:cubicBezTo>
                    <a:pt x="39" y="145"/>
                    <a:pt x="84" y="161"/>
                    <a:pt x="100" y="145"/>
                  </a:cubicBezTo>
                  <a:cubicBezTo>
                    <a:pt x="115" y="130"/>
                    <a:pt x="84" y="115"/>
                    <a:pt x="84" y="99"/>
                  </a:cubicBezTo>
                  <a:cubicBezTo>
                    <a:pt x="92" y="84"/>
                    <a:pt x="100" y="69"/>
                    <a:pt x="107" y="54"/>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13" name="Freeform 96">
              <a:extLst>
                <a:ext uri="{FF2B5EF4-FFF2-40B4-BE49-F238E27FC236}">
                  <a16:creationId xmlns:a16="http://schemas.microsoft.com/office/drawing/2014/main" id="{90556E86-61F4-4B96-85A9-001103370AAE}"/>
                </a:ext>
              </a:extLst>
            </p:cNvPr>
            <p:cNvSpPr>
              <a:spLocks noChangeArrowheads="1"/>
            </p:cNvSpPr>
            <p:nvPr/>
          </p:nvSpPr>
          <p:spPr bwMode="auto">
            <a:xfrm>
              <a:off x="7090901" y="8932863"/>
              <a:ext cx="330178" cy="209550"/>
            </a:xfrm>
            <a:custGeom>
              <a:avLst/>
              <a:gdLst>
                <a:gd name="T0" fmla="*/ 114 w 917"/>
                <a:gd name="T1" fmla="*/ 565 h 582"/>
                <a:gd name="T2" fmla="*/ 114 w 917"/>
                <a:gd name="T3" fmla="*/ 565 h 582"/>
                <a:gd name="T4" fmla="*/ 122 w 917"/>
                <a:gd name="T5" fmla="*/ 474 h 582"/>
                <a:gd name="T6" fmla="*/ 61 w 917"/>
                <a:gd name="T7" fmla="*/ 420 h 582"/>
                <a:gd name="T8" fmla="*/ 15 w 917"/>
                <a:gd name="T9" fmla="*/ 352 h 582"/>
                <a:gd name="T10" fmla="*/ 76 w 917"/>
                <a:gd name="T11" fmla="*/ 329 h 582"/>
                <a:gd name="T12" fmla="*/ 84 w 917"/>
                <a:gd name="T13" fmla="*/ 267 h 582"/>
                <a:gd name="T14" fmla="*/ 30 w 917"/>
                <a:gd name="T15" fmla="*/ 206 h 582"/>
                <a:gd name="T16" fmla="*/ 0 w 917"/>
                <a:gd name="T17" fmla="*/ 84 h 582"/>
                <a:gd name="T18" fmla="*/ 0 w 917"/>
                <a:gd name="T19" fmla="*/ 84 h 582"/>
                <a:gd name="T20" fmla="*/ 38 w 917"/>
                <a:gd name="T21" fmla="*/ 15 h 582"/>
                <a:gd name="T22" fmla="*/ 114 w 917"/>
                <a:gd name="T23" fmla="*/ 31 h 582"/>
                <a:gd name="T24" fmla="*/ 191 w 917"/>
                <a:gd name="T25" fmla="*/ 69 h 582"/>
                <a:gd name="T26" fmla="*/ 290 w 917"/>
                <a:gd name="T27" fmla="*/ 38 h 582"/>
                <a:gd name="T28" fmla="*/ 359 w 917"/>
                <a:gd name="T29" fmla="*/ 23 h 582"/>
                <a:gd name="T30" fmla="*/ 374 w 917"/>
                <a:gd name="T31" fmla="*/ 31 h 582"/>
                <a:gd name="T32" fmla="*/ 397 w 917"/>
                <a:gd name="T33" fmla="*/ 0 h 582"/>
                <a:gd name="T34" fmla="*/ 534 w 917"/>
                <a:gd name="T35" fmla="*/ 61 h 582"/>
                <a:gd name="T36" fmla="*/ 595 w 917"/>
                <a:gd name="T37" fmla="*/ 84 h 582"/>
                <a:gd name="T38" fmla="*/ 687 w 917"/>
                <a:gd name="T39" fmla="*/ 46 h 582"/>
                <a:gd name="T40" fmla="*/ 687 w 917"/>
                <a:gd name="T41" fmla="*/ 107 h 582"/>
                <a:gd name="T42" fmla="*/ 748 w 917"/>
                <a:gd name="T43" fmla="*/ 191 h 582"/>
                <a:gd name="T44" fmla="*/ 825 w 917"/>
                <a:gd name="T45" fmla="*/ 176 h 582"/>
                <a:gd name="T46" fmla="*/ 848 w 917"/>
                <a:gd name="T47" fmla="*/ 222 h 582"/>
                <a:gd name="T48" fmla="*/ 848 w 917"/>
                <a:gd name="T49" fmla="*/ 222 h 582"/>
                <a:gd name="T50" fmla="*/ 825 w 917"/>
                <a:gd name="T51" fmla="*/ 275 h 582"/>
                <a:gd name="T52" fmla="*/ 863 w 917"/>
                <a:gd name="T53" fmla="*/ 290 h 582"/>
                <a:gd name="T54" fmla="*/ 901 w 917"/>
                <a:gd name="T55" fmla="*/ 359 h 582"/>
                <a:gd name="T56" fmla="*/ 901 w 917"/>
                <a:gd name="T57" fmla="*/ 359 h 582"/>
                <a:gd name="T58" fmla="*/ 886 w 917"/>
                <a:gd name="T59" fmla="*/ 413 h 582"/>
                <a:gd name="T60" fmla="*/ 909 w 917"/>
                <a:gd name="T61" fmla="*/ 459 h 582"/>
                <a:gd name="T62" fmla="*/ 901 w 917"/>
                <a:gd name="T63" fmla="*/ 504 h 582"/>
                <a:gd name="T64" fmla="*/ 901 w 917"/>
                <a:gd name="T65" fmla="*/ 504 h 582"/>
                <a:gd name="T66" fmla="*/ 832 w 917"/>
                <a:gd name="T67" fmla="*/ 512 h 582"/>
                <a:gd name="T68" fmla="*/ 756 w 917"/>
                <a:gd name="T69" fmla="*/ 451 h 582"/>
                <a:gd name="T70" fmla="*/ 718 w 917"/>
                <a:gd name="T71" fmla="*/ 466 h 582"/>
                <a:gd name="T72" fmla="*/ 710 w 917"/>
                <a:gd name="T73" fmla="*/ 504 h 582"/>
                <a:gd name="T74" fmla="*/ 626 w 917"/>
                <a:gd name="T75" fmla="*/ 489 h 582"/>
                <a:gd name="T76" fmla="*/ 267 w 917"/>
                <a:gd name="T77" fmla="*/ 466 h 582"/>
                <a:gd name="T78" fmla="*/ 214 w 917"/>
                <a:gd name="T79" fmla="*/ 520 h 582"/>
                <a:gd name="T80" fmla="*/ 229 w 917"/>
                <a:gd name="T81" fmla="*/ 565 h 582"/>
                <a:gd name="T82" fmla="*/ 114 w 917"/>
                <a:gd name="T83" fmla="*/ 56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7" h="582">
                  <a:moveTo>
                    <a:pt x="114" y="565"/>
                  </a:moveTo>
                  <a:lnTo>
                    <a:pt x="114" y="565"/>
                  </a:lnTo>
                  <a:cubicBezTo>
                    <a:pt x="122" y="535"/>
                    <a:pt x="137" y="504"/>
                    <a:pt x="122" y="474"/>
                  </a:cubicBezTo>
                  <a:cubicBezTo>
                    <a:pt x="114" y="451"/>
                    <a:pt x="76" y="443"/>
                    <a:pt x="61" y="420"/>
                  </a:cubicBezTo>
                  <a:cubicBezTo>
                    <a:pt x="46" y="398"/>
                    <a:pt x="15" y="375"/>
                    <a:pt x="15" y="352"/>
                  </a:cubicBezTo>
                  <a:cubicBezTo>
                    <a:pt x="23" y="329"/>
                    <a:pt x="69" y="344"/>
                    <a:pt x="76" y="329"/>
                  </a:cubicBezTo>
                  <a:cubicBezTo>
                    <a:pt x="91" y="313"/>
                    <a:pt x="91" y="290"/>
                    <a:pt x="84" y="267"/>
                  </a:cubicBezTo>
                  <a:cubicBezTo>
                    <a:pt x="69" y="245"/>
                    <a:pt x="38" y="229"/>
                    <a:pt x="30" y="206"/>
                  </a:cubicBezTo>
                  <a:cubicBezTo>
                    <a:pt x="15" y="168"/>
                    <a:pt x="7" y="123"/>
                    <a:pt x="0" y="84"/>
                  </a:cubicBezTo>
                  <a:lnTo>
                    <a:pt x="0" y="84"/>
                  </a:lnTo>
                  <a:cubicBezTo>
                    <a:pt x="15" y="61"/>
                    <a:pt x="15" y="23"/>
                    <a:pt x="38" y="15"/>
                  </a:cubicBezTo>
                  <a:cubicBezTo>
                    <a:pt x="69" y="8"/>
                    <a:pt x="91" y="23"/>
                    <a:pt x="114" y="31"/>
                  </a:cubicBezTo>
                  <a:cubicBezTo>
                    <a:pt x="145" y="38"/>
                    <a:pt x="160" y="69"/>
                    <a:pt x="191" y="69"/>
                  </a:cubicBezTo>
                  <a:cubicBezTo>
                    <a:pt x="221" y="69"/>
                    <a:pt x="259" y="54"/>
                    <a:pt x="290" y="38"/>
                  </a:cubicBezTo>
                  <a:cubicBezTo>
                    <a:pt x="313" y="38"/>
                    <a:pt x="336" y="23"/>
                    <a:pt x="359" y="23"/>
                  </a:cubicBezTo>
                  <a:cubicBezTo>
                    <a:pt x="359" y="23"/>
                    <a:pt x="366" y="31"/>
                    <a:pt x="374" y="31"/>
                  </a:cubicBezTo>
                  <a:cubicBezTo>
                    <a:pt x="382" y="23"/>
                    <a:pt x="382" y="0"/>
                    <a:pt x="397" y="0"/>
                  </a:cubicBezTo>
                  <a:cubicBezTo>
                    <a:pt x="443" y="8"/>
                    <a:pt x="489" y="38"/>
                    <a:pt x="534" y="61"/>
                  </a:cubicBezTo>
                  <a:cubicBezTo>
                    <a:pt x="550" y="69"/>
                    <a:pt x="573" y="84"/>
                    <a:pt x="595" y="84"/>
                  </a:cubicBezTo>
                  <a:cubicBezTo>
                    <a:pt x="626" y="77"/>
                    <a:pt x="657" y="38"/>
                    <a:pt x="687" y="46"/>
                  </a:cubicBezTo>
                  <a:cubicBezTo>
                    <a:pt x="710" y="54"/>
                    <a:pt x="680" y="92"/>
                    <a:pt x="687" y="107"/>
                  </a:cubicBezTo>
                  <a:cubicBezTo>
                    <a:pt x="695" y="138"/>
                    <a:pt x="718" y="176"/>
                    <a:pt x="748" y="191"/>
                  </a:cubicBezTo>
                  <a:cubicBezTo>
                    <a:pt x="771" y="199"/>
                    <a:pt x="802" y="168"/>
                    <a:pt x="825" y="176"/>
                  </a:cubicBezTo>
                  <a:cubicBezTo>
                    <a:pt x="840" y="184"/>
                    <a:pt x="840" y="206"/>
                    <a:pt x="848" y="222"/>
                  </a:cubicBezTo>
                  <a:lnTo>
                    <a:pt x="848" y="222"/>
                  </a:lnTo>
                  <a:cubicBezTo>
                    <a:pt x="840" y="237"/>
                    <a:pt x="825" y="252"/>
                    <a:pt x="825" y="275"/>
                  </a:cubicBezTo>
                  <a:cubicBezTo>
                    <a:pt x="825" y="290"/>
                    <a:pt x="855" y="283"/>
                    <a:pt x="863" y="290"/>
                  </a:cubicBezTo>
                  <a:cubicBezTo>
                    <a:pt x="878" y="313"/>
                    <a:pt x="886" y="336"/>
                    <a:pt x="901" y="359"/>
                  </a:cubicBezTo>
                  <a:lnTo>
                    <a:pt x="901" y="359"/>
                  </a:lnTo>
                  <a:cubicBezTo>
                    <a:pt x="893" y="375"/>
                    <a:pt x="878" y="390"/>
                    <a:pt x="886" y="413"/>
                  </a:cubicBezTo>
                  <a:cubicBezTo>
                    <a:pt x="886" y="428"/>
                    <a:pt x="909" y="436"/>
                    <a:pt x="909" y="459"/>
                  </a:cubicBezTo>
                  <a:cubicBezTo>
                    <a:pt x="916" y="474"/>
                    <a:pt x="909" y="489"/>
                    <a:pt x="901" y="504"/>
                  </a:cubicBezTo>
                  <a:lnTo>
                    <a:pt x="901" y="504"/>
                  </a:lnTo>
                  <a:cubicBezTo>
                    <a:pt x="878" y="504"/>
                    <a:pt x="855" y="520"/>
                    <a:pt x="832" y="512"/>
                  </a:cubicBezTo>
                  <a:cubicBezTo>
                    <a:pt x="802" y="504"/>
                    <a:pt x="787" y="459"/>
                    <a:pt x="756" y="451"/>
                  </a:cubicBezTo>
                  <a:cubicBezTo>
                    <a:pt x="748" y="443"/>
                    <a:pt x="733" y="451"/>
                    <a:pt x="718" y="466"/>
                  </a:cubicBezTo>
                  <a:cubicBezTo>
                    <a:pt x="710" y="474"/>
                    <a:pt x="718" y="504"/>
                    <a:pt x="710" y="504"/>
                  </a:cubicBezTo>
                  <a:cubicBezTo>
                    <a:pt x="680" y="512"/>
                    <a:pt x="657" y="497"/>
                    <a:pt x="626" y="489"/>
                  </a:cubicBezTo>
                  <a:cubicBezTo>
                    <a:pt x="504" y="481"/>
                    <a:pt x="389" y="459"/>
                    <a:pt x="267" y="466"/>
                  </a:cubicBezTo>
                  <a:cubicBezTo>
                    <a:pt x="244" y="466"/>
                    <a:pt x="221" y="497"/>
                    <a:pt x="214" y="520"/>
                  </a:cubicBezTo>
                  <a:cubicBezTo>
                    <a:pt x="214" y="535"/>
                    <a:pt x="244" y="558"/>
                    <a:pt x="229" y="565"/>
                  </a:cubicBezTo>
                  <a:cubicBezTo>
                    <a:pt x="198" y="581"/>
                    <a:pt x="153" y="565"/>
                    <a:pt x="114" y="565"/>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14" name="Freeform 97">
              <a:extLst>
                <a:ext uri="{FF2B5EF4-FFF2-40B4-BE49-F238E27FC236}">
                  <a16:creationId xmlns:a16="http://schemas.microsoft.com/office/drawing/2014/main" id="{C9BDB60D-8015-43EF-9C55-5E73989DE315}"/>
                </a:ext>
              </a:extLst>
            </p:cNvPr>
            <p:cNvSpPr>
              <a:spLocks noChangeArrowheads="1"/>
            </p:cNvSpPr>
            <p:nvPr/>
          </p:nvSpPr>
          <p:spPr bwMode="auto">
            <a:xfrm>
              <a:off x="7387744" y="8993188"/>
              <a:ext cx="66671" cy="80962"/>
            </a:xfrm>
            <a:custGeom>
              <a:avLst/>
              <a:gdLst>
                <a:gd name="T0" fmla="*/ 23 w 184"/>
                <a:gd name="T1" fmla="*/ 54 h 223"/>
                <a:gd name="T2" fmla="*/ 23 w 184"/>
                <a:gd name="T3" fmla="*/ 54 h 223"/>
                <a:gd name="T4" fmla="*/ 68 w 184"/>
                <a:gd name="T5" fmla="*/ 69 h 223"/>
                <a:gd name="T6" fmla="*/ 84 w 184"/>
                <a:gd name="T7" fmla="*/ 31 h 223"/>
                <a:gd name="T8" fmla="*/ 145 w 184"/>
                <a:gd name="T9" fmla="*/ 8 h 223"/>
                <a:gd name="T10" fmla="*/ 153 w 184"/>
                <a:gd name="T11" fmla="*/ 46 h 223"/>
                <a:gd name="T12" fmla="*/ 183 w 184"/>
                <a:gd name="T13" fmla="*/ 92 h 223"/>
                <a:gd name="T14" fmla="*/ 183 w 184"/>
                <a:gd name="T15" fmla="*/ 92 h 223"/>
                <a:gd name="T16" fmla="*/ 153 w 184"/>
                <a:gd name="T17" fmla="*/ 130 h 223"/>
                <a:gd name="T18" fmla="*/ 168 w 184"/>
                <a:gd name="T19" fmla="*/ 161 h 223"/>
                <a:gd name="T20" fmla="*/ 122 w 184"/>
                <a:gd name="T21" fmla="*/ 214 h 223"/>
                <a:gd name="T22" fmla="*/ 76 w 184"/>
                <a:gd name="T23" fmla="*/ 191 h 223"/>
                <a:gd name="T24" fmla="*/ 76 w 184"/>
                <a:gd name="T25" fmla="*/ 191 h 223"/>
                <a:gd name="T26" fmla="*/ 38 w 184"/>
                <a:gd name="T27" fmla="*/ 122 h 223"/>
                <a:gd name="T28" fmla="*/ 0 w 184"/>
                <a:gd name="T29" fmla="*/ 107 h 223"/>
                <a:gd name="T30" fmla="*/ 23 w 184"/>
                <a:gd name="T31" fmla="*/ 5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223">
                  <a:moveTo>
                    <a:pt x="23" y="54"/>
                  </a:moveTo>
                  <a:lnTo>
                    <a:pt x="23" y="54"/>
                  </a:lnTo>
                  <a:cubicBezTo>
                    <a:pt x="38" y="61"/>
                    <a:pt x="53" y="77"/>
                    <a:pt x="68" y="69"/>
                  </a:cubicBezTo>
                  <a:cubicBezTo>
                    <a:pt x="84" y="61"/>
                    <a:pt x="68" y="38"/>
                    <a:pt x="84" y="31"/>
                  </a:cubicBezTo>
                  <a:cubicBezTo>
                    <a:pt x="99" y="16"/>
                    <a:pt x="122" y="0"/>
                    <a:pt x="145" y="8"/>
                  </a:cubicBezTo>
                  <a:cubicBezTo>
                    <a:pt x="160" y="8"/>
                    <a:pt x="145" y="38"/>
                    <a:pt x="153" y="46"/>
                  </a:cubicBezTo>
                  <a:cubicBezTo>
                    <a:pt x="160" y="69"/>
                    <a:pt x="168" y="77"/>
                    <a:pt x="183" y="92"/>
                  </a:cubicBezTo>
                  <a:lnTo>
                    <a:pt x="183" y="92"/>
                  </a:lnTo>
                  <a:cubicBezTo>
                    <a:pt x="168" y="107"/>
                    <a:pt x="160" y="115"/>
                    <a:pt x="153" y="130"/>
                  </a:cubicBezTo>
                  <a:cubicBezTo>
                    <a:pt x="153" y="138"/>
                    <a:pt x="168" y="153"/>
                    <a:pt x="168" y="161"/>
                  </a:cubicBezTo>
                  <a:cubicBezTo>
                    <a:pt x="153" y="184"/>
                    <a:pt x="145" y="207"/>
                    <a:pt x="122" y="214"/>
                  </a:cubicBezTo>
                  <a:cubicBezTo>
                    <a:pt x="107" y="222"/>
                    <a:pt x="91" y="199"/>
                    <a:pt x="76" y="191"/>
                  </a:cubicBezTo>
                  <a:lnTo>
                    <a:pt x="76" y="191"/>
                  </a:lnTo>
                  <a:cubicBezTo>
                    <a:pt x="61" y="168"/>
                    <a:pt x="53" y="145"/>
                    <a:pt x="38" y="122"/>
                  </a:cubicBezTo>
                  <a:cubicBezTo>
                    <a:pt x="30" y="115"/>
                    <a:pt x="0" y="122"/>
                    <a:pt x="0" y="107"/>
                  </a:cubicBezTo>
                  <a:cubicBezTo>
                    <a:pt x="0" y="84"/>
                    <a:pt x="15" y="69"/>
                    <a:pt x="23" y="54"/>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15" name="Freeform 98">
              <a:extLst>
                <a:ext uri="{FF2B5EF4-FFF2-40B4-BE49-F238E27FC236}">
                  <a16:creationId xmlns:a16="http://schemas.microsoft.com/office/drawing/2014/main" id="{9326A9BA-6D6F-4CB9-83D1-A3D199934B63}"/>
                </a:ext>
              </a:extLst>
            </p:cNvPr>
            <p:cNvSpPr>
              <a:spLocks noChangeArrowheads="1"/>
            </p:cNvSpPr>
            <p:nvPr/>
          </p:nvSpPr>
          <p:spPr bwMode="auto">
            <a:xfrm>
              <a:off x="7406793" y="8932863"/>
              <a:ext cx="123817" cy="190500"/>
            </a:xfrm>
            <a:custGeom>
              <a:avLst/>
              <a:gdLst>
                <a:gd name="T0" fmla="*/ 176 w 345"/>
                <a:gd name="T1" fmla="*/ 46 h 528"/>
                <a:gd name="T2" fmla="*/ 176 w 345"/>
                <a:gd name="T3" fmla="*/ 46 h 528"/>
                <a:gd name="T4" fmla="*/ 222 w 345"/>
                <a:gd name="T5" fmla="*/ 0 h 528"/>
                <a:gd name="T6" fmla="*/ 267 w 345"/>
                <a:gd name="T7" fmla="*/ 54 h 528"/>
                <a:gd name="T8" fmla="*/ 267 w 345"/>
                <a:gd name="T9" fmla="*/ 54 h 528"/>
                <a:gd name="T10" fmla="*/ 260 w 345"/>
                <a:gd name="T11" fmla="*/ 107 h 528"/>
                <a:gd name="T12" fmla="*/ 306 w 345"/>
                <a:gd name="T13" fmla="*/ 145 h 528"/>
                <a:gd name="T14" fmla="*/ 290 w 345"/>
                <a:gd name="T15" fmla="*/ 260 h 528"/>
                <a:gd name="T16" fmla="*/ 283 w 345"/>
                <a:gd name="T17" fmla="*/ 260 h 528"/>
                <a:gd name="T18" fmla="*/ 329 w 345"/>
                <a:gd name="T19" fmla="*/ 306 h 528"/>
                <a:gd name="T20" fmla="*/ 329 w 345"/>
                <a:gd name="T21" fmla="*/ 306 h 528"/>
                <a:gd name="T22" fmla="*/ 336 w 345"/>
                <a:gd name="T23" fmla="*/ 367 h 528"/>
                <a:gd name="T24" fmla="*/ 336 w 345"/>
                <a:gd name="T25" fmla="*/ 481 h 528"/>
                <a:gd name="T26" fmla="*/ 306 w 345"/>
                <a:gd name="T27" fmla="*/ 481 h 528"/>
                <a:gd name="T28" fmla="*/ 283 w 345"/>
                <a:gd name="T29" fmla="*/ 527 h 528"/>
                <a:gd name="T30" fmla="*/ 283 w 345"/>
                <a:gd name="T31" fmla="*/ 527 h 528"/>
                <a:gd name="T32" fmla="*/ 115 w 345"/>
                <a:gd name="T33" fmla="*/ 489 h 528"/>
                <a:gd name="T34" fmla="*/ 84 w 345"/>
                <a:gd name="T35" fmla="*/ 504 h 528"/>
                <a:gd name="T36" fmla="*/ 23 w 345"/>
                <a:gd name="T37" fmla="*/ 504 h 528"/>
                <a:gd name="T38" fmla="*/ 23 w 345"/>
                <a:gd name="T39" fmla="*/ 504 h 528"/>
                <a:gd name="T40" fmla="*/ 31 w 345"/>
                <a:gd name="T41" fmla="*/ 459 h 528"/>
                <a:gd name="T42" fmla="*/ 8 w 345"/>
                <a:gd name="T43" fmla="*/ 413 h 528"/>
                <a:gd name="T44" fmla="*/ 23 w 345"/>
                <a:gd name="T45" fmla="*/ 359 h 528"/>
                <a:gd name="T46" fmla="*/ 23 w 345"/>
                <a:gd name="T47" fmla="*/ 359 h 528"/>
                <a:gd name="T48" fmla="*/ 69 w 345"/>
                <a:gd name="T49" fmla="*/ 382 h 528"/>
                <a:gd name="T50" fmla="*/ 115 w 345"/>
                <a:gd name="T51" fmla="*/ 329 h 528"/>
                <a:gd name="T52" fmla="*/ 100 w 345"/>
                <a:gd name="T53" fmla="*/ 298 h 528"/>
                <a:gd name="T54" fmla="*/ 130 w 345"/>
                <a:gd name="T55" fmla="*/ 260 h 528"/>
                <a:gd name="T56" fmla="*/ 130 w 345"/>
                <a:gd name="T57" fmla="*/ 260 h 528"/>
                <a:gd name="T58" fmla="*/ 168 w 345"/>
                <a:gd name="T59" fmla="*/ 199 h 528"/>
                <a:gd name="T60" fmla="*/ 214 w 345"/>
                <a:gd name="T61" fmla="*/ 153 h 528"/>
                <a:gd name="T62" fmla="*/ 176 w 345"/>
                <a:gd name="T63" fmla="*/ 46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5" h="528">
                  <a:moveTo>
                    <a:pt x="176" y="46"/>
                  </a:moveTo>
                  <a:lnTo>
                    <a:pt x="176" y="46"/>
                  </a:lnTo>
                  <a:cubicBezTo>
                    <a:pt x="191" y="31"/>
                    <a:pt x="199" y="0"/>
                    <a:pt x="222" y="0"/>
                  </a:cubicBezTo>
                  <a:cubicBezTo>
                    <a:pt x="245" y="0"/>
                    <a:pt x="252" y="38"/>
                    <a:pt x="267" y="54"/>
                  </a:cubicBezTo>
                  <a:lnTo>
                    <a:pt x="267" y="54"/>
                  </a:lnTo>
                  <a:cubicBezTo>
                    <a:pt x="267" y="69"/>
                    <a:pt x="260" y="84"/>
                    <a:pt x="260" y="107"/>
                  </a:cubicBezTo>
                  <a:cubicBezTo>
                    <a:pt x="267" y="123"/>
                    <a:pt x="298" y="123"/>
                    <a:pt x="306" y="145"/>
                  </a:cubicBezTo>
                  <a:cubicBezTo>
                    <a:pt x="313" y="184"/>
                    <a:pt x="290" y="222"/>
                    <a:pt x="290" y="260"/>
                  </a:cubicBezTo>
                  <a:cubicBezTo>
                    <a:pt x="283" y="260"/>
                    <a:pt x="283" y="260"/>
                    <a:pt x="283" y="260"/>
                  </a:cubicBezTo>
                  <a:cubicBezTo>
                    <a:pt x="329" y="306"/>
                    <a:pt x="329" y="306"/>
                    <a:pt x="329" y="306"/>
                  </a:cubicBezTo>
                  <a:lnTo>
                    <a:pt x="329" y="306"/>
                  </a:lnTo>
                  <a:cubicBezTo>
                    <a:pt x="329" y="329"/>
                    <a:pt x="336" y="344"/>
                    <a:pt x="336" y="367"/>
                  </a:cubicBezTo>
                  <a:cubicBezTo>
                    <a:pt x="336" y="405"/>
                    <a:pt x="344" y="443"/>
                    <a:pt x="336" y="481"/>
                  </a:cubicBezTo>
                  <a:cubicBezTo>
                    <a:pt x="336" y="489"/>
                    <a:pt x="313" y="474"/>
                    <a:pt x="306" y="481"/>
                  </a:cubicBezTo>
                  <a:cubicBezTo>
                    <a:pt x="290" y="489"/>
                    <a:pt x="290" y="512"/>
                    <a:pt x="283" y="527"/>
                  </a:cubicBezTo>
                  <a:lnTo>
                    <a:pt x="283" y="527"/>
                  </a:lnTo>
                  <a:cubicBezTo>
                    <a:pt x="222" y="512"/>
                    <a:pt x="168" y="497"/>
                    <a:pt x="115" y="489"/>
                  </a:cubicBezTo>
                  <a:cubicBezTo>
                    <a:pt x="100" y="489"/>
                    <a:pt x="92" y="504"/>
                    <a:pt x="84" y="504"/>
                  </a:cubicBezTo>
                  <a:cubicBezTo>
                    <a:pt x="61" y="504"/>
                    <a:pt x="46" y="504"/>
                    <a:pt x="23" y="504"/>
                  </a:cubicBezTo>
                  <a:lnTo>
                    <a:pt x="23" y="504"/>
                  </a:lnTo>
                  <a:cubicBezTo>
                    <a:pt x="31" y="489"/>
                    <a:pt x="38" y="474"/>
                    <a:pt x="31" y="459"/>
                  </a:cubicBezTo>
                  <a:cubicBezTo>
                    <a:pt x="31" y="436"/>
                    <a:pt x="8" y="428"/>
                    <a:pt x="8" y="413"/>
                  </a:cubicBezTo>
                  <a:cubicBezTo>
                    <a:pt x="0" y="390"/>
                    <a:pt x="15" y="375"/>
                    <a:pt x="23" y="359"/>
                  </a:cubicBezTo>
                  <a:lnTo>
                    <a:pt x="23" y="359"/>
                  </a:lnTo>
                  <a:cubicBezTo>
                    <a:pt x="38" y="367"/>
                    <a:pt x="54" y="390"/>
                    <a:pt x="69" y="382"/>
                  </a:cubicBezTo>
                  <a:cubicBezTo>
                    <a:pt x="92" y="375"/>
                    <a:pt x="100" y="352"/>
                    <a:pt x="115" y="329"/>
                  </a:cubicBezTo>
                  <a:cubicBezTo>
                    <a:pt x="115" y="321"/>
                    <a:pt x="100" y="306"/>
                    <a:pt x="100" y="298"/>
                  </a:cubicBezTo>
                  <a:cubicBezTo>
                    <a:pt x="107" y="283"/>
                    <a:pt x="115" y="275"/>
                    <a:pt x="130" y="260"/>
                  </a:cubicBezTo>
                  <a:lnTo>
                    <a:pt x="130" y="260"/>
                  </a:lnTo>
                  <a:cubicBezTo>
                    <a:pt x="145" y="237"/>
                    <a:pt x="153" y="222"/>
                    <a:pt x="168" y="199"/>
                  </a:cubicBezTo>
                  <a:cubicBezTo>
                    <a:pt x="184" y="184"/>
                    <a:pt x="214" y="168"/>
                    <a:pt x="214" y="153"/>
                  </a:cubicBezTo>
                  <a:cubicBezTo>
                    <a:pt x="214" y="115"/>
                    <a:pt x="191" y="84"/>
                    <a:pt x="176" y="46"/>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16" name="Freeform 99">
              <a:extLst>
                <a:ext uri="{FF2B5EF4-FFF2-40B4-BE49-F238E27FC236}">
                  <a16:creationId xmlns:a16="http://schemas.microsoft.com/office/drawing/2014/main" id="{8B730AB0-19B9-4443-9D02-4E37D0B5D8D6}"/>
                </a:ext>
              </a:extLst>
            </p:cNvPr>
            <p:cNvSpPr>
              <a:spLocks noChangeArrowheads="1"/>
            </p:cNvSpPr>
            <p:nvPr/>
          </p:nvSpPr>
          <p:spPr bwMode="auto">
            <a:xfrm>
              <a:off x="7500449" y="8921751"/>
              <a:ext cx="184138" cy="182563"/>
            </a:xfrm>
            <a:custGeom>
              <a:avLst/>
              <a:gdLst>
                <a:gd name="T0" fmla="*/ 321 w 513"/>
                <a:gd name="T1" fmla="*/ 191 h 505"/>
                <a:gd name="T2" fmla="*/ 321 w 513"/>
                <a:gd name="T3" fmla="*/ 191 h 505"/>
                <a:gd name="T4" fmla="*/ 305 w 513"/>
                <a:gd name="T5" fmla="*/ 221 h 505"/>
                <a:gd name="T6" fmla="*/ 221 w 513"/>
                <a:gd name="T7" fmla="*/ 160 h 505"/>
                <a:gd name="T8" fmla="*/ 244 w 513"/>
                <a:gd name="T9" fmla="*/ 30 h 505"/>
                <a:gd name="T10" fmla="*/ 199 w 513"/>
                <a:gd name="T11" fmla="*/ 0 h 505"/>
                <a:gd name="T12" fmla="*/ 122 w 513"/>
                <a:gd name="T13" fmla="*/ 30 h 505"/>
                <a:gd name="T14" fmla="*/ 76 w 513"/>
                <a:gd name="T15" fmla="*/ 53 h 505"/>
                <a:gd name="T16" fmla="*/ 7 w 513"/>
                <a:gd name="T17" fmla="*/ 84 h 505"/>
                <a:gd name="T18" fmla="*/ 7 w 513"/>
                <a:gd name="T19" fmla="*/ 84 h 505"/>
                <a:gd name="T20" fmla="*/ 0 w 513"/>
                <a:gd name="T21" fmla="*/ 137 h 505"/>
                <a:gd name="T22" fmla="*/ 46 w 513"/>
                <a:gd name="T23" fmla="*/ 175 h 505"/>
                <a:gd name="T24" fmla="*/ 30 w 513"/>
                <a:gd name="T25" fmla="*/ 290 h 505"/>
                <a:gd name="T26" fmla="*/ 23 w 513"/>
                <a:gd name="T27" fmla="*/ 290 h 505"/>
                <a:gd name="T28" fmla="*/ 69 w 513"/>
                <a:gd name="T29" fmla="*/ 336 h 505"/>
                <a:gd name="T30" fmla="*/ 69 w 513"/>
                <a:gd name="T31" fmla="*/ 336 h 505"/>
                <a:gd name="T32" fmla="*/ 122 w 513"/>
                <a:gd name="T33" fmla="*/ 267 h 505"/>
                <a:gd name="T34" fmla="*/ 183 w 513"/>
                <a:gd name="T35" fmla="*/ 297 h 505"/>
                <a:gd name="T36" fmla="*/ 244 w 513"/>
                <a:gd name="T37" fmla="*/ 290 h 505"/>
                <a:gd name="T38" fmla="*/ 290 w 513"/>
                <a:gd name="T39" fmla="*/ 290 h 505"/>
                <a:gd name="T40" fmla="*/ 290 w 513"/>
                <a:gd name="T41" fmla="*/ 328 h 505"/>
                <a:gd name="T42" fmla="*/ 328 w 513"/>
                <a:gd name="T43" fmla="*/ 343 h 505"/>
                <a:gd name="T44" fmla="*/ 336 w 513"/>
                <a:gd name="T45" fmla="*/ 397 h 505"/>
                <a:gd name="T46" fmla="*/ 260 w 513"/>
                <a:gd name="T47" fmla="*/ 366 h 505"/>
                <a:gd name="T48" fmla="*/ 244 w 513"/>
                <a:gd name="T49" fmla="*/ 412 h 505"/>
                <a:gd name="T50" fmla="*/ 275 w 513"/>
                <a:gd name="T51" fmla="*/ 481 h 505"/>
                <a:gd name="T52" fmla="*/ 275 w 513"/>
                <a:gd name="T53" fmla="*/ 481 h 505"/>
                <a:gd name="T54" fmla="*/ 359 w 513"/>
                <a:gd name="T55" fmla="*/ 481 h 505"/>
                <a:gd name="T56" fmla="*/ 412 w 513"/>
                <a:gd name="T57" fmla="*/ 328 h 505"/>
                <a:gd name="T58" fmla="*/ 496 w 513"/>
                <a:gd name="T59" fmla="*/ 351 h 505"/>
                <a:gd name="T60" fmla="*/ 474 w 513"/>
                <a:gd name="T61" fmla="*/ 282 h 505"/>
                <a:gd name="T62" fmla="*/ 504 w 513"/>
                <a:gd name="T63" fmla="*/ 267 h 505"/>
                <a:gd name="T64" fmla="*/ 504 w 513"/>
                <a:gd name="T65" fmla="*/ 267 h 505"/>
                <a:gd name="T66" fmla="*/ 458 w 513"/>
                <a:gd name="T67" fmla="*/ 214 h 505"/>
                <a:gd name="T68" fmla="*/ 366 w 513"/>
                <a:gd name="T69" fmla="*/ 191 h 505"/>
                <a:gd name="T70" fmla="*/ 321 w 513"/>
                <a:gd name="T71" fmla="*/ 191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3" h="505">
                  <a:moveTo>
                    <a:pt x="321" y="191"/>
                  </a:moveTo>
                  <a:lnTo>
                    <a:pt x="321" y="191"/>
                  </a:lnTo>
                  <a:cubicBezTo>
                    <a:pt x="313" y="198"/>
                    <a:pt x="313" y="221"/>
                    <a:pt x="305" y="221"/>
                  </a:cubicBezTo>
                  <a:cubicBezTo>
                    <a:pt x="275" y="206"/>
                    <a:pt x="237" y="191"/>
                    <a:pt x="221" y="160"/>
                  </a:cubicBezTo>
                  <a:cubicBezTo>
                    <a:pt x="206" y="122"/>
                    <a:pt x="244" y="76"/>
                    <a:pt x="244" y="30"/>
                  </a:cubicBezTo>
                  <a:cubicBezTo>
                    <a:pt x="237" y="15"/>
                    <a:pt x="221" y="0"/>
                    <a:pt x="199" y="0"/>
                  </a:cubicBezTo>
                  <a:cubicBezTo>
                    <a:pt x="176" y="0"/>
                    <a:pt x="153" y="15"/>
                    <a:pt x="122" y="30"/>
                  </a:cubicBezTo>
                  <a:cubicBezTo>
                    <a:pt x="107" y="30"/>
                    <a:pt x="92" y="45"/>
                    <a:pt x="76" y="53"/>
                  </a:cubicBezTo>
                  <a:cubicBezTo>
                    <a:pt x="53" y="61"/>
                    <a:pt x="30" y="76"/>
                    <a:pt x="7" y="84"/>
                  </a:cubicBezTo>
                  <a:lnTo>
                    <a:pt x="7" y="84"/>
                  </a:lnTo>
                  <a:cubicBezTo>
                    <a:pt x="7" y="99"/>
                    <a:pt x="0" y="114"/>
                    <a:pt x="0" y="137"/>
                  </a:cubicBezTo>
                  <a:cubicBezTo>
                    <a:pt x="7" y="153"/>
                    <a:pt x="38" y="153"/>
                    <a:pt x="46" y="175"/>
                  </a:cubicBezTo>
                  <a:cubicBezTo>
                    <a:pt x="53" y="214"/>
                    <a:pt x="30" y="252"/>
                    <a:pt x="30" y="290"/>
                  </a:cubicBezTo>
                  <a:cubicBezTo>
                    <a:pt x="23" y="290"/>
                    <a:pt x="23" y="290"/>
                    <a:pt x="23" y="290"/>
                  </a:cubicBezTo>
                  <a:cubicBezTo>
                    <a:pt x="69" y="336"/>
                    <a:pt x="69" y="336"/>
                    <a:pt x="69" y="336"/>
                  </a:cubicBezTo>
                  <a:lnTo>
                    <a:pt x="69" y="336"/>
                  </a:lnTo>
                  <a:cubicBezTo>
                    <a:pt x="84" y="313"/>
                    <a:pt x="92" y="275"/>
                    <a:pt x="122" y="267"/>
                  </a:cubicBezTo>
                  <a:cubicBezTo>
                    <a:pt x="145" y="259"/>
                    <a:pt x="160" y="290"/>
                    <a:pt x="183" y="297"/>
                  </a:cubicBezTo>
                  <a:cubicBezTo>
                    <a:pt x="206" y="297"/>
                    <a:pt x="221" y="290"/>
                    <a:pt x="244" y="290"/>
                  </a:cubicBezTo>
                  <a:cubicBezTo>
                    <a:pt x="260" y="290"/>
                    <a:pt x="282" y="282"/>
                    <a:pt x="290" y="290"/>
                  </a:cubicBezTo>
                  <a:cubicBezTo>
                    <a:pt x="298" y="297"/>
                    <a:pt x="282" y="320"/>
                    <a:pt x="290" y="328"/>
                  </a:cubicBezTo>
                  <a:cubicBezTo>
                    <a:pt x="298" y="336"/>
                    <a:pt x="321" y="328"/>
                    <a:pt x="328" y="343"/>
                  </a:cubicBezTo>
                  <a:cubicBezTo>
                    <a:pt x="336" y="359"/>
                    <a:pt x="351" y="389"/>
                    <a:pt x="336" y="397"/>
                  </a:cubicBezTo>
                  <a:cubicBezTo>
                    <a:pt x="305" y="405"/>
                    <a:pt x="282" y="359"/>
                    <a:pt x="260" y="366"/>
                  </a:cubicBezTo>
                  <a:cubicBezTo>
                    <a:pt x="244" y="366"/>
                    <a:pt x="244" y="397"/>
                    <a:pt x="244" y="412"/>
                  </a:cubicBezTo>
                  <a:cubicBezTo>
                    <a:pt x="252" y="435"/>
                    <a:pt x="267" y="458"/>
                    <a:pt x="275" y="481"/>
                  </a:cubicBezTo>
                  <a:lnTo>
                    <a:pt x="275" y="481"/>
                  </a:lnTo>
                  <a:cubicBezTo>
                    <a:pt x="305" y="481"/>
                    <a:pt x="336" y="504"/>
                    <a:pt x="359" y="481"/>
                  </a:cubicBezTo>
                  <a:cubicBezTo>
                    <a:pt x="389" y="443"/>
                    <a:pt x="366" y="366"/>
                    <a:pt x="412" y="328"/>
                  </a:cubicBezTo>
                  <a:cubicBezTo>
                    <a:pt x="435" y="305"/>
                    <a:pt x="474" y="366"/>
                    <a:pt x="496" y="351"/>
                  </a:cubicBezTo>
                  <a:cubicBezTo>
                    <a:pt x="512" y="336"/>
                    <a:pt x="474" y="305"/>
                    <a:pt x="474" y="282"/>
                  </a:cubicBezTo>
                  <a:cubicBezTo>
                    <a:pt x="481" y="275"/>
                    <a:pt x="496" y="267"/>
                    <a:pt x="504" y="267"/>
                  </a:cubicBezTo>
                  <a:lnTo>
                    <a:pt x="504" y="267"/>
                  </a:lnTo>
                  <a:cubicBezTo>
                    <a:pt x="489" y="244"/>
                    <a:pt x="481" y="229"/>
                    <a:pt x="458" y="214"/>
                  </a:cubicBezTo>
                  <a:cubicBezTo>
                    <a:pt x="435" y="198"/>
                    <a:pt x="397" y="198"/>
                    <a:pt x="366" y="191"/>
                  </a:cubicBezTo>
                  <a:cubicBezTo>
                    <a:pt x="351" y="191"/>
                    <a:pt x="336" y="191"/>
                    <a:pt x="321" y="191"/>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17" name="Freeform 100">
              <a:extLst>
                <a:ext uri="{FF2B5EF4-FFF2-40B4-BE49-F238E27FC236}">
                  <a16:creationId xmlns:a16="http://schemas.microsoft.com/office/drawing/2014/main" id="{4013F28F-4DE7-4647-92BF-A8D30D87AF8E}"/>
                </a:ext>
              </a:extLst>
            </p:cNvPr>
            <p:cNvSpPr>
              <a:spLocks noChangeArrowheads="1"/>
            </p:cNvSpPr>
            <p:nvPr/>
          </p:nvSpPr>
          <p:spPr bwMode="auto">
            <a:xfrm>
              <a:off x="7605218" y="8956676"/>
              <a:ext cx="93656" cy="60325"/>
            </a:xfrm>
            <a:custGeom>
              <a:avLst/>
              <a:gdLst>
                <a:gd name="T0" fmla="*/ 214 w 261"/>
                <a:gd name="T1" fmla="*/ 168 h 169"/>
                <a:gd name="T2" fmla="*/ 214 w 261"/>
                <a:gd name="T3" fmla="*/ 168 h 169"/>
                <a:gd name="T4" fmla="*/ 168 w 261"/>
                <a:gd name="T5" fmla="*/ 115 h 169"/>
                <a:gd name="T6" fmla="*/ 76 w 261"/>
                <a:gd name="T7" fmla="*/ 92 h 169"/>
                <a:gd name="T8" fmla="*/ 31 w 261"/>
                <a:gd name="T9" fmla="*/ 92 h 169"/>
                <a:gd name="T10" fmla="*/ 31 w 261"/>
                <a:gd name="T11" fmla="*/ 92 h 169"/>
                <a:gd name="T12" fmla="*/ 8 w 261"/>
                <a:gd name="T13" fmla="*/ 31 h 169"/>
                <a:gd name="T14" fmla="*/ 38 w 261"/>
                <a:gd name="T15" fmla="*/ 0 h 169"/>
                <a:gd name="T16" fmla="*/ 107 w 261"/>
                <a:gd name="T17" fmla="*/ 23 h 169"/>
                <a:gd name="T18" fmla="*/ 138 w 261"/>
                <a:gd name="T19" fmla="*/ 15 h 169"/>
                <a:gd name="T20" fmla="*/ 199 w 261"/>
                <a:gd name="T21" fmla="*/ 61 h 169"/>
                <a:gd name="T22" fmla="*/ 206 w 261"/>
                <a:gd name="T23" fmla="*/ 99 h 169"/>
                <a:gd name="T24" fmla="*/ 260 w 261"/>
                <a:gd name="T25" fmla="*/ 107 h 169"/>
                <a:gd name="T26" fmla="*/ 260 w 261"/>
                <a:gd name="T27" fmla="*/ 107 h 169"/>
                <a:gd name="T28" fmla="*/ 245 w 261"/>
                <a:gd name="T29" fmla="*/ 168 h 169"/>
                <a:gd name="T30" fmla="*/ 245 w 261"/>
                <a:gd name="T31" fmla="*/ 168 h 169"/>
                <a:gd name="T32" fmla="*/ 214 w 261"/>
                <a:gd name="T33" fmla="*/ 16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1" h="169">
                  <a:moveTo>
                    <a:pt x="214" y="168"/>
                  </a:moveTo>
                  <a:lnTo>
                    <a:pt x="214" y="168"/>
                  </a:lnTo>
                  <a:cubicBezTo>
                    <a:pt x="199" y="145"/>
                    <a:pt x="191" y="130"/>
                    <a:pt x="168" y="115"/>
                  </a:cubicBezTo>
                  <a:cubicBezTo>
                    <a:pt x="145" y="99"/>
                    <a:pt x="107" y="99"/>
                    <a:pt x="76" y="92"/>
                  </a:cubicBezTo>
                  <a:cubicBezTo>
                    <a:pt x="61" y="92"/>
                    <a:pt x="46" y="92"/>
                    <a:pt x="31" y="92"/>
                  </a:cubicBezTo>
                  <a:lnTo>
                    <a:pt x="31" y="92"/>
                  </a:lnTo>
                  <a:cubicBezTo>
                    <a:pt x="23" y="76"/>
                    <a:pt x="0" y="54"/>
                    <a:pt x="8" y="31"/>
                  </a:cubicBezTo>
                  <a:cubicBezTo>
                    <a:pt x="8" y="15"/>
                    <a:pt x="23" y="0"/>
                    <a:pt x="38" y="0"/>
                  </a:cubicBezTo>
                  <a:cubicBezTo>
                    <a:pt x="61" y="0"/>
                    <a:pt x="84" y="23"/>
                    <a:pt x="107" y="23"/>
                  </a:cubicBezTo>
                  <a:cubicBezTo>
                    <a:pt x="115" y="23"/>
                    <a:pt x="130" y="15"/>
                    <a:pt x="138" y="15"/>
                  </a:cubicBezTo>
                  <a:cubicBezTo>
                    <a:pt x="161" y="23"/>
                    <a:pt x="184" y="38"/>
                    <a:pt x="199" y="61"/>
                  </a:cubicBezTo>
                  <a:cubicBezTo>
                    <a:pt x="206" y="69"/>
                    <a:pt x="191" y="92"/>
                    <a:pt x="206" y="99"/>
                  </a:cubicBezTo>
                  <a:cubicBezTo>
                    <a:pt x="222" y="115"/>
                    <a:pt x="237" y="107"/>
                    <a:pt x="260" y="107"/>
                  </a:cubicBezTo>
                  <a:lnTo>
                    <a:pt x="260" y="107"/>
                  </a:lnTo>
                  <a:cubicBezTo>
                    <a:pt x="245" y="168"/>
                    <a:pt x="245" y="168"/>
                    <a:pt x="245" y="168"/>
                  </a:cubicBezTo>
                  <a:lnTo>
                    <a:pt x="245" y="168"/>
                  </a:lnTo>
                  <a:cubicBezTo>
                    <a:pt x="214" y="168"/>
                    <a:pt x="214" y="168"/>
                    <a:pt x="214" y="168"/>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18" name="Freeform 101">
              <a:extLst>
                <a:ext uri="{FF2B5EF4-FFF2-40B4-BE49-F238E27FC236}">
                  <a16:creationId xmlns:a16="http://schemas.microsoft.com/office/drawing/2014/main" id="{F72C22D3-5D53-4E6A-9284-942C7C099207}"/>
                </a:ext>
              </a:extLst>
            </p:cNvPr>
            <p:cNvSpPr>
              <a:spLocks noChangeArrowheads="1"/>
            </p:cNvSpPr>
            <p:nvPr/>
          </p:nvSpPr>
          <p:spPr bwMode="auto">
            <a:xfrm>
              <a:off x="7508387" y="9015413"/>
              <a:ext cx="119055" cy="127000"/>
            </a:xfrm>
            <a:custGeom>
              <a:avLst/>
              <a:gdLst>
                <a:gd name="T0" fmla="*/ 46 w 329"/>
                <a:gd name="T1" fmla="*/ 77 h 353"/>
                <a:gd name="T2" fmla="*/ 46 w 329"/>
                <a:gd name="T3" fmla="*/ 77 h 353"/>
                <a:gd name="T4" fmla="*/ 99 w 329"/>
                <a:gd name="T5" fmla="*/ 8 h 353"/>
                <a:gd name="T6" fmla="*/ 160 w 329"/>
                <a:gd name="T7" fmla="*/ 38 h 353"/>
                <a:gd name="T8" fmla="*/ 221 w 329"/>
                <a:gd name="T9" fmla="*/ 31 h 353"/>
                <a:gd name="T10" fmla="*/ 267 w 329"/>
                <a:gd name="T11" fmla="*/ 31 h 353"/>
                <a:gd name="T12" fmla="*/ 267 w 329"/>
                <a:gd name="T13" fmla="*/ 69 h 353"/>
                <a:gd name="T14" fmla="*/ 305 w 329"/>
                <a:gd name="T15" fmla="*/ 84 h 353"/>
                <a:gd name="T16" fmla="*/ 313 w 329"/>
                <a:gd name="T17" fmla="*/ 138 h 353"/>
                <a:gd name="T18" fmla="*/ 237 w 329"/>
                <a:gd name="T19" fmla="*/ 107 h 353"/>
                <a:gd name="T20" fmla="*/ 221 w 329"/>
                <a:gd name="T21" fmla="*/ 153 h 353"/>
                <a:gd name="T22" fmla="*/ 252 w 329"/>
                <a:gd name="T23" fmla="*/ 222 h 353"/>
                <a:gd name="T24" fmla="*/ 252 w 329"/>
                <a:gd name="T25" fmla="*/ 222 h 353"/>
                <a:gd name="T26" fmla="*/ 160 w 329"/>
                <a:gd name="T27" fmla="*/ 268 h 353"/>
                <a:gd name="T28" fmla="*/ 84 w 329"/>
                <a:gd name="T29" fmla="*/ 352 h 353"/>
                <a:gd name="T30" fmla="*/ 84 w 329"/>
                <a:gd name="T31" fmla="*/ 352 h 353"/>
                <a:gd name="T32" fmla="*/ 0 w 329"/>
                <a:gd name="T33" fmla="*/ 298 h 353"/>
                <a:gd name="T34" fmla="*/ 0 w 329"/>
                <a:gd name="T35" fmla="*/ 298 h 353"/>
                <a:gd name="T36" fmla="*/ 23 w 329"/>
                <a:gd name="T37" fmla="*/ 252 h 353"/>
                <a:gd name="T38" fmla="*/ 53 w 329"/>
                <a:gd name="T39" fmla="*/ 252 h 353"/>
                <a:gd name="T40" fmla="*/ 53 w 329"/>
                <a:gd name="T41" fmla="*/ 138 h 353"/>
                <a:gd name="T42" fmla="*/ 46 w 329"/>
                <a:gd name="T43" fmla="*/ 77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9" h="353">
                  <a:moveTo>
                    <a:pt x="46" y="77"/>
                  </a:moveTo>
                  <a:lnTo>
                    <a:pt x="46" y="77"/>
                  </a:lnTo>
                  <a:cubicBezTo>
                    <a:pt x="61" y="54"/>
                    <a:pt x="69" y="16"/>
                    <a:pt x="99" y="8"/>
                  </a:cubicBezTo>
                  <a:cubicBezTo>
                    <a:pt x="122" y="0"/>
                    <a:pt x="137" y="31"/>
                    <a:pt x="160" y="38"/>
                  </a:cubicBezTo>
                  <a:cubicBezTo>
                    <a:pt x="183" y="38"/>
                    <a:pt x="198" y="31"/>
                    <a:pt x="221" y="31"/>
                  </a:cubicBezTo>
                  <a:cubicBezTo>
                    <a:pt x="237" y="31"/>
                    <a:pt x="259" y="23"/>
                    <a:pt x="267" y="31"/>
                  </a:cubicBezTo>
                  <a:cubicBezTo>
                    <a:pt x="275" y="38"/>
                    <a:pt x="259" y="61"/>
                    <a:pt x="267" y="69"/>
                  </a:cubicBezTo>
                  <a:cubicBezTo>
                    <a:pt x="275" y="77"/>
                    <a:pt x="298" y="69"/>
                    <a:pt x="305" y="84"/>
                  </a:cubicBezTo>
                  <a:cubicBezTo>
                    <a:pt x="313" y="100"/>
                    <a:pt x="328" y="130"/>
                    <a:pt x="313" y="138"/>
                  </a:cubicBezTo>
                  <a:cubicBezTo>
                    <a:pt x="282" y="146"/>
                    <a:pt x="259" y="100"/>
                    <a:pt x="237" y="107"/>
                  </a:cubicBezTo>
                  <a:cubicBezTo>
                    <a:pt x="221" y="107"/>
                    <a:pt x="221" y="138"/>
                    <a:pt x="221" y="153"/>
                  </a:cubicBezTo>
                  <a:cubicBezTo>
                    <a:pt x="229" y="176"/>
                    <a:pt x="244" y="199"/>
                    <a:pt x="252" y="222"/>
                  </a:cubicBezTo>
                  <a:lnTo>
                    <a:pt x="252" y="222"/>
                  </a:lnTo>
                  <a:cubicBezTo>
                    <a:pt x="221" y="237"/>
                    <a:pt x="183" y="245"/>
                    <a:pt x="160" y="268"/>
                  </a:cubicBezTo>
                  <a:cubicBezTo>
                    <a:pt x="130" y="291"/>
                    <a:pt x="107" y="321"/>
                    <a:pt x="84" y="352"/>
                  </a:cubicBezTo>
                  <a:lnTo>
                    <a:pt x="84" y="352"/>
                  </a:lnTo>
                  <a:cubicBezTo>
                    <a:pt x="0" y="298"/>
                    <a:pt x="0" y="298"/>
                    <a:pt x="0" y="298"/>
                  </a:cubicBezTo>
                  <a:lnTo>
                    <a:pt x="0" y="298"/>
                  </a:lnTo>
                  <a:cubicBezTo>
                    <a:pt x="7" y="283"/>
                    <a:pt x="7" y="260"/>
                    <a:pt x="23" y="252"/>
                  </a:cubicBezTo>
                  <a:cubicBezTo>
                    <a:pt x="30" y="245"/>
                    <a:pt x="53" y="260"/>
                    <a:pt x="53" y="252"/>
                  </a:cubicBezTo>
                  <a:cubicBezTo>
                    <a:pt x="61" y="214"/>
                    <a:pt x="53" y="176"/>
                    <a:pt x="53" y="138"/>
                  </a:cubicBezTo>
                  <a:cubicBezTo>
                    <a:pt x="53" y="115"/>
                    <a:pt x="46" y="100"/>
                    <a:pt x="46" y="77"/>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19" name="Freeform 102">
              <a:extLst>
                <a:ext uri="{FF2B5EF4-FFF2-40B4-BE49-F238E27FC236}">
                  <a16:creationId xmlns:a16="http://schemas.microsoft.com/office/drawing/2014/main" id="{93F1F4D2-FFDD-4D03-AA67-2A3C8C86E6C2}"/>
                </a:ext>
              </a:extLst>
            </p:cNvPr>
            <p:cNvSpPr>
              <a:spLocks noChangeArrowheads="1"/>
            </p:cNvSpPr>
            <p:nvPr/>
          </p:nvSpPr>
          <p:spPr bwMode="auto">
            <a:xfrm>
              <a:off x="7692524" y="8821738"/>
              <a:ext cx="476219" cy="360362"/>
            </a:xfrm>
            <a:custGeom>
              <a:avLst/>
              <a:gdLst>
                <a:gd name="T0" fmla="*/ 0 w 1322"/>
                <a:gd name="T1" fmla="*/ 542 h 1001"/>
                <a:gd name="T2" fmla="*/ 0 w 1322"/>
                <a:gd name="T3" fmla="*/ 542 h 1001"/>
                <a:gd name="T4" fmla="*/ 15 w 1322"/>
                <a:gd name="T5" fmla="*/ 481 h 1001"/>
                <a:gd name="T6" fmla="*/ 15 w 1322"/>
                <a:gd name="T7" fmla="*/ 481 h 1001"/>
                <a:gd name="T8" fmla="*/ 30 w 1322"/>
                <a:gd name="T9" fmla="*/ 428 h 1001"/>
                <a:gd name="T10" fmla="*/ 15 w 1322"/>
                <a:gd name="T11" fmla="*/ 359 h 1001"/>
                <a:gd name="T12" fmla="*/ 38 w 1322"/>
                <a:gd name="T13" fmla="*/ 313 h 1001"/>
                <a:gd name="T14" fmla="*/ 7 w 1322"/>
                <a:gd name="T15" fmla="*/ 221 h 1001"/>
                <a:gd name="T16" fmla="*/ 7 w 1322"/>
                <a:gd name="T17" fmla="*/ 221 h 1001"/>
                <a:gd name="T18" fmla="*/ 38 w 1322"/>
                <a:gd name="T19" fmla="*/ 153 h 1001"/>
                <a:gd name="T20" fmla="*/ 76 w 1322"/>
                <a:gd name="T21" fmla="*/ 191 h 1001"/>
                <a:gd name="T22" fmla="*/ 183 w 1322"/>
                <a:gd name="T23" fmla="*/ 183 h 1001"/>
                <a:gd name="T24" fmla="*/ 297 w 1322"/>
                <a:gd name="T25" fmla="*/ 130 h 1001"/>
                <a:gd name="T26" fmla="*/ 397 w 1322"/>
                <a:gd name="T27" fmla="*/ 122 h 1001"/>
                <a:gd name="T28" fmla="*/ 504 w 1322"/>
                <a:gd name="T29" fmla="*/ 53 h 1001"/>
                <a:gd name="T30" fmla="*/ 534 w 1322"/>
                <a:gd name="T31" fmla="*/ 7 h 1001"/>
                <a:gd name="T32" fmla="*/ 695 w 1322"/>
                <a:gd name="T33" fmla="*/ 0 h 1001"/>
                <a:gd name="T34" fmla="*/ 763 w 1322"/>
                <a:gd name="T35" fmla="*/ 23 h 1001"/>
                <a:gd name="T36" fmla="*/ 763 w 1322"/>
                <a:gd name="T37" fmla="*/ 23 h 1001"/>
                <a:gd name="T38" fmla="*/ 763 w 1322"/>
                <a:gd name="T39" fmla="*/ 107 h 1001"/>
                <a:gd name="T40" fmla="*/ 817 w 1322"/>
                <a:gd name="T41" fmla="*/ 114 h 1001"/>
                <a:gd name="T42" fmla="*/ 901 w 1322"/>
                <a:gd name="T43" fmla="*/ 206 h 1001"/>
                <a:gd name="T44" fmla="*/ 1031 w 1322"/>
                <a:gd name="T45" fmla="*/ 153 h 1001"/>
                <a:gd name="T46" fmla="*/ 1100 w 1322"/>
                <a:gd name="T47" fmla="*/ 153 h 1001"/>
                <a:gd name="T48" fmla="*/ 1145 w 1322"/>
                <a:gd name="T49" fmla="*/ 137 h 1001"/>
                <a:gd name="T50" fmla="*/ 1191 w 1322"/>
                <a:gd name="T51" fmla="*/ 206 h 1001"/>
                <a:gd name="T52" fmla="*/ 1191 w 1322"/>
                <a:gd name="T53" fmla="*/ 244 h 1001"/>
                <a:gd name="T54" fmla="*/ 1267 w 1322"/>
                <a:gd name="T55" fmla="*/ 313 h 1001"/>
                <a:gd name="T56" fmla="*/ 1260 w 1322"/>
                <a:gd name="T57" fmla="*/ 313 h 1001"/>
                <a:gd name="T58" fmla="*/ 1306 w 1322"/>
                <a:gd name="T59" fmla="*/ 366 h 1001"/>
                <a:gd name="T60" fmla="*/ 1222 w 1322"/>
                <a:gd name="T61" fmla="*/ 382 h 1001"/>
                <a:gd name="T62" fmla="*/ 1153 w 1322"/>
                <a:gd name="T63" fmla="*/ 389 h 1001"/>
                <a:gd name="T64" fmla="*/ 1138 w 1322"/>
                <a:gd name="T65" fmla="*/ 458 h 1001"/>
                <a:gd name="T66" fmla="*/ 1130 w 1322"/>
                <a:gd name="T67" fmla="*/ 511 h 1001"/>
                <a:gd name="T68" fmla="*/ 1130 w 1322"/>
                <a:gd name="T69" fmla="*/ 511 h 1001"/>
                <a:gd name="T70" fmla="*/ 1100 w 1322"/>
                <a:gd name="T71" fmla="*/ 580 h 1001"/>
                <a:gd name="T72" fmla="*/ 1031 w 1322"/>
                <a:gd name="T73" fmla="*/ 626 h 1001"/>
                <a:gd name="T74" fmla="*/ 1031 w 1322"/>
                <a:gd name="T75" fmla="*/ 718 h 1001"/>
                <a:gd name="T76" fmla="*/ 1015 w 1322"/>
                <a:gd name="T77" fmla="*/ 748 h 1001"/>
                <a:gd name="T78" fmla="*/ 1008 w 1322"/>
                <a:gd name="T79" fmla="*/ 847 h 1001"/>
                <a:gd name="T80" fmla="*/ 977 w 1322"/>
                <a:gd name="T81" fmla="*/ 893 h 1001"/>
                <a:gd name="T82" fmla="*/ 931 w 1322"/>
                <a:gd name="T83" fmla="*/ 916 h 1001"/>
                <a:gd name="T84" fmla="*/ 908 w 1322"/>
                <a:gd name="T85" fmla="*/ 985 h 1001"/>
                <a:gd name="T86" fmla="*/ 855 w 1322"/>
                <a:gd name="T87" fmla="*/ 985 h 1001"/>
                <a:gd name="T88" fmla="*/ 855 w 1322"/>
                <a:gd name="T89" fmla="*/ 985 h 1001"/>
                <a:gd name="T90" fmla="*/ 832 w 1322"/>
                <a:gd name="T91" fmla="*/ 939 h 1001"/>
                <a:gd name="T92" fmla="*/ 809 w 1322"/>
                <a:gd name="T93" fmla="*/ 962 h 1001"/>
                <a:gd name="T94" fmla="*/ 748 w 1322"/>
                <a:gd name="T95" fmla="*/ 870 h 1001"/>
                <a:gd name="T96" fmla="*/ 656 w 1322"/>
                <a:gd name="T97" fmla="*/ 947 h 1001"/>
                <a:gd name="T98" fmla="*/ 588 w 1322"/>
                <a:gd name="T99" fmla="*/ 993 h 1001"/>
                <a:gd name="T100" fmla="*/ 534 w 1322"/>
                <a:gd name="T101" fmla="*/ 939 h 1001"/>
                <a:gd name="T102" fmla="*/ 496 w 1322"/>
                <a:gd name="T103" fmla="*/ 863 h 1001"/>
                <a:gd name="T104" fmla="*/ 435 w 1322"/>
                <a:gd name="T105" fmla="*/ 878 h 1001"/>
                <a:gd name="T106" fmla="*/ 397 w 1322"/>
                <a:gd name="T107" fmla="*/ 771 h 1001"/>
                <a:gd name="T108" fmla="*/ 320 w 1322"/>
                <a:gd name="T109" fmla="*/ 832 h 1001"/>
                <a:gd name="T110" fmla="*/ 275 w 1322"/>
                <a:gd name="T111" fmla="*/ 901 h 1001"/>
                <a:gd name="T112" fmla="*/ 275 w 1322"/>
                <a:gd name="T113" fmla="*/ 847 h 1001"/>
                <a:gd name="T114" fmla="*/ 290 w 1322"/>
                <a:gd name="T115" fmla="*/ 748 h 1001"/>
                <a:gd name="T116" fmla="*/ 183 w 1322"/>
                <a:gd name="T117" fmla="*/ 680 h 1001"/>
                <a:gd name="T118" fmla="*/ 83 w 1322"/>
                <a:gd name="T119" fmla="*/ 611 h 1001"/>
                <a:gd name="T120" fmla="*/ 68 w 1322"/>
                <a:gd name="T121" fmla="*/ 580 h 1001"/>
                <a:gd name="T122" fmla="*/ 0 w 1322"/>
                <a:gd name="T123" fmla="*/ 542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2" h="1001">
                  <a:moveTo>
                    <a:pt x="0" y="542"/>
                  </a:moveTo>
                  <a:lnTo>
                    <a:pt x="0" y="542"/>
                  </a:lnTo>
                  <a:cubicBezTo>
                    <a:pt x="15" y="481"/>
                    <a:pt x="15" y="481"/>
                    <a:pt x="15" y="481"/>
                  </a:cubicBezTo>
                  <a:lnTo>
                    <a:pt x="15" y="481"/>
                  </a:lnTo>
                  <a:cubicBezTo>
                    <a:pt x="22" y="466"/>
                    <a:pt x="30" y="443"/>
                    <a:pt x="30" y="428"/>
                  </a:cubicBezTo>
                  <a:cubicBezTo>
                    <a:pt x="30" y="405"/>
                    <a:pt x="15" y="382"/>
                    <a:pt x="15" y="359"/>
                  </a:cubicBezTo>
                  <a:cubicBezTo>
                    <a:pt x="15" y="343"/>
                    <a:pt x="38" y="328"/>
                    <a:pt x="38" y="313"/>
                  </a:cubicBezTo>
                  <a:cubicBezTo>
                    <a:pt x="38" y="282"/>
                    <a:pt x="15" y="252"/>
                    <a:pt x="7" y="221"/>
                  </a:cubicBezTo>
                  <a:lnTo>
                    <a:pt x="7" y="221"/>
                  </a:lnTo>
                  <a:cubicBezTo>
                    <a:pt x="15" y="198"/>
                    <a:pt x="7" y="160"/>
                    <a:pt x="38" y="153"/>
                  </a:cubicBezTo>
                  <a:cubicBezTo>
                    <a:pt x="53" y="145"/>
                    <a:pt x="61" y="183"/>
                    <a:pt x="76" y="191"/>
                  </a:cubicBezTo>
                  <a:cubicBezTo>
                    <a:pt x="114" y="198"/>
                    <a:pt x="152" y="191"/>
                    <a:pt x="183" y="183"/>
                  </a:cubicBezTo>
                  <a:cubicBezTo>
                    <a:pt x="221" y="175"/>
                    <a:pt x="259" y="145"/>
                    <a:pt x="297" y="130"/>
                  </a:cubicBezTo>
                  <a:cubicBezTo>
                    <a:pt x="336" y="122"/>
                    <a:pt x="366" y="130"/>
                    <a:pt x="397" y="122"/>
                  </a:cubicBezTo>
                  <a:cubicBezTo>
                    <a:pt x="435" y="107"/>
                    <a:pt x="465" y="76"/>
                    <a:pt x="504" y="53"/>
                  </a:cubicBezTo>
                  <a:cubicBezTo>
                    <a:pt x="504" y="53"/>
                    <a:pt x="527" y="7"/>
                    <a:pt x="534" y="7"/>
                  </a:cubicBezTo>
                  <a:cubicBezTo>
                    <a:pt x="550" y="7"/>
                    <a:pt x="695" y="0"/>
                    <a:pt x="695" y="0"/>
                  </a:cubicBezTo>
                  <a:cubicBezTo>
                    <a:pt x="717" y="7"/>
                    <a:pt x="740" y="15"/>
                    <a:pt x="763" y="23"/>
                  </a:cubicBezTo>
                  <a:lnTo>
                    <a:pt x="763" y="23"/>
                  </a:lnTo>
                  <a:cubicBezTo>
                    <a:pt x="763" y="53"/>
                    <a:pt x="748" y="84"/>
                    <a:pt x="763" y="107"/>
                  </a:cubicBezTo>
                  <a:cubicBezTo>
                    <a:pt x="771" y="122"/>
                    <a:pt x="802" y="107"/>
                    <a:pt x="817" y="114"/>
                  </a:cubicBezTo>
                  <a:cubicBezTo>
                    <a:pt x="847" y="137"/>
                    <a:pt x="863" y="198"/>
                    <a:pt x="901" y="206"/>
                  </a:cubicBezTo>
                  <a:cubicBezTo>
                    <a:pt x="947" y="214"/>
                    <a:pt x="985" y="160"/>
                    <a:pt x="1031" y="153"/>
                  </a:cubicBezTo>
                  <a:cubicBezTo>
                    <a:pt x="1054" y="145"/>
                    <a:pt x="1077" y="160"/>
                    <a:pt x="1100" y="153"/>
                  </a:cubicBezTo>
                  <a:cubicBezTo>
                    <a:pt x="1115" y="153"/>
                    <a:pt x="1130" y="130"/>
                    <a:pt x="1145" y="137"/>
                  </a:cubicBezTo>
                  <a:cubicBezTo>
                    <a:pt x="1168" y="153"/>
                    <a:pt x="1183" y="183"/>
                    <a:pt x="1191" y="206"/>
                  </a:cubicBezTo>
                  <a:cubicBezTo>
                    <a:pt x="1199" y="221"/>
                    <a:pt x="1183" y="229"/>
                    <a:pt x="1191" y="244"/>
                  </a:cubicBezTo>
                  <a:cubicBezTo>
                    <a:pt x="1214" y="267"/>
                    <a:pt x="1244" y="290"/>
                    <a:pt x="1267" y="313"/>
                  </a:cubicBezTo>
                  <a:cubicBezTo>
                    <a:pt x="1260" y="313"/>
                    <a:pt x="1260" y="313"/>
                    <a:pt x="1260" y="313"/>
                  </a:cubicBezTo>
                  <a:cubicBezTo>
                    <a:pt x="1275" y="328"/>
                    <a:pt x="1321" y="351"/>
                    <a:pt x="1306" y="366"/>
                  </a:cubicBezTo>
                  <a:cubicBezTo>
                    <a:pt x="1290" y="397"/>
                    <a:pt x="1252" y="382"/>
                    <a:pt x="1222" y="382"/>
                  </a:cubicBezTo>
                  <a:cubicBezTo>
                    <a:pt x="1199" y="382"/>
                    <a:pt x="1168" y="374"/>
                    <a:pt x="1153" y="389"/>
                  </a:cubicBezTo>
                  <a:cubicBezTo>
                    <a:pt x="1130" y="405"/>
                    <a:pt x="1138" y="435"/>
                    <a:pt x="1138" y="458"/>
                  </a:cubicBezTo>
                  <a:cubicBezTo>
                    <a:pt x="1130" y="473"/>
                    <a:pt x="1130" y="496"/>
                    <a:pt x="1130" y="511"/>
                  </a:cubicBezTo>
                  <a:lnTo>
                    <a:pt x="1130" y="511"/>
                  </a:lnTo>
                  <a:cubicBezTo>
                    <a:pt x="1115" y="534"/>
                    <a:pt x="1115" y="565"/>
                    <a:pt x="1100" y="580"/>
                  </a:cubicBezTo>
                  <a:cubicBezTo>
                    <a:pt x="1084" y="603"/>
                    <a:pt x="1046" y="603"/>
                    <a:pt x="1031" y="626"/>
                  </a:cubicBezTo>
                  <a:cubicBezTo>
                    <a:pt x="1023" y="657"/>
                    <a:pt x="1038" y="687"/>
                    <a:pt x="1031" y="718"/>
                  </a:cubicBezTo>
                  <a:cubicBezTo>
                    <a:pt x="1031" y="733"/>
                    <a:pt x="1015" y="741"/>
                    <a:pt x="1015" y="748"/>
                  </a:cubicBezTo>
                  <a:cubicBezTo>
                    <a:pt x="1008" y="779"/>
                    <a:pt x="1015" y="817"/>
                    <a:pt x="1008" y="847"/>
                  </a:cubicBezTo>
                  <a:cubicBezTo>
                    <a:pt x="1000" y="870"/>
                    <a:pt x="985" y="878"/>
                    <a:pt x="977" y="893"/>
                  </a:cubicBezTo>
                  <a:cubicBezTo>
                    <a:pt x="962" y="901"/>
                    <a:pt x="939" y="901"/>
                    <a:pt x="931" y="916"/>
                  </a:cubicBezTo>
                  <a:cubicBezTo>
                    <a:pt x="916" y="932"/>
                    <a:pt x="931" y="970"/>
                    <a:pt x="908" y="985"/>
                  </a:cubicBezTo>
                  <a:cubicBezTo>
                    <a:pt x="901" y="993"/>
                    <a:pt x="878" y="985"/>
                    <a:pt x="855" y="985"/>
                  </a:cubicBezTo>
                  <a:lnTo>
                    <a:pt x="855" y="985"/>
                  </a:lnTo>
                  <a:cubicBezTo>
                    <a:pt x="847" y="970"/>
                    <a:pt x="847" y="947"/>
                    <a:pt x="832" y="939"/>
                  </a:cubicBezTo>
                  <a:cubicBezTo>
                    <a:pt x="825" y="939"/>
                    <a:pt x="817" y="970"/>
                    <a:pt x="809" y="962"/>
                  </a:cubicBezTo>
                  <a:cubicBezTo>
                    <a:pt x="779" y="939"/>
                    <a:pt x="786" y="870"/>
                    <a:pt x="748" y="870"/>
                  </a:cubicBezTo>
                  <a:cubicBezTo>
                    <a:pt x="702" y="863"/>
                    <a:pt x="687" y="924"/>
                    <a:pt x="656" y="947"/>
                  </a:cubicBezTo>
                  <a:cubicBezTo>
                    <a:pt x="633" y="970"/>
                    <a:pt x="618" y="1000"/>
                    <a:pt x="588" y="993"/>
                  </a:cubicBezTo>
                  <a:cubicBezTo>
                    <a:pt x="565" y="993"/>
                    <a:pt x="550" y="962"/>
                    <a:pt x="534" y="939"/>
                  </a:cubicBezTo>
                  <a:cubicBezTo>
                    <a:pt x="519" y="916"/>
                    <a:pt x="519" y="878"/>
                    <a:pt x="496" y="863"/>
                  </a:cubicBezTo>
                  <a:cubicBezTo>
                    <a:pt x="481" y="855"/>
                    <a:pt x="450" y="893"/>
                    <a:pt x="435" y="878"/>
                  </a:cubicBezTo>
                  <a:cubicBezTo>
                    <a:pt x="412" y="855"/>
                    <a:pt x="435" y="786"/>
                    <a:pt x="397" y="771"/>
                  </a:cubicBezTo>
                  <a:cubicBezTo>
                    <a:pt x="366" y="756"/>
                    <a:pt x="343" y="809"/>
                    <a:pt x="320" y="832"/>
                  </a:cubicBezTo>
                  <a:cubicBezTo>
                    <a:pt x="305" y="855"/>
                    <a:pt x="297" y="893"/>
                    <a:pt x="275" y="901"/>
                  </a:cubicBezTo>
                  <a:cubicBezTo>
                    <a:pt x="252" y="901"/>
                    <a:pt x="267" y="863"/>
                    <a:pt x="275" y="847"/>
                  </a:cubicBezTo>
                  <a:cubicBezTo>
                    <a:pt x="275" y="809"/>
                    <a:pt x="305" y="779"/>
                    <a:pt x="290" y="748"/>
                  </a:cubicBezTo>
                  <a:cubicBezTo>
                    <a:pt x="275" y="710"/>
                    <a:pt x="221" y="703"/>
                    <a:pt x="183" y="680"/>
                  </a:cubicBezTo>
                  <a:cubicBezTo>
                    <a:pt x="152" y="657"/>
                    <a:pt x="114" y="641"/>
                    <a:pt x="83" y="611"/>
                  </a:cubicBezTo>
                  <a:cubicBezTo>
                    <a:pt x="76" y="603"/>
                    <a:pt x="76" y="588"/>
                    <a:pt x="68" y="580"/>
                  </a:cubicBezTo>
                  <a:cubicBezTo>
                    <a:pt x="53" y="565"/>
                    <a:pt x="22" y="557"/>
                    <a:pt x="0" y="542"/>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20" name="Freeform 103">
              <a:extLst>
                <a:ext uri="{FF2B5EF4-FFF2-40B4-BE49-F238E27FC236}">
                  <a16:creationId xmlns:a16="http://schemas.microsoft.com/office/drawing/2014/main" id="{54D2AB87-B068-4691-A1F7-C6AAB86115EE}"/>
                </a:ext>
              </a:extLst>
            </p:cNvPr>
            <p:cNvSpPr>
              <a:spLocks noChangeArrowheads="1"/>
            </p:cNvSpPr>
            <p:nvPr/>
          </p:nvSpPr>
          <p:spPr bwMode="auto">
            <a:xfrm>
              <a:off x="7500449" y="9017000"/>
              <a:ext cx="506379" cy="355600"/>
            </a:xfrm>
            <a:custGeom>
              <a:avLst/>
              <a:gdLst>
                <a:gd name="T0" fmla="*/ 275 w 1406"/>
                <a:gd name="T1" fmla="*/ 214 h 986"/>
                <a:gd name="T2" fmla="*/ 275 w 1406"/>
                <a:gd name="T3" fmla="*/ 214 h 986"/>
                <a:gd name="T4" fmla="*/ 359 w 1406"/>
                <a:gd name="T5" fmla="*/ 214 h 986"/>
                <a:gd name="T6" fmla="*/ 412 w 1406"/>
                <a:gd name="T7" fmla="*/ 61 h 986"/>
                <a:gd name="T8" fmla="*/ 496 w 1406"/>
                <a:gd name="T9" fmla="*/ 84 h 986"/>
                <a:gd name="T10" fmla="*/ 474 w 1406"/>
                <a:gd name="T11" fmla="*/ 15 h 986"/>
                <a:gd name="T12" fmla="*/ 504 w 1406"/>
                <a:gd name="T13" fmla="*/ 0 h 986"/>
                <a:gd name="T14" fmla="*/ 504 w 1406"/>
                <a:gd name="T15" fmla="*/ 0 h 986"/>
                <a:gd name="T16" fmla="*/ 535 w 1406"/>
                <a:gd name="T17" fmla="*/ 0 h 986"/>
                <a:gd name="T18" fmla="*/ 535 w 1406"/>
                <a:gd name="T19" fmla="*/ 0 h 986"/>
                <a:gd name="T20" fmla="*/ 603 w 1406"/>
                <a:gd name="T21" fmla="*/ 38 h 986"/>
                <a:gd name="T22" fmla="*/ 618 w 1406"/>
                <a:gd name="T23" fmla="*/ 69 h 986"/>
                <a:gd name="T24" fmla="*/ 718 w 1406"/>
                <a:gd name="T25" fmla="*/ 138 h 986"/>
                <a:gd name="T26" fmla="*/ 825 w 1406"/>
                <a:gd name="T27" fmla="*/ 206 h 986"/>
                <a:gd name="T28" fmla="*/ 810 w 1406"/>
                <a:gd name="T29" fmla="*/ 305 h 986"/>
                <a:gd name="T30" fmla="*/ 810 w 1406"/>
                <a:gd name="T31" fmla="*/ 359 h 986"/>
                <a:gd name="T32" fmla="*/ 855 w 1406"/>
                <a:gd name="T33" fmla="*/ 290 h 986"/>
                <a:gd name="T34" fmla="*/ 932 w 1406"/>
                <a:gd name="T35" fmla="*/ 229 h 986"/>
                <a:gd name="T36" fmla="*/ 970 w 1406"/>
                <a:gd name="T37" fmla="*/ 336 h 986"/>
                <a:gd name="T38" fmla="*/ 1031 w 1406"/>
                <a:gd name="T39" fmla="*/ 321 h 986"/>
                <a:gd name="T40" fmla="*/ 1069 w 1406"/>
                <a:gd name="T41" fmla="*/ 397 h 986"/>
                <a:gd name="T42" fmla="*/ 1123 w 1406"/>
                <a:gd name="T43" fmla="*/ 451 h 986"/>
                <a:gd name="T44" fmla="*/ 1191 w 1406"/>
                <a:gd name="T45" fmla="*/ 405 h 986"/>
                <a:gd name="T46" fmla="*/ 1283 w 1406"/>
                <a:gd name="T47" fmla="*/ 328 h 986"/>
                <a:gd name="T48" fmla="*/ 1344 w 1406"/>
                <a:gd name="T49" fmla="*/ 420 h 986"/>
                <a:gd name="T50" fmla="*/ 1367 w 1406"/>
                <a:gd name="T51" fmla="*/ 397 h 986"/>
                <a:gd name="T52" fmla="*/ 1390 w 1406"/>
                <a:gd name="T53" fmla="*/ 443 h 986"/>
                <a:gd name="T54" fmla="*/ 1390 w 1406"/>
                <a:gd name="T55" fmla="*/ 443 h 986"/>
                <a:gd name="T56" fmla="*/ 1405 w 1406"/>
                <a:gd name="T57" fmla="*/ 542 h 986"/>
                <a:gd name="T58" fmla="*/ 1382 w 1406"/>
                <a:gd name="T59" fmla="*/ 634 h 986"/>
                <a:gd name="T60" fmla="*/ 1382 w 1406"/>
                <a:gd name="T61" fmla="*/ 688 h 986"/>
                <a:gd name="T62" fmla="*/ 1398 w 1406"/>
                <a:gd name="T63" fmla="*/ 817 h 986"/>
                <a:gd name="T64" fmla="*/ 1352 w 1406"/>
                <a:gd name="T65" fmla="*/ 833 h 986"/>
                <a:gd name="T66" fmla="*/ 1207 w 1406"/>
                <a:gd name="T67" fmla="*/ 825 h 986"/>
                <a:gd name="T68" fmla="*/ 1115 w 1406"/>
                <a:gd name="T69" fmla="*/ 833 h 986"/>
                <a:gd name="T70" fmla="*/ 1077 w 1406"/>
                <a:gd name="T71" fmla="*/ 772 h 986"/>
                <a:gd name="T72" fmla="*/ 1016 w 1406"/>
                <a:gd name="T73" fmla="*/ 764 h 986"/>
                <a:gd name="T74" fmla="*/ 916 w 1406"/>
                <a:gd name="T75" fmla="*/ 833 h 986"/>
                <a:gd name="T76" fmla="*/ 649 w 1406"/>
                <a:gd name="T77" fmla="*/ 924 h 986"/>
                <a:gd name="T78" fmla="*/ 443 w 1406"/>
                <a:gd name="T79" fmla="*/ 970 h 986"/>
                <a:gd name="T80" fmla="*/ 343 w 1406"/>
                <a:gd name="T81" fmla="*/ 962 h 986"/>
                <a:gd name="T82" fmla="*/ 237 w 1406"/>
                <a:gd name="T83" fmla="*/ 985 h 986"/>
                <a:gd name="T84" fmla="*/ 137 w 1406"/>
                <a:gd name="T85" fmla="*/ 962 h 986"/>
                <a:gd name="T86" fmla="*/ 137 w 1406"/>
                <a:gd name="T87" fmla="*/ 962 h 986"/>
                <a:gd name="T88" fmla="*/ 153 w 1406"/>
                <a:gd name="T89" fmla="*/ 894 h 986"/>
                <a:gd name="T90" fmla="*/ 61 w 1406"/>
                <a:gd name="T91" fmla="*/ 794 h 986"/>
                <a:gd name="T92" fmla="*/ 15 w 1406"/>
                <a:gd name="T93" fmla="*/ 810 h 986"/>
                <a:gd name="T94" fmla="*/ 23 w 1406"/>
                <a:gd name="T95" fmla="*/ 710 h 986"/>
                <a:gd name="T96" fmla="*/ 0 w 1406"/>
                <a:gd name="T97" fmla="*/ 649 h 986"/>
                <a:gd name="T98" fmla="*/ 23 w 1406"/>
                <a:gd name="T99" fmla="*/ 580 h 986"/>
                <a:gd name="T100" fmla="*/ 84 w 1406"/>
                <a:gd name="T101" fmla="*/ 558 h 986"/>
                <a:gd name="T102" fmla="*/ 160 w 1406"/>
                <a:gd name="T103" fmla="*/ 588 h 986"/>
                <a:gd name="T104" fmla="*/ 176 w 1406"/>
                <a:gd name="T105" fmla="*/ 550 h 986"/>
                <a:gd name="T106" fmla="*/ 168 w 1406"/>
                <a:gd name="T107" fmla="*/ 451 h 986"/>
                <a:gd name="T108" fmla="*/ 107 w 1406"/>
                <a:gd name="T109" fmla="*/ 344 h 986"/>
                <a:gd name="T110" fmla="*/ 107 w 1406"/>
                <a:gd name="T111" fmla="*/ 344 h 986"/>
                <a:gd name="T112" fmla="*/ 183 w 1406"/>
                <a:gd name="T113" fmla="*/ 260 h 986"/>
                <a:gd name="T114" fmla="*/ 275 w 1406"/>
                <a:gd name="T115" fmla="*/ 214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6" h="986">
                  <a:moveTo>
                    <a:pt x="275" y="214"/>
                  </a:moveTo>
                  <a:lnTo>
                    <a:pt x="275" y="214"/>
                  </a:lnTo>
                  <a:cubicBezTo>
                    <a:pt x="305" y="214"/>
                    <a:pt x="336" y="237"/>
                    <a:pt x="359" y="214"/>
                  </a:cubicBezTo>
                  <a:cubicBezTo>
                    <a:pt x="389" y="176"/>
                    <a:pt x="366" y="99"/>
                    <a:pt x="412" y="61"/>
                  </a:cubicBezTo>
                  <a:cubicBezTo>
                    <a:pt x="435" y="38"/>
                    <a:pt x="474" y="99"/>
                    <a:pt x="496" y="84"/>
                  </a:cubicBezTo>
                  <a:cubicBezTo>
                    <a:pt x="512" y="69"/>
                    <a:pt x="474" y="38"/>
                    <a:pt x="474" y="15"/>
                  </a:cubicBezTo>
                  <a:cubicBezTo>
                    <a:pt x="481" y="8"/>
                    <a:pt x="496" y="0"/>
                    <a:pt x="504" y="0"/>
                  </a:cubicBezTo>
                  <a:lnTo>
                    <a:pt x="504" y="0"/>
                  </a:lnTo>
                  <a:cubicBezTo>
                    <a:pt x="535" y="0"/>
                    <a:pt x="535" y="0"/>
                    <a:pt x="535" y="0"/>
                  </a:cubicBezTo>
                  <a:lnTo>
                    <a:pt x="535" y="0"/>
                  </a:lnTo>
                  <a:cubicBezTo>
                    <a:pt x="557" y="15"/>
                    <a:pt x="588" y="23"/>
                    <a:pt x="603" y="38"/>
                  </a:cubicBezTo>
                  <a:cubicBezTo>
                    <a:pt x="611" y="46"/>
                    <a:pt x="611" y="61"/>
                    <a:pt x="618" y="69"/>
                  </a:cubicBezTo>
                  <a:cubicBezTo>
                    <a:pt x="649" y="99"/>
                    <a:pt x="687" y="115"/>
                    <a:pt x="718" y="138"/>
                  </a:cubicBezTo>
                  <a:cubicBezTo>
                    <a:pt x="756" y="161"/>
                    <a:pt x="810" y="168"/>
                    <a:pt x="825" y="206"/>
                  </a:cubicBezTo>
                  <a:cubicBezTo>
                    <a:pt x="840" y="237"/>
                    <a:pt x="810" y="267"/>
                    <a:pt x="810" y="305"/>
                  </a:cubicBezTo>
                  <a:cubicBezTo>
                    <a:pt x="802" y="321"/>
                    <a:pt x="787" y="359"/>
                    <a:pt x="810" y="359"/>
                  </a:cubicBezTo>
                  <a:cubicBezTo>
                    <a:pt x="832" y="351"/>
                    <a:pt x="840" y="313"/>
                    <a:pt x="855" y="290"/>
                  </a:cubicBezTo>
                  <a:cubicBezTo>
                    <a:pt x="878" y="267"/>
                    <a:pt x="901" y="214"/>
                    <a:pt x="932" y="229"/>
                  </a:cubicBezTo>
                  <a:cubicBezTo>
                    <a:pt x="970" y="244"/>
                    <a:pt x="947" y="313"/>
                    <a:pt x="970" y="336"/>
                  </a:cubicBezTo>
                  <a:cubicBezTo>
                    <a:pt x="985" y="351"/>
                    <a:pt x="1016" y="313"/>
                    <a:pt x="1031" y="321"/>
                  </a:cubicBezTo>
                  <a:cubicBezTo>
                    <a:pt x="1054" y="336"/>
                    <a:pt x="1054" y="374"/>
                    <a:pt x="1069" y="397"/>
                  </a:cubicBezTo>
                  <a:cubicBezTo>
                    <a:pt x="1085" y="420"/>
                    <a:pt x="1100" y="451"/>
                    <a:pt x="1123" y="451"/>
                  </a:cubicBezTo>
                  <a:cubicBezTo>
                    <a:pt x="1153" y="458"/>
                    <a:pt x="1168" y="428"/>
                    <a:pt x="1191" y="405"/>
                  </a:cubicBezTo>
                  <a:cubicBezTo>
                    <a:pt x="1222" y="382"/>
                    <a:pt x="1237" y="321"/>
                    <a:pt x="1283" y="328"/>
                  </a:cubicBezTo>
                  <a:cubicBezTo>
                    <a:pt x="1321" y="328"/>
                    <a:pt x="1314" y="397"/>
                    <a:pt x="1344" y="420"/>
                  </a:cubicBezTo>
                  <a:cubicBezTo>
                    <a:pt x="1352" y="428"/>
                    <a:pt x="1360" y="397"/>
                    <a:pt x="1367" y="397"/>
                  </a:cubicBezTo>
                  <a:cubicBezTo>
                    <a:pt x="1382" y="405"/>
                    <a:pt x="1382" y="428"/>
                    <a:pt x="1390" y="443"/>
                  </a:cubicBezTo>
                  <a:lnTo>
                    <a:pt x="1390" y="443"/>
                  </a:lnTo>
                  <a:cubicBezTo>
                    <a:pt x="1398" y="474"/>
                    <a:pt x="1405" y="504"/>
                    <a:pt x="1405" y="542"/>
                  </a:cubicBezTo>
                  <a:cubicBezTo>
                    <a:pt x="1405" y="573"/>
                    <a:pt x="1390" y="603"/>
                    <a:pt x="1382" y="634"/>
                  </a:cubicBezTo>
                  <a:cubicBezTo>
                    <a:pt x="1375" y="649"/>
                    <a:pt x="1382" y="665"/>
                    <a:pt x="1382" y="688"/>
                  </a:cubicBezTo>
                  <a:cubicBezTo>
                    <a:pt x="1382" y="726"/>
                    <a:pt x="1390" y="772"/>
                    <a:pt x="1398" y="817"/>
                  </a:cubicBezTo>
                  <a:cubicBezTo>
                    <a:pt x="1352" y="833"/>
                    <a:pt x="1352" y="833"/>
                    <a:pt x="1352" y="833"/>
                  </a:cubicBezTo>
                  <a:cubicBezTo>
                    <a:pt x="1306" y="833"/>
                    <a:pt x="1260" y="825"/>
                    <a:pt x="1207" y="825"/>
                  </a:cubicBezTo>
                  <a:cubicBezTo>
                    <a:pt x="1176" y="833"/>
                    <a:pt x="1146" y="848"/>
                    <a:pt x="1115" y="833"/>
                  </a:cubicBezTo>
                  <a:cubicBezTo>
                    <a:pt x="1092" y="825"/>
                    <a:pt x="1092" y="794"/>
                    <a:pt x="1077" y="772"/>
                  </a:cubicBezTo>
                  <a:cubicBezTo>
                    <a:pt x="1077" y="772"/>
                    <a:pt x="1023" y="764"/>
                    <a:pt x="1016" y="764"/>
                  </a:cubicBezTo>
                  <a:cubicBezTo>
                    <a:pt x="1008" y="764"/>
                    <a:pt x="916" y="833"/>
                    <a:pt x="916" y="833"/>
                  </a:cubicBezTo>
                  <a:cubicBezTo>
                    <a:pt x="825" y="863"/>
                    <a:pt x="741" y="894"/>
                    <a:pt x="649" y="924"/>
                  </a:cubicBezTo>
                  <a:cubicBezTo>
                    <a:pt x="580" y="940"/>
                    <a:pt x="512" y="962"/>
                    <a:pt x="443" y="970"/>
                  </a:cubicBezTo>
                  <a:cubicBezTo>
                    <a:pt x="412" y="970"/>
                    <a:pt x="374" y="955"/>
                    <a:pt x="343" y="962"/>
                  </a:cubicBezTo>
                  <a:cubicBezTo>
                    <a:pt x="305" y="962"/>
                    <a:pt x="275" y="985"/>
                    <a:pt x="237" y="985"/>
                  </a:cubicBezTo>
                  <a:cubicBezTo>
                    <a:pt x="199" y="985"/>
                    <a:pt x="168" y="970"/>
                    <a:pt x="137" y="962"/>
                  </a:cubicBezTo>
                  <a:lnTo>
                    <a:pt x="137" y="962"/>
                  </a:lnTo>
                  <a:cubicBezTo>
                    <a:pt x="137" y="940"/>
                    <a:pt x="160" y="917"/>
                    <a:pt x="153" y="894"/>
                  </a:cubicBezTo>
                  <a:cubicBezTo>
                    <a:pt x="130" y="855"/>
                    <a:pt x="99" y="817"/>
                    <a:pt x="61" y="794"/>
                  </a:cubicBezTo>
                  <a:cubicBezTo>
                    <a:pt x="46" y="787"/>
                    <a:pt x="23" y="825"/>
                    <a:pt x="15" y="810"/>
                  </a:cubicBezTo>
                  <a:cubicBezTo>
                    <a:pt x="0" y="779"/>
                    <a:pt x="23" y="741"/>
                    <a:pt x="23" y="710"/>
                  </a:cubicBezTo>
                  <a:cubicBezTo>
                    <a:pt x="23" y="688"/>
                    <a:pt x="0" y="672"/>
                    <a:pt x="0" y="649"/>
                  </a:cubicBezTo>
                  <a:cubicBezTo>
                    <a:pt x="0" y="626"/>
                    <a:pt x="7" y="603"/>
                    <a:pt x="23" y="580"/>
                  </a:cubicBezTo>
                  <a:cubicBezTo>
                    <a:pt x="38" y="565"/>
                    <a:pt x="61" y="550"/>
                    <a:pt x="84" y="558"/>
                  </a:cubicBezTo>
                  <a:cubicBezTo>
                    <a:pt x="107" y="558"/>
                    <a:pt x="130" y="588"/>
                    <a:pt x="160" y="588"/>
                  </a:cubicBezTo>
                  <a:cubicBezTo>
                    <a:pt x="176" y="588"/>
                    <a:pt x="168" y="565"/>
                    <a:pt x="176" y="550"/>
                  </a:cubicBezTo>
                  <a:cubicBezTo>
                    <a:pt x="176" y="519"/>
                    <a:pt x="176" y="481"/>
                    <a:pt x="168" y="451"/>
                  </a:cubicBezTo>
                  <a:cubicBezTo>
                    <a:pt x="153" y="413"/>
                    <a:pt x="130" y="374"/>
                    <a:pt x="107" y="344"/>
                  </a:cubicBezTo>
                  <a:lnTo>
                    <a:pt x="107" y="344"/>
                  </a:lnTo>
                  <a:cubicBezTo>
                    <a:pt x="130" y="313"/>
                    <a:pt x="153" y="283"/>
                    <a:pt x="183" y="260"/>
                  </a:cubicBezTo>
                  <a:cubicBezTo>
                    <a:pt x="206" y="237"/>
                    <a:pt x="244" y="229"/>
                    <a:pt x="275" y="214"/>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21" name="Freeform 104">
              <a:extLst>
                <a:ext uri="{FF2B5EF4-FFF2-40B4-BE49-F238E27FC236}">
                  <a16:creationId xmlns:a16="http://schemas.microsoft.com/office/drawing/2014/main" id="{A908CF7C-D900-4661-AB3F-5FF9FA642CF0}"/>
                </a:ext>
              </a:extLst>
            </p:cNvPr>
            <p:cNvSpPr>
              <a:spLocks noChangeArrowheads="1"/>
            </p:cNvSpPr>
            <p:nvPr/>
          </p:nvSpPr>
          <p:spPr bwMode="auto">
            <a:xfrm>
              <a:off x="8100486" y="8929688"/>
              <a:ext cx="193662" cy="112712"/>
            </a:xfrm>
            <a:custGeom>
              <a:avLst/>
              <a:gdLst>
                <a:gd name="T0" fmla="*/ 298 w 536"/>
                <a:gd name="T1" fmla="*/ 305 h 314"/>
                <a:gd name="T2" fmla="*/ 298 w 536"/>
                <a:gd name="T3" fmla="*/ 305 h 314"/>
                <a:gd name="T4" fmla="*/ 336 w 536"/>
                <a:gd name="T5" fmla="*/ 252 h 314"/>
                <a:gd name="T6" fmla="*/ 458 w 536"/>
                <a:gd name="T7" fmla="*/ 183 h 314"/>
                <a:gd name="T8" fmla="*/ 535 w 536"/>
                <a:gd name="T9" fmla="*/ 175 h 314"/>
                <a:gd name="T10" fmla="*/ 535 w 536"/>
                <a:gd name="T11" fmla="*/ 175 h 314"/>
                <a:gd name="T12" fmla="*/ 374 w 536"/>
                <a:gd name="T13" fmla="*/ 30 h 314"/>
                <a:gd name="T14" fmla="*/ 298 w 536"/>
                <a:gd name="T15" fmla="*/ 38 h 314"/>
                <a:gd name="T16" fmla="*/ 260 w 536"/>
                <a:gd name="T17" fmla="*/ 7 h 314"/>
                <a:gd name="T18" fmla="*/ 130 w 536"/>
                <a:gd name="T19" fmla="*/ 15 h 314"/>
                <a:gd name="T20" fmla="*/ 130 w 536"/>
                <a:gd name="T21" fmla="*/ 15 h 314"/>
                <a:gd name="T22" fmla="*/ 176 w 536"/>
                <a:gd name="T23" fmla="*/ 68 h 314"/>
                <a:gd name="T24" fmla="*/ 92 w 536"/>
                <a:gd name="T25" fmla="*/ 84 h 314"/>
                <a:gd name="T26" fmla="*/ 23 w 536"/>
                <a:gd name="T27" fmla="*/ 91 h 314"/>
                <a:gd name="T28" fmla="*/ 8 w 536"/>
                <a:gd name="T29" fmla="*/ 160 h 314"/>
                <a:gd name="T30" fmla="*/ 0 w 536"/>
                <a:gd name="T31" fmla="*/ 213 h 314"/>
                <a:gd name="T32" fmla="*/ 0 w 536"/>
                <a:gd name="T33" fmla="*/ 213 h 314"/>
                <a:gd name="T34" fmla="*/ 84 w 536"/>
                <a:gd name="T35" fmla="*/ 274 h 314"/>
                <a:gd name="T36" fmla="*/ 145 w 536"/>
                <a:gd name="T37" fmla="*/ 244 h 314"/>
                <a:gd name="T38" fmla="*/ 183 w 536"/>
                <a:gd name="T39" fmla="*/ 297 h 314"/>
                <a:gd name="T40" fmla="*/ 298 w 536"/>
                <a:gd name="T41" fmla="*/ 30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6" h="314">
                  <a:moveTo>
                    <a:pt x="298" y="305"/>
                  </a:moveTo>
                  <a:lnTo>
                    <a:pt x="298" y="305"/>
                  </a:lnTo>
                  <a:cubicBezTo>
                    <a:pt x="313" y="290"/>
                    <a:pt x="328" y="274"/>
                    <a:pt x="336" y="252"/>
                  </a:cubicBezTo>
                  <a:cubicBezTo>
                    <a:pt x="359" y="175"/>
                    <a:pt x="374" y="183"/>
                    <a:pt x="458" y="183"/>
                  </a:cubicBezTo>
                  <a:cubicBezTo>
                    <a:pt x="481" y="183"/>
                    <a:pt x="504" y="183"/>
                    <a:pt x="535" y="175"/>
                  </a:cubicBezTo>
                  <a:lnTo>
                    <a:pt x="535" y="175"/>
                  </a:lnTo>
                  <a:cubicBezTo>
                    <a:pt x="489" y="137"/>
                    <a:pt x="428" y="53"/>
                    <a:pt x="374" y="30"/>
                  </a:cubicBezTo>
                  <a:cubicBezTo>
                    <a:pt x="351" y="22"/>
                    <a:pt x="328" y="45"/>
                    <a:pt x="298" y="38"/>
                  </a:cubicBezTo>
                  <a:cubicBezTo>
                    <a:pt x="283" y="38"/>
                    <a:pt x="275" y="7"/>
                    <a:pt x="260" y="7"/>
                  </a:cubicBezTo>
                  <a:cubicBezTo>
                    <a:pt x="214" y="0"/>
                    <a:pt x="176" y="7"/>
                    <a:pt x="130" y="15"/>
                  </a:cubicBezTo>
                  <a:lnTo>
                    <a:pt x="130" y="15"/>
                  </a:lnTo>
                  <a:cubicBezTo>
                    <a:pt x="145" y="30"/>
                    <a:pt x="191" y="53"/>
                    <a:pt x="176" y="68"/>
                  </a:cubicBezTo>
                  <a:cubicBezTo>
                    <a:pt x="160" y="99"/>
                    <a:pt x="122" y="84"/>
                    <a:pt x="92" y="84"/>
                  </a:cubicBezTo>
                  <a:cubicBezTo>
                    <a:pt x="69" y="84"/>
                    <a:pt x="38" y="76"/>
                    <a:pt x="23" y="91"/>
                  </a:cubicBezTo>
                  <a:cubicBezTo>
                    <a:pt x="0" y="107"/>
                    <a:pt x="8" y="137"/>
                    <a:pt x="8" y="160"/>
                  </a:cubicBezTo>
                  <a:cubicBezTo>
                    <a:pt x="0" y="175"/>
                    <a:pt x="0" y="198"/>
                    <a:pt x="0" y="213"/>
                  </a:cubicBezTo>
                  <a:lnTo>
                    <a:pt x="0" y="213"/>
                  </a:lnTo>
                  <a:cubicBezTo>
                    <a:pt x="23" y="236"/>
                    <a:pt x="53" y="267"/>
                    <a:pt x="84" y="274"/>
                  </a:cubicBezTo>
                  <a:cubicBezTo>
                    <a:pt x="107" y="282"/>
                    <a:pt x="122" y="236"/>
                    <a:pt x="145" y="244"/>
                  </a:cubicBezTo>
                  <a:cubicBezTo>
                    <a:pt x="168" y="244"/>
                    <a:pt x="160" y="290"/>
                    <a:pt x="183" y="297"/>
                  </a:cubicBezTo>
                  <a:cubicBezTo>
                    <a:pt x="229" y="313"/>
                    <a:pt x="244" y="297"/>
                    <a:pt x="298" y="305"/>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22" name="Freeform 105">
              <a:extLst>
                <a:ext uri="{FF2B5EF4-FFF2-40B4-BE49-F238E27FC236}">
                  <a16:creationId xmlns:a16="http://schemas.microsoft.com/office/drawing/2014/main" id="{8764500C-12F9-478F-9EB8-CB6F1C1D46AA}"/>
                </a:ext>
              </a:extLst>
            </p:cNvPr>
            <p:cNvSpPr>
              <a:spLocks noChangeArrowheads="1"/>
            </p:cNvSpPr>
            <p:nvPr/>
          </p:nvSpPr>
          <p:spPr bwMode="auto">
            <a:xfrm>
              <a:off x="8316371" y="8907463"/>
              <a:ext cx="126992" cy="74612"/>
            </a:xfrm>
            <a:custGeom>
              <a:avLst/>
              <a:gdLst>
                <a:gd name="T0" fmla="*/ 46 w 353"/>
                <a:gd name="T1" fmla="*/ 192 h 208"/>
                <a:gd name="T2" fmla="*/ 46 w 353"/>
                <a:gd name="T3" fmla="*/ 192 h 208"/>
                <a:gd name="T4" fmla="*/ 123 w 353"/>
                <a:gd name="T5" fmla="*/ 176 h 208"/>
                <a:gd name="T6" fmla="*/ 291 w 353"/>
                <a:gd name="T7" fmla="*/ 199 h 208"/>
                <a:gd name="T8" fmla="*/ 352 w 353"/>
                <a:gd name="T9" fmla="*/ 169 h 208"/>
                <a:gd name="T10" fmla="*/ 352 w 353"/>
                <a:gd name="T11" fmla="*/ 169 h 208"/>
                <a:gd name="T12" fmla="*/ 230 w 353"/>
                <a:gd name="T13" fmla="*/ 62 h 208"/>
                <a:gd name="T14" fmla="*/ 31 w 353"/>
                <a:gd name="T15" fmla="*/ 23 h 208"/>
                <a:gd name="T16" fmla="*/ 46 w 353"/>
                <a:gd name="T17" fmla="*/ 19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208">
                  <a:moveTo>
                    <a:pt x="46" y="192"/>
                  </a:moveTo>
                  <a:lnTo>
                    <a:pt x="46" y="192"/>
                  </a:lnTo>
                  <a:cubicBezTo>
                    <a:pt x="69" y="176"/>
                    <a:pt x="100" y="169"/>
                    <a:pt x="123" y="176"/>
                  </a:cubicBezTo>
                  <a:cubicBezTo>
                    <a:pt x="176" y="184"/>
                    <a:pt x="237" y="207"/>
                    <a:pt x="291" y="199"/>
                  </a:cubicBezTo>
                  <a:cubicBezTo>
                    <a:pt x="314" y="192"/>
                    <a:pt x="329" y="184"/>
                    <a:pt x="352" y="169"/>
                  </a:cubicBezTo>
                  <a:lnTo>
                    <a:pt x="352" y="169"/>
                  </a:lnTo>
                  <a:cubicBezTo>
                    <a:pt x="321" y="146"/>
                    <a:pt x="268" y="77"/>
                    <a:pt x="230" y="62"/>
                  </a:cubicBezTo>
                  <a:cubicBezTo>
                    <a:pt x="168" y="39"/>
                    <a:pt x="100" y="0"/>
                    <a:pt x="31" y="23"/>
                  </a:cubicBezTo>
                  <a:cubicBezTo>
                    <a:pt x="0" y="31"/>
                    <a:pt x="46" y="161"/>
                    <a:pt x="46" y="192"/>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23" name="Freeform 106">
              <a:extLst>
                <a:ext uri="{FF2B5EF4-FFF2-40B4-BE49-F238E27FC236}">
                  <a16:creationId xmlns:a16="http://schemas.microsoft.com/office/drawing/2014/main" id="{EAC9C23C-BE6B-459D-AD75-B076F050DE42}"/>
                </a:ext>
              </a:extLst>
            </p:cNvPr>
            <p:cNvSpPr>
              <a:spLocks noChangeArrowheads="1"/>
            </p:cNvSpPr>
            <p:nvPr/>
          </p:nvSpPr>
          <p:spPr bwMode="auto">
            <a:xfrm>
              <a:off x="7995717" y="9005888"/>
              <a:ext cx="844495" cy="531812"/>
            </a:xfrm>
            <a:custGeom>
              <a:avLst/>
              <a:gdLst>
                <a:gd name="T0" fmla="*/ 672 w 2346"/>
                <a:gd name="T1" fmla="*/ 69 h 1476"/>
                <a:gd name="T2" fmla="*/ 328 w 2346"/>
                <a:gd name="T3" fmla="*/ 84 h 1476"/>
                <a:gd name="T4" fmla="*/ 588 w 2346"/>
                <a:gd name="T5" fmla="*/ 92 h 1476"/>
                <a:gd name="T6" fmla="*/ 435 w 2346"/>
                <a:gd name="T7" fmla="*/ 31 h 1476"/>
                <a:gd name="T8" fmla="*/ 290 w 2346"/>
                <a:gd name="T9" fmla="*/ 0 h 1476"/>
                <a:gd name="T10" fmla="*/ 260 w 2346"/>
                <a:gd name="T11" fmla="*/ 69 h 1476"/>
                <a:gd name="T12" fmla="*/ 191 w 2346"/>
                <a:gd name="T13" fmla="*/ 207 h 1476"/>
                <a:gd name="T14" fmla="*/ 168 w 2346"/>
                <a:gd name="T15" fmla="*/ 336 h 1476"/>
                <a:gd name="T16" fmla="*/ 91 w 2346"/>
                <a:gd name="T17" fmla="*/ 405 h 1476"/>
                <a:gd name="T18" fmla="*/ 15 w 2346"/>
                <a:gd name="T19" fmla="*/ 474 h 1476"/>
                <a:gd name="T20" fmla="*/ 30 w 2346"/>
                <a:gd name="T21" fmla="*/ 573 h 1476"/>
                <a:gd name="T22" fmla="*/ 7 w 2346"/>
                <a:gd name="T23" fmla="*/ 719 h 1476"/>
                <a:gd name="T24" fmla="*/ 23 w 2346"/>
                <a:gd name="T25" fmla="*/ 848 h 1476"/>
                <a:gd name="T26" fmla="*/ 198 w 2346"/>
                <a:gd name="T27" fmla="*/ 917 h 1476"/>
                <a:gd name="T28" fmla="*/ 458 w 2346"/>
                <a:gd name="T29" fmla="*/ 909 h 1476"/>
                <a:gd name="T30" fmla="*/ 641 w 2346"/>
                <a:gd name="T31" fmla="*/ 1055 h 1476"/>
                <a:gd name="T32" fmla="*/ 832 w 2346"/>
                <a:gd name="T33" fmla="*/ 1200 h 1476"/>
                <a:gd name="T34" fmla="*/ 1023 w 2346"/>
                <a:gd name="T35" fmla="*/ 1200 h 1476"/>
                <a:gd name="T36" fmla="*/ 1229 w 2346"/>
                <a:gd name="T37" fmla="*/ 1330 h 1476"/>
                <a:gd name="T38" fmla="*/ 1275 w 2346"/>
                <a:gd name="T39" fmla="*/ 1436 h 1476"/>
                <a:gd name="T40" fmla="*/ 1321 w 2346"/>
                <a:gd name="T41" fmla="*/ 1444 h 1476"/>
                <a:gd name="T42" fmla="*/ 1443 w 2346"/>
                <a:gd name="T43" fmla="*/ 1337 h 1476"/>
                <a:gd name="T44" fmla="*/ 1909 w 2346"/>
                <a:gd name="T45" fmla="*/ 986 h 1476"/>
                <a:gd name="T46" fmla="*/ 2169 w 2346"/>
                <a:gd name="T47" fmla="*/ 390 h 1476"/>
                <a:gd name="T48" fmla="*/ 1520 w 2346"/>
                <a:gd name="T49" fmla="*/ 359 h 1476"/>
                <a:gd name="T50" fmla="*/ 1077 w 2346"/>
                <a:gd name="T51" fmla="*/ 169 h 1476"/>
                <a:gd name="T52" fmla="*/ 939 w 2346"/>
                <a:gd name="T53" fmla="*/ 260 h 1476"/>
                <a:gd name="T54" fmla="*/ 909 w 2346"/>
                <a:gd name="T55" fmla="*/ 375 h 1476"/>
                <a:gd name="T56" fmla="*/ 718 w 2346"/>
                <a:gd name="T57" fmla="*/ 321 h 1476"/>
                <a:gd name="T58" fmla="*/ 641 w 2346"/>
                <a:gd name="T59" fmla="*/ 352 h 1476"/>
                <a:gd name="T60" fmla="*/ 573 w 2346"/>
                <a:gd name="T61" fmla="*/ 306 h 1476"/>
                <a:gd name="T62" fmla="*/ 702 w 2346"/>
                <a:gd name="T63" fmla="*/ 161 h 1476"/>
                <a:gd name="T64" fmla="*/ 672 w 2346"/>
                <a:gd name="T65" fmla="*/ 69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46" h="1476">
                  <a:moveTo>
                    <a:pt x="672" y="69"/>
                  </a:moveTo>
                  <a:lnTo>
                    <a:pt x="672" y="69"/>
                  </a:lnTo>
                  <a:cubicBezTo>
                    <a:pt x="641" y="92"/>
                    <a:pt x="618" y="123"/>
                    <a:pt x="565" y="123"/>
                  </a:cubicBezTo>
                  <a:cubicBezTo>
                    <a:pt x="504" y="130"/>
                    <a:pt x="374" y="123"/>
                    <a:pt x="328" y="84"/>
                  </a:cubicBezTo>
                  <a:cubicBezTo>
                    <a:pt x="404" y="84"/>
                    <a:pt x="519" y="123"/>
                    <a:pt x="588" y="92"/>
                  </a:cubicBezTo>
                  <a:lnTo>
                    <a:pt x="588" y="92"/>
                  </a:lnTo>
                  <a:cubicBezTo>
                    <a:pt x="534" y="84"/>
                    <a:pt x="519" y="100"/>
                    <a:pt x="473" y="84"/>
                  </a:cubicBezTo>
                  <a:cubicBezTo>
                    <a:pt x="450" y="77"/>
                    <a:pt x="458" y="31"/>
                    <a:pt x="435" y="31"/>
                  </a:cubicBezTo>
                  <a:cubicBezTo>
                    <a:pt x="412" y="23"/>
                    <a:pt x="397" y="69"/>
                    <a:pt x="374" y="61"/>
                  </a:cubicBezTo>
                  <a:cubicBezTo>
                    <a:pt x="343" y="54"/>
                    <a:pt x="313" y="23"/>
                    <a:pt x="290" y="0"/>
                  </a:cubicBezTo>
                  <a:lnTo>
                    <a:pt x="290" y="0"/>
                  </a:lnTo>
                  <a:cubicBezTo>
                    <a:pt x="275" y="23"/>
                    <a:pt x="275" y="54"/>
                    <a:pt x="260" y="69"/>
                  </a:cubicBezTo>
                  <a:cubicBezTo>
                    <a:pt x="244" y="92"/>
                    <a:pt x="206" y="92"/>
                    <a:pt x="191" y="115"/>
                  </a:cubicBezTo>
                  <a:cubicBezTo>
                    <a:pt x="183" y="146"/>
                    <a:pt x="198" y="176"/>
                    <a:pt x="191" y="207"/>
                  </a:cubicBezTo>
                  <a:cubicBezTo>
                    <a:pt x="191" y="222"/>
                    <a:pt x="175" y="230"/>
                    <a:pt x="175" y="237"/>
                  </a:cubicBezTo>
                  <a:cubicBezTo>
                    <a:pt x="168" y="268"/>
                    <a:pt x="175" y="306"/>
                    <a:pt x="168" y="336"/>
                  </a:cubicBezTo>
                  <a:cubicBezTo>
                    <a:pt x="160" y="359"/>
                    <a:pt x="145" y="367"/>
                    <a:pt x="137" y="382"/>
                  </a:cubicBezTo>
                  <a:cubicBezTo>
                    <a:pt x="122" y="390"/>
                    <a:pt x="99" y="390"/>
                    <a:pt x="91" y="405"/>
                  </a:cubicBezTo>
                  <a:cubicBezTo>
                    <a:pt x="76" y="421"/>
                    <a:pt x="91" y="459"/>
                    <a:pt x="68" y="474"/>
                  </a:cubicBezTo>
                  <a:cubicBezTo>
                    <a:pt x="61" y="482"/>
                    <a:pt x="38" y="474"/>
                    <a:pt x="15" y="474"/>
                  </a:cubicBezTo>
                  <a:lnTo>
                    <a:pt x="15" y="474"/>
                  </a:lnTo>
                  <a:cubicBezTo>
                    <a:pt x="23" y="505"/>
                    <a:pt x="30" y="535"/>
                    <a:pt x="30" y="573"/>
                  </a:cubicBezTo>
                  <a:cubicBezTo>
                    <a:pt x="30" y="604"/>
                    <a:pt x="15" y="634"/>
                    <a:pt x="7" y="665"/>
                  </a:cubicBezTo>
                  <a:cubicBezTo>
                    <a:pt x="0" y="680"/>
                    <a:pt x="7" y="696"/>
                    <a:pt x="7" y="719"/>
                  </a:cubicBezTo>
                  <a:cubicBezTo>
                    <a:pt x="7" y="757"/>
                    <a:pt x="15" y="803"/>
                    <a:pt x="23" y="848"/>
                  </a:cubicBezTo>
                  <a:lnTo>
                    <a:pt x="23" y="848"/>
                  </a:lnTo>
                  <a:cubicBezTo>
                    <a:pt x="76" y="848"/>
                    <a:pt x="137" y="825"/>
                    <a:pt x="183" y="841"/>
                  </a:cubicBezTo>
                  <a:cubicBezTo>
                    <a:pt x="206" y="856"/>
                    <a:pt x="175" y="909"/>
                    <a:pt x="198" y="917"/>
                  </a:cubicBezTo>
                  <a:cubicBezTo>
                    <a:pt x="244" y="932"/>
                    <a:pt x="298" y="917"/>
                    <a:pt x="343" y="909"/>
                  </a:cubicBezTo>
                  <a:cubicBezTo>
                    <a:pt x="382" y="909"/>
                    <a:pt x="420" y="894"/>
                    <a:pt x="458" y="909"/>
                  </a:cubicBezTo>
                  <a:cubicBezTo>
                    <a:pt x="489" y="925"/>
                    <a:pt x="504" y="963"/>
                    <a:pt x="527" y="986"/>
                  </a:cubicBezTo>
                  <a:cubicBezTo>
                    <a:pt x="565" y="1016"/>
                    <a:pt x="603" y="1032"/>
                    <a:pt x="641" y="1055"/>
                  </a:cubicBezTo>
                  <a:cubicBezTo>
                    <a:pt x="664" y="1078"/>
                    <a:pt x="672" y="1108"/>
                    <a:pt x="695" y="1123"/>
                  </a:cubicBezTo>
                  <a:cubicBezTo>
                    <a:pt x="733" y="1154"/>
                    <a:pt x="779" y="1184"/>
                    <a:pt x="832" y="1200"/>
                  </a:cubicBezTo>
                  <a:cubicBezTo>
                    <a:pt x="871" y="1200"/>
                    <a:pt x="901" y="1161"/>
                    <a:pt x="939" y="1161"/>
                  </a:cubicBezTo>
                  <a:cubicBezTo>
                    <a:pt x="970" y="1161"/>
                    <a:pt x="993" y="1192"/>
                    <a:pt x="1023" y="1200"/>
                  </a:cubicBezTo>
                  <a:cubicBezTo>
                    <a:pt x="1054" y="1200"/>
                    <a:pt x="1092" y="1169"/>
                    <a:pt x="1123" y="1184"/>
                  </a:cubicBezTo>
                  <a:cubicBezTo>
                    <a:pt x="1168" y="1215"/>
                    <a:pt x="1184" y="1291"/>
                    <a:pt x="1229" y="1330"/>
                  </a:cubicBezTo>
                  <a:cubicBezTo>
                    <a:pt x="1245" y="1345"/>
                    <a:pt x="1283" y="1307"/>
                    <a:pt x="1298" y="1330"/>
                  </a:cubicBezTo>
                  <a:cubicBezTo>
                    <a:pt x="1306" y="1353"/>
                    <a:pt x="1275" y="1414"/>
                    <a:pt x="1275" y="1436"/>
                  </a:cubicBezTo>
                  <a:lnTo>
                    <a:pt x="1275" y="1436"/>
                  </a:lnTo>
                  <a:cubicBezTo>
                    <a:pt x="1290" y="1444"/>
                    <a:pt x="1306" y="1444"/>
                    <a:pt x="1321" y="1444"/>
                  </a:cubicBezTo>
                  <a:cubicBezTo>
                    <a:pt x="1367" y="1444"/>
                    <a:pt x="1413" y="1475"/>
                    <a:pt x="1459" y="1475"/>
                  </a:cubicBezTo>
                  <a:cubicBezTo>
                    <a:pt x="1459" y="1436"/>
                    <a:pt x="1451" y="1383"/>
                    <a:pt x="1443" y="1337"/>
                  </a:cubicBezTo>
                  <a:cubicBezTo>
                    <a:pt x="1482" y="1230"/>
                    <a:pt x="1474" y="1146"/>
                    <a:pt x="1596" y="1100"/>
                  </a:cubicBezTo>
                  <a:cubicBezTo>
                    <a:pt x="1703" y="1055"/>
                    <a:pt x="1802" y="1009"/>
                    <a:pt x="1909" y="986"/>
                  </a:cubicBezTo>
                  <a:cubicBezTo>
                    <a:pt x="2169" y="932"/>
                    <a:pt x="2169" y="665"/>
                    <a:pt x="2077" y="474"/>
                  </a:cubicBezTo>
                  <a:cubicBezTo>
                    <a:pt x="2054" y="413"/>
                    <a:pt x="2138" y="428"/>
                    <a:pt x="2169" y="390"/>
                  </a:cubicBezTo>
                  <a:cubicBezTo>
                    <a:pt x="2345" y="222"/>
                    <a:pt x="1963" y="268"/>
                    <a:pt x="1886" y="291"/>
                  </a:cubicBezTo>
                  <a:cubicBezTo>
                    <a:pt x="1764" y="321"/>
                    <a:pt x="1627" y="291"/>
                    <a:pt x="1520" y="359"/>
                  </a:cubicBezTo>
                  <a:cubicBezTo>
                    <a:pt x="1489" y="375"/>
                    <a:pt x="1298" y="405"/>
                    <a:pt x="1382" y="344"/>
                  </a:cubicBezTo>
                  <a:cubicBezTo>
                    <a:pt x="1497" y="268"/>
                    <a:pt x="1084" y="39"/>
                    <a:pt x="1077" y="169"/>
                  </a:cubicBezTo>
                  <a:cubicBezTo>
                    <a:pt x="1077" y="268"/>
                    <a:pt x="1000" y="268"/>
                    <a:pt x="939" y="260"/>
                  </a:cubicBezTo>
                  <a:lnTo>
                    <a:pt x="939" y="260"/>
                  </a:lnTo>
                  <a:cubicBezTo>
                    <a:pt x="932" y="291"/>
                    <a:pt x="924" y="291"/>
                    <a:pt x="916" y="314"/>
                  </a:cubicBezTo>
                  <a:cubicBezTo>
                    <a:pt x="909" y="336"/>
                    <a:pt x="924" y="367"/>
                    <a:pt x="909" y="375"/>
                  </a:cubicBezTo>
                  <a:cubicBezTo>
                    <a:pt x="863" y="390"/>
                    <a:pt x="817" y="382"/>
                    <a:pt x="771" y="367"/>
                  </a:cubicBezTo>
                  <a:cubicBezTo>
                    <a:pt x="748" y="359"/>
                    <a:pt x="741" y="336"/>
                    <a:pt x="718" y="321"/>
                  </a:cubicBezTo>
                  <a:cubicBezTo>
                    <a:pt x="702" y="306"/>
                    <a:pt x="672" y="275"/>
                    <a:pt x="657" y="291"/>
                  </a:cubicBezTo>
                  <a:cubicBezTo>
                    <a:pt x="634" y="298"/>
                    <a:pt x="664" y="344"/>
                    <a:pt x="641" y="352"/>
                  </a:cubicBezTo>
                  <a:cubicBezTo>
                    <a:pt x="618" y="367"/>
                    <a:pt x="580" y="359"/>
                    <a:pt x="557" y="344"/>
                  </a:cubicBezTo>
                  <a:cubicBezTo>
                    <a:pt x="542" y="336"/>
                    <a:pt x="565" y="314"/>
                    <a:pt x="573" y="306"/>
                  </a:cubicBezTo>
                  <a:cubicBezTo>
                    <a:pt x="588" y="283"/>
                    <a:pt x="588" y="260"/>
                    <a:pt x="603" y="245"/>
                  </a:cubicBezTo>
                  <a:cubicBezTo>
                    <a:pt x="634" y="207"/>
                    <a:pt x="679" y="199"/>
                    <a:pt x="702" y="161"/>
                  </a:cubicBezTo>
                  <a:cubicBezTo>
                    <a:pt x="718" y="146"/>
                    <a:pt x="702" y="115"/>
                    <a:pt x="695" y="100"/>
                  </a:cubicBezTo>
                  <a:cubicBezTo>
                    <a:pt x="679" y="77"/>
                    <a:pt x="687" y="92"/>
                    <a:pt x="672" y="69"/>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24" name="Freeform 107">
              <a:extLst>
                <a:ext uri="{FF2B5EF4-FFF2-40B4-BE49-F238E27FC236}">
                  <a16:creationId xmlns:a16="http://schemas.microsoft.com/office/drawing/2014/main" id="{277CD5E7-97B3-42D4-B8EE-FABD289971D7}"/>
                </a:ext>
              </a:extLst>
            </p:cNvPr>
            <p:cNvSpPr>
              <a:spLocks noChangeArrowheads="1"/>
            </p:cNvSpPr>
            <p:nvPr/>
          </p:nvSpPr>
          <p:spPr bwMode="auto">
            <a:xfrm>
              <a:off x="8190966" y="9015413"/>
              <a:ext cx="203187" cy="131762"/>
            </a:xfrm>
            <a:custGeom>
              <a:avLst/>
              <a:gdLst>
                <a:gd name="T0" fmla="*/ 397 w 566"/>
                <a:gd name="T1" fmla="*/ 237 h 368"/>
                <a:gd name="T2" fmla="*/ 397 w 566"/>
                <a:gd name="T3" fmla="*/ 237 h 368"/>
                <a:gd name="T4" fmla="*/ 321 w 566"/>
                <a:gd name="T5" fmla="*/ 207 h 368"/>
                <a:gd name="T6" fmla="*/ 382 w 566"/>
                <a:gd name="T7" fmla="*/ 153 h 368"/>
                <a:gd name="T8" fmla="*/ 512 w 566"/>
                <a:gd name="T9" fmla="*/ 61 h 368"/>
                <a:gd name="T10" fmla="*/ 275 w 566"/>
                <a:gd name="T11" fmla="*/ 16 h 368"/>
                <a:gd name="T12" fmla="*/ 130 w 566"/>
                <a:gd name="T13" fmla="*/ 46 h 368"/>
                <a:gd name="T14" fmla="*/ 130 w 566"/>
                <a:gd name="T15" fmla="*/ 46 h 368"/>
                <a:gd name="T16" fmla="*/ 153 w 566"/>
                <a:gd name="T17" fmla="*/ 77 h 368"/>
                <a:gd name="T18" fmla="*/ 160 w 566"/>
                <a:gd name="T19" fmla="*/ 138 h 368"/>
                <a:gd name="T20" fmla="*/ 61 w 566"/>
                <a:gd name="T21" fmla="*/ 222 h 368"/>
                <a:gd name="T22" fmla="*/ 31 w 566"/>
                <a:gd name="T23" fmla="*/ 283 h 368"/>
                <a:gd name="T24" fmla="*/ 15 w 566"/>
                <a:gd name="T25" fmla="*/ 321 h 368"/>
                <a:gd name="T26" fmla="*/ 99 w 566"/>
                <a:gd name="T27" fmla="*/ 329 h 368"/>
                <a:gd name="T28" fmla="*/ 115 w 566"/>
                <a:gd name="T29" fmla="*/ 268 h 368"/>
                <a:gd name="T30" fmla="*/ 176 w 566"/>
                <a:gd name="T31" fmla="*/ 298 h 368"/>
                <a:gd name="T32" fmla="*/ 229 w 566"/>
                <a:gd name="T33" fmla="*/ 344 h 368"/>
                <a:gd name="T34" fmla="*/ 367 w 566"/>
                <a:gd name="T35" fmla="*/ 352 h 368"/>
                <a:gd name="T36" fmla="*/ 374 w 566"/>
                <a:gd name="T37" fmla="*/ 291 h 368"/>
                <a:gd name="T38" fmla="*/ 397 w 566"/>
                <a:gd name="T39" fmla="*/ 237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6" h="368">
                  <a:moveTo>
                    <a:pt x="397" y="237"/>
                  </a:moveTo>
                  <a:lnTo>
                    <a:pt x="397" y="237"/>
                  </a:lnTo>
                  <a:cubicBezTo>
                    <a:pt x="351" y="230"/>
                    <a:pt x="313" y="207"/>
                    <a:pt x="321" y="207"/>
                  </a:cubicBezTo>
                  <a:cubicBezTo>
                    <a:pt x="336" y="191"/>
                    <a:pt x="359" y="153"/>
                    <a:pt x="382" y="153"/>
                  </a:cubicBezTo>
                  <a:cubicBezTo>
                    <a:pt x="412" y="146"/>
                    <a:pt x="565" y="138"/>
                    <a:pt x="512" y="61"/>
                  </a:cubicBezTo>
                  <a:cubicBezTo>
                    <a:pt x="466" y="0"/>
                    <a:pt x="351" y="31"/>
                    <a:pt x="275" y="16"/>
                  </a:cubicBezTo>
                  <a:cubicBezTo>
                    <a:pt x="191" y="0"/>
                    <a:pt x="160" y="23"/>
                    <a:pt x="130" y="46"/>
                  </a:cubicBezTo>
                  <a:lnTo>
                    <a:pt x="130" y="46"/>
                  </a:lnTo>
                  <a:cubicBezTo>
                    <a:pt x="145" y="69"/>
                    <a:pt x="137" y="54"/>
                    <a:pt x="153" y="77"/>
                  </a:cubicBezTo>
                  <a:cubicBezTo>
                    <a:pt x="160" y="92"/>
                    <a:pt x="176" y="123"/>
                    <a:pt x="160" y="138"/>
                  </a:cubicBezTo>
                  <a:cubicBezTo>
                    <a:pt x="137" y="176"/>
                    <a:pt x="92" y="184"/>
                    <a:pt x="61" y="222"/>
                  </a:cubicBezTo>
                  <a:cubicBezTo>
                    <a:pt x="46" y="237"/>
                    <a:pt x="46" y="260"/>
                    <a:pt x="31" y="283"/>
                  </a:cubicBezTo>
                  <a:cubicBezTo>
                    <a:pt x="23" y="291"/>
                    <a:pt x="0" y="313"/>
                    <a:pt x="15" y="321"/>
                  </a:cubicBezTo>
                  <a:cubicBezTo>
                    <a:pt x="38" y="336"/>
                    <a:pt x="76" y="344"/>
                    <a:pt x="99" y="329"/>
                  </a:cubicBezTo>
                  <a:cubicBezTo>
                    <a:pt x="122" y="321"/>
                    <a:pt x="92" y="275"/>
                    <a:pt x="115" y="268"/>
                  </a:cubicBezTo>
                  <a:cubicBezTo>
                    <a:pt x="130" y="252"/>
                    <a:pt x="160" y="283"/>
                    <a:pt x="176" y="298"/>
                  </a:cubicBezTo>
                  <a:cubicBezTo>
                    <a:pt x="199" y="313"/>
                    <a:pt x="206" y="336"/>
                    <a:pt x="229" y="344"/>
                  </a:cubicBezTo>
                  <a:cubicBezTo>
                    <a:pt x="275" y="359"/>
                    <a:pt x="321" y="367"/>
                    <a:pt x="367" y="352"/>
                  </a:cubicBezTo>
                  <a:cubicBezTo>
                    <a:pt x="382" y="344"/>
                    <a:pt x="367" y="313"/>
                    <a:pt x="374" y="291"/>
                  </a:cubicBezTo>
                  <a:cubicBezTo>
                    <a:pt x="382" y="268"/>
                    <a:pt x="390" y="268"/>
                    <a:pt x="397" y="237"/>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25" name="Freeform 108">
              <a:extLst>
                <a:ext uri="{FF2B5EF4-FFF2-40B4-BE49-F238E27FC236}">
                  <a16:creationId xmlns:a16="http://schemas.microsoft.com/office/drawing/2014/main" id="{E4437516-EE45-4FC1-A16D-F8EA2926994B}"/>
                </a:ext>
              </a:extLst>
            </p:cNvPr>
            <p:cNvSpPr>
              <a:spLocks noChangeArrowheads="1"/>
            </p:cNvSpPr>
            <p:nvPr/>
          </p:nvSpPr>
          <p:spPr bwMode="auto">
            <a:xfrm>
              <a:off x="7267102" y="6611938"/>
              <a:ext cx="169852" cy="169862"/>
            </a:xfrm>
            <a:custGeom>
              <a:avLst/>
              <a:gdLst>
                <a:gd name="T0" fmla="*/ 473 w 474"/>
                <a:gd name="T1" fmla="*/ 175 h 474"/>
                <a:gd name="T2" fmla="*/ 473 w 474"/>
                <a:gd name="T3" fmla="*/ 175 h 474"/>
                <a:gd name="T4" fmla="*/ 450 w 474"/>
                <a:gd name="T5" fmla="*/ 351 h 474"/>
                <a:gd name="T6" fmla="*/ 466 w 474"/>
                <a:gd name="T7" fmla="*/ 458 h 474"/>
                <a:gd name="T8" fmla="*/ 466 w 474"/>
                <a:gd name="T9" fmla="*/ 458 h 474"/>
                <a:gd name="T10" fmla="*/ 359 w 474"/>
                <a:gd name="T11" fmla="*/ 465 h 474"/>
                <a:gd name="T12" fmla="*/ 252 w 474"/>
                <a:gd name="T13" fmla="*/ 473 h 474"/>
                <a:gd name="T14" fmla="*/ 183 w 474"/>
                <a:gd name="T15" fmla="*/ 465 h 474"/>
                <a:gd name="T16" fmla="*/ 84 w 474"/>
                <a:gd name="T17" fmla="*/ 404 h 474"/>
                <a:gd name="T18" fmla="*/ 23 w 474"/>
                <a:gd name="T19" fmla="*/ 252 h 474"/>
                <a:gd name="T20" fmla="*/ 15 w 474"/>
                <a:gd name="T21" fmla="*/ 190 h 474"/>
                <a:gd name="T22" fmla="*/ 76 w 474"/>
                <a:gd name="T23" fmla="*/ 198 h 474"/>
                <a:gd name="T24" fmla="*/ 68 w 474"/>
                <a:gd name="T25" fmla="*/ 145 h 474"/>
                <a:gd name="T26" fmla="*/ 122 w 474"/>
                <a:gd name="T27" fmla="*/ 160 h 474"/>
                <a:gd name="T28" fmla="*/ 122 w 474"/>
                <a:gd name="T29" fmla="*/ 76 h 474"/>
                <a:gd name="T30" fmla="*/ 229 w 474"/>
                <a:gd name="T31" fmla="*/ 22 h 474"/>
                <a:gd name="T32" fmla="*/ 313 w 474"/>
                <a:gd name="T33" fmla="*/ 7 h 474"/>
                <a:gd name="T34" fmla="*/ 381 w 474"/>
                <a:gd name="T35" fmla="*/ 45 h 474"/>
                <a:gd name="T36" fmla="*/ 381 w 474"/>
                <a:gd name="T37" fmla="*/ 106 h 474"/>
                <a:gd name="T38" fmla="*/ 366 w 474"/>
                <a:gd name="T39" fmla="*/ 183 h 474"/>
                <a:gd name="T40" fmla="*/ 397 w 474"/>
                <a:gd name="T41" fmla="*/ 190 h 474"/>
                <a:gd name="T42" fmla="*/ 473 w 474"/>
                <a:gd name="T43" fmla="*/ 17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4" h="474">
                  <a:moveTo>
                    <a:pt x="473" y="175"/>
                  </a:moveTo>
                  <a:lnTo>
                    <a:pt x="473" y="175"/>
                  </a:lnTo>
                  <a:cubicBezTo>
                    <a:pt x="466" y="236"/>
                    <a:pt x="450" y="290"/>
                    <a:pt x="450" y="351"/>
                  </a:cubicBezTo>
                  <a:cubicBezTo>
                    <a:pt x="450" y="389"/>
                    <a:pt x="458" y="420"/>
                    <a:pt x="466" y="458"/>
                  </a:cubicBezTo>
                  <a:lnTo>
                    <a:pt x="466" y="458"/>
                  </a:lnTo>
                  <a:cubicBezTo>
                    <a:pt x="427" y="458"/>
                    <a:pt x="389" y="465"/>
                    <a:pt x="359" y="465"/>
                  </a:cubicBezTo>
                  <a:cubicBezTo>
                    <a:pt x="320" y="465"/>
                    <a:pt x="282" y="465"/>
                    <a:pt x="252" y="473"/>
                  </a:cubicBezTo>
                  <a:cubicBezTo>
                    <a:pt x="229" y="473"/>
                    <a:pt x="206" y="473"/>
                    <a:pt x="183" y="465"/>
                  </a:cubicBezTo>
                  <a:cubicBezTo>
                    <a:pt x="145" y="450"/>
                    <a:pt x="106" y="435"/>
                    <a:pt x="84" y="404"/>
                  </a:cubicBezTo>
                  <a:cubicBezTo>
                    <a:pt x="45" y="358"/>
                    <a:pt x="38" y="305"/>
                    <a:pt x="23" y="252"/>
                  </a:cubicBezTo>
                  <a:cubicBezTo>
                    <a:pt x="15" y="236"/>
                    <a:pt x="0" y="206"/>
                    <a:pt x="15" y="190"/>
                  </a:cubicBezTo>
                  <a:cubicBezTo>
                    <a:pt x="30" y="175"/>
                    <a:pt x="61" y="206"/>
                    <a:pt x="76" y="198"/>
                  </a:cubicBezTo>
                  <a:cubicBezTo>
                    <a:pt x="91" y="183"/>
                    <a:pt x="61" y="152"/>
                    <a:pt x="68" y="145"/>
                  </a:cubicBezTo>
                  <a:cubicBezTo>
                    <a:pt x="84" y="137"/>
                    <a:pt x="114" y="175"/>
                    <a:pt x="122" y="160"/>
                  </a:cubicBezTo>
                  <a:cubicBezTo>
                    <a:pt x="137" y="137"/>
                    <a:pt x="106" y="99"/>
                    <a:pt x="122" y="76"/>
                  </a:cubicBezTo>
                  <a:cubicBezTo>
                    <a:pt x="145" y="45"/>
                    <a:pt x="191" y="38"/>
                    <a:pt x="229" y="22"/>
                  </a:cubicBezTo>
                  <a:cubicBezTo>
                    <a:pt x="252" y="15"/>
                    <a:pt x="282" y="0"/>
                    <a:pt x="313" y="7"/>
                  </a:cubicBezTo>
                  <a:cubicBezTo>
                    <a:pt x="343" y="7"/>
                    <a:pt x="366" y="22"/>
                    <a:pt x="381" y="45"/>
                  </a:cubicBezTo>
                  <a:cubicBezTo>
                    <a:pt x="389" y="68"/>
                    <a:pt x="381" y="91"/>
                    <a:pt x="381" y="106"/>
                  </a:cubicBezTo>
                  <a:cubicBezTo>
                    <a:pt x="374" y="137"/>
                    <a:pt x="359" y="160"/>
                    <a:pt x="366" y="183"/>
                  </a:cubicBezTo>
                  <a:cubicBezTo>
                    <a:pt x="366" y="198"/>
                    <a:pt x="381" y="190"/>
                    <a:pt x="397" y="190"/>
                  </a:cubicBezTo>
                  <a:cubicBezTo>
                    <a:pt x="420" y="190"/>
                    <a:pt x="443" y="183"/>
                    <a:pt x="473" y="175"/>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26" name="Freeform 109">
              <a:extLst>
                <a:ext uri="{FF2B5EF4-FFF2-40B4-BE49-F238E27FC236}">
                  <a16:creationId xmlns:a16="http://schemas.microsoft.com/office/drawing/2014/main" id="{90029F67-E62E-470B-89CD-0ECCC1629FC6}"/>
                </a:ext>
              </a:extLst>
            </p:cNvPr>
            <p:cNvSpPr>
              <a:spLocks noChangeArrowheads="1"/>
            </p:cNvSpPr>
            <p:nvPr/>
          </p:nvSpPr>
          <p:spPr bwMode="auto">
            <a:xfrm>
              <a:off x="7338535" y="6503988"/>
              <a:ext cx="720678" cy="569912"/>
            </a:xfrm>
            <a:custGeom>
              <a:avLst/>
              <a:gdLst>
                <a:gd name="T0" fmla="*/ 1421 w 2002"/>
                <a:gd name="T1" fmla="*/ 7 h 1582"/>
                <a:gd name="T2" fmla="*/ 1421 w 2002"/>
                <a:gd name="T3" fmla="*/ 7 h 1582"/>
                <a:gd name="T4" fmla="*/ 1390 w 2002"/>
                <a:gd name="T5" fmla="*/ 76 h 1582"/>
                <a:gd name="T6" fmla="*/ 1207 w 2002"/>
                <a:gd name="T7" fmla="*/ 68 h 1582"/>
                <a:gd name="T8" fmla="*/ 1092 w 2002"/>
                <a:gd name="T9" fmla="*/ 0 h 1582"/>
                <a:gd name="T10" fmla="*/ 1024 w 2002"/>
                <a:gd name="T11" fmla="*/ 84 h 1582"/>
                <a:gd name="T12" fmla="*/ 894 w 2002"/>
                <a:gd name="T13" fmla="*/ 206 h 1582"/>
                <a:gd name="T14" fmla="*/ 794 w 2002"/>
                <a:gd name="T15" fmla="*/ 198 h 1582"/>
                <a:gd name="T16" fmla="*/ 695 w 2002"/>
                <a:gd name="T17" fmla="*/ 275 h 1582"/>
                <a:gd name="T18" fmla="*/ 650 w 2002"/>
                <a:gd name="T19" fmla="*/ 328 h 1582"/>
                <a:gd name="T20" fmla="*/ 642 w 2002"/>
                <a:gd name="T21" fmla="*/ 420 h 1582"/>
                <a:gd name="T22" fmla="*/ 550 w 2002"/>
                <a:gd name="T23" fmla="*/ 366 h 1582"/>
                <a:gd name="T24" fmla="*/ 382 w 2002"/>
                <a:gd name="T25" fmla="*/ 397 h 1582"/>
                <a:gd name="T26" fmla="*/ 275 w 2002"/>
                <a:gd name="T27" fmla="*/ 473 h 1582"/>
                <a:gd name="T28" fmla="*/ 275 w 2002"/>
                <a:gd name="T29" fmla="*/ 473 h 1582"/>
                <a:gd name="T30" fmla="*/ 252 w 2002"/>
                <a:gd name="T31" fmla="*/ 649 h 1582"/>
                <a:gd name="T32" fmla="*/ 268 w 2002"/>
                <a:gd name="T33" fmla="*/ 756 h 1582"/>
                <a:gd name="T34" fmla="*/ 268 w 2002"/>
                <a:gd name="T35" fmla="*/ 756 h 1582"/>
                <a:gd name="T36" fmla="*/ 245 w 2002"/>
                <a:gd name="T37" fmla="*/ 848 h 1582"/>
                <a:gd name="T38" fmla="*/ 268 w 2002"/>
                <a:gd name="T39" fmla="*/ 931 h 1582"/>
                <a:gd name="T40" fmla="*/ 252 w 2002"/>
                <a:gd name="T41" fmla="*/ 1054 h 1582"/>
                <a:gd name="T42" fmla="*/ 199 w 2002"/>
                <a:gd name="T43" fmla="*/ 1100 h 1582"/>
                <a:gd name="T44" fmla="*/ 214 w 2002"/>
                <a:gd name="T45" fmla="*/ 1130 h 1582"/>
                <a:gd name="T46" fmla="*/ 291 w 2002"/>
                <a:gd name="T47" fmla="*/ 1153 h 1582"/>
                <a:gd name="T48" fmla="*/ 291 w 2002"/>
                <a:gd name="T49" fmla="*/ 1184 h 1582"/>
                <a:gd name="T50" fmla="*/ 214 w 2002"/>
                <a:gd name="T51" fmla="*/ 1199 h 1582"/>
                <a:gd name="T52" fmla="*/ 168 w 2002"/>
                <a:gd name="T53" fmla="*/ 1237 h 1582"/>
                <a:gd name="T54" fmla="*/ 61 w 2002"/>
                <a:gd name="T55" fmla="*/ 1214 h 1582"/>
                <a:gd name="T56" fmla="*/ 0 w 2002"/>
                <a:gd name="T57" fmla="*/ 1298 h 1582"/>
                <a:gd name="T58" fmla="*/ 84 w 2002"/>
                <a:gd name="T59" fmla="*/ 1344 h 1582"/>
                <a:gd name="T60" fmla="*/ 84 w 2002"/>
                <a:gd name="T61" fmla="*/ 1344 h 1582"/>
                <a:gd name="T62" fmla="*/ 245 w 2002"/>
                <a:gd name="T63" fmla="*/ 1336 h 1582"/>
                <a:gd name="T64" fmla="*/ 359 w 2002"/>
                <a:gd name="T65" fmla="*/ 1390 h 1582"/>
                <a:gd name="T66" fmla="*/ 359 w 2002"/>
                <a:gd name="T67" fmla="*/ 1390 h 1582"/>
                <a:gd name="T68" fmla="*/ 413 w 2002"/>
                <a:gd name="T69" fmla="*/ 1405 h 1582"/>
                <a:gd name="T70" fmla="*/ 619 w 2002"/>
                <a:gd name="T71" fmla="*/ 1275 h 1582"/>
                <a:gd name="T72" fmla="*/ 657 w 2002"/>
                <a:gd name="T73" fmla="*/ 1222 h 1582"/>
                <a:gd name="T74" fmla="*/ 657 w 2002"/>
                <a:gd name="T75" fmla="*/ 1222 h 1582"/>
                <a:gd name="T76" fmla="*/ 741 w 2002"/>
                <a:gd name="T77" fmla="*/ 1168 h 1582"/>
                <a:gd name="T78" fmla="*/ 856 w 2002"/>
                <a:gd name="T79" fmla="*/ 1176 h 1582"/>
                <a:gd name="T80" fmla="*/ 925 w 2002"/>
                <a:gd name="T81" fmla="*/ 1206 h 1582"/>
                <a:gd name="T82" fmla="*/ 1031 w 2002"/>
                <a:gd name="T83" fmla="*/ 1184 h 1582"/>
                <a:gd name="T84" fmla="*/ 1054 w 2002"/>
                <a:gd name="T85" fmla="*/ 1184 h 1582"/>
                <a:gd name="T86" fmla="*/ 1054 w 2002"/>
                <a:gd name="T87" fmla="*/ 1184 h 1582"/>
                <a:gd name="T88" fmla="*/ 1085 w 2002"/>
                <a:gd name="T89" fmla="*/ 1015 h 1582"/>
                <a:gd name="T90" fmla="*/ 1123 w 2002"/>
                <a:gd name="T91" fmla="*/ 954 h 1582"/>
                <a:gd name="T92" fmla="*/ 1200 w 2002"/>
                <a:gd name="T93" fmla="*/ 939 h 1582"/>
                <a:gd name="T94" fmla="*/ 1314 w 2002"/>
                <a:gd name="T95" fmla="*/ 1008 h 1582"/>
                <a:gd name="T96" fmla="*/ 1299 w 2002"/>
                <a:gd name="T97" fmla="*/ 1130 h 1582"/>
                <a:gd name="T98" fmla="*/ 1299 w 2002"/>
                <a:gd name="T99" fmla="*/ 1130 h 1582"/>
                <a:gd name="T100" fmla="*/ 1383 w 2002"/>
                <a:gd name="T101" fmla="*/ 1199 h 1582"/>
                <a:gd name="T102" fmla="*/ 1658 w 2002"/>
                <a:gd name="T103" fmla="*/ 1420 h 1582"/>
                <a:gd name="T104" fmla="*/ 1872 w 2002"/>
                <a:gd name="T105" fmla="*/ 1413 h 1582"/>
                <a:gd name="T106" fmla="*/ 1917 w 2002"/>
                <a:gd name="T107" fmla="*/ 1581 h 1582"/>
                <a:gd name="T108" fmla="*/ 1978 w 2002"/>
                <a:gd name="T109" fmla="*/ 1497 h 1582"/>
                <a:gd name="T110" fmla="*/ 1940 w 2002"/>
                <a:gd name="T111" fmla="*/ 1359 h 1582"/>
                <a:gd name="T112" fmla="*/ 1726 w 2002"/>
                <a:gd name="T113" fmla="*/ 1023 h 1582"/>
                <a:gd name="T114" fmla="*/ 1551 w 2002"/>
                <a:gd name="T115" fmla="*/ 748 h 1582"/>
                <a:gd name="T116" fmla="*/ 1490 w 2002"/>
                <a:gd name="T117" fmla="*/ 175 h 1582"/>
                <a:gd name="T118" fmla="*/ 1627 w 2002"/>
                <a:gd name="T119" fmla="*/ 137 h 1582"/>
                <a:gd name="T120" fmla="*/ 1490 w 2002"/>
                <a:gd name="T121" fmla="*/ 45 h 1582"/>
                <a:gd name="T122" fmla="*/ 1421 w 2002"/>
                <a:gd name="T123" fmla="*/ 7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2" h="1582">
                  <a:moveTo>
                    <a:pt x="1421" y="7"/>
                  </a:moveTo>
                  <a:lnTo>
                    <a:pt x="1421" y="7"/>
                  </a:lnTo>
                  <a:cubicBezTo>
                    <a:pt x="1413" y="38"/>
                    <a:pt x="1421" y="68"/>
                    <a:pt x="1390" y="76"/>
                  </a:cubicBezTo>
                  <a:cubicBezTo>
                    <a:pt x="1329" y="99"/>
                    <a:pt x="1261" y="84"/>
                    <a:pt x="1207" y="68"/>
                  </a:cubicBezTo>
                  <a:cubicBezTo>
                    <a:pt x="1161" y="61"/>
                    <a:pt x="1138" y="0"/>
                    <a:pt x="1092" y="0"/>
                  </a:cubicBezTo>
                  <a:cubicBezTo>
                    <a:pt x="1054" y="7"/>
                    <a:pt x="1047" y="61"/>
                    <a:pt x="1024" y="84"/>
                  </a:cubicBezTo>
                  <a:cubicBezTo>
                    <a:pt x="986" y="129"/>
                    <a:pt x="947" y="183"/>
                    <a:pt x="894" y="206"/>
                  </a:cubicBezTo>
                  <a:cubicBezTo>
                    <a:pt x="863" y="221"/>
                    <a:pt x="825" y="191"/>
                    <a:pt x="794" y="198"/>
                  </a:cubicBezTo>
                  <a:cubicBezTo>
                    <a:pt x="756" y="213"/>
                    <a:pt x="726" y="252"/>
                    <a:pt x="695" y="275"/>
                  </a:cubicBezTo>
                  <a:cubicBezTo>
                    <a:pt x="680" y="290"/>
                    <a:pt x="657" y="305"/>
                    <a:pt x="650" y="328"/>
                  </a:cubicBezTo>
                  <a:cubicBezTo>
                    <a:pt x="642" y="359"/>
                    <a:pt x="665" y="412"/>
                    <a:pt x="642" y="420"/>
                  </a:cubicBezTo>
                  <a:cubicBezTo>
                    <a:pt x="611" y="435"/>
                    <a:pt x="588" y="374"/>
                    <a:pt x="550" y="366"/>
                  </a:cubicBezTo>
                  <a:cubicBezTo>
                    <a:pt x="497" y="366"/>
                    <a:pt x="436" y="374"/>
                    <a:pt x="382" y="397"/>
                  </a:cubicBezTo>
                  <a:cubicBezTo>
                    <a:pt x="336" y="412"/>
                    <a:pt x="306" y="450"/>
                    <a:pt x="275" y="473"/>
                  </a:cubicBezTo>
                  <a:lnTo>
                    <a:pt x="275" y="473"/>
                  </a:lnTo>
                  <a:cubicBezTo>
                    <a:pt x="268" y="534"/>
                    <a:pt x="252" y="588"/>
                    <a:pt x="252" y="649"/>
                  </a:cubicBezTo>
                  <a:cubicBezTo>
                    <a:pt x="252" y="687"/>
                    <a:pt x="260" y="718"/>
                    <a:pt x="268" y="756"/>
                  </a:cubicBezTo>
                  <a:lnTo>
                    <a:pt x="268" y="756"/>
                  </a:lnTo>
                  <a:cubicBezTo>
                    <a:pt x="260" y="786"/>
                    <a:pt x="245" y="817"/>
                    <a:pt x="245" y="848"/>
                  </a:cubicBezTo>
                  <a:cubicBezTo>
                    <a:pt x="245" y="878"/>
                    <a:pt x="268" y="901"/>
                    <a:pt x="268" y="931"/>
                  </a:cubicBezTo>
                  <a:cubicBezTo>
                    <a:pt x="275" y="970"/>
                    <a:pt x="268" y="1015"/>
                    <a:pt x="252" y="1054"/>
                  </a:cubicBezTo>
                  <a:cubicBezTo>
                    <a:pt x="245" y="1077"/>
                    <a:pt x="214" y="1077"/>
                    <a:pt x="199" y="1100"/>
                  </a:cubicBezTo>
                  <a:cubicBezTo>
                    <a:pt x="199" y="1107"/>
                    <a:pt x="206" y="1123"/>
                    <a:pt x="214" y="1130"/>
                  </a:cubicBezTo>
                  <a:cubicBezTo>
                    <a:pt x="237" y="1145"/>
                    <a:pt x="275" y="1138"/>
                    <a:pt x="291" y="1153"/>
                  </a:cubicBezTo>
                  <a:cubicBezTo>
                    <a:pt x="306" y="1161"/>
                    <a:pt x="306" y="1184"/>
                    <a:pt x="291" y="1184"/>
                  </a:cubicBezTo>
                  <a:cubicBezTo>
                    <a:pt x="268" y="1199"/>
                    <a:pt x="237" y="1191"/>
                    <a:pt x="214" y="1199"/>
                  </a:cubicBezTo>
                  <a:cubicBezTo>
                    <a:pt x="199" y="1206"/>
                    <a:pt x="183" y="1229"/>
                    <a:pt x="168" y="1237"/>
                  </a:cubicBezTo>
                  <a:cubicBezTo>
                    <a:pt x="130" y="1237"/>
                    <a:pt x="92" y="1199"/>
                    <a:pt x="61" y="1214"/>
                  </a:cubicBezTo>
                  <a:cubicBezTo>
                    <a:pt x="31" y="1229"/>
                    <a:pt x="0" y="1260"/>
                    <a:pt x="0" y="1298"/>
                  </a:cubicBezTo>
                  <a:cubicBezTo>
                    <a:pt x="8" y="1329"/>
                    <a:pt x="54" y="1329"/>
                    <a:pt x="84" y="1344"/>
                  </a:cubicBezTo>
                  <a:lnTo>
                    <a:pt x="84" y="1344"/>
                  </a:lnTo>
                  <a:cubicBezTo>
                    <a:pt x="138" y="1344"/>
                    <a:pt x="191" y="1329"/>
                    <a:pt x="245" y="1336"/>
                  </a:cubicBezTo>
                  <a:cubicBezTo>
                    <a:pt x="291" y="1344"/>
                    <a:pt x="321" y="1375"/>
                    <a:pt x="359" y="1390"/>
                  </a:cubicBezTo>
                  <a:lnTo>
                    <a:pt x="359" y="1390"/>
                  </a:lnTo>
                  <a:cubicBezTo>
                    <a:pt x="382" y="1397"/>
                    <a:pt x="397" y="1413"/>
                    <a:pt x="413" y="1405"/>
                  </a:cubicBezTo>
                  <a:cubicBezTo>
                    <a:pt x="489" y="1375"/>
                    <a:pt x="558" y="1329"/>
                    <a:pt x="619" y="1275"/>
                  </a:cubicBezTo>
                  <a:cubicBezTo>
                    <a:pt x="642" y="1252"/>
                    <a:pt x="634" y="1245"/>
                    <a:pt x="657" y="1222"/>
                  </a:cubicBezTo>
                  <a:lnTo>
                    <a:pt x="657" y="1222"/>
                  </a:lnTo>
                  <a:cubicBezTo>
                    <a:pt x="665" y="1206"/>
                    <a:pt x="733" y="1168"/>
                    <a:pt x="741" y="1168"/>
                  </a:cubicBezTo>
                  <a:cubicBezTo>
                    <a:pt x="772" y="1153"/>
                    <a:pt x="833" y="1153"/>
                    <a:pt x="856" y="1176"/>
                  </a:cubicBezTo>
                  <a:cubicBezTo>
                    <a:pt x="871" y="1199"/>
                    <a:pt x="902" y="1206"/>
                    <a:pt x="925" y="1206"/>
                  </a:cubicBezTo>
                  <a:cubicBezTo>
                    <a:pt x="963" y="1206"/>
                    <a:pt x="993" y="1184"/>
                    <a:pt x="1031" y="1184"/>
                  </a:cubicBezTo>
                  <a:cubicBezTo>
                    <a:pt x="1039" y="1184"/>
                    <a:pt x="1047" y="1184"/>
                    <a:pt x="1054" y="1184"/>
                  </a:cubicBezTo>
                  <a:lnTo>
                    <a:pt x="1054" y="1184"/>
                  </a:lnTo>
                  <a:cubicBezTo>
                    <a:pt x="1062" y="1123"/>
                    <a:pt x="1062" y="1069"/>
                    <a:pt x="1085" y="1015"/>
                  </a:cubicBezTo>
                  <a:cubicBezTo>
                    <a:pt x="1092" y="992"/>
                    <a:pt x="1108" y="970"/>
                    <a:pt x="1123" y="954"/>
                  </a:cubicBezTo>
                  <a:cubicBezTo>
                    <a:pt x="1146" y="939"/>
                    <a:pt x="1177" y="931"/>
                    <a:pt x="1200" y="939"/>
                  </a:cubicBezTo>
                  <a:cubicBezTo>
                    <a:pt x="1238" y="954"/>
                    <a:pt x="1283" y="970"/>
                    <a:pt x="1314" y="1008"/>
                  </a:cubicBezTo>
                  <a:cubicBezTo>
                    <a:pt x="1329" y="1031"/>
                    <a:pt x="1306" y="1100"/>
                    <a:pt x="1299" y="1130"/>
                  </a:cubicBezTo>
                  <a:lnTo>
                    <a:pt x="1299" y="1130"/>
                  </a:lnTo>
                  <a:cubicBezTo>
                    <a:pt x="1329" y="1145"/>
                    <a:pt x="1352" y="1161"/>
                    <a:pt x="1383" y="1199"/>
                  </a:cubicBezTo>
                  <a:cubicBezTo>
                    <a:pt x="1444" y="1275"/>
                    <a:pt x="1551" y="1443"/>
                    <a:pt x="1658" y="1420"/>
                  </a:cubicBezTo>
                  <a:cubicBezTo>
                    <a:pt x="1749" y="1405"/>
                    <a:pt x="1788" y="1375"/>
                    <a:pt x="1872" y="1413"/>
                  </a:cubicBezTo>
                  <a:cubicBezTo>
                    <a:pt x="2001" y="1466"/>
                    <a:pt x="1917" y="1504"/>
                    <a:pt x="1917" y="1581"/>
                  </a:cubicBezTo>
                  <a:cubicBezTo>
                    <a:pt x="1925" y="1558"/>
                    <a:pt x="1971" y="1550"/>
                    <a:pt x="1978" y="1497"/>
                  </a:cubicBezTo>
                  <a:cubicBezTo>
                    <a:pt x="1978" y="1436"/>
                    <a:pt x="1963" y="1405"/>
                    <a:pt x="1940" y="1359"/>
                  </a:cubicBezTo>
                  <a:cubicBezTo>
                    <a:pt x="1894" y="1237"/>
                    <a:pt x="1788" y="1130"/>
                    <a:pt x="1726" y="1023"/>
                  </a:cubicBezTo>
                  <a:cubicBezTo>
                    <a:pt x="1681" y="939"/>
                    <a:pt x="1574" y="825"/>
                    <a:pt x="1551" y="748"/>
                  </a:cubicBezTo>
                  <a:cubicBezTo>
                    <a:pt x="1467" y="580"/>
                    <a:pt x="1314" y="328"/>
                    <a:pt x="1490" y="175"/>
                  </a:cubicBezTo>
                  <a:cubicBezTo>
                    <a:pt x="1513" y="160"/>
                    <a:pt x="1619" y="160"/>
                    <a:pt x="1627" y="137"/>
                  </a:cubicBezTo>
                  <a:cubicBezTo>
                    <a:pt x="1642" y="106"/>
                    <a:pt x="1513" y="61"/>
                    <a:pt x="1490" y="45"/>
                  </a:cubicBezTo>
                  <a:cubicBezTo>
                    <a:pt x="1467" y="30"/>
                    <a:pt x="1444" y="15"/>
                    <a:pt x="1421" y="7"/>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27" name="Freeform 110">
              <a:extLst>
                <a:ext uri="{FF2B5EF4-FFF2-40B4-BE49-F238E27FC236}">
                  <a16:creationId xmlns:a16="http://schemas.microsoft.com/office/drawing/2014/main" id="{780B233C-FDEF-4741-8401-A54B846F9772}"/>
                </a:ext>
              </a:extLst>
            </p:cNvPr>
            <p:cNvSpPr>
              <a:spLocks noChangeArrowheads="1"/>
            </p:cNvSpPr>
            <p:nvPr/>
          </p:nvSpPr>
          <p:spPr bwMode="auto">
            <a:xfrm>
              <a:off x="7717923" y="6838950"/>
              <a:ext cx="100006" cy="92075"/>
            </a:xfrm>
            <a:custGeom>
              <a:avLst/>
              <a:gdLst>
                <a:gd name="T0" fmla="*/ 0 w 276"/>
                <a:gd name="T1" fmla="*/ 253 h 254"/>
                <a:gd name="T2" fmla="*/ 0 w 276"/>
                <a:gd name="T3" fmla="*/ 253 h 254"/>
                <a:gd name="T4" fmla="*/ 245 w 276"/>
                <a:gd name="T5" fmla="*/ 199 h 254"/>
                <a:gd name="T6" fmla="*/ 245 w 276"/>
                <a:gd name="T7" fmla="*/ 199 h 254"/>
                <a:gd name="T8" fmla="*/ 260 w 276"/>
                <a:gd name="T9" fmla="*/ 77 h 254"/>
                <a:gd name="T10" fmla="*/ 146 w 276"/>
                <a:gd name="T11" fmla="*/ 8 h 254"/>
                <a:gd name="T12" fmla="*/ 69 w 276"/>
                <a:gd name="T13" fmla="*/ 23 h 254"/>
                <a:gd name="T14" fmla="*/ 31 w 276"/>
                <a:gd name="T15" fmla="*/ 84 h 254"/>
                <a:gd name="T16" fmla="*/ 0 w 276"/>
                <a:gd name="T17" fmla="*/ 25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 h="254">
                  <a:moveTo>
                    <a:pt x="0" y="253"/>
                  </a:moveTo>
                  <a:lnTo>
                    <a:pt x="0" y="253"/>
                  </a:lnTo>
                  <a:cubicBezTo>
                    <a:pt x="100" y="245"/>
                    <a:pt x="168" y="176"/>
                    <a:pt x="245" y="199"/>
                  </a:cubicBezTo>
                  <a:lnTo>
                    <a:pt x="245" y="199"/>
                  </a:lnTo>
                  <a:cubicBezTo>
                    <a:pt x="252" y="169"/>
                    <a:pt x="275" y="100"/>
                    <a:pt x="260" y="77"/>
                  </a:cubicBezTo>
                  <a:cubicBezTo>
                    <a:pt x="229" y="39"/>
                    <a:pt x="184" y="23"/>
                    <a:pt x="146" y="8"/>
                  </a:cubicBezTo>
                  <a:cubicBezTo>
                    <a:pt x="123" y="0"/>
                    <a:pt x="92" y="8"/>
                    <a:pt x="69" y="23"/>
                  </a:cubicBezTo>
                  <a:cubicBezTo>
                    <a:pt x="54" y="39"/>
                    <a:pt x="38" y="61"/>
                    <a:pt x="31" y="84"/>
                  </a:cubicBezTo>
                  <a:cubicBezTo>
                    <a:pt x="8" y="138"/>
                    <a:pt x="8" y="192"/>
                    <a:pt x="0" y="253"/>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28" name="Freeform 111">
              <a:extLst>
                <a:ext uri="{FF2B5EF4-FFF2-40B4-BE49-F238E27FC236}">
                  <a16:creationId xmlns:a16="http://schemas.microsoft.com/office/drawing/2014/main" id="{64D024C3-E7DF-498D-A906-942C4035D584}"/>
                </a:ext>
              </a:extLst>
            </p:cNvPr>
            <p:cNvSpPr>
              <a:spLocks noChangeArrowheads="1"/>
            </p:cNvSpPr>
            <p:nvPr/>
          </p:nvSpPr>
          <p:spPr bwMode="auto">
            <a:xfrm>
              <a:off x="7000419" y="6070601"/>
              <a:ext cx="169852" cy="150813"/>
            </a:xfrm>
            <a:custGeom>
              <a:avLst/>
              <a:gdLst>
                <a:gd name="T0" fmla="*/ 23 w 474"/>
                <a:gd name="T1" fmla="*/ 221 h 421"/>
                <a:gd name="T2" fmla="*/ 23 w 474"/>
                <a:gd name="T3" fmla="*/ 221 h 421"/>
                <a:gd name="T4" fmla="*/ 122 w 474"/>
                <a:gd name="T5" fmla="*/ 252 h 421"/>
                <a:gd name="T6" fmla="*/ 175 w 474"/>
                <a:gd name="T7" fmla="*/ 282 h 421"/>
                <a:gd name="T8" fmla="*/ 221 w 474"/>
                <a:gd name="T9" fmla="*/ 351 h 421"/>
                <a:gd name="T10" fmla="*/ 267 w 474"/>
                <a:gd name="T11" fmla="*/ 389 h 421"/>
                <a:gd name="T12" fmla="*/ 305 w 474"/>
                <a:gd name="T13" fmla="*/ 366 h 421"/>
                <a:gd name="T14" fmla="*/ 382 w 474"/>
                <a:gd name="T15" fmla="*/ 420 h 421"/>
                <a:gd name="T16" fmla="*/ 405 w 474"/>
                <a:gd name="T17" fmla="*/ 359 h 421"/>
                <a:gd name="T18" fmla="*/ 382 w 474"/>
                <a:gd name="T19" fmla="*/ 298 h 421"/>
                <a:gd name="T20" fmla="*/ 435 w 474"/>
                <a:gd name="T21" fmla="*/ 336 h 421"/>
                <a:gd name="T22" fmla="*/ 435 w 474"/>
                <a:gd name="T23" fmla="*/ 336 h 421"/>
                <a:gd name="T24" fmla="*/ 443 w 474"/>
                <a:gd name="T25" fmla="*/ 252 h 421"/>
                <a:gd name="T26" fmla="*/ 405 w 474"/>
                <a:gd name="T27" fmla="*/ 183 h 421"/>
                <a:gd name="T28" fmla="*/ 458 w 474"/>
                <a:gd name="T29" fmla="*/ 130 h 421"/>
                <a:gd name="T30" fmla="*/ 458 w 474"/>
                <a:gd name="T31" fmla="*/ 61 h 421"/>
                <a:gd name="T32" fmla="*/ 420 w 474"/>
                <a:gd name="T33" fmla="*/ 61 h 421"/>
                <a:gd name="T34" fmla="*/ 420 w 474"/>
                <a:gd name="T35" fmla="*/ 61 h 421"/>
                <a:gd name="T36" fmla="*/ 389 w 474"/>
                <a:gd name="T37" fmla="*/ 76 h 421"/>
                <a:gd name="T38" fmla="*/ 328 w 474"/>
                <a:gd name="T39" fmla="*/ 46 h 421"/>
                <a:gd name="T40" fmla="*/ 244 w 474"/>
                <a:gd name="T41" fmla="*/ 76 h 421"/>
                <a:gd name="T42" fmla="*/ 221 w 474"/>
                <a:gd name="T43" fmla="*/ 107 h 421"/>
                <a:gd name="T44" fmla="*/ 145 w 474"/>
                <a:gd name="T45" fmla="*/ 15 h 421"/>
                <a:gd name="T46" fmla="*/ 61 w 474"/>
                <a:gd name="T47" fmla="*/ 15 h 421"/>
                <a:gd name="T48" fmla="*/ 46 w 474"/>
                <a:gd name="T49" fmla="*/ 84 h 421"/>
                <a:gd name="T50" fmla="*/ 7 w 474"/>
                <a:gd name="T51" fmla="*/ 99 h 421"/>
                <a:gd name="T52" fmla="*/ 23 w 474"/>
                <a:gd name="T53" fmla="*/ 2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4" h="421">
                  <a:moveTo>
                    <a:pt x="23" y="221"/>
                  </a:moveTo>
                  <a:lnTo>
                    <a:pt x="23" y="221"/>
                  </a:lnTo>
                  <a:cubicBezTo>
                    <a:pt x="53" y="229"/>
                    <a:pt x="91" y="244"/>
                    <a:pt x="122" y="252"/>
                  </a:cubicBezTo>
                  <a:cubicBezTo>
                    <a:pt x="137" y="259"/>
                    <a:pt x="160" y="267"/>
                    <a:pt x="175" y="282"/>
                  </a:cubicBezTo>
                  <a:cubicBezTo>
                    <a:pt x="198" y="298"/>
                    <a:pt x="206" y="328"/>
                    <a:pt x="221" y="351"/>
                  </a:cubicBezTo>
                  <a:cubicBezTo>
                    <a:pt x="236" y="366"/>
                    <a:pt x="244" y="382"/>
                    <a:pt x="267" y="389"/>
                  </a:cubicBezTo>
                  <a:cubicBezTo>
                    <a:pt x="282" y="389"/>
                    <a:pt x="290" y="366"/>
                    <a:pt x="305" y="366"/>
                  </a:cubicBezTo>
                  <a:cubicBezTo>
                    <a:pt x="336" y="374"/>
                    <a:pt x="351" y="420"/>
                    <a:pt x="382" y="420"/>
                  </a:cubicBezTo>
                  <a:cubicBezTo>
                    <a:pt x="397" y="412"/>
                    <a:pt x="405" y="382"/>
                    <a:pt x="405" y="359"/>
                  </a:cubicBezTo>
                  <a:cubicBezTo>
                    <a:pt x="405" y="336"/>
                    <a:pt x="366" y="313"/>
                    <a:pt x="382" y="298"/>
                  </a:cubicBezTo>
                  <a:cubicBezTo>
                    <a:pt x="405" y="290"/>
                    <a:pt x="420" y="321"/>
                    <a:pt x="435" y="336"/>
                  </a:cubicBezTo>
                  <a:lnTo>
                    <a:pt x="435" y="336"/>
                  </a:lnTo>
                  <a:cubicBezTo>
                    <a:pt x="435" y="313"/>
                    <a:pt x="450" y="282"/>
                    <a:pt x="443" y="252"/>
                  </a:cubicBezTo>
                  <a:cubicBezTo>
                    <a:pt x="443" y="229"/>
                    <a:pt x="405" y="206"/>
                    <a:pt x="405" y="183"/>
                  </a:cubicBezTo>
                  <a:cubicBezTo>
                    <a:pt x="412" y="152"/>
                    <a:pt x="450" y="152"/>
                    <a:pt x="458" y="130"/>
                  </a:cubicBezTo>
                  <a:cubicBezTo>
                    <a:pt x="473" y="114"/>
                    <a:pt x="473" y="84"/>
                    <a:pt x="458" y="61"/>
                  </a:cubicBezTo>
                  <a:cubicBezTo>
                    <a:pt x="458" y="53"/>
                    <a:pt x="435" y="61"/>
                    <a:pt x="420" y="61"/>
                  </a:cubicBezTo>
                  <a:lnTo>
                    <a:pt x="420" y="61"/>
                  </a:lnTo>
                  <a:cubicBezTo>
                    <a:pt x="412" y="69"/>
                    <a:pt x="397" y="76"/>
                    <a:pt x="389" y="76"/>
                  </a:cubicBezTo>
                  <a:cubicBezTo>
                    <a:pt x="366" y="69"/>
                    <a:pt x="351" y="46"/>
                    <a:pt x="328" y="46"/>
                  </a:cubicBezTo>
                  <a:cubicBezTo>
                    <a:pt x="298" y="46"/>
                    <a:pt x="267" y="61"/>
                    <a:pt x="244" y="76"/>
                  </a:cubicBezTo>
                  <a:cubicBezTo>
                    <a:pt x="229" y="76"/>
                    <a:pt x="229" y="114"/>
                    <a:pt x="221" y="107"/>
                  </a:cubicBezTo>
                  <a:cubicBezTo>
                    <a:pt x="183" y="84"/>
                    <a:pt x="183" y="30"/>
                    <a:pt x="145" y="15"/>
                  </a:cubicBezTo>
                  <a:cubicBezTo>
                    <a:pt x="122" y="0"/>
                    <a:pt x="84" y="0"/>
                    <a:pt x="61" y="15"/>
                  </a:cubicBezTo>
                  <a:cubicBezTo>
                    <a:pt x="38" y="30"/>
                    <a:pt x="61" y="61"/>
                    <a:pt x="46" y="84"/>
                  </a:cubicBezTo>
                  <a:cubicBezTo>
                    <a:pt x="46" y="91"/>
                    <a:pt x="15" y="91"/>
                    <a:pt x="7" y="99"/>
                  </a:cubicBezTo>
                  <a:cubicBezTo>
                    <a:pt x="0" y="137"/>
                    <a:pt x="15" y="183"/>
                    <a:pt x="23" y="221"/>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29" name="Freeform 112">
              <a:extLst>
                <a:ext uri="{FF2B5EF4-FFF2-40B4-BE49-F238E27FC236}">
                  <a16:creationId xmlns:a16="http://schemas.microsoft.com/office/drawing/2014/main" id="{DAF77AB2-070B-4AAA-B3F8-1217EEE19AA2}"/>
                </a:ext>
              </a:extLst>
            </p:cNvPr>
            <p:cNvSpPr>
              <a:spLocks noChangeArrowheads="1"/>
            </p:cNvSpPr>
            <p:nvPr/>
          </p:nvSpPr>
          <p:spPr bwMode="auto">
            <a:xfrm>
              <a:off x="7230592" y="6091238"/>
              <a:ext cx="88894" cy="88900"/>
            </a:xfrm>
            <a:custGeom>
              <a:avLst/>
              <a:gdLst>
                <a:gd name="T0" fmla="*/ 100 w 246"/>
                <a:gd name="T1" fmla="*/ 221 h 245"/>
                <a:gd name="T2" fmla="*/ 100 w 246"/>
                <a:gd name="T3" fmla="*/ 221 h 245"/>
                <a:gd name="T4" fmla="*/ 237 w 246"/>
                <a:gd name="T5" fmla="*/ 244 h 245"/>
                <a:gd name="T6" fmla="*/ 237 w 246"/>
                <a:gd name="T7" fmla="*/ 244 h 245"/>
                <a:gd name="T8" fmla="*/ 237 w 246"/>
                <a:gd name="T9" fmla="*/ 198 h 245"/>
                <a:gd name="T10" fmla="*/ 184 w 246"/>
                <a:gd name="T11" fmla="*/ 175 h 245"/>
                <a:gd name="T12" fmla="*/ 153 w 246"/>
                <a:gd name="T13" fmla="*/ 130 h 245"/>
                <a:gd name="T14" fmla="*/ 199 w 246"/>
                <a:gd name="T15" fmla="*/ 107 h 245"/>
                <a:gd name="T16" fmla="*/ 153 w 246"/>
                <a:gd name="T17" fmla="*/ 38 h 245"/>
                <a:gd name="T18" fmla="*/ 153 w 246"/>
                <a:gd name="T19" fmla="*/ 38 h 245"/>
                <a:gd name="T20" fmla="*/ 69 w 246"/>
                <a:gd name="T21" fmla="*/ 8 h 245"/>
                <a:gd name="T22" fmla="*/ 46 w 246"/>
                <a:gd name="T23" fmla="*/ 61 h 245"/>
                <a:gd name="T24" fmla="*/ 31 w 246"/>
                <a:gd name="T25" fmla="*/ 76 h 245"/>
                <a:gd name="T26" fmla="*/ 46 w 246"/>
                <a:gd name="T27" fmla="*/ 99 h 245"/>
                <a:gd name="T28" fmla="*/ 16 w 246"/>
                <a:gd name="T29" fmla="*/ 206 h 245"/>
                <a:gd name="T30" fmla="*/ 100 w 246"/>
                <a:gd name="T31" fmla="*/ 22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5">
                  <a:moveTo>
                    <a:pt x="100" y="221"/>
                  </a:moveTo>
                  <a:lnTo>
                    <a:pt x="100" y="221"/>
                  </a:lnTo>
                  <a:cubicBezTo>
                    <a:pt x="237" y="244"/>
                    <a:pt x="237" y="244"/>
                    <a:pt x="237" y="244"/>
                  </a:cubicBezTo>
                  <a:lnTo>
                    <a:pt x="237" y="244"/>
                  </a:lnTo>
                  <a:cubicBezTo>
                    <a:pt x="237" y="229"/>
                    <a:pt x="245" y="214"/>
                    <a:pt x="237" y="198"/>
                  </a:cubicBezTo>
                  <a:cubicBezTo>
                    <a:pt x="229" y="183"/>
                    <a:pt x="199" y="191"/>
                    <a:pt x="184" y="175"/>
                  </a:cubicBezTo>
                  <a:cubicBezTo>
                    <a:pt x="168" y="168"/>
                    <a:pt x="153" y="145"/>
                    <a:pt x="153" y="130"/>
                  </a:cubicBezTo>
                  <a:cubicBezTo>
                    <a:pt x="161" y="114"/>
                    <a:pt x="199" y="122"/>
                    <a:pt x="199" y="107"/>
                  </a:cubicBezTo>
                  <a:cubicBezTo>
                    <a:pt x="199" y="76"/>
                    <a:pt x="168" y="61"/>
                    <a:pt x="153" y="38"/>
                  </a:cubicBezTo>
                  <a:lnTo>
                    <a:pt x="153" y="38"/>
                  </a:lnTo>
                  <a:cubicBezTo>
                    <a:pt x="123" y="30"/>
                    <a:pt x="100" y="0"/>
                    <a:pt x="69" y="8"/>
                  </a:cubicBezTo>
                  <a:cubicBezTo>
                    <a:pt x="54" y="8"/>
                    <a:pt x="62" y="46"/>
                    <a:pt x="46" y="61"/>
                  </a:cubicBezTo>
                  <a:cubicBezTo>
                    <a:pt x="39" y="69"/>
                    <a:pt x="31" y="69"/>
                    <a:pt x="31" y="76"/>
                  </a:cubicBezTo>
                  <a:cubicBezTo>
                    <a:pt x="23" y="84"/>
                    <a:pt x="46" y="91"/>
                    <a:pt x="46" y="99"/>
                  </a:cubicBezTo>
                  <a:cubicBezTo>
                    <a:pt x="39" y="137"/>
                    <a:pt x="0" y="168"/>
                    <a:pt x="16" y="206"/>
                  </a:cubicBezTo>
                  <a:cubicBezTo>
                    <a:pt x="23" y="229"/>
                    <a:pt x="69" y="214"/>
                    <a:pt x="100" y="221"/>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30" name="Freeform 113">
              <a:extLst>
                <a:ext uri="{FF2B5EF4-FFF2-40B4-BE49-F238E27FC236}">
                  <a16:creationId xmlns:a16="http://schemas.microsoft.com/office/drawing/2014/main" id="{B695A46D-E2B9-4385-BE1C-7E393141A658}"/>
                </a:ext>
              </a:extLst>
            </p:cNvPr>
            <p:cNvSpPr>
              <a:spLocks noChangeArrowheads="1"/>
            </p:cNvSpPr>
            <p:nvPr/>
          </p:nvSpPr>
          <p:spPr bwMode="auto">
            <a:xfrm>
              <a:off x="7181383" y="5954714"/>
              <a:ext cx="131754" cy="109537"/>
            </a:xfrm>
            <a:custGeom>
              <a:avLst/>
              <a:gdLst>
                <a:gd name="T0" fmla="*/ 366 w 367"/>
                <a:gd name="T1" fmla="*/ 229 h 306"/>
                <a:gd name="T2" fmla="*/ 366 w 367"/>
                <a:gd name="T3" fmla="*/ 229 h 306"/>
                <a:gd name="T4" fmla="*/ 343 w 367"/>
                <a:gd name="T5" fmla="*/ 298 h 306"/>
                <a:gd name="T6" fmla="*/ 343 w 367"/>
                <a:gd name="T7" fmla="*/ 298 h 306"/>
                <a:gd name="T8" fmla="*/ 237 w 367"/>
                <a:gd name="T9" fmla="*/ 305 h 306"/>
                <a:gd name="T10" fmla="*/ 183 w 367"/>
                <a:gd name="T11" fmla="*/ 305 h 306"/>
                <a:gd name="T12" fmla="*/ 107 w 367"/>
                <a:gd name="T13" fmla="*/ 260 h 306"/>
                <a:gd name="T14" fmla="*/ 84 w 367"/>
                <a:gd name="T15" fmla="*/ 283 h 306"/>
                <a:gd name="T16" fmla="*/ 0 w 367"/>
                <a:gd name="T17" fmla="*/ 260 h 306"/>
                <a:gd name="T18" fmla="*/ 0 w 367"/>
                <a:gd name="T19" fmla="*/ 260 h 306"/>
                <a:gd name="T20" fmla="*/ 46 w 367"/>
                <a:gd name="T21" fmla="*/ 191 h 306"/>
                <a:gd name="T22" fmla="*/ 61 w 367"/>
                <a:gd name="T23" fmla="*/ 115 h 306"/>
                <a:gd name="T24" fmla="*/ 153 w 367"/>
                <a:gd name="T25" fmla="*/ 31 h 306"/>
                <a:gd name="T26" fmla="*/ 244 w 367"/>
                <a:gd name="T27" fmla="*/ 0 h 306"/>
                <a:gd name="T28" fmla="*/ 244 w 367"/>
                <a:gd name="T29" fmla="*/ 0 h 306"/>
                <a:gd name="T30" fmla="*/ 313 w 367"/>
                <a:gd name="T31" fmla="*/ 61 h 306"/>
                <a:gd name="T32" fmla="*/ 321 w 367"/>
                <a:gd name="T33" fmla="*/ 76 h 306"/>
                <a:gd name="T34" fmla="*/ 366 w 367"/>
                <a:gd name="T35" fmla="*/ 22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7" h="306">
                  <a:moveTo>
                    <a:pt x="366" y="229"/>
                  </a:moveTo>
                  <a:lnTo>
                    <a:pt x="366" y="229"/>
                  </a:lnTo>
                  <a:cubicBezTo>
                    <a:pt x="343" y="298"/>
                    <a:pt x="343" y="298"/>
                    <a:pt x="343" y="298"/>
                  </a:cubicBezTo>
                  <a:lnTo>
                    <a:pt x="343" y="298"/>
                  </a:lnTo>
                  <a:cubicBezTo>
                    <a:pt x="305" y="298"/>
                    <a:pt x="275" y="305"/>
                    <a:pt x="237" y="305"/>
                  </a:cubicBezTo>
                  <a:cubicBezTo>
                    <a:pt x="214" y="305"/>
                    <a:pt x="199" y="305"/>
                    <a:pt x="183" y="305"/>
                  </a:cubicBezTo>
                  <a:cubicBezTo>
                    <a:pt x="153" y="290"/>
                    <a:pt x="137" y="267"/>
                    <a:pt x="107" y="260"/>
                  </a:cubicBezTo>
                  <a:cubicBezTo>
                    <a:pt x="99" y="252"/>
                    <a:pt x="99" y="283"/>
                    <a:pt x="84" y="283"/>
                  </a:cubicBezTo>
                  <a:cubicBezTo>
                    <a:pt x="53" y="283"/>
                    <a:pt x="30" y="267"/>
                    <a:pt x="0" y="260"/>
                  </a:cubicBezTo>
                  <a:lnTo>
                    <a:pt x="0" y="260"/>
                  </a:lnTo>
                  <a:cubicBezTo>
                    <a:pt x="15" y="237"/>
                    <a:pt x="38" y="214"/>
                    <a:pt x="46" y="191"/>
                  </a:cubicBezTo>
                  <a:cubicBezTo>
                    <a:pt x="53" y="168"/>
                    <a:pt x="53" y="137"/>
                    <a:pt x="61" y="115"/>
                  </a:cubicBezTo>
                  <a:cubicBezTo>
                    <a:pt x="84" y="84"/>
                    <a:pt x="122" y="53"/>
                    <a:pt x="153" y="31"/>
                  </a:cubicBezTo>
                  <a:cubicBezTo>
                    <a:pt x="183" y="8"/>
                    <a:pt x="214" y="8"/>
                    <a:pt x="244" y="0"/>
                  </a:cubicBezTo>
                  <a:lnTo>
                    <a:pt x="244" y="0"/>
                  </a:lnTo>
                  <a:cubicBezTo>
                    <a:pt x="282" y="23"/>
                    <a:pt x="313" y="46"/>
                    <a:pt x="313" y="61"/>
                  </a:cubicBezTo>
                  <a:cubicBezTo>
                    <a:pt x="321" y="61"/>
                    <a:pt x="321" y="69"/>
                    <a:pt x="321" y="76"/>
                  </a:cubicBezTo>
                  <a:cubicBezTo>
                    <a:pt x="252" y="92"/>
                    <a:pt x="359" y="198"/>
                    <a:pt x="366" y="229"/>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31" name="Freeform 114">
              <a:extLst>
                <a:ext uri="{FF2B5EF4-FFF2-40B4-BE49-F238E27FC236}">
                  <a16:creationId xmlns:a16="http://schemas.microsoft.com/office/drawing/2014/main" id="{3541E88D-CC48-409A-B108-06B6D1C26C98}"/>
                </a:ext>
              </a:extLst>
            </p:cNvPr>
            <p:cNvSpPr>
              <a:spLocks noChangeArrowheads="1"/>
            </p:cNvSpPr>
            <p:nvPr/>
          </p:nvSpPr>
          <p:spPr bwMode="auto">
            <a:xfrm>
              <a:off x="7143285" y="6045200"/>
              <a:ext cx="161914" cy="171450"/>
            </a:xfrm>
            <a:custGeom>
              <a:avLst/>
              <a:gdLst>
                <a:gd name="T0" fmla="*/ 23 w 451"/>
                <a:gd name="T1" fmla="*/ 130 h 475"/>
                <a:gd name="T2" fmla="*/ 23 w 451"/>
                <a:gd name="T3" fmla="*/ 130 h 475"/>
                <a:gd name="T4" fmla="*/ 15 w 451"/>
                <a:gd name="T5" fmla="*/ 84 h 475"/>
                <a:gd name="T6" fmla="*/ 84 w 451"/>
                <a:gd name="T7" fmla="*/ 69 h 475"/>
                <a:gd name="T8" fmla="*/ 107 w 451"/>
                <a:gd name="T9" fmla="*/ 8 h 475"/>
                <a:gd name="T10" fmla="*/ 107 w 451"/>
                <a:gd name="T11" fmla="*/ 8 h 475"/>
                <a:gd name="T12" fmla="*/ 191 w 451"/>
                <a:gd name="T13" fmla="*/ 31 h 475"/>
                <a:gd name="T14" fmla="*/ 214 w 451"/>
                <a:gd name="T15" fmla="*/ 8 h 475"/>
                <a:gd name="T16" fmla="*/ 290 w 451"/>
                <a:gd name="T17" fmla="*/ 53 h 475"/>
                <a:gd name="T18" fmla="*/ 344 w 451"/>
                <a:gd name="T19" fmla="*/ 53 h 475"/>
                <a:gd name="T20" fmla="*/ 450 w 451"/>
                <a:gd name="T21" fmla="*/ 46 h 475"/>
                <a:gd name="T22" fmla="*/ 450 w 451"/>
                <a:gd name="T23" fmla="*/ 46 h 475"/>
                <a:gd name="T24" fmla="*/ 443 w 451"/>
                <a:gd name="T25" fmla="*/ 99 h 475"/>
                <a:gd name="T26" fmla="*/ 397 w 451"/>
                <a:gd name="T27" fmla="*/ 168 h 475"/>
                <a:gd name="T28" fmla="*/ 397 w 451"/>
                <a:gd name="T29" fmla="*/ 168 h 475"/>
                <a:gd name="T30" fmla="*/ 313 w 451"/>
                <a:gd name="T31" fmla="*/ 138 h 475"/>
                <a:gd name="T32" fmla="*/ 290 w 451"/>
                <a:gd name="T33" fmla="*/ 191 h 475"/>
                <a:gd name="T34" fmla="*/ 275 w 451"/>
                <a:gd name="T35" fmla="*/ 206 h 475"/>
                <a:gd name="T36" fmla="*/ 290 w 451"/>
                <a:gd name="T37" fmla="*/ 229 h 475"/>
                <a:gd name="T38" fmla="*/ 260 w 451"/>
                <a:gd name="T39" fmla="*/ 336 h 475"/>
                <a:gd name="T40" fmla="*/ 344 w 451"/>
                <a:gd name="T41" fmla="*/ 351 h 475"/>
                <a:gd name="T42" fmla="*/ 344 w 451"/>
                <a:gd name="T43" fmla="*/ 351 h 475"/>
                <a:gd name="T44" fmla="*/ 321 w 451"/>
                <a:gd name="T45" fmla="*/ 397 h 475"/>
                <a:gd name="T46" fmla="*/ 275 w 451"/>
                <a:gd name="T47" fmla="*/ 420 h 475"/>
                <a:gd name="T48" fmla="*/ 176 w 451"/>
                <a:gd name="T49" fmla="*/ 474 h 475"/>
                <a:gd name="T50" fmla="*/ 168 w 451"/>
                <a:gd name="T51" fmla="*/ 458 h 475"/>
                <a:gd name="T52" fmla="*/ 137 w 451"/>
                <a:gd name="T53" fmla="*/ 466 h 475"/>
                <a:gd name="T54" fmla="*/ 130 w 451"/>
                <a:gd name="T55" fmla="*/ 413 h 475"/>
                <a:gd name="T56" fmla="*/ 99 w 451"/>
                <a:gd name="T57" fmla="*/ 413 h 475"/>
                <a:gd name="T58" fmla="*/ 76 w 451"/>
                <a:gd name="T59" fmla="*/ 397 h 475"/>
                <a:gd name="T60" fmla="*/ 69 w 451"/>
                <a:gd name="T61" fmla="*/ 443 h 475"/>
                <a:gd name="T62" fmla="*/ 38 w 451"/>
                <a:gd name="T63" fmla="*/ 405 h 475"/>
                <a:gd name="T64" fmla="*/ 38 w 451"/>
                <a:gd name="T65" fmla="*/ 405 h 475"/>
                <a:gd name="T66" fmla="*/ 46 w 451"/>
                <a:gd name="T67" fmla="*/ 321 h 475"/>
                <a:gd name="T68" fmla="*/ 8 w 451"/>
                <a:gd name="T69" fmla="*/ 252 h 475"/>
                <a:gd name="T70" fmla="*/ 61 w 451"/>
                <a:gd name="T71" fmla="*/ 199 h 475"/>
                <a:gd name="T72" fmla="*/ 61 w 451"/>
                <a:gd name="T73" fmla="*/ 130 h 475"/>
                <a:gd name="T74" fmla="*/ 23 w 451"/>
                <a:gd name="T75" fmla="*/ 13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1" h="475">
                  <a:moveTo>
                    <a:pt x="23" y="130"/>
                  </a:moveTo>
                  <a:lnTo>
                    <a:pt x="23" y="130"/>
                  </a:lnTo>
                  <a:cubicBezTo>
                    <a:pt x="23" y="115"/>
                    <a:pt x="0" y="99"/>
                    <a:pt x="15" y="84"/>
                  </a:cubicBezTo>
                  <a:cubicBezTo>
                    <a:pt x="31" y="69"/>
                    <a:pt x="69" y="84"/>
                    <a:pt x="84" y="69"/>
                  </a:cubicBezTo>
                  <a:cubicBezTo>
                    <a:pt x="107" y="53"/>
                    <a:pt x="99" y="23"/>
                    <a:pt x="107" y="8"/>
                  </a:cubicBezTo>
                  <a:lnTo>
                    <a:pt x="107" y="8"/>
                  </a:lnTo>
                  <a:cubicBezTo>
                    <a:pt x="137" y="15"/>
                    <a:pt x="160" y="31"/>
                    <a:pt x="191" y="31"/>
                  </a:cubicBezTo>
                  <a:cubicBezTo>
                    <a:pt x="206" y="31"/>
                    <a:pt x="206" y="0"/>
                    <a:pt x="214" y="8"/>
                  </a:cubicBezTo>
                  <a:cubicBezTo>
                    <a:pt x="244" y="15"/>
                    <a:pt x="260" y="38"/>
                    <a:pt x="290" y="53"/>
                  </a:cubicBezTo>
                  <a:cubicBezTo>
                    <a:pt x="306" y="53"/>
                    <a:pt x="321" y="53"/>
                    <a:pt x="344" y="53"/>
                  </a:cubicBezTo>
                  <a:cubicBezTo>
                    <a:pt x="382" y="53"/>
                    <a:pt x="412" y="46"/>
                    <a:pt x="450" y="46"/>
                  </a:cubicBezTo>
                  <a:lnTo>
                    <a:pt x="450" y="46"/>
                  </a:lnTo>
                  <a:cubicBezTo>
                    <a:pt x="443" y="99"/>
                    <a:pt x="443" y="99"/>
                    <a:pt x="443" y="99"/>
                  </a:cubicBezTo>
                  <a:cubicBezTo>
                    <a:pt x="397" y="168"/>
                    <a:pt x="397" y="168"/>
                    <a:pt x="397" y="168"/>
                  </a:cubicBezTo>
                  <a:lnTo>
                    <a:pt x="397" y="168"/>
                  </a:lnTo>
                  <a:cubicBezTo>
                    <a:pt x="367" y="160"/>
                    <a:pt x="344" y="130"/>
                    <a:pt x="313" y="138"/>
                  </a:cubicBezTo>
                  <a:cubicBezTo>
                    <a:pt x="298" y="138"/>
                    <a:pt x="306" y="176"/>
                    <a:pt x="290" y="191"/>
                  </a:cubicBezTo>
                  <a:cubicBezTo>
                    <a:pt x="283" y="199"/>
                    <a:pt x="275" y="199"/>
                    <a:pt x="275" y="206"/>
                  </a:cubicBezTo>
                  <a:cubicBezTo>
                    <a:pt x="267" y="214"/>
                    <a:pt x="290" y="221"/>
                    <a:pt x="290" y="229"/>
                  </a:cubicBezTo>
                  <a:cubicBezTo>
                    <a:pt x="283" y="267"/>
                    <a:pt x="244" y="298"/>
                    <a:pt x="260" y="336"/>
                  </a:cubicBezTo>
                  <a:cubicBezTo>
                    <a:pt x="267" y="359"/>
                    <a:pt x="313" y="344"/>
                    <a:pt x="344" y="351"/>
                  </a:cubicBezTo>
                  <a:lnTo>
                    <a:pt x="344" y="351"/>
                  </a:lnTo>
                  <a:cubicBezTo>
                    <a:pt x="336" y="367"/>
                    <a:pt x="336" y="382"/>
                    <a:pt x="321" y="397"/>
                  </a:cubicBezTo>
                  <a:cubicBezTo>
                    <a:pt x="313" y="405"/>
                    <a:pt x="290" y="413"/>
                    <a:pt x="275" y="420"/>
                  </a:cubicBezTo>
                  <a:cubicBezTo>
                    <a:pt x="244" y="435"/>
                    <a:pt x="214" y="458"/>
                    <a:pt x="176" y="474"/>
                  </a:cubicBezTo>
                  <a:cubicBezTo>
                    <a:pt x="176" y="474"/>
                    <a:pt x="176" y="458"/>
                    <a:pt x="168" y="458"/>
                  </a:cubicBezTo>
                  <a:cubicBezTo>
                    <a:pt x="160" y="458"/>
                    <a:pt x="145" y="474"/>
                    <a:pt x="137" y="466"/>
                  </a:cubicBezTo>
                  <a:cubicBezTo>
                    <a:pt x="122" y="451"/>
                    <a:pt x="137" y="428"/>
                    <a:pt x="130" y="413"/>
                  </a:cubicBezTo>
                  <a:cubicBezTo>
                    <a:pt x="122" y="405"/>
                    <a:pt x="107" y="420"/>
                    <a:pt x="99" y="413"/>
                  </a:cubicBezTo>
                  <a:cubicBezTo>
                    <a:pt x="92" y="413"/>
                    <a:pt x="84" y="397"/>
                    <a:pt x="76" y="397"/>
                  </a:cubicBezTo>
                  <a:cubicBezTo>
                    <a:pt x="69" y="413"/>
                    <a:pt x="84" y="443"/>
                    <a:pt x="69" y="443"/>
                  </a:cubicBezTo>
                  <a:cubicBezTo>
                    <a:pt x="53" y="443"/>
                    <a:pt x="46" y="420"/>
                    <a:pt x="38" y="405"/>
                  </a:cubicBezTo>
                  <a:lnTo>
                    <a:pt x="38" y="405"/>
                  </a:lnTo>
                  <a:cubicBezTo>
                    <a:pt x="38" y="382"/>
                    <a:pt x="53" y="351"/>
                    <a:pt x="46" y="321"/>
                  </a:cubicBezTo>
                  <a:cubicBezTo>
                    <a:pt x="46" y="298"/>
                    <a:pt x="8" y="275"/>
                    <a:pt x="8" y="252"/>
                  </a:cubicBezTo>
                  <a:cubicBezTo>
                    <a:pt x="15" y="221"/>
                    <a:pt x="53" y="221"/>
                    <a:pt x="61" y="199"/>
                  </a:cubicBezTo>
                  <a:cubicBezTo>
                    <a:pt x="76" y="183"/>
                    <a:pt x="76" y="153"/>
                    <a:pt x="61" y="130"/>
                  </a:cubicBezTo>
                  <a:cubicBezTo>
                    <a:pt x="61" y="122"/>
                    <a:pt x="38" y="130"/>
                    <a:pt x="23" y="13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32" name="Freeform 115">
              <a:extLst>
                <a:ext uri="{FF2B5EF4-FFF2-40B4-BE49-F238E27FC236}">
                  <a16:creationId xmlns:a16="http://schemas.microsoft.com/office/drawing/2014/main" id="{8A7A310C-77CB-4A3D-BA0C-D50A5ABD0A93}"/>
                </a:ext>
              </a:extLst>
            </p:cNvPr>
            <p:cNvSpPr>
              <a:spLocks noChangeArrowheads="1"/>
            </p:cNvSpPr>
            <p:nvPr/>
          </p:nvSpPr>
          <p:spPr bwMode="auto">
            <a:xfrm>
              <a:off x="7286151" y="6037263"/>
              <a:ext cx="225410" cy="157162"/>
            </a:xfrm>
            <a:custGeom>
              <a:avLst/>
              <a:gdLst>
                <a:gd name="T0" fmla="*/ 626 w 627"/>
                <a:gd name="T1" fmla="*/ 222 h 437"/>
                <a:gd name="T2" fmla="*/ 626 w 627"/>
                <a:gd name="T3" fmla="*/ 222 h 437"/>
                <a:gd name="T4" fmla="*/ 558 w 627"/>
                <a:gd name="T5" fmla="*/ 290 h 437"/>
                <a:gd name="T6" fmla="*/ 527 w 627"/>
                <a:gd name="T7" fmla="*/ 382 h 437"/>
                <a:gd name="T8" fmla="*/ 542 w 627"/>
                <a:gd name="T9" fmla="*/ 420 h 437"/>
                <a:gd name="T10" fmla="*/ 481 w 627"/>
                <a:gd name="T11" fmla="*/ 413 h 437"/>
                <a:gd name="T12" fmla="*/ 397 w 627"/>
                <a:gd name="T13" fmla="*/ 436 h 437"/>
                <a:gd name="T14" fmla="*/ 328 w 627"/>
                <a:gd name="T15" fmla="*/ 397 h 437"/>
                <a:gd name="T16" fmla="*/ 267 w 627"/>
                <a:gd name="T17" fmla="*/ 390 h 437"/>
                <a:gd name="T18" fmla="*/ 252 w 627"/>
                <a:gd name="T19" fmla="*/ 413 h 437"/>
                <a:gd name="T20" fmla="*/ 176 w 627"/>
                <a:gd name="T21" fmla="*/ 390 h 437"/>
                <a:gd name="T22" fmla="*/ 138 w 627"/>
                <a:gd name="T23" fmla="*/ 405 h 437"/>
                <a:gd name="T24" fmla="*/ 84 w 627"/>
                <a:gd name="T25" fmla="*/ 397 h 437"/>
                <a:gd name="T26" fmla="*/ 84 w 627"/>
                <a:gd name="T27" fmla="*/ 397 h 437"/>
                <a:gd name="T28" fmla="*/ 84 w 627"/>
                <a:gd name="T29" fmla="*/ 351 h 437"/>
                <a:gd name="T30" fmla="*/ 31 w 627"/>
                <a:gd name="T31" fmla="*/ 328 h 437"/>
                <a:gd name="T32" fmla="*/ 0 w 627"/>
                <a:gd name="T33" fmla="*/ 283 h 437"/>
                <a:gd name="T34" fmla="*/ 46 w 627"/>
                <a:gd name="T35" fmla="*/ 260 h 437"/>
                <a:gd name="T36" fmla="*/ 0 w 627"/>
                <a:gd name="T37" fmla="*/ 191 h 437"/>
                <a:gd name="T38" fmla="*/ 0 w 627"/>
                <a:gd name="T39" fmla="*/ 191 h 437"/>
                <a:gd name="T40" fmla="*/ 46 w 627"/>
                <a:gd name="T41" fmla="*/ 122 h 437"/>
                <a:gd name="T42" fmla="*/ 53 w 627"/>
                <a:gd name="T43" fmla="*/ 69 h 437"/>
                <a:gd name="T44" fmla="*/ 53 w 627"/>
                <a:gd name="T45" fmla="*/ 69 h 437"/>
                <a:gd name="T46" fmla="*/ 76 w 627"/>
                <a:gd name="T47" fmla="*/ 0 h 437"/>
                <a:gd name="T48" fmla="*/ 76 w 627"/>
                <a:gd name="T49" fmla="*/ 0 h 437"/>
                <a:gd name="T50" fmla="*/ 260 w 627"/>
                <a:gd name="T51" fmla="*/ 76 h 437"/>
                <a:gd name="T52" fmla="*/ 626 w 627"/>
                <a:gd name="T53" fmla="*/ 22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7" h="437">
                  <a:moveTo>
                    <a:pt x="626" y="222"/>
                  </a:moveTo>
                  <a:lnTo>
                    <a:pt x="626" y="222"/>
                  </a:lnTo>
                  <a:cubicBezTo>
                    <a:pt x="596" y="252"/>
                    <a:pt x="573" y="260"/>
                    <a:pt x="558" y="290"/>
                  </a:cubicBezTo>
                  <a:cubicBezTo>
                    <a:pt x="535" y="321"/>
                    <a:pt x="535" y="351"/>
                    <a:pt x="527" y="382"/>
                  </a:cubicBezTo>
                  <a:cubicBezTo>
                    <a:pt x="527" y="397"/>
                    <a:pt x="550" y="413"/>
                    <a:pt x="542" y="420"/>
                  </a:cubicBezTo>
                  <a:cubicBezTo>
                    <a:pt x="527" y="428"/>
                    <a:pt x="504" y="413"/>
                    <a:pt x="481" y="413"/>
                  </a:cubicBezTo>
                  <a:cubicBezTo>
                    <a:pt x="451" y="413"/>
                    <a:pt x="428" y="436"/>
                    <a:pt x="397" y="436"/>
                  </a:cubicBezTo>
                  <a:cubicBezTo>
                    <a:pt x="367" y="428"/>
                    <a:pt x="351" y="405"/>
                    <a:pt x="328" y="397"/>
                  </a:cubicBezTo>
                  <a:cubicBezTo>
                    <a:pt x="306" y="390"/>
                    <a:pt x="283" y="382"/>
                    <a:pt x="267" y="390"/>
                  </a:cubicBezTo>
                  <a:cubicBezTo>
                    <a:pt x="260" y="390"/>
                    <a:pt x="260" y="413"/>
                    <a:pt x="252" y="413"/>
                  </a:cubicBezTo>
                  <a:cubicBezTo>
                    <a:pt x="229" y="413"/>
                    <a:pt x="199" y="397"/>
                    <a:pt x="176" y="390"/>
                  </a:cubicBezTo>
                  <a:cubicBezTo>
                    <a:pt x="176" y="390"/>
                    <a:pt x="145" y="405"/>
                    <a:pt x="138" y="405"/>
                  </a:cubicBezTo>
                  <a:cubicBezTo>
                    <a:pt x="130" y="405"/>
                    <a:pt x="84" y="397"/>
                    <a:pt x="84" y="397"/>
                  </a:cubicBezTo>
                  <a:lnTo>
                    <a:pt x="84" y="397"/>
                  </a:lnTo>
                  <a:cubicBezTo>
                    <a:pt x="84" y="382"/>
                    <a:pt x="92" y="367"/>
                    <a:pt x="84" y="351"/>
                  </a:cubicBezTo>
                  <a:cubicBezTo>
                    <a:pt x="76" y="336"/>
                    <a:pt x="46" y="344"/>
                    <a:pt x="31" y="328"/>
                  </a:cubicBezTo>
                  <a:cubicBezTo>
                    <a:pt x="15" y="321"/>
                    <a:pt x="0" y="298"/>
                    <a:pt x="0" y="283"/>
                  </a:cubicBezTo>
                  <a:cubicBezTo>
                    <a:pt x="8" y="267"/>
                    <a:pt x="46" y="275"/>
                    <a:pt x="46" y="260"/>
                  </a:cubicBezTo>
                  <a:cubicBezTo>
                    <a:pt x="46" y="229"/>
                    <a:pt x="15" y="214"/>
                    <a:pt x="0" y="191"/>
                  </a:cubicBezTo>
                  <a:lnTo>
                    <a:pt x="0" y="191"/>
                  </a:lnTo>
                  <a:cubicBezTo>
                    <a:pt x="46" y="122"/>
                    <a:pt x="46" y="122"/>
                    <a:pt x="46" y="122"/>
                  </a:cubicBezTo>
                  <a:cubicBezTo>
                    <a:pt x="53" y="69"/>
                    <a:pt x="53" y="69"/>
                    <a:pt x="53" y="69"/>
                  </a:cubicBezTo>
                  <a:lnTo>
                    <a:pt x="53" y="69"/>
                  </a:lnTo>
                  <a:cubicBezTo>
                    <a:pt x="76" y="0"/>
                    <a:pt x="76" y="0"/>
                    <a:pt x="76" y="0"/>
                  </a:cubicBezTo>
                  <a:lnTo>
                    <a:pt x="76" y="0"/>
                  </a:lnTo>
                  <a:cubicBezTo>
                    <a:pt x="107" y="0"/>
                    <a:pt x="229" y="61"/>
                    <a:pt x="260" y="76"/>
                  </a:cubicBezTo>
                  <a:cubicBezTo>
                    <a:pt x="367" y="138"/>
                    <a:pt x="504" y="168"/>
                    <a:pt x="626" y="222"/>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33" name="Freeform 116">
              <a:extLst>
                <a:ext uri="{FF2B5EF4-FFF2-40B4-BE49-F238E27FC236}">
                  <a16:creationId xmlns:a16="http://schemas.microsoft.com/office/drawing/2014/main" id="{CD65DC02-3F7F-4F13-ABAF-4C1A41D4C7D0}"/>
                </a:ext>
              </a:extLst>
            </p:cNvPr>
            <p:cNvSpPr>
              <a:spLocks noChangeArrowheads="1"/>
            </p:cNvSpPr>
            <p:nvPr/>
          </p:nvSpPr>
          <p:spPr bwMode="auto">
            <a:xfrm>
              <a:off x="6436894" y="4873625"/>
              <a:ext cx="709566" cy="1036638"/>
            </a:xfrm>
            <a:custGeom>
              <a:avLst/>
              <a:gdLst>
                <a:gd name="T0" fmla="*/ 1482 w 1972"/>
                <a:gd name="T1" fmla="*/ 2360 h 2880"/>
                <a:gd name="T2" fmla="*/ 1413 w 1972"/>
                <a:gd name="T3" fmla="*/ 2375 h 2880"/>
                <a:gd name="T4" fmla="*/ 1390 w 1972"/>
                <a:gd name="T5" fmla="*/ 2474 h 2880"/>
                <a:gd name="T6" fmla="*/ 1390 w 1972"/>
                <a:gd name="T7" fmla="*/ 2558 h 2880"/>
                <a:gd name="T8" fmla="*/ 1352 w 1972"/>
                <a:gd name="T9" fmla="*/ 2604 h 2880"/>
                <a:gd name="T10" fmla="*/ 1260 w 1972"/>
                <a:gd name="T11" fmla="*/ 2734 h 2880"/>
                <a:gd name="T12" fmla="*/ 1138 w 1972"/>
                <a:gd name="T13" fmla="*/ 2657 h 2880"/>
                <a:gd name="T14" fmla="*/ 1000 w 1972"/>
                <a:gd name="T15" fmla="*/ 2734 h 2880"/>
                <a:gd name="T16" fmla="*/ 901 w 1972"/>
                <a:gd name="T17" fmla="*/ 2780 h 2880"/>
                <a:gd name="T18" fmla="*/ 825 w 1972"/>
                <a:gd name="T19" fmla="*/ 2810 h 2880"/>
                <a:gd name="T20" fmla="*/ 718 w 1972"/>
                <a:gd name="T21" fmla="*/ 2840 h 2880"/>
                <a:gd name="T22" fmla="*/ 641 w 1972"/>
                <a:gd name="T23" fmla="*/ 2856 h 2880"/>
                <a:gd name="T24" fmla="*/ 588 w 1972"/>
                <a:gd name="T25" fmla="*/ 2802 h 2880"/>
                <a:gd name="T26" fmla="*/ 496 w 1972"/>
                <a:gd name="T27" fmla="*/ 2688 h 2880"/>
                <a:gd name="T28" fmla="*/ 428 w 1972"/>
                <a:gd name="T29" fmla="*/ 2741 h 2880"/>
                <a:gd name="T30" fmla="*/ 313 w 1972"/>
                <a:gd name="T31" fmla="*/ 2818 h 2880"/>
                <a:gd name="T32" fmla="*/ 244 w 1972"/>
                <a:gd name="T33" fmla="*/ 2703 h 2880"/>
                <a:gd name="T34" fmla="*/ 206 w 1972"/>
                <a:gd name="T35" fmla="*/ 2604 h 2880"/>
                <a:gd name="T36" fmla="*/ 290 w 1972"/>
                <a:gd name="T37" fmla="*/ 2482 h 2880"/>
                <a:gd name="T38" fmla="*/ 214 w 1972"/>
                <a:gd name="T39" fmla="*/ 2391 h 2880"/>
                <a:gd name="T40" fmla="*/ 267 w 1972"/>
                <a:gd name="T41" fmla="*/ 2261 h 2880"/>
                <a:gd name="T42" fmla="*/ 389 w 1972"/>
                <a:gd name="T43" fmla="*/ 2154 h 2880"/>
                <a:gd name="T44" fmla="*/ 366 w 1972"/>
                <a:gd name="T45" fmla="*/ 2070 h 2880"/>
                <a:gd name="T46" fmla="*/ 260 w 1972"/>
                <a:gd name="T47" fmla="*/ 2062 h 2880"/>
                <a:gd name="T48" fmla="*/ 160 w 1972"/>
                <a:gd name="T49" fmla="*/ 1956 h 2880"/>
                <a:gd name="T50" fmla="*/ 99 w 1972"/>
                <a:gd name="T51" fmla="*/ 1818 h 2880"/>
                <a:gd name="T52" fmla="*/ 0 w 1972"/>
                <a:gd name="T53" fmla="*/ 1764 h 2880"/>
                <a:gd name="T54" fmla="*/ 69 w 1972"/>
                <a:gd name="T55" fmla="*/ 1642 h 2880"/>
                <a:gd name="T56" fmla="*/ 130 w 1972"/>
                <a:gd name="T57" fmla="*/ 1558 h 2880"/>
                <a:gd name="T58" fmla="*/ 237 w 1972"/>
                <a:gd name="T59" fmla="*/ 1383 h 2880"/>
                <a:gd name="T60" fmla="*/ 474 w 1972"/>
                <a:gd name="T61" fmla="*/ 1253 h 2880"/>
                <a:gd name="T62" fmla="*/ 542 w 1972"/>
                <a:gd name="T63" fmla="*/ 1253 h 2880"/>
                <a:gd name="T64" fmla="*/ 634 w 1972"/>
                <a:gd name="T65" fmla="*/ 1100 h 2880"/>
                <a:gd name="T66" fmla="*/ 802 w 1972"/>
                <a:gd name="T67" fmla="*/ 1008 h 2880"/>
                <a:gd name="T68" fmla="*/ 848 w 1972"/>
                <a:gd name="T69" fmla="*/ 939 h 2880"/>
                <a:gd name="T70" fmla="*/ 771 w 1972"/>
                <a:gd name="T71" fmla="*/ 886 h 2880"/>
                <a:gd name="T72" fmla="*/ 726 w 1972"/>
                <a:gd name="T73" fmla="*/ 695 h 2880"/>
                <a:gd name="T74" fmla="*/ 664 w 1972"/>
                <a:gd name="T75" fmla="*/ 642 h 2880"/>
                <a:gd name="T76" fmla="*/ 649 w 1972"/>
                <a:gd name="T77" fmla="*/ 573 h 2880"/>
                <a:gd name="T78" fmla="*/ 603 w 1972"/>
                <a:gd name="T79" fmla="*/ 520 h 2880"/>
                <a:gd name="T80" fmla="*/ 588 w 1972"/>
                <a:gd name="T81" fmla="*/ 458 h 2880"/>
                <a:gd name="T82" fmla="*/ 779 w 1972"/>
                <a:gd name="T83" fmla="*/ 344 h 2880"/>
                <a:gd name="T84" fmla="*/ 848 w 1972"/>
                <a:gd name="T85" fmla="*/ 245 h 2880"/>
                <a:gd name="T86" fmla="*/ 863 w 1972"/>
                <a:gd name="T87" fmla="*/ 229 h 2880"/>
                <a:gd name="T88" fmla="*/ 962 w 1972"/>
                <a:gd name="T89" fmla="*/ 130 h 2880"/>
                <a:gd name="T90" fmla="*/ 978 w 1972"/>
                <a:gd name="T91" fmla="*/ 53 h 2880"/>
                <a:gd name="T92" fmla="*/ 1008 w 1972"/>
                <a:gd name="T93" fmla="*/ 31 h 2880"/>
                <a:gd name="T94" fmla="*/ 1031 w 1972"/>
                <a:gd name="T95" fmla="*/ 15 h 2880"/>
                <a:gd name="T96" fmla="*/ 1046 w 1972"/>
                <a:gd name="T97" fmla="*/ 0 h 2880"/>
                <a:gd name="T98" fmla="*/ 1428 w 1972"/>
                <a:gd name="T99" fmla="*/ 351 h 2880"/>
                <a:gd name="T100" fmla="*/ 1512 w 1972"/>
                <a:gd name="T101" fmla="*/ 512 h 2880"/>
                <a:gd name="T102" fmla="*/ 1673 w 1972"/>
                <a:gd name="T103" fmla="*/ 733 h 2880"/>
                <a:gd name="T104" fmla="*/ 1749 w 1972"/>
                <a:gd name="T105" fmla="*/ 932 h 2880"/>
                <a:gd name="T106" fmla="*/ 1818 w 1972"/>
                <a:gd name="T107" fmla="*/ 1367 h 2880"/>
                <a:gd name="T108" fmla="*/ 1871 w 1972"/>
                <a:gd name="T109" fmla="*/ 1719 h 2880"/>
                <a:gd name="T110" fmla="*/ 1940 w 1972"/>
                <a:gd name="T111" fmla="*/ 2024 h 2880"/>
                <a:gd name="T112" fmla="*/ 1971 w 1972"/>
                <a:gd name="T113" fmla="*/ 2101 h 2880"/>
                <a:gd name="T114" fmla="*/ 1909 w 1972"/>
                <a:gd name="T115" fmla="*/ 2154 h 2880"/>
                <a:gd name="T116" fmla="*/ 1833 w 1972"/>
                <a:gd name="T117" fmla="*/ 2154 h 2880"/>
                <a:gd name="T118" fmla="*/ 1741 w 1972"/>
                <a:gd name="T119" fmla="*/ 2146 h 2880"/>
                <a:gd name="T120" fmla="*/ 1688 w 1972"/>
                <a:gd name="T121" fmla="*/ 2139 h 2880"/>
                <a:gd name="T122" fmla="*/ 1573 w 1972"/>
                <a:gd name="T123" fmla="*/ 2139 h 2880"/>
                <a:gd name="T124" fmla="*/ 1512 w 1972"/>
                <a:gd name="T125" fmla="*/ 2246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2" h="2880">
                  <a:moveTo>
                    <a:pt x="1482" y="2360"/>
                  </a:moveTo>
                  <a:lnTo>
                    <a:pt x="1482" y="2360"/>
                  </a:lnTo>
                  <a:cubicBezTo>
                    <a:pt x="1466" y="2360"/>
                    <a:pt x="1451" y="2353"/>
                    <a:pt x="1444" y="2353"/>
                  </a:cubicBezTo>
                  <a:cubicBezTo>
                    <a:pt x="1428" y="2360"/>
                    <a:pt x="1421" y="2368"/>
                    <a:pt x="1413" y="2375"/>
                  </a:cubicBezTo>
                  <a:cubicBezTo>
                    <a:pt x="1398" y="2398"/>
                    <a:pt x="1383" y="2414"/>
                    <a:pt x="1375" y="2437"/>
                  </a:cubicBezTo>
                  <a:cubicBezTo>
                    <a:pt x="1375" y="2452"/>
                    <a:pt x="1398" y="2459"/>
                    <a:pt x="1390" y="2474"/>
                  </a:cubicBezTo>
                  <a:cubicBezTo>
                    <a:pt x="1383" y="2489"/>
                    <a:pt x="1352" y="2497"/>
                    <a:pt x="1352" y="2512"/>
                  </a:cubicBezTo>
                  <a:cubicBezTo>
                    <a:pt x="1352" y="2535"/>
                    <a:pt x="1375" y="2543"/>
                    <a:pt x="1390" y="2558"/>
                  </a:cubicBezTo>
                  <a:lnTo>
                    <a:pt x="1390" y="2558"/>
                  </a:lnTo>
                  <a:cubicBezTo>
                    <a:pt x="1383" y="2573"/>
                    <a:pt x="1367" y="2588"/>
                    <a:pt x="1352" y="2604"/>
                  </a:cubicBezTo>
                  <a:cubicBezTo>
                    <a:pt x="1337" y="2634"/>
                    <a:pt x="1337" y="2672"/>
                    <a:pt x="1314" y="2695"/>
                  </a:cubicBezTo>
                  <a:cubicBezTo>
                    <a:pt x="1306" y="2718"/>
                    <a:pt x="1283" y="2734"/>
                    <a:pt x="1260" y="2734"/>
                  </a:cubicBezTo>
                  <a:cubicBezTo>
                    <a:pt x="1245" y="2734"/>
                    <a:pt x="1237" y="2703"/>
                    <a:pt x="1222" y="2695"/>
                  </a:cubicBezTo>
                  <a:cubicBezTo>
                    <a:pt x="1199" y="2680"/>
                    <a:pt x="1169" y="2657"/>
                    <a:pt x="1138" y="2657"/>
                  </a:cubicBezTo>
                  <a:cubicBezTo>
                    <a:pt x="1108" y="2665"/>
                    <a:pt x="1092" y="2703"/>
                    <a:pt x="1069" y="2711"/>
                  </a:cubicBezTo>
                  <a:cubicBezTo>
                    <a:pt x="1046" y="2726"/>
                    <a:pt x="1023" y="2734"/>
                    <a:pt x="1000" y="2734"/>
                  </a:cubicBezTo>
                  <a:cubicBezTo>
                    <a:pt x="970" y="2741"/>
                    <a:pt x="939" y="2718"/>
                    <a:pt x="909" y="2734"/>
                  </a:cubicBezTo>
                  <a:cubicBezTo>
                    <a:pt x="901" y="2741"/>
                    <a:pt x="909" y="2764"/>
                    <a:pt x="901" y="2780"/>
                  </a:cubicBezTo>
                  <a:cubicBezTo>
                    <a:pt x="894" y="2795"/>
                    <a:pt x="878" y="2802"/>
                    <a:pt x="871" y="2818"/>
                  </a:cubicBezTo>
                  <a:cubicBezTo>
                    <a:pt x="871" y="2818"/>
                    <a:pt x="833" y="2810"/>
                    <a:pt x="825" y="2810"/>
                  </a:cubicBezTo>
                  <a:cubicBezTo>
                    <a:pt x="817" y="2810"/>
                    <a:pt x="802" y="2879"/>
                    <a:pt x="802" y="2879"/>
                  </a:cubicBezTo>
                  <a:cubicBezTo>
                    <a:pt x="771" y="2871"/>
                    <a:pt x="748" y="2848"/>
                    <a:pt x="718" y="2840"/>
                  </a:cubicBezTo>
                  <a:cubicBezTo>
                    <a:pt x="687" y="2840"/>
                    <a:pt x="664" y="2856"/>
                    <a:pt x="641" y="2856"/>
                  </a:cubicBezTo>
                  <a:lnTo>
                    <a:pt x="641" y="2856"/>
                  </a:lnTo>
                  <a:cubicBezTo>
                    <a:pt x="634" y="2848"/>
                    <a:pt x="619" y="2848"/>
                    <a:pt x="603" y="2840"/>
                  </a:cubicBezTo>
                  <a:cubicBezTo>
                    <a:pt x="596" y="2825"/>
                    <a:pt x="596" y="2810"/>
                    <a:pt x="588" y="2802"/>
                  </a:cubicBezTo>
                  <a:cubicBezTo>
                    <a:pt x="573" y="2780"/>
                    <a:pt x="550" y="2764"/>
                    <a:pt x="527" y="2741"/>
                  </a:cubicBezTo>
                  <a:cubicBezTo>
                    <a:pt x="519" y="2726"/>
                    <a:pt x="512" y="2703"/>
                    <a:pt x="496" y="2688"/>
                  </a:cubicBezTo>
                  <a:cubicBezTo>
                    <a:pt x="489" y="2680"/>
                    <a:pt x="496" y="2703"/>
                    <a:pt x="489" y="2711"/>
                  </a:cubicBezTo>
                  <a:cubicBezTo>
                    <a:pt x="474" y="2726"/>
                    <a:pt x="443" y="2726"/>
                    <a:pt x="428" y="2741"/>
                  </a:cubicBezTo>
                  <a:cubicBezTo>
                    <a:pt x="405" y="2764"/>
                    <a:pt x="397" y="2795"/>
                    <a:pt x="374" y="2810"/>
                  </a:cubicBezTo>
                  <a:cubicBezTo>
                    <a:pt x="359" y="2825"/>
                    <a:pt x="336" y="2825"/>
                    <a:pt x="313" y="2818"/>
                  </a:cubicBezTo>
                  <a:cubicBezTo>
                    <a:pt x="298" y="2810"/>
                    <a:pt x="283" y="2787"/>
                    <a:pt x="267" y="2772"/>
                  </a:cubicBezTo>
                  <a:cubicBezTo>
                    <a:pt x="252" y="2749"/>
                    <a:pt x="252" y="2726"/>
                    <a:pt x="244" y="2703"/>
                  </a:cubicBezTo>
                  <a:cubicBezTo>
                    <a:pt x="244" y="2688"/>
                    <a:pt x="244" y="2672"/>
                    <a:pt x="237" y="2665"/>
                  </a:cubicBezTo>
                  <a:cubicBezTo>
                    <a:pt x="229" y="2642"/>
                    <a:pt x="199" y="2627"/>
                    <a:pt x="206" y="2604"/>
                  </a:cubicBezTo>
                  <a:cubicBezTo>
                    <a:pt x="206" y="2588"/>
                    <a:pt x="229" y="2573"/>
                    <a:pt x="244" y="2558"/>
                  </a:cubicBezTo>
                  <a:cubicBezTo>
                    <a:pt x="260" y="2535"/>
                    <a:pt x="283" y="2512"/>
                    <a:pt x="290" y="2482"/>
                  </a:cubicBezTo>
                  <a:cubicBezTo>
                    <a:pt x="290" y="2452"/>
                    <a:pt x="267" y="2429"/>
                    <a:pt x="252" y="2406"/>
                  </a:cubicBezTo>
                  <a:cubicBezTo>
                    <a:pt x="244" y="2391"/>
                    <a:pt x="214" y="2398"/>
                    <a:pt x="214" y="2391"/>
                  </a:cubicBezTo>
                  <a:cubicBezTo>
                    <a:pt x="214" y="2375"/>
                    <a:pt x="237" y="2375"/>
                    <a:pt x="244" y="2360"/>
                  </a:cubicBezTo>
                  <a:cubicBezTo>
                    <a:pt x="260" y="2330"/>
                    <a:pt x="244" y="2284"/>
                    <a:pt x="267" y="2261"/>
                  </a:cubicBezTo>
                  <a:cubicBezTo>
                    <a:pt x="298" y="2223"/>
                    <a:pt x="359" y="2231"/>
                    <a:pt x="397" y="2200"/>
                  </a:cubicBezTo>
                  <a:cubicBezTo>
                    <a:pt x="405" y="2192"/>
                    <a:pt x="397" y="2169"/>
                    <a:pt x="389" y="2154"/>
                  </a:cubicBezTo>
                  <a:cubicBezTo>
                    <a:pt x="389" y="2139"/>
                    <a:pt x="374" y="2131"/>
                    <a:pt x="366" y="2116"/>
                  </a:cubicBezTo>
                  <a:cubicBezTo>
                    <a:pt x="366" y="2101"/>
                    <a:pt x="382" y="2070"/>
                    <a:pt x="366" y="2070"/>
                  </a:cubicBezTo>
                  <a:cubicBezTo>
                    <a:pt x="344" y="2055"/>
                    <a:pt x="313" y="2085"/>
                    <a:pt x="283" y="2085"/>
                  </a:cubicBezTo>
                  <a:cubicBezTo>
                    <a:pt x="267" y="2085"/>
                    <a:pt x="267" y="2070"/>
                    <a:pt x="260" y="2062"/>
                  </a:cubicBezTo>
                  <a:cubicBezTo>
                    <a:pt x="244" y="2032"/>
                    <a:pt x="237" y="1994"/>
                    <a:pt x="214" y="1971"/>
                  </a:cubicBezTo>
                  <a:cubicBezTo>
                    <a:pt x="199" y="1956"/>
                    <a:pt x="176" y="1971"/>
                    <a:pt x="160" y="1956"/>
                  </a:cubicBezTo>
                  <a:cubicBezTo>
                    <a:pt x="145" y="1948"/>
                    <a:pt x="130" y="1933"/>
                    <a:pt x="122" y="1917"/>
                  </a:cubicBezTo>
                  <a:cubicBezTo>
                    <a:pt x="107" y="1887"/>
                    <a:pt x="122" y="1849"/>
                    <a:pt x="99" y="1818"/>
                  </a:cubicBezTo>
                  <a:cubicBezTo>
                    <a:pt x="76" y="1787"/>
                    <a:pt x="30" y="1780"/>
                    <a:pt x="0" y="1764"/>
                  </a:cubicBezTo>
                  <a:lnTo>
                    <a:pt x="0" y="1764"/>
                  </a:lnTo>
                  <a:cubicBezTo>
                    <a:pt x="8" y="1757"/>
                    <a:pt x="8" y="1749"/>
                    <a:pt x="8" y="1749"/>
                  </a:cubicBezTo>
                  <a:cubicBezTo>
                    <a:pt x="15" y="1726"/>
                    <a:pt x="46" y="1642"/>
                    <a:pt x="69" y="1642"/>
                  </a:cubicBezTo>
                  <a:cubicBezTo>
                    <a:pt x="84" y="1635"/>
                    <a:pt x="114" y="1635"/>
                    <a:pt x="114" y="1612"/>
                  </a:cubicBezTo>
                  <a:cubicBezTo>
                    <a:pt x="114" y="1589"/>
                    <a:pt x="130" y="1574"/>
                    <a:pt x="130" y="1558"/>
                  </a:cubicBezTo>
                  <a:cubicBezTo>
                    <a:pt x="76" y="1543"/>
                    <a:pt x="137" y="1489"/>
                    <a:pt x="145" y="1467"/>
                  </a:cubicBezTo>
                  <a:cubicBezTo>
                    <a:pt x="183" y="1436"/>
                    <a:pt x="206" y="1421"/>
                    <a:pt x="237" y="1383"/>
                  </a:cubicBezTo>
                  <a:cubicBezTo>
                    <a:pt x="267" y="1345"/>
                    <a:pt x="344" y="1268"/>
                    <a:pt x="389" y="1253"/>
                  </a:cubicBezTo>
                  <a:cubicBezTo>
                    <a:pt x="420" y="1245"/>
                    <a:pt x="451" y="1237"/>
                    <a:pt x="474" y="1253"/>
                  </a:cubicBezTo>
                  <a:cubicBezTo>
                    <a:pt x="481" y="1260"/>
                    <a:pt x="496" y="1283"/>
                    <a:pt x="504" y="1276"/>
                  </a:cubicBezTo>
                  <a:cubicBezTo>
                    <a:pt x="512" y="1276"/>
                    <a:pt x="535" y="1260"/>
                    <a:pt x="542" y="1253"/>
                  </a:cubicBezTo>
                  <a:cubicBezTo>
                    <a:pt x="596" y="1237"/>
                    <a:pt x="565" y="1123"/>
                    <a:pt x="588" y="1123"/>
                  </a:cubicBezTo>
                  <a:cubicBezTo>
                    <a:pt x="634" y="1100"/>
                    <a:pt x="634" y="1100"/>
                    <a:pt x="634" y="1100"/>
                  </a:cubicBezTo>
                  <a:cubicBezTo>
                    <a:pt x="664" y="1085"/>
                    <a:pt x="687" y="1047"/>
                    <a:pt x="726" y="1054"/>
                  </a:cubicBezTo>
                  <a:cubicBezTo>
                    <a:pt x="748" y="1062"/>
                    <a:pt x="787" y="1024"/>
                    <a:pt x="802" y="1008"/>
                  </a:cubicBezTo>
                  <a:cubicBezTo>
                    <a:pt x="810" y="1001"/>
                    <a:pt x="848" y="955"/>
                    <a:pt x="848" y="939"/>
                  </a:cubicBezTo>
                  <a:lnTo>
                    <a:pt x="848" y="939"/>
                  </a:lnTo>
                  <a:cubicBezTo>
                    <a:pt x="840" y="939"/>
                    <a:pt x="840" y="939"/>
                    <a:pt x="833" y="939"/>
                  </a:cubicBezTo>
                  <a:cubicBezTo>
                    <a:pt x="833" y="932"/>
                    <a:pt x="779" y="894"/>
                    <a:pt x="771" y="886"/>
                  </a:cubicBezTo>
                  <a:cubicBezTo>
                    <a:pt x="748" y="840"/>
                    <a:pt x="764" y="810"/>
                    <a:pt x="748" y="764"/>
                  </a:cubicBezTo>
                  <a:cubicBezTo>
                    <a:pt x="748" y="741"/>
                    <a:pt x="741" y="710"/>
                    <a:pt x="726" y="695"/>
                  </a:cubicBezTo>
                  <a:cubicBezTo>
                    <a:pt x="718" y="687"/>
                    <a:pt x="687" y="665"/>
                    <a:pt x="680" y="649"/>
                  </a:cubicBezTo>
                  <a:cubicBezTo>
                    <a:pt x="680" y="649"/>
                    <a:pt x="672" y="642"/>
                    <a:pt x="664" y="642"/>
                  </a:cubicBezTo>
                  <a:lnTo>
                    <a:pt x="657" y="642"/>
                  </a:lnTo>
                  <a:cubicBezTo>
                    <a:pt x="657" y="634"/>
                    <a:pt x="664" y="581"/>
                    <a:pt x="649" y="573"/>
                  </a:cubicBezTo>
                  <a:cubicBezTo>
                    <a:pt x="641" y="558"/>
                    <a:pt x="619" y="550"/>
                    <a:pt x="619" y="535"/>
                  </a:cubicBezTo>
                  <a:cubicBezTo>
                    <a:pt x="611" y="527"/>
                    <a:pt x="603" y="520"/>
                    <a:pt x="603" y="520"/>
                  </a:cubicBezTo>
                  <a:cubicBezTo>
                    <a:pt x="596" y="512"/>
                    <a:pt x="580" y="466"/>
                    <a:pt x="580" y="458"/>
                  </a:cubicBezTo>
                  <a:cubicBezTo>
                    <a:pt x="588" y="458"/>
                    <a:pt x="588" y="458"/>
                    <a:pt x="588" y="458"/>
                  </a:cubicBezTo>
                  <a:cubicBezTo>
                    <a:pt x="626" y="458"/>
                    <a:pt x="672" y="466"/>
                    <a:pt x="710" y="466"/>
                  </a:cubicBezTo>
                  <a:cubicBezTo>
                    <a:pt x="733" y="435"/>
                    <a:pt x="748" y="382"/>
                    <a:pt x="779" y="344"/>
                  </a:cubicBezTo>
                  <a:cubicBezTo>
                    <a:pt x="794" y="328"/>
                    <a:pt x="817" y="321"/>
                    <a:pt x="833" y="306"/>
                  </a:cubicBezTo>
                  <a:cubicBezTo>
                    <a:pt x="848" y="275"/>
                    <a:pt x="848" y="275"/>
                    <a:pt x="848" y="245"/>
                  </a:cubicBezTo>
                  <a:lnTo>
                    <a:pt x="848" y="237"/>
                  </a:lnTo>
                  <a:cubicBezTo>
                    <a:pt x="855" y="237"/>
                    <a:pt x="863" y="229"/>
                    <a:pt x="863" y="229"/>
                  </a:cubicBezTo>
                  <a:cubicBezTo>
                    <a:pt x="871" y="222"/>
                    <a:pt x="886" y="199"/>
                    <a:pt x="886" y="191"/>
                  </a:cubicBezTo>
                  <a:cubicBezTo>
                    <a:pt x="955" y="191"/>
                    <a:pt x="916" y="138"/>
                    <a:pt x="962" y="130"/>
                  </a:cubicBezTo>
                  <a:cubicBezTo>
                    <a:pt x="970" y="115"/>
                    <a:pt x="970" y="84"/>
                    <a:pt x="978" y="76"/>
                  </a:cubicBezTo>
                  <a:cubicBezTo>
                    <a:pt x="978" y="69"/>
                    <a:pt x="978" y="61"/>
                    <a:pt x="978" y="53"/>
                  </a:cubicBezTo>
                  <a:lnTo>
                    <a:pt x="985" y="46"/>
                  </a:lnTo>
                  <a:cubicBezTo>
                    <a:pt x="993" y="38"/>
                    <a:pt x="1000" y="31"/>
                    <a:pt x="1008" y="31"/>
                  </a:cubicBezTo>
                  <a:cubicBezTo>
                    <a:pt x="1008" y="23"/>
                    <a:pt x="1016" y="23"/>
                    <a:pt x="1016" y="23"/>
                  </a:cubicBezTo>
                  <a:cubicBezTo>
                    <a:pt x="1023" y="23"/>
                    <a:pt x="1031" y="15"/>
                    <a:pt x="1031" y="15"/>
                  </a:cubicBezTo>
                  <a:cubicBezTo>
                    <a:pt x="1046" y="0"/>
                    <a:pt x="1046" y="0"/>
                    <a:pt x="1046" y="0"/>
                  </a:cubicBezTo>
                  <a:lnTo>
                    <a:pt x="1046" y="0"/>
                  </a:lnTo>
                  <a:cubicBezTo>
                    <a:pt x="1069" y="46"/>
                    <a:pt x="1100" y="92"/>
                    <a:pt x="1123" y="130"/>
                  </a:cubicBezTo>
                  <a:cubicBezTo>
                    <a:pt x="1191" y="260"/>
                    <a:pt x="1306" y="306"/>
                    <a:pt x="1428" y="351"/>
                  </a:cubicBezTo>
                  <a:cubicBezTo>
                    <a:pt x="1482" y="367"/>
                    <a:pt x="1421" y="390"/>
                    <a:pt x="1421" y="413"/>
                  </a:cubicBezTo>
                  <a:cubicBezTo>
                    <a:pt x="1421" y="413"/>
                    <a:pt x="1497" y="504"/>
                    <a:pt x="1512" y="512"/>
                  </a:cubicBezTo>
                  <a:cubicBezTo>
                    <a:pt x="1566" y="542"/>
                    <a:pt x="1596" y="542"/>
                    <a:pt x="1635" y="611"/>
                  </a:cubicBezTo>
                  <a:cubicBezTo>
                    <a:pt x="1657" y="665"/>
                    <a:pt x="1673" y="672"/>
                    <a:pt x="1673" y="733"/>
                  </a:cubicBezTo>
                  <a:cubicBezTo>
                    <a:pt x="1673" y="779"/>
                    <a:pt x="1711" y="802"/>
                    <a:pt x="1711" y="840"/>
                  </a:cubicBezTo>
                  <a:cubicBezTo>
                    <a:pt x="1711" y="886"/>
                    <a:pt x="1749" y="871"/>
                    <a:pt x="1749" y="932"/>
                  </a:cubicBezTo>
                  <a:cubicBezTo>
                    <a:pt x="1741" y="985"/>
                    <a:pt x="1787" y="1092"/>
                    <a:pt x="1749" y="1138"/>
                  </a:cubicBezTo>
                  <a:cubicBezTo>
                    <a:pt x="1657" y="1253"/>
                    <a:pt x="1833" y="1329"/>
                    <a:pt x="1818" y="1367"/>
                  </a:cubicBezTo>
                  <a:cubicBezTo>
                    <a:pt x="1772" y="1444"/>
                    <a:pt x="1810" y="1581"/>
                    <a:pt x="1856" y="1650"/>
                  </a:cubicBezTo>
                  <a:cubicBezTo>
                    <a:pt x="1856" y="1673"/>
                    <a:pt x="1871" y="1696"/>
                    <a:pt x="1871" y="1719"/>
                  </a:cubicBezTo>
                  <a:cubicBezTo>
                    <a:pt x="1887" y="1749"/>
                    <a:pt x="1841" y="1772"/>
                    <a:pt x="1856" y="1818"/>
                  </a:cubicBezTo>
                  <a:cubicBezTo>
                    <a:pt x="1940" y="2024"/>
                    <a:pt x="1940" y="2024"/>
                    <a:pt x="1940" y="2024"/>
                  </a:cubicBezTo>
                  <a:cubicBezTo>
                    <a:pt x="1955" y="2047"/>
                    <a:pt x="1963" y="2078"/>
                    <a:pt x="1971" y="2101"/>
                  </a:cubicBezTo>
                  <a:lnTo>
                    <a:pt x="1971" y="2101"/>
                  </a:lnTo>
                  <a:cubicBezTo>
                    <a:pt x="1948" y="2108"/>
                    <a:pt x="1955" y="2101"/>
                    <a:pt x="1932" y="2116"/>
                  </a:cubicBezTo>
                  <a:cubicBezTo>
                    <a:pt x="1917" y="2123"/>
                    <a:pt x="1925" y="2139"/>
                    <a:pt x="1909" y="2154"/>
                  </a:cubicBezTo>
                  <a:cubicBezTo>
                    <a:pt x="1902" y="2162"/>
                    <a:pt x="1894" y="2169"/>
                    <a:pt x="1879" y="2169"/>
                  </a:cubicBezTo>
                  <a:cubicBezTo>
                    <a:pt x="1864" y="2177"/>
                    <a:pt x="1848" y="2162"/>
                    <a:pt x="1833" y="2154"/>
                  </a:cubicBezTo>
                  <a:cubicBezTo>
                    <a:pt x="1810" y="2154"/>
                    <a:pt x="1795" y="2162"/>
                    <a:pt x="1772" y="2162"/>
                  </a:cubicBezTo>
                  <a:cubicBezTo>
                    <a:pt x="1764" y="2162"/>
                    <a:pt x="1749" y="2146"/>
                    <a:pt x="1741" y="2146"/>
                  </a:cubicBezTo>
                  <a:cubicBezTo>
                    <a:pt x="1719" y="2139"/>
                    <a:pt x="1703" y="2139"/>
                    <a:pt x="1688" y="2139"/>
                  </a:cubicBezTo>
                  <a:lnTo>
                    <a:pt x="1688" y="2139"/>
                  </a:lnTo>
                  <a:cubicBezTo>
                    <a:pt x="1673" y="2123"/>
                    <a:pt x="1665" y="2093"/>
                    <a:pt x="1650" y="2093"/>
                  </a:cubicBezTo>
                  <a:cubicBezTo>
                    <a:pt x="1619" y="2093"/>
                    <a:pt x="1589" y="2108"/>
                    <a:pt x="1573" y="2139"/>
                  </a:cubicBezTo>
                  <a:cubicBezTo>
                    <a:pt x="1558" y="2154"/>
                    <a:pt x="1596" y="2185"/>
                    <a:pt x="1589" y="2208"/>
                  </a:cubicBezTo>
                  <a:cubicBezTo>
                    <a:pt x="1573" y="2231"/>
                    <a:pt x="1535" y="2223"/>
                    <a:pt x="1512" y="2246"/>
                  </a:cubicBezTo>
                  <a:cubicBezTo>
                    <a:pt x="1497" y="2276"/>
                    <a:pt x="1489" y="2322"/>
                    <a:pt x="1482" y="236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34" name="Freeform 117">
              <a:extLst>
                <a:ext uri="{FF2B5EF4-FFF2-40B4-BE49-F238E27FC236}">
                  <a16:creationId xmlns:a16="http://schemas.microsoft.com/office/drawing/2014/main" id="{761DACDA-622B-4909-B2B3-FD8D27F1E4CC}"/>
                </a:ext>
              </a:extLst>
            </p:cNvPr>
            <p:cNvSpPr>
              <a:spLocks noChangeArrowheads="1"/>
            </p:cNvSpPr>
            <p:nvPr/>
          </p:nvSpPr>
          <p:spPr bwMode="auto">
            <a:xfrm>
              <a:off x="7075028" y="5759450"/>
              <a:ext cx="134928" cy="139700"/>
            </a:xfrm>
            <a:custGeom>
              <a:avLst/>
              <a:gdLst>
                <a:gd name="T0" fmla="*/ 336 w 375"/>
                <a:gd name="T1" fmla="*/ 0 h 390"/>
                <a:gd name="T2" fmla="*/ 336 w 375"/>
                <a:gd name="T3" fmla="*/ 0 h 390"/>
                <a:gd name="T4" fmla="*/ 222 w 375"/>
                <a:gd name="T5" fmla="*/ 38 h 390"/>
                <a:gd name="T6" fmla="*/ 99 w 375"/>
                <a:gd name="T7" fmla="*/ 30 h 390"/>
                <a:gd name="T8" fmla="*/ 99 w 375"/>
                <a:gd name="T9" fmla="*/ 30 h 390"/>
                <a:gd name="T10" fmla="*/ 23 w 375"/>
                <a:gd name="T11" fmla="*/ 38 h 390"/>
                <a:gd name="T12" fmla="*/ 23 w 375"/>
                <a:gd name="T13" fmla="*/ 168 h 390"/>
                <a:gd name="T14" fmla="*/ 23 w 375"/>
                <a:gd name="T15" fmla="*/ 168 h 390"/>
                <a:gd name="T16" fmla="*/ 38 w 375"/>
                <a:gd name="T17" fmla="*/ 183 h 390"/>
                <a:gd name="T18" fmla="*/ 99 w 375"/>
                <a:gd name="T19" fmla="*/ 190 h 390"/>
                <a:gd name="T20" fmla="*/ 122 w 375"/>
                <a:gd name="T21" fmla="*/ 305 h 390"/>
                <a:gd name="T22" fmla="*/ 137 w 375"/>
                <a:gd name="T23" fmla="*/ 381 h 390"/>
                <a:gd name="T24" fmla="*/ 229 w 375"/>
                <a:gd name="T25" fmla="*/ 374 h 390"/>
                <a:gd name="T26" fmla="*/ 244 w 375"/>
                <a:gd name="T27" fmla="*/ 336 h 390"/>
                <a:gd name="T28" fmla="*/ 252 w 375"/>
                <a:gd name="T29" fmla="*/ 267 h 390"/>
                <a:gd name="T30" fmla="*/ 305 w 375"/>
                <a:gd name="T31" fmla="*/ 244 h 390"/>
                <a:gd name="T32" fmla="*/ 374 w 375"/>
                <a:gd name="T33" fmla="*/ 213 h 390"/>
                <a:gd name="T34" fmla="*/ 374 w 375"/>
                <a:gd name="T35" fmla="*/ 213 h 390"/>
                <a:gd name="T36" fmla="*/ 336 w 375"/>
                <a:gd name="T37" fmla="*/ 38 h 390"/>
                <a:gd name="T38" fmla="*/ 336 w 375"/>
                <a:gd name="T39"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5" h="390">
                  <a:moveTo>
                    <a:pt x="336" y="0"/>
                  </a:moveTo>
                  <a:lnTo>
                    <a:pt x="336" y="0"/>
                  </a:lnTo>
                  <a:cubicBezTo>
                    <a:pt x="298" y="15"/>
                    <a:pt x="267" y="30"/>
                    <a:pt x="222" y="38"/>
                  </a:cubicBezTo>
                  <a:cubicBezTo>
                    <a:pt x="183" y="38"/>
                    <a:pt x="145" y="30"/>
                    <a:pt x="99" y="30"/>
                  </a:cubicBezTo>
                  <a:lnTo>
                    <a:pt x="99" y="30"/>
                  </a:lnTo>
                  <a:cubicBezTo>
                    <a:pt x="76" y="30"/>
                    <a:pt x="38" y="15"/>
                    <a:pt x="23" y="38"/>
                  </a:cubicBezTo>
                  <a:cubicBezTo>
                    <a:pt x="0" y="76"/>
                    <a:pt x="23" y="122"/>
                    <a:pt x="23" y="168"/>
                  </a:cubicBezTo>
                  <a:lnTo>
                    <a:pt x="23" y="168"/>
                  </a:lnTo>
                  <a:cubicBezTo>
                    <a:pt x="30" y="175"/>
                    <a:pt x="30" y="183"/>
                    <a:pt x="38" y="183"/>
                  </a:cubicBezTo>
                  <a:cubicBezTo>
                    <a:pt x="61" y="190"/>
                    <a:pt x="76" y="183"/>
                    <a:pt x="99" y="190"/>
                  </a:cubicBezTo>
                  <a:cubicBezTo>
                    <a:pt x="99" y="190"/>
                    <a:pt x="122" y="298"/>
                    <a:pt x="122" y="305"/>
                  </a:cubicBezTo>
                  <a:cubicBezTo>
                    <a:pt x="122" y="313"/>
                    <a:pt x="137" y="381"/>
                    <a:pt x="137" y="381"/>
                  </a:cubicBezTo>
                  <a:cubicBezTo>
                    <a:pt x="168" y="381"/>
                    <a:pt x="199" y="389"/>
                    <a:pt x="229" y="374"/>
                  </a:cubicBezTo>
                  <a:cubicBezTo>
                    <a:pt x="244" y="374"/>
                    <a:pt x="244" y="351"/>
                    <a:pt x="244" y="336"/>
                  </a:cubicBezTo>
                  <a:cubicBezTo>
                    <a:pt x="252" y="313"/>
                    <a:pt x="237" y="282"/>
                    <a:pt x="252" y="267"/>
                  </a:cubicBezTo>
                  <a:cubicBezTo>
                    <a:pt x="260" y="244"/>
                    <a:pt x="290" y="252"/>
                    <a:pt x="305" y="244"/>
                  </a:cubicBezTo>
                  <a:cubicBezTo>
                    <a:pt x="336" y="236"/>
                    <a:pt x="344" y="229"/>
                    <a:pt x="374" y="213"/>
                  </a:cubicBezTo>
                  <a:lnTo>
                    <a:pt x="374" y="213"/>
                  </a:lnTo>
                  <a:cubicBezTo>
                    <a:pt x="351" y="168"/>
                    <a:pt x="336" y="76"/>
                    <a:pt x="336" y="38"/>
                  </a:cubicBezTo>
                  <a:cubicBezTo>
                    <a:pt x="336" y="30"/>
                    <a:pt x="336" y="15"/>
                    <a:pt x="336"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35" name="Freeform 118">
              <a:extLst>
                <a:ext uri="{FF2B5EF4-FFF2-40B4-BE49-F238E27FC236}">
                  <a16:creationId xmlns:a16="http://schemas.microsoft.com/office/drawing/2014/main" id="{C3AAA7CA-F06D-4985-A61F-0726CB7BD4BC}"/>
                </a:ext>
              </a:extLst>
            </p:cNvPr>
            <p:cNvSpPr>
              <a:spLocks noChangeArrowheads="1"/>
            </p:cNvSpPr>
            <p:nvPr/>
          </p:nvSpPr>
          <p:spPr bwMode="auto">
            <a:xfrm>
              <a:off x="6644842" y="5781676"/>
              <a:ext cx="623847" cy="449263"/>
            </a:xfrm>
            <a:custGeom>
              <a:avLst/>
              <a:gdLst>
                <a:gd name="T0" fmla="*/ 61 w 1735"/>
                <a:gd name="T1" fmla="*/ 336 h 1246"/>
                <a:gd name="T2" fmla="*/ 222 w 1735"/>
                <a:gd name="T3" fmla="*/ 359 h 1246"/>
                <a:gd name="T4" fmla="*/ 291 w 1735"/>
                <a:gd name="T5" fmla="*/ 298 h 1246"/>
                <a:gd name="T6" fmla="*/ 329 w 1735"/>
                <a:gd name="T7" fmla="*/ 214 h 1246"/>
                <a:gd name="T8" fmla="*/ 489 w 1735"/>
                <a:gd name="T9" fmla="*/ 191 h 1246"/>
                <a:gd name="T10" fmla="*/ 642 w 1735"/>
                <a:gd name="T11" fmla="*/ 175 h 1246"/>
                <a:gd name="T12" fmla="*/ 734 w 1735"/>
                <a:gd name="T13" fmla="*/ 175 h 1246"/>
                <a:gd name="T14" fmla="*/ 810 w 1735"/>
                <a:gd name="T15" fmla="*/ 38 h 1246"/>
                <a:gd name="T16" fmla="*/ 902 w 1735"/>
                <a:gd name="T17" fmla="*/ 30 h 1246"/>
                <a:gd name="T18" fmla="*/ 955 w 1735"/>
                <a:gd name="T19" fmla="*/ 7 h 1246"/>
                <a:gd name="T20" fmla="*/ 1039 w 1735"/>
                <a:gd name="T21" fmla="*/ 30 h 1246"/>
                <a:gd name="T22" fmla="*/ 1077 w 1735"/>
                <a:gd name="T23" fmla="*/ 68 h 1246"/>
                <a:gd name="T24" fmla="*/ 1161 w 1735"/>
                <a:gd name="T25" fmla="*/ 46 h 1246"/>
                <a:gd name="T26" fmla="*/ 1215 w 1735"/>
                <a:gd name="T27" fmla="*/ 107 h 1246"/>
                <a:gd name="T28" fmla="*/ 1230 w 1735"/>
                <a:gd name="T29" fmla="*/ 122 h 1246"/>
                <a:gd name="T30" fmla="*/ 1314 w 1735"/>
                <a:gd name="T31" fmla="*/ 244 h 1246"/>
                <a:gd name="T32" fmla="*/ 1421 w 1735"/>
                <a:gd name="T33" fmla="*/ 313 h 1246"/>
                <a:gd name="T34" fmla="*/ 1444 w 1735"/>
                <a:gd name="T35" fmla="*/ 206 h 1246"/>
                <a:gd name="T36" fmla="*/ 1566 w 1735"/>
                <a:gd name="T37" fmla="*/ 152 h 1246"/>
                <a:gd name="T38" fmla="*/ 1581 w 1735"/>
                <a:gd name="T39" fmla="*/ 175 h 1246"/>
                <a:gd name="T40" fmla="*/ 1734 w 1735"/>
                <a:gd name="T41" fmla="*/ 481 h 1246"/>
                <a:gd name="T42" fmla="*/ 1643 w 1735"/>
                <a:gd name="T43" fmla="*/ 512 h 1246"/>
                <a:gd name="T44" fmla="*/ 1536 w 1735"/>
                <a:gd name="T45" fmla="*/ 672 h 1246"/>
                <a:gd name="T46" fmla="*/ 1490 w 1735"/>
                <a:gd name="T47" fmla="*/ 741 h 1246"/>
                <a:gd name="T48" fmla="*/ 1398 w 1735"/>
                <a:gd name="T49" fmla="*/ 817 h 1246"/>
                <a:gd name="T50" fmla="*/ 1406 w 1735"/>
                <a:gd name="T51" fmla="*/ 863 h 1246"/>
                <a:gd name="T52" fmla="*/ 1314 w 1735"/>
                <a:gd name="T53" fmla="*/ 848 h 1246"/>
                <a:gd name="T54" fmla="*/ 1207 w 1735"/>
                <a:gd name="T55" fmla="*/ 909 h 1246"/>
                <a:gd name="T56" fmla="*/ 1047 w 1735"/>
                <a:gd name="T57" fmla="*/ 817 h 1246"/>
                <a:gd name="T58" fmla="*/ 993 w 1735"/>
                <a:gd name="T59" fmla="*/ 901 h 1246"/>
                <a:gd name="T60" fmla="*/ 1009 w 1735"/>
                <a:gd name="T61" fmla="*/ 1023 h 1246"/>
                <a:gd name="T62" fmla="*/ 886 w 1735"/>
                <a:gd name="T63" fmla="*/ 1031 h 1246"/>
                <a:gd name="T64" fmla="*/ 772 w 1735"/>
                <a:gd name="T65" fmla="*/ 1115 h 1246"/>
                <a:gd name="T66" fmla="*/ 596 w 1735"/>
                <a:gd name="T67" fmla="*/ 1245 h 1246"/>
                <a:gd name="T68" fmla="*/ 466 w 1735"/>
                <a:gd name="T69" fmla="*/ 1161 h 1246"/>
                <a:gd name="T70" fmla="*/ 283 w 1735"/>
                <a:gd name="T71" fmla="*/ 1222 h 1246"/>
                <a:gd name="T72" fmla="*/ 291 w 1735"/>
                <a:gd name="T73" fmla="*/ 1107 h 1246"/>
                <a:gd name="T74" fmla="*/ 237 w 1735"/>
                <a:gd name="T75" fmla="*/ 1016 h 1246"/>
                <a:gd name="T76" fmla="*/ 84 w 1735"/>
                <a:gd name="T77" fmla="*/ 863 h 1246"/>
                <a:gd name="T78" fmla="*/ 100 w 1735"/>
                <a:gd name="T79" fmla="*/ 710 h 1246"/>
                <a:gd name="T80" fmla="*/ 39 w 1735"/>
                <a:gd name="T81" fmla="*/ 649 h 1246"/>
                <a:gd name="T82" fmla="*/ 31 w 1735"/>
                <a:gd name="T83" fmla="*/ 550 h 1246"/>
                <a:gd name="T84" fmla="*/ 46 w 1735"/>
                <a:gd name="T85" fmla="*/ 427 h 1246"/>
                <a:gd name="T86" fmla="*/ 61 w 1735"/>
                <a:gd name="T87" fmla="*/ 336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35" h="1246">
                  <a:moveTo>
                    <a:pt x="61" y="336"/>
                  </a:moveTo>
                  <a:lnTo>
                    <a:pt x="61" y="336"/>
                  </a:lnTo>
                  <a:cubicBezTo>
                    <a:pt x="84" y="336"/>
                    <a:pt x="107" y="320"/>
                    <a:pt x="138" y="320"/>
                  </a:cubicBezTo>
                  <a:cubicBezTo>
                    <a:pt x="168" y="328"/>
                    <a:pt x="191" y="351"/>
                    <a:pt x="222" y="359"/>
                  </a:cubicBezTo>
                  <a:cubicBezTo>
                    <a:pt x="222" y="359"/>
                    <a:pt x="237" y="290"/>
                    <a:pt x="245" y="290"/>
                  </a:cubicBezTo>
                  <a:cubicBezTo>
                    <a:pt x="253" y="290"/>
                    <a:pt x="291" y="298"/>
                    <a:pt x="291" y="298"/>
                  </a:cubicBezTo>
                  <a:cubicBezTo>
                    <a:pt x="298" y="282"/>
                    <a:pt x="314" y="275"/>
                    <a:pt x="321" y="260"/>
                  </a:cubicBezTo>
                  <a:cubicBezTo>
                    <a:pt x="329" y="244"/>
                    <a:pt x="321" y="221"/>
                    <a:pt x="329" y="214"/>
                  </a:cubicBezTo>
                  <a:cubicBezTo>
                    <a:pt x="359" y="198"/>
                    <a:pt x="390" y="221"/>
                    <a:pt x="420" y="214"/>
                  </a:cubicBezTo>
                  <a:cubicBezTo>
                    <a:pt x="443" y="214"/>
                    <a:pt x="466" y="206"/>
                    <a:pt x="489" y="191"/>
                  </a:cubicBezTo>
                  <a:cubicBezTo>
                    <a:pt x="512" y="183"/>
                    <a:pt x="528" y="145"/>
                    <a:pt x="558" y="137"/>
                  </a:cubicBezTo>
                  <a:cubicBezTo>
                    <a:pt x="589" y="137"/>
                    <a:pt x="619" y="160"/>
                    <a:pt x="642" y="175"/>
                  </a:cubicBezTo>
                  <a:cubicBezTo>
                    <a:pt x="657" y="183"/>
                    <a:pt x="665" y="214"/>
                    <a:pt x="680" y="214"/>
                  </a:cubicBezTo>
                  <a:cubicBezTo>
                    <a:pt x="703" y="214"/>
                    <a:pt x="726" y="198"/>
                    <a:pt x="734" y="175"/>
                  </a:cubicBezTo>
                  <a:cubicBezTo>
                    <a:pt x="757" y="152"/>
                    <a:pt x="757" y="114"/>
                    <a:pt x="772" y="84"/>
                  </a:cubicBezTo>
                  <a:cubicBezTo>
                    <a:pt x="787" y="68"/>
                    <a:pt x="803" y="53"/>
                    <a:pt x="810" y="38"/>
                  </a:cubicBezTo>
                  <a:lnTo>
                    <a:pt x="810" y="38"/>
                  </a:lnTo>
                  <a:cubicBezTo>
                    <a:pt x="841" y="38"/>
                    <a:pt x="879" y="38"/>
                    <a:pt x="902" y="30"/>
                  </a:cubicBezTo>
                  <a:cubicBezTo>
                    <a:pt x="917" y="30"/>
                    <a:pt x="917" y="7"/>
                    <a:pt x="925" y="7"/>
                  </a:cubicBezTo>
                  <a:cubicBezTo>
                    <a:pt x="932" y="0"/>
                    <a:pt x="947" y="0"/>
                    <a:pt x="955" y="7"/>
                  </a:cubicBezTo>
                  <a:cubicBezTo>
                    <a:pt x="963" y="15"/>
                    <a:pt x="970" y="30"/>
                    <a:pt x="986" y="30"/>
                  </a:cubicBezTo>
                  <a:cubicBezTo>
                    <a:pt x="1001" y="38"/>
                    <a:pt x="1024" y="23"/>
                    <a:pt x="1039" y="30"/>
                  </a:cubicBezTo>
                  <a:cubicBezTo>
                    <a:pt x="1055" y="38"/>
                    <a:pt x="1047" y="53"/>
                    <a:pt x="1055" y="61"/>
                  </a:cubicBezTo>
                  <a:cubicBezTo>
                    <a:pt x="1062" y="68"/>
                    <a:pt x="1070" y="61"/>
                    <a:pt x="1077" y="68"/>
                  </a:cubicBezTo>
                  <a:cubicBezTo>
                    <a:pt x="1085" y="76"/>
                    <a:pt x="1077" y="107"/>
                    <a:pt x="1093" y="107"/>
                  </a:cubicBezTo>
                  <a:cubicBezTo>
                    <a:pt x="1123" y="99"/>
                    <a:pt x="1131" y="46"/>
                    <a:pt x="1161" y="46"/>
                  </a:cubicBezTo>
                  <a:cubicBezTo>
                    <a:pt x="1184" y="46"/>
                    <a:pt x="1161" y="91"/>
                    <a:pt x="1177" y="107"/>
                  </a:cubicBezTo>
                  <a:cubicBezTo>
                    <a:pt x="1184" y="114"/>
                    <a:pt x="1200" y="107"/>
                    <a:pt x="1215" y="107"/>
                  </a:cubicBezTo>
                  <a:lnTo>
                    <a:pt x="1215" y="107"/>
                  </a:lnTo>
                  <a:cubicBezTo>
                    <a:pt x="1222" y="114"/>
                    <a:pt x="1222" y="122"/>
                    <a:pt x="1230" y="122"/>
                  </a:cubicBezTo>
                  <a:cubicBezTo>
                    <a:pt x="1253" y="129"/>
                    <a:pt x="1268" y="122"/>
                    <a:pt x="1291" y="129"/>
                  </a:cubicBezTo>
                  <a:cubicBezTo>
                    <a:pt x="1291" y="129"/>
                    <a:pt x="1314" y="237"/>
                    <a:pt x="1314" y="244"/>
                  </a:cubicBezTo>
                  <a:cubicBezTo>
                    <a:pt x="1314" y="252"/>
                    <a:pt x="1329" y="320"/>
                    <a:pt x="1329" y="320"/>
                  </a:cubicBezTo>
                  <a:cubicBezTo>
                    <a:pt x="1360" y="320"/>
                    <a:pt x="1391" y="328"/>
                    <a:pt x="1421" y="313"/>
                  </a:cubicBezTo>
                  <a:cubicBezTo>
                    <a:pt x="1436" y="313"/>
                    <a:pt x="1436" y="290"/>
                    <a:pt x="1436" y="275"/>
                  </a:cubicBezTo>
                  <a:cubicBezTo>
                    <a:pt x="1444" y="252"/>
                    <a:pt x="1429" y="221"/>
                    <a:pt x="1444" y="206"/>
                  </a:cubicBezTo>
                  <a:cubicBezTo>
                    <a:pt x="1452" y="183"/>
                    <a:pt x="1482" y="191"/>
                    <a:pt x="1497" y="183"/>
                  </a:cubicBezTo>
                  <a:cubicBezTo>
                    <a:pt x="1528" y="175"/>
                    <a:pt x="1536" y="168"/>
                    <a:pt x="1566" y="152"/>
                  </a:cubicBezTo>
                  <a:lnTo>
                    <a:pt x="1566" y="152"/>
                  </a:lnTo>
                  <a:cubicBezTo>
                    <a:pt x="1574" y="160"/>
                    <a:pt x="1574" y="168"/>
                    <a:pt x="1581" y="175"/>
                  </a:cubicBezTo>
                  <a:cubicBezTo>
                    <a:pt x="1574" y="229"/>
                    <a:pt x="1612" y="343"/>
                    <a:pt x="1643" y="389"/>
                  </a:cubicBezTo>
                  <a:cubicBezTo>
                    <a:pt x="1650" y="412"/>
                    <a:pt x="1696" y="450"/>
                    <a:pt x="1734" y="481"/>
                  </a:cubicBezTo>
                  <a:lnTo>
                    <a:pt x="1734" y="481"/>
                  </a:lnTo>
                  <a:cubicBezTo>
                    <a:pt x="1704" y="489"/>
                    <a:pt x="1673" y="489"/>
                    <a:pt x="1643" y="512"/>
                  </a:cubicBezTo>
                  <a:cubicBezTo>
                    <a:pt x="1612" y="534"/>
                    <a:pt x="1574" y="565"/>
                    <a:pt x="1551" y="596"/>
                  </a:cubicBezTo>
                  <a:cubicBezTo>
                    <a:pt x="1543" y="618"/>
                    <a:pt x="1543" y="649"/>
                    <a:pt x="1536" y="672"/>
                  </a:cubicBezTo>
                  <a:cubicBezTo>
                    <a:pt x="1528" y="695"/>
                    <a:pt x="1505" y="718"/>
                    <a:pt x="1490" y="741"/>
                  </a:cubicBezTo>
                  <a:lnTo>
                    <a:pt x="1490" y="741"/>
                  </a:lnTo>
                  <a:cubicBezTo>
                    <a:pt x="1482" y="756"/>
                    <a:pt x="1490" y="786"/>
                    <a:pt x="1467" y="802"/>
                  </a:cubicBezTo>
                  <a:cubicBezTo>
                    <a:pt x="1452" y="817"/>
                    <a:pt x="1414" y="802"/>
                    <a:pt x="1398" y="817"/>
                  </a:cubicBezTo>
                  <a:cubicBezTo>
                    <a:pt x="1383" y="832"/>
                    <a:pt x="1406" y="848"/>
                    <a:pt x="1406" y="863"/>
                  </a:cubicBezTo>
                  <a:lnTo>
                    <a:pt x="1406" y="863"/>
                  </a:lnTo>
                  <a:cubicBezTo>
                    <a:pt x="1398" y="871"/>
                    <a:pt x="1383" y="878"/>
                    <a:pt x="1375" y="878"/>
                  </a:cubicBezTo>
                  <a:cubicBezTo>
                    <a:pt x="1352" y="871"/>
                    <a:pt x="1337" y="848"/>
                    <a:pt x="1314" y="848"/>
                  </a:cubicBezTo>
                  <a:cubicBezTo>
                    <a:pt x="1284" y="848"/>
                    <a:pt x="1253" y="863"/>
                    <a:pt x="1230" y="878"/>
                  </a:cubicBezTo>
                  <a:cubicBezTo>
                    <a:pt x="1215" y="878"/>
                    <a:pt x="1215" y="916"/>
                    <a:pt x="1207" y="909"/>
                  </a:cubicBezTo>
                  <a:cubicBezTo>
                    <a:pt x="1169" y="886"/>
                    <a:pt x="1169" y="832"/>
                    <a:pt x="1131" y="817"/>
                  </a:cubicBezTo>
                  <a:cubicBezTo>
                    <a:pt x="1108" y="802"/>
                    <a:pt x="1070" y="802"/>
                    <a:pt x="1047" y="817"/>
                  </a:cubicBezTo>
                  <a:cubicBezTo>
                    <a:pt x="1024" y="832"/>
                    <a:pt x="1047" y="863"/>
                    <a:pt x="1032" y="886"/>
                  </a:cubicBezTo>
                  <a:cubicBezTo>
                    <a:pt x="1032" y="893"/>
                    <a:pt x="1001" y="893"/>
                    <a:pt x="993" y="901"/>
                  </a:cubicBezTo>
                  <a:cubicBezTo>
                    <a:pt x="986" y="939"/>
                    <a:pt x="1001" y="985"/>
                    <a:pt x="1009" y="1023"/>
                  </a:cubicBezTo>
                  <a:lnTo>
                    <a:pt x="1009" y="1023"/>
                  </a:lnTo>
                  <a:cubicBezTo>
                    <a:pt x="986" y="1023"/>
                    <a:pt x="970" y="1031"/>
                    <a:pt x="955" y="1038"/>
                  </a:cubicBezTo>
                  <a:cubicBezTo>
                    <a:pt x="932" y="1038"/>
                    <a:pt x="902" y="1016"/>
                    <a:pt x="886" y="1031"/>
                  </a:cubicBezTo>
                  <a:cubicBezTo>
                    <a:pt x="856" y="1061"/>
                    <a:pt x="886" y="1123"/>
                    <a:pt x="848" y="1153"/>
                  </a:cubicBezTo>
                  <a:cubicBezTo>
                    <a:pt x="825" y="1168"/>
                    <a:pt x="803" y="1107"/>
                    <a:pt x="772" y="1115"/>
                  </a:cubicBezTo>
                  <a:cubicBezTo>
                    <a:pt x="749" y="1115"/>
                    <a:pt x="780" y="1161"/>
                    <a:pt x="764" y="1168"/>
                  </a:cubicBezTo>
                  <a:cubicBezTo>
                    <a:pt x="711" y="1207"/>
                    <a:pt x="650" y="1229"/>
                    <a:pt x="596" y="1245"/>
                  </a:cubicBezTo>
                  <a:cubicBezTo>
                    <a:pt x="581" y="1245"/>
                    <a:pt x="581" y="1222"/>
                    <a:pt x="573" y="1214"/>
                  </a:cubicBezTo>
                  <a:cubicBezTo>
                    <a:pt x="535" y="1191"/>
                    <a:pt x="505" y="1161"/>
                    <a:pt x="466" y="1161"/>
                  </a:cubicBezTo>
                  <a:cubicBezTo>
                    <a:pt x="436" y="1161"/>
                    <a:pt x="420" y="1199"/>
                    <a:pt x="390" y="1207"/>
                  </a:cubicBezTo>
                  <a:cubicBezTo>
                    <a:pt x="359" y="1222"/>
                    <a:pt x="314" y="1214"/>
                    <a:pt x="283" y="1222"/>
                  </a:cubicBezTo>
                  <a:lnTo>
                    <a:pt x="283" y="1222"/>
                  </a:lnTo>
                  <a:cubicBezTo>
                    <a:pt x="283" y="1184"/>
                    <a:pt x="291" y="1146"/>
                    <a:pt x="291" y="1107"/>
                  </a:cubicBezTo>
                  <a:cubicBezTo>
                    <a:pt x="291" y="1077"/>
                    <a:pt x="283" y="1038"/>
                    <a:pt x="268" y="1016"/>
                  </a:cubicBezTo>
                  <a:cubicBezTo>
                    <a:pt x="260" y="1000"/>
                    <a:pt x="245" y="1023"/>
                    <a:pt x="237" y="1016"/>
                  </a:cubicBezTo>
                  <a:cubicBezTo>
                    <a:pt x="230" y="1008"/>
                    <a:pt x="230" y="993"/>
                    <a:pt x="222" y="977"/>
                  </a:cubicBezTo>
                  <a:cubicBezTo>
                    <a:pt x="176" y="939"/>
                    <a:pt x="123" y="909"/>
                    <a:pt x="84" y="863"/>
                  </a:cubicBezTo>
                  <a:cubicBezTo>
                    <a:pt x="61" y="832"/>
                    <a:pt x="46" y="794"/>
                    <a:pt x="54" y="764"/>
                  </a:cubicBezTo>
                  <a:cubicBezTo>
                    <a:pt x="54" y="741"/>
                    <a:pt x="92" y="733"/>
                    <a:pt x="100" y="710"/>
                  </a:cubicBezTo>
                  <a:cubicBezTo>
                    <a:pt x="100" y="695"/>
                    <a:pt x="92" y="679"/>
                    <a:pt x="84" y="664"/>
                  </a:cubicBezTo>
                  <a:cubicBezTo>
                    <a:pt x="77" y="657"/>
                    <a:pt x="54" y="664"/>
                    <a:pt x="39" y="649"/>
                  </a:cubicBezTo>
                  <a:cubicBezTo>
                    <a:pt x="23" y="634"/>
                    <a:pt x="8" y="611"/>
                    <a:pt x="0" y="580"/>
                  </a:cubicBezTo>
                  <a:cubicBezTo>
                    <a:pt x="0" y="565"/>
                    <a:pt x="23" y="557"/>
                    <a:pt x="31" y="550"/>
                  </a:cubicBezTo>
                  <a:cubicBezTo>
                    <a:pt x="39" y="527"/>
                    <a:pt x="31" y="504"/>
                    <a:pt x="31" y="489"/>
                  </a:cubicBezTo>
                  <a:cubicBezTo>
                    <a:pt x="39" y="466"/>
                    <a:pt x="39" y="450"/>
                    <a:pt x="46" y="427"/>
                  </a:cubicBezTo>
                  <a:cubicBezTo>
                    <a:pt x="46" y="412"/>
                    <a:pt x="61" y="404"/>
                    <a:pt x="61" y="389"/>
                  </a:cubicBezTo>
                  <a:cubicBezTo>
                    <a:pt x="69" y="374"/>
                    <a:pt x="61" y="351"/>
                    <a:pt x="61" y="336"/>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36" name="Freeform 119">
              <a:extLst>
                <a:ext uri="{FF2B5EF4-FFF2-40B4-BE49-F238E27FC236}">
                  <a16:creationId xmlns:a16="http://schemas.microsoft.com/office/drawing/2014/main" id="{CE219837-49D6-43E0-955F-2463CDEC2FD3}"/>
                </a:ext>
              </a:extLst>
            </p:cNvPr>
            <p:cNvSpPr>
              <a:spLocks noChangeArrowheads="1"/>
            </p:cNvSpPr>
            <p:nvPr/>
          </p:nvSpPr>
          <p:spPr bwMode="auto">
            <a:xfrm>
              <a:off x="5897180" y="5508625"/>
              <a:ext cx="852431" cy="1144588"/>
            </a:xfrm>
            <a:custGeom>
              <a:avLst/>
              <a:gdLst>
                <a:gd name="T0" fmla="*/ 938 w 2368"/>
                <a:gd name="T1" fmla="*/ 520 h 3178"/>
                <a:gd name="T2" fmla="*/ 961 w 2368"/>
                <a:gd name="T3" fmla="*/ 611 h 3178"/>
                <a:gd name="T4" fmla="*/ 565 w 2368"/>
                <a:gd name="T5" fmla="*/ 680 h 3178"/>
                <a:gd name="T6" fmla="*/ 588 w 2368"/>
                <a:gd name="T7" fmla="*/ 733 h 3178"/>
                <a:gd name="T8" fmla="*/ 519 w 2368"/>
                <a:gd name="T9" fmla="*/ 794 h 3178"/>
                <a:gd name="T10" fmla="*/ 359 w 2368"/>
                <a:gd name="T11" fmla="*/ 1076 h 3178"/>
                <a:gd name="T12" fmla="*/ 137 w 2368"/>
                <a:gd name="T13" fmla="*/ 1443 h 3178"/>
                <a:gd name="T14" fmla="*/ 91 w 2368"/>
                <a:gd name="T15" fmla="*/ 1726 h 3178"/>
                <a:gd name="T16" fmla="*/ 107 w 2368"/>
                <a:gd name="T17" fmla="*/ 1932 h 3178"/>
                <a:gd name="T18" fmla="*/ 229 w 2368"/>
                <a:gd name="T19" fmla="*/ 2092 h 3178"/>
                <a:gd name="T20" fmla="*/ 359 w 2368"/>
                <a:gd name="T21" fmla="*/ 2413 h 3178"/>
                <a:gd name="T22" fmla="*/ 649 w 2368"/>
                <a:gd name="T23" fmla="*/ 2665 h 3178"/>
                <a:gd name="T24" fmla="*/ 778 w 2368"/>
                <a:gd name="T25" fmla="*/ 3070 h 3178"/>
                <a:gd name="T26" fmla="*/ 1045 w 2368"/>
                <a:gd name="T27" fmla="*/ 2810 h 3178"/>
                <a:gd name="T28" fmla="*/ 1236 w 2368"/>
                <a:gd name="T29" fmla="*/ 2688 h 3178"/>
                <a:gd name="T30" fmla="*/ 1251 w 2368"/>
                <a:gd name="T31" fmla="*/ 2742 h 3178"/>
                <a:gd name="T32" fmla="*/ 1366 w 2368"/>
                <a:gd name="T33" fmla="*/ 2673 h 3178"/>
                <a:gd name="T34" fmla="*/ 1488 w 2368"/>
                <a:gd name="T35" fmla="*/ 2742 h 3178"/>
                <a:gd name="T36" fmla="*/ 1626 w 2368"/>
                <a:gd name="T37" fmla="*/ 2665 h 3178"/>
                <a:gd name="T38" fmla="*/ 1817 w 2368"/>
                <a:gd name="T39" fmla="*/ 2612 h 3178"/>
                <a:gd name="T40" fmla="*/ 1916 w 2368"/>
                <a:gd name="T41" fmla="*/ 2619 h 3178"/>
                <a:gd name="T42" fmla="*/ 1992 w 2368"/>
                <a:gd name="T43" fmla="*/ 2596 h 3178"/>
                <a:gd name="T44" fmla="*/ 2099 w 2368"/>
                <a:gd name="T45" fmla="*/ 2566 h 3178"/>
                <a:gd name="T46" fmla="*/ 2122 w 2368"/>
                <a:gd name="T47" fmla="*/ 2321 h 3178"/>
                <a:gd name="T48" fmla="*/ 2115 w 2368"/>
                <a:gd name="T49" fmla="*/ 2199 h 3178"/>
                <a:gd name="T50" fmla="*/ 2137 w 2368"/>
                <a:gd name="T51" fmla="*/ 2115 h 3178"/>
                <a:gd name="T52" fmla="*/ 2222 w 2368"/>
                <a:gd name="T53" fmla="*/ 1993 h 3178"/>
                <a:gd name="T54" fmla="*/ 2359 w 2368"/>
                <a:gd name="T55" fmla="*/ 1978 h 3178"/>
                <a:gd name="T56" fmla="*/ 2367 w 2368"/>
                <a:gd name="T57" fmla="*/ 1863 h 3178"/>
                <a:gd name="T58" fmla="*/ 2313 w 2368"/>
                <a:gd name="T59" fmla="*/ 1772 h 3178"/>
                <a:gd name="T60" fmla="*/ 2160 w 2368"/>
                <a:gd name="T61" fmla="*/ 1619 h 3178"/>
                <a:gd name="T62" fmla="*/ 2176 w 2368"/>
                <a:gd name="T63" fmla="*/ 1466 h 3178"/>
                <a:gd name="T64" fmla="*/ 2115 w 2368"/>
                <a:gd name="T65" fmla="*/ 1405 h 3178"/>
                <a:gd name="T66" fmla="*/ 2107 w 2368"/>
                <a:gd name="T67" fmla="*/ 1306 h 3178"/>
                <a:gd name="T68" fmla="*/ 2122 w 2368"/>
                <a:gd name="T69" fmla="*/ 1183 h 3178"/>
                <a:gd name="T70" fmla="*/ 2137 w 2368"/>
                <a:gd name="T71" fmla="*/ 1092 h 3178"/>
                <a:gd name="T72" fmla="*/ 2099 w 2368"/>
                <a:gd name="T73" fmla="*/ 1076 h 3178"/>
                <a:gd name="T74" fmla="*/ 2023 w 2368"/>
                <a:gd name="T75" fmla="*/ 977 h 3178"/>
                <a:gd name="T76" fmla="*/ 1985 w 2368"/>
                <a:gd name="T77" fmla="*/ 947 h 3178"/>
                <a:gd name="T78" fmla="*/ 1870 w 2368"/>
                <a:gd name="T79" fmla="*/ 1046 h 3178"/>
                <a:gd name="T80" fmla="*/ 1763 w 2368"/>
                <a:gd name="T81" fmla="*/ 1008 h 3178"/>
                <a:gd name="T82" fmla="*/ 1733 w 2368"/>
                <a:gd name="T83" fmla="*/ 901 h 3178"/>
                <a:gd name="T84" fmla="*/ 1740 w 2368"/>
                <a:gd name="T85" fmla="*/ 794 h 3178"/>
                <a:gd name="T86" fmla="*/ 1748 w 2368"/>
                <a:gd name="T87" fmla="*/ 642 h 3178"/>
                <a:gd name="T88" fmla="*/ 1740 w 2368"/>
                <a:gd name="T89" fmla="*/ 596 h 3178"/>
                <a:gd name="T90" fmla="*/ 1893 w 2368"/>
                <a:gd name="T91" fmla="*/ 436 h 3178"/>
                <a:gd name="T92" fmla="*/ 1862 w 2368"/>
                <a:gd name="T93" fmla="*/ 352 h 3178"/>
                <a:gd name="T94" fmla="*/ 1779 w 2368"/>
                <a:gd name="T95" fmla="*/ 321 h 3178"/>
                <a:gd name="T96" fmla="*/ 1710 w 2368"/>
                <a:gd name="T97" fmla="*/ 207 h 3178"/>
                <a:gd name="T98" fmla="*/ 1618 w 2368"/>
                <a:gd name="T99" fmla="*/ 153 h 3178"/>
                <a:gd name="T100" fmla="*/ 1496 w 2368"/>
                <a:gd name="T101" fmla="*/ 0 h 3178"/>
                <a:gd name="T102" fmla="*/ 1450 w 2368"/>
                <a:gd name="T103" fmla="*/ 31 h 3178"/>
                <a:gd name="T104" fmla="*/ 1305 w 2368"/>
                <a:gd name="T105" fmla="*/ 115 h 3178"/>
                <a:gd name="T106" fmla="*/ 1297 w 2368"/>
                <a:gd name="T107" fmla="*/ 146 h 3178"/>
                <a:gd name="T108" fmla="*/ 1236 w 2368"/>
                <a:gd name="T109" fmla="*/ 222 h 3178"/>
                <a:gd name="T110" fmla="*/ 969 w 2368"/>
                <a:gd name="T111" fmla="*/ 314 h 3178"/>
                <a:gd name="T112" fmla="*/ 961 w 2368"/>
                <a:gd name="T113" fmla="*/ 329 h 3178"/>
                <a:gd name="T114" fmla="*/ 992 w 2368"/>
                <a:gd name="T115" fmla="*/ 375 h 3178"/>
                <a:gd name="T116" fmla="*/ 931 w 2368"/>
                <a:gd name="T117" fmla="*/ 520 h 3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68" h="3178">
                  <a:moveTo>
                    <a:pt x="938" y="520"/>
                  </a:moveTo>
                  <a:lnTo>
                    <a:pt x="938" y="520"/>
                  </a:lnTo>
                  <a:cubicBezTo>
                    <a:pt x="938" y="528"/>
                    <a:pt x="923" y="558"/>
                    <a:pt x="900" y="573"/>
                  </a:cubicBezTo>
                  <a:cubicBezTo>
                    <a:pt x="847" y="650"/>
                    <a:pt x="923" y="611"/>
                    <a:pt x="961" y="611"/>
                  </a:cubicBezTo>
                  <a:cubicBezTo>
                    <a:pt x="961" y="725"/>
                    <a:pt x="717" y="604"/>
                    <a:pt x="687" y="627"/>
                  </a:cubicBezTo>
                  <a:cubicBezTo>
                    <a:pt x="649" y="657"/>
                    <a:pt x="588" y="634"/>
                    <a:pt x="565" y="680"/>
                  </a:cubicBezTo>
                  <a:cubicBezTo>
                    <a:pt x="558" y="688"/>
                    <a:pt x="550" y="718"/>
                    <a:pt x="558" y="725"/>
                  </a:cubicBezTo>
                  <a:cubicBezTo>
                    <a:pt x="565" y="733"/>
                    <a:pt x="580" y="733"/>
                    <a:pt x="588" y="733"/>
                  </a:cubicBezTo>
                  <a:cubicBezTo>
                    <a:pt x="596" y="733"/>
                    <a:pt x="626" y="733"/>
                    <a:pt x="626" y="741"/>
                  </a:cubicBezTo>
                  <a:cubicBezTo>
                    <a:pt x="580" y="748"/>
                    <a:pt x="611" y="870"/>
                    <a:pt x="519" y="794"/>
                  </a:cubicBezTo>
                  <a:cubicBezTo>
                    <a:pt x="443" y="725"/>
                    <a:pt x="420" y="863"/>
                    <a:pt x="382" y="931"/>
                  </a:cubicBezTo>
                  <a:cubicBezTo>
                    <a:pt x="351" y="993"/>
                    <a:pt x="344" y="1008"/>
                    <a:pt x="359" y="1076"/>
                  </a:cubicBezTo>
                  <a:cubicBezTo>
                    <a:pt x="366" y="1130"/>
                    <a:pt x="313" y="1176"/>
                    <a:pt x="290" y="1222"/>
                  </a:cubicBezTo>
                  <a:cubicBezTo>
                    <a:pt x="252" y="1298"/>
                    <a:pt x="168" y="1352"/>
                    <a:pt x="137" y="1443"/>
                  </a:cubicBezTo>
                  <a:cubicBezTo>
                    <a:pt x="122" y="1489"/>
                    <a:pt x="130" y="1520"/>
                    <a:pt x="130" y="1565"/>
                  </a:cubicBezTo>
                  <a:cubicBezTo>
                    <a:pt x="130" y="1611"/>
                    <a:pt x="91" y="1672"/>
                    <a:pt x="91" y="1726"/>
                  </a:cubicBezTo>
                  <a:cubicBezTo>
                    <a:pt x="91" y="1772"/>
                    <a:pt x="61" y="1779"/>
                    <a:pt x="30" y="1794"/>
                  </a:cubicBezTo>
                  <a:cubicBezTo>
                    <a:pt x="0" y="1810"/>
                    <a:pt x="99" y="1902"/>
                    <a:pt x="107" y="1932"/>
                  </a:cubicBezTo>
                  <a:cubicBezTo>
                    <a:pt x="122" y="1978"/>
                    <a:pt x="145" y="1970"/>
                    <a:pt x="168" y="2001"/>
                  </a:cubicBezTo>
                  <a:cubicBezTo>
                    <a:pt x="191" y="2031"/>
                    <a:pt x="214" y="2062"/>
                    <a:pt x="229" y="2092"/>
                  </a:cubicBezTo>
                  <a:cubicBezTo>
                    <a:pt x="244" y="2161"/>
                    <a:pt x="305" y="2207"/>
                    <a:pt x="344" y="2260"/>
                  </a:cubicBezTo>
                  <a:cubicBezTo>
                    <a:pt x="366" y="2299"/>
                    <a:pt x="359" y="2375"/>
                    <a:pt x="359" y="2413"/>
                  </a:cubicBezTo>
                  <a:cubicBezTo>
                    <a:pt x="374" y="2497"/>
                    <a:pt x="466" y="2574"/>
                    <a:pt x="496" y="2650"/>
                  </a:cubicBezTo>
                  <a:cubicBezTo>
                    <a:pt x="542" y="2765"/>
                    <a:pt x="580" y="2665"/>
                    <a:pt x="649" y="2665"/>
                  </a:cubicBezTo>
                  <a:cubicBezTo>
                    <a:pt x="649" y="2726"/>
                    <a:pt x="542" y="2795"/>
                    <a:pt x="588" y="2871"/>
                  </a:cubicBezTo>
                  <a:cubicBezTo>
                    <a:pt x="596" y="2925"/>
                    <a:pt x="709" y="3177"/>
                    <a:pt x="778" y="3070"/>
                  </a:cubicBezTo>
                  <a:cubicBezTo>
                    <a:pt x="824" y="3001"/>
                    <a:pt x="915" y="2765"/>
                    <a:pt x="969" y="2726"/>
                  </a:cubicBezTo>
                  <a:cubicBezTo>
                    <a:pt x="976" y="2742"/>
                    <a:pt x="1030" y="2795"/>
                    <a:pt x="1045" y="2810"/>
                  </a:cubicBezTo>
                  <a:cubicBezTo>
                    <a:pt x="1083" y="2856"/>
                    <a:pt x="1061" y="2871"/>
                    <a:pt x="1091" y="2818"/>
                  </a:cubicBezTo>
                  <a:cubicBezTo>
                    <a:pt x="1122" y="2780"/>
                    <a:pt x="1221" y="2612"/>
                    <a:pt x="1236" y="2688"/>
                  </a:cubicBezTo>
                  <a:cubicBezTo>
                    <a:pt x="1244" y="2704"/>
                    <a:pt x="1251" y="2719"/>
                    <a:pt x="1251" y="2742"/>
                  </a:cubicBezTo>
                  <a:lnTo>
                    <a:pt x="1251" y="2742"/>
                  </a:lnTo>
                  <a:cubicBezTo>
                    <a:pt x="1290" y="2726"/>
                    <a:pt x="1320" y="2726"/>
                    <a:pt x="1351" y="2711"/>
                  </a:cubicBezTo>
                  <a:cubicBezTo>
                    <a:pt x="1358" y="2704"/>
                    <a:pt x="1358" y="2681"/>
                    <a:pt x="1366" y="2673"/>
                  </a:cubicBezTo>
                  <a:cubicBezTo>
                    <a:pt x="1397" y="2665"/>
                    <a:pt x="1427" y="2673"/>
                    <a:pt x="1450" y="2688"/>
                  </a:cubicBezTo>
                  <a:cubicBezTo>
                    <a:pt x="1473" y="2696"/>
                    <a:pt x="1465" y="2726"/>
                    <a:pt x="1488" y="2742"/>
                  </a:cubicBezTo>
                  <a:cubicBezTo>
                    <a:pt x="1511" y="2757"/>
                    <a:pt x="1542" y="2765"/>
                    <a:pt x="1565" y="2757"/>
                  </a:cubicBezTo>
                  <a:cubicBezTo>
                    <a:pt x="1595" y="2734"/>
                    <a:pt x="1595" y="2681"/>
                    <a:pt x="1626" y="2665"/>
                  </a:cubicBezTo>
                  <a:cubicBezTo>
                    <a:pt x="1656" y="2658"/>
                    <a:pt x="1695" y="2688"/>
                    <a:pt x="1725" y="2673"/>
                  </a:cubicBezTo>
                  <a:cubicBezTo>
                    <a:pt x="1763" y="2665"/>
                    <a:pt x="1786" y="2627"/>
                    <a:pt x="1817" y="2612"/>
                  </a:cubicBezTo>
                  <a:cubicBezTo>
                    <a:pt x="1847" y="2604"/>
                    <a:pt x="1878" y="2596"/>
                    <a:pt x="1908" y="2604"/>
                  </a:cubicBezTo>
                  <a:cubicBezTo>
                    <a:pt x="1916" y="2604"/>
                    <a:pt x="1916" y="2612"/>
                    <a:pt x="1916" y="2619"/>
                  </a:cubicBezTo>
                  <a:lnTo>
                    <a:pt x="1916" y="2619"/>
                  </a:lnTo>
                  <a:cubicBezTo>
                    <a:pt x="1947" y="2612"/>
                    <a:pt x="1970" y="2612"/>
                    <a:pt x="1992" y="2596"/>
                  </a:cubicBezTo>
                  <a:cubicBezTo>
                    <a:pt x="2015" y="2581"/>
                    <a:pt x="2015" y="2543"/>
                    <a:pt x="2038" y="2535"/>
                  </a:cubicBezTo>
                  <a:cubicBezTo>
                    <a:pt x="2061" y="2528"/>
                    <a:pt x="2084" y="2581"/>
                    <a:pt x="2099" y="2566"/>
                  </a:cubicBezTo>
                  <a:cubicBezTo>
                    <a:pt x="2122" y="2520"/>
                    <a:pt x="2115" y="2467"/>
                    <a:pt x="2122" y="2413"/>
                  </a:cubicBezTo>
                  <a:cubicBezTo>
                    <a:pt x="2122" y="2383"/>
                    <a:pt x="2137" y="2352"/>
                    <a:pt x="2122" y="2321"/>
                  </a:cubicBezTo>
                  <a:cubicBezTo>
                    <a:pt x="2115" y="2291"/>
                    <a:pt x="2061" y="2283"/>
                    <a:pt x="2061" y="2253"/>
                  </a:cubicBezTo>
                  <a:cubicBezTo>
                    <a:pt x="2061" y="2222"/>
                    <a:pt x="2092" y="2215"/>
                    <a:pt x="2115" y="2199"/>
                  </a:cubicBezTo>
                  <a:cubicBezTo>
                    <a:pt x="2130" y="2192"/>
                    <a:pt x="2160" y="2199"/>
                    <a:pt x="2168" y="2184"/>
                  </a:cubicBezTo>
                  <a:cubicBezTo>
                    <a:pt x="2176" y="2161"/>
                    <a:pt x="2137" y="2138"/>
                    <a:pt x="2137" y="2115"/>
                  </a:cubicBezTo>
                  <a:cubicBezTo>
                    <a:pt x="2137" y="2092"/>
                    <a:pt x="2153" y="2062"/>
                    <a:pt x="2168" y="2046"/>
                  </a:cubicBezTo>
                  <a:cubicBezTo>
                    <a:pt x="2176" y="2024"/>
                    <a:pt x="2199" y="2001"/>
                    <a:pt x="2222" y="1993"/>
                  </a:cubicBezTo>
                  <a:cubicBezTo>
                    <a:pt x="2252" y="1985"/>
                    <a:pt x="2290" y="2008"/>
                    <a:pt x="2321" y="2001"/>
                  </a:cubicBezTo>
                  <a:cubicBezTo>
                    <a:pt x="2336" y="2001"/>
                    <a:pt x="2344" y="1985"/>
                    <a:pt x="2359" y="1978"/>
                  </a:cubicBezTo>
                  <a:lnTo>
                    <a:pt x="2359" y="1978"/>
                  </a:lnTo>
                  <a:cubicBezTo>
                    <a:pt x="2359" y="1940"/>
                    <a:pt x="2367" y="1902"/>
                    <a:pt x="2367" y="1863"/>
                  </a:cubicBezTo>
                  <a:cubicBezTo>
                    <a:pt x="2367" y="1833"/>
                    <a:pt x="2359" y="1794"/>
                    <a:pt x="2344" y="1772"/>
                  </a:cubicBezTo>
                  <a:cubicBezTo>
                    <a:pt x="2336" y="1756"/>
                    <a:pt x="2321" y="1779"/>
                    <a:pt x="2313" y="1772"/>
                  </a:cubicBezTo>
                  <a:cubicBezTo>
                    <a:pt x="2306" y="1764"/>
                    <a:pt x="2306" y="1749"/>
                    <a:pt x="2298" y="1733"/>
                  </a:cubicBezTo>
                  <a:cubicBezTo>
                    <a:pt x="2252" y="1695"/>
                    <a:pt x="2199" y="1665"/>
                    <a:pt x="2160" y="1619"/>
                  </a:cubicBezTo>
                  <a:cubicBezTo>
                    <a:pt x="2137" y="1588"/>
                    <a:pt x="2122" y="1550"/>
                    <a:pt x="2130" y="1520"/>
                  </a:cubicBezTo>
                  <a:cubicBezTo>
                    <a:pt x="2130" y="1497"/>
                    <a:pt x="2168" y="1489"/>
                    <a:pt x="2176" y="1466"/>
                  </a:cubicBezTo>
                  <a:cubicBezTo>
                    <a:pt x="2176" y="1451"/>
                    <a:pt x="2168" y="1435"/>
                    <a:pt x="2160" y="1420"/>
                  </a:cubicBezTo>
                  <a:cubicBezTo>
                    <a:pt x="2153" y="1413"/>
                    <a:pt x="2130" y="1420"/>
                    <a:pt x="2115" y="1405"/>
                  </a:cubicBezTo>
                  <a:cubicBezTo>
                    <a:pt x="2099" y="1390"/>
                    <a:pt x="2084" y="1367"/>
                    <a:pt x="2076" y="1336"/>
                  </a:cubicBezTo>
                  <a:cubicBezTo>
                    <a:pt x="2076" y="1321"/>
                    <a:pt x="2099" y="1313"/>
                    <a:pt x="2107" y="1306"/>
                  </a:cubicBezTo>
                  <a:cubicBezTo>
                    <a:pt x="2115" y="1283"/>
                    <a:pt x="2107" y="1260"/>
                    <a:pt x="2107" y="1245"/>
                  </a:cubicBezTo>
                  <a:cubicBezTo>
                    <a:pt x="2115" y="1222"/>
                    <a:pt x="2115" y="1206"/>
                    <a:pt x="2122" y="1183"/>
                  </a:cubicBezTo>
                  <a:cubicBezTo>
                    <a:pt x="2122" y="1168"/>
                    <a:pt x="2137" y="1160"/>
                    <a:pt x="2137" y="1145"/>
                  </a:cubicBezTo>
                  <a:cubicBezTo>
                    <a:pt x="2145" y="1130"/>
                    <a:pt x="2137" y="1107"/>
                    <a:pt x="2137" y="1092"/>
                  </a:cubicBezTo>
                  <a:lnTo>
                    <a:pt x="2137" y="1092"/>
                  </a:lnTo>
                  <a:cubicBezTo>
                    <a:pt x="2130" y="1084"/>
                    <a:pt x="2115" y="1084"/>
                    <a:pt x="2099" y="1076"/>
                  </a:cubicBezTo>
                  <a:cubicBezTo>
                    <a:pt x="2092" y="1061"/>
                    <a:pt x="2092" y="1046"/>
                    <a:pt x="2084" y="1038"/>
                  </a:cubicBezTo>
                  <a:cubicBezTo>
                    <a:pt x="2069" y="1016"/>
                    <a:pt x="2046" y="1000"/>
                    <a:pt x="2023" y="977"/>
                  </a:cubicBezTo>
                  <a:cubicBezTo>
                    <a:pt x="2015" y="962"/>
                    <a:pt x="2008" y="939"/>
                    <a:pt x="1992" y="924"/>
                  </a:cubicBezTo>
                  <a:cubicBezTo>
                    <a:pt x="1985" y="916"/>
                    <a:pt x="1992" y="939"/>
                    <a:pt x="1985" y="947"/>
                  </a:cubicBezTo>
                  <a:cubicBezTo>
                    <a:pt x="1970" y="962"/>
                    <a:pt x="1939" y="962"/>
                    <a:pt x="1924" y="977"/>
                  </a:cubicBezTo>
                  <a:cubicBezTo>
                    <a:pt x="1901" y="1000"/>
                    <a:pt x="1893" y="1031"/>
                    <a:pt x="1870" y="1046"/>
                  </a:cubicBezTo>
                  <a:cubicBezTo>
                    <a:pt x="1855" y="1061"/>
                    <a:pt x="1832" y="1061"/>
                    <a:pt x="1809" y="1054"/>
                  </a:cubicBezTo>
                  <a:cubicBezTo>
                    <a:pt x="1794" y="1046"/>
                    <a:pt x="1779" y="1023"/>
                    <a:pt x="1763" y="1008"/>
                  </a:cubicBezTo>
                  <a:cubicBezTo>
                    <a:pt x="1748" y="985"/>
                    <a:pt x="1748" y="962"/>
                    <a:pt x="1740" y="939"/>
                  </a:cubicBezTo>
                  <a:cubicBezTo>
                    <a:pt x="1740" y="924"/>
                    <a:pt x="1740" y="908"/>
                    <a:pt x="1733" y="901"/>
                  </a:cubicBezTo>
                  <a:cubicBezTo>
                    <a:pt x="1725" y="878"/>
                    <a:pt x="1695" y="863"/>
                    <a:pt x="1702" y="840"/>
                  </a:cubicBezTo>
                  <a:cubicBezTo>
                    <a:pt x="1702" y="824"/>
                    <a:pt x="1725" y="809"/>
                    <a:pt x="1740" y="794"/>
                  </a:cubicBezTo>
                  <a:cubicBezTo>
                    <a:pt x="1756" y="771"/>
                    <a:pt x="1779" y="748"/>
                    <a:pt x="1786" y="718"/>
                  </a:cubicBezTo>
                  <a:cubicBezTo>
                    <a:pt x="1786" y="688"/>
                    <a:pt x="1763" y="665"/>
                    <a:pt x="1748" y="642"/>
                  </a:cubicBezTo>
                  <a:cubicBezTo>
                    <a:pt x="1740" y="627"/>
                    <a:pt x="1710" y="634"/>
                    <a:pt x="1710" y="627"/>
                  </a:cubicBezTo>
                  <a:cubicBezTo>
                    <a:pt x="1710" y="611"/>
                    <a:pt x="1733" y="611"/>
                    <a:pt x="1740" y="596"/>
                  </a:cubicBezTo>
                  <a:cubicBezTo>
                    <a:pt x="1756" y="566"/>
                    <a:pt x="1740" y="520"/>
                    <a:pt x="1763" y="497"/>
                  </a:cubicBezTo>
                  <a:cubicBezTo>
                    <a:pt x="1794" y="459"/>
                    <a:pt x="1855" y="467"/>
                    <a:pt x="1893" y="436"/>
                  </a:cubicBezTo>
                  <a:cubicBezTo>
                    <a:pt x="1901" y="428"/>
                    <a:pt x="1893" y="405"/>
                    <a:pt x="1885" y="390"/>
                  </a:cubicBezTo>
                  <a:cubicBezTo>
                    <a:pt x="1885" y="375"/>
                    <a:pt x="1870" y="367"/>
                    <a:pt x="1862" y="352"/>
                  </a:cubicBezTo>
                  <a:cubicBezTo>
                    <a:pt x="1862" y="337"/>
                    <a:pt x="1878" y="306"/>
                    <a:pt x="1862" y="306"/>
                  </a:cubicBezTo>
                  <a:cubicBezTo>
                    <a:pt x="1840" y="291"/>
                    <a:pt x="1809" y="321"/>
                    <a:pt x="1779" y="321"/>
                  </a:cubicBezTo>
                  <a:cubicBezTo>
                    <a:pt x="1763" y="321"/>
                    <a:pt x="1763" y="306"/>
                    <a:pt x="1756" y="298"/>
                  </a:cubicBezTo>
                  <a:cubicBezTo>
                    <a:pt x="1740" y="268"/>
                    <a:pt x="1733" y="230"/>
                    <a:pt x="1710" y="207"/>
                  </a:cubicBezTo>
                  <a:cubicBezTo>
                    <a:pt x="1695" y="192"/>
                    <a:pt x="1672" y="207"/>
                    <a:pt x="1656" y="192"/>
                  </a:cubicBezTo>
                  <a:cubicBezTo>
                    <a:pt x="1641" y="184"/>
                    <a:pt x="1626" y="169"/>
                    <a:pt x="1618" y="153"/>
                  </a:cubicBezTo>
                  <a:cubicBezTo>
                    <a:pt x="1603" y="123"/>
                    <a:pt x="1618" y="85"/>
                    <a:pt x="1595" y="54"/>
                  </a:cubicBezTo>
                  <a:cubicBezTo>
                    <a:pt x="1572" y="23"/>
                    <a:pt x="1526" y="16"/>
                    <a:pt x="1496" y="0"/>
                  </a:cubicBezTo>
                  <a:lnTo>
                    <a:pt x="1496" y="0"/>
                  </a:lnTo>
                  <a:cubicBezTo>
                    <a:pt x="1488" y="8"/>
                    <a:pt x="1465" y="16"/>
                    <a:pt x="1450" y="31"/>
                  </a:cubicBezTo>
                  <a:cubicBezTo>
                    <a:pt x="1427" y="54"/>
                    <a:pt x="1397" y="85"/>
                    <a:pt x="1358" y="92"/>
                  </a:cubicBezTo>
                  <a:cubicBezTo>
                    <a:pt x="1343" y="100"/>
                    <a:pt x="1305" y="100"/>
                    <a:pt x="1305" y="115"/>
                  </a:cubicBezTo>
                  <a:lnTo>
                    <a:pt x="1305" y="115"/>
                  </a:lnTo>
                  <a:cubicBezTo>
                    <a:pt x="1297" y="115"/>
                    <a:pt x="1297" y="138"/>
                    <a:pt x="1297" y="146"/>
                  </a:cubicBezTo>
                  <a:cubicBezTo>
                    <a:pt x="1290" y="153"/>
                    <a:pt x="1282" y="153"/>
                    <a:pt x="1274" y="161"/>
                  </a:cubicBezTo>
                  <a:cubicBezTo>
                    <a:pt x="1251" y="184"/>
                    <a:pt x="1251" y="199"/>
                    <a:pt x="1236" y="222"/>
                  </a:cubicBezTo>
                  <a:cubicBezTo>
                    <a:pt x="1190" y="237"/>
                    <a:pt x="1160" y="314"/>
                    <a:pt x="1099" y="321"/>
                  </a:cubicBezTo>
                  <a:cubicBezTo>
                    <a:pt x="1091" y="337"/>
                    <a:pt x="976" y="329"/>
                    <a:pt x="969" y="314"/>
                  </a:cubicBezTo>
                  <a:lnTo>
                    <a:pt x="961" y="329"/>
                  </a:lnTo>
                  <a:lnTo>
                    <a:pt x="961" y="329"/>
                  </a:lnTo>
                  <a:cubicBezTo>
                    <a:pt x="954" y="337"/>
                    <a:pt x="961" y="337"/>
                    <a:pt x="961" y="344"/>
                  </a:cubicBezTo>
                  <a:cubicBezTo>
                    <a:pt x="992" y="375"/>
                    <a:pt x="992" y="375"/>
                    <a:pt x="992" y="375"/>
                  </a:cubicBezTo>
                  <a:cubicBezTo>
                    <a:pt x="1015" y="375"/>
                    <a:pt x="969" y="444"/>
                    <a:pt x="961" y="451"/>
                  </a:cubicBezTo>
                  <a:cubicBezTo>
                    <a:pt x="954" y="467"/>
                    <a:pt x="954" y="512"/>
                    <a:pt x="931" y="520"/>
                  </a:cubicBezTo>
                  <a:lnTo>
                    <a:pt x="938" y="520"/>
                  </a:ln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37" name="Freeform 120">
              <a:extLst>
                <a:ext uri="{FF2B5EF4-FFF2-40B4-BE49-F238E27FC236}">
                  <a16:creationId xmlns:a16="http://schemas.microsoft.com/office/drawing/2014/main" id="{4B8D2416-2BB2-4219-999E-A2010C6013F0}"/>
                </a:ext>
              </a:extLst>
            </p:cNvPr>
            <p:cNvSpPr>
              <a:spLocks noChangeArrowheads="1"/>
            </p:cNvSpPr>
            <p:nvPr/>
          </p:nvSpPr>
          <p:spPr bwMode="auto">
            <a:xfrm>
              <a:off x="6922637" y="5721350"/>
              <a:ext cx="187313" cy="101600"/>
            </a:xfrm>
            <a:custGeom>
              <a:avLst/>
              <a:gdLst>
                <a:gd name="T0" fmla="*/ 519 w 520"/>
                <a:gd name="T1" fmla="*/ 136 h 282"/>
                <a:gd name="T2" fmla="*/ 519 w 520"/>
                <a:gd name="T3" fmla="*/ 136 h 282"/>
                <a:gd name="T4" fmla="*/ 489 w 520"/>
                <a:gd name="T5" fmla="*/ 53 h 282"/>
                <a:gd name="T6" fmla="*/ 489 w 520"/>
                <a:gd name="T7" fmla="*/ 53 h 282"/>
                <a:gd name="T8" fmla="*/ 389 w 520"/>
                <a:gd name="T9" fmla="*/ 38 h 282"/>
                <a:gd name="T10" fmla="*/ 313 w 520"/>
                <a:gd name="T11" fmla="*/ 61 h 282"/>
                <a:gd name="T12" fmla="*/ 198 w 520"/>
                <a:gd name="T13" fmla="*/ 53 h 282"/>
                <a:gd name="T14" fmla="*/ 130 w 520"/>
                <a:gd name="T15" fmla="*/ 7 h 282"/>
                <a:gd name="T16" fmla="*/ 130 w 520"/>
                <a:gd name="T17" fmla="*/ 7 h 282"/>
                <a:gd name="T18" fmla="*/ 92 w 520"/>
                <a:gd name="T19" fmla="*/ 0 h 282"/>
                <a:gd name="T20" fmla="*/ 61 w 520"/>
                <a:gd name="T21" fmla="*/ 22 h 282"/>
                <a:gd name="T22" fmla="*/ 23 w 520"/>
                <a:gd name="T23" fmla="*/ 84 h 282"/>
                <a:gd name="T24" fmla="*/ 38 w 520"/>
                <a:gd name="T25" fmla="*/ 121 h 282"/>
                <a:gd name="T26" fmla="*/ 0 w 520"/>
                <a:gd name="T27" fmla="*/ 159 h 282"/>
                <a:gd name="T28" fmla="*/ 38 w 520"/>
                <a:gd name="T29" fmla="*/ 205 h 282"/>
                <a:gd name="T30" fmla="*/ 38 w 520"/>
                <a:gd name="T31" fmla="*/ 205 h 282"/>
                <a:gd name="T32" fmla="*/ 130 w 520"/>
                <a:gd name="T33" fmla="*/ 197 h 282"/>
                <a:gd name="T34" fmla="*/ 153 w 520"/>
                <a:gd name="T35" fmla="*/ 174 h 282"/>
                <a:gd name="T36" fmla="*/ 183 w 520"/>
                <a:gd name="T37" fmla="*/ 174 h 282"/>
                <a:gd name="T38" fmla="*/ 214 w 520"/>
                <a:gd name="T39" fmla="*/ 197 h 282"/>
                <a:gd name="T40" fmla="*/ 267 w 520"/>
                <a:gd name="T41" fmla="*/ 197 h 282"/>
                <a:gd name="T42" fmla="*/ 283 w 520"/>
                <a:gd name="T43" fmla="*/ 228 h 282"/>
                <a:gd name="T44" fmla="*/ 305 w 520"/>
                <a:gd name="T45" fmla="*/ 235 h 282"/>
                <a:gd name="T46" fmla="*/ 321 w 520"/>
                <a:gd name="T47" fmla="*/ 274 h 282"/>
                <a:gd name="T48" fmla="*/ 389 w 520"/>
                <a:gd name="T49" fmla="*/ 213 h 282"/>
                <a:gd name="T50" fmla="*/ 405 w 520"/>
                <a:gd name="T51" fmla="*/ 274 h 282"/>
                <a:gd name="T52" fmla="*/ 443 w 520"/>
                <a:gd name="T53" fmla="*/ 274 h 282"/>
                <a:gd name="T54" fmla="*/ 443 w 520"/>
                <a:gd name="T55" fmla="*/ 274 h 282"/>
                <a:gd name="T56" fmla="*/ 443 w 520"/>
                <a:gd name="T57" fmla="*/ 144 h 282"/>
                <a:gd name="T58" fmla="*/ 519 w 520"/>
                <a:gd name="T59" fmla="*/ 13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0" h="282">
                  <a:moveTo>
                    <a:pt x="519" y="136"/>
                  </a:moveTo>
                  <a:lnTo>
                    <a:pt x="519" y="136"/>
                  </a:lnTo>
                  <a:cubicBezTo>
                    <a:pt x="489" y="53"/>
                    <a:pt x="489" y="53"/>
                    <a:pt x="489" y="53"/>
                  </a:cubicBezTo>
                  <a:lnTo>
                    <a:pt x="489" y="53"/>
                  </a:lnTo>
                  <a:cubicBezTo>
                    <a:pt x="458" y="45"/>
                    <a:pt x="428" y="38"/>
                    <a:pt x="389" y="38"/>
                  </a:cubicBezTo>
                  <a:cubicBezTo>
                    <a:pt x="367" y="38"/>
                    <a:pt x="344" y="61"/>
                    <a:pt x="313" y="61"/>
                  </a:cubicBezTo>
                  <a:cubicBezTo>
                    <a:pt x="275" y="61"/>
                    <a:pt x="237" y="61"/>
                    <a:pt x="198" y="53"/>
                  </a:cubicBezTo>
                  <a:cubicBezTo>
                    <a:pt x="175" y="38"/>
                    <a:pt x="153" y="22"/>
                    <a:pt x="130" y="7"/>
                  </a:cubicBezTo>
                  <a:lnTo>
                    <a:pt x="130" y="7"/>
                  </a:lnTo>
                  <a:cubicBezTo>
                    <a:pt x="114" y="7"/>
                    <a:pt x="99" y="0"/>
                    <a:pt x="92" y="0"/>
                  </a:cubicBezTo>
                  <a:cubicBezTo>
                    <a:pt x="76" y="7"/>
                    <a:pt x="69" y="15"/>
                    <a:pt x="61" y="22"/>
                  </a:cubicBezTo>
                  <a:cubicBezTo>
                    <a:pt x="46" y="45"/>
                    <a:pt x="31" y="61"/>
                    <a:pt x="23" y="84"/>
                  </a:cubicBezTo>
                  <a:cubicBezTo>
                    <a:pt x="23" y="99"/>
                    <a:pt x="46" y="106"/>
                    <a:pt x="38" y="121"/>
                  </a:cubicBezTo>
                  <a:cubicBezTo>
                    <a:pt x="31" y="136"/>
                    <a:pt x="0" y="144"/>
                    <a:pt x="0" y="159"/>
                  </a:cubicBezTo>
                  <a:cubicBezTo>
                    <a:pt x="0" y="182"/>
                    <a:pt x="23" y="190"/>
                    <a:pt x="38" y="205"/>
                  </a:cubicBezTo>
                  <a:lnTo>
                    <a:pt x="38" y="205"/>
                  </a:lnTo>
                  <a:cubicBezTo>
                    <a:pt x="69" y="205"/>
                    <a:pt x="107" y="205"/>
                    <a:pt x="130" y="197"/>
                  </a:cubicBezTo>
                  <a:cubicBezTo>
                    <a:pt x="145" y="197"/>
                    <a:pt x="145" y="174"/>
                    <a:pt x="153" y="174"/>
                  </a:cubicBezTo>
                  <a:cubicBezTo>
                    <a:pt x="160" y="167"/>
                    <a:pt x="175" y="167"/>
                    <a:pt x="183" y="174"/>
                  </a:cubicBezTo>
                  <a:cubicBezTo>
                    <a:pt x="191" y="182"/>
                    <a:pt x="198" y="197"/>
                    <a:pt x="214" y="197"/>
                  </a:cubicBezTo>
                  <a:cubicBezTo>
                    <a:pt x="229" y="205"/>
                    <a:pt x="252" y="190"/>
                    <a:pt x="267" y="197"/>
                  </a:cubicBezTo>
                  <a:cubicBezTo>
                    <a:pt x="283" y="205"/>
                    <a:pt x="275" y="220"/>
                    <a:pt x="283" y="228"/>
                  </a:cubicBezTo>
                  <a:cubicBezTo>
                    <a:pt x="290" y="235"/>
                    <a:pt x="298" y="228"/>
                    <a:pt x="305" y="235"/>
                  </a:cubicBezTo>
                  <a:cubicBezTo>
                    <a:pt x="313" y="243"/>
                    <a:pt x="305" y="274"/>
                    <a:pt x="321" y="274"/>
                  </a:cubicBezTo>
                  <a:cubicBezTo>
                    <a:pt x="351" y="266"/>
                    <a:pt x="359" y="213"/>
                    <a:pt x="389" y="213"/>
                  </a:cubicBezTo>
                  <a:cubicBezTo>
                    <a:pt x="412" y="213"/>
                    <a:pt x="389" y="258"/>
                    <a:pt x="405" y="274"/>
                  </a:cubicBezTo>
                  <a:cubicBezTo>
                    <a:pt x="412" y="281"/>
                    <a:pt x="428" y="274"/>
                    <a:pt x="443" y="274"/>
                  </a:cubicBezTo>
                  <a:lnTo>
                    <a:pt x="443" y="274"/>
                  </a:lnTo>
                  <a:cubicBezTo>
                    <a:pt x="443" y="228"/>
                    <a:pt x="420" y="182"/>
                    <a:pt x="443" y="144"/>
                  </a:cubicBezTo>
                  <a:cubicBezTo>
                    <a:pt x="458" y="121"/>
                    <a:pt x="496" y="136"/>
                    <a:pt x="519" y="136"/>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38" name="Freeform 121">
              <a:extLst>
                <a:ext uri="{FF2B5EF4-FFF2-40B4-BE49-F238E27FC236}">
                  <a16:creationId xmlns:a16="http://schemas.microsoft.com/office/drawing/2014/main" id="{3172E9C4-B4DC-4CCD-A73F-984054AD246E}"/>
                </a:ext>
              </a:extLst>
            </p:cNvPr>
            <p:cNvSpPr>
              <a:spLocks noChangeArrowheads="1"/>
            </p:cNvSpPr>
            <p:nvPr/>
          </p:nvSpPr>
          <p:spPr bwMode="auto">
            <a:xfrm>
              <a:off x="7098838" y="5691188"/>
              <a:ext cx="104768" cy="82550"/>
            </a:xfrm>
            <a:custGeom>
              <a:avLst/>
              <a:gdLst>
                <a:gd name="T0" fmla="*/ 0 w 291"/>
                <a:gd name="T1" fmla="*/ 76 h 229"/>
                <a:gd name="T2" fmla="*/ 0 w 291"/>
                <a:gd name="T3" fmla="*/ 76 h 229"/>
                <a:gd name="T4" fmla="*/ 0 w 291"/>
                <a:gd name="T5" fmla="*/ 137 h 229"/>
                <a:gd name="T6" fmla="*/ 0 w 291"/>
                <a:gd name="T7" fmla="*/ 137 h 229"/>
                <a:gd name="T8" fmla="*/ 30 w 291"/>
                <a:gd name="T9" fmla="*/ 220 h 229"/>
                <a:gd name="T10" fmla="*/ 30 w 291"/>
                <a:gd name="T11" fmla="*/ 220 h 229"/>
                <a:gd name="T12" fmla="*/ 153 w 291"/>
                <a:gd name="T13" fmla="*/ 228 h 229"/>
                <a:gd name="T14" fmla="*/ 267 w 291"/>
                <a:gd name="T15" fmla="*/ 190 h 229"/>
                <a:gd name="T16" fmla="*/ 267 w 291"/>
                <a:gd name="T17" fmla="*/ 190 h 229"/>
                <a:gd name="T18" fmla="*/ 267 w 291"/>
                <a:gd name="T19" fmla="*/ 61 h 229"/>
                <a:gd name="T20" fmla="*/ 214 w 291"/>
                <a:gd name="T21" fmla="*/ 0 h 229"/>
                <a:gd name="T22" fmla="*/ 214 w 291"/>
                <a:gd name="T23" fmla="*/ 0 h 229"/>
                <a:gd name="T24" fmla="*/ 137 w 291"/>
                <a:gd name="T25" fmla="*/ 61 h 229"/>
                <a:gd name="T26" fmla="*/ 0 w 291"/>
                <a:gd name="T27" fmla="*/ 7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1" h="229">
                  <a:moveTo>
                    <a:pt x="0" y="76"/>
                  </a:moveTo>
                  <a:lnTo>
                    <a:pt x="0" y="76"/>
                  </a:lnTo>
                  <a:cubicBezTo>
                    <a:pt x="0" y="137"/>
                    <a:pt x="0" y="137"/>
                    <a:pt x="0" y="137"/>
                  </a:cubicBezTo>
                  <a:lnTo>
                    <a:pt x="0" y="137"/>
                  </a:lnTo>
                  <a:cubicBezTo>
                    <a:pt x="30" y="220"/>
                    <a:pt x="30" y="220"/>
                    <a:pt x="30" y="220"/>
                  </a:cubicBezTo>
                  <a:lnTo>
                    <a:pt x="30" y="220"/>
                  </a:lnTo>
                  <a:cubicBezTo>
                    <a:pt x="76" y="220"/>
                    <a:pt x="114" y="228"/>
                    <a:pt x="153" y="228"/>
                  </a:cubicBezTo>
                  <a:cubicBezTo>
                    <a:pt x="198" y="220"/>
                    <a:pt x="229" y="205"/>
                    <a:pt x="267" y="190"/>
                  </a:cubicBezTo>
                  <a:lnTo>
                    <a:pt x="267" y="190"/>
                  </a:lnTo>
                  <a:cubicBezTo>
                    <a:pt x="275" y="145"/>
                    <a:pt x="290" y="76"/>
                    <a:pt x="267" y="61"/>
                  </a:cubicBezTo>
                  <a:cubicBezTo>
                    <a:pt x="252" y="45"/>
                    <a:pt x="229" y="23"/>
                    <a:pt x="214" y="0"/>
                  </a:cubicBezTo>
                  <a:lnTo>
                    <a:pt x="214" y="0"/>
                  </a:lnTo>
                  <a:cubicBezTo>
                    <a:pt x="183" y="30"/>
                    <a:pt x="175" y="45"/>
                    <a:pt x="137" y="61"/>
                  </a:cubicBezTo>
                  <a:cubicBezTo>
                    <a:pt x="91" y="76"/>
                    <a:pt x="46" y="68"/>
                    <a:pt x="0" y="76"/>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39" name="Freeform 122">
              <a:extLst>
                <a:ext uri="{FF2B5EF4-FFF2-40B4-BE49-F238E27FC236}">
                  <a16:creationId xmlns:a16="http://schemas.microsoft.com/office/drawing/2014/main" id="{DFCF487F-9AF0-44FC-ADFA-DCED23437444}"/>
                </a:ext>
              </a:extLst>
            </p:cNvPr>
            <p:cNvSpPr>
              <a:spLocks noChangeArrowheads="1"/>
            </p:cNvSpPr>
            <p:nvPr/>
          </p:nvSpPr>
          <p:spPr bwMode="auto">
            <a:xfrm>
              <a:off x="6970259" y="5627689"/>
              <a:ext cx="130167" cy="115887"/>
            </a:xfrm>
            <a:custGeom>
              <a:avLst/>
              <a:gdLst>
                <a:gd name="T0" fmla="*/ 359 w 360"/>
                <a:gd name="T1" fmla="*/ 252 h 322"/>
                <a:gd name="T2" fmla="*/ 359 w 360"/>
                <a:gd name="T3" fmla="*/ 252 h 322"/>
                <a:gd name="T4" fmla="*/ 259 w 360"/>
                <a:gd name="T5" fmla="*/ 191 h 322"/>
                <a:gd name="T6" fmla="*/ 267 w 360"/>
                <a:gd name="T7" fmla="*/ 122 h 322"/>
                <a:gd name="T8" fmla="*/ 206 w 360"/>
                <a:gd name="T9" fmla="*/ 99 h 322"/>
                <a:gd name="T10" fmla="*/ 206 w 360"/>
                <a:gd name="T11" fmla="*/ 46 h 322"/>
                <a:gd name="T12" fmla="*/ 206 w 360"/>
                <a:gd name="T13" fmla="*/ 46 h 322"/>
                <a:gd name="T14" fmla="*/ 168 w 360"/>
                <a:gd name="T15" fmla="*/ 0 h 322"/>
                <a:gd name="T16" fmla="*/ 91 w 360"/>
                <a:gd name="T17" fmla="*/ 46 h 322"/>
                <a:gd name="T18" fmla="*/ 107 w 360"/>
                <a:gd name="T19" fmla="*/ 115 h 322"/>
                <a:gd name="T20" fmla="*/ 30 w 360"/>
                <a:gd name="T21" fmla="*/ 153 h 322"/>
                <a:gd name="T22" fmla="*/ 0 w 360"/>
                <a:gd name="T23" fmla="*/ 267 h 322"/>
                <a:gd name="T24" fmla="*/ 0 w 360"/>
                <a:gd name="T25" fmla="*/ 267 h 322"/>
                <a:gd name="T26" fmla="*/ 68 w 360"/>
                <a:gd name="T27" fmla="*/ 313 h 322"/>
                <a:gd name="T28" fmla="*/ 183 w 360"/>
                <a:gd name="T29" fmla="*/ 321 h 322"/>
                <a:gd name="T30" fmla="*/ 259 w 360"/>
                <a:gd name="T31" fmla="*/ 298 h 322"/>
                <a:gd name="T32" fmla="*/ 359 w 360"/>
                <a:gd name="T33" fmla="*/ 313 h 322"/>
                <a:gd name="T34" fmla="*/ 359 w 360"/>
                <a:gd name="T35" fmla="*/ 313 h 322"/>
                <a:gd name="T36" fmla="*/ 359 w 360"/>
                <a:gd name="T37" fmla="*/ 2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0" h="322">
                  <a:moveTo>
                    <a:pt x="359" y="252"/>
                  </a:moveTo>
                  <a:lnTo>
                    <a:pt x="359" y="252"/>
                  </a:lnTo>
                  <a:cubicBezTo>
                    <a:pt x="328" y="229"/>
                    <a:pt x="282" y="221"/>
                    <a:pt x="259" y="191"/>
                  </a:cubicBezTo>
                  <a:cubicBezTo>
                    <a:pt x="244" y="168"/>
                    <a:pt x="282" y="145"/>
                    <a:pt x="267" y="122"/>
                  </a:cubicBezTo>
                  <a:cubicBezTo>
                    <a:pt x="259" y="107"/>
                    <a:pt x="221" y="115"/>
                    <a:pt x="206" y="99"/>
                  </a:cubicBezTo>
                  <a:cubicBezTo>
                    <a:pt x="198" y="84"/>
                    <a:pt x="206" y="61"/>
                    <a:pt x="206" y="46"/>
                  </a:cubicBezTo>
                  <a:lnTo>
                    <a:pt x="206" y="46"/>
                  </a:lnTo>
                  <a:cubicBezTo>
                    <a:pt x="191" y="30"/>
                    <a:pt x="183" y="0"/>
                    <a:pt x="168" y="0"/>
                  </a:cubicBezTo>
                  <a:cubicBezTo>
                    <a:pt x="137" y="0"/>
                    <a:pt x="107" y="15"/>
                    <a:pt x="91" y="46"/>
                  </a:cubicBezTo>
                  <a:cubicBezTo>
                    <a:pt x="76" y="61"/>
                    <a:pt x="114" y="92"/>
                    <a:pt x="107" y="115"/>
                  </a:cubicBezTo>
                  <a:cubicBezTo>
                    <a:pt x="91" y="138"/>
                    <a:pt x="53" y="130"/>
                    <a:pt x="30" y="153"/>
                  </a:cubicBezTo>
                  <a:cubicBezTo>
                    <a:pt x="15" y="183"/>
                    <a:pt x="7" y="229"/>
                    <a:pt x="0" y="267"/>
                  </a:cubicBezTo>
                  <a:lnTo>
                    <a:pt x="0" y="267"/>
                  </a:lnTo>
                  <a:cubicBezTo>
                    <a:pt x="23" y="282"/>
                    <a:pt x="45" y="298"/>
                    <a:pt x="68" y="313"/>
                  </a:cubicBezTo>
                  <a:cubicBezTo>
                    <a:pt x="107" y="321"/>
                    <a:pt x="145" y="321"/>
                    <a:pt x="183" y="321"/>
                  </a:cubicBezTo>
                  <a:cubicBezTo>
                    <a:pt x="214" y="321"/>
                    <a:pt x="237" y="298"/>
                    <a:pt x="259" y="298"/>
                  </a:cubicBezTo>
                  <a:cubicBezTo>
                    <a:pt x="298" y="298"/>
                    <a:pt x="328" y="305"/>
                    <a:pt x="359" y="313"/>
                  </a:cubicBezTo>
                  <a:lnTo>
                    <a:pt x="359" y="313"/>
                  </a:lnTo>
                  <a:cubicBezTo>
                    <a:pt x="359" y="252"/>
                    <a:pt x="359" y="252"/>
                    <a:pt x="359" y="252"/>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40" name="Freeform 123">
              <a:extLst>
                <a:ext uri="{FF2B5EF4-FFF2-40B4-BE49-F238E27FC236}">
                  <a16:creationId xmlns:a16="http://schemas.microsoft.com/office/drawing/2014/main" id="{637F598A-E6C7-42CC-8A2E-A38711A9C02E}"/>
                </a:ext>
              </a:extLst>
            </p:cNvPr>
            <p:cNvSpPr>
              <a:spLocks noChangeArrowheads="1"/>
            </p:cNvSpPr>
            <p:nvPr/>
          </p:nvSpPr>
          <p:spPr bwMode="auto">
            <a:xfrm>
              <a:off x="7041691" y="5630863"/>
              <a:ext cx="134929" cy="88900"/>
            </a:xfrm>
            <a:custGeom>
              <a:avLst/>
              <a:gdLst>
                <a:gd name="T0" fmla="*/ 375 w 376"/>
                <a:gd name="T1" fmla="*/ 168 h 245"/>
                <a:gd name="T2" fmla="*/ 375 w 376"/>
                <a:gd name="T3" fmla="*/ 168 h 245"/>
                <a:gd name="T4" fmla="*/ 291 w 376"/>
                <a:gd name="T5" fmla="*/ 0 h 245"/>
                <a:gd name="T6" fmla="*/ 291 w 376"/>
                <a:gd name="T7" fmla="*/ 0 h 245"/>
                <a:gd name="T8" fmla="*/ 252 w 376"/>
                <a:gd name="T9" fmla="*/ 15 h 245"/>
                <a:gd name="T10" fmla="*/ 229 w 376"/>
                <a:gd name="T11" fmla="*/ 53 h 245"/>
                <a:gd name="T12" fmla="*/ 199 w 376"/>
                <a:gd name="T13" fmla="*/ 68 h 245"/>
                <a:gd name="T14" fmla="*/ 153 w 376"/>
                <a:gd name="T15" fmla="*/ 53 h 245"/>
                <a:gd name="T16" fmla="*/ 92 w 376"/>
                <a:gd name="T17" fmla="*/ 61 h 245"/>
                <a:gd name="T18" fmla="*/ 61 w 376"/>
                <a:gd name="T19" fmla="*/ 45 h 245"/>
                <a:gd name="T20" fmla="*/ 8 w 376"/>
                <a:gd name="T21" fmla="*/ 38 h 245"/>
                <a:gd name="T22" fmla="*/ 8 w 376"/>
                <a:gd name="T23" fmla="*/ 38 h 245"/>
                <a:gd name="T24" fmla="*/ 8 w 376"/>
                <a:gd name="T25" fmla="*/ 91 h 245"/>
                <a:gd name="T26" fmla="*/ 69 w 376"/>
                <a:gd name="T27" fmla="*/ 114 h 245"/>
                <a:gd name="T28" fmla="*/ 61 w 376"/>
                <a:gd name="T29" fmla="*/ 183 h 245"/>
                <a:gd name="T30" fmla="*/ 161 w 376"/>
                <a:gd name="T31" fmla="*/ 244 h 245"/>
                <a:gd name="T32" fmla="*/ 161 w 376"/>
                <a:gd name="T33" fmla="*/ 244 h 245"/>
                <a:gd name="T34" fmla="*/ 298 w 376"/>
                <a:gd name="T35" fmla="*/ 229 h 245"/>
                <a:gd name="T36" fmla="*/ 375 w 376"/>
                <a:gd name="T37" fmla="*/ 16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6" h="245">
                  <a:moveTo>
                    <a:pt x="375" y="168"/>
                  </a:moveTo>
                  <a:lnTo>
                    <a:pt x="375" y="168"/>
                  </a:lnTo>
                  <a:cubicBezTo>
                    <a:pt x="336" y="122"/>
                    <a:pt x="314" y="61"/>
                    <a:pt x="291" y="0"/>
                  </a:cubicBezTo>
                  <a:lnTo>
                    <a:pt x="291" y="0"/>
                  </a:lnTo>
                  <a:cubicBezTo>
                    <a:pt x="268" y="7"/>
                    <a:pt x="275" y="0"/>
                    <a:pt x="252" y="15"/>
                  </a:cubicBezTo>
                  <a:cubicBezTo>
                    <a:pt x="237" y="22"/>
                    <a:pt x="245" y="38"/>
                    <a:pt x="229" y="53"/>
                  </a:cubicBezTo>
                  <a:cubicBezTo>
                    <a:pt x="222" y="61"/>
                    <a:pt x="214" y="68"/>
                    <a:pt x="199" y="68"/>
                  </a:cubicBezTo>
                  <a:cubicBezTo>
                    <a:pt x="184" y="76"/>
                    <a:pt x="168" y="61"/>
                    <a:pt x="153" y="53"/>
                  </a:cubicBezTo>
                  <a:cubicBezTo>
                    <a:pt x="130" y="53"/>
                    <a:pt x="115" y="61"/>
                    <a:pt x="92" y="61"/>
                  </a:cubicBezTo>
                  <a:cubicBezTo>
                    <a:pt x="84" y="61"/>
                    <a:pt x="69" y="45"/>
                    <a:pt x="61" y="45"/>
                  </a:cubicBezTo>
                  <a:cubicBezTo>
                    <a:pt x="39" y="38"/>
                    <a:pt x="23" y="38"/>
                    <a:pt x="8" y="38"/>
                  </a:cubicBezTo>
                  <a:lnTo>
                    <a:pt x="8" y="38"/>
                  </a:lnTo>
                  <a:cubicBezTo>
                    <a:pt x="8" y="53"/>
                    <a:pt x="0" y="76"/>
                    <a:pt x="8" y="91"/>
                  </a:cubicBezTo>
                  <a:cubicBezTo>
                    <a:pt x="23" y="107"/>
                    <a:pt x="61" y="99"/>
                    <a:pt x="69" y="114"/>
                  </a:cubicBezTo>
                  <a:cubicBezTo>
                    <a:pt x="84" y="137"/>
                    <a:pt x="46" y="160"/>
                    <a:pt x="61" y="183"/>
                  </a:cubicBezTo>
                  <a:cubicBezTo>
                    <a:pt x="84" y="213"/>
                    <a:pt x="130" y="221"/>
                    <a:pt x="161" y="244"/>
                  </a:cubicBezTo>
                  <a:lnTo>
                    <a:pt x="161" y="244"/>
                  </a:lnTo>
                  <a:cubicBezTo>
                    <a:pt x="207" y="236"/>
                    <a:pt x="252" y="244"/>
                    <a:pt x="298" y="229"/>
                  </a:cubicBezTo>
                  <a:cubicBezTo>
                    <a:pt x="336" y="213"/>
                    <a:pt x="344" y="198"/>
                    <a:pt x="375" y="168"/>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41" name="Freeform 124">
              <a:extLst>
                <a:ext uri="{FF2B5EF4-FFF2-40B4-BE49-F238E27FC236}">
                  <a16:creationId xmlns:a16="http://schemas.microsoft.com/office/drawing/2014/main" id="{AA748956-EFEE-4532-B387-43B1C7DE9784}"/>
                </a:ext>
              </a:extLst>
            </p:cNvPr>
            <p:cNvSpPr>
              <a:spLocks noChangeArrowheads="1"/>
            </p:cNvSpPr>
            <p:nvPr/>
          </p:nvSpPr>
          <p:spPr bwMode="auto">
            <a:xfrm>
              <a:off x="5017762" y="5210175"/>
              <a:ext cx="1349287" cy="838200"/>
            </a:xfrm>
            <a:custGeom>
              <a:avLst/>
              <a:gdLst>
                <a:gd name="T0" fmla="*/ 3741 w 3750"/>
                <a:gd name="T1" fmla="*/ 978 h 2330"/>
                <a:gd name="T2" fmla="*/ 3543 w 3750"/>
                <a:gd name="T3" fmla="*/ 1153 h 2330"/>
                <a:gd name="T4" fmla="*/ 3405 w 3750"/>
                <a:gd name="T5" fmla="*/ 1161 h 2330"/>
                <a:gd name="T6" fmla="*/ 3405 w 3750"/>
                <a:gd name="T7" fmla="*/ 1283 h 2330"/>
                <a:gd name="T8" fmla="*/ 3329 w 3750"/>
                <a:gd name="T9" fmla="*/ 1375 h 2330"/>
                <a:gd name="T10" fmla="*/ 2574 w 3750"/>
                <a:gd name="T11" fmla="*/ 1360 h 2330"/>
                <a:gd name="T12" fmla="*/ 2436 w 3750"/>
                <a:gd name="T13" fmla="*/ 1679 h 2330"/>
                <a:gd name="T14" fmla="*/ 1802 w 3750"/>
                <a:gd name="T15" fmla="*/ 1924 h 2330"/>
                <a:gd name="T16" fmla="*/ 1764 w 3750"/>
                <a:gd name="T17" fmla="*/ 1977 h 2330"/>
                <a:gd name="T18" fmla="*/ 1489 w 3750"/>
                <a:gd name="T19" fmla="*/ 1786 h 2330"/>
                <a:gd name="T20" fmla="*/ 1329 w 3750"/>
                <a:gd name="T21" fmla="*/ 1802 h 2330"/>
                <a:gd name="T22" fmla="*/ 1107 w 3750"/>
                <a:gd name="T23" fmla="*/ 2122 h 2330"/>
                <a:gd name="T24" fmla="*/ 672 w 3750"/>
                <a:gd name="T25" fmla="*/ 1802 h 2330"/>
                <a:gd name="T26" fmla="*/ 450 w 3750"/>
                <a:gd name="T27" fmla="*/ 2008 h 2330"/>
                <a:gd name="T28" fmla="*/ 511 w 3750"/>
                <a:gd name="T29" fmla="*/ 2267 h 2330"/>
                <a:gd name="T30" fmla="*/ 290 w 3750"/>
                <a:gd name="T31" fmla="*/ 1908 h 2330"/>
                <a:gd name="T32" fmla="*/ 160 w 3750"/>
                <a:gd name="T33" fmla="*/ 1260 h 2330"/>
                <a:gd name="T34" fmla="*/ 328 w 3750"/>
                <a:gd name="T35" fmla="*/ 1512 h 2330"/>
                <a:gd name="T36" fmla="*/ 420 w 3750"/>
                <a:gd name="T37" fmla="*/ 1191 h 2330"/>
                <a:gd name="T38" fmla="*/ 771 w 3750"/>
                <a:gd name="T39" fmla="*/ 1161 h 2330"/>
                <a:gd name="T40" fmla="*/ 909 w 3750"/>
                <a:gd name="T41" fmla="*/ 1024 h 2330"/>
                <a:gd name="T42" fmla="*/ 1008 w 3750"/>
                <a:gd name="T43" fmla="*/ 878 h 2330"/>
                <a:gd name="T44" fmla="*/ 1222 w 3750"/>
                <a:gd name="T45" fmla="*/ 810 h 2330"/>
                <a:gd name="T46" fmla="*/ 1291 w 3750"/>
                <a:gd name="T47" fmla="*/ 817 h 2330"/>
                <a:gd name="T48" fmla="*/ 1382 w 3750"/>
                <a:gd name="T49" fmla="*/ 565 h 2330"/>
                <a:gd name="T50" fmla="*/ 1566 w 3750"/>
                <a:gd name="T51" fmla="*/ 405 h 2330"/>
                <a:gd name="T52" fmla="*/ 1756 w 3750"/>
                <a:gd name="T53" fmla="*/ 458 h 2330"/>
                <a:gd name="T54" fmla="*/ 1779 w 3750"/>
                <a:gd name="T55" fmla="*/ 260 h 2330"/>
                <a:gd name="T56" fmla="*/ 1924 w 3750"/>
                <a:gd name="T57" fmla="*/ 53 h 2330"/>
                <a:gd name="T58" fmla="*/ 2008 w 3750"/>
                <a:gd name="T59" fmla="*/ 23 h 2330"/>
                <a:gd name="T60" fmla="*/ 2276 w 3750"/>
                <a:gd name="T61" fmla="*/ 138 h 2330"/>
                <a:gd name="T62" fmla="*/ 2398 w 3750"/>
                <a:gd name="T63" fmla="*/ 336 h 2330"/>
                <a:gd name="T64" fmla="*/ 2490 w 3750"/>
                <a:gd name="T65" fmla="*/ 481 h 2330"/>
                <a:gd name="T66" fmla="*/ 2604 w 3750"/>
                <a:gd name="T67" fmla="*/ 390 h 2330"/>
                <a:gd name="T68" fmla="*/ 2650 w 3750"/>
                <a:gd name="T69" fmla="*/ 191 h 2330"/>
                <a:gd name="T70" fmla="*/ 2749 w 3750"/>
                <a:gd name="T71" fmla="*/ 168 h 2330"/>
                <a:gd name="T72" fmla="*/ 3002 w 3750"/>
                <a:gd name="T73" fmla="*/ 61 h 2330"/>
                <a:gd name="T74" fmla="*/ 3085 w 3750"/>
                <a:gd name="T75" fmla="*/ 145 h 2330"/>
                <a:gd name="T76" fmla="*/ 3024 w 3750"/>
                <a:gd name="T77" fmla="*/ 344 h 2330"/>
                <a:gd name="T78" fmla="*/ 3191 w 3750"/>
                <a:gd name="T79" fmla="*/ 275 h 2330"/>
                <a:gd name="T80" fmla="*/ 3344 w 3750"/>
                <a:gd name="T81" fmla="*/ 344 h 2330"/>
                <a:gd name="T82" fmla="*/ 3436 w 3750"/>
                <a:gd name="T83" fmla="*/ 527 h 2330"/>
                <a:gd name="T84" fmla="*/ 3573 w 3750"/>
                <a:gd name="T85" fmla="*/ 489 h 2330"/>
                <a:gd name="T86" fmla="*/ 3695 w 3750"/>
                <a:gd name="T87" fmla="*/ 550 h 2330"/>
                <a:gd name="T88" fmla="*/ 3726 w 3750"/>
                <a:gd name="T89" fmla="*/ 672 h 2330"/>
                <a:gd name="T90" fmla="*/ 3749 w 3750"/>
                <a:gd name="T91" fmla="*/ 947 h 2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50" h="2330">
                  <a:moveTo>
                    <a:pt x="3749" y="947"/>
                  </a:moveTo>
                  <a:lnTo>
                    <a:pt x="3749" y="947"/>
                  </a:lnTo>
                  <a:cubicBezTo>
                    <a:pt x="3741" y="947"/>
                    <a:pt x="3741" y="970"/>
                    <a:pt x="3741" y="978"/>
                  </a:cubicBezTo>
                  <a:cubicBezTo>
                    <a:pt x="3734" y="985"/>
                    <a:pt x="3726" y="985"/>
                    <a:pt x="3718" y="993"/>
                  </a:cubicBezTo>
                  <a:cubicBezTo>
                    <a:pt x="3695" y="1016"/>
                    <a:pt x="3695" y="1031"/>
                    <a:pt x="3680" y="1054"/>
                  </a:cubicBezTo>
                  <a:cubicBezTo>
                    <a:pt x="3634" y="1069"/>
                    <a:pt x="3604" y="1146"/>
                    <a:pt x="3543" y="1153"/>
                  </a:cubicBezTo>
                  <a:cubicBezTo>
                    <a:pt x="3535" y="1169"/>
                    <a:pt x="3420" y="1161"/>
                    <a:pt x="3413" y="1146"/>
                  </a:cubicBezTo>
                  <a:lnTo>
                    <a:pt x="3405" y="1161"/>
                  </a:lnTo>
                  <a:lnTo>
                    <a:pt x="3405" y="1161"/>
                  </a:lnTo>
                  <a:cubicBezTo>
                    <a:pt x="3398" y="1169"/>
                    <a:pt x="3405" y="1169"/>
                    <a:pt x="3405" y="1176"/>
                  </a:cubicBezTo>
                  <a:cubicBezTo>
                    <a:pt x="3436" y="1207"/>
                    <a:pt x="3436" y="1207"/>
                    <a:pt x="3436" y="1207"/>
                  </a:cubicBezTo>
                  <a:cubicBezTo>
                    <a:pt x="3459" y="1207"/>
                    <a:pt x="3413" y="1276"/>
                    <a:pt x="3405" y="1283"/>
                  </a:cubicBezTo>
                  <a:cubicBezTo>
                    <a:pt x="3398" y="1299"/>
                    <a:pt x="3398" y="1344"/>
                    <a:pt x="3375" y="1352"/>
                  </a:cubicBezTo>
                  <a:cubicBezTo>
                    <a:pt x="3382" y="1352"/>
                    <a:pt x="3382" y="1352"/>
                    <a:pt x="3382" y="1352"/>
                  </a:cubicBezTo>
                  <a:cubicBezTo>
                    <a:pt x="3375" y="1352"/>
                    <a:pt x="3359" y="1360"/>
                    <a:pt x="3329" y="1375"/>
                  </a:cubicBezTo>
                  <a:cubicBezTo>
                    <a:pt x="3260" y="1421"/>
                    <a:pt x="3078" y="1421"/>
                    <a:pt x="2986" y="1405"/>
                  </a:cubicBezTo>
                  <a:cubicBezTo>
                    <a:pt x="2887" y="1382"/>
                    <a:pt x="2788" y="1398"/>
                    <a:pt x="2688" y="1405"/>
                  </a:cubicBezTo>
                  <a:cubicBezTo>
                    <a:pt x="2627" y="1413"/>
                    <a:pt x="2612" y="1360"/>
                    <a:pt x="2574" y="1360"/>
                  </a:cubicBezTo>
                  <a:cubicBezTo>
                    <a:pt x="2574" y="1398"/>
                    <a:pt x="2581" y="1421"/>
                    <a:pt x="2566" y="1459"/>
                  </a:cubicBezTo>
                  <a:cubicBezTo>
                    <a:pt x="2551" y="1497"/>
                    <a:pt x="2581" y="1527"/>
                    <a:pt x="2581" y="1565"/>
                  </a:cubicBezTo>
                  <a:cubicBezTo>
                    <a:pt x="2581" y="1679"/>
                    <a:pt x="2505" y="1641"/>
                    <a:pt x="2436" y="1679"/>
                  </a:cubicBezTo>
                  <a:cubicBezTo>
                    <a:pt x="2345" y="1672"/>
                    <a:pt x="2367" y="1634"/>
                    <a:pt x="2283" y="1695"/>
                  </a:cubicBezTo>
                  <a:cubicBezTo>
                    <a:pt x="2215" y="1740"/>
                    <a:pt x="2184" y="1794"/>
                    <a:pt x="2131" y="1832"/>
                  </a:cubicBezTo>
                  <a:cubicBezTo>
                    <a:pt x="2062" y="1886"/>
                    <a:pt x="1879" y="1992"/>
                    <a:pt x="1802" y="1924"/>
                  </a:cubicBezTo>
                  <a:cubicBezTo>
                    <a:pt x="1795" y="1916"/>
                    <a:pt x="1772" y="1863"/>
                    <a:pt x="1764" y="1870"/>
                  </a:cubicBezTo>
                  <a:cubicBezTo>
                    <a:pt x="1749" y="1924"/>
                    <a:pt x="1764" y="1931"/>
                    <a:pt x="1764" y="1977"/>
                  </a:cubicBezTo>
                  <a:lnTo>
                    <a:pt x="1764" y="1977"/>
                  </a:lnTo>
                  <a:cubicBezTo>
                    <a:pt x="1749" y="1939"/>
                    <a:pt x="1657" y="1916"/>
                    <a:pt x="1627" y="1893"/>
                  </a:cubicBezTo>
                  <a:cubicBezTo>
                    <a:pt x="1588" y="1863"/>
                    <a:pt x="1543" y="1817"/>
                    <a:pt x="1535" y="1763"/>
                  </a:cubicBezTo>
                  <a:cubicBezTo>
                    <a:pt x="1527" y="1717"/>
                    <a:pt x="1512" y="1786"/>
                    <a:pt x="1489" y="1786"/>
                  </a:cubicBezTo>
                  <a:cubicBezTo>
                    <a:pt x="1466" y="1786"/>
                    <a:pt x="1390" y="1725"/>
                    <a:pt x="1359" y="1710"/>
                  </a:cubicBezTo>
                  <a:cubicBezTo>
                    <a:pt x="1313" y="1695"/>
                    <a:pt x="1283" y="1611"/>
                    <a:pt x="1275" y="1702"/>
                  </a:cubicBezTo>
                  <a:cubicBezTo>
                    <a:pt x="1268" y="1756"/>
                    <a:pt x="1298" y="1779"/>
                    <a:pt x="1329" y="1802"/>
                  </a:cubicBezTo>
                  <a:cubicBezTo>
                    <a:pt x="1397" y="1855"/>
                    <a:pt x="1313" y="1992"/>
                    <a:pt x="1321" y="2054"/>
                  </a:cubicBezTo>
                  <a:cubicBezTo>
                    <a:pt x="1336" y="2115"/>
                    <a:pt x="1344" y="2153"/>
                    <a:pt x="1291" y="2199"/>
                  </a:cubicBezTo>
                  <a:cubicBezTo>
                    <a:pt x="1260" y="2214"/>
                    <a:pt x="1145" y="2138"/>
                    <a:pt x="1107" y="2122"/>
                  </a:cubicBezTo>
                  <a:cubicBezTo>
                    <a:pt x="1000" y="2069"/>
                    <a:pt x="985" y="1962"/>
                    <a:pt x="909" y="1908"/>
                  </a:cubicBezTo>
                  <a:cubicBezTo>
                    <a:pt x="847" y="1870"/>
                    <a:pt x="817" y="1855"/>
                    <a:pt x="771" y="1809"/>
                  </a:cubicBezTo>
                  <a:cubicBezTo>
                    <a:pt x="748" y="1786"/>
                    <a:pt x="702" y="1802"/>
                    <a:pt x="672" y="1802"/>
                  </a:cubicBezTo>
                  <a:cubicBezTo>
                    <a:pt x="649" y="1794"/>
                    <a:pt x="626" y="1756"/>
                    <a:pt x="611" y="1733"/>
                  </a:cubicBezTo>
                  <a:cubicBezTo>
                    <a:pt x="565" y="1687"/>
                    <a:pt x="473" y="1779"/>
                    <a:pt x="435" y="1802"/>
                  </a:cubicBezTo>
                  <a:cubicBezTo>
                    <a:pt x="351" y="1848"/>
                    <a:pt x="435" y="1939"/>
                    <a:pt x="450" y="2008"/>
                  </a:cubicBezTo>
                  <a:cubicBezTo>
                    <a:pt x="473" y="2130"/>
                    <a:pt x="473" y="2130"/>
                    <a:pt x="473" y="2130"/>
                  </a:cubicBezTo>
                  <a:cubicBezTo>
                    <a:pt x="519" y="2191"/>
                    <a:pt x="519" y="2191"/>
                    <a:pt x="519" y="2191"/>
                  </a:cubicBezTo>
                  <a:cubicBezTo>
                    <a:pt x="511" y="2267"/>
                    <a:pt x="511" y="2267"/>
                    <a:pt x="511" y="2267"/>
                  </a:cubicBezTo>
                  <a:cubicBezTo>
                    <a:pt x="504" y="2298"/>
                    <a:pt x="549" y="2313"/>
                    <a:pt x="557" y="2329"/>
                  </a:cubicBezTo>
                  <a:cubicBezTo>
                    <a:pt x="458" y="2329"/>
                    <a:pt x="351" y="2252"/>
                    <a:pt x="397" y="2153"/>
                  </a:cubicBezTo>
                  <a:cubicBezTo>
                    <a:pt x="412" y="2122"/>
                    <a:pt x="320" y="1939"/>
                    <a:pt x="290" y="1908"/>
                  </a:cubicBezTo>
                  <a:cubicBezTo>
                    <a:pt x="252" y="1848"/>
                    <a:pt x="168" y="1817"/>
                    <a:pt x="130" y="1748"/>
                  </a:cubicBezTo>
                  <a:cubicBezTo>
                    <a:pt x="107" y="1664"/>
                    <a:pt x="0" y="1557"/>
                    <a:pt x="30" y="1451"/>
                  </a:cubicBezTo>
                  <a:cubicBezTo>
                    <a:pt x="45" y="1382"/>
                    <a:pt x="61" y="1260"/>
                    <a:pt x="160" y="1260"/>
                  </a:cubicBezTo>
                  <a:cubicBezTo>
                    <a:pt x="160" y="1283"/>
                    <a:pt x="198" y="1337"/>
                    <a:pt x="206" y="1367"/>
                  </a:cubicBezTo>
                  <a:cubicBezTo>
                    <a:pt x="213" y="1405"/>
                    <a:pt x="206" y="1451"/>
                    <a:pt x="206" y="1489"/>
                  </a:cubicBezTo>
                  <a:cubicBezTo>
                    <a:pt x="213" y="1565"/>
                    <a:pt x="366" y="1588"/>
                    <a:pt x="328" y="1512"/>
                  </a:cubicBezTo>
                  <a:cubicBezTo>
                    <a:pt x="282" y="1436"/>
                    <a:pt x="252" y="1360"/>
                    <a:pt x="244" y="1283"/>
                  </a:cubicBezTo>
                  <a:lnTo>
                    <a:pt x="244" y="1283"/>
                  </a:lnTo>
                  <a:cubicBezTo>
                    <a:pt x="297" y="1253"/>
                    <a:pt x="382" y="1230"/>
                    <a:pt x="420" y="1191"/>
                  </a:cubicBezTo>
                  <a:cubicBezTo>
                    <a:pt x="458" y="1161"/>
                    <a:pt x="450" y="1092"/>
                    <a:pt x="488" y="1077"/>
                  </a:cubicBezTo>
                  <a:cubicBezTo>
                    <a:pt x="534" y="1069"/>
                    <a:pt x="565" y="1130"/>
                    <a:pt x="603" y="1146"/>
                  </a:cubicBezTo>
                  <a:cubicBezTo>
                    <a:pt x="657" y="1161"/>
                    <a:pt x="718" y="1169"/>
                    <a:pt x="771" y="1161"/>
                  </a:cubicBezTo>
                  <a:cubicBezTo>
                    <a:pt x="824" y="1161"/>
                    <a:pt x="878" y="1146"/>
                    <a:pt x="924" y="1123"/>
                  </a:cubicBezTo>
                  <a:cubicBezTo>
                    <a:pt x="939" y="1115"/>
                    <a:pt x="939" y="1084"/>
                    <a:pt x="947" y="1069"/>
                  </a:cubicBezTo>
                  <a:cubicBezTo>
                    <a:pt x="947" y="1069"/>
                    <a:pt x="909" y="1031"/>
                    <a:pt x="909" y="1024"/>
                  </a:cubicBezTo>
                  <a:cubicBezTo>
                    <a:pt x="909" y="1016"/>
                    <a:pt x="939" y="917"/>
                    <a:pt x="939" y="917"/>
                  </a:cubicBezTo>
                  <a:cubicBezTo>
                    <a:pt x="947" y="901"/>
                    <a:pt x="962" y="878"/>
                    <a:pt x="977" y="871"/>
                  </a:cubicBezTo>
                  <a:cubicBezTo>
                    <a:pt x="985" y="863"/>
                    <a:pt x="1000" y="878"/>
                    <a:pt x="1008" y="878"/>
                  </a:cubicBezTo>
                  <a:cubicBezTo>
                    <a:pt x="1031" y="863"/>
                    <a:pt x="1038" y="825"/>
                    <a:pt x="1061" y="825"/>
                  </a:cubicBezTo>
                  <a:cubicBezTo>
                    <a:pt x="1092" y="817"/>
                    <a:pt x="1130" y="848"/>
                    <a:pt x="1161" y="840"/>
                  </a:cubicBezTo>
                  <a:cubicBezTo>
                    <a:pt x="1184" y="840"/>
                    <a:pt x="1206" y="817"/>
                    <a:pt x="1222" y="810"/>
                  </a:cubicBezTo>
                  <a:lnTo>
                    <a:pt x="1222" y="810"/>
                  </a:lnTo>
                  <a:cubicBezTo>
                    <a:pt x="1229" y="832"/>
                    <a:pt x="1222" y="886"/>
                    <a:pt x="1252" y="886"/>
                  </a:cubicBezTo>
                  <a:cubicBezTo>
                    <a:pt x="1275" y="894"/>
                    <a:pt x="1283" y="848"/>
                    <a:pt x="1291" y="817"/>
                  </a:cubicBezTo>
                  <a:cubicBezTo>
                    <a:pt x="1306" y="787"/>
                    <a:pt x="1298" y="748"/>
                    <a:pt x="1313" y="718"/>
                  </a:cubicBezTo>
                  <a:cubicBezTo>
                    <a:pt x="1321" y="703"/>
                    <a:pt x="1344" y="718"/>
                    <a:pt x="1352" y="710"/>
                  </a:cubicBezTo>
                  <a:cubicBezTo>
                    <a:pt x="1367" y="665"/>
                    <a:pt x="1367" y="611"/>
                    <a:pt x="1382" y="565"/>
                  </a:cubicBezTo>
                  <a:cubicBezTo>
                    <a:pt x="1405" y="512"/>
                    <a:pt x="1428" y="466"/>
                    <a:pt x="1466" y="435"/>
                  </a:cubicBezTo>
                  <a:cubicBezTo>
                    <a:pt x="1481" y="420"/>
                    <a:pt x="1504" y="435"/>
                    <a:pt x="1527" y="435"/>
                  </a:cubicBezTo>
                  <a:cubicBezTo>
                    <a:pt x="1543" y="428"/>
                    <a:pt x="1550" y="405"/>
                    <a:pt x="1566" y="405"/>
                  </a:cubicBezTo>
                  <a:cubicBezTo>
                    <a:pt x="1573" y="397"/>
                    <a:pt x="1588" y="397"/>
                    <a:pt x="1604" y="405"/>
                  </a:cubicBezTo>
                  <a:cubicBezTo>
                    <a:pt x="1649" y="428"/>
                    <a:pt x="1672" y="481"/>
                    <a:pt x="1726" y="496"/>
                  </a:cubicBezTo>
                  <a:cubicBezTo>
                    <a:pt x="1741" y="504"/>
                    <a:pt x="1749" y="474"/>
                    <a:pt x="1756" y="458"/>
                  </a:cubicBezTo>
                  <a:cubicBezTo>
                    <a:pt x="1756" y="458"/>
                    <a:pt x="1756" y="413"/>
                    <a:pt x="1756" y="405"/>
                  </a:cubicBezTo>
                  <a:cubicBezTo>
                    <a:pt x="1756" y="390"/>
                    <a:pt x="1810" y="321"/>
                    <a:pt x="1810" y="321"/>
                  </a:cubicBezTo>
                  <a:cubicBezTo>
                    <a:pt x="1802" y="298"/>
                    <a:pt x="1779" y="282"/>
                    <a:pt x="1779" y="260"/>
                  </a:cubicBezTo>
                  <a:cubicBezTo>
                    <a:pt x="1779" y="221"/>
                    <a:pt x="1779" y="176"/>
                    <a:pt x="1802" y="153"/>
                  </a:cubicBezTo>
                  <a:cubicBezTo>
                    <a:pt x="1833" y="115"/>
                    <a:pt x="1894" y="122"/>
                    <a:pt x="1932" y="92"/>
                  </a:cubicBezTo>
                  <a:cubicBezTo>
                    <a:pt x="1947" y="84"/>
                    <a:pt x="1917" y="61"/>
                    <a:pt x="1924" y="53"/>
                  </a:cubicBezTo>
                  <a:cubicBezTo>
                    <a:pt x="1932" y="30"/>
                    <a:pt x="1955" y="15"/>
                    <a:pt x="1970" y="0"/>
                  </a:cubicBezTo>
                  <a:lnTo>
                    <a:pt x="1970" y="0"/>
                  </a:lnTo>
                  <a:cubicBezTo>
                    <a:pt x="1985" y="7"/>
                    <a:pt x="1993" y="23"/>
                    <a:pt x="2008" y="23"/>
                  </a:cubicBezTo>
                  <a:cubicBezTo>
                    <a:pt x="2047" y="30"/>
                    <a:pt x="2085" y="15"/>
                    <a:pt x="2123" y="23"/>
                  </a:cubicBezTo>
                  <a:cubicBezTo>
                    <a:pt x="2161" y="23"/>
                    <a:pt x="2192" y="38"/>
                    <a:pt x="2222" y="61"/>
                  </a:cubicBezTo>
                  <a:cubicBezTo>
                    <a:pt x="2245" y="84"/>
                    <a:pt x="2260" y="115"/>
                    <a:pt x="2276" y="138"/>
                  </a:cubicBezTo>
                  <a:cubicBezTo>
                    <a:pt x="2291" y="153"/>
                    <a:pt x="2299" y="176"/>
                    <a:pt x="2306" y="191"/>
                  </a:cubicBezTo>
                  <a:cubicBezTo>
                    <a:pt x="2322" y="221"/>
                    <a:pt x="2337" y="252"/>
                    <a:pt x="2352" y="275"/>
                  </a:cubicBezTo>
                  <a:cubicBezTo>
                    <a:pt x="2367" y="298"/>
                    <a:pt x="2390" y="313"/>
                    <a:pt x="2398" y="336"/>
                  </a:cubicBezTo>
                  <a:cubicBezTo>
                    <a:pt x="2406" y="351"/>
                    <a:pt x="2398" y="382"/>
                    <a:pt x="2406" y="397"/>
                  </a:cubicBezTo>
                  <a:cubicBezTo>
                    <a:pt x="2406" y="413"/>
                    <a:pt x="2429" y="428"/>
                    <a:pt x="2436" y="435"/>
                  </a:cubicBezTo>
                  <a:cubicBezTo>
                    <a:pt x="2452" y="451"/>
                    <a:pt x="2467" y="474"/>
                    <a:pt x="2490" y="481"/>
                  </a:cubicBezTo>
                  <a:cubicBezTo>
                    <a:pt x="2497" y="489"/>
                    <a:pt x="2520" y="489"/>
                    <a:pt x="2528" y="481"/>
                  </a:cubicBezTo>
                  <a:cubicBezTo>
                    <a:pt x="2543" y="451"/>
                    <a:pt x="2535" y="413"/>
                    <a:pt x="2558" y="390"/>
                  </a:cubicBezTo>
                  <a:cubicBezTo>
                    <a:pt x="2566" y="382"/>
                    <a:pt x="2597" y="405"/>
                    <a:pt x="2604" y="390"/>
                  </a:cubicBezTo>
                  <a:cubicBezTo>
                    <a:pt x="2619" y="367"/>
                    <a:pt x="2604" y="328"/>
                    <a:pt x="2604" y="298"/>
                  </a:cubicBezTo>
                  <a:cubicBezTo>
                    <a:pt x="2604" y="267"/>
                    <a:pt x="2589" y="237"/>
                    <a:pt x="2604" y="214"/>
                  </a:cubicBezTo>
                  <a:cubicBezTo>
                    <a:pt x="2612" y="199"/>
                    <a:pt x="2635" y="199"/>
                    <a:pt x="2650" y="191"/>
                  </a:cubicBezTo>
                  <a:cubicBezTo>
                    <a:pt x="2673" y="176"/>
                    <a:pt x="2696" y="168"/>
                    <a:pt x="2711" y="153"/>
                  </a:cubicBezTo>
                  <a:lnTo>
                    <a:pt x="2711" y="153"/>
                  </a:lnTo>
                  <a:cubicBezTo>
                    <a:pt x="2727" y="160"/>
                    <a:pt x="2734" y="168"/>
                    <a:pt x="2749" y="168"/>
                  </a:cubicBezTo>
                  <a:cubicBezTo>
                    <a:pt x="2772" y="168"/>
                    <a:pt x="2803" y="160"/>
                    <a:pt x="2833" y="153"/>
                  </a:cubicBezTo>
                  <a:cubicBezTo>
                    <a:pt x="2879" y="145"/>
                    <a:pt x="2933" y="153"/>
                    <a:pt x="2971" y="130"/>
                  </a:cubicBezTo>
                  <a:cubicBezTo>
                    <a:pt x="2994" y="115"/>
                    <a:pt x="2979" y="76"/>
                    <a:pt x="3002" y="61"/>
                  </a:cubicBezTo>
                  <a:cubicBezTo>
                    <a:pt x="3009" y="53"/>
                    <a:pt x="3024" y="76"/>
                    <a:pt x="3040" y="76"/>
                  </a:cubicBezTo>
                  <a:cubicBezTo>
                    <a:pt x="3070" y="92"/>
                    <a:pt x="3108" y="76"/>
                    <a:pt x="3131" y="99"/>
                  </a:cubicBezTo>
                  <a:cubicBezTo>
                    <a:pt x="3139" y="122"/>
                    <a:pt x="3101" y="130"/>
                    <a:pt x="3085" y="145"/>
                  </a:cubicBezTo>
                  <a:cubicBezTo>
                    <a:pt x="3063" y="160"/>
                    <a:pt x="3047" y="176"/>
                    <a:pt x="3032" y="199"/>
                  </a:cubicBezTo>
                  <a:cubicBezTo>
                    <a:pt x="3024" y="221"/>
                    <a:pt x="3017" y="252"/>
                    <a:pt x="3017" y="275"/>
                  </a:cubicBezTo>
                  <a:cubicBezTo>
                    <a:pt x="3017" y="298"/>
                    <a:pt x="3009" y="328"/>
                    <a:pt x="3024" y="344"/>
                  </a:cubicBezTo>
                  <a:cubicBezTo>
                    <a:pt x="3047" y="351"/>
                    <a:pt x="3063" y="321"/>
                    <a:pt x="3085" y="305"/>
                  </a:cubicBezTo>
                  <a:cubicBezTo>
                    <a:pt x="3101" y="290"/>
                    <a:pt x="3116" y="260"/>
                    <a:pt x="3145" y="252"/>
                  </a:cubicBezTo>
                  <a:cubicBezTo>
                    <a:pt x="3161" y="244"/>
                    <a:pt x="3176" y="260"/>
                    <a:pt x="3191" y="275"/>
                  </a:cubicBezTo>
                  <a:cubicBezTo>
                    <a:pt x="3207" y="282"/>
                    <a:pt x="3207" y="321"/>
                    <a:pt x="3230" y="321"/>
                  </a:cubicBezTo>
                  <a:cubicBezTo>
                    <a:pt x="3260" y="328"/>
                    <a:pt x="3298" y="290"/>
                    <a:pt x="3337" y="298"/>
                  </a:cubicBezTo>
                  <a:cubicBezTo>
                    <a:pt x="3352" y="305"/>
                    <a:pt x="3344" y="328"/>
                    <a:pt x="3344" y="344"/>
                  </a:cubicBezTo>
                  <a:cubicBezTo>
                    <a:pt x="3359" y="367"/>
                    <a:pt x="3367" y="382"/>
                    <a:pt x="3375" y="405"/>
                  </a:cubicBezTo>
                  <a:cubicBezTo>
                    <a:pt x="3390" y="428"/>
                    <a:pt x="3413" y="443"/>
                    <a:pt x="3428" y="466"/>
                  </a:cubicBezTo>
                  <a:cubicBezTo>
                    <a:pt x="3436" y="481"/>
                    <a:pt x="3420" y="512"/>
                    <a:pt x="3436" y="527"/>
                  </a:cubicBezTo>
                  <a:cubicBezTo>
                    <a:pt x="3443" y="535"/>
                    <a:pt x="3459" y="527"/>
                    <a:pt x="3474" y="527"/>
                  </a:cubicBezTo>
                  <a:cubicBezTo>
                    <a:pt x="3482" y="527"/>
                    <a:pt x="3489" y="542"/>
                    <a:pt x="3497" y="535"/>
                  </a:cubicBezTo>
                  <a:cubicBezTo>
                    <a:pt x="3527" y="527"/>
                    <a:pt x="3543" y="496"/>
                    <a:pt x="3573" y="489"/>
                  </a:cubicBezTo>
                  <a:cubicBezTo>
                    <a:pt x="3589" y="489"/>
                    <a:pt x="3604" y="504"/>
                    <a:pt x="3619" y="512"/>
                  </a:cubicBezTo>
                  <a:cubicBezTo>
                    <a:pt x="3642" y="512"/>
                    <a:pt x="3657" y="489"/>
                    <a:pt x="3673" y="496"/>
                  </a:cubicBezTo>
                  <a:cubicBezTo>
                    <a:pt x="3688" y="504"/>
                    <a:pt x="3703" y="535"/>
                    <a:pt x="3695" y="550"/>
                  </a:cubicBezTo>
                  <a:cubicBezTo>
                    <a:pt x="3688" y="580"/>
                    <a:pt x="3627" y="588"/>
                    <a:pt x="3634" y="619"/>
                  </a:cubicBezTo>
                  <a:cubicBezTo>
                    <a:pt x="3642" y="649"/>
                    <a:pt x="3695" y="611"/>
                    <a:pt x="3726" y="626"/>
                  </a:cubicBezTo>
                  <a:cubicBezTo>
                    <a:pt x="3734" y="634"/>
                    <a:pt x="3734" y="657"/>
                    <a:pt x="3726" y="672"/>
                  </a:cubicBezTo>
                  <a:cubicBezTo>
                    <a:pt x="3718" y="687"/>
                    <a:pt x="3695" y="687"/>
                    <a:pt x="3695" y="703"/>
                  </a:cubicBezTo>
                  <a:cubicBezTo>
                    <a:pt x="3680" y="764"/>
                    <a:pt x="3657" y="825"/>
                    <a:pt x="3665" y="878"/>
                  </a:cubicBezTo>
                  <a:cubicBezTo>
                    <a:pt x="3673" y="917"/>
                    <a:pt x="3718" y="924"/>
                    <a:pt x="3749" y="947"/>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42" name="Freeform 125">
              <a:extLst>
                <a:ext uri="{FF2B5EF4-FFF2-40B4-BE49-F238E27FC236}">
                  <a16:creationId xmlns:a16="http://schemas.microsoft.com/office/drawing/2014/main" id="{1E14B29A-A91F-437E-A014-D4398FCCCE54}"/>
                </a:ext>
              </a:extLst>
            </p:cNvPr>
            <p:cNvSpPr>
              <a:spLocks noChangeArrowheads="1"/>
            </p:cNvSpPr>
            <p:nvPr/>
          </p:nvSpPr>
          <p:spPr bwMode="auto">
            <a:xfrm>
              <a:off x="5106656" y="5068888"/>
              <a:ext cx="393674" cy="603250"/>
            </a:xfrm>
            <a:custGeom>
              <a:avLst/>
              <a:gdLst>
                <a:gd name="T0" fmla="*/ 0 w 1093"/>
                <a:gd name="T1" fmla="*/ 1673 h 1674"/>
                <a:gd name="T2" fmla="*/ 244 w 1093"/>
                <a:gd name="T3" fmla="*/ 1467 h 1674"/>
                <a:gd name="T4" fmla="*/ 527 w 1093"/>
                <a:gd name="T5" fmla="*/ 1551 h 1674"/>
                <a:gd name="T6" fmla="*/ 703 w 1093"/>
                <a:gd name="T7" fmla="*/ 1459 h 1674"/>
                <a:gd name="T8" fmla="*/ 695 w 1093"/>
                <a:gd name="T9" fmla="*/ 1307 h 1674"/>
                <a:gd name="T10" fmla="*/ 764 w 1093"/>
                <a:gd name="T11" fmla="*/ 1268 h 1674"/>
                <a:gd name="T12" fmla="*/ 917 w 1093"/>
                <a:gd name="T13" fmla="*/ 1230 h 1674"/>
                <a:gd name="T14" fmla="*/ 978 w 1093"/>
                <a:gd name="T15" fmla="*/ 1200 h 1674"/>
                <a:gd name="T16" fmla="*/ 1001 w 1093"/>
                <a:gd name="T17" fmla="*/ 1032 h 1674"/>
                <a:gd name="T18" fmla="*/ 1008 w 1093"/>
                <a:gd name="T19" fmla="*/ 955 h 1674"/>
                <a:gd name="T20" fmla="*/ 978 w 1093"/>
                <a:gd name="T21" fmla="*/ 879 h 1674"/>
                <a:gd name="T22" fmla="*/ 962 w 1093"/>
                <a:gd name="T23" fmla="*/ 772 h 1674"/>
                <a:gd name="T24" fmla="*/ 878 w 1093"/>
                <a:gd name="T25" fmla="*/ 711 h 1674"/>
                <a:gd name="T26" fmla="*/ 855 w 1093"/>
                <a:gd name="T27" fmla="*/ 650 h 1674"/>
                <a:gd name="T28" fmla="*/ 871 w 1093"/>
                <a:gd name="T29" fmla="*/ 573 h 1674"/>
                <a:gd name="T30" fmla="*/ 772 w 1093"/>
                <a:gd name="T31" fmla="*/ 558 h 1674"/>
                <a:gd name="T32" fmla="*/ 825 w 1093"/>
                <a:gd name="T33" fmla="*/ 482 h 1674"/>
                <a:gd name="T34" fmla="*/ 886 w 1093"/>
                <a:gd name="T35" fmla="*/ 535 h 1674"/>
                <a:gd name="T36" fmla="*/ 1001 w 1093"/>
                <a:gd name="T37" fmla="*/ 520 h 1674"/>
                <a:gd name="T38" fmla="*/ 940 w 1093"/>
                <a:gd name="T39" fmla="*/ 451 h 1674"/>
                <a:gd name="T40" fmla="*/ 932 w 1093"/>
                <a:gd name="T41" fmla="*/ 397 h 1674"/>
                <a:gd name="T42" fmla="*/ 1001 w 1093"/>
                <a:gd name="T43" fmla="*/ 329 h 1674"/>
                <a:gd name="T44" fmla="*/ 1085 w 1093"/>
                <a:gd name="T45" fmla="*/ 260 h 1674"/>
                <a:gd name="T46" fmla="*/ 1031 w 1093"/>
                <a:gd name="T47" fmla="*/ 107 h 1674"/>
                <a:gd name="T48" fmla="*/ 894 w 1093"/>
                <a:gd name="T49" fmla="*/ 100 h 1674"/>
                <a:gd name="T50" fmla="*/ 802 w 1093"/>
                <a:gd name="T51" fmla="*/ 0 h 1674"/>
                <a:gd name="T52" fmla="*/ 718 w 1093"/>
                <a:gd name="T53" fmla="*/ 84 h 1674"/>
                <a:gd name="T54" fmla="*/ 580 w 1093"/>
                <a:gd name="T55" fmla="*/ 84 h 1674"/>
                <a:gd name="T56" fmla="*/ 588 w 1093"/>
                <a:gd name="T57" fmla="*/ 107 h 1674"/>
                <a:gd name="T58" fmla="*/ 634 w 1093"/>
                <a:gd name="T59" fmla="*/ 252 h 1674"/>
                <a:gd name="T60" fmla="*/ 474 w 1093"/>
                <a:gd name="T61" fmla="*/ 550 h 1674"/>
                <a:gd name="T62" fmla="*/ 321 w 1093"/>
                <a:gd name="T63" fmla="*/ 810 h 1674"/>
                <a:gd name="T64" fmla="*/ 298 w 1093"/>
                <a:gd name="T65" fmla="*/ 1024 h 1674"/>
                <a:gd name="T66" fmla="*/ 92 w 1093"/>
                <a:gd name="T67" fmla="*/ 1307 h 1674"/>
                <a:gd name="T68" fmla="*/ 0 w 1093"/>
                <a:gd name="T69" fmla="*/ 1673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3" h="1674">
                  <a:moveTo>
                    <a:pt x="0" y="1673"/>
                  </a:moveTo>
                  <a:lnTo>
                    <a:pt x="0" y="1673"/>
                  </a:lnTo>
                  <a:cubicBezTo>
                    <a:pt x="53" y="1643"/>
                    <a:pt x="138" y="1620"/>
                    <a:pt x="176" y="1581"/>
                  </a:cubicBezTo>
                  <a:cubicBezTo>
                    <a:pt x="214" y="1551"/>
                    <a:pt x="206" y="1482"/>
                    <a:pt x="244" y="1467"/>
                  </a:cubicBezTo>
                  <a:cubicBezTo>
                    <a:pt x="290" y="1459"/>
                    <a:pt x="321" y="1520"/>
                    <a:pt x="359" y="1536"/>
                  </a:cubicBezTo>
                  <a:cubicBezTo>
                    <a:pt x="413" y="1551"/>
                    <a:pt x="474" y="1559"/>
                    <a:pt x="527" y="1551"/>
                  </a:cubicBezTo>
                  <a:cubicBezTo>
                    <a:pt x="580" y="1551"/>
                    <a:pt x="634" y="1536"/>
                    <a:pt x="680" y="1513"/>
                  </a:cubicBezTo>
                  <a:cubicBezTo>
                    <a:pt x="695" y="1505"/>
                    <a:pt x="695" y="1474"/>
                    <a:pt x="703" y="1459"/>
                  </a:cubicBezTo>
                  <a:cubicBezTo>
                    <a:pt x="703" y="1459"/>
                    <a:pt x="665" y="1421"/>
                    <a:pt x="665" y="1414"/>
                  </a:cubicBezTo>
                  <a:cubicBezTo>
                    <a:pt x="665" y="1406"/>
                    <a:pt x="695" y="1307"/>
                    <a:pt x="695" y="1307"/>
                  </a:cubicBezTo>
                  <a:cubicBezTo>
                    <a:pt x="703" y="1291"/>
                    <a:pt x="718" y="1268"/>
                    <a:pt x="733" y="1261"/>
                  </a:cubicBezTo>
                  <a:cubicBezTo>
                    <a:pt x="741" y="1253"/>
                    <a:pt x="756" y="1268"/>
                    <a:pt x="764" y="1268"/>
                  </a:cubicBezTo>
                  <a:cubicBezTo>
                    <a:pt x="787" y="1253"/>
                    <a:pt x="794" y="1215"/>
                    <a:pt x="817" y="1215"/>
                  </a:cubicBezTo>
                  <a:cubicBezTo>
                    <a:pt x="848" y="1207"/>
                    <a:pt x="886" y="1238"/>
                    <a:pt x="917" y="1230"/>
                  </a:cubicBezTo>
                  <a:cubicBezTo>
                    <a:pt x="940" y="1230"/>
                    <a:pt x="962" y="1207"/>
                    <a:pt x="978" y="1200"/>
                  </a:cubicBezTo>
                  <a:lnTo>
                    <a:pt x="978" y="1200"/>
                  </a:lnTo>
                  <a:cubicBezTo>
                    <a:pt x="970" y="1169"/>
                    <a:pt x="955" y="1131"/>
                    <a:pt x="962" y="1100"/>
                  </a:cubicBezTo>
                  <a:cubicBezTo>
                    <a:pt x="962" y="1077"/>
                    <a:pt x="985" y="1055"/>
                    <a:pt x="1001" y="1032"/>
                  </a:cubicBezTo>
                  <a:cubicBezTo>
                    <a:pt x="1008" y="1009"/>
                    <a:pt x="1024" y="986"/>
                    <a:pt x="1024" y="955"/>
                  </a:cubicBezTo>
                  <a:cubicBezTo>
                    <a:pt x="1024" y="955"/>
                    <a:pt x="1008" y="963"/>
                    <a:pt x="1008" y="955"/>
                  </a:cubicBezTo>
                  <a:cubicBezTo>
                    <a:pt x="1001" y="947"/>
                    <a:pt x="1016" y="932"/>
                    <a:pt x="1016" y="925"/>
                  </a:cubicBezTo>
                  <a:cubicBezTo>
                    <a:pt x="1008" y="909"/>
                    <a:pt x="985" y="902"/>
                    <a:pt x="978" y="879"/>
                  </a:cubicBezTo>
                  <a:cubicBezTo>
                    <a:pt x="978" y="856"/>
                    <a:pt x="1008" y="841"/>
                    <a:pt x="1008" y="810"/>
                  </a:cubicBezTo>
                  <a:cubicBezTo>
                    <a:pt x="1001" y="795"/>
                    <a:pt x="978" y="780"/>
                    <a:pt x="962" y="772"/>
                  </a:cubicBezTo>
                  <a:cubicBezTo>
                    <a:pt x="947" y="764"/>
                    <a:pt x="932" y="772"/>
                    <a:pt x="924" y="772"/>
                  </a:cubicBezTo>
                  <a:cubicBezTo>
                    <a:pt x="909" y="757"/>
                    <a:pt x="901" y="734"/>
                    <a:pt x="878" y="711"/>
                  </a:cubicBezTo>
                  <a:cubicBezTo>
                    <a:pt x="863" y="695"/>
                    <a:pt x="840" y="688"/>
                    <a:pt x="825" y="665"/>
                  </a:cubicBezTo>
                  <a:cubicBezTo>
                    <a:pt x="825" y="657"/>
                    <a:pt x="848" y="657"/>
                    <a:pt x="855" y="650"/>
                  </a:cubicBezTo>
                  <a:cubicBezTo>
                    <a:pt x="871" y="634"/>
                    <a:pt x="886" y="619"/>
                    <a:pt x="886" y="596"/>
                  </a:cubicBezTo>
                  <a:cubicBezTo>
                    <a:pt x="886" y="589"/>
                    <a:pt x="878" y="581"/>
                    <a:pt x="871" y="573"/>
                  </a:cubicBezTo>
                  <a:cubicBezTo>
                    <a:pt x="848" y="573"/>
                    <a:pt x="833" y="589"/>
                    <a:pt x="810" y="581"/>
                  </a:cubicBezTo>
                  <a:cubicBezTo>
                    <a:pt x="794" y="581"/>
                    <a:pt x="764" y="573"/>
                    <a:pt x="772" y="558"/>
                  </a:cubicBezTo>
                  <a:cubicBezTo>
                    <a:pt x="772" y="535"/>
                    <a:pt x="810" y="535"/>
                    <a:pt x="825" y="520"/>
                  </a:cubicBezTo>
                  <a:cubicBezTo>
                    <a:pt x="833" y="512"/>
                    <a:pt x="817" y="482"/>
                    <a:pt x="825" y="482"/>
                  </a:cubicBezTo>
                  <a:cubicBezTo>
                    <a:pt x="840" y="474"/>
                    <a:pt x="863" y="482"/>
                    <a:pt x="878" y="497"/>
                  </a:cubicBezTo>
                  <a:cubicBezTo>
                    <a:pt x="886" y="505"/>
                    <a:pt x="871" y="528"/>
                    <a:pt x="886" y="535"/>
                  </a:cubicBezTo>
                  <a:cubicBezTo>
                    <a:pt x="909" y="550"/>
                    <a:pt x="940" y="550"/>
                    <a:pt x="962" y="550"/>
                  </a:cubicBezTo>
                  <a:cubicBezTo>
                    <a:pt x="978" y="543"/>
                    <a:pt x="993" y="535"/>
                    <a:pt x="1001" y="520"/>
                  </a:cubicBezTo>
                  <a:cubicBezTo>
                    <a:pt x="1008" y="505"/>
                    <a:pt x="1008" y="489"/>
                    <a:pt x="1001" y="482"/>
                  </a:cubicBezTo>
                  <a:cubicBezTo>
                    <a:pt x="985" y="466"/>
                    <a:pt x="955" y="466"/>
                    <a:pt x="940" y="451"/>
                  </a:cubicBezTo>
                  <a:cubicBezTo>
                    <a:pt x="940" y="436"/>
                    <a:pt x="962" y="428"/>
                    <a:pt x="955" y="420"/>
                  </a:cubicBezTo>
                  <a:cubicBezTo>
                    <a:pt x="955" y="405"/>
                    <a:pt x="932" y="413"/>
                    <a:pt x="932" y="397"/>
                  </a:cubicBezTo>
                  <a:cubicBezTo>
                    <a:pt x="932" y="375"/>
                    <a:pt x="947" y="352"/>
                    <a:pt x="962" y="329"/>
                  </a:cubicBezTo>
                  <a:cubicBezTo>
                    <a:pt x="970" y="321"/>
                    <a:pt x="993" y="336"/>
                    <a:pt x="1001" y="329"/>
                  </a:cubicBezTo>
                  <a:cubicBezTo>
                    <a:pt x="1008" y="321"/>
                    <a:pt x="1008" y="298"/>
                    <a:pt x="1024" y="291"/>
                  </a:cubicBezTo>
                  <a:cubicBezTo>
                    <a:pt x="1039" y="275"/>
                    <a:pt x="1077" y="283"/>
                    <a:pt x="1085" y="260"/>
                  </a:cubicBezTo>
                  <a:cubicBezTo>
                    <a:pt x="1092" y="222"/>
                    <a:pt x="1077" y="176"/>
                    <a:pt x="1062" y="138"/>
                  </a:cubicBezTo>
                  <a:cubicBezTo>
                    <a:pt x="1062" y="123"/>
                    <a:pt x="1047" y="115"/>
                    <a:pt x="1031" y="107"/>
                  </a:cubicBezTo>
                  <a:cubicBezTo>
                    <a:pt x="1016" y="107"/>
                    <a:pt x="993" y="115"/>
                    <a:pt x="978" y="115"/>
                  </a:cubicBezTo>
                  <a:lnTo>
                    <a:pt x="894" y="100"/>
                  </a:lnTo>
                  <a:cubicBezTo>
                    <a:pt x="886" y="92"/>
                    <a:pt x="863" y="31"/>
                    <a:pt x="863" y="31"/>
                  </a:cubicBezTo>
                  <a:cubicBezTo>
                    <a:pt x="840" y="23"/>
                    <a:pt x="817" y="8"/>
                    <a:pt x="802" y="0"/>
                  </a:cubicBezTo>
                  <a:lnTo>
                    <a:pt x="802" y="0"/>
                  </a:lnTo>
                  <a:cubicBezTo>
                    <a:pt x="772" y="31"/>
                    <a:pt x="749" y="61"/>
                    <a:pt x="718" y="84"/>
                  </a:cubicBezTo>
                  <a:cubicBezTo>
                    <a:pt x="695" y="92"/>
                    <a:pt x="680" y="100"/>
                    <a:pt x="657" y="100"/>
                  </a:cubicBezTo>
                  <a:cubicBezTo>
                    <a:pt x="642" y="100"/>
                    <a:pt x="596" y="92"/>
                    <a:pt x="580" y="84"/>
                  </a:cubicBezTo>
                  <a:lnTo>
                    <a:pt x="580" y="84"/>
                  </a:lnTo>
                  <a:cubicBezTo>
                    <a:pt x="588" y="92"/>
                    <a:pt x="588" y="100"/>
                    <a:pt x="588" y="107"/>
                  </a:cubicBezTo>
                  <a:cubicBezTo>
                    <a:pt x="588" y="130"/>
                    <a:pt x="619" y="161"/>
                    <a:pt x="611" y="176"/>
                  </a:cubicBezTo>
                  <a:cubicBezTo>
                    <a:pt x="588" y="237"/>
                    <a:pt x="588" y="191"/>
                    <a:pt x="634" y="252"/>
                  </a:cubicBezTo>
                  <a:cubicBezTo>
                    <a:pt x="672" y="298"/>
                    <a:pt x="665" y="413"/>
                    <a:pt x="634" y="466"/>
                  </a:cubicBezTo>
                  <a:cubicBezTo>
                    <a:pt x="588" y="535"/>
                    <a:pt x="535" y="520"/>
                    <a:pt x="474" y="550"/>
                  </a:cubicBezTo>
                  <a:cubicBezTo>
                    <a:pt x="436" y="566"/>
                    <a:pt x="451" y="642"/>
                    <a:pt x="443" y="680"/>
                  </a:cubicBezTo>
                  <a:cubicBezTo>
                    <a:pt x="428" y="711"/>
                    <a:pt x="321" y="810"/>
                    <a:pt x="321" y="810"/>
                  </a:cubicBezTo>
                  <a:cubicBezTo>
                    <a:pt x="328" y="848"/>
                    <a:pt x="328" y="871"/>
                    <a:pt x="328" y="917"/>
                  </a:cubicBezTo>
                  <a:cubicBezTo>
                    <a:pt x="328" y="955"/>
                    <a:pt x="298" y="978"/>
                    <a:pt x="298" y="1024"/>
                  </a:cubicBezTo>
                  <a:cubicBezTo>
                    <a:pt x="275" y="1077"/>
                    <a:pt x="222" y="1138"/>
                    <a:pt x="199" y="1192"/>
                  </a:cubicBezTo>
                  <a:cubicBezTo>
                    <a:pt x="168" y="1268"/>
                    <a:pt x="130" y="1253"/>
                    <a:pt x="92" y="1307"/>
                  </a:cubicBezTo>
                  <a:cubicBezTo>
                    <a:pt x="76" y="1329"/>
                    <a:pt x="92" y="1406"/>
                    <a:pt x="69" y="1444"/>
                  </a:cubicBezTo>
                  <a:cubicBezTo>
                    <a:pt x="15" y="1520"/>
                    <a:pt x="0" y="1597"/>
                    <a:pt x="0" y="1673"/>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43" name="Freeform 126">
              <a:extLst>
                <a:ext uri="{FF2B5EF4-FFF2-40B4-BE49-F238E27FC236}">
                  <a16:creationId xmlns:a16="http://schemas.microsoft.com/office/drawing/2014/main" id="{3666C59C-69B2-4DF6-BFCD-9A7F4A591295}"/>
                </a:ext>
              </a:extLst>
            </p:cNvPr>
            <p:cNvSpPr>
              <a:spLocks noChangeArrowheads="1"/>
            </p:cNvSpPr>
            <p:nvPr/>
          </p:nvSpPr>
          <p:spPr bwMode="auto">
            <a:xfrm>
              <a:off x="5413022" y="4854576"/>
              <a:ext cx="190488" cy="142875"/>
            </a:xfrm>
            <a:custGeom>
              <a:avLst/>
              <a:gdLst>
                <a:gd name="T0" fmla="*/ 31 w 529"/>
                <a:gd name="T1" fmla="*/ 206 h 398"/>
                <a:gd name="T2" fmla="*/ 31 w 529"/>
                <a:gd name="T3" fmla="*/ 206 h 398"/>
                <a:gd name="T4" fmla="*/ 0 w 529"/>
                <a:gd name="T5" fmla="*/ 145 h 398"/>
                <a:gd name="T6" fmla="*/ 0 w 529"/>
                <a:gd name="T7" fmla="*/ 145 h 398"/>
                <a:gd name="T8" fmla="*/ 46 w 529"/>
                <a:gd name="T9" fmla="*/ 114 h 398"/>
                <a:gd name="T10" fmla="*/ 100 w 529"/>
                <a:gd name="T11" fmla="*/ 53 h 398"/>
                <a:gd name="T12" fmla="*/ 192 w 529"/>
                <a:gd name="T13" fmla="*/ 53 h 398"/>
                <a:gd name="T14" fmla="*/ 275 w 529"/>
                <a:gd name="T15" fmla="*/ 0 h 398"/>
                <a:gd name="T16" fmla="*/ 275 w 529"/>
                <a:gd name="T17" fmla="*/ 0 h 398"/>
                <a:gd name="T18" fmla="*/ 283 w 529"/>
                <a:gd name="T19" fmla="*/ 76 h 398"/>
                <a:gd name="T20" fmla="*/ 329 w 529"/>
                <a:gd name="T21" fmla="*/ 76 h 398"/>
                <a:gd name="T22" fmla="*/ 367 w 529"/>
                <a:gd name="T23" fmla="*/ 30 h 398"/>
                <a:gd name="T24" fmla="*/ 428 w 529"/>
                <a:gd name="T25" fmla="*/ 30 h 398"/>
                <a:gd name="T26" fmla="*/ 444 w 529"/>
                <a:gd name="T27" fmla="*/ 91 h 398"/>
                <a:gd name="T28" fmla="*/ 474 w 529"/>
                <a:gd name="T29" fmla="*/ 99 h 398"/>
                <a:gd name="T30" fmla="*/ 474 w 529"/>
                <a:gd name="T31" fmla="*/ 99 h 398"/>
                <a:gd name="T32" fmla="*/ 459 w 529"/>
                <a:gd name="T33" fmla="*/ 137 h 398"/>
                <a:gd name="T34" fmla="*/ 421 w 529"/>
                <a:gd name="T35" fmla="*/ 145 h 398"/>
                <a:gd name="T36" fmla="*/ 459 w 529"/>
                <a:gd name="T37" fmla="*/ 214 h 398"/>
                <a:gd name="T38" fmla="*/ 520 w 529"/>
                <a:gd name="T39" fmla="*/ 259 h 398"/>
                <a:gd name="T40" fmla="*/ 520 w 529"/>
                <a:gd name="T41" fmla="*/ 336 h 398"/>
                <a:gd name="T42" fmla="*/ 474 w 529"/>
                <a:gd name="T43" fmla="*/ 397 h 398"/>
                <a:gd name="T44" fmla="*/ 474 w 529"/>
                <a:gd name="T45" fmla="*/ 397 h 398"/>
                <a:gd name="T46" fmla="*/ 436 w 529"/>
                <a:gd name="T47" fmla="*/ 374 h 398"/>
                <a:gd name="T48" fmla="*/ 344 w 529"/>
                <a:gd name="T49" fmla="*/ 366 h 398"/>
                <a:gd name="T50" fmla="*/ 337 w 529"/>
                <a:gd name="T51" fmla="*/ 336 h 398"/>
                <a:gd name="T52" fmla="*/ 260 w 529"/>
                <a:gd name="T53" fmla="*/ 275 h 398"/>
                <a:gd name="T54" fmla="*/ 237 w 529"/>
                <a:gd name="T55" fmla="*/ 290 h 398"/>
                <a:gd name="T56" fmla="*/ 192 w 529"/>
                <a:gd name="T57" fmla="*/ 244 h 398"/>
                <a:gd name="T58" fmla="*/ 130 w 529"/>
                <a:gd name="T59" fmla="*/ 236 h 398"/>
                <a:gd name="T60" fmla="*/ 146 w 529"/>
                <a:gd name="T61" fmla="*/ 198 h 398"/>
                <a:gd name="T62" fmla="*/ 85 w 529"/>
                <a:gd name="T63" fmla="*/ 152 h 398"/>
                <a:gd name="T64" fmla="*/ 31 w 529"/>
                <a:gd name="T65" fmla="*/ 206 h 398"/>
                <a:gd name="T66" fmla="*/ 31 w 529"/>
                <a:gd name="T67" fmla="*/ 206 h 398"/>
                <a:gd name="T68" fmla="*/ 0 w 529"/>
                <a:gd name="T69" fmla="*/ 145 h 398"/>
                <a:gd name="T70" fmla="*/ 31 w 529"/>
                <a:gd name="T71" fmla="*/ 206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9" h="398">
                  <a:moveTo>
                    <a:pt x="31" y="206"/>
                  </a:moveTo>
                  <a:lnTo>
                    <a:pt x="31" y="206"/>
                  </a:lnTo>
                  <a:cubicBezTo>
                    <a:pt x="0" y="145"/>
                    <a:pt x="0" y="145"/>
                    <a:pt x="0" y="145"/>
                  </a:cubicBezTo>
                  <a:lnTo>
                    <a:pt x="0" y="145"/>
                  </a:lnTo>
                  <a:cubicBezTo>
                    <a:pt x="16" y="129"/>
                    <a:pt x="31" y="122"/>
                    <a:pt x="46" y="114"/>
                  </a:cubicBezTo>
                  <a:cubicBezTo>
                    <a:pt x="69" y="91"/>
                    <a:pt x="77" y="68"/>
                    <a:pt x="100" y="53"/>
                  </a:cubicBezTo>
                  <a:cubicBezTo>
                    <a:pt x="130" y="45"/>
                    <a:pt x="161" y="61"/>
                    <a:pt x="192" y="53"/>
                  </a:cubicBezTo>
                  <a:cubicBezTo>
                    <a:pt x="222" y="45"/>
                    <a:pt x="245" y="15"/>
                    <a:pt x="275" y="0"/>
                  </a:cubicBezTo>
                  <a:lnTo>
                    <a:pt x="275" y="0"/>
                  </a:lnTo>
                  <a:cubicBezTo>
                    <a:pt x="275" y="23"/>
                    <a:pt x="268" y="53"/>
                    <a:pt x="283" y="76"/>
                  </a:cubicBezTo>
                  <a:cubicBezTo>
                    <a:pt x="291" y="84"/>
                    <a:pt x="314" y="84"/>
                    <a:pt x="329" y="76"/>
                  </a:cubicBezTo>
                  <a:cubicBezTo>
                    <a:pt x="344" y="68"/>
                    <a:pt x="344" y="38"/>
                    <a:pt x="367" y="30"/>
                  </a:cubicBezTo>
                  <a:cubicBezTo>
                    <a:pt x="382" y="23"/>
                    <a:pt x="413" y="15"/>
                    <a:pt x="428" y="30"/>
                  </a:cubicBezTo>
                  <a:cubicBezTo>
                    <a:pt x="451" y="38"/>
                    <a:pt x="436" y="76"/>
                    <a:pt x="444" y="91"/>
                  </a:cubicBezTo>
                  <a:cubicBezTo>
                    <a:pt x="451" y="99"/>
                    <a:pt x="467" y="99"/>
                    <a:pt x="474" y="99"/>
                  </a:cubicBezTo>
                  <a:lnTo>
                    <a:pt x="474" y="99"/>
                  </a:lnTo>
                  <a:cubicBezTo>
                    <a:pt x="474" y="114"/>
                    <a:pt x="474" y="129"/>
                    <a:pt x="459" y="137"/>
                  </a:cubicBezTo>
                  <a:cubicBezTo>
                    <a:pt x="451" y="145"/>
                    <a:pt x="421" y="129"/>
                    <a:pt x="421" y="145"/>
                  </a:cubicBezTo>
                  <a:cubicBezTo>
                    <a:pt x="421" y="168"/>
                    <a:pt x="444" y="191"/>
                    <a:pt x="459" y="214"/>
                  </a:cubicBezTo>
                  <a:cubicBezTo>
                    <a:pt x="474" y="229"/>
                    <a:pt x="505" y="236"/>
                    <a:pt x="520" y="259"/>
                  </a:cubicBezTo>
                  <a:cubicBezTo>
                    <a:pt x="528" y="282"/>
                    <a:pt x="528" y="313"/>
                    <a:pt x="520" y="336"/>
                  </a:cubicBezTo>
                  <a:cubicBezTo>
                    <a:pt x="512" y="359"/>
                    <a:pt x="489" y="374"/>
                    <a:pt x="474" y="397"/>
                  </a:cubicBezTo>
                  <a:lnTo>
                    <a:pt x="474" y="397"/>
                  </a:lnTo>
                  <a:cubicBezTo>
                    <a:pt x="459" y="389"/>
                    <a:pt x="444" y="381"/>
                    <a:pt x="436" y="374"/>
                  </a:cubicBezTo>
                  <a:cubicBezTo>
                    <a:pt x="405" y="374"/>
                    <a:pt x="375" y="374"/>
                    <a:pt x="344" y="366"/>
                  </a:cubicBezTo>
                  <a:cubicBezTo>
                    <a:pt x="337" y="359"/>
                    <a:pt x="344" y="343"/>
                    <a:pt x="337" y="336"/>
                  </a:cubicBezTo>
                  <a:cubicBezTo>
                    <a:pt x="314" y="313"/>
                    <a:pt x="291" y="290"/>
                    <a:pt x="260" y="275"/>
                  </a:cubicBezTo>
                  <a:cubicBezTo>
                    <a:pt x="253" y="267"/>
                    <a:pt x="245" y="290"/>
                    <a:pt x="237" y="290"/>
                  </a:cubicBezTo>
                  <a:cubicBezTo>
                    <a:pt x="214" y="275"/>
                    <a:pt x="214" y="252"/>
                    <a:pt x="192" y="244"/>
                  </a:cubicBezTo>
                  <a:cubicBezTo>
                    <a:pt x="176" y="236"/>
                    <a:pt x="146" y="252"/>
                    <a:pt x="130" y="236"/>
                  </a:cubicBezTo>
                  <a:cubicBezTo>
                    <a:pt x="123" y="229"/>
                    <a:pt x="153" y="206"/>
                    <a:pt x="146" y="198"/>
                  </a:cubicBezTo>
                  <a:cubicBezTo>
                    <a:pt x="130" y="175"/>
                    <a:pt x="107" y="152"/>
                    <a:pt x="85" y="152"/>
                  </a:cubicBezTo>
                  <a:cubicBezTo>
                    <a:pt x="54" y="152"/>
                    <a:pt x="46" y="183"/>
                    <a:pt x="31" y="206"/>
                  </a:cubicBezTo>
                  <a:lnTo>
                    <a:pt x="31" y="206"/>
                  </a:lnTo>
                  <a:cubicBezTo>
                    <a:pt x="0" y="145"/>
                    <a:pt x="0" y="145"/>
                    <a:pt x="0" y="145"/>
                  </a:cubicBezTo>
                  <a:lnTo>
                    <a:pt x="31" y="206"/>
                  </a:ln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44" name="Freeform 127">
              <a:extLst>
                <a:ext uri="{FF2B5EF4-FFF2-40B4-BE49-F238E27FC236}">
                  <a16:creationId xmlns:a16="http://schemas.microsoft.com/office/drawing/2014/main" id="{46405B87-4603-458A-8A5D-76A6E972532B}"/>
                </a:ext>
              </a:extLst>
            </p:cNvPr>
            <p:cNvSpPr>
              <a:spLocks noChangeArrowheads="1"/>
            </p:cNvSpPr>
            <p:nvPr/>
          </p:nvSpPr>
          <p:spPr bwMode="auto">
            <a:xfrm>
              <a:off x="5366989" y="4910138"/>
              <a:ext cx="376212" cy="622300"/>
            </a:xfrm>
            <a:custGeom>
              <a:avLst/>
              <a:gdLst>
                <a:gd name="T0" fmla="*/ 603 w 1047"/>
                <a:gd name="T1" fmla="*/ 245 h 1728"/>
                <a:gd name="T2" fmla="*/ 473 w 1047"/>
                <a:gd name="T3" fmla="*/ 214 h 1728"/>
                <a:gd name="T4" fmla="*/ 389 w 1047"/>
                <a:gd name="T5" fmla="*/ 123 h 1728"/>
                <a:gd name="T6" fmla="*/ 321 w 1047"/>
                <a:gd name="T7" fmla="*/ 92 h 1728"/>
                <a:gd name="T8" fmla="*/ 275 w 1047"/>
                <a:gd name="T9" fmla="*/ 46 h 1728"/>
                <a:gd name="T10" fmla="*/ 160 w 1047"/>
                <a:gd name="T11" fmla="*/ 54 h 1728"/>
                <a:gd name="T12" fmla="*/ 114 w 1047"/>
                <a:gd name="T13" fmla="*/ 107 h 1728"/>
                <a:gd name="T14" fmla="*/ 7 w 1047"/>
                <a:gd name="T15" fmla="*/ 252 h 1728"/>
                <a:gd name="T16" fmla="*/ 68 w 1047"/>
                <a:gd name="T17" fmla="*/ 321 h 1728"/>
                <a:gd name="T18" fmla="*/ 168 w 1047"/>
                <a:gd name="T19" fmla="*/ 283 h 1728"/>
                <a:gd name="T20" fmla="*/ 214 w 1047"/>
                <a:gd name="T21" fmla="*/ 298 h 1728"/>
                <a:gd name="T22" fmla="*/ 107 w 1047"/>
                <a:gd name="T23" fmla="*/ 375 h 1728"/>
                <a:gd name="T24" fmla="*/ 84 w 1047"/>
                <a:gd name="T25" fmla="*/ 398 h 1728"/>
                <a:gd name="T26" fmla="*/ 76 w 1047"/>
                <a:gd name="T27" fmla="*/ 443 h 1728"/>
                <a:gd name="T28" fmla="*/ 168 w 1047"/>
                <a:gd name="T29" fmla="*/ 543 h 1728"/>
                <a:gd name="T30" fmla="*/ 305 w 1047"/>
                <a:gd name="T31" fmla="*/ 550 h 1728"/>
                <a:gd name="T32" fmla="*/ 359 w 1047"/>
                <a:gd name="T33" fmla="*/ 703 h 1728"/>
                <a:gd name="T34" fmla="*/ 275 w 1047"/>
                <a:gd name="T35" fmla="*/ 772 h 1728"/>
                <a:gd name="T36" fmla="*/ 206 w 1047"/>
                <a:gd name="T37" fmla="*/ 840 h 1728"/>
                <a:gd name="T38" fmla="*/ 214 w 1047"/>
                <a:gd name="T39" fmla="*/ 894 h 1728"/>
                <a:gd name="T40" fmla="*/ 275 w 1047"/>
                <a:gd name="T41" fmla="*/ 963 h 1728"/>
                <a:gd name="T42" fmla="*/ 160 w 1047"/>
                <a:gd name="T43" fmla="*/ 978 h 1728"/>
                <a:gd name="T44" fmla="*/ 99 w 1047"/>
                <a:gd name="T45" fmla="*/ 925 h 1728"/>
                <a:gd name="T46" fmla="*/ 46 w 1047"/>
                <a:gd name="T47" fmla="*/ 1001 h 1728"/>
                <a:gd name="T48" fmla="*/ 145 w 1047"/>
                <a:gd name="T49" fmla="*/ 1016 h 1728"/>
                <a:gd name="T50" fmla="*/ 129 w 1047"/>
                <a:gd name="T51" fmla="*/ 1093 h 1728"/>
                <a:gd name="T52" fmla="*/ 152 w 1047"/>
                <a:gd name="T53" fmla="*/ 1154 h 1728"/>
                <a:gd name="T54" fmla="*/ 236 w 1047"/>
                <a:gd name="T55" fmla="*/ 1215 h 1728"/>
                <a:gd name="T56" fmla="*/ 252 w 1047"/>
                <a:gd name="T57" fmla="*/ 1322 h 1728"/>
                <a:gd name="T58" fmla="*/ 282 w 1047"/>
                <a:gd name="T59" fmla="*/ 1398 h 1728"/>
                <a:gd name="T60" fmla="*/ 275 w 1047"/>
                <a:gd name="T61" fmla="*/ 1475 h 1728"/>
                <a:gd name="T62" fmla="*/ 252 w 1047"/>
                <a:gd name="T63" fmla="*/ 1643 h 1728"/>
                <a:gd name="T64" fmla="*/ 282 w 1047"/>
                <a:gd name="T65" fmla="*/ 1719 h 1728"/>
                <a:gd name="T66" fmla="*/ 343 w 1047"/>
                <a:gd name="T67" fmla="*/ 1551 h 1728"/>
                <a:gd name="T68" fmla="*/ 412 w 1047"/>
                <a:gd name="T69" fmla="*/ 1398 h 1728"/>
                <a:gd name="T70" fmla="*/ 557 w 1047"/>
                <a:gd name="T71" fmla="*/ 1268 h 1728"/>
                <a:gd name="T72" fmla="*/ 634 w 1047"/>
                <a:gd name="T73" fmla="*/ 1238 h 1728"/>
                <a:gd name="T74" fmla="*/ 786 w 1047"/>
                <a:gd name="T75" fmla="*/ 1291 h 1728"/>
                <a:gd name="T76" fmla="*/ 840 w 1047"/>
                <a:gd name="T77" fmla="*/ 1154 h 1728"/>
                <a:gd name="T78" fmla="*/ 832 w 1047"/>
                <a:gd name="T79" fmla="*/ 986 h 1728"/>
                <a:gd name="T80" fmla="*/ 954 w 1047"/>
                <a:gd name="T81" fmla="*/ 886 h 1728"/>
                <a:gd name="T82" fmla="*/ 1000 w 1047"/>
                <a:gd name="T83" fmla="*/ 833 h 1728"/>
                <a:gd name="T84" fmla="*/ 947 w 1047"/>
                <a:gd name="T85" fmla="*/ 772 h 1728"/>
                <a:gd name="T86" fmla="*/ 1038 w 1047"/>
                <a:gd name="T87" fmla="*/ 642 h 1728"/>
                <a:gd name="T88" fmla="*/ 970 w 1047"/>
                <a:gd name="T89" fmla="*/ 550 h 1728"/>
                <a:gd name="T90" fmla="*/ 924 w 1047"/>
                <a:gd name="T91" fmla="*/ 489 h 1728"/>
                <a:gd name="T92" fmla="*/ 748 w 1047"/>
                <a:gd name="T93" fmla="*/ 535 h 1728"/>
                <a:gd name="T94" fmla="*/ 634 w 1047"/>
                <a:gd name="T95" fmla="*/ 588 h 1728"/>
                <a:gd name="T96" fmla="*/ 664 w 1047"/>
                <a:gd name="T97" fmla="*/ 482 h 1728"/>
                <a:gd name="T98" fmla="*/ 672 w 1047"/>
                <a:gd name="T99" fmla="*/ 413 h 1728"/>
                <a:gd name="T100" fmla="*/ 603 w 1047"/>
                <a:gd name="T101" fmla="*/ 24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7" h="1728">
                  <a:moveTo>
                    <a:pt x="603" y="245"/>
                  </a:moveTo>
                  <a:lnTo>
                    <a:pt x="603" y="245"/>
                  </a:lnTo>
                  <a:cubicBezTo>
                    <a:pt x="588" y="237"/>
                    <a:pt x="573" y="229"/>
                    <a:pt x="565" y="222"/>
                  </a:cubicBezTo>
                  <a:cubicBezTo>
                    <a:pt x="534" y="222"/>
                    <a:pt x="504" y="222"/>
                    <a:pt x="473" y="214"/>
                  </a:cubicBezTo>
                  <a:cubicBezTo>
                    <a:pt x="466" y="207"/>
                    <a:pt x="473" y="191"/>
                    <a:pt x="466" y="184"/>
                  </a:cubicBezTo>
                  <a:cubicBezTo>
                    <a:pt x="443" y="161"/>
                    <a:pt x="420" y="138"/>
                    <a:pt x="389" y="123"/>
                  </a:cubicBezTo>
                  <a:cubicBezTo>
                    <a:pt x="382" y="115"/>
                    <a:pt x="374" y="138"/>
                    <a:pt x="366" y="138"/>
                  </a:cubicBezTo>
                  <a:cubicBezTo>
                    <a:pt x="343" y="123"/>
                    <a:pt x="343" y="100"/>
                    <a:pt x="321" y="92"/>
                  </a:cubicBezTo>
                  <a:cubicBezTo>
                    <a:pt x="305" y="84"/>
                    <a:pt x="275" y="100"/>
                    <a:pt x="259" y="84"/>
                  </a:cubicBezTo>
                  <a:cubicBezTo>
                    <a:pt x="252" y="77"/>
                    <a:pt x="282" y="54"/>
                    <a:pt x="275" y="46"/>
                  </a:cubicBezTo>
                  <a:cubicBezTo>
                    <a:pt x="259" y="23"/>
                    <a:pt x="236" y="0"/>
                    <a:pt x="214" y="0"/>
                  </a:cubicBezTo>
                  <a:cubicBezTo>
                    <a:pt x="183" y="0"/>
                    <a:pt x="175" y="31"/>
                    <a:pt x="160" y="54"/>
                  </a:cubicBezTo>
                  <a:lnTo>
                    <a:pt x="160" y="54"/>
                  </a:lnTo>
                  <a:cubicBezTo>
                    <a:pt x="145" y="69"/>
                    <a:pt x="129" y="84"/>
                    <a:pt x="114" y="107"/>
                  </a:cubicBezTo>
                  <a:cubicBezTo>
                    <a:pt x="91" y="138"/>
                    <a:pt x="76" y="184"/>
                    <a:pt x="53" y="214"/>
                  </a:cubicBezTo>
                  <a:cubicBezTo>
                    <a:pt x="38" y="229"/>
                    <a:pt x="15" y="237"/>
                    <a:pt x="7" y="252"/>
                  </a:cubicBezTo>
                  <a:cubicBezTo>
                    <a:pt x="0" y="260"/>
                    <a:pt x="23" y="268"/>
                    <a:pt x="30" y="283"/>
                  </a:cubicBezTo>
                  <a:cubicBezTo>
                    <a:pt x="38" y="291"/>
                    <a:pt x="53" y="321"/>
                    <a:pt x="68" y="321"/>
                  </a:cubicBezTo>
                  <a:cubicBezTo>
                    <a:pt x="99" y="321"/>
                    <a:pt x="114" y="275"/>
                    <a:pt x="137" y="268"/>
                  </a:cubicBezTo>
                  <a:cubicBezTo>
                    <a:pt x="152" y="260"/>
                    <a:pt x="160" y="275"/>
                    <a:pt x="168" y="283"/>
                  </a:cubicBezTo>
                  <a:cubicBezTo>
                    <a:pt x="183" y="283"/>
                    <a:pt x="198" y="268"/>
                    <a:pt x="214" y="275"/>
                  </a:cubicBezTo>
                  <a:cubicBezTo>
                    <a:pt x="221" y="275"/>
                    <a:pt x="221" y="291"/>
                    <a:pt x="214" y="298"/>
                  </a:cubicBezTo>
                  <a:cubicBezTo>
                    <a:pt x="191" y="314"/>
                    <a:pt x="152" y="306"/>
                    <a:pt x="129" y="321"/>
                  </a:cubicBezTo>
                  <a:cubicBezTo>
                    <a:pt x="114" y="336"/>
                    <a:pt x="122" y="359"/>
                    <a:pt x="107" y="375"/>
                  </a:cubicBezTo>
                  <a:cubicBezTo>
                    <a:pt x="107" y="382"/>
                    <a:pt x="91" y="390"/>
                    <a:pt x="84" y="398"/>
                  </a:cubicBezTo>
                  <a:lnTo>
                    <a:pt x="84" y="398"/>
                  </a:lnTo>
                  <a:cubicBezTo>
                    <a:pt x="76" y="443"/>
                    <a:pt x="76" y="443"/>
                    <a:pt x="76" y="443"/>
                  </a:cubicBezTo>
                  <a:lnTo>
                    <a:pt x="76" y="443"/>
                  </a:lnTo>
                  <a:cubicBezTo>
                    <a:pt x="91" y="451"/>
                    <a:pt x="114" y="466"/>
                    <a:pt x="137" y="474"/>
                  </a:cubicBezTo>
                  <a:cubicBezTo>
                    <a:pt x="137" y="474"/>
                    <a:pt x="160" y="535"/>
                    <a:pt x="168" y="543"/>
                  </a:cubicBezTo>
                  <a:lnTo>
                    <a:pt x="252" y="558"/>
                  </a:lnTo>
                  <a:cubicBezTo>
                    <a:pt x="267" y="558"/>
                    <a:pt x="290" y="550"/>
                    <a:pt x="305" y="550"/>
                  </a:cubicBezTo>
                  <a:cubicBezTo>
                    <a:pt x="321" y="558"/>
                    <a:pt x="336" y="566"/>
                    <a:pt x="336" y="581"/>
                  </a:cubicBezTo>
                  <a:cubicBezTo>
                    <a:pt x="351" y="619"/>
                    <a:pt x="366" y="665"/>
                    <a:pt x="359" y="703"/>
                  </a:cubicBezTo>
                  <a:cubicBezTo>
                    <a:pt x="351" y="726"/>
                    <a:pt x="313" y="718"/>
                    <a:pt x="298" y="734"/>
                  </a:cubicBezTo>
                  <a:cubicBezTo>
                    <a:pt x="282" y="741"/>
                    <a:pt x="282" y="764"/>
                    <a:pt x="275" y="772"/>
                  </a:cubicBezTo>
                  <a:cubicBezTo>
                    <a:pt x="267" y="779"/>
                    <a:pt x="244" y="764"/>
                    <a:pt x="236" y="772"/>
                  </a:cubicBezTo>
                  <a:cubicBezTo>
                    <a:pt x="221" y="795"/>
                    <a:pt x="206" y="818"/>
                    <a:pt x="206" y="840"/>
                  </a:cubicBezTo>
                  <a:cubicBezTo>
                    <a:pt x="206" y="856"/>
                    <a:pt x="229" y="848"/>
                    <a:pt x="229" y="863"/>
                  </a:cubicBezTo>
                  <a:cubicBezTo>
                    <a:pt x="236" y="871"/>
                    <a:pt x="214" y="879"/>
                    <a:pt x="214" y="894"/>
                  </a:cubicBezTo>
                  <a:cubicBezTo>
                    <a:pt x="229" y="909"/>
                    <a:pt x="259" y="909"/>
                    <a:pt x="275" y="925"/>
                  </a:cubicBezTo>
                  <a:cubicBezTo>
                    <a:pt x="282" y="932"/>
                    <a:pt x="282" y="948"/>
                    <a:pt x="275" y="963"/>
                  </a:cubicBezTo>
                  <a:cubicBezTo>
                    <a:pt x="267" y="978"/>
                    <a:pt x="252" y="986"/>
                    <a:pt x="236" y="993"/>
                  </a:cubicBezTo>
                  <a:cubicBezTo>
                    <a:pt x="214" y="993"/>
                    <a:pt x="183" y="993"/>
                    <a:pt x="160" y="978"/>
                  </a:cubicBezTo>
                  <a:cubicBezTo>
                    <a:pt x="145" y="971"/>
                    <a:pt x="160" y="948"/>
                    <a:pt x="152" y="940"/>
                  </a:cubicBezTo>
                  <a:cubicBezTo>
                    <a:pt x="137" y="925"/>
                    <a:pt x="114" y="917"/>
                    <a:pt x="99" y="925"/>
                  </a:cubicBezTo>
                  <a:cubicBezTo>
                    <a:pt x="91" y="925"/>
                    <a:pt x="107" y="955"/>
                    <a:pt x="99" y="963"/>
                  </a:cubicBezTo>
                  <a:cubicBezTo>
                    <a:pt x="84" y="978"/>
                    <a:pt x="46" y="978"/>
                    <a:pt x="46" y="1001"/>
                  </a:cubicBezTo>
                  <a:cubicBezTo>
                    <a:pt x="38" y="1016"/>
                    <a:pt x="68" y="1024"/>
                    <a:pt x="84" y="1024"/>
                  </a:cubicBezTo>
                  <a:cubicBezTo>
                    <a:pt x="107" y="1032"/>
                    <a:pt x="122" y="1016"/>
                    <a:pt x="145" y="1016"/>
                  </a:cubicBezTo>
                  <a:cubicBezTo>
                    <a:pt x="152" y="1024"/>
                    <a:pt x="160" y="1032"/>
                    <a:pt x="160" y="1039"/>
                  </a:cubicBezTo>
                  <a:cubicBezTo>
                    <a:pt x="160" y="1062"/>
                    <a:pt x="145" y="1077"/>
                    <a:pt x="129" y="1093"/>
                  </a:cubicBezTo>
                  <a:cubicBezTo>
                    <a:pt x="122" y="1100"/>
                    <a:pt x="99" y="1100"/>
                    <a:pt x="99" y="1108"/>
                  </a:cubicBezTo>
                  <a:cubicBezTo>
                    <a:pt x="114" y="1131"/>
                    <a:pt x="137" y="1138"/>
                    <a:pt x="152" y="1154"/>
                  </a:cubicBezTo>
                  <a:cubicBezTo>
                    <a:pt x="175" y="1177"/>
                    <a:pt x="183" y="1200"/>
                    <a:pt x="198" y="1215"/>
                  </a:cubicBezTo>
                  <a:cubicBezTo>
                    <a:pt x="206" y="1215"/>
                    <a:pt x="221" y="1207"/>
                    <a:pt x="236" y="1215"/>
                  </a:cubicBezTo>
                  <a:cubicBezTo>
                    <a:pt x="252" y="1223"/>
                    <a:pt x="275" y="1238"/>
                    <a:pt x="282" y="1253"/>
                  </a:cubicBezTo>
                  <a:cubicBezTo>
                    <a:pt x="282" y="1284"/>
                    <a:pt x="252" y="1299"/>
                    <a:pt x="252" y="1322"/>
                  </a:cubicBezTo>
                  <a:cubicBezTo>
                    <a:pt x="259" y="1345"/>
                    <a:pt x="282" y="1352"/>
                    <a:pt x="290" y="1368"/>
                  </a:cubicBezTo>
                  <a:cubicBezTo>
                    <a:pt x="290" y="1375"/>
                    <a:pt x="275" y="1390"/>
                    <a:pt x="282" y="1398"/>
                  </a:cubicBezTo>
                  <a:cubicBezTo>
                    <a:pt x="282" y="1406"/>
                    <a:pt x="298" y="1398"/>
                    <a:pt x="298" y="1398"/>
                  </a:cubicBezTo>
                  <a:cubicBezTo>
                    <a:pt x="298" y="1429"/>
                    <a:pt x="282" y="1452"/>
                    <a:pt x="275" y="1475"/>
                  </a:cubicBezTo>
                  <a:cubicBezTo>
                    <a:pt x="259" y="1498"/>
                    <a:pt x="236" y="1520"/>
                    <a:pt x="236" y="1543"/>
                  </a:cubicBezTo>
                  <a:cubicBezTo>
                    <a:pt x="229" y="1574"/>
                    <a:pt x="244" y="1612"/>
                    <a:pt x="252" y="1643"/>
                  </a:cubicBezTo>
                  <a:lnTo>
                    <a:pt x="252" y="1643"/>
                  </a:lnTo>
                  <a:cubicBezTo>
                    <a:pt x="259" y="1665"/>
                    <a:pt x="252" y="1719"/>
                    <a:pt x="282" y="1719"/>
                  </a:cubicBezTo>
                  <a:cubicBezTo>
                    <a:pt x="305" y="1727"/>
                    <a:pt x="313" y="1681"/>
                    <a:pt x="321" y="1650"/>
                  </a:cubicBezTo>
                  <a:cubicBezTo>
                    <a:pt x="336" y="1620"/>
                    <a:pt x="328" y="1581"/>
                    <a:pt x="343" y="1551"/>
                  </a:cubicBezTo>
                  <a:cubicBezTo>
                    <a:pt x="351" y="1536"/>
                    <a:pt x="374" y="1551"/>
                    <a:pt x="382" y="1543"/>
                  </a:cubicBezTo>
                  <a:cubicBezTo>
                    <a:pt x="397" y="1498"/>
                    <a:pt x="397" y="1444"/>
                    <a:pt x="412" y="1398"/>
                  </a:cubicBezTo>
                  <a:cubicBezTo>
                    <a:pt x="435" y="1345"/>
                    <a:pt x="458" y="1299"/>
                    <a:pt x="496" y="1268"/>
                  </a:cubicBezTo>
                  <a:cubicBezTo>
                    <a:pt x="511" y="1253"/>
                    <a:pt x="534" y="1268"/>
                    <a:pt x="557" y="1268"/>
                  </a:cubicBezTo>
                  <a:cubicBezTo>
                    <a:pt x="573" y="1261"/>
                    <a:pt x="580" y="1238"/>
                    <a:pt x="596" y="1238"/>
                  </a:cubicBezTo>
                  <a:cubicBezTo>
                    <a:pt x="603" y="1230"/>
                    <a:pt x="618" y="1230"/>
                    <a:pt x="634" y="1238"/>
                  </a:cubicBezTo>
                  <a:cubicBezTo>
                    <a:pt x="679" y="1261"/>
                    <a:pt x="702" y="1314"/>
                    <a:pt x="756" y="1329"/>
                  </a:cubicBezTo>
                  <a:cubicBezTo>
                    <a:pt x="771" y="1337"/>
                    <a:pt x="779" y="1307"/>
                    <a:pt x="786" y="1291"/>
                  </a:cubicBezTo>
                  <a:cubicBezTo>
                    <a:pt x="786" y="1291"/>
                    <a:pt x="786" y="1246"/>
                    <a:pt x="786" y="1238"/>
                  </a:cubicBezTo>
                  <a:cubicBezTo>
                    <a:pt x="786" y="1223"/>
                    <a:pt x="840" y="1154"/>
                    <a:pt x="840" y="1154"/>
                  </a:cubicBezTo>
                  <a:cubicBezTo>
                    <a:pt x="832" y="1131"/>
                    <a:pt x="809" y="1115"/>
                    <a:pt x="809" y="1093"/>
                  </a:cubicBezTo>
                  <a:cubicBezTo>
                    <a:pt x="809" y="1054"/>
                    <a:pt x="809" y="1009"/>
                    <a:pt x="832" y="986"/>
                  </a:cubicBezTo>
                  <a:cubicBezTo>
                    <a:pt x="863" y="948"/>
                    <a:pt x="924" y="955"/>
                    <a:pt x="962" y="925"/>
                  </a:cubicBezTo>
                  <a:cubicBezTo>
                    <a:pt x="977" y="917"/>
                    <a:pt x="947" y="894"/>
                    <a:pt x="954" y="886"/>
                  </a:cubicBezTo>
                  <a:cubicBezTo>
                    <a:pt x="962" y="863"/>
                    <a:pt x="985" y="848"/>
                    <a:pt x="1000" y="833"/>
                  </a:cubicBezTo>
                  <a:lnTo>
                    <a:pt x="1000" y="833"/>
                  </a:lnTo>
                  <a:cubicBezTo>
                    <a:pt x="947" y="772"/>
                    <a:pt x="947" y="772"/>
                    <a:pt x="947" y="772"/>
                  </a:cubicBezTo>
                  <a:lnTo>
                    <a:pt x="947" y="772"/>
                  </a:lnTo>
                  <a:cubicBezTo>
                    <a:pt x="954" y="749"/>
                    <a:pt x="962" y="718"/>
                    <a:pt x="977" y="695"/>
                  </a:cubicBezTo>
                  <a:cubicBezTo>
                    <a:pt x="993" y="673"/>
                    <a:pt x="1023" y="665"/>
                    <a:pt x="1038" y="642"/>
                  </a:cubicBezTo>
                  <a:cubicBezTo>
                    <a:pt x="1046" y="627"/>
                    <a:pt x="1046" y="604"/>
                    <a:pt x="1046" y="588"/>
                  </a:cubicBezTo>
                  <a:cubicBezTo>
                    <a:pt x="1046" y="588"/>
                    <a:pt x="970" y="558"/>
                    <a:pt x="970" y="550"/>
                  </a:cubicBezTo>
                  <a:lnTo>
                    <a:pt x="954" y="520"/>
                  </a:lnTo>
                  <a:cubicBezTo>
                    <a:pt x="947" y="512"/>
                    <a:pt x="939" y="489"/>
                    <a:pt x="924" y="489"/>
                  </a:cubicBezTo>
                  <a:cubicBezTo>
                    <a:pt x="893" y="497"/>
                    <a:pt x="871" y="535"/>
                    <a:pt x="832" y="543"/>
                  </a:cubicBezTo>
                  <a:cubicBezTo>
                    <a:pt x="809" y="550"/>
                    <a:pt x="779" y="535"/>
                    <a:pt x="748" y="535"/>
                  </a:cubicBezTo>
                  <a:cubicBezTo>
                    <a:pt x="725" y="543"/>
                    <a:pt x="702" y="550"/>
                    <a:pt x="679" y="558"/>
                  </a:cubicBezTo>
                  <a:cubicBezTo>
                    <a:pt x="664" y="566"/>
                    <a:pt x="657" y="588"/>
                    <a:pt x="634" y="588"/>
                  </a:cubicBezTo>
                  <a:cubicBezTo>
                    <a:pt x="626" y="588"/>
                    <a:pt x="611" y="573"/>
                    <a:pt x="618" y="558"/>
                  </a:cubicBezTo>
                  <a:cubicBezTo>
                    <a:pt x="626" y="527"/>
                    <a:pt x="649" y="504"/>
                    <a:pt x="664" y="482"/>
                  </a:cubicBezTo>
                  <a:cubicBezTo>
                    <a:pt x="679" y="466"/>
                    <a:pt x="702" y="466"/>
                    <a:pt x="702" y="443"/>
                  </a:cubicBezTo>
                  <a:cubicBezTo>
                    <a:pt x="702" y="428"/>
                    <a:pt x="679" y="428"/>
                    <a:pt x="672" y="413"/>
                  </a:cubicBezTo>
                  <a:cubicBezTo>
                    <a:pt x="657" y="382"/>
                    <a:pt x="649" y="344"/>
                    <a:pt x="634" y="306"/>
                  </a:cubicBezTo>
                  <a:cubicBezTo>
                    <a:pt x="626" y="283"/>
                    <a:pt x="611" y="260"/>
                    <a:pt x="603" y="245"/>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45" name="Freeform 128">
              <a:extLst>
                <a:ext uri="{FF2B5EF4-FFF2-40B4-BE49-F238E27FC236}">
                  <a16:creationId xmlns:a16="http://schemas.microsoft.com/office/drawing/2014/main" id="{37D479E8-F918-48B1-9912-ED669C9CF8C9}"/>
                </a:ext>
              </a:extLst>
            </p:cNvPr>
            <p:cNvSpPr>
              <a:spLocks noChangeArrowheads="1"/>
            </p:cNvSpPr>
            <p:nvPr/>
          </p:nvSpPr>
          <p:spPr bwMode="auto">
            <a:xfrm>
              <a:off x="5565413" y="4835526"/>
              <a:ext cx="492093" cy="550863"/>
            </a:xfrm>
            <a:custGeom>
              <a:avLst/>
              <a:gdLst>
                <a:gd name="T0" fmla="*/ 397 w 1368"/>
                <a:gd name="T1" fmla="*/ 978 h 1529"/>
                <a:gd name="T2" fmla="*/ 488 w 1368"/>
                <a:gd name="T3" fmla="*/ 848 h 1529"/>
                <a:gd name="T4" fmla="*/ 420 w 1368"/>
                <a:gd name="T5" fmla="*/ 756 h 1529"/>
                <a:gd name="T6" fmla="*/ 374 w 1368"/>
                <a:gd name="T7" fmla="*/ 695 h 1529"/>
                <a:gd name="T8" fmla="*/ 198 w 1368"/>
                <a:gd name="T9" fmla="*/ 741 h 1529"/>
                <a:gd name="T10" fmla="*/ 84 w 1368"/>
                <a:gd name="T11" fmla="*/ 794 h 1529"/>
                <a:gd name="T12" fmla="*/ 114 w 1368"/>
                <a:gd name="T13" fmla="*/ 688 h 1529"/>
                <a:gd name="T14" fmla="*/ 122 w 1368"/>
                <a:gd name="T15" fmla="*/ 619 h 1529"/>
                <a:gd name="T16" fmla="*/ 53 w 1368"/>
                <a:gd name="T17" fmla="*/ 451 h 1529"/>
                <a:gd name="T18" fmla="*/ 99 w 1368"/>
                <a:gd name="T19" fmla="*/ 390 h 1529"/>
                <a:gd name="T20" fmla="*/ 38 w 1368"/>
                <a:gd name="T21" fmla="*/ 268 h 1529"/>
                <a:gd name="T22" fmla="*/ 38 w 1368"/>
                <a:gd name="T23" fmla="*/ 191 h 1529"/>
                <a:gd name="T24" fmla="*/ 53 w 1368"/>
                <a:gd name="T25" fmla="*/ 153 h 1529"/>
                <a:gd name="T26" fmla="*/ 76 w 1368"/>
                <a:gd name="T27" fmla="*/ 54 h 1529"/>
                <a:gd name="T28" fmla="*/ 145 w 1368"/>
                <a:gd name="T29" fmla="*/ 8 h 1529"/>
                <a:gd name="T30" fmla="*/ 244 w 1368"/>
                <a:gd name="T31" fmla="*/ 54 h 1529"/>
                <a:gd name="T32" fmla="*/ 267 w 1368"/>
                <a:gd name="T33" fmla="*/ 15 h 1529"/>
                <a:gd name="T34" fmla="*/ 366 w 1368"/>
                <a:gd name="T35" fmla="*/ 122 h 1529"/>
                <a:gd name="T36" fmla="*/ 573 w 1368"/>
                <a:gd name="T37" fmla="*/ 306 h 1529"/>
                <a:gd name="T38" fmla="*/ 695 w 1368"/>
                <a:gd name="T39" fmla="*/ 222 h 1529"/>
                <a:gd name="T40" fmla="*/ 832 w 1368"/>
                <a:gd name="T41" fmla="*/ 176 h 1529"/>
                <a:gd name="T42" fmla="*/ 932 w 1368"/>
                <a:gd name="T43" fmla="*/ 130 h 1529"/>
                <a:gd name="T44" fmla="*/ 1130 w 1368"/>
                <a:gd name="T45" fmla="*/ 145 h 1529"/>
                <a:gd name="T46" fmla="*/ 1252 w 1368"/>
                <a:gd name="T47" fmla="*/ 199 h 1529"/>
                <a:gd name="T48" fmla="*/ 1329 w 1368"/>
                <a:gd name="T49" fmla="*/ 352 h 1529"/>
                <a:gd name="T50" fmla="*/ 1344 w 1368"/>
                <a:gd name="T51" fmla="*/ 405 h 1529"/>
                <a:gd name="T52" fmla="*/ 1229 w 1368"/>
                <a:gd name="T53" fmla="*/ 619 h 1529"/>
                <a:gd name="T54" fmla="*/ 1214 w 1368"/>
                <a:gd name="T55" fmla="*/ 772 h 1529"/>
                <a:gd name="T56" fmla="*/ 1229 w 1368"/>
                <a:gd name="T57" fmla="*/ 901 h 1529"/>
                <a:gd name="T58" fmla="*/ 1138 w 1368"/>
                <a:gd name="T59" fmla="*/ 1108 h 1529"/>
                <a:gd name="T60" fmla="*/ 1191 w 1368"/>
                <a:gd name="T61" fmla="*/ 1192 h 1529"/>
                <a:gd name="T62" fmla="*/ 1084 w 1368"/>
                <a:gd name="T63" fmla="*/ 1253 h 1529"/>
                <a:gd name="T64" fmla="*/ 1084 w 1368"/>
                <a:gd name="T65" fmla="*/ 1429 h 1529"/>
                <a:gd name="T66" fmla="*/ 1008 w 1368"/>
                <a:gd name="T67" fmla="*/ 1520 h 1529"/>
                <a:gd name="T68" fmla="*/ 916 w 1368"/>
                <a:gd name="T69" fmla="*/ 1474 h 1529"/>
                <a:gd name="T70" fmla="*/ 878 w 1368"/>
                <a:gd name="T71" fmla="*/ 1375 h 1529"/>
                <a:gd name="T72" fmla="*/ 786 w 1368"/>
                <a:gd name="T73" fmla="*/ 1230 h 1529"/>
                <a:gd name="T74" fmla="*/ 702 w 1368"/>
                <a:gd name="T75" fmla="*/ 1100 h 1529"/>
                <a:gd name="T76" fmla="*/ 488 w 1368"/>
                <a:gd name="T77" fmla="*/ 1062 h 1529"/>
                <a:gd name="T78" fmla="*/ 450 w 1368"/>
                <a:gd name="T79" fmla="*/ 1039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68" h="1529">
                  <a:moveTo>
                    <a:pt x="397" y="978"/>
                  </a:moveTo>
                  <a:lnTo>
                    <a:pt x="397" y="978"/>
                  </a:lnTo>
                  <a:cubicBezTo>
                    <a:pt x="404" y="955"/>
                    <a:pt x="412" y="924"/>
                    <a:pt x="427" y="901"/>
                  </a:cubicBezTo>
                  <a:cubicBezTo>
                    <a:pt x="443" y="879"/>
                    <a:pt x="473" y="871"/>
                    <a:pt x="488" y="848"/>
                  </a:cubicBezTo>
                  <a:cubicBezTo>
                    <a:pt x="496" y="833"/>
                    <a:pt x="496" y="810"/>
                    <a:pt x="496" y="794"/>
                  </a:cubicBezTo>
                  <a:cubicBezTo>
                    <a:pt x="496" y="794"/>
                    <a:pt x="420" y="764"/>
                    <a:pt x="420" y="756"/>
                  </a:cubicBezTo>
                  <a:lnTo>
                    <a:pt x="404" y="726"/>
                  </a:lnTo>
                  <a:cubicBezTo>
                    <a:pt x="397" y="718"/>
                    <a:pt x="389" y="695"/>
                    <a:pt x="374" y="695"/>
                  </a:cubicBezTo>
                  <a:cubicBezTo>
                    <a:pt x="343" y="703"/>
                    <a:pt x="321" y="741"/>
                    <a:pt x="282" y="749"/>
                  </a:cubicBezTo>
                  <a:cubicBezTo>
                    <a:pt x="259" y="756"/>
                    <a:pt x="229" y="741"/>
                    <a:pt x="198" y="741"/>
                  </a:cubicBezTo>
                  <a:cubicBezTo>
                    <a:pt x="175" y="749"/>
                    <a:pt x="152" y="756"/>
                    <a:pt x="129" y="764"/>
                  </a:cubicBezTo>
                  <a:cubicBezTo>
                    <a:pt x="114" y="772"/>
                    <a:pt x="107" y="794"/>
                    <a:pt x="84" y="794"/>
                  </a:cubicBezTo>
                  <a:cubicBezTo>
                    <a:pt x="76" y="794"/>
                    <a:pt x="61" y="779"/>
                    <a:pt x="68" y="764"/>
                  </a:cubicBezTo>
                  <a:cubicBezTo>
                    <a:pt x="76" y="733"/>
                    <a:pt x="99" y="710"/>
                    <a:pt x="114" y="688"/>
                  </a:cubicBezTo>
                  <a:cubicBezTo>
                    <a:pt x="129" y="672"/>
                    <a:pt x="152" y="672"/>
                    <a:pt x="152" y="649"/>
                  </a:cubicBezTo>
                  <a:cubicBezTo>
                    <a:pt x="152" y="634"/>
                    <a:pt x="129" y="634"/>
                    <a:pt x="122" y="619"/>
                  </a:cubicBezTo>
                  <a:cubicBezTo>
                    <a:pt x="107" y="588"/>
                    <a:pt x="99" y="550"/>
                    <a:pt x="84" y="512"/>
                  </a:cubicBezTo>
                  <a:cubicBezTo>
                    <a:pt x="76" y="489"/>
                    <a:pt x="61" y="466"/>
                    <a:pt x="53" y="451"/>
                  </a:cubicBezTo>
                  <a:lnTo>
                    <a:pt x="53" y="451"/>
                  </a:lnTo>
                  <a:cubicBezTo>
                    <a:pt x="68" y="428"/>
                    <a:pt x="91" y="413"/>
                    <a:pt x="99" y="390"/>
                  </a:cubicBezTo>
                  <a:cubicBezTo>
                    <a:pt x="107" y="367"/>
                    <a:pt x="107" y="336"/>
                    <a:pt x="99" y="313"/>
                  </a:cubicBezTo>
                  <a:cubicBezTo>
                    <a:pt x="84" y="290"/>
                    <a:pt x="53" y="283"/>
                    <a:pt x="38" y="268"/>
                  </a:cubicBezTo>
                  <a:cubicBezTo>
                    <a:pt x="23" y="245"/>
                    <a:pt x="0" y="222"/>
                    <a:pt x="0" y="199"/>
                  </a:cubicBezTo>
                  <a:cubicBezTo>
                    <a:pt x="0" y="183"/>
                    <a:pt x="30" y="199"/>
                    <a:pt x="38" y="191"/>
                  </a:cubicBezTo>
                  <a:cubicBezTo>
                    <a:pt x="53" y="183"/>
                    <a:pt x="53" y="168"/>
                    <a:pt x="53" y="153"/>
                  </a:cubicBezTo>
                  <a:lnTo>
                    <a:pt x="53" y="153"/>
                  </a:lnTo>
                  <a:cubicBezTo>
                    <a:pt x="76" y="145"/>
                    <a:pt x="107" y="138"/>
                    <a:pt x="114" y="115"/>
                  </a:cubicBezTo>
                  <a:cubicBezTo>
                    <a:pt x="122" y="92"/>
                    <a:pt x="84" y="77"/>
                    <a:pt x="76" y="54"/>
                  </a:cubicBezTo>
                  <a:cubicBezTo>
                    <a:pt x="68" y="38"/>
                    <a:pt x="76" y="15"/>
                    <a:pt x="84" y="8"/>
                  </a:cubicBezTo>
                  <a:cubicBezTo>
                    <a:pt x="107" y="0"/>
                    <a:pt x="129" y="0"/>
                    <a:pt x="145" y="8"/>
                  </a:cubicBezTo>
                  <a:cubicBezTo>
                    <a:pt x="160" y="15"/>
                    <a:pt x="160" y="46"/>
                    <a:pt x="175" y="46"/>
                  </a:cubicBezTo>
                  <a:cubicBezTo>
                    <a:pt x="198" y="61"/>
                    <a:pt x="221" y="61"/>
                    <a:pt x="244" y="54"/>
                  </a:cubicBezTo>
                  <a:cubicBezTo>
                    <a:pt x="252" y="46"/>
                    <a:pt x="259" y="31"/>
                    <a:pt x="267" y="23"/>
                  </a:cubicBezTo>
                  <a:cubicBezTo>
                    <a:pt x="267" y="15"/>
                    <a:pt x="267" y="15"/>
                    <a:pt x="267" y="15"/>
                  </a:cubicBezTo>
                  <a:cubicBezTo>
                    <a:pt x="305" y="46"/>
                    <a:pt x="343" y="61"/>
                    <a:pt x="374" y="92"/>
                  </a:cubicBezTo>
                  <a:cubicBezTo>
                    <a:pt x="382" y="99"/>
                    <a:pt x="359" y="115"/>
                    <a:pt x="366" y="122"/>
                  </a:cubicBezTo>
                  <a:cubicBezTo>
                    <a:pt x="420" y="176"/>
                    <a:pt x="481" y="206"/>
                    <a:pt x="534" y="260"/>
                  </a:cubicBezTo>
                  <a:cubicBezTo>
                    <a:pt x="550" y="268"/>
                    <a:pt x="550" y="306"/>
                    <a:pt x="573" y="306"/>
                  </a:cubicBezTo>
                  <a:cubicBezTo>
                    <a:pt x="595" y="298"/>
                    <a:pt x="588" y="252"/>
                    <a:pt x="603" y="245"/>
                  </a:cubicBezTo>
                  <a:cubicBezTo>
                    <a:pt x="634" y="222"/>
                    <a:pt x="664" y="229"/>
                    <a:pt x="695" y="222"/>
                  </a:cubicBezTo>
                  <a:cubicBezTo>
                    <a:pt x="740" y="206"/>
                    <a:pt x="786" y="191"/>
                    <a:pt x="832" y="176"/>
                  </a:cubicBezTo>
                  <a:lnTo>
                    <a:pt x="832" y="176"/>
                  </a:lnTo>
                  <a:cubicBezTo>
                    <a:pt x="847" y="168"/>
                    <a:pt x="863" y="176"/>
                    <a:pt x="870" y="168"/>
                  </a:cubicBezTo>
                  <a:cubicBezTo>
                    <a:pt x="893" y="160"/>
                    <a:pt x="909" y="138"/>
                    <a:pt x="932" y="130"/>
                  </a:cubicBezTo>
                  <a:cubicBezTo>
                    <a:pt x="977" y="115"/>
                    <a:pt x="1023" y="99"/>
                    <a:pt x="1069" y="99"/>
                  </a:cubicBezTo>
                  <a:cubicBezTo>
                    <a:pt x="1092" y="107"/>
                    <a:pt x="1107" y="138"/>
                    <a:pt x="1130" y="145"/>
                  </a:cubicBezTo>
                  <a:cubicBezTo>
                    <a:pt x="1168" y="168"/>
                    <a:pt x="1214" y="183"/>
                    <a:pt x="1252" y="199"/>
                  </a:cubicBezTo>
                  <a:lnTo>
                    <a:pt x="1252" y="199"/>
                  </a:lnTo>
                  <a:cubicBezTo>
                    <a:pt x="1268" y="222"/>
                    <a:pt x="1283" y="245"/>
                    <a:pt x="1290" y="268"/>
                  </a:cubicBezTo>
                  <a:cubicBezTo>
                    <a:pt x="1306" y="298"/>
                    <a:pt x="1306" y="329"/>
                    <a:pt x="1329" y="352"/>
                  </a:cubicBezTo>
                  <a:cubicBezTo>
                    <a:pt x="1336" y="359"/>
                    <a:pt x="1359" y="344"/>
                    <a:pt x="1367" y="359"/>
                  </a:cubicBezTo>
                  <a:cubicBezTo>
                    <a:pt x="1367" y="374"/>
                    <a:pt x="1359" y="390"/>
                    <a:pt x="1344" y="405"/>
                  </a:cubicBezTo>
                  <a:cubicBezTo>
                    <a:pt x="1313" y="443"/>
                    <a:pt x="1268" y="466"/>
                    <a:pt x="1245" y="504"/>
                  </a:cubicBezTo>
                  <a:cubicBezTo>
                    <a:pt x="1222" y="542"/>
                    <a:pt x="1252" y="588"/>
                    <a:pt x="1229" y="619"/>
                  </a:cubicBezTo>
                  <a:cubicBezTo>
                    <a:pt x="1222" y="642"/>
                    <a:pt x="1168" y="611"/>
                    <a:pt x="1168" y="634"/>
                  </a:cubicBezTo>
                  <a:cubicBezTo>
                    <a:pt x="1161" y="680"/>
                    <a:pt x="1207" y="726"/>
                    <a:pt x="1214" y="772"/>
                  </a:cubicBezTo>
                  <a:cubicBezTo>
                    <a:pt x="1214" y="787"/>
                    <a:pt x="1199" y="794"/>
                    <a:pt x="1199" y="810"/>
                  </a:cubicBezTo>
                  <a:cubicBezTo>
                    <a:pt x="1199" y="840"/>
                    <a:pt x="1222" y="871"/>
                    <a:pt x="1229" y="901"/>
                  </a:cubicBezTo>
                  <a:cubicBezTo>
                    <a:pt x="1229" y="909"/>
                    <a:pt x="1214" y="909"/>
                    <a:pt x="1207" y="917"/>
                  </a:cubicBezTo>
                  <a:cubicBezTo>
                    <a:pt x="1184" y="978"/>
                    <a:pt x="1145" y="1039"/>
                    <a:pt x="1138" y="1108"/>
                  </a:cubicBezTo>
                  <a:cubicBezTo>
                    <a:pt x="1138" y="1146"/>
                    <a:pt x="1176" y="1161"/>
                    <a:pt x="1191" y="1192"/>
                  </a:cubicBezTo>
                  <a:lnTo>
                    <a:pt x="1191" y="1192"/>
                  </a:lnTo>
                  <a:cubicBezTo>
                    <a:pt x="1176" y="1207"/>
                    <a:pt x="1153" y="1215"/>
                    <a:pt x="1130" y="1230"/>
                  </a:cubicBezTo>
                  <a:cubicBezTo>
                    <a:pt x="1115" y="1238"/>
                    <a:pt x="1092" y="1238"/>
                    <a:pt x="1084" y="1253"/>
                  </a:cubicBezTo>
                  <a:cubicBezTo>
                    <a:pt x="1069" y="1276"/>
                    <a:pt x="1084" y="1306"/>
                    <a:pt x="1084" y="1337"/>
                  </a:cubicBezTo>
                  <a:cubicBezTo>
                    <a:pt x="1084" y="1367"/>
                    <a:pt x="1099" y="1406"/>
                    <a:pt x="1084" y="1429"/>
                  </a:cubicBezTo>
                  <a:cubicBezTo>
                    <a:pt x="1077" y="1444"/>
                    <a:pt x="1046" y="1421"/>
                    <a:pt x="1038" y="1429"/>
                  </a:cubicBezTo>
                  <a:cubicBezTo>
                    <a:pt x="1015" y="1452"/>
                    <a:pt x="1023" y="1490"/>
                    <a:pt x="1008" y="1520"/>
                  </a:cubicBezTo>
                  <a:cubicBezTo>
                    <a:pt x="1000" y="1528"/>
                    <a:pt x="977" y="1528"/>
                    <a:pt x="970" y="1520"/>
                  </a:cubicBezTo>
                  <a:cubicBezTo>
                    <a:pt x="947" y="1513"/>
                    <a:pt x="932" y="1490"/>
                    <a:pt x="916" y="1474"/>
                  </a:cubicBezTo>
                  <a:cubicBezTo>
                    <a:pt x="909" y="1467"/>
                    <a:pt x="886" y="1452"/>
                    <a:pt x="886" y="1436"/>
                  </a:cubicBezTo>
                  <a:cubicBezTo>
                    <a:pt x="878" y="1421"/>
                    <a:pt x="886" y="1390"/>
                    <a:pt x="878" y="1375"/>
                  </a:cubicBezTo>
                  <a:cubicBezTo>
                    <a:pt x="870" y="1352"/>
                    <a:pt x="847" y="1337"/>
                    <a:pt x="832" y="1314"/>
                  </a:cubicBezTo>
                  <a:cubicBezTo>
                    <a:pt x="817" y="1291"/>
                    <a:pt x="802" y="1260"/>
                    <a:pt x="786" y="1230"/>
                  </a:cubicBezTo>
                  <a:cubicBezTo>
                    <a:pt x="779" y="1215"/>
                    <a:pt x="771" y="1192"/>
                    <a:pt x="756" y="1177"/>
                  </a:cubicBezTo>
                  <a:cubicBezTo>
                    <a:pt x="740" y="1154"/>
                    <a:pt x="725" y="1123"/>
                    <a:pt x="702" y="1100"/>
                  </a:cubicBezTo>
                  <a:cubicBezTo>
                    <a:pt x="672" y="1077"/>
                    <a:pt x="641" y="1062"/>
                    <a:pt x="603" y="1062"/>
                  </a:cubicBezTo>
                  <a:cubicBezTo>
                    <a:pt x="565" y="1054"/>
                    <a:pt x="527" y="1069"/>
                    <a:pt x="488" y="1062"/>
                  </a:cubicBezTo>
                  <a:cubicBezTo>
                    <a:pt x="473" y="1062"/>
                    <a:pt x="465" y="1046"/>
                    <a:pt x="450" y="1039"/>
                  </a:cubicBezTo>
                  <a:lnTo>
                    <a:pt x="450" y="1039"/>
                  </a:lnTo>
                  <a:cubicBezTo>
                    <a:pt x="397" y="978"/>
                    <a:pt x="397" y="978"/>
                    <a:pt x="397" y="978"/>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46" name="Freeform 129">
              <a:extLst>
                <a:ext uri="{FF2B5EF4-FFF2-40B4-BE49-F238E27FC236}">
                  <a16:creationId xmlns:a16="http://schemas.microsoft.com/office/drawing/2014/main" id="{4F43D0CB-92E4-458D-8351-89C8CD4B9A52}"/>
                </a:ext>
              </a:extLst>
            </p:cNvPr>
            <p:cNvSpPr>
              <a:spLocks noChangeArrowheads="1"/>
            </p:cNvSpPr>
            <p:nvPr/>
          </p:nvSpPr>
          <p:spPr bwMode="auto">
            <a:xfrm>
              <a:off x="6027346" y="4678363"/>
              <a:ext cx="206362" cy="182562"/>
            </a:xfrm>
            <a:custGeom>
              <a:avLst/>
              <a:gdLst>
                <a:gd name="T0" fmla="*/ 38 w 573"/>
                <a:gd name="T1" fmla="*/ 23 h 505"/>
                <a:gd name="T2" fmla="*/ 38 w 573"/>
                <a:gd name="T3" fmla="*/ 23 h 505"/>
                <a:gd name="T4" fmla="*/ 7 w 573"/>
                <a:gd name="T5" fmla="*/ 91 h 505"/>
                <a:gd name="T6" fmla="*/ 23 w 573"/>
                <a:gd name="T7" fmla="*/ 122 h 505"/>
                <a:gd name="T8" fmla="*/ 7 w 573"/>
                <a:gd name="T9" fmla="*/ 153 h 505"/>
                <a:gd name="T10" fmla="*/ 38 w 573"/>
                <a:gd name="T11" fmla="*/ 183 h 505"/>
                <a:gd name="T12" fmla="*/ 23 w 573"/>
                <a:gd name="T13" fmla="*/ 267 h 505"/>
                <a:gd name="T14" fmla="*/ 91 w 573"/>
                <a:gd name="T15" fmla="*/ 282 h 505"/>
                <a:gd name="T16" fmla="*/ 68 w 573"/>
                <a:gd name="T17" fmla="*/ 374 h 505"/>
                <a:gd name="T18" fmla="*/ 53 w 573"/>
                <a:gd name="T19" fmla="*/ 435 h 505"/>
                <a:gd name="T20" fmla="*/ 91 w 573"/>
                <a:gd name="T21" fmla="*/ 504 h 505"/>
                <a:gd name="T22" fmla="*/ 91 w 573"/>
                <a:gd name="T23" fmla="*/ 504 h 505"/>
                <a:gd name="T24" fmla="*/ 130 w 573"/>
                <a:gd name="T25" fmla="*/ 496 h 505"/>
                <a:gd name="T26" fmla="*/ 130 w 573"/>
                <a:gd name="T27" fmla="*/ 496 h 505"/>
                <a:gd name="T28" fmla="*/ 244 w 573"/>
                <a:gd name="T29" fmla="*/ 374 h 505"/>
                <a:gd name="T30" fmla="*/ 275 w 573"/>
                <a:gd name="T31" fmla="*/ 351 h 505"/>
                <a:gd name="T32" fmla="*/ 313 w 573"/>
                <a:gd name="T33" fmla="*/ 351 h 505"/>
                <a:gd name="T34" fmla="*/ 358 w 573"/>
                <a:gd name="T35" fmla="*/ 328 h 505"/>
                <a:gd name="T36" fmla="*/ 373 w 573"/>
                <a:gd name="T37" fmla="*/ 313 h 505"/>
                <a:gd name="T38" fmla="*/ 511 w 573"/>
                <a:gd name="T39" fmla="*/ 298 h 505"/>
                <a:gd name="T40" fmla="*/ 511 w 573"/>
                <a:gd name="T41" fmla="*/ 237 h 505"/>
                <a:gd name="T42" fmla="*/ 564 w 573"/>
                <a:gd name="T43" fmla="*/ 198 h 505"/>
                <a:gd name="T44" fmla="*/ 564 w 573"/>
                <a:gd name="T45" fmla="*/ 198 h 505"/>
                <a:gd name="T46" fmla="*/ 572 w 573"/>
                <a:gd name="T47" fmla="*/ 160 h 505"/>
                <a:gd name="T48" fmla="*/ 572 w 573"/>
                <a:gd name="T49" fmla="*/ 160 h 505"/>
                <a:gd name="T50" fmla="*/ 396 w 573"/>
                <a:gd name="T51" fmla="*/ 45 h 505"/>
                <a:gd name="T52" fmla="*/ 183 w 573"/>
                <a:gd name="T53" fmla="*/ 53 h 505"/>
                <a:gd name="T54" fmla="*/ 107 w 573"/>
                <a:gd name="T55" fmla="*/ 0 h 505"/>
                <a:gd name="T56" fmla="*/ 38 w 573"/>
                <a:gd name="T57" fmla="*/ 2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3" h="505">
                  <a:moveTo>
                    <a:pt x="38" y="23"/>
                  </a:moveTo>
                  <a:lnTo>
                    <a:pt x="38" y="23"/>
                  </a:lnTo>
                  <a:cubicBezTo>
                    <a:pt x="23" y="45"/>
                    <a:pt x="15" y="61"/>
                    <a:pt x="7" y="91"/>
                  </a:cubicBezTo>
                  <a:cubicBezTo>
                    <a:pt x="7" y="99"/>
                    <a:pt x="23" y="114"/>
                    <a:pt x="23" y="122"/>
                  </a:cubicBezTo>
                  <a:cubicBezTo>
                    <a:pt x="23" y="137"/>
                    <a:pt x="0" y="145"/>
                    <a:pt x="7" y="153"/>
                  </a:cubicBezTo>
                  <a:cubicBezTo>
                    <a:pt x="7" y="168"/>
                    <a:pt x="38" y="168"/>
                    <a:pt x="38" y="183"/>
                  </a:cubicBezTo>
                  <a:cubicBezTo>
                    <a:pt x="38" y="214"/>
                    <a:pt x="7" y="244"/>
                    <a:pt x="23" y="267"/>
                  </a:cubicBezTo>
                  <a:cubicBezTo>
                    <a:pt x="30" y="282"/>
                    <a:pt x="76" y="259"/>
                    <a:pt x="91" y="282"/>
                  </a:cubicBezTo>
                  <a:cubicBezTo>
                    <a:pt x="99" y="305"/>
                    <a:pt x="76" y="343"/>
                    <a:pt x="68" y="374"/>
                  </a:cubicBezTo>
                  <a:cubicBezTo>
                    <a:pt x="61" y="397"/>
                    <a:pt x="53" y="412"/>
                    <a:pt x="53" y="435"/>
                  </a:cubicBezTo>
                  <a:cubicBezTo>
                    <a:pt x="61" y="458"/>
                    <a:pt x="76" y="481"/>
                    <a:pt x="91" y="504"/>
                  </a:cubicBezTo>
                  <a:lnTo>
                    <a:pt x="91" y="504"/>
                  </a:lnTo>
                  <a:cubicBezTo>
                    <a:pt x="130" y="496"/>
                    <a:pt x="130" y="496"/>
                    <a:pt x="130" y="496"/>
                  </a:cubicBezTo>
                  <a:lnTo>
                    <a:pt x="130" y="496"/>
                  </a:lnTo>
                  <a:cubicBezTo>
                    <a:pt x="168" y="450"/>
                    <a:pt x="206" y="412"/>
                    <a:pt x="244" y="374"/>
                  </a:cubicBezTo>
                  <a:cubicBezTo>
                    <a:pt x="252" y="366"/>
                    <a:pt x="260" y="359"/>
                    <a:pt x="275" y="351"/>
                  </a:cubicBezTo>
                  <a:cubicBezTo>
                    <a:pt x="282" y="351"/>
                    <a:pt x="298" y="359"/>
                    <a:pt x="313" y="351"/>
                  </a:cubicBezTo>
                  <a:cubicBezTo>
                    <a:pt x="328" y="351"/>
                    <a:pt x="342" y="343"/>
                    <a:pt x="358" y="328"/>
                  </a:cubicBezTo>
                  <a:cubicBezTo>
                    <a:pt x="365" y="328"/>
                    <a:pt x="365" y="313"/>
                    <a:pt x="373" y="313"/>
                  </a:cubicBezTo>
                  <a:cubicBezTo>
                    <a:pt x="419" y="298"/>
                    <a:pt x="472" y="313"/>
                    <a:pt x="511" y="298"/>
                  </a:cubicBezTo>
                  <a:cubicBezTo>
                    <a:pt x="526" y="282"/>
                    <a:pt x="503" y="252"/>
                    <a:pt x="511" y="237"/>
                  </a:cubicBezTo>
                  <a:cubicBezTo>
                    <a:pt x="526" y="214"/>
                    <a:pt x="549" y="214"/>
                    <a:pt x="564" y="198"/>
                  </a:cubicBezTo>
                  <a:lnTo>
                    <a:pt x="564" y="198"/>
                  </a:lnTo>
                  <a:cubicBezTo>
                    <a:pt x="572" y="160"/>
                    <a:pt x="572" y="160"/>
                    <a:pt x="572" y="160"/>
                  </a:cubicBezTo>
                  <a:lnTo>
                    <a:pt x="572" y="160"/>
                  </a:lnTo>
                  <a:cubicBezTo>
                    <a:pt x="503" y="145"/>
                    <a:pt x="434" y="91"/>
                    <a:pt x="396" y="45"/>
                  </a:cubicBezTo>
                  <a:cubicBezTo>
                    <a:pt x="381" y="30"/>
                    <a:pt x="237" y="68"/>
                    <a:pt x="183" y="53"/>
                  </a:cubicBezTo>
                  <a:cubicBezTo>
                    <a:pt x="160" y="45"/>
                    <a:pt x="114" y="0"/>
                    <a:pt x="107" y="0"/>
                  </a:cubicBezTo>
                  <a:cubicBezTo>
                    <a:pt x="84" y="15"/>
                    <a:pt x="61" y="15"/>
                    <a:pt x="38" y="23"/>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47" name="Freeform 130">
              <a:extLst>
                <a:ext uri="{FF2B5EF4-FFF2-40B4-BE49-F238E27FC236}">
                  <a16:creationId xmlns:a16="http://schemas.microsoft.com/office/drawing/2014/main" id="{6B8BE877-ED20-4299-9422-B450A4365595}"/>
                </a:ext>
              </a:extLst>
            </p:cNvPr>
            <p:cNvSpPr>
              <a:spLocks noChangeArrowheads="1"/>
            </p:cNvSpPr>
            <p:nvPr/>
          </p:nvSpPr>
          <p:spPr bwMode="auto">
            <a:xfrm>
              <a:off x="5974961" y="4738688"/>
              <a:ext cx="838145" cy="811212"/>
            </a:xfrm>
            <a:custGeom>
              <a:avLst/>
              <a:gdLst>
                <a:gd name="T0" fmla="*/ 236 w 2329"/>
                <a:gd name="T1" fmla="*/ 336 h 2254"/>
                <a:gd name="T2" fmla="*/ 160 w 2329"/>
                <a:gd name="T3" fmla="*/ 420 h 2254"/>
                <a:gd name="T4" fmla="*/ 152 w 2329"/>
                <a:gd name="T5" fmla="*/ 535 h 2254"/>
                <a:gd name="T6" fmla="*/ 206 w 2329"/>
                <a:gd name="T7" fmla="*/ 672 h 2254"/>
                <a:gd name="T8" fmla="*/ 30 w 2329"/>
                <a:gd name="T9" fmla="*/ 901 h 2254"/>
                <a:gd name="T10" fmla="*/ 91 w 2329"/>
                <a:gd name="T11" fmla="*/ 1168 h 2254"/>
                <a:gd name="T12" fmla="*/ 53 w 2329"/>
                <a:gd name="T13" fmla="*/ 1459 h 2254"/>
                <a:gd name="T14" fmla="*/ 175 w 2329"/>
                <a:gd name="T15" fmla="*/ 1459 h 2254"/>
                <a:gd name="T16" fmla="*/ 382 w 2329"/>
                <a:gd name="T17" fmla="*/ 1382 h 2254"/>
                <a:gd name="T18" fmla="*/ 374 w 2329"/>
                <a:gd name="T19" fmla="*/ 1505 h 2254"/>
                <a:gd name="T20" fmla="*/ 427 w 2329"/>
                <a:gd name="T21" fmla="*/ 1611 h 2254"/>
                <a:gd name="T22" fmla="*/ 572 w 2329"/>
                <a:gd name="T23" fmla="*/ 1627 h 2254"/>
                <a:gd name="T24" fmla="*/ 717 w 2329"/>
                <a:gd name="T25" fmla="*/ 1711 h 2254"/>
                <a:gd name="T26" fmla="*/ 816 w 2329"/>
                <a:gd name="T27" fmla="*/ 1833 h 2254"/>
                <a:gd name="T28" fmla="*/ 961 w 2329"/>
                <a:gd name="T29" fmla="*/ 1818 h 2254"/>
                <a:gd name="T30" fmla="*/ 976 w 2329"/>
                <a:gd name="T31" fmla="*/ 1925 h 2254"/>
                <a:gd name="T32" fmla="*/ 1037 w 2329"/>
                <a:gd name="T33" fmla="*/ 2009 h 2254"/>
                <a:gd name="T34" fmla="*/ 1091 w 2329"/>
                <a:gd name="T35" fmla="*/ 2253 h 2254"/>
                <a:gd name="T36" fmla="*/ 1282 w 2329"/>
                <a:gd name="T37" fmla="*/ 2138 h 2254"/>
                <a:gd name="T38" fmla="*/ 1351 w 2329"/>
                <a:gd name="T39" fmla="*/ 2016 h 2254"/>
                <a:gd name="T40" fmla="*/ 1427 w 2329"/>
                <a:gd name="T41" fmla="*/ 1841 h 2254"/>
                <a:gd name="T42" fmla="*/ 1756 w 2329"/>
                <a:gd name="T43" fmla="*/ 1627 h 2254"/>
                <a:gd name="T44" fmla="*/ 1870 w 2329"/>
                <a:gd name="T45" fmla="*/ 1497 h 2254"/>
                <a:gd name="T46" fmla="*/ 2084 w 2329"/>
                <a:gd name="T47" fmla="*/ 1382 h 2254"/>
                <a:gd name="T48" fmla="*/ 2115 w 2329"/>
                <a:gd name="T49" fmla="*/ 1313 h 2254"/>
                <a:gd name="T50" fmla="*/ 2008 w 2329"/>
                <a:gd name="T51" fmla="*/ 1069 h 2254"/>
                <a:gd name="T52" fmla="*/ 1939 w 2329"/>
                <a:gd name="T53" fmla="*/ 1016 h 2254"/>
                <a:gd name="T54" fmla="*/ 1885 w 2329"/>
                <a:gd name="T55" fmla="*/ 894 h 2254"/>
                <a:gd name="T56" fmla="*/ 1992 w 2329"/>
                <a:gd name="T57" fmla="*/ 840 h 2254"/>
                <a:gd name="T58" fmla="*/ 2130 w 2329"/>
                <a:gd name="T59" fmla="*/ 619 h 2254"/>
                <a:gd name="T60" fmla="*/ 2168 w 2329"/>
                <a:gd name="T61" fmla="*/ 565 h 2254"/>
                <a:gd name="T62" fmla="*/ 2260 w 2329"/>
                <a:gd name="T63" fmla="*/ 427 h 2254"/>
                <a:gd name="T64" fmla="*/ 2298 w 2329"/>
                <a:gd name="T65" fmla="*/ 397 h 2254"/>
                <a:gd name="T66" fmla="*/ 2328 w 2329"/>
                <a:gd name="T67" fmla="*/ 374 h 2254"/>
                <a:gd name="T68" fmla="*/ 1985 w 2329"/>
                <a:gd name="T69" fmla="*/ 46 h 2254"/>
                <a:gd name="T70" fmla="*/ 1717 w 2329"/>
                <a:gd name="T71" fmla="*/ 99 h 2254"/>
                <a:gd name="T72" fmla="*/ 1542 w 2329"/>
                <a:gd name="T73" fmla="*/ 69 h 2254"/>
                <a:gd name="T74" fmla="*/ 1557 w 2329"/>
                <a:gd name="T75" fmla="*/ 191 h 2254"/>
                <a:gd name="T76" fmla="*/ 1481 w 2329"/>
                <a:gd name="T77" fmla="*/ 305 h 2254"/>
                <a:gd name="T78" fmla="*/ 1351 w 2329"/>
                <a:gd name="T79" fmla="*/ 260 h 2254"/>
                <a:gd name="T80" fmla="*/ 1114 w 2329"/>
                <a:gd name="T81" fmla="*/ 298 h 2254"/>
                <a:gd name="T82" fmla="*/ 1060 w 2329"/>
                <a:gd name="T83" fmla="*/ 313 h 2254"/>
                <a:gd name="T84" fmla="*/ 923 w 2329"/>
                <a:gd name="T85" fmla="*/ 336 h 2254"/>
                <a:gd name="T86" fmla="*/ 640 w 2329"/>
                <a:gd name="T87" fmla="*/ 626 h 2254"/>
                <a:gd name="T88" fmla="*/ 595 w 2329"/>
                <a:gd name="T89" fmla="*/ 512 h 2254"/>
                <a:gd name="T90" fmla="*/ 420 w 2329"/>
                <a:gd name="T91" fmla="*/ 450 h 2254"/>
                <a:gd name="T92" fmla="*/ 275 w 2329"/>
                <a:gd name="T93" fmla="*/ 328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29" h="2254">
                  <a:moveTo>
                    <a:pt x="275" y="328"/>
                  </a:moveTo>
                  <a:lnTo>
                    <a:pt x="275" y="328"/>
                  </a:lnTo>
                  <a:cubicBezTo>
                    <a:pt x="236" y="336"/>
                    <a:pt x="236" y="336"/>
                    <a:pt x="236" y="336"/>
                  </a:cubicBezTo>
                  <a:lnTo>
                    <a:pt x="236" y="336"/>
                  </a:lnTo>
                  <a:cubicBezTo>
                    <a:pt x="213" y="344"/>
                    <a:pt x="191" y="351"/>
                    <a:pt x="175" y="366"/>
                  </a:cubicBezTo>
                  <a:cubicBezTo>
                    <a:pt x="160" y="382"/>
                    <a:pt x="175" y="405"/>
                    <a:pt x="160" y="420"/>
                  </a:cubicBezTo>
                  <a:cubicBezTo>
                    <a:pt x="152" y="435"/>
                    <a:pt x="130" y="450"/>
                    <a:pt x="114" y="466"/>
                  </a:cubicBezTo>
                  <a:lnTo>
                    <a:pt x="114" y="466"/>
                  </a:lnTo>
                  <a:cubicBezTo>
                    <a:pt x="130" y="489"/>
                    <a:pt x="145" y="512"/>
                    <a:pt x="152" y="535"/>
                  </a:cubicBezTo>
                  <a:cubicBezTo>
                    <a:pt x="168" y="565"/>
                    <a:pt x="168" y="596"/>
                    <a:pt x="191" y="619"/>
                  </a:cubicBezTo>
                  <a:cubicBezTo>
                    <a:pt x="198" y="626"/>
                    <a:pt x="221" y="611"/>
                    <a:pt x="229" y="626"/>
                  </a:cubicBezTo>
                  <a:cubicBezTo>
                    <a:pt x="229" y="641"/>
                    <a:pt x="221" y="657"/>
                    <a:pt x="206" y="672"/>
                  </a:cubicBezTo>
                  <a:cubicBezTo>
                    <a:pt x="175" y="710"/>
                    <a:pt x="130" y="733"/>
                    <a:pt x="107" y="771"/>
                  </a:cubicBezTo>
                  <a:cubicBezTo>
                    <a:pt x="84" y="809"/>
                    <a:pt x="114" y="855"/>
                    <a:pt x="91" y="886"/>
                  </a:cubicBezTo>
                  <a:cubicBezTo>
                    <a:pt x="84" y="909"/>
                    <a:pt x="30" y="878"/>
                    <a:pt x="30" y="901"/>
                  </a:cubicBezTo>
                  <a:cubicBezTo>
                    <a:pt x="23" y="947"/>
                    <a:pt x="69" y="993"/>
                    <a:pt x="76" y="1039"/>
                  </a:cubicBezTo>
                  <a:cubicBezTo>
                    <a:pt x="76" y="1054"/>
                    <a:pt x="61" y="1061"/>
                    <a:pt x="61" y="1077"/>
                  </a:cubicBezTo>
                  <a:cubicBezTo>
                    <a:pt x="61" y="1107"/>
                    <a:pt x="84" y="1138"/>
                    <a:pt x="91" y="1168"/>
                  </a:cubicBezTo>
                  <a:cubicBezTo>
                    <a:pt x="91" y="1176"/>
                    <a:pt x="76" y="1176"/>
                    <a:pt x="69" y="1184"/>
                  </a:cubicBezTo>
                  <a:cubicBezTo>
                    <a:pt x="46" y="1245"/>
                    <a:pt x="7" y="1306"/>
                    <a:pt x="0" y="1375"/>
                  </a:cubicBezTo>
                  <a:cubicBezTo>
                    <a:pt x="0" y="1413"/>
                    <a:pt x="38" y="1428"/>
                    <a:pt x="53" y="1459"/>
                  </a:cubicBezTo>
                  <a:lnTo>
                    <a:pt x="53" y="1459"/>
                  </a:lnTo>
                  <a:cubicBezTo>
                    <a:pt x="69" y="1466"/>
                    <a:pt x="76" y="1474"/>
                    <a:pt x="91" y="1474"/>
                  </a:cubicBezTo>
                  <a:cubicBezTo>
                    <a:pt x="114" y="1474"/>
                    <a:pt x="145" y="1466"/>
                    <a:pt x="175" y="1459"/>
                  </a:cubicBezTo>
                  <a:cubicBezTo>
                    <a:pt x="221" y="1451"/>
                    <a:pt x="275" y="1459"/>
                    <a:pt x="313" y="1436"/>
                  </a:cubicBezTo>
                  <a:cubicBezTo>
                    <a:pt x="336" y="1421"/>
                    <a:pt x="321" y="1382"/>
                    <a:pt x="344" y="1367"/>
                  </a:cubicBezTo>
                  <a:cubicBezTo>
                    <a:pt x="351" y="1359"/>
                    <a:pt x="366" y="1382"/>
                    <a:pt x="382" y="1382"/>
                  </a:cubicBezTo>
                  <a:cubicBezTo>
                    <a:pt x="412" y="1398"/>
                    <a:pt x="450" y="1382"/>
                    <a:pt x="473" y="1405"/>
                  </a:cubicBezTo>
                  <a:cubicBezTo>
                    <a:pt x="481" y="1428"/>
                    <a:pt x="443" y="1436"/>
                    <a:pt x="427" y="1451"/>
                  </a:cubicBezTo>
                  <a:cubicBezTo>
                    <a:pt x="405" y="1466"/>
                    <a:pt x="389" y="1482"/>
                    <a:pt x="374" y="1505"/>
                  </a:cubicBezTo>
                  <a:cubicBezTo>
                    <a:pt x="366" y="1527"/>
                    <a:pt x="359" y="1558"/>
                    <a:pt x="359" y="1581"/>
                  </a:cubicBezTo>
                  <a:cubicBezTo>
                    <a:pt x="359" y="1604"/>
                    <a:pt x="351" y="1634"/>
                    <a:pt x="366" y="1650"/>
                  </a:cubicBezTo>
                  <a:cubicBezTo>
                    <a:pt x="389" y="1657"/>
                    <a:pt x="405" y="1627"/>
                    <a:pt x="427" y="1611"/>
                  </a:cubicBezTo>
                  <a:cubicBezTo>
                    <a:pt x="443" y="1596"/>
                    <a:pt x="458" y="1566"/>
                    <a:pt x="487" y="1558"/>
                  </a:cubicBezTo>
                  <a:cubicBezTo>
                    <a:pt x="503" y="1550"/>
                    <a:pt x="518" y="1566"/>
                    <a:pt x="533" y="1581"/>
                  </a:cubicBezTo>
                  <a:cubicBezTo>
                    <a:pt x="549" y="1588"/>
                    <a:pt x="549" y="1627"/>
                    <a:pt x="572" y="1627"/>
                  </a:cubicBezTo>
                  <a:cubicBezTo>
                    <a:pt x="602" y="1634"/>
                    <a:pt x="640" y="1596"/>
                    <a:pt x="679" y="1604"/>
                  </a:cubicBezTo>
                  <a:cubicBezTo>
                    <a:pt x="694" y="1611"/>
                    <a:pt x="686" y="1634"/>
                    <a:pt x="686" y="1650"/>
                  </a:cubicBezTo>
                  <a:cubicBezTo>
                    <a:pt x="701" y="1673"/>
                    <a:pt x="709" y="1688"/>
                    <a:pt x="717" y="1711"/>
                  </a:cubicBezTo>
                  <a:cubicBezTo>
                    <a:pt x="732" y="1734"/>
                    <a:pt x="755" y="1749"/>
                    <a:pt x="770" y="1772"/>
                  </a:cubicBezTo>
                  <a:cubicBezTo>
                    <a:pt x="778" y="1787"/>
                    <a:pt x="762" y="1818"/>
                    <a:pt x="778" y="1833"/>
                  </a:cubicBezTo>
                  <a:cubicBezTo>
                    <a:pt x="785" y="1841"/>
                    <a:pt x="801" y="1833"/>
                    <a:pt x="816" y="1833"/>
                  </a:cubicBezTo>
                  <a:cubicBezTo>
                    <a:pt x="824" y="1833"/>
                    <a:pt x="831" y="1848"/>
                    <a:pt x="839" y="1841"/>
                  </a:cubicBezTo>
                  <a:cubicBezTo>
                    <a:pt x="869" y="1833"/>
                    <a:pt x="885" y="1802"/>
                    <a:pt x="915" y="1795"/>
                  </a:cubicBezTo>
                  <a:cubicBezTo>
                    <a:pt x="931" y="1795"/>
                    <a:pt x="946" y="1810"/>
                    <a:pt x="961" y="1818"/>
                  </a:cubicBezTo>
                  <a:cubicBezTo>
                    <a:pt x="984" y="1818"/>
                    <a:pt x="999" y="1795"/>
                    <a:pt x="1015" y="1802"/>
                  </a:cubicBezTo>
                  <a:cubicBezTo>
                    <a:pt x="1030" y="1810"/>
                    <a:pt x="1045" y="1841"/>
                    <a:pt x="1037" y="1856"/>
                  </a:cubicBezTo>
                  <a:cubicBezTo>
                    <a:pt x="1030" y="1886"/>
                    <a:pt x="969" y="1894"/>
                    <a:pt x="976" y="1925"/>
                  </a:cubicBezTo>
                  <a:cubicBezTo>
                    <a:pt x="984" y="1955"/>
                    <a:pt x="1037" y="1917"/>
                    <a:pt x="1068" y="1932"/>
                  </a:cubicBezTo>
                  <a:cubicBezTo>
                    <a:pt x="1076" y="1940"/>
                    <a:pt x="1076" y="1963"/>
                    <a:pt x="1068" y="1978"/>
                  </a:cubicBezTo>
                  <a:cubicBezTo>
                    <a:pt x="1060" y="1993"/>
                    <a:pt x="1037" y="1993"/>
                    <a:pt x="1037" y="2009"/>
                  </a:cubicBezTo>
                  <a:cubicBezTo>
                    <a:pt x="1022" y="2070"/>
                    <a:pt x="999" y="2131"/>
                    <a:pt x="1007" y="2184"/>
                  </a:cubicBezTo>
                  <a:cubicBezTo>
                    <a:pt x="1015" y="2223"/>
                    <a:pt x="1060" y="2230"/>
                    <a:pt x="1091" y="2253"/>
                  </a:cubicBezTo>
                  <a:lnTo>
                    <a:pt x="1091" y="2253"/>
                  </a:lnTo>
                  <a:cubicBezTo>
                    <a:pt x="1091" y="2238"/>
                    <a:pt x="1129" y="2238"/>
                    <a:pt x="1144" y="2230"/>
                  </a:cubicBezTo>
                  <a:cubicBezTo>
                    <a:pt x="1183" y="2223"/>
                    <a:pt x="1213" y="2192"/>
                    <a:pt x="1236" y="2169"/>
                  </a:cubicBezTo>
                  <a:cubicBezTo>
                    <a:pt x="1251" y="2154"/>
                    <a:pt x="1274" y="2146"/>
                    <a:pt x="1282" y="2138"/>
                  </a:cubicBezTo>
                  <a:lnTo>
                    <a:pt x="1282" y="2138"/>
                  </a:lnTo>
                  <a:cubicBezTo>
                    <a:pt x="1290" y="2131"/>
                    <a:pt x="1290" y="2123"/>
                    <a:pt x="1290" y="2123"/>
                  </a:cubicBezTo>
                  <a:cubicBezTo>
                    <a:pt x="1297" y="2100"/>
                    <a:pt x="1328" y="2016"/>
                    <a:pt x="1351" y="2016"/>
                  </a:cubicBezTo>
                  <a:cubicBezTo>
                    <a:pt x="1366" y="2009"/>
                    <a:pt x="1396" y="2009"/>
                    <a:pt x="1396" y="1986"/>
                  </a:cubicBezTo>
                  <a:cubicBezTo>
                    <a:pt x="1396" y="1963"/>
                    <a:pt x="1412" y="1948"/>
                    <a:pt x="1412" y="1932"/>
                  </a:cubicBezTo>
                  <a:cubicBezTo>
                    <a:pt x="1358" y="1917"/>
                    <a:pt x="1419" y="1863"/>
                    <a:pt x="1427" y="1841"/>
                  </a:cubicBezTo>
                  <a:cubicBezTo>
                    <a:pt x="1465" y="1810"/>
                    <a:pt x="1488" y="1795"/>
                    <a:pt x="1519" y="1757"/>
                  </a:cubicBezTo>
                  <a:cubicBezTo>
                    <a:pt x="1549" y="1719"/>
                    <a:pt x="1626" y="1642"/>
                    <a:pt x="1671" y="1627"/>
                  </a:cubicBezTo>
                  <a:cubicBezTo>
                    <a:pt x="1702" y="1619"/>
                    <a:pt x="1733" y="1611"/>
                    <a:pt x="1756" y="1627"/>
                  </a:cubicBezTo>
                  <a:cubicBezTo>
                    <a:pt x="1763" y="1634"/>
                    <a:pt x="1778" y="1657"/>
                    <a:pt x="1786" y="1650"/>
                  </a:cubicBezTo>
                  <a:cubicBezTo>
                    <a:pt x="1794" y="1650"/>
                    <a:pt x="1817" y="1634"/>
                    <a:pt x="1824" y="1627"/>
                  </a:cubicBezTo>
                  <a:cubicBezTo>
                    <a:pt x="1878" y="1611"/>
                    <a:pt x="1847" y="1497"/>
                    <a:pt x="1870" y="1497"/>
                  </a:cubicBezTo>
                  <a:cubicBezTo>
                    <a:pt x="1916" y="1474"/>
                    <a:pt x="1916" y="1474"/>
                    <a:pt x="1916" y="1474"/>
                  </a:cubicBezTo>
                  <a:cubicBezTo>
                    <a:pt x="1946" y="1459"/>
                    <a:pt x="1969" y="1421"/>
                    <a:pt x="2008" y="1428"/>
                  </a:cubicBezTo>
                  <a:cubicBezTo>
                    <a:pt x="2030" y="1436"/>
                    <a:pt x="2069" y="1398"/>
                    <a:pt x="2084" y="1382"/>
                  </a:cubicBezTo>
                  <a:cubicBezTo>
                    <a:pt x="2092" y="1375"/>
                    <a:pt x="2130" y="1329"/>
                    <a:pt x="2130" y="1313"/>
                  </a:cubicBezTo>
                  <a:lnTo>
                    <a:pt x="2130" y="1313"/>
                  </a:lnTo>
                  <a:cubicBezTo>
                    <a:pt x="2122" y="1313"/>
                    <a:pt x="2122" y="1313"/>
                    <a:pt x="2115" y="1313"/>
                  </a:cubicBezTo>
                  <a:cubicBezTo>
                    <a:pt x="2115" y="1306"/>
                    <a:pt x="2061" y="1268"/>
                    <a:pt x="2053" y="1260"/>
                  </a:cubicBezTo>
                  <a:cubicBezTo>
                    <a:pt x="2030" y="1214"/>
                    <a:pt x="2046" y="1184"/>
                    <a:pt x="2030" y="1138"/>
                  </a:cubicBezTo>
                  <a:cubicBezTo>
                    <a:pt x="2030" y="1115"/>
                    <a:pt x="2023" y="1084"/>
                    <a:pt x="2008" y="1069"/>
                  </a:cubicBezTo>
                  <a:cubicBezTo>
                    <a:pt x="2000" y="1061"/>
                    <a:pt x="1969" y="1039"/>
                    <a:pt x="1962" y="1023"/>
                  </a:cubicBezTo>
                  <a:cubicBezTo>
                    <a:pt x="1962" y="1023"/>
                    <a:pt x="1954" y="1016"/>
                    <a:pt x="1946" y="1016"/>
                  </a:cubicBezTo>
                  <a:lnTo>
                    <a:pt x="1939" y="1016"/>
                  </a:lnTo>
                  <a:cubicBezTo>
                    <a:pt x="1939" y="1008"/>
                    <a:pt x="1946" y="955"/>
                    <a:pt x="1931" y="947"/>
                  </a:cubicBezTo>
                  <a:cubicBezTo>
                    <a:pt x="1923" y="932"/>
                    <a:pt x="1901" y="924"/>
                    <a:pt x="1901" y="909"/>
                  </a:cubicBezTo>
                  <a:cubicBezTo>
                    <a:pt x="1893" y="901"/>
                    <a:pt x="1885" y="894"/>
                    <a:pt x="1885" y="894"/>
                  </a:cubicBezTo>
                  <a:cubicBezTo>
                    <a:pt x="1878" y="886"/>
                    <a:pt x="1862" y="840"/>
                    <a:pt x="1862" y="832"/>
                  </a:cubicBezTo>
                  <a:cubicBezTo>
                    <a:pt x="1870" y="832"/>
                    <a:pt x="1870" y="832"/>
                    <a:pt x="1870" y="832"/>
                  </a:cubicBezTo>
                  <a:cubicBezTo>
                    <a:pt x="1908" y="832"/>
                    <a:pt x="1954" y="840"/>
                    <a:pt x="1992" y="840"/>
                  </a:cubicBezTo>
                  <a:cubicBezTo>
                    <a:pt x="2015" y="809"/>
                    <a:pt x="2030" y="756"/>
                    <a:pt x="2061" y="718"/>
                  </a:cubicBezTo>
                  <a:cubicBezTo>
                    <a:pt x="2076" y="702"/>
                    <a:pt x="2099" y="695"/>
                    <a:pt x="2115" y="680"/>
                  </a:cubicBezTo>
                  <a:cubicBezTo>
                    <a:pt x="2130" y="649"/>
                    <a:pt x="2130" y="649"/>
                    <a:pt x="2130" y="619"/>
                  </a:cubicBezTo>
                  <a:lnTo>
                    <a:pt x="2130" y="611"/>
                  </a:lnTo>
                  <a:cubicBezTo>
                    <a:pt x="2137" y="611"/>
                    <a:pt x="2145" y="603"/>
                    <a:pt x="2145" y="603"/>
                  </a:cubicBezTo>
                  <a:cubicBezTo>
                    <a:pt x="2153" y="596"/>
                    <a:pt x="2168" y="573"/>
                    <a:pt x="2168" y="565"/>
                  </a:cubicBezTo>
                  <a:cubicBezTo>
                    <a:pt x="2237" y="565"/>
                    <a:pt x="2198" y="512"/>
                    <a:pt x="2244" y="504"/>
                  </a:cubicBezTo>
                  <a:cubicBezTo>
                    <a:pt x="2252" y="489"/>
                    <a:pt x="2252" y="458"/>
                    <a:pt x="2260" y="450"/>
                  </a:cubicBezTo>
                  <a:cubicBezTo>
                    <a:pt x="2260" y="443"/>
                    <a:pt x="2260" y="435"/>
                    <a:pt x="2260" y="427"/>
                  </a:cubicBezTo>
                  <a:lnTo>
                    <a:pt x="2267" y="420"/>
                  </a:lnTo>
                  <a:cubicBezTo>
                    <a:pt x="2275" y="412"/>
                    <a:pt x="2282" y="405"/>
                    <a:pt x="2290" y="405"/>
                  </a:cubicBezTo>
                  <a:cubicBezTo>
                    <a:pt x="2290" y="397"/>
                    <a:pt x="2298" y="397"/>
                    <a:pt x="2298" y="397"/>
                  </a:cubicBezTo>
                  <a:cubicBezTo>
                    <a:pt x="2305" y="397"/>
                    <a:pt x="2313" y="389"/>
                    <a:pt x="2313" y="389"/>
                  </a:cubicBezTo>
                  <a:cubicBezTo>
                    <a:pt x="2328" y="374"/>
                    <a:pt x="2328" y="374"/>
                    <a:pt x="2328" y="374"/>
                  </a:cubicBezTo>
                  <a:lnTo>
                    <a:pt x="2328" y="374"/>
                  </a:lnTo>
                  <a:cubicBezTo>
                    <a:pt x="2305" y="336"/>
                    <a:pt x="2282" y="298"/>
                    <a:pt x="2275" y="267"/>
                  </a:cubicBezTo>
                  <a:cubicBezTo>
                    <a:pt x="2275" y="168"/>
                    <a:pt x="2191" y="183"/>
                    <a:pt x="2168" y="99"/>
                  </a:cubicBezTo>
                  <a:cubicBezTo>
                    <a:pt x="2160" y="76"/>
                    <a:pt x="2008" y="38"/>
                    <a:pt x="1985" y="46"/>
                  </a:cubicBezTo>
                  <a:cubicBezTo>
                    <a:pt x="1916" y="61"/>
                    <a:pt x="1847" y="46"/>
                    <a:pt x="1801" y="0"/>
                  </a:cubicBezTo>
                  <a:lnTo>
                    <a:pt x="1801" y="0"/>
                  </a:lnTo>
                  <a:cubicBezTo>
                    <a:pt x="1763" y="46"/>
                    <a:pt x="1756" y="61"/>
                    <a:pt x="1717" y="99"/>
                  </a:cubicBezTo>
                  <a:cubicBezTo>
                    <a:pt x="1694" y="114"/>
                    <a:pt x="1679" y="145"/>
                    <a:pt x="1656" y="137"/>
                  </a:cubicBezTo>
                  <a:cubicBezTo>
                    <a:pt x="1633" y="130"/>
                    <a:pt x="1633" y="91"/>
                    <a:pt x="1610" y="76"/>
                  </a:cubicBezTo>
                  <a:cubicBezTo>
                    <a:pt x="1587" y="69"/>
                    <a:pt x="1565" y="61"/>
                    <a:pt x="1542" y="69"/>
                  </a:cubicBezTo>
                  <a:cubicBezTo>
                    <a:pt x="1526" y="69"/>
                    <a:pt x="1542" y="91"/>
                    <a:pt x="1534" y="99"/>
                  </a:cubicBezTo>
                  <a:cubicBezTo>
                    <a:pt x="1526" y="114"/>
                    <a:pt x="1488" y="114"/>
                    <a:pt x="1496" y="130"/>
                  </a:cubicBezTo>
                  <a:cubicBezTo>
                    <a:pt x="1496" y="160"/>
                    <a:pt x="1542" y="168"/>
                    <a:pt x="1557" y="191"/>
                  </a:cubicBezTo>
                  <a:cubicBezTo>
                    <a:pt x="1565" y="214"/>
                    <a:pt x="1565" y="252"/>
                    <a:pt x="1549" y="267"/>
                  </a:cubicBezTo>
                  <a:cubicBezTo>
                    <a:pt x="1534" y="282"/>
                    <a:pt x="1511" y="244"/>
                    <a:pt x="1496" y="252"/>
                  </a:cubicBezTo>
                  <a:cubicBezTo>
                    <a:pt x="1481" y="260"/>
                    <a:pt x="1496" y="298"/>
                    <a:pt x="1481" y="305"/>
                  </a:cubicBezTo>
                  <a:cubicBezTo>
                    <a:pt x="1458" y="313"/>
                    <a:pt x="1427" y="298"/>
                    <a:pt x="1404" y="290"/>
                  </a:cubicBezTo>
                  <a:cubicBezTo>
                    <a:pt x="1389" y="290"/>
                    <a:pt x="1389" y="275"/>
                    <a:pt x="1381" y="267"/>
                  </a:cubicBezTo>
                  <a:cubicBezTo>
                    <a:pt x="1373" y="267"/>
                    <a:pt x="1358" y="260"/>
                    <a:pt x="1351" y="260"/>
                  </a:cubicBezTo>
                  <a:cubicBezTo>
                    <a:pt x="1312" y="267"/>
                    <a:pt x="1274" y="298"/>
                    <a:pt x="1236" y="298"/>
                  </a:cubicBezTo>
                  <a:cubicBezTo>
                    <a:pt x="1221" y="298"/>
                    <a:pt x="1206" y="267"/>
                    <a:pt x="1183" y="267"/>
                  </a:cubicBezTo>
                  <a:cubicBezTo>
                    <a:pt x="1160" y="267"/>
                    <a:pt x="1137" y="282"/>
                    <a:pt x="1114" y="298"/>
                  </a:cubicBezTo>
                  <a:cubicBezTo>
                    <a:pt x="1099" y="305"/>
                    <a:pt x="1106" y="336"/>
                    <a:pt x="1091" y="336"/>
                  </a:cubicBezTo>
                  <a:cubicBezTo>
                    <a:pt x="1076" y="344"/>
                    <a:pt x="1068" y="321"/>
                    <a:pt x="1060" y="313"/>
                  </a:cubicBezTo>
                  <a:lnTo>
                    <a:pt x="1060" y="313"/>
                  </a:lnTo>
                  <a:cubicBezTo>
                    <a:pt x="1045" y="328"/>
                    <a:pt x="1037" y="351"/>
                    <a:pt x="1015" y="366"/>
                  </a:cubicBezTo>
                  <a:cubicBezTo>
                    <a:pt x="992" y="382"/>
                    <a:pt x="969" y="405"/>
                    <a:pt x="938" y="397"/>
                  </a:cubicBezTo>
                  <a:cubicBezTo>
                    <a:pt x="923" y="397"/>
                    <a:pt x="946" y="328"/>
                    <a:pt x="923" y="336"/>
                  </a:cubicBezTo>
                  <a:cubicBezTo>
                    <a:pt x="839" y="382"/>
                    <a:pt x="762" y="450"/>
                    <a:pt x="701" y="527"/>
                  </a:cubicBezTo>
                  <a:cubicBezTo>
                    <a:pt x="686" y="542"/>
                    <a:pt x="717" y="580"/>
                    <a:pt x="709" y="596"/>
                  </a:cubicBezTo>
                  <a:cubicBezTo>
                    <a:pt x="694" y="619"/>
                    <a:pt x="663" y="626"/>
                    <a:pt x="640" y="626"/>
                  </a:cubicBezTo>
                  <a:cubicBezTo>
                    <a:pt x="625" y="619"/>
                    <a:pt x="610" y="596"/>
                    <a:pt x="610" y="580"/>
                  </a:cubicBezTo>
                  <a:cubicBezTo>
                    <a:pt x="610" y="565"/>
                    <a:pt x="625" y="557"/>
                    <a:pt x="625" y="542"/>
                  </a:cubicBezTo>
                  <a:cubicBezTo>
                    <a:pt x="617" y="527"/>
                    <a:pt x="595" y="527"/>
                    <a:pt x="595" y="512"/>
                  </a:cubicBezTo>
                  <a:cubicBezTo>
                    <a:pt x="587" y="504"/>
                    <a:pt x="602" y="489"/>
                    <a:pt x="595" y="481"/>
                  </a:cubicBezTo>
                  <a:cubicBezTo>
                    <a:pt x="587" y="450"/>
                    <a:pt x="587" y="389"/>
                    <a:pt x="556" y="382"/>
                  </a:cubicBezTo>
                  <a:cubicBezTo>
                    <a:pt x="503" y="374"/>
                    <a:pt x="473" y="450"/>
                    <a:pt x="420" y="450"/>
                  </a:cubicBezTo>
                  <a:cubicBezTo>
                    <a:pt x="405" y="458"/>
                    <a:pt x="405" y="412"/>
                    <a:pt x="389" y="405"/>
                  </a:cubicBezTo>
                  <a:cubicBezTo>
                    <a:pt x="374" y="389"/>
                    <a:pt x="344" y="405"/>
                    <a:pt x="328" y="397"/>
                  </a:cubicBezTo>
                  <a:cubicBezTo>
                    <a:pt x="305" y="382"/>
                    <a:pt x="290" y="351"/>
                    <a:pt x="275" y="328"/>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48" name="Freeform 131">
              <a:extLst>
                <a:ext uri="{FF2B5EF4-FFF2-40B4-BE49-F238E27FC236}">
                  <a16:creationId xmlns:a16="http://schemas.microsoft.com/office/drawing/2014/main" id="{71AEA287-5DFC-4AC0-923D-0FCC152A8FE4}"/>
                </a:ext>
              </a:extLst>
            </p:cNvPr>
            <p:cNvSpPr>
              <a:spLocks noChangeArrowheads="1"/>
            </p:cNvSpPr>
            <p:nvPr/>
          </p:nvSpPr>
          <p:spPr bwMode="auto">
            <a:xfrm>
              <a:off x="6073380" y="4749801"/>
              <a:ext cx="282557" cy="214313"/>
            </a:xfrm>
            <a:custGeom>
              <a:avLst/>
              <a:gdLst>
                <a:gd name="T0" fmla="*/ 785 w 786"/>
                <a:gd name="T1" fmla="*/ 283 h 597"/>
                <a:gd name="T2" fmla="*/ 785 w 786"/>
                <a:gd name="T3" fmla="*/ 283 h 597"/>
                <a:gd name="T4" fmla="*/ 740 w 786"/>
                <a:gd name="T5" fmla="*/ 336 h 597"/>
                <a:gd name="T6" fmla="*/ 663 w 786"/>
                <a:gd name="T7" fmla="*/ 367 h 597"/>
                <a:gd name="T8" fmla="*/ 648 w 786"/>
                <a:gd name="T9" fmla="*/ 306 h 597"/>
                <a:gd name="T10" fmla="*/ 426 w 786"/>
                <a:gd name="T11" fmla="*/ 497 h 597"/>
                <a:gd name="T12" fmla="*/ 434 w 786"/>
                <a:gd name="T13" fmla="*/ 566 h 597"/>
                <a:gd name="T14" fmla="*/ 365 w 786"/>
                <a:gd name="T15" fmla="*/ 596 h 597"/>
                <a:gd name="T16" fmla="*/ 335 w 786"/>
                <a:gd name="T17" fmla="*/ 550 h 597"/>
                <a:gd name="T18" fmla="*/ 350 w 786"/>
                <a:gd name="T19" fmla="*/ 512 h 597"/>
                <a:gd name="T20" fmla="*/ 320 w 786"/>
                <a:gd name="T21" fmla="*/ 482 h 597"/>
                <a:gd name="T22" fmla="*/ 320 w 786"/>
                <a:gd name="T23" fmla="*/ 451 h 597"/>
                <a:gd name="T24" fmla="*/ 281 w 786"/>
                <a:gd name="T25" fmla="*/ 352 h 597"/>
                <a:gd name="T26" fmla="*/ 145 w 786"/>
                <a:gd name="T27" fmla="*/ 420 h 597"/>
                <a:gd name="T28" fmla="*/ 114 w 786"/>
                <a:gd name="T29" fmla="*/ 375 h 597"/>
                <a:gd name="T30" fmla="*/ 53 w 786"/>
                <a:gd name="T31" fmla="*/ 367 h 597"/>
                <a:gd name="T32" fmla="*/ 0 w 786"/>
                <a:gd name="T33" fmla="*/ 298 h 597"/>
                <a:gd name="T34" fmla="*/ 0 w 786"/>
                <a:gd name="T35" fmla="*/ 298 h 597"/>
                <a:gd name="T36" fmla="*/ 114 w 786"/>
                <a:gd name="T37" fmla="*/ 176 h 597"/>
                <a:gd name="T38" fmla="*/ 145 w 786"/>
                <a:gd name="T39" fmla="*/ 153 h 597"/>
                <a:gd name="T40" fmla="*/ 183 w 786"/>
                <a:gd name="T41" fmla="*/ 153 h 597"/>
                <a:gd name="T42" fmla="*/ 228 w 786"/>
                <a:gd name="T43" fmla="*/ 130 h 597"/>
                <a:gd name="T44" fmla="*/ 243 w 786"/>
                <a:gd name="T45" fmla="*/ 115 h 597"/>
                <a:gd name="T46" fmla="*/ 381 w 786"/>
                <a:gd name="T47" fmla="*/ 100 h 597"/>
                <a:gd name="T48" fmla="*/ 381 w 786"/>
                <a:gd name="T49" fmla="*/ 39 h 597"/>
                <a:gd name="T50" fmla="*/ 434 w 786"/>
                <a:gd name="T51" fmla="*/ 0 h 597"/>
                <a:gd name="T52" fmla="*/ 434 w 786"/>
                <a:gd name="T53" fmla="*/ 0 h 597"/>
                <a:gd name="T54" fmla="*/ 549 w 786"/>
                <a:gd name="T55" fmla="*/ 84 h 597"/>
                <a:gd name="T56" fmla="*/ 556 w 786"/>
                <a:gd name="T57" fmla="*/ 54 h 597"/>
                <a:gd name="T58" fmla="*/ 602 w 786"/>
                <a:gd name="T59" fmla="*/ 46 h 597"/>
                <a:gd name="T60" fmla="*/ 656 w 786"/>
                <a:gd name="T61" fmla="*/ 153 h 597"/>
                <a:gd name="T62" fmla="*/ 694 w 786"/>
                <a:gd name="T63" fmla="*/ 176 h 597"/>
                <a:gd name="T64" fmla="*/ 762 w 786"/>
                <a:gd name="T65" fmla="*/ 222 h 597"/>
                <a:gd name="T66" fmla="*/ 785 w 786"/>
                <a:gd name="T67" fmla="*/ 283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6" h="597">
                  <a:moveTo>
                    <a:pt x="785" y="283"/>
                  </a:moveTo>
                  <a:lnTo>
                    <a:pt x="785" y="283"/>
                  </a:lnTo>
                  <a:cubicBezTo>
                    <a:pt x="770" y="298"/>
                    <a:pt x="762" y="321"/>
                    <a:pt x="740" y="336"/>
                  </a:cubicBezTo>
                  <a:cubicBezTo>
                    <a:pt x="717" y="352"/>
                    <a:pt x="694" y="375"/>
                    <a:pt x="663" y="367"/>
                  </a:cubicBezTo>
                  <a:cubicBezTo>
                    <a:pt x="648" y="367"/>
                    <a:pt x="671" y="298"/>
                    <a:pt x="648" y="306"/>
                  </a:cubicBezTo>
                  <a:cubicBezTo>
                    <a:pt x="564" y="352"/>
                    <a:pt x="487" y="420"/>
                    <a:pt x="426" y="497"/>
                  </a:cubicBezTo>
                  <a:cubicBezTo>
                    <a:pt x="411" y="512"/>
                    <a:pt x="442" y="550"/>
                    <a:pt x="434" y="566"/>
                  </a:cubicBezTo>
                  <a:cubicBezTo>
                    <a:pt x="419" y="589"/>
                    <a:pt x="388" y="596"/>
                    <a:pt x="365" y="596"/>
                  </a:cubicBezTo>
                  <a:cubicBezTo>
                    <a:pt x="350" y="589"/>
                    <a:pt x="335" y="566"/>
                    <a:pt x="335" y="550"/>
                  </a:cubicBezTo>
                  <a:cubicBezTo>
                    <a:pt x="335" y="535"/>
                    <a:pt x="350" y="527"/>
                    <a:pt x="350" y="512"/>
                  </a:cubicBezTo>
                  <a:cubicBezTo>
                    <a:pt x="342" y="497"/>
                    <a:pt x="320" y="497"/>
                    <a:pt x="320" y="482"/>
                  </a:cubicBezTo>
                  <a:cubicBezTo>
                    <a:pt x="312" y="474"/>
                    <a:pt x="327" y="459"/>
                    <a:pt x="320" y="451"/>
                  </a:cubicBezTo>
                  <a:cubicBezTo>
                    <a:pt x="312" y="420"/>
                    <a:pt x="312" y="359"/>
                    <a:pt x="281" y="352"/>
                  </a:cubicBezTo>
                  <a:cubicBezTo>
                    <a:pt x="228" y="344"/>
                    <a:pt x="198" y="420"/>
                    <a:pt x="145" y="420"/>
                  </a:cubicBezTo>
                  <a:cubicBezTo>
                    <a:pt x="130" y="428"/>
                    <a:pt x="130" y="382"/>
                    <a:pt x="114" y="375"/>
                  </a:cubicBezTo>
                  <a:cubicBezTo>
                    <a:pt x="99" y="359"/>
                    <a:pt x="69" y="375"/>
                    <a:pt x="53" y="367"/>
                  </a:cubicBezTo>
                  <a:cubicBezTo>
                    <a:pt x="30" y="352"/>
                    <a:pt x="15" y="321"/>
                    <a:pt x="0" y="298"/>
                  </a:cubicBezTo>
                  <a:lnTo>
                    <a:pt x="0" y="298"/>
                  </a:lnTo>
                  <a:cubicBezTo>
                    <a:pt x="38" y="252"/>
                    <a:pt x="76" y="214"/>
                    <a:pt x="114" y="176"/>
                  </a:cubicBezTo>
                  <a:cubicBezTo>
                    <a:pt x="122" y="168"/>
                    <a:pt x="130" y="161"/>
                    <a:pt x="145" y="153"/>
                  </a:cubicBezTo>
                  <a:cubicBezTo>
                    <a:pt x="152" y="153"/>
                    <a:pt x="168" y="161"/>
                    <a:pt x="183" y="153"/>
                  </a:cubicBezTo>
                  <a:cubicBezTo>
                    <a:pt x="198" y="153"/>
                    <a:pt x="212" y="145"/>
                    <a:pt x="228" y="130"/>
                  </a:cubicBezTo>
                  <a:cubicBezTo>
                    <a:pt x="235" y="130"/>
                    <a:pt x="235" y="115"/>
                    <a:pt x="243" y="115"/>
                  </a:cubicBezTo>
                  <a:cubicBezTo>
                    <a:pt x="289" y="100"/>
                    <a:pt x="342" y="115"/>
                    <a:pt x="381" y="100"/>
                  </a:cubicBezTo>
                  <a:cubicBezTo>
                    <a:pt x="396" y="84"/>
                    <a:pt x="373" y="54"/>
                    <a:pt x="381" y="39"/>
                  </a:cubicBezTo>
                  <a:cubicBezTo>
                    <a:pt x="396" y="16"/>
                    <a:pt x="419" y="16"/>
                    <a:pt x="434" y="0"/>
                  </a:cubicBezTo>
                  <a:lnTo>
                    <a:pt x="434" y="0"/>
                  </a:lnTo>
                  <a:cubicBezTo>
                    <a:pt x="472" y="31"/>
                    <a:pt x="503" y="69"/>
                    <a:pt x="549" y="84"/>
                  </a:cubicBezTo>
                  <a:cubicBezTo>
                    <a:pt x="556" y="92"/>
                    <a:pt x="549" y="61"/>
                    <a:pt x="556" y="54"/>
                  </a:cubicBezTo>
                  <a:cubicBezTo>
                    <a:pt x="572" y="46"/>
                    <a:pt x="594" y="31"/>
                    <a:pt x="602" y="46"/>
                  </a:cubicBezTo>
                  <a:cubicBezTo>
                    <a:pt x="633" y="69"/>
                    <a:pt x="633" y="115"/>
                    <a:pt x="656" y="153"/>
                  </a:cubicBezTo>
                  <a:cubicBezTo>
                    <a:pt x="663" y="161"/>
                    <a:pt x="679" y="168"/>
                    <a:pt x="694" y="176"/>
                  </a:cubicBezTo>
                  <a:cubicBezTo>
                    <a:pt x="717" y="191"/>
                    <a:pt x="740" y="207"/>
                    <a:pt x="762" y="222"/>
                  </a:cubicBezTo>
                  <a:cubicBezTo>
                    <a:pt x="778" y="237"/>
                    <a:pt x="778" y="260"/>
                    <a:pt x="785" y="283"/>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49" name="Freeform 132">
              <a:extLst>
                <a:ext uri="{FF2B5EF4-FFF2-40B4-BE49-F238E27FC236}">
                  <a16:creationId xmlns:a16="http://schemas.microsoft.com/office/drawing/2014/main" id="{3F0F1B22-A9E6-4C0C-A4F2-3184A13F3ACC}"/>
                </a:ext>
              </a:extLst>
            </p:cNvPr>
            <p:cNvSpPr>
              <a:spLocks noChangeArrowheads="1"/>
            </p:cNvSpPr>
            <p:nvPr/>
          </p:nvSpPr>
          <p:spPr bwMode="auto">
            <a:xfrm>
              <a:off x="6230532" y="4614863"/>
              <a:ext cx="393674" cy="247650"/>
            </a:xfrm>
            <a:custGeom>
              <a:avLst/>
              <a:gdLst>
                <a:gd name="T0" fmla="*/ 8 w 1093"/>
                <a:gd name="T1" fmla="*/ 336 h 689"/>
                <a:gd name="T2" fmla="*/ 8 w 1093"/>
                <a:gd name="T3" fmla="*/ 336 h 689"/>
                <a:gd name="T4" fmla="*/ 0 w 1093"/>
                <a:gd name="T5" fmla="*/ 374 h 689"/>
                <a:gd name="T6" fmla="*/ 0 w 1093"/>
                <a:gd name="T7" fmla="*/ 374 h 689"/>
                <a:gd name="T8" fmla="*/ 115 w 1093"/>
                <a:gd name="T9" fmla="*/ 458 h 689"/>
                <a:gd name="T10" fmla="*/ 122 w 1093"/>
                <a:gd name="T11" fmla="*/ 428 h 689"/>
                <a:gd name="T12" fmla="*/ 168 w 1093"/>
                <a:gd name="T13" fmla="*/ 420 h 689"/>
                <a:gd name="T14" fmla="*/ 222 w 1093"/>
                <a:gd name="T15" fmla="*/ 527 h 689"/>
                <a:gd name="T16" fmla="*/ 260 w 1093"/>
                <a:gd name="T17" fmla="*/ 550 h 689"/>
                <a:gd name="T18" fmla="*/ 328 w 1093"/>
                <a:gd name="T19" fmla="*/ 596 h 689"/>
                <a:gd name="T20" fmla="*/ 351 w 1093"/>
                <a:gd name="T21" fmla="*/ 657 h 689"/>
                <a:gd name="T22" fmla="*/ 351 w 1093"/>
                <a:gd name="T23" fmla="*/ 657 h 689"/>
                <a:gd name="T24" fmla="*/ 382 w 1093"/>
                <a:gd name="T25" fmla="*/ 680 h 689"/>
                <a:gd name="T26" fmla="*/ 405 w 1093"/>
                <a:gd name="T27" fmla="*/ 642 h 689"/>
                <a:gd name="T28" fmla="*/ 474 w 1093"/>
                <a:gd name="T29" fmla="*/ 611 h 689"/>
                <a:gd name="T30" fmla="*/ 527 w 1093"/>
                <a:gd name="T31" fmla="*/ 642 h 689"/>
                <a:gd name="T32" fmla="*/ 642 w 1093"/>
                <a:gd name="T33" fmla="*/ 604 h 689"/>
                <a:gd name="T34" fmla="*/ 672 w 1093"/>
                <a:gd name="T35" fmla="*/ 611 h 689"/>
                <a:gd name="T36" fmla="*/ 695 w 1093"/>
                <a:gd name="T37" fmla="*/ 634 h 689"/>
                <a:gd name="T38" fmla="*/ 772 w 1093"/>
                <a:gd name="T39" fmla="*/ 649 h 689"/>
                <a:gd name="T40" fmla="*/ 787 w 1093"/>
                <a:gd name="T41" fmla="*/ 596 h 689"/>
                <a:gd name="T42" fmla="*/ 840 w 1093"/>
                <a:gd name="T43" fmla="*/ 611 h 689"/>
                <a:gd name="T44" fmla="*/ 848 w 1093"/>
                <a:gd name="T45" fmla="*/ 535 h 689"/>
                <a:gd name="T46" fmla="*/ 787 w 1093"/>
                <a:gd name="T47" fmla="*/ 474 h 689"/>
                <a:gd name="T48" fmla="*/ 825 w 1093"/>
                <a:gd name="T49" fmla="*/ 443 h 689"/>
                <a:gd name="T50" fmla="*/ 833 w 1093"/>
                <a:gd name="T51" fmla="*/ 413 h 689"/>
                <a:gd name="T52" fmla="*/ 901 w 1093"/>
                <a:gd name="T53" fmla="*/ 420 h 689"/>
                <a:gd name="T54" fmla="*/ 947 w 1093"/>
                <a:gd name="T55" fmla="*/ 481 h 689"/>
                <a:gd name="T56" fmla="*/ 1008 w 1093"/>
                <a:gd name="T57" fmla="*/ 443 h 689"/>
                <a:gd name="T58" fmla="*/ 1092 w 1093"/>
                <a:gd name="T59" fmla="*/ 344 h 689"/>
                <a:gd name="T60" fmla="*/ 1092 w 1093"/>
                <a:gd name="T61" fmla="*/ 344 h 689"/>
                <a:gd name="T62" fmla="*/ 1069 w 1093"/>
                <a:gd name="T63" fmla="*/ 321 h 689"/>
                <a:gd name="T64" fmla="*/ 863 w 1093"/>
                <a:gd name="T65" fmla="*/ 206 h 689"/>
                <a:gd name="T66" fmla="*/ 634 w 1093"/>
                <a:gd name="T67" fmla="*/ 15 h 689"/>
                <a:gd name="T68" fmla="*/ 435 w 1093"/>
                <a:gd name="T69" fmla="*/ 8 h 689"/>
                <a:gd name="T70" fmla="*/ 298 w 1093"/>
                <a:gd name="T71" fmla="*/ 115 h 689"/>
                <a:gd name="T72" fmla="*/ 176 w 1093"/>
                <a:gd name="T73" fmla="*/ 252 h 689"/>
                <a:gd name="T74" fmla="*/ 99 w 1093"/>
                <a:gd name="T75" fmla="*/ 313 h 689"/>
                <a:gd name="T76" fmla="*/ 8 w 1093"/>
                <a:gd name="T77" fmla="*/ 336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93" h="689">
                  <a:moveTo>
                    <a:pt x="8" y="336"/>
                  </a:moveTo>
                  <a:lnTo>
                    <a:pt x="8" y="336"/>
                  </a:lnTo>
                  <a:cubicBezTo>
                    <a:pt x="0" y="374"/>
                    <a:pt x="0" y="374"/>
                    <a:pt x="0" y="374"/>
                  </a:cubicBezTo>
                  <a:lnTo>
                    <a:pt x="0" y="374"/>
                  </a:lnTo>
                  <a:cubicBezTo>
                    <a:pt x="38" y="405"/>
                    <a:pt x="69" y="443"/>
                    <a:pt x="115" y="458"/>
                  </a:cubicBezTo>
                  <a:cubicBezTo>
                    <a:pt x="122" y="466"/>
                    <a:pt x="115" y="435"/>
                    <a:pt x="122" y="428"/>
                  </a:cubicBezTo>
                  <a:cubicBezTo>
                    <a:pt x="138" y="420"/>
                    <a:pt x="160" y="405"/>
                    <a:pt x="168" y="420"/>
                  </a:cubicBezTo>
                  <a:cubicBezTo>
                    <a:pt x="199" y="443"/>
                    <a:pt x="199" y="489"/>
                    <a:pt x="222" y="527"/>
                  </a:cubicBezTo>
                  <a:cubicBezTo>
                    <a:pt x="229" y="535"/>
                    <a:pt x="245" y="542"/>
                    <a:pt x="260" y="550"/>
                  </a:cubicBezTo>
                  <a:cubicBezTo>
                    <a:pt x="283" y="565"/>
                    <a:pt x="306" y="581"/>
                    <a:pt x="328" y="596"/>
                  </a:cubicBezTo>
                  <a:cubicBezTo>
                    <a:pt x="344" y="611"/>
                    <a:pt x="344" y="634"/>
                    <a:pt x="351" y="657"/>
                  </a:cubicBezTo>
                  <a:lnTo>
                    <a:pt x="351" y="657"/>
                  </a:lnTo>
                  <a:cubicBezTo>
                    <a:pt x="359" y="665"/>
                    <a:pt x="367" y="688"/>
                    <a:pt x="382" y="680"/>
                  </a:cubicBezTo>
                  <a:cubicBezTo>
                    <a:pt x="397" y="680"/>
                    <a:pt x="390" y="649"/>
                    <a:pt x="405" y="642"/>
                  </a:cubicBezTo>
                  <a:cubicBezTo>
                    <a:pt x="428" y="626"/>
                    <a:pt x="451" y="611"/>
                    <a:pt x="474" y="611"/>
                  </a:cubicBezTo>
                  <a:cubicBezTo>
                    <a:pt x="497" y="611"/>
                    <a:pt x="512" y="642"/>
                    <a:pt x="527" y="642"/>
                  </a:cubicBezTo>
                  <a:cubicBezTo>
                    <a:pt x="565" y="642"/>
                    <a:pt x="603" y="611"/>
                    <a:pt x="642" y="604"/>
                  </a:cubicBezTo>
                  <a:cubicBezTo>
                    <a:pt x="649" y="604"/>
                    <a:pt x="664" y="611"/>
                    <a:pt x="672" y="611"/>
                  </a:cubicBezTo>
                  <a:cubicBezTo>
                    <a:pt x="680" y="619"/>
                    <a:pt x="680" y="634"/>
                    <a:pt x="695" y="634"/>
                  </a:cubicBezTo>
                  <a:cubicBezTo>
                    <a:pt x="718" y="642"/>
                    <a:pt x="749" y="657"/>
                    <a:pt x="772" y="649"/>
                  </a:cubicBezTo>
                  <a:cubicBezTo>
                    <a:pt x="787" y="642"/>
                    <a:pt x="772" y="604"/>
                    <a:pt x="787" y="596"/>
                  </a:cubicBezTo>
                  <a:cubicBezTo>
                    <a:pt x="802" y="588"/>
                    <a:pt x="825" y="626"/>
                    <a:pt x="840" y="611"/>
                  </a:cubicBezTo>
                  <a:cubicBezTo>
                    <a:pt x="856" y="596"/>
                    <a:pt x="856" y="558"/>
                    <a:pt x="848" y="535"/>
                  </a:cubicBezTo>
                  <a:cubicBezTo>
                    <a:pt x="833" y="512"/>
                    <a:pt x="787" y="504"/>
                    <a:pt x="787" y="474"/>
                  </a:cubicBezTo>
                  <a:cubicBezTo>
                    <a:pt x="779" y="458"/>
                    <a:pt x="817" y="458"/>
                    <a:pt x="825" y="443"/>
                  </a:cubicBezTo>
                  <a:cubicBezTo>
                    <a:pt x="833" y="435"/>
                    <a:pt x="817" y="413"/>
                    <a:pt x="833" y="413"/>
                  </a:cubicBezTo>
                  <a:cubicBezTo>
                    <a:pt x="856" y="405"/>
                    <a:pt x="878" y="413"/>
                    <a:pt x="901" y="420"/>
                  </a:cubicBezTo>
                  <a:cubicBezTo>
                    <a:pt x="924" y="435"/>
                    <a:pt x="924" y="474"/>
                    <a:pt x="947" y="481"/>
                  </a:cubicBezTo>
                  <a:cubicBezTo>
                    <a:pt x="970" y="489"/>
                    <a:pt x="985" y="458"/>
                    <a:pt x="1008" y="443"/>
                  </a:cubicBezTo>
                  <a:cubicBezTo>
                    <a:pt x="1047" y="405"/>
                    <a:pt x="1054" y="390"/>
                    <a:pt x="1092" y="344"/>
                  </a:cubicBezTo>
                  <a:lnTo>
                    <a:pt x="1092" y="344"/>
                  </a:lnTo>
                  <a:cubicBezTo>
                    <a:pt x="1085" y="336"/>
                    <a:pt x="1077" y="329"/>
                    <a:pt x="1069" y="321"/>
                  </a:cubicBezTo>
                  <a:cubicBezTo>
                    <a:pt x="1001" y="237"/>
                    <a:pt x="955" y="237"/>
                    <a:pt x="863" y="206"/>
                  </a:cubicBezTo>
                  <a:cubicBezTo>
                    <a:pt x="733" y="160"/>
                    <a:pt x="749" y="23"/>
                    <a:pt x="634" y="15"/>
                  </a:cubicBezTo>
                  <a:cubicBezTo>
                    <a:pt x="435" y="8"/>
                    <a:pt x="435" y="8"/>
                    <a:pt x="435" y="8"/>
                  </a:cubicBezTo>
                  <a:cubicBezTo>
                    <a:pt x="344" y="0"/>
                    <a:pt x="367" y="84"/>
                    <a:pt x="298" y="115"/>
                  </a:cubicBezTo>
                  <a:cubicBezTo>
                    <a:pt x="222" y="168"/>
                    <a:pt x="321" y="244"/>
                    <a:pt x="176" y="252"/>
                  </a:cubicBezTo>
                  <a:cubicBezTo>
                    <a:pt x="160" y="252"/>
                    <a:pt x="122" y="306"/>
                    <a:pt x="99" y="313"/>
                  </a:cubicBezTo>
                  <a:cubicBezTo>
                    <a:pt x="69" y="336"/>
                    <a:pt x="38" y="344"/>
                    <a:pt x="8" y="336"/>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50" name="Freeform 133">
              <a:extLst>
                <a:ext uri="{FF2B5EF4-FFF2-40B4-BE49-F238E27FC236}">
                  <a16:creationId xmlns:a16="http://schemas.microsoft.com/office/drawing/2014/main" id="{228EE1A0-F2E7-4E87-A660-D9241B9EA942}"/>
                </a:ext>
              </a:extLst>
            </p:cNvPr>
            <p:cNvSpPr>
              <a:spLocks noChangeArrowheads="1"/>
            </p:cNvSpPr>
            <p:nvPr/>
          </p:nvSpPr>
          <p:spPr bwMode="auto">
            <a:xfrm>
              <a:off x="5708279" y="4583113"/>
              <a:ext cx="284144" cy="201612"/>
            </a:xfrm>
            <a:custGeom>
              <a:avLst/>
              <a:gdLst>
                <a:gd name="T0" fmla="*/ 374 w 788"/>
                <a:gd name="T1" fmla="*/ 77 h 559"/>
                <a:gd name="T2" fmla="*/ 374 w 788"/>
                <a:gd name="T3" fmla="*/ 77 h 559"/>
                <a:gd name="T4" fmla="*/ 267 w 788"/>
                <a:gd name="T5" fmla="*/ 0 h 559"/>
                <a:gd name="T6" fmla="*/ 267 w 788"/>
                <a:gd name="T7" fmla="*/ 0 h 559"/>
                <a:gd name="T8" fmla="*/ 229 w 788"/>
                <a:gd name="T9" fmla="*/ 77 h 559"/>
                <a:gd name="T10" fmla="*/ 267 w 788"/>
                <a:gd name="T11" fmla="*/ 123 h 559"/>
                <a:gd name="T12" fmla="*/ 252 w 788"/>
                <a:gd name="T13" fmla="*/ 146 h 559"/>
                <a:gd name="T14" fmla="*/ 176 w 788"/>
                <a:gd name="T15" fmla="*/ 161 h 559"/>
                <a:gd name="T16" fmla="*/ 46 w 788"/>
                <a:gd name="T17" fmla="*/ 153 h 559"/>
                <a:gd name="T18" fmla="*/ 15 w 788"/>
                <a:gd name="T19" fmla="*/ 191 h 559"/>
                <a:gd name="T20" fmla="*/ 15 w 788"/>
                <a:gd name="T21" fmla="*/ 191 h 559"/>
                <a:gd name="T22" fmla="*/ 7 w 788"/>
                <a:gd name="T23" fmla="*/ 245 h 559"/>
                <a:gd name="T24" fmla="*/ 53 w 788"/>
                <a:gd name="T25" fmla="*/ 260 h 559"/>
                <a:gd name="T26" fmla="*/ 76 w 788"/>
                <a:gd name="T27" fmla="*/ 283 h 559"/>
                <a:gd name="T28" fmla="*/ 68 w 788"/>
                <a:gd name="T29" fmla="*/ 313 h 559"/>
                <a:gd name="T30" fmla="*/ 122 w 788"/>
                <a:gd name="T31" fmla="*/ 321 h 559"/>
                <a:gd name="T32" fmla="*/ 145 w 788"/>
                <a:gd name="T33" fmla="*/ 375 h 559"/>
                <a:gd name="T34" fmla="*/ 260 w 788"/>
                <a:gd name="T35" fmla="*/ 382 h 559"/>
                <a:gd name="T36" fmla="*/ 191 w 788"/>
                <a:gd name="T37" fmla="*/ 444 h 559"/>
                <a:gd name="T38" fmla="*/ 267 w 788"/>
                <a:gd name="T39" fmla="*/ 520 h 559"/>
                <a:gd name="T40" fmla="*/ 290 w 788"/>
                <a:gd name="T41" fmla="*/ 550 h 559"/>
                <a:gd name="T42" fmla="*/ 313 w 788"/>
                <a:gd name="T43" fmla="*/ 558 h 559"/>
                <a:gd name="T44" fmla="*/ 313 w 788"/>
                <a:gd name="T45" fmla="*/ 558 h 559"/>
                <a:gd name="T46" fmla="*/ 405 w 788"/>
                <a:gd name="T47" fmla="*/ 543 h 559"/>
                <a:gd name="T48" fmla="*/ 450 w 788"/>
                <a:gd name="T49" fmla="*/ 466 h 559"/>
                <a:gd name="T50" fmla="*/ 550 w 788"/>
                <a:gd name="T51" fmla="*/ 428 h 559"/>
                <a:gd name="T52" fmla="*/ 550 w 788"/>
                <a:gd name="T53" fmla="*/ 405 h 559"/>
                <a:gd name="T54" fmla="*/ 580 w 788"/>
                <a:gd name="T55" fmla="*/ 367 h 559"/>
                <a:gd name="T56" fmla="*/ 664 w 788"/>
                <a:gd name="T57" fmla="*/ 291 h 559"/>
                <a:gd name="T58" fmla="*/ 756 w 788"/>
                <a:gd name="T59" fmla="*/ 321 h 559"/>
                <a:gd name="T60" fmla="*/ 787 w 788"/>
                <a:gd name="T61" fmla="*/ 268 h 559"/>
                <a:gd name="T62" fmla="*/ 787 w 788"/>
                <a:gd name="T63" fmla="*/ 268 h 559"/>
                <a:gd name="T64" fmla="*/ 626 w 788"/>
                <a:gd name="T65" fmla="*/ 230 h 559"/>
                <a:gd name="T66" fmla="*/ 420 w 788"/>
                <a:gd name="T67" fmla="*/ 153 h 559"/>
                <a:gd name="T68" fmla="*/ 420 w 788"/>
                <a:gd name="T69" fmla="*/ 153 h 559"/>
                <a:gd name="T70" fmla="*/ 374 w 788"/>
                <a:gd name="T71" fmla="*/ 77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8" h="559">
                  <a:moveTo>
                    <a:pt x="374" y="77"/>
                  </a:moveTo>
                  <a:lnTo>
                    <a:pt x="374" y="77"/>
                  </a:lnTo>
                  <a:cubicBezTo>
                    <a:pt x="267" y="0"/>
                    <a:pt x="267" y="0"/>
                    <a:pt x="267" y="0"/>
                  </a:cubicBezTo>
                  <a:lnTo>
                    <a:pt x="267" y="0"/>
                  </a:lnTo>
                  <a:cubicBezTo>
                    <a:pt x="252" y="23"/>
                    <a:pt x="229" y="46"/>
                    <a:pt x="229" y="77"/>
                  </a:cubicBezTo>
                  <a:cubicBezTo>
                    <a:pt x="237" y="100"/>
                    <a:pt x="267" y="107"/>
                    <a:pt x="267" y="123"/>
                  </a:cubicBezTo>
                  <a:cubicBezTo>
                    <a:pt x="275" y="130"/>
                    <a:pt x="267" y="146"/>
                    <a:pt x="252" y="146"/>
                  </a:cubicBezTo>
                  <a:cubicBezTo>
                    <a:pt x="229" y="161"/>
                    <a:pt x="198" y="161"/>
                    <a:pt x="176" y="161"/>
                  </a:cubicBezTo>
                  <a:cubicBezTo>
                    <a:pt x="130" y="161"/>
                    <a:pt x="84" y="146"/>
                    <a:pt x="46" y="153"/>
                  </a:cubicBezTo>
                  <a:cubicBezTo>
                    <a:pt x="30" y="153"/>
                    <a:pt x="23" y="176"/>
                    <a:pt x="15" y="191"/>
                  </a:cubicBezTo>
                  <a:lnTo>
                    <a:pt x="15" y="191"/>
                  </a:lnTo>
                  <a:cubicBezTo>
                    <a:pt x="15" y="214"/>
                    <a:pt x="0" y="230"/>
                    <a:pt x="7" y="245"/>
                  </a:cubicBezTo>
                  <a:cubicBezTo>
                    <a:pt x="15" y="260"/>
                    <a:pt x="38" y="245"/>
                    <a:pt x="53" y="260"/>
                  </a:cubicBezTo>
                  <a:cubicBezTo>
                    <a:pt x="68" y="260"/>
                    <a:pt x="76" y="275"/>
                    <a:pt x="76" y="283"/>
                  </a:cubicBezTo>
                  <a:cubicBezTo>
                    <a:pt x="76" y="298"/>
                    <a:pt x="61" y="313"/>
                    <a:pt x="68" y="313"/>
                  </a:cubicBezTo>
                  <a:cubicBezTo>
                    <a:pt x="84" y="329"/>
                    <a:pt x="107" y="306"/>
                    <a:pt x="122" y="321"/>
                  </a:cubicBezTo>
                  <a:cubicBezTo>
                    <a:pt x="137" y="329"/>
                    <a:pt x="122" y="367"/>
                    <a:pt x="145" y="375"/>
                  </a:cubicBezTo>
                  <a:cubicBezTo>
                    <a:pt x="176" y="390"/>
                    <a:pt x="237" y="352"/>
                    <a:pt x="260" y="382"/>
                  </a:cubicBezTo>
                  <a:cubicBezTo>
                    <a:pt x="275" y="405"/>
                    <a:pt x="183" y="413"/>
                    <a:pt x="191" y="444"/>
                  </a:cubicBezTo>
                  <a:cubicBezTo>
                    <a:pt x="191" y="482"/>
                    <a:pt x="244" y="489"/>
                    <a:pt x="267" y="520"/>
                  </a:cubicBezTo>
                  <a:cubicBezTo>
                    <a:pt x="282" y="527"/>
                    <a:pt x="282" y="543"/>
                    <a:pt x="290" y="550"/>
                  </a:cubicBezTo>
                  <a:cubicBezTo>
                    <a:pt x="298" y="558"/>
                    <a:pt x="305" y="558"/>
                    <a:pt x="313" y="558"/>
                  </a:cubicBezTo>
                  <a:lnTo>
                    <a:pt x="313" y="558"/>
                  </a:lnTo>
                  <a:cubicBezTo>
                    <a:pt x="343" y="550"/>
                    <a:pt x="382" y="558"/>
                    <a:pt x="405" y="543"/>
                  </a:cubicBezTo>
                  <a:cubicBezTo>
                    <a:pt x="428" y="520"/>
                    <a:pt x="428" y="482"/>
                    <a:pt x="450" y="466"/>
                  </a:cubicBezTo>
                  <a:cubicBezTo>
                    <a:pt x="481" y="444"/>
                    <a:pt x="519" y="444"/>
                    <a:pt x="550" y="428"/>
                  </a:cubicBezTo>
                  <a:cubicBezTo>
                    <a:pt x="557" y="428"/>
                    <a:pt x="550" y="413"/>
                    <a:pt x="550" y="405"/>
                  </a:cubicBezTo>
                  <a:cubicBezTo>
                    <a:pt x="557" y="390"/>
                    <a:pt x="573" y="375"/>
                    <a:pt x="580" y="367"/>
                  </a:cubicBezTo>
                  <a:cubicBezTo>
                    <a:pt x="611" y="336"/>
                    <a:pt x="626" y="298"/>
                    <a:pt x="664" y="291"/>
                  </a:cubicBezTo>
                  <a:cubicBezTo>
                    <a:pt x="695" y="283"/>
                    <a:pt x="725" y="329"/>
                    <a:pt x="756" y="321"/>
                  </a:cubicBezTo>
                  <a:cubicBezTo>
                    <a:pt x="787" y="313"/>
                    <a:pt x="779" y="291"/>
                    <a:pt x="787" y="268"/>
                  </a:cubicBezTo>
                  <a:lnTo>
                    <a:pt x="787" y="268"/>
                  </a:lnTo>
                  <a:cubicBezTo>
                    <a:pt x="741" y="252"/>
                    <a:pt x="687" y="237"/>
                    <a:pt x="626" y="230"/>
                  </a:cubicBezTo>
                  <a:cubicBezTo>
                    <a:pt x="542" y="222"/>
                    <a:pt x="496" y="169"/>
                    <a:pt x="420" y="153"/>
                  </a:cubicBezTo>
                  <a:lnTo>
                    <a:pt x="420" y="153"/>
                  </a:lnTo>
                  <a:cubicBezTo>
                    <a:pt x="374" y="77"/>
                    <a:pt x="374" y="77"/>
                    <a:pt x="374" y="77"/>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51" name="Freeform 134">
              <a:extLst>
                <a:ext uri="{FF2B5EF4-FFF2-40B4-BE49-F238E27FC236}">
                  <a16:creationId xmlns:a16="http://schemas.microsoft.com/office/drawing/2014/main" id="{461EF8AB-5E38-4A39-A03A-B60DBF3876C9}"/>
                </a:ext>
              </a:extLst>
            </p:cNvPr>
            <p:cNvSpPr>
              <a:spLocks noChangeArrowheads="1"/>
            </p:cNvSpPr>
            <p:nvPr/>
          </p:nvSpPr>
          <p:spPr bwMode="auto">
            <a:xfrm>
              <a:off x="5820984" y="4678363"/>
              <a:ext cx="242871" cy="228600"/>
            </a:xfrm>
            <a:custGeom>
              <a:avLst/>
              <a:gdLst>
                <a:gd name="T0" fmla="*/ 611 w 673"/>
                <a:gd name="T1" fmla="*/ 23 h 635"/>
                <a:gd name="T2" fmla="*/ 611 w 673"/>
                <a:gd name="T3" fmla="*/ 23 h 635"/>
                <a:gd name="T4" fmla="*/ 474 w 673"/>
                <a:gd name="T5" fmla="*/ 0 h 635"/>
                <a:gd name="T6" fmla="*/ 474 w 673"/>
                <a:gd name="T7" fmla="*/ 0 h 635"/>
                <a:gd name="T8" fmla="*/ 443 w 673"/>
                <a:gd name="T9" fmla="*/ 53 h 635"/>
                <a:gd name="T10" fmla="*/ 351 w 673"/>
                <a:gd name="T11" fmla="*/ 23 h 635"/>
                <a:gd name="T12" fmla="*/ 267 w 673"/>
                <a:gd name="T13" fmla="*/ 99 h 635"/>
                <a:gd name="T14" fmla="*/ 237 w 673"/>
                <a:gd name="T15" fmla="*/ 137 h 635"/>
                <a:gd name="T16" fmla="*/ 237 w 673"/>
                <a:gd name="T17" fmla="*/ 160 h 635"/>
                <a:gd name="T18" fmla="*/ 137 w 673"/>
                <a:gd name="T19" fmla="*/ 198 h 635"/>
                <a:gd name="T20" fmla="*/ 92 w 673"/>
                <a:gd name="T21" fmla="*/ 275 h 635"/>
                <a:gd name="T22" fmla="*/ 0 w 673"/>
                <a:gd name="T23" fmla="*/ 290 h 635"/>
                <a:gd name="T24" fmla="*/ 0 w 673"/>
                <a:gd name="T25" fmla="*/ 290 h 635"/>
                <a:gd name="T26" fmla="*/ 46 w 673"/>
                <a:gd name="T27" fmla="*/ 351 h 635"/>
                <a:gd name="T28" fmla="*/ 160 w 673"/>
                <a:gd name="T29" fmla="*/ 313 h 635"/>
                <a:gd name="T30" fmla="*/ 168 w 673"/>
                <a:gd name="T31" fmla="*/ 343 h 635"/>
                <a:gd name="T32" fmla="*/ 107 w 673"/>
                <a:gd name="T33" fmla="*/ 389 h 635"/>
                <a:gd name="T34" fmla="*/ 130 w 673"/>
                <a:gd name="T35" fmla="*/ 473 h 635"/>
                <a:gd name="T36" fmla="*/ 168 w 673"/>
                <a:gd name="T37" fmla="*/ 512 h 635"/>
                <a:gd name="T38" fmla="*/ 137 w 673"/>
                <a:gd name="T39" fmla="*/ 542 h 635"/>
                <a:gd name="T40" fmla="*/ 122 w 673"/>
                <a:gd name="T41" fmla="*/ 611 h 635"/>
                <a:gd name="T42" fmla="*/ 122 w 673"/>
                <a:gd name="T43" fmla="*/ 611 h 635"/>
                <a:gd name="T44" fmla="*/ 160 w 673"/>
                <a:gd name="T45" fmla="*/ 603 h 635"/>
                <a:gd name="T46" fmla="*/ 222 w 673"/>
                <a:gd name="T47" fmla="*/ 565 h 635"/>
                <a:gd name="T48" fmla="*/ 359 w 673"/>
                <a:gd name="T49" fmla="*/ 534 h 635"/>
                <a:gd name="T50" fmla="*/ 420 w 673"/>
                <a:gd name="T51" fmla="*/ 580 h 635"/>
                <a:gd name="T52" fmla="*/ 542 w 673"/>
                <a:gd name="T53" fmla="*/ 634 h 635"/>
                <a:gd name="T54" fmla="*/ 542 w 673"/>
                <a:gd name="T55" fmla="*/ 634 h 635"/>
                <a:gd name="T56" fmla="*/ 588 w 673"/>
                <a:gd name="T57" fmla="*/ 588 h 635"/>
                <a:gd name="T58" fmla="*/ 603 w 673"/>
                <a:gd name="T59" fmla="*/ 534 h 635"/>
                <a:gd name="T60" fmla="*/ 664 w 673"/>
                <a:gd name="T61" fmla="*/ 504 h 635"/>
                <a:gd name="T62" fmla="*/ 664 w 673"/>
                <a:gd name="T63" fmla="*/ 504 h 635"/>
                <a:gd name="T64" fmla="*/ 626 w 673"/>
                <a:gd name="T65" fmla="*/ 435 h 635"/>
                <a:gd name="T66" fmla="*/ 641 w 673"/>
                <a:gd name="T67" fmla="*/ 374 h 635"/>
                <a:gd name="T68" fmla="*/ 664 w 673"/>
                <a:gd name="T69" fmla="*/ 282 h 635"/>
                <a:gd name="T70" fmla="*/ 596 w 673"/>
                <a:gd name="T71" fmla="*/ 267 h 635"/>
                <a:gd name="T72" fmla="*/ 611 w 673"/>
                <a:gd name="T73" fmla="*/ 183 h 635"/>
                <a:gd name="T74" fmla="*/ 580 w 673"/>
                <a:gd name="T75" fmla="*/ 153 h 635"/>
                <a:gd name="T76" fmla="*/ 596 w 673"/>
                <a:gd name="T77" fmla="*/ 122 h 635"/>
                <a:gd name="T78" fmla="*/ 580 w 673"/>
                <a:gd name="T79" fmla="*/ 91 h 635"/>
                <a:gd name="T80" fmla="*/ 611 w 673"/>
                <a:gd name="T81" fmla="*/ 23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3" h="635">
                  <a:moveTo>
                    <a:pt x="611" y="23"/>
                  </a:moveTo>
                  <a:lnTo>
                    <a:pt x="611" y="23"/>
                  </a:lnTo>
                  <a:cubicBezTo>
                    <a:pt x="565" y="23"/>
                    <a:pt x="519" y="15"/>
                    <a:pt x="474" y="0"/>
                  </a:cubicBezTo>
                  <a:lnTo>
                    <a:pt x="474" y="0"/>
                  </a:lnTo>
                  <a:cubicBezTo>
                    <a:pt x="466" y="23"/>
                    <a:pt x="474" y="45"/>
                    <a:pt x="443" y="53"/>
                  </a:cubicBezTo>
                  <a:cubicBezTo>
                    <a:pt x="412" y="61"/>
                    <a:pt x="382" y="15"/>
                    <a:pt x="351" y="23"/>
                  </a:cubicBezTo>
                  <a:cubicBezTo>
                    <a:pt x="313" y="30"/>
                    <a:pt x="298" y="68"/>
                    <a:pt x="267" y="99"/>
                  </a:cubicBezTo>
                  <a:cubicBezTo>
                    <a:pt x="260" y="107"/>
                    <a:pt x="244" y="122"/>
                    <a:pt x="237" y="137"/>
                  </a:cubicBezTo>
                  <a:cubicBezTo>
                    <a:pt x="237" y="145"/>
                    <a:pt x="244" y="160"/>
                    <a:pt x="237" y="160"/>
                  </a:cubicBezTo>
                  <a:cubicBezTo>
                    <a:pt x="206" y="176"/>
                    <a:pt x="168" y="176"/>
                    <a:pt x="137" y="198"/>
                  </a:cubicBezTo>
                  <a:cubicBezTo>
                    <a:pt x="115" y="214"/>
                    <a:pt x="115" y="252"/>
                    <a:pt x="92" y="275"/>
                  </a:cubicBezTo>
                  <a:cubicBezTo>
                    <a:pt x="69" y="290"/>
                    <a:pt x="30" y="282"/>
                    <a:pt x="0" y="290"/>
                  </a:cubicBezTo>
                  <a:lnTo>
                    <a:pt x="0" y="290"/>
                  </a:lnTo>
                  <a:cubicBezTo>
                    <a:pt x="15" y="313"/>
                    <a:pt x="23" y="351"/>
                    <a:pt x="46" y="351"/>
                  </a:cubicBezTo>
                  <a:cubicBezTo>
                    <a:pt x="84" y="359"/>
                    <a:pt x="122" y="320"/>
                    <a:pt x="160" y="313"/>
                  </a:cubicBezTo>
                  <a:cubicBezTo>
                    <a:pt x="168" y="313"/>
                    <a:pt x="176" y="336"/>
                    <a:pt x="168" y="343"/>
                  </a:cubicBezTo>
                  <a:cubicBezTo>
                    <a:pt x="153" y="359"/>
                    <a:pt x="115" y="366"/>
                    <a:pt x="107" y="389"/>
                  </a:cubicBezTo>
                  <a:cubicBezTo>
                    <a:pt x="99" y="412"/>
                    <a:pt x="122" y="443"/>
                    <a:pt x="130" y="473"/>
                  </a:cubicBezTo>
                  <a:cubicBezTo>
                    <a:pt x="137" y="489"/>
                    <a:pt x="160" y="489"/>
                    <a:pt x="168" y="512"/>
                  </a:cubicBezTo>
                  <a:cubicBezTo>
                    <a:pt x="168" y="519"/>
                    <a:pt x="145" y="527"/>
                    <a:pt x="137" y="542"/>
                  </a:cubicBezTo>
                  <a:cubicBezTo>
                    <a:pt x="130" y="565"/>
                    <a:pt x="130" y="588"/>
                    <a:pt x="122" y="611"/>
                  </a:cubicBezTo>
                  <a:lnTo>
                    <a:pt x="122" y="611"/>
                  </a:lnTo>
                  <a:cubicBezTo>
                    <a:pt x="137" y="603"/>
                    <a:pt x="153" y="611"/>
                    <a:pt x="160" y="603"/>
                  </a:cubicBezTo>
                  <a:cubicBezTo>
                    <a:pt x="183" y="595"/>
                    <a:pt x="199" y="573"/>
                    <a:pt x="222" y="565"/>
                  </a:cubicBezTo>
                  <a:cubicBezTo>
                    <a:pt x="267" y="550"/>
                    <a:pt x="313" y="534"/>
                    <a:pt x="359" y="534"/>
                  </a:cubicBezTo>
                  <a:cubicBezTo>
                    <a:pt x="382" y="542"/>
                    <a:pt x="397" y="573"/>
                    <a:pt x="420" y="580"/>
                  </a:cubicBezTo>
                  <a:cubicBezTo>
                    <a:pt x="458" y="603"/>
                    <a:pt x="504" y="618"/>
                    <a:pt x="542" y="634"/>
                  </a:cubicBezTo>
                  <a:lnTo>
                    <a:pt x="542" y="634"/>
                  </a:lnTo>
                  <a:cubicBezTo>
                    <a:pt x="558" y="618"/>
                    <a:pt x="580" y="603"/>
                    <a:pt x="588" y="588"/>
                  </a:cubicBezTo>
                  <a:cubicBezTo>
                    <a:pt x="603" y="573"/>
                    <a:pt x="588" y="550"/>
                    <a:pt x="603" y="534"/>
                  </a:cubicBezTo>
                  <a:cubicBezTo>
                    <a:pt x="619" y="519"/>
                    <a:pt x="641" y="512"/>
                    <a:pt x="664" y="504"/>
                  </a:cubicBezTo>
                  <a:lnTo>
                    <a:pt x="664" y="504"/>
                  </a:lnTo>
                  <a:cubicBezTo>
                    <a:pt x="649" y="481"/>
                    <a:pt x="634" y="458"/>
                    <a:pt x="626" y="435"/>
                  </a:cubicBezTo>
                  <a:cubicBezTo>
                    <a:pt x="626" y="412"/>
                    <a:pt x="634" y="397"/>
                    <a:pt x="641" y="374"/>
                  </a:cubicBezTo>
                  <a:cubicBezTo>
                    <a:pt x="649" y="343"/>
                    <a:pt x="672" y="305"/>
                    <a:pt x="664" y="282"/>
                  </a:cubicBezTo>
                  <a:cubicBezTo>
                    <a:pt x="649" y="259"/>
                    <a:pt x="603" y="282"/>
                    <a:pt x="596" y="267"/>
                  </a:cubicBezTo>
                  <a:cubicBezTo>
                    <a:pt x="580" y="244"/>
                    <a:pt x="611" y="214"/>
                    <a:pt x="611" y="183"/>
                  </a:cubicBezTo>
                  <a:cubicBezTo>
                    <a:pt x="611" y="168"/>
                    <a:pt x="580" y="168"/>
                    <a:pt x="580" y="153"/>
                  </a:cubicBezTo>
                  <a:cubicBezTo>
                    <a:pt x="573" y="145"/>
                    <a:pt x="596" y="137"/>
                    <a:pt x="596" y="122"/>
                  </a:cubicBezTo>
                  <a:cubicBezTo>
                    <a:pt x="596" y="114"/>
                    <a:pt x="580" y="99"/>
                    <a:pt x="580" y="91"/>
                  </a:cubicBezTo>
                  <a:cubicBezTo>
                    <a:pt x="588" y="61"/>
                    <a:pt x="596" y="45"/>
                    <a:pt x="611" y="23"/>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52" name="Freeform 135">
              <a:extLst>
                <a:ext uri="{FF2B5EF4-FFF2-40B4-BE49-F238E27FC236}">
                  <a16:creationId xmlns:a16="http://schemas.microsoft.com/office/drawing/2014/main" id="{7E6CB181-9A23-4CA9-883A-C8D734D3799D}"/>
                </a:ext>
              </a:extLst>
            </p:cNvPr>
            <p:cNvSpPr>
              <a:spLocks noChangeArrowheads="1"/>
            </p:cNvSpPr>
            <p:nvPr/>
          </p:nvSpPr>
          <p:spPr bwMode="auto">
            <a:xfrm>
              <a:off x="5603510" y="4651376"/>
              <a:ext cx="280970" cy="295275"/>
            </a:xfrm>
            <a:custGeom>
              <a:avLst/>
              <a:gdLst>
                <a:gd name="T0" fmla="*/ 305 w 780"/>
                <a:gd name="T1" fmla="*/ 0 h 819"/>
                <a:gd name="T2" fmla="*/ 305 w 780"/>
                <a:gd name="T3" fmla="*/ 0 h 819"/>
                <a:gd name="T4" fmla="*/ 297 w 780"/>
                <a:gd name="T5" fmla="*/ 54 h 819"/>
                <a:gd name="T6" fmla="*/ 343 w 780"/>
                <a:gd name="T7" fmla="*/ 69 h 819"/>
                <a:gd name="T8" fmla="*/ 366 w 780"/>
                <a:gd name="T9" fmla="*/ 92 h 819"/>
                <a:gd name="T10" fmla="*/ 358 w 780"/>
                <a:gd name="T11" fmla="*/ 122 h 819"/>
                <a:gd name="T12" fmla="*/ 412 w 780"/>
                <a:gd name="T13" fmla="*/ 130 h 819"/>
                <a:gd name="T14" fmla="*/ 435 w 780"/>
                <a:gd name="T15" fmla="*/ 184 h 819"/>
                <a:gd name="T16" fmla="*/ 550 w 780"/>
                <a:gd name="T17" fmla="*/ 191 h 819"/>
                <a:gd name="T18" fmla="*/ 481 w 780"/>
                <a:gd name="T19" fmla="*/ 253 h 819"/>
                <a:gd name="T20" fmla="*/ 557 w 780"/>
                <a:gd name="T21" fmla="*/ 329 h 819"/>
                <a:gd name="T22" fmla="*/ 580 w 780"/>
                <a:gd name="T23" fmla="*/ 359 h 819"/>
                <a:gd name="T24" fmla="*/ 603 w 780"/>
                <a:gd name="T25" fmla="*/ 367 h 819"/>
                <a:gd name="T26" fmla="*/ 603 w 780"/>
                <a:gd name="T27" fmla="*/ 367 h 819"/>
                <a:gd name="T28" fmla="*/ 649 w 780"/>
                <a:gd name="T29" fmla="*/ 428 h 819"/>
                <a:gd name="T30" fmla="*/ 763 w 780"/>
                <a:gd name="T31" fmla="*/ 390 h 819"/>
                <a:gd name="T32" fmla="*/ 771 w 780"/>
                <a:gd name="T33" fmla="*/ 420 h 819"/>
                <a:gd name="T34" fmla="*/ 710 w 780"/>
                <a:gd name="T35" fmla="*/ 466 h 819"/>
                <a:gd name="T36" fmla="*/ 733 w 780"/>
                <a:gd name="T37" fmla="*/ 550 h 819"/>
                <a:gd name="T38" fmla="*/ 771 w 780"/>
                <a:gd name="T39" fmla="*/ 589 h 819"/>
                <a:gd name="T40" fmla="*/ 740 w 780"/>
                <a:gd name="T41" fmla="*/ 619 h 819"/>
                <a:gd name="T42" fmla="*/ 725 w 780"/>
                <a:gd name="T43" fmla="*/ 688 h 819"/>
                <a:gd name="T44" fmla="*/ 725 w 780"/>
                <a:gd name="T45" fmla="*/ 688 h 819"/>
                <a:gd name="T46" fmla="*/ 588 w 780"/>
                <a:gd name="T47" fmla="*/ 734 h 819"/>
                <a:gd name="T48" fmla="*/ 496 w 780"/>
                <a:gd name="T49" fmla="*/ 757 h 819"/>
                <a:gd name="T50" fmla="*/ 466 w 780"/>
                <a:gd name="T51" fmla="*/ 818 h 819"/>
                <a:gd name="T52" fmla="*/ 427 w 780"/>
                <a:gd name="T53" fmla="*/ 772 h 819"/>
                <a:gd name="T54" fmla="*/ 259 w 780"/>
                <a:gd name="T55" fmla="*/ 634 h 819"/>
                <a:gd name="T56" fmla="*/ 267 w 780"/>
                <a:gd name="T57" fmla="*/ 604 h 819"/>
                <a:gd name="T58" fmla="*/ 160 w 780"/>
                <a:gd name="T59" fmla="*/ 527 h 819"/>
                <a:gd name="T60" fmla="*/ 160 w 780"/>
                <a:gd name="T61" fmla="*/ 527 h 819"/>
                <a:gd name="T62" fmla="*/ 91 w 780"/>
                <a:gd name="T63" fmla="*/ 474 h 819"/>
                <a:gd name="T64" fmla="*/ 68 w 780"/>
                <a:gd name="T65" fmla="*/ 428 h 819"/>
                <a:gd name="T66" fmla="*/ 0 w 780"/>
                <a:gd name="T67" fmla="*/ 413 h 819"/>
                <a:gd name="T68" fmla="*/ 0 w 780"/>
                <a:gd name="T69" fmla="*/ 359 h 819"/>
                <a:gd name="T70" fmla="*/ 0 w 780"/>
                <a:gd name="T71" fmla="*/ 359 h 819"/>
                <a:gd name="T72" fmla="*/ 61 w 780"/>
                <a:gd name="T73" fmla="*/ 352 h 819"/>
                <a:gd name="T74" fmla="*/ 61 w 780"/>
                <a:gd name="T75" fmla="*/ 352 h 819"/>
                <a:gd name="T76" fmla="*/ 38 w 780"/>
                <a:gd name="T77" fmla="*/ 314 h 819"/>
                <a:gd name="T78" fmla="*/ 145 w 780"/>
                <a:gd name="T79" fmla="*/ 321 h 819"/>
                <a:gd name="T80" fmla="*/ 160 w 780"/>
                <a:gd name="T81" fmla="*/ 291 h 819"/>
                <a:gd name="T82" fmla="*/ 244 w 780"/>
                <a:gd name="T83" fmla="*/ 275 h 819"/>
                <a:gd name="T84" fmla="*/ 229 w 780"/>
                <a:gd name="T85" fmla="*/ 222 h 819"/>
                <a:gd name="T86" fmla="*/ 259 w 780"/>
                <a:gd name="T87" fmla="*/ 199 h 819"/>
                <a:gd name="T88" fmla="*/ 252 w 780"/>
                <a:gd name="T89" fmla="*/ 168 h 819"/>
                <a:gd name="T90" fmla="*/ 145 w 780"/>
                <a:gd name="T91" fmla="*/ 214 h 819"/>
                <a:gd name="T92" fmla="*/ 160 w 780"/>
                <a:gd name="T93" fmla="*/ 176 h 819"/>
                <a:gd name="T94" fmla="*/ 152 w 780"/>
                <a:gd name="T95" fmla="*/ 138 h 819"/>
                <a:gd name="T96" fmla="*/ 114 w 780"/>
                <a:gd name="T97" fmla="*/ 84 h 819"/>
                <a:gd name="T98" fmla="*/ 106 w 780"/>
                <a:gd name="T99" fmla="*/ 54 h 819"/>
                <a:gd name="T100" fmla="*/ 106 w 780"/>
                <a:gd name="T101" fmla="*/ 54 h 819"/>
                <a:gd name="T102" fmla="*/ 175 w 780"/>
                <a:gd name="T103" fmla="*/ 31 h 819"/>
                <a:gd name="T104" fmla="*/ 191 w 780"/>
                <a:gd name="T105" fmla="*/ 8 h 819"/>
                <a:gd name="T106" fmla="*/ 305 w 780"/>
                <a:gd name="T107" fmla="*/ 0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0" h="819">
                  <a:moveTo>
                    <a:pt x="305" y="0"/>
                  </a:moveTo>
                  <a:lnTo>
                    <a:pt x="305" y="0"/>
                  </a:lnTo>
                  <a:cubicBezTo>
                    <a:pt x="305" y="23"/>
                    <a:pt x="290" y="39"/>
                    <a:pt x="297" y="54"/>
                  </a:cubicBezTo>
                  <a:cubicBezTo>
                    <a:pt x="305" y="69"/>
                    <a:pt x="328" y="54"/>
                    <a:pt x="343" y="69"/>
                  </a:cubicBezTo>
                  <a:cubicBezTo>
                    <a:pt x="358" y="69"/>
                    <a:pt x="366" y="84"/>
                    <a:pt x="366" y="92"/>
                  </a:cubicBezTo>
                  <a:cubicBezTo>
                    <a:pt x="366" y="107"/>
                    <a:pt x="351" y="122"/>
                    <a:pt x="358" y="122"/>
                  </a:cubicBezTo>
                  <a:cubicBezTo>
                    <a:pt x="374" y="138"/>
                    <a:pt x="397" y="115"/>
                    <a:pt x="412" y="130"/>
                  </a:cubicBezTo>
                  <a:cubicBezTo>
                    <a:pt x="427" y="138"/>
                    <a:pt x="412" y="176"/>
                    <a:pt x="435" y="184"/>
                  </a:cubicBezTo>
                  <a:cubicBezTo>
                    <a:pt x="466" y="199"/>
                    <a:pt x="527" y="161"/>
                    <a:pt x="550" y="191"/>
                  </a:cubicBezTo>
                  <a:cubicBezTo>
                    <a:pt x="565" y="214"/>
                    <a:pt x="473" y="222"/>
                    <a:pt x="481" y="253"/>
                  </a:cubicBezTo>
                  <a:cubicBezTo>
                    <a:pt x="481" y="291"/>
                    <a:pt x="534" y="298"/>
                    <a:pt x="557" y="329"/>
                  </a:cubicBezTo>
                  <a:cubicBezTo>
                    <a:pt x="572" y="336"/>
                    <a:pt x="572" y="352"/>
                    <a:pt x="580" y="359"/>
                  </a:cubicBezTo>
                  <a:cubicBezTo>
                    <a:pt x="588" y="367"/>
                    <a:pt x="595" y="367"/>
                    <a:pt x="603" y="367"/>
                  </a:cubicBezTo>
                  <a:lnTo>
                    <a:pt x="603" y="367"/>
                  </a:lnTo>
                  <a:cubicBezTo>
                    <a:pt x="618" y="390"/>
                    <a:pt x="626" y="428"/>
                    <a:pt x="649" y="428"/>
                  </a:cubicBezTo>
                  <a:cubicBezTo>
                    <a:pt x="687" y="436"/>
                    <a:pt x="725" y="397"/>
                    <a:pt x="763" y="390"/>
                  </a:cubicBezTo>
                  <a:cubicBezTo>
                    <a:pt x="771" y="390"/>
                    <a:pt x="779" y="413"/>
                    <a:pt x="771" y="420"/>
                  </a:cubicBezTo>
                  <a:cubicBezTo>
                    <a:pt x="756" y="436"/>
                    <a:pt x="718" y="443"/>
                    <a:pt x="710" y="466"/>
                  </a:cubicBezTo>
                  <a:cubicBezTo>
                    <a:pt x="702" y="489"/>
                    <a:pt x="725" y="520"/>
                    <a:pt x="733" y="550"/>
                  </a:cubicBezTo>
                  <a:cubicBezTo>
                    <a:pt x="740" y="566"/>
                    <a:pt x="763" y="566"/>
                    <a:pt x="771" y="589"/>
                  </a:cubicBezTo>
                  <a:cubicBezTo>
                    <a:pt x="771" y="596"/>
                    <a:pt x="748" y="604"/>
                    <a:pt x="740" y="619"/>
                  </a:cubicBezTo>
                  <a:cubicBezTo>
                    <a:pt x="733" y="642"/>
                    <a:pt x="733" y="665"/>
                    <a:pt x="725" y="688"/>
                  </a:cubicBezTo>
                  <a:lnTo>
                    <a:pt x="725" y="688"/>
                  </a:lnTo>
                  <a:cubicBezTo>
                    <a:pt x="679" y="703"/>
                    <a:pt x="633" y="718"/>
                    <a:pt x="588" y="734"/>
                  </a:cubicBezTo>
                  <a:cubicBezTo>
                    <a:pt x="557" y="741"/>
                    <a:pt x="527" y="734"/>
                    <a:pt x="496" y="757"/>
                  </a:cubicBezTo>
                  <a:cubicBezTo>
                    <a:pt x="481" y="764"/>
                    <a:pt x="488" y="810"/>
                    <a:pt x="466" y="818"/>
                  </a:cubicBezTo>
                  <a:cubicBezTo>
                    <a:pt x="443" y="818"/>
                    <a:pt x="443" y="780"/>
                    <a:pt x="427" y="772"/>
                  </a:cubicBezTo>
                  <a:cubicBezTo>
                    <a:pt x="374" y="718"/>
                    <a:pt x="313" y="688"/>
                    <a:pt x="259" y="634"/>
                  </a:cubicBezTo>
                  <a:cubicBezTo>
                    <a:pt x="252" y="627"/>
                    <a:pt x="275" y="611"/>
                    <a:pt x="267" y="604"/>
                  </a:cubicBezTo>
                  <a:cubicBezTo>
                    <a:pt x="236" y="573"/>
                    <a:pt x="198" y="558"/>
                    <a:pt x="160" y="527"/>
                  </a:cubicBezTo>
                  <a:lnTo>
                    <a:pt x="160" y="527"/>
                  </a:lnTo>
                  <a:cubicBezTo>
                    <a:pt x="91" y="474"/>
                    <a:pt x="91" y="474"/>
                    <a:pt x="91" y="474"/>
                  </a:cubicBezTo>
                  <a:cubicBezTo>
                    <a:pt x="68" y="428"/>
                    <a:pt x="68" y="428"/>
                    <a:pt x="68" y="428"/>
                  </a:cubicBezTo>
                  <a:cubicBezTo>
                    <a:pt x="0" y="413"/>
                    <a:pt x="0" y="413"/>
                    <a:pt x="0" y="413"/>
                  </a:cubicBezTo>
                  <a:cubicBezTo>
                    <a:pt x="0" y="359"/>
                    <a:pt x="0" y="359"/>
                    <a:pt x="0" y="359"/>
                  </a:cubicBezTo>
                  <a:lnTo>
                    <a:pt x="0" y="359"/>
                  </a:lnTo>
                  <a:cubicBezTo>
                    <a:pt x="22" y="359"/>
                    <a:pt x="45" y="352"/>
                    <a:pt x="61" y="352"/>
                  </a:cubicBezTo>
                  <a:lnTo>
                    <a:pt x="61" y="352"/>
                  </a:lnTo>
                  <a:cubicBezTo>
                    <a:pt x="53" y="336"/>
                    <a:pt x="22" y="314"/>
                    <a:pt x="38" y="314"/>
                  </a:cubicBezTo>
                  <a:cubicBezTo>
                    <a:pt x="76" y="298"/>
                    <a:pt x="114" y="329"/>
                    <a:pt x="145" y="321"/>
                  </a:cubicBezTo>
                  <a:cubicBezTo>
                    <a:pt x="160" y="321"/>
                    <a:pt x="152" y="298"/>
                    <a:pt x="160" y="291"/>
                  </a:cubicBezTo>
                  <a:cubicBezTo>
                    <a:pt x="183" y="283"/>
                    <a:pt x="221" y="298"/>
                    <a:pt x="244" y="275"/>
                  </a:cubicBezTo>
                  <a:cubicBezTo>
                    <a:pt x="259" y="268"/>
                    <a:pt x="229" y="245"/>
                    <a:pt x="229" y="222"/>
                  </a:cubicBezTo>
                  <a:cubicBezTo>
                    <a:pt x="236" y="214"/>
                    <a:pt x="252" y="207"/>
                    <a:pt x="259" y="199"/>
                  </a:cubicBezTo>
                  <a:cubicBezTo>
                    <a:pt x="259" y="184"/>
                    <a:pt x="259" y="161"/>
                    <a:pt x="252" y="168"/>
                  </a:cubicBezTo>
                  <a:cubicBezTo>
                    <a:pt x="214" y="168"/>
                    <a:pt x="183" y="207"/>
                    <a:pt x="145" y="214"/>
                  </a:cubicBezTo>
                  <a:cubicBezTo>
                    <a:pt x="137" y="214"/>
                    <a:pt x="160" y="191"/>
                    <a:pt x="160" y="176"/>
                  </a:cubicBezTo>
                  <a:cubicBezTo>
                    <a:pt x="160" y="161"/>
                    <a:pt x="160" y="145"/>
                    <a:pt x="152" y="138"/>
                  </a:cubicBezTo>
                  <a:cubicBezTo>
                    <a:pt x="145" y="115"/>
                    <a:pt x="122" y="107"/>
                    <a:pt x="114" y="84"/>
                  </a:cubicBezTo>
                  <a:cubicBezTo>
                    <a:pt x="106" y="77"/>
                    <a:pt x="106" y="69"/>
                    <a:pt x="106" y="54"/>
                  </a:cubicBezTo>
                  <a:lnTo>
                    <a:pt x="106" y="54"/>
                  </a:lnTo>
                  <a:cubicBezTo>
                    <a:pt x="129" y="46"/>
                    <a:pt x="152" y="46"/>
                    <a:pt x="175" y="31"/>
                  </a:cubicBezTo>
                  <a:cubicBezTo>
                    <a:pt x="183" y="31"/>
                    <a:pt x="183" y="8"/>
                    <a:pt x="191" y="8"/>
                  </a:cubicBezTo>
                  <a:cubicBezTo>
                    <a:pt x="229" y="0"/>
                    <a:pt x="267" y="8"/>
                    <a:pt x="305"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53" name="Freeform 136">
              <a:extLst>
                <a:ext uri="{FF2B5EF4-FFF2-40B4-BE49-F238E27FC236}">
                  <a16:creationId xmlns:a16="http://schemas.microsoft.com/office/drawing/2014/main" id="{53153EA6-C33C-4718-90D2-8A68C2A17255}"/>
                </a:ext>
              </a:extLst>
            </p:cNvPr>
            <p:cNvSpPr>
              <a:spLocks noChangeArrowheads="1"/>
            </p:cNvSpPr>
            <p:nvPr/>
          </p:nvSpPr>
          <p:spPr bwMode="auto">
            <a:xfrm>
              <a:off x="5363814" y="4598988"/>
              <a:ext cx="150802" cy="190500"/>
            </a:xfrm>
            <a:custGeom>
              <a:avLst/>
              <a:gdLst>
                <a:gd name="T0" fmla="*/ 84 w 421"/>
                <a:gd name="T1" fmla="*/ 0 h 528"/>
                <a:gd name="T2" fmla="*/ 84 w 421"/>
                <a:gd name="T3" fmla="*/ 0 h 528"/>
                <a:gd name="T4" fmla="*/ 160 w 421"/>
                <a:gd name="T5" fmla="*/ 23 h 528"/>
                <a:gd name="T6" fmla="*/ 191 w 421"/>
                <a:gd name="T7" fmla="*/ 23 h 528"/>
                <a:gd name="T8" fmla="*/ 222 w 421"/>
                <a:gd name="T9" fmla="*/ 46 h 528"/>
                <a:gd name="T10" fmla="*/ 275 w 421"/>
                <a:gd name="T11" fmla="*/ 61 h 528"/>
                <a:gd name="T12" fmla="*/ 237 w 421"/>
                <a:gd name="T13" fmla="*/ 84 h 528"/>
                <a:gd name="T14" fmla="*/ 267 w 421"/>
                <a:gd name="T15" fmla="*/ 206 h 528"/>
                <a:gd name="T16" fmla="*/ 298 w 421"/>
                <a:gd name="T17" fmla="*/ 206 h 528"/>
                <a:gd name="T18" fmla="*/ 344 w 421"/>
                <a:gd name="T19" fmla="*/ 283 h 528"/>
                <a:gd name="T20" fmla="*/ 374 w 421"/>
                <a:gd name="T21" fmla="*/ 298 h 528"/>
                <a:gd name="T22" fmla="*/ 374 w 421"/>
                <a:gd name="T23" fmla="*/ 298 h 528"/>
                <a:gd name="T24" fmla="*/ 405 w 421"/>
                <a:gd name="T25" fmla="*/ 359 h 528"/>
                <a:gd name="T26" fmla="*/ 412 w 421"/>
                <a:gd name="T27" fmla="*/ 436 h 528"/>
                <a:gd name="T28" fmla="*/ 412 w 421"/>
                <a:gd name="T29" fmla="*/ 436 h 528"/>
                <a:gd name="T30" fmla="*/ 420 w 421"/>
                <a:gd name="T31" fmla="*/ 497 h 528"/>
                <a:gd name="T32" fmla="*/ 397 w 421"/>
                <a:gd name="T33" fmla="*/ 527 h 528"/>
                <a:gd name="T34" fmla="*/ 397 w 421"/>
                <a:gd name="T35" fmla="*/ 527 h 528"/>
                <a:gd name="T36" fmla="*/ 329 w 421"/>
                <a:gd name="T37" fmla="*/ 481 h 528"/>
                <a:gd name="T38" fmla="*/ 252 w 421"/>
                <a:gd name="T39" fmla="*/ 413 h 528"/>
                <a:gd name="T40" fmla="*/ 23 w 421"/>
                <a:gd name="T41" fmla="*/ 390 h 528"/>
                <a:gd name="T42" fmla="*/ 23 w 421"/>
                <a:gd name="T43" fmla="*/ 390 h 528"/>
                <a:gd name="T44" fmla="*/ 61 w 421"/>
                <a:gd name="T45" fmla="*/ 321 h 528"/>
                <a:gd name="T46" fmla="*/ 54 w 421"/>
                <a:gd name="T47" fmla="*/ 267 h 528"/>
                <a:gd name="T48" fmla="*/ 0 w 421"/>
                <a:gd name="T49" fmla="*/ 206 h 528"/>
                <a:gd name="T50" fmla="*/ 54 w 421"/>
                <a:gd name="T51" fmla="*/ 199 h 528"/>
                <a:gd name="T52" fmla="*/ 84 w 421"/>
                <a:gd name="T53" fmla="*/ 161 h 528"/>
                <a:gd name="T54" fmla="*/ 61 w 421"/>
                <a:gd name="T55" fmla="*/ 92 h 528"/>
                <a:gd name="T56" fmla="*/ 84 w 421"/>
                <a:gd name="T57"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1" h="528">
                  <a:moveTo>
                    <a:pt x="84" y="0"/>
                  </a:moveTo>
                  <a:lnTo>
                    <a:pt x="84" y="0"/>
                  </a:lnTo>
                  <a:cubicBezTo>
                    <a:pt x="107" y="8"/>
                    <a:pt x="130" y="15"/>
                    <a:pt x="160" y="23"/>
                  </a:cubicBezTo>
                  <a:cubicBezTo>
                    <a:pt x="168" y="23"/>
                    <a:pt x="183" y="15"/>
                    <a:pt x="191" y="23"/>
                  </a:cubicBezTo>
                  <a:cubicBezTo>
                    <a:pt x="206" y="23"/>
                    <a:pt x="206" y="38"/>
                    <a:pt x="222" y="46"/>
                  </a:cubicBezTo>
                  <a:cubicBezTo>
                    <a:pt x="237" y="54"/>
                    <a:pt x="267" y="38"/>
                    <a:pt x="275" y="61"/>
                  </a:cubicBezTo>
                  <a:cubicBezTo>
                    <a:pt x="283" y="69"/>
                    <a:pt x="244" y="69"/>
                    <a:pt x="237" y="84"/>
                  </a:cubicBezTo>
                  <a:cubicBezTo>
                    <a:pt x="237" y="130"/>
                    <a:pt x="252" y="168"/>
                    <a:pt x="267" y="206"/>
                  </a:cubicBezTo>
                  <a:cubicBezTo>
                    <a:pt x="275" y="214"/>
                    <a:pt x="290" y="199"/>
                    <a:pt x="298" y="206"/>
                  </a:cubicBezTo>
                  <a:cubicBezTo>
                    <a:pt x="321" y="229"/>
                    <a:pt x="321" y="260"/>
                    <a:pt x="344" y="283"/>
                  </a:cubicBezTo>
                  <a:cubicBezTo>
                    <a:pt x="351" y="290"/>
                    <a:pt x="367" y="290"/>
                    <a:pt x="374" y="298"/>
                  </a:cubicBezTo>
                  <a:lnTo>
                    <a:pt x="374" y="298"/>
                  </a:lnTo>
                  <a:cubicBezTo>
                    <a:pt x="405" y="359"/>
                    <a:pt x="405" y="359"/>
                    <a:pt x="405" y="359"/>
                  </a:cubicBezTo>
                  <a:cubicBezTo>
                    <a:pt x="412" y="436"/>
                    <a:pt x="412" y="436"/>
                    <a:pt x="412" y="436"/>
                  </a:cubicBezTo>
                  <a:lnTo>
                    <a:pt x="412" y="436"/>
                  </a:lnTo>
                  <a:cubicBezTo>
                    <a:pt x="412" y="459"/>
                    <a:pt x="420" y="474"/>
                    <a:pt x="420" y="497"/>
                  </a:cubicBezTo>
                  <a:cubicBezTo>
                    <a:pt x="420" y="504"/>
                    <a:pt x="405" y="512"/>
                    <a:pt x="397" y="527"/>
                  </a:cubicBezTo>
                  <a:lnTo>
                    <a:pt x="397" y="527"/>
                  </a:lnTo>
                  <a:cubicBezTo>
                    <a:pt x="374" y="512"/>
                    <a:pt x="351" y="497"/>
                    <a:pt x="329" y="481"/>
                  </a:cubicBezTo>
                  <a:cubicBezTo>
                    <a:pt x="298" y="459"/>
                    <a:pt x="283" y="428"/>
                    <a:pt x="252" y="413"/>
                  </a:cubicBezTo>
                  <a:cubicBezTo>
                    <a:pt x="176" y="390"/>
                    <a:pt x="99" y="398"/>
                    <a:pt x="23" y="390"/>
                  </a:cubicBezTo>
                  <a:lnTo>
                    <a:pt x="23" y="390"/>
                  </a:lnTo>
                  <a:cubicBezTo>
                    <a:pt x="38" y="367"/>
                    <a:pt x="61" y="344"/>
                    <a:pt x="61" y="321"/>
                  </a:cubicBezTo>
                  <a:cubicBezTo>
                    <a:pt x="69" y="306"/>
                    <a:pt x="61" y="283"/>
                    <a:pt x="54" y="267"/>
                  </a:cubicBezTo>
                  <a:cubicBezTo>
                    <a:pt x="38" y="245"/>
                    <a:pt x="0" y="229"/>
                    <a:pt x="0" y="206"/>
                  </a:cubicBezTo>
                  <a:cubicBezTo>
                    <a:pt x="0" y="191"/>
                    <a:pt x="38" y="206"/>
                    <a:pt x="54" y="199"/>
                  </a:cubicBezTo>
                  <a:cubicBezTo>
                    <a:pt x="69" y="191"/>
                    <a:pt x="84" y="176"/>
                    <a:pt x="84" y="161"/>
                  </a:cubicBezTo>
                  <a:cubicBezTo>
                    <a:pt x="92" y="138"/>
                    <a:pt x="69" y="115"/>
                    <a:pt x="61" y="92"/>
                  </a:cubicBezTo>
                  <a:cubicBezTo>
                    <a:pt x="61" y="61"/>
                    <a:pt x="76" y="31"/>
                    <a:pt x="84"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54" name="Freeform 137">
              <a:extLst>
                <a:ext uri="{FF2B5EF4-FFF2-40B4-BE49-F238E27FC236}">
                  <a16:creationId xmlns:a16="http://schemas.microsoft.com/office/drawing/2014/main" id="{739258C6-F519-4980-A28E-AE2A34F712F7}"/>
                </a:ext>
              </a:extLst>
            </p:cNvPr>
            <p:cNvSpPr>
              <a:spLocks noChangeArrowheads="1"/>
            </p:cNvSpPr>
            <p:nvPr/>
          </p:nvSpPr>
          <p:spPr bwMode="auto">
            <a:xfrm>
              <a:off x="5506680" y="4748214"/>
              <a:ext cx="153977" cy="142875"/>
            </a:xfrm>
            <a:custGeom>
              <a:avLst/>
              <a:gdLst>
                <a:gd name="T0" fmla="*/ 15 w 429"/>
                <a:gd name="T1" fmla="*/ 23 h 398"/>
                <a:gd name="T2" fmla="*/ 15 w 429"/>
                <a:gd name="T3" fmla="*/ 23 h 398"/>
                <a:gd name="T4" fmla="*/ 69 w 429"/>
                <a:gd name="T5" fmla="*/ 38 h 398"/>
                <a:gd name="T6" fmla="*/ 69 w 429"/>
                <a:gd name="T7" fmla="*/ 68 h 398"/>
                <a:gd name="T8" fmla="*/ 92 w 429"/>
                <a:gd name="T9" fmla="*/ 76 h 398"/>
                <a:gd name="T10" fmla="*/ 145 w 429"/>
                <a:gd name="T11" fmla="*/ 53 h 398"/>
                <a:gd name="T12" fmla="*/ 153 w 429"/>
                <a:gd name="T13" fmla="*/ 7 h 398"/>
                <a:gd name="T14" fmla="*/ 176 w 429"/>
                <a:gd name="T15" fmla="*/ 7 h 398"/>
                <a:gd name="T16" fmla="*/ 222 w 429"/>
                <a:gd name="T17" fmla="*/ 68 h 398"/>
                <a:gd name="T18" fmla="*/ 237 w 429"/>
                <a:gd name="T19" fmla="*/ 91 h 398"/>
                <a:gd name="T20" fmla="*/ 268 w 429"/>
                <a:gd name="T21" fmla="*/ 91 h 398"/>
                <a:gd name="T22" fmla="*/ 268 w 429"/>
                <a:gd name="T23" fmla="*/ 91 h 398"/>
                <a:gd name="T24" fmla="*/ 268 w 429"/>
                <a:gd name="T25" fmla="*/ 145 h 398"/>
                <a:gd name="T26" fmla="*/ 336 w 429"/>
                <a:gd name="T27" fmla="*/ 160 h 398"/>
                <a:gd name="T28" fmla="*/ 359 w 429"/>
                <a:gd name="T29" fmla="*/ 206 h 398"/>
                <a:gd name="T30" fmla="*/ 428 w 429"/>
                <a:gd name="T31" fmla="*/ 259 h 398"/>
                <a:gd name="T32" fmla="*/ 428 w 429"/>
                <a:gd name="T33" fmla="*/ 267 h 398"/>
                <a:gd name="T34" fmla="*/ 405 w 429"/>
                <a:gd name="T35" fmla="*/ 298 h 398"/>
                <a:gd name="T36" fmla="*/ 336 w 429"/>
                <a:gd name="T37" fmla="*/ 290 h 398"/>
                <a:gd name="T38" fmla="*/ 306 w 429"/>
                <a:gd name="T39" fmla="*/ 252 h 398"/>
                <a:gd name="T40" fmla="*/ 245 w 429"/>
                <a:gd name="T41" fmla="*/ 252 h 398"/>
                <a:gd name="T42" fmla="*/ 237 w 429"/>
                <a:gd name="T43" fmla="*/ 298 h 398"/>
                <a:gd name="T44" fmla="*/ 275 w 429"/>
                <a:gd name="T45" fmla="*/ 359 h 398"/>
                <a:gd name="T46" fmla="*/ 214 w 429"/>
                <a:gd name="T47" fmla="*/ 397 h 398"/>
                <a:gd name="T48" fmla="*/ 214 w 429"/>
                <a:gd name="T49" fmla="*/ 397 h 398"/>
                <a:gd name="T50" fmla="*/ 184 w 429"/>
                <a:gd name="T51" fmla="*/ 389 h 398"/>
                <a:gd name="T52" fmla="*/ 168 w 429"/>
                <a:gd name="T53" fmla="*/ 328 h 398"/>
                <a:gd name="T54" fmla="*/ 107 w 429"/>
                <a:gd name="T55" fmla="*/ 328 h 398"/>
                <a:gd name="T56" fmla="*/ 69 w 429"/>
                <a:gd name="T57" fmla="*/ 374 h 398"/>
                <a:gd name="T58" fmla="*/ 23 w 429"/>
                <a:gd name="T59" fmla="*/ 374 h 398"/>
                <a:gd name="T60" fmla="*/ 15 w 429"/>
                <a:gd name="T61" fmla="*/ 298 h 398"/>
                <a:gd name="T62" fmla="*/ 15 w 429"/>
                <a:gd name="T63" fmla="*/ 298 h 398"/>
                <a:gd name="T64" fmla="*/ 23 w 429"/>
                <a:gd name="T65" fmla="*/ 229 h 398"/>
                <a:gd name="T66" fmla="*/ 15 w 429"/>
                <a:gd name="T67" fmla="*/ 206 h 398"/>
                <a:gd name="T68" fmla="*/ 38 w 429"/>
                <a:gd name="T69" fmla="*/ 191 h 398"/>
                <a:gd name="T70" fmla="*/ 31 w 429"/>
                <a:gd name="T71" fmla="*/ 145 h 398"/>
                <a:gd name="T72" fmla="*/ 0 w 429"/>
                <a:gd name="T73" fmla="*/ 114 h 398"/>
                <a:gd name="T74" fmla="*/ 0 w 429"/>
                <a:gd name="T75" fmla="*/ 114 h 398"/>
                <a:gd name="T76" fmla="*/ 23 w 429"/>
                <a:gd name="T77" fmla="*/ 84 h 398"/>
                <a:gd name="T78" fmla="*/ 15 w 429"/>
                <a:gd name="T79" fmla="*/ 2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9" h="398">
                  <a:moveTo>
                    <a:pt x="15" y="23"/>
                  </a:moveTo>
                  <a:lnTo>
                    <a:pt x="15" y="23"/>
                  </a:lnTo>
                  <a:cubicBezTo>
                    <a:pt x="31" y="30"/>
                    <a:pt x="54" y="23"/>
                    <a:pt x="69" y="38"/>
                  </a:cubicBezTo>
                  <a:cubicBezTo>
                    <a:pt x="77" y="38"/>
                    <a:pt x="61" y="53"/>
                    <a:pt x="69" y="68"/>
                  </a:cubicBezTo>
                  <a:cubicBezTo>
                    <a:pt x="69" y="76"/>
                    <a:pt x="84" y="76"/>
                    <a:pt x="92" y="76"/>
                  </a:cubicBezTo>
                  <a:cubicBezTo>
                    <a:pt x="115" y="76"/>
                    <a:pt x="138" y="68"/>
                    <a:pt x="145" y="53"/>
                  </a:cubicBezTo>
                  <a:cubicBezTo>
                    <a:pt x="153" y="46"/>
                    <a:pt x="138" y="23"/>
                    <a:pt x="153" y="7"/>
                  </a:cubicBezTo>
                  <a:cubicBezTo>
                    <a:pt x="153" y="0"/>
                    <a:pt x="168" y="0"/>
                    <a:pt x="176" y="7"/>
                  </a:cubicBezTo>
                  <a:cubicBezTo>
                    <a:pt x="199" y="23"/>
                    <a:pt x="207" y="46"/>
                    <a:pt x="222" y="68"/>
                  </a:cubicBezTo>
                  <a:cubicBezTo>
                    <a:pt x="229" y="76"/>
                    <a:pt x="229" y="91"/>
                    <a:pt x="237" y="91"/>
                  </a:cubicBezTo>
                  <a:cubicBezTo>
                    <a:pt x="245" y="91"/>
                    <a:pt x="260" y="91"/>
                    <a:pt x="268" y="91"/>
                  </a:cubicBezTo>
                  <a:lnTo>
                    <a:pt x="268" y="91"/>
                  </a:lnTo>
                  <a:cubicBezTo>
                    <a:pt x="268" y="145"/>
                    <a:pt x="268" y="145"/>
                    <a:pt x="268" y="145"/>
                  </a:cubicBezTo>
                  <a:cubicBezTo>
                    <a:pt x="336" y="160"/>
                    <a:pt x="336" y="160"/>
                    <a:pt x="336" y="160"/>
                  </a:cubicBezTo>
                  <a:cubicBezTo>
                    <a:pt x="359" y="206"/>
                    <a:pt x="359" y="206"/>
                    <a:pt x="359" y="206"/>
                  </a:cubicBezTo>
                  <a:cubicBezTo>
                    <a:pt x="428" y="259"/>
                    <a:pt x="428" y="259"/>
                    <a:pt x="428" y="259"/>
                  </a:cubicBezTo>
                  <a:cubicBezTo>
                    <a:pt x="428" y="267"/>
                    <a:pt x="428" y="267"/>
                    <a:pt x="428" y="267"/>
                  </a:cubicBezTo>
                  <a:cubicBezTo>
                    <a:pt x="420" y="275"/>
                    <a:pt x="413" y="290"/>
                    <a:pt x="405" y="298"/>
                  </a:cubicBezTo>
                  <a:cubicBezTo>
                    <a:pt x="382" y="305"/>
                    <a:pt x="359" y="305"/>
                    <a:pt x="336" y="290"/>
                  </a:cubicBezTo>
                  <a:cubicBezTo>
                    <a:pt x="321" y="290"/>
                    <a:pt x="321" y="259"/>
                    <a:pt x="306" y="252"/>
                  </a:cubicBezTo>
                  <a:cubicBezTo>
                    <a:pt x="290" y="244"/>
                    <a:pt x="268" y="244"/>
                    <a:pt x="245" y="252"/>
                  </a:cubicBezTo>
                  <a:cubicBezTo>
                    <a:pt x="237" y="259"/>
                    <a:pt x="229" y="282"/>
                    <a:pt x="237" y="298"/>
                  </a:cubicBezTo>
                  <a:cubicBezTo>
                    <a:pt x="245" y="321"/>
                    <a:pt x="283" y="336"/>
                    <a:pt x="275" y="359"/>
                  </a:cubicBezTo>
                  <a:cubicBezTo>
                    <a:pt x="268" y="382"/>
                    <a:pt x="237" y="389"/>
                    <a:pt x="214" y="397"/>
                  </a:cubicBezTo>
                  <a:lnTo>
                    <a:pt x="214" y="397"/>
                  </a:lnTo>
                  <a:cubicBezTo>
                    <a:pt x="207" y="397"/>
                    <a:pt x="191" y="397"/>
                    <a:pt x="184" y="389"/>
                  </a:cubicBezTo>
                  <a:cubicBezTo>
                    <a:pt x="176" y="374"/>
                    <a:pt x="191" y="336"/>
                    <a:pt x="168" y="328"/>
                  </a:cubicBezTo>
                  <a:cubicBezTo>
                    <a:pt x="153" y="313"/>
                    <a:pt x="122" y="321"/>
                    <a:pt x="107" y="328"/>
                  </a:cubicBezTo>
                  <a:cubicBezTo>
                    <a:pt x="84" y="336"/>
                    <a:pt x="84" y="366"/>
                    <a:pt x="69" y="374"/>
                  </a:cubicBezTo>
                  <a:cubicBezTo>
                    <a:pt x="54" y="382"/>
                    <a:pt x="31" y="382"/>
                    <a:pt x="23" y="374"/>
                  </a:cubicBezTo>
                  <a:cubicBezTo>
                    <a:pt x="8" y="351"/>
                    <a:pt x="15" y="321"/>
                    <a:pt x="15" y="298"/>
                  </a:cubicBezTo>
                  <a:lnTo>
                    <a:pt x="15" y="298"/>
                  </a:lnTo>
                  <a:cubicBezTo>
                    <a:pt x="15" y="275"/>
                    <a:pt x="23" y="252"/>
                    <a:pt x="23" y="229"/>
                  </a:cubicBezTo>
                  <a:cubicBezTo>
                    <a:pt x="23" y="221"/>
                    <a:pt x="15" y="214"/>
                    <a:pt x="15" y="206"/>
                  </a:cubicBezTo>
                  <a:cubicBezTo>
                    <a:pt x="15" y="198"/>
                    <a:pt x="31" y="198"/>
                    <a:pt x="38" y="191"/>
                  </a:cubicBezTo>
                  <a:cubicBezTo>
                    <a:pt x="38" y="175"/>
                    <a:pt x="38" y="160"/>
                    <a:pt x="31" y="145"/>
                  </a:cubicBezTo>
                  <a:cubicBezTo>
                    <a:pt x="23" y="129"/>
                    <a:pt x="8" y="122"/>
                    <a:pt x="0" y="114"/>
                  </a:cubicBezTo>
                  <a:lnTo>
                    <a:pt x="0" y="114"/>
                  </a:lnTo>
                  <a:cubicBezTo>
                    <a:pt x="8" y="99"/>
                    <a:pt x="23" y="91"/>
                    <a:pt x="23" y="84"/>
                  </a:cubicBezTo>
                  <a:cubicBezTo>
                    <a:pt x="23" y="61"/>
                    <a:pt x="15" y="46"/>
                    <a:pt x="15" y="23"/>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55" name="Freeform 138">
              <a:extLst>
                <a:ext uri="{FF2B5EF4-FFF2-40B4-BE49-F238E27FC236}">
                  <a16:creationId xmlns:a16="http://schemas.microsoft.com/office/drawing/2014/main" id="{ACF9A12C-2828-4B60-AC7F-7C13E83D08D5}"/>
                </a:ext>
              </a:extLst>
            </p:cNvPr>
            <p:cNvSpPr>
              <a:spLocks noChangeArrowheads="1"/>
            </p:cNvSpPr>
            <p:nvPr/>
          </p:nvSpPr>
          <p:spPr bwMode="auto">
            <a:xfrm>
              <a:off x="5498742" y="4651376"/>
              <a:ext cx="198425" cy="131763"/>
            </a:xfrm>
            <a:custGeom>
              <a:avLst/>
              <a:gdLst>
                <a:gd name="T0" fmla="*/ 352 w 551"/>
                <a:gd name="T1" fmla="*/ 352 h 368"/>
                <a:gd name="T2" fmla="*/ 352 w 551"/>
                <a:gd name="T3" fmla="*/ 352 h 368"/>
                <a:gd name="T4" fmla="*/ 329 w 551"/>
                <a:gd name="T5" fmla="*/ 314 h 368"/>
                <a:gd name="T6" fmla="*/ 436 w 551"/>
                <a:gd name="T7" fmla="*/ 321 h 368"/>
                <a:gd name="T8" fmla="*/ 451 w 551"/>
                <a:gd name="T9" fmla="*/ 291 h 368"/>
                <a:gd name="T10" fmla="*/ 535 w 551"/>
                <a:gd name="T11" fmla="*/ 275 h 368"/>
                <a:gd name="T12" fmla="*/ 520 w 551"/>
                <a:gd name="T13" fmla="*/ 222 h 368"/>
                <a:gd name="T14" fmla="*/ 550 w 551"/>
                <a:gd name="T15" fmla="*/ 199 h 368"/>
                <a:gd name="T16" fmla="*/ 543 w 551"/>
                <a:gd name="T17" fmla="*/ 168 h 368"/>
                <a:gd name="T18" fmla="*/ 436 w 551"/>
                <a:gd name="T19" fmla="*/ 214 h 368"/>
                <a:gd name="T20" fmla="*/ 451 w 551"/>
                <a:gd name="T21" fmla="*/ 176 h 368"/>
                <a:gd name="T22" fmla="*/ 443 w 551"/>
                <a:gd name="T23" fmla="*/ 138 h 368"/>
                <a:gd name="T24" fmla="*/ 405 w 551"/>
                <a:gd name="T25" fmla="*/ 84 h 368"/>
                <a:gd name="T26" fmla="*/ 397 w 551"/>
                <a:gd name="T27" fmla="*/ 54 h 368"/>
                <a:gd name="T28" fmla="*/ 397 w 551"/>
                <a:gd name="T29" fmla="*/ 54 h 368"/>
                <a:gd name="T30" fmla="*/ 382 w 551"/>
                <a:gd name="T31" fmla="*/ 0 h 368"/>
                <a:gd name="T32" fmla="*/ 329 w 551"/>
                <a:gd name="T33" fmla="*/ 46 h 368"/>
                <a:gd name="T34" fmla="*/ 291 w 551"/>
                <a:gd name="T35" fmla="*/ 23 h 368"/>
                <a:gd name="T36" fmla="*/ 245 w 551"/>
                <a:gd name="T37" fmla="*/ 23 h 368"/>
                <a:gd name="T38" fmla="*/ 191 w 551"/>
                <a:gd name="T39" fmla="*/ 0 h 368"/>
                <a:gd name="T40" fmla="*/ 176 w 551"/>
                <a:gd name="T41" fmla="*/ 16 h 368"/>
                <a:gd name="T42" fmla="*/ 199 w 551"/>
                <a:gd name="T43" fmla="*/ 92 h 368"/>
                <a:gd name="T44" fmla="*/ 207 w 551"/>
                <a:gd name="T45" fmla="*/ 138 h 368"/>
                <a:gd name="T46" fmla="*/ 161 w 551"/>
                <a:gd name="T47" fmla="*/ 191 h 368"/>
                <a:gd name="T48" fmla="*/ 115 w 551"/>
                <a:gd name="T49" fmla="*/ 184 h 368"/>
                <a:gd name="T50" fmla="*/ 61 w 551"/>
                <a:gd name="T51" fmla="*/ 130 h 368"/>
                <a:gd name="T52" fmla="*/ 0 w 551"/>
                <a:gd name="T53" fmla="*/ 153 h 368"/>
                <a:gd name="T54" fmla="*/ 0 w 551"/>
                <a:gd name="T55" fmla="*/ 153 h 368"/>
                <a:gd name="T56" fmla="*/ 31 w 551"/>
                <a:gd name="T57" fmla="*/ 214 h 368"/>
                <a:gd name="T58" fmla="*/ 38 w 551"/>
                <a:gd name="T59" fmla="*/ 291 h 368"/>
                <a:gd name="T60" fmla="*/ 38 w 551"/>
                <a:gd name="T61" fmla="*/ 291 h 368"/>
                <a:gd name="T62" fmla="*/ 92 w 551"/>
                <a:gd name="T63" fmla="*/ 306 h 368"/>
                <a:gd name="T64" fmla="*/ 92 w 551"/>
                <a:gd name="T65" fmla="*/ 336 h 368"/>
                <a:gd name="T66" fmla="*/ 115 w 551"/>
                <a:gd name="T67" fmla="*/ 344 h 368"/>
                <a:gd name="T68" fmla="*/ 168 w 551"/>
                <a:gd name="T69" fmla="*/ 321 h 368"/>
                <a:gd name="T70" fmla="*/ 176 w 551"/>
                <a:gd name="T71" fmla="*/ 275 h 368"/>
                <a:gd name="T72" fmla="*/ 199 w 551"/>
                <a:gd name="T73" fmla="*/ 275 h 368"/>
                <a:gd name="T74" fmla="*/ 245 w 551"/>
                <a:gd name="T75" fmla="*/ 336 h 368"/>
                <a:gd name="T76" fmla="*/ 260 w 551"/>
                <a:gd name="T77" fmla="*/ 359 h 368"/>
                <a:gd name="T78" fmla="*/ 352 w 551"/>
                <a:gd name="T79" fmla="*/ 35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1" h="368">
                  <a:moveTo>
                    <a:pt x="352" y="352"/>
                  </a:moveTo>
                  <a:lnTo>
                    <a:pt x="352" y="352"/>
                  </a:lnTo>
                  <a:cubicBezTo>
                    <a:pt x="344" y="336"/>
                    <a:pt x="313" y="314"/>
                    <a:pt x="329" y="314"/>
                  </a:cubicBezTo>
                  <a:cubicBezTo>
                    <a:pt x="367" y="298"/>
                    <a:pt x="405" y="329"/>
                    <a:pt x="436" y="321"/>
                  </a:cubicBezTo>
                  <a:cubicBezTo>
                    <a:pt x="451" y="321"/>
                    <a:pt x="443" y="298"/>
                    <a:pt x="451" y="291"/>
                  </a:cubicBezTo>
                  <a:cubicBezTo>
                    <a:pt x="474" y="283"/>
                    <a:pt x="512" y="298"/>
                    <a:pt x="535" y="275"/>
                  </a:cubicBezTo>
                  <a:cubicBezTo>
                    <a:pt x="550" y="268"/>
                    <a:pt x="520" y="245"/>
                    <a:pt x="520" y="222"/>
                  </a:cubicBezTo>
                  <a:cubicBezTo>
                    <a:pt x="527" y="214"/>
                    <a:pt x="543" y="207"/>
                    <a:pt x="550" y="199"/>
                  </a:cubicBezTo>
                  <a:cubicBezTo>
                    <a:pt x="550" y="184"/>
                    <a:pt x="550" y="161"/>
                    <a:pt x="543" y="168"/>
                  </a:cubicBezTo>
                  <a:cubicBezTo>
                    <a:pt x="505" y="168"/>
                    <a:pt x="474" y="207"/>
                    <a:pt x="436" y="214"/>
                  </a:cubicBezTo>
                  <a:cubicBezTo>
                    <a:pt x="428" y="214"/>
                    <a:pt x="451" y="191"/>
                    <a:pt x="451" y="176"/>
                  </a:cubicBezTo>
                  <a:cubicBezTo>
                    <a:pt x="451" y="161"/>
                    <a:pt x="451" y="145"/>
                    <a:pt x="443" y="138"/>
                  </a:cubicBezTo>
                  <a:cubicBezTo>
                    <a:pt x="436" y="115"/>
                    <a:pt x="413" y="107"/>
                    <a:pt x="405" y="84"/>
                  </a:cubicBezTo>
                  <a:cubicBezTo>
                    <a:pt x="397" y="77"/>
                    <a:pt x="397" y="69"/>
                    <a:pt x="397" y="54"/>
                  </a:cubicBezTo>
                  <a:lnTo>
                    <a:pt x="397" y="54"/>
                  </a:lnTo>
                  <a:cubicBezTo>
                    <a:pt x="390" y="39"/>
                    <a:pt x="397" y="0"/>
                    <a:pt x="382" y="0"/>
                  </a:cubicBezTo>
                  <a:cubicBezTo>
                    <a:pt x="359" y="0"/>
                    <a:pt x="352" y="39"/>
                    <a:pt x="329" y="46"/>
                  </a:cubicBezTo>
                  <a:cubicBezTo>
                    <a:pt x="313" y="54"/>
                    <a:pt x="298" y="31"/>
                    <a:pt x="291" y="23"/>
                  </a:cubicBezTo>
                  <a:cubicBezTo>
                    <a:pt x="275" y="23"/>
                    <a:pt x="252" y="31"/>
                    <a:pt x="245" y="23"/>
                  </a:cubicBezTo>
                  <a:cubicBezTo>
                    <a:pt x="222" y="23"/>
                    <a:pt x="207" y="8"/>
                    <a:pt x="191" y="0"/>
                  </a:cubicBezTo>
                  <a:cubicBezTo>
                    <a:pt x="184" y="0"/>
                    <a:pt x="176" y="8"/>
                    <a:pt x="176" y="16"/>
                  </a:cubicBezTo>
                  <a:cubicBezTo>
                    <a:pt x="176" y="39"/>
                    <a:pt x="199" y="69"/>
                    <a:pt x="199" y="92"/>
                  </a:cubicBezTo>
                  <a:cubicBezTo>
                    <a:pt x="207" y="107"/>
                    <a:pt x="207" y="130"/>
                    <a:pt x="207" y="138"/>
                  </a:cubicBezTo>
                  <a:cubicBezTo>
                    <a:pt x="191" y="161"/>
                    <a:pt x="184" y="184"/>
                    <a:pt x="161" y="191"/>
                  </a:cubicBezTo>
                  <a:cubicBezTo>
                    <a:pt x="145" y="199"/>
                    <a:pt x="122" y="199"/>
                    <a:pt x="115" y="184"/>
                  </a:cubicBezTo>
                  <a:cubicBezTo>
                    <a:pt x="92" y="176"/>
                    <a:pt x="84" y="138"/>
                    <a:pt x="61" y="130"/>
                  </a:cubicBezTo>
                  <a:cubicBezTo>
                    <a:pt x="38" y="122"/>
                    <a:pt x="23" y="145"/>
                    <a:pt x="0" y="153"/>
                  </a:cubicBezTo>
                  <a:lnTo>
                    <a:pt x="0" y="153"/>
                  </a:lnTo>
                  <a:cubicBezTo>
                    <a:pt x="31" y="214"/>
                    <a:pt x="31" y="214"/>
                    <a:pt x="31" y="214"/>
                  </a:cubicBezTo>
                  <a:cubicBezTo>
                    <a:pt x="38" y="291"/>
                    <a:pt x="38" y="291"/>
                    <a:pt x="38" y="291"/>
                  </a:cubicBezTo>
                  <a:lnTo>
                    <a:pt x="38" y="291"/>
                  </a:lnTo>
                  <a:cubicBezTo>
                    <a:pt x="54" y="298"/>
                    <a:pt x="77" y="291"/>
                    <a:pt x="92" y="306"/>
                  </a:cubicBezTo>
                  <a:cubicBezTo>
                    <a:pt x="100" y="306"/>
                    <a:pt x="84" y="321"/>
                    <a:pt x="92" y="336"/>
                  </a:cubicBezTo>
                  <a:cubicBezTo>
                    <a:pt x="92" y="344"/>
                    <a:pt x="107" y="344"/>
                    <a:pt x="115" y="344"/>
                  </a:cubicBezTo>
                  <a:cubicBezTo>
                    <a:pt x="138" y="344"/>
                    <a:pt x="161" y="336"/>
                    <a:pt x="168" y="321"/>
                  </a:cubicBezTo>
                  <a:cubicBezTo>
                    <a:pt x="176" y="314"/>
                    <a:pt x="161" y="291"/>
                    <a:pt x="176" y="275"/>
                  </a:cubicBezTo>
                  <a:cubicBezTo>
                    <a:pt x="176" y="268"/>
                    <a:pt x="191" y="268"/>
                    <a:pt x="199" y="275"/>
                  </a:cubicBezTo>
                  <a:cubicBezTo>
                    <a:pt x="222" y="291"/>
                    <a:pt x="230" y="314"/>
                    <a:pt x="245" y="336"/>
                  </a:cubicBezTo>
                  <a:cubicBezTo>
                    <a:pt x="252" y="344"/>
                    <a:pt x="252" y="359"/>
                    <a:pt x="260" y="359"/>
                  </a:cubicBezTo>
                  <a:cubicBezTo>
                    <a:pt x="291" y="367"/>
                    <a:pt x="321" y="352"/>
                    <a:pt x="352" y="352"/>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56" name="Freeform 139">
              <a:extLst>
                <a:ext uri="{FF2B5EF4-FFF2-40B4-BE49-F238E27FC236}">
                  <a16:creationId xmlns:a16="http://schemas.microsoft.com/office/drawing/2014/main" id="{82A659F6-E901-401A-95EB-F72E5FC91BAD}"/>
                </a:ext>
              </a:extLst>
            </p:cNvPr>
            <p:cNvSpPr>
              <a:spLocks noChangeArrowheads="1"/>
            </p:cNvSpPr>
            <p:nvPr/>
          </p:nvSpPr>
          <p:spPr bwMode="auto">
            <a:xfrm>
              <a:off x="5201899" y="4719638"/>
              <a:ext cx="190488" cy="119062"/>
            </a:xfrm>
            <a:custGeom>
              <a:avLst/>
              <a:gdLst>
                <a:gd name="T0" fmla="*/ 474 w 528"/>
                <a:gd name="T1" fmla="*/ 100 h 330"/>
                <a:gd name="T2" fmla="*/ 474 w 528"/>
                <a:gd name="T3" fmla="*/ 100 h 330"/>
                <a:gd name="T4" fmla="*/ 482 w 528"/>
                <a:gd name="T5" fmla="*/ 115 h 330"/>
                <a:gd name="T6" fmla="*/ 505 w 528"/>
                <a:gd name="T7" fmla="*/ 138 h 330"/>
                <a:gd name="T8" fmla="*/ 505 w 528"/>
                <a:gd name="T9" fmla="*/ 199 h 330"/>
                <a:gd name="T10" fmla="*/ 520 w 528"/>
                <a:gd name="T11" fmla="*/ 245 h 330"/>
                <a:gd name="T12" fmla="*/ 482 w 528"/>
                <a:gd name="T13" fmla="*/ 275 h 330"/>
                <a:gd name="T14" fmla="*/ 459 w 528"/>
                <a:gd name="T15" fmla="*/ 321 h 330"/>
                <a:gd name="T16" fmla="*/ 375 w 528"/>
                <a:gd name="T17" fmla="*/ 306 h 330"/>
                <a:gd name="T18" fmla="*/ 336 w 528"/>
                <a:gd name="T19" fmla="*/ 283 h 330"/>
                <a:gd name="T20" fmla="*/ 283 w 528"/>
                <a:gd name="T21" fmla="*/ 283 h 330"/>
                <a:gd name="T22" fmla="*/ 283 w 528"/>
                <a:gd name="T23" fmla="*/ 283 h 330"/>
                <a:gd name="T24" fmla="*/ 260 w 528"/>
                <a:gd name="T25" fmla="*/ 245 h 330"/>
                <a:gd name="T26" fmla="*/ 222 w 528"/>
                <a:gd name="T27" fmla="*/ 222 h 330"/>
                <a:gd name="T28" fmla="*/ 207 w 528"/>
                <a:gd name="T29" fmla="*/ 168 h 330"/>
                <a:gd name="T30" fmla="*/ 161 w 528"/>
                <a:gd name="T31" fmla="*/ 206 h 330"/>
                <a:gd name="T32" fmla="*/ 107 w 528"/>
                <a:gd name="T33" fmla="*/ 222 h 330"/>
                <a:gd name="T34" fmla="*/ 0 w 528"/>
                <a:gd name="T35" fmla="*/ 206 h 330"/>
                <a:gd name="T36" fmla="*/ 0 w 528"/>
                <a:gd name="T37" fmla="*/ 206 h 330"/>
                <a:gd name="T38" fmla="*/ 8 w 528"/>
                <a:gd name="T39" fmla="*/ 123 h 330"/>
                <a:gd name="T40" fmla="*/ 38 w 528"/>
                <a:gd name="T41" fmla="*/ 39 h 330"/>
                <a:gd name="T42" fmla="*/ 100 w 528"/>
                <a:gd name="T43" fmla="*/ 16 h 330"/>
                <a:gd name="T44" fmla="*/ 252 w 528"/>
                <a:gd name="T45" fmla="*/ 62 h 330"/>
                <a:gd name="T46" fmla="*/ 474 w 528"/>
                <a:gd name="T47" fmla="*/ 10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8" h="330">
                  <a:moveTo>
                    <a:pt x="474" y="100"/>
                  </a:moveTo>
                  <a:lnTo>
                    <a:pt x="474" y="100"/>
                  </a:lnTo>
                  <a:cubicBezTo>
                    <a:pt x="474" y="107"/>
                    <a:pt x="474" y="107"/>
                    <a:pt x="482" y="115"/>
                  </a:cubicBezTo>
                  <a:cubicBezTo>
                    <a:pt x="482" y="130"/>
                    <a:pt x="505" y="123"/>
                    <a:pt x="505" y="138"/>
                  </a:cubicBezTo>
                  <a:cubicBezTo>
                    <a:pt x="512" y="153"/>
                    <a:pt x="505" y="176"/>
                    <a:pt x="505" y="199"/>
                  </a:cubicBezTo>
                  <a:cubicBezTo>
                    <a:pt x="505" y="214"/>
                    <a:pt x="527" y="229"/>
                    <a:pt x="520" y="245"/>
                  </a:cubicBezTo>
                  <a:cubicBezTo>
                    <a:pt x="512" y="260"/>
                    <a:pt x="489" y="260"/>
                    <a:pt x="482" y="275"/>
                  </a:cubicBezTo>
                  <a:cubicBezTo>
                    <a:pt x="466" y="283"/>
                    <a:pt x="482" y="314"/>
                    <a:pt x="459" y="321"/>
                  </a:cubicBezTo>
                  <a:cubicBezTo>
                    <a:pt x="436" y="329"/>
                    <a:pt x="405" y="321"/>
                    <a:pt x="375" y="306"/>
                  </a:cubicBezTo>
                  <a:cubicBezTo>
                    <a:pt x="359" y="306"/>
                    <a:pt x="352" y="283"/>
                    <a:pt x="336" y="283"/>
                  </a:cubicBezTo>
                  <a:cubicBezTo>
                    <a:pt x="321" y="275"/>
                    <a:pt x="298" y="283"/>
                    <a:pt x="283" y="283"/>
                  </a:cubicBezTo>
                  <a:lnTo>
                    <a:pt x="283" y="283"/>
                  </a:lnTo>
                  <a:cubicBezTo>
                    <a:pt x="275" y="268"/>
                    <a:pt x="268" y="252"/>
                    <a:pt x="260" y="245"/>
                  </a:cubicBezTo>
                  <a:cubicBezTo>
                    <a:pt x="252" y="237"/>
                    <a:pt x="237" y="237"/>
                    <a:pt x="222" y="222"/>
                  </a:cubicBezTo>
                  <a:cubicBezTo>
                    <a:pt x="214" y="206"/>
                    <a:pt x="222" y="176"/>
                    <a:pt x="207" y="168"/>
                  </a:cubicBezTo>
                  <a:cubicBezTo>
                    <a:pt x="184" y="168"/>
                    <a:pt x="184" y="199"/>
                    <a:pt x="161" y="206"/>
                  </a:cubicBezTo>
                  <a:cubicBezTo>
                    <a:pt x="146" y="214"/>
                    <a:pt x="123" y="222"/>
                    <a:pt x="107" y="222"/>
                  </a:cubicBezTo>
                  <a:cubicBezTo>
                    <a:pt x="69" y="222"/>
                    <a:pt x="38" y="206"/>
                    <a:pt x="0" y="206"/>
                  </a:cubicBezTo>
                  <a:lnTo>
                    <a:pt x="0" y="206"/>
                  </a:lnTo>
                  <a:cubicBezTo>
                    <a:pt x="0" y="176"/>
                    <a:pt x="0" y="153"/>
                    <a:pt x="8" y="123"/>
                  </a:cubicBezTo>
                  <a:cubicBezTo>
                    <a:pt x="23" y="100"/>
                    <a:pt x="8" y="62"/>
                    <a:pt x="38" y="39"/>
                  </a:cubicBezTo>
                  <a:cubicBezTo>
                    <a:pt x="54" y="23"/>
                    <a:pt x="77" y="23"/>
                    <a:pt x="100" y="16"/>
                  </a:cubicBezTo>
                  <a:cubicBezTo>
                    <a:pt x="146" y="0"/>
                    <a:pt x="207" y="39"/>
                    <a:pt x="252" y="62"/>
                  </a:cubicBezTo>
                  <a:cubicBezTo>
                    <a:pt x="313" y="84"/>
                    <a:pt x="398" y="92"/>
                    <a:pt x="474" y="10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57" name="Freeform 140">
              <a:extLst>
                <a:ext uri="{FF2B5EF4-FFF2-40B4-BE49-F238E27FC236}">
                  <a16:creationId xmlns:a16="http://schemas.microsoft.com/office/drawing/2014/main" id="{B564ECC9-AB10-433F-93A5-8839E686FCE4}"/>
                </a:ext>
              </a:extLst>
            </p:cNvPr>
            <p:cNvSpPr>
              <a:spLocks noChangeArrowheads="1"/>
            </p:cNvSpPr>
            <p:nvPr/>
          </p:nvSpPr>
          <p:spPr bwMode="auto">
            <a:xfrm>
              <a:off x="5284444" y="4738689"/>
              <a:ext cx="236522" cy="173037"/>
            </a:xfrm>
            <a:custGeom>
              <a:avLst/>
              <a:gdLst>
                <a:gd name="T0" fmla="*/ 244 w 657"/>
                <a:gd name="T1" fmla="*/ 8 h 482"/>
                <a:gd name="T2" fmla="*/ 244 w 657"/>
                <a:gd name="T3" fmla="*/ 8 h 482"/>
                <a:gd name="T4" fmla="*/ 374 w 657"/>
                <a:gd name="T5" fmla="*/ 46 h 482"/>
                <a:gd name="T6" fmla="*/ 244 w 657"/>
                <a:gd name="T7" fmla="*/ 46 h 482"/>
                <a:gd name="T8" fmla="*/ 244 w 657"/>
                <a:gd name="T9" fmla="*/ 46 h 482"/>
                <a:gd name="T10" fmla="*/ 252 w 657"/>
                <a:gd name="T11" fmla="*/ 61 h 482"/>
                <a:gd name="T12" fmla="*/ 275 w 657"/>
                <a:gd name="T13" fmla="*/ 84 h 482"/>
                <a:gd name="T14" fmla="*/ 275 w 657"/>
                <a:gd name="T15" fmla="*/ 145 h 482"/>
                <a:gd name="T16" fmla="*/ 290 w 657"/>
                <a:gd name="T17" fmla="*/ 191 h 482"/>
                <a:gd name="T18" fmla="*/ 252 w 657"/>
                <a:gd name="T19" fmla="*/ 221 h 482"/>
                <a:gd name="T20" fmla="*/ 229 w 657"/>
                <a:gd name="T21" fmla="*/ 267 h 482"/>
                <a:gd name="T22" fmla="*/ 145 w 657"/>
                <a:gd name="T23" fmla="*/ 252 h 482"/>
                <a:gd name="T24" fmla="*/ 106 w 657"/>
                <a:gd name="T25" fmla="*/ 229 h 482"/>
                <a:gd name="T26" fmla="*/ 53 w 657"/>
                <a:gd name="T27" fmla="*/ 229 h 482"/>
                <a:gd name="T28" fmla="*/ 53 w 657"/>
                <a:gd name="T29" fmla="*/ 229 h 482"/>
                <a:gd name="T30" fmla="*/ 7 w 657"/>
                <a:gd name="T31" fmla="*/ 260 h 482"/>
                <a:gd name="T32" fmla="*/ 91 w 657"/>
                <a:gd name="T33" fmla="*/ 321 h 482"/>
                <a:gd name="T34" fmla="*/ 99 w 657"/>
                <a:gd name="T35" fmla="*/ 351 h 482"/>
                <a:gd name="T36" fmla="*/ 145 w 657"/>
                <a:gd name="T37" fmla="*/ 366 h 482"/>
                <a:gd name="T38" fmla="*/ 175 w 657"/>
                <a:gd name="T39" fmla="*/ 405 h 482"/>
                <a:gd name="T40" fmla="*/ 191 w 657"/>
                <a:gd name="T41" fmla="*/ 466 h 482"/>
                <a:gd name="T42" fmla="*/ 221 w 657"/>
                <a:gd name="T43" fmla="*/ 443 h 482"/>
                <a:gd name="T44" fmla="*/ 267 w 657"/>
                <a:gd name="T45" fmla="*/ 481 h 482"/>
                <a:gd name="T46" fmla="*/ 336 w 657"/>
                <a:gd name="T47" fmla="*/ 435 h 482"/>
                <a:gd name="T48" fmla="*/ 358 w 657"/>
                <a:gd name="T49" fmla="*/ 466 h 482"/>
                <a:gd name="T50" fmla="*/ 358 w 657"/>
                <a:gd name="T51" fmla="*/ 466 h 482"/>
                <a:gd name="T52" fmla="*/ 404 w 657"/>
                <a:gd name="T53" fmla="*/ 435 h 482"/>
                <a:gd name="T54" fmla="*/ 458 w 657"/>
                <a:gd name="T55" fmla="*/ 374 h 482"/>
                <a:gd name="T56" fmla="*/ 550 w 657"/>
                <a:gd name="T57" fmla="*/ 374 h 482"/>
                <a:gd name="T58" fmla="*/ 633 w 657"/>
                <a:gd name="T59" fmla="*/ 321 h 482"/>
                <a:gd name="T60" fmla="*/ 633 w 657"/>
                <a:gd name="T61" fmla="*/ 321 h 482"/>
                <a:gd name="T62" fmla="*/ 641 w 657"/>
                <a:gd name="T63" fmla="*/ 252 h 482"/>
                <a:gd name="T64" fmla="*/ 633 w 657"/>
                <a:gd name="T65" fmla="*/ 229 h 482"/>
                <a:gd name="T66" fmla="*/ 656 w 657"/>
                <a:gd name="T67" fmla="*/ 214 h 482"/>
                <a:gd name="T68" fmla="*/ 649 w 657"/>
                <a:gd name="T69" fmla="*/ 168 h 482"/>
                <a:gd name="T70" fmla="*/ 618 w 657"/>
                <a:gd name="T71" fmla="*/ 137 h 482"/>
                <a:gd name="T72" fmla="*/ 618 w 657"/>
                <a:gd name="T73" fmla="*/ 137 h 482"/>
                <a:gd name="T74" fmla="*/ 550 w 657"/>
                <a:gd name="T75" fmla="*/ 91 h 482"/>
                <a:gd name="T76" fmla="*/ 473 w 657"/>
                <a:gd name="T77" fmla="*/ 23 h 482"/>
                <a:gd name="T78" fmla="*/ 244 w 657"/>
                <a:gd name="T79" fmla="*/ 0 h 482"/>
                <a:gd name="T80" fmla="*/ 244 w 657"/>
                <a:gd name="T81" fmla="*/ 0 h 482"/>
                <a:gd name="T82" fmla="*/ 244 w 657"/>
                <a:gd name="T83" fmla="*/ 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7" h="482">
                  <a:moveTo>
                    <a:pt x="244" y="8"/>
                  </a:moveTo>
                  <a:lnTo>
                    <a:pt x="244" y="8"/>
                  </a:lnTo>
                  <a:cubicBezTo>
                    <a:pt x="297" y="15"/>
                    <a:pt x="351" y="30"/>
                    <a:pt x="374" y="46"/>
                  </a:cubicBezTo>
                  <a:cubicBezTo>
                    <a:pt x="336" y="46"/>
                    <a:pt x="290" y="46"/>
                    <a:pt x="244" y="46"/>
                  </a:cubicBezTo>
                  <a:lnTo>
                    <a:pt x="244" y="46"/>
                  </a:lnTo>
                  <a:cubicBezTo>
                    <a:pt x="244" y="53"/>
                    <a:pt x="244" y="53"/>
                    <a:pt x="252" y="61"/>
                  </a:cubicBezTo>
                  <a:cubicBezTo>
                    <a:pt x="252" y="76"/>
                    <a:pt x="275" y="69"/>
                    <a:pt x="275" y="84"/>
                  </a:cubicBezTo>
                  <a:cubicBezTo>
                    <a:pt x="282" y="99"/>
                    <a:pt x="275" y="122"/>
                    <a:pt x="275" y="145"/>
                  </a:cubicBezTo>
                  <a:cubicBezTo>
                    <a:pt x="275" y="160"/>
                    <a:pt x="297" y="175"/>
                    <a:pt x="290" y="191"/>
                  </a:cubicBezTo>
                  <a:cubicBezTo>
                    <a:pt x="282" y="206"/>
                    <a:pt x="259" y="206"/>
                    <a:pt x="252" y="221"/>
                  </a:cubicBezTo>
                  <a:cubicBezTo>
                    <a:pt x="236" y="229"/>
                    <a:pt x="252" y="260"/>
                    <a:pt x="229" y="267"/>
                  </a:cubicBezTo>
                  <a:cubicBezTo>
                    <a:pt x="206" y="275"/>
                    <a:pt x="175" y="267"/>
                    <a:pt x="145" y="252"/>
                  </a:cubicBezTo>
                  <a:cubicBezTo>
                    <a:pt x="129" y="252"/>
                    <a:pt x="122" y="229"/>
                    <a:pt x="106" y="229"/>
                  </a:cubicBezTo>
                  <a:cubicBezTo>
                    <a:pt x="91" y="221"/>
                    <a:pt x="68" y="229"/>
                    <a:pt x="53" y="229"/>
                  </a:cubicBezTo>
                  <a:lnTo>
                    <a:pt x="53" y="229"/>
                  </a:lnTo>
                  <a:cubicBezTo>
                    <a:pt x="38" y="237"/>
                    <a:pt x="0" y="244"/>
                    <a:pt x="7" y="260"/>
                  </a:cubicBezTo>
                  <a:cubicBezTo>
                    <a:pt x="22" y="290"/>
                    <a:pt x="68" y="298"/>
                    <a:pt x="91" y="321"/>
                  </a:cubicBezTo>
                  <a:cubicBezTo>
                    <a:pt x="106" y="328"/>
                    <a:pt x="91" y="344"/>
                    <a:pt x="99" y="351"/>
                  </a:cubicBezTo>
                  <a:cubicBezTo>
                    <a:pt x="114" y="366"/>
                    <a:pt x="129" y="359"/>
                    <a:pt x="145" y="366"/>
                  </a:cubicBezTo>
                  <a:cubicBezTo>
                    <a:pt x="160" y="374"/>
                    <a:pt x="168" y="389"/>
                    <a:pt x="175" y="405"/>
                  </a:cubicBezTo>
                  <a:cubicBezTo>
                    <a:pt x="191" y="427"/>
                    <a:pt x="175" y="458"/>
                    <a:pt x="191" y="466"/>
                  </a:cubicBezTo>
                  <a:cubicBezTo>
                    <a:pt x="206" y="473"/>
                    <a:pt x="206" y="443"/>
                    <a:pt x="221" y="443"/>
                  </a:cubicBezTo>
                  <a:cubicBezTo>
                    <a:pt x="236" y="443"/>
                    <a:pt x="244" y="481"/>
                    <a:pt x="267" y="481"/>
                  </a:cubicBezTo>
                  <a:cubicBezTo>
                    <a:pt x="290" y="473"/>
                    <a:pt x="305" y="435"/>
                    <a:pt x="336" y="435"/>
                  </a:cubicBezTo>
                  <a:cubicBezTo>
                    <a:pt x="343" y="435"/>
                    <a:pt x="351" y="450"/>
                    <a:pt x="358" y="466"/>
                  </a:cubicBezTo>
                  <a:lnTo>
                    <a:pt x="358" y="466"/>
                  </a:lnTo>
                  <a:cubicBezTo>
                    <a:pt x="374" y="450"/>
                    <a:pt x="389" y="443"/>
                    <a:pt x="404" y="435"/>
                  </a:cubicBezTo>
                  <a:cubicBezTo>
                    <a:pt x="427" y="412"/>
                    <a:pt x="435" y="389"/>
                    <a:pt x="458" y="374"/>
                  </a:cubicBezTo>
                  <a:cubicBezTo>
                    <a:pt x="488" y="366"/>
                    <a:pt x="519" y="382"/>
                    <a:pt x="550" y="374"/>
                  </a:cubicBezTo>
                  <a:cubicBezTo>
                    <a:pt x="580" y="366"/>
                    <a:pt x="603" y="336"/>
                    <a:pt x="633" y="321"/>
                  </a:cubicBezTo>
                  <a:lnTo>
                    <a:pt x="633" y="321"/>
                  </a:lnTo>
                  <a:cubicBezTo>
                    <a:pt x="633" y="298"/>
                    <a:pt x="641" y="275"/>
                    <a:pt x="641" y="252"/>
                  </a:cubicBezTo>
                  <a:cubicBezTo>
                    <a:pt x="641" y="244"/>
                    <a:pt x="633" y="237"/>
                    <a:pt x="633" y="229"/>
                  </a:cubicBezTo>
                  <a:cubicBezTo>
                    <a:pt x="633" y="221"/>
                    <a:pt x="649" y="221"/>
                    <a:pt x="656" y="214"/>
                  </a:cubicBezTo>
                  <a:cubicBezTo>
                    <a:pt x="656" y="198"/>
                    <a:pt x="656" y="183"/>
                    <a:pt x="649" y="168"/>
                  </a:cubicBezTo>
                  <a:cubicBezTo>
                    <a:pt x="641" y="152"/>
                    <a:pt x="626" y="145"/>
                    <a:pt x="618" y="137"/>
                  </a:cubicBezTo>
                  <a:lnTo>
                    <a:pt x="618" y="137"/>
                  </a:lnTo>
                  <a:cubicBezTo>
                    <a:pt x="595" y="122"/>
                    <a:pt x="572" y="107"/>
                    <a:pt x="550" y="91"/>
                  </a:cubicBezTo>
                  <a:cubicBezTo>
                    <a:pt x="519" y="69"/>
                    <a:pt x="504" y="38"/>
                    <a:pt x="473" y="23"/>
                  </a:cubicBezTo>
                  <a:cubicBezTo>
                    <a:pt x="397" y="0"/>
                    <a:pt x="320" y="8"/>
                    <a:pt x="244" y="0"/>
                  </a:cubicBezTo>
                  <a:lnTo>
                    <a:pt x="244" y="0"/>
                  </a:lnTo>
                  <a:cubicBezTo>
                    <a:pt x="244" y="0"/>
                    <a:pt x="244" y="0"/>
                    <a:pt x="244" y="8"/>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58" name="Freeform 141">
              <a:extLst>
                <a:ext uri="{FF2B5EF4-FFF2-40B4-BE49-F238E27FC236}">
                  <a16:creationId xmlns:a16="http://schemas.microsoft.com/office/drawing/2014/main" id="{5CF340BC-920E-48C4-901F-C26C4E351CAE}"/>
                </a:ext>
              </a:extLst>
            </p:cNvPr>
            <p:cNvSpPr>
              <a:spLocks noChangeArrowheads="1"/>
            </p:cNvSpPr>
            <p:nvPr/>
          </p:nvSpPr>
          <p:spPr bwMode="auto">
            <a:xfrm>
              <a:off x="5284444" y="3732213"/>
              <a:ext cx="939739" cy="822325"/>
            </a:xfrm>
            <a:custGeom>
              <a:avLst/>
              <a:gdLst>
                <a:gd name="T0" fmla="*/ 175 w 2612"/>
                <a:gd name="T1" fmla="*/ 810 h 2285"/>
                <a:gd name="T2" fmla="*/ 22 w 2612"/>
                <a:gd name="T3" fmla="*/ 749 h 2285"/>
                <a:gd name="T4" fmla="*/ 236 w 2612"/>
                <a:gd name="T5" fmla="*/ 672 h 2285"/>
                <a:gd name="T6" fmla="*/ 244 w 2612"/>
                <a:gd name="T7" fmla="*/ 512 h 2285"/>
                <a:gd name="T8" fmla="*/ 404 w 2612"/>
                <a:gd name="T9" fmla="*/ 436 h 2285"/>
                <a:gd name="T10" fmla="*/ 641 w 2612"/>
                <a:gd name="T11" fmla="*/ 344 h 2285"/>
                <a:gd name="T12" fmla="*/ 802 w 2612"/>
                <a:gd name="T13" fmla="*/ 252 h 2285"/>
                <a:gd name="T14" fmla="*/ 847 w 2612"/>
                <a:gd name="T15" fmla="*/ 153 h 2285"/>
                <a:gd name="T16" fmla="*/ 1107 w 2612"/>
                <a:gd name="T17" fmla="*/ 138 h 2285"/>
                <a:gd name="T18" fmla="*/ 1199 w 2612"/>
                <a:gd name="T19" fmla="*/ 153 h 2285"/>
                <a:gd name="T20" fmla="*/ 1252 w 2612"/>
                <a:gd name="T21" fmla="*/ 0 h 2285"/>
                <a:gd name="T22" fmla="*/ 1390 w 2612"/>
                <a:gd name="T23" fmla="*/ 69 h 2285"/>
                <a:gd name="T24" fmla="*/ 1466 w 2612"/>
                <a:gd name="T25" fmla="*/ 46 h 2285"/>
                <a:gd name="T26" fmla="*/ 1604 w 2612"/>
                <a:gd name="T27" fmla="*/ 92 h 2285"/>
                <a:gd name="T28" fmla="*/ 1726 w 2612"/>
                <a:gd name="T29" fmla="*/ 61 h 2285"/>
                <a:gd name="T30" fmla="*/ 1840 w 2612"/>
                <a:gd name="T31" fmla="*/ 161 h 2285"/>
                <a:gd name="T32" fmla="*/ 1986 w 2612"/>
                <a:gd name="T33" fmla="*/ 206 h 2285"/>
                <a:gd name="T34" fmla="*/ 2123 w 2612"/>
                <a:gd name="T35" fmla="*/ 214 h 2285"/>
                <a:gd name="T36" fmla="*/ 2169 w 2612"/>
                <a:gd name="T37" fmla="*/ 405 h 2285"/>
                <a:gd name="T38" fmla="*/ 2192 w 2612"/>
                <a:gd name="T39" fmla="*/ 649 h 2285"/>
                <a:gd name="T40" fmla="*/ 2481 w 2612"/>
                <a:gd name="T41" fmla="*/ 840 h 2285"/>
                <a:gd name="T42" fmla="*/ 2466 w 2612"/>
                <a:gd name="T43" fmla="*/ 978 h 2285"/>
                <a:gd name="T44" fmla="*/ 2435 w 2612"/>
                <a:gd name="T45" fmla="*/ 1070 h 2285"/>
                <a:gd name="T46" fmla="*/ 2404 w 2612"/>
                <a:gd name="T47" fmla="*/ 1192 h 2285"/>
                <a:gd name="T48" fmla="*/ 2557 w 2612"/>
                <a:gd name="T49" fmla="*/ 1291 h 2285"/>
                <a:gd name="T50" fmla="*/ 2496 w 2612"/>
                <a:gd name="T51" fmla="*/ 1474 h 2285"/>
                <a:gd name="T52" fmla="*/ 2314 w 2612"/>
                <a:gd name="T53" fmla="*/ 1704 h 2285"/>
                <a:gd name="T54" fmla="*/ 2215 w 2612"/>
                <a:gd name="T55" fmla="*/ 1864 h 2285"/>
                <a:gd name="T56" fmla="*/ 2161 w 2612"/>
                <a:gd name="T57" fmla="*/ 1940 h 2285"/>
                <a:gd name="T58" fmla="*/ 2299 w 2612"/>
                <a:gd name="T59" fmla="*/ 2032 h 2285"/>
                <a:gd name="T60" fmla="*/ 2261 w 2612"/>
                <a:gd name="T61" fmla="*/ 2177 h 2285"/>
                <a:gd name="T62" fmla="*/ 2138 w 2612"/>
                <a:gd name="T63" fmla="*/ 2200 h 2285"/>
                <a:gd name="T64" fmla="*/ 2008 w 2612"/>
                <a:gd name="T65" fmla="*/ 2246 h 2285"/>
                <a:gd name="T66" fmla="*/ 1817 w 2612"/>
                <a:gd name="T67" fmla="*/ 2215 h 2285"/>
                <a:gd name="T68" fmla="*/ 1718 w 2612"/>
                <a:gd name="T69" fmla="*/ 2284 h 2285"/>
                <a:gd name="T70" fmla="*/ 1810 w 2612"/>
                <a:gd name="T71" fmla="*/ 2108 h 2285"/>
                <a:gd name="T72" fmla="*/ 1688 w 2612"/>
                <a:gd name="T73" fmla="*/ 2101 h 2285"/>
                <a:gd name="T74" fmla="*/ 1535 w 2612"/>
                <a:gd name="T75" fmla="*/ 2070 h 2285"/>
                <a:gd name="T76" fmla="*/ 1405 w 2612"/>
                <a:gd name="T77" fmla="*/ 2108 h 2285"/>
                <a:gd name="T78" fmla="*/ 1313 w 2612"/>
                <a:gd name="T79" fmla="*/ 2009 h 2285"/>
                <a:gd name="T80" fmla="*/ 1077 w 2612"/>
                <a:gd name="T81" fmla="*/ 1887 h 2285"/>
                <a:gd name="T82" fmla="*/ 840 w 2612"/>
                <a:gd name="T83" fmla="*/ 1787 h 2285"/>
                <a:gd name="T84" fmla="*/ 771 w 2612"/>
                <a:gd name="T85" fmla="*/ 1658 h 2285"/>
                <a:gd name="T86" fmla="*/ 840 w 2612"/>
                <a:gd name="T87" fmla="*/ 1368 h 2285"/>
                <a:gd name="T88" fmla="*/ 985 w 2612"/>
                <a:gd name="T89" fmla="*/ 1352 h 2285"/>
                <a:gd name="T90" fmla="*/ 679 w 2612"/>
                <a:gd name="T91" fmla="*/ 1322 h 2285"/>
                <a:gd name="T92" fmla="*/ 580 w 2612"/>
                <a:gd name="T93" fmla="*/ 1123 h 2285"/>
                <a:gd name="T94" fmla="*/ 366 w 2612"/>
                <a:gd name="T95" fmla="*/ 1176 h 2285"/>
                <a:gd name="T96" fmla="*/ 229 w 2612"/>
                <a:gd name="T97" fmla="*/ 1237 h 2285"/>
                <a:gd name="T98" fmla="*/ 137 w 2612"/>
                <a:gd name="T99" fmla="*/ 1306 h 2285"/>
                <a:gd name="T100" fmla="*/ 122 w 2612"/>
                <a:gd name="T101" fmla="*/ 1154 h 2285"/>
                <a:gd name="T102" fmla="*/ 213 w 2612"/>
                <a:gd name="T103" fmla="*/ 1039 h 2285"/>
                <a:gd name="T104" fmla="*/ 175 w 2612"/>
                <a:gd name="T105" fmla="*/ 917 h 2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12" h="2285">
                  <a:moveTo>
                    <a:pt x="175" y="917"/>
                  </a:moveTo>
                  <a:lnTo>
                    <a:pt x="175" y="917"/>
                  </a:lnTo>
                  <a:cubicBezTo>
                    <a:pt x="175" y="886"/>
                    <a:pt x="198" y="840"/>
                    <a:pt x="175" y="810"/>
                  </a:cubicBezTo>
                  <a:cubicBezTo>
                    <a:pt x="160" y="795"/>
                    <a:pt x="129" y="840"/>
                    <a:pt x="106" y="848"/>
                  </a:cubicBezTo>
                  <a:cubicBezTo>
                    <a:pt x="83" y="848"/>
                    <a:pt x="45" y="856"/>
                    <a:pt x="22" y="833"/>
                  </a:cubicBezTo>
                  <a:cubicBezTo>
                    <a:pt x="7" y="810"/>
                    <a:pt x="0" y="764"/>
                    <a:pt x="22" y="749"/>
                  </a:cubicBezTo>
                  <a:cubicBezTo>
                    <a:pt x="53" y="726"/>
                    <a:pt x="99" y="749"/>
                    <a:pt x="137" y="741"/>
                  </a:cubicBezTo>
                  <a:cubicBezTo>
                    <a:pt x="175" y="733"/>
                    <a:pt x="206" y="726"/>
                    <a:pt x="236" y="710"/>
                  </a:cubicBezTo>
                  <a:cubicBezTo>
                    <a:pt x="244" y="703"/>
                    <a:pt x="236" y="688"/>
                    <a:pt x="236" y="672"/>
                  </a:cubicBezTo>
                  <a:cubicBezTo>
                    <a:pt x="229" y="665"/>
                    <a:pt x="206" y="665"/>
                    <a:pt x="213" y="657"/>
                  </a:cubicBezTo>
                  <a:cubicBezTo>
                    <a:pt x="213" y="626"/>
                    <a:pt x="236" y="611"/>
                    <a:pt x="244" y="581"/>
                  </a:cubicBezTo>
                  <a:cubicBezTo>
                    <a:pt x="252" y="558"/>
                    <a:pt x="236" y="535"/>
                    <a:pt x="244" y="512"/>
                  </a:cubicBezTo>
                  <a:cubicBezTo>
                    <a:pt x="259" y="489"/>
                    <a:pt x="290" y="497"/>
                    <a:pt x="305" y="481"/>
                  </a:cubicBezTo>
                  <a:cubicBezTo>
                    <a:pt x="328" y="458"/>
                    <a:pt x="320" y="405"/>
                    <a:pt x="351" y="390"/>
                  </a:cubicBezTo>
                  <a:cubicBezTo>
                    <a:pt x="374" y="382"/>
                    <a:pt x="389" y="420"/>
                    <a:pt x="404" y="436"/>
                  </a:cubicBezTo>
                  <a:cubicBezTo>
                    <a:pt x="427" y="451"/>
                    <a:pt x="443" y="497"/>
                    <a:pt x="465" y="481"/>
                  </a:cubicBezTo>
                  <a:cubicBezTo>
                    <a:pt x="527" y="443"/>
                    <a:pt x="534" y="359"/>
                    <a:pt x="588" y="321"/>
                  </a:cubicBezTo>
                  <a:cubicBezTo>
                    <a:pt x="603" y="306"/>
                    <a:pt x="626" y="351"/>
                    <a:pt x="641" y="344"/>
                  </a:cubicBezTo>
                  <a:cubicBezTo>
                    <a:pt x="664" y="329"/>
                    <a:pt x="664" y="290"/>
                    <a:pt x="687" y="268"/>
                  </a:cubicBezTo>
                  <a:cubicBezTo>
                    <a:pt x="702" y="252"/>
                    <a:pt x="733" y="252"/>
                    <a:pt x="748" y="252"/>
                  </a:cubicBezTo>
                  <a:cubicBezTo>
                    <a:pt x="771" y="252"/>
                    <a:pt x="786" y="260"/>
                    <a:pt x="802" y="252"/>
                  </a:cubicBezTo>
                  <a:cubicBezTo>
                    <a:pt x="817" y="245"/>
                    <a:pt x="825" y="229"/>
                    <a:pt x="840" y="214"/>
                  </a:cubicBezTo>
                  <a:cubicBezTo>
                    <a:pt x="847" y="206"/>
                    <a:pt x="863" y="206"/>
                    <a:pt x="870" y="191"/>
                  </a:cubicBezTo>
                  <a:cubicBezTo>
                    <a:pt x="870" y="176"/>
                    <a:pt x="847" y="168"/>
                    <a:pt x="847" y="153"/>
                  </a:cubicBezTo>
                  <a:cubicBezTo>
                    <a:pt x="855" y="138"/>
                    <a:pt x="863" y="115"/>
                    <a:pt x="878" y="115"/>
                  </a:cubicBezTo>
                  <a:cubicBezTo>
                    <a:pt x="931" y="115"/>
                    <a:pt x="969" y="153"/>
                    <a:pt x="1015" y="153"/>
                  </a:cubicBezTo>
                  <a:cubicBezTo>
                    <a:pt x="1046" y="161"/>
                    <a:pt x="1077" y="138"/>
                    <a:pt x="1107" y="138"/>
                  </a:cubicBezTo>
                  <a:cubicBezTo>
                    <a:pt x="1122" y="138"/>
                    <a:pt x="1122" y="168"/>
                    <a:pt x="1130" y="168"/>
                  </a:cubicBezTo>
                  <a:cubicBezTo>
                    <a:pt x="1145" y="168"/>
                    <a:pt x="1153" y="145"/>
                    <a:pt x="1168" y="138"/>
                  </a:cubicBezTo>
                  <a:cubicBezTo>
                    <a:pt x="1176" y="138"/>
                    <a:pt x="1183" y="161"/>
                    <a:pt x="1199" y="153"/>
                  </a:cubicBezTo>
                  <a:cubicBezTo>
                    <a:pt x="1214" y="145"/>
                    <a:pt x="1214" y="122"/>
                    <a:pt x="1222" y="99"/>
                  </a:cubicBezTo>
                  <a:cubicBezTo>
                    <a:pt x="1222" y="76"/>
                    <a:pt x="1206" y="54"/>
                    <a:pt x="1214" y="31"/>
                  </a:cubicBezTo>
                  <a:cubicBezTo>
                    <a:pt x="1222" y="15"/>
                    <a:pt x="1237" y="0"/>
                    <a:pt x="1252" y="0"/>
                  </a:cubicBezTo>
                  <a:cubicBezTo>
                    <a:pt x="1275" y="8"/>
                    <a:pt x="1290" y="31"/>
                    <a:pt x="1306" y="46"/>
                  </a:cubicBezTo>
                  <a:cubicBezTo>
                    <a:pt x="1321" y="54"/>
                    <a:pt x="1329" y="69"/>
                    <a:pt x="1344" y="76"/>
                  </a:cubicBezTo>
                  <a:cubicBezTo>
                    <a:pt x="1359" y="76"/>
                    <a:pt x="1374" y="76"/>
                    <a:pt x="1390" y="69"/>
                  </a:cubicBezTo>
                  <a:cubicBezTo>
                    <a:pt x="1405" y="61"/>
                    <a:pt x="1405" y="31"/>
                    <a:pt x="1420" y="31"/>
                  </a:cubicBezTo>
                  <a:cubicBezTo>
                    <a:pt x="1436" y="23"/>
                    <a:pt x="1451" y="38"/>
                    <a:pt x="1466" y="46"/>
                  </a:cubicBezTo>
                  <a:lnTo>
                    <a:pt x="1466" y="46"/>
                  </a:lnTo>
                  <a:cubicBezTo>
                    <a:pt x="1481" y="54"/>
                    <a:pt x="1489" y="76"/>
                    <a:pt x="1504" y="76"/>
                  </a:cubicBezTo>
                  <a:cubicBezTo>
                    <a:pt x="1527" y="76"/>
                    <a:pt x="1542" y="38"/>
                    <a:pt x="1573" y="38"/>
                  </a:cubicBezTo>
                  <a:cubicBezTo>
                    <a:pt x="1588" y="46"/>
                    <a:pt x="1588" y="76"/>
                    <a:pt x="1604" y="92"/>
                  </a:cubicBezTo>
                  <a:cubicBezTo>
                    <a:pt x="1619" y="99"/>
                    <a:pt x="1642" y="99"/>
                    <a:pt x="1657" y="92"/>
                  </a:cubicBezTo>
                  <a:cubicBezTo>
                    <a:pt x="1672" y="84"/>
                    <a:pt x="1665" y="54"/>
                    <a:pt x="1680" y="46"/>
                  </a:cubicBezTo>
                  <a:cubicBezTo>
                    <a:pt x="1695" y="38"/>
                    <a:pt x="1711" y="61"/>
                    <a:pt x="1726" y="61"/>
                  </a:cubicBezTo>
                  <a:cubicBezTo>
                    <a:pt x="1756" y="61"/>
                    <a:pt x="1787" y="38"/>
                    <a:pt x="1810" y="54"/>
                  </a:cubicBezTo>
                  <a:cubicBezTo>
                    <a:pt x="1840" y="69"/>
                    <a:pt x="1840" y="107"/>
                    <a:pt x="1840" y="138"/>
                  </a:cubicBezTo>
                  <a:cubicBezTo>
                    <a:pt x="1848" y="145"/>
                    <a:pt x="1840" y="153"/>
                    <a:pt x="1840" y="161"/>
                  </a:cubicBezTo>
                  <a:cubicBezTo>
                    <a:pt x="1840" y="168"/>
                    <a:pt x="1833" y="176"/>
                    <a:pt x="1840" y="176"/>
                  </a:cubicBezTo>
                  <a:cubicBezTo>
                    <a:pt x="1856" y="176"/>
                    <a:pt x="1871" y="161"/>
                    <a:pt x="1886" y="168"/>
                  </a:cubicBezTo>
                  <a:cubicBezTo>
                    <a:pt x="1917" y="168"/>
                    <a:pt x="1947" y="206"/>
                    <a:pt x="1986" y="206"/>
                  </a:cubicBezTo>
                  <a:cubicBezTo>
                    <a:pt x="2001" y="206"/>
                    <a:pt x="2008" y="176"/>
                    <a:pt x="2031" y="176"/>
                  </a:cubicBezTo>
                  <a:cubicBezTo>
                    <a:pt x="2062" y="176"/>
                    <a:pt x="2092" y="199"/>
                    <a:pt x="2123" y="214"/>
                  </a:cubicBezTo>
                  <a:lnTo>
                    <a:pt x="2123" y="214"/>
                  </a:lnTo>
                  <a:cubicBezTo>
                    <a:pt x="2123" y="245"/>
                    <a:pt x="2108" y="275"/>
                    <a:pt x="2115" y="306"/>
                  </a:cubicBezTo>
                  <a:cubicBezTo>
                    <a:pt x="2115" y="329"/>
                    <a:pt x="2146" y="329"/>
                    <a:pt x="2153" y="344"/>
                  </a:cubicBezTo>
                  <a:cubicBezTo>
                    <a:pt x="2169" y="359"/>
                    <a:pt x="2169" y="382"/>
                    <a:pt x="2169" y="405"/>
                  </a:cubicBezTo>
                  <a:cubicBezTo>
                    <a:pt x="2153" y="443"/>
                    <a:pt x="2123" y="474"/>
                    <a:pt x="2115" y="512"/>
                  </a:cubicBezTo>
                  <a:cubicBezTo>
                    <a:pt x="2115" y="535"/>
                    <a:pt x="2146" y="543"/>
                    <a:pt x="2153" y="558"/>
                  </a:cubicBezTo>
                  <a:cubicBezTo>
                    <a:pt x="2169" y="588"/>
                    <a:pt x="2169" y="626"/>
                    <a:pt x="2192" y="649"/>
                  </a:cubicBezTo>
                  <a:cubicBezTo>
                    <a:pt x="2199" y="665"/>
                    <a:pt x="2215" y="672"/>
                    <a:pt x="2230" y="680"/>
                  </a:cubicBezTo>
                  <a:cubicBezTo>
                    <a:pt x="2230" y="680"/>
                    <a:pt x="2222" y="756"/>
                    <a:pt x="2283" y="779"/>
                  </a:cubicBezTo>
                  <a:cubicBezTo>
                    <a:pt x="2352" y="802"/>
                    <a:pt x="2427" y="802"/>
                    <a:pt x="2481" y="840"/>
                  </a:cubicBezTo>
                  <a:cubicBezTo>
                    <a:pt x="2496" y="848"/>
                    <a:pt x="2466" y="871"/>
                    <a:pt x="2466" y="894"/>
                  </a:cubicBezTo>
                  <a:cubicBezTo>
                    <a:pt x="2458" y="901"/>
                    <a:pt x="2458" y="917"/>
                    <a:pt x="2458" y="932"/>
                  </a:cubicBezTo>
                  <a:cubicBezTo>
                    <a:pt x="2458" y="947"/>
                    <a:pt x="2450" y="978"/>
                    <a:pt x="2466" y="978"/>
                  </a:cubicBezTo>
                  <a:cubicBezTo>
                    <a:pt x="2496" y="985"/>
                    <a:pt x="2534" y="947"/>
                    <a:pt x="2565" y="947"/>
                  </a:cubicBezTo>
                  <a:cubicBezTo>
                    <a:pt x="2580" y="955"/>
                    <a:pt x="2565" y="978"/>
                    <a:pt x="2557" y="985"/>
                  </a:cubicBezTo>
                  <a:cubicBezTo>
                    <a:pt x="2519" y="1016"/>
                    <a:pt x="2458" y="1024"/>
                    <a:pt x="2435" y="1070"/>
                  </a:cubicBezTo>
                  <a:cubicBezTo>
                    <a:pt x="2420" y="1093"/>
                    <a:pt x="2450" y="1123"/>
                    <a:pt x="2458" y="1146"/>
                  </a:cubicBezTo>
                  <a:cubicBezTo>
                    <a:pt x="2458" y="1161"/>
                    <a:pt x="2458" y="1176"/>
                    <a:pt x="2450" y="1176"/>
                  </a:cubicBezTo>
                  <a:cubicBezTo>
                    <a:pt x="2435" y="1192"/>
                    <a:pt x="2404" y="1176"/>
                    <a:pt x="2404" y="1192"/>
                  </a:cubicBezTo>
                  <a:cubicBezTo>
                    <a:pt x="2390" y="1215"/>
                    <a:pt x="2398" y="1245"/>
                    <a:pt x="2420" y="1253"/>
                  </a:cubicBezTo>
                  <a:cubicBezTo>
                    <a:pt x="2458" y="1283"/>
                    <a:pt x="2512" y="1276"/>
                    <a:pt x="2557" y="1291"/>
                  </a:cubicBezTo>
                  <a:lnTo>
                    <a:pt x="2557" y="1291"/>
                  </a:lnTo>
                  <a:cubicBezTo>
                    <a:pt x="2611" y="1375"/>
                    <a:pt x="2611" y="1375"/>
                    <a:pt x="2611" y="1375"/>
                  </a:cubicBezTo>
                  <a:lnTo>
                    <a:pt x="2611" y="1375"/>
                  </a:lnTo>
                  <a:cubicBezTo>
                    <a:pt x="2573" y="1383"/>
                    <a:pt x="2542" y="1413"/>
                    <a:pt x="2496" y="1474"/>
                  </a:cubicBezTo>
                  <a:cubicBezTo>
                    <a:pt x="2481" y="1505"/>
                    <a:pt x="2360" y="1604"/>
                    <a:pt x="2352" y="1620"/>
                  </a:cubicBezTo>
                  <a:lnTo>
                    <a:pt x="2352" y="1620"/>
                  </a:lnTo>
                  <a:cubicBezTo>
                    <a:pt x="2306" y="1642"/>
                    <a:pt x="2322" y="1681"/>
                    <a:pt x="2314" y="1704"/>
                  </a:cubicBezTo>
                  <a:cubicBezTo>
                    <a:pt x="2306" y="1719"/>
                    <a:pt x="2283" y="1726"/>
                    <a:pt x="2276" y="1749"/>
                  </a:cubicBezTo>
                  <a:cubicBezTo>
                    <a:pt x="2261" y="1780"/>
                    <a:pt x="2268" y="1818"/>
                    <a:pt x="2253" y="1841"/>
                  </a:cubicBezTo>
                  <a:cubicBezTo>
                    <a:pt x="2245" y="1856"/>
                    <a:pt x="2230" y="1856"/>
                    <a:pt x="2215" y="1864"/>
                  </a:cubicBezTo>
                  <a:cubicBezTo>
                    <a:pt x="2199" y="1864"/>
                    <a:pt x="2176" y="1841"/>
                    <a:pt x="2161" y="1849"/>
                  </a:cubicBezTo>
                  <a:cubicBezTo>
                    <a:pt x="2146" y="1864"/>
                    <a:pt x="2123" y="1887"/>
                    <a:pt x="2123" y="1910"/>
                  </a:cubicBezTo>
                  <a:cubicBezTo>
                    <a:pt x="2123" y="1925"/>
                    <a:pt x="2153" y="1925"/>
                    <a:pt x="2161" y="1940"/>
                  </a:cubicBezTo>
                  <a:cubicBezTo>
                    <a:pt x="2161" y="1956"/>
                    <a:pt x="2146" y="1979"/>
                    <a:pt x="2161" y="1986"/>
                  </a:cubicBezTo>
                  <a:cubicBezTo>
                    <a:pt x="2192" y="2001"/>
                    <a:pt x="2230" y="1979"/>
                    <a:pt x="2261" y="1994"/>
                  </a:cubicBezTo>
                  <a:cubicBezTo>
                    <a:pt x="2276" y="2001"/>
                    <a:pt x="2291" y="2017"/>
                    <a:pt x="2299" y="2032"/>
                  </a:cubicBezTo>
                  <a:cubicBezTo>
                    <a:pt x="2306" y="2055"/>
                    <a:pt x="2322" y="2085"/>
                    <a:pt x="2306" y="2108"/>
                  </a:cubicBezTo>
                  <a:cubicBezTo>
                    <a:pt x="2299" y="2131"/>
                    <a:pt x="2253" y="2116"/>
                    <a:pt x="2245" y="2139"/>
                  </a:cubicBezTo>
                  <a:cubicBezTo>
                    <a:pt x="2238" y="2147"/>
                    <a:pt x="2261" y="2162"/>
                    <a:pt x="2261" y="2177"/>
                  </a:cubicBezTo>
                  <a:cubicBezTo>
                    <a:pt x="2261" y="2185"/>
                    <a:pt x="2245" y="2185"/>
                    <a:pt x="2238" y="2185"/>
                  </a:cubicBezTo>
                  <a:cubicBezTo>
                    <a:pt x="2222" y="2185"/>
                    <a:pt x="2199" y="2169"/>
                    <a:pt x="2184" y="2169"/>
                  </a:cubicBezTo>
                  <a:cubicBezTo>
                    <a:pt x="2169" y="2177"/>
                    <a:pt x="2146" y="2185"/>
                    <a:pt x="2138" y="2200"/>
                  </a:cubicBezTo>
                  <a:cubicBezTo>
                    <a:pt x="2130" y="2208"/>
                    <a:pt x="2146" y="2238"/>
                    <a:pt x="2130" y="2246"/>
                  </a:cubicBezTo>
                  <a:cubicBezTo>
                    <a:pt x="2115" y="2261"/>
                    <a:pt x="2085" y="2269"/>
                    <a:pt x="2062" y="2269"/>
                  </a:cubicBezTo>
                  <a:cubicBezTo>
                    <a:pt x="2047" y="2269"/>
                    <a:pt x="2031" y="2246"/>
                    <a:pt x="2008" y="2246"/>
                  </a:cubicBezTo>
                  <a:cubicBezTo>
                    <a:pt x="1963" y="2238"/>
                    <a:pt x="1917" y="2254"/>
                    <a:pt x="1871" y="2246"/>
                  </a:cubicBezTo>
                  <a:cubicBezTo>
                    <a:pt x="1863" y="2238"/>
                    <a:pt x="1863" y="2215"/>
                    <a:pt x="1856" y="2208"/>
                  </a:cubicBezTo>
                  <a:cubicBezTo>
                    <a:pt x="1840" y="2208"/>
                    <a:pt x="1825" y="2208"/>
                    <a:pt x="1817" y="2215"/>
                  </a:cubicBezTo>
                  <a:cubicBezTo>
                    <a:pt x="1802" y="2231"/>
                    <a:pt x="1817" y="2254"/>
                    <a:pt x="1802" y="2269"/>
                  </a:cubicBezTo>
                  <a:cubicBezTo>
                    <a:pt x="1779" y="2284"/>
                    <a:pt x="1749" y="2276"/>
                    <a:pt x="1718" y="2284"/>
                  </a:cubicBezTo>
                  <a:lnTo>
                    <a:pt x="1718" y="2284"/>
                  </a:lnTo>
                  <a:cubicBezTo>
                    <a:pt x="1718" y="2261"/>
                    <a:pt x="1695" y="2231"/>
                    <a:pt x="1711" y="2208"/>
                  </a:cubicBezTo>
                  <a:cubicBezTo>
                    <a:pt x="1718" y="2185"/>
                    <a:pt x="1764" y="2192"/>
                    <a:pt x="1779" y="2169"/>
                  </a:cubicBezTo>
                  <a:cubicBezTo>
                    <a:pt x="1794" y="2154"/>
                    <a:pt x="1817" y="2131"/>
                    <a:pt x="1810" y="2108"/>
                  </a:cubicBezTo>
                  <a:cubicBezTo>
                    <a:pt x="1810" y="2085"/>
                    <a:pt x="1779" y="2085"/>
                    <a:pt x="1756" y="2085"/>
                  </a:cubicBezTo>
                  <a:cubicBezTo>
                    <a:pt x="1741" y="2085"/>
                    <a:pt x="1741" y="2108"/>
                    <a:pt x="1726" y="2108"/>
                  </a:cubicBezTo>
                  <a:cubicBezTo>
                    <a:pt x="1711" y="2108"/>
                    <a:pt x="1695" y="2101"/>
                    <a:pt x="1688" y="2101"/>
                  </a:cubicBezTo>
                  <a:cubicBezTo>
                    <a:pt x="1672" y="2108"/>
                    <a:pt x="1672" y="2131"/>
                    <a:pt x="1657" y="2131"/>
                  </a:cubicBezTo>
                  <a:cubicBezTo>
                    <a:pt x="1626" y="2131"/>
                    <a:pt x="1596" y="2131"/>
                    <a:pt x="1565" y="2116"/>
                  </a:cubicBezTo>
                  <a:cubicBezTo>
                    <a:pt x="1550" y="2108"/>
                    <a:pt x="1550" y="2085"/>
                    <a:pt x="1535" y="2070"/>
                  </a:cubicBezTo>
                  <a:cubicBezTo>
                    <a:pt x="1527" y="2062"/>
                    <a:pt x="1519" y="2055"/>
                    <a:pt x="1512" y="2062"/>
                  </a:cubicBezTo>
                  <a:cubicBezTo>
                    <a:pt x="1474" y="2070"/>
                    <a:pt x="1443" y="2093"/>
                    <a:pt x="1405" y="2108"/>
                  </a:cubicBezTo>
                  <a:lnTo>
                    <a:pt x="1405" y="2108"/>
                  </a:lnTo>
                  <a:cubicBezTo>
                    <a:pt x="1397" y="2085"/>
                    <a:pt x="1405" y="2047"/>
                    <a:pt x="1382" y="2024"/>
                  </a:cubicBezTo>
                  <a:cubicBezTo>
                    <a:pt x="1374" y="2017"/>
                    <a:pt x="1359" y="2055"/>
                    <a:pt x="1344" y="2047"/>
                  </a:cubicBezTo>
                  <a:cubicBezTo>
                    <a:pt x="1329" y="2047"/>
                    <a:pt x="1329" y="2017"/>
                    <a:pt x="1313" y="2009"/>
                  </a:cubicBezTo>
                  <a:cubicBezTo>
                    <a:pt x="1290" y="2001"/>
                    <a:pt x="1267" y="2024"/>
                    <a:pt x="1244" y="2009"/>
                  </a:cubicBezTo>
                  <a:cubicBezTo>
                    <a:pt x="1206" y="1979"/>
                    <a:pt x="1191" y="1917"/>
                    <a:pt x="1145" y="1879"/>
                  </a:cubicBezTo>
                  <a:cubicBezTo>
                    <a:pt x="1130" y="1872"/>
                    <a:pt x="1100" y="1887"/>
                    <a:pt x="1077" y="1887"/>
                  </a:cubicBezTo>
                  <a:cubicBezTo>
                    <a:pt x="1054" y="1879"/>
                    <a:pt x="1046" y="1849"/>
                    <a:pt x="1031" y="1849"/>
                  </a:cubicBezTo>
                  <a:cubicBezTo>
                    <a:pt x="1008" y="1849"/>
                    <a:pt x="1000" y="1879"/>
                    <a:pt x="985" y="1872"/>
                  </a:cubicBezTo>
                  <a:cubicBezTo>
                    <a:pt x="931" y="1856"/>
                    <a:pt x="886" y="1826"/>
                    <a:pt x="840" y="1787"/>
                  </a:cubicBezTo>
                  <a:cubicBezTo>
                    <a:pt x="817" y="1772"/>
                    <a:pt x="794" y="1757"/>
                    <a:pt x="779" y="1734"/>
                  </a:cubicBezTo>
                  <a:cubicBezTo>
                    <a:pt x="771" y="1719"/>
                    <a:pt x="802" y="1711"/>
                    <a:pt x="802" y="1696"/>
                  </a:cubicBezTo>
                  <a:cubicBezTo>
                    <a:pt x="802" y="1681"/>
                    <a:pt x="771" y="1673"/>
                    <a:pt x="771" y="1658"/>
                  </a:cubicBezTo>
                  <a:cubicBezTo>
                    <a:pt x="763" y="1635"/>
                    <a:pt x="756" y="1604"/>
                    <a:pt x="771" y="1581"/>
                  </a:cubicBezTo>
                  <a:cubicBezTo>
                    <a:pt x="786" y="1566"/>
                    <a:pt x="832" y="1597"/>
                    <a:pt x="840" y="1574"/>
                  </a:cubicBezTo>
                  <a:cubicBezTo>
                    <a:pt x="863" y="1505"/>
                    <a:pt x="817" y="1436"/>
                    <a:pt x="840" y="1368"/>
                  </a:cubicBezTo>
                  <a:cubicBezTo>
                    <a:pt x="847" y="1345"/>
                    <a:pt x="878" y="1406"/>
                    <a:pt x="901" y="1406"/>
                  </a:cubicBezTo>
                  <a:cubicBezTo>
                    <a:pt x="916" y="1406"/>
                    <a:pt x="916" y="1375"/>
                    <a:pt x="939" y="1368"/>
                  </a:cubicBezTo>
                  <a:cubicBezTo>
                    <a:pt x="947" y="1360"/>
                    <a:pt x="977" y="1368"/>
                    <a:pt x="985" y="1352"/>
                  </a:cubicBezTo>
                  <a:cubicBezTo>
                    <a:pt x="992" y="1329"/>
                    <a:pt x="985" y="1291"/>
                    <a:pt x="977" y="1268"/>
                  </a:cubicBezTo>
                  <a:cubicBezTo>
                    <a:pt x="962" y="1245"/>
                    <a:pt x="939" y="1222"/>
                    <a:pt x="916" y="1222"/>
                  </a:cubicBezTo>
                  <a:cubicBezTo>
                    <a:pt x="832" y="1237"/>
                    <a:pt x="763" y="1329"/>
                    <a:pt x="679" y="1322"/>
                  </a:cubicBezTo>
                  <a:cubicBezTo>
                    <a:pt x="641" y="1314"/>
                    <a:pt x="687" y="1237"/>
                    <a:pt x="672" y="1199"/>
                  </a:cubicBezTo>
                  <a:cubicBezTo>
                    <a:pt x="664" y="1176"/>
                    <a:pt x="641" y="1161"/>
                    <a:pt x="626" y="1146"/>
                  </a:cubicBezTo>
                  <a:cubicBezTo>
                    <a:pt x="611" y="1131"/>
                    <a:pt x="595" y="1115"/>
                    <a:pt x="580" y="1123"/>
                  </a:cubicBezTo>
                  <a:cubicBezTo>
                    <a:pt x="565" y="1123"/>
                    <a:pt x="565" y="1146"/>
                    <a:pt x="550" y="1154"/>
                  </a:cubicBezTo>
                  <a:cubicBezTo>
                    <a:pt x="496" y="1176"/>
                    <a:pt x="450" y="1192"/>
                    <a:pt x="389" y="1207"/>
                  </a:cubicBezTo>
                  <a:cubicBezTo>
                    <a:pt x="381" y="1207"/>
                    <a:pt x="374" y="1184"/>
                    <a:pt x="366" y="1176"/>
                  </a:cubicBezTo>
                  <a:cubicBezTo>
                    <a:pt x="343" y="1176"/>
                    <a:pt x="320" y="1176"/>
                    <a:pt x="313" y="1192"/>
                  </a:cubicBezTo>
                  <a:cubicBezTo>
                    <a:pt x="305" y="1207"/>
                    <a:pt x="343" y="1230"/>
                    <a:pt x="328" y="1237"/>
                  </a:cubicBezTo>
                  <a:cubicBezTo>
                    <a:pt x="297" y="1253"/>
                    <a:pt x="259" y="1230"/>
                    <a:pt x="229" y="1237"/>
                  </a:cubicBezTo>
                  <a:cubicBezTo>
                    <a:pt x="213" y="1245"/>
                    <a:pt x="198" y="1253"/>
                    <a:pt x="183" y="1268"/>
                  </a:cubicBezTo>
                  <a:cubicBezTo>
                    <a:pt x="175" y="1276"/>
                    <a:pt x="183" y="1291"/>
                    <a:pt x="175" y="1306"/>
                  </a:cubicBezTo>
                  <a:cubicBezTo>
                    <a:pt x="168" y="1314"/>
                    <a:pt x="152" y="1306"/>
                    <a:pt x="137" y="1306"/>
                  </a:cubicBezTo>
                  <a:lnTo>
                    <a:pt x="137" y="1306"/>
                  </a:lnTo>
                  <a:cubicBezTo>
                    <a:pt x="114" y="1299"/>
                    <a:pt x="76" y="1299"/>
                    <a:pt x="76" y="1268"/>
                  </a:cubicBezTo>
                  <a:cubicBezTo>
                    <a:pt x="68" y="1230"/>
                    <a:pt x="129" y="1199"/>
                    <a:pt x="122" y="1154"/>
                  </a:cubicBezTo>
                  <a:cubicBezTo>
                    <a:pt x="122" y="1131"/>
                    <a:pt x="76" y="1138"/>
                    <a:pt x="61" y="1115"/>
                  </a:cubicBezTo>
                  <a:cubicBezTo>
                    <a:pt x="53" y="1108"/>
                    <a:pt x="53" y="1093"/>
                    <a:pt x="68" y="1085"/>
                  </a:cubicBezTo>
                  <a:cubicBezTo>
                    <a:pt x="114" y="1070"/>
                    <a:pt x="160" y="1054"/>
                    <a:pt x="213" y="1039"/>
                  </a:cubicBezTo>
                  <a:cubicBezTo>
                    <a:pt x="236" y="1039"/>
                    <a:pt x="282" y="1070"/>
                    <a:pt x="282" y="1039"/>
                  </a:cubicBezTo>
                  <a:cubicBezTo>
                    <a:pt x="290" y="1008"/>
                    <a:pt x="252" y="978"/>
                    <a:pt x="229" y="955"/>
                  </a:cubicBezTo>
                  <a:cubicBezTo>
                    <a:pt x="213" y="940"/>
                    <a:pt x="191" y="932"/>
                    <a:pt x="175" y="917"/>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59" name="Freeform 142">
              <a:extLst>
                <a:ext uri="{FF2B5EF4-FFF2-40B4-BE49-F238E27FC236}">
                  <a16:creationId xmlns:a16="http://schemas.microsoft.com/office/drawing/2014/main" id="{D97B934B-1045-4D07-A42C-653034EEDA17}"/>
                </a:ext>
              </a:extLst>
            </p:cNvPr>
            <p:cNvSpPr>
              <a:spLocks noChangeArrowheads="1"/>
            </p:cNvSpPr>
            <p:nvPr/>
          </p:nvSpPr>
          <p:spPr bwMode="auto">
            <a:xfrm>
              <a:off x="5843208" y="4219576"/>
              <a:ext cx="682581" cy="461963"/>
            </a:xfrm>
            <a:custGeom>
              <a:avLst/>
              <a:gdLst>
                <a:gd name="T0" fmla="*/ 0 w 1894"/>
                <a:gd name="T1" fmla="*/ 1085 h 1284"/>
                <a:gd name="T2" fmla="*/ 0 w 1894"/>
                <a:gd name="T3" fmla="*/ 1085 h 1284"/>
                <a:gd name="T4" fmla="*/ 38 w 1894"/>
                <a:gd name="T5" fmla="*/ 1016 h 1284"/>
                <a:gd name="T6" fmla="*/ 161 w 1894"/>
                <a:gd name="T7" fmla="*/ 1008 h 1284"/>
                <a:gd name="T8" fmla="*/ 122 w 1894"/>
                <a:gd name="T9" fmla="*/ 970 h 1284"/>
                <a:gd name="T10" fmla="*/ 168 w 1894"/>
                <a:gd name="T11" fmla="*/ 932 h 1284"/>
                <a:gd name="T12" fmla="*/ 168 w 1894"/>
                <a:gd name="T13" fmla="*/ 932 h 1284"/>
                <a:gd name="T14" fmla="*/ 252 w 1894"/>
                <a:gd name="T15" fmla="*/ 917 h 1284"/>
                <a:gd name="T16" fmla="*/ 267 w 1894"/>
                <a:gd name="T17" fmla="*/ 863 h 1284"/>
                <a:gd name="T18" fmla="*/ 306 w 1894"/>
                <a:gd name="T19" fmla="*/ 856 h 1284"/>
                <a:gd name="T20" fmla="*/ 321 w 1894"/>
                <a:gd name="T21" fmla="*/ 894 h 1284"/>
                <a:gd name="T22" fmla="*/ 458 w 1894"/>
                <a:gd name="T23" fmla="*/ 894 h 1284"/>
                <a:gd name="T24" fmla="*/ 512 w 1894"/>
                <a:gd name="T25" fmla="*/ 917 h 1284"/>
                <a:gd name="T26" fmla="*/ 580 w 1894"/>
                <a:gd name="T27" fmla="*/ 894 h 1284"/>
                <a:gd name="T28" fmla="*/ 588 w 1894"/>
                <a:gd name="T29" fmla="*/ 848 h 1284"/>
                <a:gd name="T30" fmla="*/ 634 w 1894"/>
                <a:gd name="T31" fmla="*/ 817 h 1284"/>
                <a:gd name="T32" fmla="*/ 688 w 1894"/>
                <a:gd name="T33" fmla="*/ 833 h 1284"/>
                <a:gd name="T34" fmla="*/ 711 w 1894"/>
                <a:gd name="T35" fmla="*/ 825 h 1284"/>
                <a:gd name="T36" fmla="*/ 695 w 1894"/>
                <a:gd name="T37" fmla="*/ 787 h 1284"/>
                <a:gd name="T38" fmla="*/ 756 w 1894"/>
                <a:gd name="T39" fmla="*/ 756 h 1284"/>
                <a:gd name="T40" fmla="*/ 749 w 1894"/>
                <a:gd name="T41" fmla="*/ 680 h 1284"/>
                <a:gd name="T42" fmla="*/ 711 w 1894"/>
                <a:gd name="T43" fmla="*/ 642 h 1284"/>
                <a:gd name="T44" fmla="*/ 611 w 1894"/>
                <a:gd name="T45" fmla="*/ 634 h 1284"/>
                <a:gd name="T46" fmla="*/ 611 w 1894"/>
                <a:gd name="T47" fmla="*/ 588 h 1284"/>
                <a:gd name="T48" fmla="*/ 573 w 1894"/>
                <a:gd name="T49" fmla="*/ 558 h 1284"/>
                <a:gd name="T50" fmla="*/ 611 w 1894"/>
                <a:gd name="T51" fmla="*/ 497 h 1284"/>
                <a:gd name="T52" fmla="*/ 665 w 1894"/>
                <a:gd name="T53" fmla="*/ 512 h 1284"/>
                <a:gd name="T54" fmla="*/ 703 w 1894"/>
                <a:gd name="T55" fmla="*/ 489 h 1284"/>
                <a:gd name="T56" fmla="*/ 726 w 1894"/>
                <a:gd name="T57" fmla="*/ 397 h 1284"/>
                <a:gd name="T58" fmla="*/ 764 w 1894"/>
                <a:gd name="T59" fmla="*/ 352 h 1284"/>
                <a:gd name="T60" fmla="*/ 802 w 1894"/>
                <a:gd name="T61" fmla="*/ 268 h 1284"/>
                <a:gd name="T62" fmla="*/ 802 w 1894"/>
                <a:gd name="T63" fmla="*/ 268 h 1284"/>
                <a:gd name="T64" fmla="*/ 1359 w 1894"/>
                <a:gd name="T65" fmla="*/ 23 h 1284"/>
                <a:gd name="T66" fmla="*/ 1473 w 1894"/>
                <a:gd name="T67" fmla="*/ 145 h 1284"/>
                <a:gd name="T68" fmla="*/ 1603 w 1894"/>
                <a:gd name="T69" fmla="*/ 352 h 1284"/>
                <a:gd name="T70" fmla="*/ 1786 w 1894"/>
                <a:gd name="T71" fmla="*/ 550 h 1284"/>
                <a:gd name="T72" fmla="*/ 1672 w 1894"/>
                <a:gd name="T73" fmla="*/ 649 h 1284"/>
                <a:gd name="T74" fmla="*/ 1458 w 1894"/>
                <a:gd name="T75" fmla="*/ 764 h 1284"/>
                <a:gd name="T76" fmla="*/ 1305 w 1894"/>
                <a:gd name="T77" fmla="*/ 703 h 1284"/>
                <a:gd name="T78" fmla="*/ 1046 w 1894"/>
                <a:gd name="T79" fmla="*/ 871 h 1284"/>
                <a:gd name="T80" fmla="*/ 946 w 1894"/>
                <a:gd name="T81" fmla="*/ 963 h 1284"/>
                <a:gd name="T82" fmla="*/ 900 w 1894"/>
                <a:gd name="T83" fmla="*/ 1108 h 1284"/>
                <a:gd name="T84" fmla="*/ 787 w 1894"/>
                <a:gd name="T85" fmla="*/ 1138 h 1284"/>
                <a:gd name="T86" fmla="*/ 603 w 1894"/>
                <a:gd name="T87" fmla="*/ 1199 h 1284"/>
                <a:gd name="T88" fmla="*/ 519 w 1894"/>
                <a:gd name="T89" fmla="*/ 1238 h 1284"/>
                <a:gd name="T90" fmla="*/ 390 w 1894"/>
                <a:gd name="T91" fmla="*/ 1199 h 1284"/>
                <a:gd name="T92" fmla="*/ 214 w 1894"/>
                <a:gd name="T93" fmla="*/ 1146 h 1284"/>
                <a:gd name="T94" fmla="*/ 46 w 1894"/>
                <a:gd name="T95" fmla="*/ 1161 h 1284"/>
                <a:gd name="T96" fmla="*/ 46 w 1894"/>
                <a:gd name="T97" fmla="*/ 1161 h 1284"/>
                <a:gd name="T98" fmla="*/ 0 w 1894"/>
                <a:gd name="T99" fmla="*/ 1085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94" h="1284">
                  <a:moveTo>
                    <a:pt x="0" y="1085"/>
                  </a:moveTo>
                  <a:lnTo>
                    <a:pt x="0" y="1085"/>
                  </a:lnTo>
                  <a:cubicBezTo>
                    <a:pt x="15" y="1062"/>
                    <a:pt x="15" y="1024"/>
                    <a:pt x="38" y="1016"/>
                  </a:cubicBezTo>
                  <a:cubicBezTo>
                    <a:pt x="76" y="993"/>
                    <a:pt x="130" y="1024"/>
                    <a:pt x="161" y="1008"/>
                  </a:cubicBezTo>
                  <a:cubicBezTo>
                    <a:pt x="176" y="1001"/>
                    <a:pt x="122" y="993"/>
                    <a:pt x="122" y="970"/>
                  </a:cubicBezTo>
                  <a:cubicBezTo>
                    <a:pt x="122" y="955"/>
                    <a:pt x="153" y="947"/>
                    <a:pt x="168" y="932"/>
                  </a:cubicBezTo>
                  <a:lnTo>
                    <a:pt x="168" y="932"/>
                  </a:lnTo>
                  <a:cubicBezTo>
                    <a:pt x="199" y="924"/>
                    <a:pt x="229" y="932"/>
                    <a:pt x="252" y="917"/>
                  </a:cubicBezTo>
                  <a:cubicBezTo>
                    <a:pt x="267" y="902"/>
                    <a:pt x="252" y="879"/>
                    <a:pt x="267" y="863"/>
                  </a:cubicBezTo>
                  <a:cubicBezTo>
                    <a:pt x="275" y="856"/>
                    <a:pt x="290" y="856"/>
                    <a:pt x="306" y="856"/>
                  </a:cubicBezTo>
                  <a:cubicBezTo>
                    <a:pt x="313" y="863"/>
                    <a:pt x="313" y="886"/>
                    <a:pt x="321" y="894"/>
                  </a:cubicBezTo>
                  <a:cubicBezTo>
                    <a:pt x="367" y="902"/>
                    <a:pt x="413" y="886"/>
                    <a:pt x="458" y="894"/>
                  </a:cubicBezTo>
                  <a:cubicBezTo>
                    <a:pt x="481" y="894"/>
                    <a:pt x="497" y="917"/>
                    <a:pt x="512" y="917"/>
                  </a:cubicBezTo>
                  <a:cubicBezTo>
                    <a:pt x="535" y="917"/>
                    <a:pt x="565" y="909"/>
                    <a:pt x="580" y="894"/>
                  </a:cubicBezTo>
                  <a:cubicBezTo>
                    <a:pt x="596" y="886"/>
                    <a:pt x="580" y="856"/>
                    <a:pt x="588" y="848"/>
                  </a:cubicBezTo>
                  <a:cubicBezTo>
                    <a:pt x="596" y="833"/>
                    <a:pt x="619" y="825"/>
                    <a:pt x="634" y="817"/>
                  </a:cubicBezTo>
                  <a:cubicBezTo>
                    <a:pt x="649" y="817"/>
                    <a:pt x="672" y="833"/>
                    <a:pt x="688" y="833"/>
                  </a:cubicBezTo>
                  <a:cubicBezTo>
                    <a:pt x="695" y="833"/>
                    <a:pt x="711" y="833"/>
                    <a:pt x="711" y="825"/>
                  </a:cubicBezTo>
                  <a:cubicBezTo>
                    <a:pt x="711" y="810"/>
                    <a:pt x="688" y="795"/>
                    <a:pt x="695" y="787"/>
                  </a:cubicBezTo>
                  <a:cubicBezTo>
                    <a:pt x="703" y="764"/>
                    <a:pt x="749" y="779"/>
                    <a:pt x="756" y="756"/>
                  </a:cubicBezTo>
                  <a:cubicBezTo>
                    <a:pt x="772" y="733"/>
                    <a:pt x="756" y="703"/>
                    <a:pt x="749" y="680"/>
                  </a:cubicBezTo>
                  <a:cubicBezTo>
                    <a:pt x="741" y="665"/>
                    <a:pt x="726" y="649"/>
                    <a:pt x="711" y="642"/>
                  </a:cubicBezTo>
                  <a:cubicBezTo>
                    <a:pt x="680" y="627"/>
                    <a:pt x="642" y="649"/>
                    <a:pt x="611" y="634"/>
                  </a:cubicBezTo>
                  <a:cubicBezTo>
                    <a:pt x="596" y="627"/>
                    <a:pt x="611" y="604"/>
                    <a:pt x="611" y="588"/>
                  </a:cubicBezTo>
                  <a:cubicBezTo>
                    <a:pt x="603" y="573"/>
                    <a:pt x="573" y="573"/>
                    <a:pt x="573" y="558"/>
                  </a:cubicBezTo>
                  <a:cubicBezTo>
                    <a:pt x="573" y="535"/>
                    <a:pt x="596" y="512"/>
                    <a:pt x="611" y="497"/>
                  </a:cubicBezTo>
                  <a:cubicBezTo>
                    <a:pt x="626" y="489"/>
                    <a:pt x="649" y="512"/>
                    <a:pt x="665" y="512"/>
                  </a:cubicBezTo>
                  <a:cubicBezTo>
                    <a:pt x="680" y="504"/>
                    <a:pt x="695" y="504"/>
                    <a:pt x="703" y="489"/>
                  </a:cubicBezTo>
                  <a:cubicBezTo>
                    <a:pt x="718" y="466"/>
                    <a:pt x="711" y="428"/>
                    <a:pt x="726" y="397"/>
                  </a:cubicBezTo>
                  <a:cubicBezTo>
                    <a:pt x="733" y="374"/>
                    <a:pt x="756" y="367"/>
                    <a:pt x="764" y="352"/>
                  </a:cubicBezTo>
                  <a:cubicBezTo>
                    <a:pt x="772" y="329"/>
                    <a:pt x="756" y="290"/>
                    <a:pt x="802" y="268"/>
                  </a:cubicBezTo>
                  <a:lnTo>
                    <a:pt x="802" y="268"/>
                  </a:lnTo>
                  <a:cubicBezTo>
                    <a:pt x="992" y="268"/>
                    <a:pt x="1175" y="23"/>
                    <a:pt x="1359" y="23"/>
                  </a:cubicBezTo>
                  <a:cubicBezTo>
                    <a:pt x="1481" y="23"/>
                    <a:pt x="1488" y="0"/>
                    <a:pt x="1473" y="145"/>
                  </a:cubicBezTo>
                  <a:cubicBezTo>
                    <a:pt x="1466" y="252"/>
                    <a:pt x="1481" y="344"/>
                    <a:pt x="1603" y="352"/>
                  </a:cubicBezTo>
                  <a:cubicBezTo>
                    <a:pt x="1664" y="367"/>
                    <a:pt x="1893" y="497"/>
                    <a:pt x="1786" y="550"/>
                  </a:cubicBezTo>
                  <a:cubicBezTo>
                    <a:pt x="1748" y="565"/>
                    <a:pt x="1710" y="627"/>
                    <a:pt x="1672" y="649"/>
                  </a:cubicBezTo>
                  <a:cubicBezTo>
                    <a:pt x="1634" y="688"/>
                    <a:pt x="1504" y="756"/>
                    <a:pt x="1458" y="764"/>
                  </a:cubicBezTo>
                  <a:cubicBezTo>
                    <a:pt x="1359" y="772"/>
                    <a:pt x="1374" y="733"/>
                    <a:pt x="1305" y="703"/>
                  </a:cubicBezTo>
                  <a:cubicBezTo>
                    <a:pt x="1252" y="680"/>
                    <a:pt x="1091" y="840"/>
                    <a:pt x="1046" y="871"/>
                  </a:cubicBezTo>
                  <a:cubicBezTo>
                    <a:pt x="1015" y="894"/>
                    <a:pt x="962" y="932"/>
                    <a:pt x="946" y="963"/>
                  </a:cubicBezTo>
                  <a:cubicBezTo>
                    <a:pt x="923" y="1016"/>
                    <a:pt x="954" y="1062"/>
                    <a:pt x="900" y="1108"/>
                  </a:cubicBezTo>
                  <a:cubicBezTo>
                    <a:pt x="877" y="1138"/>
                    <a:pt x="825" y="1154"/>
                    <a:pt x="787" y="1138"/>
                  </a:cubicBezTo>
                  <a:cubicBezTo>
                    <a:pt x="741" y="1123"/>
                    <a:pt x="642" y="1177"/>
                    <a:pt x="603" y="1199"/>
                  </a:cubicBezTo>
                  <a:cubicBezTo>
                    <a:pt x="565" y="1207"/>
                    <a:pt x="588" y="1283"/>
                    <a:pt x="519" y="1238"/>
                  </a:cubicBezTo>
                  <a:cubicBezTo>
                    <a:pt x="489" y="1215"/>
                    <a:pt x="428" y="1199"/>
                    <a:pt x="390" y="1199"/>
                  </a:cubicBezTo>
                  <a:cubicBezTo>
                    <a:pt x="321" y="1192"/>
                    <a:pt x="290" y="1146"/>
                    <a:pt x="214" y="1146"/>
                  </a:cubicBezTo>
                  <a:cubicBezTo>
                    <a:pt x="161" y="1146"/>
                    <a:pt x="99" y="1161"/>
                    <a:pt x="46" y="1161"/>
                  </a:cubicBezTo>
                  <a:lnTo>
                    <a:pt x="46" y="1161"/>
                  </a:lnTo>
                  <a:cubicBezTo>
                    <a:pt x="0" y="1085"/>
                    <a:pt x="0" y="1085"/>
                    <a:pt x="0" y="1085"/>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60" name="Freeform 143">
              <a:extLst>
                <a:ext uri="{FF2B5EF4-FFF2-40B4-BE49-F238E27FC236}">
                  <a16:creationId xmlns:a16="http://schemas.microsoft.com/office/drawing/2014/main" id="{228F3C24-52CE-408B-8685-FC6F80FFE06C}"/>
                </a:ext>
              </a:extLst>
            </p:cNvPr>
            <p:cNvSpPr>
              <a:spLocks noChangeArrowheads="1"/>
            </p:cNvSpPr>
            <p:nvPr/>
          </p:nvSpPr>
          <p:spPr bwMode="auto">
            <a:xfrm>
              <a:off x="5765424" y="4471988"/>
              <a:ext cx="173027" cy="138112"/>
            </a:xfrm>
            <a:custGeom>
              <a:avLst/>
              <a:gdLst>
                <a:gd name="T0" fmla="*/ 214 w 482"/>
                <a:gd name="T1" fmla="*/ 382 h 383"/>
                <a:gd name="T2" fmla="*/ 214 w 482"/>
                <a:gd name="T3" fmla="*/ 382 h 383"/>
                <a:gd name="T4" fmla="*/ 252 w 482"/>
                <a:gd name="T5" fmla="*/ 313 h 383"/>
                <a:gd name="T6" fmla="*/ 375 w 482"/>
                <a:gd name="T7" fmla="*/ 305 h 383"/>
                <a:gd name="T8" fmla="*/ 336 w 482"/>
                <a:gd name="T9" fmla="*/ 267 h 383"/>
                <a:gd name="T10" fmla="*/ 382 w 482"/>
                <a:gd name="T11" fmla="*/ 229 h 383"/>
                <a:gd name="T12" fmla="*/ 382 w 482"/>
                <a:gd name="T13" fmla="*/ 229 h 383"/>
                <a:gd name="T14" fmla="*/ 375 w 482"/>
                <a:gd name="T15" fmla="*/ 153 h 383"/>
                <a:gd name="T16" fmla="*/ 443 w 482"/>
                <a:gd name="T17" fmla="*/ 114 h 383"/>
                <a:gd name="T18" fmla="*/ 474 w 482"/>
                <a:gd name="T19" fmla="*/ 53 h 383"/>
                <a:gd name="T20" fmla="*/ 420 w 482"/>
                <a:gd name="T21" fmla="*/ 30 h 383"/>
                <a:gd name="T22" fmla="*/ 390 w 482"/>
                <a:gd name="T23" fmla="*/ 53 h 383"/>
                <a:gd name="T24" fmla="*/ 352 w 482"/>
                <a:gd name="T25" fmla="*/ 46 h 383"/>
                <a:gd name="T26" fmla="*/ 321 w 482"/>
                <a:gd name="T27" fmla="*/ 76 h 383"/>
                <a:gd name="T28" fmla="*/ 229 w 482"/>
                <a:gd name="T29" fmla="*/ 61 h 383"/>
                <a:gd name="T30" fmla="*/ 199 w 482"/>
                <a:gd name="T31" fmla="*/ 15 h 383"/>
                <a:gd name="T32" fmla="*/ 176 w 482"/>
                <a:gd name="T33" fmla="*/ 7 h 383"/>
                <a:gd name="T34" fmla="*/ 69 w 482"/>
                <a:gd name="T35" fmla="*/ 53 h 383"/>
                <a:gd name="T36" fmla="*/ 69 w 482"/>
                <a:gd name="T37" fmla="*/ 53 h 383"/>
                <a:gd name="T38" fmla="*/ 31 w 482"/>
                <a:gd name="T39" fmla="*/ 92 h 383"/>
                <a:gd name="T40" fmla="*/ 31 w 482"/>
                <a:gd name="T41" fmla="*/ 176 h 383"/>
                <a:gd name="T42" fmla="*/ 31 w 482"/>
                <a:gd name="T43" fmla="*/ 214 h 383"/>
                <a:gd name="T44" fmla="*/ 0 w 482"/>
                <a:gd name="T45" fmla="*/ 229 h 383"/>
                <a:gd name="T46" fmla="*/ 16 w 482"/>
                <a:gd name="T47" fmla="*/ 267 h 383"/>
                <a:gd name="T48" fmla="*/ 107 w 482"/>
                <a:gd name="T49" fmla="*/ 305 h 383"/>
                <a:gd name="T50" fmla="*/ 107 w 482"/>
                <a:gd name="T51" fmla="*/ 305 h 383"/>
                <a:gd name="T52" fmla="*/ 214 w 482"/>
                <a:gd name="T53" fmla="*/ 38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2" h="383">
                  <a:moveTo>
                    <a:pt x="214" y="382"/>
                  </a:moveTo>
                  <a:lnTo>
                    <a:pt x="214" y="382"/>
                  </a:lnTo>
                  <a:cubicBezTo>
                    <a:pt x="229" y="359"/>
                    <a:pt x="229" y="321"/>
                    <a:pt x="252" y="313"/>
                  </a:cubicBezTo>
                  <a:cubicBezTo>
                    <a:pt x="290" y="290"/>
                    <a:pt x="344" y="321"/>
                    <a:pt x="375" y="305"/>
                  </a:cubicBezTo>
                  <a:cubicBezTo>
                    <a:pt x="390" y="298"/>
                    <a:pt x="336" y="290"/>
                    <a:pt x="336" y="267"/>
                  </a:cubicBezTo>
                  <a:cubicBezTo>
                    <a:pt x="336" y="252"/>
                    <a:pt x="367" y="244"/>
                    <a:pt x="382" y="229"/>
                  </a:cubicBezTo>
                  <a:lnTo>
                    <a:pt x="382" y="229"/>
                  </a:lnTo>
                  <a:cubicBezTo>
                    <a:pt x="382" y="206"/>
                    <a:pt x="359" y="176"/>
                    <a:pt x="375" y="153"/>
                  </a:cubicBezTo>
                  <a:cubicBezTo>
                    <a:pt x="382" y="130"/>
                    <a:pt x="428" y="137"/>
                    <a:pt x="443" y="114"/>
                  </a:cubicBezTo>
                  <a:cubicBezTo>
                    <a:pt x="458" y="99"/>
                    <a:pt x="481" y="76"/>
                    <a:pt x="474" y="53"/>
                  </a:cubicBezTo>
                  <a:cubicBezTo>
                    <a:pt x="474" y="30"/>
                    <a:pt x="443" y="30"/>
                    <a:pt x="420" y="30"/>
                  </a:cubicBezTo>
                  <a:cubicBezTo>
                    <a:pt x="405" y="30"/>
                    <a:pt x="405" y="53"/>
                    <a:pt x="390" y="53"/>
                  </a:cubicBezTo>
                  <a:cubicBezTo>
                    <a:pt x="375" y="53"/>
                    <a:pt x="359" y="46"/>
                    <a:pt x="352" y="46"/>
                  </a:cubicBezTo>
                  <a:cubicBezTo>
                    <a:pt x="336" y="53"/>
                    <a:pt x="336" y="76"/>
                    <a:pt x="321" y="76"/>
                  </a:cubicBezTo>
                  <a:cubicBezTo>
                    <a:pt x="290" y="76"/>
                    <a:pt x="260" y="76"/>
                    <a:pt x="229" y="61"/>
                  </a:cubicBezTo>
                  <a:cubicBezTo>
                    <a:pt x="214" y="53"/>
                    <a:pt x="214" y="30"/>
                    <a:pt x="199" y="15"/>
                  </a:cubicBezTo>
                  <a:cubicBezTo>
                    <a:pt x="191" y="7"/>
                    <a:pt x="183" y="0"/>
                    <a:pt x="176" y="7"/>
                  </a:cubicBezTo>
                  <a:cubicBezTo>
                    <a:pt x="138" y="15"/>
                    <a:pt x="107" y="38"/>
                    <a:pt x="69" y="53"/>
                  </a:cubicBezTo>
                  <a:lnTo>
                    <a:pt x="69" y="53"/>
                  </a:lnTo>
                  <a:cubicBezTo>
                    <a:pt x="61" y="69"/>
                    <a:pt x="38" y="76"/>
                    <a:pt x="31" y="92"/>
                  </a:cubicBezTo>
                  <a:cubicBezTo>
                    <a:pt x="23" y="122"/>
                    <a:pt x="31" y="145"/>
                    <a:pt x="31" y="176"/>
                  </a:cubicBezTo>
                  <a:cubicBezTo>
                    <a:pt x="31" y="191"/>
                    <a:pt x="31" y="206"/>
                    <a:pt x="31" y="214"/>
                  </a:cubicBezTo>
                  <a:cubicBezTo>
                    <a:pt x="23" y="229"/>
                    <a:pt x="8" y="221"/>
                    <a:pt x="0" y="229"/>
                  </a:cubicBezTo>
                  <a:cubicBezTo>
                    <a:pt x="0" y="244"/>
                    <a:pt x="8" y="260"/>
                    <a:pt x="16" y="267"/>
                  </a:cubicBezTo>
                  <a:cubicBezTo>
                    <a:pt x="38" y="282"/>
                    <a:pt x="77" y="290"/>
                    <a:pt x="107" y="305"/>
                  </a:cubicBezTo>
                  <a:lnTo>
                    <a:pt x="107" y="305"/>
                  </a:lnTo>
                  <a:cubicBezTo>
                    <a:pt x="214" y="382"/>
                    <a:pt x="214" y="382"/>
                    <a:pt x="214" y="382"/>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61" name="Freeform 144">
              <a:extLst>
                <a:ext uri="{FF2B5EF4-FFF2-40B4-BE49-F238E27FC236}">
                  <a16:creationId xmlns:a16="http://schemas.microsoft.com/office/drawing/2014/main" id="{678D3A9A-5EAB-4B23-B014-7BB33EF7DD63}"/>
                </a:ext>
              </a:extLst>
            </p:cNvPr>
            <p:cNvSpPr>
              <a:spLocks noChangeArrowheads="1"/>
            </p:cNvSpPr>
            <p:nvPr/>
          </p:nvSpPr>
          <p:spPr bwMode="auto">
            <a:xfrm>
              <a:off x="5219360" y="4133851"/>
              <a:ext cx="588925" cy="588963"/>
            </a:xfrm>
            <a:custGeom>
              <a:avLst/>
              <a:gdLst>
                <a:gd name="T0" fmla="*/ 489 w 1636"/>
                <a:gd name="T1" fmla="*/ 1291 h 1636"/>
                <a:gd name="T2" fmla="*/ 596 w 1636"/>
                <a:gd name="T3" fmla="*/ 1314 h 1636"/>
                <a:gd name="T4" fmla="*/ 680 w 1636"/>
                <a:gd name="T5" fmla="*/ 1352 h 1636"/>
                <a:gd name="T6" fmla="*/ 672 w 1636"/>
                <a:gd name="T7" fmla="*/ 1497 h 1636"/>
                <a:gd name="T8" fmla="*/ 749 w 1636"/>
                <a:gd name="T9" fmla="*/ 1574 h 1636"/>
                <a:gd name="T10" fmla="*/ 779 w 1636"/>
                <a:gd name="T11" fmla="*/ 1589 h 1636"/>
                <a:gd name="T12" fmla="*/ 894 w 1636"/>
                <a:gd name="T13" fmla="*/ 1620 h 1636"/>
                <a:gd name="T14" fmla="*/ 986 w 1636"/>
                <a:gd name="T15" fmla="*/ 1574 h 1636"/>
                <a:gd name="T16" fmla="*/ 955 w 1636"/>
                <a:gd name="T17" fmla="*/ 1452 h 1636"/>
                <a:gd name="T18" fmla="*/ 1024 w 1636"/>
                <a:gd name="T19" fmla="*/ 1459 h 1636"/>
                <a:gd name="T20" fmla="*/ 1108 w 1636"/>
                <a:gd name="T21" fmla="*/ 1482 h 1636"/>
                <a:gd name="T22" fmla="*/ 1176 w 1636"/>
                <a:gd name="T23" fmla="*/ 1490 h 1636"/>
                <a:gd name="T24" fmla="*/ 1245 w 1636"/>
                <a:gd name="T25" fmla="*/ 1467 h 1636"/>
                <a:gd name="T26" fmla="*/ 1375 w 1636"/>
                <a:gd name="T27" fmla="*/ 1436 h 1636"/>
                <a:gd name="T28" fmla="*/ 1406 w 1636"/>
                <a:gd name="T29" fmla="*/ 1398 h 1636"/>
                <a:gd name="T30" fmla="*/ 1612 w 1636"/>
                <a:gd name="T31" fmla="*/ 1391 h 1636"/>
                <a:gd name="T32" fmla="*/ 1589 w 1636"/>
                <a:gd name="T33" fmla="*/ 1322 h 1636"/>
                <a:gd name="T34" fmla="*/ 1627 w 1636"/>
                <a:gd name="T35" fmla="*/ 1245 h 1636"/>
                <a:gd name="T36" fmla="*/ 1520 w 1636"/>
                <a:gd name="T37" fmla="*/ 1169 h 1636"/>
                <a:gd name="T38" fmla="*/ 1551 w 1636"/>
                <a:gd name="T39" fmla="*/ 1116 h 1636"/>
                <a:gd name="T40" fmla="*/ 1589 w 1636"/>
                <a:gd name="T41" fmla="*/ 993 h 1636"/>
                <a:gd name="T42" fmla="*/ 1566 w 1636"/>
                <a:gd name="T43" fmla="*/ 909 h 1636"/>
                <a:gd name="T44" fmla="*/ 1497 w 1636"/>
                <a:gd name="T45" fmla="*/ 894 h 1636"/>
                <a:gd name="T46" fmla="*/ 1329 w 1636"/>
                <a:gd name="T47" fmla="*/ 764 h 1636"/>
                <a:gd name="T48" fmla="*/ 1215 w 1636"/>
                <a:gd name="T49" fmla="*/ 734 h 1636"/>
                <a:gd name="T50" fmla="*/ 1024 w 1636"/>
                <a:gd name="T51" fmla="*/ 672 h 1636"/>
                <a:gd name="T52" fmla="*/ 986 w 1636"/>
                <a:gd name="T53" fmla="*/ 581 h 1636"/>
                <a:gd name="T54" fmla="*/ 955 w 1636"/>
                <a:gd name="T55" fmla="*/ 466 h 1636"/>
                <a:gd name="T56" fmla="*/ 1024 w 1636"/>
                <a:gd name="T57" fmla="*/ 253 h 1636"/>
                <a:gd name="T58" fmla="*/ 1123 w 1636"/>
                <a:gd name="T59" fmla="*/ 253 h 1636"/>
                <a:gd name="T60" fmla="*/ 1161 w 1636"/>
                <a:gd name="T61" fmla="*/ 153 h 1636"/>
                <a:gd name="T62" fmla="*/ 863 w 1636"/>
                <a:gd name="T63" fmla="*/ 207 h 1636"/>
                <a:gd name="T64" fmla="*/ 810 w 1636"/>
                <a:gd name="T65" fmla="*/ 31 h 1636"/>
                <a:gd name="T66" fmla="*/ 734 w 1636"/>
                <a:gd name="T67" fmla="*/ 39 h 1636"/>
                <a:gd name="T68" fmla="*/ 550 w 1636"/>
                <a:gd name="T69" fmla="*/ 61 h 1636"/>
                <a:gd name="T70" fmla="*/ 512 w 1636"/>
                <a:gd name="T71" fmla="*/ 122 h 1636"/>
                <a:gd name="T72" fmla="*/ 367 w 1636"/>
                <a:gd name="T73" fmla="*/ 153 h 1636"/>
                <a:gd name="T74" fmla="*/ 321 w 1636"/>
                <a:gd name="T75" fmla="*/ 191 h 1636"/>
                <a:gd name="T76" fmla="*/ 275 w 1636"/>
                <a:gd name="T77" fmla="*/ 237 h 1636"/>
                <a:gd name="T78" fmla="*/ 191 w 1636"/>
                <a:gd name="T79" fmla="*/ 237 h 1636"/>
                <a:gd name="T80" fmla="*/ 138 w 1636"/>
                <a:gd name="T81" fmla="*/ 298 h 1636"/>
                <a:gd name="T82" fmla="*/ 8 w 1636"/>
                <a:gd name="T83" fmla="*/ 474 h 1636"/>
                <a:gd name="T84" fmla="*/ 100 w 1636"/>
                <a:gd name="T85" fmla="*/ 604 h 1636"/>
                <a:gd name="T86" fmla="*/ 290 w 1636"/>
                <a:gd name="T87" fmla="*/ 611 h 1636"/>
                <a:gd name="T88" fmla="*/ 283 w 1636"/>
                <a:gd name="T89" fmla="*/ 741 h 1636"/>
                <a:gd name="T90" fmla="*/ 252 w 1636"/>
                <a:gd name="T91" fmla="*/ 879 h 1636"/>
                <a:gd name="T92" fmla="*/ 283 w 1636"/>
                <a:gd name="T93" fmla="*/ 1062 h 1636"/>
                <a:gd name="T94" fmla="*/ 443 w 1636"/>
                <a:gd name="T95" fmla="*/ 1207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36" h="1636">
                  <a:moveTo>
                    <a:pt x="489" y="1291"/>
                  </a:moveTo>
                  <a:lnTo>
                    <a:pt x="489" y="1291"/>
                  </a:lnTo>
                  <a:cubicBezTo>
                    <a:pt x="512" y="1299"/>
                    <a:pt x="535" y="1306"/>
                    <a:pt x="565" y="1314"/>
                  </a:cubicBezTo>
                  <a:cubicBezTo>
                    <a:pt x="573" y="1314"/>
                    <a:pt x="588" y="1306"/>
                    <a:pt x="596" y="1314"/>
                  </a:cubicBezTo>
                  <a:cubicBezTo>
                    <a:pt x="611" y="1314"/>
                    <a:pt x="611" y="1329"/>
                    <a:pt x="627" y="1337"/>
                  </a:cubicBezTo>
                  <a:cubicBezTo>
                    <a:pt x="642" y="1345"/>
                    <a:pt x="672" y="1329"/>
                    <a:pt x="680" y="1352"/>
                  </a:cubicBezTo>
                  <a:cubicBezTo>
                    <a:pt x="688" y="1360"/>
                    <a:pt x="649" y="1360"/>
                    <a:pt x="642" y="1375"/>
                  </a:cubicBezTo>
                  <a:cubicBezTo>
                    <a:pt x="642" y="1421"/>
                    <a:pt x="657" y="1459"/>
                    <a:pt x="672" y="1497"/>
                  </a:cubicBezTo>
                  <a:cubicBezTo>
                    <a:pt x="680" y="1505"/>
                    <a:pt x="695" y="1490"/>
                    <a:pt x="703" y="1497"/>
                  </a:cubicBezTo>
                  <a:cubicBezTo>
                    <a:pt x="726" y="1520"/>
                    <a:pt x="726" y="1551"/>
                    <a:pt x="749" y="1574"/>
                  </a:cubicBezTo>
                  <a:cubicBezTo>
                    <a:pt x="756" y="1581"/>
                    <a:pt x="772" y="1581"/>
                    <a:pt x="779" y="1589"/>
                  </a:cubicBezTo>
                  <a:lnTo>
                    <a:pt x="779" y="1589"/>
                  </a:lnTo>
                  <a:cubicBezTo>
                    <a:pt x="802" y="1581"/>
                    <a:pt x="817" y="1558"/>
                    <a:pt x="840" y="1566"/>
                  </a:cubicBezTo>
                  <a:cubicBezTo>
                    <a:pt x="863" y="1574"/>
                    <a:pt x="871" y="1612"/>
                    <a:pt x="894" y="1620"/>
                  </a:cubicBezTo>
                  <a:cubicBezTo>
                    <a:pt x="901" y="1635"/>
                    <a:pt x="924" y="1635"/>
                    <a:pt x="940" y="1627"/>
                  </a:cubicBezTo>
                  <a:cubicBezTo>
                    <a:pt x="963" y="1620"/>
                    <a:pt x="970" y="1597"/>
                    <a:pt x="986" y="1574"/>
                  </a:cubicBezTo>
                  <a:cubicBezTo>
                    <a:pt x="986" y="1566"/>
                    <a:pt x="986" y="1543"/>
                    <a:pt x="978" y="1528"/>
                  </a:cubicBezTo>
                  <a:cubicBezTo>
                    <a:pt x="978" y="1505"/>
                    <a:pt x="955" y="1475"/>
                    <a:pt x="955" y="1452"/>
                  </a:cubicBezTo>
                  <a:cubicBezTo>
                    <a:pt x="955" y="1444"/>
                    <a:pt x="963" y="1436"/>
                    <a:pt x="970" y="1436"/>
                  </a:cubicBezTo>
                  <a:cubicBezTo>
                    <a:pt x="986" y="1444"/>
                    <a:pt x="1001" y="1459"/>
                    <a:pt x="1024" y="1459"/>
                  </a:cubicBezTo>
                  <a:cubicBezTo>
                    <a:pt x="1031" y="1467"/>
                    <a:pt x="1054" y="1459"/>
                    <a:pt x="1070" y="1459"/>
                  </a:cubicBezTo>
                  <a:cubicBezTo>
                    <a:pt x="1077" y="1467"/>
                    <a:pt x="1092" y="1490"/>
                    <a:pt x="1108" y="1482"/>
                  </a:cubicBezTo>
                  <a:cubicBezTo>
                    <a:pt x="1131" y="1475"/>
                    <a:pt x="1138" y="1436"/>
                    <a:pt x="1161" y="1436"/>
                  </a:cubicBezTo>
                  <a:cubicBezTo>
                    <a:pt x="1176" y="1436"/>
                    <a:pt x="1169" y="1475"/>
                    <a:pt x="1176" y="1490"/>
                  </a:cubicBezTo>
                  <a:lnTo>
                    <a:pt x="1176" y="1490"/>
                  </a:lnTo>
                  <a:cubicBezTo>
                    <a:pt x="1199" y="1482"/>
                    <a:pt x="1222" y="1482"/>
                    <a:pt x="1245" y="1467"/>
                  </a:cubicBezTo>
                  <a:cubicBezTo>
                    <a:pt x="1253" y="1467"/>
                    <a:pt x="1253" y="1444"/>
                    <a:pt x="1261" y="1444"/>
                  </a:cubicBezTo>
                  <a:cubicBezTo>
                    <a:pt x="1299" y="1436"/>
                    <a:pt x="1337" y="1444"/>
                    <a:pt x="1375" y="1436"/>
                  </a:cubicBezTo>
                  <a:lnTo>
                    <a:pt x="1375" y="1436"/>
                  </a:lnTo>
                  <a:cubicBezTo>
                    <a:pt x="1383" y="1421"/>
                    <a:pt x="1390" y="1398"/>
                    <a:pt x="1406" y="1398"/>
                  </a:cubicBezTo>
                  <a:cubicBezTo>
                    <a:pt x="1444" y="1391"/>
                    <a:pt x="1490" y="1406"/>
                    <a:pt x="1536" y="1406"/>
                  </a:cubicBezTo>
                  <a:cubicBezTo>
                    <a:pt x="1558" y="1406"/>
                    <a:pt x="1589" y="1406"/>
                    <a:pt x="1612" y="1391"/>
                  </a:cubicBezTo>
                  <a:cubicBezTo>
                    <a:pt x="1627" y="1391"/>
                    <a:pt x="1635" y="1375"/>
                    <a:pt x="1627" y="1368"/>
                  </a:cubicBezTo>
                  <a:cubicBezTo>
                    <a:pt x="1627" y="1352"/>
                    <a:pt x="1597" y="1345"/>
                    <a:pt x="1589" y="1322"/>
                  </a:cubicBezTo>
                  <a:cubicBezTo>
                    <a:pt x="1589" y="1291"/>
                    <a:pt x="1612" y="1268"/>
                    <a:pt x="1627" y="1245"/>
                  </a:cubicBezTo>
                  <a:lnTo>
                    <a:pt x="1627" y="1245"/>
                  </a:lnTo>
                  <a:cubicBezTo>
                    <a:pt x="1597" y="1230"/>
                    <a:pt x="1558" y="1222"/>
                    <a:pt x="1536" y="1207"/>
                  </a:cubicBezTo>
                  <a:cubicBezTo>
                    <a:pt x="1528" y="1200"/>
                    <a:pt x="1520" y="1184"/>
                    <a:pt x="1520" y="1169"/>
                  </a:cubicBezTo>
                  <a:cubicBezTo>
                    <a:pt x="1528" y="1161"/>
                    <a:pt x="1543" y="1169"/>
                    <a:pt x="1551" y="1154"/>
                  </a:cubicBezTo>
                  <a:cubicBezTo>
                    <a:pt x="1551" y="1146"/>
                    <a:pt x="1551" y="1131"/>
                    <a:pt x="1551" y="1116"/>
                  </a:cubicBezTo>
                  <a:cubicBezTo>
                    <a:pt x="1551" y="1085"/>
                    <a:pt x="1543" y="1062"/>
                    <a:pt x="1551" y="1032"/>
                  </a:cubicBezTo>
                  <a:cubicBezTo>
                    <a:pt x="1558" y="1016"/>
                    <a:pt x="1581" y="1009"/>
                    <a:pt x="1589" y="993"/>
                  </a:cubicBezTo>
                  <a:lnTo>
                    <a:pt x="1589" y="993"/>
                  </a:lnTo>
                  <a:cubicBezTo>
                    <a:pt x="1581" y="970"/>
                    <a:pt x="1589" y="932"/>
                    <a:pt x="1566" y="909"/>
                  </a:cubicBezTo>
                  <a:cubicBezTo>
                    <a:pt x="1558" y="902"/>
                    <a:pt x="1543" y="940"/>
                    <a:pt x="1528" y="932"/>
                  </a:cubicBezTo>
                  <a:cubicBezTo>
                    <a:pt x="1513" y="932"/>
                    <a:pt x="1513" y="902"/>
                    <a:pt x="1497" y="894"/>
                  </a:cubicBezTo>
                  <a:cubicBezTo>
                    <a:pt x="1474" y="886"/>
                    <a:pt x="1451" y="909"/>
                    <a:pt x="1428" y="894"/>
                  </a:cubicBezTo>
                  <a:cubicBezTo>
                    <a:pt x="1390" y="864"/>
                    <a:pt x="1375" y="802"/>
                    <a:pt x="1329" y="764"/>
                  </a:cubicBezTo>
                  <a:cubicBezTo>
                    <a:pt x="1314" y="757"/>
                    <a:pt x="1284" y="772"/>
                    <a:pt x="1261" y="772"/>
                  </a:cubicBezTo>
                  <a:cubicBezTo>
                    <a:pt x="1238" y="764"/>
                    <a:pt x="1230" y="734"/>
                    <a:pt x="1215" y="734"/>
                  </a:cubicBezTo>
                  <a:cubicBezTo>
                    <a:pt x="1192" y="734"/>
                    <a:pt x="1184" y="764"/>
                    <a:pt x="1169" y="757"/>
                  </a:cubicBezTo>
                  <a:cubicBezTo>
                    <a:pt x="1115" y="741"/>
                    <a:pt x="1070" y="711"/>
                    <a:pt x="1024" y="672"/>
                  </a:cubicBezTo>
                  <a:cubicBezTo>
                    <a:pt x="1001" y="657"/>
                    <a:pt x="978" y="642"/>
                    <a:pt x="963" y="619"/>
                  </a:cubicBezTo>
                  <a:cubicBezTo>
                    <a:pt x="955" y="604"/>
                    <a:pt x="986" y="596"/>
                    <a:pt x="986" y="581"/>
                  </a:cubicBezTo>
                  <a:cubicBezTo>
                    <a:pt x="986" y="566"/>
                    <a:pt x="955" y="558"/>
                    <a:pt x="955" y="543"/>
                  </a:cubicBezTo>
                  <a:cubicBezTo>
                    <a:pt x="947" y="520"/>
                    <a:pt x="940" y="489"/>
                    <a:pt x="955" y="466"/>
                  </a:cubicBezTo>
                  <a:cubicBezTo>
                    <a:pt x="970" y="451"/>
                    <a:pt x="1016" y="482"/>
                    <a:pt x="1024" y="459"/>
                  </a:cubicBezTo>
                  <a:cubicBezTo>
                    <a:pt x="1047" y="390"/>
                    <a:pt x="1001" y="321"/>
                    <a:pt x="1024" y="253"/>
                  </a:cubicBezTo>
                  <a:cubicBezTo>
                    <a:pt x="1031" y="230"/>
                    <a:pt x="1062" y="291"/>
                    <a:pt x="1085" y="291"/>
                  </a:cubicBezTo>
                  <a:cubicBezTo>
                    <a:pt x="1100" y="291"/>
                    <a:pt x="1100" y="260"/>
                    <a:pt x="1123" y="253"/>
                  </a:cubicBezTo>
                  <a:cubicBezTo>
                    <a:pt x="1131" y="245"/>
                    <a:pt x="1161" y="253"/>
                    <a:pt x="1169" y="237"/>
                  </a:cubicBezTo>
                  <a:cubicBezTo>
                    <a:pt x="1176" y="214"/>
                    <a:pt x="1169" y="176"/>
                    <a:pt x="1161" y="153"/>
                  </a:cubicBezTo>
                  <a:cubicBezTo>
                    <a:pt x="1146" y="130"/>
                    <a:pt x="1123" y="107"/>
                    <a:pt x="1100" y="107"/>
                  </a:cubicBezTo>
                  <a:cubicBezTo>
                    <a:pt x="1016" y="122"/>
                    <a:pt x="947" y="214"/>
                    <a:pt x="863" y="207"/>
                  </a:cubicBezTo>
                  <a:cubicBezTo>
                    <a:pt x="825" y="199"/>
                    <a:pt x="871" y="122"/>
                    <a:pt x="856" y="84"/>
                  </a:cubicBezTo>
                  <a:cubicBezTo>
                    <a:pt x="848" y="61"/>
                    <a:pt x="825" y="46"/>
                    <a:pt x="810" y="31"/>
                  </a:cubicBezTo>
                  <a:cubicBezTo>
                    <a:pt x="795" y="16"/>
                    <a:pt x="779" y="0"/>
                    <a:pt x="764" y="8"/>
                  </a:cubicBezTo>
                  <a:cubicBezTo>
                    <a:pt x="749" y="8"/>
                    <a:pt x="749" y="31"/>
                    <a:pt x="734" y="39"/>
                  </a:cubicBezTo>
                  <a:cubicBezTo>
                    <a:pt x="680" y="61"/>
                    <a:pt x="634" y="77"/>
                    <a:pt x="573" y="92"/>
                  </a:cubicBezTo>
                  <a:cubicBezTo>
                    <a:pt x="565" y="92"/>
                    <a:pt x="558" y="69"/>
                    <a:pt x="550" y="61"/>
                  </a:cubicBezTo>
                  <a:cubicBezTo>
                    <a:pt x="527" y="61"/>
                    <a:pt x="504" y="61"/>
                    <a:pt x="497" y="77"/>
                  </a:cubicBezTo>
                  <a:cubicBezTo>
                    <a:pt x="489" y="92"/>
                    <a:pt x="527" y="115"/>
                    <a:pt x="512" y="122"/>
                  </a:cubicBezTo>
                  <a:cubicBezTo>
                    <a:pt x="481" y="138"/>
                    <a:pt x="443" y="115"/>
                    <a:pt x="413" y="122"/>
                  </a:cubicBezTo>
                  <a:cubicBezTo>
                    <a:pt x="397" y="130"/>
                    <a:pt x="382" y="138"/>
                    <a:pt x="367" y="153"/>
                  </a:cubicBezTo>
                  <a:cubicBezTo>
                    <a:pt x="359" y="161"/>
                    <a:pt x="367" y="176"/>
                    <a:pt x="359" y="191"/>
                  </a:cubicBezTo>
                  <a:cubicBezTo>
                    <a:pt x="352" y="199"/>
                    <a:pt x="336" y="191"/>
                    <a:pt x="321" y="191"/>
                  </a:cubicBezTo>
                  <a:lnTo>
                    <a:pt x="321" y="191"/>
                  </a:lnTo>
                  <a:cubicBezTo>
                    <a:pt x="306" y="207"/>
                    <a:pt x="298" y="237"/>
                    <a:pt x="275" y="237"/>
                  </a:cubicBezTo>
                  <a:cubicBezTo>
                    <a:pt x="260" y="245"/>
                    <a:pt x="245" y="222"/>
                    <a:pt x="222" y="222"/>
                  </a:cubicBezTo>
                  <a:cubicBezTo>
                    <a:pt x="206" y="222"/>
                    <a:pt x="199" y="230"/>
                    <a:pt x="191" y="237"/>
                  </a:cubicBezTo>
                  <a:cubicBezTo>
                    <a:pt x="176" y="253"/>
                    <a:pt x="191" y="283"/>
                    <a:pt x="176" y="298"/>
                  </a:cubicBezTo>
                  <a:cubicBezTo>
                    <a:pt x="168" y="314"/>
                    <a:pt x="145" y="291"/>
                    <a:pt x="138" y="298"/>
                  </a:cubicBezTo>
                  <a:cubicBezTo>
                    <a:pt x="100" y="329"/>
                    <a:pt x="69" y="375"/>
                    <a:pt x="38" y="413"/>
                  </a:cubicBezTo>
                  <a:cubicBezTo>
                    <a:pt x="31" y="428"/>
                    <a:pt x="0" y="451"/>
                    <a:pt x="8" y="474"/>
                  </a:cubicBezTo>
                  <a:cubicBezTo>
                    <a:pt x="23" y="512"/>
                    <a:pt x="77" y="527"/>
                    <a:pt x="100" y="566"/>
                  </a:cubicBezTo>
                  <a:cubicBezTo>
                    <a:pt x="107" y="573"/>
                    <a:pt x="84" y="596"/>
                    <a:pt x="100" y="604"/>
                  </a:cubicBezTo>
                  <a:cubicBezTo>
                    <a:pt x="123" y="611"/>
                    <a:pt x="153" y="589"/>
                    <a:pt x="184" y="596"/>
                  </a:cubicBezTo>
                  <a:cubicBezTo>
                    <a:pt x="214" y="596"/>
                    <a:pt x="260" y="589"/>
                    <a:pt x="290" y="611"/>
                  </a:cubicBezTo>
                  <a:cubicBezTo>
                    <a:pt x="306" y="627"/>
                    <a:pt x="267" y="650"/>
                    <a:pt x="267" y="672"/>
                  </a:cubicBezTo>
                  <a:cubicBezTo>
                    <a:pt x="267" y="695"/>
                    <a:pt x="298" y="718"/>
                    <a:pt x="283" y="741"/>
                  </a:cubicBezTo>
                  <a:cubicBezTo>
                    <a:pt x="283" y="757"/>
                    <a:pt x="237" y="726"/>
                    <a:pt x="237" y="741"/>
                  </a:cubicBezTo>
                  <a:cubicBezTo>
                    <a:pt x="222" y="787"/>
                    <a:pt x="252" y="833"/>
                    <a:pt x="252" y="879"/>
                  </a:cubicBezTo>
                  <a:cubicBezTo>
                    <a:pt x="252" y="909"/>
                    <a:pt x="237" y="940"/>
                    <a:pt x="245" y="963"/>
                  </a:cubicBezTo>
                  <a:cubicBezTo>
                    <a:pt x="245" y="1001"/>
                    <a:pt x="267" y="1032"/>
                    <a:pt x="283" y="1062"/>
                  </a:cubicBezTo>
                  <a:cubicBezTo>
                    <a:pt x="298" y="1100"/>
                    <a:pt x="298" y="1154"/>
                    <a:pt x="329" y="1184"/>
                  </a:cubicBezTo>
                  <a:cubicBezTo>
                    <a:pt x="359" y="1215"/>
                    <a:pt x="413" y="1184"/>
                    <a:pt x="443" y="1207"/>
                  </a:cubicBezTo>
                  <a:cubicBezTo>
                    <a:pt x="466" y="1222"/>
                    <a:pt x="474" y="1261"/>
                    <a:pt x="489" y="1291"/>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62" name="Freeform 145">
              <a:extLst>
                <a:ext uri="{FF2B5EF4-FFF2-40B4-BE49-F238E27FC236}">
                  <a16:creationId xmlns:a16="http://schemas.microsoft.com/office/drawing/2014/main" id="{634EB91C-F78B-46CB-9537-9FD30F636B3F}"/>
                </a:ext>
              </a:extLst>
            </p:cNvPr>
            <p:cNvSpPr>
              <a:spLocks noChangeArrowheads="1"/>
            </p:cNvSpPr>
            <p:nvPr/>
          </p:nvSpPr>
          <p:spPr bwMode="auto">
            <a:xfrm>
              <a:off x="7833803" y="9539288"/>
              <a:ext cx="131753" cy="93662"/>
            </a:xfrm>
            <a:custGeom>
              <a:avLst/>
              <a:gdLst>
                <a:gd name="T0" fmla="*/ 321 w 368"/>
                <a:gd name="T1" fmla="*/ 260 h 261"/>
                <a:gd name="T2" fmla="*/ 321 w 368"/>
                <a:gd name="T3" fmla="*/ 260 h 261"/>
                <a:gd name="T4" fmla="*/ 367 w 368"/>
                <a:gd name="T5" fmla="*/ 176 h 261"/>
                <a:gd name="T6" fmla="*/ 336 w 368"/>
                <a:gd name="T7" fmla="*/ 123 h 261"/>
                <a:gd name="T8" fmla="*/ 275 w 368"/>
                <a:gd name="T9" fmla="*/ 123 h 261"/>
                <a:gd name="T10" fmla="*/ 260 w 368"/>
                <a:gd name="T11" fmla="*/ 54 h 261"/>
                <a:gd name="T12" fmla="*/ 183 w 368"/>
                <a:gd name="T13" fmla="*/ 23 h 261"/>
                <a:gd name="T14" fmla="*/ 183 w 368"/>
                <a:gd name="T15" fmla="*/ 23 h 261"/>
                <a:gd name="T16" fmla="*/ 115 w 368"/>
                <a:gd name="T17" fmla="*/ 8 h 261"/>
                <a:gd name="T18" fmla="*/ 92 w 368"/>
                <a:gd name="T19" fmla="*/ 54 h 261"/>
                <a:gd name="T20" fmla="*/ 15 w 368"/>
                <a:gd name="T21" fmla="*/ 54 h 261"/>
                <a:gd name="T22" fmla="*/ 61 w 368"/>
                <a:gd name="T23" fmla="*/ 199 h 261"/>
                <a:gd name="T24" fmla="*/ 61 w 368"/>
                <a:gd name="T25" fmla="*/ 199 h 261"/>
                <a:gd name="T26" fmla="*/ 321 w 368"/>
                <a:gd name="T27" fmla="*/ 26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8" h="261">
                  <a:moveTo>
                    <a:pt x="321" y="260"/>
                  </a:moveTo>
                  <a:lnTo>
                    <a:pt x="321" y="260"/>
                  </a:lnTo>
                  <a:cubicBezTo>
                    <a:pt x="336" y="237"/>
                    <a:pt x="367" y="199"/>
                    <a:pt x="367" y="176"/>
                  </a:cubicBezTo>
                  <a:cubicBezTo>
                    <a:pt x="367" y="153"/>
                    <a:pt x="359" y="130"/>
                    <a:pt x="336" y="123"/>
                  </a:cubicBezTo>
                  <a:cubicBezTo>
                    <a:pt x="321" y="115"/>
                    <a:pt x="290" y="138"/>
                    <a:pt x="275" y="123"/>
                  </a:cubicBezTo>
                  <a:cubicBezTo>
                    <a:pt x="260" y="107"/>
                    <a:pt x="275" y="69"/>
                    <a:pt x="260" y="54"/>
                  </a:cubicBezTo>
                  <a:cubicBezTo>
                    <a:pt x="244" y="31"/>
                    <a:pt x="206" y="31"/>
                    <a:pt x="183" y="23"/>
                  </a:cubicBezTo>
                  <a:lnTo>
                    <a:pt x="183" y="23"/>
                  </a:lnTo>
                  <a:cubicBezTo>
                    <a:pt x="161" y="15"/>
                    <a:pt x="138" y="0"/>
                    <a:pt x="115" y="8"/>
                  </a:cubicBezTo>
                  <a:cubicBezTo>
                    <a:pt x="99" y="8"/>
                    <a:pt x="107" y="46"/>
                    <a:pt x="92" y="54"/>
                  </a:cubicBezTo>
                  <a:cubicBezTo>
                    <a:pt x="69" y="69"/>
                    <a:pt x="23" y="31"/>
                    <a:pt x="15" y="54"/>
                  </a:cubicBezTo>
                  <a:cubicBezTo>
                    <a:pt x="0" y="92"/>
                    <a:pt x="46" y="161"/>
                    <a:pt x="61" y="199"/>
                  </a:cubicBezTo>
                  <a:lnTo>
                    <a:pt x="61" y="199"/>
                  </a:lnTo>
                  <a:cubicBezTo>
                    <a:pt x="153" y="207"/>
                    <a:pt x="237" y="229"/>
                    <a:pt x="321" y="26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63" name="Freeform 146">
              <a:extLst>
                <a:ext uri="{FF2B5EF4-FFF2-40B4-BE49-F238E27FC236}">
                  <a16:creationId xmlns:a16="http://schemas.microsoft.com/office/drawing/2014/main" id="{A5B1D343-390E-44DE-B772-5B75B400217F}"/>
                </a:ext>
              </a:extLst>
            </p:cNvPr>
            <p:cNvSpPr>
              <a:spLocks noChangeArrowheads="1"/>
            </p:cNvSpPr>
            <p:nvPr/>
          </p:nvSpPr>
          <p:spPr bwMode="auto">
            <a:xfrm>
              <a:off x="7898885" y="9302750"/>
              <a:ext cx="566701" cy="401638"/>
            </a:xfrm>
            <a:custGeom>
              <a:avLst/>
              <a:gdLst>
                <a:gd name="T0" fmla="*/ 245 w 1575"/>
                <a:gd name="T1" fmla="*/ 39 h 1117"/>
                <a:gd name="T2" fmla="*/ 245 w 1575"/>
                <a:gd name="T3" fmla="*/ 39 h 1117"/>
                <a:gd name="T4" fmla="*/ 291 w 1575"/>
                <a:gd name="T5" fmla="*/ 23 h 1117"/>
                <a:gd name="T6" fmla="*/ 291 w 1575"/>
                <a:gd name="T7" fmla="*/ 23 h 1117"/>
                <a:gd name="T8" fmla="*/ 451 w 1575"/>
                <a:gd name="T9" fmla="*/ 16 h 1117"/>
                <a:gd name="T10" fmla="*/ 466 w 1575"/>
                <a:gd name="T11" fmla="*/ 92 h 1117"/>
                <a:gd name="T12" fmla="*/ 611 w 1575"/>
                <a:gd name="T13" fmla="*/ 84 h 1117"/>
                <a:gd name="T14" fmla="*/ 726 w 1575"/>
                <a:gd name="T15" fmla="*/ 84 h 1117"/>
                <a:gd name="T16" fmla="*/ 795 w 1575"/>
                <a:gd name="T17" fmla="*/ 161 h 1117"/>
                <a:gd name="T18" fmla="*/ 909 w 1575"/>
                <a:gd name="T19" fmla="*/ 230 h 1117"/>
                <a:gd name="T20" fmla="*/ 963 w 1575"/>
                <a:gd name="T21" fmla="*/ 298 h 1117"/>
                <a:gd name="T22" fmla="*/ 1100 w 1575"/>
                <a:gd name="T23" fmla="*/ 375 h 1117"/>
                <a:gd name="T24" fmla="*/ 1207 w 1575"/>
                <a:gd name="T25" fmla="*/ 336 h 1117"/>
                <a:gd name="T26" fmla="*/ 1291 w 1575"/>
                <a:gd name="T27" fmla="*/ 375 h 1117"/>
                <a:gd name="T28" fmla="*/ 1391 w 1575"/>
                <a:gd name="T29" fmla="*/ 359 h 1117"/>
                <a:gd name="T30" fmla="*/ 1497 w 1575"/>
                <a:gd name="T31" fmla="*/ 505 h 1117"/>
                <a:gd name="T32" fmla="*/ 1566 w 1575"/>
                <a:gd name="T33" fmla="*/ 505 h 1117"/>
                <a:gd name="T34" fmla="*/ 1543 w 1575"/>
                <a:gd name="T35" fmla="*/ 611 h 1117"/>
                <a:gd name="T36" fmla="*/ 1543 w 1575"/>
                <a:gd name="T37" fmla="*/ 611 h 1117"/>
                <a:gd name="T38" fmla="*/ 1391 w 1575"/>
                <a:gd name="T39" fmla="*/ 604 h 1117"/>
                <a:gd name="T40" fmla="*/ 1192 w 1575"/>
                <a:gd name="T41" fmla="*/ 780 h 1117"/>
                <a:gd name="T42" fmla="*/ 1161 w 1575"/>
                <a:gd name="T43" fmla="*/ 795 h 1117"/>
                <a:gd name="T44" fmla="*/ 657 w 1575"/>
                <a:gd name="T45" fmla="*/ 1001 h 1117"/>
                <a:gd name="T46" fmla="*/ 321 w 1575"/>
                <a:gd name="T47" fmla="*/ 970 h 1117"/>
                <a:gd name="T48" fmla="*/ 199 w 1575"/>
                <a:gd name="T49" fmla="*/ 947 h 1117"/>
                <a:gd name="T50" fmla="*/ 138 w 1575"/>
                <a:gd name="T51" fmla="*/ 917 h 1117"/>
                <a:gd name="T52" fmla="*/ 138 w 1575"/>
                <a:gd name="T53" fmla="*/ 917 h 1117"/>
                <a:gd name="T54" fmla="*/ 184 w 1575"/>
                <a:gd name="T55" fmla="*/ 833 h 1117"/>
                <a:gd name="T56" fmla="*/ 153 w 1575"/>
                <a:gd name="T57" fmla="*/ 780 h 1117"/>
                <a:gd name="T58" fmla="*/ 92 w 1575"/>
                <a:gd name="T59" fmla="*/ 780 h 1117"/>
                <a:gd name="T60" fmla="*/ 77 w 1575"/>
                <a:gd name="T61" fmla="*/ 711 h 1117"/>
                <a:gd name="T62" fmla="*/ 0 w 1575"/>
                <a:gd name="T63" fmla="*/ 680 h 1117"/>
                <a:gd name="T64" fmla="*/ 0 w 1575"/>
                <a:gd name="T65" fmla="*/ 680 h 1117"/>
                <a:gd name="T66" fmla="*/ 39 w 1575"/>
                <a:gd name="T67" fmla="*/ 520 h 1117"/>
                <a:gd name="T68" fmla="*/ 31 w 1575"/>
                <a:gd name="T69" fmla="*/ 443 h 1117"/>
                <a:gd name="T70" fmla="*/ 77 w 1575"/>
                <a:gd name="T71" fmla="*/ 405 h 1117"/>
                <a:gd name="T72" fmla="*/ 191 w 1575"/>
                <a:gd name="T73" fmla="*/ 436 h 1117"/>
                <a:gd name="T74" fmla="*/ 222 w 1575"/>
                <a:gd name="T75" fmla="*/ 268 h 1117"/>
                <a:gd name="T76" fmla="*/ 161 w 1575"/>
                <a:gd name="T77" fmla="*/ 161 h 1117"/>
                <a:gd name="T78" fmla="*/ 275 w 1575"/>
                <a:gd name="T79" fmla="*/ 115 h 1117"/>
                <a:gd name="T80" fmla="*/ 245 w 1575"/>
                <a:gd name="T81" fmla="*/ 39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75" h="1117">
                  <a:moveTo>
                    <a:pt x="245" y="39"/>
                  </a:moveTo>
                  <a:lnTo>
                    <a:pt x="245" y="39"/>
                  </a:lnTo>
                  <a:cubicBezTo>
                    <a:pt x="291" y="23"/>
                    <a:pt x="291" y="23"/>
                    <a:pt x="291" y="23"/>
                  </a:cubicBezTo>
                  <a:lnTo>
                    <a:pt x="291" y="23"/>
                  </a:lnTo>
                  <a:cubicBezTo>
                    <a:pt x="344" y="23"/>
                    <a:pt x="405" y="0"/>
                    <a:pt x="451" y="16"/>
                  </a:cubicBezTo>
                  <a:cubicBezTo>
                    <a:pt x="474" y="31"/>
                    <a:pt x="443" y="84"/>
                    <a:pt x="466" y="92"/>
                  </a:cubicBezTo>
                  <a:cubicBezTo>
                    <a:pt x="512" y="107"/>
                    <a:pt x="566" y="92"/>
                    <a:pt x="611" y="84"/>
                  </a:cubicBezTo>
                  <a:cubicBezTo>
                    <a:pt x="650" y="84"/>
                    <a:pt x="688" y="69"/>
                    <a:pt x="726" y="84"/>
                  </a:cubicBezTo>
                  <a:cubicBezTo>
                    <a:pt x="757" y="100"/>
                    <a:pt x="772" y="138"/>
                    <a:pt x="795" y="161"/>
                  </a:cubicBezTo>
                  <a:cubicBezTo>
                    <a:pt x="833" y="191"/>
                    <a:pt x="871" y="207"/>
                    <a:pt x="909" y="230"/>
                  </a:cubicBezTo>
                  <a:cubicBezTo>
                    <a:pt x="932" y="253"/>
                    <a:pt x="940" y="283"/>
                    <a:pt x="963" y="298"/>
                  </a:cubicBezTo>
                  <a:cubicBezTo>
                    <a:pt x="1001" y="329"/>
                    <a:pt x="1047" y="359"/>
                    <a:pt x="1100" y="375"/>
                  </a:cubicBezTo>
                  <a:cubicBezTo>
                    <a:pt x="1139" y="375"/>
                    <a:pt x="1169" y="336"/>
                    <a:pt x="1207" y="336"/>
                  </a:cubicBezTo>
                  <a:cubicBezTo>
                    <a:pt x="1238" y="336"/>
                    <a:pt x="1261" y="367"/>
                    <a:pt x="1291" y="375"/>
                  </a:cubicBezTo>
                  <a:cubicBezTo>
                    <a:pt x="1322" y="375"/>
                    <a:pt x="1360" y="344"/>
                    <a:pt x="1391" y="359"/>
                  </a:cubicBezTo>
                  <a:cubicBezTo>
                    <a:pt x="1436" y="390"/>
                    <a:pt x="1452" y="466"/>
                    <a:pt x="1497" y="505"/>
                  </a:cubicBezTo>
                  <a:cubicBezTo>
                    <a:pt x="1513" y="520"/>
                    <a:pt x="1551" y="482"/>
                    <a:pt x="1566" y="505"/>
                  </a:cubicBezTo>
                  <a:cubicBezTo>
                    <a:pt x="1574" y="528"/>
                    <a:pt x="1543" y="589"/>
                    <a:pt x="1543" y="611"/>
                  </a:cubicBezTo>
                  <a:lnTo>
                    <a:pt x="1543" y="611"/>
                  </a:lnTo>
                  <a:cubicBezTo>
                    <a:pt x="1490" y="604"/>
                    <a:pt x="1429" y="589"/>
                    <a:pt x="1391" y="604"/>
                  </a:cubicBezTo>
                  <a:cubicBezTo>
                    <a:pt x="1306" y="634"/>
                    <a:pt x="1268" y="734"/>
                    <a:pt x="1192" y="780"/>
                  </a:cubicBezTo>
                  <a:cubicBezTo>
                    <a:pt x="1161" y="795"/>
                    <a:pt x="1161" y="795"/>
                    <a:pt x="1161" y="795"/>
                  </a:cubicBezTo>
                  <a:cubicBezTo>
                    <a:pt x="932" y="833"/>
                    <a:pt x="833" y="825"/>
                    <a:pt x="657" y="1001"/>
                  </a:cubicBezTo>
                  <a:cubicBezTo>
                    <a:pt x="543" y="1116"/>
                    <a:pt x="443" y="1047"/>
                    <a:pt x="321" y="970"/>
                  </a:cubicBezTo>
                  <a:cubicBezTo>
                    <a:pt x="291" y="947"/>
                    <a:pt x="237" y="963"/>
                    <a:pt x="199" y="947"/>
                  </a:cubicBezTo>
                  <a:cubicBezTo>
                    <a:pt x="176" y="932"/>
                    <a:pt x="161" y="925"/>
                    <a:pt x="138" y="917"/>
                  </a:cubicBezTo>
                  <a:lnTo>
                    <a:pt x="138" y="917"/>
                  </a:lnTo>
                  <a:cubicBezTo>
                    <a:pt x="153" y="894"/>
                    <a:pt x="184" y="856"/>
                    <a:pt x="184" y="833"/>
                  </a:cubicBezTo>
                  <a:cubicBezTo>
                    <a:pt x="184" y="810"/>
                    <a:pt x="176" y="787"/>
                    <a:pt x="153" y="780"/>
                  </a:cubicBezTo>
                  <a:cubicBezTo>
                    <a:pt x="138" y="772"/>
                    <a:pt x="107" y="795"/>
                    <a:pt x="92" y="780"/>
                  </a:cubicBezTo>
                  <a:cubicBezTo>
                    <a:pt x="77" y="764"/>
                    <a:pt x="92" y="726"/>
                    <a:pt x="77" y="711"/>
                  </a:cubicBezTo>
                  <a:cubicBezTo>
                    <a:pt x="61" y="688"/>
                    <a:pt x="23" y="688"/>
                    <a:pt x="0" y="680"/>
                  </a:cubicBezTo>
                  <a:lnTo>
                    <a:pt x="0" y="680"/>
                  </a:lnTo>
                  <a:cubicBezTo>
                    <a:pt x="8" y="627"/>
                    <a:pt x="31" y="573"/>
                    <a:pt x="39" y="520"/>
                  </a:cubicBezTo>
                  <a:cubicBezTo>
                    <a:pt x="46" y="497"/>
                    <a:pt x="23" y="466"/>
                    <a:pt x="31" y="443"/>
                  </a:cubicBezTo>
                  <a:cubicBezTo>
                    <a:pt x="39" y="428"/>
                    <a:pt x="54" y="405"/>
                    <a:pt x="77" y="405"/>
                  </a:cubicBezTo>
                  <a:cubicBezTo>
                    <a:pt x="115" y="398"/>
                    <a:pt x="161" y="459"/>
                    <a:pt x="191" y="436"/>
                  </a:cubicBezTo>
                  <a:cubicBezTo>
                    <a:pt x="230" y="398"/>
                    <a:pt x="222" y="321"/>
                    <a:pt x="222" y="268"/>
                  </a:cubicBezTo>
                  <a:cubicBezTo>
                    <a:pt x="214" y="230"/>
                    <a:pt x="153" y="199"/>
                    <a:pt x="161" y="161"/>
                  </a:cubicBezTo>
                  <a:cubicBezTo>
                    <a:pt x="176" y="123"/>
                    <a:pt x="253" y="146"/>
                    <a:pt x="275" y="115"/>
                  </a:cubicBezTo>
                  <a:cubicBezTo>
                    <a:pt x="291" y="92"/>
                    <a:pt x="260" y="61"/>
                    <a:pt x="245" y="39"/>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64" name="Freeform 147">
              <a:extLst>
                <a:ext uri="{FF2B5EF4-FFF2-40B4-BE49-F238E27FC236}">
                  <a16:creationId xmlns:a16="http://schemas.microsoft.com/office/drawing/2014/main" id="{1B93901B-B791-4954-B1AA-E3703AC901D8}"/>
                </a:ext>
              </a:extLst>
            </p:cNvPr>
            <p:cNvSpPr>
              <a:spLocks noChangeArrowheads="1"/>
            </p:cNvSpPr>
            <p:nvPr/>
          </p:nvSpPr>
          <p:spPr bwMode="auto">
            <a:xfrm>
              <a:off x="7435366" y="9293225"/>
              <a:ext cx="569876" cy="419100"/>
            </a:xfrm>
            <a:custGeom>
              <a:avLst/>
              <a:gdLst>
                <a:gd name="T0" fmla="*/ 1290 w 1582"/>
                <a:gd name="T1" fmla="*/ 710 h 1162"/>
                <a:gd name="T2" fmla="*/ 1290 w 1582"/>
                <a:gd name="T3" fmla="*/ 710 h 1162"/>
                <a:gd name="T4" fmla="*/ 1329 w 1582"/>
                <a:gd name="T5" fmla="*/ 550 h 1162"/>
                <a:gd name="T6" fmla="*/ 1321 w 1582"/>
                <a:gd name="T7" fmla="*/ 473 h 1162"/>
                <a:gd name="T8" fmla="*/ 1367 w 1582"/>
                <a:gd name="T9" fmla="*/ 435 h 1162"/>
                <a:gd name="T10" fmla="*/ 1481 w 1582"/>
                <a:gd name="T11" fmla="*/ 466 h 1162"/>
                <a:gd name="T12" fmla="*/ 1512 w 1582"/>
                <a:gd name="T13" fmla="*/ 298 h 1162"/>
                <a:gd name="T14" fmla="*/ 1451 w 1582"/>
                <a:gd name="T15" fmla="*/ 191 h 1162"/>
                <a:gd name="T16" fmla="*/ 1565 w 1582"/>
                <a:gd name="T17" fmla="*/ 145 h 1162"/>
                <a:gd name="T18" fmla="*/ 1535 w 1582"/>
                <a:gd name="T19" fmla="*/ 69 h 1162"/>
                <a:gd name="T20" fmla="*/ 1535 w 1582"/>
                <a:gd name="T21" fmla="*/ 69 h 1162"/>
                <a:gd name="T22" fmla="*/ 1390 w 1582"/>
                <a:gd name="T23" fmla="*/ 61 h 1162"/>
                <a:gd name="T24" fmla="*/ 1298 w 1582"/>
                <a:gd name="T25" fmla="*/ 69 h 1162"/>
                <a:gd name="T26" fmla="*/ 1260 w 1582"/>
                <a:gd name="T27" fmla="*/ 8 h 1162"/>
                <a:gd name="T28" fmla="*/ 1199 w 1582"/>
                <a:gd name="T29" fmla="*/ 0 h 1162"/>
                <a:gd name="T30" fmla="*/ 1099 w 1582"/>
                <a:gd name="T31" fmla="*/ 69 h 1162"/>
                <a:gd name="T32" fmla="*/ 832 w 1582"/>
                <a:gd name="T33" fmla="*/ 160 h 1162"/>
                <a:gd name="T34" fmla="*/ 626 w 1582"/>
                <a:gd name="T35" fmla="*/ 206 h 1162"/>
                <a:gd name="T36" fmla="*/ 526 w 1582"/>
                <a:gd name="T37" fmla="*/ 198 h 1162"/>
                <a:gd name="T38" fmla="*/ 420 w 1582"/>
                <a:gd name="T39" fmla="*/ 221 h 1162"/>
                <a:gd name="T40" fmla="*/ 320 w 1582"/>
                <a:gd name="T41" fmla="*/ 198 h 1162"/>
                <a:gd name="T42" fmla="*/ 320 w 1582"/>
                <a:gd name="T43" fmla="*/ 198 h 1162"/>
                <a:gd name="T44" fmla="*/ 229 w 1582"/>
                <a:gd name="T45" fmla="*/ 260 h 1162"/>
                <a:gd name="T46" fmla="*/ 175 w 1582"/>
                <a:gd name="T47" fmla="*/ 252 h 1162"/>
                <a:gd name="T48" fmla="*/ 107 w 1582"/>
                <a:gd name="T49" fmla="*/ 344 h 1162"/>
                <a:gd name="T50" fmla="*/ 45 w 1582"/>
                <a:gd name="T51" fmla="*/ 504 h 1162"/>
                <a:gd name="T52" fmla="*/ 0 w 1582"/>
                <a:gd name="T53" fmla="*/ 672 h 1162"/>
                <a:gd name="T54" fmla="*/ 38 w 1582"/>
                <a:gd name="T55" fmla="*/ 741 h 1162"/>
                <a:gd name="T56" fmla="*/ 0 w 1582"/>
                <a:gd name="T57" fmla="*/ 825 h 1162"/>
                <a:gd name="T58" fmla="*/ 38 w 1582"/>
                <a:gd name="T59" fmla="*/ 1023 h 1162"/>
                <a:gd name="T60" fmla="*/ 38 w 1582"/>
                <a:gd name="T61" fmla="*/ 1023 h 1162"/>
                <a:gd name="T62" fmla="*/ 76 w 1582"/>
                <a:gd name="T63" fmla="*/ 1031 h 1162"/>
                <a:gd name="T64" fmla="*/ 236 w 1582"/>
                <a:gd name="T65" fmla="*/ 1161 h 1162"/>
                <a:gd name="T66" fmla="*/ 236 w 1582"/>
                <a:gd name="T67" fmla="*/ 1161 h 1162"/>
                <a:gd name="T68" fmla="*/ 595 w 1582"/>
                <a:gd name="T69" fmla="*/ 947 h 1162"/>
                <a:gd name="T70" fmla="*/ 1069 w 1582"/>
                <a:gd name="T71" fmla="*/ 878 h 1162"/>
                <a:gd name="T72" fmla="*/ 1168 w 1582"/>
                <a:gd name="T73" fmla="*/ 886 h 1162"/>
                <a:gd name="T74" fmla="*/ 1168 w 1582"/>
                <a:gd name="T75" fmla="*/ 886 h 1162"/>
                <a:gd name="T76" fmla="*/ 1122 w 1582"/>
                <a:gd name="T77" fmla="*/ 741 h 1162"/>
                <a:gd name="T78" fmla="*/ 1199 w 1582"/>
                <a:gd name="T79" fmla="*/ 741 h 1162"/>
                <a:gd name="T80" fmla="*/ 1222 w 1582"/>
                <a:gd name="T81" fmla="*/ 695 h 1162"/>
                <a:gd name="T82" fmla="*/ 1290 w 1582"/>
                <a:gd name="T83" fmla="*/ 710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2" h="1162">
                  <a:moveTo>
                    <a:pt x="1290" y="710"/>
                  </a:moveTo>
                  <a:lnTo>
                    <a:pt x="1290" y="710"/>
                  </a:lnTo>
                  <a:cubicBezTo>
                    <a:pt x="1298" y="657"/>
                    <a:pt x="1321" y="603"/>
                    <a:pt x="1329" y="550"/>
                  </a:cubicBezTo>
                  <a:cubicBezTo>
                    <a:pt x="1336" y="527"/>
                    <a:pt x="1313" y="496"/>
                    <a:pt x="1321" y="473"/>
                  </a:cubicBezTo>
                  <a:cubicBezTo>
                    <a:pt x="1329" y="458"/>
                    <a:pt x="1344" y="435"/>
                    <a:pt x="1367" y="435"/>
                  </a:cubicBezTo>
                  <a:cubicBezTo>
                    <a:pt x="1405" y="428"/>
                    <a:pt x="1451" y="489"/>
                    <a:pt x="1481" y="466"/>
                  </a:cubicBezTo>
                  <a:cubicBezTo>
                    <a:pt x="1520" y="428"/>
                    <a:pt x="1512" y="351"/>
                    <a:pt x="1512" y="298"/>
                  </a:cubicBezTo>
                  <a:cubicBezTo>
                    <a:pt x="1504" y="260"/>
                    <a:pt x="1443" y="229"/>
                    <a:pt x="1451" y="191"/>
                  </a:cubicBezTo>
                  <a:cubicBezTo>
                    <a:pt x="1466" y="153"/>
                    <a:pt x="1543" y="176"/>
                    <a:pt x="1565" y="145"/>
                  </a:cubicBezTo>
                  <a:cubicBezTo>
                    <a:pt x="1581" y="122"/>
                    <a:pt x="1550" y="91"/>
                    <a:pt x="1535" y="69"/>
                  </a:cubicBezTo>
                  <a:lnTo>
                    <a:pt x="1535" y="69"/>
                  </a:lnTo>
                  <a:cubicBezTo>
                    <a:pt x="1489" y="69"/>
                    <a:pt x="1443" y="61"/>
                    <a:pt x="1390" y="61"/>
                  </a:cubicBezTo>
                  <a:cubicBezTo>
                    <a:pt x="1359" y="69"/>
                    <a:pt x="1329" y="84"/>
                    <a:pt x="1298" y="69"/>
                  </a:cubicBezTo>
                  <a:cubicBezTo>
                    <a:pt x="1275" y="61"/>
                    <a:pt x="1275" y="30"/>
                    <a:pt x="1260" y="8"/>
                  </a:cubicBezTo>
                  <a:cubicBezTo>
                    <a:pt x="1260" y="8"/>
                    <a:pt x="1206" y="0"/>
                    <a:pt x="1199" y="0"/>
                  </a:cubicBezTo>
                  <a:cubicBezTo>
                    <a:pt x="1191" y="0"/>
                    <a:pt x="1099" y="69"/>
                    <a:pt x="1099" y="69"/>
                  </a:cubicBezTo>
                  <a:cubicBezTo>
                    <a:pt x="1008" y="99"/>
                    <a:pt x="924" y="130"/>
                    <a:pt x="832" y="160"/>
                  </a:cubicBezTo>
                  <a:cubicBezTo>
                    <a:pt x="763" y="176"/>
                    <a:pt x="695" y="198"/>
                    <a:pt x="626" y="206"/>
                  </a:cubicBezTo>
                  <a:cubicBezTo>
                    <a:pt x="595" y="206"/>
                    <a:pt x="557" y="191"/>
                    <a:pt x="526" y="198"/>
                  </a:cubicBezTo>
                  <a:cubicBezTo>
                    <a:pt x="488" y="198"/>
                    <a:pt x="458" y="221"/>
                    <a:pt x="420" y="221"/>
                  </a:cubicBezTo>
                  <a:cubicBezTo>
                    <a:pt x="382" y="221"/>
                    <a:pt x="351" y="206"/>
                    <a:pt x="320" y="198"/>
                  </a:cubicBezTo>
                  <a:lnTo>
                    <a:pt x="320" y="198"/>
                  </a:lnTo>
                  <a:cubicBezTo>
                    <a:pt x="290" y="214"/>
                    <a:pt x="259" y="244"/>
                    <a:pt x="229" y="260"/>
                  </a:cubicBezTo>
                  <a:cubicBezTo>
                    <a:pt x="213" y="267"/>
                    <a:pt x="190" y="244"/>
                    <a:pt x="175" y="252"/>
                  </a:cubicBezTo>
                  <a:cubicBezTo>
                    <a:pt x="145" y="275"/>
                    <a:pt x="122" y="313"/>
                    <a:pt x="107" y="344"/>
                  </a:cubicBezTo>
                  <a:cubicBezTo>
                    <a:pt x="84" y="397"/>
                    <a:pt x="68" y="450"/>
                    <a:pt x="45" y="504"/>
                  </a:cubicBezTo>
                  <a:cubicBezTo>
                    <a:pt x="30" y="558"/>
                    <a:pt x="7" y="611"/>
                    <a:pt x="0" y="672"/>
                  </a:cubicBezTo>
                  <a:cubicBezTo>
                    <a:pt x="0" y="695"/>
                    <a:pt x="38" y="710"/>
                    <a:pt x="38" y="741"/>
                  </a:cubicBezTo>
                  <a:cubicBezTo>
                    <a:pt x="38" y="771"/>
                    <a:pt x="0" y="794"/>
                    <a:pt x="0" y="825"/>
                  </a:cubicBezTo>
                  <a:cubicBezTo>
                    <a:pt x="0" y="871"/>
                    <a:pt x="30" y="985"/>
                    <a:pt x="38" y="1023"/>
                  </a:cubicBezTo>
                  <a:lnTo>
                    <a:pt x="38" y="1023"/>
                  </a:lnTo>
                  <a:cubicBezTo>
                    <a:pt x="53" y="1023"/>
                    <a:pt x="61" y="1031"/>
                    <a:pt x="76" y="1031"/>
                  </a:cubicBezTo>
                  <a:cubicBezTo>
                    <a:pt x="129" y="1046"/>
                    <a:pt x="198" y="1161"/>
                    <a:pt x="236" y="1161"/>
                  </a:cubicBezTo>
                  <a:lnTo>
                    <a:pt x="236" y="1161"/>
                  </a:lnTo>
                  <a:cubicBezTo>
                    <a:pt x="236" y="1000"/>
                    <a:pt x="481" y="970"/>
                    <a:pt x="595" y="947"/>
                  </a:cubicBezTo>
                  <a:cubicBezTo>
                    <a:pt x="763" y="909"/>
                    <a:pt x="901" y="962"/>
                    <a:pt x="1069" y="878"/>
                  </a:cubicBezTo>
                  <a:cubicBezTo>
                    <a:pt x="1099" y="878"/>
                    <a:pt x="1138" y="878"/>
                    <a:pt x="1168" y="886"/>
                  </a:cubicBezTo>
                  <a:lnTo>
                    <a:pt x="1168" y="886"/>
                  </a:lnTo>
                  <a:cubicBezTo>
                    <a:pt x="1153" y="848"/>
                    <a:pt x="1107" y="779"/>
                    <a:pt x="1122" y="741"/>
                  </a:cubicBezTo>
                  <a:cubicBezTo>
                    <a:pt x="1130" y="718"/>
                    <a:pt x="1176" y="756"/>
                    <a:pt x="1199" y="741"/>
                  </a:cubicBezTo>
                  <a:cubicBezTo>
                    <a:pt x="1214" y="733"/>
                    <a:pt x="1206" y="695"/>
                    <a:pt x="1222" y="695"/>
                  </a:cubicBezTo>
                  <a:cubicBezTo>
                    <a:pt x="1245" y="687"/>
                    <a:pt x="1268" y="702"/>
                    <a:pt x="1290" y="71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65" name="Freeform 148">
              <a:extLst>
                <a:ext uri="{FF2B5EF4-FFF2-40B4-BE49-F238E27FC236}">
                  <a16:creationId xmlns:a16="http://schemas.microsoft.com/office/drawing/2014/main" id="{942CEA62-1FBD-44BA-879E-B75E36FB1CC8}"/>
                </a:ext>
              </a:extLst>
            </p:cNvPr>
            <p:cNvSpPr>
              <a:spLocks noChangeArrowheads="1"/>
            </p:cNvSpPr>
            <p:nvPr/>
          </p:nvSpPr>
          <p:spPr bwMode="auto">
            <a:xfrm>
              <a:off x="5801935" y="9144001"/>
              <a:ext cx="893704" cy="461963"/>
            </a:xfrm>
            <a:custGeom>
              <a:avLst/>
              <a:gdLst>
                <a:gd name="T0" fmla="*/ 2397 w 2482"/>
                <a:gd name="T1" fmla="*/ 23 h 1285"/>
                <a:gd name="T2" fmla="*/ 2466 w 2482"/>
                <a:gd name="T3" fmla="*/ 229 h 1285"/>
                <a:gd name="T4" fmla="*/ 2282 w 2482"/>
                <a:gd name="T5" fmla="*/ 550 h 1285"/>
                <a:gd name="T6" fmla="*/ 2336 w 2482"/>
                <a:gd name="T7" fmla="*/ 627 h 1285"/>
                <a:gd name="T8" fmla="*/ 2328 w 2482"/>
                <a:gd name="T9" fmla="*/ 726 h 1285"/>
                <a:gd name="T10" fmla="*/ 2328 w 2482"/>
                <a:gd name="T11" fmla="*/ 886 h 1285"/>
                <a:gd name="T12" fmla="*/ 2137 w 2482"/>
                <a:gd name="T13" fmla="*/ 963 h 1285"/>
                <a:gd name="T14" fmla="*/ 1916 w 2482"/>
                <a:gd name="T15" fmla="*/ 886 h 1285"/>
                <a:gd name="T16" fmla="*/ 1900 w 2482"/>
                <a:gd name="T17" fmla="*/ 1115 h 1285"/>
                <a:gd name="T18" fmla="*/ 1580 w 2482"/>
                <a:gd name="T19" fmla="*/ 1184 h 1285"/>
                <a:gd name="T20" fmla="*/ 1427 w 2482"/>
                <a:gd name="T21" fmla="*/ 1230 h 1285"/>
                <a:gd name="T22" fmla="*/ 1373 w 2482"/>
                <a:gd name="T23" fmla="*/ 1284 h 1285"/>
                <a:gd name="T24" fmla="*/ 1243 w 2482"/>
                <a:gd name="T25" fmla="*/ 1200 h 1285"/>
                <a:gd name="T26" fmla="*/ 1228 w 2482"/>
                <a:gd name="T27" fmla="*/ 1070 h 1285"/>
                <a:gd name="T28" fmla="*/ 1068 w 2482"/>
                <a:gd name="T29" fmla="*/ 1093 h 1285"/>
                <a:gd name="T30" fmla="*/ 1037 w 2482"/>
                <a:gd name="T31" fmla="*/ 955 h 1285"/>
                <a:gd name="T32" fmla="*/ 794 w 2482"/>
                <a:gd name="T33" fmla="*/ 871 h 1285"/>
                <a:gd name="T34" fmla="*/ 710 w 2482"/>
                <a:gd name="T35" fmla="*/ 772 h 1285"/>
                <a:gd name="T36" fmla="*/ 595 w 2482"/>
                <a:gd name="T37" fmla="*/ 764 h 1285"/>
                <a:gd name="T38" fmla="*/ 511 w 2482"/>
                <a:gd name="T39" fmla="*/ 741 h 1285"/>
                <a:gd name="T40" fmla="*/ 351 w 2482"/>
                <a:gd name="T41" fmla="*/ 795 h 1285"/>
                <a:gd name="T42" fmla="*/ 366 w 2482"/>
                <a:gd name="T43" fmla="*/ 680 h 1285"/>
                <a:gd name="T44" fmla="*/ 198 w 2482"/>
                <a:gd name="T45" fmla="*/ 619 h 1285"/>
                <a:gd name="T46" fmla="*/ 15 w 2482"/>
                <a:gd name="T47" fmla="*/ 375 h 1285"/>
                <a:gd name="T48" fmla="*/ 183 w 2482"/>
                <a:gd name="T49" fmla="*/ 359 h 1285"/>
                <a:gd name="T50" fmla="*/ 183 w 2482"/>
                <a:gd name="T51" fmla="*/ 321 h 1285"/>
                <a:gd name="T52" fmla="*/ 702 w 2482"/>
                <a:gd name="T53" fmla="*/ 375 h 1285"/>
                <a:gd name="T54" fmla="*/ 1114 w 2482"/>
                <a:gd name="T55" fmla="*/ 314 h 1285"/>
                <a:gd name="T56" fmla="*/ 1259 w 2482"/>
                <a:gd name="T57" fmla="*/ 168 h 1285"/>
                <a:gd name="T58" fmla="*/ 1282 w 2482"/>
                <a:gd name="T59" fmla="*/ 0 h 1285"/>
                <a:gd name="T60" fmla="*/ 1358 w 2482"/>
                <a:gd name="T61" fmla="*/ 77 h 1285"/>
                <a:gd name="T62" fmla="*/ 1473 w 2482"/>
                <a:gd name="T63" fmla="*/ 77 h 1285"/>
                <a:gd name="T64" fmla="*/ 1587 w 2482"/>
                <a:gd name="T65" fmla="*/ 16 h 1285"/>
                <a:gd name="T66" fmla="*/ 1786 w 2482"/>
                <a:gd name="T67" fmla="*/ 39 h 1285"/>
                <a:gd name="T68" fmla="*/ 2000 w 2482"/>
                <a:gd name="T69" fmla="*/ 85 h 1285"/>
                <a:gd name="T70" fmla="*/ 2129 w 2482"/>
                <a:gd name="T71" fmla="*/ 146 h 1285"/>
                <a:gd name="T72" fmla="*/ 2397 w 2482"/>
                <a:gd name="T73" fmla="*/ 23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82" h="1285">
                  <a:moveTo>
                    <a:pt x="2397" y="23"/>
                  </a:moveTo>
                  <a:lnTo>
                    <a:pt x="2397" y="23"/>
                  </a:lnTo>
                  <a:cubicBezTo>
                    <a:pt x="2412" y="46"/>
                    <a:pt x="2435" y="69"/>
                    <a:pt x="2443" y="100"/>
                  </a:cubicBezTo>
                  <a:cubicBezTo>
                    <a:pt x="2458" y="138"/>
                    <a:pt x="2481" y="191"/>
                    <a:pt x="2466" y="229"/>
                  </a:cubicBezTo>
                  <a:cubicBezTo>
                    <a:pt x="2435" y="321"/>
                    <a:pt x="2374" y="398"/>
                    <a:pt x="2328" y="482"/>
                  </a:cubicBezTo>
                  <a:cubicBezTo>
                    <a:pt x="2313" y="504"/>
                    <a:pt x="2282" y="520"/>
                    <a:pt x="2282" y="550"/>
                  </a:cubicBezTo>
                  <a:cubicBezTo>
                    <a:pt x="2282" y="581"/>
                    <a:pt x="2321" y="604"/>
                    <a:pt x="2336" y="627"/>
                  </a:cubicBezTo>
                  <a:lnTo>
                    <a:pt x="2336" y="627"/>
                  </a:lnTo>
                  <a:cubicBezTo>
                    <a:pt x="2328" y="634"/>
                    <a:pt x="2313" y="642"/>
                    <a:pt x="2305" y="650"/>
                  </a:cubicBezTo>
                  <a:cubicBezTo>
                    <a:pt x="2305" y="680"/>
                    <a:pt x="2336" y="703"/>
                    <a:pt x="2328" y="726"/>
                  </a:cubicBezTo>
                  <a:cubicBezTo>
                    <a:pt x="2313" y="772"/>
                    <a:pt x="2252" y="795"/>
                    <a:pt x="2252" y="833"/>
                  </a:cubicBezTo>
                  <a:cubicBezTo>
                    <a:pt x="2252" y="863"/>
                    <a:pt x="2343" y="871"/>
                    <a:pt x="2328" y="886"/>
                  </a:cubicBezTo>
                  <a:cubicBezTo>
                    <a:pt x="2290" y="925"/>
                    <a:pt x="2221" y="894"/>
                    <a:pt x="2175" y="909"/>
                  </a:cubicBezTo>
                  <a:cubicBezTo>
                    <a:pt x="2160" y="917"/>
                    <a:pt x="2152" y="971"/>
                    <a:pt x="2137" y="963"/>
                  </a:cubicBezTo>
                  <a:cubicBezTo>
                    <a:pt x="2091" y="940"/>
                    <a:pt x="2099" y="863"/>
                    <a:pt x="2053" y="848"/>
                  </a:cubicBezTo>
                  <a:cubicBezTo>
                    <a:pt x="2007" y="833"/>
                    <a:pt x="1954" y="856"/>
                    <a:pt x="1916" y="886"/>
                  </a:cubicBezTo>
                  <a:cubicBezTo>
                    <a:pt x="1900" y="902"/>
                    <a:pt x="1908" y="940"/>
                    <a:pt x="1908" y="971"/>
                  </a:cubicBezTo>
                  <a:cubicBezTo>
                    <a:pt x="1900" y="1016"/>
                    <a:pt x="1923" y="1070"/>
                    <a:pt x="1900" y="1115"/>
                  </a:cubicBezTo>
                  <a:cubicBezTo>
                    <a:pt x="1893" y="1138"/>
                    <a:pt x="1854" y="1123"/>
                    <a:pt x="1839" y="1123"/>
                  </a:cubicBezTo>
                  <a:cubicBezTo>
                    <a:pt x="1755" y="1146"/>
                    <a:pt x="1664" y="1161"/>
                    <a:pt x="1580" y="1184"/>
                  </a:cubicBezTo>
                  <a:cubicBezTo>
                    <a:pt x="1557" y="1192"/>
                    <a:pt x="1541" y="1200"/>
                    <a:pt x="1518" y="1207"/>
                  </a:cubicBezTo>
                  <a:cubicBezTo>
                    <a:pt x="1488" y="1215"/>
                    <a:pt x="1450" y="1215"/>
                    <a:pt x="1427" y="1230"/>
                  </a:cubicBezTo>
                  <a:cubicBezTo>
                    <a:pt x="1404" y="1238"/>
                    <a:pt x="1396" y="1268"/>
                    <a:pt x="1373" y="1284"/>
                  </a:cubicBezTo>
                  <a:lnTo>
                    <a:pt x="1373" y="1284"/>
                  </a:lnTo>
                  <a:cubicBezTo>
                    <a:pt x="1358" y="1253"/>
                    <a:pt x="1358" y="1215"/>
                    <a:pt x="1328" y="1192"/>
                  </a:cubicBezTo>
                  <a:cubicBezTo>
                    <a:pt x="1305" y="1177"/>
                    <a:pt x="1266" y="1207"/>
                    <a:pt x="1243" y="1200"/>
                  </a:cubicBezTo>
                  <a:cubicBezTo>
                    <a:pt x="1221" y="1184"/>
                    <a:pt x="1213" y="1154"/>
                    <a:pt x="1213" y="1131"/>
                  </a:cubicBezTo>
                  <a:cubicBezTo>
                    <a:pt x="1205" y="1108"/>
                    <a:pt x="1236" y="1085"/>
                    <a:pt x="1228" y="1070"/>
                  </a:cubicBezTo>
                  <a:cubicBezTo>
                    <a:pt x="1221" y="1054"/>
                    <a:pt x="1198" y="1062"/>
                    <a:pt x="1182" y="1062"/>
                  </a:cubicBezTo>
                  <a:cubicBezTo>
                    <a:pt x="1144" y="1070"/>
                    <a:pt x="1106" y="1093"/>
                    <a:pt x="1068" y="1093"/>
                  </a:cubicBezTo>
                  <a:cubicBezTo>
                    <a:pt x="1045" y="1085"/>
                    <a:pt x="1022" y="1070"/>
                    <a:pt x="1022" y="1047"/>
                  </a:cubicBezTo>
                  <a:cubicBezTo>
                    <a:pt x="1014" y="1016"/>
                    <a:pt x="1060" y="978"/>
                    <a:pt x="1037" y="955"/>
                  </a:cubicBezTo>
                  <a:cubicBezTo>
                    <a:pt x="999" y="932"/>
                    <a:pt x="947" y="978"/>
                    <a:pt x="908" y="963"/>
                  </a:cubicBezTo>
                  <a:cubicBezTo>
                    <a:pt x="863" y="948"/>
                    <a:pt x="840" y="894"/>
                    <a:pt x="794" y="871"/>
                  </a:cubicBezTo>
                  <a:cubicBezTo>
                    <a:pt x="771" y="856"/>
                    <a:pt x="733" y="894"/>
                    <a:pt x="717" y="871"/>
                  </a:cubicBezTo>
                  <a:cubicBezTo>
                    <a:pt x="694" y="848"/>
                    <a:pt x="725" y="802"/>
                    <a:pt x="710" y="772"/>
                  </a:cubicBezTo>
                  <a:cubicBezTo>
                    <a:pt x="702" y="757"/>
                    <a:pt x="679" y="749"/>
                    <a:pt x="656" y="749"/>
                  </a:cubicBezTo>
                  <a:cubicBezTo>
                    <a:pt x="641" y="749"/>
                    <a:pt x="618" y="764"/>
                    <a:pt x="595" y="764"/>
                  </a:cubicBezTo>
                  <a:cubicBezTo>
                    <a:pt x="588" y="764"/>
                    <a:pt x="580" y="741"/>
                    <a:pt x="572" y="741"/>
                  </a:cubicBezTo>
                  <a:cubicBezTo>
                    <a:pt x="550" y="734"/>
                    <a:pt x="527" y="726"/>
                    <a:pt x="511" y="741"/>
                  </a:cubicBezTo>
                  <a:cubicBezTo>
                    <a:pt x="496" y="757"/>
                    <a:pt x="496" y="802"/>
                    <a:pt x="473" y="810"/>
                  </a:cubicBezTo>
                  <a:cubicBezTo>
                    <a:pt x="435" y="825"/>
                    <a:pt x="381" y="818"/>
                    <a:pt x="351" y="795"/>
                  </a:cubicBezTo>
                  <a:cubicBezTo>
                    <a:pt x="336" y="779"/>
                    <a:pt x="366" y="757"/>
                    <a:pt x="366" y="734"/>
                  </a:cubicBezTo>
                  <a:cubicBezTo>
                    <a:pt x="374" y="718"/>
                    <a:pt x="381" y="696"/>
                    <a:pt x="366" y="680"/>
                  </a:cubicBezTo>
                  <a:cubicBezTo>
                    <a:pt x="358" y="665"/>
                    <a:pt x="336" y="680"/>
                    <a:pt x="320" y="680"/>
                  </a:cubicBezTo>
                  <a:cubicBezTo>
                    <a:pt x="275" y="665"/>
                    <a:pt x="236" y="642"/>
                    <a:pt x="198" y="619"/>
                  </a:cubicBezTo>
                  <a:cubicBezTo>
                    <a:pt x="137" y="573"/>
                    <a:pt x="68" y="535"/>
                    <a:pt x="30" y="482"/>
                  </a:cubicBezTo>
                  <a:cubicBezTo>
                    <a:pt x="7" y="451"/>
                    <a:pt x="0" y="405"/>
                    <a:pt x="15" y="375"/>
                  </a:cubicBezTo>
                  <a:cubicBezTo>
                    <a:pt x="22" y="359"/>
                    <a:pt x="53" y="367"/>
                    <a:pt x="68" y="367"/>
                  </a:cubicBezTo>
                  <a:cubicBezTo>
                    <a:pt x="106" y="359"/>
                    <a:pt x="152" y="375"/>
                    <a:pt x="183" y="359"/>
                  </a:cubicBezTo>
                  <a:cubicBezTo>
                    <a:pt x="198" y="344"/>
                    <a:pt x="183" y="344"/>
                    <a:pt x="183" y="321"/>
                  </a:cubicBezTo>
                  <a:lnTo>
                    <a:pt x="183" y="321"/>
                  </a:lnTo>
                  <a:cubicBezTo>
                    <a:pt x="313" y="329"/>
                    <a:pt x="481" y="268"/>
                    <a:pt x="572" y="306"/>
                  </a:cubicBezTo>
                  <a:cubicBezTo>
                    <a:pt x="603" y="329"/>
                    <a:pt x="656" y="382"/>
                    <a:pt x="702" y="375"/>
                  </a:cubicBezTo>
                  <a:cubicBezTo>
                    <a:pt x="809" y="398"/>
                    <a:pt x="847" y="382"/>
                    <a:pt x="939" y="359"/>
                  </a:cubicBezTo>
                  <a:cubicBezTo>
                    <a:pt x="1014" y="337"/>
                    <a:pt x="1037" y="275"/>
                    <a:pt x="1114" y="314"/>
                  </a:cubicBezTo>
                  <a:cubicBezTo>
                    <a:pt x="1152" y="329"/>
                    <a:pt x="1182" y="344"/>
                    <a:pt x="1221" y="306"/>
                  </a:cubicBezTo>
                  <a:cubicBezTo>
                    <a:pt x="1266" y="268"/>
                    <a:pt x="1259" y="222"/>
                    <a:pt x="1259" y="168"/>
                  </a:cubicBezTo>
                  <a:cubicBezTo>
                    <a:pt x="1259" y="107"/>
                    <a:pt x="1266" y="54"/>
                    <a:pt x="1282" y="0"/>
                  </a:cubicBezTo>
                  <a:lnTo>
                    <a:pt x="1282" y="0"/>
                  </a:lnTo>
                  <a:cubicBezTo>
                    <a:pt x="1289" y="8"/>
                    <a:pt x="1312" y="31"/>
                    <a:pt x="1328" y="39"/>
                  </a:cubicBezTo>
                  <a:cubicBezTo>
                    <a:pt x="1335" y="54"/>
                    <a:pt x="1343" y="69"/>
                    <a:pt x="1358" y="77"/>
                  </a:cubicBezTo>
                  <a:cubicBezTo>
                    <a:pt x="1389" y="92"/>
                    <a:pt x="1419" y="92"/>
                    <a:pt x="1450" y="92"/>
                  </a:cubicBezTo>
                  <a:cubicBezTo>
                    <a:pt x="1457" y="92"/>
                    <a:pt x="1457" y="77"/>
                    <a:pt x="1473" y="77"/>
                  </a:cubicBezTo>
                  <a:cubicBezTo>
                    <a:pt x="1511" y="69"/>
                    <a:pt x="1564" y="92"/>
                    <a:pt x="1602" y="69"/>
                  </a:cubicBezTo>
                  <a:cubicBezTo>
                    <a:pt x="1618" y="62"/>
                    <a:pt x="1572" y="23"/>
                    <a:pt x="1587" y="16"/>
                  </a:cubicBezTo>
                  <a:cubicBezTo>
                    <a:pt x="1656" y="8"/>
                    <a:pt x="1717" y="31"/>
                    <a:pt x="1786" y="39"/>
                  </a:cubicBezTo>
                  <a:lnTo>
                    <a:pt x="1786" y="39"/>
                  </a:lnTo>
                  <a:cubicBezTo>
                    <a:pt x="1816" y="62"/>
                    <a:pt x="1854" y="92"/>
                    <a:pt x="1885" y="115"/>
                  </a:cubicBezTo>
                  <a:cubicBezTo>
                    <a:pt x="1885" y="115"/>
                    <a:pt x="1992" y="85"/>
                    <a:pt x="2000" y="85"/>
                  </a:cubicBezTo>
                  <a:cubicBezTo>
                    <a:pt x="2007" y="85"/>
                    <a:pt x="2076" y="107"/>
                    <a:pt x="2076" y="107"/>
                  </a:cubicBezTo>
                  <a:cubicBezTo>
                    <a:pt x="2099" y="123"/>
                    <a:pt x="2114" y="153"/>
                    <a:pt x="2129" y="146"/>
                  </a:cubicBezTo>
                  <a:cubicBezTo>
                    <a:pt x="2168" y="138"/>
                    <a:pt x="2183" y="92"/>
                    <a:pt x="2221" y="77"/>
                  </a:cubicBezTo>
                  <a:cubicBezTo>
                    <a:pt x="2275" y="46"/>
                    <a:pt x="2336" y="39"/>
                    <a:pt x="2397" y="23"/>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66" name="Freeform 149">
              <a:extLst>
                <a:ext uri="{FF2B5EF4-FFF2-40B4-BE49-F238E27FC236}">
                  <a16:creationId xmlns:a16="http://schemas.microsoft.com/office/drawing/2014/main" id="{AD8C1753-56ED-4641-8643-6427BD757D92}"/>
                </a:ext>
              </a:extLst>
            </p:cNvPr>
            <p:cNvSpPr>
              <a:spLocks noChangeArrowheads="1"/>
            </p:cNvSpPr>
            <p:nvPr/>
          </p:nvSpPr>
          <p:spPr bwMode="auto">
            <a:xfrm>
              <a:off x="6622619" y="8805864"/>
              <a:ext cx="517491" cy="687387"/>
            </a:xfrm>
            <a:custGeom>
              <a:avLst/>
              <a:gdLst>
                <a:gd name="T0" fmla="*/ 115 w 1437"/>
                <a:gd name="T1" fmla="*/ 962 h 1911"/>
                <a:gd name="T2" fmla="*/ 184 w 1437"/>
                <a:gd name="T3" fmla="*/ 1168 h 1911"/>
                <a:gd name="T4" fmla="*/ 0 w 1437"/>
                <a:gd name="T5" fmla="*/ 1489 h 1911"/>
                <a:gd name="T6" fmla="*/ 54 w 1437"/>
                <a:gd name="T7" fmla="*/ 1566 h 1911"/>
                <a:gd name="T8" fmla="*/ 275 w 1437"/>
                <a:gd name="T9" fmla="*/ 1688 h 1911"/>
                <a:gd name="T10" fmla="*/ 382 w 1437"/>
                <a:gd name="T11" fmla="*/ 1825 h 1911"/>
                <a:gd name="T12" fmla="*/ 535 w 1437"/>
                <a:gd name="T13" fmla="*/ 1841 h 1911"/>
                <a:gd name="T14" fmla="*/ 634 w 1437"/>
                <a:gd name="T15" fmla="*/ 1802 h 1911"/>
                <a:gd name="T16" fmla="*/ 818 w 1437"/>
                <a:gd name="T17" fmla="*/ 1757 h 1911"/>
                <a:gd name="T18" fmla="*/ 1146 w 1437"/>
                <a:gd name="T19" fmla="*/ 1825 h 1911"/>
                <a:gd name="T20" fmla="*/ 1116 w 1437"/>
                <a:gd name="T21" fmla="*/ 1635 h 1911"/>
                <a:gd name="T22" fmla="*/ 1100 w 1437"/>
                <a:gd name="T23" fmla="*/ 1405 h 1911"/>
                <a:gd name="T24" fmla="*/ 1215 w 1437"/>
                <a:gd name="T25" fmla="*/ 1153 h 1911"/>
                <a:gd name="T26" fmla="*/ 1291 w 1437"/>
                <a:gd name="T27" fmla="*/ 1016 h 1911"/>
                <a:gd name="T28" fmla="*/ 1413 w 1437"/>
                <a:gd name="T29" fmla="*/ 916 h 1911"/>
                <a:gd name="T30" fmla="*/ 1421 w 1437"/>
                <a:gd name="T31" fmla="*/ 825 h 1911"/>
                <a:gd name="T32" fmla="*/ 1314 w 1437"/>
                <a:gd name="T33" fmla="*/ 703 h 1911"/>
                <a:gd name="T34" fmla="*/ 1383 w 1437"/>
                <a:gd name="T35" fmla="*/ 618 h 1911"/>
                <a:gd name="T36" fmla="*/ 1299 w 1437"/>
                <a:gd name="T37" fmla="*/ 435 h 1911"/>
                <a:gd name="T38" fmla="*/ 1261 w 1437"/>
                <a:gd name="T39" fmla="*/ 451 h 1911"/>
                <a:gd name="T40" fmla="*/ 1054 w 1437"/>
                <a:gd name="T41" fmla="*/ 527 h 1911"/>
                <a:gd name="T42" fmla="*/ 909 w 1437"/>
                <a:gd name="T43" fmla="*/ 420 h 1911"/>
                <a:gd name="T44" fmla="*/ 917 w 1437"/>
                <a:gd name="T45" fmla="*/ 282 h 1911"/>
                <a:gd name="T46" fmla="*/ 986 w 1437"/>
                <a:gd name="T47" fmla="*/ 160 h 1911"/>
                <a:gd name="T48" fmla="*/ 993 w 1437"/>
                <a:gd name="T49" fmla="*/ 69 h 1911"/>
                <a:gd name="T50" fmla="*/ 940 w 1437"/>
                <a:gd name="T51" fmla="*/ 0 h 1911"/>
                <a:gd name="T52" fmla="*/ 764 w 1437"/>
                <a:gd name="T53" fmla="*/ 38 h 1911"/>
                <a:gd name="T54" fmla="*/ 665 w 1437"/>
                <a:gd name="T55" fmla="*/ 61 h 1911"/>
                <a:gd name="T56" fmla="*/ 489 w 1437"/>
                <a:gd name="T57" fmla="*/ 46 h 1911"/>
                <a:gd name="T58" fmla="*/ 268 w 1437"/>
                <a:gd name="T59" fmla="*/ 237 h 1911"/>
                <a:gd name="T60" fmla="*/ 145 w 1437"/>
                <a:gd name="T61" fmla="*/ 321 h 1911"/>
                <a:gd name="T62" fmla="*/ 61 w 1437"/>
                <a:gd name="T63" fmla="*/ 519 h 1911"/>
                <a:gd name="T64" fmla="*/ 107 w 1437"/>
                <a:gd name="T65" fmla="*/ 703 h 1911"/>
                <a:gd name="T66" fmla="*/ 122 w 1437"/>
                <a:gd name="T67" fmla="*/ 741 h 1911"/>
                <a:gd name="T68" fmla="*/ 39 w 1437"/>
                <a:gd name="T69" fmla="*/ 893 h 1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7" h="1911">
                  <a:moveTo>
                    <a:pt x="115" y="962"/>
                  </a:moveTo>
                  <a:lnTo>
                    <a:pt x="115" y="962"/>
                  </a:lnTo>
                  <a:cubicBezTo>
                    <a:pt x="130" y="985"/>
                    <a:pt x="153" y="1008"/>
                    <a:pt x="161" y="1039"/>
                  </a:cubicBezTo>
                  <a:cubicBezTo>
                    <a:pt x="176" y="1077"/>
                    <a:pt x="199" y="1130"/>
                    <a:pt x="184" y="1168"/>
                  </a:cubicBezTo>
                  <a:cubicBezTo>
                    <a:pt x="153" y="1260"/>
                    <a:pt x="92" y="1337"/>
                    <a:pt x="46" y="1421"/>
                  </a:cubicBezTo>
                  <a:cubicBezTo>
                    <a:pt x="31" y="1443"/>
                    <a:pt x="0" y="1459"/>
                    <a:pt x="0" y="1489"/>
                  </a:cubicBezTo>
                  <a:cubicBezTo>
                    <a:pt x="0" y="1520"/>
                    <a:pt x="39" y="1543"/>
                    <a:pt x="54" y="1566"/>
                  </a:cubicBezTo>
                  <a:lnTo>
                    <a:pt x="54" y="1566"/>
                  </a:lnTo>
                  <a:cubicBezTo>
                    <a:pt x="107" y="1581"/>
                    <a:pt x="161" y="1573"/>
                    <a:pt x="199" y="1596"/>
                  </a:cubicBezTo>
                  <a:cubicBezTo>
                    <a:pt x="237" y="1612"/>
                    <a:pt x="252" y="1657"/>
                    <a:pt x="275" y="1688"/>
                  </a:cubicBezTo>
                  <a:cubicBezTo>
                    <a:pt x="298" y="1726"/>
                    <a:pt x="314" y="1764"/>
                    <a:pt x="336" y="1802"/>
                  </a:cubicBezTo>
                  <a:cubicBezTo>
                    <a:pt x="344" y="1818"/>
                    <a:pt x="367" y="1818"/>
                    <a:pt x="382" y="1825"/>
                  </a:cubicBezTo>
                  <a:cubicBezTo>
                    <a:pt x="397" y="1848"/>
                    <a:pt x="397" y="1902"/>
                    <a:pt x="428" y="1902"/>
                  </a:cubicBezTo>
                  <a:cubicBezTo>
                    <a:pt x="466" y="1902"/>
                    <a:pt x="497" y="1856"/>
                    <a:pt x="535" y="1841"/>
                  </a:cubicBezTo>
                  <a:cubicBezTo>
                    <a:pt x="566" y="1825"/>
                    <a:pt x="604" y="1818"/>
                    <a:pt x="634" y="1802"/>
                  </a:cubicBezTo>
                  <a:lnTo>
                    <a:pt x="634" y="1802"/>
                  </a:lnTo>
                  <a:cubicBezTo>
                    <a:pt x="680" y="1787"/>
                    <a:pt x="711" y="1772"/>
                    <a:pt x="756" y="1764"/>
                  </a:cubicBezTo>
                  <a:cubicBezTo>
                    <a:pt x="772" y="1757"/>
                    <a:pt x="795" y="1749"/>
                    <a:pt x="818" y="1757"/>
                  </a:cubicBezTo>
                  <a:cubicBezTo>
                    <a:pt x="909" y="1802"/>
                    <a:pt x="986" y="1879"/>
                    <a:pt x="1085" y="1902"/>
                  </a:cubicBezTo>
                  <a:cubicBezTo>
                    <a:pt x="1116" y="1910"/>
                    <a:pt x="1131" y="1856"/>
                    <a:pt x="1146" y="1825"/>
                  </a:cubicBezTo>
                  <a:cubicBezTo>
                    <a:pt x="1161" y="1787"/>
                    <a:pt x="1192" y="1741"/>
                    <a:pt x="1184" y="1703"/>
                  </a:cubicBezTo>
                  <a:cubicBezTo>
                    <a:pt x="1177" y="1665"/>
                    <a:pt x="1116" y="1665"/>
                    <a:pt x="1116" y="1635"/>
                  </a:cubicBezTo>
                  <a:cubicBezTo>
                    <a:pt x="1100" y="1581"/>
                    <a:pt x="1138" y="1520"/>
                    <a:pt x="1138" y="1466"/>
                  </a:cubicBezTo>
                  <a:cubicBezTo>
                    <a:pt x="1138" y="1443"/>
                    <a:pt x="1108" y="1428"/>
                    <a:pt x="1100" y="1405"/>
                  </a:cubicBezTo>
                  <a:cubicBezTo>
                    <a:pt x="1077" y="1337"/>
                    <a:pt x="1016" y="1260"/>
                    <a:pt x="1047" y="1199"/>
                  </a:cubicBezTo>
                  <a:cubicBezTo>
                    <a:pt x="1070" y="1146"/>
                    <a:pt x="1161" y="1168"/>
                    <a:pt x="1215" y="1153"/>
                  </a:cubicBezTo>
                  <a:cubicBezTo>
                    <a:pt x="1245" y="1138"/>
                    <a:pt x="1283" y="1146"/>
                    <a:pt x="1299" y="1115"/>
                  </a:cubicBezTo>
                  <a:cubicBezTo>
                    <a:pt x="1314" y="1085"/>
                    <a:pt x="1291" y="1046"/>
                    <a:pt x="1291" y="1016"/>
                  </a:cubicBezTo>
                  <a:cubicBezTo>
                    <a:pt x="1283" y="993"/>
                    <a:pt x="1276" y="970"/>
                    <a:pt x="1283" y="955"/>
                  </a:cubicBezTo>
                  <a:cubicBezTo>
                    <a:pt x="1291" y="939"/>
                    <a:pt x="1398" y="924"/>
                    <a:pt x="1413" y="916"/>
                  </a:cubicBezTo>
                  <a:lnTo>
                    <a:pt x="1413" y="916"/>
                  </a:lnTo>
                  <a:cubicBezTo>
                    <a:pt x="1421" y="886"/>
                    <a:pt x="1436" y="855"/>
                    <a:pt x="1421" y="825"/>
                  </a:cubicBezTo>
                  <a:cubicBezTo>
                    <a:pt x="1413" y="802"/>
                    <a:pt x="1375" y="794"/>
                    <a:pt x="1360" y="771"/>
                  </a:cubicBezTo>
                  <a:cubicBezTo>
                    <a:pt x="1345" y="749"/>
                    <a:pt x="1314" y="726"/>
                    <a:pt x="1314" y="703"/>
                  </a:cubicBezTo>
                  <a:cubicBezTo>
                    <a:pt x="1322" y="680"/>
                    <a:pt x="1368" y="695"/>
                    <a:pt x="1375" y="680"/>
                  </a:cubicBezTo>
                  <a:cubicBezTo>
                    <a:pt x="1390" y="664"/>
                    <a:pt x="1390" y="641"/>
                    <a:pt x="1383" y="618"/>
                  </a:cubicBezTo>
                  <a:cubicBezTo>
                    <a:pt x="1368" y="596"/>
                    <a:pt x="1337" y="580"/>
                    <a:pt x="1329" y="557"/>
                  </a:cubicBezTo>
                  <a:cubicBezTo>
                    <a:pt x="1314" y="519"/>
                    <a:pt x="1306" y="474"/>
                    <a:pt x="1299" y="435"/>
                  </a:cubicBezTo>
                  <a:lnTo>
                    <a:pt x="1299" y="435"/>
                  </a:lnTo>
                  <a:cubicBezTo>
                    <a:pt x="1261" y="451"/>
                    <a:pt x="1261" y="451"/>
                    <a:pt x="1261" y="451"/>
                  </a:cubicBezTo>
                  <a:lnTo>
                    <a:pt x="1261" y="451"/>
                  </a:lnTo>
                  <a:cubicBezTo>
                    <a:pt x="1192" y="474"/>
                    <a:pt x="1131" y="512"/>
                    <a:pt x="1054" y="527"/>
                  </a:cubicBezTo>
                  <a:cubicBezTo>
                    <a:pt x="1024" y="535"/>
                    <a:pt x="978" y="535"/>
                    <a:pt x="947" y="512"/>
                  </a:cubicBezTo>
                  <a:cubicBezTo>
                    <a:pt x="925" y="489"/>
                    <a:pt x="917" y="451"/>
                    <a:pt x="909" y="420"/>
                  </a:cubicBezTo>
                  <a:cubicBezTo>
                    <a:pt x="894" y="389"/>
                    <a:pt x="886" y="351"/>
                    <a:pt x="894" y="321"/>
                  </a:cubicBezTo>
                  <a:cubicBezTo>
                    <a:pt x="894" y="305"/>
                    <a:pt x="917" y="298"/>
                    <a:pt x="917" y="282"/>
                  </a:cubicBezTo>
                  <a:cubicBezTo>
                    <a:pt x="925" y="244"/>
                    <a:pt x="894" y="214"/>
                    <a:pt x="909" y="183"/>
                  </a:cubicBezTo>
                  <a:cubicBezTo>
                    <a:pt x="925" y="160"/>
                    <a:pt x="970" y="176"/>
                    <a:pt x="986" y="160"/>
                  </a:cubicBezTo>
                  <a:cubicBezTo>
                    <a:pt x="1001" y="145"/>
                    <a:pt x="970" y="130"/>
                    <a:pt x="970" y="114"/>
                  </a:cubicBezTo>
                  <a:cubicBezTo>
                    <a:pt x="978" y="99"/>
                    <a:pt x="986" y="84"/>
                    <a:pt x="993" y="69"/>
                  </a:cubicBezTo>
                  <a:lnTo>
                    <a:pt x="993" y="69"/>
                  </a:lnTo>
                  <a:cubicBezTo>
                    <a:pt x="978" y="46"/>
                    <a:pt x="970" y="0"/>
                    <a:pt x="940" y="0"/>
                  </a:cubicBezTo>
                  <a:cubicBezTo>
                    <a:pt x="902" y="0"/>
                    <a:pt x="886" y="61"/>
                    <a:pt x="841" y="69"/>
                  </a:cubicBezTo>
                  <a:cubicBezTo>
                    <a:pt x="818" y="76"/>
                    <a:pt x="795" y="23"/>
                    <a:pt x="764" y="38"/>
                  </a:cubicBezTo>
                  <a:cubicBezTo>
                    <a:pt x="749" y="46"/>
                    <a:pt x="779" y="99"/>
                    <a:pt x="756" y="99"/>
                  </a:cubicBezTo>
                  <a:cubicBezTo>
                    <a:pt x="726" y="107"/>
                    <a:pt x="695" y="53"/>
                    <a:pt x="665" y="61"/>
                  </a:cubicBezTo>
                  <a:cubicBezTo>
                    <a:pt x="642" y="69"/>
                    <a:pt x="665" y="130"/>
                    <a:pt x="642" y="130"/>
                  </a:cubicBezTo>
                  <a:cubicBezTo>
                    <a:pt x="589" y="122"/>
                    <a:pt x="543" y="23"/>
                    <a:pt x="489" y="46"/>
                  </a:cubicBezTo>
                  <a:cubicBezTo>
                    <a:pt x="413" y="76"/>
                    <a:pt x="405" y="199"/>
                    <a:pt x="336" y="252"/>
                  </a:cubicBezTo>
                  <a:cubicBezTo>
                    <a:pt x="321" y="267"/>
                    <a:pt x="291" y="229"/>
                    <a:pt x="268" y="237"/>
                  </a:cubicBezTo>
                  <a:cubicBezTo>
                    <a:pt x="222" y="252"/>
                    <a:pt x="184" y="290"/>
                    <a:pt x="145" y="321"/>
                  </a:cubicBezTo>
                  <a:lnTo>
                    <a:pt x="145" y="321"/>
                  </a:lnTo>
                  <a:cubicBezTo>
                    <a:pt x="153" y="366"/>
                    <a:pt x="184" y="405"/>
                    <a:pt x="161" y="451"/>
                  </a:cubicBezTo>
                  <a:cubicBezTo>
                    <a:pt x="145" y="489"/>
                    <a:pt x="77" y="481"/>
                    <a:pt x="61" y="519"/>
                  </a:cubicBezTo>
                  <a:cubicBezTo>
                    <a:pt x="54" y="542"/>
                    <a:pt x="107" y="550"/>
                    <a:pt x="115" y="580"/>
                  </a:cubicBezTo>
                  <a:cubicBezTo>
                    <a:pt x="122" y="618"/>
                    <a:pt x="107" y="664"/>
                    <a:pt x="107" y="703"/>
                  </a:cubicBezTo>
                  <a:lnTo>
                    <a:pt x="107" y="703"/>
                  </a:lnTo>
                  <a:cubicBezTo>
                    <a:pt x="115" y="718"/>
                    <a:pt x="122" y="726"/>
                    <a:pt x="122" y="741"/>
                  </a:cubicBezTo>
                  <a:cubicBezTo>
                    <a:pt x="122" y="779"/>
                    <a:pt x="130" y="817"/>
                    <a:pt x="115" y="848"/>
                  </a:cubicBezTo>
                  <a:cubicBezTo>
                    <a:pt x="100" y="871"/>
                    <a:pt x="39" y="863"/>
                    <a:pt x="39" y="893"/>
                  </a:cubicBezTo>
                  <a:cubicBezTo>
                    <a:pt x="39" y="924"/>
                    <a:pt x="92" y="939"/>
                    <a:pt x="115" y="962"/>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67" name="Freeform 150">
              <a:extLst>
                <a:ext uri="{FF2B5EF4-FFF2-40B4-BE49-F238E27FC236}">
                  <a16:creationId xmlns:a16="http://schemas.microsoft.com/office/drawing/2014/main" id="{C762C085-8F1E-4C7D-8567-904093CECBE1}"/>
                </a:ext>
              </a:extLst>
            </p:cNvPr>
            <p:cNvSpPr>
              <a:spLocks noChangeArrowheads="1"/>
            </p:cNvSpPr>
            <p:nvPr/>
          </p:nvSpPr>
          <p:spPr bwMode="auto">
            <a:xfrm>
              <a:off x="6438481" y="9050339"/>
              <a:ext cx="231760" cy="149225"/>
            </a:xfrm>
            <a:custGeom>
              <a:avLst/>
              <a:gdLst>
                <a:gd name="T0" fmla="*/ 15 w 642"/>
                <a:gd name="T1" fmla="*/ 298 h 413"/>
                <a:gd name="T2" fmla="*/ 15 w 642"/>
                <a:gd name="T3" fmla="*/ 298 h 413"/>
                <a:gd name="T4" fmla="*/ 114 w 642"/>
                <a:gd name="T5" fmla="*/ 374 h 413"/>
                <a:gd name="T6" fmla="*/ 229 w 642"/>
                <a:gd name="T7" fmla="*/ 344 h 413"/>
                <a:gd name="T8" fmla="*/ 305 w 642"/>
                <a:gd name="T9" fmla="*/ 366 h 413"/>
                <a:gd name="T10" fmla="*/ 358 w 642"/>
                <a:gd name="T11" fmla="*/ 405 h 413"/>
                <a:gd name="T12" fmla="*/ 450 w 642"/>
                <a:gd name="T13" fmla="*/ 336 h 413"/>
                <a:gd name="T14" fmla="*/ 626 w 642"/>
                <a:gd name="T15" fmla="*/ 282 h 413"/>
                <a:gd name="T16" fmla="*/ 626 w 642"/>
                <a:gd name="T17" fmla="*/ 282 h 413"/>
                <a:gd name="T18" fmla="*/ 550 w 642"/>
                <a:gd name="T19" fmla="*/ 213 h 413"/>
                <a:gd name="T20" fmla="*/ 626 w 642"/>
                <a:gd name="T21" fmla="*/ 168 h 413"/>
                <a:gd name="T22" fmla="*/ 633 w 642"/>
                <a:gd name="T23" fmla="*/ 61 h 413"/>
                <a:gd name="T24" fmla="*/ 618 w 642"/>
                <a:gd name="T25" fmla="*/ 23 h 413"/>
                <a:gd name="T26" fmla="*/ 618 w 642"/>
                <a:gd name="T27" fmla="*/ 23 h 413"/>
                <a:gd name="T28" fmla="*/ 527 w 642"/>
                <a:gd name="T29" fmla="*/ 0 h 413"/>
                <a:gd name="T30" fmla="*/ 381 w 642"/>
                <a:gd name="T31" fmla="*/ 38 h 413"/>
                <a:gd name="T32" fmla="*/ 267 w 642"/>
                <a:gd name="T33" fmla="*/ 15 h 413"/>
                <a:gd name="T34" fmla="*/ 267 w 642"/>
                <a:gd name="T35" fmla="*/ 15 h 413"/>
                <a:gd name="T36" fmla="*/ 244 w 642"/>
                <a:gd name="T37" fmla="*/ 61 h 413"/>
                <a:gd name="T38" fmla="*/ 206 w 642"/>
                <a:gd name="T39" fmla="*/ 61 h 413"/>
                <a:gd name="T40" fmla="*/ 175 w 642"/>
                <a:gd name="T41" fmla="*/ 91 h 413"/>
                <a:gd name="T42" fmla="*/ 175 w 642"/>
                <a:gd name="T43" fmla="*/ 91 h 413"/>
                <a:gd name="T44" fmla="*/ 83 w 642"/>
                <a:gd name="T45" fmla="*/ 145 h 413"/>
                <a:gd name="T46" fmla="*/ 68 w 642"/>
                <a:gd name="T47" fmla="*/ 244 h 413"/>
                <a:gd name="T48" fmla="*/ 15 w 642"/>
                <a:gd name="T49" fmla="*/ 175 h 413"/>
                <a:gd name="T50" fmla="*/ 0 w 642"/>
                <a:gd name="T51" fmla="*/ 198 h 413"/>
                <a:gd name="T52" fmla="*/ 15 w 642"/>
                <a:gd name="T53" fmla="*/ 298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2" h="413">
                  <a:moveTo>
                    <a:pt x="15" y="298"/>
                  </a:moveTo>
                  <a:lnTo>
                    <a:pt x="15" y="298"/>
                  </a:lnTo>
                  <a:cubicBezTo>
                    <a:pt x="45" y="321"/>
                    <a:pt x="83" y="351"/>
                    <a:pt x="114" y="374"/>
                  </a:cubicBezTo>
                  <a:cubicBezTo>
                    <a:pt x="114" y="374"/>
                    <a:pt x="221" y="344"/>
                    <a:pt x="229" y="344"/>
                  </a:cubicBezTo>
                  <a:cubicBezTo>
                    <a:pt x="236" y="344"/>
                    <a:pt x="305" y="366"/>
                    <a:pt x="305" y="366"/>
                  </a:cubicBezTo>
                  <a:cubicBezTo>
                    <a:pt x="328" y="382"/>
                    <a:pt x="343" y="412"/>
                    <a:pt x="358" y="405"/>
                  </a:cubicBezTo>
                  <a:cubicBezTo>
                    <a:pt x="397" y="397"/>
                    <a:pt x="412" y="351"/>
                    <a:pt x="450" y="336"/>
                  </a:cubicBezTo>
                  <a:cubicBezTo>
                    <a:pt x="504" y="305"/>
                    <a:pt x="565" y="298"/>
                    <a:pt x="626" y="282"/>
                  </a:cubicBezTo>
                  <a:lnTo>
                    <a:pt x="626" y="282"/>
                  </a:lnTo>
                  <a:cubicBezTo>
                    <a:pt x="603" y="259"/>
                    <a:pt x="550" y="244"/>
                    <a:pt x="550" y="213"/>
                  </a:cubicBezTo>
                  <a:cubicBezTo>
                    <a:pt x="550" y="183"/>
                    <a:pt x="611" y="191"/>
                    <a:pt x="626" y="168"/>
                  </a:cubicBezTo>
                  <a:cubicBezTo>
                    <a:pt x="641" y="137"/>
                    <a:pt x="633" y="99"/>
                    <a:pt x="633" y="61"/>
                  </a:cubicBezTo>
                  <a:cubicBezTo>
                    <a:pt x="633" y="46"/>
                    <a:pt x="626" y="38"/>
                    <a:pt x="618" y="23"/>
                  </a:cubicBezTo>
                  <a:lnTo>
                    <a:pt x="618" y="23"/>
                  </a:lnTo>
                  <a:cubicBezTo>
                    <a:pt x="588" y="15"/>
                    <a:pt x="557" y="0"/>
                    <a:pt x="527" y="0"/>
                  </a:cubicBezTo>
                  <a:cubicBezTo>
                    <a:pt x="473" y="0"/>
                    <a:pt x="427" y="38"/>
                    <a:pt x="381" y="38"/>
                  </a:cubicBezTo>
                  <a:cubicBezTo>
                    <a:pt x="336" y="38"/>
                    <a:pt x="305" y="23"/>
                    <a:pt x="267" y="15"/>
                  </a:cubicBezTo>
                  <a:lnTo>
                    <a:pt x="267" y="15"/>
                  </a:lnTo>
                  <a:cubicBezTo>
                    <a:pt x="259" y="30"/>
                    <a:pt x="259" y="53"/>
                    <a:pt x="244" y="61"/>
                  </a:cubicBezTo>
                  <a:cubicBezTo>
                    <a:pt x="236" y="69"/>
                    <a:pt x="221" y="53"/>
                    <a:pt x="206" y="61"/>
                  </a:cubicBezTo>
                  <a:cubicBezTo>
                    <a:pt x="191" y="61"/>
                    <a:pt x="183" y="76"/>
                    <a:pt x="175" y="91"/>
                  </a:cubicBezTo>
                  <a:lnTo>
                    <a:pt x="175" y="91"/>
                  </a:lnTo>
                  <a:cubicBezTo>
                    <a:pt x="145" y="107"/>
                    <a:pt x="106" y="122"/>
                    <a:pt x="83" y="145"/>
                  </a:cubicBezTo>
                  <a:cubicBezTo>
                    <a:pt x="68" y="175"/>
                    <a:pt x="99" y="229"/>
                    <a:pt x="68" y="244"/>
                  </a:cubicBezTo>
                  <a:cubicBezTo>
                    <a:pt x="45" y="252"/>
                    <a:pt x="38" y="191"/>
                    <a:pt x="15" y="175"/>
                  </a:cubicBezTo>
                  <a:cubicBezTo>
                    <a:pt x="7" y="168"/>
                    <a:pt x="0" y="191"/>
                    <a:pt x="0" y="198"/>
                  </a:cubicBezTo>
                  <a:cubicBezTo>
                    <a:pt x="0" y="229"/>
                    <a:pt x="7" y="267"/>
                    <a:pt x="15" y="298"/>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68" name="Freeform 151">
              <a:extLst>
                <a:ext uri="{FF2B5EF4-FFF2-40B4-BE49-F238E27FC236}">
                  <a16:creationId xmlns:a16="http://schemas.microsoft.com/office/drawing/2014/main" id="{B5E1E618-DE51-41A4-8400-1702B063A258}"/>
                </a:ext>
              </a:extLst>
            </p:cNvPr>
            <p:cNvSpPr>
              <a:spLocks noChangeArrowheads="1"/>
            </p:cNvSpPr>
            <p:nvPr/>
          </p:nvSpPr>
          <p:spPr bwMode="auto">
            <a:xfrm>
              <a:off x="6263868" y="8993188"/>
              <a:ext cx="239697" cy="184150"/>
            </a:xfrm>
            <a:custGeom>
              <a:avLst/>
              <a:gdLst>
                <a:gd name="T0" fmla="*/ 481 w 665"/>
                <a:gd name="T1" fmla="*/ 0 h 513"/>
                <a:gd name="T2" fmla="*/ 481 w 665"/>
                <a:gd name="T3" fmla="*/ 0 h 513"/>
                <a:gd name="T4" fmla="*/ 527 w 665"/>
                <a:gd name="T5" fmla="*/ 46 h 513"/>
                <a:gd name="T6" fmla="*/ 580 w 665"/>
                <a:gd name="T7" fmla="*/ 77 h 513"/>
                <a:gd name="T8" fmla="*/ 588 w 665"/>
                <a:gd name="T9" fmla="*/ 153 h 513"/>
                <a:gd name="T10" fmla="*/ 580 w 665"/>
                <a:gd name="T11" fmla="*/ 214 h 513"/>
                <a:gd name="T12" fmla="*/ 664 w 665"/>
                <a:gd name="T13" fmla="*/ 252 h 513"/>
                <a:gd name="T14" fmla="*/ 664 w 665"/>
                <a:gd name="T15" fmla="*/ 252 h 513"/>
                <a:gd name="T16" fmla="*/ 572 w 665"/>
                <a:gd name="T17" fmla="*/ 306 h 513"/>
                <a:gd name="T18" fmla="*/ 557 w 665"/>
                <a:gd name="T19" fmla="*/ 405 h 513"/>
                <a:gd name="T20" fmla="*/ 504 w 665"/>
                <a:gd name="T21" fmla="*/ 336 h 513"/>
                <a:gd name="T22" fmla="*/ 489 w 665"/>
                <a:gd name="T23" fmla="*/ 359 h 513"/>
                <a:gd name="T24" fmla="*/ 504 w 665"/>
                <a:gd name="T25" fmla="*/ 459 h 513"/>
                <a:gd name="T26" fmla="*/ 504 w 665"/>
                <a:gd name="T27" fmla="*/ 459 h 513"/>
                <a:gd name="T28" fmla="*/ 305 w 665"/>
                <a:gd name="T29" fmla="*/ 436 h 513"/>
                <a:gd name="T30" fmla="*/ 320 w 665"/>
                <a:gd name="T31" fmla="*/ 489 h 513"/>
                <a:gd name="T32" fmla="*/ 191 w 665"/>
                <a:gd name="T33" fmla="*/ 497 h 513"/>
                <a:gd name="T34" fmla="*/ 168 w 665"/>
                <a:gd name="T35" fmla="*/ 512 h 513"/>
                <a:gd name="T36" fmla="*/ 76 w 665"/>
                <a:gd name="T37" fmla="*/ 497 h 513"/>
                <a:gd name="T38" fmla="*/ 46 w 665"/>
                <a:gd name="T39" fmla="*/ 459 h 513"/>
                <a:gd name="T40" fmla="*/ 0 w 665"/>
                <a:gd name="T41" fmla="*/ 420 h 513"/>
                <a:gd name="T42" fmla="*/ 0 w 665"/>
                <a:gd name="T43" fmla="*/ 420 h 513"/>
                <a:gd name="T44" fmla="*/ 23 w 665"/>
                <a:gd name="T45" fmla="*/ 352 h 513"/>
                <a:gd name="T46" fmla="*/ 221 w 665"/>
                <a:gd name="T47" fmla="*/ 184 h 513"/>
                <a:gd name="T48" fmla="*/ 458 w 665"/>
                <a:gd name="T49" fmla="*/ 16 h 513"/>
                <a:gd name="T50" fmla="*/ 481 w 665"/>
                <a:gd name="T51" fmla="*/ 0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5" h="513">
                  <a:moveTo>
                    <a:pt x="481" y="0"/>
                  </a:moveTo>
                  <a:lnTo>
                    <a:pt x="481" y="0"/>
                  </a:lnTo>
                  <a:cubicBezTo>
                    <a:pt x="504" y="31"/>
                    <a:pt x="496" y="23"/>
                    <a:pt x="527" y="46"/>
                  </a:cubicBezTo>
                  <a:cubicBezTo>
                    <a:pt x="542" y="61"/>
                    <a:pt x="572" y="61"/>
                    <a:pt x="580" y="77"/>
                  </a:cubicBezTo>
                  <a:cubicBezTo>
                    <a:pt x="595" y="99"/>
                    <a:pt x="588" y="130"/>
                    <a:pt x="588" y="153"/>
                  </a:cubicBezTo>
                  <a:cubicBezTo>
                    <a:pt x="588" y="176"/>
                    <a:pt x="565" y="199"/>
                    <a:pt x="580" y="214"/>
                  </a:cubicBezTo>
                  <a:cubicBezTo>
                    <a:pt x="595" y="245"/>
                    <a:pt x="634" y="237"/>
                    <a:pt x="664" y="252"/>
                  </a:cubicBezTo>
                  <a:lnTo>
                    <a:pt x="664" y="252"/>
                  </a:lnTo>
                  <a:cubicBezTo>
                    <a:pt x="634" y="268"/>
                    <a:pt x="595" y="283"/>
                    <a:pt x="572" y="306"/>
                  </a:cubicBezTo>
                  <a:cubicBezTo>
                    <a:pt x="557" y="336"/>
                    <a:pt x="588" y="390"/>
                    <a:pt x="557" y="405"/>
                  </a:cubicBezTo>
                  <a:cubicBezTo>
                    <a:pt x="534" y="413"/>
                    <a:pt x="527" y="352"/>
                    <a:pt x="504" y="336"/>
                  </a:cubicBezTo>
                  <a:cubicBezTo>
                    <a:pt x="496" y="329"/>
                    <a:pt x="489" y="352"/>
                    <a:pt x="489" y="359"/>
                  </a:cubicBezTo>
                  <a:cubicBezTo>
                    <a:pt x="489" y="390"/>
                    <a:pt x="496" y="428"/>
                    <a:pt x="504" y="459"/>
                  </a:cubicBezTo>
                  <a:lnTo>
                    <a:pt x="504" y="459"/>
                  </a:lnTo>
                  <a:cubicBezTo>
                    <a:pt x="435" y="451"/>
                    <a:pt x="374" y="428"/>
                    <a:pt x="305" y="436"/>
                  </a:cubicBezTo>
                  <a:cubicBezTo>
                    <a:pt x="290" y="443"/>
                    <a:pt x="336" y="482"/>
                    <a:pt x="320" y="489"/>
                  </a:cubicBezTo>
                  <a:cubicBezTo>
                    <a:pt x="282" y="512"/>
                    <a:pt x="229" y="489"/>
                    <a:pt x="191" y="497"/>
                  </a:cubicBezTo>
                  <a:cubicBezTo>
                    <a:pt x="175" y="497"/>
                    <a:pt x="175" y="512"/>
                    <a:pt x="168" y="512"/>
                  </a:cubicBezTo>
                  <a:cubicBezTo>
                    <a:pt x="137" y="512"/>
                    <a:pt x="107" y="512"/>
                    <a:pt x="76" y="497"/>
                  </a:cubicBezTo>
                  <a:cubicBezTo>
                    <a:pt x="61" y="489"/>
                    <a:pt x="53" y="474"/>
                    <a:pt x="46" y="459"/>
                  </a:cubicBezTo>
                  <a:cubicBezTo>
                    <a:pt x="30" y="451"/>
                    <a:pt x="7" y="428"/>
                    <a:pt x="0" y="420"/>
                  </a:cubicBezTo>
                  <a:lnTo>
                    <a:pt x="0" y="420"/>
                  </a:lnTo>
                  <a:cubicBezTo>
                    <a:pt x="7" y="397"/>
                    <a:pt x="15" y="374"/>
                    <a:pt x="23" y="352"/>
                  </a:cubicBezTo>
                  <a:cubicBezTo>
                    <a:pt x="53" y="283"/>
                    <a:pt x="183" y="275"/>
                    <a:pt x="221" y="184"/>
                  </a:cubicBezTo>
                  <a:cubicBezTo>
                    <a:pt x="290" y="84"/>
                    <a:pt x="359" y="61"/>
                    <a:pt x="458" y="16"/>
                  </a:cubicBezTo>
                  <a:cubicBezTo>
                    <a:pt x="466" y="8"/>
                    <a:pt x="473" y="8"/>
                    <a:pt x="481"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69" name="Freeform 152">
              <a:extLst>
                <a:ext uri="{FF2B5EF4-FFF2-40B4-BE49-F238E27FC236}">
                  <a16:creationId xmlns:a16="http://schemas.microsoft.com/office/drawing/2014/main" id="{DE7192F2-BEE3-4FD6-8AC8-DDF78FE176DA}"/>
                </a:ext>
              </a:extLst>
            </p:cNvPr>
            <p:cNvSpPr>
              <a:spLocks noChangeArrowheads="1"/>
            </p:cNvSpPr>
            <p:nvPr/>
          </p:nvSpPr>
          <p:spPr bwMode="auto">
            <a:xfrm>
              <a:off x="6851203" y="9091613"/>
              <a:ext cx="712742" cy="622300"/>
            </a:xfrm>
            <a:custGeom>
              <a:avLst/>
              <a:gdLst>
                <a:gd name="T0" fmla="*/ 1513 w 1980"/>
                <a:gd name="T1" fmla="*/ 1566 h 1728"/>
                <a:gd name="T2" fmla="*/ 1658 w 1980"/>
                <a:gd name="T3" fmla="*/ 1581 h 1728"/>
                <a:gd name="T4" fmla="*/ 1658 w 1980"/>
                <a:gd name="T5" fmla="*/ 1299 h 1728"/>
                <a:gd name="T6" fmla="*/ 1665 w 1980"/>
                <a:gd name="T7" fmla="*/ 1062 h 1728"/>
                <a:gd name="T8" fmla="*/ 1795 w 1980"/>
                <a:gd name="T9" fmla="*/ 810 h 1728"/>
                <a:gd name="T10" fmla="*/ 1940 w 1980"/>
                <a:gd name="T11" fmla="*/ 756 h 1728"/>
                <a:gd name="T12" fmla="*/ 1956 w 1980"/>
                <a:gd name="T13" fmla="*/ 688 h 1728"/>
                <a:gd name="T14" fmla="*/ 1818 w 1980"/>
                <a:gd name="T15" fmla="*/ 604 h 1728"/>
                <a:gd name="T16" fmla="*/ 1803 w 1980"/>
                <a:gd name="T17" fmla="*/ 443 h 1728"/>
                <a:gd name="T18" fmla="*/ 1887 w 1980"/>
                <a:gd name="T19" fmla="*/ 352 h 1728"/>
                <a:gd name="T20" fmla="*/ 1979 w 1980"/>
                <a:gd name="T21" fmla="*/ 344 h 1728"/>
                <a:gd name="T22" fmla="*/ 1910 w 1980"/>
                <a:gd name="T23" fmla="*/ 138 h 1728"/>
                <a:gd name="T24" fmla="*/ 1826 w 1980"/>
                <a:gd name="T25" fmla="*/ 84 h 1728"/>
                <a:gd name="T26" fmla="*/ 1658 w 1980"/>
                <a:gd name="T27" fmla="*/ 46 h 1728"/>
                <a:gd name="T28" fmla="*/ 1566 w 1980"/>
                <a:gd name="T29" fmla="*/ 61 h 1728"/>
                <a:gd name="T30" fmla="*/ 1497 w 1980"/>
                <a:gd name="T31" fmla="*/ 69 h 1728"/>
                <a:gd name="T32" fmla="*/ 1383 w 1980"/>
                <a:gd name="T33" fmla="*/ 23 h 1728"/>
                <a:gd name="T34" fmla="*/ 1291 w 1980"/>
                <a:gd name="T35" fmla="*/ 46 h 1728"/>
                <a:gd name="T36" fmla="*/ 879 w 1980"/>
                <a:gd name="T37" fmla="*/ 77 h 1728"/>
                <a:gd name="T38" fmla="*/ 779 w 1980"/>
                <a:gd name="T39" fmla="*/ 122 h 1728"/>
                <a:gd name="T40" fmla="*/ 649 w 1980"/>
                <a:gd name="T41" fmla="*/ 161 h 1728"/>
                <a:gd name="T42" fmla="*/ 665 w 1980"/>
                <a:gd name="T43" fmla="*/ 321 h 1728"/>
                <a:gd name="T44" fmla="*/ 413 w 1980"/>
                <a:gd name="T45" fmla="*/ 405 h 1728"/>
                <a:gd name="T46" fmla="*/ 504 w 1980"/>
                <a:gd name="T47" fmla="*/ 672 h 1728"/>
                <a:gd name="T48" fmla="*/ 550 w 1980"/>
                <a:gd name="T49" fmla="*/ 909 h 1728"/>
                <a:gd name="T50" fmla="*/ 451 w 1980"/>
                <a:gd name="T51" fmla="*/ 1108 h 1728"/>
                <a:gd name="T52" fmla="*/ 122 w 1980"/>
                <a:gd name="T53" fmla="*/ 970 h 1728"/>
                <a:gd name="T54" fmla="*/ 0 w 1980"/>
                <a:gd name="T55" fmla="*/ 1008 h 1728"/>
                <a:gd name="T56" fmla="*/ 191 w 1980"/>
                <a:gd name="T57" fmla="*/ 1138 h 1728"/>
                <a:gd name="T58" fmla="*/ 199 w 1980"/>
                <a:gd name="T59" fmla="*/ 1222 h 1728"/>
                <a:gd name="T60" fmla="*/ 176 w 1980"/>
                <a:gd name="T61" fmla="*/ 1322 h 1728"/>
                <a:gd name="T62" fmla="*/ 245 w 1980"/>
                <a:gd name="T63" fmla="*/ 1398 h 1728"/>
                <a:gd name="T64" fmla="*/ 329 w 1980"/>
                <a:gd name="T65" fmla="*/ 1520 h 1728"/>
                <a:gd name="T66" fmla="*/ 436 w 1980"/>
                <a:gd name="T67" fmla="*/ 1574 h 1728"/>
                <a:gd name="T68" fmla="*/ 420 w 1980"/>
                <a:gd name="T69" fmla="*/ 1673 h 1728"/>
                <a:gd name="T70" fmla="*/ 627 w 1980"/>
                <a:gd name="T71" fmla="*/ 1727 h 1728"/>
                <a:gd name="T72" fmla="*/ 1008 w 1980"/>
                <a:gd name="T73" fmla="*/ 1505 h 1728"/>
                <a:gd name="T74" fmla="*/ 833 w 1980"/>
                <a:gd name="T75" fmla="*/ 1253 h 1728"/>
                <a:gd name="T76" fmla="*/ 756 w 1980"/>
                <a:gd name="T77" fmla="*/ 1169 h 1728"/>
                <a:gd name="T78" fmla="*/ 963 w 1980"/>
                <a:gd name="T79" fmla="*/ 1116 h 1728"/>
                <a:gd name="T80" fmla="*/ 871 w 1980"/>
                <a:gd name="T81" fmla="*/ 1268 h 1728"/>
                <a:gd name="T82" fmla="*/ 986 w 1980"/>
                <a:gd name="T83" fmla="*/ 1352 h 1728"/>
                <a:gd name="T84" fmla="*/ 1207 w 1980"/>
                <a:gd name="T85" fmla="*/ 1505 h 1728"/>
                <a:gd name="T86" fmla="*/ 1368 w 1980"/>
                <a:gd name="T87" fmla="*/ 1551 h 1728"/>
                <a:gd name="T88" fmla="*/ 1306 w 1980"/>
                <a:gd name="T89" fmla="*/ 1398 h 1728"/>
                <a:gd name="T90" fmla="*/ 1360 w 1980"/>
                <a:gd name="T91" fmla="*/ 1352 h 1728"/>
                <a:gd name="T92" fmla="*/ 1520 w 1980"/>
                <a:gd name="T93" fmla="*/ 1337 h 1728"/>
                <a:gd name="T94" fmla="*/ 1513 w 1980"/>
                <a:gd name="T95" fmla="*/ 1566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80" h="1728">
                  <a:moveTo>
                    <a:pt x="1513" y="1566"/>
                  </a:moveTo>
                  <a:lnTo>
                    <a:pt x="1513" y="1566"/>
                  </a:lnTo>
                  <a:cubicBezTo>
                    <a:pt x="1566" y="1566"/>
                    <a:pt x="1612" y="1566"/>
                    <a:pt x="1658" y="1581"/>
                  </a:cubicBezTo>
                  <a:lnTo>
                    <a:pt x="1658" y="1581"/>
                  </a:lnTo>
                  <a:cubicBezTo>
                    <a:pt x="1650" y="1543"/>
                    <a:pt x="1620" y="1429"/>
                    <a:pt x="1620" y="1383"/>
                  </a:cubicBezTo>
                  <a:cubicBezTo>
                    <a:pt x="1620" y="1352"/>
                    <a:pt x="1658" y="1329"/>
                    <a:pt x="1658" y="1299"/>
                  </a:cubicBezTo>
                  <a:cubicBezTo>
                    <a:pt x="1658" y="1268"/>
                    <a:pt x="1620" y="1253"/>
                    <a:pt x="1620" y="1230"/>
                  </a:cubicBezTo>
                  <a:cubicBezTo>
                    <a:pt x="1627" y="1169"/>
                    <a:pt x="1650" y="1116"/>
                    <a:pt x="1665" y="1062"/>
                  </a:cubicBezTo>
                  <a:cubicBezTo>
                    <a:pt x="1688" y="1008"/>
                    <a:pt x="1704" y="955"/>
                    <a:pt x="1727" y="902"/>
                  </a:cubicBezTo>
                  <a:cubicBezTo>
                    <a:pt x="1742" y="871"/>
                    <a:pt x="1765" y="833"/>
                    <a:pt x="1795" y="810"/>
                  </a:cubicBezTo>
                  <a:cubicBezTo>
                    <a:pt x="1810" y="802"/>
                    <a:pt x="1833" y="825"/>
                    <a:pt x="1849" y="818"/>
                  </a:cubicBezTo>
                  <a:cubicBezTo>
                    <a:pt x="1879" y="802"/>
                    <a:pt x="1910" y="772"/>
                    <a:pt x="1940" y="756"/>
                  </a:cubicBezTo>
                  <a:lnTo>
                    <a:pt x="1940" y="756"/>
                  </a:lnTo>
                  <a:cubicBezTo>
                    <a:pt x="1940" y="734"/>
                    <a:pt x="1963" y="711"/>
                    <a:pt x="1956" y="688"/>
                  </a:cubicBezTo>
                  <a:cubicBezTo>
                    <a:pt x="1933" y="649"/>
                    <a:pt x="1902" y="611"/>
                    <a:pt x="1864" y="588"/>
                  </a:cubicBezTo>
                  <a:cubicBezTo>
                    <a:pt x="1849" y="581"/>
                    <a:pt x="1826" y="619"/>
                    <a:pt x="1818" y="604"/>
                  </a:cubicBezTo>
                  <a:cubicBezTo>
                    <a:pt x="1803" y="573"/>
                    <a:pt x="1826" y="535"/>
                    <a:pt x="1826" y="504"/>
                  </a:cubicBezTo>
                  <a:cubicBezTo>
                    <a:pt x="1826" y="482"/>
                    <a:pt x="1803" y="466"/>
                    <a:pt x="1803" y="443"/>
                  </a:cubicBezTo>
                  <a:cubicBezTo>
                    <a:pt x="1803" y="420"/>
                    <a:pt x="1810" y="397"/>
                    <a:pt x="1826" y="374"/>
                  </a:cubicBezTo>
                  <a:cubicBezTo>
                    <a:pt x="1841" y="359"/>
                    <a:pt x="1864" y="344"/>
                    <a:pt x="1887" y="352"/>
                  </a:cubicBezTo>
                  <a:cubicBezTo>
                    <a:pt x="1910" y="352"/>
                    <a:pt x="1933" y="382"/>
                    <a:pt x="1963" y="382"/>
                  </a:cubicBezTo>
                  <a:cubicBezTo>
                    <a:pt x="1979" y="382"/>
                    <a:pt x="1971" y="359"/>
                    <a:pt x="1979" y="344"/>
                  </a:cubicBezTo>
                  <a:cubicBezTo>
                    <a:pt x="1979" y="313"/>
                    <a:pt x="1979" y="275"/>
                    <a:pt x="1971" y="245"/>
                  </a:cubicBezTo>
                  <a:cubicBezTo>
                    <a:pt x="1956" y="207"/>
                    <a:pt x="1933" y="168"/>
                    <a:pt x="1910" y="138"/>
                  </a:cubicBezTo>
                  <a:lnTo>
                    <a:pt x="1910" y="138"/>
                  </a:lnTo>
                  <a:cubicBezTo>
                    <a:pt x="1826" y="84"/>
                    <a:pt x="1826" y="84"/>
                    <a:pt x="1826" y="84"/>
                  </a:cubicBezTo>
                  <a:lnTo>
                    <a:pt x="1826" y="84"/>
                  </a:lnTo>
                  <a:cubicBezTo>
                    <a:pt x="1765" y="69"/>
                    <a:pt x="1711" y="54"/>
                    <a:pt x="1658" y="46"/>
                  </a:cubicBezTo>
                  <a:cubicBezTo>
                    <a:pt x="1643" y="46"/>
                    <a:pt x="1635" y="61"/>
                    <a:pt x="1627" y="61"/>
                  </a:cubicBezTo>
                  <a:cubicBezTo>
                    <a:pt x="1604" y="61"/>
                    <a:pt x="1589" y="61"/>
                    <a:pt x="1566" y="61"/>
                  </a:cubicBezTo>
                  <a:lnTo>
                    <a:pt x="1566" y="61"/>
                  </a:lnTo>
                  <a:cubicBezTo>
                    <a:pt x="1543" y="61"/>
                    <a:pt x="1520" y="77"/>
                    <a:pt x="1497" y="69"/>
                  </a:cubicBezTo>
                  <a:cubicBezTo>
                    <a:pt x="1467" y="61"/>
                    <a:pt x="1452" y="16"/>
                    <a:pt x="1421" y="8"/>
                  </a:cubicBezTo>
                  <a:cubicBezTo>
                    <a:pt x="1413" y="0"/>
                    <a:pt x="1398" y="8"/>
                    <a:pt x="1383" y="23"/>
                  </a:cubicBezTo>
                  <a:cubicBezTo>
                    <a:pt x="1375" y="31"/>
                    <a:pt x="1383" y="61"/>
                    <a:pt x="1375" y="61"/>
                  </a:cubicBezTo>
                  <a:cubicBezTo>
                    <a:pt x="1345" y="69"/>
                    <a:pt x="1322" y="54"/>
                    <a:pt x="1291" y="46"/>
                  </a:cubicBezTo>
                  <a:cubicBezTo>
                    <a:pt x="1169" y="38"/>
                    <a:pt x="1054" y="16"/>
                    <a:pt x="932" y="23"/>
                  </a:cubicBezTo>
                  <a:cubicBezTo>
                    <a:pt x="909" y="23"/>
                    <a:pt x="886" y="54"/>
                    <a:pt x="879" y="77"/>
                  </a:cubicBezTo>
                  <a:cubicBezTo>
                    <a:pt x="879" y="92"/>
                    <a:pt x="909" y="115"/>
                    <a:pt x="894" y="122"/>
                  </a:cubicBezTo>
                  <a:cubicBezTo>
                    <a:pt x="863" y="138"/>
                    <a:pt x="818" y="122"/>
                    <a:pt x="779" y="122"/>
                  </a:cubicBezTo>
                  <a:lnTo>
                    <a:pt x="779" y="122"/>
                  </a:lnTo>
                  <a:cubicBezTo>
                    <a:pt x="764" y="130"/>
                    <a:pt x="657" y="145"/>
                    <a:pt x="649" y="161"/>
                  </a:cubicBezTo>
                  <a:cubicBezTo>
                    <a:pt x="642" y="176"/>
                    <a:pt x="649" y="199"/>
                    <a:pt x="657" y="222"/>
                  </a:cubicBezTo>
                  <a:cubicBezTo>
                    <a:pt x="657" y="252"/>
                    <a:pt x="680" y="291"/>
                    <a:pt x="665" y="321"/>
                  </a:cubicBezTo>
                  <a:cubicBezTo>
                    <a:pt x="649" y="352"/>
                    <a:pt x="611" y="344"/>
                    <a:pt x="581" y="359"/>
                  </a:cubicBezTo>
                  <a:cubicBezTo>
                    <a:pt x="527" y="374"/>
                    <a:pt x="436" y="352"/>
                    <a:pt x="413" y="405"/>
                  </a:cubicBezTo>
                  <a:cubicBezTo>
                    <a:pt x="382" y="466"/>
                    <a:pt x="443" y="543"/>
                    <a:pt x="466" y="611"/>
                  </a:cubicBezTo>
                  <a:cubicBezTo>
                    <a:pt x="474" y="634"/>
                    <a:pt x="504" y="649"/>
                    <a:pt x="504" y="672"/>
                  </a:cubicBezTo>
                  <a:cubicBezTo>
                    <a:pt x="504" y="726"/>
                    <a:pt x="466" y="787"/>
                    <a:pt x="482" y="841"/>
                  </a:cubicBezTo>
                  <a:cubicBezTo>
                    <a:pt x="482" y="871"/>
                    <a:pt x="543" y="871"/>
                    <a:pt x="550" y="909"/>
                  </a:cubicBezTo>
                  <a:cubicBezTo>
                    <a:pt x="558" y="947"/>
                    <a:pt x="527" y="993"/>
                    <a:pt x="512" y="1031"/>
                  </a:cubicBezTo>
                  <a:cubicBezTo>
                    <a:pt x="497" y="1062"/>
                    <a:pt x="482" y="1116"/>
                    <a:pt x="451" y="1108"/>
                  </a:cubicBezTo>
                  <a:cubicBezTo>
                    <a:pt x="352" y="1085"/>
                    <a:pt x="275" y="1008"/>
                    <a:pt x="184" y="963"/>
                  </a:cubicBezTo>
                  <a:cubicBezTo>
                    <a:pt x="161" y="955"/>
                    <a:pt x="138" y="963"/>
                    <a:pt x="122" y="970"/>
                  </a:cubicBezTo>
                  <a:cubicBezTo>
                    <a:pt x="77" y="978"/>
                    <a:pt x="46" y="993"/>
                    <a:pt x="0" y="1008"/>
                  </a:cubicBezTo>
                  <a:lnTo>
                    <a:pt x="0" y="1008"/>
                  </a:lnTo>
                  <a:cubicBezTo>
                    <a:pt x="38" y="1070"/>
                    <a:pt x="54" y="1138"/>
                    <a:pt x="107" y="1177"/>
                  </a:cubicBezTo>
                  <a:cubicBezTo>
                    <a:pt x="138" y="1199"/>
                    <a:pt x="161" y="1146"/>
                    <a:pt x="191" y="1138"/>
                  </a:cubicBezTo>
                  <a:cubicBezTo>
                    <a:pt x="199" y="1138"/>
                    <a:pt x="230" y="1138"/>
                    <a:pt x="230" y="1154"/>
                  </a:cubicBezTo>
                  <a:cubicBezTo>
                    <a:pt x="237" y="1177"/>
                    <a:pt x="214" y="1199"/>
                    <a:pt x="199" y="1222"/>
                  </a:cubicBezTo>
                  <a:cubicBezTo>
                    <a:pt x="191" y="1230"/>
                    <a:pt x="184" y="1238"/>
                    <a:pt x="176" y="1245"/>
                  </a:cubicBezTo>
                  <a:cubicBezTo>
                    <a:pt x="168" y="1276"/>
                    <a:pt x="161" y="1306"/>
                    <a:pt x="176" y="1322"/>
                  </a:cubicBezTo>
                  <a:cubicBezTo>
                    <a:pt x="191" y="1345"/>
                    <a:pt x="230" y="1306"/>
                    <a:pt x="245" y="1322"/>
                  </a:cubicBezTo>
                  <a:cubicBezTo>
                    <a:pt x="260" y="1337"/>
                    <a:pt x="245" y="1375"/>
                    <a:pt x="245" y="1398"/>
                  </a:cubicBezTo>
                  <a:cubicBezTo>
                    <a:pt x="252" y="1444"/>
                    <a:pt x="237" y="1497"/>
                    <a:pt x="260" y="1535"/>
                  </a:cubicBezTo>
                  <a:cubicBezTo>
                    <a:pt x="275" y="1551"/>
                    <a:pt x="306" y="1505"/>
                    <a:pt x="329" y="1520"/>
                  </a:cubicBezTo>
                  <a:cubicBezTo>
                    <a:pt x="344" y="1528"/>
                    <a:pt x="321" y="1581"/>
                    <a:pt x="344" y="1589"/>
                  </a:cubicBezTo>
                  <a:cubicBezTo>
                    <a:pt x="374" y="1604"/>
                    <a:pt x="413" y="1551"/>
                    <a:pt x="436" y="1574"/>
                  </a:cubicBezTo>
                  <a:cubicBezTo>
                    <a:pt x="459" y="1589"/>
                    <a:pt x="428" y="1650"/>
                    <a:pt x="420" y="1673"/>
                  </a:cubicBezTo>
                  <a:lnTo>
                    <a:pt x="420" y="1673"/>
                  </a:lnTo>
                  <a:cubicBezTo>
                    <a:pt x="443" y="1673"/>
                    <a:pt x="474" y="1673"/>
                    <a:pt x="497" y="1681"/>
                  </a:cubicBezTo>
                  <a:cubicBezTo>
                    <a:pt x="566" y="1666"/>
                    <a:pt x="588" y="1711"/>
                    <a:pt x="627" y="1727"/>
                  </a:cubicBezTo>
                  <a:cubicBezTo>
                    <a:pt x="627" y="1681"/>
                    <a:pt x="818" y="1589"/>
                    <a:pt x="863" y="1581"/>
                  </a:cubicBezTo>
                  <a:cubicBezTo>
                    <a:pt x="924" y="1566"/>
                    <a:pt x="955" y="1551"/>
                    <a:pt x="1008" y="1505"/>
                  </a:cubicBezTo>
                  <a:cubicBezTo>
                    <a:pt x="1093" y="1429"/>
                    <a:pt x="871" y="1322"/>
                    <a:pt x="833" y="1253"/>
                  </a:cubicBezTo>
                  <a:lnTo>
                    <a:pt x="833" y="1253"/>
                  </a:lnTo>
                  <a:cubicBezTo>
                    <a:pt x="825" y="1253"/>
                    <a:pt x="818" y="1245"/>
                    <a:pt x="818" y="1245"/>
                  </a:cubicBezTo>
                  <a:cubicBezTo>
                    <a:pt x="779" y="1222"/>
                    <a:pt x="741" y="1207"/>
                    <a:pt x="756" y="1169"/>
                  </a:cubicBezTo>
                  <a:cubicBezTo>
                    <a:pt x="779" y="1070"/>
                    <a:pt x="886" y="1070"/>
                    <a:pt x="940" y="1077"/>
                  </a:cubicBezTo>
                  <a:cubicBezTo>
                    <a:pt x="955" y="1085"/>
                    <a:pt x="963" y="1100"/>
                    <a:pt x="963" y="1116"/>
                  </a:cubicBezTo>
                  <a:cubicBezTo>
                    <a:pt x="986" y="1146"/>
                    <a:pt x="1024" y="1184"/>
                    <a:pt x="1001" y="1215"/>
                  </a:cubicBezTo>
                  <a:cubicBezTo>
                    <a:pt x="978" y="1253"/>
                    <a:pt x="917" y="1260"/>
                    <a:pt x="871" y="1268"/>
                  </a:cubicBezTo>
                  <a:lnTo>
                    <a:pt x="871" y="1268"/>
                  </a:lnTo>
                  <a:cubicBezTo>
                    <a:pt x="917" y="1291"/>
                    <a:pt x="970" y="1337"/>
                    <a:pt x="986" y="1352"/>
                  </a:cubicBezTo>
                  <a:cubicBezTo>
                    <a:pt x="1031" y="1383"/>
                    <a:pt x="1070" y="1421"/>
                    <a:pt x="1108" y="1452"/>
                  </a:cubicBezTo>
                  <a:cubicBezTo>
                    <a:pt x="1138" y="1474"/>
                    <a:pt x="1184" y="1482"/>
                    <a:pt x="1207" y="1505"/>
                  </a:cubicBezTo>
                  <a:cubicBezTo>
                    <a:pt x="1230" y="1535"/>
                    <a:pt x="1276" y="1604"/>
                    <a:pt x="1314" y="1558"/>
                  </a:cubicBezTo>
                  <a:cubicBezTo>
                    <a:pt x="1345" y="1528"/>
                    <a:pt x="1352" y="1543"/>
                    <a:pt x="1368" y="1551"/>
                  </a:cubicBezTo>
                  <a:lnTo>
                    <a:pt x="1368" y="1551"/>
                  </a:lnTo>
                  <a:cubicBezTo>
                    <a:pt x="1352" y="1513"/>
                    <a:pt x="1322" y="1429"/>
                    <a:pt x="1306" y="1398"/>
                  </a:cubicBezTo>
                  <a:cubicBezTo>
                    <a:pt x="1306" y="1383"/>
                    <a:pt x="1283" y="1368"/>
                    <a:pt x="1299" y="1360"/>
                  </a:cubicBezTo>
                  <a:cubicBezTo>
                    <a:pt x="1314" y="1345"/>
                    <a:pt x="1345" y="1368"/>
                    <a:pt x="1360" y="1352"/>
                  </a:cubicBezTo>
                  <a:cubicBezTo>
                    <a:pt x="1375" y="1345"/>
                    <a:pt x="1368" y="1306"/>
                    <a:pt x="1383" y="1306"/>
                  </a:cubicBezTo>
                  <a:cubicBezTo>
                    <a:pt x="1429" y="1299"/>
                    <a:pt x="1490" y="1299"/>
                    <a:pt x="1520" y="1337"/>
                  </a:cubicBezTo>
                  <a:cubicBezTo>
                    <a:pt x="1543" y="1360"/>
                    <a:pt x="1505" y="1406"/>
                    <a:pt x="1505" y="1436"/>
                  </a:cubicBezTo>
                  <a:cubicBezTo>
                    <a:pt x="1505" y="1459"/>
                    <a:pt x="1513" y="1543"/>
                    <a:pt x="1513" y="1566"/>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70" name="Freeform 153">
              <a:extLst>
                <a:ext uri="{FF2B5EF4-FFF2-40B4-BE49-F238E27FC236}">
                  <a16:creationId xmlns:a16="http://schemas.microsoft.com/office/drawing/2014/main" id="{688BF3FD-322D-4FA0-A663-AA238CEF5979}"/>
                </a:ext>
              </a:extLst>
            </p:cNvPr>
            <p:cNvSpPr>
              <a:spLocks noChangeArrowheads="1"/>
            </p:cNvSpPr>
            <p:nvPr/>
          </p:nvSpPr>
          <p:spPr bwMode="auto">
            <a:xfrm>
              <a:off x="7313137" y="9559925"/>
              <a:ext cx="93656" cy="96838"/>
            </a:xfrm>
            <a:custGeom>
              <a:avLst/>
              <a:gdLst>
                <a:gd name="T0" fmla="*/ 85 w 261"/>
                <a:gd name="T1" fmla="*/ 252 h 268"/>
                <a:gd name="T2" fmla="*/ 85 w 261"/>
                <a:gd name="T3" fmla="*/ 252 h 268"/>
                <a:gd name="T4" fmla="*/ 138 w 261"/>
                <a:gd name="T5" fmla="*/ 252 h 268"/>
                <a:gd name="T6" fmla="*/ 230 w 261"/>
                <a:gd name="T7" fmla="*/ 267 h 268"/>
                <a:gd name="T8" fmla="*/ 230 w 261"/>
                <a:gd name="T9" fmla="*/ 267 h 268"/>
                <a:gd name="T10" fmla="*/ 222 w 261"/>
                <a:gd name="T11" fmla="*/ 137 h 268"/>
                <a:gd name="T12" fmla="*/ 237 w 261"/>
                <a:gd name="T13" fmla="*/ 38 h 268"/>
                <a:gd name="T14" fmla="*/ 100 w 261"/>
                <a:gd name="T15" fmla="*/ 7 h 268"/>
                <a:gd name="T16" fmla="*/ 77 w 261"/>
                <a:gd name="T17" fmla="*/ 53 h 268"/>
                <a:gd name="T18" fmla="*/ 16 w 261"/>
                <a:gd name="T19" fmla="*/ 61 h 268"/>
                <a:gd name="T20" fmla="*/ 23 w 261"/>
                <a:gd name="T21" fmla="*/ 99 h 268"/>
                <a:gd name="T22" fmla="*/ 85 w 261"/>
                <a:gd name="T23" fmla="*/ 252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268">
                  <a:moveTo>
                    <a:pt x="85" y="252"/>
                  </a:moveTo>
                  <a:lnTo>
                    <a:pt x="85" y="252"/>
                  </a:lnTo>
                  <a:cubicBezTo>
                    <a:pt x="92" y="259"/>
                    <a:pt x="108" y="259"/>
                    <a:pt x="138" y="252"/>
                  </a:cubicBezTo>
                  <a:cubicBezTo>
                    <a:pt x="169" y="259"/>
                    <a:pt x="199" y="267"/>
                    <a:pt x="230" y="267"/>
                  </a:cubicBezTo>
                  <a:lnTo>
                    <a:pt x="230" y="267"/>
                  </a:lnTo>
                  <a:cubicBezTo>
                    <a:pt x="230" y="244"/>
                    <a:pt x="222" y="160"/>
                    <a:pt x="222" y="137"/>
                  </a:cubicBezTo>
                  <a:cubicBezTo>
                    <a:pt x="222" y="107"/>
                    <a:pt x="260" y="61"/>
                    <a:pt x="237" y="38"/>
                  </a:cubicBezTo>
                  <a:cubicBezTo>
                    <a:pt x="207" y="0"/>
                    <a:pt x="146" y="0"/>
                    <a:pt x="100" y="7"/>
                  </a:cubicBezTo>
                  <a:cubicBezTo>
                    <a:pt x="85" y="7"/>
                    <a:pt x="92" y="46"/>
                    <a:pt x="77" y="53"/>
                  </a:cubicBezTo>
                  <a:cubicBezTo>
                    <a:pt x="62" y="69"/>
                    <a:pt x="31" y="46"/>
                    <a:pt x="16" y="61"/>
                  </a:cubicBezTo>
                  <a:cubicBezTo>
                    <a:pt x="0" y="69"/>
                    <a:pt x="23" y="84"/>
                    <a:pt x="23" y="99"/>
                  </a:cubicBezTo>
                  <a:cubicBezTo>
                    <a:pt x="39" y="130"/>
                    <a:pt x="69" y="214"/>
                    <a:pt x="85" y="252"/>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71" name="Freeform 154">
              <a:extLst>
                <a:ext uri="{FF2B5EF4-FFF2-40B4-BE49-F238E27FC236}">
                  <a16:creationId xmlns:a16="http://schemas.microsoft.com/office/drawing/2014/main" id="{EEC660AC-8F1B-4E7B-A10A-4545BE1A1556}"/>
                </a:ext>
              </a:extLst>
            </p:cNvPr>
            <p:cNvSpPr>
              <a:spLocks noChangeArrowheads="1"/>
            </p:cNvSpPr>
            <p:nvPr/>
          </p:nvSpPr>
          <p:spPr bwMode="auto">
            <a:xfrm>
              <a:off x="7117887" y="9477375"/>
              <a:ext cx="101593" cy="71438"/>
            </a:xfrm>
            <a:custGeom>
              <a:avLst/>
              <a:gdLst>
                <a:gd name="T0" fmla="*/ 92 w 284"/>
                <a:gd name="T1" fmla="*/ 183 h 199"/>
                <a:gd name="T2" fmla="*/ 92 w 284"/>
                <a:gd name="T3" fmla="*/ 183 h 199"/>
                <a:gd name="T4" fmla="*/ 84 w 284"/>
                <a:gd name="T5" fmla="*/ 175 h 199"/>
                <a:gd name="T6" fmla="*/ 130 w 284"/>
                <a:gd name="T7" fmla="*/ 198 h 199"/>
                <a:gd name="T8" fmla="*/ 130 w 284"/>
                <a:gd name="T9" fmla="*/ 198 h 199"/>
                <a:gd name="T10" fmla="*/ 260 w 284"/>
                <a:gd name="T11" fmla="*/ 145 h 199"/>
                <a:gd name="T12" fmla="*/ 222 w 284"/>
                <a:gd name="T13" fmla="*/ 46 h 199"/>
                <a:gd name="T14" fmla="*/ 199 w 284"/>
                <a:gd name="T15" fmla="*/ 7 h 199"/>
                <a:gd name="T16" fmla="*/ 15 w 284"/>
                <a:gd name="T17" fmla="*/ 99 h 199"/>
                <a:gd name="T18" fmla="*/ 77 w 284"/>
                <a:gd name="T19" fmla="*/ 175 h 199"/>
                <a:gd name="T20" fmla="*/ 92 w 284"/>
                <a:gd name="T21" fmla="*/ 18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199">
                  <a:moveTo>
                    <a:pt x="92" y="183"/>
                  </a:moveTo>
                  <a:lnTo>
                    <a:pt x="92" y="183"/>
                  </a:lnTo>
                  <a:cubicBezTo>
                    <a:pt x="84" y="183"/>
                    <a:pt x="84" y="175"/>
                    <a:pt x="84" y="175"/>
                  </a:cubicBezTo>
                  <a:cubicBezTo>
                    <a:pt x="92" y="175"/>
                    <a:pt x="115" y="183"/>
                    <a:pt x="130" y="198"/>
                  </a:cubicBezTo>
                  <a:lnTo>
                    <a:pt x="130" y="198"/>
                  </a:lnTo>
                  <a:cubicBezTo>
                    <a:pt x="176" y="190"/>
                    <a:pt x="237" y="183"/>
                    <a:pt x="260" y="145"/>
                  </a:cubicBezTo>
                  <a:cubicBezTo>
                    <a:pt x="283" y="114"/>
                    <a:pt x="245" y="76"/>
                    <a:pt x="222" y="46"/>
                  </a:cubicBezTo>
                  <a:cubicBezTo>
                    <a:pt x="222" y="30"/>
                    <a:pt x="214" y="15"/>
                    <a:pt x="199" y="7"/>
                  </a:cubicBezTo>
                  <a:cubicBezTo>
                    <a:pt x="145" y="0"/>
                    <a:pt x="38" y="0"/>
                    <a:pt x="15" y="99"/>
                  </a:cubicBezTo>
                  <a:cubicBezTo>
                    <a:pt x="0" y="137"/>
                    <a:pt x="38" y="152"/>
                    <a:pt x="77" y="175"/>
                  </a:cubicBezTo>
                  <a:cubicBezTo>
                    <a:pt x="77" y="175"/>
                    <a:pt x="84" y="183"/>
                    <a:pt x="92" y="183"/>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72" name="Freeform 155">
              <a:extLst>
                <a:ext uri="{FF2B5EF4-FFF2-40B4-BE49-F238E27FC236}">
                  <a16:creationId xmlns:a16="http://schemas.microsoft.com/office/drawing/2014/main" id="{42E1CFA6-D95A-48B0-9E9F-EBD2E8F93A31}"/>
                </a:ext>
              </a:extLst>
            </p:cNvPr>
            <p:cNvSpPr>
              <a:spLocks noChangeArrowheads="1"/>
            </p:cNvSpPr>
            <p:nvPr/>
          </p:nvSpPr>
          <p:spPr bwMode="auto">
            <a:xfrm>
              <a:off x="6294028" y="9369426"/>
              <a:ext cx="723853" cy="511175"/>
            </a:xfrm>
            <a:custGeom>
              <a:avLst/>
              <a:gdLst>
                <a:gd name="T0" fmla="*/ 7 w 2010"/>
                <a:gd name="T1" fmla="*/ 657 h 1421"/>
                <a:gd name="T2" fmla="*/ 152 w 2010"/>
                <a:gd name="T3" fmla="*/ 580 h 1421"/>
                <a:gd name="T4" fmla="*/ 473 w 2010"/>
                <a:gd name="T5" fmla="*/ 496 h 1421"/>
                <a:gd name="T6" fmla="*/ 542 w 2010"/>
                <a:gd name="T7" fmla="*/ 344 h 1421"/>
                <a:gd name="T8" fmla="*/ 687 w 2010"/>
                <a:gd name="T9" fmla="*/ 221 h 1421"/>
                <a:gd name="T10" fmla="*/ 809 w 2010"/>
                <a:gd name="T11" fmla="*/ 282 h 1421"/>
                <a:gd name="T12" fmla="*/ 886 w 2010"/>
                <a:gd name="T13" fmla="*/ 206 h 1421"/>
                <a:gd name="T14" fmla="*/ 939 w 2010"/>
                <a:gd name="T15" fmla="*/ 23 h 1421"/>
                <a:gd name="T16" fmla="*/ 970 w 2010"/>
                <a:gd name="T17" fmla="*/ 0 h 1421"/>
                <a:gd name="T18" fmla="*/ 1191 w 2010"/>
                <a:gd name="T19" fmla="*/ 122 h 1421"/>
                <a:gd name="T20" fmla="*/ 1298 w 2010"/>
                <a:gd name="T21" fmla="*/ 259 h 1421"/>
                <a:gd name="T22" fmla="*/ 1451 w 2010"/>
                <a:gd name="T23" fmla="*/ 275 h 1421"/>
                <a:gd name="T24" fmla="*/ 1550 w 2010"/>
                <a:gd name="T25" fmla="*/ 236 h 1421"/>
                <a:gd name="T26" fmla="*/ 1741 w 2010"/>
                <a:gd name="T27" fmla="*/ 366 h 1421"/>
                <a:gd name="T28" fmla="*/ 1749 w 2010"/>
                <a:gd name="T29" fmla="*/ 450 h 1421"/>
                <a:gd name="T30" fmla="*/ 1726 w 2010"/>
                <a:gd name="T31" fmla="*/ 550 h 1421"/>
                <a:gd name="T32" fmla="*/ 1795 w 2010"/>
                <a:gd name="T33" fmla="*/ 626 h 1421"/>
                <a:gd name="T34" fmla="*/ 1879 w 2010"/>
                <a:gd name="T35" fmla="*/ 748 h 1421"/>
                <a:gd name="T36" fmla="*/ 1986 w 2010"/>
                <a:gd name="T37" fmla="*/ 802 h 1421"/>
                <a:gd name="T38" fmla="*/ 1970 w 2010"/>
                <a:gd name="T39" fmla="*/ 901 h 1421"/>
                <a:gd name="T40" fmla="*/ 1848 w 2010"/>
                <a:gd name="T41" fmla="*/ 955 h 1421"/>
                <a:gd name="T42" fmla="*/ 1764 w 2010"/>
                <a:gd name="T43" fmla="*/ 825 h 1421"/>
                <a:gd name="T44" fmla="*/ 1695 w 2010"/>
                <a:gd name="T45" fmla="*/ 786 h 1421"/>
                <a:gd name="T46" fmla="*/ 1619 w 2010"/>
                <a:gd name="T47" fmla="*/ 763 h 1421"/>
                <a:gd name="T48" fmla="*/ 1482 w 2010"/>
                <a:gd name="T49" fmla="*/ 741 h 1421"/>
                <a:gd name="T50" fmla="*/ 1405 w 2010"/>
                <a:gd name="T51" fmla="*/ 977 h 1421"/>
                <a:gd name="T52" fmla="*/ 1581 w 2010"/>
                <a:gd name="T53" fmla="*/ 1069 h 1421"/>
                <a:gd name="T54" fmla="*/ 1566 w 2010"/>
                <a:gd name="T55" fmla="*/ 1176 h 1421"/>
                <a:gd name="T56" fmla="*/ 1428 w 2010"/>
                <a:gd name="T57" fmla="*/ 1291 h 1421"/>
                <a:gd name="T58" fmla="*/ 1275 w 2010"/>
                <a:gd name="T59" fmla="*/ 1207 h 1421"/>
                <a:gd name="T60" fmla="*/ 825 w 2010"/>
                <a:gd name="T61" fmla="*/ 1146 h 1421"/>
                <a:gd name="T62" fmla="*/ 779 w 2010"/>
                <a:gd name="T63" fmla="*/ 1245 h 1421"/>
                <a:gd name="T64" fmla="*/ 840 w 2010"/>
                <a:gd name="T65" fmla="*/ 1352 h 1421"/>
                <a:gd name="T66" fmla="*/ 809 w 2010"/>
                <a:gd name="T67" fmla="*/ 1420 h 1421"/>
                <a:gd name="T68" fmla="*/ 794 w 2010"/>
                <a:gd name="T69" fmla="*/ 1313 h 1421"/>
                <a:gd name="T70" fmla="*/ 756 w 2010"/>
                <a:gd name="T71" fmla="*/ 1245 h 1421"/>
                <a:gd name="T72" fmla="*/ 84 w 2010"/>
                <a:gd name="T73" fmla="*/ 909 h 1421"/>
                <a:gd name="T74" fmla="*/ 15 w 2010"/>
                <a:gd name="T75" fmla="*/ 939 h 1421"/>
                <a:gd name="T76" fmla="*/ 38 w 2010"/>
                <a:gd name="T77" fmla="*/ 809 h 1421"/>
                <a:gd name="T78" fmla="*/ 107 w 2010"/>
                <a:gd name="T79" fmla="*/ 718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10" h="1421">
                  <a:moveTo>
                    <a:pt x="7" y="657"/>
                  </a:moveTo>
                  <a:lnTo>
                    <a:pt x="7" y="657"/>
                  </a:lnTo>
                  <a:cubicBezTo>
                    <a:pt x="30" y="641"/>
                    <a:pt x="38" y="611"/>
                    <a:pt x="61" y="603"/>
                  </a:cubicBezTo>
                  <a:cubicBezTo>
                    <a:pt x="84" y="588"/>
                    <a:pt x="122" y="588"/>
                    <a:pt x="152" y="580"/>
                  </a:cubicBezTo>
                  <a:cubicBezTo>
                    <a:pt x="175" y="573"/>
                    <a:pt x="191" y="565"/>
                    <a:pt x="214" y="557"/>
                  </a:cubicBezTo>
                  <a:cubicBezTo>
                    <a:pt x="298" y="534"/>
                    <a:pt x="389" y="519"/>
                    <a:pt x="473" y="496"/>
                  </a:cubicBezTo>
                  <a:cubicBezTo>
                    <a:pt x="488" y="496"/>
                    <a:pt x="527" y="511"/>
                    <a:pt x="534" y="488"/>
                  </a:cubicBezTo>
                  <a:cubicBezTo>
                    <a:pt x="557" y="443"/>
                    <a:pt x="534" y="389"/>
                    <a:pt x="542" y="344"/>
                  </a:cubicBezTo>
                  <a:cubicBezTo>
                    <a:pt x="542" y="313"/>
                    <a:pt x="534" y="275"/>
                    <a:pt x="550" y="259"/>
                  </a:cubicBezTo>
                  <a:cubicBezTo>
                    <a:pt x="588" y="229"/>
                    <a:pt x="641" y="206"/>
                    <a:pt x="687" y="221"/>
                  </a:cubicBezTo>
                  <a:cubicBezTo>
                    <a:pt x="733" y="236"/>
                    <a:pt x="725" y="313"/>
                    <a:pt x="771" y="336"/>
                  </a:cubicBezTo>
                  <a:cubicBezTo>
                    <a:pt x="786" y="344"/>
                    <a:pt x="794" y="290"/>
                    <a:pt x="809" y="282"/>
                  </a:cubicBezTo>
                  <a:cubicBezTo>
                    <a:pt x="855" y="267"/>
                    <a:pt x="924" y="298"/>
                    <a:pt x="962" y="259"/>
                  </a:cubicBezTo>
                  <a:cubicBezTo>
                    <a:pt x="977" y="244"/>
                    <a:pt x="886" y="236"/>
                    <a:pt x="886" y="206"/>
                  </a:cubicBezTo>
                  <a:cubicBezTo>
                    <a:pt x="886" y="168"/>
                    <a:pt x="947" y="145"/>
                    <a:pt x="962" y="99"/>
                  </a:cubicBezTo>
                  <a:cubicBezTo>
                    <a:pt x="970" y="76"/>
                    <a:pt x="939" y="53"/>
                    <a:pt x="939" y="23"/>
                  </a:cubicBezTo>
                  <a:cubicBezTo>
                    <a:pt x="947" y="15"/>
                    <a:pt x="962" y="7"/>
                    <a:pt x="970" y="0"/>
                  </a:cubicBezTo>
                  <a:lnTo>
                    <a:pt x="970" y="0"/>
                  </a:lnTo>
                  <a:cubicBezTo>
                    <a:pt x="1023" y="15"/>
                    <a:pt x="1077" y="7"/>
                    <a:pt x="1115" y="30"/>
                  </a:cubicBezTo>
                  <a:cubicBezTo>
                    <a:pt x="1153" y="46"/>
                    <a:pt x="1168" y="91"/>
                    <a:pt x="1191" y="122"/>
                  </a:cubicBezTo>
                  <a:cubicBezTo>
                    <a:pt x="1214" y="160"/>
                    <a:pt x="1230" y="198"/>
                    <a:pt x="1252" y="236"/>
                  </a:cubicBezTo>
                  <a:cubicBezTo>
                    <a:pt x="1260" y="252"/>
                    <a:pt x="1283" y="252"/>
                    <a:pt x="1298" y="259"/>
                  </a:cubicBezTo>
                  <a:cubicBezTo>
                    <a:pt x="1313" y="282"/>
                    <a:pt x="1313" y="336"/>
                    <a:pt x="1344" y="336"/>
                  </a:cubicBezTo>
                  <a:cubicBezTo>
                    <a:pt x="1382" y="336"/>
                    <a:pt x="1413" y="290"/>
                    <a:pt x="1451" y="275"/>
                  </a:cubicBezTo>
                  <a:cubicBezTo>
                    <a:pt x="1482" y="259"/>
                    <a:pt x="1520" y="252"/>
                    <a:pt x="1550" y="236"/>
                  </a:cubicBezTo>
                  <a:lnTo>
                    <a:pt x="1550" y="236"/>
                  </a:lnTo>
                  <a:cubicBezTo>
                    <a:pt x="1588" y="298"/>
                    <a:pt x="1604" y="366"/>
                    <a:pt x="1657" y="405"/>
                  </a:cubicBezTo>
                  <a:cubicBezTo>
                    <a:pt x="1688" y="427"/>
                    <a:pt x="1711" y="374"/>
                    <a:pt x="1741" y="366"/>
                  </a:cubicBezTo>
                  <a:cubicBezTo>
                    <a:pt x="1749" y="366"/>
                    <a:pt x="1780" y="366"/>
                    <a:pt x="1780" y="382"/>
                  </a:cubicBezTo>
                  <a:cubicBezTo>
                    <a:pt x="1787" y="405"/>
                    <a:pt x="1764" y="427"/>
                    <a:pt x="1749" y="450"/>
                  </a:cubicBezTo>
                  <a:cubicBezTo>
                    <a:pt x="1741" y="458"/>
                    <a:pt x="1734" y="466"/>
                    <a:pt x="1726" y="473"/>
                  </a:cubicBezTo>
                  <a:cubicBezTo>
                    <a:pt x="1718" y="504"/>
                    <a:pt x="1711" y="534"/>
                    <a:pt x="1726" y="550"/>
                  </a:cubicBezTo>
                  <a:cubicBezTo>
                    <a:pt x="1741" y="573"/>
                    <a:pt x="1780" y="534"/>
                    <a:pt x="1795" y="550"/>
                  </a:cubicBezTo>
                  <a:cubicBezTo>
                    <a:pt x="1810" y="565"/>
                    <a:pt x="1795" y="603"/>
                    <a:pt x="1795" y="626"/>
                  </a:cubicBezTo>
                  <a:cubicBezTo>
                    <a:pt x="1802" y="672"/>
                    <a:pt x="1787" y="725"/>
                    <a:pt x="1810" y="763"/>
                  </a:cubicBezTo>
                  <a:cubicBezTo>
                    <a:pt x="1825" y="779"/>
                    <a:pt x="1856" y="733"/>
                    <a:pt x="1879" y="748"/>
                  </a:cubicBezTo>
                  <a:cubicBezTo>
                    <a:pt x="1894" y="756"/>
                    <a:pt x="1871" y="809"/>
                    <a:pt x="1894" y="817"/>
                  </a:cubicBezTo>
                  <a:cubicBezTo>
                    <a:pt x="1924" y="832"/>
                    <a:pt x="1963" y="779"/>
                    <a:pt x="1986" y="802"/>
                  </a:cubicBezTo>
                  <a:cubicBezTo>
                    <a:pt x="2009" y="817"/>
                    <a:pt x="1978" y="878"/>
                    <a:pt x="1970" y="901"/>
                  </a:cubicBezTo>
                  <a:lnTo>
                    <a:pt x="1970" y="901"/>
                  </a:lnTo>
                  <a:cubicBezTo>
                    <a:pt x="1947" y="909"/>
                    <a:pt x="1917" y="916"/>
                    <a:pt x="1894" y="947"/>
                  </a:cubicBezTo>
                  <a:cubicBezTo>
                    <a:pt x="1886" y="955"/>
                    <a:pt x="1871" y="955"/>
                    <a:pt x="1848" y="955"/>
                  </a:cubicBezTo>
                  <a:lnTo>
                    <a:pt x="1848" y="955"/>
                  </a:lnTo>
                  <a:cubicBezTo>
                    <a:pt x="1825" y="924"/>
                    <a:pt x="1787" y="855"/>
                    <a:pt x="1764" y="825"/>
                  </a:cubicBezTo>
                  <a:cubicBezTo>
                    <a:pt x="1749" y="817"/>
                    <a:pt x="1749" y="794"/>
                    <a:pt x="1734" y="786"/>
                  </a:cubicBezTo>
                  <a:cubicBezTo>
                    <a:pt x="1726" y="779"/>
                    <a:pt x="1703" y="786"/>
                    <a:pt x="1695" y="786"/>
                  </a:cubicBezTo>
                  <a:cubicBezTo>
                    <a:pt x="1665" y="779"/>
                    <a:pt x="1642" y="771"/>
                    <a:pt x="1619" y="763"/>
                  </a:cubicBezTo>
                  <a:lnTo>
                    <a:pt x="1619" y="763"/>
                  </a:lnTo>
                  <a:cubicBezTo>
                    <a:pt x="1596" y="748"/>
                    <a:pt x="1581" y="710"/>
                    <a:pt x="1550" y="710"/>
                  </a:cubicBezTo>
                  <a:cubicBezTo>
                    <a:pt x="1527" y="702"/>
                    <a:pt x="1497" y="718"/>
                    <a:pt x="1482" y="741"/>
                  </a:cubicBezTo>
                  <a:cubicBezTo>
                    <a:pt x="1466" y="763"/>
                    <a:pt x="1474" y="802"/>
                    <a:pt x="1466" y="832"/>
                  </a:cubicBezTo>
                  <a:cubicBezTo>
                    <a:pt x="1459" y="855"/>
                    <a:pt x="1413" y="955"/>
                    <a:pt x="1405" y="977"/>
                  </a:cubicBezTo>
                  <a:lnTo>
                    <a:pt x="1405" y="977"/>
                  </a:lnTo>
                  <a:cubicBezTo>
                    <a:pt x="1405" y="1008"/>
                    <a:pt x="1550" y="1077"/>
                    <a:pt x="1581" y="1069"/>
                  </a:cubicBezTo>
                  <a:cubicBezTo>
                    <a:pt x="1604" y="1061"/>
                    <a:pt x="1588" y="1092"/>
                    <a:pt x="1588" y="1107"/>
                  </a:cubicBezTo>
                  <a:cubicBezTo>
                    <a:pt x="1596" y="1153"/>
                    <a:pt x="1642" y="1146"/>
                    <a:pt x="1566" y="1176"/>
                  </a:cubicBezTo>
                  <a:cubicBezTo>
                    <a:pt x="1535" y="1184"/>
                    <a:pt x="1581" y="1260"/>
                    <a:pt x="1558" y="1260"/>
                  </a:cubicBezTo>
                  <a:cubicBezTo>
                    <a:pt x="1520" y="1260"/>
                    <a:pt x="1436" y="1245"/>
                    <a:pt x="1428" y="1291"/>
                  </a:cubicBezTo>
                  <a:cubicBezTo>
                    <a:pt x="1405" y="1298"/>
                    <a:pt x="1397" y="1275"/>
                    <a:pt x="1390" y="1252"/>
                  </a:cubicBezTo>
                  <a:cubicBezTo>
                    <a:pt x="1344" y="1252"/>
                    <a:pt x="1321" y="1222"/>
                    <a:pt x="1275" y="1207"/>
                  </a:cubicBezTo>
                  <a:cubicBezTo>
                    <a:pt x="1230" y="1191"/>
                    <a:pt x="1176" y="1207"/>
                    <a:pt x="1130" y="1191"/>
                  </a:cubicBezTo>
                  <a:cubicBezTo>
                    <a:pt x="1023" y="1176"/>
                    <a:pt x="932" y="1146"/>
                    <a:pt x="825" y="1146"/>
                  </a:cubicBezTo>
                  <a:cubicBezTo>
                    <a:pt x="825" y="1168"/>
                    <a:pt x="794" y="1207"/>
                    <a:pt x="779" y="1229"/>
                  </a:cubicBezTo>
                  <a:cubicBezTo>
                    <a:pt x="779" y="1245"/>
                    <a:pt x="779" y="1245"/>
                    <a:pt x="779" y="1245"/>
                  </a:cubicBezTo>
                  <a:cubicBezTo>
                    <a:pt x="779" y="1268"/>
                    <a:pt x="794" y="1283"/>
                    <a:pt x="809" y="1298"/>
                  </a:cubicBezTo>
                  <a:cubicBezTo>
                    <a:pt x="817" y="1313"/>
                    <a:pt x="840" y="1336"/>
                    <a:pt x="840" y="1352"/>
                  </a:cubicBezTo>
                  <a:cubicBezTo>
                    <a:pt x="840" y="1367"/>
                    <a:pt x="825" y="1382"/>
                    <a:pt x="817" y="1398"/>
                  </a:cubicBezTo>
                  <a:cubicBezTo>
                    <a:pt x="809" y="1405"/>
                    <a:pt x="809" y="1420"/>
                    <a:pt x="809" y="1420"/>
                  </a:cubicBezTo>
                  <a:cubicBezTo>
                    <a:pt x="802" y="1398"/>
                    <a:pt x="794" y="1390"/>
                    <a:pt x="794" y="1367"/>
                  </a:cubicBezTo>
                  <a:cubicBezTo>
                    <a:pt x="794" y="1352"/>
                    <a:pt x="802" y="1329"/>
                    <a:pt x="794" y="1313"/>
                  </a:cubicBezTo>
                  <a:cubicBezTo>
                    <a:pt x="786" y="1306"/>
                    <a:pt x="779" y="1298"/>
                    <a:pt x="771" y="1283"/>
                  </a:cubicBezTo>
                  <a:cubicBezTo>
                    <a:pt x="763" y="1275"/>
                    <a:pt x="763" y="1260"/>
                    <a:pt x="756" y="1245"/>
                  </a:cubicBezTo>
                  <a:cubicBezTo>
                    <a:pt x="664" y="1138"/>
                    <a:pt x="351" y="1031"/>
                    <a:pt x="282" y="970"/>
                  </a:cubicBezTo>
                  <a:cubicBezTo>
                    <a:pt x="236" y="955"/>
                    <a:pt x="130" y="901"/>
                    <a:pt x="84" y="909"/>
                  </a:cubicBezTo>
                  <a:cubicBezTo>
                    <a:pt x="61" y="916"/>
                    <a:pt x="38" y="924"/>
                    <a:pt x="15" y="939"/>
                  </a:cubicBezTo>
                  <a:lnTo>
                    <a:pt x="15" y="939"/>
                  </a:lnTo>
                  <a:cubicBezTo>
                    <a:pt x="15" y="916"/>
                    <a:pt x="15" y="863"/>
                    <a:pt x="23" y="840"/>
                  </a:cubicBezTo>
                  <a:cubicBezTo>
                    <a:pt x="23" y="825"/>
                    <a:pt x="38" y="817"/>
                    <a:pt x="38" y="809"/>
                  </a:cubicBezTo>
                  <a:cubicBezTo>
                    <a:pt x="30" y="794"/>
                    <a:pt x="0" y="794"/>
                    <a:pt x="7" y="786"/>
                  </a:cubicBezTo>
                  <a:cubicBezTo>
                    <a:pt x="30" y="748"/>
                    <a:pt x="107" y="756"/>
                    <a:pt x="107" y="718"/>
                  </a:cubicBezTo>
                  <a:cubicBezTo>
                    <a:pt x="107" y="680"/>
                    <a:pt x="46" y="680"/>
                    <a:pt x="7" y="657"/>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73" name="Freeform 156">
              <a:extLst>
                <a:ext uri="{FF2B5EF4-FFF2-40B4-BE49-F238E27FC236}">
                  <a16:creationId xmlns:a16="http://schemas.microsoft.com/office/drawing/2014/main" id="{D50CB760-511A-4D92-876D-FCBACE00D62B}"/>
                </a:ext>
              </a:extLst>
            </p:cNvPr>
            <p:cNvSpPr>
              <a:spLocks noChangeArrowheads="1"/>
            </p:cNvSpPr>
            <p:nvPr/>
          </p:nvSpPr>
          <p:spPr bwMode="auto">
            <a:xfrm>
              <a:off x="6862316" y="9644063"/>
              <a:ext cx="96831" cy="74612"/>
            </a:xfrm>
            <a:custGeom>
              <a:avLst/>
              <a:gdLst>
                <a:gd name="T0" fmla="*/ 267 w 268"/>
                <a:gd name="T1" fmla="*/ 192 h 208"/>
                <a:gd name="T2" fmla="*/ 267 w 268"/>
                <a:gd name="T3" fmla="*/ 192 h 208"/>
                <a:gd name="T4" fmla="*/ 183 w 268"/>
                <a:gd name="T5" fmla="*/ 62 h 208"/>
                <a:gd name="T6" fmla="*/ 153 w 268"/>
                <a:gd name="T7" fmla="*/ 23 h 208"/>
                <a:gd name="T8" fmla="*/ 114 w 268"/>
                <a:gd name="T9" fmla="*/ 23 h 208"/>
                <a:gd name="T10" fmla="*/ 38 w 268"/>
                <a:gd name="T11" fmla="*/ 0 h 208"/>
                <a:gd name="T12" fmla="*/ 38 w 268"/>
                <a:gd name="T13" fmla="*/ 0 h 208"/>
                <a:gd name="T14" fmla="*/ 7 w 268"/>
                <a:gd name="T15" fmla="*/ 54 h 208"/>
                <a:gd name="T16" fmla="*/ 68 w 268"/>
                <a:gd name="T17" fmla="*/ 85 h 208"/>
                <a:gd name="T18" fmla="*/ 61 w 268"/>
                <a:gd name="T19" fmla="*/ 207 h 208"/>
                <a:gd name="T20" fmla="*/ 61 w 268"/>
                <a:gd name="T21" fmla="*/ 207 h 208"/>
                <a:gd name="T22" fmla="*/ 214 w 268"/>
                <a:gd name="T23" fmla="*/ 176 h 208"/>
                <a:gd name="T24" fmla="*/ 267 w 268"/>
                <a:gd name="T25" fmla="*/ 19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8" h="208">
                  <a:moveTo>
                    <a:pt x="267" y="192"/>
                  </a:moveTo>
                  <a:lnTo>
                    <a:pt x="267" y="192"/>
                  </a:lnTo>
                  <a:cubicBezTo>
                    <a:pt x="244" y="161"/>
                    <a:pt x="206" y="92"/>
                    <a:pt x="183" y="62"/>
                  </a:cubicBezTo>
                  <a:cubicBezTo>
                    <a:pt x="168" y="54"/>
                    <a:pt x="168" y="31"/>
                    <a:pt x="153" y="23"/>
                  </a:cubicBezTo>
                  <a:cubicBezTo>
                    <a:pt x="145" y="16"/>
                    <a:pt x="122" y="23"/>
                    <a:pt x="114" y="23"/>
                  </a:cubicBezTo>
                  <a:cubicBezTo>
                    <a:pt x="84" y="16"/>
                    <a:pt x="61" y="8"/>
                    <a:pt x="38" y="0"/>
                  </a:cubicBezTo>
                  <a:lnTo>
                    <a:pt x="38" y="0"/>
                  </a:lnTo>
                  <a:cubicBezTo>
                    <a:pt x="30" y="16"/>
                    <a:pt x="0" y="31"/>
                    <a:pt x="7" y="54"/>
                  </a:cubicBezTo>
                  <a:cubicBezTo>
                    <a:pt x="15" y="69"/>
                    <a:pt x="61" y="62"/>
                    <a:pt x="68" y="85"/>
                  </a:cubicBezTo>
                  <a:cubicBezTo>
                    <a:pt x="84" y="115"/>
                    <a:pt x="68" y="176"/>
                    <a:pt x="61" y="207"/>
                  </a:cubicBezTo>
                  <a:lnTo>
                    <a:pt x="61" y="207"/>
                  </a:lnTo>
                  <a:cubicBezTo>
                    <a:pt x="99" y="176"/>
                    <a:pt x="153" y="161"/>
                    <a:pt x="214" y="176"/>
                  </a:cubicBezTo>
                  <a:cubicBezTo>
                    <a:pt x="229" y="176"/>
                    <a:pt x="252" y="184"/>
                    <a:pt x="267" y="192"/>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74" name="Freeform 157">
              <a:extLst>
                <a:ext uri="{FF2B5EF4-FFF2-40B4-BE49-F238E27FC236}">
                  <a16:creationId xmlns:a16="http://schemas.microsoft.com/office/drawing/2014/main" id="{3683A899-142F-47E4-B8B2-80E1D9DB1B82}"/>
                </a:ext>
              </a:extLst>
            </p:cNvPr>
            <p:cNvSpPr>
              <a:spLocks noChangeArrowheads="1"/>
            </p:cNvSpPr>
            <p:nvPr/>
          </p:nvSpPr>
          <p:spPr bwMode="auto">
            <a:xfrm>
              <a:off x="7049629" y="9647239"/>
              <a:ext cx="322241" cy="206375"/>
            </a:xfrm>
            <a:custGeom>
              <a:avLst/>
              <a:gdLst>
                <a:gd name="T0" fmla="*/ 359 w 895"/>
                <a:gd name="T1" fmla="*/ 413 h 574"/>
                <a:gd name="T2" fmla="*/ 359 w 895"/>
                <a:gd name="T3" fmla="*/ 413 h 574"/>
                <a:gd name="T4" fmla="*/ 275 w 895"/>
                <a:gd name="T5" fmla="*/ 367 h 574"/>
                <a:gd name="T6" fmla="*/ 199 w 895"/>
                <a:gd name="T7" fmla="*/ 298 h 574"/>
                <a:gd name="T8" fmla="*/ 115 w 895"/>
                <a:gd name="T9" fmla="*/ 237 h 574"/>
                <a:gd name="T10" fmla="*/ 329 w 895"/>
                <a:gd name="T11" fmla="*/ 161 h 574"/>
                <a:gd name="T12" fmla="*/ 481 w 895"/>
                <a:gd name="T13" fmla="*/ 61 h 574"/>
                <a:gd name="T14" fmla="*/ 604 w 895"/>
                <a:gd name="T15" fmla="*/ 92 h 574"/>
                <a:gd name="T16" fmla="*/ 733 w 895"/>
                <a:gd name="T17" fmla="*/ 115 h 574"/>
                <a:gd name="T18" fmla="*/ 848 w 895"/>
                <a:gd name="T19" fmla="*/ 252 h 574"/>
                <a:gd name="T20" fmla="*/ 764 w 895"/>
                <a:gd name="T21" fmla="*/ 321 h 574"/>
                <a:gd name="T22" fmla="*/ 710 w 895"/>
                <a:gd name="T23" fmla="*/ 397 h 574"/>
                <a:gd name="T24" fmla="*/ 581 w 895"/>
                <a:gd name="T25" fmla="*/ 497 h 574"/>
                <a:gd name="T26" fmla="*/ 413 w 895"/>
                <a:gd name="T27" fmla="*/ 458 h 574"/>
                <a:gd name="T28" fmla="*/ 359 w 895"/>
                <a:gd name="T29" fmla="*/ 413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5" h="574">
                  <a:moveTo>
                    <a:pt x="359" y="413"/>
                  </a:moveTo>
                  <a:lnTo>
                    <a:pt x="359" y="413"/>
                  </a:lnTo>
                  <a:cubicBezTo>
                    <a:pt x="329" y="397"/>
                    <a:pt x="306" y="390"/>
                    <a:pt x="275" y="367"/>
                  </a:cubicBezTo>
                  <a:cubicBezTo>
                    <a:pt x="252" y="352"/>
                    <a:pt x="229" y="290"/>
                    <a:pt x="199" y="298"/>
                  </a:cubicBezTo>
                  <a:cubicBezTo>
                    <a:pt x="0" y="352"/>
                    <a:pt x="99" y="306"/>
                    <a:pt x="115" y="237"/>
                  </a:cubicBezTo>
                  <a:cubicBezTo>
                    <a:pt x="130" y="168"/>
                    <a:pt x="275" y="191"/>
                    <a:pt x="329" y="161"/>
                  </a:cubicBezTo>
                  <a:cubicBezTo>
                    <a:pt x="390" y="130"/>
                    <a:pt x="436" y="115"/>
                    <a:pt x="481" y="61"/>
                  </a:cubicBezTo>
                  <a:cubicBezTo>
                    <a:pt x="535" y="0"/>
                    <a:pt x="543" y="61"/>
                    <a:pt x="604" y="92"/>
                  </a:cubicBezTo>
                  <a:cubicBezTo>
                    <a:pt x="649" y="115"/>
                    <a:pt x="680" y="115"/>
                    <a:pt x="733" y="115"/>
                  </a:cubicBezTo>
                  <a:cubicBezTo>
                    <a:pt x="764" y="115"/>
                    <a:pt x="825" y="222"/>
                    <a:pt x="848" y="252"/>
                  </a:cubicBezTo>
                  <a:cubicBezTo>
                    <a:pt x="894" y="298"/>
                    <a:pt x="779" y="313"/>
                    <a:pt x="764" y="321"/>
                  </a:cubicBezTo>
                  <a:cubicBezTo>
                    <a:pt x="703" y="336"/>
                    <a:pt x="726" y="359"/>
                    <a:pt x="710" y="397"/>
                  </a:cubicBezTo>
                  <a:cubicBezTo>
                    <a:pt x="688" y="474"/>
                    <a:pt x="634" y="443"/>
                    <a:pt x="581" y="497"/>
                  </a:cubicBezTo>
                  <a:cubicBezTo>
                    <a:pt x="497" y="573"/>
                    <a:pt x="489" y="489"/>
                    <a:pt x="413" y="458"/>
                  </a:cubicBezTo>
                  <a:lnTo>
                    <a:pt x="359" y="413"/>
                  </a:ln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75" name="Freeform 158">
              <a:extLst>
                <a:ext uri="{FF2B5EF4-FFF2-40B4-BE49-F238E27FC236}">
                  <a16:creationId xmlns:a16="http://schemas.microsoft.com/office/drawing/2014/main" id="{1A61C4EB-5F53-4671-9927-1042195F8C43}"/>
                </a:ext>
              </a:extLst>
            </p:cNvPr>
            <p:cNvSpPr>
              <a:spLocks noChangeArrowheads="1"/>
            </p:cNvSpPr>
            <p:nvPr/>
          </p:nvSpPr>
          <p:spPr bwMode="auto">
            <a:xfrm>
              <a:off x="6798820" y="9621838"/>
              <a:ext cx="93656" cy="127000"/>
            </a:xfrm>
            <a:custGeom>
              <a:avLst/>
              <a:gdLst>
                <a:gd name="T0" fmla="*/ 0 w 261"/>
                <a:gd name="T1" fmla="*/ 275 h 353"/>
                <a:gd name="T2" fmla="*/ 0 w 261"/>
                <a:gd name="T3" fmla="*/ 275 h 353"/>
                <a:gd name="T4" fmla="*/ 84 w 261"/>
                <a:gd name="T5" fmla="*/ 283 h 353"/>
                <a:gd name="T6" fmla="*/ 161 w 261"/>
                <a:gd name="T7" fmla="*/ 275 h 353"/>
                <a:gd name="T8" fmla="*/ 153 w 261"/>
                <a:gd name="T9" fmla="*/ 329 h 353"/>
                <a:gd name="T10" fmla="*/ 183 w 261"/>
                <a:gd name="T11" fmla="*/ 352 h 353"/>
                <a:gd name="T12" fmla="*/ 237 w 261"/>
                <a:gd name="T13" fmla="*/ 268 h 353"/>
                <a:gd name="T14" fmla="*/ 237 w 261"/>
                <a:gd name="T15" fmla="*/ 268 h 353"/>
                <a:gd name="T16" fmla="*/ 244 w 261"/>
                <a:gd name="T17" fmla="*/ 146 h 353"/>
                <a:gd name="T18" fmla="*/ 183 w 261"/>
                <a:gd name="T19" fmla="*/ 115 h 353"/>
                <a:gd name="T20" fmla="*/ 214 w 261"/>
                <a:gd name="T21" fmla="*/ 61 h 353"/>
                <a:gd name="T22" fmla="*/ 214 w 261"/>
                <a:gd name="T23" fmla="*/ 61 h 353"/>
                <a:gd name="T24" fmla="*/ 145 w 261"/>
                <a:gd name="T25" fmla="*/ 8 h 353"/>
                <a:gd name="T26" fmla="*/ 77 w 261"/>
                <a:gd name="T27" fmla="*/ 39 h 353"/>
                <a:gd name="T28" fmla="*/ 61 w 261"/>
                <a:gd name="T29" fmla="*/ 130 h 353"/>
                <a:gd name="T30" fmla="*/ 0 w 261"/>
                <a:gd name="T31" fmla="*/ 2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1" h="353">
                  <a:moveTo>
                    <a:pt x="0" y="275"/>
                  </a:moveTo>
                  <a:lnTo>
                    <a:pt x="0" y="275"/>
                  </a:lnTo>
                  <a:cubicBezTo>
                    <a:pt x="31" y="275"/>
                    <a:pt x="54" y="283"/>
                    <a:pt x="84" y="283"/>
                  </a:cubicBezTo>
                  <a:cubicBezTo>
                    <a:pt x="115" y="275"/>
                    <a:pt x="138" y="268"/>
                    <a:pt x="161" y="275"/>
                  </a:cubicBezTo>
                  <a:cubicBezTo>
                    <a:pt x="168" y="298"/>
                    <a:pt x="153" y="306"/>
                    <a:pt x="153" y="329"/>
                  </a:cubicBezTo>
                  <a:cubicBezTo>
                    <a:pt x="153" y="336"/>
                    <a:pt x="183" y="352"/>
                    <a:pt x="183" y="352"/>
                  </a:cubicBezTo>
                  <a:cubicBezTo>
                    <a:pt x="191" y="321"/>
                    <a:pt x="214" y="291"/>
                    <a:pt x="237" y="268"/>
                  </a:cubicBezTo>
                  <a:lnTo>
                    <a:pt x="237" y="268"/>
                  </a:lnTo>
                  <a:cubicBezTo>
                    <a:pt x="244" y="237"/>
                    <a:pt x="260" y="176"/>
                    <a:pt x="244" y="146"/>
                  </a:cubicBezTo>
                  <a:cubicBezTo>
                    <a:pt x="237" y="123"/>
                    <a:pt x="191" y="130"/>
                    <a:pt x="183" y="115"/>
                  </a:cubicBezTo>
                  <a:cubicBezTo>
                    <a:pt x="176" y="92"/>
                    <a:pt x="206" y="77"/>
                    <a:pt x="214" y="61"/>
                  </a:cubicBezTo>
                  <a:lnTo>
                    <a:pt x="214" y="61"/>
                  </a:lnTo>
                  <a:cubicBezTo>
                    <a:pt x="191" y="46"/>
                    <a:pt x="176" y="8"/>
                    <a:pt x="145" y="8"/>
                  </a:cubicBezTo>
                  <a:cubicBezTo>
                    <a:pt x="122" y="0"/>
                    <a:pt x="92" y="16"/>
                    <a:pt x="77" y="39"/>
                  </a:cubicBezTo>
                  <a:cubicBezTo>
                    <a:pt x="61" y="61"/>
                    <a:pt x="69" y="100"/>
                    <a:pt x="61" y="130"/>
                  </a:cubicBezTo>
                  <a:cubicBezTo>
                    <a:pt x="54" y="153"/>
                    <a:pt x="8" y="253"/>
                    <a:pt x="0" y="275"/>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76" name="Freeform 159">
              <a:extLst>
                <a:ext uri="{FF2B5EF4-FFF2-40B4-BE49-F238E27FC236}">
                  <a16:creationId xmlns:a16="http://schemas.microsoft.com/office/drawing/2014/main" id="{AA8E7730-C8DE-4E83-AFF1-63740F3B7301}"/>
                </a:ext>
              </a:extLst>
            </p:cNvPr>
            <p:cNvSpPr>
              <a:spLocks noChangeArrowheads="1"/>
            </p:cNvSpPr>
            <p:nvPr/>
          </p:nvSpPr>
          <p:spPr bwMode="auto">
            <a:xfrm>
              <a:off x="5916228" y="9879013"/>
              <a:ext cx="85719" cy="127000"/>
            </a:xfrm>
            <a:custGeom>
              <a:avLst/>
              <a:gdLst>
                <a:gd name="T0" fmla="*/ 184 w 238"/>
                <a:gd name="T1" fmla="*/ 0 h 352"/>
                <a:gd name="T2" fmla="*/ 184 w 238"/>
                <a:gd name="T3" fmla="*/ 0 h 352"/>
                <a:gd name="T4" fmla="*/ 77 w 238"/>
                <a:gd name="T5" fmla="*/ 61 h 352"/>
                <a:gd name="T6" fmla="*/ 61 w 238"/>
                <a:gd name="T7" fmla="*/ 122 h 352"/>
                <a:gd name="T8" fmla="*/ 8 w 238"/>
                <a:gd name="T9" fmla="*/ 168 h 352"/>
                <a:gd name="T10" fmla="*/ 8 w 238"/>
                <a:gd name="T11" fmla="*/ 221 h 352"/>
                <a:gd name="T12" fmla="*/ 77 w 238"/>
                <a:gd name="T13" fmla="*/ 282 h 352"/>
                <a:gd name="T14" fmla="*/ 92 w 238"/>
                <a:gd name="T15" fmla="*/ 336 h 352"/>
                <a:gd name="T16" fmla="*/ 214 w 238"/>
                <a:gd name="T17" fmla="*/ 328 h 352"/>
                <a:gd name="T18" fmla="*/ 214 w 238"/>
                <a:gd name="T19" fmla="*/ 328 h 352"/>
                <a:gd name="T20" fmla="*/ 222 w 238"/>
                <a:gd name="T21" fmla="*/ 305 h 352"/>
                <a:gd name="T22" fmla="*/ 161 w 238"/>
                <a:gd name="T23" fmla="*/ 191 h 352"/>
                <a:gd name="T24" fmla="*/ 199 w 238"/>
                <a:gd name="T25" fmla="*/ 137 h 352"/>
                <a:gd name="T26" fmla="*/ 184 w 238"/>
                <a:gd name="T27"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8" h="352">
                  <a:moveTo>
                    <a:pt x="184" y="0"/>
                  </a:moveTo>
                  <a:lnTo>
                    <a:pt x="184" y="0"/>
                  </a:lnTo>
                  <a:cubicBezTo>
                    <a:pt x="153" y="23"/>
                    <a:pt x="100" y="38"/>
                    <a:pt x="77" y="61"/>
                  </a:cubicBezTo>
                  <a:cubicBezTo>
                    <a:pt x="61" y="76"/>
                    <a:pt x="69" y="107"/>
                    <a:pt x="61" y="122"/>
                  </a:cubicBezTo>
                  <a:cubicBezTo>
                    <a:pt x="46" y="145"/>
                    <a:pt x="16" y="153"/>
                    <a:pt x="8" y="168"/>
                  </a:cubicBezTo>
                  <a:cubicBezTo>
                    <a:pt x="0" y="183"/>
                    <a:pt x="0" y="206"/>
                    <a:pt x="8" y="221"/>
                  </a:cubicBezTo>
                  <a:cubicBezTo>
                    <a:pt x="23" y="244"/>
                    <a:pt x="61" y="259"/>
                    <a:pt x="77" y="282"/>
                  </a:cubicBezTo>
                  <a:cubicBezTo>
                    <a:pt x="92" y="298"/>
                    <a:pt x="77" y="328"/>
                    <a:pt x="92" y="336"/>
                  </a:cubicBezTo>
                  <a:cubicBezTo>
                    <a:pt x="130" y="351"/>
                    <a:pt x="168" y="336"/>
                    <a:pt x="214" y="328"/>
                  </a:cubicBezTo>
                  <a:lnTo>
                    <a:pt x="214" y="328"/>
                  </a:lnTo>
                  <a:cubicBezTo>
                    <a:pt x="214" y="321"/>
                    <a:pt x="214" y="313"/>
                    <a:pt x="222" y="305"/>
                  </a:cubicBezTo>
                  <a:cubicBezTo>
                    <a:pt x="107" y="305"/>
                    <a:pt x="31" y="191"/>
                    <a:pt x="161" y="191"/>
                  </a:cubicBezTo>
                  <a:cubicBezTo>
                    <a:pt x="207" y="191"/>
                    <a:pt x="237" y="183"/>
                    <a:pt x="199" y="137"/>
                  </a:cubicBezTo>
                  <a:cubicBezTo>
                    <a:pt x="161" y="107"/>
                    <a:pt x="168" y="46"/>
                    <a:pt x="184"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77" name="Freeform 160">
              <a:extLst>
                <a:ext uri="{FF2B5EF4-FFF2-40B4-BE49-F238E27FC236}">
                  <a16:creationId xmlns:a16="http://schemas.microsoft.com/office/drawing/2014/main" id="{89EF3B05-3269-41EF-8E2F-F1983C886886}"/>
                </a:ext>
              </a:extLst>
            </p:cNvPr>
            <p:cNvSpPr>
              <a:spLocks noChangeArrowheads="1"/>
            </p:cNvSpPr>
            <p:nvPr/>
          </p:nvSpPr>
          <p:spPr bwMode="auto">
            <a:xfrm>
              <a:off x="5311429" y="9234489"/>
              <a:ext cx="1020697" cy="935037"/>
            </a:xfrm>
            <a:custGeom>
              <a:avLst/>
              <a:gdLst>
                <a:gd name="T0" fmla="*/ 15 w 2834"/>
                <a:gd name="T1" fmla="*/ 191 h 2598"/>
                <a:gd name="T2" fmla="*/ 7 w 2834"/>
                <a:gd name="T3" fmla="*/ 146 h 2598"/>
                <a:gd name="T4" fmla="*/ 23 w 2834"/>
                <a:gd name="T5" fmla="*/ 130 h 2598"/>
                <a:gd name="T6" fmla="*/ 38 w 2834"/>
                <a:gd name="T7" fmla="*/ 184 h 2598"/>
                <a:gd name="T8" fmla="*/ 15 w 2834"/>
                <a:gd name="T9" fmla="*/ 191 h 2598"/>
                <a:gd name="T10" fmla="*/ 886 w 2834"/>
                <a:gd name="T11" fmla="*/ 2208 h 2598"/>
                <a:gd name="T12" fmla="*/ 1283 w 2834"/>
                <a:gd name="T13" fmla="*/ 2452 h 2598"/>
                <a:gd name="T14" fmla="*/ 1528 w 2834"/>
                <a:gd name="T15" fmla="*/ 2597 h 2598"/>
                <a:gd name="T16" fmla="*/ 1635 w 2834"/>
                <a:gd name="T17" fmla="*/ 2552 h 2598"/>
                <a:gd name="T18" fmla="*/ 1833 w 2834"/>
                <a:gd name="T19" fmla="*/ 2254 h 2598"/>
                <a:gd name="T20" fmla="*/ 1894 w 2834"/>
                <a:gd name="T21" fmla="*/ 2116 h 2598"/>
                <a:gd name="T22" fmla="*/ 1772 w 2834"/>
                <a:gd name="T23" fmla="*/ 2124 h 2598"/>
                <a:gd name="T24" fmla="*/ 1688 w 2834"/>
                <a:gd name="T25" fmla="*/ 2009 h 2598"/>
                <a:gd name="T26" fmla="*/ 1741 w 2834"/>
                <a:gd name="T27" fmla="*/ 1910 h 2598"/>
                <a:gd name="T28" fmla="*/ 1864 w 2834"/>
                <a:gd name="T29" fmla="*/ 1788 h 2598"/>
                <a:gd name="T30" fmla="*/ 1955 w 2834"/>
                <a:gd name="T31" fmla="*/ 1612 h 2598"/>
                <a:gd name="T32" fmla="*/ 2351 w 2834"/>
                <a:gd name="T33" fmla="*/ 1413 h 2598"/>
                <a:gd name="T34" fmla="*/ 2603 w 2834"/>
                <a:gd name="T35" fmla="*/ 1368 h 2598"/>
                <a:gd name="T36" fmla="*/ 2741 w 2834"/>
                <a:gd name="T37" fmla="*/ 1314 h 2598"/>
                <a:gd name="T38" fmla="*/ 2764 w 2834"/>
                <a:gd name="T39" fmla="*/ 1184 h 2598"/>
                <a:gd name="T40" fmla="*/ 2833 w 2834"/>
                <a:gd name="T41" fmla="*/ 1093 h 2598"/>
                <a:gd name="T42" fmla="*/ 2733 w 2834"/>
                <a:gd name="T43" fmla="*/ 1032 h 2598"/>
                <a:gd name="T44" fmla="*/ 2603 w 2834"/>
                <a:gd name="T45" fmla="*/ 948 h 2598"/>
                <a:gd name="T46" fmla="*/ 2588 w 2834"/>
                <a:gd name="T47" fmla="*/ 818 h 2598"/>
                <a:gd name="T48" fmla="*/ 2428 w 2834"/>
                <a:gd name="T49" fmla="*/ 841 h 2598"/>
                <a:gd name="T50" fmla="*/ 2397 w 2834"/>
                <a:gd name="T51" fmla="*/ 703 h 2598"/>
                <a:gd name="T52" fmla="*/ 2154 w 2834"/>
                <a:gd name="T53" fmla="*/ 619 h 2598"/>
                <a:gd name="T54" fmla="*/ 2070 w 2834"/>
                <a:gd name="T55" fmla="*/ 520 h 2598"/>
                <a:gd name="T56" fmla="*/ 1955 w 2834"/>
                <a:gd name="T57" fmla="*/ 512 h 2598"/>
                <a:gd name="T58" fmla="*/ 1871 w 2834"/>
                <a:gd name="T59" fmla="*/ 489 h 2598"/>
                <a:gd name="T60" fmla="*/ 1711 w 2834"/>
                <a:gd name="T61" fmla="*/ 543 h 2598"/>
                <a:gd name="T62" fmla="*/ 1726 w 2834"/>
                <a:gd name="T63" fmla="*/ 428 h 2598"/>
                <a:gd name="T64" fmla="*/ 1558 w 2834"/>
                <a:gd name="T65" fmla="*/ 367 h 2598"/>
                <a:gd name="T66" fmla="*/ 1375 w 2834"/>
                <a:gd name="T67" fmla="*/ 123 h 2598"/>
                <a:gd name="T68" fmla="*/ 1543 w 2834"/>
                <a:gd name="T69" fmla="*/ 107 h 2598"/>
                <a:gd name="T70" fmla="*/ 1543 w 2834"/>
                <a:gd name="T71" fmla="*/ 69 h 2598"/>
                <a:gd name="T72" fmla="*/ 1405 w 2834"/>
                <a:gd name="T73" fmla="*/ 0 h 2598"/>
                <a:gd name="T74" fmla="*/ 1398 w 2834"/>
                <a:gd name="T75" fmla="*/ 8 h 2598"/>
                <a:gd name="T76" fmla="*/ 848 w 2834"/>
                <a:gd name="T77" fmla="*/ 107 h 2598"/>
                <a:gd name="T78" fmla="*/ 710 w 2834"/>
                <a:gd name="T79" fmla="*/ 237 h 2598"/>
                <a:gd name="T80" fmla="*/ 611 w 2834"/>
                <a:gd name="T81" fmla="*/ 604 h 2598"/>
                <a:gd name="T82" fmla="*/ 252 w 2834"/>
                <a:gd name="T83" fmla="*/ 558 h 2598"/>
                <a:gd name="T84" fmla="*/ 206 w 2834"/>
                <a:gd name="T85" fmla="*/ 749 h 2598"/>
                <a:gd name="T86" fmla="*/ 382 w 2834"/>
                <a:gd name="T87" fmla="*/ 749 h 2598"/>
                <a:gd name="T88" fmla="*/ 443 w 2834"/>
                <a:gd name="T89" fmla="*/ 894 h 2598"/>
                <a:gd name="T90" fmla="*/ 412 w 2834"/>
                <a:gd name="T91" fmla="*/ 1047 h 2598"/>
                <a:gd name="T92" fmla="*/ 328 w 2834"/>
                <a:gd name="T93" fmla="*/ 1093 h 2598"/>
                <a:gd name="T94" fmla="*/ 458 w 2834"/>
                <a:gd name="T95" fmla="*/ 1161 h 2598"/>
                <a:gd name="T96" fmla="*/ 527 w 2834"/>
                <a:gd name="T97" fmla="*/ 1291 h 2598"/>
                <a:gd name="T98" fmla="*/ 565 w 2834"/>
                <a:gd name="T99" fmla="*/ 1368 h 2598"/>
                <a:gd name="T100" fmla="*/ 619 w 2834"/>
                <a:gd name="T101" fmla="*/ 1482 h 2598"/>
                <a:gd name="T102" fmla="*/ 664 w 2834"/>
                <a:gd name="T103" fmla="*/ 1612 h 2598"/>
                <a:gd name="T104" fmla="*/ 672 w 2834"/>
                <a:gd name="T105" fmla="*/ 1711 h 2598"/>
                <a:gd name="T106" fmla="*/ 817 w 2834"/>
                <a:gd name="T107" fmla="*/ 1811 h 2598"/>
                <a:gd name="T108" fmla="*/ 726 w 2834"/>
                <a:gd name="T109" fmla="*/ 1918 h 2598"/>
                <a:gd name="T110" fmla="*/ 787 w 2834"/>
                <a:gd name="T111" fmla="*/ 1994 h 2598"/>
                <a:gd name="T112" fmla="*/ 848 w 2834"/>
                <a:gd name="T113" fmla="*/ 1979 h 2598"/>
                <a:gd name="T114" fmla="*/ 978 w 2834"/>
                <a:gd name="T115" fmla="*/ 2040 h 2598"/>
                <a:gd name="T116" fmla="*/ 1008 w 2834"/>
                <a:gd name="T117" fmla="*/ 2132 h 2598"/>
                <a:gd name="T118" fmla="*/ 947 w 2834"/>
                <a:gd name="T119" fmla="*/ 2200 h 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34" h="2598">
                  <a:moveTo>
                    <a:pt x="15" y="191"/>
                  </a:moveTo>
                  <a:lnTo>
                    <a:pt x="15" y="191"/>
                  </a:lnTo>
                  <a:cubicBezTo>
                    <a:pt x="15" y="184"/>
                    <a:pt x="7" y="176"/>
                    <a:pt x="7" y="169"/>
                  </a:cubicBezTo>
                  <a:cubicBezTo>
                    <a:pt x="7" y="161"/>
                    <a:pt x="7" y="153"/>
                    <a:pt x="7" y="146"/>
                  </a:cubicBezTo>
                  <a:cubicBezTo>
                    <a:pt x="7" y="138"/>
                    <a:pt x="0" y="115"/>
                    <a:pt x="15" y="107"/>
                  </a:cubicBezTo>
                  <a:cubicBezTo>
                    <a:pt x="23" y="107"/>
                    <a:pt x="23" y="123"/>
                    <a:pt x="23" y="130"/>
                  </a:cubicBezTo>
                  <a:cubicBezTo>
                    <a:pt x="23" y="138"/>
                    <a:pt x="30" y="161"/>
                    <a:pt x="38" y="169"/>
                  </a:cubicBezTo>
                  <a:cubicBezTo>
                    <a:pt x="38" y="176"/>
                    <a:pt x="38" y="184"/>
                    <a:pt x="38" y="184"/>
                  </a:cubicBezTo>
                  <a:cubicBezTo>
                    <a:pt x="38" y="191"/>
                    <a:pt x="30" y="199"/>
                    <a:pt x="15" y="207"/>
                  </a:cubicBezTo>
                  <a:cubicBezTo>
                    <a:pt x="15" y="191"/>
                    <a:pt x="15" y="191"/>
                    <a:pt x="15" y="191"/>
                  </a:cubicBezTo>
                  <a:close/>
                  <a:moveTo>
                    <a:pt x="886" y="2208"/>
                  </a:moveTo>
                  <a:lnTo>
                    <a:pt x="886" y="2208"/>
                  </a:lnTo>
                  <a:cubicBezTo>
                    <a:pt x="886" y="2391"/>
                    <a:pt x="1031" y="2353"/>
                    <a:pt x="1168" y="2353"/>
                  </a:cubicBezTo>
                  <a:cubicBezTo>
                    <a:pt x="1214" y="2376"/>
                    <a:pt x="1276" y="2399"/>
                    <a:pt x="1283" y="2452"/>
                  </a:cubicBezTo>
                  <a:cubicBezTo>
                    <a:pt x="1283" y="2513"/>
                    <a:pt x="1329" y="2552"/>
                    <a:pt x="1382" y="2582"/>
                  </a:cubicBezTo>
                  <a:cubicBezTo>
                    <a:pt x="1405" y="2590"/>
                    <a:pt x="1497" y="2513"/>
                    <a:pt x="1528" y="2597"/>
                  </a:cubicBezTo>
                  <a:cubicBezTo>
                    <a:pt x="1543" y="2597"/>
                    <a:pt x="1550" y="2567"/>
                    <a:pt x="1573" y="2559"/>
                  </a:cubicBezTo>
                  <a:cubicBezTo>
                    <a:pt x="1589" y="2559"/>
                    <a:pt x="1612" y="2552"/>
                    <a:pt x="1635" y="2552"/>
                  </a:cubicBezTo>
                  <a:cubicBezTo>
                    <a:pt x="1635" y="2475"/>
                    <a:pt x="1619" y="2430"/>
                    <a:pt x="1673" y="2353"/>
                  </a:cubicBezTo>
                  <a:cubicBezTo>
                    <a:pt x="1718" y="2277"/>
                    <a:pt x="1741" y="2254"/>
                    <a:pt x="1833" y="2254"/>
                  </a:cubicBezTo>
                  <a:lnTo>
                    <a:pt x="1833" y="2254"/>
                  </a:lnTo>
                  <a:cubicBezTo>
                    <a:pt x="1833" y="2193"/>
                    <a:pt x="1871" y="2162"/>
                    <a:pt x="1894" y="2116"/>
                  </a:cubicBezTo>
                  <a:lnTo>
                    <a:pt x="1894" y="2116"/>
                  </a:lnTo>
                  <a:cubicBezTo>
                    <a:pt x="1848" y="2124"/>
                    <a:pt x="1810" y="2139"/>
                    <a:pt x="1772" y="2124"/>
                  </a:cubicBezTo>
                  <a:cubicBezTo>
                    <a:pt x="1757" y="2116"/>
                    <a:pt x="1772" y="2086"/>
                    <a:pt x="1757" y="2070"/>
                  </a:cubicBezTo>
                  <a:cubicBezTo>
                    <a:pt x="1741" y="2047"/>
                    <a:pt x="1703" y="2032"/>
                    <a:pt x="1688" y="2009"/>
                  </a:cubicBezTo>
                  <a:cubicBezTo>
                    <a:pt x="1680" y="1994"/>
                    <a:pt x="1680" y="1971"/>
                    <a:pt x="1688" y="1956"/>
                  </a:cubicBezTo>
                  <a:cubicBezTo>
                    <a:pt x="1696" y="1941"/>
                    <a:pt x="1726" y="1933"/>
                    <a:pt x="1741" y="1910"/>
                  </a:cubicBezTo>
                  <a:cubicBezTo>
                    <a:pt x="1749" y="1895"/>
                    <a:pt x="1741" y="1864"/>
                    <a:pt x="1757" y="1849"/>
                  </a:cubicBezTo>
                  <a:cubicBezTo>
                    <a:pt x="1780" y="1826"/>
                    <a:pt x="1833" y="1811"/>
                    <a:pt x="1864" y="1788"/>
                  </a:cubicBezTo>
                  <a:lnTo>
                    <a:pt x="1864" y="1788"/>
                  </a:lnTo>
                  <a:cubicBezTo>
                    <a:pt x="1864" y="1765"/>
                    <a:pt x="1940" y="1643"/>
                    <a:pt x="1955" y="1612"/>
                  </a:cubicBezTo>
                  <a:cubicBezTo>
                    <a:pt x="1986" y="1574"/>
                    <a:pt x="2108" y="1597"/>
                    <a:pt x="2169" y="1543"/>
                  </a:cubicBezTo>
                  <a:cubicBezTo>
                    <a:pt x="2230" y="1482"/>
                    <a:pt x="2261" y="1429"/>
                    <a:pt x="2351" y="1413"/>
                  </a:cubicBezTo>
                  <a:cubicBezTo>
                    <a:pt x="2397" y="1406"/>
                    <a:pt x="2474" y="1421"/>
                    <a:pt x="2497" y="1391"/>
                  </a:cubicBezTo>
                  <a:cubicBezTo>
                    <a:pt x="2527" y="1360"/>
                    <a:pt x="2565" y="1360"/>
                    <a:pt x="2603" y="1368"/>
                  </a:cubicBezTo>
                  <a:cubicBezTo>
                    <a:pt x="2657" y="1375"/>
                    <a:pt x="2695" y="1345"/>
                    <a:pt x="2741" y="1314"/>
                  </a:cubicBezTo>
                  <a:lnTo>
                    <a:pt x="2741" y="1314"/>
                  </a:lnTo>
                  <a:cubicBezTo>
                    <a:pt x="2741" y="1291"/>
                    <a:pt x="2741" y="1238"/>
                    <a:pt x="2749" y="1215"/>
                  </a:cubicBezTo>
                  <a:cubicBezTo>
                    <a:pt x="2749" y="1200"/>
                    <a:pt x="2764" y="1192"/>
                    <a:pt x="2764" y="1184"/>
                  </a:cubicBezTo>
                  <a:cubicBezTo>
                    <a:pt x="2756" y="1169"/>
                    <a:pt x="2726" y="1169"/>
                    <a:pt x="2733" y="1161"/>
                  </a:cubicBezTo>
                  <a:cubicBezTo>
                    <a:pt x="2756" y="1123"/>
                    <a:pt x="2833" y="1131"/>
                    <a:pt x="2833" y="1093"/>
                  </a:cubicBezTo>
                  <a:cubicBezTo>
                    <a:pt x="2833" y="1055"/>
                    <a:pt x="2772" y="1055"/>
                    <a:pt x="2733" y="1032"/>
                  </a:cubicBezTo>
                  <a:lnTo>
                    <a:pt x="2733" y="1032"/>
                  </a:lnTo>
                  <a:cubicBezTo>
                    <a:pt x="2718" y="1001"/>
                    <a:pt x="2718" y="963"/>
                    <a:pt x="2688" y="940"/>
                  </a:cubicBezTo>
                  <a:cubicBezTo>
                    <a:pt x="2665" y="925"/>
                    <a:pt x="2626" y="955"/>
                    <a:pt x="2603" y="948"/>
                  </a:cubicBezTo>
                  <a:cubicBezTo>
                    <a:pt x="2581" y="932"/>
                    <a:pt x="2573" y="902"/>
                    <a:pt x="2573" y="879"/>
                  </a:cubicBezTo>
                  <a:cubicBezTo>
                    <a:pt x="2565" y="856"/>
                    <a:pt x="2596" y="833"/>
                    <a:pt x="2588" y="818"/>
                  </a:cubicBezTo>
                  <a:cubicBezTo>
                    <a:pt x="2581" y="802"/>
                    <a:pt x="2558" y="810"/>
                    <a:pt x="2542" y="810"/>
                  </a:cubicBezTo>
                  <a:cubicBezTo>
                    <a:pt x="2504" y="818"/>
                    <a:pt x="2466" y="841"/>
                    <a:pt x="2428" y="841"/>
                  </a:cubicBezTo>
                  <a:cubicBezTo>
                    <a:pt x="2405" y="833"/>
                    <a:pt x="2382" y="818"/>
                    <a:pt x="2382" y="795"/>
                  </a:cubicBezTo>
                  <a:cubicBezTo>
                    <a:pt x="2374" y="764"/>
                    <a:pt x="2420" y="726"/>
                    <a:pt x="2397" y="703"/>
                  </a:cubicBezTo>
                  <a:cubicBezTo>
                    <a:pt x="2359" y="680"/>
                    <a:pt x="2307" y="726"/>
                    <a:pt x="2268" y="711"/>
                  </a:cubicBezTo>
                  <a:cubicBezTo>
                    <a:pt x="2223" y="696"/>
                    <a:pt x="2200" y="642"/>
                    <a:pt x="2154" y="619"/>
                  </a:cubicBezTo>
                  <a:cubicBezTo>
                    <a:pt x="2131" y="604"/>
                    <a:pt x="2093" y="642"/>
                    <a:pt x="2077" y="619"/>
                  </a:cubicBezTo>
                  <a:cubicBezTo>
                    <a:pt x="2054" y="596"/>
                    <a:pt x="2085" y="550"/>
                    <a:pt x="2070" y="520"/>
                  </a:cubicBezTo>
                  <a:cubicBezTo>
                    <a:pt x="2062" y="505"/>
                    <a:pt x="2039" y="497"/>
                    <a:pt x="2016" y="497"/>
                  </a:cubicBezTo>
                  <a:cubicBezTo>
                    <a:pt x="2001" y="497"/>
                    <a:pt x="1978" y="512"/>
                    <a:pt x="1955" y="512"/>
                  </a:cubicBezTo>
                  <a:cubicBezTo>
                    <a:pt x="1948" y="512"/>
                    <a:pt x="1940" y="489"/>
                    <a:pt x="1932" y="489"/>
                  </a:cubicBezTo>
                  <a:cubicBezTo>
                    <a:pt x="1910" y="482"/>
                    <a:pt x="1887" y="474"/>
                    <a:pt x="1871" y="489"/>
                  </a:cubicBezTo>
                  <a:cubicBezTo>
                    <a:pt x="1856" y="505"/>
                    <a:pt x="1856" y="550"/>
                    <a:pt x="1833" y="558"/>
                  </a:cubicBezTo>
                  <a:cubicBezTo>
                    <a:pt x="1795" y="573"/>
                    <a:pt x="1741" y="566"/>
                    <a:pt x="1711" y="543"/>
                  </a:cubicBezTo>
                  <a:cubicBezTo>
                    <a:pt x="1696" y="527"/>
                    <a:pt x="1726" y="505"/>
                    <a:pt x="1726" y="482"/>
                  </a:cubicBezTo>
                  <a:cubicBezTo>
                    <a:pt x="1734" y="466"/>
                    <a:pt x="1741" y="444"/>
                    <a:pt x="1726" y="428"/>
                  </a:cubicBezTo>
                  <a:cubicBezTo>
                    <a:pt x="1718" y="413"/>
                    <a:pt x="1696" y="428"/>
                    <a:pt x="1680" y="428"/>
                  </a:cubicBezTo>
                  <a:cubicBezTo>
                    <a:pt x="1635" y="413"/>
                    <a:pt x="1596" y="390"/>
                    <a:pt x="1558" y="367"/>
                  </a:cubicBezTo>
                  <a:cubicBezTo>
                    <a:pt x="1497" y="321"/>
                    <a:pt x="1428" y="283"/>
                    <a:pt x="1390" y="230"/>
                  </a:cubicBezTo>
                  <a:cubicBezTo>
                    <a:pt x="1367" y="199"/>
                    <a:pt x="1360" y="153"/>
                    <a:pt x="1375" y="123"/>
                  </a:cubicBezTo>
                  <a:cubicBezTo>
                    <a:pt x="1382" y="107"/>
                    <a:pt x="1413" y="115"/>
                    <a:pt x="1428" y="115"/>
                  </a:cubicBezTo>
                  <a:cubicBezTo>
                    <a:pt x="1466" y="107"/>
                    <a:pt x="1512" y="123"/>
                    <a:pt x="1543" y="107"/>
                  </a:cubicBezTo>
                  <a:cubicBezTo>
                    <a:pt x="1558" y="92"/>
                    <a:pt x="1543" y="92"/>
                    <a:pt x="1543" y="69"/>
                  </a:cubicBezTo>
                  <a:lnTo>
                    <a:pt x="1543" y="69"/>
                  </a:lnTo>
                  <a:cubicBezTo>
                    <a:pt x="1489" y="62"/>
                    <a:pt x="1436" y="46"/>
                    <a:pt x="1405" y="0"/>
                  </a:cubicBezTo>
                  <a:lnTo>
                    <a:pt x="1405" y="0"/>
                  </a:lnTo>
                  <a:cubicBezTo>
                    <a:pt x="1398" y="8"/>
                    <a:pt x="1398" y="8"/>
                    <a:pt x="1398" y="8"/>
                  </a:cubicBezTo>
                  <a:lnTo>
                    <a:pt x="1398" y="8"/>
                  </a:lnTo>
                  <a:cubicBezTo>
                    <a:pt x="1329" y="54"/>
                    <a:pt x="1191" y="46"/>
                    <a:pt x="1107" y="77"/>
                  </a:cubicBezTo>
                  <a:cubicBezTo>
                    <a:pt x="1031" y="100"/>
                    <a:pt x="924" y="100"/>
                    <a:pt x="848" y="107"/>
                  </a:cubicBezTo>
                  <a:cubicBezTo>
                    <a:pt x="810" y="115"/>
                    <a:pt x="741" y="115"/>
                    <a:pt x="749" y="153"/>
                  </a:cubicBezTo>
                  <a:cubicBezTo>
                    <a:pt x="764" y="191"/>
                    <a:pt x="733" y="214"/>
                    <a:pt x="710" y="237"/>
                  </a:cubicBezTo>
                  <a:cubicBezTo>
                    <a:pt x="687" y="268"/>
                    <a:pt x="710" y="367"/>
                    <a:pt x="703" y="413"/>
                  </a:cubicBezTo>
                  <a:cubicBezTo>
                    <a:pt x="687" y="489"/>
                    <a:pt x="649" y="543"/>
                    <a:pt x="611" y="604"/>
                  </a:cubicBezTo>
                  <a:cubicBezTo>
                    <a:pt x="542" y="642"/>
                    <a:pt x="474" y="673"/>
                    <a:pt x="420" y="589"/>
                  </a:cubicBezTo>
                  <a:cubicBezTo>
                    <a:pt x="405" y="558"/>
                    <a:pt x="290" y="558"/>
                    <a:pt x="252" y="558"/>
                  </a:cubicBezTo>
                  <a:cubicBezTo>
                    <a:pt x="252" y="627"/>
                    <a:pt x="229" y="688"/>
                    <a:pt x="206" y="749"/>
                  </a:cubicBezTo>
                  <a:lnTo>
                    <a:pt x="206" y="749"/>
                  </a:lnTo>
                  <a:cubicBezTo>
                    <a:pt x="237" y="749"/>
                    <a:pt x="252" y="749"/>
                    <a:pt x="282" y="749"/>
                  </a:cubicBezTo>
                  <a:cubicBezTo>
                    <a:pt x="313" y="749"/>
                    <a:pt x="351" y="734"/>
                    <a:pt x="382" y="749"/>
                  </a:cubicBezTo>
                  <a:cubicBezTo>
                    <a:pt x="397" y="757"/>
                    <a:pt x="389" y="780"/>
                    <a:pt x="397" y="795"/>
                  </a:cubicBezTo>
                  <a:cubicBezTo>
                    <a:pt x="412" y="833"/>
                    <a:pt x="435" y="863"/>
                    <a:pt x="443" y="894"/>
                  </a:cubicBezTo>
                  <a:cubicBezTo>
                    <a:pt x="451" y="902"/>
                    <a:pt x="435" y="909"/>
                    <a:pt x="428" y="917"/>
                  </a:cubicBezTo>
                  <a:cubicBezTo>
                    <a:pt x="420" y="955"/>
                    <a:pt x="428" y="1009"/>
                    <a:pt x="412" y="1047"/>
                  </a:cubicBezTo>
                  <a:cubicBezTo>
                    <a:pt x="397" y="1070"/>
                    <a:pt x="367" y="1062"/>
                    <a:pt x="344" y="1077"/>
                  </a:cubicBezTo>
                  <a:cubicBezTo>
                    <a:pt x="336" y="1077"/>
                    <a:pt x="328" y="1085"/>
                    <a:pt x="328" y="1093"/>
                  </a:cubicBezTo>
                  <a:cubicBezTo>
                    <a:pt x="336" y="1108"/>
                    <a:pt x="351" y="1100"/>
                    <a:pt x="359" y="1108"/>
                  </a:cubicBezTo>
                  <a:cubicBezTo>
                    <a:pt x="397" y="1123"/>
                    <a:pt x="420" y="1154"/>
                    <a:pt x="458" y="1161"/>
                  </a:cubicBezTo>
                  <a:cubicBezTo>
                    <a:pt x="474" y="1169"/>
                    <a:pt x="489" y="1116"/>
                    <a:pt x="496" y="1131"/>
                  </a:cubicBezTo>
                  <a:cubicBezTo>
                    <a:pt x="527" y="1177"/>
                    <a:pt x="519" y="1238"/>
                    <a:pt x="527" y="1291"/>
                  </a:cubicBezTo>
                  <a:cubicBezTo>
                    <a:pt x="535" y="1299"/>
                    <a:pt x="527" y="1314"/>
                    <a:pt x="535" y="1322"/>
                  </a:cubicBezTo>
                  <a:cubicBezTo>
                    <a:pt x="542" y="1337"/>
                    <a:pt x="557" y="1352"/>
                    <a:pt x="565" y="1368"/>
                  </a:cubicBezTo>
                  <a:cubicBezTo>
                    <a:pt x="580" y="1398"/>
                    <a:pt x="573" y="1436"/>
                    <a:pt x="588" y="1467"/>
                  </a:cubicBezTo>
                  <a:cubicBezTo>
                    <a:pt x="596" y="1482"/>
                    <a:pt x="619" y="1467"/>
                    <a:pt x="619" y="1482"/>
                  </a:cubicBezTo>
                  <a:cubicBezTo>
                    <a:pt x="626" y="1521"/>
                    <a:pt x="603" y="1566"/>
                    <a:pt x="619" y="1604"/>
                  </a:cubicBezTo>
                  <a:cubicBezTo>
                    <a:pt x="619" y="1627"/>
                    <a:pt x="657" y="1604"/>
                    <a:pt x="664" y="1612"/>
                  </a:cubicBezTo>
                  <a:cubicBezTo>
                    <a:pt x="680" y="1627"/>
                    <a:pt x="680" y="1643"/>
                    <a:pt x="680" y="1658"/>
                  </a:cubicBezTo>
                  <a:cubicBezTo>
                    <a:pt x="680" y="1681"/>
                    <a:pt x="664" y="1704"/>
                    <a:pt x="672" y="1711"/>
                  </a:cubicBezTo>
                  <a:cubicBezTo>
                    <a:pt x="695" y="1734"/>
                    <a:pt x="733" y="1719"/>
                    <a:pt x="756" y="1734"/>
                  </a:cubicBezTo>
                  <a:cubicBezTo>
                    <a:pt x="779" y="1750"/>
                    <a:pt x="817" y="1780"/>
                    <a:pt x="817" y="1811"/>
                  </a:cubicBezTo>
                  <a:cubicBezTo>
                    <a:pt x="810" y="1841"/>
                    <a:pt x="764" y="1834"/>
                    <a:pt x="749" y="1857"/>
                  </a:cubicBezTo>
                  <a:cubicBezTo>
                    <a:pt x="733" y="1872"/>
                    <a:pt x="718" y="1895"/>
                    <a:pt x="726" y="1918"/>
                  </a:cubicBezTo>
                  <a:cubicBezTo>
                    <a:pt x="733" y="1933"/>
                    <a:pt x="764" y="1918"/>
                    <a:pt x="771" y="1933"/>
                  </a:cubicBezTo>
                  <a:cubicBezTo>
                    <a:pt x="787" y="1948"/>
                    <a:pt x="779" y="1979"/>
                    <a:pt x="787" y="1994"/>
                  </a:cubicBezTo>
                  <a:lnTo>
                    <a:pt x="787" y="1994"/>
                  </a:lnTo>
                  <a:cubicBezTo>
                    <a:pt x="810" y="1994"/>
                    <a:pt x="825" y="1986"/>
                    <a:pt x="848" y="1979"/>
                  </a:cubicBezTo>
                  <a:cubicBezTo>
                    <a:pt x="871" y="1971"/>
                    <a:pt x="901" y="1956"/>
                    <a:pt x="924" y="1963"/>
                  </a:cubicBezTo>
                  <a:cubicBezTo>
                    <a:pt x="947" y="1979"/>
                    <a:pt x="955" y="2017"/>
                    <a:pt x="978" y="2040"/>
                  </a:cubicBezTo>
                  <a:cubicBezTo>
                    <a:pt x="1001" y="2055"/>
                    <a:pt x="1054" y="2047"/>
                    <a:pt x="1062" y="2078"/>
                  </a:cubicBezTo>
                  <a:cubicBezTo>
                    <a:pt x="1069" y="2101"/>
                    <a:pt x="1024" y="2109"/>
                    <a:pt x="1008" y="2132"/>
                  </a:cubicBezTo>
                  <a:cubicBezTo>
                    <a:pt x="1001" y="2139"/>
                    <a:pt x="1016" y="2155"/>
                    <a:pt x="1008" y="2170"/>
                  </a:cubicBezTo>
                  <a:cubicBezTo>
                    <a:pt x="993" y="2185"/>
                    <a:pt x="970" y="2193"/>
                    <a:pt x="947" y="2200"/>
                  </a:cubicBezTo>
                  <a:cubicBezTo>
                    <a:pt x="932" y="2208"/>
                    <a:pt x="909" y="2208"/>
                    <a:pt x="886" y="2208"/>
                  </a:cubicBezTo>
                  <a:close/>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78" name="Freeform 161">
              <a:extLst>
                <a:ext uri="{FF2B5EF4-FFF2-40B4-BE49-F238E27FC236}">
                  <a16:creationId xmlns:a16="http://schemas.microsoft.com/office/drawing/2014/main" id="{AA3C518F-4529-4D29-B918-3D4DF265A1B5}"/>
                </a:ext>
              </a:extLst>
            </p:cNvPr>
            <p:cNvSpPr>
              <a:spLocks noChangeArrowheads="1"/>
            </p:cNvSpPr>
            <p:nvPr/>
          </p:nvSpPr>
          <p:spPr bwMode="auto">
            <a:xfrm>
              <a:off x="5584462" y="9939339"/>
              <a:ext cx="112706" cy="90487"/>
            </a:xfrm>
            <a:custGeom>
              <a:avLst/>
              <a:gdLst>
                <a:gd name="T0" fmla="*/ 130 w 314"/>
                <a:gd name="T1" fmla="*/ 252 h 253"/>
                <a:gd name="T2" fmla="*/ 130 w 314"/>
                <a:gd name="T3" fmla="*/ 252 h 253"/>
                <a:gd name="T4" fmla="*/ 191 w 314"/>
                <a:gd name="T5" fmla="*/ 244 h 253"/>
                <a:gd name="T6" fmla="*/ 252 w 314"/>
                <a:gd name="T7" fmla="*/ 214 h 253"/>
                <a:gd name="T8" fmla="*/ 252 w 314"/>
                <a:gd name="T9" fmla="*/ 176 h 253"/>
                <a:gd name="T10" fmla="*/ 306 w 314"/>
                <a:gd name="T11" fmla="*/ 122 h 253"/>
                <a:gd name="T12" fmla="*/ 222 w 314"/>
                <a:gd name="T13" fmla="*/ 84 h 253"/>
                <a:gd name="T14" fmla="*/ 168 w 314"/>
                <a:gd name="T15" fmla="*/ 7 h 253"/>
                <a:gd name="T16" fmla="*/ 92 w 314"/>
                <a:gd name="T17" fmla="*/ 23 h 253"/>
                <a:gd name="T18" fmla="*/ 31 w 314"/>
                <a:gd name="T19" fmla="*/ 38 h 253"/>
                <a:gd name="T20" fmla="*/ 31 w 314"/>
                <a:gd name="T21" fmla="*/ 38 h 253"/>
                <a:gd name="T22" fmla="*/ 8 w 314"/>
                <a:gd name="T23" fmla="*/ 122 h 253"/>
                <a:gd name="T24" fmla="*/ 61 w 314"/>
                <a:gd name="T25" fmla="*/ 252 h 253"/>
                <a:gd name="T26" fmla="*/ 61 w 314"/>
                <a:gd name="T27" fmla="*/ 252 h 253"/>
                <a:gd name="T28" fmla="*/ 130 w 314"/>
                <a:gd name="T29" fmla="*/ 244 h 253"/>
                <a:gd name="T30" fmla="*/ 130 w 314"/>
                <a:gd name="T31" fmla="*/ 244 h 253"/>
                <a:gd name="T32" fmla="*/ 130 w 314"/>
                <a:gd name="T33" fmla="*/ 2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4" h="253">
                  <a:moveTo>
                    <a:pt x="130" y="252"/>
                  </a:moveTo>
                  <a:lnTo>
                    <a:pt x="130" y="252"/>
                  </a:lnTo>
                  <a:cubicBezTo>
                    <a:pt x="153" y="252"/>
                    <a:pt x="176" y="252"/>
                    <a:pt x="191" y="244"/>
                  </a:cubicBezTo>
                  <a:cubicBezTo>
                    <a:pt x="214" y="237"/>
                    <a:pt x="237" y="229"/>
                    <a:pt x="252" y="214"/>
                  </a:cubicBezTo>
                  <a:cubicBezTo>
                    <a:pt x="260" y="199"/>
                    <a:pt x="245" y="183"/>
                    <a:pt x="252" y="176"/>
                  </a:cubicBezTo>
                  <a:cubicBezTo>
                    <a:pt x="268" y="153"/>
                    <a:pt x="313" y="145"/>
                    <a:pt x="306" y="122"/>
                  </a:cubicBezTo>
                  <a:cubicBezTo>
                    <a:pt x="298" y="91"/>
                    <a:pt x="245" y="99"/>
                    <a:pt x="222" y="84"/>
                  </a:cubicBezTo>
                  <a:cubicBezTo>
                    <a:pt x="199" y="61"/>
                    <a:pt x="191" y="23"/>
                    <a:pt x="168" y="7"/>
                  </a:cubicBezTo>
                  <a:cubicBezTo>
                    <a:pt x="145" y="0"/>
                    <a:pt x="115" y="15"/>
                    <a:pt x="92" y="23"/>
                  </a:cubicBezTo>
                  <a:cubicBezTo>
                    <a:pt x="69" y="30"/>
                    <a:pt x="54" y="38"/>
                    <a:pt x="31" y="38"/>
                  </a:cubicBezTo>
                  <a:lnTo>
                    <a:pt x="31" y="38"/>
                  </a:lnTo>
                  <a:cubicBezTo>
                    <a:pt x="23" y="69"/>
                    <a:pt x="0" y="99"/>
                    <a:pt x="8" y="122"/>
                  </a:cubicBezTo>
                  <a:cubicBezTo>
                    <a:pt x="15" y="153"/>
                    <a:pt x="46" y="229"/>
                    <a:pt x="61" y="252"/>
                  </a:cubicBezTo>
                  <a:lnTo>
                    <a:pt x="61" y="252"/>
                  </a:lnTo>
                  <a:cubicBezTo>
                    <a:pt x="84" y="244"/>
                    <a:pt x="99" y="237"/>
                    <a:pt x="130" y="244"/>
                  </a:cubicBezTo>
                  <a:lnTo>
                    <a:pt x="130" y="244"/>
                  </a:lnTo>
                  <a:cubicBezTo>
                    <a:pt x="130" y="252"/>
                    <a:pt x="130" y="252"/>
                    <a:pt x="130" y="252"/>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79" name="Freeform 162">
              <a:extLst>
                <a:ext uri="{FF2B5EF4-FFF2-40B4-BE49-F238E27FC236}">
                  <a16:creationId xmlns:a16="http://schemas.microsoft.com/office/drawing/2014/main" id="{B3E438BF-BDC5-4033-8AF3-45C17AEC39F8}"/>
                </a:ext>
              </a:extLst>
            </p:cNvPr>
            <p:cNvSpPr>
              <a:spLocks noChangeArrowheads="1"/>
            </p:cNvSpPr>
            <p:nvPr/>
          </p:nvSpPr>
          <p:spPr bwMode="auto">
            <a:xfrm>
              <a:off x="4387564" y="9499600"/>
              <a:ext cx="1219121" cy="927100"/>
            </a:xfrm>
            <a:custGeom>
              <a:avLst/>
              <a:gdLst>
                <a:gd name="T0" fmla="*/ 8 w 3385"/>
                <a:gd name="T1" fmla="*/ 2551 h 2575"/>
                <a:gd name="T2" fmla="*/ 69 w 3385"/>
                <a:gd name="T3" fmla="*/ 2536 h 2575"/>
                <a:gd name="T4" fmla="*/ 0 w 3385"/>
                <a:gd name="T5" fmla="*/ 2566 h 2575"/>
                <a:gd name="T6" fmla="*/ 3384 w 3385"/>
                <a:gd name="T7" fmla="*/ 1474 h 2575"/>
                <a:gd name="T8" fmla="*/ 3331 w 3385"/>
                <a:gd name="T9" fmla="*/ 1344 h 2575"/>
                <a:gd name="T10" fmla="*/ 3354 w 3385"/>
                <a:gd name="T11" fmla="*/ 1260 h 2575"/>
                <a:gd name="T12" fmla="*/ 3293 w 3385"/>
                <a:gd name="T13" fmla="*/ 1184 h 2575"/>
                <a:gd name="T14" fmla="*/ 3384 w 3385"/>
                <a:gd name="T15" fmla="*/ 1077 h 2575"/>
                <a:gd name="T16" fmla="*/ 3239 w 3385"/>
                <a:gd name="T17" fmla="*/ 977 h 2575"/>
                <a:gd name="T18" fmla="*/ 3231 w 3385"/>
                <a:gd name="T19" fmla="*/ 878 h 2575"/>
                <a:gd name="T20" fmla="*/ 3186 w 3385"/>
                <a:gd name="T21" fmla="*/ 748 h 2575"/>
                <a:gd name="T22" fmla="*/ 3132 w 3385"/>
                <a:gd name="T23" fmla="*/ 634 h 2575"/>
                <a:gd name="T24" fmla="*/ 3094 w 3385"/>
                <a:gd name="T25" fmla="*/ 557 h 2575"/>
                <a:gd name="T26" fmla="*/ 3025 w 3385"/>
                <a:gd name="T27" fmla="*/ 427 h 2575"/>
                <a:gd name="T28" fmla="*/ 2895 w 3385"/>
                <a:gd name="T29" fmla="*/ 359 h 2575"/>
                <a:gd name="T30" fmla="*/ 2979 w 3385"/>
                <a:gd name="T31" fmla="*/ 313 h 2575"/>
                <a:gd name="T32" fmla="*/ 3010 w 3385"/>
                <a:gd name="T33" fmla="*/ 160 h 2575"/>
                <a:gd name="T34" fmla="*/ 2949 w 3385"/>
                <a:gd name="T35" fmla="*/ 15 h 2575"/>
                <a:gd name="T36" fmla="*/ 2773 w 3385"/>
                <a:gd name="T37" fmla="*/ 15 h 2575"/>
                <a:gd name="T38" fmla="*/ 2750 w 3385"/>
                <a:gd name="T39" fmla="*/ 114 h 2575"/>
                <a:gd name="T40" fmla="*/ 2674 w 3385"/>
                <a:gd name="T41" fmla="*/ 473 h 2575"/>
                <a:gd name="T42" fmla="*/ 2437 w 3385"/>
                <a:gd name="T43" fmla="*/ 710 h 2575"/>
                <a:gd name="T44" fmla="*/ 2185 w 3385"/>
                <a:gd name="T45" fmla="*/ 901 h 2575"/>
                <a:gd name="T46" fmla="*/ 2017 w 3385"/>
                <a:gd name="T47" fmla="*/ 1000 h 2575"/>
                <a:gd name="T48" fmla="*/ 1795 w 3385"/>
                <a:gd name="T49" fmla="*/ 1520 h 2575"/>
                <a:gd name="T50" fmla="*/ 1582 w 3385"/>
                <a:gd name="T51" fmla="*/ 1726 h 2575"/>
                <a:gd name="T52" fmla="*/ 1322 w 3385"/>
                <a:gd name="T53" fmla="*/ 1810 h 2575"/>
                <a:gd name="T54" fmla="*/ 1047 w 3385"/>
                <a:gd name="T55" fmla="*/ 1940 h 2575"/>
                <a:gd name="T56" fmla="*/ 940 w 3385"/>
                <a:gd name="T57" fmla="*/ 2184 h 2575"/>
                <a:gd name="T58" fmla="*/ 1207 w 3385"/>
                <a:gd name="T59" fmla="*/ 2184 h 2575"/>
                <a:gd name="T60" fmla="*/ 1375 w 3385"/>
                <a:gd name="T61" fmla="*/ 2077 h 2575"/>
                <a:gd name="T62" fmla="*/ 1757 w 3385"/>
                <a:gd name="T63" fmla="*/ 2452 h 2575"/>
                <a:gd name="T64" fmla="*/ 1925 w 3385"/>
                <a:gd name="T65" fmla="*/ 2337 h 2575"/>
                <a:gd name="T66" fmla="*/ 1918 w 3385"/>
                <a:gd name="T67" fmla="*/ 2123 h 2575"/>
                <a:gd name="T68" fmla="*/ 1986 w 3385"/>
                <a:gd name="T69" fmla="*/ 1963 h 2575"/>
                <a:gd name="T70" fmla="*/ 2047 w 3385"/>
                <a:gd name="T71" fmla="*/ 2016 h 2575"/>
                <a:gd name="T72" fmla="*/ 2139 w 3385"/>
                <a:gd name="T73" fmla="*/ 1856 h 2575"/>
                <a:gd name="T74" fmla="*/ 2292 w 3385"/>
                <a:gd name="T75" fmla="*/ 1787 h 2575"/>
                <a:gd name="T76" fmla="*/ 2422 w 3385"/>
                <a:gd name="T77" fmla="*/ 1741 h 2575"/>
                <a:gd name="T78" fmla="*/ 2452 w 3385"/>
                <a:gd name="T79" fmla="*/ 1619 h 2575"/>
                <a:gd name="T80" fmla="*/ 2567 w 3385"/>
                <a:gd name="T81" fmla="*/ 1573 h 2575"/>
                <a:gd name="T82" fmla="*/ 3041 w 3385"/>
                <a:gd name="T83" fmla="*/ 1474 h 2575"/>
                <a:gd name="T84" fmla="*/ 3277 w 3385"/>
                <a:gd name="T85" fmla="*/ 1543 h 2575"/>
                <a:gd name="T86" fmla="*/ 3300 w 3385"/>
                <a:gd name="T87" fmla="*/ 1565 h 2575"/>
                <a:gd name="T88" fmla="*/ 3384 w 3385"/>
                <a:gd name="T89" fmla="*/ 1474 h 2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85" h="2575">
                  <a:moveTo>
                    <a:pt x="8" y="2551"/>
                  </a:moveTo>
                  <a:lnTo>
                    <a:pt x="8" y="2551"/>
                  </a:lnTo>
                  <a:cubicBezTo>
                    <a:pt x="23" y="2551"/>
                    <a:pt x="23" y="2513"/>
                    <a:pt x="23" y="2505"/>
                  </a:cubicBezTo>
                  <a:cubicBezTo>
                    <a:pt x="31" y="2497"/>
                    <a:pt x="92" y="2513"/>
                    <a:pt x="69" y="2536"/>
                  </a:cubicBezTo>
                  <a:cubicBezTo>
                    <a:pt x="62" y="2543"/>
                    <a:pt x="54" y="2551"/>
                    <a:pt x="46" y="2566"/>
                  </a:cubicBezTo>
                  <a:cubicBezTo>
                    <a:pt x="39" y="2574"/>
                    <a:pt x="8" y="2566"/>
                    <a:pt x="0" y="2566"/>
                  </a:cubicBezTo>
                  <a:cubicBezTo>
                    <a:pt x="8" y="2551"/>
                    <a:pt x="8" y="2551"/>
                    <a:pt x="8" y="2551"/>
                  </a:cubicBezTo>
                  <a:close/>
                  <a:moveTo>
                    <a:pt x="3384" y="1474"/>
                  </a:moveTo>
                  <a:lnTo>
                    <a:pt x="3384" y="1474"/>
                  </a:lnTo>
                  <a:cubicBezTo>
                    <a:pt x="3369" y="1451"/>
                    <a:pt x="3338" y="1375"/>
                    <a:pt x="3331" y="1344"/>
                  </a:cubicBezTo>
                  <a:cubicBezTo>
                    <a:pt x="3323" y="1321"/>
                    <a:pt x="3346" y="1291"/>
                    <a:pt x="3354" y="1260"/>
                  </a:cubicBezTo>
                  <a:lnTo>
                    <a:pt x="3354" y="1260"/>
                  </a:lnTo>
                  <a:cubicBezTo>
                    <a:pt x="3346" y="1245"/>
                    <a:pt x="3354" y="1214"/>
                    <a:pt x="3338" y="1199"/>
                  </a:cubicBezTo>
                  <a:cubicBezTo>
                    <a:pt x="3331" y="1184"/>
                    <a:pt x="3300" y="1199"/>
                    <a:pt x="3293" y="1184"/>
                  </a:cubicBezTo>
                  <a:cubicBezTo>
                    <a:pt x="3285" y="1161"/>
                    <a:pt x="3300" y="1138"/>
                    <a:pt x="3316" y="1123"/>
                  </a:cubicBezTo>
                  <a:cubicBezTo>
                    <a:pt x="3331" y="1100"/>
                    <a:pt x="3377" y="1107"/>
                    <a:pt x="3384" y="1077"/>
                  </a:cubicBezTo>
                  <a:cubicBezTo>
                    <a:pt x="3384" y="1046"/>
                    <a:pt x="3346" y="1016"/>
                    <a:pt x="3323" y="1000"/>
                  </a:cubicBezTo>
                  <a:cubicBezTo>
                    <a:pt x="3300" y="985"/>
                    <a:pt x="3262" y="1000"/>
                    <a:pt x="3239" y="977"/>
                  </a:cubicBezTo>
                  <a:cubicBezTo>
                    <a:pt x="3231" y="970"/>
                    <a:pt x="3247" y="947"/>
                    <a:pt x="3247" y="924"/>
                  </a:cubicBezTo>
                  <a:cubicBezTo>
                    <a:pt x="3247" y="909"/>
                    <a:pt x="3247" y="893"/>
                    <a:pt x="3231" y="878"/>
                  </a:cubicBezTo>
                  <a:cubicBezTo>
                    <a:pt x="3224" y="870"/>
                    <a:pt x="3186" y="893"/>
                    <a:pt x="3186" y="870"/>
                  </a:cubicBezTo>
                  <a:cubicBezTo>
                    <a:pt x="3170" y="832"/>
                    <a:pt x="3193" y="787"/>
                    <a:pt x="3186" y="748"/>
                  </a:cubicBezTo>
                  <a:cubicBezTo>
                    <a:pt x="3186" y="733"/>
                    <a:pt x="3163" y="748"/>
                    <a:pt x="3155" y="733"/>
                  </a:cubicBezTo>
                  <a:cubicBezTo>
                    <a:pt x="3140" y="702"/>
                    <a:pt x="3147" y="664"/>
                    <a:pt x="3132" y="634"/>
                  </a:cubicBezTo>
                  <a:cubicBezTo>
                    <a:pt x="3124" y="618"/>
                    <a:pt x="3109" y="603"/>
                    <a:pt x="3102" y="588"/>
                  </a:cubicBezTo>
                  <a:cubicBezTo>
                    <a:pt x="3094" y="580"/>
                    <a:pt x="3102" y="565"/>
                    <a:pt x="3094" y="557"/>
                  </a:cubicBezTo>
                  <a:cubicBezTo>
                    <a:pt x="3086" y="504"/>
                    <a:pt x="3094" y="443"/>
                    <a:pt x="3063" y="397"/>
                  </a:cubicBezTo>
                  <a:cubicBezTo>
                    <a:pt x="3056" y="382"/>
                    <a:pt x="3041" y="435"/>
                    <a:pt x="3025" y="427"/>
                  </a:cubicBezTo>
                  <a:cubicBezTo>
                    <a:pt x="2987" y="420"/>
                    <a:pt x="2964" y="389"/>
                    <a:pt x="2926" y="374"/>
                  </a:cubicBezTo>
                  <a:cubicBezTo>
                    <a:pt x="2918" y="366"/>
                    <a:pt x="2903" y="374"/>
                    <a:pt x="2895" y="359"/>
                  </a:cubicBezTo>
                  <a:cubicBezTo>
                    <a:pt x="2895" y="351"/>
                    <a:pt x="2903" y="343"/>
                    <a:pt x="2911" y="343"/>
                  </a:cubicBezTo>
                  <a:cubicBezTo>
                    <a:pt x="2934" y="328"/>
                    <a:pt x="2964" y="336"/>
                    <a:pt x="2979" y="313"/>
                  </a:cubicBezTo>
                  <a:cubicBezTo>
                    <a:pt x="2995" y="275"/>
                    <a:pt x="2987" y="221"/>
                    <a:pt x="2995" y="183"/>
                  </a:cubicBezTo>
                  <a:cubicBezTo>
                    <a:pt x="3002" y="175"/>
                    <a:pt x="3018" y="168"/>
                    <a:pt x="3010" y="160"/>
                  </a:cubicBezTo>
                  <a:cubicBezTo>
                    <a:pt x="3002" y="129"/>
                    <a:pt x="2979" y="99"/>
                    <a:pt x="2964" y="61"/>
                  </a:cubicBezTo>
                  <a:cubicBezTo>
                    <a:pt x="2956" y="46"/>
                    <a:pt x="2964" y="23"/>
                    <a:pt x="2949" y="15"/>
                  </a:cubicBezTo>
                  <a:cubicBezTo>
                    <a:pt x="2918" y="0"/>
                    <a:pt x="2880" y="15"/>
                    <a:pt x="2849" y="15"/>
                  </a:cubicBezTo>
                  <a:cubicBezTo>
                    <a:pt x="2819" y="15"/>
                    <a:pt x="2804" y="15"/>
                    <a:pt x="2773" y="15"/>
                  </a:cubicBezTo>
                  <a:lnTo>
                    <a:pt x="2773" y="15"/>
                  </a:lnTo>
                  <a:cubicBezTo>
                    <a:pt x="2766" y="46"/>
                    <a:pt x="2750" y="76"/>
                    <a:pt x="2750" y="114"/>
                  </a:cubicBezTo>
                  <a:cubicBezTo>
                    <a:pt x="2743" y="198"/>
                    <a:pt x="2781" y="282"/>
                    <a:pt x="2773" y="374"/>
                  </a:cubicBezTo>
                  <a:cubicBezTo>
                    <a:pt x="2766" y="458"/>
                    <a:pt x="2720" y="435"/>
                    <a:pt x="2674" y="473"/>
                  </a:cubicBezTo>
                  <a:cubicBezTo>
                    <a:pt x="2605" y="535"/>
                    <a:pt x="2628" y="611"/>
                    <a:pt x="2529" y="664"/>
                  </a:cubicBezTo>
                  <a:cubicBezTo>
                    <a:pt x="2498" y="679"/>
                    <a:pt x="2422" y="672"/>
                    <a:pt x="2437" y="710"/>
                  </a:cubicBezTo>
                  <a:cubicBezTo>
                    <a:pt x="2452" y="748"/>
                    <a:pt x="2437" y="809"/>
                    <a:pt x="2407" y="840"/>
                  </a:cubicBezTo>
                  <a:cubicBezTo>
                    <a:pt x="2345" y="909"/>
                    <a:pt x="2269" y="901"/>
                    <a:pt x="2185" y="901"/>
                  </a:cubicBezTo>
                  <a:cubicBezTo>
                    <a:pt x="2185" y="954"/>
                    <a:pt x="2193" y="962"/>
                    <a:pt x="2139" y="962"/>
                  </a:cubicBezTo>
                  <a:cubicBezTo>
                    <a:pt x="2124" y="1016"/>
                    <a:pt x="2063" y="1000"/>
                    <a:pt x="2017" y="1000"/>
                  </a:cubicBezTo>
                  <a:cubicBezTo>
                    <a:pt x="2002" y="1084"/>
                    <a:pt x="2032" y="1336"/>
                    <a:pt x="1902" y="1329"/>
                  </a:cubicBezTo>
                  <a:cubicBezTo>
                    <a:pt x="1803" y="1321"/>
                    <a:pt x="1834" y="1459"/>
                    <a:pt x="1795" y="1520"/>
                  </a:cubicBezTo>
                  <a:cubicBezTo>
                    <a:pt x="1757" y="1588"/>
                    <a:pt x="1719" y="1543"/>
                    <a:pt x="1688" y="1619"/>
                  </a:cubicBezTo>
                  <a:cubicBezTo>
                    <a:pt x="1666" y="1665"/>
                    <a:pt x="1612" y="1696"/>
                    <a:pt x="1582" y="1726"/>
                  </a:cubicBezTo>
                  <a:cubicBezTo>
                    <a:pt x="1513" y="1795"/>
                    <a:pt x="1505" y="1741"/>
                    <a:pt x="1436" y="1795"/>
                  </a:cubicBezTo>
                  <a:cubicBezTo>
                    <a:pt x="1391" y="1840"/>
                    <a:pt x="1360" y="1917"/>
                    <a:pt x="1322" y="1810"/>
                  </a:cubicBezTo>
                  <a:cubicBezTo>
                    <a:pt x="1299" y="1810"/>
                    <a:pt x="1284" y="1802"/>
                    <a:pt x="1253" y="1818"/>
                  </a:cubicBezTo>
                  <a:cubicBezTo>
                    <a:pt x="1177" y="1848"/>
                    <a:pt x="1123" y="1925"/>
                    <a:pt x="1047" y="1940"/>
                  </a:cubicBezTo>
                  <a:cubicBezTo>
                    <a:pt x="1009" y="1948"/>
                    <a:pt x="940" y="2001"/>
                    <a:pt x="963" y="2054"/>
                  </a:cubicBezTo>
                  <a:cubicBezTo>
                    <a:pt x="978" y="2100"/>
                    <a:pt x="932" y="2177"/>
                    <a:pt x="940" y="2184"/>
                  </a:cubicBezTo>
                  <a:cubicBezTo>
                    <a:pt x="986" y="2215"/>
                    <a:pt x="986" y="2268"/>
                    <a:pt x="1047" y="2238"/>
                  </a:cubicBezTo>
                  <a:cubicBezTo>
                    <a:pt x="1093" y="2215"/>
                    <a:pt x="1154" y="2192"/>
                    <a:pt x="1207" y="2184"/>
                  </a:cubicBezTo>
                  <a:cubicBezTo>
                    <a:pt x="1238" y="2177"/>
                    <a:pt x="1207" y="2131"/>
                    <a:pt x="1230" y="2100"/>
                  </a:cubicBezTo>
                  <a:cubicBezTo>
                    <a:pt x="1261" y="2047"/>
                    <a:pt x="1337" y="2032"/>
                    <a:pt x="1375" y="2077"/>
                  </a:cubicBezTo>
                  <a:cubicBezTo>
                    <a:pt x="1444" y="2161"/>
                    <a:pt x="1582" y="2131"/>
                    <a:pt x="1635" y="2245"/>
                  </a:cubicBezTo>
                  <a:cubicBezTo>
                    <a:pt x="1673" y="2314"/>
                    <a:pt x="1650" y="2429"/>
                    <a:pt x="1757" y="2452"/>
                  </a:cubicBezTo>
                  <a:cubicBezTo>
                    <a:pt x="1765" y="2398"/>
                    <a:pt x="1795" y="2390"/>
                    <a:pt x="1834" y="2360"/>
                  </a:cubicBezTo>
                  <a:cubicBezTo>
                    <a:pt x="1864" y="2337"/>
                    <a:pt x="1925" y="2345"/>
                    <a:pt x="1925" y="2337"/>
                  </a:cubicBezTo>
                  <a:cubicBezTo>
                    <a:pt x="1941" y="2299"/>
                    <a:pt x="1979" y="2253"/>
                    <a:pt x="1979" y="2215"/>
                  </a:cubicBezTo>
                  <a:cubicBezTo>
                    <a:pt x="1979" y="2184"/>
                    <a:pt x="1933" y="2146"/>
                    <a:pt x="1918" y="2123"/>
                  </a:cubicBezTo>
                  <a:cubicBezTo>
                    <a:pt x="1902" y="2100"/>
                    <a:pt x="1948" y="2093"/>
                    <a:pt x="1948" y="2062"/>
                  </a:cubicBezTo>
                  <a:cubicBezTo>
                    <a:pt x="1956" y="2016"/>
                    <a:pt x="1979" y="1993"/>
                    <a:pt x="1986" y="1963"/>
                  </a:cubicBezTo>
                  <a:cubicBezTo>
                    <a:pt x="1994" y="1925"/>
                    <a:pt x="1994" y="1886"/>
                    <a:pt x="2002" y="1848"/>
                  </a:cubicBezTo>
                  <a:cubicBezTo>
                    <a:pt x="2047" y="1856"/>
                    <a:pt x="2025" y="1993"/>
                    <a:pt x="2047" y="2016"/>
                  </a:cubicBezTo>
                  <a:cubicBezTo>
                    <a:pt x="2063" y="1993"/>
                    <a:pt x="2078" y="1993"/>
                    <a:pt x="2093" y="1986"/>
                  </a:cubicBezTo>
                  <a:cubicBezTo>
                    <a:pt x="2124" y="1955"/>
                    <a:pt x="2101" y="1879"/>
                    <a:pt x="2139" y="1856"/>
                  </a:cubicBezTo>
                  <a:cubicBezTo>
                    <a:pt x="2170" y="1833"/>
                    <a:pt x="2177" y="1871"/>
                    <a:pt x="2200" y="1871"/>
                  </a:cubicBezTo>
                  <a:cubicBezTo>
                    <a:pt x="2208" y="1871"/>
                    <a:pt x="2269" y="1795"/>
                    <a:pt x="2292" y="1787"/>
                  </a:cubicBezTo>
                  <a:cubicBezTo>
                    <a:pt x="2353" y="1764"/>
                    <a:pt x="2361" y="1810"/>
                    <a:pt x="2391" y="1818"/>
                  </a:cubicBezTo>
                  <a:cubicBezTo>
                    <a:pt x="2391" y="1795"/>
                    <a:pt x="2422" y="1772"/>
                    <a:pt x="2422" y="1741"/>
                  </a:cubicBezTo>
                  <a:cubicBezTo>
                    <a:pt x="2422" y="1703"/>
                    <a:pt x="2422" y="1673"/>
                    <a:pt x="2422" y="1634"/>
                  </a:cubicBezTo>
                  <a:cubicBezTo>
                    <a:pt x="2437" y="1627"/>
                    <a:pt x="2445" y="1619"/>
                    <a:pt x="2452" y="1619"/>
                  </a:cubicBezTo>
                  <a:cubicBezTo>
                    <a:pt x="2460" y="1611"/>
                    <a:pt x="2460" y="1596"/>
                    <a:pt x="2452" y="1588"/>
                  </a:cubicBezTo>
                  <a:cubicBezTo>
                    <a:pt x="2437" y="1520"/>
                    <a:pt x="2567" y="1466"/>
                    <a:pt x="2567" y="1573"/>
                  </a:cubicBezTo>
                  <a:cubicBezTo>
                    <a:pt x="2597" y="1588"/>
                    <a:pt x="2697" y="1527"/>
                    <a:pt x="2758" y="1543"/>
                  </a:cubicBezTo>
                  <a:cubicBezTo>
                    <a:pt x="2865" y="1565"/>
                    <a:pt x="2941" y="1497"/>
                    <a:pt x="3041" y="1474"/>
                  </a:cubicBezTo>
                  <a:cubicBezTo>
                    <a:pt x="3086" y="1466"/>
                    <a:pt x="3140" y="1474"/>
                    <a:pt x="3186" y="1482"/>
                  </a:cubicBezTo>
                  <a:cubicBezTo>
                    <a:pt x="3216" y="1489"/>
                    <a:pt x="3262" y="1543"/>
                    <a:pt x="3277" y="1543"/>
                  </a:cubicBezTo>
                  <a:cubicBezTo>
                    <a:pt x="3277" y="1550"/>
                    <a:pt x="3293" y="1558"/>
                    <a:pt x="3293" y="1565"/>
                  </a:cubicBezTo>
                  <a:cubicBezTo>
                    <a:pt x="3293" y="1565"/>
                    <a:pt x="3293" y="1565"/>
                    <a:pt x="3300" y="1565"/>
                  </a:cubicBezTo>
                  <a:cubicBezTo>
                    <a:pt x="3300" y="1573"/>
                    <a:pt x="3323" y="1573"/>
                    <a:pt x="3331" y="1573"/>
                  </a:cubicBezTo>
                  <a:cubicBezTo>
                    <a:pt x="3338" y="1535"/>
                    <a:pt x="3354" y="1489"/>
                    <a:pt x="3384" y="1474"/>
                  </a:cubicBezTo>
                  <a:close/>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80" name="Freeform 163">
              <a:extLst>
                <a:ext uri="{FF2B5EF4-FFF2-40B4-BE49-F238E27FC236}">
                  <a16:creationId xmlns:a16="http://schemas.microsoft.com/office/drawing/2014/main" id="{C8C38B53-1D57-4F44-BD4B-AC8DB2739BB4}"/>
                </a:ext>
              </a:extLst>
            </p:cNvPr>
            <p:cNvSpPr>
              <a:spLocks noChangeArrowheads="1"/>
            </p:cNvSpPr>
            <p:nvPr/>
          </p:nvSpPr>
          <p:spPr bwMode="auto">
            <a:xfrm>
              <a:off x="4192315" y="6399214"/>
              <a:ext cx="446058" cy="236537"/>
            </a:xfrm>
            <a:custGeom>
              <a:avLst/>
              <a:gdLst>
                <a:gd name="T0" fmla="*/ 31 w 1239"/>
                <a:gd name="T1" fmla="*/ 260 h 658"/>
                <a:gd name="T2" fmla="*/ 31 w 1239"/>
                <a:gd name="T3" fmla="*/ 260 h 658"/>
                <a:gd name="T4" fmla="*/ 115 w 1239"/>
                <a:gd name="T5" fmla="*/ 168 h 658"/>
                <a:gd name="T6" fmla="*/ 153 w 1239"/>
                <a:gd name="T7" fmla="*/ 161 h 658"/>
                <a:gd name="T8" fmla="*/ 237 w 1239"/>
                <a:gd name="T9" fmla="*/ 107 h 658"/>
                <a:gd name="T10" fmla="*/ 267 w 1239"/>
                <a:gd name="T11" fmla="*/ 122 h 658"/>
                <a:gd name="T12" fmla="*/ 329 w 1239"/>
                <a:gd name="T13" fmla="*/ 69 h 658"/>
                <a:gd name="T14" fmla="*/ 352 w 1239"/>
                <a:gd name="T15" fmla="*/ 61 h 658"/>
                <a:gd name="T16" fmla="*/ 375 w 1239"/>
                <a:gd name="T17" fmla="*/ 23 h 658"/>
                <a:gd name="T18" fmla="*/ 443 w 1239"/>
                <a:gd name="T19" fmla="*/ 0 h 658"/>
                <a:gd name="T20" fmla="*/ 474 w 1239"/>
                <a:gd name="T21" fmla="*/ 31 h 658"/>
                <a:gd name="T22" fmla="*/ 504 w 1239"/>
                <a:gd name="T23" fmla="*/ 0 h 658"/>
                <a:gd name="T24" fmla="*/ 504 w 1239"/>
                <a:gd name="T25" fmla="*/ 0 h 658"/>
                <a:gd name="T26" fmla="*/ 611 w 1239"/>
                <a:gd name="T27" fmla="*/ 31 h 658"/>
                <a:gd name="T28" fmla="*/ 627 w 1239"/>
                <a:gd name="T29" fmla="*/ 16 h 658"/>
                <a:gd name="T30" fmla="*/ 703 w 1239"/>
                <a:gd name="T31" fmla="*/ 46 h 658"/>
                <a:gd name="T32" fmla="*/ 733 w 1239"/>
                <a:gd name="T33" fmla="*/ 46 h 658"/>
                <a:gd name="T34" fmla="*/ 779 w 1239"/>
                <a:gd name="T35" fmla="*/ 77 h 658"/>
                <a:gd name="T36" fmla="*/ 817 w 1239"/>
                <a:gd name="T37" fmla="*/ 138 h 658"/>
                <a:gd name="T38" fmla="*/ 871 w 1239"/>
                <a:gd name="T39" fmla="*/ 84 h 658"/>
                <a:gd name="T40" fmla="*/ 947 w 1239"/>
                <a:gd name="T41" fmla="*/ 54 h 658"/>
                <a:gd name="T42" fmla="*/ 993 w 1239"/>
                <a:gd name="T43" fmla="*/ 77 h 658"/>
                <a:gd name="T44" fmla="*/ 993 w 1239"/>
                <a:gd name="T45" fmla="*/ 77 h 658"/>
                <a:gd name="T46" fmla="*/ 963 w 1239"/>
                <a:gd name="T47" fmla="*/ 107 h 658"/>
                <a:gd name="T48" fmla="*/ 970 w 1239"/>
                <a:gd name="T49" fmla="*/ 122 h 658"/>
                <a:gd name="T50" fmla="*/ 1031 w 1239"/>
                <a:gd name="T51" fmla="*/ 283 h 658"/>
                <a:gd name="T52" fmla="*/ 1069 w 1239"/>
                <a:gd name="T53" fmla="*/ 237 h 658"/>
                <a:gd name="T54" fmla="*/ 1100 w 1239"/>
                <a:gd name="T55" fmla="*/ 237 h 658"/>
                <a:gd name="T56" fmla="*/ 1131 w 1239"/>
                <a:gd name="T57" fmla="*/ 222 h 658"/>
                <a:gd name="T58" fmla="*/ 1230 w 1239"/>
                <a:gd name="T59" fmla="*/ 252 h 658"/>
                <a:gd name="T60" fmla="*/ 1230 w 1239"/>
                <a:gd name="T61" fmla="*/ 252 h 658"/>
                <a:gd name="T62" fmla="*/ 1207 w 1239"/>
                <a:gd name="T63" fmla="*/ 443 h 658"/>
                <a:gd name="T64" fmla="*/ 1024 w 1239"/>
                <a:gd name="T65" fmla="*/ 596 h 658"/>
                <a:gd name="T66" fmla="*/ 932 w 1239"/>
                <a:gd name="T67" fmla="*/ 650 h 658"/>
                <a:gd name="T68" fmla="*/ 856 w 1239"/>
                <a:gd name="T69" fmla="*/ 566 h 658"/>
                <a:gd name="T70" fmla="*/ 779 w 1239"/>
                <a:gd name="T71" fmla="*/ 550 h 658"/>
                <a:gd name="T72" fmla="*/ 733 w 1239"/>
                <a:gd name="T73" fmla="*/ 474 h 658"/>
                <a:gd name="T74" fmla="*/ 627 w 1239"/>
                <a:gd name="T75" fmla="*/ 451 h 658"/>
                <a:gd name="T76" fmla="*/ 627 w 1239"/>
                <a:gd name="T77" fmla="*/ 451 h 658"/>
                <a:gd name="T78" fmla="*/ 527 w 1239"/>
                <a:gd name="T79" fmla="*/ 451 h 658"/>
                <a:gd name="T80" fmla="*/ 466 w 1239"/>
                <a:gd name="T81" fmla="*/ 497 h 658"/>
                <a:gd name="T82" fmla="*/ 290 w 1239"/>
                <a:gd name="T83" fmla="*/ 543 h 658"/>
                <a:gd name="T84" fmla="*/ 138 w 1239"/>
                <a:gd name="T85" fmla="*/ 589 h 658"/>
                <a:gd name="T86" fmla="*/ 61 w 1239"/>
                <a:gd name="T87" fmla="*/ 611 h 658"/>
                <a:gd name="T88" fmla="*/ 0 w 1239"/>
                <a:gd name="T89" fmla="*/ 527 h 658"/>
                <a:gd name="T90" fmla="*/ 23 w 1239"/>
                <a:gd name="T91" fmla="*/ 443 h 658"/>
                <a:gd name="T92" fmla="*/ 31 w 1239"/>
                <a:gd name="T93" fmla="*/ 344 h 658"/>
                <a:gd name="T94" fmla="*/ 31 w 1239"/>
                <a:gd name="T95" fmla="*/ 26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9" h="658">
                  <a:moveTo>
                    <a:pt x="31" y="260"/>
                  </a:moveTo>
                  <a:lnTo>
                    <a:pt x="31" y="260"/>
                  </a:lnTo>
                  <a:cubicBezTo>
                    <a:pt x="54" y="237"/>
                    <a:pt x="92" y="184"/>
                    <a:pt x="115" y="168"/>
                  </a:cubicBezTo>
                  <a:cubicBezTo>
                    <a:pt x="130" y="161"/>
                    <a:pt x="145" y="168"/>
                    <a:pt x="153" y="161"/>
                  </a:cubicBezTo>
                  <a:cubicBezTo>
                    <a:pt x="183" y="153"/>
                    <a:pt x="206" y="130"/>
                    <a:pt x="237" y="107"/>
                  </a:cubicBezTo>
                  <a:lnTo>
                    <a:pt x="267" y="122"/>
                  </a:lnTo>
                  <a:cubicBezTo>
                    <a:pt x="275" y="122"/>
                    <a:pt x="329" y="69"/>
                    <a:pt x="329" y="69"/>
                  </a:cubicBezTo>
                  <a:cubicBezTo>
                    <a:pt x="336" y="61"/>
                    <a:pt x="344" y="69"/>
                    <a:pt x="352" y="61"/>
                  </a:cubicBezTo>
                  <a:cubicBezTo>
                    <a:pt x="359" y="54"/>
                    <a:pt x="359" y="31"/>
                    <a:pt x="375" y="23"/>
                  </a:cubicBezTo>
                  <a:cubicBezTo>
                    <a:pt x="397" y="8"/>
                    <a:pt x="420" y="0"/>
                    <a:pt x="443" y="0"/>
                  </a:cubicBezTo>
                  <a:cubicBezTo>
                    <a:pt x="458" y="8"/>
                    <a:pt x="458" y="31"/>
                    <a:pt x="474" y="31"/>
                  </a:cubicBezTo>
                  <a:cubicBezTo>
                    <a:pt x="489" y="31"/>
                    <a:pt x="497" y="8"/>
                    <a:pt x="504" y="0"/>
                  </a:cubicBezTo>
                  <a:lnTo>
                    <a:pt x="504" y="0"/>
                  </a:lnTo>
                  <a:cubicBezTo>
                    <a:pt x="542" y="16"/>
                    <a:pt x="581" y="31"/>
                    <a:pt x="611" y="31"/>
                  </a:cubicBezTo>
                  <a:cubicBezTo>
                    <a:pt x="619" y="31"/>
                    <a:pt x="619" y="8"/>
                    <a:pt x="627" y="16"/>
                  </a:cubicBezTo>
                  <a:cubicBezTo>
                    <a:pt x="657" y="16"/>
                    <a:pt x="680" y="39"/>
                    <a:pt x="703" y="46"/>
                  </a:cubicBezTo>
                  <a:cubicBezTo>
                    <a:pt x="711" y="46"/>
                    <a:pt x="726" y="46"/>
                    <a:pt x="733" y="46"/>
                  </a:cubicBezTo>
                  <a:cubicBezTo>
                    <a:pt x="756" y="54"/>
                    <a:pt x="772" y="61"/>
                    <a:pt x="779" y="77"/>
                  </a:cubicBezTo>
                  <a:cubicBezTo>
                    <a:pt x="802" y="92"/>
                    <a:pt x="794" y="138"/>
                    <a:pt x="817" y="138"/>
                  </a:cubicBezTo>
                  <a:cubicBezTo>
                    <a:pt x="840" y="145"/>
                    <a:pt x="848" y="100"/>
                    <a:pt x="871" y="84"/>
                  </a:cubicBezTo>
                  <a:cubicBezTo>
                    <a:pt x="894" y="69"/>
                    <a:pt x="924" y="61"/>
                    <a:pt x="947" y="54"/>
                  </a:cubicBezTo>
                  <a:cubicBezTo>
                    <a:pt x="970" y="54"/>
                    <a:pt x="978" y="69"/>
                    <a:pt x="993" y="77"/>
                  </a:cubicBezTo>
                  <a:lnTo>
                    <a:pt x="993" y="77"/>
                  </a:lnTo>
                  <a:cubicBezTo>
                    <a:pt x="986" y="84"/>
                    <a:pt x="970" y="92"/>
                    <a:pt x="963" y="107"/>
                  </a:cubicBezTo>
                  <a:cubicBezTo>
                    <a:pt x="955" y="115"/>
                    <a:pt x="970" y="115"/>
                    <a:pt x="970" y="122"/>
                  </a:cubicBezTo>
                  <a:cubicBezTo>
                    <a:pt x="993" y="176"/>
                    <a:pt x="993" y="245"/>
                    <a:pt x="1031" y="283"/>
                  </a:cubicBezTo>
                  <a:cubicBezTo>
                    <a:pt x="1047" y="298"/>
                    <a:pt x="1054" y="245"/>
                    <a:pt x="1069" y="237"/>
                  </a:cubicBezTo>
                  <a:cubicBezTo>
                    <a:pt x="1077" y="230"/>
                    <a:pt x="1092" y="245"/>
                    <a:pt x="1100" y="237"/>
                  </a:cubicBezTo>
                  <a:cubicBezTo>
                    <a:pt x="1108" y="237"/>
                    <a:pt x="1115" y="222"/>
                    <a:pt x="1131" y="222"/>
                  </a:cubicBezTo>
                  <a:cubicBezTo>
                    <a:pt x="1154" y="230"/>
                    <a:pt x="1207" y="252"/>
                    <a:pt x="1230" y="252"/>
                  </a:cubicBezTo>
                  <a:lnTo>
                    <a:pt x="1230" y="252"/>
                  </a:lnTo>
                  <a:cubicBezTo>
                    <a:pt x="1238" y="314"/>
                    <a:pt x="1222" y="428"/>
                    <a:pt x="1207" y="443"/>
                  </a:cubicBezTo>
                  <a:cubicBezTo>
                    <a:pt x="1154" y="489"/>
                    <a:pt x="1092" y="566"/>
                    <a:pt x="1024" y="596"/>
                  </a:cubicBezTo>
                  <a:cubicBezTo>
                    <a:pt x="1001" y="619"/>
                    <a:pt x="963" y="657"/>
                    <a:pt x="932" y="650"/>
                  </a:cubicBezTo>
                  <a:cubicBezTo>
                    <a:pt x="825" y="611"/>
                    <a:pt x="978" y="589"/>
                    <a:pt x="856" y="566"/>
                  </a:cubicBezTo>
                  <a:cubicBezTo>
                    <a:pt x="817" y="566"/>
                    <a:pt x="810" y="566"/>
                    <a:pt x="779" y="550"/>
                  </a:cubicBezTo>
                  <a:cubicBezTo>
                    <a:pt x="741" y="520"/>
                    <a:pt x="794" y="489"/>
                    <a:pt x="733" y="474"/>
                  </a:cubicBezTo>
                  <a:cubicBezTo>
                    <a:pt x="711" y="474"/>
                    <a:pt x="634" y="443"/>
                    <a:pt x="627" y="451"/>
                  </a:cubicBezTo>
                  <a:lnTo>
                    <a:pt x="627" y="451"/>
                  </a:lnTo>
                  <a:cubicBezTo>
                    <a:pt x="581" y="451"/>
                    <a:pt x="550" y="489"/>
                    <a:pt x="527" y="451"/>
                  </a:cubicBezTo>
                  <a:cubicBezTo>
                    <a:pt x="489" y="390"/>
                    <a:pt x="474" y="459"/>
                    <a:pt x="466" y="497"/>
                  </a:cubicBezTo>
                  <a:cubicBezTo>
                    <a:pt x="443" y="642"/>
                    <a:pt x="359" y="504"/>
                    <a:pt x="290" y="543"/>
                  </a:cubicBezTo>
                  <a:cubicBezTo>
                    <a:pt x="214" y="581"/>
                    <a:pt x="229" y="589"/>
                    <a:pt x="138" y="589"/>
                  </a:cubicBezTo>
                  <a:cubicBezTo>
                    <a:pt x="107" y="589"/>
                    <a:pt x="77" y="619"/>
                    <a:pt x="61" y="611"/>
                  </a:cubicBezTo>
                  <a:cubicBezTo>
                    <a:pt x="54" y="604"/>
                    <a:pt x="8" y="535"/>
                    <a:pt x="0" y="527"/>
                  </a:cubicBezTo>
                  <a:cubicBezTo>
                    <a:pt x="0" y="497"/>
                    <a:pt x="31" y="489"/>
                    <a:pt x="23" y="443"/>
                  </a:cubicBezTo>
                  <a:cubicBezTo>
                    <a:pt x="15" y="405"/>
                    <a:pt x="23" y="390"/>
                    <a:pt x="31" y="344"/>
                  </a:cubicBezTo>
                  <a:cubicBezTo>
                    <a:pt x="38" y="306"/>
                    <a:pt x="38" y="275"/>
                    <a:pt x="31" y="26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81" name="Freeform 164">
              <a:extLst>
                <a:ext uri="{FF2B5EF4-FFF2-40B4-BE49-F238E27FC236}">
                  <a16:creationId xmlns:a16="http://schemas.microsoft.com/office/drawing/2014/main" id="{D2C67B08-3B64-4EA0-9B8E-DD95BC4747FF}"/>
                </a:ext>
              </a:extLst>
            </p:cNvPr>
            <p:cNvSpPr>
              <a:spLocks noChangeArrowheads="1"/>
            </p:cNvSpPr>
            <p:nvPr/>
          </p:nvSpPr>
          <p:spPr bwMode="auto">
            <a:xfrm>
              <a:off x="4349467" y="6232526"/>
              <a:ext cx="261921" cy="220663"/>
            </a:xfrm>
            <a:custGeom>
              <a:avLst/>
              <a:gdLst>
                <a:gd name="T0" fmla="*/ 68 w 726"/>
                <a:gd name="T1" fmla="*/ 466 h 612"/>
                <a:gd name="T2" fmla="*/ 68 w 726"/>
                <a:gd name="T3" fmla="*/ 466 h 612"/>
                <a:gd name="T4" fmla="*/ 175 w 726"/>
                <a:gd name="T5" fmla="*/ 497 h 612"/>
                <a:gd name="T6" fmla="*/ 191 w 726"/>
                <a:gd name="T7" fmla="*/ 482 h 612"/>
                <a:gd name="T8" fmla="*/ 267 w 726"/>
                <a:gd name="T9" fmla="*/ 512 h 612"/>
                <a:gd name="T10" fmla="*/ 297 w 726"/>
                <a:gd name="T11" fmla="*/ 512 h 612"/>
                <a:gd name="T12" fmla="*/ 343 w 726"/>
                <a:gd name="T13" fmla="*/ 543 h 612"/>
                <a:gd name="T14" fmla="*/ 381 w 726"/>
                <a:gd name="T15" fmla="*/ 604 h 612"/>
                <a:gd name="T16" fmla="*/ 435 w 726"/>
                <a:gd name="T17" fmla="*/ 550 h 612"/>
                <a:gd name="T18" fmla="*/ 511 w 726"/>
                <a:gd name="T19" fmla="*/ 520 h 612"/>
                <a:gd name="T20" fmla="*/ 557 w 726"/>
                <a:gd name="T21" fmla="*/ 543 h 612"/>
                <a:gd name="T22" fmla="*/ 557 w 726"/>
                <a:gd name="T23" fmla="*/ 543 h 612"/>
                <a:gd name="T24" fmla="*/ 572 w 726"/>
                <a:gd name="T25" fmla="*/ 489 h 612"/>
                <a:gd name="T26" fmla="*/ 641 w 726"/>
                <a:gd name="T27" fmla="*/ 550 h 612"/>
                <a:gd name="T28" fmla="*/ 695 w 726"/>
                <a:gd name="T29" fmla="*/ 520 h 612"/>
                <a:gd name="T30" fmla="*/ 672 w 726"/>
                <a:gd name="T31" fmla="*/ 497 h 612"/>
                <a:gd name="T32" fmla="*/ 695 w 726"/>
                <a:gd name="T33" fmla="*/ 466 h 612"/>
                <a:gd name="T34" fmla="*/ 687 w 726"/>
                <a:gd name="T35" fmla="*/ 436 h 612"/>
                <a:gd name="T36" fmla="*/ 718 w 726"/>
                <a:gd name="T37" fmla="*/ 421 h 612"/>
                <a:gd name="T38" fmla="*/ 679 w 726"/>
                <a:gd name="T39" fmla="*/ 329 h 612"/>
                <a:gd name="T40" fmla="*/ 679 w 726"/>
                <a:gd name="T41" fmla="*/ 275 h 612"/>
                <a:gd name="T42" fmla="*/ 725 w 726"/>
                <a:gd name="T43" fmla="*/ 222 h 612"/>
                <a:gd name="T44" fmla="*/ 710 w 726"/>
                <a:gd name="T45" fmla="*/ 176 h 612"/>
                <a:gd name="T46" fmla="*/ 710 w 726"/>
                <a:gd name="T47" fmla="*/ 176 h 612"/>
                <a:gd name="T48" fmla="*/ 672 w 726"/>
                <a:gd name="T49" fmla="*/ 161 h 612"/>
                <a:gd name="T50" fmla="*/ 603 w 726"/>
                <a:gd name="T51" fmla="*/ 184 h 612"/>
                <a:gd name="T52" fmla="*/ 565 w 726"/>
                <a:gd name="T53" fmla="*/ 153 h 612"/>
                <a:gd name="T54" fmla="*/ 534 w 726"/>
                <a:gd name="T55" fmla="*/ 153 h 612"/>
                <a:gd name="T56" fmla="*/ 534 w 726"/>
                <a:gd name="T57" fmla="*/ 123 h 612"/>
                <a:gd name="T58" fmla="*/ 550 w 726"/>
                <a:gd name="T59" fmla="*/ 100 h 612"/>
                <a:gd name="T60" fmla="*/ 496 w 726"/>
                <a:gd name="T61" fmla="*/ 84 h 612"/>
                <a:gd name="T62" fmla="*/ 420 w 726"/>
                <a:gd name="T63" fmla="*/ 16 h 612"/>
                <a:gd name="T64" fmla="*/ 389 w 726"/>
                <a:gd name="T65" fmla="*/ 16 h 612"/>
                <a:gd name="T66" fmla="*/ 381 w 726"/>
                <a:gd name="T67" fmla="*/ 0 h 612"/>
                <a:gd name="T68" fmla="*/ 297 w 726"/>
                <a:gd name="T69" fmla="*/ 23 h 612"/>
                <a:gd name="T70" fmla="*/ 297 w 726"/>
                <a:gd name="T71" fmla="*/ 23 h 612"/>
                <a:gd name="T72" fmla="*/ 259 w 726"/>
                <a:gd name="T73" fmla="*/ 100 h 612"/>
                <a:gd name="T74" fmla="*/ 267 w 726"/>
                <a:gd name="T75" fmla="*/ 130 h 612"/>
                <a:gd name="T76" fmla="*/ 168 w 726"/>
                <a:gd name="T77" fmla="*/ 138 h 612"/>
                <a:gd name="T78" fmla="*/ 145 w 726"/>
                <a:gd name="T79" fmla="*/ 123 h 612"/>
                <a:gd name="T80" fmla="*/ 122 w 726"/>
                <a:gd name="T81" fmla="*/ 146 h 612"/>
                <a:gd name="T82" fmla="*/ 61 w 726"/>
                <a:gd name="T83" fmla="*/ 138 h 612"/>
                <a:gd name="T84" fmla="*/ 22 w 726"/>
                <a:gd name="T85" fmla="*/ 123 h 612"/>
                <a:gd name="T86" fmla="*/ 0 w 726"/>
                <a:gd name="T87" fmla="*/ 130 h 612"/>
                <a:gd name="T88" fmla="*/ 0 w 726"/>
                <a:gd name="T89" fmla="*/ 130 h 612"/>
                <a:gd name="T90" fmla="*/ 53 w 726"/>
                <a:gd name="T91" fmla="*/ 275 h 612"/>
                <a:gd name="T92" fmla="*/ 61 w 726"/>
                <a:gd name="T93" fmla="*/ 359 h 612"/>
                <a:gd name="T94" fmla="*/ 45 w 726"/>
                <a:gd name="T95" fmla="*/ 413 h 612"/>
                <a:gd name="T96" fmla="*/ 68 w 726"/>
                <a:gd name="T97" fmla="*/ 46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6" h="612">
                  <a:moveTo>
                    <a:pt x="68" y="466"/>
                  </a:moveTo>
                  <a:lnTo>
                    <a:pt x="68" y="466"/>
                  </a:lnTo>
                  <a:cubicBezTo>
                    <a:pt x="106" y="482"/>
                    <a:pt x="145" y="497"/>
                    <a:pt x="175" y="497"/>
                  </a:cubicBezTo>
                  <a:cubicBezTo>
                    <a:pt x="183" y="497"/>
                    <a:pt x="183" y="474"/>
                    <a:pt x="191" y="482"/>
                  </a:cubicBezTo>
                  <a:cubicBezTo>
                    <a:pt x="221" y="482"/>
                    <a:pt x="244" y="505"/>
                    <a:pt x="267" y="512"/>
                  </a:cubicBezTo>
                  <a:cubicBezTo>
                    <a:pt x="275" y="512"/>
                    <a:pt x="290" y="512"/>
                    <a:pt x="297" y="512"/>
                  </a:cubicBezTo>
                  <a:cubicBezTo>
                    <a:pt x="320" y="520"/>
                    <a:pt x="336" y="527"/>
                    <a:pt x="343" y="543"/>
                  </a:cubicBezTo>
                  <a:cubicBezTo>
                    <a:pt x="366" y="558"/>
                    <a:pt x="358" y="604"/>
                    <a:pt x="381" y="604"/>
                  </a:cubicBezTo>
                  <a:cubicBezTo>
                    <a:pt x="404" y="611"/>
                    <a:pt x="412" y="566"/>
                    <a:pt x="435" y="550"/>
                  </a:cubicBezTo>
                  <a:cubicBezTo>
                    <a:pt x="458" y="535"/>
                    <a:pt x="488" y="527"/>
                    <a:pt x="511" y="520"/>
                  </a:cubicBezTo>
                  <a:cubicBezTo>
                    <a:pt x="534" y="520"/>
                    <a:pt x="542" y="535"/>
                    <a:pt x="557" y="543"/>
                  </a:cubicBezTo>
                  <a:lnTo>
                    <a:pt x="557" y="543"/>
                  </a:lnTo>
                  <a:cubicBezTo>
                    <a:pt x="557" y="543"/>
                    <a:pt x="572" y="497"/>
                    <a:pt x="572" y="489"/>
                  </a:cubicBezTo>
                  <a:lnTo>
                    <a:pt x="641" y="550"/>
                  </a:lnTo>
                  <a:cubicBezTo>
                    <a:pt x="664" y="543"/>
                    <a:pt x="687" y="543"/>
                    <a:pt x="695" y="520"/>
                  </a:cubicBezTo>
                  <a:cubicBezTo>
                    <a:pt x="702" y="512"/>
                    <a:pt x="672" y="505"/>
                    <a:pt x="672" y="497"/>
                  </a:cubicBezTo>
                  <a:cubicBezTo>
                    <a:pt x="672" y="482"/>
                    <a:pt x="687" y="482"/>
                    <a:pt x="695" y="466"/>
                  </a:cubicBezTo>
                  <a:cubicBezTo>
                    <a:pt x="695" y="459"/>
                    <a:pt x="679" y="444"/>
                    <a:pt x="687" y="436"/>
                  </a:cubicBezTo>
                  <a:cubicBezTo>
                    <a:pt x="695" y="428"/>
                    <a:pt x="710" y="428"/>
                    <a:pt x="718" y="421"/>
                  </a:cubicBezTo>
                  <a:cubicBezTo>
                    <a:pt x="718" y="421"/>
                    <a:pt x="679" y="336"/>
                    <a:pt x="679" y="329"/>
                  </a:cubicBezTo>
                  <a:cubicBezTo>
                    <a:pt x="679" y="321"/>
                    <a:pt x="679" y="275"/>
                    <a:pt x="679" y="275"/>
                  </a:cubicBezTo>
                  <a:cubicBezTo>
                    <a:pt x="695" y="260"/>
                    <a:pt x="718" y="245"/>
                    <a:pt x="725" y="222"/>
                  </a:cubicBezTo>
                  <a:cubicBezTo>
                    <a:pt x="725" y="207"/>
                    <a:pt x="718" y="191"/>
                    <a:pt x="710" y="176"/>
                  </a:cubicBezTo>
                  <a:lnTo>
                    <a:pt x="710" y="176"/>
                  </a:lnTo>
                  <a:cubicBezTo>
                    <a:pt x="695" y="169"/>
                    <a:pt x="687" y="161"/>
                    <a:pt x="672" y="161"/>
                  </a:cubicBezTo>
                  <a:cubicBezTo>
                    <a:pt x="649" y="161"/>
                    <a:pt x="626" y="184"/>
                    <a:pt x="603" y="184"/>
                  </a:cubicBezTo>
                  <a:cubicBezTo>
                    <a:pt x="588" y="176"/>
                    <a:pt x="580" y="161"/>
                    <a:pt x="565" y="153"/>
                  </a:cubicBezTo>
                  <a:cubicBezTo>
                    <a:pt x="557" y="153"/>
                    <a:pt x="542" y="161"/>
                    <a:pt x="534" y="153"/>
                  </a:cubicBezTo>
                  <a:cubicBezTo>
                    <a:pt x="527" y="146"/>
                    <a:pt x="527" y="130"/>
                    <a:pt x="534" y="123"/>
                  </a:cubicBezTo>
                  <a:cubicBezTo>
                    <a:pt x="534" y="115"/>
                    <a:pt x="557" y="107"/>
                    <a:pt x="550" y="100"/>
                  </a:cubicBezTo>
                  <a:cubicBezTo>
                    <a:pt x="534" y="84"/>
                    <a:pt x="511" y="92"/>
                    <a:pt x="496" y="84"/>
                  </a:cubicBezTo>
                  <a:cubicBezTo>
                    <a:pt x="466" y="61"/>
                    <a:pt x="450" y="31"/>
                    <a:pt x="420" y="16"/>
                  </a:cubicBezTo>
                  <a:cubicBezTo>
                    <a:pt x="412" y="8"/>
                    <a:pt x="397" y="23"/>
                    <a:pt x="389" y="16"/>
                  </a:cubicBezTo>
                  <a:cubicBezTo>
                    <a:pt x="381" y="16"/>
                    <a:pt x="389" y="0"/>
                    <a:pt x="381" y="0"/>
                  </a:cubicBezTo>
                  <a:cubicBezTo>
                    <a:pt x="351" y="0"/>
                    <a:pt x="328" y="16"/>
                    <a:pt x="297" y="23"/>
                  </a:cubicBezTo>
                  <a:lnTo>
                    <a:pt x="297" y="23"/>
                  </a:lnTo>
                  <a:cubicBezTo>
                    <a:pt x="282" y="46"/>
                    <a:pt x="267" y="69"/>
                    <a:pt x="259" y="100"/>
                  </a:cubicBezTo>
                  <a:cubicBezTo>
                    <a:pt x="259" y="107"/>
                    <a:pt x="275" y="123"/>
                    <a:pt x="267" y="130"/>
                  </a:cubicBezTo>
                  <a:cubicBezTo>
                    <a:pt x="236" y="146"/>
                    <a:pt x="198" y="146"/>
                    <a:pt x="168" y="138"/>
                  </a:cubicBezTo>
                  <a:cubicBezTo>
                    <a:pt x="152" y="138"/>
                    <a:pt x="152" y="115"/>
                    <a:pt x="145" y="123"/>
                  </a:cubicBezTo>
                  <a:cubicBezTo>
                    <a:pt x="129" y="123"/>
                    <a:pt x="129" y="138"/>
                    <a:pt x="122" y="146"/>
                  </a:cubicBezTo>
                  <a:cubicBezTo>
                    <a:pt x="99" y="146"/>
                    <a:pt x="76" y="146"/>
                    <a:pt x="61" y="138"/>
                  </a:cubicBezTo>
                  <a:cubicBezTo>
                    <a:pt x="45" y="130"/>
                    <a:pt x="38" y="123"/>
                    <a:pt x="22" y="123"/>
                  </a:cubicBezTo>
                  <a:cubicBezTo>
                    <a:pt x="15" y="115"/>
                    <a:pt x="7" y="123"/>
                    <a:pt x="0" y="130"/>
                  </a:cubicBezTo>
                  <a:lnTo>
                    <a:pt x="0" y="130"/>
                  </a:lnTo>
                  <a:cubicBezTo>
                    <a:pt x="15" y="176"/>
                    <a:pt x="38" y="230"/>
                    <a:pt x="53" y="275"/>
                  </a:cubicBezTo>
                  <a:cubicBezTo>
                    <a:pt x="61" y="306"/>
                    <a:pt x="61" y="336"/>
                    <a:pt x="61" y="359"/>
                  </a:cubicBezTo>
                  <a:cubicBezTo>
                    <a:pt x="61" y="382"/>
                    <a:pt x="45" y="398"/>
                    <a:pt x="45" y="413"/>
                  </a:cubicBezTo>
                  <a:cubicBezTo>
                    <a:pt x="53" y="436"/>
                    <a:pt x="61" y="451"/>
                    <a:pt x="68" y="466"/>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82" name="Freeform 165">
              <a:extLst>
                <a:ext uri="{FF2B5EF4-FFF2-40B4-BE49-F238E27FC236}">
                  <a16:creationId xmlns:a16="http://schemas.microsoft.com/office/drawing/2014/main" id="{879434BD-9E91-491C-8AF5-2F891B445903}"/>
                </a:ext>
              </a:extLst>
            </p:cNvPr>
            <p:cNvSpPr>
              <a:spLocks noChangeArrowheads="1"/>
            </p:cNvSpPr>
            <p:nvPr/>
          </p:nvSpPr>
          <p:spPr bwMode="auto">
            <a:xfrm>
              <a:off x="4066911" y="6210301"/>
              <a:ext cx="307955" cy="284163"/>
            </a:xfrm>
            <a:custGeom>
              <a:avLst/>
              <a:gdLst>
                <a:gd name="T0" fmla="*/ 787 w 856"/>
                <a:gd name="T1" fmla="*/ 191 h 788"/>
                <a:gd name="T2" fmla="*/ 787 w 856"/>
                <a:gd name="T3" fmla="*/ 191 h 788"/>
                <a:gd name="T4" fmla="*/ 840 w 856"/>
                <a:gd name="T5" fmla="*/ 336 h 788"/>
                <a:gd name="T6" fmla="*/ 848 w 856"/>
                <a:gd name="T7" fmla="*/ 420 h 788"/>
                <a:gd name="T8" fmla="*/ 832 w 856"/>
                <a:gd name="T9" fmla="*/ 474 h 788"/>
                <a:gd name="T10" fmla="*/ 855 w 856"/>
                <a:gd name="T11" fmla="*/ 527 h 788"/>
                <a:gd name="T12" fmla="*/ 855 w 856"/>
                <a:gd name="T13" fmla="*/ 527 h 788"/>
                <a:gd name="T14" fmla="*/ 825 w 856"/>
                <a:gd name="T15" fmla="*/ 558 h 788"/>
                <a:gd name="T16" fmla="*/ 794 w 856"/>
                <a:gd name="T17" fmla="*/ 527 h 788"/>
                <a:gd name="T18" fmla="*/ 726 w 856"/>
                <a:gd name="T19" fmla="*/ 550 h 788"/>
                <a:gd name="T20" fmla="*/ 703 w 856"/>
                <a:gd name="T21" fmla="*/ 588 h 788"/>
                <a:gd name="T22" fmla="*/ 680 w 856"/>
                <a:gd name="T23" fmla="*/ 596 h 788"/>
                <a:gd name="T24" fmla="*/ 618 w 856"/>
                <a:gd name="T25" fmla="*/ 649 h 788"/>
                <a:gd name="T26" fmla="*/ 588 w 856"/>
                <a:gd name="T27" fmla="*/ 634 h 788"/>
                <a:gd name="T28" fmla="*/ 504 w 856"/>
                <a:gd name="T29" fmla="*/ 688 h 788"/>
                <a:gd name="T30" fmla="*/ 466 w 856"/>
                <a:gd name="T31" fmla="*/ 695 h 788"/>
                <a:gd name="T32" fmla="*/ 382 w 856"/>
                <a:gd name="T33" fmla="*/ 787 h 788"/>
                <a:gd name="T34" fmla="*/ 382 w 856"/>
                <a:gd name="T35" fmla="*/ 787 h 788"/>
                <a:gd name="T36" fmla="*/ 282 w 856"/>
                <a:gd name="T37" fmla="*/ 703 h 788"/>
                <a:gd name="T38" fmla="*/ 206 w 856"/>
                <a:gd name="T39" fmla="*/ 734 h 788"/>
                <a:gd name="T40" fmla="*/ 122 w 856"/>
                <a:gd name="T41" fmla="*/ 649 h 788"/>
                <a:gd name="T42" fmla="*/ 69 w 856"/>
                <a:gd name="T43" fmla="*/ 527 h 788"/>
                <a:gd name="T44" fmla="*/ 38 w 856"/>
                <a:gd name="T45" fmla="*/ 420 h 788"/>
                <a:gd name="T46" fmla="*/ 30 w 856"/>
                <a:gd name="T47" fmla="*/ 390 h 788"/>
                <a:gd name="T48" fmla="*/ 30 w 856"/>
                <a:gd name="T49" fmla="*/ 390 h 788"/>
                <a:gd name="T50" fmla="*/ 115 w 856"/>
                <a:gd name="T51" fmla="*/ 321 h 788"/>
                <a:gd name="T52" fmla="*/ 145 w 856"/>
                <a:gd name="T53" fmla="*/ 245 h 788"/>
                <a:gd name="T54" fmla="*/ 160 w 856"/>
                <a:gd name="T55" fmla="*/ 145 h 788"/>
                <a:gd name="T56" fmla="*/ 252 w 856"/>
                <a:gd name="T57" fmla="*/ 153 h 788"/>
                <a:gd name="T58" fmla="*/ 282 w 856"/>
                <a:gd name="T59" fmla="*/ 176 h 788"/>
                <a:gd name="T60" fmla="*/ 313 w 856"/>
                <a:gd name="T61" fmla="*/ 161 h 788"/>
                <a:gd name="T62" fmla="*/ 305 w 856"/>
                <a:gd name="T63" fmla="*/ 99 h 788"/>
                <a:gd name="T64" fmla="*/ 313 w 856"/>
                <a:gd name="T65" fmla="*/ 69 h 788"/>
                <a:gd name="T66" fmla="*/ 359 w 856"/>
                <a:gd name="T67" fmla="*/ 46 h 788"/>
                <a:gd name="T68" fmla="*/ 374 w 856"/>
                <a:gd name="T69" fmla="*/ 0 h 788"/>
                <a:gd name="T70" fmla="*/ 435 w 856"/>
                <a:gd name="T71" fmla="*/ 31 h 788"/>
                <a:gd name="T72" fmla="*/ 481 w 856"/>
                <a:gd name="T73" fmla="*/ 16 h 788"/>
                <a:gd name="T74" fmla="*/ 519 w 856"/>
                <a:gd name="T75" fmla="*/ 8 h 788"/>
                <a:gd name="T76" fmla="*/ 519 w 856"/>
                <a:gd name="T77" fmla="*/ 8 h 788"/>
                <a:gd name="T78" fmla="*/ 580 w 856"/>
                <a:gd name="T79" fmla="*/ 84 h 788"/>
                <a:gd name="T80" fmla="*/ 618 w 856"/>
                <a:gd name="T81" fmla="*/ 130 h 788"/>
                <a:gd name="T82" fmla="*/ 649 w 856"/>
                <a:gd name="T83" fmla="*/ 122 h 788"/>
                <a:gd name="T84" fmla="*/ 649 w 856"/>
                <a:gd name="T85" fmla="*/ 161 h 788"/>
                <a:gd name="T86" fmla="*/ 664 w 856"/>
                <a:gd name="T87" fmla="*/ 214 h 788"/>
                <a:gd name="T88" fmla="*/ 710 w 856"/>
                <a:gd name="T89" fmla="*/ 237 h 788"/>
                <a:gd name="T90" fmla="*/ 748 w 856"/>
                <a:gd name="T91" fmla="*/ 230 h 788"/>
                <a:gd name="T92" fmla="*/ 787 w 856"/>
                <a:gd name="T93" fmla="*/ 191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788">
                  <a:moveTo>
                    <a:pt x="787" y="191"/>
                  </a:moveTo>
                  <a:lnTo>
                    <a:pt x="787" y="191"/>
                  </a:lnTo>
                  <a:cubicBezTo>
                    <a:pt x="802" y="237"/>
                    <a:pt x="825" y="291"/>
                    <a:pt x="840" y="336"/>
                  </a:cubicBezTo>
                  <a:cubicBezTo>
                    <a:pt x="848" y="367"/>
                    <a:pt x="848" y="397"/>
                    <a:pt x="848" y="420"/>
                  </a:cubicBezTo>
                  <a:cubicBezTo>
                    <a:pt x="848" y="443"/>
                    <a:pt x="832" y="459"/>
                    <a:pt x="832" y="474"/>
                  </a:cubicBezTo>
                  <a:cubicBezTo>
                    <a:pt x="840" y="497"/>
                    <a:pt x="848" y="512"/>
                    <a:pt x="855" y="527"/>
                  </a:cubicBezTo>
                  <a:lnTo>
                    <a:pt x="855" y="527"/>
                  </a:lnTo>
                  <a:cubicBezTo>
                    <a:pt x="848" y="535"/>
                    <a:pt x="840" y="558"/>
                    <a:pt x="825" y="558"/>
                  </a:cubicBezTo>
                  <a:cubicBezTo>
                    <a:pt x="809" y="558"/>
                    <a:pt x="809" y="535"/>
                    <a:pt x="794" y="527"/>
                  </a:cubicBezTo>
                  <a:cubicBezTo>
                    <a:pt x="771" y="527"/>
                    <a:pt x="748" y="535"/>
                    <a:pt x="726" y="550"/>
                  </a:cubicBezTo>
                  <a:cubicBezTo>
                    <a:pt x="710" y="558"/>
                    <a:pt x="710" y="581"/>
                    <a:pt x="703" y="588"/>
                  </a:cubicBezTo>
                  <a:cubicBezTo>
                    <a:pt x="695" y="596"/>
                    <a:pt x="687" y="588"/>
                    <a:pt x="680" y="596"/>
                  </a:cubicBezTo>
                  <a:cubicBezTo>
                    <a:pt x="680" y="596"/>
                    <a:pt x="626" y="649"/>
                    <a:pt x="618" y="649"/>
                  </a:cubicBezTo>
                  <a:lnTo>
                    <a:pt x="588" y="634"/>
                  </a:lnTo>
                  <a:cubicBezTo>
                    <a:pt x="557" y="657"/>
                    <a:pt x="534" y="680"/>
                    <a:pt x="504" y="688"/>
                  </a:cubicBezTo>
                  <a:cubicBezTo>
                    <a:pt x="496" y="695"/>
                    <a:pt x="481" y="688"/>
                    <a:pt x="466" y="695"/>
                  </a:cubicBezTo>
                  <a:cubicBezTo>
                    <a:pt x="443" y="711"/>
                    <a:pt x="405" y="764"/>
                    <a:pt x="382" y="787"/>
                  </a:cubicBezTo>
                  <a:lnTo>
                    <a:pt x="382" y="787"/>
                  </a:lnTo>
                  <a:cubicBezTo>
                    <a:pt x="374" y="749"/>
                    <a:pt x="336" y="749"/>
                    <a:pt x="282" y="703"/>
                  </a:cubicBezTo>
                  <a:cubicBezTo>
                    <a:pt x="252" y="726"/>
                    <a:pt x="267" y="779"/>
                    <a:pt x="206" y="734"/>
                  </a:cubicBezTo>
                  <a:cubicBezTo>
                    <a:pt x="176" y="711"/>
                    <a:pt x="145" y="672"/>
                    <a:pt x="122" y="649"/>
                  </a:cubicBezTo>
                  <a:cubicBezTo>
                    <a:pt x="99" y="596"/>
                    <a:pt x="115" y="558"/>
                    <a:pt x="69" y="527"/>
                  </a:cubicBezTo>
                  <a:cubicBezTo>
                    <a:pt x="0" y="482"/>
                    <a:pt x="53" y="474"/>
                    <a:pt x="38" y="420"/>
                  </a:cubicBezTo>
                  <a:cubicBezTo>
                    <a:pt x="30" y="390"/>
                    <a:pt x="30" y="390"/>
                    <a:pt x="30" y="390"/>
                  </a:cubicBezTo>
                  <a:lnTo>
                    <a:pt x="30" y="390"/>
                  </a:lnTo>
                  <a:cubicBezTo>
                    <a:pt x="46" y="367"/>
                    <a:pt x="99" y="344"/>
                    <a:pt x="115" y="321"/>
                  </a:cubicBezTo>
                  <a:cubicBezTo>
                    <a:pt x="130" y="298"/>
                    <a:pt x="137" y="268"/>
                    <a:pt x="145" y="245"/>
                  </a:cubicBezTo>
                  <a:cubicBezTo>
                    <a:pt x="153" y="207"/>
                    <a:pt x="137" y="161"/>
                    <a:pt x="160" y="145"/>
                  </a:cubicBezTo>
                  <a:cubicBezTo>
                    <a:pt x="183" y="122"/>
                    <a:pt x="221" y="145"/>
                    <a:pt x="252" y="153"/>
                  </a:cubicBezTo>
                  <a:cubicBezTo>
                    <a:pt x="267" y="161"/>
                    <a:pt x="267" y="176"/>
                    <a:pt x="282" y="176"/>
                  </a:cubicBezTo>
                  <a:cubicBezTo>
                    <a:pt x="290" y="176"/>
                    <a:pt x="313" y="176"/>
                    <a:pt x="313" y="161"/>
                  </a:cubicBezTo>
                  <a:cubicBezTo>
                    <a:pt x="321" y="145"/>
                    <a:pt x="305" y="122"/>
                    <a:pt x="305" y="99"/>
                  </a:cubicBezTo>
                  <a:cubicBezTo>
                    <a:pt x="305" y="92"/>
                    <a:pt x="305" y="77"/>
                    <a:pt x="313" y="69"/>
                  </a:cubicBezTo>
                  <a:cubicBezTo>
                    <a:pt x="328" y="54"/>
                    <a:pt x="344" y="61"/>
                    <a:pt x="359" y="46"/>
                  </a:cubicBezTo>
                  <a:cubicBezTo>
                    <a:pt x="366" y="38"/>
                    <a:pt x="359" y="8"/>
                    <a:pt x="374" y="0"/>
                  </a:cubicBezTo>
                  <a:cubicBezTo>
                    <a:pt x="397" y="0"/>
                    <a:pt x="412" y="31"/>
                    <a:pt x="435" y="31"/>
                  </a:cubicBezTo>
                  <a:cubicBezTo>
                    <a:pt x="451" y="31"/>
                    <a:pt x="466" y="23"/>
                    <a:pt x="481" y="16"/>
                  </a:cubicBezTo>
                  <a:cubicBezTo>
                    <a:pt x="496" y="16"/>
                    <a:pt x="504" y="8"/>
                    <a:pt x="519" y="8"/>
                  </a:cubicBezTo>
                  <a:lnTo>
                    <a:pt x="519" y="8"/>
                  </a:lnTo>
                  <a:cubicBezTo>
                    <a:pt x="542" y="31"/>
                    <a:pt x="557" y="61"/>
                    <a:pt x="580" y="84"/>
                  </a:cubicBezTo>
                  <a:cubicBezTo>
                    <a:pt x="588" y="99"/>
                    <a:pt x="603" y="115"/>
                    <a:pt x="618" y="130"/>
                  </a:cubicBezTo>
                  <a:cubicBezTo>
                    <a:pt x="626" y="130"/>
                    <a:pt x="641" y="115"/>
                    <a:pt x="649" y="122"/>
                  </a:cubicBezTo>
                  <a:cubicBezTo>
                    <a:pt x="657" y="130"/>
                    <a:pt x="649" y="153"/>
                    <a:pt x="649" y="161"/>
                  </a:cubicBezTo>
                  <a:cubicBezTo>
                    <a:pt x="657" y="184"/>
                    <a:pt x="649" y="199"/>
                    <a:pt x="664" y="214"/>
                  </a:cubicBezTo>
                  <a:cubicBezTo>
                    <a:pt x="672" y="230"/>
                    <a:pt x="695" y="237"/>
                    <a:pt x="710" y="237"/>
                  </a:cubicBezTo>
                  <a:cubicBezTo>
                    <a:pt x="726" y="245"/>
                    <a:pt x="741" y="237"/>
                    <a:pt x="748" y="230"/>
                  </a:cubicBezTo>
                  <a:cubicBezTo>
                    <a:pt x="764" y="222"/>
                    <a:pt x="771" y="207"/>
                    <a:pt x="787" y="191"/>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83" name="Freeform 166">
              <a:extLst>
                <a:ext uri="{FF2B5EF4-FFF2-40B4-BE49-F238E27FC236}">
                  <a16:creationId xmlns:a16="http://schemas.microsoft.com/office/drawing/2014/main" id="{D2BB1410-487F-489C-8FA4-0ED028887593}"/>
                </a:ext>
              </a:extLst>
            </p:cNvPr>
            <p:cNvSpPr>
              <a:spLocks noChangeArrowheads="1"/>
            </p:cNvSpPr>
            <p:nvPr/>
          </p:nvSpPr>
          <p:spPr bwMode="auto">
            <a:xfrm>
              <a:off x="4243112" y="6083301"/>
              <a:ext cx="214298" cy="214313"/>
            </a:xfrm>
            <a:custGeom>
              <a:avLst/>
              <a:gdLst>
                <a:gd name="T0" fmla="*/ 30 w 596"/>
                <a:gd name="T1" fmla="*/ 359 h 597"/>
                <a:gd name="T2" fmla="*/ 30 w 596"/>
                <a:gd name="T3" fmla="*/ 359 h 597"/>
                <a:gd name="T4" fmla="*/ 91 w 596"/>
                <a:gd name="T5" fmla="*/ 435 h 597"/>
                <a:gd name="T6" fmla="*/ 129 w 596"/>
                <a:gd name="T7" fmla="*/ 481 h 597"/>
                <a:gd name="T8" fmla="*/ 160 w 596"/>
                <a:gd name="T9" fmla="*/ 473 h 597"/>
                <a:gd name="T10" fmla="*/ 160 w 596"/>
                <a:gd name="T11" fmla="*/ 512 h 597"/>
                <a:gd name="T12" fmla="*/ 175 w 596"/>
                <a:gd name="T13" fmla="*/ 565 h 597"/>
                <a:gd name="T14" fmla="*/ 221 w 596"/>
                <a:gd name="T15" fmla="*/ 588 h 597"/>
                <a:gd name="T16" fmla="*/ 259 w 596"/>
                <a:gd name="T17" fmla="*/ 581 h 597"/>
                <a:gd name="T18" fmla="*/ 298 w 596"/>
                <a:gd name="T19" fmla="*/ 542 h 597"/>
                <a:gd name="T20" fmla="*/ 298 w 596"/>
                <a:gd name="T21" fmla="*/ 542 h 597"/>
                <a:gd name="T22" fmla="*/ 320 w 596"/>
                <a:gd name="T23" fmla="*/ 535 h 597"/>
                <a:gd name="T24" fmla="*/ 359 w 596"/>
                <a:gd name="T25" fmla="*/ 550 h 597"/>
                <a:gd name="T26" fmla="*/ 420 w 596"/>
                <a:gd name="T27" fmla="*/ 558 h 597"/>
                <a:gd name="T28" fmla="*/ 443 w 596"/>
                <a:gd name="T29" fmla="*/ 535 h 597"/>
                <a:gd name="T30" fmla="*/ 466 w 596"/>
                <a:gd name="T31" fmla="*/ 550 h 597"/>
                <a:gd name="T32" fmla="*/ 565 w 596"/>
                <a:gd name="T33" fmla="*/ 542 h 597"/>
                <a:gd name="T34" fmla="*/ 557 w 596"/>
                <a:gd name="T35" fmla="*/ 512 h 597"/>
                <a:gd name="T36" fmla="*/ 595 w 596"/>
                <a:gd name="T37" fmla="*/ 435 h 597"/>
                <a:gd name="T38" fmla="*/ 595 w 596"/>
                <a:gd name="T39" fmla="*/ 435 h 597"/>
                <a:gd name="T40" fmla="*/ 550 w 596"/>
                <a:gd name="T41" fmla="*/ 367 h 597"/>
                <a:gd name="T42" fmla="*/ 527 w 596"/>
                <a:gd name="T43" fmla="*/ 306 h 597"/>
                <a:gd name="T44" fmla="*/ 550 w 596"/>
                <a:gd name="T45" fmla="*/ 267 h 597"/>
                <a:gd name="T46" fmla="*/ 496 w 596"/>
                <a:gd name="T47" fmla="*/ 206 h 597"/>
                <a:gd name="T48" fmla="*/ 489 w 596"/>
                <a:gd name="T49" fmla="*/ 107 h 597"/>
                <a:gd name="T50" fmla="*/ 443 w 596"/>
                <a:gd name="T51" fmla="*/ 53 h 597"/>
                <a:gd name="T52" fmla="*/ 443 w 596"/>
                <a:gd name="T53" fmla="*/ 53 h 597"/>
                <a:gd name="T54" fmla="*/ 412 w 596"/>
                <a:gd name="T55" fmla="*/ 8 h 597"/>
                <a:gd name="T56" fmla="*/ 252 w 596"/>
                <a:gd name="T57" fmla="*/ 69 h 597"/>
                <a:gd name="T58" fmla="*/ 252 w 596"/>
                <a:gd name="T59" fmla="*/ 69 h 597"/>
                <a:gd name="T60" fmla="*/ 68 w 596"/>
                <a:gd name="T61" fmla="*/ 145 h 597"/>
                <a:gd name="T62" fmla="*/ 68 w 596"/>
                <a:gd name="T63" fmla="*/ 145 h 597"/>
                <a:gd name="T64" fmla="*/ 7 w 596"/>
                <a:gd name="T65" fmla="*/ 229 h 597"/>
                <a:gd name="T66" fmla="*/ 30 w 596"/>
                <a:gd name="T67" fmla="*/ 359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6" h="597">
                  <a:moveTo>
                    <a:pt x="30" y="359"/>
                  </a:moveTo>
                  <a:lnTo>
                    <a:pt x="30" y="359"/>
                  </a:lnTo>
                  <a:cubicBezTo>
                    <a:pt x="53" y="382"/>
                    <a:pt x="68" y="412"/>
                    <a:pt x="91" y="435"/>
                  </a:cubicBezTo>
                  <a:cubicBezTo>
                    <a:pt x="99" y="450"/>
                    <a:pt x="114" y="466"/>
                    <a:pt x="129" y="481"/>
                  </a:cubicBezTo>
                  <a:cubicBezTo>
                    <a:pt x="137" y="481"/>
                    <a:pt x="152" y="466"/>
                    <a:pt x="160" y="473"/>
                  </a:cubicBezTo>
                  <a:cubicBezTo>
                    <a:pt x="168" y="481"/>
                    <a:pt x="160" y="504"/>
                    <a:pt x="160" y="512"/>
                  </a:cubicBezTo>
                  <a:cubicBezTo>
                    <a:pt x="168" y="535"/>
                    <a:pt x="160" y="550"/>
                    <a:pt x="175" y="565"/>
                  </a:cubicBezTo>
                  <a:cubicBezTo>
                    <a:pt x="183" y="581"/>
                    <a:pt x="206" y="588"/>
                    <a:pt x="221" y="588"/>
                  </a:cubicBezTo>
                  <a:cubicBezTo>
                    <a:pt x="237" y="596"/>
                    <a:pt x="252" y="588"/>
                    <a:pt x="259" y="581"/>
                  </a:cubicBezTo>
                  <a:cubicBezTo>
                    <a:pt x="275" y="573"/>
                    <a:pt x="282" y="558"/>
                    <a:pt x="298" y="542"/>
                  </a:cubicBezTo>
                  <a:lnTo>
                    <a:pt x="298" y="542"/>
                  </a:lnTo>
                  <a:cubicBezTo>
                    <a:pt x="305" y="535"/>
                    <a:pt x="313" y="527"/>
                    <a:pt x="320" y="535"/>
                  </a:cubicBezTo>
                  <a:cubicBezTo>
                    <a:pt x="336" y="535"/>
                    <a:pt x="343" y="542"/>
                    <a:pt x="359" y="550"/>
                  </a:cubicBezTo>
                  <a:cubicBezTo>
                    <a:pt x="374" y="558"/>
                    <a:pt x="397" y="558"/>
                    <a:pt x="420" y="558"/>
                  </a:cubicBezTo>
                  <a:cubicBezTo>
                    <a:pt x="427" y="550"/>
                    <a:pt x="427" y="535"/>
                    <a:pt x="443" y="535"/>
                  </a:cubicBezTo>
                  <a:cubicBezTo>
                    <a:pt x="450" y="527"/>
                    <a:pt x="450" y="550"/>
                    <a:pt x="466" y="550"/>
                  </a:cubicBezTo>
                  <a:cubicBezTo>
                    <a:pt x="496" y="558"/>
                    <a:pt x="534" y="558"/>
                    <a:pt x="565" y="542"/>
                  </a:cubicBezTo>
                  <a:cubicBezTo>
                    <a:pt x="573" y="535"/>
                    <a:pt x="557" y="519"/>
                    <a:pt x="557" y="512"/>
                  </a:cubicBezTo>
                  <a:cubicBezTo>
                    <a:pt x="565" y="481"/>
                    <a:pt x="580" y="458"/>
                    <a:pt x="595" y="435"/>
                  </a:cubicBezTo>
                  <a:lnTo>
                    <a:pt x="595" y="435"/>
                  </a:lnTo>
                  <a:cubicBezTo>
                    <a:pt x="580" y="412"/>
                    <a:pt x="565" y="389"/>
                    <a:pt x="550" y="367"/>
                  </a:cubicBezTo>
                  <a:cubicBezTo>
                    <a:pt x="542" y="351"/>
                    <a:pt x="527" y="328"/>
                    <a:pt x="527" y="306"/>
                  </a:cubicBezTo>
                  <a:cubicBezTo>
                    <a:pt x="527" y="290"/>
                    <a:pt x="557" y="283"/>
                    <a:pt x="550" y="267"/>
                  </a:cubicBezTo>
                  <a:cubicBezTo>
                    <a:pt x="542" y="237"/>
                    <a:pt x="504" y="229"/>
                    <a:pt x="496" y="206"/>
                  </a:cubicBezTo>
                  <a:cubicBezTo>
                    <a:pt x="489" y="176"/>
                    <a:pt x="504" y="137"/>
                    <a:pt x="489" y="107"/>
                  </a:cubicBezTo>
                  <a:cubicBezTo>
                    <a:pt x="481" y="84"/>
                    <a:pt x="458" y="69"/>
                    <a:pt x="443" y="53"/>
                  </a:cubicBezTo>
                  <a:lnTo>
                    <a:pt x="443" y="53"/>
                  </a:lnTo>
                  <a:cubicBezTo>
                    <a:pt x="427" y="38"/>
                    <a:pt x="427" y="0"/>
                    <a:pt x="412" y="8"/>
                  </a:cubicBezTo>
                  <a:cubicBezTo>
                    <a:pt x="359" y="8"/>
                    <a:pt x="305" y="46"/>
                    <a:pt x="252" y="69"/>
                  </a:cubicBezTo>
                  <a:lnTo>
                    <a:pt x="252" y="69"/>
                  </a:lnTo>
                  <a:cubicBezTo>
                    <a:pt x="68" y="145"/>
                    <a:pt x="68" y="145"/>
                    <a:pt x="68" y="145"/>
                  </a:cubicBezTo>
                  <a:lnTo>
                    <a:pt x="68" y="145"/>
                  </a:lnTo>
                  <a:cubicBezTo>
                    <a:pt x="45" y="176"/>
                    <a:pt x="15" y="198"/>
                    <a:pt x="7" y="229"/>
                  </a:cubicBezTo>
                  <a:cubicBezTo>
                    <a:pt x="0" y="275"/>
                    <a:pt x="23" y="313"/>
                    <a:pt x="30" y="359"/>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84" name="Freeform 167">
              <a:extLst>
                <a:ext uri="{FF2B5EF4-FFF2-40B4-BE49-F238E27FC236}">
                  <a16:creationId xmlns:a16="http://schemas.microsoft.com/office/drawing/2014/main" id="{E40DF64A-874E-4E4F-B3DF-607BDCFA1E6B}"/>
                </a:ext>
              </a:extLst>
            </p:cNvPr>
            <p:cNvSpPr>
              <a:spLocks noChangeArrowheads="1"/>
            </p:cNvSpPr>
            <p:nvPr/>
          </p:nvSpPr>
          <p:spPr bwMode="auto">
            <a:xfrm>
              <a:off x="4536779" y="6180139"/>
              <a:ext cx="293669" cy="327025"/>
            </a:xfrm>
            <a:custGeom>
              <a:avLst/>
              <a:gdLst>
                <a:gd name="T0" fmla="*/ 191 w 818"/>
                <a:gd name="T1" fmla="*/ 321 h 910"/>
                <a:gd name="T2" fmla="*/ 191 w 818"/>
                <a:gd name="T3" fmla="*/ 321 h 910"/>
                <a:gd name="T4" fmla="*/ 206 w 818"/>
                <a:gd name="T5" fmla="*/ 367 h 910"/>
                <a:gd name="T6" fmla="*/ 160 w 818"/>
                <a:gd name="T7" fmla="*/ 420 h 910"/>
                <a:gd name="T8" fmla="*/ 160 w 818"/>
                <a:gd name="T9" fmla="*/ 474 h 910"/>
                <a:gd name="T10" fmla="*/ 199 w 818"/>
                <a:gd name="T11" fmla="*/ 566 h 910"/>
                <a:gd name="T12" fmla="*/ 168 w 818"/>
                <a:gd name="T13" fmla="*/ 581 h 910"/>
                <a:gd name="T14" fmla="*/ 176 w 818"/>
                <a:gd name="T15" fmla="*/ 611 h 910"/>
                <a:gd name="T16" fmla="*/ 153 w 818"/>
                <a:gd name="T17" fmla="*/ 642 h 910"/>
                <a:gd name="T18" fmla="*/ 176 w 818"/>
                <a:gd name="T19" fmla="*/ 665 h 910"/>
                <a:gd name="T20" fmla="*/ 122 w 818"/>
                <a:gd name="T21" fmla="*/ 695 h 910"/>
                <a:gd name="T22" fmla="*/ 53 w 818"/>
                <a:gd name="T23" fmla="*/ 634 h 910"/>
                <a:gd name="T24" fmla="*/ 38 w 818"/>
                <a:gd name="T25" fmla="*/ 688 h 910"/>
                <a:gd name="T26" fmla="*/ 38 w 818"/>
                <a:gd name="T27" fmla="*/ 688 h 910"/>
                <a:gd name="T28" fmla="*/ 8 w 818"/>
                <a:gd name="T29" fmla="*/ 718 h 910"/>
                <a:gd name="T30" fmla="*/ 15 w 818"/>
                <a:gd name="T31" fmla="*/ 733 h 910"/>
                <a:gd name="T32" fmla="*/ 76 w 818"/>
                <a:gd name="T33" fmla="*/ 894 h 910"/>
                <a:gd name="T34" fmla="*/ 114 w 818"/>
                <a:gd name="T35" fmla="*/ 848 h 910"/>
                <a:gd name="T36" fmla="*/ 145 w 818"/>
                <a:gd name="T37" fmla="*/ 848 h 910"/>
                <a:gd name="T38" fmla="*/ 176 w 818"/>
                <a:gd name="T39" fmla="*/ 833 h 910"/>
                <a:gd name="T40" fmla="*/ 275 w 818"/>
                <a:gd name="T41" fmla="*/ 863 h 910"/>
                <a:gd name="T42" fmla="*/ 275 w 818"/>
                <a:gd name="T43" fmla="*/ 863 h 910"/>
                <a:gd name="T44" fmla="*/ 267 w 818"/>
                <a:gd name="T45" fmla="*/ 818 h 910"/>
                <a:gd name="T46" fmla="*/ 351 w 818"/>
                <a:gd name="T47" fmla="*/ 703 h 910"/>
                <a:gd name="T48" fmla="*/ 603 w 818"/>
                <a:gd name="T49" fmla="*/ 703 h 910"/>
                <a:gd name="T50" fmla="*/ 657 w 818"/>
                <a:gd name="T51" fmla="*/ 695 h 910"/>
                <a:gd name="T52" fmla="*/ 664 w 818"/>
                <a:gd name="T53" fmla="*/ 650 h 910"/>
                <a:gd name="T54" fmla="*/ 817 w 818"/>
                <a:gd name="T55" fmla="*/ 466 h 910"/>
                <a:gd name="T56" fmla="*/ 779 w 818"/>
                <a:gd name="T57" fmla="*/ 329 h 910"/>
                <a:gd name="T58" fmla="*/ 626 w 818"/>
                <a:gd name="T59" fmla="*/ 352 h 910"/>
                <a:gd name="T60" fmla="*/ 634 w 818"/>
                <a:gd name="T61" fmla="*/ 291 h 910"/>
                <a:gd name="T62" fmla="*/ 657 w 818"/>
                <a:gd name="T63" fmla="*/ 145 h 910"/>
                <a:gd name="T64" fmla="*/ 649 w 818"/>
                <a:gd name="T65" fmla="*/ 92 h 910"/>
                <a:gd name="T66" fmla="*/ 649 w 818"/>
                <a:gd name="T67" fmla="*/ 92 h 910"/>
                <a:gd name="T68" fmla="*/ 550 w 818"/>
                <a:gd name="T69" fmla="*/ 122 h 910"/>
                <a:gd name="T70" fmla="*/ 535 w 818"/>
                <a:gd name="T71" fmla="*/ 77 h 910"/>
                <a:gd name="T72" fmla="*/ 443 w 818"/>
                <a:gd name="T73" fmla="*/ 77 h 910"/>
                <a:gd name="T74" fmla="*/ 412 w 818"/>
                <a:gd name="T75" fmla="*/ 39 h 910"/>
                <a:gd name="T76" fmla="*/ 389 w 818"/>
                <a:gd name="T77" fmla="*/ 0 h 910"/>
                <a:gd name="T78" fmla="*/ 389 w 818"/>
                <a:gd name="T79" fmla="*/ 0 h 910"/>
                <a:gd name="T80" fmla="*/ 313 w 818"/>
                <a:gd name="T81" fmla="*/ 39 h 910"/>
                <a:gd name="T82" fmla="*/ 313 w 818"/>
                <a:gd name="T83" fmla="*/ 39 h 910"/>
                <a:gd name="T84" fmla="*/ 260 w 818"/>
                <a:gd name="T85" fmla="*/ 92 h 910"/>
                <a:gd name="T86" fmla="*/ 244 w 818"/>
                <a:gd name="T87" fmla="*/ 130 h 910"/>
                <a:gd name="T88" fmla="*/ 237 w 818"/>
                <a:gd name="T89" fmla="*/ 161 h 910"/>
                <a:gd name="T90" fmla="*/ 221 w 818"/>
                <a:gd name="T91" fmla="*/ 176 h 910"/>
                <a:gd name="T92" fmla="*/ 206 w 818"/>
                <a:gd name="T93" fmla="*/ 222 h 910"/>
                <a:gd name="T94" fmla="*/ 206 w 818"/>
                <a:gd name="T95" fmla="*/ 252 h 910"/>
                <a:gd name="T96" fmla="*/ 214 w 818"/>
                <a:gd name="T97" fmla="*/ 275 h 910"/>
                <a:gd name="T98" fmla="*/ 191 w 818"/>
                <a:gd name="T99" fmla="*/ 321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18" h="910">
                  <a:moveTo>
                    <a:pt x="191" y="321"/>
                  </a:moveTo>
                  <a:lnTo>
                    <a:pt x="191" y="321"/>
                  </a:lnTo>
                  <a:cubicBezTo>
                    <a:pt x="199" y="336"/>
                    <a:pt x="206" y="352"/>
                    <a:pt x="206" y="367"/>
                  </a:cubicBezTo>
                  <a:cubicBezTo>
                    <a:pt x="199" y="390"/>
                    <a:pt x="176" y="405"/>
                    <a:pt x="160" y="420"/>
                  </a:cubicBezTo>
                  <a:cubicBezTo>
                    <a:pt x="160" y="420"/>
                    <a:pt x="160" y="466"/>
                    <a:pt x="160" y="474"/>
                  </a:cubicBezTo>
                  <a:cubicBezTo>
                    <a:pt x="160" y="481"/>
                    <a:pt x="199" y="566"/>
                    <a:pt x="199" y="566"/>
                  </a:cubicBezTo>
                  <a:cubicBezTo>
                    <a:pt x="191" y="573"/>
                    <a:pt x="176" y="573"/>
                    <a:pt x="168" y="581"/>
                  </a:cubicBezTo>
                  <a:cubicBezTo>
                    <a:pt x="160" y="589"/>
                    <a:pt x="176" y="604"/>
                    <a:pt x="176" y="611"/>
                  </a:cubicBezTo>
                  <a:cubicBezTo>
                    <a:pt x="168" y="627"/>
                    <a:pt x="153" y="627"/>
                    <a:pt x="153" y="642"/>
                  </a:cubicBezTo>
                  <a:cubicBezTo>
                    <a:pt x="153" y="650"/>
                    <a:pt x="183" y="657"/>
                    <a:pt x="176" y="665"/>
                  </a:cubicBezTo>
                  <a:cubicBezTo>
                    <a:pt x="168" y="688"/>
                    <a:pt x="145" y="688"/>
                    <a:pt x="122" y="695"/>
                  </a:cubicBezTo>
                  <a:lnTo>
                    <a:pt x="53" y="634"/>
                  </a:lnTo>
                  <a:cubicBezTo>
                    <a:pt x="53" y="642"/>
                    <a:pt x="38" y="688"/>
                    <a:pt x="38" y="688"/>
                  </a:cubicBezTo>
                  <a:lnTo>
                    <a:pt x="38" y="688"/>
                  </a:lnTo>
                  <a:cubicBezTo>
                    <a:pt x="31" y="695"/>
                    <a:pt x="15" y="703"/>
                    <a:pt x="8" y="718"/>
                  </a:cubicBezTo>
                  <a:cubicBezTo>
                    <a:pt x="0" y="726"/>
                    <a:pt x="15" y="726"/>
                    <a:pt x="15" y="733"/>
                  </a:cubicBezTo>
                  <a:cubicBezTo>
                    <a:pt x="38" y="787"/>
                    <a:pt x="38" y="856"/>
                    <a:pt x="76" y="894"/>
                  </a:cubicBezTo>
                  <a:cubicBezTo>
                    <a:pt x="92" y="909"/>
                    <a:pt x="99" y="856"/>
                    <a:pt x="114" y="848"/>
                  </a:cubicBezTo>
                  <a:cubicBezTo>
                    <a:pt x="122" y="841"/>
                    <a:pt x="137" y="856"/>
                    <a:pt x="145" y="848"/>
                  </a:cubicBezTo>
                  <a:cubicBezTo>
                    <a:pt x="153" y="848"/>
                    <a:pt x="160" y="833"/>
                    <a:pt x="176" y="833"/>
                  </a:cubicBezTo>
                  <a:cubicBezTo>
                    <a:pt x="199" y="841"/>
                    <a:pt x="252" y="863"/>
                    <a:pt x="275" y="863"/>
                  </a:cubicBezTo>
                  <a:lnTo>
                    <a:pt x="275" y="863"/>
                  </a:lnTo>
                  <a:cubicBezTo>
                    <a:pt x="275" y="841"/>
                    <a:pt x="275" y="825"/>
                    <a:pt x="267" y="818"/>
                  </a:cubicBezTo>
                  <a:cubicBezTo>
                    <a:pt x="221" y="764"/>
                    <a:pt x="298" y="718"/>
                    <a:pt x="351" y="703"/>
                  </a:cubicBezTo>
                  <a:cubicBezTo>
                    <a:pt x="397" y="695"/>
                    <a:pt x="581" y="627"/>
                    <a:pt x="603" y="703"/>
                  </a:cubicBezTo>
                  <a:cubicBezTo>
                    <a:pt x="619" y="772"/>
                    <a:pt x="642" y="726"/>
                    <a:pt x="657" y="695"/>
                  </a:cubicBezTo>
                  <a:cubicBezTo>
                    <a:pt x="664" y="688"/>
                    <a:pt x="664" y="650"/>
                    <a:pt x="664" y="650"/>
                  </a:cubicBezTo>
                  <a:cubicBezTo>
                    <a:pt x="687" y="726"/>
                    <a:pt x="810" y="512"/>
                    <a:pt x="817" y="466"/>
                  </a:cubicBezTo>
                  <a:cubicBezTo>
                    <a:pt x="817" y="413"/>
                    <a:pt x="817" y="367"/>
                    <a:pt x="779" y="329"/>
                  </a:cubicBezTo>
                  <a:cubicBezTo>
                    <a:pt x="733" y="275"/>
                    <a:pt x="672" y="344"/>
                    <a:pt x="626" y="352"/>
                  </a:cubicBezTo>
                  <a:cubicBezTo>
                    <a:pt x="573" y="367"/>
                    <a:pt x="611" y="306"/>
                    <a:pt x="634" y="291"/>
                  </a:cubicBezTo>
                  <a:cubicBezTo>
                    <a:pt x="657" y="268"/>
                    <a:pt x="657" y="183"/>
                    <a:pt x="657" y="145"/>
                  </a:cubicBezTo>
                  <a:cubicBezTo>
                    <a:pt x="657" y="138"/>
                    <a:pt x="649" y="115"/>
                    <a:pt x="649" y="92"/>
                  </a:cubicBezTo>
                  <a:lnTo>
                    <a:pt x="649" y="92"/>
                  </a:lnTo>
                  <a:cubicBezTo>
                    <a:pt x="634" y="100"/>
                    <a:pt x="565" y="130"/>
                    <a:pt x="550" y="122"/>
                  </a:cubicBezTo>
                  <a:cubicBezTo>
                    <a:pt x="535" y="115"/>
                    <a:pt x="550" y="84"/>
                    <a:pt x="535" y="77"/>
                  </a:cubicBezTo>
                  <a:cubicBezTo>
                    <a:pt x="504" y="69"/>
                    <a:pt x="473" y="92"/>
                    <a:pt x="443" y="77"/>
                  </a:cubicBezTo>
                  <a:cubicBezTo>
                    <a:pt x="428" y="69"/>
                    <a:pt x="420" y="54"/>
                    <a:pt x="412" y="39"/>
                  </a:cubicBezTo>
                  <a:cubicBezTo>
                    <a:pt x="405" y="23"/>
                    <a:pt x="397" y="8"/>
                    <a:pt x="389" y="0"/>
                  </a:cubicBezTo>
                  <a:lnTo>
                    <a:pt x="389" y="0"/>
                  </a:lnTo>
                  <a:cubicBezTo>
                    <a:pt x="313" y="39"/>
                    <a:pt x="313" y="39"/>
                    <a:pt x="313" y="39"/>
                  </a:cubicBezTo>
                  <a:lnTo>
                    <a:pt x="313" y="39"/>
                  </a:lnTo>
                  <a:cubicBezTo>
                    <a:pt x="298" y="54"/>
                    <a:pt x="275" y="69"/>
                    <a:pt x="260" y="92"/>
                  </a:cubicBezTo>
                  <a:cubicBezTo>
                    <a:pt x="252" y="100"/>
                    <a:pt x="252" y="115"/>
                    <a:pt x="244" y="130"/>
                  </a:cubicBezTo>
                  <a:cubicBezTo>
                    <a:pt x="244" y="138"/>
                    <a:pt x="244" y="153"/>
                    <a:pt x="237" y="161"/>
                  </a:cubicBezTo>
                  <a:cubicBezTo>
                    <a:pt x="237" y="168"/>
                    <a:pt x="229" y="168"/>
                    <a:pt x="221" y="176"/>
                  </a:cubicBezTo>
                  <a:cubicBezTo>
                    <a:pt x="214" y="191"/>
                    <a:pt x="206" y="206"/>
                    <a:pt x="206" y="222"/>
                  </a:cubicBezTo>
                  <a:cubicBezTo>
                    <a:pt x="199" y="229"/>
                    <a:pt x="199" y="245"/>
                    <a:pt x="206" y="252"/>
                  </a:cubicBezTo>
                  <a:cubicBezTo>
                    <a:pt x="206" y="260"/>
                    <a:pt x="214" y="268"/>
                    <a:pt x="214" y="275"/>
                  </a:cubicBezTo>
                  <a:cubicBezTo>
                    <a:pt x="206" y="291"/>
                    <a:pt x="199" y="306"/>
                    <a:pt x="191" y="321"/>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85" name="Freeform 168">
              <a:extLst>
                <a:ext uri="{FF2B5EF4-FFF2-40B4-BE49-F238E27FC236}">
                  <a16:creationId xmlns:a16="http://schemas.microsoft.com/office/drawing/2014/main" id="{4D2A5CAA-98DA-4A2F-A43B-7D2EBBE03D0A}"/>
                </a:ext>
              </a:extLst>
            </p:cNvPr>
            <p:cNvSpPr>
              <a:spLocks noChangeArrowheads="1"/>
            </p:cNvSpPr>
            <p:nvPr/>
          </p:nvSpPr>
          <p:spPr bwMode="auto">
            <a:xfrm>
              <a:off x="4401851" y="6049963"/>
              <a:ext cx="247634" cy="247650"/>
            </a:xfrm>
            <a:custGeom>
              <a:avLst/>
              <a:gdLst>
                <a:gd name="T0" fmla="*/ 0 w 688"/>
                <a:gd name="T1" fmla="*/ 145 h 689"/>
                <a:gd name="T2" fmla="*/ 0 w 688"/>
                <a:gd name="T3" fmla="*/ 145 h 689"/>
                <a:gd name="T4" fmla="*/ 46 w 688"/>
                <a:gd name="T5" fmla="*/ 199 h 689"/>
                <a:gd name="T6" fmla="*/ 53 w 688"/>
                <a:gd name="T7" fmla="*/ 298 h 689"/>
                <a:gd name="T8" fmla="*/ 107 w 688"/>
                <a:gd name="T9" fmla="*/ 359 h 689"/>
                <a:gd name="T10" fmla="*/ 84 w 688"/>
                <a:gd name="T11" fmla="*/ 398 h 689"/>
                <a:gd name="T12" fmla="*/ 107 w 688"/>
                <a:gd name="T13" fmla="*/ 459 h 689"/>
                <a:gd name="T14" fmla="*/ 152 w 688"/>
                <a:gd name="T15" fmla="*/ 527 h 689"/>
                <a:gd name="T16" fmla="*/ 152 w 688"/>
                <a:gd name="T17" fmla="*/ 527 h 689"/>
                <a:gd name="T18" fmla="*/ 236 w 688"/>
                <a:gd name="T19" fmla="*/ 504 h 689"/>
                <a:gd name="T20" fmla="*/ 244 w 688"/>
                <a:gd name="T21" fmla="*/ 520 h 689"/>
                <a:gd name="T22" fmla="*/ 275 w 688"/>
                <a:gd name="T23" fmla="*/ 520 h 689"/>
                <a:gd name="T24" fmla="*/ 351 w 688"/>
                <a:gd name="T25" fmla="*/ 588 h 689"/>
                <a:gd name="T26" fmla="*/ 405 w 688"/>
                <a:gd name="T27" fmla="*/ 604 h 689"/>
                <a:gd name="T28" fmla="*/ 389 w 688"/>
                <a:gd name="T29" fmla="*/ 627 h 689"/>
                <a:gd name="T30" fmla="*/ 389 w 688"/>
                <a:gd name="T31" fmla="*/ 657 h 689"/>
                <a:gd name="T32" fmla="*/ 420 w 688"/>
                <a:gd name="T33" fmla="*/ 657 h 689"/>
                <a:gd name="T34" fmla="*/ 458 w 688"/>
                <a:gd name="T35" fmla="*/ 688 h 689"/>
                <a:gd name="T36" fmla="*/ 527 w 688"/>
                <a:gd name="T37" fmla="*/ 665 h 689"/>
                <a:gd name="T38" fmla="*/ 565 w 688"/>
                <a:gd name="T39" fmla="*/ 680 h 689"/>
                <a:gd name="T40" fmla="*/ 565 w 688"/>
                <a:gd name="T41" fmla="*/ 680 h 689"/>
                <a:gd name="T42" fmla="*/ 588 w 688"/>
                <a:gd name="T43" fmla="*/ 634 h 689"/>
                <a:gd name="T44" fmla="*/ 580 w 688"/>
                <a:gd name="T45" fmla="*/ 611 h 689"/>
                <a:gd name="T46" fmla="*/ 580 w 688"/>
                <a:gd name="T47" fmla="*/ 581 h 689"/>
                <a:gd name="T48" fmla="*/ 595 w 688"/>
                <a:gd name="T49" fmla="*/ 535 h 689"/>
                <a:gd name="T50" fmla="*/ 611 w 688"/>
                <a:gd name="T51" fmla="*/ 520 h 689"/>
                <a:gd name="T52" fmla="*/ 618 w 688"/>
                <a:gd name="T53" fmla="*/ 489 h 689"/>
                <a:gd name="T54" fmla="*/ 634 w 688"/>
                <a:gd name="T55" fmla="*/ 451 h 689"/>
                <a:gd name="T56" fmla="*/ 687 w 688"/>
                <a:gd name="T57" fmla="*/ 398 h 689"/>
                <a:gd name="T58" fmla="*/ 687 w 688"/>
                <a:gd name="T59" fmla="*/ 398 h 689"/>
                <a:gd name="T60" fmla="*/ 664 w 688"/>
                <a:gd name="T61" fmla="*/ 390 h 689"/>
                <a:gd name="T62" fmla="*/ 657 w 688"/>
                <a:gd name="T63" fmla="*/ 352 h 689"/>
                <a:gd name="T64" fmla="*/ 641 w 688"/>
                <a:gd name="T65" fmla="*/ 344 h 689"/>
                <a:gd name="T66" fmla="*/ 649 w 688"/>
                <a:gd name="T67" fmla="*/ 321 h 689"/>
                <a:gd name="T68" fmla="*/ 618 w 688"/>
                <a:gd name="T69" fmla="*/ 298 h 689"/>
                <a:gd name="T70" fmla="*/ 611 w 688"/>
                <a:gd name="T71" fmla="*/ 245 h 689"/>
                <a:gd name="T72" fmla="*/ 557 w 688"/>
                <a:gd name="T73" fmla="*/ 206 h 689"/>
                <a:gd name="T74" fmla="*/ 557 w 688"/>
                <a:gd name="T75" fmla="*/ 206 h 689"/>
                <a:gd name="T76" fmla="*/ 527 w 688"/>
                <a:gd name="T77" fmla="*/ 252 h 689"/>
                <a:gd name="T78" fmla="*/ 496 w 688"/>
                <a:gd name="T79" fmla="*/ 229 h 689"/>
                <a:gd name="T80" fmla="*/ 481 w 688"/>
                <a:gd name="T81" fmla="*/ 168 h 689"/>
                <a:gd name="T82" fmla="*/ 427 w 688"/>
                <a:gd name="T83" fmla="*/ 130 h 689"/>
                <a:gd name="T84" fmla="*/ 412 w 688"/>
                <a:gd name="T85" fmla="*/ 46 h 689"/>
                <a:gd name="T86" fmla="*/ 412 w 688"/>
                <a:gd name="T87" fmla="*/ 46 h 689"/>
                <a:gd name="T88" fmla="*/ 336 w 688"/>
                <a:gd name="T89" fmla="*/ 0 h 689"/>
                <a:gd name="T90" fmla="*/ 252 w 688"/>
                <a:gd name="T91" fmla="*/ 23 h 689"/>
                <a:gd name="T92" fmla="*/ 259 w 688"/>
                <a:gd name="T93" fmla="*/ 38 h 689"/>
                <a:gd name="T94" fmla="*/ 137 w 688"/>
                <a:gd name="T95" fmla="*/ 69 h 689"/>
                <a:gd name="T96" fmla="*/ 107 w 688"/>
                <a:gd name="T97" fmla="*/ 107 h 689"/>
                <a:gd name="T98" fmla="*/ 61 w 688"/>
                <a:gd name="T99" fmla="*/ 84 h 689"/>
                <a:gd name="T100" fmla="*/ 30 w 688"/>
                <a:gd name="T101" fmla="*/ 92 h 689"/>
                <a:gd name="T102" fmla="*/ 38 w 688"/>
                <a:gd name="T103" fmla="*/ 130 h 689"/>
                <a:gd name="T104" fmla="*/ 0 w 688"/>
                <a:gd name="T105" fmla="*/ 145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8" h="689">
                  <a:moveTo>
                    <a:pt x="0" y="145"/>
                  </a:moveTo>
                  <a:lnTo>
                    <a:pt x="0" y="145"/>
                  </a:lnTo>
                  <a:cubicBezTo>
                    <a:pt x="15" y="161"/>
                    <a:pt x="38" y="176"/>
                    <a:pt x="46" y="199"/>
                  </a:cubicBezTo>
                  <a:cubicBezTo>
                    <a:pt x="61" y="229"/>
                    <a:pt x="46" y="268"/>
                    <a:pt x="53" y="298"/>
                  </a:cubicBezTo>
                  <a:cubicBezTo>
                    <a:pt x="61" y="321"/>
                    <a:pt x="99" y="329"/>
                    <a:pt x="107" y="359"/>
                  </a:cubicBezTo>
                  <a:cubicBezTo>
                    <a:pt x="114" y="375"/>
                    <a:pt x="84" y="382"/>
                    <a:pt x="84" y="398"/>
                  </a:cubicBezTo>
                  <a:cubicBezTo>
                    <a:pt x="84" y="420"/>
                    <a:pt x="99" y="443"/>
                    <a:pt x="107" y="459"/>
                  </a:cubicBezTo>
                  <a:cubicBezTo>
                    <a:pt x="122" y="481"/>
                    <a:pt x="137" y="504"/>
                    <a:pt x="152" y="527"/>
                  </a:cubicBezTo>
                  <a:lnTo>
                    <a:pt x="152" y="527"/>
                  </a:lnTo>
                  <a:cubicBezTo>
                    <a:pt x="183" y="520"/>
                    <a:pt x="206" y="504"/>
                    <a:pt x="236" y="504"/>
                  </a:cubicBezTo>
                  <a:cubicBezTo>
                    <a:pt x="244" y="504"/>
                    <a:pt x="236" y="520"/>
                    <a:pt x="244" y="520"/>
                  </a:cubicBezTo>
                  <a:cubicBezTo>
                    <a:pt x="252" y="527"/>
                    <a:pt x="267" y="512"/>
                    <a:pt x="275" y="520"/>
                  </a:cubicBezTo>
                  <a:cubicBezTo>
                    <a:pt x="305" y="535"/>
                    <a:pt x="321" y="565"/>
                    <a:pt x="351" y="588"/>
                  </a:cubicBezTo>
                  <a:cubicBezTo>
                    <a:pt x="366" y="596"/>
                    <a:pt x="389" y="588"/>
                    <a:pt x="405" y="604"/>
                  </a:cubicBezTo>
                  <a:cubicBezTo>
                    <a:pt x="412" y="611"/>
                    <a:pt x="389" y="619"/>
                    <a:pt x="389" y="627"/>
                  </a:cubicBezTo>
                  <a:cubicBezTo>
                    <a:pt x="382" y="634"/>
                    <a:pt x="382" y="650"/>
                    <a:pt x="389" y="657"/>
                  </a:cubicBezTo>
                  <a:cubicBezTo>
                    <a:pt x="397" y="665"/>
                    <a:pt x="412" y="657"/>
                    <a:pt x="420" y="657"/>
                  </a:cubicBezTo>
                  <a:cubicBezTo>
                    <a:pt x="435" y="665"/>
                    <a:pt x="443" y="680"/>
                    <a:pt x="458" y="688"/>
                  </a:cubicBezTo>
                  <a:cubicBezTo>
                    <a:pt x="481" y="688"/>
                    <a:pt x="504" y="665"/>
                    <a:pt x="527" y="665"/>
                  </a:cubicBezTo>
                  <a:cubicBezTo>
                    <a:pt x="542" y="665"/>
                    <a:pt x="550" y="673"/>
                    <a:pt x="565" y="680"/>
                  </a:cubicBezTo>
                  <a:lnTo>
                    <a:pt x="565" y="680"/>
                  </a:lnTo>
                  <a:cubicBezTo>
                    <a:pt x="573" y="665"/>
                    <a:pt x="580" y="650"/>
                    <a:pt x="588" y="634"/>
                  </a:cubicBezTo>
                  <a:cubicBezTo>
                    <a:pt x="588" y="627"/>
                    <a:pt x="580" y="619"/>
                    <a:pt x="580" y="611"/>
                  </a:cubicBezTo>
                  <a:cubicBezTo>
                    <a:pt x="573" y="604"/>
                    <a:pt x="573" y="588"/>
                    <a:pt x="580" y="581"/>
                  </a:cubicBezTo>
                  <a:cubicBezTo>
                    <a:pt x="580" y="565"/>
                    <a:pt x="588" y="550"/>
                    <a:pt x="595" y="535"/>
                  </a:cubicBezTo>
                  <a:cubicBezTo>
                    <a:pt x="603" y="527"/>
                    <a:pt x="611" y="527"/>
                    <a:pt x="611" y="520"/>
                  </a:cubicBezTo>
                  <a:cubicBezTo>
                    <a:pt x="618" y="512"/>
                    <a:pt x="618" y="497"/>
                    <a:pt x="618" y="489"/>
                  </a:cubicBezTo>
                  <a:cubicBezTo>
                    <a:pt x="626" y="474"/>
                    <a:pt x="626" y="459"/>
                    <a:pt x="634" y="451"/>
                  </a:cubicBezTo>
                  <a:cubicBezTo>
                    <a:pt x="649" y="428"/>
                    <a:pt x="672" y="413"/>
                    <a:pt x="687" y="398"/>
                  </a:cubicBezTo>
                  <a:lnTo>
                    <a:pt x="687" y="398"/>
                  </a:lnTo>
                  <a:cubicBezTo>
                    <a:pt x="680" y="398"/>
                    <a:pt x="672" y="398"/>
                    <a:pt x="664" y="390"/>
                  </a:cubicBezTo>
                  <a:cubicBezTo>
                    <a:pt x="664" y="375"/>
                    <a:pt x="664" y="359"/>
                    <a:pt x="657" y="352"/>
                  </a:cubicBezTo>
                  <a:cubicBezTo>
                    <a:pt x="657" y="344"/>
                    <a:pt x="641" y="352"/>
                    <a:pt x="641" y="344"/>
                  </a:cubicBezTo>
                  <a:cubicBezTo>
                    <a:pt x="641" y="336"/>
                    <a:pt x="649" y="329"/>
                    <a:pt x="649" y="321"/>
                  </a:cubicBezTo>
                  <a:cubicBezTo>
                    <a:pt x="641" y="313"/>
                    <a:pt x="618" y="306"/>
                    <a:pt x="618" y="298"/>
                  </a:cubicBezTo>
                  <a:cubicBezTo>
                    <a:pt x="611" y="283"/>
                    <a:pt x="618" y="260"/>
                    <a:pt x="611" y="245"/>
                  </a:cubicBezTo>
                  <a:cubicBezTo>
                    <a:pt x="595" y="222"/>
                    <a:pt x="573" y="222"/>
                    <a:pt x="557" y="206"/>
                  </a:cubicBezTo>
                  <a:lnTo>
                    <a:pt x="557" y="206"/>
                  </a:lnTo>
                  <a:cubicBezTo>
                    <a:pt x="550" y="222"/>
                    <a:pt x="550" y="245"/>
                    <a:pt x="527" y="252"/>
                  </a:cubicBezTo>
                  <a:cubicBezTo>
                    <a:pt x="519" y="260"/>
                    <a:pt x="504" y="237"/>
                    <a:pt x="496" y="229"/>
                  </a:cubicBezTo>
                  <a:cubicBezTo>
                    <a:pt x="488" y="206"/>
                    <a:pt x="488" y="184"/>
                    <a:pt x="481" y="168"/>
                  </a:cubicBezTo>
                  <a:cubicBezTo>
                    <a:pt x="466" y="145"/>
                    <a:pt x="435" y="145"/>
                    <a:pt x="427" y="130"/>
                  </a:cubicBezTo>
                  <a:cubicBezTo>
                    <a:pt x="412" y="107"/>
                    <a:pt x="412" y="77"/>
                    <a:pt x="412" y="46"/>
                  </a:cubicBezTo>
                  <a:lnTo>
                    <a:pt x="412" y="46"/>
                  </a:lnTo>
                  <a:cubicBezTo>
                    <a:pt x="382" y="31"/>
                    <a:pt x="366" y="8"/>
                    <a:pt x="336" y="0"/>
                  </a:cubicBezTo>
                  <a:cubicBezTo>
                    <a:pt x="305" y="0"/>
                    <a:pt x="282" y="8"/>
                    <a:pt x="252" y="23"/>
                  </a:cubicBezTo>
                  <a:cubicBezTo>
                    <a:pt x="244" y="23"/>
                    <a:pt x="267" y="38"/>
                    <a:pt x="259" y="38"/>
                  </a:cubicBezTo>
                  <a:cubicBezTo>
                    <a:pt x="221" y="61"/>
                    <a:pt x="175" y="54"/>
                    <a:pt x="137" y="69"/>
                  </a:cubicBezTo>
                  <a:cubicBezTo>
                    <a:pt x="122" y="77"/>
                    <a:pt x="122" y="100"/>
                    <a:pt x="107" y="107"/>
                  </a:cubicBezTo>
                  <a:cubicBezTo>
                    <a:pt x="91" y="107"/>
                    <a:pt x="76" y="84"/>
                    <a:pt x="61" y="84"/>
                  </a:cubicBezTo>
                  <a:cubicBezTo>
                    <a:pt x="53" y="84"/>
                    <a:pt x="30" y="84"/>
                    <a:pt x="30" y="92"/>
                  </a:cubicBezTo>
                  <a:cubicBezTo>
                    <a:pt x="23" y="100"/>
                    <a:pt x="46" y="115"/>
                    <a:pt x="38" y="130"/>
                  </a:cubicBezTo>
                  <a:cubicBezTo>
                    <a:pt x="30" y="138"/>
                    <a:pt x="15" y="138"/>
                    <a:pt x="0" y="145"/>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86" name="Freeform 169">
              <a:extLst>
                <a:ext uri="{FF2B5EF4-FFF2-40B4-BE49-F238E27FC236}">
                  <a16:creationId xmlns:a16="http://schemas.microsoft.com/office/drawing/2014/main" id="{45408DD6-A22F-4906-9094-B16844A59BFF}"/>
                </a:ext>
              </a:extLst>
            </p:cNvPr>
            <p:cNvSpPr>
              <a:spLocks noChangeArrowheads="1"/>
            </p:cNvSpPr>
            <p:nvPr/>
          </p:nvSpPr>
          <p:spPr bwMode="auto">
            <a:xfrm>
              <a:off x="4671709" y="6003925"/>
              <a:ext cx="231760" cy="357188"/>
            </a:xfrm>
            <a:custGeom>
              <a:avLst/>
              <a:gdLst>
                <a:gd name="T0" fmla="*/ 275 w 643"/>
                <a:gd name="T1" fmla="*/ 581 h 994"/>
                <a:gd name="T2" fmla="*/ 275 w 643"/>
                <a:gd name="T3" fmla="*/ 581 h 994"/>
                <a:gd name="T4" fmla="*/ 176 w 643"/>
                <a:gd name="T5" fmla="*/ 611 h 994"/>
                <a:gd name="T6" fmla="*/ 161 w 643"/>
                <a:gd name="T7" fmla="*/ 566 h 994"/>
                <a:gd name="T8" fmla="*/ 69 w 643"/>
                <a:gd name="T9" fmla="*/ 566 h 994"/>
                <a:gd name="T10" fmla="*/ 38 w 643"/>
                <a:gd name="T11" fmla="*/ 528 h 994"/>
                <a:gd name="T12" fmla="*/ 15 w 643"/>
                <a:gd name="T13" fmla="*/ 489 h 994"/>
                <a:gd name="T14" fmla="*/ 15 w 643"/>
                <a:gd name="T15" fmla="*/ 489 h 994"/>
                <a:gd name="T16" fmla="*/ 0 w 643"/>
                <a:gd name="T17" fmla="*/ 459 h 994"/>
                <a:gd name="T18" fmla="*/ 8 w 643"/>
                <a:gd name="T19" fmla="*/ 413 h 994"/>
                <a:gd name="T20" fmla="*/ 61 w 643"/>
                <a:gd name="T21" fmla="*/ 329 h 994"/>
                <a:gd name="T22" fmla="*/ 61 w 643"/>
                <a:gd name="T23" fmla="*/ 291 h 994"/>
                <a:gd name="T24" fmla="*/ 115 w 643"/>
                <a:gd name="T25" fmla="*/ 237 h 994"/>
                <a:gd name="T26" fmla="*/ 99 w 643"/>
                <a:gd name="T27" fmla="*/ 214 h 994"/>
                <a:gd name="T28" fmla="*/ 92 w 643"/>
                <a:gd name="T29" fmla="*/ 153 h 994"/>
                <a:gd name="T30" fmla="*/ 92 w 643"/>
                <a:gd name="T31" fmla="*/ 153 h 994"/>
                <a:gd name="T32" fmla="*/ 130 w 643"/>
                <a:gd name="T33" fmla="*/ 130 h 994"/>
                <a:gd name="T34" fmla="*/ 161 w 643"/>
                <a:gd name="T35" fmla="*/ 107 h 994"/>
                <a:gd name="T36" fmla="*/ 222 w 643"/>
                <a:gd name="T37" fmla="*/ 138 h 994"/>
                <a:gd name="T38" fmla="*/ 245 w 643"/>
                <a:gd name="T39" fmla="*/ 123 h 994"/>
                <a:gd name="T40" fmla="*/ 268 w 643"/>
                <a:gd name="T41" fmla="*/ 138 h 994"/>
                <a:gd name="T42" fmla="*/ 329 w 643"/>
                <a:gd name="T43" fmla="*/ 107 h 994"/>
                <a:gd name="T44" fmla="*/ 336 w 643"/>
                <a:gd name="T45" fmla="*/ 54 h 994"/>
                <a:gd name="T46" fmla="*/ 367 w 643"/>
                <a:gd name="T47" fmla="*/ 46 h 994"/>
                <a:gd name="T48" fmla="*/ 390 w 643"/>
                <a:gd name="T49" fmla="*/ 0 h 994"/>
                <a:gd name="T50" fmla="*/ 390 w 643"/>
                <a:gd name="T51" fmla="*/ 0 h 994"/>
                <a:gd name="T52" fmla="*/ 451 w 643"/>
                <a:gd name="T53" fmla="*/ 153 h 994"/>
                <a:gd name="T54" fmla="*/ 543 w 643"/>
                <a:gd name="T55" fmla="*/ 321 h 994"/>
                <a:gd name="T56" fmla="*/ 558 w 643"/>
                <a:gd name="T57" fmla="*/ 634 h 994"/>
                <a:gd name="T58" fmla="*/ 573 w 643"/>
                <a:gd name="T59" fmla="*/ 734 h 994"/>
                <a:gd name="T60" fmla="*/ 520 w 643"/>
                <a:gd name="T61" fmla="*/ 917 h 994"/>
                <a:gd name="T62" fmla="*/ 428 w 643"/>
                <a:gd name="T63" fmla="*/ 795 h 994"/>
                <a:gd name="T64" fmla="*/ 459 w 643"/>
                <a:gd name="T65" fmla="*/ 619 h 994"/>
                <a:gd name="T66" fmla="*/ 275 w 643"/>
                <a:gd name="T67" fmla="*/ 298 h 994"/>
                <a:gd name="T68" fmla="*/ 191 w 643"/>
                <a:gd name="T69" fmla="*/ 336 h 994"/>
                <a:gd name="T70" fmla="*/ 229 w 643"/>
                <a:gd name="T71" fmla="*/ 413 h 994"/>
                <a:gd name="T72" fmla="*/ 275 w 643"/>
                <a:gd name="T73" fmla="*/ 581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3" h="994">
                  <a:moveTo>
                    <a:pt x="275" y="581"/>
                  </a:moveTo>
                  <a:lnTo>
                    <a:pt x="275" y="581"/>
                  </a:lnTo>
                  <a:cubicBezTo>
                    <a:pt x="260" y="589"/>
                    <a:pt x="191" y="619"/>
                    <a:pt x="176" y="611"/>
                  </a:cubicBezTo>
                  <a:cubicBezTo>
                    <a:pt x="161" y="604"/>
                    <a:pt x="176" y="573"/>
                    <a:pt x="161" y="566"/>
                  </a:cubicBezTo>
                  <a:cubicBezTo>
                    <a:pt x="130" y="558"/>
                    <a:pt x="99" y="581"/>
                    <a:pt x="69" y="566"/>
                  </a:cubicBezTo>
                  <a:cubicBezTo>
                    <a:pt x="54" y="558"/>
                    <a:pt x="46" y="543"/>
                    <a:pt x="38" y="528"/>
                  </a:cubicBezTo>
                  <a:cubicBezTo>
                    <a:pt x="31" y="512"/>
                    <a:pt x="23" y="497"/>
                    <a:pt x="15" y="489"/>
                  </a:cubicBezTo>
                  <a:lnTo>
                    <a:pt x="15" y="489"/>
                  </a:lnTo>
                  <a:cubicBezTo>
                    <a:pt x="15" y="474"/>
                    <a:pt x="8" y="466"/>
                    <a:pt x="0" y="459"/>
                  </a:cubicBezTo>
                  <a:cubicBezTo>
                    <a:pt x="0" y="443"/>
                    <a:pt x="0" y="420"/>
                    <a:pt x="8" y="413"/>
                  </a:cubicBezTo>
                  <a:cubicBezTo>
                    <a:pt x="23" y="382"/>
                    <a:pt x="46" y="359"/>
                    <a:pt x="61" y="329"/>
                  </a:cubicBezTo>
                  <a:cubicBezTo>
                    <a:pt x="69" y="321"/>
                    <a:pt x="54" y="306"/>
                    <a:pt x="61" y="291"/>
                  </a:cubicBezTo>
                  <a:cubicBezTo>
                    <a:pt x="69" y="268"/>
                    <a:pt x="99" y="260"/>
                    <a:pt x="115" y="237"/>
                  </a:cubicBezTo>
                  <a:cubicBezTo>
                    <a:pt x="115" y="230"/>
                    <a:pt x="99" y="222"/>
                    <a:pt x="99" y="214"/>
                  </a:cubicBezTo>
                  <a:cubicBezTo>
                    <a:pt x="92" y="191"/>
                    <a:pt x="92" y="176"/>
                    <a:pt x="92" y="153"/>
                  </a:cubicBezTo>
                  <a:lnTo>
                    <a:pt x="92" y="153"/>
                  </a:lnTo>
                  <a:cubicBezTo>
                    <a:pt x="107" y="146"/>
                    <a:pt x="115" y="138"/>
                    <a:pt x="130" y="130"/>
                  </a:cubicBezTo>
                  <a:cubicBezTo>
                    <a:pt x="138" y="123"/>
                    <a:pt x="145" y="107"/>
                    <a:pt x="161" y="107"/>
                  </a:cubicBezTo>
                  <a:cubicBezTo>
                    <a:pt x="184" y="115"/>
                    <a:pt x="199" y="130"/>
                    <a:pt x="222" y="138"/>
                  </a:cubicBezTo>
                  <a:cubicBezTo>
                    <a:pt x="229" y="138"/>
                    <a:pt x="237" y="123"/>
                    <a:pt x="245" y="123"/>
                  </a:cubicBezTo>
                  <a:cubicBezTo>
                    <a:pt x="252" y="123"/>
                    <a:pt x="260" y="146"/>
                    <a:pt x="268" y="138"/>
                  </a:cubicBezTo>
                  <a:cubicBezTo>
                    <a:pt x="290" y="138"/>
                    <a:pt x="313" y="123"/>
                    <a:pt x="329" y="107"/>
                  </a:cubicBezTo>
                  <a:cubicBezTo>
                    <a:pt x="336" y="92"/>
                    <a:pt x="329" y="69"/>
                    <a:pt x="336" y="54"/>
                  </a:cubicBezTo>
                  <a:cubicBezTo>
                    <a:pt x="344" y="46"/>
                    <a:pt x="359" y="54"/>
                    <a:pt x="367" y="46"/>
                  </a:cubicBezTo>
                  <a:cubicBezTo>
                    <a:pt x="382" y="31"/>
                    <a:pt x="382" y="23"/>
                    <a:pt x="390" y="0"/>
                  </a:cubicBezTo>
                  <a:lnTo>
                    <a:pt x="390" y="0"/>
                  </a:lnTo>
                  <a:cubicBezTo>
                    <a:pt x="451" y="31"/>
                    <a:pt x="428" y="92"/>
                    <a:pt x="451" y="153"/>
                  </a:cubicBezTo>
                  <a:cubicBezTo>
                    <a:pt x="474" y="214"/>
                    <a:pt x="527" y="253"/>
                    <a:pt x="543" y="321"/>
                  </a:cubicBezTo>
                  <a:cubicBezTo>
                    <a:pt x="565" y="436"/>
                    <a:pt x="642" y="535"/>
                    <a:pt x="558" y="634"/>
                  </a:cubicBezTo>
                  <a:cubicBezTo>
                    <a:pt x="527" y="665"/>
                    <a:pt x="573" y="695"/>
                    <a:pt x="573" y="734"/>
                  </a:cubicBezTo>
                  <a:cubicBezTo>
                    <a:pt x="573" y="764"/>
                    <a:pt x="527" y="879"/>
                    <a:pt x="520" y="917"/>
                  </a:cubicBezTo>
                  <a:cubicBezTo>
                    <a:pt x="497" y="993"/>
                    <a:pt x="459" y="833"/>
                    <a:pt x="428" y="795"/>
                  </a:cubicBezTo>
                  <a:cubicBezTo>
                    <a:pt x="390" y="749"/>
                    <a:pt x="459" y="680"/>
                    <a:pt x="459" y="619"/>
                  </a:cubicBezTo>
                  <a:cubicBezTo>
                    <a:pt x="459" y="451"/>
                    <a:pt x="405" y="375"/>
                    <a:pt x="275" y="298"/>
                  </a:cubicBezTo>
                  <a:cubicBezTo>
                    <a:pt x="214" y="260"/>
                    <a:pt x="237" y="291"/>
                    <a:pt x="191" y="336"/>
                  </a:cubicBezTo>
                  <a:cubicBezTo>
                    <a:pt x="145" y="390"/>
                    <a:pt x="176" y="375"/>
                    <a:pt x="229" y="413"/>
                  </a:cubicBezTo>
                  <a:cubicBezTo>
                    <a:pt x="252" y="436"/>
                    <a:pt x="268" y="520"/>
                    <a:pt x="275" y="581"/>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87" name="Freeform 170">
              <a:extLst>
                <a:ext uri="{FF2B5EF4-FFF2-40B4-BE49-F238E27FC236}">
                  <a16:creationId xmlns:a16="http://schemas.microsoft.com/office/drawing/2014/main" id="{EC0F3760-C215-4031-99AC-4388E0FA669C}"/>
                </a:ext>
              </a:extLst>
            </p:cNvPr>
            <p:cNvSpPr>
              <a:spLocks noChangeArrowheads="1"/>
            </p:cNvSpPr>
            <p:nvPr/>
          </p:nvSpPr>
          <p:spPr bwMode="auto">
            <a:xfrm>
              <a:off x="4600276" y="6059489"/>
              <a:ext cx="112706" cy="134937"/>
            </a:xfrm>
            <a:custGeom>
              <a:avLst/>
              <a:gdLst>
                <a:gd name="T0" fmla="*/ 236 w 314"/>
                <a:gd name="T1" fmla="*/ 0 h 376"/>
                <a:gd name="T2" fmla="*/ 236 w 314"/>
                <a:gd name="T3" fmla="*/ 0 h 376"/>
                <a:gd name="T4" fmla="*/ 290 w 314"/>
                <a:gd name="T5" fmla="*/ 0 h 376"/>
                <a:gd name="T6" fmla="*/ 290 w 314"/>
                <a:gd name="T7" fmla="*/ 0 h 376"/>
                <a:gd name="T8" fmla="*/ 297 w 314"/>
                <a:gd name="T9" fmla="*/ 61 h 376"/>
                <a:gd name="T10" fmla="*/ 313 w 314"/>
                <a:gd name="T11" fmla="*/ 84 h 376"/>
                <a:gd name="T12" fmla="*/ 259 w 314"/>
                <a:gd name="T13" fmla="*/ 138 h 376"/>
                <a:gd name="T14" fmla="*/ 259 w 314"/>
                <a:gd name="T15" fmla="*/ 176 h 376"/>
                <a:gd name="T16" fmla="*/ 206 w 314"/>
                <a:gd name="T17" fmla="*/ 260 h 376"/>
                <a:gd name="T18" fmla="*/ 198 w 314"/>
                <a:gd name="T19" fmla="*/ 306 h 376"/>
                <a:gd name="T20" fmla="*/ 213 w 314"/>
                <a:gd name="T21" fmla="*/ 336 h 376"/>
                <a:gd name="T22" fmla="*/ 213 w 314"/>
                <a:gd name="T23" fmla="*/ 336 h 376"/>
                <a:gd name="T24" fmla="*/ 137 w 314"/>
                <a:gd name="T25" fmla="*/ 375 h 376"/>
                <a:gd name="T26" fmla="*/ 137 w 314"/>
                <a:gd name="T27" fmla="*/ 375 h 376"/>
                <a:gd name="T28" fmla="*/ 114 w 314"/>
                <a:gd name="T29" fmla="*/ 367 h 376"/>
                <a:gd name="T30" fmla="*/ 107 w 314"/>
                <a:gd name="T31" fmla="*/ 329 h 376"/>
                <a:gd name="T32" fmla="*/ 91 w 314"/>
                <a:gd name="T33" fmla="*/ 321 h 376"/>
                <a:gd name="T34" fmla="*/ 99 w 314"/>
                <a:gd name="T35" fmla="*/ 298 h 376"/>
                <a:gd name="T36" fmla="*/ 68 w 314"/>
                <a:gd name="T37" fmla="*/ 275 h 376"/>
                <a:gd name="T38" fmla="*/ 61 w 314"/>
                <a:gd name="T39" fmla="*/ 222 h 376"/>
                <a:gd name="T40" fmla="*/ 7 w 314"/>
                <a:gd name="T41" fmla="*/ 183 h 376"/>
                <a:gd name="T42" fmla="*/ 7 w 314"/>
                <a:gd name="T43" fmla="*/ 183 h 376"/>
                <a:gd name="T44" fmla="*/ 0 w 314"/>
                <a:gd name="T45" fmla="*/ 161 h 376"/>
                <a:gd name="T46" fmla="*/ 68 w 314"/>
                <a:gd name="T47" fmla="*/ 130 h 376"/>
                <a:gd name="T48" fmla="*/ 91 w 314"/>
                <a:gd name="T49" fmla="*/ 100 h 376"/>
                <a:gd name="T50" fmla="*/ 152 w 314"/>
                <a:gd name="T51" fmla="*/ 92 h 376"/>
                <a:gd name="T52" fmla="*/ 183 w 314"/>
                <a:gd name="T53" fmla="*/ 61 h 376"/>
                <a:gd name="T54" fmla="*/ 213 w 314"/>
                <a:gd name="T55" fmla="*/ 61 h 376"/>
                <a:gd name="T56" fmla="*/ 236 w 314"/>
                <a:gd name="T57"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4" h="376">
                  <a:moveTo>
                    <a:pt x="236" y="0"/>
                  </a:moveTo>
                  <a:lnTo>
                    <a:pt x="236" y="0"/>
                  </a:lnTo>
                  <a:cubicBezTo>
                    <a:pt x="290" y="0"/>
                    <a:pt x="290" y="0"/>
                    <a:pt x="290" y="0"/>
                  </a:cubicBezTo>
                  <a:lnTo>
                    <a:pt x="290" y="0"/>
                  </a:lnTo>
                  <a:cubicBezTo>
                    <a:pt x="290" y="23"/>
                    <a:pt x="290" y="38"/>
                    <a:pt x="297" y="61"/>
                  </a:cubicBezTo>
                  <a:cubicBezTo>
                    <a:pt x="297" y="69"/>
                    <a:pt x="313" y="77"/>
                    <a:pt x="313" y="84"/>
                  </a:cubicBezTo>
                  <a:cubicBezTo>
                    <a:pt x="297" y="107"/>
                    <a:pt x="267" y="115"/>
                    <a:pt x="259" y="138"/>
                  </a:cubicBezTo>
                  <a:cubicBezTo>
                    <a:pt x="252" y="153"/>
                    <a:pt x="267" y="168"/>
                    <a:pt x="259" y="176"/>
                  </a:cubicBezTo>
                  <a:cubicBezTo>
                    <a:pt x="244" y="206"/>
                    <a:pt x="221" y="229"/>
                    <a:pt x="206" y="260"/>
                  </a:cubicBezTo>
                  <a:cubicBezTo>
                    <a:pt x="198" y="267"/>
                    <a:pt x="198" y="290"/>
                    <a:pt x="198" y="306"/>
                  </a:cubicBezTo>
                  <a:cubicBezTo>
                    <a:pt x="206" y="313"/>
                    <a:pt x="213" y="321"/>
                    <a:pt x="213" y="336"/>
                  </a:cubicBezTo>
                  <a:lnTo>
                    <a:pt x="213" y="336"/>
                  </a:lnTo>
                  <a:cubicBezTo>
                    <a:pt x="137" y="375"/>
                    <a:pt x="137" y="375"/>
                    <a:pt x="137" y="375"/>
                  </a:cubicBezTo>
                  <a:lnTo>
                    <a:pt x="137" y="375"/>
                  </a:lnTo>
                  <a:cubicBezTo>
                    <a:pt x="130" y="375"/>
                    <a:pt x="122" y="375"/>
                    <a:pt x="114" y="367"/>
                  </a:cubicBezTo>
                  <a:cubicBezTo>
                    <a:pt x="114" y="352"/>
                    <a:pt x="114" y="336"/>
                    <a:pt x="107" y="329"/>
                  </a:cubicBezTo>
                  <a:cubicBezTo>
                    <a:pt x="107" y="321"/>
                    <a:pt x="91" y="329"/>
                    <a:pt x="91" y="321"/>
                  </a:cubicBezTo>
                  <a:cubicBezTo>
                    <a:pt x="91" y="313"/>
                    <a:pt x="99" y="306"/>
                    <a:pt x="99" y="298"/>
                  </a:cubicBezTo>
                  <a:cubicBezTo>
                    <a:pt x="91" y="290"/>
                    <a:pt x="68" y="283"/>
                    <a:pt x="68" y="275"/>
                  </a:cubicBezTo>
                  <a:cubicBezTo>
                    <a:pt x="61" y="260"/>
                    <a:pt x="68" y="237"/>
                    <a:pt x="61" y="222"/>
                  </a:cubicBezTo>
                  <a:cubicBezTo>
                    <a:pt x="45" y="199"/>
                    <a:pt x="23" y="199"/>
                    <a:pt x="7" y="183"/>
                  </a:cubicBezTo>
                  <a:lnTo>
                    <a:pt x="7" y="183"/>
                  </a:lnTo>
                  <a:cubicBezTo>
                    <a:pt x="7" y="176"/>
                    <a:pt x="0" y="168"/>
                    <a:pt x="0" y="161"/>
                  </a:cubicBezTo>
                  <a:cubicBezTo>
                    <a:pt x="23" y="145"/>
                    <a:pt x="53" y="145"/>
                    <a:pt x="68" y="130"/>
                  </a:cubicBezTo>
                  <a:cubicBezTo>
                    <a:pt x="84" y="122"/>
                    <a:pt x="76" y="100"/>
                    <a:pt x="91" y="100"/>
                  </a:cubicBezTo>
                  <a:cubicBezTo>
                    <a:pt x="114" y="84"/>
                    <a:pt x="137" y="100"/>
                    <a:pt x="152" y="92"/>
                  </a:cubicBezTo>
                  <a:cubicBezTo>
                    <a:pt x="168" y="92"/>
                    <a:pt x="168" y="69"/>
                    <a:pt x="183" y="61"/>
                  </a:cubicBezTo>
                  <a:cubicBezTo>
                    <a:pt x="191" y="61"/>
                    <a:pt x="206" y="69"/>
                    <a:pt x="213" y="61"/>
                  </a:cubicBezTo>
                  <a:cubicBezTo>
                    <a:pt x="229" y="46"/>
                    <a:pt x="229" y="23"/>
                    <a:pt x="236"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88" name="Freeform 171">
              <a:extLst>
                <a:ext uri="{FF2B5EF4-FFF2-40B4-BE49-F238E27FC236}">
                  <a16:creationId xmlns:a16="http://schemas.microsoft.com/office/drawing/2014/main" id="{1E46E74B-1900-4ADC-A36C-AF4E758A758D}"/>
                </a:ext>
              </a:extLst>
            </p:cNvPr>
            <p:cNvSpPr>
              <a:spLocks noChangeArrowheads="1"/>
            </p:cNvSpPr>
            <p:nvPr/>
          </p:nvSpPr>
          <p:spPr bwMode="auto">
            <a:xfrm>
              <a:off x="4657422" y="5995988"/>
              <a:ext cx="153978" cy="63500"/>
            </a:xfrm>
            <a:custGeom>
              <a:avLst/>
              <a:gdLst>
                <a:gd name="T0" fmla="*/ 76 w 429"/>
                <a:gd name="T1" fmla="*/ 175 h 176"/>
                <a:gd name="T2" fmla="*/ 76 w 429"/>
                <a:gd name="T3" fmla="*/ 175 h 176"/>
                <a:gd name="T4" fmla="*/ 130 w 429"/>
                <a:gd name="T5" fmla="*/ 175 h 176"/>
                <a:gd name="T6" fmla="*/ 130 w 429"/>
                <a:gd name="T7" fmla="*/ 175 h 176"/>
                <a:gd name="T8" fmla="*/ 168 w 429"/>
                <a:gd name="T9" fmla="*/ 152 h 176"/>
                <a:gd name="T10" fmla="*/ 199 w 429"/>
                <a:gd name="T11" fmla="*/ 129 h 176"/>
                <a:gd name="T12" fmla="*/ 260 w 429"/>
                <a:gd name="T13" fmla="*/ 160 h 176"/>
                <a:gd name="T14" fmla="*/ 283 w 429"/>
                <a:gd name="T15" fmla="*/ 145 h 176"/>
                <a:gd name="T16" fmla="*/ 306 w 429"/>
                <a:gd name="T17" fmla="*/ 160 h 176"/>
                <a:gd name="T18" fmla="*/ 367 w 429"/>
                <a:gd name="T19" fmla="*/ 129 h 176"/>
                <a:gd name="T20" fmla="*/ 374 w 429"/>
                <a:gd name="T21" fmla="*/ 76 h 176"/>
                <a:gd name="T22" fmla="*/ 405 w 429"/>
                <a:gd name="T23" fmla="*/ 68 h 176"/>
                <a:gd name="T24" fmla="*/ 428 w 429"/>
                <a:gd name="T25" fmla="*/ 22 h 176"/>
                <a:gd name="T26" fmla="*/ 428 w 429"/>
                <a:gd name="T27" fmla="*/ 22 h 176"/>
                <a:gd name="T28" fmla="*/ 389 w 429"/>
                <a:gd name="T29" fmla="*/ 15 h 176"/>
                <a:gd name="T30" fmla="*/ 122 w 429"/>
                <a:gd name="T31" fmla="*/ 38 h 176"/>
                <a:gd name="T32" fmla="*/ 0 w 429"/>
                <a:gd name="T33" fmla="*/ 122 h 176"/>
                <a:gd name="T34" fmla="*/ 0 w 429"/>
                <a:gd name="T35" fmla="*/ 122 h 176"/>
                <a:gd name="T36" fmla="*/ 0 w 429"/>
                <a:gd name="T37" fmla="*/ 152 h 176"/>
                <a:gd name="T38" fmla="*/ 31 w 429"/>
                <a:gd name="T39" fmla="*/ 175 h 176"/>
                <a:gd name="T40" fmla="*/ 61 w 429"/>
                <a:gd name="T41" fmla="*/ 168 h 176"/>
                <a:gd name="T42" fmla="*/ 76 w 429"/>
                <a:gd name="T43" fmla="*/ 17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9" h="176">
                  <a:moveTo>
                    <a:pt x="76" y="175"/>
                  </a:moveTo>
                  <a:lnTo>
                    <a:pt x="76" y="175"/>
                  </a:lnTo>
                  <a:cubicBezTo>
                    <a:pt x="130" y="175"/>
                    <a:pt x="130" y="175"/>
                    <a:pt x="130" y="175"/>
                  </a:cubicBezTo>
                  <a:lnTo>
                    <a:pt x="130" y="175"/>
                  </a:lnTo>
                  <a:cubicBezTo>
                    <a:pt x="145" y="168"/>
                    <a:pt x="153" y="160"/>
                    <a:pt x="168" y="152"/>
                  </a:cubicBezTo>
                  <a:cubicBezTo>
                    <a:pt x="176" y="145"/>
                    <a:pt x="183" y="129"/>
                    <a:pt x="199" y="129"/>
                  </a:cubicBezTo>
                  <a:cubicBezTo>
                    <a:pt x="222" y="137"/>
                    <a:pt x="237" y="152"/>
                    <a:pt x="260" y="160"/>
                  </a:cubicBezTo>
                  <a:cubicBezTo>
                    <a:pt x="267" y="160"/>
                    <a:pt x="275" y="145"/>
                    <a:pt x="283" y="145"/>
                  </a:cubicBezTo>
                  <a:cubicBezTo>
                    <a:pt x="290" y="145"/>
                    <a:pt x="298" y="168"/>
                    <a:pt x="306" y="160"/>
                  </a:cubicBezTo>
                  <a:cubicBezTo>
                    <a:pt x="328" y="160"/>
                    <a:pt x="351" y="145"/>
                    <a:pt x="367" y="129"/>
                  </a:cubicBezTo>
                  <a:cubicBezTo>
                    <a:pt x="374" y="114"/>
                    <a:pt x="367" y="91"/>
                    <a:pt x="374" y="76"/>
                  </a:cubicBezTo>
                  <a:cubicBezTo>
                    <a:pt x="382" y="68"/>
                    <a:pt x="397" y="76"/>
                    <a:pt x="405" y="68"/>
                  </a:cubicBezTo>
                  <a:cubicBezTo>
                    <a:pt x="420" y="53"/>
                    <a:pt x="420" y="45"/>
                    <a:pt x="428" y="22"/>
                  </a:cubicBezTo>
                  <a:lnTo>
                    <a:pt x="428" y="22"/>
                  </a:lnTo>
                  <a:cubicBezTo>
                    <a:pt x="420" y="22"/>
                    <a:pt x="405" y="15"/>
                    <a:pt x="389" y="15"/>
                  </a:cubicBezTo>
                  <a:cubicBezTo>
                    <a:pt x="313" y="0"/>
                    <a:pt x="191" y="7"/>
                    <a:pt x="122" y="38"/>
                  </a:cubicBezTo>
                  <a:cubicBezTo>
                    <a:pt x="99" y="53"/>
                    <a:pt x="46" y="91"/>
                    <a:pt x="0" y="122"/>
                  </a:cubicBezTo>
                  <a:lnTo>
                    <a:pt x="0" y="122"/>
                  </a:lnTo>
                  <a:cubicBezTo>
                    <a:pt x="0" y="137"/>
                    <a:pt x="0" y="145"/>
                    <a:pt x="0" y="152"/>
                  </a:cubicBezTo>
                  <a:cubicBezTo>
                    <a:pt x="8" y="168"/>
                    <a:pt x="15" y="175"/>
                    <a:pt x="31" y="175"/>
                  </a:cubicBezTo>
                  <a:cubicBezTo>
                    <a:pt x="38" y="175"/>
                    <a:pt x="53" y="168"/>
                    <a:pt x="61" y="168"/>
                  </a:cubicBezTo>
                  <a:cubicBezTo>
                    <a:pt x="69" y="168"/>
                    <a:pt x="69" y="175"/>
                    <a:pt x="76" y="175"/>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89" name="Freeform 172">
              <a:extLst>
                <a:ext uri="{FF2B5EF4-FFF2-40B4-BE49-F238E27FC236}">
                  <a16:creationId xmlns:a16="http://schemas.microsoft.com/office/drawing/2014/main" id="{39688A69-2228-4868-83E5-6133EA0AC826}"/>
                </a:ext>
              </a:extLst>
            </p:cNvPr>
            <p:cNvSpPr>
              <a:spLocks noChangeArrowheads="1"/>
            </p:cNvSpPr>
            <p:nvPr/>
          </p:nvSpPr>
          <p:spPr bwMode="auto">
            <a:xfrm>
              <a:off x="4551067" y="6007101"/>
              <a:ext cx="134928" cy="138113"/>
            </a:xfrm>
            <a:custGeom>
              <a:avLst/>
              <a:gdLst>
                <a:gd name="T0" fmla="*/ 298 w 375"/>
                <a:gd name="T1" fmla="*/ 92 h 383"/>
                <a:gd name="T2" fmla="*/ 298 w 375"/>
                <a:gd name="T3" fmla="*/ 92 h 383"/>
                <a:gd name="T4" fmla="*/ 298 w 375"/>
                <a:gd name="T5" fmla="*/ 122 h 383"/>
                <a:gd name="T6" fmla="*/ 329 w 375"/>
                <a:gd name="T7" fmla="*/ 145 h 383"/>
                <a:gd name="T8" fmla="*/ 359 w 375"/>
                <a:gd name="T9" fmla="*/ 138 h 383"/>
                <a:gd name="T10" fmla="*/ 374 w 375"/>
                <a:gd name="T11" fmla="*/ 145 h 383"/>
                <a:gd name="T12" fmla="*/ 374 w 375"/>
                <a:gd name="T13" fmla="*/ 145 h 383"/>
                <a:gd name="T14" fmla="*/ 351 w 375"/>
                <a:gd name="T15" fmla="*/ 206 h 383"/>
                <a:gd name="T16" fmla="*/ 321 w 375"/>
                <a:gd name="T17" fmla="*/ 206 h 383"/>
                <a:gd name="T18" fmla="*/ 290 w 375"/>
                <a:gd name="T19" fmla="*/ 237 h 383"/>
                <a:gd name="T20" fmla="*/ 229 w 375"/>
                <a:gd name="T21" fmla="*/ 245 h 383"/>
                <a:gd name="T22" fmla="*/ 206 w 375"/>
                <a:gd name="T23" fmla="*/ 275 h 383"/>
                <a:gd name="T24" fmla="*/ 138 w 375"/>
                <a:gd name="T25" fmla="*/ 306 h 383"/>
                <a:gd name="T26" fmla="*/ 145 w 375"/>
                <a:gd name="T27" fmla="*/ 328 h 383"/>
                <a:gd name="T28" fmla="*/ 145 w 375"/>
                <a:gd name="T29" fmla="*/ 328 h 383"/>
                <a:gd name="T30" fmla="*/ 115 w 375"/>
                <a:gd name="T31" fmla="*/ 374 h 383"/>
                <a:gd name="T32" fmla="*/ 84 w 375"/>
                <a:gd name="T33" fmla="*/ 351 h 383"/>
                <a:gd name="T34" fmla="*/ 69 w 375"/>
                <a:gd name="T35" fmla="*/ 290 h 383"/>
                <a:gd name="T36" fmla="*/ 15 w 375"/>
                <a:gd name="T37" fmla="*/ 252 h 383"/>
                <a:gd name="T38" fmla="*/ 0 w 375"/>
                <a:gd name="T39" fmla="*/ 168 h 383"/>
                <a:gd name="T40" fmla="*/ 0 w 375"/>
                <a:gd name="T41" fmla="*/ 168 h 383"/>
                <a:gd name="T42" fmla="*/ 54 w 375"/>
                <a:gd name="T43" fmla="*/ 153 h 383"/>
                <a:gd name="T44" fmla="*/ 38 w 375"/>
                <a:gd name="T45" fmla="*/ 107 h 383"/>
                <a:gd name="T46" fmla="*/ 84 w 375"/>
                <a:gd name="T47" fmla="*/ 31 h 383"/>
                <a:gd name="T48" fmla="*/ 84 w 375"/>
                <a:gd name="T49" fmla="*/ 31 h 383"/>
                <a:gd name="T50" fmla="*/ 122 w 375"/>
                <a:gd name="T51" fmla="*/ 61 h 383"/>
                <a:gd name="T52" fmla="*/ 145 w 375"/>
                <a:gd name="T53" fmla="*/ 46 h 383"/>
                <a:gd name="T54" fmla="*/ 145 w 375"/>
                <a:gd name="T55" fmla="*/ 8 h 383"/>
                <a:gd name="T56" fmla="*/ 206 w 375"/>
                <a:gd name="T57" fmla="*/ 61 h 383"/>
                <a:gd name="T58" fmla="*/ 206 w 375"/>
                <a:gd name="T59" fmla="*/ 61 h 383"/>
                <a:gd name="T60" fmla="*/ 191 w 375"/>
                <a:gd name="T61" fmla="*/ 160 h 383"/>
                <a:gd name="T62" fmla="*/ 298 w 375"/>
                <a:gd name="T63" fmla="*/ 9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5" h="383">
                  <a:moveTo>
                    <a:pt x="298" y="92"/>
                  </a:moveTo>
                  <a:lnTo>
                    <a:pt x="298" y="92"/>
                  </a:lnTo>
                  <a:cubicBezTo>
                    <a:pt x="298" y="107"/>
                    <a:pt x="298" y="115"/>
                    <a:pt x="298" y="122"/>
                  </a:cubicBezTo>
                  <a:cubicBezTo>
                    <a:pt x="306" y="138"/>
                    <a:pt x="313" y="145"/>
                    <a:pt x="329" y="145"/>
                  </a:cubicBezTo>
                  <a:cubicBezTo>
                    <a:pt x="336" y="145"/>
                    <a:pt x="351" y="138"/>
                    <a:pt x="359" y="138"/>
                  </a:cubicBezTo>
                  <a:cubicBezTo>
                    <a:pt x="367" y="138"/>
                    <a:pt x="367" y="145"/>
                    <a:pt x="374" y="145"/>
                  </a:cubicBezTo>
                  <a:lnTo>
                    <a:pt x="374" y="145"/>
                  </a:lnTo>
                  <a:cubicBezTo>
                    <a:pt x="367" y="168"/>
                    <a:pt x="367" y="191"/>
                    <a:pt x="351" y="206"/>
                  </a:cubicBezTo>
                  <a:cubicBezTo>
                    <a:pt x="344" y="214"/>
                    <a:pt x="329" y="206"/>
                    <a:pt x="321" y="206"/>
                  </a:cubicBezTo>
                  <a:cubicBezTo>
                    <a:pt x="306" y="214"/>
                    <a:pt x="306" y="237"/>
                    <a:pt x="290" y="237"/>
                  </a:cubicBezTo>
                  <a:cubicBezTo>
                    <a:pt x="275" y="245"/>
                    <a:pt x="252" y="229"/>
                    <a:pt x="229" y="245"/>
                  </a:cubicBezTo>
                  <a:cubicBezTo>
                    <a:pt x="214" y="245"/>
                    <a:pt x="222" y="267"/>
                    <a:pt x="206" y="275"/>
                  </a:cubicBezTo>
                  <a:cubicBezTo>
                    <a:pt x="191" y="290"/>
                    <a:pt x="161" y="290"/>
                    <a:pt x="138" y="306"/>
                  </a:cubicBezTo>
                  <a:cubicBezTo>
                    <a:pt x="138" y="313"/>
                    <a:pt x="145" y="321"/>
                    <a:pt x="145" y="328"/>
                  </a:cubicBezTo>
                  <a:lnTo>
                    <a:pt x="145" y="328"/>
                  </a:lnTo>
                  <a:cubicBezTo>
                    <a:pt x="138" y="344"/>
                    <a:pt x="138" y="367"/>
                    <a:pt x="115" y="374"/>
                  </a:cubicBezTo>
                  <a:cubicBezTo>
                    <a:pt x="107" y="382"/>
                    <a:pt x="92" y="359"/>
                    <a:pt x="84" y="351"/>
                  </a:cubicBezTo>
                  <a:cubicBezTo>
                    <a:pt x="76" y="328"/>
                    <a:pt x="76" y="306"/>
                    <a:pt x="69" y="290"/>
                  </a:cubicBezTo>
                  <a:cubicBezTo>
                    <a:pt x="54" y="267"/>
                    <a:pt x="23" y="267"/>
                    <a:pt x="15" y="252"/>
                  </a:cubicBezTo>
                  <a:cubicBezTo>
                    <a:pt x="0" y="229"/>
                    <a:pt x="0" y="199"/>
                    <a:pt x="0" y="168"/>
                  </a:cubicBezTo>
                  <a:lnTo>
                    <a:pt x="0" y="168"/>
                  </a:lnTo>
                  <a:cubicBezTo>
                    <a:pt x="15" y="168"/>
                    <a:pt x="38" y="168"/>
                    <a:pt x="54" y="153"/>
                  </a:cubicBezTo>
                  <a:cubicBezTo>
                    <a:pt x="61" y="138"/>
                    <a:pt x="38" y="122"/>
                    <a:pt x="38" y="107"/>
                  </a:cubicBezTo>
                  <a:cubicBezTo>
                    <a:pt x="46" y="76"/>
                    <a:pt x="69" y="53"/>
                    <a:pt x="84" y="31"/>
                  </a:cubicBezTo>
                  <a:lnTo>
                    <a:pt x="84" y="31"/>
                  </a:lnTo>
                  <a:cubicBezTo>
                    <a:pt x="99" y="38"/>
                    <a:pt x="107" y="53"/>
                    <a:pt x="122" y="61"/>
                  </a:cubicBezTo>
                  <a:cubicBezTo>
                    <a:pt x="130" y="61"/>
                    <a:pt x="138" y="53"/>
                    <a:pt x="145" y="46"/>
                  </a:cubicBezTo>
                  <a:cubicBezTo>
                    <a:pt x="153" y="31"/>
                    <a:pt x="138" y="0"/>
                    <a:pt x="145" y="8"/>
                  </a:cubicBezTo>
                  <a:cubicBezTo>
                    <a:pt x="176" y="15"/>
                    <a:pt x="183" y="38"/>
                    <a:pt x="206" y="61"/>
                  </a:cubicBezTo>
                  <a:lnTo>
                    <a:pt x="206" y="61"/>
                  </a:lnTo>
                  <a:cubicBezTo>
                    <a:pt x="199" y="84"/>
                    <a:pt x="191" y="122"/>
                    <a:pt x="191" y="160"/>
                  </a:cubicBezTo>
                  <a:cubicBezTo>
                    <a:pt x="206" y="160"/>
                    <a:pt x="252" y="130"/>
                    <a:pt x="298" y="92"/>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90" name="Freeform 173">
              <a:extLst>
                <a:ext uri="{FF2B5EF4-FFF2-40B4-BE49-F238E27FC236}">
                  <a16:creationId xmlns:a16="http://schemas.microsoft.com/office/drawing/2014/main" id="{367535E7-B184-4B01-BF7C-84005634765F}"/>
                </a:ext>
              </a:extLst>
            </p:cNvPr>
            <p:cNvSpPr>
              <a:spLocks noChangeArrowheads="1"/>
            </p:cNvSpPr>
            <p:nvPr/>
          </p:nvSpPr>
          <p:spPr bwMode="auto">
            <a:xfrm>
              <a:off x="4292321" y="5861050"/>
              <a:ext cx="288906" cy="247650"/>
            </a:xfrm>
            <a:custGeom>
              <a:avLst/>
              <a:gdLst>
                <a:gd name="T0" fmla="*/ 306 w 803"/>
                <a:gd name="T1" fmla="*/ 672 h 689"/>
                <a:gd name="T2" fmla="*/ 306 w 803"/>
                <a:gd name="T3" fmla="*/ 672 h 689"/>
                <a:gd name="T4" fmla="*/ 344 w 803"/>
                <a:gd name="T5" fmla="*/ 657 h 689"/>
                <a:gd name="T6" fmla="*/ 336 w 803"/>
                <a:gd name="T7" fmla="*/ 619 h 689"/>
                <a:gd name="T8" fmla="*/ 367 w 803"/>
                <a:gd name="T9" fmla="*/ 611 h 689"/>
                <a:gd name="T10" fmla="*/ 413 w 803"/>
                <a:gd name="T11" fmla="*/ 634 h 689"/>
                <a:gd name="T12" fmla="*/ 443 w 803"/>
                <a:gd name="T13" fmla="*/ 596 h 689"/>
                <a:gd name="T14" fmla="*/ 565 w 803"/>
                <a:gd name="T15" fmla="*/ 565 h 689"/>
                <a:gd name="T16" fmla="*/ 558 w 803"/>
                <a:gd name="T17" fmla="*/ 550 h 689"/>
                <a:gd name="T18" fmla="*/ 642 w 803"/>
                <a:gd name="T19" fmla="*/ 527 h 689"/>
                <a:gd name="T20" fmla="*/ 718 w 803"/>
                <a:gd name="T21" fmla="*/ 573 h 689"/>
                <a:gd name="T22" fmla="*/ 718 w 803"/>
                <a:gd name="T23" fmla="*/ 573 h 689"/>
                <a:gd name="T24" fmla="*/ 772 w 803"/>
                <a:gd name="T25" fmla="*/ 558 h 689"/>
                <a:gd name="T26" fmla="*/ 756 w 803"/>
                <a:gd name="T27" fmla="*/ 512 h 689"/>
                <a:gd name="T28" fmla="*/ 802 w 803"/>
                <a:gd name="T29" fmla="*/ 436 h 689"/>
                <a:gd name="T30" fmla="*/ 802 w 803"/>
                <a:gd name="T31" fmla="*/ 436 h 689"/>
                <a:gd name="T32" fmla="*/ 787 w 803"/>
                <a:gd name="T33" fmla="*/ 413 h 689"/>
                <a:gd name="T34" fmla="*/ 695 w 803"/>
                <a:gd name="T35" fmla="*/ 405 h 689"/>
                <a:gd name="T36" fmla="*/ 672 w 803"/>
                <a:gd name="T37" fmla="*/ 352 h 689"/>
                <a:gd name="T38" fmla="*/ 718 w 803"/>
                <a:gd name="T39" fmla="*/ 260 h 689"/>
                <a:gd name="T40" fmla="*/ 665 w 803"/>
                <a:gd name="T41" fmla="*/ 153 h 689"/>
                <a:gd name="T42" fmla="*/ 649 w 803"/>
                <a:gd name="T43" fmla="*/ 99 h 689"/>
                <a:gd name="T44" fmla="*/ 627 w 803"/>
                <a:gd name="T45" fmla="*/ 61 h 689"/>
                <a:gd name="T46" fmla="*/ 627 w 803"/>
                <a:gd name="T47" fmla="*/ 61 h 689"/>
                <a:gd name="T48" fmla="*/ 604 w 803"/>
                <a:gd name="T49" fmla="*/ 16 h 689"/>
                <a:gd name="T50" fmla="*/ 558 w 803"/>
                <a:gd name="T51" fmla="*/ 8 h 689"/>
                <a:gd name="T52" fmla="*/ 489 w 803"/>
                <a:gd name="T53" fmla="*/ 23 h 689"/>
                <a:gd name="T54" fmla="*/ 428 w 803"/>
                <a:gd name="T55" fmla="*/ 69 h 689"/>
                <a:gd name="T56" fmla="*/ 367 w 803"/>
                <a:gd name="T57" fmla="*/ 54 h 689"/>
                <a:gd name="T58" fmla="*/ 375 w 803"/>
                <a:gd name="T59" fmla="*/ 69 h 689"/>
                <a:gd name="T60" fmla="*/ 298 w 803"/>
                <a:gd name="T61" fmla="*/ 69 h 689"/>
                <a:gd name="T62" fmla="*/ 237 w 803"/>
                <a:gd name="T63" fmla="*/ 46 h 689"/>
                <a:gd name="T64" fmla="*/ 191 w 803"/>
                <a:gd name="T65" fmla="*/ 99 h 689"/>
                <a:gd name="T66" fmla="*/ 130 w 803"/>
                <a:gd name="T67" fmla="*/ 92 h 689"/>
                <a:gd name="T68" fmla="*/ 31 w 803"/>
                <a:gd name="T69" fmla="*/ 92 h 689"/>
                <a:gd name="T70" fmla="*/ 31 w 803"/>
                <a:gd name="T71" fmla="*/ 92 h 689"/>
                <a:gd name="T72" fmla="*/ 46 w 803"/>
                <a:gd name="T73" fmla="*/ 153 h 689"/>
                <a:gd name="T74" fmla="*/ 38 w 803"/>
                <a:gd name="T75" fmla="*/ 206 h 689"/>
                <a:gd name="T76" fmla="*/ 0 w 803"/>
                <a:gd name="T77" fmla="*/ 283 h 689"/>
                <a:gd name="T78" fmla="*/ 0 w 803"/>
                <a:gd name="T79" fmla="*/ 283 h 689"/>
                <a:gd name="T80" fmla="*/ 38 w 803"/>
                <a:gd name="T81" fmla="*/ 359 h 689"/>
                <a:gd name="T82" fmla="*/ 145 w 803"/>
                <a:gd name="T83" fmla="*/ 458 h 689"/>
                <a:gd name="T84" fmla="*/ 115 w 803"/>
                <a:gd name="T85" fmla="*/ 688 h 689"/>
                <a:gd name="T86" fmla="*/ 115 w 803"/>
                <a:gd name="T87" fmla="*/ 688 h 689"/>
                <a:gd name="T88" fmla="*/ 275 w 803"/>
                <a:gd name="T89" fmla="*/ 627 h 689"/>
                <a:gd name="T90" fmla="*/ 306 w 803"/>
                <a:gd name="T91" fmla="*/ 672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3" h="689">
                  <a:moveTo>
                    <a:pt x="306" y="672"/>
                  </a:moveTo>
                  <a:lnTo>
                    <a:pt x="306" y="672"/>
                  </a:lnTo>
                  <a:cubicBezTo>
                    <a:pt x="321" y="665"/>
                    <a:pt x="336" y="665"/>
                    <a:pt x="344" y="657"/>
                  </a:cubicBezTo>
                  <a:cubicBezTo>
                    <a:pt x="352" y="642"/>
                    <a:pt x="329" y="627"/>
                    <a:pt x="336" y="619"/>
                  </a:cubicBezTo>
                  <a:cubicBezTo>
                    <a:pt x="336" y="611"/>
                    <a:pt x="359" y="611"/>
                    <a:pt x="367" y="611"/>
                  </a:cubicBezTo>
                  <a:cubicBezTo>
                    <a:pt x="382" y="611"/>
                    <a:pt x="397" y="634"/>
                    <a:pt x="413" y="634"/>
                  </a:cubicBezTo>
                  <a:cubicBezTo>
                    <a:pt x="428" y="627"/>
                    <a:pt x="428" y="604"/>
                    <a:pt x="443" y="596"/>
                  </a:cubicBezTo>
                  <a:cubicBezTo>
                    <a:pt x="481" y="581"/>
                    <a:pt x="527" y="588"/>
                    <a:pt x="565" y="565"/>
                  </a:cubicBezTo>
                  <a:cubicBezTo>
                    <a:pt x="573" y="565"/>
                    <a:pt x="550" y="550"/>
                    <a:pt x="558" y="550"/>
                  </a:cubicBezTo>
                  <a:cubicBezTo>
                    <a:pt x="588" y="535"/>
                    <a:pt x="611" y="527"/>
                    <a:pt x="642" y="527"/>
                  </a:cubicBezTo>
                  <a:cubicBezTo>
                    <a:pt x="672" y="535"/>
                    <a:pt x="688" y="558"/>
                    <a:pt x="718" y="573"/>
                  </a:cubicBezTo>
                  <a:lnTo>
                    <a:pt x="718" y="573"/>
                  </a:lnTo>
                  <a:cubicBezTo>
                    <a:pt x="733" y="573"/>
                    <a:pt x="756" y="573"/>
                    <a:pt x="772" y="558"/>
                  </a:cubicBezTo>
                  <a:cubicBezTo>
                    <a:pt x="779" y="543"/>
                    <a:pt x="756" y="527"/>
                    <a:pt x="756" y="512"/>
                  </a:cubicBezTo>
                  <a:cubicBezTo>
                    <a:pt x="764" y="481"/>
                    <a:pt x="787" y="458"/>
                    <a:pt x="802" y="436"/>
                  </a:cubicBezTo>
                  <a:lnTo>
                    <a:pt x="802" y="436"/>
                  </a:lnTo>
                  <a:cubicBezTo>
                    <a:pt x="794" y="428"/>
                    <a:pt x="794" y="420"/>
                    <a:pt x="787" y="413"/>
                  </a:cubicBezTo>
                  <a:cubicBezTo>
                    <a:pt x="756" y="405"/>
                    <a:pt x="718" y="428"/>
                    <a:pt x="695" y="405"/>
                  </a:cubicBezTo>
                  <a:cubicBezTo>
                    <a:pt x="672" y="397"/>
                    <a:pt x="672" y="367"/>
                    <a:pt x="672" y="352"/>
                  </a:cubicBezTo>
                  <a:cubicBezTo>
                    <a:pt x="680" y="321"/>
                    <a:pt x="726" y="298"/>
                    <a:pt x="718" y="260"/>
                  </a:cubicBezTo>
                  <a:cubicBezTo>
                    <a:pt x="718" y="222"/>
                    <a:pt x="680" y="191"/>
                    <a:pt x="665" y="153"/>
                  </a:cubicBezTo>
                  <a:cubicBezTo>
                    <a:pt x="657" y="138"/>
                    <a:pt x="657" y="115"/>
                    <a:pt x="649" y="99"/>
                  </a:cubicBezTo>
                  <a:cubicBezTo>
                    <a:pt x="642" y="84"/>
                    <a:pt x="634" y="77"/>
                    <a:pt x="627" y="61"/>
                  </a:cubicBezTo>
                  <a:lnTo>
                    <a:pt x="627" y="61"/>
                  </a:lnTo>
                  <a:cubicBezTo>
                    <a:pt x="619" y="46"/>
                    <a:pt x="619" y="23"/>
                    <a:pt x="604" y="16"/>
                  </a:cubicBezTo>
                  <a:cubicBezTo>
                    <a:pt x="588" y="0"/>
                    <a:pt x="573" y="8"/>
                    <a:pt x="558" y="8"/>
                  </a:cubicBezTo>
                  <a:cubicBezTo>
                    <a:pt x="535" y="16"/>
                    <a:pt x="512" y="16"/>
                    <a:pt x="489" y="23"/>
                  </a:cubicBezTo>
                  <a:lnTo>
                    <a:pt x="428" y="69"/>
                  </a:lnTo>
                  <a:cubicBezTo>
                    <a:pt x="420" y="69"/>
                    <a:pt x="367" y="54"/>
                    <a:pt x="367" y="54"/>
                  </a:cubicBezTo>
                  <a:cubicBezTo>
                    <a:pt x="367" y="61"/>
                    <a:pt x="382" y="69"/>
                    <a:pt x="375" y="69"/>
                  </a:cubicBezTo>
                  <a:cubicBezTo>
                    <a:pt x="352" y="77"/>
                    <a:pt x="329" y="69"/>
                    <a:pt x="298" y="69"/>
                  </a:cubicBezTo>
                  <a:cubicBezTo>
                    <a:pt x="283" y="61"/>
                    <a:pt x="260" y="39"/>
                    <a:pt x="237" y="46"/>
                  </a:cubicBezTo>
                  <a:cubicBezTo>
                    <a:pt x="214" y="54"/>
                    <a:pt x="214" y="92"/>
                    <a:pt x="191" y="99"/>
                  </a:cubicBezTo>
                  <a:cubicBezTo>
                    <a:pt x="168" y="107"/>
                    <a:pt x="153" y="92"/>
                    <a:pt x="130" y="92"/>
                  </a:cubicBezTo>
                  <a:cubicBezTo>
                    <a:pt x="100" y="84"/>
                    <a:pt x="61" y="92"/>
                    <a:pt x="31" y="92"/>
                  </a:cubicBezTo>
                  <a:lnTo>
                    <a:pt x="31" y="92"/>
                  </a:lnTo>
                  <a:cubicBezTo>
                    <a:pt x="38" y="115"/>
                    <a:pt x="46" y="138"/>
                    <a:pt x="46" y="153"/>
                  </a:cubicBezTo>
                  <a:cubicBezTo>
                    <a:pt x="46" y="168"/>
                    <a:pt x="38" y="191"/>
                    <a:pt x="38" y="206"/>
                  </a:cubicBezTo>
                  <a:cubicBezTo>
                    <a:pt x="23" y="229"/>
                    <a:pt x="15" y="260"/>
                    <a:pt x="0" y="283"/>
                  </a:cubicBezTo>
                  <a:lnTo>
                    <a:pt x="0" y="283"/>
                  </a:lnTo>
                  <a:cubicBezTo>
                    <a:pt x="15" y="306"/>
                    <a:pt x="23" y="336"/>
                    <a:pt x="38" y="359"/>
                  </a:cubicBezTo>
                  <a:cubicBezTo>
                    <a:pt x="69" y="397"/>
                    <a:pt x="130" y="413"/>
                    <a:pt x="145" y="458"/>
                  </a:cubicBezTo>
                  <a:cubicBezTo>
                    <a:pt x="161" y="535"/>
                    <a:pt x="122" y="611"/>
                    <a:pt x="115" y="688"/>
                  </a:cubicBezTo>
                  <a:lnTo>
                    <a:pt x="115" y="688"/>
                  </a:lnTo>
                  <a:cubicBezTo>
                    <a:pt x="168" y="665"/>
                    <a:pt x="222" y="627"/>
                    <a:pt x="275" y="627"/>
                  </a:cubicBezTo>
                  <a:cubicBezTo>
                    <a:pt x="290" y="619"/>
                    <a:pt x="290" y="657"/>
                    <a:pt x="306" y="672"/>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91" name="Freeform 174">
              <a:extLst>
                <a:ext uri="{FF2B5EF4-FFF2-40B4-BE49-F238E27FC236}">
                  <a16:creationId xmlns:a16="http://schemas.microsoft.com/office/drawing/2014/main" id="{1060DD20-0914-4968-904C-EF9E41A87828}"/>
                </a:ext>
              </a:extLst>
            </p:cNvPr>
            <p:cNvSpPr>
              <a:spLocks noChangeArrowheads="1"/>
            </p:cNvSpPr>
            <p:nvPr/>
          </p:nvSpPr>
          <p:spPr bwMode="auto">
            <a:xfrm>
              <a:off x="4517731" y="5875339"/>
              <a:ext cx="130167" cy="153987"/>
            </a:xfrm>
            <a:custGeom>
              <a:avLst/>
              <a:gdLst>
                <a:gd name="T0" fmla="*/ 297 w 360"/>
                <a:gd name="T1" fmla="*/ 427 h 428"/>
                <a:gd name="T2" fmla="*/ 297 w 360"/>
                <a:gd name="T3" fmla="*/ 427 h 428"/>
                <a:gd name="T4" fmla="*/ 236 w 360"/>
                <a:gd name="T5" fmla="*/ 374 h 428"/>
                <a:gd name="T6" fmla="*/ 236 w 360"/>
                <a:gd name="T7" fmla="*/ 412 h 428"/>
                <a:gd name="T8" fmla="*/ 213 w 360"/>
                <a:gd name="T9" fmla="*/ 427 h 428"/>
                <a:gd name="T10" fmla="*/ 175 w 360"/>
                <a:gd name="T11" fmla="*/ 397 h 428"/>
                <a:gd name="T12" fmla="*/ 175 w 360"/>
                <a:gd name="T13" fmla="*/ 397 h 428"/>
                <a:gd name="T14" fmla="*/ 160 w 360"/>
                <a:gd name="T15" fmla="*/ 374 h 428"/>
                <a:gd name="T16" fmla="*/ 68 w 360"/>
                <a:gd name="T17" fmla="*/ 366 h 428"/>
                <a:gd name="T18" fmla="*/ 45 w 360"/>
                <a:gd name="T19" fmla="*/ 313 h 428"/>
                <a:gd name="T20" fmla="*/ 91 w 360"/>
                <a:gd name="T21" fmla="*/ 221 h 428"/>
                <a:gd name="T22" fmla="*/ 38 w 360"/>
                <a:gd name="T23" fmla="*/ 114 h 428"/>
                <a:gd name="T24" fmla="*/ 22 w 360"/>
                <a:gd name="T25" fmla="*/ 60 h 428"/>
                <a:gd name="T26" fmla="*/ 0 w 360"/>
                <a:gd name="T27" fmla="*/ 22 h 428"/>
                <a:gd name="T28" fmla="*/ 0 w 360"/>
                <a:gd name="T29" fmla="*/ 22 h 428"/>
                <a:gd name="T30" fmla="*/ 61 w 360"/>
                <a:gd name="T31" fmla="*/ 15 h 428"/>
                <a:gd name="T32" fmla="*/ 76 w 360"/>
                <a:gd name="T33" fmla="*/ 22 h 428"/>
                <a:gd name="T34" fmla="*/ 91 w 360"/>
                <a:gd name="T35" fmla="*/ 7 h 428"/>
                <a:gd name="T36" fmla="*/ 137 w 360"/>
                <a:gd name="T37" fmla="*/ 0 h 428"/>
                <a:gd name="T38" fmla="*/ 137 w 360"/>
                <a:gd name="T39" fmla="*/ 0 h 428"/>
                <a:gd name="T40" fmla="*/ 145 w 360"/>
                <a:gd name="T41" fmla="*/ 38 h 428"/>
                <a:gd name="T42" fmla="*/ 175 w 360"/>
                <a:gd name="T43" fmla="*/ 68 h 428"/>
                <a:gd name="T44" fmla="*/ 198 w 360"/>
                <a:gd name="T45" fmla="*/ 45 h 428"/>
                <a:gd name="T46" fmla="*/ 206 w 360"/>
                <a:gd name="T47" fmla="*/ 76 h 428"/>
                <a:gd name="T48" fmla="*/ 236 w 360"/>
                <a:gd name="T49" fmla="*/ 53 h 428"/>
                <a:gd name="T50" fmla="*/ 259 w 360"/>
                <a:gd name="T51" fmla="*/ 68 h 428"/>
                <a:gd name="T52" fmla="*/ 297 w 360"/>
                <a:gd name="T53" fmla="*/ 53 h 428"/>
                <a:gd name="T54" fmla="*/ 336 w 360"/>
                <a:gd name="T55" fmla="*/ 76 h 428"/>
                <a:gd name="T56" fmla="*/ 336 w 360"/>
                <a:gd name="T57" fmla="*/ 76 h 428"/>
                <a:gd name="T58" fmla="*/ 305 w 360"/>
                <a:gd name="T59" fmla="*/ 99 h 428"/>
                <a:gd name="T60" fmla="*/ 305 w 360"/>
                <a:gd name="T61" fmla="*/ 122 h 428"/>
                <a:gd name="T62" fmla="*/ 320 w 360"/>
                <a:gd name="T63" fmla="*/ 144 h 428"/>
                <a:gd name="T64" fmla="*/ 297 w 360"/>
                <a:gd name="T65" fmla="*/ 229 h 428"/>
                <a:gd name="T66" fmla="*/ 320 w 360"/>
                <a:gd name="T67" fmla="*/ 244 h 428"/>
                <a:gd name="T68" fmla="*/ 359 w 360"/>
                <a:gd name="T69" fmla="*/ 320 h 428"/>
                <a:gd name="T70" fmla="*/ 359 w 360"/>
                <a:gd name="T71" fmla="*/ 320 h 428"/>
                <a:gd name="T72" fmla="*/ 297 w 360"/>
                <a:gd name="T73" fmla="*/ 427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0" h="428">
                  <a:moveTo>
                    <a:pt x="297" y="427"/>
                  </a:moveTo>
                  <a:lnTo>
                    <a:pt x="297" y="427"/>
                  </a:lnTo>
                  <a:cubicBezTo>
                    <a:pt x="274" y="404"/>
                    <a:pt x="267" y="381"/>
                    <a:pt x="236" y="374"/>
                  </a:cubicBezTo>
                  <a:cubicBezTo>
                    <a:pt x="229" y="366"/>
                    <a:pt x="244" y="397"/>
                    <a:pt x="236" y="412"/>
                  </a:cubicBezTo>
                  <a:cubicBezTo>
                    <a:pt x="229" y="419"/>
                    <a:pt x="221" y="427"/>
                    <a:pt x="213" y="427"/>
                  </a:cubicBezTo>
                  <a:cubicBezTo>
                    <a:pt x="198" y="419"/>
                    <a:pt x="190" y="404"/>
                    <a:pt x="175" y="397"/>
                  </a:cubicBezTo>
                  <a:lnTo>
                    <a:pt x="175" y="397"/>
                  </a:lnTo>
                  <a:cubicBezTo>
                    <a:pt x="167" y="389"/>
                    <a:pt x="167" y="381"/>
                    <a:pt x="160" y="374"/>
                  </a:cubicBezTo>
                  <a:cubicBezTo>
                    <a:pt x="129" y="366"/>
                    <a:pt x="91" y="389"/>
                    <a:pt x="68" y="366"/>
                  </a:cubicBezTo>
                  <a:cubicBezTo>
                    <a:pt x="45" y="358"/>
                    <a:pt x="45" y="328"/>
                    <a:pt x="45" y="313"/>
                  </a:cubicBezTo>
                  <a:cubicBezTo>
                    <a:pt x="53" y="282"/>
                    <a:pt x="99" y="259"/>
                    <a:pt x="91" y="221"/>
                  </a:cubicBezTo>
                  <a:cubicBezTo>
                    <a:pt x="91" y="183"/>
                    <a:pt x="53" y="152"/>
                    <a:pt x="38" y="114"/>
                  </a:cubicBezTo>
                  <a:cubicBezTo>
                    <a:pt x="30" y="99"/>
                    <a:pt x="30" y="76"/>
                    <a:pt x="22" y="60"/>
                  </a:cubicBezTo>
                  <a:cubicBezTo>
                    <a:pt x="15" y="45"/>
                    <a:pt x="7" y="38"/>
                    <a:pt x="0" y="22"/>
                  </a:cubicBezTo>
                  <a:lnTo>
                    <a:pt x="0" y="22"/>
                  </a:lnTo>
                  <a:cubicBezTo>
                    <a:pt x="22" y="15"/>
                    <a:pt x="38" y="7"/>
                    <a:pt x="61" y="15"/>
                  </a:cubicBezTo>
                  <a:cubicBezTo>
                    <a:pt x="68" y="15"/>
                    <a:pt x="68" y="30"/>
                    <a:pt x="76" y="22"/>
                  </a:cubicBezTo>
                  <a:cubicBezTo>
                    <a:pt x="84" y="22"/>
                    <a:pt x="84" y="7"/>
                    <a:pt x="91" y="7"/>
                  </a:cubicBezTo>
                  <a:cubicBezTo>
                    <a:pt x="106" y="0"/>
                    <a:pt x="122" y="0"/>
                    <a:pt x="137" y="0"/>
                  </a:cubicBezTo>
                  <a:lnTo>
                    <a:pt x="137" y="0"/>
                  </a:lnTo>
                  <a:cubicBezTo>
                    <a:pt x="137" y="7"/>
                    <a:pt x="137" y="22"/>
                    <a:pt x="145" y="38"/>
                  </a:cubicBezTo>
                  <a:cubicBezTo>
                    <a:pt x="152" y="53"/>
                    <a:pt x="160" y="68"/>
                    <a:pt x="175" y="68"/>
                  </a:cubicBezTo>
                  <a:cubicBezTo>
                    <a:pt x="183" y="68"/>
                    <a:pt x="190" y="53"/>
                    <a:pt x="198" y="45"/>
                  </a:cubicBezTo>
                  <a:cubicBezTo>
                    <a:pt x="198" y="45"/>
                    <a:pt x="198" y="76"/>
                    <a:pt x="206" y="76"/>
                  </a:cubicBezTo>
                  <a:cubicBezTo>
                    <a:pt x="206" y="68"/>
                    <a:pt x="236" y="53"/>
                    <a:pt x="236" y="53"/>
                  </a:cubicBezTo>
                  <a:cubicBezTo>
                    <a:pt x="244" y="60"/>
                    <a:pt x="252" y="68"/>
                    <a:pt x="259" y="68"/>
                  </a:cubicBezTo>
                  <a:cubicBezTo>
                    <a:pt x="274" y="68"/>
                    <a:pt x="290" y="45"/>
                    <a:pt x="297" y="53"/>
                  </a:cubicBezTo>
                  <a:cubicBezTo>
                    <a:pt x="313" y="53"/>
                    <a:pt x="320" y="68"/>
                    <a:pt x="336" y="76"/>
                  </a:cubicBezTo>
                  <a:lnTo>
                    <a:pt x="336" y="76"/>
                  </a:lnTo>
                  <a:cubicBezTo>
                    <a:pt x="320" y="83"/>
                    <a:pt x="313" y="91"/>
                    <a:pt x="305" y="99"/>
                  </a:cubicBezTo>
                  <a:cubicBezTo>
                    <a:pt x="297" y="106"/>
                    <a:pt x="305" y="114"/>
                    <a:pt x="305" y="122"/>
                  </a:cubicBezTo>
                  <a:cubicBezTo>
                    <a:pt x="305" y="129"/>
                    <a:pt x="320" y="137"/>
                    <a:pt x="320" y="144"/>
                  </a:cubicBezTo>
                  <a:cubicBezTo>
                    <a:pt x="313" y="175"/>
                    <a:pt x="297" y="198"/>
                    <a:pt x="297" y="229"/>
                  </a:cubicBezTo>
                  <a:cubicBezTo>
                    <a:pt x="297" y="236"/>
                    <a:pt x="320" y="236"/>
                    <a:pt x="320" y="244"/>
                  </a:cubicBezTo>
                  <a:cubicBezTo>
                    <a:pt x="336" y="267"/>
                    <a:pt x="343" y="297"/>
                    <a:pt x="359" y="320"/>
                  </a:cubicBezTo>
                  <a:lnTo>
                    <a:pt x="359" y="320"/>
                  </a:lnTo>
                  <a:cubicBezTo>
                    <a:pt x="328" y="351"/>
                    <a:pt x="305" y="381"/>
                    <a:pt x="297" y="427"/>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92" name="Freeform 175">
              <a:extLst>
                <a:ext uri="{FF2B5EF4-FFF2-40B4-BE49-F238E27FC236}">
                  <a16:creationId xmlns:a16="http://schemas.microsoft.com/office/drawing/2014/main" id="{5D849859-91BC-444E-9D5C-ADF1AAF3FA13}"/>
                </a:ext>
              </a:extLst>
            </p:cNvPr>
            <p:cNvSpPr>
              <a:spLocks noChangeArrowheads="1"/>
            </p:cNvSpPr>
            <p:nvPr/>
          </p:nvSpPr>
          <p:spPr bwMode="auto">
            <a:xfrm>
              <a:off x="3998653" y="5929314"/>
              <a:ext cx="352402" cy="206375"/>
            </a:xfrm>
            <a:custGeom>
              <a:avLst/>
              <a:gdLst>
                <a:gd name="T0" fmla="*/ 817 w 979"/>
                <a:gd name="T1" fmla="*/ 92 h 574"/>
                <a:gd name="T2" fmla="*/ 817 w 979"/>
                <a:gd name="T3" fmla="*/ 92 h 574"/>
                <a:gd name="T4" fmla="*/ 855 w 979"/>
                <a:gd name="T5" fmla="*/ 168 h 574"/>
                <a:gd name="T6" fmla="*/ 962 w 979"/>
                <a:gd name="T7" fmla="*/ 267 h 574"/>
                <a:gd name="T8" fmla="*/ 932 w 979"/>
                <a:gd name="T9" fmla="*/ 497 h 574"/>
                <a:gd name="T10" fmla="*/ 932 w 979"/>
                <a:gd name="T11" fmla="*/ 497 h 574"/>
                <a:gd name="T12" fmla="*/ 748 w 979"/>
                <a:gd name="T13" fmla="*/ 573 h 574"/>
                <a:gd name="T14" fmla="*/ 748 w 979"/>
                <a:gd name="T15" fmla="*/ 573 h 574"/>
                <a:gd name="T16" fmla="*/ 642 w 979"/>
                <a:gd name="T17" fmla="*/ 504 h 574"/>
                <a:gd name="T18" fmla="*/ 603 w 979"/>
                <a:gd name="T19" fmla="*/ 489 h 574"/>
                <a:gd name="T20" fmla="*/ 596 w 979"/>
                <a:gd name="T21" fmla="*/ 512 h 574"/>
                <a:gd name="T22" fmla="*/ 550 w 979"/>
                <a:gd name="T23" fmla="*/ 512 h 574"/>
                <a:gd name="T24" fmla="*/ 512 w 979"/>
                <a:gd name="T25" fmla="*/ 497 h 574"/>
                <a:gd name="T26" fmla="*/ 481 w 979"/>
                <a:gd name="T27" fmla="*/ 542 h 574"/>
                <a:gd name="T28" fmla="*/ 443 w 979"/>
                <a:gd name="T29" fmla="*/ 481 h 574"/>
                <a:gd name="T30" fmla="*/ 374 w 979"/>
                <a:gd name="T31" fmla="*/ 497 h 574"/>
                <a:gd name="T32" fmla="*/ 344 w 979"/>
                <a:gd name="T33" fmla="*/ 489 h 574"/>
                <a:gd name="T34" fmla="*/ 313 w 979"/>
                <a:gd name="T35" fmla="*/ 466 h 574"/>
                <a:gd name="T36" fmla="*/ 237 w 979"/>
                <a:gd name="T37" fmla="*/ 489 h 574"/>
                <a:gd name="T38" fmla="*/ 175 w 979"/>
                <a:gd name="T39" fmla="*/ 497 h 574"/>
                <a:gd name="T40" fmla="*/ 107 w 979"/>
                <a:gd name="T41" fmla="*/ 481 h 574"/>
                <a:gd name="T42" fmla="*/ 76 w 979"/>
                <a:gd name="T43" fmla="*/ 466 h 574"/>
                <a:gd name="T44" fmla="*/ 76 w 979"/>
                <a:gd name="T45" fmla="*/ 466 h 574"/>
                <a:gd name="T46" fmla="*/ 99 w 979"/>
                <a:gd name="T47" fmla="*/ 390 h 574"/>
                <a:gd name="T48" fmla="*/ 38 w 979"/>
                <a:gd name="T49" fmla="*/ 275 h 574"/>
                <a:gd name="T50" fmla="*/ 69 w 979"/>
                <a:gd name="T51" fmla="*/ 237 h 574"/>
                <a:gd name="T52" fmla="*/ 23 w 979"/>
                <a:gd name="T53" fmla="*/ 191 h 574"/>
                <a:gd name="T54" fmla="*/ 31 w 979"/>
                <a:gd name="T55" fmla="*/ 122 h 574"/>
                <a:gd name="T56" fmla="*/ 15 w 979"/>
                <a:gd name="T57" fmla="*/ 46 h 574"/>
                <a:gd name="T58" fmla="*/ 69 w 979"/>
                <a:gd name="T59" fmla="*/ 15 h 574"/>
                <a:gd name="T60" fmla="*/ 69 w 979"/>
                <a:gd name="T61" fmla="*/ 15 h 574"/>
                <a:gd name="T62" fmla="*/ 145 w 979"/>
                <a:gd name="T63" fmla="*/ 54 h 574"/>
                <a:gd name="T64" fmla="*/ 214 w 979"/>
                <a:gd name="T65" fmla="*/ 61 h 574"/>
                <a:gd name="T66" fmla="*/ 306 w 979"/>
                <a:gd name="T67" fmla="*/ 8 h 574"/>
                <a:gd name="T68" fmla="*/ 374 w 979"/>
                <a:gd name="T69" fmla="*/ 46 h 574"/>
                <a:gd name="T70" fmla="*/ 382 w 979"/>
                <a:gd name="T71" fmla="*/ 8 h 574"/>
                <a:gd name="T72" fmla="*/ 405 w 979"/>
                <a:gd name="T73" fmla="*/ 8 h 574"/>
                <a:gd name="T74" fmla="*/ 466 w 979"/>
                <a:gd name="T75" fmla="*/ 107 h 574"/>
                <a:gd name="T76" fmla="*/ 527 w 979"/>
                <a:gd name="T77" fmla="*/ 145 h 574"/>
                <a:gd name="T78" fmla="*/ 588 w 979"/>
                <a:gd name="T79" fmla="*/ 115 h 574"/>
                <a:gd name="T80" fmla="*/ 664 w 979"/>
                <a:gd name="T81" fmla="*/ 77 h 574"/>
                <a:gd name="T82" fmla="*/ 710 w 979"/>
                <a:gd name="T83" fmla="*/ 92 h 574"/>
                <a:gd name="T84" fmla="*/ 733 w 979"/>
                <a:gd name="T85" fmla="*/ 77 h 574"/>
                <a:gd name="T86" fmla="*/ 817 w 979"/>
                <a:gd name="T87" fmla="*/ 92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79" h="574">
                  <a:moveTo>
                    <a:pt x="817" y="92"/>
                  </a:moveTo>
                  <a:lnTo>
                    <a:pt x="817" y="92"/>
                  </a:lnTo>
                  <a:cubicBezTo>
                    <a:pt x="832" y="115"/>
                    <a:pt x="840" y="145"/>
                    <a:pt x="855" y="168"/>
                  </a:cubicBezTo>
                  <a:cubicBezTo>
                    <a:pt x="886" y="206"/>
                    <a:pt x="947" y="222"/>
                    <a:pt x="962" y="267"/>
                  </a:cubicBezTo>
                  <a:cubicBezTo>
                    <a:pt x="978" y="344"/>
                    <a:pt x="939" y="420"/>
                    <a:pt x="932" y="497"/>
                  </a:cubicBezTo>
                  <a:lnTo>
                    <a:pt x="932" y="497"/>
                  </a:lnTo>
                  <a:cubicBezTo>
                    <a:pt x="748" y="573"/>
                    <a:pt x="748" y="573"/>
                    <a:pt x="748" y="573"/>
                  </a:cubicBezTo>
                  <a:lnTo>
                    <a:pt x="748" y="573"/>
                  </a:lnTo>
                  <a:cubicBezTo>
                    <a:pt x="718" y="550"/>
                    <a:pt x="680" y="520"/>
                    <a:pt x="642" y="504"/>
                  </a:cubicBezTo>
                  <a:cubicBezTo>
                    <a:pt x="626" y="497"/>
                    <a:pt x="611" y="489"/>
                    <a:pt x="603" y="489"/>
                  </a:cubicBezTo>
                  <a:cubicBezTo>
                    <a:pt x="596" y="497"/>
                    <a:pt x="603" y="504"/>
                    <a:pt x="596" y="512"/>
                  </a:cubicBezTo>
                  <a:cubicBezTo>
                    <a:pt x="580" y="512"/>
                    <a:pt x="565" y="512"/>
                    <a:pt x="550" y="512"/>
                  </a:cubicBezTo>
                  <a:cubicBezTo>
                    <a:pt x="535" y="512"/>
                    <a:pt x="527" y="489"/>
                    <a:pt x="512" y="497"/>
                  </a:cubicBezTo>
                  <a:cubicBezTo>
                    <a:pt x="496" y="504"/>
                    <a:pt x="504" y="542"/>
                    <a:pt x="481" y="542"/>
                  </a:cubicBezTo>
                  <a:cubicBezTo>
                    <a:pt x="458" y="535"/>
                    <a:pt x="466" y="489"/>
                    <a:pt x="443" y="481"/>
                  </a:cubicBezTo>
                  <a:cubicBezTo>
                    <a:pt x="420" y="474"/>
                    <a:pt x="397" y="497"/>
                    <a:pt x="374" y="497"/>
                  </a:cubicBezTo>
                  <a:cubicBezTo>
                    <a:pt x="367" y="497"/>
                    <a:pt x="351" y="497"/>
                    <a:pt x="344" y="489"/>
                  </a:cubicBezTo>
                  <a:cubicBezTo>
                    <a:pt x="328" y="481"/>
                    <a:pt x="328" y="466"/>
                    <a:pt x="313" y="466"/>
                  </a:cubicBezTo>
                  <a:cubicBezTo>
                    <a:pt x="290" y="466"/>
                    <a:pt x="260" y="481"/>
                    <a:pt x="237" y="489"/>
                  </a:cubicBezTo>
                  <a:cubicBezTo>
                    <a:pt x="214" y="497"/>
                    <a:pt x="198" y="504"/>
                    <a:pt x="175" y="497"/>
                  </a:cubicBezTo>
                  <a:cubicBezTo>
                    <a:pt x="153" y="497"/>
                    <a:pt x="130" y="489"/>
                    <a:pt x="107" y="481"/>
                  </a:cubicBezTo>
                  <a:cubicBezTo>
                    <a:pt x="99" y="481"/>
                    <a:pt x="92" y="474"/>
                    <a:pt x="76" y="466"/>
                  </a:cubicBezTo>
                  <a:lnTo>
                    <a:pt x="76" y="466"/>
                  </a:lnTo>
                  <a:cubicBezTo>
                    <a:pt x="84" y="443"/>
                    <a:pt x="107" y="420"/>
                    <a:pt x="99" y="390"/>
                  </a:cubicBezTo>
                  <a:cubicBezTo>
                    <a:pt x="92" y="352"/>
                    <a:pt x="53" y="313"/>
                    <a:pt x="38" y="275"/>
                  </a:cubicBezTo>
                  <a:cubicBezTo>
                    <a:pt x="38" y="260"/>
                    <a:pt x="69" y="252"/>
                    <a:pt x="69" y="237"/>
                  </a:cubicBezTo>
                  <a:cubicBezTo>
                    <a:pt x="61" y="222"/>
                    <a:pt x="31" y="214"/>
                    <a:pt x="23" y="191"/>
                  </a:cubicBezTo>
                  <a:cubicBezTo>
                    <a:pt x="15" y="168"/>
                    <a:pt x="31" y="145"/>
                    <a:pt x="31" y="122"/>
                  </a:cubicBezTo>
                  <a:cubicBezTo>
                    <a:pt x="23" y="100"/>
                    <a:pt x="0" y="69"/>
                    <a:pt x="15" y="46"/>
                  </a:cubicBezTo>
                  <a:cubicBezTo>
                    <a:pt x="23" y="31"/>
                    <a:pt x="46" y="23"/>
                    <a:pt x="69" y="15"/>
                  </a:cubicBezTo>
                  <a:lnTo>
                    <a:pt x="69" y="15"/>
                  </a:lnTo>
                  <a:cubicBezTo>
                    <a:pt x="92" y="31"/>
                    <a:pt x="122" y="46"/>
                    <a:pt x="145" y="54"/>
                  </a:cubicBezTo>
                  <a:cubicBezTo>
                    <a:pt x="168" y="61"/>
                    <a:pt x="191" y="69"/>
                    <a:pt x="214" y="61"/>
                  </a:cubicBezTo>
                  <a:cubicBezTo>
                    <a:pt x="244" y="54"/>
                    <a:pt x="267" y="8"/>
                    <a:pt x="306" y="8"/>
                  </a:cubicBezTo>
                  <a:cubicBezTo>
                    <a:pt x="328" y="0"/>
                    <a:pt x="344" y="46"/>
                    <a:pt x="374" y="46"/>
                  </a:cubicBezTo>
                  <a:cubicBezTo>
                    <a:pt x="382" y="46"/>
                    <a:pt x="374" y="15"/>
                    <a:pt x="382" y="8"/>
                  </a:cubicBezTo>
                  <a:cubicBezTo>
                    <a:pt x="382" y="0"/>
                    <a:pt x="397" y="0"/>
                    <a:pt x="405" y="8"/>
                  </a:cubicBezTo>
                  <a:cubicBezTo>
                    <a:pt x="428" y="38"/>
                    <a:pt x="443" y="77"/>
                    <a:pt x="466" y="107"/>
                  </a:cubicBezTo>
                  <a:cubicBezTo>
                    <a:pt x="481" y="122"/>
                    <a:pt x="504" y="145"/>
                    <a:pt x="527" y="145"/>
                  </a:cubicBezTo>
                  <a:cubicBezTo>
                    <a:pt x="550" y="145"/>
                    <a:pt x="573" y="130"/>
                    <a:pt x="588" y="115"/>
                  </a:cubicBezTo>
                  <a:cubicBezTo>
                    <a:pt x="619" y="107"/>
                    <a:pt x="642" y="84"/>
                    <a:pt x="664" y="77"/>
                  </a:cubicBezTo>
                  <a:cubicBezTo>
                    <a:pt x="680" y="77"/>
                    <a:pt x="695" y="92"/>
                    <a:pt x="710" y="92"/>
                  </a:cubicBezTo>
                  <a:cubicBezTo>
                    <a:pt x="718" y="92"/>
                    <a:pt x="725" y="77"/>
                    <a:pt x="733" y="77"/>
                  </a:cubicBezTo>
                  <a:cubicBezTo>
                    <a:pt x="764" y="77"/>
                    <a:pt x="794" y="84"/>
                    <a:pt x="817" y="92"/>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93" name="Freeform 176">
              <a:extLst>
                <a:ext uri="{FF2B5EF4-FFF2-40B4-BE49-F238E27FC236}">
                  <a16:creationId xmlns:a16="http://schemas.microsoft.com/office/drawing/2014/main" id="{AC3ABEE8-FED6-4DF7-847B-EEF6076BCF0C}"/>
                </a:ext>
              </a:extLst>
            </p:cNvPr>
            <p:cNvSpPr>
              <a:spLocks noChangeArrowheads="1"/>
            </p:cNvSpPr>
            <p:nvPr/>
          </p:nvSpPr>
          <p:spPr bwMode="auto">
            <a:xfrm>
              <a:off x="4022463" y="5729288"/>
              <a:ext cx="292081" cy="252412"/>
            </a:xfrm>
            <a:custGeom>
              <a:avLst/>
              <a:gdLst>
                <a:gd name="T0" fmla="*/ 0 w 810"/>
                <a:gd name="T1" fmla="*/ 572 h 703"/>
                <a:gd name="T2" fmla="*/ 0 w 810"/>
                <a:gd name="T3" fmla="*/ 572 h 703"/>
                <a:gd name="T4" fmla="*/ 76 w 810"/>
                <a:gd name="T5" fmla="*/ 611 h 703"/>
                <a:gd name="T6" fmla="*/ 145 w 810"/>
                <a:gd name="T7" fmla="*/ 618 h 703"/>
                <a:gd name="T8" fmla="*/ 237 w 810"/>
                <a:gd name="T9" fmla="*/ 565 h 703"/>
                <a:gd name="T10" fmla="*/ 305 w 810"/>
                <a:gd name="T11" fmla="*/ 603 h 703"/>
                <a:gd name="T12" fmla="*/ 313 w 810"/>
                <a:gd name="T13" fmla="*/ 565 h 703"/>
                <a:gd name="T14" fmla="*/ 336 w 810"/>
                <a:gd name="T15" fmla="*/ 565 h 703"/>
                <a:gd name="T16" fmla="*/ 397 w 810"/>
                <a:gd name="T17" fmla="*/ 664 h 703"/>
                <a:gd name="T18" fmla="*/ 458 w 810"/>
                <a:gd name="T19" fmla="*/ 702 h 703"/>
                <a:gd name="T20" fmla="*/ 519 w 810"/>
                <a:gd name="T21" fmla="*/ 672 h 703"/>
                <a:gd name="T22" fmla="*/ 595 w 810"/>
                <a:gd name="T23" fmla="*/ 634 h 703"/>
                <a:gd name="T24" fmla="*/ 641 w 810"/>
                <a:gd name="T25" fmla="*/ 649 h 703"/>
                <a:gd name="T26" fmla="*/ 664 w 810"/>
                <a:gd name="T27" fmla="*/ 634 h 703"/>
                <a:gd name="T28" fmla="*/ 748 w 810"/>
                <a:gd name="T29" fmla="*/ 649 h 703"/>
                <a:gd name="T30" fmla="*/ 748 w 810"/>
                <a:gd name="T31" fmla="*/ 649 h 703"/>
                <a:gd name="T32" fmla="*/ 786 w 810"/>
                <a:gd name="T33" fmla="*/ 572 h 703"/>
                <a:gd name="T34" fmla="*/ 794 w 810"/>
                <a:gd name="T35" fmla="*/ 519 h 703"/>
                <a:gd name="T36" fmla="*/ 779 w 810"/>
                <a:gd name="T37" fmla="*/ 458 h 703"/>
                <a:gd name="T38" fmla="*/ 779 w 810"/>
                <a:gd name="T39" fmla="*/ 458 h 703"/>
                <a:gd name="T40" fmla="*/ 794 w 810"/>
                <a:gd name="T41" fmla="*/ 374 h 703"/>
                <a:gd name="T42" fmla="*/ 809 w 810"/>
                <a:gd name="T43" fmla="*/ 343 h 703"/>
                <a:gd name="T44" fmla="*/ 779 w 810"/>
                <a:gd name="T45" fmla="*/ 236 h 703"/>
                <a:gd name="T46" fmla="*/ 740 w 810"/>
                <a:gd name="T47" fmla="*/ 168 h 703"/>
                <a:gd name="T48" fmla="*/ 740 w 810"/>
                <a:gd name="T49" fmla="*/ 84 h 703"/>
                <a:gd name="T50" fmla="*/ 740 w 810"/>
                <a:gd name="T51" fmla="*/ 84 h 703"/>
                <a:gd name="T52" fmla="*/ 687 w 810"/>
                <a:gd name="T53" fmla="*/ 0 h 703"/>
                <a:gd name="T54" fmla="*/ 687 w 810"/>
                <a:gd name="T55" fmla="*/ 0 h 703"/>
                <a:gd name="T56" fmla="*/ 656 w 810"/>
                <a:gd name="T57" fmla="*/ 39 h 703"/>
                <a:gd name="T58" fmla="*/ 595 w 810"/>
                <a:gd name="T59" fmla="*/ 46 h 703"/>
                <a:gd name="T60" fmla="*/ 557 w 810"/>
                <a:gd name="T61" fmla="*/ 31 h 703"/>
                <a:gd name="T62" fmla="*/ 527 w 810"/>
                <a:gd name="T63" fmla="*/ 39 h 703"/>
                <a:gd name="T64" fmla="*/ 504 w 810"/>
                <a:gd name="T65" fmla="*/ 77 h 703"/>
                <a:gd name="T66" fmla="*/ 458 w 810"/>
                <a:gd name="T67" fmla="*/ 91 h 703"/>
                <a:gd name="T68" fmla="*/ 420 w 810"/>
                <a:gd name="T69" fmla="*/ 54 h 703"/>
                <a:gd name="T70" fmla="*/ 313 w 810"/>
                <a:gd name="T71" fmla="*/ 91 h 703"/>
                <a:gd name="T72" fmla="*/ 313 w 810"/>
                <a:gd name="T73" fmla="*/ 91 h 703"/>
                <a:gd name="T74" fmla="*/ 336 w 810"/>
                <a:gd name="T75" fmla="*/ 137 h 703"/>
                <a:gd name="T76" fmla="*/ 336 w 810"/>
                <a:gd name="T77" fmla="*/ 206 h 703"/>
                <a:gd name="T78" fmla="*/ 305 w 810"/>
                <a:gd name="T79" fmla="*/ 213 h 703"/>
                <a:gd name="T80" fmla="*/ 275 w 810"/>
                <a:gd name="T81" fmla="*/ 290 h 703"/>
                <a:gd name="T82" fmla="*/ 175 w 810"/>
                <a:gd name="T83" fmla="*/ 252 h 703"/>
                <a:gd name="T84" fmla="*/ 145 w 810"/>
                <a:gd name="T85" fmla="*/ 259 h 703"/>
                <a:gd name="T86" fmla="*/ 145 w 810"/>
                <a:gd name="T87" fmla="*/ 313 h 703"/>
                <a:gd name="T88" fmla="*/ 106 w 810"/>
                <a:gd name="T89" fmla="*/ 359 h 703"/>
                <a:gd name="T90" fmla="*/ 106 w 810"/>
                <a:gd name="T91" fmla="*/ 359 h 703"/>
                <a:gd name="T92" fmla="*/ 84 w 810"/>
                <a:gd name="T93" fmla="*/ 412 h 703"/>
                <a:gd name="T94" fmla="*/ 122 w 810"/>
                <a:gd name="T95" fmla="*/ 458 h 703"/>
                <a:gd name="T96" fmla="*/ 99 w 810"/>
                <a:gd name="T97" fmla="*/ 488 h 703"/>
                <a:gd name="T98" fmla="*/ 61 w 810"/>
                <a:gd name="T99" fmla="*/ 488 h 703"/>
                <a:gd name="T100" fmla="*/ 61 w 810"/>
                <a:gd name="T101" fmla="*/ 488 h 703"/>
                <a:gd name="T102" fmla="*/ 53 w 810"/>
                <a:gd name="T103" fmla="*/ 549 h 703"/>
                <a:gd name="T104" fmla="*/ 0 w 810"/>
                <a:gd name="T105" fmla="*/ 572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10" h="703">
                  <a:moveTo>
                    <a:pt x="0" y="572"/>
                  </a:moveTo>
                  <a:lnTo>
                    <a:pt x="0" y="572"/>
                  </a:lnTo>
                  <a:cubicBezTo>
                    <a:pt x="23" y="588"/>
                    <a:pt x="53" y="603"/>
                    <a:pt x="76" y="611"/>
                  </a:cubicBezTo>
                  <a:cubicBezTo>
                    <a:pt x="99" y="618"/>
                    <a:pt x="122" y="626"/>
                    <a:pt x="145" y="618"/>
                  </a:cubicBezTo>
                  <a:cubicBezTo>
                    <a:pt x="175" y="611"/>
                    <a:pt x="198" y="565"/>
                    <a:pt x="237" y="565"/>
                  </a:cubicBezTo>
                  <a:cubicBezTo>
                    <a:pt x="259" y="557"/>
                    <a:pt x="275" y="603"/>
                    <a:pt x="305" y="603"/>
                  </a:cubicBezTo>
                  <a:cubicBezTo>
                    <a:pt x="313" y="603"/>
                    <a:pt x="305" y="572"/>
                    <a:pt x="313" y="565"/>
                  </a:cubicBezTo>
                  <a:cubicBezTo>
                    <a:pt x="313" y="557"/>
                    <a:pt x="328" y="557"/>
                    <a:pt x="336" y="565"/>
                  </a:cubicBezTo>
                  <a:cubicBezTo>
                    <a:pt x="359" y="595"/>
                    <a:pt x="374" y="634"/>
                    <a:pt x="397" y="664"/>
                  </a:cubicBezTo>
                  <a:cubicBezTo>
                    <a:pt x="412" y="679"/>
                    <a:pt x="435" y="702"/>
                    <a:pt x="458" y="702"/>
                  </a:cubicBezTo>
                  <a:cubicBezTo>
                    <a:pt x="481" y="702"/>
                    <a:pt x="504" y="687"/>
                    <a:pt x="519" y="672"/>
                  </a:cubicBezTo>
                  <a:cubicBezTo>
                    <a:pt x="550" y="664"/>
                    <a:pt x="573" y="641"/>
                    <a:pt x="595" y="634"/>
                  </a:cubicBezTo>
                  <a:cubicBezTo>
                    <a:pt x="611" y="634"/>
                    <a:pt x="626" y="649"/>
                    <a:pt x="641" y="649"/>
                  </a:cubicBezTo>
                  <a:cubicBezTo>
                    <a:pt x="649" y="649"/>
                    <a:pt x="656" y="634"/>
                    <a:pt x="664" y="634"/>
                  </a:cubicBezTo>
                  <a:cubicBezTo>
                    <a:pt x="695" y="634"/>
                    <a:pt x="725" y="641"/>
                    <a:pt x="748" y="649"/>
                  </a:cubicBezTo>
                  <a:lnTo>
                    <a:pt x="748" y="649"/>
                  </a:lnTo>
                  <a:cubicBezTo>
                    <a:pt x="763" y="626"/>
                    <a:pt x="771" y="595"/>
                    <a:pt x="786" y="572"/>
                  </a:cubicBezTo>
                  <a:cubicBezTo>
                    <a:pt x="786" y="557"/>
                    <a:pt x="794" y="534"/>
                    <a:pt x="794" y="519"/>
                  </a:cubicBezTo>
                  <a:cubicBezTo>
                    <a:pt x="794" y="504"/>
                    <a:pt x="786" y="481"/>
                    <a:pt x="779" y="458"/>
                  </a:cubicBezTo>
                  <a:lnTo>
                    <a:pt x="779" y="458"/>
                  </a:lnTo>
                  <a:cubicBezTo>
                    <a:pt x="786" y="435"/>
                    <a:pt x="786" y="405"/>
                    <a:pt x="794" y="374"/>
                  </a:cubicBezTo>
                  <a:cubicBezTo>
                    <a:pt x="794" y="366"/>
                    <a:pt x="809" y="359"/>
                    <a:pt x="809" y="343"/>
                  </a:cubicBezTo>
                  <a:cubicBezTo>
                    <a:pt x="802" y="305"/>
                    <a:pt x="786" y="267"/>
                    <a:pt x="779" y="236"/>
                  </a:cubicBezTo>
                  <a:cubicBezTo>
                    <a:pt x="763" y="206"/>
                    <a:pt x="748" y="191"/>
                    <a:pt x="740" y="168"/>
                  </a:cubicBezTo>
                  <a:cubicBezTo>
                    <a:pt x="733" y="137"/>
                    <a:pt x="740" y="114"/>
                    <a:pt x="740" y="84"/>
                  </a:cubicBezTo>
                  <a:lnTo>
                    <a:pt x="740" y="84"/>
                  </a:lnTo>
                  <a:cubicBezTo>
                    <a:pt x="687" y="0"/>
                    <a:pt x="687" y="0"/>
                    <a:pt x="687" y="0"/>
                  </a:cubicBezTo>
                  <a:lnTo>
                    <a:pt x="687" y="0"/>
                  </a:lnTo>
                  <a:cubicBezTo>
                    <a:pt x="679" y="16"/>
                    <a:pt x="672" y="31"/>
                    <a:pt x="656" y="39"/>
                  </a:cubicBezTo>
                  <a:cubicBezTo>
                    <a:pt x="641" y="46"/>
                    <a:pt x="618" y="46"/>
                    <a:pt x="595" y="46"/>
                  </a:cubicBezTo>
                  <a:cubicBezTo>
                    <a:pt x="580" y="46"/>
                    <a:pt x="573" y="39"/>
                    <a:pt x="557" y="31"/>
                  </a:cubicBezTo>
                  <a:cubicBezTo>
                    <a:pt x="542" y="31"/>
                    <a:pt x="534" y="31"/>
                    <a:pt x="527" y="39"/>
                  </a:cubicBezTo>
                  <a:cubicBezTo>
                    <a:pt x="511" y="46"/>
                    <a:pt x="511" y="69"/>
                    <a:pt x="504" y="77"/>
                  </a:cubicBezTo>
                  <a:cubicBezTo>
                    <a:pt x="488" y="84"/>
                    <a:pt x="473" y="91"/>
                    <a:pt x="458" y="91"/>
                  </a:cubicBezTo>
                  <a:cubicBezTo>
                    <a:pt x="443" y="84"/>
                    <a:pt x="435" y="54"/>
                    <a:pt x="420" y="54"/>
                  </a:cubicBezTo>
                  <a:cubicBezTo>
                    <a:pt x="381" y="54"/>
                    <a:pt x="343" y="77"/>
                    <a:pt x="313" y="91"/>
                  </a:cubicBezTo>
                  <a:lnTo>
                    <a:pt x="313" y="91"/>
                  </a:lnTo>
                  <a:cubicBezTo>
                    <a:pt x="320" y="107"/>
                    <a:pt x="328" y="122"/>
                    <a:pt x="336" y="137"/>
                  </a:cubicBezTo>
                  <a:cubicBezTo>
                    <a:pt x="343" y="160"/>
                    <a:pt x="343" y="183"/>
                    <a:pt x="336" y="206"/>
                  </a:cubicBezTo>
                  <a:cubicBezTo>
                    <a:pt x="328" y="221"/>
                    <a:pt x="305" y="206"/>
                    <a:pt x="305" y="213"/>
                  </a:cubicBezTo>
                  <a:cubicBezTo>
                    <a:pt x="282" y="236"/>
                    <a:pt x="298" y="282"/>
                    <a:pt x="275" y="290"/>
                  </a:cubicBezTo>
                  <a:cubicBezTo>
                    <a:pt x="237" y="297"/>
                    <a:pt x="206" y="259"/>
                    <a:pt x="175" y="252"/>
                  </a:cubicBezTo>
                  <a:cubicBezTo>
                    <a:pt x="160" y="252"/>
                    <a:pt x="152" y="252"/>
                    <a:pt x="145" y="259"/>
                  </a:cubicBezTo>
                  <a:cubicBezTo>
                    <a:pt x="137" y="274"/>
                    <a:pt x="152" y="297"/>
                    <a:pt x="145" y="313"/>
                  </a:cubicBezTo>
                  <a:cubicBezTo>
                    <a:pt x="137" y="336"/>
                    <a:pt x="122" y="343"/>
                    <a:pt x="106" y="359"/>
                  </a:cubicBezTo>
                  <a:lnTo>
                    <a:pt x="106" y="359"/>
                  </a:lnTo>
                  <a:cubicBezTo>
                    <a:pt x="99" y="374"/>
                    <a:pt x="84" y="389"/>
                    <a:pt x="84" y="412"/>
                  </a:cubicBezTo>
                  <a:cubicBezTo>
                    <a:pt x="84" y="427"/>
                    <a:pt x="114" y="435"/>
                    <a:pt x="122" y="458"/>
                  </a:cubicBezTo>
                  <a:cubicBezTo>
                    <a:pt x="122" y="465"/>
                    <a:pt x="114" y="481"/>
                    <a:pt x="99" y="488"/>
                  </a:cubicBezTo>
                  <a:cubicBezTo>
                    <a:pt x="91" y="488"/>
                    <a:pt x="76" y="488"/>
                    <a:pt x="61" y="488"/>
                  </a:cubicBezTo>
                  <a:lnTo>
                    <a:pt x="61" y="488"/>
                  </a:lnTo>
                  <a:cubicBezTo>
                    <a:pt x="53" y="511"/>
                    <a:pt x="61" y="534"/>
                    <a:pt x="53" y="549"/>
                  </a:cubicBezTo>
                  <a:cubicBezTo>
                    <a:pt x="38" y="565"/>
                    <a:pt x="15" y="565"/>
                    <a:pt x="0" y="572"/>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94" name="Freeform 177">
              <a:extLst>
                <a:ext uri="{FF2B5EF4-FFF2-40B4-BE49-F238E27FC236}">
                  <a16:creationId xmlns:a16="http://schemas.microsoft.com/office/drawing/2014/main" id="{B837F7DD-38BD-4597-AD82-344AF786E333}"/>
                </a:ext>
              </a:extLst>
            </p:cNvPr>
            <p:cNvSpPr>
              <a:spLocks noChangeArrowheads="1"/>
            </p:cNvSpPr>
            <p:nvPr/>
          </p:nvSpPr>
          <p:spPr bwMode="auto">
            <a:xfrm>
              <a:off x="4285972" y="5641976"/>
              <a:ext cx="315892" cy="258763"/>
            </a:xfrm>
            <a:custGeom>
              <a:avLst/>
              <a:gdLst>
                <a:gd name="T0" fmla="*/ 642 w 879"/>
                <a:gd name="T1" fmla="*/ 671 h 718"/>
                <a:gd name="T2" fmla="*/ 642 w 879"/>
                <a:gd name="T3" fmla="*/ 671 h 718"/>
                <a:gd name="T4" fmla="*/ 703 w 879"/>
                <a:gd name="T5" fmla="*/ 664 h 718"/>
                <a:gd name="T6" fmla="*/ 718 w 879"/>
                <a:gd name="T7" fmla="*/ 671 h 718"/>
                <a:gd name="T8" fmla="*/ 733 w 879"/>
                <a:gd name="T9" fmla="*/ 656 h 718"/>
                <a:gd name="T10" fmla="*/ 779 w 879"/>
                <a:gd name="T11" fmla="*/ 649 h 718"/>
                <a:gd name="T12" fmla="*/ 779 w 879"/>
                <a:gd name="T13" fmla="*/ 649 h 718"/>
                <a:gd name="T14" fmla="*/ 756 w 879"/>
                <a:gd name="T15" fmla="*/ 580 h 718"/>
                <a:gd name="T16" fmla="*/ 855 w 879"/>
                <a:gd name="T17" fmla="*/ 572 h 718"/>
                <a:gd name="T18" fmla="*/ 878 w 879"/>
                <a:gd name="T19" fmla="*/ 557 h 718"/>
                <a:gd name="T20" fmla="*/ 848 w 879"/>
                <a:gd name="T21" fmla="*/ 496 h 718"/>
                <a:gd name="T22" fmla="*/ 817 w 879"/>
                <a:gd name="T23" fmla="*/ 496 h 718"/>
                <a:gd name="T24" fmla="*/ 802 w 879"/>
                <a:gd name="T25" fmla="*/ 480 h 718"/>
                <a:gd name="T26" fmla="*/ 764 w 879"/>
                <a:gd name="T27" fmla="*/ 480 h 718"/>
                <a:gd name="T28" fmla="*/ 733 w 879"/>
                <a:gd name="T29" fmla="*/ 389 h 718"/>
                <a:gd name="T30" fmla="*/ 726 w 879"/>
                <a:gd name="T31" fmla="*/ 381 h 718"/>
                <a:gd name="T32" fmla="*/ 741 w 879"/>
                <a:gd name="T33" fmla="*/ 343 h 718"/>
                <a:gd name="T34" fmla="*/ 756 w 879"/>
                <a:gd name="T35" fmla="*/ 267 h 718"/>
                <a:gd name="T36" fmla="*/ 733 w 879"/>
                <a:gd name="T37" fmla="*/ 244 h 718"/>
                <a:gd name="T38" fmla="*/ 642 w 879"/>
                <a:gd name="T39" fmla="*/ 145 h 718"/>
                <a:gd name="T40" fmla="*/ 642 w 879"/>
                <a:gd name="T41" fmla="*/ 145 h 718"/>
                <a:gd name="T42" fmla="*/ 580 w 879"/>
                <a:gd name="T43" fmla="*/ 122 h 718"/>
                <a:gd name="T44" fmla="*/ 542 w 879"/>
                <a:gd name="T45" fmla="*/ 8 h 718"/>
                <a:gd name="T46" fmla="*/ 504 w 879"/>
                <a:gd name="T47" fmla="*/ 8 h 718"/>
                <a:gd name="T48" fmla="*/ 504 w 879"/>
                <a:gd name="T49" fmla="*/ 8 h 718"/>
                <a:gd name="T50" fmla="*/ 405 w 879"/>
                <a:gd name="T51" fmla="*/ 61 h 718"/>
                <a:gd name="T52" fmla="*/ 351 w 879"/>
                <a:gd name="T53" fmla="*/ 84 h 718"/>
                <a:gd name="T54" fmla="*/ 290 w 879"/>
                <a:gd name="T55" fmla="*/ 77 h 718"/>
                <a:gd name="T56" fmla="*/ 290 w 879"/>
                <a:gd name="T57" fmla="*/ 153 h 718"/>
                <a:gd name="T58" fmla="*/ 252 w 879"/>
                <a:gd name="T59" fmla="*/ 145 h 718"/>
                <a:gd name="T60" fmla="*/ 229 w 879"/>
                <a:gd name="T61" fmla="*/ 168 h 718"/>
                <a:gd name="T62" fmla="*/ 183 w 879"/>
                <a:gd name="T63" fmla="*/ 161 h 718"/>
                <a:gd name="T64" fmla="*/ 145 w 879"/>
                <a:gd name="T65" fmla="*/ 191 h 718"/>
                <a:gd name="T66" fmla="*/ 92 w 879"/>
                <a:gd name="T67" fmla="*/ 206 h 718"/>
                <a:gd name="T68" fmla="*/ 153 w 879"/>
                <a:gd name="T69" fmla="*/ 267 h 718"/>
                <a:gd name="T70" fmla="*/ 130 w 879"/>
                <a:gd name="T71" fmla="*/ 283 h 718"/>
                <a:gd name="T72" fmla="*/ 130 w 879"/>
                <a:gd name="T73" fmla="*/ 335 h 718"/>
                <a:gd name="T74" fmla="*/ 53 w 879"/>
                <a:gd name="T75" fmla="*/ 321 h 718"/>
                <a:gd name="T76" fmla="*/ 7 w 879"/>
                <a:gd name="T77" fmla="*/ 328 h 718"/>
                <a:gd name="T78" fmla="*/ 7 w 879"/>
                <a:gd name="T79" fmla="*/ 328 h 718"/>
                <a:gd name="T80" fmla="*/ 7 w 879"/>
                <a:gd name="T81" fmla="*/ 412 h 718"/>
                <a:gd name="T82" fmla="*/ 46 w 879"/>
                <a:gd name="T83" fmla="*/ 480 h 718"/>
                <a:gd name="T84" fmla="*/ 76 w 879"/>
                <a:gd name="T85" fmla="*/ 587 h 718"/>
                <a:gd name="T86" fmla="*/ 61 w 879"/>
                <a:gd name="T87" fmla="*/ 618 h 718"/>
                <a:gd name="T88" fmla="*/ 46 w 879"/>
                <a:gd name="T89" fmla="*/ 702 h 718"/>
                <a:gd name="T90" fmla="*/ 46 w 879"/>
                <a:gd name="T91" fmla="*/ 702 h 718"/>
                <a:gd name="T92" fmla="*/ 145 w 879"/>
                <a:gd name="T93" fmla="*/ 702 h 718"/>
                <a:gd name="T94" fmla="*/ 206 w 879"/>
                <a:gd name="T95" fmla="*/ 709 h 718"/>
                <a:gd name="T96" fmla="*/ 252 w 879"/>
                <a:gd name="T97" fmla="*/ 656 h 718"/>
                <a:gd name="T98" fmla="*/ 313 w 879"/>
                <a:gd name="T99" fmla="*/ 679 h 718"/>
                <a:gd name="T100" fmla="*/ 390 w 879"/>
                <a:gd name="T101" fmla="*/ 679 h 718"/>
                <a:gd name="T102" fmla="*/ 382 w 879"/>
                <a:gd name="T103" fmla="*/ 664 h 718"/>
                <a:gd name="T104" fmla="*/ 443 w 879"/>
                <a:gd name="T105" fmla="*/ 679 h 718"/>
                <a:gd name="T106" fmla="*/ 504 w 879"/>
                <a:gd name="T107" fmla="*/ 633 h 718"/>
                <a:gd name="T108" fmla="*/ 573 w 879"/>
                <a:gd name="T109" fmla="*/ 618 h 718"/>
                <a:gd name="T110" fmla="*/ 619 w 879"/>
                <a:gd name="T111" fmla="*/ 626 h 718"/>
                <a:gd name="T112" fmla="*/ 642 w 879"/>
                <a:gd name="T113" fmla="*/ 671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718">
                  <a:moveTo>
                    <a:pt x="642" y="671"/>
                  </a:moveTo>
                  <a:lnTo>
                    <a:pt x="642" y="671"/>
                  </a:lnTo>
                  <a:cubicBezTo>
                    <a:pt x="664" y="664"/>
                    <a:pt x="680" y="656"/>
                    <a:pt x="703" y="664"/>
                  </a:cubicBezTo>
                  <a:cubicBezTo>
                    <a:pt x="710" y="664"/>
                    <a:pt x="710" y="679"/>
                    <a:pt x="718" y="671"/>
                  </a:cubicBezTo>
                  <a:cubicBezTo>
                    <a:pt x="726" y="671"/>
                    <a:pt x="726" y="656"/>
                    <a:pt x="733" y="656"/>
                  </a:cubicBezTo>
                  <a:cubicBezTo>
                    <a:pt x="748" y="649"/>
                    <a:pt x="764" y="649"/>
                    <a:pt x="779" y="649"/>
                  </a:cubicBezTo>
                  <a:lnTo>
                    <a:pt x="779" y="649"/>
                  </a:lnTo>
                  <a:cubicBezTo>
                    <a:pt x="771" y="626"/>
                    <a:pt x="741" y="595"/>
                    <a:pt x="756" y="580"/>
                  </a:cubicBezTo>
                  <a:cubicBezTo>
                    <a:pt x="787" y="557"/>
                    <a:pt x="825" y="580"/>
                    <a:pt x="855" y="572"/>
                  </a:cubicBezTo>
                  <a:cubicBezTo>
                    <a:pt x="871" y="572"/>
                    <a:pt x="878" y="564"/>
                    <a:pt x="878" y="557"/>
                  </a:cubicBezTo>
                  <a:cubicBezTo>
                    <a:pt x="878" y="534"/>
                    <a:pt x="863" y="511"/>
                    <a:pt x="848" y="496"/>
                  </a:cubicBezTo>
                  <a:cubicBezTo>
                    <a:pt x="840" y="488"/>
                    <a:pt x="825" y="503"/>
                    <a:pt x="817" y="496"/>
                  </a:cubicBezTo>
                  <a:cubicBezTo>
                    <a:pt x="809" y="496"/>
                    <a:pt x="809" y="480"/>
                    <a:pt x="802" y="480"/>
                  </a:cubicBezTo>
                  <a:cubicBezTo>
                    <a:pt x="787" y="473"/>
                    <a:pt x="771" y="488"/>
                    <a:pt x="764" y="480"/>
                  </a:cubicBezTo>
                  <a:cubicBezTo>
                    <a:pt x="748" y="457"/>
                    <a:pt x="748" y="419"/>
                    <a:pt x="733" y="389"/>
                  </a:cubicBezTo>
                  <a:lnTo>
                    <a:pt x="726" y="381"/>
                  </a:lnTo>
                  <a:cubicBezTo>
                    <a:pt x="726" y="366"/>
                    <a:pt x="733" y="358"/>
                    <a:pt x="741" y="343"/>
                  </a:cubicBezTo>
                  <a:cubicBezTo>
                    <a:pt x="748" y="321"/>
                    <a:pt x="756" y="290"/>
                    <a:pt x="756" y="267"/>
                  </a:cubicBezTo>
                  <a:cubicBezTo>
                    <a:pt x="756" y="252"/>
                    <a:pt x="741" y="252"/>
                    <a:pt x="733" y="244"/>
                  </a:cubicBezTo>
                  <a:cubicBezTo>
                    <a:pt x="703" y="214"/>
                    <a:pt x="672" y="176"/>
                    <a:pt x="642" y="145"/>
                  </a:cubicBezTo>
                  <a:lnTo>
                    <a:pt x="642" y="145"/>
                  </a:lnTo>
                  <a:cubicBezTo>
                    <a:pt x="619" y="138"/>
                    <a:pt x="596" y="138"/>
                    <a:pt x="580" y="122"/>
                  </a:cubicBezTo>
                  <a:cubicBezTo>
                    <a:pt x="557" y="92"/>
                    <a:pt x="565" y="38"/>
                    <a:pt x="542" y="8"/>
                  </a:cubicBezTo>
                  <a:cubicBezTo>
                    <a:pt x="534" y="0"/>
                    <a:pt x="512" y="8"/>
                    <a:pt x="504" y="8"/>
                  </a:cubicBezTo>
                  <a:lnTo>
                    <a:pt x="504" y="8"/>
                  </a:lnTo>
                  <a:cubicBezTo>
                    <a:pt x="473" y="31"/>
                    <a:pt x="443" y="46"/>
                    <a:pt x="405" y="61"/>
                  </a:cubicBezTo>
                  <a:cubicBezTo>
                    <a:pt x="390" y="77"/>
                    <a:pt x="374" y="84"/>
                    <a:pt x="351" y="84"/>
                  </a:cubicBezTo>
                  <a:cubicBezTo>
                    <a:pt x="328" y="92"/>
                    <a:pt x="305" y="69"/>
                    <a:pt x="290" y="77"/>
                  </a:cubicBezTo>
                  <a:cubicBezTo>
                    <a:pt x="275" y="100"/>
                    <a:pt x="298" y="130"/>
                    <a:pt x="290" y="153"/>
                  </a:cubicBezTo>
                  <a:cubicBezTo>
                    <a:pt x="282" y="161"/>
                    <a:pt x="259" y="145"/>
                    <a:pt x="252" y="145"/>
                  </a:cubicBezTo>
                  <a:cubicBezTo>
                    <a:pt x="237" y="153"/>
                    <a:pt x="237" y="168"/>
                    <a:pt x="229" y="168"/>
                  </a:cubicBezTo>
                  <a:cubicBezTo>
                    <a:pt x="214" y="168"/>
                    <a:pt x="198" y="161"/>
                    <a:pt x="183" y="161"/>
                  </a:cubicBezTo>
                  <a:cubicBezTo>
                    <a:pt x="168" y="168"/>
                    <a:pt x="160" y="183"/>
                    <a:pt x="145" y="191"/>
                  </a:cubicBezTo>
                  <a:cubicBezTo>
                    <a:pt x="130" y="199"/>
                    <a:pt x="92" y="191"/>
                    <a:pt x="92" y="206"/>
                  </a:cubicBezTo>
                  <a:cubicBezTo>
                    <a:pt x="99" y="237"/>
                    <a:pt x="145" y="237"/>
                    <a:pt x="153" y="267"/>
                  </a:cubicBezTo>
                  <a:cubicBezTo>
                    <a:pt x="160" y="275"/>
                    <a:pt x="137" y="275"/>
                    <a:pt x="130" y="283"/>
                  </a:cubicBezTo>
                  <a:cubicBezTo>
                    <a:pt x="122" y="298"/>
                    <a:pt x="145" y="328"/>
                    <a:pt x="130" y="335"/>
                  </a:cubicBezTo>
                  <a:cubicBezTo>
                    <a:pt x="107" y="343"/>
                    <a:pt x="76" y="321"/>
                    <a:pt x="53" y="321"/>
                  </a:cubicBezTo>
                  <a:cubicBezTo>
                    <a:pt x="38" y="321"/>
                    <a:pt x="23" y="328"/>
                    <a:pt x="7" y="328"/>
                  </a:cubicBezTo>
                  <a:lnTo>
                    <a:pt x="7" y="328"/>
                  </a:lnTo>
                  <a:cubicBezTo>
                    <a:pt x="7" y="358"/>
                    <a:pt x="0" y="381"/>
                    <a:pt x="7" y="412"/>
                  </a:cubicBezTo>
                  <a:cubicBezTo>
                    <a:pt x="15" y="435"/>
                    <a:pt x="30" y="450"/>
                    <a:pt x="46" y="480"/>
                  </a:cubicBezTo>
                  <a:cubicBezTo>
                    <a:pt x="53" y="511"/>
                    <a:pt x="69" y="549"/>
                    <a:pt x="76" y="587"/>
                  </a:cubicBezTo>
                  <a:cubicBezTo>
                    <a:pt x="76" y="603"/>
                    <a:pt x="61" y="610"/>
                    <a:pt x="61" y="618"/>
                  </a:cubicBezTo>
                  <a:cubicBezTo>
                    <a:pt x="53" y="649"/>
                    <a:pt x="53" y="679"/>
                    <a:pt x="46" y="702"/>
                  </a:cubicBezTo>
                  <a:lnTo>
                    <a:pt x="46" y="702"/>
                  </a:lnTo>
                  <a:cubicBezTo>
                    <a:pt x="76" y="702"/>
                    <a:pt x="115" y="694"/>
                    <a:pt x="145" y="702"/>
                  </a:cubicBezTo>
                  <a:cubicBezTo>
                    <a:pt x="168" y="702"/>
                    <a:pt x="183" y="717"/>
                    <a:pt x="206" y="709"/>
                  </a:cubicBezTo>
                  <a:cubicBezTo>
                    <a:pt x="229" y="702"/>
                    <a:pt x="229" y="664"/>
                    <a:pt x="252" y="656"/>
                  </a:cubicBezTo>
                  <a:cubicBezTo>
                    <a:pt x="275" y="649"/>
                    <a:pt x="298" y="671"/>
                    <a:pt x="313" y="679"/>
                  </a:cubicBezTo>
                  <a:cubicBezTo>
                    <a:pt x="344" y="679"/>
                    <a:pt x="367" y="687"/>
                    <a:pt x="390" y="679"/>
                  </a:cubicBezTo>
                  <a:cubicBezTo>
                    <a:pt x="397" y="679"/>
                    <a:pt x="382" y="671"/>
                    <a:pt x="382" y="664"/>
                  </a:cubicBezTo>
                  <a:cubicBezTo>
                    <a:pt x="382" y="664"/>
                    <a:pt x="435" y="679"/>
                    <a:pt x="443" y="679"/>
                  </a:cubicBezTo>
                  <a:lnTo>
                    <a:pt x="504" y="633"/>
                  </a:lnTo>
                  <a:cubicBezTo>
                    <a:pt x="527" y="626"/>
                    <a:pt x="550" y="626"/>
                    <a:pt x="573" y="618"/>
                  </a:cubicBezTo>
                  <a:cubicBezTo>
                    <a:pt x="588" y="618"/>
                    <a:pt x="603" y="610"/>
                    <a:pt x="619" y="626"/>
                  </a:cubicBezTo>
                  <a:cubicBezTo>
                    <a:pt x="634" y="633"/>
                    <a:pt x="634" y="656"/>
                    <a:pt x="642" y="671"/>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95" name="Freeform 178">
              <a:extLst>
                <a:ext uri="{FF2B5EF4-FFF2-40B4-BE49-F238E27FC236}">
                  <a16:creationId xmlns:a16="http://schemas.microsoft.com/office/drawing/2014/main" id="{C867A496-42F7-49FF-A42E-829421220CB1}"/>
                </a:ext>
              </a:extLst>
            </p:cNvPr>
            <p:cNvSpPr>
              <a:spLocks noChangeArrowheads="1"/>
            </p:cNvSpPr>
            <p:nvPr/>
          </p:nvSpPr>
          <p:spPr bwMode="auto">
            <a:xfrm>
              <a:off x="4624087" y="5894389"/>
              <a:ext cx="122229" cy="96837"/>
            </a:xfrm>
            <a:custGeom>
              <a:avLst/>
              <a:gdLst>
                <a:gd name="T0" fmla="*/ 62 w 338"/>
                <a:gd name="T1" fmla="*/ 267 h 268"/>
                <a:gd name="T2" fmla="*/ 62 w 338"/>
                <a:gd name="T3" fmla="*/ 267 h 268"/>
                <a:gd name="T4" fmla="*/ 23 w 338"/>
                <a:gd name="T5" fmla="*/ 191 h 268"/>
                <a:gd name="T6" fmla="*/ 0 w 338"/>
                <a:gd name="T7" fmla="*/ 176 h 268"/>
                <a:gd name="T8" fmla="*/ 23 w 338"/>
                <a:gd name="T9" fmla="*/ 91 h 268"/>
                <a:gd name="T10" fmla="*/ 8 w 338"/>
                <a:gd name="T11" fmla="*/ 69 h 268"/>
                <a:gd name="T12" fmla="*/ 8 w 338"/>
                <a:gd name="T13" fmla="*/ 46 h 268"/>
                <a:gd name="T14" fmla="*/ 39 w 338"/>
                <a:gd name="T15" fmla="*/ 23 h 268"/>
                <a:gd name="T16" fmla="*/ 39 w 338"/>
                <a:gd name="T17" fmla="*/ 23 h 268"/>
                <a:gd name="T18" fmla="*/ 84 w 338"/>
                <a:gd name="T19" fmla="*/ 0 h 268"/>
                <a:gd name="T20" fmla="*/ 153 w 338"/>
                <a:gd name="T21" fmla="*/ 0 h 268"/>
                <a:gd name="T22" fmla="*/ 222 w 338"/>
                <a:gd name="T23" fmla="*/ 23 h 268"/>
                <a:gd name="T24" fmla="*/ 245 w 338"/>
                <a:gd name="T25" fmla="*/ 61 h 268"/>
                <a:gd name="T26" fmla="*/ 275 w 338"/>
                <a:gd name="T27" fmla="*/ 23 h 268"/>
                <a:gd name="T28" fmla="*/ 337 w 338"/>
                <a:gd name="T29" fmla="*/ 23 h 268"/>
                <a:gd name="T30" fmla="*/ 337 w 338"/>
                <a:gd name="T31" fmla="*/ 23 h 268"/>
                <a:gd name="T32" fmla="*/ 337 w 338"/>
                <a:gd name="T33" fmla="*/ 46 h 268"/>
                <a:gd name="T34" fmla="*/ 275 w 338"/>
                <a:gd name="T35" fmla="*/ 137 h 268"/>
                <a:gd name="T36" fmla="*/ 222 w 338"/>
                <a:gd name="T37" fmla="*/ 168 h 268"/>
                <a:gd name="T38" fmla="*/ 199 w 338"/>
                <a:gd name="T39" fmla="*/ 176 h 268"/>
                <a:gd name="T40" fmla="*/ 145 w 338"/>
                <a:gd name="T41" fmla="*/ 206 h 268"/>
                <a:gd name="T42" fmla="*/ 62 w 338"/>
                <a:gd name="T43" fmla="*/ 26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8" h="268">
                  <a:moveTo>
                    <a:pt x="62" y="267"/>
                  </a:moveTo>
                  <a:lnTo>
                    <a:pt x="62" y="267"/>
                  </a:lnTo>
                  <a:cubicBezTo>
                    <a:pt x="46" y="244"/>
                    <a:pt x="39" y="214"/>
                    <a:pt x="23" y="191"/>
                  </a:cubicBezTo>
                  <a:cubicBezTo>
                    <a:pt x="23" y="183"/>
                    <a:pt x="0" y="183"/>
                    <a:pt x="0" y="176"/>
                  </a:cubicBezTo>
                  <a:cubicBezTo>
                    <a:pt x="0" y="145"/>
                    <a:pt x="16" y="122"/>
                    <a:pt x="23" y="91"/>
                  </a:cubicBezTo>
                  <a:cubicBezTo>
                    <a:pt x="23" y="84"/>
                    <a:pt x="8" y="76"/>
                    <a:pt x="8" y="69"/>
                  </a:cubicBezTo>
                  <a:cubicBezTo>
                    <a:pt x="8" y="61"/>
                    <a:pt x="0" y="53"/>
                    <a:pt x="8" y="46"/>
                  </a:cubicBezTo>
                  <a:cubicBezTo>
                    <a:pt x="16" y="38"/>
                    <a:pt x="23" y="30"/>
                    <a:pt x="39" y="23"/>
                  </a:cubicBezTo>
                  <a:lnTo>
                    <a:pt x="39" y="23"/>
                  </a:lnTo>
                  <a:cubicBezTo>
                    <a:pt x="54" y="15"/>
                    <a:pt x="69" y="0"/>
                    <a:pt x="84" y="0"/>
                  </a:cubicBezTo>
                  <a:cubicBezTo>
                    <a:pt x="107" y="0"/>
                    <a:pt x="130" y="0"/>
                    <a:pt x="153" y="0"/>
                  </a:cubicBezTo>
                  <a:cubicBezTo>
                    <a:pt x="176" y="7"/>
                    <a:pt x="207" y="7"/>
                    <a:pt x="222" y="23"/>
                  </a:cubicBezTo>
                  <a:cubicBezTo>
                    <a:pt x="237" y="30"/>
                    <a:pt x="229" y="61"/>
                    <a:pt x="245" y="61"/>
                  </a:cubicBezTo>
                  <a:cubicBezTo>
                    <a:pt x="260" y="61"/>
                    <a:pt x="260" y="30"/>
                    <a:pt x="275" y="23"/>
                  </a:cubicBezTo>
                  <a:cubicBezTo>
                    <a:pt x="298" y="15"/>
                    <a:pt x="314" y="23"/>
                    <a:pt x="337" y="23"/>
                  </a:cubicBezTo>
                  <a:lnTo>
                    <a:pt x="337" y="23"/>
                  </a:lnTo>
                  <a:cubicBezTo>
                    <a:pt x="337" y="30"/>
                    <a:pt x="337" y="38"/>
                    <a:pt x="337" y="46"/>
                  </a:cubicBezTo>
                  <a:cubicBezTo>
                    <a:pt x="337" y="69"/>
                    <a:pt x="291" y="122"/>
                    <a:pt x="275" y="137"/>
                  </a:cubicBezTo>
                  <a:cubicBezTo>
                    <a:pt x="260" y="153"/>
                    <a:pt x="237" y="160"/>
                    <a:pt x="222" y="168"/>
                  </a:cubicBezTo>
                  <a:cubicBezTo>
                    <a:pt x="214" y="176"/>
                    <a:pt x="207" y="176"/>
                    <a:pt x="199" y="176"/>
                  </a:cubicBezTo>
                  <a:cubicBezTo>
                    <a:pt x="176" y="183"/>
                    <a:pt x="161" y="199"/>
                    <a:pt x="145" y="206"/>
                  </a:cubicBezTo>
                  <a:cubicBezTo>
                    <a:pt x="107" y="229"/>
                    <a:pt x="84" y="244"/>
                    <a:pt x="62" y="267"/>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96" name="Freeform 179">
              <a:extLst>
                <a:ext uri="{FF2B5EF4-FFF2-40B4-BE49-F238E27FC236}">
                  <a16:creationId xmlns:a16="http://schemas.microsoft.com/office/drawing/2014/main" id="{C951731F-E515-4274-B876-5C01CC4EDA18}"/>
                </a:ext>
              </a:extLst>
            </p:cNvPr>
            <p:cNvSpPr>
              <a:spLocks noChangeArrowheads="1"/>
            </p:cNvSpPr>
            <p:nvPr/>
          </p:nvSpPr>
          <p:spPr bwMode="auto">
            <a:xfrm>
              <a:off x="4517731" y="5630863"/>
              <a:ext cx="228585" cy="285750"/>
            </a:xfrm>
            <a:custGeom>
              <a:avLst/>
              <a:gdLst>
                <a:gd name="T0" fmla="*/ 137 w 635"/>
                <a:gd name="T1" fmla="*/ 679 h 794"/>
                <a:gd name="T2" fmla="*/ 137 w 635"/>
                <a:gd name="T3" fmla="*/ 679 h 794"/>
                <a:gd name="T4" fmla="*/ 145 w 635"/>
                <a:gd name="T5" fmla="*/ 717 h 794"/>
                <a:gd name="T6" fmla="*/ 175 w 635"/>
                <a:gd name="T7" fmla="*/ 747 h 794"/>
                <a:gd name="T8" fmla="*/ 198 w 635"/>
                <a:gd name="T9" fmla="*/ 724 h 794"/>
                <a:gd name="T10" fmla="*/ 206 w 635"/>
                <a:gd name="T11" fmla="*/ 755 h 794"/>
                <a:gd name="T12" fmla="*/ 236 w 635"/>
                <a:gd name="T13" fmla="*/ 732 h 794"/>
                <a:gd name="T14" fmla="*/ 259 w 635"/>
                <a:gd name="T15" fmla="*/ 747 h 794"/>
                <a:gd name="T16" fmla="*/ 297 w 635"/>
                <a:gd name="T17" fmla="*/ 732 h 794"/>
                <a:gd name="T18" fmla="*/ 336 w 635"/>
                <a:gd name="T19" fmla="*/ 755 h 794"/>
                <a:gd name="T20" fmla="*/ 336 w 635"/>
                <a:gd name="T21" fmla="*/ 755 h 794"/>
                <a:gd name="T22" fmla="*/ 381 w 635"/>
                <a:gd name="T23" fmla="*/ 732 h 794"/>
                <a:gd name="T24" fmla="*/ 450 w 635"/>
                <a:gd name="T25" fmla="*/ 732 h 794"/>
                <a:gd name="T26" fmla="*/ 519 w 635"/>
                <a:gd name="T27" fmla="*/ 755 h 794"/>
                <a:gd name="T28" fmla="*/ 542 w 635"/>
                <a:gd name="T29" fmla="*/ 793 h 794"/>
                <a:gd name="T30" fmla="*/ 572 w 635"/>
                <a:gd name="T31" fmla="*/ 755 h 794"/>
                <a:gd name="T32" fmla="*/ 634 w 635"/>
                <a:gd name="T33" fmla="*/ 755 h 794"/>
                <a:gd name="T34" fmla="*/ 634 w 635"/>
                <a:gd name="T35" fmla="*/ 755 h 794"/>
                <a:gd name="T36" fmla="*/ 618 w 635"/>
                <a:gd name="T37" fmla="*/ 686 h 794"/>
                <a:gd name="T38" fmla="*/ 603 w 635"/>
                <a:gd name="T39" fmla="*/ 625 h 794"/>
                <a:gd name="T40" fmla="*/ 488 w 635"/>
                <a:gd name="T41" fmla="*/ 541 h 794"/>
                <a:gd name="T42" fmla="*/ 542 w 635"/>
                <a:gd name="T43" fmla="*/ 701 h 794"/>
                <a:gd name="T44" fmla="*/ 504 w 635"/>
                <a:gd name="T45" fmla="*/ 633 h 794"/>
                <a:gd name="T46" fmla="*/ 435 w 635"/>
                <a:gd name="T47" fmla="*/ 571 h 794"/>
                <a:gd name="T48" fmla="*/ 359 w 635"/>
                <a:gd name="T49" fmla="*/ 404 h 794"/>
                <a:gd name="T50" fmla="*/ 274 w 635"/>
                <a:gd name="T51" fmla="*/ 252 h 794"/>
                <a:gd name="T52" fmla="*/ 183 w 635"/>
                <a:gd name="T53" fmla="*/ 84 h 794"/>
                <a:gd name="T54" fmla="*/ 167 w 635"/>
                <a:gd name="T55" fmla="*/ 0 h 794"/>
                <a:gd name="T56" fmla="*/ 167 w 635"/>
                <a:gd name="T57" fmla="*/ 0 h 794"/>
                <a:gd name="T58" fmla="*/ 114 w 635"/>
                <a:gd name="T59" fmla="*/ 38 h 794"/>
                <a:gd name="T60" fmla="*/ 53 w 635"/>
                <a:gd name="T61" fmla="*/ 99 h 794"/>
                <a:gd name="T62" fmla="*/ 0 w 635"/>
                <a:gd name="T63" fmla="*/ 175 h 794"/>
                <a:gd name="T64" fmla="*/ 0 w 635"/>
                <a:gd name="T65" fmla="*/ 175 h 794"/>
                <a:gd name="T66" fmla="*/ 91 w 635"/>
                <a:gd name="T67" fmla="*/ 274 h 794"/>
                <a:gd name="T68" fmla="*/ 114 w 635"/>
                <a:gd name="T69" fmla="*/ 297 h 794"/>
                <a:gd name="T70" fmla="*/ 99 w 635"/>
                <a:gd name="T71" fmla="*/ 373 h 794"/>
                <a:gd name="T72" fmla="*/ 84 w 635"/>
                <a:gd name="T73" fmla="*/ 411 h 794"/>
                <a:gd name="T74" fmla="*/ 91 w 635"/>
                <a:gd name="T75" fmla="*/ 419 h 794"/>
                <a:gd name="T76" fmla="*/ 122 w 635"/>
                <a:gd name="T77" fmla="*/ 510 h 794"/>
                <a:gd name="T78" fmla="*/ 160 w 635"/>
                <a:gd name="T79" fmla="*/ 510 h 794"/>
                <a:gd name="T80" fmla="*/ 175 w 635"/>
                <a:gd name="T81" fmla="*/ 526 h 794"/>
                <a:gd name="T82" fmla="*/ 206 w 635"/>
                <a:gd name="T83" fmla="*/ 526 h 794"/>
                <a:gd name="T84" fmla="*/ 236 w 635"/>
                <a:gd name="T85" fmla="*/ 587 h 794"/>
                <a:gd name="T86" fmla="*/ 213 w 635"/>
                <a:gd name="T87" fmla="*/ 602 h 794"/>
                <a:gd name="T88" fmla="*/ 114 w 635"/>
                <a:gd name="T89" fmla="*/ 610 h 794"/>
                <a:gd name="T90" fmla="*/ 137 w 635"/>
                <a:gd name="T91" fmla="*/ 679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5" h="794">
                  <a:moveTo>
                    <a:pt x="137" y="679"/>
                  </a:moveTo>
                  <a:lnTo>
                    <a:pt x="137" y="679"/>
                  </a:lnTo>
                  <a:cubicBezTo>
                    <a:pt x="137" y="686"/>
                    <a:pt x="137" y="701"/>
                    <a:pt x="145" y="717"/>
                  </a:cubicBezTo>
                  <a:cubicBezTo>
                    <a:pt x="152" y="732"/>
                    <a:pt x="160" y="747"/>
                    <a:pt x="175" y="747"/>
                  </a:cubicBezTo>
                  <a:cubicBezTo>
                    <a:pt x="183" y="747"/>
                    <a:pt x="190" y="732"/>
                    <a:pt x="198" y="724"/>
                  </a:cubicBezTo>
                  <a:cubicBezTo>
                    <a:pt x="198" y="724"/>
                    <a:pt x="198" y="755"/>
                    <a:pt x="206" y="755"/>
                  </a:cubicBezTo>
                  <a:cubicBezTo>
                    <a:pt x="206" y="747"/>
                    <a:pt x="236" y="732"/>
                    <a:pt x="236" y="732"/>
                  </a:cubicBezTo>
                  <a:cubicBezTo>
                    <a:pt x="244" y="739"/>
                    <a:pt x="252" y="747"/>
                    <a:pt x="259" y="747"/>
                  </a:cubicBezTo>
                  <a:cubicBezTo>
                    <a:pt x="274" y="747"/>
                    <a:pt x="290" y="724"/>
                    <a:pt x="297" y="732"/>
                  </a:cubicBezTo>
                  <a:cubicBezTo>
                    <a:pt x="313" y="732"/>
                    <a:pt x="320" y="747"/>
                    <a:pt x="336" y="755"/>
                  </a:cubicBezTo>
                  <a:lnTo>
                    <a:pt x="336" y="755"/>
                  </a:lnTo>
                  <a:cubicBezTo>
                    <a:pt x="351" y="747"/>
                    <a:pt x="366" y="732"/>
                    <a:pt x="381" y="732"/>
                  </a:cubicBezTo>
                  <a:cubicBezTo>
                    <a:pt x="404" y="732"/>
                    <a:pt x="427" y="732"/>
                    <a:pt x="450" y="732"/>
                  </a:cubicBezTo>
                  <a:cubicBezTo>
                    <a:pt x="473" y="739"/>
                    <a:pt x="504" y="739"/>
                    <a:pt x="519" y="755"/>
                  </a:cubicBezTo>
                  <a:cubicBezTo>
                    <a:pt x="534" y="762"/>
                    <a:pt x="526" y="793"/>
                    <a:pt x="542" y="793"/>
                  </a:cubicBezTo>
                  <a:cubicBezTo>
                    <a:pt x="557" y="793"/>
                    <a:pt x="557" y="762"/>
                    <a:pt x="572" y="755"/>
                  </a:cubicBezTo>
                  <a:cubicBezTo>
                    <a:pt x="595" y="747"/>
                    <a:pt x="611" y="755"/>
                    <a:pt x="634" y="755"/>
                  </a:cubicBezTo>
                  <a:lnTo>
                    <a:pt x="634" y="755"/>
                  </a:lnTo>
                  <a:cubicBezTo>
                    <a:pt x="626" y="732"/>
                    <a:pt x="618" y="709"/>
                    <a:pt x="618" y="686"/>
                  </a:cubicBezTo>
                  <a:cubicBezTo>
                    <a:pt x="618" y="663"/>
                    <a:pt x="603" y="648"/>
                    <a:pt x="603" y="625"/>
                  </a:cubicBezTo>
                  <a:cubicBezTo>
                    <a:pt x="588" y="564"/>
                    <a:pt x="542" y="541"/>
                    <a:pt x="488" y="541"/>
                  </a:cubicBezTo>
                  <a:cubicBezTo>
                    <a:pt x="488" y="602"/>
                    <a:pt x="549" y="640"/>
                    <a:pt x="542" y="701"/>
                  </a:cubicBezTo>
                  <a:cubicBezTo>
                    <a:pt x="526" y="686"/>
                    <a:pt x="519" y="656"/>
                    <a:pt x="504" y="633"/>
                  </a:cubicBezTo>
                  <a:cubicBezTo>
                    <a:pt x="473" y="610"/>
                    <a:pt x="450" y="610"/>
                    <a:pt x="435" y="571"/>
                  </a:cubicBezTo>
                  <a:cubicBezTo>
                    <a:pt x="412" y="503"/>
                    <a:pt x="442" y="449"/>
                    <a:pt x="359" y="404"/>
                  </a:cubicBezTo>
                  <a:cubicBezTo>
                    <a:pt x="297" y="365"/>
                    <a:pt x="320" y="297"/>
                    <a:pt x="274" y="252"/>
                  </a:cubicBezTo>
                  <a:cubicBezTo>
                    <a:pt x="206" y="191"/>
                    <a:pt x="137" y="206"/>
                    <a:pt x="183" y="84"/>
                  </a:cubicBezTo>
                  <a:cubicBezTo>
                    <a:pt x="229" y="38"/>
                    <a:pt x="198" y="15"/>
                    <a:pt x="167" y="0"/>
                  </a:cubicBezTo>
                  <a:lnTo>
                    <a:pt x="167" y="0"/>
                  </a:lnTo>
                  <a:cubicBezTo>
                    <a:pt x="137" y="30"/>
                    <a:pt x="145" y="15"/>
                    <a:pt x="114" y="38"/>
                  </a:cubicBezTo>
                  <a:cubicBezTo>
                    <a:pt x="91" y="61"/>
                    <a:pt x="68" y="76"/>
                    <a:pt x="53" y="99"/>
                  </a:cubicBezTo>
                  <a:cubicBezTo>
                    <a:pt x="30" y="122"/>
                    <a:pt x="15" y="152"/>
                    <a:pt x="0" y="175"/>
                  </a:cubicBezTo>
                  <a:lnTo>
                    <a:pt x="0" y="175"/>
                  </a:lnTo>
                  <a:cubicBezTo>
                    <a:pt x="30" y="206"/>
                    <a:pt x="61" y="244"/>
                    <a:pt x="91" y="274"/>
                  </a:cubicBezTo>
                  <a:cubicBezTo>
                    <a:pt x="99" y="282"/>
                    <a:pt x="114" y="282"/>
                    <a:pt x="114" y="297"/>
                  </a:cubicBezTo>
                  <a:cubicBezTo>
                    <a:pt x="114" y="320"/>
                    <a:pt x="106" y="351"/>
                    <a:pt x="99" y="373"/>
                  </a:cubicBezTo>
                  <a:cubicBezTo>
                    <a:pt x="91" y="388"/>
                    <a:pt x="84" y="396"/>
                    <a:pt x="84" y="411"/>
                  </a:cubicBezTo>
                  <a:lnTo>
                    <a:pt x="91" y="419"/>
                  </a:lnTo>
                  <a:cubicBezTo>
                    <a:pt x="106" y="449"/>
                    <a:pt x="106" y="487"/>
                    <a:pt x="122" y="510"/>
                  </a:cubicBezTo>
                  <a:cubicBezTo>
                    <a:pt x="129" y="518"/>
                    <a:pt x="145" y="503"/>
                    <a:pt x="160" y="510"/>
                  </a:cubicBezTo>
                  <a:cubicBezTo>
                    <a:pt x="167" y="510"/>
                    <a:pt x="167" y="526"/>
                    <a:pt x="175" y="526"/>
                  </a:cubicBezTo>
                  <a:cubicBezTo>
                    <a:pt x="183" y="533"/>
                    <a:pt x="198" y="518"/>
                    <a:pt x="206" y="526"/>
                  </a:cubicBezTo>
                  <a:cubicBezTo>
                    <a:pt x="221" y="541"/>
                    <a:pt x="236" y="564"/>
                    <a:pt x="236" y="587"/>
                  </a:cubicBezTo>
                  <a:cubicBezTo>
                    <a:pt x="236" y="594"/>
                    <a:pt x="229" y="602"/>
                    <a:pt x="213" y="602"/>
                  </a:cubicBezTo>
                  <a:cubicBezTo>
                    <a:pt x="183" y="610"/>
                    <a:pt x="145" y="587"/>
                    <a:pt x="114" y="610"/>
                  </a:cubicBezTo>
                  <a:cubicBezTo>
                    <a:pt x="99" y="625"/>
                    <a:pt x="129" y="656"/>
                    <a:pt x="137" y="679"/>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97" name="Freeform 180">
              <a:extLst>
                <a:ext uri="{FF2B5EF4-FFF2-40B4-BE49-F238E27FC236}">
                  <a16:creationId xmlns:a16="http://schemas.microsoft.com/office/drawing/2014/main" id="{930F3FE6-7692-4DBC-B2C0-FE2824F618BF}"/>
                </a:ext>
              </a:extLst>
            </p:cNvPr>
            <p:cNvSpPr>
              <a:spLocks noChangeArrowheads="1"/>
            </p:cNvSpPr>
            <p:nvPr/>
          </p:nvSpPr>
          <p:spPr bwMode="auto">
            <a:xfrm>
              <a:off x="4228825" y="5519739"/>
              <a:ext cx="239697" cy="244475"/>
            </a:xfrm>
            <a:custGeom>
              <a:avLst/>
              <a:gdLst>
                <a:gd name="T0" fmla="*/ 114 w 665"/>
                <a:gd name="T1" fmla="*/ 580 h 680"/>
                <a:gd name="T2" fmla="*/ 114 w 665"/>
                <a:gd name="T3" fmla="*/ 580 h 680"/>
                <a:gd name="T4" fmla="*/ 91 w 665"/>
                <a:gd name="T5" fmla="*/ 497 h 680"/>
                <a:gd name="T6" fmla="*/ 61 w 665"/>
                <a:gd name="T7" fmla="*/ 481 h 680"/>
                <a:gd name="T8" fmla="*/ 38 w 665"/>
                <a:gd name="T9" fmla="*/ 420 h 680"/>
                <a:gd name="T10" fmla="*/ 38 w 665"/>
                <a:gd name="T11" fmla="*/ 275 h 680"/>
                <a:gd name="T12" fmla="*/ 7 w 665"/>
                <a:gd name="T13" fmla="*/ 214 h 680"/>
                <a:gd name="T14" fmla="*/ 45 w 665"/>
                <a:gd name="T15" fmla="*/ 199 h 680"/>
                <a:gd name="T16" fmla="*/ 68 w 665"/>
                <a:gd name="T17" fmla="*/ 76 h 680"/>
                <a:gd name="T18" fmla="*/ 83 w 665"/>
                <a:gd name="T19" fmla="*/ 54 h 680"/>
                <a:gd name="T20" fmla="*/ 145 w 665"/>
                <a:gd name="T21" fmla="*/ 46 h 680"/>
                <a:gd name="T22" fmla="*/ 145 w 665"/>
                <a:gd name="T23" fmla="*/ 46 h 680"/>
                <a:gd name="T24" fmla="*/ 221 w 665"/>
                <a:gd name="T25" fmla="*/ 0 h 680"/>
                <a:gd name="T26" fmla="*/ 244 w 665"/>
                <a:gd name="T27" fmla="*/ 38 h 680"/>
                <a:gd name="T28" fmla="*/ 275 w 665"/>
                <a:gd name="T29" fmla="*/ 31 h 680"/>
                <a:gd name="T30" fmla="*/ 297 w 665"/>
                <a:gd name="T31" fmla="*/ 76 h 680"/>
                <a:gd name="T32" fmla="*/ 366 w 665"/>
                <a:gd name="T33" fmla="*/ 54 h 680"/>
                <a:gd name="T34" fmla="*/ 427 w 665"/>
                <a:gd name="T35" fmla="*/ 99 h 680"/>
                <a:gd name="T36" fmla="*/ 442 w 665"/>
                <a:gd name="T37" fmla="*/ 138 h 680"/>
                <a:gd name="T38" fmla="*/ 519 w 665"/>
                <a:gd name="T39" fmla="*/ 130 h 680"/>
                <a:gd name="T40" fmla="*/ 565 w 665"/>
                <a:gd name="T41" fmla="*/ 107 h 680"/>
                <a:gd name="T42" fmla="*/ 595 w 665"/>
                <a:gd name="T43" fmla="*/ 99 h 680"/>
                <a:gd name="T44" fmla="*/ 595 w 665"/>
                <a:gd name="T45" fmla="*/ 214 h 680"/>
                <a:gd name="T46" fmla="*/ 626 w 665"/>
                <a:gd name="T47" fmla="*/ 283 h 680"/>
                <a:gd name="T48" fmla="*/ 664 w 665"/>
                <a:gd name="T49" fmla="*/ 344 h 680"/>
                <a:gd name="T50" fmla="*/ 664 w 665"/>
                <a:gd name="T51" fmla="*/ 344 h 680"/>
                <a:gd name="T52" fmla="*/ 565 w 665"/>
                <a:gd name="T53" fmla="*/ 397 h 680"/>
                <a:gd name="T54" fmla="*/ 511 w 665"/>
                <a:gd name="T55" fmla="*/ 420 h 680"/>
                <a:gd name="T56" fmla="*/ 450 w 665"/>
                <a:gd name="T57" fmla="*/ 413 h 680"/>
                <a:gd name="T58" fmla="*/ 450 w 665"/>
                <a:gd name="T59" fmla="*/ 489 h 680"/>
                <a:gd name="T60" fmla="*/ 412 w 665"/>
                <a:gd name="T61" fmla="*/ 481 h 680"/>
                <a:gd name="T62" fmla="*/ 389 w 665"/>
                <a:gd name="T63" fmla="*/ 504 h 680"/>
                <a:gd name="T64" fmla="*/ 343 w 665"/>
                <a:gd name="T65" fmla="*/ 497 h 680"/>
                <a:gd name="T66" fmla="*/ 305 w 665"/>
                <a:gd name="T67" fmla="*/ 527 h 680"/>
                <a:gd name="T68" fmla="*/ 252 w 665"/>
                <a:gd name="T69" fmla="*/ 542 h 680"/>
                <a:gd name="T70" fmla="*/ 313 w 665"/>
                <a:gd name="T71" fmla="*/ 603 h 680"/>
                <a:gd name="T72" fmla="*/ 290 w 665"/>
                <a:gd name="T73" fmla="*/ 619 h 680"/>
                <a:gd name="T74" fmla="*/ 290 w 665"/>
                <a:gd name="T75" fmla="*/ 671 h 680"/>
                <a:gd name="T76" fmla="*/ 213 w 665"/>
                <a:gd name="T77" fmla="*/ 657 h 680"/>
                <a:gd name="T78" fmla="*/ 167 w 665"/>
                <a:gd name="T79" fmla="*/ 664 h 680"/>
                <a:gd name="T80" fmla="*/ 167 w 665"/>
                <a:gd name="T81" fmla="*/ 664 h 680"/>
                <a:gd name="T82" fmla="*/ 114 w 665"/>
                <a:gd name="T83" fmla="*/ 5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5" h="680">
                  <a:moveTo>
                    <a:pt x="114" y="580"/>
                  </a:moveTo>
                  <a:lnTo>
                    <a:pt x="114" y="580"/>
                  </a:lnTo>
                  <a:cubicBezTo>
                    <a:pt x="106" y="558"/>
                    <a:pt x="106" y="527"/>
                    <a:pt x="91" y="497"/>
                  </a:cubicBezTo>
                  <a:cubicBezTo>
                    <a:pt x="83" y="489"/>
                    <a:pt x="68" y="489"/>
                    <a:pt x="61" y="481"/>
                  </a:cubicBezTo>
                  <a:cubicBezTo>
                    <a:pt x="45" y="466"/>
                    <a:pt x="38" y="443"/>
                    <a:pt x="38" y="420"/>
                  </a:cubicBezTo>
                  <a:cubicBezTo>
                    <a:pt x="30" y="374"/>
                    <a:pt x="45" y="328"/>
                    <a:pt x="38" y="275"/>
                  </a:cubicBezTo>
                  <a:cubicBezTo>
                    <a:pt x="30" y="252"/>
                    <a:pt x="0" y="237"/>
                    <a:pt x="7" y="214"/>
                  </a:cubicBezTo>
                  <a:cubicBezTo>
                    <a:pt x="7" y="199"/>
                    <a:pt x="38" y="214"/>
                    <a:pt x="45" y="199"/>
                  </a:cubicBezTo>
                  <a:cubicBezTo>
                    <a:pt x="61" y="161"/>
                    <a:pt x="53" y="115"/>
                    <a:pt x="68" y="76"/>
                  </a:cubicBezTo>
                  <a:cubicBezTo>
                    <a:pt x="68" y="69"/>
                    <a:pt x="76" y="54"/>
                    <a:pt x="83" y="54"/>
                  </a:cubicBezTo>
                  <a:cubicBezTo>
                    <a:pt x="106" y="46"/>
                    <a:pt x="122" y="46"/>
                    <a:pt x="145" y="46"/>
                  </a:cubicBezTo>
                  <a:lnTo>
                    <a:pt x="145" y="46"/>
                  </a:lnTo>
                  <a:cubicBezTo>
                    <a:pt x="167" y="31"/>
                    <a:pt x="190" y="0"/>
                    <a:pt x="221" y="0"/>
                  </a:cubicBezTo>
                  <a:cubicBezTo>
                    <a:pt x="236" y="0"/>
                    <a:pt x="236" y="31"/>
                    <a:pt x="244" y="38"/>
                  </a:cubicBezTo>
                  <a:cubicBezTo>
                    <a:pt x="252" y="46"/>
                    <a:pt x="267" y="31"/>
                    <a:pt x="275" y="31"/>
                  </a:cubicBezTo>
                  <a:cubicBezTo>
                    <a:pt x="282" y="46"/>
                    <a:pt x="282" y="69"/>
                    <a:pt x="297" y="76"/>
                  </a:cubicBezTo>
                  <a:cubicBezTo>
                    <a:pt x="320" y="76"/>
                    <a:pt x="343" y="46"/>
                    <a:pt x="366" y="54"/>
                  </a:cubicBezTo>
                  <a:cubicBezTo>
                    <a:pt x="389" y="61"/>
                    <a:pt x="412" y="84"/>
                    <a:pt x="427" y="99"/>
                  </a:cubicBezTo>
                  <a:cubicBezTo>
                    <a:pt x="435" y="107"/>
                    <a:pt x="427" y="130"/>
                    <a:pt x="442" y="138"/>
                  </a:cubicBezTo>
                  <a:cubicBezTo>
                    <a:pt x="465" y="145"/>
                    <a:pt x="488" y="138"/>
                    <a:pt x="519" y="130"/>
                  </a:cubicBezTo>
                  <a:cubicBezTo>
                    <a:pt x="534" y="122"/>
                    <a:pt x="550" y="115"/>
                    <a:pt x="565" y="107"/>
                  </a:cubicBezTo>
                  <a:cubicBezTo>
                    <a:pt x="572" y="107"/>
                    <a:pt x="595" y="84"/>
                    <a:pt x="595" y="99"/>
                  </a:cubicBezTo>
                  <a:cubicBezTo>
                    <a:pt x="611" y="138"/>
                    <a:pt x="595" y="176"/>
                    <a:pt x="595" y="214"/>
                  </a:cubicBezTo>
                  <a:cubicBezTo>
                    <a:pt x="603" y="237"/>
                    <a:pt x="618" y="260"/>
                    <a:pt x="626" y="283"/>
                  </a:cubicBezTo>
                  <a:cubicBezTo>
                    <a:pt x="633" y="306"/>
                    <a:pt x="649" y="321"/>
                    <a:pt x="664" y="344"/>
                  </a:cubicBezTo>
                  <a:lnTo>
                    <a:pt x="664" y="344"/>
                  </a:lnTo>
                  <a:cubicBezTo>
                    <a:pt x="633" y="367"/>
                    <a:pt x="603" y="382"/>
                    <a:pt x="565" y="397"/>
                  </a:cubicBezTo>
                  <a:cubicBezTo>
                    <a:pt x="550" y="413"/>
                    <a:pt x="534" y="420"/>
                    <a:pt x="511" y="420"/>
                  </a:cubicBezTo>
                  <a:cubicBezTo>
                    <a:pt x="488" y="428"/>
                    <a:pt x="465" y="405"/>
                    <a:pt x="450" y="413"/>
                  </a:cubicBezTo>
                  <a:cubicBezTo>
                    <a:pt x="435" y="436"/>
                    <a:pt x="458" y="466"/>
                    <a:pt x="450" y="489"/>
                  </a:cubicBezTo>
                  <a:cubicBezTo>
                    <a:pt x="442" y="497"/>
                    <a:pt x="419" y="481"/>
                    <a:pt x="412" y="481"/>
                  </a:cubicBezTo>
                  <a:cubicBezTo>
                    <a:pt x="397" y="489"/>
                    <a:pt x="397" y="504"/>
                    <a:pt x="389" y="504"/>
                  </a:cubicBezTo>
                  <a:cubicBezTo>
                    <a:pt x="374" y="504"/>
                    <a:pt x="358" y="497"/>
                    <a:pt x="343" y="497"/>
                  </a:cubicBezTo>
                  <a:cubicBezTo>
                    <a:pt x="328" y="504"/>
                    <a:pt x="320" y="519"/>
                    <a:pt x="305" y="527"/>
                  </a:cubicBezTo>
                  <a:cubicBezTo>
                    <a:pt x="290" y="535"/>
                    <a:pt x="252" y="527"/>
                    <a:pt x="252" y="542"/>
                  </a:cubicBezTo>
                  <a:cubicBezTo>
                    <a:pt x="259" y="573"/>
                    <a:pt x="305" y="573"/>
                    <a:pt x="313" y="603"/>
                  </a:cubicBezTo>
                  <a:cubicBezTo>
                    <a:pt x="320" y="611"/>
                    <a:pt x="297" y="611"/>
                    <a:pt x="290" y="619"/>
                  </a:cubicBezTo>
                  <a:cubicBezTo>
                    <a:pt x="282" y="634"/>
                    <a:pt x="305" y="664"/>
                    <a:pt x="290" y="671"/>
                  </a:cubicBezTo>
                  <a:cubicBezTo>
                    <a:pt x="267" y="679"/>
                    <a:pt x="236" y="657"/>
                    <a:pt x="213" y="657"/>
                  </a:cubicBezTo>
                  <a:cubicBezTo>
                    <a:pt x="198" y="657"/>
                    <a:pt x="183" y="664"/>
                    <a:pt x="167" y="664"/>
                  </a:cubicBezTo>
                  <a:lnTo>
                    <a:pt x="167" y="664"/>
                  </a:lnTo>
                  <a:cubicBezTo>
                    <a:pt x="114" y="580"/>
                    <a:pt x="114" y="580"/>
                    <a:pt x="114" y="58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98" name="Freeform 181">
              <a:extLst>
                <a:ext uri="{FF2B5EF4-FFF2-40B4-BE49-F238E27FC236}">
                  <a16:creationId xmlns:a16="http://schemas.microsoft.com/office/drawing/2014/main" id="{70E2BC06-064F-4F74-A1B6-111803449C7B}"/>
                </a:ext>
              </a:extLst>
            </p:cNvPr>
            <p:cNvSpPr>
              <a:spLocks noChangeArrowheads="1"/>
            </p:cNvSpPr>
            <p:nvPr/>
          </p:nvSpPr>
          <p:spPr bwMode="auto">
            <a:xfrm>
              <a:off x="3803402" y="6097588"/>
              <a:ext cx="465108" cy="254000"/>
            </a:xfrm>
            <a:custGeom>
              <a:avLst/>
              <a:gdLst>
                <a:gd name="T0" fmla="*/ 1252 w 1291"/>
                <a:gd name="T1" fmla="*/ 321 h 704"/>
                <a:gd name="T2" fmla="*/ 1252 w 1291"/>
                <a:gd name="T3" fmla="*/ 321 h 704"/>
                <a:gd name="T4" fmla="*/ 1229 w 1291"/>
                <a:gd name="T5" fmla="*/ 191 h 704"/>
                <a:gd name="T6" fmla="*/ 1290 w 1291"/>
                <a:gd name="T7" fmla="*/ 107 h 704"/>
                <a:gd name="T8" fmla="*/ 1290 w 1291"/>
                <a:gd name="T9" fmla="*/ 107 h 704"/>
                <a:gd name="T10" fmla="*/ 1184 w 1291"/>
                <a:gd name="T11" fmla="*/ 38 h 704"/>
                <a:gd name="T12" fmla="*/ 1145 w 1291"/>
                <a:gd name="T13" fmla="*/ 23 h 704"/>
                <a:gd name="T14" fmla="*/ 1138 w 1291"/>
                <a:gd name="T15" fmla="*/ 46 h 704"/>
                <a:gd name="T16" fmla="*/ 1092 w 1291"/>
                <a:gd name="T17" fmla="*/ 46 h 704"/>
                <a:gd name="T18" fmla="*/ 1054 w 1291"/>
                <a:gd name="T19" fmla="*/ 31 h 704"/>
                <a:gd name="T20" fmla="*/ 1023 w 1291"/>
                <a:gd name="T21" fmla="*/ 76 h 704"/>
                <a:gd name="T22" fmla="*/ 985 w 1291"/>
                <a:gd name="T23" fmla="*/ 15 h 704"/>
                <a:gd name="T24" fmla="*/ 916 w 1291"/>
                <a:gd name="T25" fmla="*/ 31 h 704"/>
                <a:gd name="T26" fmla="*/ 886 w 1291"/>
                <a:gd name="T27" fmla="*/ 23 h 704"/>
                <a:gd name="T28" fmla="*/ 855 w 1291"/>
                <a:gd name="T29" fmla="*/ 0 h 704"/>
                <a:gd name="T30" fmla="*/ 779 w 1291"/>
                <a:gd name="T31" fmla="*/ 23 h 704"/>
                <a:gd name="T32" fmla="*/ 717 w 1291"/>
                <a:gd name="T33" fmla="*/ 31 h 704"/>
                <a:gd name="T34" fmla="*/ 649 w 1291"/>
                <a:gd name="T35" fmla="*/ 15 h 704"/>
                <a:gd name="T36" fmla="*/ 618 w 1291"/>
                <a:gd name="T37" fmla="*/ 0 h 704"/>
                <a:gd name="T38" fmla="*/ 618 w 1291"/>
                <a:gd name="T39" fmla="*/ 0 h 704"/>
                <a:gd name="T40" fmla="*/ 603 w 1291"/>
                <a:gd name="T41" fmla="*/ 54 h 704"/>
                <a:gd name="T42" fmla="*/ 603 w 1291"/>
                <a:gd name="T43" fmla="*/ 107 h 704"/>
                <a:gd name="T44" fmla="*/ 527 w 1291"/>
                <a:gd name="T45" fmla="*/ 153 h 704"/>
                <a:gd name="T46" fmla="*/ 511 w 1291"/>
                <a:gd name="T47" fmla="*/ 206 h 704"/>
                <a:gd name="T48" fmla="*/ 442 w 1291"/>
                <a:gd name="T49" fmla="*/ 206 h 704"/>
                <a:gd name="T50" fmla="*/ 374 w 1291"/>
                <a:gd name="T51" fmla="*/ 275 h 704"/>
                <a:gd name="T52" fmla="*/ 244 w 1291"/>
                <a:gd name="T53" fmla="*/ 290 h 704"/>
                <a:gd name="T54" fmla="*/ 229 w 1291"/>
                <a:gd name="T55" fmla="*/ 313 h 704"/>
                <a:gd name="T56" fmla="*/ 183 w 1291"/>
                <a:gd name="T57" fmla="*/ 313 h 704"/>
                <a:gd name="T58" fmla="*/ 106 w 1291"/>
                <a:gd name="T59" fmla="*/ 367 h 704"/>
                <a:gd name="T60" fmla="*/ 0 w 1291"/>
                <a:gd name="T61" fmla="*/ 390 h 704"/>
                <a:gd name="T62" fmla="*/ 0 w 1291"/>
                <a:gd name="T63" fmla="*/ 390 h 704"/>
                <a:gd name="T64" fmla="*/ 0 w 1291"/>
                <a:gd name="T65" fmla="*/ 435 h 704"/>
                <a:gd name="T66" fmla="*/ 30 w 1291"/>
                <a:gd name="T67" fmla="*/ 466 h 704"/>
                <a:gd name="T68" fmla="*/ 30 w 1291"/>
                <a:gd name="T69" fmla="*/ 520 h 704"/>
                <a:gd name="T70" fmla="*/ 45 w 1291"/>
                <a:gd name="T71" fmla="*/ 573 h 704"/>
                <a:gd name="T72" fmla="*/ 106 w 1291"/>
                <a:gd name="T73" fmla="*/ 573 h 704"/>
                <a:gd name="T74" fmla="*/ 145 w 1291"/>
                <a:gd name="T75" fmla="*/ 642 h 704"/>
                <a:gd name="T76" fmla="*/ 198 w 1291"/>
                <a:gd name="T77" fmla="*/ 695 h 704"/>
                <a:gd name="T78" fmla="*/ 267 w 1291"/>
                <a:gd name="T79" fmla="*/ 642 h 704"/>
                <a:gd name="T80" fmla="*/ 267 w 1291"/>
                <a:gd name="T81" fmla="*/ 642 h 704"/>
                <a:gd name="T82" fmla="*/ 442 w 1291"/>
                <a:gd name="T83" fmla="*/ 527 h 704"/>
                <a:gd name="T84" fmla="*/ 504 w 1291"/>
                <a:gd name="T85" fmla="*/ 428 h 704"/>
                <a:gd name="T86" fmla="*/ 588 w 1291"/>
                <a:gd name="T87" fmla="*/ 474 h 704"/>
                <a:gd name="T88" fmla="*/ 679 w 1291"/>
                <a:gd name="T89" fmla="*/ 588 h 704"/>
                <a:gd name="T90" fmla="*/ 748 w 1291"/>
                <a:gd name="T91" fmla="*/ 649 h 704"/>
                <a:gd name="T92" fmla="*/ 763 w 1291"/>
                <a:gd name="T93" fmla="*/ 703 h 704"/>
                <a:gd name="T94" fmla="*/ 763 w 1291"/>
                <a:gd name="T95" fmla="*/ 703 h 704"/>
                <a:gd name="T96" fmla="*/ 848 w 1291"/>
                <a:gd name="T97" fmla="*/ 634 h 704"/>
                <a:gd name="T98" fmla="*/ 878 w 1291"/>
                <a:gd name="T99" fmla="*/ 558 h 704"/>
                <a:gd name="T100" fmla="*/ 893 w 1291"/>
                <a:gd name="T101" fmla="*/ 458 h 704"/>
                <a:gd name="T102" fmla="*/ 985 w 1291"/>
                <a:gd name="T103" fmla="*/ 466 h 704"/>
                <a:gd name="T104" fmla="*/ 1015 w 1291"/>
                <a:gd name="T105" fmla="*/ 489 h 704"/>
                <a:gd name="T106" fmla="*/ 1046 w 1291"/>
                <a:gd name="T107" fmla="*/ 474 h 704"/>
                <a:gd name="T108" fmla="*/ 1038 w 1291"/>
                <a:gd name="T109" fmla="*/ 412 h 704"/>
                <a:gd name="T110" fmla="*/ 1046 w 1291"/>
                <a:gd name="T111" fmla="*/ 382 h 704"/>
                <a:gd name="T112" fmla="*/ 1092 w 1291"/>
                <a:gd name="T113" fmla="*/ 359 h 704"/>
                <a:gd name="T114" fmla="*/ 1107 w 1291"/>
                <a:gd name="T115" fmla="*/ 313 h 704"/>
                <a:gd name="T116" fmla="*/ 1168 w 1291"/>
                <a:gd name="T117" fmla="*/ 344 h 704"/>
                <a:gd name="T118" fmla="*/ 1214 w 1291"/>
                <a:gd name="T119" fmla="*/ 329 h 704"/>
                <a:gd name="T120" fmla="*/ 1252 w 1291"/>
                <a:gd name="T121" fmla="*/ 321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1" h="704">
                  <a:moveTo>
                    <a:pt x="1252" y="321"/>
                  </a:moveTo>
                  <a:lnTo>
                    <a:pt x="1252" y="321"/>
                  </a:lnTo>
                  <a:cubicBezTo>
                    <a:pt x="1245" y="275"/>
                    <a:pt x="1222" y="237"/>
                    <a:pt x="1229" y="191"/>
                  </a:cubicBezTo>
                  <a:cubicBezTo>
                    <a:pt x="1237" y="160"/>
                    <a:pt x="1267" y="138"/>
                    <a:pt x="1290" y="107"/>
                  </a:cubicBezTo>
                  <a:lnTo>
                    <a:pt x="1290" y="107"/>
                  </a:lnTo>
                  <a:cubicBezTo>
                    <a:pt x="1260" y="84"/>
                    <a:pt x="1222" y="54"/>
                    <a:pt x="1184" y="38"/>
                  </a:cubicBezTo>
                  <a:cubicBezTo>
                    <a:pt x="1168" y="31"/>
                    <a:pt x="1153" y="23"/>
                    <a:pt x="1145" y="23"/>
                  </a:cubicBezTo>
                  <a:cubicBezTo>
                    <a:pt x="1138" y="31"/>
                    <a:pt x="1145" y="38"/>
                    <a:pt x="1138" y="46"/>
                  </a:cubicBezTo>
                  <a:cubicBezTo>
                    <a:pt x="1122" y="46"/>
                    <a:pt x="1107" y="46"/>
                    <a:pt x="1092" y="46"/>
                  </a:cubicBezTo>
                  <a:cubicBezTo>
                    <a:pt x="1077" y="46"/>
                    <a:pt x="1069" y="23"/>
                    <a:pt x="1054" y="31"/>
                  </a:cubicBezTo>
                  <a:cubicBezTo>
                    <a:pt x="1038" y="38"/>
                    <a:pt x="1046" y="76"/>
                    <a:pt x="1023" y="76"/>
                  </a:cubicBezTo>
                  <a:cubicBezTo>
                    <a:pt x="1000" y="69"/>
                    <a:pt x="1008" y="23"/>
                    <a:pt x="985" y="15"/>
                  </a:cubicBezTo>
                  <a:cubicBezTo>
                    <a:pt x="962" y="8"/>
                    <a:pt x="939" y="31"/>
                    <a:pt x="916" y="31"/>
                  </a:cubicBezTo>
                  <a:cubicBezTo>
                    <a:pt x="909" y="31"/>
                    <a:pt x="893" y="31"/>
                    <a:pt x="886" y="23"/>
                  </a:cubicBezTo>
                  <a:cubicBezTo>
                    <a:pt x="870" y="15"/>
                    <a:pt x="870" y="0"/>
                    <a:pt x="855" y="0"/>
                  </a:cubicBezTo>
                  <a:cubicBezTo>
                    <a:pt x="832" y="0"/>
                    <a:pt x="802" y="15"/>
                    <a:pt x="779" y="23"/>
                  </a:cubicBezTo>
                  <a:cubicBezTo>
                    <a:pt x="756" y="31"/>
                    <a:pt x="740" y="38"/>
                    <a:pt x="717" y="31"/>
                  </a:cubicBezTo>
                  <a:cubicBezTo>
                    <a:pt x="695" y="31"/>
                    <a:pt x="672" y="23"/>
                    <a:pt x="649" y="15"/>
                  </a:cubicBezTo>
                  <a:cubicBezTo>
                    <a:pt x="641" y="15"/>
                    <a:pt x="634" y="8"/>
                    <a:pt x="618" y="0"/>
                  </a:cubicBezTo>
                  <a:lnTo>
                    <a:pt x="618" y="0"/>
                  </a:lnTo>
                  <a:cubicBezTo>
                    <a:pt x="611" y="15"/>
                    <a:pt x="603" y="31"/>
                    <a:pt x="603" y="54"/>
                  </a:cubicBezTo>
                  <a:cubicBezTo>
                    <a:pt x="595" y="69"/>
                    <a:pt x="611" y="92"/>
                    <a:pt x="603" y="107"/>
                  </a:cubicBezTo>
                  <a:cubicBezTo>
                    <a:pt x="588" y="130"/>
                    <a:pt x="550" y="130"/>
                    <a:pt x="527" y="153"/>
                  </a:cubicBezTo>
                  <a:cubicBezTo>
                    <a:pt x="519" y="168"/>
                    <a:pt x="527" y="199"/>
                    <a:pt x="511" y="206"/>
                  </a:cubicBezTo>
                  <a:cubicBezTo>
                    <a:pt x="488" y="222"/>
                    <a:pt x="465" y="199"/>
                    <a:pt x="442" y="206"/>
                  </a:cubicBezTo>
                  <a:cubicBezTo>
                    <a:pt x="412" y="222"/>
                    <a:pt x="404" y="260"/>
                    <a:pt x="374" y="275"/>
                  </a:cubicBezTo>
                  <a:cubicBezTo>
                    <a:pt x="336" y="290"/>
                    <a:pt x="290" y="275"/>
                    <a:pt x="244" y="290"/>
                  </a:cubicBezTo>
                  <a:cubicBezTo>
                    <a:pt x="236" y="290"/>
                    <a:pt x="236" y="313"/>
                    <a:pt x="229" y="313"/>
                  </a:cubicBezTo>
                  <a:cubicBezTo>
                    <a:pt x="213" y="321"/>
                    <a:pt x="198" y="306"/>
                    <a:pt x="183" y="313"/>
                  </a:cubicBezTo>
                  <a:cubicBezTo>
                    <a:pt x="160" y="329"/>
                    <a:pt x="137" y="351"/>
                    <a:pt x="106" y="367"/>
                  </a:cubicBezTo>
                  <a:cubicBezTo>
                    <a:pt x="76" y="374"/>
                    <a:pt x="38" y="382"/>
                    <a:pt x="0" y="390"/>
                  </a:cubicBezTo>
                  <a:lnTo>
                    <a:pt x="0" y="390"/>
                  </a:lnTo>
                  <a:cubicBezTo>
                    <a:pt x="0" y="405"/>
                    <a:pt x="0" y="420"/>
                    <a:pt x="0" y="435"/>
                  </a:cubicBezTo>
                  <a:cubicBezTo>
                    <a:pt x="7" y="451"/>
                    <a:pt x="23" y="451"/>
                    <a:pt x="30" y="466"/>
                  </a:cubicBezTo>
                  <a:cubicBezTo>
                    <a:pt x="38" y="481"/>
                    <a:pt x="30" y="497"/>
                    <a:pt x="30" y="520"/>
                  </a:cubicBezTo>
                  <a:cubicBezTo>
                    <a:pt x="38" y="535"/>
                    <a:pt x="30" y="558"/>
                    <a:pt x="45" y="573"/>
                  </a:cubicBezTo>
                  <a:cubicBezTo>
                    <a:pt x="61" y="581"/>
                    <a:pt x="91" y="558"/>
                    <a:pt x="106" y="573"/>
                  </a:cubicBezTo>
                  <a:cubicBezTo>
                    <a:pt x="129" y="588"/>
                    <a:pt x="129" y="619"/>
                    <a:pt x="145" y="642"/>
                  </a:cubicBezTo>
                  <a:cubicBezTo>
                    <a:pt x="160" y="657"/>
                    <a:pt x="175" y="687"/>
                    <a:pt x="198" y="695"/>
                  </a:cubicBezTo>
                  <a:cubicBezTo>
                    <a:pt x="229" y="695"/>
                    <a:pt x="236" y="657"/>
                    <a:pt x="267" y="642"/>
                  </a:cubicBezTo>
                  <a:lnTo>
                    <a:pt x="267" y="642"/>
                  </a:lnTo>
                  <a:cubicBezTo>
                    <a:pt x="397" y="642"/>
                    <a:pt x="366" y="619"/>
                    <a:pt x="442" y="527"/>
                  </a:cubicBezTo>
                  <a:cubicBezTo>
                    <a:pt x="450" y="512"/>
                    <a:pt x="481" y="412"/>
                    <a:pt x="504" y="428"/>
                  </a:cubicBezTo>
                  <a:cubicBezTo>
                    <a:pt x="534" y="443"/>
                    <a:pt x="557" y="458"/>
                    <a:pt x="588" y="474"/>
                  </a:cubicBezTo>
                  <a:cubicBezTo>
                    <a:pt x="634" y="489"/>
                    <a:pt x="679" y="543"/>
                    <a:pt x="679" y="588"/>
                  </a:cubicBezTo>
                  <a:cubicBezTo>
                    <a:pt x="679" y="619"/>
                    <a:pt x="740" y="604"/>
                    <a:pt x="748" y="649"/>
                  </a:cubicBezTo>
                  <a:cubicBezTo>
                    <a:pt x="763" y="703"/>
                    <a:pt x="763" y="703"/>
                    <a:pt x="763" y="703"/>
                  </a:cubicBezTo>
                  <a:lnTo>
                    <a:pt x="763" y="703"/>
                  </a:lnTo>
                  <a:cubicBezTo>
                    <a:pt x="779" y="680"/>
                    <a:pt x="832" y="657"/>
                    <a:pt x="848" y="634"/>
                  </a:cubicBezTo>
                  <a:cubicBezTo>
                    <a:pt x="863" y="611"/>
                    <a:pt x="870" y="581"/>
                    <a:pt x="878" y="558"/>
                  </a:cubicBezTo>
                  <a:cubicBezTo>
                    <a:pt x="886" y="520"/>
                    <a:pt x="870" y="474"/>
                    <a:pt x="893" y="458"/>
                  </a:cubicBezTo>
                  <a:cubicBezTo>
                    <a:pt x="916" y="435"/>
                    <a:pt x="954" y="458"/>
                    <a:pt x="985" y="466"/>
                  </a:cubicBezTo>
                  <a:cubicBezTo>
                    <a:pt x="1000" y="474"/>
                    <a:pt x="1000" y="489"/>
                    <a:pt x="1015" y="489"/>
                  </a:cubicBezTo>
                  <a:cubicBezTo>
                    <a:pt x="1023" y="489"/>
                    <a:pt x="1046" y="489"/>
                    <a:pt x="1046" y="474"/>
                  </a:cubicBezTo>
                  <a:cubicBezTo>
                    <a:pt x="1054" y="458"/>
                    <a:pt x="1038" y="435"/>
                    <a:pt x="1038" y="412"/>
                  </a:cubicBezTo>
                  <a:cubicBezTo>
                    <a:pt x="1038" y="405"/>
                    <a:pt x="1038" y="390"/>
                    <a:pt x="1046" y="382"/>
                  </a:cubicBezTo>
                  <a:cubicBezTo>
                    <a:pt x="1061" y="367"/>
                    <a:pt x="1077" y="374"/>
                    <a:pt x="1092" y="359"/>
                  </a:cubicBezTo>
                  <a:cubicBezTo>
                    <a:pt x="1099" y="351"/>
                    <a:pt x="1092" y="321"/>
                    <a:pt x="1107" y="313"/>
                  </a:cubicBezTo>
                  <a:cubicBezTo>
                    <a:pt x="1130" y="313"/>
                    <a:pt x="1145" y="344"/>
                    <a:pt x="1168" y="344"/>
                  </a:cubicBezTo>
                  <a:cubicBezTo>
                    <a:pt x="1184" y="344"/>
                    <a:pt x="1199" y="336"/>
                    <a:pt x="1214" y="329"/>
                  </a:cubicBezTo>
                  <a:cubicBezTo>
                    <a:pt x="1229" y="329"/>
                    <a:pt x="1237" y="321"/>
                    <a:pt x="1252" y="321"/>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399" name="Freeform 182">
              <a:extLst>
                <a:ext uri="{FF2B5EF4-FFF2-40B4-BE49-F238E27FC236}">
                  <a16:creationId xmlns:a16="http://schemas.microsoft.com/office/drawing/2014/main" id="{6DBE0C41-C553-4170-BBD5-86FAC83FE29E}"/>
                </a:ext>
              </a:extLst>
            </p:cNvPr>
            <p:cNvSpPr>
              <a:spLocks noChangeArrowheads="1"/>
            </p:cNvSpPr>
            <p:nvPr/>
          </p:nvSpPr>
          <p:spPr bwMode="auto">
            <a:xfrm>
              <a:off x="3604979" y="5895976"/>
              <a:ext cx="439708" cy="371475"/>
            </a:xfrm>
            <a:custGeom>
              <a:avLst/>
              <a:gdLst>
                <a:gd name="T0" fmla="*/ 1222 w 1223"/>
                <a:gd name="T1" fmla="*/ 23 h 1033"/>
                <a:gd name="T2" fmla="*/ 1222 w 1223"/>
                <a:gd name="T3" fmla="*/ 23 h 1033"/>
                <a:gd name="T4" fmla="*/ 1214 w 1223"/>
                <a:gd name="T5" fmla="*/ 84 h 1033"/>
                <a:gd name="T6" fmla="*/ 1161 w 1223"/>
                <a:gd name="T7" fmla="*/ 107 h 1033"/>
                <a:gd name="T8" fmla="*/ 1161 w 1223"/>
                <a:gd name="T9" fmla="*/ 107 h 1033"/>
                <a:gd name="T10" fmla="*/ 1107 w 1223"/>
                <a:gd name="T11" fmla="*/ 138 h 1033"/>
                <a:gd name="T12" fmla="*/ 1123 w 1223"/>
                <a:gd name="T13" fmla="*/ 214 h 1033"/>
                <a:gd name="T14" fmla="*/ 1115 w 1223"/>
                <a:gd name="T15" fmla="*/ 283 h 1033"/>
                <a:gd name="T16" fmla="*/ 1161 w 1223"/>
                <a:gd name="T17" fmla="*/ 329 h 1033"/>
                <a:gd name="T18" fmla="*/ 1130 w 1223"/>
                <a:gd name="T19" fmla="*/ 367 h 1033"/>
                <a:gd name="T20" fmla="*/ 1191 w 1223"/>
                <a:gd name="T21" fmla="*/ 482 h 1033"/>
                <a:gd name="T22" fmla="*/ 1168 w 1223"/>
                <a:gd name="T23" fmla="*/ 558 h 1033"/>
                <a:gd name="T24" fmla="*/ 1168 w 1223"/>
                <a:gd name="T25" fmla="*/ 558 h 1033"/>
                <a:gd name="T26" fmla="*/ 1153 w 1223"/>
                <a:gd name="T27" fmla="*/ 612 h 1033"/>
                <a:gd name="T28" fmla="*/ 1153 w 1223"/>
                <a:gd name="T29" fmla="*/ 665 h 1033"/>
                <a:gd name="T30" fmla="*/ 1077 w 1223"/>
                <a:gd name="T31" fmla="*/ 711 h 1033"/>
                <a:gd name="T32" fmla="*/ 1061 w 1223"/>
                <a:gd name="T33" fmla="*/ 764 h 1033"/>
                <a:gd name="T34" fmla="*/ 992 w 1223"/>
                <a:gd name="T35" fmla="*/ 764 h 1033"/>
                <a:gd name="T36" fmla="*/ 924 w 1223"/>
                <a:gd name="T37" fmla="*/ 833 h 1033"/>
                <a:gd name="T38" fmla="*/ 794 w 1223"/>
                <a:gd name="T39" fmla="*/ 848 h 1033"/>
                <a:gd name="T40" fmla="*/ 779 w 1223"/>
                <a:gd name="T41" fmla="*/ 871 h 1033"/>
                <a:gd name="T42" fmla="*/ 733 w 1223"/>
                <a:gd name="T43" fmla="*/ 871 h 1033"/>
                <a:gd name="T44" fmla="*/ 656 w 1223"/>
                <a:gd name="T45" fmla="*/ 925 h 1033"/>
                <a:gd name="T46" fmla="*/ 550 w 1223"/>
                <a:gd name="T47" fmla="*/ 948 h 1033"/>
                <a:gd name="T48" fmla="*/ 550 w 1223"/>
                <a:gd name="T49" fmla="*/ 948 h 1033"/>
                <a:gd name="T50" fmla="*/ 450 w 1223"/>
                <a:gd name="T51" fmla="*/ 932 h 1033"/>
                <a:gd name="T52" fmla="*/ 435 w 1223"/>
                <a:gd name="T53" fmla="*/ 970 h 1033"/>
                <a:gd name="T54" fmla="*/ 313 w 1223"/>
                <a:gd name="T55" fmla="*/ 1032 h 1033"/>
                <a:gd name="T56" fmla="*/ 244 w 1223"/>
                <a:gd name="T57" fmla="*/ 963 h 1033"/>
                <a:gd name="T58" fmla="*/ 214 w 1223"/>
                <a:gd name="T59" fmla="*/ 848 h 1033"/>
                <a:gd name="T60" fmla="*/ 214 w 1223"/>
                <a:gd name="T61" fmla="*/ 764 h 1033"/>
                <a:gd name="T62" fmla="*/ 252 w 1223"/>
                <a:gd name="T63" fmla="*/ 657 h 1033"/>
                <a:gd name="T64" fmla="*/ 290 w 1223"/>
                <a:gd name="T65" fmla="*/ 612 h 1033"/>
                <a:gd name="T66" fmla="*/ 275 w 1223"/>
                <a:gd name="T67" fmla="*/ 573 h 1033"/>
                <a:gd name="T68" fmla="*/ 191 w 1223"/>
                <a:gd name="T69" fmla="*/ 589 h 1033"/>
                <a:gd name="T70" fmla="*/ 145 w 1223"/>
                <a:gd name="T71" fmla="*/ 543 h 1033"/>
                <a:gd name="T72" fmla="*/ 84 w 1223"/>
                <a:gd name="T73" fmla="*/ 543 h 1033"/>
                <a:gd name="T74" fmla="*/ 45 w 1223"/>
                <a:gd name="T75" fmla="*/ 482 h 1033"/>
                <a:gd name="T76" fmla="*/ 0 w 1223"/>
                <a:gd name="T77" fmla="*/ 459 h 1033"/>
                <a:gd name="T78" fmla="*/ 0 w 1223"/>
                <a:gd name="T79" fmla="*/ 459 h 1033"/>
                <a:gd name="T80" fmla="*/ 84 w 1223"/>
                <a:gd name="T81" fmla="*/ 421 h 1033"/>
                <a:gd name="T82" fmla="*/ 198 w 1223"/>
                <a:gd name="T83" fmla="*/ 405 h 1033"/>
                <a:gd name="T84" fmla="*/ 244 w 1223"/>
                <a:gd name="T85" fmla="*/ 375 h 1033"/>
                <a:gd name="T86" fmla="*/ 275 w 1223"/>
                <a:gd name="T87" fmla="*/ 375 h 1033"/>
                <a:gd name="T88" fmla="*/ 351 w 1223"/>
                <a:gd name="T89" fmla="*/ 352 h 1033"/>
                <a:gd name="T90" fmla="*/ 427 w 1223"/>
                <a:gd name="T91" fmla="*/ 375 h 1033"/>
                <a:gd name="T92" fmla="*/ 473 w 1223"/>
                <a:gd name="T93" fmla="*/ 298 h 1033"/>
                <a:gd name="T94" fmla="*/ 496 w 1223"/>
                <a:gd name="T95" fmla="*/ 245 h 1033"/>
                <a:gd name="T96" fmla="*/ 565 w 1223"/>
                <a:gd name="T97" fmla="*/ 214 h 1033"/>
                <a:gd name="T98" fmla="*/ 618 w 1223"/>
                <a:gd name="T99" fmla="*/ 184 h 1033"/>
                <a:gd name="T100" fmla="*/ 626 w 1223"/>
                <a:gd name="T101" fmla="*/ 123 h 1033"/>
                <a:gd name="T102" fmla="*/ 679 w 1223"/>
                <a:gd name="T103" fmla="*/ 115 h 1033"/>
                <a:gd name="T104" fmla="*/ 702 w 1223"/>
                <a:gd name="T105" fmla="*/ 130 h 1033"/>
                <a:gd name="T106" fmla="*/ 771 w 1223"/>
                <a:gd name="T107" fmla="*/ 84 h 1033"/>
                <a:gd name="T108" fmla="*/ 931 w 1223"/>
                <a:gd name="T109" fmla="*/ 92 h 1033"/>
                <a:gd name="T110" fmla="*/ 992 w 1223"/>
                <a:gd name="T111" fmla="*/ 46 h 1033"/>
                <a:gd name="T112" fmla="*/ 1130 w 1223"/>
                <a:gd name="T113" fmla="*/ 8 h 1033"/>
                <a:gd name="T114" fmla="*/ 1222 w 1223"/>
                <a:gd name="T115" fmla="*/ 2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3" h="1033">
                  <a:moveTo>
                    <a:pt x="1222" y="23"/>
                  </a:moveTo>
                  <a:lnTo>
                    <a:pt x="1222" y="23"/>
                  </a:lnTo>
                  <a:cubicBezTo>
                    <a:pt x="1214" y="46"/>
                    <a:pt x="1222" y="69"/>
                    <a:pt x="1214" y="84"/>
                  </a:cubicBezTo>
                  <a:cubicBezTo>
                    <a:pt x="1199" y="100"/>
                    <a:pt x="1176" y="100"/>
                    <a:pt x="1161" y="107"/>
                  </a:cubicBezTo>
                  <a:lnTo>
                    <a:pt x="1161" y="107"/>
                  </a:lnTo>
                  <a:cubicBezTo>
                    <a:pt x="1138" y="115"/>
                    <a:pt x="1115" y="123"/>
                    <a:pt x="1107" y="138"/>
                  </a:cubicBezTo>
                  <a:cubicBezTo>
                    <a:pt x="1092" y="161"/>
                    <a:pt x="1115" y="192"/>
                    <a:pt x="1123" y="214"/>
                  </a:cubicBezTo>
                  <a:cubicBezTo>
                    <a:pt x="1123" y="237"/>
                    <a:pt x="1107" y="260"/>
                    <a:pt x="1115" y="283"/>
                  </a:cubicBezTo>
                  <a:cubicBezTo>
                    <a:pt x="1123" y="306"/>
                    <a:pt x="1153" y="314"/>
                    <a:pt x="1161" y="329"/>
                  </a:cubicBezTo>
                  <a:cubicBezTo>
                    <a:pt x="1161" y="344"/>
                    <a:pt x="1130" y="352"/>
                    <a:pt x="1130" y="367"/>
                  </a:cubicBezTo>
                  <a:cubicBezTo>
                    <a:pt x="1145" y="405"/>
                    <a:pt x="1184" y="444"/>
                    <a:pt x="1191" y="482"/>
                  </a:cubicBezTo>
                  <a:cubicBezTo>
                    <a:pt x="1199" y="512"/>
                    <a:pt x="1176" y="535"/>
                    <a:pt x="1168" y="558"/>
                  </a:cubicBezTo>
                  <a:lnTo>
                    <a:pt x="1168" y="558"/>
                  </a:lnTo>
                  <a:cubicBezTo>
                    <a:pt x="1161" y="573"/>
                    <a:pt x="1153" y="589"/>
                    <a:pt x="1153" y="612"/>
                  </a:cubicBezTo>
                  <a:cubicBezTo>
                    <a:pt x="1145" y="627"/>
                    <a:pt x="1161" y="650"/>
                    <a:pt x="1153" y="665"/>
                  </a:cubicBezTo>
                  <a:cubicBezTo>
                    <a:pt x="1138" y="688"/>
                    <a:pt x="1100" y="688"/>
                    <a:pt x="1077" y="711"/>
                  </a:cubicBezTo>
                  <a:cubicBezTo>
                    <a:pt x="1069" y="726"/>
                    <a:pt x="1077" y="757"/>
                    <a:pt x="1061" y="764"/>
                  </a:cubicBezTo>
                  <a:cubicBezTo>
                    <a:pt x="1038" y="780"/>
                    <a:pt x="1015" y="757"/>
                    <a:pt x="992" y="764"/>
                  </a:cubicBezTo>
                  <a:cubicBezTo>
                    <a:pt x="962" y="780"/>
                    <a:pt x="954" y="818"/>
                    <a:pt x="924" y="833"/>
                  </a:cubicBezTo>
                  <a:cubicBezTo>
                    <a:pt x="886" y="848"/>
                    <a:pt x="840" y="833"/>
                    <a:pt x="794" y="848"/>
                  </a:cubicBezTo>
                  <a:cubicBezTo>
                    <a:pt x="786" y="848"/>
                    <a:pt x="786" y="871"/>
                    <a:pt x="779" y="871"/>
                  </a:cubicBezTo>
                  <a:cubicBezTo>
                    <a:pt x="763" y="879"/>
                    <a:pt x="748" y="864"/>
                    <a:pt x="733" y="871"/>
                  </a:cubicBezTo>
                  <a:cubicBezTo>
                    <a:pt x="710" y="887"/>
                    <a:pt x="687" y="909"/>
                    <a:pt x="656" y="925"/>
                  </a:cubicBezTo>
                  <a:cubicBezTo>
                    <a:pt x="626" y="932"/>
                    <a:pt x="588" y="940"/>
                    <a:pt x="550" y="948"/>
                  </a:cubicBezTo>
                  <a:lnTo>
                    <a:pt x="550" y="948"/>
                  </a:lnTo>
                  <a:cubicBezTo>
                    <a:pt x="519" y="940"/>
                    <a:pt x="481" y="925"/>
                    <a:pt x="450" y="932"/>
                  </a:cubicBezTo>
                  <a:cubicBezTo>
                    <a:pt x="443" y="940"/>
                    <a:pt x="443" y="963"/>
                    <a:pt x="435" y="970"/>
                  </a:cubicBezTo>
                  <a:cubicBezTo>
                    <a:pt x="397" y="993"/>
                    <a:pt x="359" y="1032"/>
                    <a:pt x="313" y="1032"/>
                  </a:cubicBezTo>
                  <a:cubicBezTo>
                    <a:pt x="282" y="1032"/>
                    <a:pt x="259" y="993"/>
                    <a:pt x="244" y="963"/>
                  </a:cubicBezTo>
                  <a:cubicBezTo>
                    <a:pt x="229" y="932"/>
                    <a:pt x="221" y="887"/>
                    <a:pt x="214" y="848"/>
                  </a:cubicBezTo>
                  <a:cubicBezTo>
                    <a:pt x="214" y="818"/>
                    <a:pt x="214" y="795"/>
                    <a:pt x="214" y="764"/>
                  </a:cubicBezTo>
                  <a:cubicBezTo>
                    <a:pt x="221" y="726"/>
                    <a:pt x="237" y="696"/>
                    <a:pt x="252" y="657"/>
                  </a:cubicBezTo>
                  <a:cubicBezTo>
                    <a:pt x="259" y="642"/>
                    <a:pt x="282" y="634"/>
                    <a:pt x="290" y="612"/>
                  </a:cubicBezTo>
                  <a:cubicBezTo>
                    <a:pt x="290" y="596"/>
                    <a:pt x="275" y="589"/>
                    <a:pt x="275" y="573"/>
                  </a:cubicBezTo>
                  <a:cubicBezTo>
                    <a:pt x="275" y="573"/>
                    <a:pt x="198" y="589"/>
                    <a:pt x="191" y="589"/>
                  </a:cubicBezTo>
                  <a:lnTo>
                    <a:pt x="145" y="543"/>
                  </a:lnTo>
                  <a:cubicBezTo>
                    <a:pt x="122" y="543"/>
                    <a:pt x="99" y="551"/>
                    <a:pt x="84" y="543"/>
                  </a:cubicBezTo>
                  <a:cubicBezTo>
                    <a:pt x="61" y="528"/>
                    <a:pt x="53" y="505"/>
                    <a:pt x="45" y="482"/>
                  </a:cubicBezTo>
                  <a:cubicBezTo>
                    <a:pt x="38" y="474"/>
                    <a:pt x="7" y="466"/>
                    <a:pt x="0" y="459"/>
                  </a:cubicBezTo>
                  <a:lnTo>
                    <a:pt x="0" y="459"/>
                  </a:lnTo>
                  <a:cubicBezTo>
                    <a:pt x="23" y="444"/>
                    <a:pt x="68" y="428"/>
                    <a:pt x="84" y="421"/>
                  </a:cubicBezTo>
                  <a:cubicBezTo>
                    <a:pt x="122" y="413"/>
                    <a:pt x="160" y="421"/>
                    <a:pt x="198" y="405"/>
                  </a:cubicBezTo>
                  <a:cubicBezTo>
                    <a:pt x="214" y="398"/>
                    <a:pt x="229" y="375"/>
                    <a:pt x="244" y="375"/>
                  </a:cubicBezTo>
                  <a:cubicBezTo>
                    <a:pt x="252" y="367"/>
                    <a:pt x="267" y="382"/>
                    <a:pt x="275" y="375"/>
                  </a:cubicBezTo>
                  <a:cubicBezTo>
                    <a:pt x="305" y="375"/>
                    <a:pt x="320" y="352"/>
                    <a:pt x="351" y="352"/>
                  </a:cubicBezTo>
                  <a:cubicBezTo>
                    <a:pt x="374" y="352"/>
                    <a:pt x="404" y="382"/>
                    <a:pt x="427" y="375"/>
                  </a:cubicBezTo>
                  <a:cubicBezTo>
                    <a:pt x="450" y="359"/>
                    <a:pt x="458" y="321"/>
                    <a:pt x="473" y="298"/>
                  </a:cubicBezTo>
                  <a:cubicBezTo>
                    <a:pt x="481" y="283"/>
                    <a:pt x="481" y="260"/>
                    <a:pt x="496" y="245"/>
                  </a:cubicBezTo>
                  <a:cubicBezTo>
                    <a:pt x="519" y="230"/>
                    <a:pt x="542" y="230"/>
                    <a:pt x="565" y="214"/>
                  </a:cubicBezTo>
                  <a:cubicBezTo>
                    <a:pt x="588" y="207"/>
                    <a:pt x="611" y="199"/>
                    <a:pt x="618" y="184"/>
                  </a:cubicBezTo>
                  <a:cubicBezTo>
                    <a:pt x="634" y="169"/>
                    <a:pt x="611" y="138"/>
                    <a:pt x="626" y="123"/>
                  </a:cubicBezTo>
                  <a:cubicBezTo>
                    <a:pt x="641" y="115"/>
                    <a:pt x="664" y="115"/>
                    <a:pt x="679" y="115"/>
                  </a:cubicBezTo>
                  <a:cubicBezTo>
                    <a:pt x="687" y="115"/>
                    <a:pt x="695" y="130"/>
                    <a:pt x="702" y="130"/>
                  </a:cubicBezTo>
                  <a:cubicBezTo>
                    <a:pt x="725" y="123"/>
                    <a:pt x="740" y="84"/>
                    <a:pt x="771" y="84"/>
                  </a:cubicBezTo>
                  <a:cubicBezTo>
                    <a:pt x="825" y="69"/>
                    <a:pt x="878" y="100"/>
                    <a:pt x="931" y="92"/>
                  </a:cubicBezTo>
                  <a:cubicBezTo>
                    <a:pt x="954" y="84"/>
                    <a:pt x="970" y="54"/>
                    <a:pt x="992" y="46"/>
                  </a:cubicBezTo>
                  <a:cubicBezTo>
                    <a:pt x="1038" y="23"/>
                    <a:pt x="1084" y="8"/>
                    <a:pt x="1130" y="8"/>
                  </a:cubicBezTo>
                  <a:cubicBezTo>
                    <a:pt x="1161" y="0"/>
                    <a:pt x="1191" y="16"/>
                    <a:pt x="1222" y="23"/>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400" name="Freeform 183">
              <a:extLst>
                <a:ext uri="{FF2B5EF4-FFF2-40B4-BE49-F238E27FC236}">
                  <a16:creationId xmlns:a16="http://schemas.microsoft.com/office/drawing/2014/main" id="{81ED9B22-D88B-4825-9188-DE9203368359}"/>
                </a:ext>
              </a:extLst>
            </p:cNvPr>
            <p:cNvSpPr>
              <a:spLocks noChangeArrowheads="1"/>
            </p:cNvSpPr>
            <p:nvPr/>
          </p:nvSpPr>
          <p:spPr bwMode="auto">
            <a:xfrm>
              <a:off x="3338296" y="6061075"/>
              <a:ext cx="593686" cy="488950"/>
            </a:xfrm>
            <a:custGeom>
              <a:avLst/>
              <a:gdLst>
                <a:gd name="T0" fmla="*/ 741 w 1651"/>
                <a:gd name="T1" fmla="*/ 0 h 1360"/>
                <a:gd name="T2" fmla="*/ 741 w 1651"/>
                <a:gd name="T3" fmla="*/ 0 h 1360"/>
                <a:gd name="T4" fmla="*/ 786 w 1651"/>
                <a:gd name="T5" fmla="*/ 23 h 1360"/>
                <a:gd name="T6" fmla="*/ 825 w 1651"/>
                <a:gd name="T7" fmla="*/ 84 h 1360"/>
                <a:gd name="T8" fmla="*/ 886 w 1651"/>
                <a:gd name="T9" fmla="*/ 84 h 1360"/>
                <a:gd name="T10" fmla="*/ 932 w 1651"/>
                <a:gd name="T11" fmla="*/ 130 h 1360"/>
                <a:gd name="T12" fmla="*/ 1016 w 1651"/>
                <a:gd name="T13" fmla="*/ 114 h 1360"/>
                <a:gd name="T14" fmla="*/ 1031 w 1651"/>
                <a:gd name="T15" fmla="*/ 153 h 1360"/>
                <a:gd name="T16" fmla="*/ 993 w 1651"/>
                <a:gd name="T17" fmla="*/ 198 h 1360"/>
                <a:gd name="T18" fmla="*/ 955 w 1651"/>
                <a:gd name="T19" fmla="*/ 305 h 1360"/>
                <a:gd name="T20" fmla="*/ 955 w 1651"/>
                <a:gd name="T21" fmla="*/ 389 h 1360"/>
                <a:gd name="T22" fmla="*/ 985 w 1651"/>
                <a:gd name="T23" fmla="*/ 504 h 1360"/>
                <a:gd name="T24" fmla="*/ 1054 w 1651"/>
                <a:gd name="T25" fmla="*/ 573 h 1360"/>
                <a:gd name="T26" fmla="*/ 1176 w 1651"/>
                <a:gd name="T27" fmla="*/ 511 h 1360"/>
                <a:gd name="T28" fmla="*/ 1191 w 1651"/>
                <a:gd name="T29" fmla="*/ 473 h 1360"/>
                <a:gd name="T30" fmla="*/ 1291 w 1651"/>
                <a:gd name="T31" fmla="*/ 489 h 1360"/>
                <a:gd name="T32" fmla="*/ 1291 w 1651"/>
                <a:gd name="T33" fmla="*/ 489 h 1360"/>
                <a:gd name="T34" fmla="*/ 1291 w 1651"/>
                <a:gd name="T35" fmla="*/ 534 h 1360"/>
                <a:gd name="T36" fmla="*/ 1321 w 1651"/>
                <a:gd name="T37" fmla="*/ 565 h 1360"/>
                <a:gd name="T38" fmla="*/ 1321 w 1651"/>
                <a:gd name="T39" fmla="*/ 619 h 1360"/>
                <a:gd name="T40" fmla="*/ 1336 w 1651"/>
                <a:gd name="T41" fmla="*/ 672 h 1360"/>
                <a:gd name="T42" fmla="*/ 1397 w 1651"/>
                <a:gd name="T43" fmla="*/ 672 h 1360"/>
                <a:gd name="T44" fmla="*/ 1436 w 1651"/>
                <a:gd name="T45" fmla="*/ 741 h 1360"/>
                <a:gd name="T46" fmla="*/ 1489 w 1651"/>
                <a:gd name="T47" fmla="*/ 794 h 1360"/>
                <a:gd name="T48" fmla="*/ 1558 w 1651"/>
                <a:gd name="T49" fmla="*/ 741 h 1360"/>
                <a:gd name="T50" fmla="*/ 1558 w 1651"/>
                <a:gd name="T51" fmla="*/ 741 h 1360"/>
                <a:gd name="T52" fmla="*/ 1566 w 1651"/>
                <a:gd name="T53" fmla="*/ 802 h 1360"/>
                <a:gd name="T54" fmla="*/ 1535 w 1651"/>
                <a:gd name="T55" fmla="*/ 832 h 1360"/>
                <a:gd name="T56" fmla="*/ 1596 w 1651"/>
                <a:gd name="T57" fmla="*/ 924 h 1360"/>
                <a:gd name="T58" fmla="*/ 1535 w 1651"/>
                <a:gd name="T59" fmla="*/ 1077 h 1360"/>
                <a:gd name="T60" fmla="*/ 1459 w 1651"/>
                <a:gd name="T61" fmla="*/ 1253 h 1360"/>
                <a:gd name="T62" fmla="*/ 1397 w 1651"/>
                <a:gd name="T63" fmla="*/ 1344 h 1360"/>
                <a:gd name="T64" fmla="*/ 1390 w 1651"/>
                <a:gd name="T65" fmla="*/ 1230 h 1360"/>
                <a:gd name="T66" fmla="*/ 1344 w 1651"/>
                <a:gd name="T67" fmla="*/ 1298 h 1360"/>
                <a:gd name="T68" fmla="*/ 1359 w 1651"/>
                <a:gd name="T69" fmla="*/ 1329 h 1360"/>
                <a:gd name="T70" fmla="*/ 1359 w 1651"/>
                <a:gd name="T71" fmla="*/ 1329 h 1360"/>
                <a:gd name="T72" fmla="*/ 1359 w 1651"/>
                <a:gd name="T73" fmla="*/ 1329 h 1360"/>
                <a:gd name="T74" fmla="*/ 1329 w 1651"/>
                <a:gd name="T75" fmla="*/ 1344 h 1360"/>
                <a:gd name="T76" fmla="*/ 1252 w 1651"/>
                <a:gd name="T77" fmla="*/ 1306 h 1360"/>
                <a:gd name="T78" fmla="*/ 1184 w 1651"/>
                <a:gd name="T79" fmla="*/ 1268 h 1360"/>
                <a:gd name="T80" fmla="*/ 978 w 1651"/>
                <a:gd name="T81" fmla="*/ 1329 h 1360"/>
                <a:gd name="T82" fmla="*/ 878 w 1651"/>
                <a:gd name="T83" fmla="*/ 1260 h 1360"/>
                <a:gd name="T84" fmla="*/ 794 w 1651"/>
                <a:gd name="T85" fmla="*/ 1176 h 1360"/>
                <a:gd name="T86" fmla="*/ 756 w 1651"/>
                <a:gd name="T87" fmla="*/ 1115 h 1360"/>
                <a:gd name="T88" fmla="*/ 634 w 1651"/>
                <a:gd name="T89" fmla="*/ 1100 h 1360"/>
                <a:gd name="T90" fmla="*/ 496 w 1651"/>
                <a:gd name="T91" fmla="*/ 1077 h 1360"/>
                <a:gd name="T92" fmla="*/ 473 w 1651"/>
                <a:gd name="T93" fmla="*/ 932 h 1360"/>
                <a:gd name="T94" fmla="*/ 366 w 1651"/>
                <a:gd name="T95" fmla="*/ 840 h 1360"/>
                <a:gd name="T96" fmla="*/ 244 w 1651"/>
                <a:gd name="T97" fmla="*/ 680 h 1360"/>
                <a:gd name="T98" fmla="*/ 175 w 1651"/>
                <a:gd name="T99" fmla="*/ 634 h 1360"/>
                <a:gd name="T100" fmla="*/ 175 w 1651"/>
                <a:gd name="T101" fmla="*/ 642 h 1360"/>
                <a:gd name="T102" fmla="*/ 30 w 1651"/>
                <a:gd name="T103" fmla="*/ 443 h 1360"/>
                <a:gd name="T104" fmla="*/ 0 w 1651"/>
                <a:gd name="T105" fmla="*/ 405 h 1360"/>
                <a:gd name="T106" fmla="*/ 99 w 1651"/>
                <a:gd name="T107" fmla="*/ 389 h 1360"/>
                <a:gd name="T108" fmla="*/ 168 w 1651"/>
                <a:gd name="T109" fmla="*/ 336 h 1360"/>
                <a:gd name="T110" fmla="*/ 259 w 1651"/>
                <a:gd name="T111" fmla="*/ 198 h 1360"/>
                <a:gd name="T112" fmla="*/ 374 w 1651"/>
                <a:gd name="T113" fmla="*/ 221 h 1360"/>
                <a:gd name="T114" fmla="*/ 550 w 1651"/>
                <a:gd name="T115" fmla="*/ 191 h 1360"/>
                <a:gd name="T116" fmla="*/ 588 w 1651"/>
                <a:gd name="T117" fmla="*/ 92 h 1360"/>
                <a:gd name="T118" fmla="*/ 695 w 1651"/>
                <a:gd name="T119" fmla="*/ 30 h 1360"/>
                <a:gd name="T120" fmla="*/ 741 w 1651"/>
                <a:gd name="T121" fmla="*/ 0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51" h="1360">
                  <a:moveTo>
                    <a:pt x="741" y="0"/>
                  </a:moveTo>
                  <a:lnTo>
                    <a:pt x="741" y="0"/>
                  </a:lnTo>
                  <a:cubicBezTo>
                    <a:pt x="748" y="7"/>
                    <a:pt x="779" y="15"/>
                    <a:pt x="786" y="23"/>
                  </a:cubicBezTo>
                  <a:cubicBezTo>
                    <a:pt x="794" y="46"/>
                    <a:pt x="802" y="69"/>
                    <a:pt x="825" y="84"/>
                  </a:cubicBezTo>
                  <a:cubicBezTo>
                    <a:pt x="840" y="92"/>
                    <a:pt x="863" y="84"/>
                    <a:pt x="886" y="84"/>
                  </a:cubicBezTo>
                  <a:lnTo>
                    <a:pt x="932" y="130"/>
                  </a:lnTo>
                  <a:cubicBezTo>
                    <a:pt x="939" y="130"/>
                    <a:pt x="1016" y="114"/>
                    <a:pt x="1016" y="114"/>
                  </a:cubicBezTo>
                  <a:cubicBezTo>
                    <a:pt x="1016" y="130"/>
                    <a:pt x="1031" y="137"/>
                    <a:pt x="1031" y="153"/>
                  </a:cubicBezTo>
                  <a:cubicBezTo>
                    <a:pt x="1023" y="175"/>
                    <a:pt x="1000" y="183"/>
                    <a:pt x="993" y="198"/>
                  </a:cubicBezTo>
                  <a:cubicBezTo>
                    <a:pt x="978" y="237"/>
                    <a:pt x="962" y="267"/>
                    <a:pt x="955" y="305"/>
                  </a:cubicBezTo>
                  <a:cubicBezTo>
                    <a:pt x="955" y="336"/>
                    <a:pt x="955" y="359"/>
                    <a:pt x="955" y="389"/>
                  </a:cubicBezTo>
                  <a:cubicBezTo>
                    <a:pt x="962" y="428"/>
                    <a:pt x="970" y="473"/>
                    <a:pt x="985" y="504"/>
                  </a:cubicBezTo>
                  <a:cubicBezTo>
                    <a:pt x="1000" y="534"/>
                    <a:pt x="1023" y="573"/>
                    <a:pt x="1054" y="573"/>
                  </a:cubicBezTo>
                  <a:cubicBezTo>
                    <a:pt x="1100" y="573"/>
                    <a:pt x="1138" y="534"/>
                    <a:pt x="1176" y="511"/>
                  </a:cubicBezTo>
                  <a:cubicBezTo>
                    <a:pt x="1184" y="504"/>
                    <a:pt x="1184" y="481"/>
                    <a:pt x="1191" y="473"/>
                  </a:cubicBezTo>
                  <a:cubicBezTo>
                    <a:pt x="1222" y="466"/>
                    <a:pt x="1260" y="481"/>
                    <a:pt x="1291" y="489"/>
                  </a:cubicBezTo>
                  <a:lnTo>
                    <a:pt x="1291" y="489"/>
                  </a:lnTo>
                  <a:cubicBezTo>
                    <a:pt x="1291" y="504"/>
                    <a:pt x="1291" y="519"/>
                    <a:pt x="1291" y="534"/>
                  </a:cubicBezTo>
                  <a:cubicBezTo>
                    <a:pt x="1298" y="550"/>
                    <a:pt x="1314" y="550"/>
                    <a:pt x="1321" y="565"/>
                  </a:cubicBezTo>
                  <a:cubicBezTo>
                    <a:pt x="1329" y="580"/>
                    <a:pt x="1321" y="596"/>
                    <a:pt x="1321" y="619"/>
                  </a:cubicBezTo>
                  <a:cubicBezTo>
                    <a:pt x="1329" y="634"/>
                    <a:pt x="1321" y="657"/>
                    <a:pt x="1336" y="672"/>
                  </a:cubicBezTo>
                  <a:cubicBezTo>
                    <a:pt x="1352" y="680"/>
                    <a:pt x="1382" y="657"/>
                    <a:pt x="1397" y="672"/>
                  </a:cubicBezTo>
                  <a:cubicBezTo>
                    <a:pt x="1420" y="687"/>
                    <a:pt x="1420" y="718"/>
                    <a:pt x="1436" y="741"/>
                  </a:cubicBezTo>
                  <a:cubicBezTo>
                    <a:pt x="1451" y="756"/>
                    <a:pt x="1466" y="786"/>
                    <a:pt x="1489" y="794"/>
                  </a:cubicBezTo>
                  <a:cubicBezTo>
                    <a:pt x="1520" y="794"/>
                    <a:pt x="1527" y="756"/>
                    <a:pt x="1558" y="741"/>
                  </a:cubicBezTo>
                  <a:lnTo>
                    <a:pt x="1558" y="741"/>
                  </a:lnTo>
                  <a:cubicBezTo>
                    <a:pt x="1558" y="756"/>
                    <a:pt x="1566" y="779"/>
                    <a:pt x="1566" y="802"/>
                  </a:cubicBezTo>
                  <a:cubicBezTo>
                    <a:pt x="1566" y="832"/>
                    <a:pt x="1543" y="817"/>
                    <a:pt x="1535" y="832"/>
                  </a:cubicBezTo>
                  <a:cubicBezTo>
                    <a:pt x="1527" y="848"/>
                    <a:pt x="1581" y="909"/>
                    <a:pt x="1596" y="924"/>
                  </a:cubicBezTo>
                  <a:cubicBezTo>
                    <a:pt x="1650" y="993"/>
                    <a:pt x="1634" y="1077"/>
                    <a:pt x="1535" y="1077"/>
                  </a:cubicBezTo>
                  <a:cubicBezTo>
                    <a:pt x="1466" y="1084"/>
                    <a:pt x="1474" y="1207"/>
                    <a:pt x="1459" y="1253"/>
                  </a:cubicBezTo>
                  <a:cubicBezTo>
                    <a:pt x="1443" y="1283"/>
                    <a:pt x="1405" y="1314"/>
                    <a:pt x="1397" y="1344"/>
                  </a:cubicBezTo>
                  <a:cubicBezTo>
                    <a:pt x="1352" y="1344"/>
                    <a:pt x="1390" y="1245"/>
                    <a:pt x="1390" y="1230"/>
                  </a:cubicBezTo>
                  <a:cubicBezTo>
                    <a:pt x="1390" y="1184"/>
                    <a:pt x="1291" y="1222"/>
                    <a:pt x="1344" y="1298"/>
                  </a:cubicBezTo>
                  <a:cubicBezTo>
                    <a:pt x="1344" y="1306"/>
                    <a:pt x="1367" y="1329"/>
                    <a:pt x="1359" y="1329"/>
                  </a:cubicBezTo>
                  <a:lnTo>
                    <a:pt x="1359" y="1329"/>
                  </a:lnTo>
                  <a:lnTo>
                    <a:pt x="1359" y="1329"/>
                  </a:lnTo>
                  <a:cubicBezTo>
                    <a:pt x="1352" y="1329"/>
                    <a:pt x="1336" y="1344"/>
                    <a:pt x="1329" y="1344"/>
                  </a:cubicBezTo>
                  <a:cubicBezTo>
                    <a:pt x="1291" y="1344"/>
                    <a:pt x="1275" y="1329"/>
                    <a:pt x="1252" y="1306"/>
                  </a:cubicBezTo>
                  <a:cubicBezTo>
                    <a:pt x="1237" y="1291"/>
                    <a:pt x="1184" y="1283"/>
                    <a:pt x="1184" y="1268"/>
                  </a:cubicBezTo>
                  <a:cubicBezTo>
                    <a:pt x="1184" y="1191"/>
                    <a:pt x="1031" y="1359"/>
                    <a:pt x="978" y="1329"/>
                  </a:cubicBezTo>
                  <a:cubicBezTo>
                    <a:pt x="939" y="1306"/>
                    <a:pt x="916" y="1268"/>
                    <a:pt x="878" y="1260"/>
                  </a:cubicBezTo>
                  <a:cubicBezTo>
                    <a:pt x="817" y="1245"/>
                    <a:pt x="886" y="1176"/>
                    <a:pt x="794" y="1176"/>
                  </a:cubicBezTo>
                  <a:cubicBezTo>
                    <a:pt x="748" y="1176"/>
                    <a:pt x="802" y="1123"/>
                    <a:pt x="756" y="1115"/>
                  </a:cubicBezTo>
                  <a:cubicBezTo>
                    <a:pt x="718" y="1115"/>
                    <a:pt x="664" y="1100"/>
                    <a:pt x="634" y="1100"/>
                  </a:cubicBezTo>
                  <a:cubicBezTo>
                    <a:pt x="542" y="1100"/>
                    <a:pt x="572" y="1123"/>
                    <a:pt x="496" y="1077"/>
                  </a:cubicBezTo>
                  <a:cubicBezTo>
                    <a:pt x="481" y="1069"/>
                    <a:pt x="481" y="955"/>
                    <a:pt x="473" y="932"/>
                  </a:cubicBezTo>
                  <a:cubicBezTo>
                    <a:pt x="450" y="825"/>
                    <a:pt x="458" y="886"/>
                    <a:pt x="366" y="840"/>
                  </a:cubicBezTo>
                  <a:cubicBezTo>
                    <a:pt x="321" y="817"/>
                    <a:pt x="259" y="680"/>
                    <a:pt x="244" y="680"/>
                  </a:cubicBezTo>
                  <a:cubicBezTo>
                    <a:pt x="198" y="672"/>
                    <a:pt x="191" y="695"/>
                    <a:pt x="175" y="634"/>
                  </a:cubicBezTo>
                  <a:cubicBezTo>
                    <a:pt x="175" y="634"/>
                    <a:pt x="175" y="634"/>
                    <a:pt x="175" y="642"/>
                  </a:cubicBezTo>
                  <a:cubicBezTo>
                    <a:pt x="160" y="588"/>
                    <a:pt x="7" y="489"/>
                    <a:pt x="30" y="443"/>
                  </a:cubicBezTo>
                  <a:cubicBezTo>
                    <a:pt x="46" y="412"/>
                    <a:pt x="15" y="428"/>
                    <a:pt x="0" y="405"/>
                  </a:cubicBezTo>
                  <a:cubicBezTo>
                    <a:pt x="15" y="397"/>
                    <a:pt x="69" y="397"/>
                    <a:pt x="99" y="389"/>
                  </a:cubicBezTo>
                  <a:cubicBezTo>
                    <a:pt x="122" y="374"/>
                    <a:pt x="137" y="336"/>
                    <a:pt x="168" y="336"/>
                  </a:cubicBezTo>
                  <a:cubicBezTo>
                    <a:pt x="221" y="336"/>
                    <a:pt x="244" y="244"/>
                    <a:pt x="259" y="198"/>
                  </a:cubicBezTo>
                  <a:cubicBezTo>
                    <a:pt x="282" y="153"/>
                    <a:pt x="343" y="221"/>
                    <a:pt x="374" y="221"/>
                  </a:cubicBezTo>
                  <a:cubicBezTo>
                    <a:pt x="405" y="221"/>
                    <a:pt x="542" y="214"/>
                    <a:pt x="550" y="191"/>
                  </a:cubicBezTo>
                  <a:cubicBezTo>
                    <a:pt x="557" y="160"/>
                    <a:pt x="565" y="122"/>
                    <a:pt x="588" y="92"/>
                  </a:cubicBezTo>
                  <a:cubicBezTo>
                    <a:pt x="611" y="76"/>
                    <a:pt x="664" y="53"/>
                    <a:pt x="695" y="30"/>
                  </a:cubicBezTo>
                  <a:cubicBezTo>
                    <a:pt x="733" y="7"/>
                    <a:pt x="741" y="7"/>
                    <a:pt x="741"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401" name="Freeform 184">
              <a:extLst>
                <a:ext uri="{FF2B5EF4-FFF2-40B4-BE49-F238E27FC236}">
                  <a16:creationId xmlns:a16="http://schemas.microsoft.com/office/drawing/2014/main" id="{FC674305-4B77-42C6-8D02-7AF63D6E4293}"/>
                </a:ext>
              </a:extLst>
            </p:cNvPr>
            <p:cNvSpPr>
              <a:spLocks noChangeArrowheads="1"/>
            </p:cNvSpPr>
            <p:nvPr/>
          </p:nvSpPr>
          <p:spPr bwMode="auto">
            <a:xfrm>
              <a:off x="3474812" y="5726114"/>
              <a:ext cx="592098" cy="344487"/>
            </a:xfrm>
            <a:custGeom>
              <a:avLst/>
              <a:gdLst>
                <a:gd name="T0" fmla="*/ 832 w 1643"/>
                <a:gd name="T1" fmla="*/ 0 h 955"/>
                <a:gd name="T2" fmla="*/ 763 w 1643"/>
                <a:gd name="T3" fmla="*/ 159 h 955"/>
                <a:gd name="T4" fmla="*/ 596 w 1643"/>
                <a:gd name="T5" fmla="*/ 495 h 955"/>
                <a:gd name="T6" fmla="*/ 565 w 1643"/>
                <a:gd name="T7" fmla="*/ 579 h 955"/>
                <a:gd name="T8" fmla="*/ 557 w 1643"/>
                <a:gd name="T9" fmla="*/ 587 h 955"/>
                <a:gd name="T10" fmla="*/ 374 w 1643"/>
                <a:gd name="T11" fmla="*/ 625 h 955"/>
                <a:gd name="T12" fmla="*/ 114 w 1643"/>
                <a:gd name="T13" fmla="*/ 664 h 955"/>
                <a:gd name="T14" fmla="*/ 38 w 1643"/>
                <a:gd name="T15" fmla="*/ 740 h 955"/>
                <a:gd name="T16" fmla="*/ 122 w 1643"/>
                <a:gd name="T17" fmla="*/ 885 h 955"/>
                <a:gd name="T18" fmla="*/ 359 w 1643"/>
                <a:gd name="T19" fmla="*/ 885 h 955"/>
                <a:gd name="T20" fmla="*/ 359 w 1643"/>
                <a:gd name="T21" fmla="*/ 931 h 955"/>
                <a:gd name="T22" fmla="*/ 557 w 1643"/>
                <a:gd name="T23" fmla="*/ 877 h 955"/>
                <a:gd name="T24" fmla="*/ 634 w 1643"/>
                <a:gd name="T25" fmla="*/ 847 h 955"/>
                <a:gd name="T26" fmla="*/ 786 w 1643"/>
                <a:gd name="T27" fmla="*/ 847 h 955"/>
                <a:gd name="T28" fmla="*/ 855 w 1643"/>
                <a:gd name="T29" fmla="*/ 717 h 955"/>
                <a:gd name="T30" fmla="*/ 977 w 1643"/>
                <a:gd name="T31" fmla="*/ 656 h 955"/>
                <a:gd name="T32" fmla="*/ 1038 w 1643"/>
                <a:gd name="T33" fmla="*/ 587 h 955"/>
                <a:gd name="T34" fmla="*/ 1130 w 1643"/>
                <a:gd name="T35" fmla="*/ 556 h 955"/>
                <a:gd name="T36" fmla="*/ 1351 w 1643"/>
                <a:gd name="T37" fmla="*/ 518 h 955"/>
                <a:gd name="T38" fmla="*/ 1581 w 1643"/>
                <a:gd name="T39" fmla="*/ 495 h 955"/>
                <a:gd name="T40" fmla="*/ 1619 w 1643"/>
                <a:gd name="T41" fmla="*/ 495 h 955"/>
                <a:gd name="T42" fmla="*/ 1604 w 1643"/>
                <a:gd name="T43" fmla="*/ 419 h 955"/>
                <a:gd name="T44" fmla="*/ 1626 w 1643"/>
                <a:gd name="T45" fmla="*/ 366 h 955"/>
                <a:gd name="T46" fmla="*/ 1512 w 1643"/>
                <a:gd name="T47" fmla="*/ 335 h 955"/>
                <a:gd name="T48" fmla="*/ 1474 w 1643"/>
                <a:gd name="T49" fmla="*/ 358 h 955"/>
                <a:gd name="T50" fmla="*/ 1405 w 1643"/>
                <a:gd name="T51" fmla="*/ 381 h 955"/>
                <a:gd name="T52" fmla="*/ 1329 w 1643"/>
                <a:gd name="T53" fmla="*/ 389 h 955"/>
                <a:gd name="T54" fmla="*/ 1222 w 1643"/>
                <a:gd name="T55" fmla="*/ 266 h 955"/>
                <a:gd name="T56" fmla="*/ 1161 w 1643"/>
                <a:gd name="T57" fmla="*/ 266 h 955"/>
                <a:gd name="T58" fmla="*/ 1168 w 1643"/>
                <a:gd name="T59" fmla="*/ 175 h 955"/>
                <a:gd name="T60" fmla="*/ 1084 w 1643"/>
                <a:gd name="T61" fmla="*/ 91 h 955"/>
                <a:gd name="T62" fmla="*/ 970 w 1643"/>
                <a:gd name="T63" fmla="*/ 106 h 955"/>
                <a:gd name="T64" fmla="*/ 893 w 1643"/>
                <a:gd name="T65" fmla="*/ 38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3" h="955">
                  <a:moveTo>
                    <a:pt x="832" y="0"/>
                  </a:moveTo>
                  <a:lnTo>
                    <a:pt x="832" y="0"/>
                  </a:lnTo>
                  <a:cubicBezTo>
                    <a:pt x="832" y="15"/>
                    <a:pt x="832" y="23"/>
                    <a:pt x="802" y="30"/>
                  </a:cubicBezTo>
                  <a:cubicBezTo>
                    <a:pt x="756" y="46"/>
                    <a:pt x="756" y="114"/>
                    <a:pt x="763" y="159"/>
                  </a:cubicBezTo>
                  <a:cubicBezTo>
                    <a:pt x="779" y="251"/>
                    <a:pt x="725" y="335"/>
                    <a:pt x="664" y="396"/>
                  </a:cubicBezTo>
                  <a:cubicBezTo>
                    <a:pt x="626" y="434"/>
                    <a:pt x="596" y="434"/>
                    <a:pt x="596" y="495"/>
                  </a:cubicBezTo>
                  <a:cubicBezTo>
                    <a:pt x="596" y="511"/>
                    <a:pt x="626" y="595"/>
                    <a:pt x="588" y="595"/>
                  </a:cubicBezTo>
                  <a:lnTo>
                    <a:pt x="565" y="579"/>
                  </a:lnTo>
                  <a:lnTo>
                    <a:pt x="557" y="587"/>
                  </a:lnTo>
                  <a:lnTo>
                    <a:pt x="557" y="587"/>
                  </a:lnTo>
                  <a:cubicBezTo>
                    <a:pt x="511" y="602"/>
                    <a:pt x="481" y="572"/>
                    <a:pt x="443" y="579"/>
                  </a:cubicBezTo>
                  <a:cubicBezTo>
                    <a:pt x="443" y="595"/>
                    <a:pt x="382" y="625"/>
                    <a:pt x="374" y="625"/>
                  </a:cubicBezTo>
                  <a:cubicBezTo>
                    <a:pt x="298" y="648"/>
                    <a:pt x="252" y="725"/>
                    <a:pt x="183" y="618"/>
                  </a:cubicBezTo>
                  <a:cubicBezTo>
                    <a:pt x="152" y="572"/>
                    <a:pt x="137" y="625"/>
                    <a:pt x="114" y="664"/>
                  </a:cubicBezTo>
                  <a:cubicBezTo>
                    <a:pt x="91" y="702"/>
                    <a:pt x="53" y="686"/>
                    <a:pt x="23" y="694"/>
                  </a:cubicBezTo>
                  <a:cubicBezTo>
                    <a:pt x="23" y="709"/>
                    <a:pt x="61" y="717"/>
                    <a:pt x="38" y="740"/>
                  </a:cubicBezTo>
                  <a:cubicBezTo>
                    <a:pt x="0" y="793"/>
                    <a:pt x="53" y="801"/>
                    <a:pt x="91" y="816"/>
                  </a:cubicBezTo>
                  <a:cubicBezTo>
                    <a:pt x="122" y="839"/>
                    <a:pt x="99" y="870"/>
                    <a:pt x="122" y="885"/>
                  </a:cubicBezTo>
                  <a:cubicBezTo>
                    <a:pt x="145" y="900"/>
                    <a:pt x="206" y="831"/>
                    <a:pt x="244" y="893"/>
                  </a:cubicBezTo>
                  <a:cubicBezTo>
                    <a:pt x="282" y="954"/>
                    <a:pt x="313" y="893"/>
                    <a:pt x="359" y="885"/>
                  </a:cubicBezTo>
                  <a:cubicBezTo>
                    <a:pt x="359" y="908"/>
                    <a:pt x="359" y="923"/>
                    <a:pt x="359" y="931"/>
                  </a:cubicBezTo>
                  <a:lnTo>
                    <a:pt x="359" y="931"/>
                  </a:lnTo>
                  <a:cubicBezTo>
                    <a:pt x="382" y="916"/>
                    <a:pt x="427" y="900"/>
                    <a:pt x="443" y="893"/>
                  </a:cubicBezTo>
                  <a:cubicBezTo>
                    <a:pt x="481" y="885"/>
                    <a:pt x="519" y="893"/>
                    <a:pt x="557" y="877"/>
                  </a:cubicBezTo>
                  <a:cubicBezTo>
                    <a:pt x="573" y="870"/>
                    <a:pt x="588" y="847"/>
                    <a:pt x="603" y="847"/>
                  </a:cubicBezTo>
                  <a:cubicBezTo>
                    <a:pt x="611" y="839"/>
                    <a:pt x="626" y="854"/>
                    <a:pt x="634" y="847"/>
                  </a:cubicBezTo>
                  <a:cubicBezTo>
                    <a:pt x="664" y="847"/>
                    <a:pt x="679" y="824"/>
                    <a:pt x="710" y="824"/>
                  </a:cubicBezTo>
                  <a:cubicBezTo>
                    <a:pt x="733" y="824"/>
                    <a:pt x="763" y="854"/>
                    <a:pt x="786" y="847"/>
                  </a:cubicBezTo>
                  <a:cubicBezTo>
                    <a:pt x="809" y="831"/>
                    <a:pt x="817" y="793"/>
                    <a:pt x="832" y="770"/>
                  </a:cubicBezTo>
                  <a:cubicBezTo>
                    <a:pt x="840" y="755"/>
                    <a:pt x="840" y="732"/>
                    <a:pt x="855" y="717"/>
                  </a:cubicBezTo>
                  <a:cubicBezTo>
                    <a:pt x="878" y="702"/>
                    <a:pt x="901" y="702"/>
                    <a:pt x="924" y="686"/>
                  </a:cubicBezTo>
                  <a:cubicBezTo>
                    <a:pt x="947" y="679"/>
                    <a:pt x="970" y="671"/>
                    <a:pt x="977" y="656"/>
                  </a:cubicBezTo>
                  <a:cubicBezTo>
                    <a:pt x="993" y="641"/>
                    <a:pt x="970" y="610"/>
                    <a:pt x="985" y="595"/>
                  </a:cubicBezTo>
                  <a:cubicBezTo>
                    <a:pt x="1000" y="587"/>
                    <a:pt x="1023" y="587"/>
                    <a:pt x="1038" y="587"/>
                  </a:cubicBezTo>
                  <a:cubicBezTo>
                    <a:pt x="1046" y="587"/>
                    <a:pt x="1054" y="602"/>
                    <a:pt x="1061" y="602"/>
                  </a:cubicBezTo>
                  <a:cubicBezTo>
                    <a:pt x="1084" y="595"/>
                    <a:pt x="1099" y="556"/>
                    <a:pt x="1130" y="556"/>
                  </a:cubicBezTo>
                  <a:cubicBezTo>
                    <a:pt x="1184" y="541"/>
                    <a:pt x="1237" y="572"/>
                    <a:pt x="1290" y="564"/>
                  </a:cubicBezTo>
                  <a:cubicBezTo>
                    <a:pt x="1313" y="556"/>
                    <a:pt x="1329" y="526"/>
                    <a:pt x="1351" y="518"/>
                  </a:cubicBezTo>
                  <a:cubicBezTo>
                    <a:pt x="1397" y="495"/>
                    <a:pt x="1443" y="480"/>
                    <a:pt x="1489" y="480"/>
                  </a:cubicBezTo>
                  <a:cubicBezTo>
                    <a:pt x="1520" y="472"/>
                    <a:pt x="1550" y="488"/>
                    <a:pt x="1581" y="495"/>
                  </a:cubicBezTo>
                  <a:lnTo>
                    <a:pt x="1581" y="495"/>
                  </a:lnTo>
                  <a:cubicBezTo>
                    <a:pt x="1596" y="495"/>
                    <a:pt x="1611" y="495"/>
                    <a:pt x="1619" y="495"/>
                  </a:cubicBezTo>
                  <a:cubicBezTo>
                    <a:pt x="1634" y="488"/>
                    <a:pt x="1642" y="472"/>
                    <a:pt x="1642" y="465"/>
                  </a:cubicBezTo>
                  <a:cubicBezTo>
                    <a:pt x="1634" y="442"/>
                    <a:pt x="1604" y="434"/>
                    <a:pt x="1604" y="419"/>
                  </a:cubicBezTo>
                  <a:cubicBezTo>
                    <a:pt x="1604" y="396"/>
                    <a:pt x="1619" y="381"/>
                    <a:pt x="1626" y="366"/>
                  </a:cubicBezTo>
                  <a:lnTo>
                    <a:pt x="1626" y="366"/>
                  </a:lnTo>
                  <a:cubicBezTo>
                    <a:pt x="1611" y="350"/>
                    <a:pt x="1596" y="335"/>
                    <a:pt x="1581" y="327"/>
                  </a:cubicBezTo>
                  <a:cubicBezTo>
                    <a:pt x="1558" y="327"/>
                    <a:pt x="1535" y="327"/>
                    <a:pt x="1512" y="335"/>
                  </a:cubicBezTo>
                  <a:cubicBezTo>
                    <a:pt x="1497" y="343"/>
                    <a:pt x="1489" y="350"/>
                    <a:pt x="1474" y="358"/>
                  </a:cubicBezTo>
                  <a:lnTo>
                    <a:pt x="1474" y="358"/>
                  </a:lnTo>
                  <a:cubicBezTo>
                    <a:pt x="1459" y="366"/>
                    <a:pt x="1443" y="358"/>
                    <a:pt x="1428" y="366"/>
                  </a:cubicBezTo>
                  <a:cubicBezTo>
                    <a:pt x="1420" y="366"/>
                    <a:pt x="1413" y="381"/>
                    <a:pt x="1405" y="381"/>
                  </a:cubicBezTo>
                  <a:cubicBezTo>
                    <a:pt x="1390" y="381"/>
                    <a:pt x="1367" y="373"/>
                    <a:pt x="1351" y="373"/>
                  </a:cubicBezTo>
                  <a:cubicBezTo>
                    <a:pt x="1344" y="373"/>
                    <a:pt x="1336" y="389"/>
                    <a:pt x="1329" y="389"/>
                  </a:cubicBezTo>
                  <a:cubicBezTo>
                    <a:pt x="1321" y="381"/>
                    <a:pt x="1321" y="358"/>
                    <a:pt x="1313" y="350"/>
                  </a:cubicBezTo>
                  <a:cubicBezTo>
                    <a:pt x="1283" y="320"/>
                    <a:pt x="1260" y="281"/>
                    <a:pt x="1222" y="266"/>
                  </a:cubicBezTo>
                  <a:cubicBezTo>
                    <a:pt x="1207" y="259"/>
                    <a:pt x="1199" y="281"/>
                    <a:pt x="1184" y="289"/>
                  </a:cubicBezTo>
                  <a:cubicBezTo>
                    <a:pt x="1168" y="289"/>
                    <a:pt x="1161" y="274"/>
                    <a:pt x="1161" y="266"/>
                  </a:cubicBezTo>
                  <a:cubicBezTo>
                    <a:pt x="1161" y="259"/>
                    <a:pt x="1191" y="266"/>
                    <a:pt x="1191" y="251"/>
                  </a:cubicBezTo>
                  <a:cubicBezTo>
                    <a:pt x="1191" y="228"/>
                    <a:pt x="1191" y="190"/>
                    <a:pt x="1168" y="175"/>
                  </a:cubicBezTo>
                  <a:cubicBezTo>
                    <a:pt x="1138" y="159"/>
                    <a:pt x="1084" y="205"/>
                    <a:pt x="1061" y="182"/>
                  </a:cubicBezTo>
                  <a:cubicBezTo>
                    <a:pt x="1046" y="159"/>
                    <a:pt x="1099" y="121"/>
                    <a:pt x="1084" y="91"/>
                  </a:cubicBezTo>
                  <a:cubicBezTo>
                    <a:pt x="1069" y="76"/>
                    <a:pt x="1038" y="84"/>
                    <a:pt x="1008" y="84"/>
                  </a:cubicBezTo>
                  <a:cubicBezTo>
                    <a:pt x="993" y="84"/>
                    <a:pt x="985" y="106"/>
                    <a:pt x="970" y="106"/>
                  </a:cubicBezTo>
                  <a:cubicBezTo>
                    <a:pt x="954" y="106"/>
                    <a:pt x="939" y="114"/>
                    <a:pt x="924" y="98"/>
                  </a:cubicBezTo>
                  <a:cubicBezTo>
                    <a:pt x="909" y="84"/>
                    <a:pt x="909" y="53"/>
                    <a:pt x="893" y="38"/>
                  </a:cubicBezTo>
                  <a:cubicBezTo>
                    <a:pt x="878" y="23"/>
                    <a:pt x="848" y="15"/>
                    <a:pt x="832" y="0"/>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402" name="Freeform 185">
              <a:extLst>
                <a:ext uri="{FF2B5EF4-FFF2-40B4-BE49-F238E27FC236}">
                  <a16:creationId xmlns:a16="http://schemas.microsoft.com/office/drawing/2014/main" id="{8DAFB001-7170-49AC-88FB-BC7147D5F70C}"/>
                </a:ext>
              </a:extLst>
            </p:cNvPr>
            <p:cNvSpPr>
              <a:spLocks noChangeArrowheads="1"/>
            </p:cNvSpPr>
            <p:nvPr/>
          </p:nvSpPr>
          <p:spPr bwMode="auto">
            <a:xfrm>
              <a:off x="3925632" y="5489575"/>
              <a:ext cx="220648" cy="368300"/>
            </a:xfrm>
            <a:custGeom>
              <a:avLst/>
              <a:gdLst>
                <a:gd name="T0" fmla="*/ 222 w 612"/>
                <a:gd name="T1" fmla="*/ 1015 h 1024"/>
                <a:gd name="T2" fmla="*/ 222 w 612"/>
                <a:gd name="T3" fmla="*/ 1015 h 1024"/>
                <a:gd name="T4" fmla="*/ 260 w 612"/>
                <a:gd name="T5" fmla="*/ 992 h 1024"/>
                <a:gd name="T6" fmla="*/ 329 w 612"/>
                <a:gd name="T7" fmla="*/ 984 h 1024"/>
                <a:gd name="T8" fmla="*/ 374 w 612"/>
                <a:gd name="T9" fmla="*/ 1023 h 1024"/>
                <a:gd name="T10" fmla="*/ 374 w 612"/>
                <a:gd name="T11" fmla="*/ 1023 h 1024"/>
                <a:gd name="T12" fmla="*/ 413 w 612"/>
                <a:gd name="T13" fmla="*/ 977 h 1024"/>
                <a:gd name="T14" fmla="*/ 413 w 612"/>
                <a:gd name="T15" fmla="*/ 923 h 1024"/>
                <a:gd name="T16" fmla="*/ 443 w 612"/>
                <a:gd name="T17" fmla="*/ 916 h 1024"/>
                <a:gd name="T18" fmla="*/ 543 w 612"/>
                <a:gd name="T19" fmla="*/ 954 h 1024"/>
                <a:gd name="T20" fmla="*/ 573 w 612"/>
                <a:gd name="T21" fmla="*/ 877 h 1024"/>
                <a:gd name="T22" fmla="*/ 604 w 612"/>
                <a:gd name="T23" fmla="*/ 870 h 1024"/>
                <a:gd name="T24" fmla="*/ 604 w 612"/>
                <a:gd name="T25" fmla="*/ 801 h 1024"/>
                <a:gd name="T26" fmla="*/ 581 w 612"/>
                <a:gd name="T27" fmla="*/ 755 h 1024"/>
                <a:gd name="T28" fmla="*/ 581 w 612"/>
                <a:gd name="T29" fmla="*/ 755 h 1024"/>
                <a:gd name="T30" fmla="*/ 573 w 612"/>
                <a:gd name="T31" fmla="*/ 733 h 1024"/>
                <a:gd name="T32" fmla="*/ 566 w 612"/>
                <a:gd name="T33" fmla="*/ 642 h 1024"/>
                <a:gd name="T34" fmla="*/ 535 w 612"/>
                <a:gd name="T35" fmla="*/ 611 h 1024"/>
                <a:gd name="T36" fmla="*/ 558 w 612"/>
                <a:gd name="T37" fmla="*/ 535 h 1024"/>
                <a:gd name="T38" fmla="*/ 520 w 612"/>
                <a:gd name="T39" fmla="*/ 520 h 1024"/>
                <a:gd name="T40" fmla="*/ 527 w 612"/>
                <a:gd name="T41" fmla="*/ 336 h 1024"/>
                <a:gd name="T42" fmla="*/ 512 w 612"/>
                <a:gd name="T43" fmla="*/ 237 h 1024"/>
                <a:gd name="T44" fmla="*/ 436 w 612"/>
                <a:gd name="T45" fmla="*/ 183 h 1024"/>
                <a:gd name="T46" fmla="*/ 474 w 612"/>
                <a:gd name="T47" fmla="*/ 61 h 1024"/>
                <a:gd name="T48" fmla="*/ 474 w 612"/>
                <a:gd name="T49" fmla="*/ 61 h 1024"/>
                <a:gd name="T50" fmla="*/ 321 w 612"/>
                <a:gd name="T51" fmla="*/ 31 h 1024"/>
                <a:gd name="T52" fmla="*/ 260 w 612"/>
                <a:gd name="T53" fmla="*/ 107 h 1024"/>
                <a:gd name="T54" fmla="*/ 176 w 612"/>
                <a:gd name="T55" fmla="*/ 283 h 1024"/>
                <a:gd name="T56" fmla="*/ 130 w 612"/>
                <a:gd name="T57" fmla="*/ 390 h 1024"/>
                <a:gd name="T58" fmla="*/ 0 w 612"/>
                <a:gd name="T59" fmla="*/ 397 h 1024"/>
                <a:gd name="T60" fmla="*/ 0 w 612"/>
                <a:gd name="T61" fmla="*/ 397 h 1024"/>
                <a:gd name="T62" fmla="*/ 38 w 612"/>
                <a:gd name="T63" fmla="*/ 558 h 1024"/>
                <a:gd name="T64" fmla="*/ 107 w 612"/>
                <a:gd name="T65" fmla="*/ 565 h 1024"/>
                <a:gd name="T66" fmla="*/ 92 w 612"/>
                <a:gd name="T67" fmla="*/ 718 h 1024"/>
                <a:gd name="T68" fmla="*/ 168 w 612"/>
                <a:gd name="T69" fmla="*/ 763 h 1024"/>
                <a:gd name="T70" fmla="*/ 168 w 612"/>
                <a:gd name="T71" fmla="*/ 832 h 1024"/>
                <a:gd name="T72" fmla="*/ 191 w 612"/>
                <a:gd name="T73" fmla="*/ 832 h 1024"/>
                <a:gd name="T74" fmla="*/ 176 w 612"/>
                <a:gd name="T75" fmla="*/ 931 h 1024"/>
                <a:gd name="T76" fmla="*/ 214 w 612"/>
                <a:gd name="T77" fmla="*/ 984 h 1024"/>
                <a:gd name="T78" fmla="*/ 222 w 612"/>
                <a:gd name="T79" fmla="*/ 1015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2" h="1024">
                  <a:moveTo>
                    <a:pt x="222" y="1015"/>
                  </a:moveTo>
                  <a:lnTo>
                    <a:pt x="222" y="1015"/>
                  </a:lnTo>
                  <a:cubicBezTo>
                    <a:pt x="237" y="1007"/>
                    <a:pt x="245" y="1000"/>
                    <a:pt x="260" y="992"/>
                  </a:cubicBezTo>
                  <a:cubicBezTo>
                    <a:pt x="283" y="984"/>
                    <a:pt x="306" y="984"/>
                    <a:pt x="329" y="984"/>
                  </a:cubicBezTo>
                  <a:cubicBezTo>
                    <a:pt x="344" y="992"/>
                    <a:pt x="359" y="1007"/>
                    <a:pt x="374" y="1023"/>
                  </a:cubicBezTo>
                  <a:lnTo>
                    <a:pt x="374" y="1023"/>
                  </a:lnTo>
                  <a:cubicBezTo>
                    <a:pt x="390" y="1007"/>
                    <a:pt x="405" y="1000"/>
                    <a:pt x="413" y="977"/>
                  </a:cubicBezTo>
                  <a:cubicBezTo>
                    <a:pt x="420" y="961"/>
                    <a:pt x="405" y="938"/>
                    <a:pt x="413" y="923"/>
                  </a:cubicBezTo>
                  <a:cubicBezTo>
                    <a:pt x="420" y="916"/>
                    <a:pt x="428" y="916"/>
                    <a:pt x="443" y="916"/>
                  </a:cubicBezTo>
                  <a:cubicBezTo>
                    <a:pt x="474" y="923"/>
                    <a:pt x="505" y="961"/>
                    <a:pt x="543" y="954"/>
                  </a:cubicBezTo>
                  <a:cubicBezTo>
                    <a:pt x="566" y="946"/>
                    <a:pt x="550" y="900"/>
                    <a:pt x="573" y="877"/>
                  </a:cubicBezTo>
                  <a:cubicBezTo>
                    <a:pt x="573" y="870"/>
                    <a:pt x="596" y="885"/>
                    <a:pt x="604" y="870"/>
                  </a:cubicBezTo>
                  <a:cubicBezTo>
                    <a:pt x="611" y="847"/>
                    <a:pt x="611" y="824"/>
                    <a:pt x="604" y="801"/>
                  </a:cubicBezTo>
                  <a:cubicBezTo>
                    <a:pt x="596" y="786"/>
                    <a:pt x="588" y="771"/>
                    <a:pt x="581" y="755"/>
                  </a:cubicBezTo>
                  <a:lnTo>
                    <a:pt x="581" y="755"/>
                  </a:lnTo>
                  <a:cubicBezTo>
                    <a:pt x="573" y="748"/>
                    <a:pt x="573" y="741"/>
                    <a:pt x="573" y="733"/>
                  </a:cubicBezTo>
                  <a:cubicBezTo>
                    <a:pt x="566" y="703"/>
                    <a:pt x="573" y="672"/>
                    <a:pt x="566" y="642"/>
                  </a:cubicBezTo>
                  <a:cubicBezTo>
                    <a:pt x="558" y="626"/>
                    <a:pt x="535" y="626"/>
                    <a:pt x="535" y="611"/>
                  </a:cubicBezTo>
                  <a:cubicBezTo>
                    <a:pt x="535" y="588"/>
                    <a:pt x="558" y="558"/>
                    <a:pt x="558" y="535"/>
                  </a:cubicBezTo>
                  <a:cubicBezTo>
                    <a:pt x="558" y="520"/>
                    <a:pt x="520" y="535"/>
                    <a:pt x="520" y="520"/>
                  </a:cubicBezTo>
                  <a:cubicBezTo>
                    <a:pt x="512" y="458"/>
                    <a:pt x="527" y="397"/>
                    <a:pt x="527" y="336"/>
                  </a:cubicBezTo>
                  <a:cubicBezTo>
                    <a:pt x="527" y="305"/>
                    <a:pt x="527" y="267"/>
                    <a:pt x="512" y="237"/>
                  </a:cubicBezTo>
                  <a:cubicBezTo>
                    <a:pt x="497" y="214"/>
                    <a:pt x="443" y="214"/>
                    <a:pt x="436" y="183"/>
                  </a:cubicBezTo>
                  <a:cubicBezTo>
                    <a:pt x="428" y="138"/>
                    <a:pt x="466" y="99"/>
                    <a:pt x="474" y="61"/>
                  </a:cubicBezTo>
                  <a:lnTo>
                    <a:pt x="474" y="61"/>
                  </a:lnTo>
                  <a:cubicBezTo>
                    <a:pt x="428" y="61"/>
                    <a:pt x="382" y="76"/>
                    <a:pt x="321" y="31"/>
                  </a:cubicBezTo>
                  <a:cubicBezTo>
                    <a:pt x="283" y="0"/>
                    <a:pt x="275" y="84"/>
                    <a:pt x="260" y="107"/>
                  </a:cubicBezTo>
                  <a:cubicBezTo>
                    <a:pt x="176" y="283"/>
                    <a:pt x="176" y="283"/>
                    <a:pt x="176" y="283"/>
                  </a:cubicBezTo>
                  <a:cubicBezTo>
                    <a:pt x="161" y="313"/>
                    <a:pt x="153" y="374"/>
                    <a:pt x="130" y="390"/>
                  </a:cubicBezTo>
                  <a:cubicBezTo>
                    <a:pt x="84" y="420"/>
                    <a:pt x="38" y="412"/>
                    <a:pt x="0" y="397"/>
                  </a:cubicBezTo>
                  <a:lnTo>
                    <a:pt x="0" y="397"/>
                  </a:lnTo>
                  <a:cubicBezTo>
                    <a:pt x="8" y="435"/>
                    <a:pt x="8" y="527"/>
                    <a:pt x="38" y="558"/>
                  </a:cubicBezTo>
                  <a:cubicBezTo>
                    <a:pt x="54" y="573"/>
                    <a:pt x="92" y="542"/>
                    <a:pt x="107" y="565"/>
                  </a:cubicBezTo>
                  <a:cubicBezTo>
                    <a:pt x="122" y="611"/>
                    <a:pt x="77" y="672"/>
                    <a:pt x="92" y="718"/>
                  </a:cubicBezTo>
                  <a:cubicBezTo>
                    <a:pt x="107" y="748"/>
                    <a:pt x="153" y="741"/>
                    <a:pt x="168" y="763"/>
                  </a:cubicBezTo>
                  <a:cubicBezTo>
                    <a:pt x="176" y="786"/>
                    <a:pt x="161" y="809"/>
                    <a:pt x="168" y="832"/>
                  </a:cubicBezTo>
                  <a:cubicBezTo>
                    <a:pt x="168" y="832"/>
                    <a:pt x="191" y="824"/>
                    <a:pt x="191" y="832"/>
                  </a:cubicBezTo>
                  <a:cubicBezTo>
                    <a:pt x="191" y="870"/>
                    <a:pt x="176" y="900"/>
                    <a:pt x="176" y="931"/>
                  </a:cubicBezTo>
                  <a:cubicBezTo>
                    <a:pt x="184" y="954"/>
                    <a:pt x="199" y="969"/>
                    <a:pt x="214" y="984"/>
                  </a:cubicBezTo>
                  <a:cubicBezTo>
                    <a:pt x="214" y="992"/>
                    <a:pt x="214" y="1007"/>
                    <a:pt x="222" y="1015"/>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403" name="Freeform 186">
              <a:extLst>
                <a:ext uri="{FF2B5EF4-FFF2-40B4-BE49-F238E27FC236}">
                  <a16:creationId xmlns:a16="http://schemas.microsoft.com/office/drawing/2014/main" id="{28891D55-397C-4F9A-A852-4C6BD126CA24}"/>
                </a:ext>
              </a:extLst>
            </p:cNvPr>
            <p:cNvSpPr>
              <a:spLocks noChangeArrowheads="1"/>
            </p:cNvSpPr>
            <p:nvPr/>
          </p:nvSpPr>
          <p:spPr bwMode="auto">
            <a:xfrm>
              <a:off x="3763718" y="5624514"/>
              <a:ext cx="242871" cy="242887"/>
            </a:xfrm>
            <a:custGeom>
              <a:avLst/>
              <a:gdLst>
                <a:gd name="T0" fmla="*/ 450 w 673"/>
                <a:gd name="T1" fmla="*/ 23 h 673"/>
                <a:gd name="T2" fmla="*/ 450 w 673"/>
                <a:gd name="T3" fmla="*/ 23 h 673"/>
                <a:gd name="T4" fmla="*/ 366 w 673"/>
                <a:gd name="T5" fmla="*/ 0 h 673"/>
                <a:gd name="T6" fmla="*/ 267 w 673"/>
                <a:gd name="T7" fmla="*/ 31 h 673"/>
                <a:gd name="T8" fmla="*/ 267 w 673"/>
                <a:gd name="T9" fmla="*/ 31 h 673"/>
                <a:gd name="T10" fmla="*/ 191 w 673"/>
                <a:gd name="T11" fmla="*/ 16 h 673"/>
                <a:gd name="T12" fmla="*/ 91 w 673"/>
                <a:gd name="T13" fmla="*/ 46 h 673"/>
                <a:gd name="T14" fmla="*/ 38 w 673"/>
                <a:gd name="T15" fmla="*/ 153 h 673"/>
                <a:gd name="T16" fmla="*/ 23 w 673"/>
                <a:gd name="T17" fmla="*/ 252 h 673"/>
                <a:gd name="T18" fmla="*/ 30 w 673"/>
                <a:gd name="T19" fmla="*/ 283 h 673"/>
                <a:gd name="T20" fmla="*/ 30 w 673"/>
                <a:gd name="T21" fmla="*/ 283 h 673"/>
                <a:gd name="T22" fmla="*/ 91 w 673"/>
                <a:gd name="T23" fmla="*/ 321 h 673"/>
                <a:gd name="T24" fmla="*/ 122 w 673"/>
                <a:gd name="T25" fmla="*/ 381 h 673"/>
                <a:gd name="T26" fmla="*/ 168 w 673"/>
                <a:gd name="T27" fmla="*/ 389 h 673"/>
                <a:gd name="T28" fmla="*/ 206 w 673"/>
                <a:gd name="T29" fmla="*/ 367 h 673"/>
                <a:gd name="T30" fmla="*/ 282 w 673"/>
                <a:gd name="T31" fmla="*/ 374 h 673"/>
                <a:gd name="T32" fmla="*/ 259 w 673"/>
                <a:gd name="T33" fmla="*/ 465 h 673"/>
                <a:gd name="T34" fmla="*/ 366 w 673"/>
                <a:gd name="T35" fmla="*/ 458 h 673"/>
                <a:gd name="T36" fmla="*/ 389 w 673"/>
                <a:gd name="T37" fmla="*/ 534 h 673"/>
                <a:gd name="T38" fmla="*/ 359 w 673"/>
                <a:gd name="T39" fmla="*/ 549 h 673"/>
                <a:gd name="T40" fmla="*/ 382 w 673"/>
                <a:gd name="T41" fmla="*/ 572 h 673"/>
                <a:gd name="T42" fmla="*/ 420 w 673"/>
                <a:gd name="T43" fmla="*/ 549 h 673"/>
                <a:gd name="T44" fmla="*/ 511 w 673"/>
                <a:gd name="T45" fmla="*/ 633 h 673"/>
                <a:gd name="T46" fmla="*/ 527 w 673"/>
                <a:gd name="T47" fmla="*/ 672 h 673"/>
                <a:gd name="T48" fmla="*/ 549 w 673"/>
                <a:gd name="T49" fmla="*/ 656 h 673"/>
                <a:gd name="T50" fmla="*/ 603 w 673"/>
                <a:gd name="T51" fmla="*/ 664 h 673"/>
                <a:gd name="T52" fmla="*/ 626 w 673"/>
                <a:gd name="T53" fmla="*/ 649 h 673"/>
                <a:gd name="T54" fmla="*/ 672 w 673"/>
                <a:gd name="T55" fmla="*/ 641 h 673"/>
                <a:gd name="T56" fmla="*/ 672 w 673"/>
                <a:gd name="T57" fmla="*/ 641 h 673"/>
                <a:gd name="T58" fmla="*/ 664 w 673"/>
                <a:gd name="T59" fmla="*/ 610 h 673"/>
                <a:gd name="T60" fmla="*/ 626 w 673"/>
                <a:gd name="T61" fmla="*/ 557 h 673"/>
                <a:gd name="T62" fmla="*/ 641 w 673"/>
                <a:gd name="T63" fmla="*/ 458 h 673"/>
                <a:gd name="T64" fmla="*/ 618 w 673"/>
                <a:gd name="T65" fmla="*/ 458 h 673"/>
                <a:gd name="T66" fmla="*/ 618 w 673"/>
                <a:gd name="T67" fmla="*/ 389 h 673"/>
                <a:gd name="T68" fmla="*/ 542 w 673"/>
                <a:gd name="T69" fmla="*/ 344 h 673"/>
                <a:gd name="T70" fmla="*/ 557 w 673"/>
                <a:gd name="T71" fmla="*/ 191 h 673"/>
                <a:gd name="T72" fmla="*/ 488 w 673"/>
                <a:gd name="T73" fmla="*/ 184 h 673"/>
                <a:gd name="T74" fmla="*/ 450 w 673"/>
                <a:gd name="T75" fmla="*/ 2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3" h="673">
                  <a:moveTo>
                    <a:pt x="450" y="23"/>
                  </a:moveTo>
                  <a:lnTo>
                    <a:pt x="450" y="23"/>
                  </a:lnTo>
                  <a:cubicBezTo>
                    <a:pt x="420" y="16"/>
                    <a:pt x="389" y="0"/>
                    <a:pt x="366" y="0"/>
                  </a:cubicBezTo>
                  <a:cubicBezTo>
                    <a:pt x="313" y="0"/>
                    <a:pt x="305" y="16"/>
                    <a:pt x="267" y="31"/>
                  </a:cubicBezTo>
                  <a:lnTo>
                    <a:pt x="267" y="31"/>
                  </a:lnTo>
                  <a:cubicBezTo>
                    <a:pt x="191" y="16"/>
                    <a:pt x="191" y="16"/>
                    <a:pt x="191" y="16"/>
                  </a:cubicBezTo>
                  <a:cubicBezTo>
                    <a:pt x="152" y="46"/>
                    <a:pt x="137" y="16"/>
                    <a:pt x="91" y="46"/>
                  </a:cubicBezTo>
                  <a:cubicBezTo>
                    <a:pt x="84" y="61"/>
                    <a:pt x="0" y="146"/>
                    <a:pt x="38" y="153"/>
                  </a:cubicBezTo>
                  <a:cubicBezTo>
                    <a:pt x="38" y="184"/>
                    <a:pt x="23" y="214"/>
                    <a:pt x="23" y="252"/>
                  </a:cubicBezTo>
                  <a:cubicBezTo>
                    <a:pt x="23" y="268"/>
                    <a:pt x="23" y="275"/>
                    <a:pt x="30" y="283"/>
                  </a:cubicBezTo>
                  <a:lnTo>
                    <a:pt x="30" y="283"/>
                  </a:lnTo>
                  <a:cubicBezTo>
                    <a:pt x="46" y="298"/>
                    <a:pt x="76" y="306"/>
                    <a:pt x="91" y="321"/>
                  </a:cubicBezTo>
                  <a:cubicBezTo>
                    <a:pt x="107" y="336"/>
                    <a:pt x="107" y="367"/>
                    <a:pt x="122" y="381"/>
                  </a:cubicBezTo>
                  <a:cubicBezTo>
                    <a:pt x="137" y="397"/>
                    <a:pt x="152" y="389"/>
                    <a:pt x="168" y="389"/>
                  </a:cubicBezTo>
                  <a:cubicBezTo>
                    <a:pt x="183" y="389"/>
                    <a:pt x="191" y="367"/>
                    <a:pt x="206" y="367"/>
                  </a:cubicBezTo>
                  <a:cubicBezTo>
                    <a:pt x="236" y="367"/>
                    <a:pt x="267" y="359"/>
                    <a:pt x="282" y="374"/>
                  </a:cubicBezTo>
                  <a:cubicBezTo>
                    <a:pt x="297" y="404"/>
                    <a:pt x="244" y="442"/>
                    <a:pt x="259" y="465"/>
                  </a:cubicBezTo>
                  <a:cubicBezTo>
                    <a:pt x="282" y="488"/>
                    <a:pt x="336" y="442"/>
                    <a:pt x="366" y="458"/>
                  </a:cubicBezTo>
                  <a:cubicBezTo>
                    <a:pt x="389" y="473"/>
                    <a:pt x="389" y="511"/>
                    <a:pt x="389" y="534"/>
                  </a:cubicBezTo>
                  <a:cubicBezTo>
                    <a:pt x="389" y="549"/>
                    <a:pt x="359" y="542"/>
                    <a:pt x="359" y="549"/>
                  </a:cubicBezTo>
                  <a:cubicBezTo>
                    <a:pt x="359" y="557"/>
                    <a:pt x="366" y="572"/>
                    <a:pt x="382" y="572"/>
                  </a:cubicBezTo>
                  <a:cubicBezTo>
                    <a:pt x="397" y="564"/>
                    <a:pt x="405" y="542"/>
                    <a:pt x="420" y="549"/>
                  </a:cubicBezTo>
                  <a:cubicBezTo>
                    <a:pt x="458" y="564"/>
                    <a:pt x="481" y="603"/>
                    <a:pt x="511" y="633"/>
                  </a:cubicBezTo>
                  <a:cubicBezTo>
                    <a:pt x="519" y="641"/>
                    <a:pt x="519" y="664"/>
                    <a:pt x="527" y="672"/>
                  </a:cubicBezTo>
                  <a:cubicBezTo>
                    <a:pt x="534" y="672"/>
                    <a:pt x="542" y="656"/>
                    <a:pt x="549" y="656"/>
                  </a:cubicBezTo>
                  <a:cubicBezTo>
                    <a:pt x="565" y="656"/>
                    <a:pt x="588" y="664"/>
                    <a:pt x="603" y="664"/>
                  </a:cubicBezTo>
                  <a:cubicBezTo>
                    <a:pt x="611" y="664"/>
                    <a:pt x="618" y="649"/>
                    <a:pt x="626" y="649"/>
                  </a:cubicBezTo>
                  <a:cubicBezTo>
                    <a:pt x="641" y="641"/>
                    <a:pt x="657" y="649"/>
                    <a:pt x="672" y="641"/>
                  </a:cubicBezTo>
                  <a:lnTo>
                    <a:pt x="672" y="641"/>
                  </a:lnTo>
                  <a:cubicBezTo>
                    <a:pt x="664" y="633"/>
                    <a:pt x="664" y="618"/>
                    <a:pt x="664" y="610"/>
                  </a:cubicBezTo>
                  <a:cubicBezTo>
                    <a:pt x="649" y="595"/>
                    <a:pt x="634" y="580"/>
                    <a:pt x="626" y="557"/>
                  </a:cubicBezTo>
                  <a:cubicBezTo>
                    <a:pt x="626" y="526"/>
                    <a:pt x="641" y="496"/>
                    <a:pt x="641" y="458"/>
                  </a:cubicBezTo>
                  <a:cubicBezTo>
                    <a:pt x="641" y="450"/>
                    <a:pt x="618" y="458"/>
                    <a:pt x="618" y="458"/>
                  </a:cubicBezTo>
                  <a:cubicBezTo>
                    <a:pt x="611" y="435"/>
                    <a:pt x="626" y="412"/>
                    <a:pt x="618" y="389"/>
                  </a:cubicBezTo>
                  <a:cubicBezTo>
                    <a:pt x="603" y="367"/>
                    <a:pt x="557" y="374"/>
                    <a:pt x="542" y="344"/>
                  </a:cubicBezTo>
                  <a:cubicBezTo>
                    <a:pt x="527" y="298"/>
                    <a:pt x="572" y="237"/>
                    <a:pt x="557" y="191"/>
                  </a:cubicBezTo>
                  <a:cubicBezTo>
                    <a:pt x="542" y="168"/>
                    <a:pt x="504" y="199"/>
                    <a:pt x="488" y="184"/>
                  </a:cubicBezTo>
                  <a:cubicBezTo>
                    <a:pt x="458" y="153"/>
                    <a:pt x="458" y="61"/>
                    <a:pt x="450" y="23"/>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404" name="Freeform 187">
              <a:extLst>
                <a:ext uri="{FF2B5EF4-FFF2-40B4-BE49-F238E27FC236}">
                  <a16:creationId xmlns:a16="http://schemas.microsoft.com/office/drawing/2014/main" id="{3FD08DF3-0124-4BBF-A065-EFC41DEB54A6}"/>
                </a:ext>
              </a:extLst>
            </p:cNvPr>
            <p:cNvSpPr>
              <a:spLocks noChangeArrowheads="1"/>
            </p:cNvSpPr>
            <p:nvPr/>
          </p:nvSpPr>
          <p:spPr bwMode="auto">
            <a:xfrm>
              <a:off x="4079610" y="5462589"/>
              <a:ext cx="201600" cy="300037"/>
            </a:xfrm>
            <a:custGeom>
              <a:avLst/>
              <a:gdLst>
                <a:gd name="T0" fmla="*/ 46 w 559"/>
                <a:gd name="T1" fmla="*/ 137 h 832"/>
                <a:gd name="T2" fmla="*/ 46 w 559"/>
                <a:gd name="T3" fmla="*/ 137 h 832"/>
                <a:gd name="T4" fmla="*/ 8 w 559"/>
                <a:gd name="T5" fmla="*/ 259 h 832"/>
                <a:gd name="T6" fmla="*/ 84 w 559"/>
                <a:gd name="T7" fmla="*/ 313 h 832"/>
                <a:gd name="T8" fmla="*/ 99 w 559"/>
                <a:gd name="T9" fmla="*/ 412 h 832"/>
                <a:gd name="T10" fmla="*/ 92 w 559"/>
                <a:gd name="T11" fmla="*/ 596 h 832"/>
                <a:gd name="T12" fmla="*/ 130 w 559"/>
                <a:gd name="T13" fmla="*/ 611 h 832"/>
                <a:gd name="T14" fmla="*/ 107 w 559"/>
                <a:gd name="T15" fmla="*/ 687 h 832"/>
                <a:gd name="T16" fmla="*/ 138 w 559"/>
                <a:gd name="T17" fmla="*/ 718 h 832"/>
                <a:gd name="T18" fmla="*/ 145 w 559"/>
                <a:gd name="T19" fmla="*/ 809 h 832"/>
                <a:gd name="T20" fmla="*/ 153 w 559"/>
                <a:gd name="T21" fmla="*/ 831 h 832"/>
                <a:gd name="T22" fmla="*/ 153 w 559"/>
                <a:gd name="T23" fmla="*/ 831 h 832"/>
                <a:gd name="T24" fmla="*/ 260 w 559"/>
                <a:gd name="T25" fmla="*/ 794 h 832"/>
                <a:gd name="T26" fmla="*/ 298 w 559"/>
                <a:gd name="T27" fmla="*/ 831 h 832"/>
                <a:gd name="T28" fmla="*/ 344 w 559"/>
                <a:gd name="T29" fmla="*/ 817 h 832"/>
                <a:gd name="T30" fmla="*/ 367 w 559"/>
                <a:gd name="T31" fmla="*/ 779 h 832"/>
                <a:gd name="T32" fmla="*/ 397 w 559"/>
                <a:gd name="T33" fmla="*/ 771 h 832"/>
                <a:gd name="T34" fmla="*/ 435 w 559"/>
                <a:gd name="T35" fmla="*/ 786 h 832"/>
                <a:gd name="T36" fmla="*/ 496 w 559"/>
                <a:gd name="T37" fmla="*/ 779 h 832"/>
                <a:gd name="T38" fmla="*/ 527 w 559"/>
                <a:gd name="T39" fmla="*/ 740 h 832"/>
                <a:gd name="T40" fmla="*/ 527 w 559"/>
                <a:gd name="T41" fmla="*/ 740 h 832"/>
                <a:gd name="T42" fmla="*/ 504 w 559"/>
                <a:gd name="T43" fmla="*/ 657 h 832"/>
                <a:gd name="T44" fmla="*/ 474 w 559"/>
                <a:gd name="T45" fmla="*/ 641 h 832"/>
                <a:gd name="T46" fmla="*/ 451 w 559"/>
                <a:gd name="T47" fmla="*/ 580 h 832"/>
                <a:gd name="T48" fmla="*/ 451 w 559"/>
                <a:gd name="T49" fmla="*/ 435 h 832"/>
                <a:gd name="T50" fmla="*/ 420 w 559"/>
                <a:gd name="T51" fmla="*/ 374 h 832"/>
                <a:gd name="T52" fmla="*/ 458 w 559"/>
                <a:gd name="T53" fmla="*/ 359 h 832"/>
                <a:gd name="T54" fmla="*/ 481 w 559"/>
                <a:gd name="T55" fmla="*/ 236 h 832"/>
                <a:gd name="T56" fmla="*/ 496 w 559"/>
                <a:gd name="T57" fmla="*/ 214 h 832"/>
                <a:gd name="T58" fmla="*/ 558 w 559"/>
                <a:gd name="T59" fmla="*/ 206 h 832"/>
                <a:gd name="T60" fmla="*/ 558 w 559"/>
                <a:gd name="T61" fmla="*/ 206 h 832"/>
                <a:gd name="T62" fmla="*/ 542 w 559"/>
                <a:gd name="T63" fmla="*/ 99 h 832"/>
                <a:gd name="T64" fmla="*/ 535 w 559"/>
                <a:gd name="T65" fmla="*/ 45 h 832"/>
                <a:gd name="T66" fmla="*/ 535 w 559"/>
                <a:gd name="T67" fmla="*/ 0 h 832"/>
                <a:gd name="T68" fmla="*/ 535 w 559"/>
                <a:gd name="T69" fmla="*/ 0 h 832"/>
                <a:gd name="T70" fmla="*/ 290 w 559"/>
                <a:gd name="T71" fmla="*/ 68 h 832"/>
                <a:gd name="T72" fmla="*/ 122 w 559"/>
                <a:gd name="T73" fmla="*/ 145 h 832"/>
                <a:gd name="T74" fmla="*/ 46 w 559"/>
                <a:gd name="T75" fmla="*/ 1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9" h="832">
                  <a:moveTo>
                    <a:pt x="46" y="137"/>
                  </a:moveTo>
                  <a:lnTo>
                    <a:pt x="46" y="137"/>
                  </a:lnTo>
                  <a:cubicBezTo>
                    <a:pt x="38" y="175"/>
                    <a:pt x="0" y="214"/>
                    <a:pt x="8" y="259"/>
                  </a:cubicBezTo>
                  <a:cubicBezTo>
                    <a:pt x="15" y="290"/>
                    <a:pt x="69" y="290"/>
                    <a:pt x="84" y="313"/>
                  </a:cubicBezTo>
                  <a:cubicBezTo>
                    <a:pt x="99" y="343"/>
                    <a:pt x="99" y="381"/>
                    <a:pt x="99" y="412"/>
                  </a:cubicBezTo>
                  <a:cubicBezTo>
                    <a:pt x="99" y="473"/>
                    <a:pt x="84" y="534"/>
                    <a:pt x="92" y="596"/>
                  </a:cubicBezTo>
                  <a:cubicBezTo>
                    <a:pt x="92" y="611"/>
                    <a:pt x="130" y="596"/>
                    <a:pt x="130" y="611"/>
                  </a:cubicBezTo>
                  <a:cubicBezTo>
                    <a:pt x="130" y="634"/>
                    <a:pt x="107" y="664"/>
                    <a:pt x="107" y="687"/>
                  </a:cubicBezTo>
                  <a:cubicBezTo>
                    <a:pt x="107" y="702"/>
                    <a:pt x="130" y="702"/>
                    <a:pt x="138" y="718"/>
                  </a:cubicBezTo>
                  <a:cubicBezTo>
                    <a:pt x="145" y="748"/>
                    <a:pt x="138" y="779"/>
                    <a:pt x="145" y="809"/>
                  </a:cubicBezTo>
                  <a:cubicBezTo>
                    <a:pt x="145" y="817"/>
                    <a:pt x="145" y="824"/>
                    <a:pt x="153" y="831"/>
                  </a:cubicBezTo>
                  <a:lnTo>
                    <a:pt x="153" y="831"/>
                  </a:lnTo>
                  <a:cubicBezTo>
                    <a:pt x="183" y="817"/>
                    <a:pt x="221" y="794"/>
                    <a:pt x="260" y="794"/>
                  </a:cubicBezTo>
                  <a:cubicBezTo>
                    <a:pt x="275" y="794"/>
                    <a:pt x="283" y="824"/>
                    <a:pt x="298" y="831"/>
                  </a:cubicBezTo>
                  <a:cubicBezTo>
                    <a:pt x="313" y="831"/>
                    <a:pt x="328" y="824"/>
                    <a:pt x="344" y="817"/>
                  </a:cubicBezTo>
                  <a:cubicBezTo>
                    <a:pt x="351" y="809"/>
                    <a:pt x="351" y="786"/>
                    <a:pt x="367" y="779"/>
                  </a:cubicBezTo>
                  <a:cubicBezTo>
                    <a:pt x="374" y="771"/>
                    <a:pt x="382" y="771"/>
                    <a:pt x="397" y="771"/>
                  </a:cubicBezTo>
                  <a:cubicBezTo>
                    <a:pt x="413" y="779"/>
                    <a:pt x="420" y="786"/>
                    <a:pt x="435" y="786"/>
                  </a:cubicBezTo>
                  <a:cubicBezTo>
                    <a:pt x="458" y="786"/>
                    <a:pt x="481" y="786"/>
                    <a:pt x="496" y="779"/>
                  </a:cubicBezTo>
                  <a:cubicBezTo>
                    <a:pt x="512" y="771"/>
                    <a:pt x="519" y="756"/>
                    <a:pt x="527" y="740"/>
                  </a:cubicBezTo>
                  <a:lnTo>
                    <a:pt x="527" y="740"/>
                  </a:lnTo>
                  <a:cubicBezTo>
                    <a:pt x="519" y="718"/>
                    <a:pt x="519" y="687"/>
                    <a:pt x="504" y="657"/>
                  </a:cubicBezTo>
                  <a:cubicBezTo>
                    <a:pt x="496" y="649"/>
                    <a:pt x="481" y="649"/>
                    <a:pt x="474" y="641"/>
                  </a:cubicBezTo>
                  <a:cubicBezTo>
                    <a:pt x="458" y="626"/>
                    <a:pt x="451" y="603"/>
                    <a:pt x="451" y="580"/>
                  </a:cubicBezTo>
                  <a:cubicBezTo>
                    <a:pt x="443" y="534"/>
                    <a:pt x="458" y="488"/>
                    <a:pt x="451" y="435"/>
                  </a:cubicBezTo>
                  <a:cubicBezTo>
                    <a:pt x="443" y="412"/>
                    <a:pt x="413" y="397"/>
                    <a:pt x="420" y="374"/>
                  </a:cubicBezTo>
                  <a:cubicBezTo>
                    <a:pt x="420" y="359"/>
                    <a:pt x="451" y="374"/>
                    <a:pt x="458" y="359"/>
                  </a:cubicBezTo>
                  <a:cubicBezTo>
                    <a:pt x="474" y="321"/>
                    <a:pt x="466" y="275"/>
                    <a:pt x="481" y="236"/>
                  </a:cubicBezTo>
                  <a:cubicBezTo>
                    <a:pt x="481" y="229"/>
                    <a:pt x="489" y="214"/>
                    <a:pt x="496" y="214"/>
                  </a:cubicBezTo>
                  <a:cubicBezTo>
                    <a:pt x="519" y="206"/>
                    <a:pt x="535" y="206"/>
                    <a:pt x="558" y="206"/>
                  </a:cubicBezTo>
                  <a:lnTo>
                    <a:pt x="558" y="206"/>
                  </a:lnTo>
                  <a:cubicBezTo>
                    <a:pt x="550" y="168"/>
                    <a:pt x="550" y="137"/>
                    <a:pt x="542" y="99"/>
                  </a:cubicBezTo>
                  <a:cubicBezTo>
                    <a:pt x="542" y="84"/>
                    <a:pt x="535" y="61"/>
                    <a:pt x="535" y="45"/>
                  </a:cubicBezTo>
                  <a:cubicBezTo>
                    <a:pt x="527" y="23"/>
                    <a:pt x="535" y="23"/>
                    <a:pt x="535" y="0"/>
                  </a:cubicBezTo>
                  <a:lnTo>
                    <a:pt x="535" y="0"/>
                  </a:lnTo>
                  <a:cubicBezTo>
                    <a:pt x="290" y="68"/>
                    <a:pt x="290" y="68"/>
                    <a:pt x="290" y="68"/>
                  </a:cubicBezTo>
                  <a:cubicBezTo>
                    <a:pt x="206" y="107"/>
                    <a:pt x="199" y="160"/>
                    <a:pt x="122" y="145"/>
                  </a:cubicBezTo>
                  <a:cubicBezTo>
                    <a:pt x="92" y="137"/>
                    <a:pt x="69" y="137"/>
                    <a:pt x="46" y="137"/>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405" name="Freeform 188">
              <a:extLst>
                <a:ext uri="{FF2B5EF4-FFF2-40B4-BE49-F238E27FC236}">
                  <a16:creationId xmlns:a16="http://schemas.microsoft.com/office/drawing/2014/main" id="{5EE31E56-0F03-4214-9BFE-13F8DC8F55A0}"/>
                </a:ext>
              </a:extLst>
            </p:cNvPr>
            <p:cNvSpPr>
              <a:spLocks noChangeArrowheads="1"/>
            </p:cNvSpPr>
            <p:nvPr/>
          </p:nvSpPr>
          <p:spPr bwMode="auto">
            <a:xfrm>
              <a:off x="4270097" y="5372101"/>
              <a:ext cx="307955" cy="322263"/>
            </a:xfrm>
            <a:custGeom>
              <a:avLst/>
              <a:gdLst>
                <a:gd name="T0" fmla="*/ 504 w 856"/>
                <a:gd name="T1" fmla="*/ 68 h 894"/>
                <a:gd name="T2" fmla="*/ 504 w 856"/>
                <a:gd name="T3" fmla="*/ 68 h 894"/>
                <a:gd name="T4" fmla="*/ 374 w 856"/>
                <a:gd name="T5" fmla="*/ 68 h 894"/>
                <a:gd name="T6" fmla="*/ 405 w 856"/>
                <a:gd name="T7" fmla="*/ 30 h 894"/>
                <a:gd name="T8" fmla="*/ 436 w 856"/>
                <a:gd name="T9" fmla="*/ 7 h 894"/>
                <a:gd name="T10" fmla="*/ 558 w 856"/>
                <a:gd name="T11" fmla="*/ 38 h 894"/>
                <a:gd name="T12" fmla="*/ 558 w 856"/>
                <a:gd name="T13" fmla="*/ 38 h 894"/>
                <a:gd name="T14" fmla="*/ 542 w 856"/>
                <a:gd name="T15" fmla="*/ 91 h 894"/>
                <a:gd name="T16" fmla="*/ 527 w 856"/>
                <a:gd name="T17" fmla="*/ 145 h 894"/>
                <a:gd name="T18" fmla="*/ 512 w 856"/>
                <a:gd name="T19" fmla="*/ 145 h 894"/>
                <a:gd name="T20" fmla="*/ 519 w 856"/>
                <a:gd name="T21" fmla="*/ 91 h 894"/>
                <a:gd name="T22" fmla="*/ 504 w 856"/>
                <a:gd name="T23" fmla="*/ 68 h 894"/>
                <a:gd name="T24" fmla="*/ 855 w 856"/>
                <a:gd name="T25" fmla="*/ 718 h 894"/>
                <a:gd name="T26" fmla="*/ 855 w 856"/>
                <a:gd name="T27" fmla="*/ 718 h 894"/>
                <a:gd name="T28" fmla="*/ 787 w 856"/>
                <a:gd name="T29" fmla="*/ 702 h 894"/>
                <a:gd name="T30" fmla="*/ 764 w 856"/>
                <a:gd name="T31" fmla="*/ 588 h 894"/>
                <a:gd name="T32" fmla="*/ 634 w 856"/>
                <a:gd name="T33" fmla="*/ 282 h 894"/>
                <a:gd name="T34" fmla="*/ 405 w 856"/>
                <a:gd name="T35" fmla="*/ 236 h 894"/>
                <a:gd name="T36" fmla="*/ 283 w 856"/>
                <a:gd name="T37" fmla="*/ 206 h 894"/>
                <a:gd name="T38" fmla="*/ 122 w 856"/>
                <a:gd name="T39" fmla="*/ 191 h 894"/>
                <a:gd name="T40" fmla="*/ 8 w 856"/>
                <a:gd name="T41" fmla="*/ 252 h 894"/>
                <a:gd name="T42" fmla="*/ 8 w 856"/>
                <a:gd name="T43" fmla="*/ 252 h 894"/>
                <a:gd name="T44" fmla="*/ 8 w 856"/>
                <a:gd name="T45" fmla="*/ 297 h 894"/>
                <a:gd name="T46" fmla="*/ 15 w 856"/>
                <a:gd name="T47" fmla="*/ 351 h 894"/>
                <a:gd name="T48" fmla="*/ 31 w 856"/>
                <a:gd name="T49" fmla="*/ 458 h 894"/>
                <a:gd name="T50" fmla="*/ 31 w 856"/>
                <a:gd name="T51" fmla="*/ 458 h 894"/>
                <a:gd name="T52" fmla="*/ 107 w 856"/>
                <a:gd name="T53" fmla="*/ 412 h 894"/>
                <a:gd name="T54" fmla="*/ 130 w 856"/>
                <a:gd name="T55" fmla="*/ 450 h 894"/>
                <a:gd name="T56" fmla="*/ 161 w 856"/>
                <a:gd name="T57" fmla="*/ 443 h 894"/>
                <a:gd name="T58" fmla="*/ 183 w 856"/>
                <a:gd name="T59" fmla="*/ 488 h 894"/>
                <a:gd name="T60" fmla="*/ 252 w 856"/>
                <a:gd name="T61" fmla="*/ 466 h 894"/>
                <a:gd name="T62" fmla="*/ 313 w 856"/>
                <a:gd name="T63" fmla="*/ 511 h 894"/>
                <a:gd name="T64" fmla="*/ 328 w 856"/>
                <a:gd name="T65" fmla="*/ 550 h 894"/>
                <a:gd name="T66" fmla="*/ 405 w 856"/>
                <a:gd name="T67" fmla="*/ 542 h 894"/>
                <a:gd name="T68" fmla="*/ 451 w 856"/>
                <a:gd name="T69" fmla="*/ 519 h 894"/>
                <a:gd name="T70" fmla="*/ 481 w 856"/>
                <a:gd name="T71" fmla="*/ 511 h 894"/>
                <a:gd name="T72" fmla="*/ 481 w 856"/>
                <a:gd name="T73" fmla="*/ 626 h 894"/>
                <a:gd name="T74" fmla="*/ 512 w 856"/>
                <a:gd name="T75" fmla="*/ 695 h 894"/>
                <a:gd name="T76" fmla="*/ 550 w 856"/>
                <a:gd name="T77" fmla="*/ 756 h 894"/>
                <a:gd name="T78" fmla="*/ 550 w 856"/>
                <a:gd name="T79" fmla="*/ 756 h 894"/>
                <a:gd name="T80" fmla="*/ 588 w 856"/>
                <a:gd name="T81" fmla="*/ 756 h 894"/>
                <a:gd name="T82" fmla="*/ 626 w 856"/>
                <a:gd name="T83" fmla="*/ 870 h 894"/>
                <a:gd name="T84" fmla="*/ 688 w 856"/>
                <a:gd name="T85" fmla="*/ 893 h 894"/>
                <a:gd name="T86" fmla="*/ 688 w 856"/>
                <a:gd name="T87" fmla="*/ 893 h 894"/>
                <a:gd name="T88" fmla="*/ 741 w 856"/>
                <a:gd name="T89" fmla="*/ 817 h 894"/>
                <a:gd name="T90" fmla="*/ 802 w 856"/>
                <a:gd name="T91" fmla="*/ 756 h 894"/>
                <a:gd name="T92" fmla="*/ 855 w 856"/>
                <a:gd name="T93" fmla="*/ 718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894">
                  <a:moveTo>
                    <a:pt x="504" y="68"/>
                  </a:moveTo>
                  <a:lnTo>
                    <a:pt x="504" y="68"/>
                  </a:lnTo>
                  <a:cubicBezTo>
                    <a:pt x="458" y="53"/>
                    <a:pt x="420" y="68"/>
                    <a:pt x="374" y="68"/>
                  </a:cubicBezTo>
                  <a:cubicBezTo>
                    <a:pt x="374" y="53"/>
                    <a:pt x="397" y="38"/>
                    <a:pt x="405" y="30"/>
                  </a:cubicBezTo>
                  <a:cubicBezTo>
                    <a:pt x="413" y="23"/>
                    <a:pt x="420" y="0"/>
                    <a:pt x="436" y="7"/>
                  </a:cubicBezTo>
                  <a:cubicBezTo>
                    <a:pt x="474" y="23"/>
                    <a:pt x="512" y="38"/>
                    <a:pt x="558" y="38"/>
                  </a:cubicBezTo>
                  <a:lnTo>
                    <a:pt x="558" y="38"/>
                  </a:lnTo>
                  <a:cubicBezTo>
                    <a:pt x="558" y="53"/>
                    <a:pt x="542" y="68"/>
                    <a:pt x="542" y="91"/>
                  </a:cubicBezTo>
                  <a:cubicBezTo>
                    <a:pt x="535" y="106"/>
                    <a:pt x="535" y="129"/>
                    <a:pt x="527" y="145"/>
                  </a:cubicBezTo>
                  <a:cubicBezTo>
                    <a:pt x="519" y="160"/>
                    <a:pt x="512" y="160"/>
                    <a:pt x="512" y="145"/>
                  </a:cubicBezTo>
                  <a:cubicBezTo>
                    <a:pt x="504" y="129"/>
                    <a:pt x="512" y="106"/>
                    <a:pt x="519" y="91"/>
                  </a:cubicBezTo>
                  <a:cubicBezTo>
                    <a:pt x="504" y="68"/>
                    <a:pt x="504" y="68"/>
                    <a:pt x="504" y="68"/>
                  </a:cubicBezTo>
                  <a:close/>
                  <a:moveTo>
                    <a:pt x="855" y="718"/>
                  </a:moveTo>
                  <a:lnTo>
                    <a:pt x="855" y="718"/>
                  </a:lnTo>
                  <a:cubicBezTo>
                    <a:pt x="833" y="710"/>
                    <a:pt x="802" y="710"/>
                    <a:pt x="787" y="702"/>
                  </a:cubicBezTo>
                  <a:cubicBezTo>
                    <a:pt x="710" y="695"/>
                    <a:pt x="749" y="649"/>
                    <a:pt x="764" y="588"/>
                  </a:cubicBezTo>
                  <a:cubicBezTo>
                    <a:pt x="817" y="420"/>
                    <a:pt x="764" y="381"/>
                    <a:pt x="634" y="282"/>
                  </a:cubicBezTo>
                  <a:cubicBezTo>
                    <a:pt x="550" y="221"/>
                    <a:pt x="512" y="236"/>
                    <a:pt x="405" y="236"/>
                  </a:cubicBezTo>
                  <a:cubicBezTo>
                    <a:pt x="367" y="236"/>
                    <a:pt x="321" y="206"/>
                    <a:pt x="283" y="206"/>
                  </a:cubicBezTo>
                  <a:cubicBezTo>
                    <a:pt x="229" y="206"/>
                    <a:pt x="168" y="244"/>
                    <a:pt x="122" y="191"/>
                  </a:cubicBezTo>
                  <a:cubicBezTo>
                    <a:pt x="92" y="160"/>
                    <a:pt x="8" y="206"/>
                    <a:pt x="8" y="252"/>
                  </a:cubicBezTo>
                  <a:lnTo>
                    <a:pt x="8" y="252"/>
                  </a:lnTo>
                  <a:cubicBezTo>
                    <a:pt x="8" y="275"/>
                    <a:pt x="0" y="275"/>
                    <a:pt x="8" y="297"/>
                  </a:cubicBezTo>
                  <a:cubicBezTo>
                    <a:pt x="8" y="313"/>
                    <a:pt x="15" y="336"/>
                    <a:pt x="15" y="351"/>
                  </a:cubicBezTo>
                  <a:cubicBezTo>
                    <a:pt x="23" y="389"/>
                    <a:pt x="23" y="420"/>
                    <a:pt x="31" y="458"/>
                  </a:cubicBezTo>
                  <a:lnTo>
                    <a:pt x="31" y="458"/>
                  </a:lnTo>
                  <a:cubicBezTo>
                    <a:pt x="53" y="443"/>
                    <a:pt x="76" y="412"/>
                    <a:pt x="107" y="412"/>
                  </a:cubicBezTo>
                  <a:cubicBezTo>
                    <a:pt x="122" y="412"/>
                    <a:pt x="122" y="443"/>
                    <a:pt x="130" y="450"/>
                  </a:cubicBezTo>
                  <a:cubicBezTo>
                    <a:pt x="138" y="458"/>
                    <a:pt x="153" y="443"/>
                    <a:pt x="161" y="443"/>
                  </a:cubicBezTo>
                  <a:cubicBezTo>
                    <a:pt x="168" y="458"/>
                    <a:pt x="168" y="481"/>
                    <a:pt x="183" y="488"/>
                  </a:cubicBezTo>
                  <a:cubicBezTo>
                    <a:pt x="206" y="488"/>
                    <a:pt x="229" y="458"/>
                    <a:pt x="252" y="466"/>
                  </a:cubicBezTo>
                  <a:cubicBezTo>
                    <a:pt x="275" y="473"/>
                    <a:pt x="298" y="496"/>
                    <a:pt x="313" y="511"/>
                  </a:cubicBezTo>
                  <a:cubicBezTo>
                    <a:pt x="321" y="519"/>
                    <a:pt x="313" y="542"/>
                    <a:pt x="328" y="550"/>
                  </a:cubicBezTo>
                  <a:cubicBezTo>
                    <a:pt x="351" y="557"/>
                    <a:pt x="374" y="550"/>
                    <a:pt x="405" y="542"/>
                  </a:cubicBezTo>
                  <a:cubicBezTo>
                    <a:pt x="420" y="534"/>
                    <a:pt x="436" y="527"/>
                    <a:pt x="451" y="519"/>
                  </a:cubicBezTo>
                  <a:cubicBezTo>
                    <a:pt x="458" y="519"/>
                    <a:pt x="481" y="496"/>
                    <a:pt x="481" y="511"/>
                  </a:cubicBezTo>
                  <a:cubicBezTo>
                    <a:pt x="497" y="550"/>
                    <a:pt x="481" y="588"/>
                    <a:pt x="481" y="626"/>
                  </a:cubicBezTo>
                  <a:cubicBezTo>
                    <a:pt x="489" y="649"/>
                    <a:pt x="504" y="672"/>
                    <a:pt x="512" y="695"/>
                  </a:cubicBezTo>
                  <a:cubicBezTo>
                    <a:pt x="519" y="718"/>
                    <a:pt x="535" y="733"/>
                    <a:pt x="550" y="756"/>
                  </a:cubicBezTo>
                  <a:lnTo>
                    <a:pt x="550" y="756"/>
                  </a:lnTo>
                  <a:cubicBezTo>
                    <a:pt x="558" y="756"/>
                    <a:pt x="580" y="748"/>
                    <a:pt x="588" y="756"/>
                  </a:cubicBezTo>
                  <a:cubicBezTo>
                    <a:pt x="611" y="786"/>
                    <a:pt x="603" y="840"/>
                    <a:pt x="626" y="870"/>
                  </a:cubicBezTo>
                  <a:cubicBezTo>
                    <a:pt x="642" y="886"/>
                    <a:pt x="665" y="886"/>
                    <a:pt x="688" y="893"/>
                  </a:cubicBezTo>
                  <a:lnTo>
                    <a:pt x="688" y="893"/>
                  </a:lnTo>
                  <a:cubicBezTo>
                    <a:pt x="703" y="870"/>
                    <a:pt x="718" y="840"/>
                    <a:pt x="741" y="817"/>
                  </a:cubicBezTo>
                  <a:cubicBezTo>
                    <a:pt x="756" y="794"/>
                    <a:pt x="779" y="779"/>
                    <a:pt x="802" y="756"/>
                  </a:cubicBezTo>
                  <a:cubicBezTo>
                    <a:pt x="833" y="733"/>
                    <a:pt x="825" y="748"/>
                    <a:pt x="855" y="718"/>
                  </a:cubicBezTo>
                  <a:close/>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406" name="Freeform 189">
              <a:extLst>
                <a:ext uri="{FF2B5EF4-FFF2-40B4-BE49-F238E27FC236}">
                  <a16:creationId xmlns:a16="http://schemas.microsoft.com/office/drawing/2014/main" id="{F2394854-9167-4E0A-8AD1-2930E8F3EB17}"/>
                </a:ext>
              </a:extLst>
            </p:cNvPr>
            <p:cNvSpPr>
              <a:spLocks noChangeArrowheads="1"/>
            </p:cNvSpPr>
            <p:nvPr/>
          </p:nvSpPr>
          <p:spPr bwMode="auto">
            <a:xfrm>
              <a:off x="4911406" y="4779964"/>
              <a:ext cx="536540" cy="473075"/>
            </a:xfrm>
            <a:custGeom>
              <a:avLst/>
              <a:gdLst>
                <a:gd name="T0" fmla="*/ 191 w 1490"/>
                <a:gd name="T1" fmla="*/ 1276 h 1315"/>
                <a:gd name="T2" fmla="*/ 114 w 1490"/>
                <a:gd name="T3" fmla="*/ 1230 h 1315"/>
                <a:gd name="T4" fmla="*/ 76 w 1490"/>
                <a:gd name="T5" fmla="*/ 1024 h 1315"/>
                <a:gd name="T6" fmla="*/ 69 w 1490"/>
                <a:gd name="T7" fmla="*/ 673 h 1315"/>
                <a:gd name="T8" fmla="*/ 359 w 1490"/>
                <a:gd name="T9" fmla="*/ 657 h 1315"/>
                <a:gd name="T10" fmla="*/ 435 w 1490"/>
                <a:gd name="T11" fmla="*/ 1016 h 1315"/>
                <a:gd name="T12" fmla="*/ 466 w 1490"/>
                <a:gd name="T13" fmla="*/ 1177 h 1315"/>
                <a:gd name="T14" fmla="*/ 374 w 1490"/>
                <a:gd name="T15" fmla="*/ 1299 h 1315"/>
                <a:gd name="T16" fmla="*/ 191 w 1490"/>
                <a:gd name="T17" fmla="*/ 1276 h 1315"/>
                <a:gd name="T18" fmla="*/ 710 w 1490"/>
                <a:gd name="T19" fmla="*/ 421 h 1315"/>
                <a:gd name="T20" fmla="*/ 741 w 1490"/>
                <a:gd name="T21" fmla="*/ 344 h 1315"/>
                <a:gd name="T22" fmla="*/ 786 w 1490"/>
                <a:gd name="T23" fmla="*/ 367 h 1315"/>
                <a:gd name="T24" fmla="*/ 771 w 1490"/>
                <a:gd name="T25" fmla="*/ 405 h 1315"/>
                <a:gd name="T26" fmla="*/ 733 w 1490"/>
                <a:gd name="T27" fmla="*/ 436 h 1315"/>
                <a:gd name="T28" fmla="*/ 710 w 1490"/>
                <a:gd name="T29" fmla="*/ 421 h 1315"/>
                <a:gd name="T30" fmla="*/ 809 w 1490"/>
                <a:gd name="T31" fmla="*/ 38 h 1315"/>
                <a:gd name="T32" fmla="*/ 809 w 1490"/>
                <a:gd name="T33" fmla="*/ 199 h 1315"/>
                <a:gd name="T34" fmla="*/ 786 w 1490"/>
                <a:gd name="T35" fmla="*/ 474 h 1315"/>
                <a:gd name="T36" fmla="*/ 909 w 1490"/>
                <a:gd name="T37" fmla="*/ 757 h 1315"/>
                <a:gd name="T38" fmla="*/ 1122 w 1490"/>
                <a:gd name="T39" fmla="*/ 886 h 1315"/>
                <a:gd name="T40" fmla="*/ 1260 w 1490"/>
                <a:gd name="T41" fmla="*/ 886 h 1315"/>
                <a:gd name="T42" fmla="*/ 1344 w 1490"/>
                <a:gd name="T43" fmla="*/ 802 h 1315"/>
                <a:gd name="T44" fmla="*/ 1352 w 1490"/>
                <a:gd name="T45" fmla="*/ 757 h 1315"/>
                <a:gd name="T46" fmla="*/ 1397 w 1490"/>
                <a:gd name="T47" fmla="*/ 680 h 1315"/>
                <a:gd name="T48" fmla="*/ 1482 w 1490"/>
                <a:gd name="T49" fmla="*/ 634 h 1315"/>
                <a:gd name="T50" fmla="*/ 1405 w 1490"/>
                <a:gd name="T51" fmla="*/ 627 h 1315"/>
                <a:gd name="T52" fmla="*/ 1298 w 1490"/>
                <a:gd name="T53" fmla="*/ 642 h 1315"/>
                <a:gd name="T54" fmla="*/ 1321 w 1490"/>
                <a:gd name="T55" fmla="*/ 573 h 1315"/>
                <a:gd name="T56" fmla="*/ 1428 w 1490"/>
                <a:gd name="T57" fmla="*/ 413 h 1315"/>
                <a:gd name="T58" fmla="*/ 1375 w 1490"/>
                <a:gd name="T59" fmla="*/ 321 h 1315"/>
                <a:gd name="T60" fmla="*/ 1260 w 1490"/>
                <a:gd name="T61" fmla="*/ 329 h 1315"/>
                <a:gd name="T62" fmla="*/ 1214 w 1490"/>
                <a:gd name="T63" fmla="*/ 291 h 1315"/>
                <a:gd name="T64" fmla="*/ 1138 w 1490"/>
                <a:gd name="T65" fmla="*/ 237 h 1315"/>
                <a:gd name="T66" fmla="*/ 1046 w 1490"/>
                <a:gd name="T67" fmla="*/ 146 h 1315"/>
                <a:gd name="T68" fmla="*/ 1092 w 1490"/>
                <a:gd name="T69" fmla="*/ 115 h 1315"/>
                <a:gd name="T70" fmla="*/ 1031 w 1490"/>
                <a:gd name="T71" fmla="*/ 54 h 1315"/>
                <a:gd name="T72" fmla="*/ 970 w 1490"/>
                <a:gd name="T73" fmla="*/ 38 h 1315"/>
                <a:gd name="T74" fmla="*/ 809 w 1490"/>
                <a:gd name="T75" fmla="*/ 38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90" h="1315">
                  <a:moveTo>
                    <a:pt x="191" y="1276"/>
                  </a:moveTo>
                  <a:lnTo>
                    <a:pt x="191" y="1276"/>
                  </a:lnTo>
                  <a:cubicBezTo>
                    <a:pt x="175" y="1268"/>
                    <a:pt x="137" y="1245"/>
                    <a:pt x="122" y="1238"/>
                  </a:cubicBezTo>
                  <a:cubicBezTo>
                    <a:pt x="114" y="1230"/>
                    <a:pt x="114" y="1238"/>
                    <a:pt x="114" y="1230"/>
                  </a:cubicBezTo>
                  <a:cubicBezTo>
                    <a:pt x="107" y="1222"/>
                    <a:pt x="107" y="1154"/>
                    <a:pt x="107" y="1138"/>
                  </a:cubicBezTo>
                  <a:cubicBezTo>
                    <a:pt x="53" y="1115"/>
                    <a:pt x="76" y="1062"/>
                    <a:pt x="76" y="1024"/>
                  </a:cubicBezTo>
                  <a:cubicBezTo>
                    <a:pt x="76" y="970"/>
                    <a:pt x="76" y="940"/>
                    <a:pt x="53" y="894"/>
                  </a:cubicBezTo>
                  <a:cubicBezTo>
                    <a:pt x="0" y="802"/>
                    <a:pt x="0" y="764"/>
                    <a:pt x="69" y="673"/>
                  </a:cubicBezTo>
                  <a:cubicBezTo>
                    <a:pt x="107" y="611"/>
                    <a:pt x="145" y="581"/>
                    <a:pt x="183" y="527"/>
                  </a:cubicBezTo>
                  <a:cubicBezTo>
                    <a:pt x="267" y="428"/>
                    <a:pt x="313" y="588"/>
                    <a:pt x="359" y="657"/>
                  </a:cubicBezTo>
                  <a:cubicBezTo>
                    <a:pt x="412" y="734"/>
                    <a:pt x="366" y="818"/>
                    <a:pt x="382" y="894"/>
                  </a:cubicBezTo>
                  <a:cubicBezTo>
                    <a:pt x="450" y="917"/>
                    <a:pt x="473" y="955"/>
                    <a:pt x="435" y="1016"/>
                  </a:cubicBezTo>
                  <a:cubicBezTo>
                    <a:pt x="382" y="1093"/>
                    <a:pt x="443" y="1054"/>
                    <a:pt x="473" y="1100"/>
                  </a:cubicBezTo>
                  <a:cubicBezTo>
                    <a:pt x="481" y="1108"/>
                    <a:pt x="458" y="1154"/>
                    <a:pt x="466" y="1177"/>
                  </a:cubicBezTo>
                  <a:cubicBezTo>
                    <a:pt x="473" y="1192"/>
                    <a:pt x="511" y="1291"/>
                    <a:pt x="450" y="1276"/>
                  </a:cubicBezTo>
                  <a:cubicBezTo>
                    <a:pt x="405" y="1268"/>
                    <a:pt x="412" y="1284"/>
                    <a:pt x="374" y="1299"/>
                  </a:cubicBezTo>
                  <a:cubicBezTo>
                    <a:pt x="321" y="1314"/>
                    <a:pt x="328" y="1307"/>
                    <a:pt x="275" y="1307"/>
                  </a:cubicBezTo>
                  <a:cubicBezTo>
                    <a:pt x="191" y="1276"/>
                    <a:pt x="191" y="1276"/>
                    <a:pt x="191" y="1276"/>
                  </a:cubicBezTo>
                  <a:close/>
                  <a:moveTo>
                    <a:pt x="710" y="421"/>
                  </a:moveTo>
                  <a:lnTo>
                    <a:pt x="710" y="421"/>
                  </a:lnTo>
                  <a:cubicBezTo>
                    <a:pt x="710" y="405"/>
                    <a:pt x="718" y="390"/>
                    <a:pt x="725" y="382"/>
                  </a:cubicBezTo>
                  <a:cubicBezTo>
                    <a:pt x="725" y="367"/>
                    <a:pt x="733" y="352"/>
                    <a:pt x="741" y="344"/>
                  </a:cubicBezTo>
                  <a:cubicBezTo>
                    <a:pt x="748" y="329"/>
                    <a:pt x="764" y="306"/>
                    <a:pt x="779" y="321"/>
                  </a:cubicBezTo>
                  <a:cubicBezTo>
                    <a:pt x="786" y="336"/>
                    <a:pt x="786" y="352"/>
                    <a:pt x="786" y="367"/>
                  </a:cubicBezTo>
                  <a:cubicBezTo>
                    <a:pt x="794" y="375"/>
                    <a:pt x="794" y="390"/>
                    <a:pt x="794" y="398"/>
                  </a:cubicBezTo>
                  <a:cubicBezTo>
                    <a:pt x="786" y="398"/>
                    <a:pt x="779" y="405"/>
                    <a:pt x="771" y="405"/>
                  </a:cubicBezTo>
                  <a:cubicBezTo>
                    <a:pt x="764" y="413"/>
                    <a:pt x="756" y="421"/>
                    <a:pt x="748" y="428"/>
                  </a:cubicBezTo>
                  <a:cubicBezTo>
                    <a:pt x="748" y="436"/>
                    <a:pt x="741" y="436"/>
                    <a:pt x="733" y="436"/>
                  </a:cubicBezTo>
                  <a:cubicBezTo>
                    <a:pt x="725" y="443"/>
                    <a:pt x="725" y="451"/>
                    <a:pt x="718" y="459"/>
                  </a:cubicBezTo>
                  <a:cubicBezTo>
                    <a:pt x="710" y="421"/>
                    <a:pt x="710" y="421"/>
                    <a:pt x="710" y="421"/>
                  </a:cubicBezTo>
                  <a:close/>
                  <a:moveTo>
                    <a:pt x="809" y="38"/>
                  </a:moveTo>
                  <a:lnTo>
                    <a:pt x="809" y="38"/>
                  </a:lnTo>
                  <a:lnTo>
                    <a:pt x="809" y="38"/>
                  </a:lnTo>
                  <a:cubicBezTo>
                    <a:pt x="802" y="92"/>
                    <a:pt x="802" y="146"/>
                    <a:pt x="809" y="199"/>
                  </a:cubicBezTo>
                  <a:cubicBezTo>
                    <a:pt x="840" y="390"/>
                    <a:pt x="840" y="390"/>
                    <a:pt x="840" y="390"/>
                  </a:cubicBezTo>
                  <a:cubicBezTo>
                    <a:pt x="847" y="428"/>
                    <a:pt x="809" y="451"/>
                    <a:pt x="786" y="474"/>
                  </a:cubicBezTo>
                  <a:cubicBezTo>
                    <a:pt x="764" y="505"/>
                    <a:pt x="779" y="588"/>
                    <a:pt x="809" y="604"/>
                  </a:cubicBezTo>
                  <a:cubicBezTo>
                    <a:pt x="863" y="634"/>
                    <a:pt x="901" y="703"/>
                    <a:pt x="909" y="757"/>
                  </a:cubicBezTo>
                  <a:cubicBezTo>
                    <a:pt x="985" y="772"/>
                    <a:pt x="1084" y="810"/>
                    <a:pt x="1122" y="886"/>
                  </a:cubicBezTo>
                  <a:lnTo>
                    <a:pt x="1122" y="886"/>
                  </a:lnTo>
                  <a:cubicBezTo>
                    <a:pt x="1138" y="894"/>
                    <a:pt x="1184" y="902"/>
                    <a:pt x="1199" y="902"/>
                  </a:cubicBezTo>
                  <a:cubicBezTo>
                    <a:pt x="1222" y="902"/>
                    <a:pt x="1237" y="894"/>
                    <a:pt x="1260" y="886"/>
                  </a:cubicBezTo>
                  <a:cubicBezTo>
                    <a:pt x="1291" y="863"/>
                    <a:pt x="1314" y="833"/>
                    <a:pt x="1344" y="802"/>
                  </a:cubicBezTo>
                  <a:lnTo>
                    <a:pt x="1344" y="802"/>
                  </a:lnTo>
                  <a:cubicBezTo>
                    <a:pt x="1352" y="757"/>
                    <a:pt x="1352" y="757"/>
                    <a:pt x="1352" y="757"/>
                  </a:cubicBezTo>
                  <a:lnTo>
                    <a:pt x="1352" y="757"/>
                  </a:lnTo>
                  <a:cubicBezTo>
                    <a:pt x="1359" y="749"/>
                    <a:pt x="1375" y="741"/>
                    <a:pt x="1375" y="734"/>
                  </a:cubicBezTo>
                  <a:cubicBezTo>
                    <a:pt x="1390" y="718"/>
                    <a:pt x="1382" y="695"/>
                    <a:pt x="1397" y="680"/>
                  </a:cubicBezTo>
                  <a:cubicBezTo>
                    <a:pt x="1420" y="665"/>
                    <a:pt x="1459" y="673"/>
                    <a:pt x="1482" y="657"/>
                  </a:cubicBezTo>
                  <a:cubicBezTo>
                    <a:pt x="1489" y="650"/>
                    <a:pt x="1489" y="634"/>
                    <a:pt x="1482" y="634"/>
                  </a:cubicBezTo>
                  <a:cubicBezTo>
                    <a:pt x="1466" y="627"/>
                    <a:pt x="1451" y="642"/>
                    <a:pt x="1436" y="642"/>
                  </a:cubicBezTo>
                  <a:cubicBezTo>
                    <a:pt x="1428" y="634"/>
                    <a:pt x="1420" y="619"/>
                    <a:pt x="1405" y="627"/>
                  </a:cubicBezTo>
                  <a:cubicBezTo>
                    <a:pt x="1382" y="634"/>
                    <a:pt x="1367" y="680"/>
                    <a:pt x="1336" y="680"/>
                  </a:cubicBezTo>
                  <a:cubicBezTo>
                    <a:pt x="1321" y="680"/>
                    <a:pt x="1306" y="650"/>
                    <a:pt x="1298" y="642"/>
                  </a:cubicBezTo>
                  <a:cubicBezTo>
                    <a:pt x="1291" y="627"/>
                    <a:pt x="1268" y="619"/>
                    <a:pt x="1275" y="611"/>
                  </a:cubicBezTo>
                  <a:cubicBezTo>
                    <a:pt x="1283" y="596"/>
                    <a:pt x="1306" y="588"/>
                    <a:pt x="1321" y="573"/>
                  </a:cubicBezTo>
                  <a:cubicBezTo>
                    <a:pt x="1344" y="543"/>
                    <a:pt x="1359" y="497"/>
                    <a:pt x="1382" y="466"/>
                  </a:cubicBezTo>
                  <a:cubicBezTo>
                    <a:pt x="1397" y="443"/>
                    <a:pt x="1413" y="428"/>
                    <a:pt x="1428" y="413"/>
                  </a:cubicBezTo>
                  <a:cubicBezTo>
                    <a:pt x="1397" y="352"/>
                    <a:pt x="1397" y="352"/>
                    <a:pt x="1397" y="352"/>
                  </a:cubicBezTo>
                  <a:cubicBezTo>
                    <a:pt x="1390" y="336"/>
                    <a:pt x="1382" y="321"/>
                    <a:pt x="1375" y="321"/>
                  </a:cubicBezTo>
                  <a:cubicBezTo>
                    <a:pt x="1344" y="321"/>
                    <a:pt x="1329" y="359"/>
                    <a:pt x="1306" y="367"/>
                  </a:cubicBezTo>
                  <a:cubicBezTo>
                    <a:pt x="1283" y="367"/>
                    <a:pt x="1275" y="329"/>
                    <a:pt x="1260" y="329"/>
                  </a:cubicBezTo>
                  <a:cubicBezTo>
                    <a:pt x="1245" y="329"/>
                    <a:pt x="1245" y="359"/>
                    <a:pt x="1230" y="352"/>
                  </a:cubicBezTo>
                  <a:cubicBezTo>
                    <a:pt x="1214" y="344"/>
                    <a:pt x="1230" y="313"/>
                    <a:pt x="1214" y="291"/>
                  </a:cubicBezTo>
                  <a:cubicBezTo>
                    <a:pt x="1207" y="275"/>
                    <a:pt x="1199" y="260"/>
                    <a:pt x="1184" y="252"/>
                  </a:cubicBezTo>
                  <a:cubicBezTo>
                    <a:pt x="1168" y="245"/>
                    <a:pt x="1153" y="252"/>
                    <a:pt x="1138" y="237"/>
                  </a:cubicBezTo>
                  <a:cubicBezTo>
                    <a:pt x="1130" y="230"/>
                    <a:pt x="1145" y="214"/>
                    <a:pt x="1130" y="207"/>
                  </a:cubicBezTo>
                  <a:cubicBezTo>
                    <a:pt x="1107" y="184"/>
                    <a:pt x="1061" y="176"/>
                    <a:pt x="1046" y="146"/>
                  </a:cubicBezTo>
                  <a:cubicBezTo>
                    <a:pt x="1039" y="130"/>
                    <a:pt x="1077" y="123"/>
                    <a:pt x="1092" y="115"/>
                  </a:cubicBezTo>
                  <a:lnTo>
                    <a:pt x="1092" y="115"/>
                  </a:lnTo>
                  <a:cubicBezTo>
                    <a:pt x="1084" y="100"/>
                    <a:pt x="1077" y="84"/>
                    <a:pt x="1069" y="77"/>
                  </a:cubicBezTo>
                  <a:cubicBezTo>
                    <a:pt x="1061" y="69"/>
                    <a:pt x="1046" y="69"/>
                    <a:pt x="1031" y="54"/>
                  </a:cubicBezTo>
                  <a:cubicBezTo>
                    <a:pt x="1023" y="38"/>
                    <a:pt x="1031" y="8"/>
                    <a:pt x="1016" y="0"/>
                  </a:cubicBezTo>
                  <a:cubicBezTo>
                    <a:pt x="993" y="0"/>
                    <a:pt x="993" y="31"/>
                    <a:pt x="970" y="38"/>
                  </a:cubicBezTo>
                  <a:cubicBezTo>
                    <a:pt x="955" y="46"/>
                    <a:pt x="932" y="54"/>
                    <a:pt x="916" y="54"/>
                  </a:cubicBezTo>
                  <a:cubicBezTo>
                    <a:pt x="878" y="54"/>
                    <a:pt x="847" y="38"/>
                    <a:pt x="809" y="38"/>
                  </a:cubicBezTo>
                  <a:close/>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407" name="Freeform 190">
              <a:extLst>
                <a:ext uri="{FF2B5EF4-FFF2-40B4-BE49-F238E27FC236}">
                  <a16:creationId xmlns:a16="http://schemas.microsoft.com/office/drawing/2014/main" id="{07283713-430A-41E3-BADD-C9F0DCF6DCC3}"/>
                </a:ext>
              </a:extLst>
            </p:cNvPr>
            <p:cNvSpPr>
              <a:spLocks noChangeArrowheads="1"/>
            </p:cNvSpPr>
            <p:nvPr/>
          </p:nvSpPr>
          <p:spPr bwMode="auto">
            <a:xfrm>
              <a:off x="4003415" y="3975100"/>
              <a:ext cx="1395322" cy="1430338"/>
            </a:xfrm>
            <a:custGeom>
              <a:avLst/>
              <a:gdLst>
                <a:gd name="T0" fmla="*/ 2826 w 3874"/>
                <a:gd name="T1" fmla="*/ 2276 h 3973"/>
                <a:gd name="T2" fmla="*/ 3124 w 3874"/>
                <a:gd name="T3" fmla="*/ 2620 h 3973"/>
                <a:gd name="T4" fmla="*/ 1940 w 3874"/>
                <a:gd name="T5" fmla="*/ 2849 h 3973"/>
                <a:gd name="T6" fmla="*/ 1971 w 3874"/>
                <a:gd name="T7" fmla="*/ 2903 h 3973"/>
                <a:gd name="T8" fmla="*/ 810 w 3874"/>
                <a:gd name="T9" fmla="*/ 2559 h 3973"/>
                <a:gd name="T10" fmla="*/ 1230 w 3874"/>
                <a:gd name="T11" fmla="*/ 2208 h 3973"/>
                <a:gd name="T12" fmla="*/ 1268 w 3874"/>
                <a:gd name="T13" fmla="*/ 3002 h 3973"/>
                <a:gd name="T14" fmla="*/ 1115 w 3874"/>
                <a:gd name="T15" fmla="*/ 2590 h 3973"/>
                <a:gd name="T16" fmla="*/ 1635 w 3874"/>
                <a:gd name="T17" fmla="*/ 2513 h 3973"/>
                <a:gd name="T18" fmla="*/ 1879 w 3874"/>
                <a:gd name="T19" fmla="*/ 1673 h 3973"/>
                <a:gd name="T20" fmla="*/ 1131 w 3874"/>
                <a:gd name="T21" fmla="*/ 1902 h 3973"/>
                <a:gd name="T22" fmla="*/ 1978 w 3874"/>
                <a:gd name="T23" fmla="*/ 1482 h 3973"/>
                <a:gd name="T24" fmla="*/ 2047 w 3874"/>
                <a:gd name="T25" fmla="*/ 1497 h 3973"/>
                <a:gd name="T26" fmla="*/ 23 w 3874"/>
                <a:gd name="T27" fmla="*/ 512 h 3973"/>
                <a:gd name="T28" fmla="*/ 298 w 3874"/>
                <a:gd name="T29" fmla="*/ 527 h 3973"/>
                <a:gd name="T30" fmla="*/ 23 w 3874"/>
                <a:gd name="T31" fmla="*/ 696 h 3973"/>
                <a:gd name="T32" fmla="*/ 741 w 3874"/>
                <a:gd name="T33" fmla="*/ 61 h 3973"/>
                <a:gd name="T34" fmla="*/ 466 w 3874"/>
                <a:gd name="T35" fmla="*/ 352 h 3973"/>
                <a:gd name="T36" fmla="*/ 1742 w 3874"/>
                <a:gd name="T37" fmla="*/ 1077 h 3973"/>
                <a:gd name="T38" fmla="*/ 2101 w 3874"/>
                <a:gd name="T39" fmla="*/ 779 h 3973"/>
                <a:gd name="T40" fmla="*/ 1230 w 3874"/>
                <a:gd name="T41" fmla="*/ 283 h 3973"/>
                <a:gd name="T42" fmla="*/ 1100 w 3874"/>
                <a:gd name="T43" fmla="*/ 466 h 3973"/>
                <a:gd name="T44" fmla="*/ 1337 w 3874"/>
                <a:gd name="T45" fmla="*/ 581 h 3973"/>
                <a:gd name="T46" fmla="*/ 1558 w 3874"/>
                <a:gd name="T47" fmla="*/ 863 h 3973"/>
                <a:gd name="T48" fmla="*/ 1046 w 3874"/>
                <a:gd name="T49" fmla="*/ 1169 h 3973"/>
                <a:gd name="T50" fmla="*/ 1551 w 3874"/>
                <a:gd name="T51" fmla="*/ 1093 h 3973"/>
                <a:gd name="T52" fmla="*/ 917 w 3874"/>
                <a:gd name="T53" fmla="*/ 1093 h 3973"/>
                <a:gd name="T54" fmla="*/ 1283 w 3874"/>
                <a:gd name="T55" fmla="*/ 588 h 3973"/>
                <a:gd name="T56" fmla="*/ 1161 w 3874"/>
                <a:gd name="T57" fmla="*/ 573 h 3973"/>
                <a:gd name="T58" fmla="*/ 2307 w 3874"/>
                <a:gd name="T59" fmla="*/ 527 h 3973"/>
                <a:gd name="T60" fmla="*/ 2223 w 3874"/>
                <a:gd name="T61" fmla="*/ 650 h 3973"/>
                <a:gd name="T62" fmla="*/ 2505 w 3874"/>
                <a:gd name="T63" fmla="*/ 482 h 3973"/>
                <a:gd name="T64" fmla="*/ 2276 w 3874"/>
                <a:gd name="T65" fmla="*/ 818 h 3973"/>
                <a:gd name="T66" fmla="*/ 2131 w 3874"/>
                <a:gd name="T67" fmla="*/ 1429 h 3973"/>
                <a:gd name="T68" fmla="*/ 2200 w 3874"/>
                <a:gd name="T69" fmla="*/ 1597 h 3973"/>
                <a:gd name="T70" fmla="*/ 2040 w 3874"/>
                <a:gd name="T71" fmla="*/ 2139 h 3973"/>
                <a:gd name="T72" fmla="*/ 2139 w 3874"/>
                <a:gd name="T73" fmla="*/ 2811 h 3973"/>
                <a:gd name="T74" fmla="*/ 2047 w 3874"/>
                <a:gd name="T75" fmla="*/ 3934 h 3973"/>
                <a:gd name="T76" fmla="*/ 2345 w 3874"/>
                <a:gd name="T77" fmla="*/ 3392 h 3973"/>
                <a:gd name="T78" fmla="*/ 2482 w 3874"/>
                <a:gd name="T79" fmla="*/ 2246 h 3973"/>
                <a:gd name="T80" fmla="*/ 3010 w 3874"/>
                <a:gd name="T81" fmla="*/ 1329 h 3973"/>
                <a:gd name="T82" fmla="*/ 2643 w 3874"/>
                <a:gd name="T83" fmla="*/ 1925 h 3973"/>
                <a:gd name="T84" fmla="*/ 2872 w 3874"/>
                <a:gd name="T85" fmla="*/ 2154 h 3973"/>
                <a:gd name="T86" fmla="*/ 3094 w 3874"/>
                <a:gd name="T87" fmla="*/ 2338 h 3973"/>
                <a:gd name="T88" fmla="*/ 3315 w 3874"/>
                <a:gd name="T89" fmla="*/ 1704 h 3973"/>
                <a:gd name="T90" fmla="*/ 3476 w 3874"/>
                <a:gd name="T91" fmla="*/ 1956 h 3973"/>
                <a:gd name="T92" fmla="*/ 3804 w 3874"/>
                <a:gd name="T93" fmla="*/ 2124 h 3973"/>
                <a:gd name="T94" fmla="*/ 3865 w 3874"/>
                <a:gd name="T95" fmla="*/ 1895 h 3973"/>
                <a:gd name="T96" fmla="*/ 3659 w 3874"/>
                <a:gd name="T97" fmla="*/ 1505 h 3973"/>
                <a:gd name="T98" fmla="*/ 3666 w 3874"/>
                <a:gd name="T99" fmla="*/ 1054 h 3973"/>
                <a:gd name="T100" fmla="*/ 3514 w 3874"/>
                <a:gd name="T101" fmla="*/ 741 h 3973"/>
                <a:gd name="T102" fmla="*/ 3697 w 3874"/>
                <a:gd name="T103" fmla="*/ 634 h 3973"/>
                <a:gd name="T104" fmla="*/ 3842 w 3874"/>
                <a:gd name="T105" fmla="*/ 367 h 3973"/>
                <a:gd name="T106" fmla="*/ 3499 w 3874"/>
                <a:gd name="T107" fmla="*/ 321 h 3973"/>
                <a:gd name="T108" fmla="*/ 3040 w 3874"/>
                <a:gd name="T109" fmla="*/ 474 h 3973"/>
                <a:gd name="T110" fmla="*/ 2979 w 3874"/>
                <a:gd name="T111" fmla="*/ 237 h 3973"/>
                <a:gd name="T112" fmla="*/ 2727 w 3874"/>
                <a:gd name="T113" fmla="*/ 268 h 3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74" h="3973">
                  <a:moveTo>
                    <a:pt x="3063" y="2681"/>
                  </a:moveTo>
                  <a:lnTo>
                    <a:pt x="3063" y="2681"/>
                  </a:lnTo>
                  <a:cubicBezTo>
                    <a:pt x="3040" y="2659"/>
                    <a:pt x="3032" y="2620"/>
                    <a:pt x="3010" y="2597"/>
                  </a:cubicBezTo>
                  <a:cubicBezTo>
                    <a:pt x="2994" y="2574"/>
                    <a:pt x="2933" y="2513"/>
                    <a:pt x="2941" y="2483"/>
                  </a:cubicBezTo>
                  <a:cubicBezTo>
                    <a:pt x="2949" y="2406"/>
                    <a:pt x="2926" y="2399"/>
                    <a:pt x="2880" y="2345"/>
                  </a:cubicBezTo>
                  <a:cubicBezTo>
                    <a:pt x="2864" y="2330"/>
                    <a:pt x="2834" y="2292"/>
                    <a:pt x="2826" y="2276"/>
                  </a:cubicBezTo>
                  <a:cubicBezTo>
                    <a:pt x="2826" y="2269"/>
                    <a:pt x="2857" y="2208"/>
                    <a:pt x="2864" y="2208"/>
                  </a:cubicBezTo>
                  <a:lnTo>
                    <a:pt x="2864" y="2208"/>
                  </a:lnTo>
                  <a:cubicBezTo>
                    <a:pt x="2880" y="2208"/>
                    <a:pt x="2994" y="2315"/>
                    <a:pt x="3010" y="2338"/>
                  </a:cubicBezTo>
                  <a:cubicBezTo>
                    <a:pt x="3025" y="2353"/>
                    <a:pt x="3032" y="2376"/>
                    <a:pt x="3040" y="2391"/>
                  </a:cubicBezTo>
                  <a:cubicBezTo>
                    <a:pt x="3048" y="2406"/>
                    <a:pt x="3071" y="2406"/>
                    <a:pt x="3086" y="2422"/>
                  </a:cubicBezTo>
                  <a:cubicBezTo>
                    <a:pt x="3109" y="2437"/>
                    <a:pt x="3139" y="2597"/>
                    <a:pt x="3124" y="2620"/>
                  </a:cubicBezTo>
                  <a:cubicBezTo>
                    <a:pt x="3094" y="2651"/>
                    <a:pt x="3116" y="2659"/>
                    <a:pt x="3139" y="2681"/>
                  </a:cubicBezTo>
                  <a:cubicBezTo>
                    <a:pt x="3170" y="2727"/>
                    <a:pt x="3101" y="2727"/>
                    <a:pt x="3071" y="2720"/>
                  </a:cubicBezTo>
                  <a:cubicBezTo>
                    <a:pt x="3063" y="2681"/>
                    <a:pt x="3063" y="2681"/>
                    <a:pt x="3063" y="2681"/>
                  </a:cubicBezTo>
                  <a:close/>
                  <a:moveTo>
                    <a:pt x="1940" y="2964"/>
                  </a:moveTo>
                  <a:lnTo>
                    <a:pt x="1940" y="2964"/>
                  </a:lnTo>
                  <a:cubicBezTo>
                    <a:pt x="1917" y="2933"/>
                    <a:pt x="1917" y="2880"/>
                    <a:pt x="1940" y="2849"/>
                  </a:cubicBezTo>
                  <a:cubicBezTo>
                    <a:pt x="1948" y="2834"/>
                    <a:pt x="1955" y="2811"/>
                    <a:pt x="1963" y="2796"/>
                  </a:cubicBezTo>
                  <a:cubicBezTo>
                    <a:pt x="1963" y="2788"/>
                    <a:pt x="1963" y="2781"/>
                    <a:pt x="1971" y="2773"/>
                  </a:cubicBezTo>
                  <a:cubicBezTo>
                    <a:pt x="1971" y="2765"/>
                    <a:pt x="1986" y="2750"/>
                    <a:pt x="1986" y="2743"/>
                  </a:cubicBezTo>
                  <a:lnTo>
                    <a:pt x="1986" y="2743"/>
                  </a:lnTo>
                  <a:cubicBezTo>
                    <a:pt x="2001" y="2781"/>
                    <a:pt x="1986" y="2826"/>
                    <a:pt x="1971" y="2865"/>
                  </a:cubicBezTo>
                  <a:cubicBezTo>
                    <a:pt x="1971" y="2880"/>
                    <a:pt x="1971" y="2888"/>
                    <a:pt x="1971" y="2903"/>
                  </a:cubicBezTo>
                  <a:cubicBezTo>
                    <a:pt x="1971" y="2926"/>
                    <a:pt x="1963" y="2941"/>
                    <a:pt x="1963" y="2956"/>
                  </a:cubicBezTo>
                  <a:cubicBezTo>
                    <a:pt x="1940" y="2964"/>
                    <a:pt x="1940" y="2964"/>
                    <a:pt x="1940" y="2964"/>
                  </a:cubicBezTo>
                  <a:close/>
                  <a:moveTo>
                    <a:pt x="749" y="2826"/>
                  </a:moveTo>
                  <a:lnTo>
                    <a:pt x="749" y="2826"/>
                  </a:lnTo>
                  <a:cubicBezTo>
                    <a:pt x="779" y="2804"/>
                    <a:pt x="772" y="2720"/>
                    <a:pt x="810" y="2674"/>
                  </a:cubicBezTo>
                  <a:cubicBezTo>
                    <a:pt x="840" y="2643"/>
                    <a:pt x="886" y="2567"/>
                    <a:pt x="810" y="2559"/>
                  </a:cubicBezTo>
                  <a:cubicBezTo>
                    <a:pt x="810" y="2551"/>
                    <a:pt x="810" y="2551"/>
                    <a:pt x="810" y="2551"/>
                  </a:cubicBezTo>
                  <a:cubicBezTo>
                    <a:pt x="802" y="2551"/>
                    <a:pt x="802" y="2551"/>
                    <a:pt x="802" y="2544"/>
                  </a:cubicBezTo>
                  <a:cubicBezTo>
                    <a:pt x="863" y="2521"/>
                    <a:pt x="833" y="2384"/>
                    <a:pt x="863" y="2376"/>
                  </a:cubicBezTo>
                  <a:cubicBezTo>
                    <a:pt x="917" y="2361"/>
                    <a:pt x="993" y="2361"/>
                    <a:pt x="1016" y="2292"/>
                  </a:cubicBezTo>
                  <a:cubicBezTo>
                    <a:pt x="1046" y="2292"/>
                    <a:pt x="1092" y="2345"/>
                    <a:pt x="1123" y="2315"/>
                  </a:cubicBezTo>
                  <a:cubicBezTo>
                    <a:pt x="1146" y="2292"/>
                    <a:pt x="1207" y="2208"/>
                    <a:pt x="1230" y="2208"/>
                  </a:cubicBezTo>
                  <a:cubicBezTo>
                    <a:pt x="1238" y="2185"/>
                    <a:pt x="1314" y="2162"/>
                    <a:pt x="1337" y="2154"/>
                  </a:cubicBezTo>
                  <a:cubicBezTo>
                    <a:pt x="1390" y="2124"/>
                    <a:pt x="1360" y="2185"/>
                    <a:pt x="1352" y="2223"/>
                  </a:cubicBezTo>
                  <a:cubicBezTo>
                    <a:pt x="1344" y="2246"/>
                    <a:pt x="1375" y="2399"/>
                    <a:pt x="1383" y="2429"/>
                  </a:cubicBezTo>
                  <a:cubicBezTo>
                    <a:pt x="1406" y="2513"/>
                    <a:pt x="1413" y="2551"/>
                    <a:pt x="1467" y="2613"/>
                  </a:cubicBezTo>
                  <a:cubicBezTo>
                    <a:pt x="1490" y="2643"/>
                    <a:pt x="1543" y="2842"/>
                    <a:pt x="1505" y="2872"/>
                  </a:cubicBezTo>
                  <a:cubicBezTo>
                    <a:pt x="1436" y="2941"/>
                    <a:pt x="1383" y="3040"/>
                    <a:pt x="1268" y="3002"/>
                  </a:cubicBezTo>
                  <a:cubicBezTo>
                    <a:pt x="1222" y="2987"/>
                    <a:pt x="1207" y="3086"/>
                    <a:pt x="1184" y="3117"/>
                  </a:cubicBezTo>
                  <a:cubicBezTo>
                    <a:pt x="1092" y="3224"/>
                    <a:pt x="970" y="3056"/>
                    <a:pt x="1054" y="2995"/>
                  </a:cubicBezTo>
                  <a:cubicBezTo>
                    <a:pt x="1085" y="2972"/>
                    <a:pt x="1169" y="2956"/>
                    <a:pt x="1154" y="2911"/>
                  </a:cubicBezTo>
                  <a:cubicBezTo>
                    <a:pt x="1138" y="2872"/>
                    <a:pt x="1108" y="2826"/>
                    <a:pt x="1100" y="2788"/>
                  </a:cubicBezTo>
                  <a:cubicBezTo>
                    <a:pt x="1054" y="2773"/>
                    <a:pt x="1046" y="2735"/>
                    <a:pt x="1062" y="2697"/>
                  </a:cubicBezTo>
                  <a:cubicBezTo>
                    <a:pt x="1123" y="2697"/>
                    <a:pt x="1154" y="2643"/>
                    <a:pt x="1115" y="2590"/>
                  </a:cubicBezTo>
                  <a:cubicBezTo>
                    <a:pt x="1024" y="2468"/>
                    <a:pt x="894" y="3025"/>
                    <a:pt x="756" y="2857"/>
                  </a:cubicBezTo>
                  <a:cubicBezTo>
                    <a:pt x="749" y="2826"/>
                    <a:pt x="749" y="2826"/>
                    <a:pt x="749" y="2826"/>
                  </a:cubicBezTo>
                  <a:close/>
                  <a:moveTo>
                    <a:pt x="1436" y="2445"/>
                  </a:moveTo>
                  <a:lnTo>
                    <a:pt x="1436" y="2445"/>
                  </a:lnTo>
                  <a:cubicBezTo>
                    <a:pt x="1467" y="2506"/>
                    <a:pt x="1467" y="2506"/>
                    <a:pt x="1467" y="2506"/>
                  </a:cubicBezTo>
                  <a:cubicBezTo>
                    <a:pt x="1497" y="2544"/>
                    <a:pt x="1604" y="2551"/>
                    <a:pt x="1635" y="2513"/>
                  </a:cubicBezTo>
                  <a:cubicBezTo>
                    <a:pt x="1673" y="2460"/>
                    <a:pt x="1673" y="2376"/>
                    <a:pt x="1703" y="2315"/>
                  </a:cubicBezTo>
                  <a:cubicBezTo>
                    <a:pt x="1726" y="2261"/>
                    <a:pt x="1772" y="2238"/>
                    <a:pt x="1795" y="2177"/>
                  </a:cubicBezTo>
                  <a:cubicBezTo>
                    <a:pt x="1833" y="2101"/>
                    <a:pt x="1849" y="2017"/>
                    <a:pt x="1887" y="1940"/>
                  </a:cubicBezTo>
                  <a:cubicBezTo>
                    <a:pt x="1933" y="1849"/>
                    <a:pt x="2017" y="1734"/>
                    <a:pt x="2047" y="1650"/>
                  </a:cubicBezTo>
                  <a:cubicBezTo>
                    <a:pt x="2055" y="1627"/>
                    <a:pt x="2032" y="1520"/>
                    <a:pt x="2009" y="1551"/>
                  </a:cubicBezTo>
                  <a:cubicBezTo>
                    <a:pt x="1879" y="1673"/>
                    <a:pt x="1879" y="1673"/>
                    <a:pt x="1879" y="1673"/>
                  </a:cubicBezTo>
                  <a:cubicBezTo>
                    <a:pt x="1833" y="1719"/>
                    <a:pt x="1474" y="1986"/>
                    <a:pt x="1558" y="2055"/>
                  </a:cubicBezTo>
                  <a:cubicBezTo>
                    <a:pt x="1589" y="2070"/>
                    <a:pt x="1619" y="2086"/>
                    <a:pt x="1650" y="2101"/>
                  </a:cubicBezTo>
                  <a:cubicBezTo>
                    <a:pt x="1596" y="2101"/>
                    <a:pt x="1482" y="2132"/>
                    <a:pt x="1459" y="2177"/>
                  </a:cubicBezTo>
                  <a:cubicBezTo>
                    <a:pt x="1436" y="2231"/>
                    <a:pt x="1398" y="2391"/>
                    <a:pt x="1436" y="2445"/>
                  </a:cubicBezTo>
                  <a:close/>
                  <a:moveTo>
                    <a:pt x="1131" y="1902"/>
                  </a:moveTo>
                  <a:lnTo>
                    <a:pt x="1131" y="1902"/>
                  </a:lnTo>
                  <a:cubicBezTo>
                    <a:pt x="1115" y="1849"/>
                    <a:pt x="1169" y="1749"/>
                    <a:pt x="1199" y="1719"/>
                  </a:cubicBezTo>
                  <a:cubicBezTo>
                    <a:pt x="1230" y="1688"/>
                    <a:pt x="1299" y="1597"/>
                    <a:pt x="1337" y="1597"/>
                  </a:cubicBezTo>
                  <a:cubicBezTo>
                    <a:pt x="1360" y="1673"/>
                    <a:pt x="1276" y="1749"/>
                    <a:pt x="1253" y="1826"/>
                  </a:cubicBezTo>
                  <a:cubicBezTo>
                    <a:pt x="1245" y="1864"/>
                    <a:pt x="1184" y="2017"/>
                    <a:pt x="1131" y="1948"/>
                  </a:cubicBezTo>
                  <a:cubicBezTo>
                    <a:pt x="1131" y="1902"/>
                    <a:pt x="1131" y="1902"/>
                    <a:pt x="1131" y="1902"/>
                  </a:cubicBezTo>
                  <a:close/>
                  <a:moveTo>
                    <a:pt x="1978" y="1482"/>
                  </a:moveTo>
                  <a:lnTo>
                    <a:pt x="1978" y="1482"/>
                  </a:lnTo>
                  <a:cubicBezTo>
                    <a:pt x="1963" y="1459"/>
                    <a:pt x="2009" y="1444"/>
                    <a:pt x="2017" y="1429"/>
                  </a:cubicBezTo>
                  <a:cubicBezTo>
                    <a:pt x="2032" y="1398"/>
                    <a:pt x="2032" y="1368"/>
                    <a:pt x="2040" y="1337"/>
                  </a:cubicBezTo>
                  <a:cubicBezTo>
                    <a:pt x="2055" y="1360"/>
                    <a:pt x="2063" y="1383"/>
                    <a:pt x="2070" y="1406"/>
                  </a:cubicBezTo>
                  <a:cubicBezTo>
                    <a:pt x="2085" y="1436"/>
                    <a:pt x="2101" y="1459"/>
                    <a:pt x="2070" y="1482"/>
                  </a:cubicBezTo>
                  <a:cubicBezTo>
                    <a:pt x="2063" y="1482"/>
                    <a:pt x="2055" y="1497"/>
                    <a:pt x="2047" y="1497"/>
                  </a:cubicBezTo>
                  <a:cubicBezTo>
                    <a:pt x="2047" y="1505"/>
                    <a:pt x="2032" y="1505"/>
                    <a:pt x="2032" y="1505"/>
                  </a:cubicBezTo>
                  <a:cubicBezTo>
                    <a:pt x="2017" y="1505"/>
                    <a:pt x="2009" y="1513"/>
                    <a:pt x="1994" y="1513"/>
                  </a:cubicBezTo>
                  <a:cubicBezTo>
                    <a:pt x="1978" y="1482"/>
                    <a:pt x="1978" y="1482"/>
                    <a:pt x="1978" y="1482"/>
                  </a:cubicBezTo>
                  <a:close/>
                  <a:moveTo>
                    <a:pt x="31" y="642"/>
                  </a:moveTo>
                  <a:lnTo>
                    <a:pt x="31" y="642"/>
                  </a:lnTo>
                  <a:cubicBezTo>
                    <a:pt x="8" y="627"/>
                    <a:pt x="0" y="527"/>
                    <a:pt x="23" y="512"/>
                  </a:cubicBezTo>
                  <a:cubicBezTo>
                    <a:pt x="54" y="482"/>
                    <a:pt x="107" y="497"/>
                    <a:pt x="145" y="504"/>
                  </a:cubicBezTo>
                  <a:cubicBezTo>
                    <a:pt x="206" y="512"/>
                    <a:pt x="222" y="459"/>
                    <a:pt x="268" y="459"/>
                  </a:cubicBezTo>
                  <a:cubicBezTo>
                    <a:pt x="313" y="459"/>
                    <a:pt x="352" y="443"/>
                    <a:pt x="367" y="398"/>
                  </a:cubicBezTo>
                  <a:lnTo>
                    <a:pt x="367" y="398"/>
                  </a:lnTo>
                  <a:cubicBezTo>
                    <a:pt x="374" y="421"/>
                    <a:pt x="397" y="428"/>
                    <a:pt x="405" y="459"/>
                  </a:cubicBezTo>
                  <a:cubicBezTo>
                    <a:pt x="382" y="474"/>
                    <a:pt x="252" y="474"/>
                    <a:pt x="298" y="527"/>
                  </a:cubicBezTo>
                  <a:cubicBezTo>
                    <a:pt x="313" y="550"/>
                    <a:pt x="283" y="581"/>
                    <a:pt x="260" y="573"/>
                  </a:cubicBezTo>
                  <a:cubicBezTo>
                    <a:pt x="245" y="565"/>
                    <a:pt x="168" y="588"/>
                    <a:pt x="183" y="611"/>
                  </a:cubicBezTo>
                  <a:cubicBezTo>
                    <a:pt x="160" y="650"/>
                    <a:pt x="206" y="696"/>
                    <a:pt x="153" y="718"/>
                  </a:cubicBezTo>
                  <a:cubicBezTo>
                    <a:pt x="130" y="726"/>
                    <a:pt x="115" y="711"/>
                    <a:pt x="99" y="696"/>
                  </a:cubicBezTo>
                  <a:cubicBezTo>
                    <a:pt x="84" y="673"/>
                    <a:pt x="77" y="680"/>
                    <a:pt x="54" y="680"/>
                  </a:cubicBezTo>
                  <a:cubicBezTo>
                    <a:pt x="54" y="688"/>
                    <a:pt x="31" y="696"/>
                    <a:pt x="23" y="696"/>
                  </a:cubicBezTo>
                  <a:cubicBezTo>
                    <a:pt x="31" y="642"/>
                    <a:pt x="31" y="642"/>
                    <a:pt x="31" y="642"/>
                  </a:cubicBezTo>
                  <a:close/>
                  <a:moveTo>
                    <a:pt x="466" y="321"/>
                  </a:moveTo>
                  <a:lnTo>
                    <a:pt x="466" y="321"/>
                  </a:lnTo>
                  <a:cubicBezTo>
                    <a:pt x="497" y="283"/>
                    <a:pt x="542" y="290"/>
                    <a:pt x="565" y="245"/>
                  </a:cubicBezTo>
                  <a:cubicBezTo>
                    <a:pt x="581" y="214"/>
                    <a:pt x="588" y="191"/>
                    <a:pt x="619" y="168"/>
                  </a:cubicBezTo>
                  <a:cubicBezTo>
                    <a:pt x="657" y="130"/>
                    <a:pt x="703" y="107"/>
                    <a:pt x="741" y="61"/>
                  </a:cubicBezTo>
                  <a:cubicBezTo>
                    <a:pt x="772" y="38"/>
                    <a:pt x="810" y="23"/>
                    <a:pt x="840" y="0"/>
                  </a:cubicBezTo>
                  <a:cubicBezTo>
                    <a:pt x="856" y="38"/>
                    <a:pt x="840" y="168"/>
                    <a:pt x="794" y="184"/>
                  </a:cubicBezTo>
                  <a:cubicBezTo>
                    <a:pt x="772" y="199"/>
                    <a:pt x="772" y="184"/>
                    <a:pt x="749" y="207"/>
                  </a:cubicBezTo>
                  <a:cubicBezTo>
                    <a:pt x="710" y="252"/>
                    <a:pt x="672" y="352"/>
                    <a:pt x="596" y="329"/>
                  </a:cubicBezTo>
                  <a:cubicBezTo>
                    <a:pt x="573" y="321"/>
                    <a:pt x="542" y="298"/>
                    <a:pt x="520" y="329"/>
                  </a:cubicBezTo>
                  <a:cubicBezTo>
                    <a:pt x="504" y="352"/>
                    <a:pt x="520" y="390"/>
                    <a:pt x="466" y="352"/>
                  </a:cubicBezTo>
                  <a:cubicBezTo>
                    <a:pt x="466" y="321"/>
                    <a:pt x="466" y="321"/>
                    <a:pt x="466" y="321"/>
                  </a:cubicBezTo>
                  <a:close/>
                  <a:moveTo>
                    <a:pt x="1551" y="1093"/>
                  </a:moveTo>
                  <a:lnTo>
                    <a:pt x="1551" y="1093"/>
                  </a:lnTo>
                  <a:cubicBezTo>
                    <a:pt x="1596" y="1070"/>
                    <a:pt x="1665" y="1085"/>
                    <a:pt x="1688" y="1054"/>
                  </a:cubicBezTo>
                  <a:cubicBezTo>
                    <a:pt x="1696" y="1039"/>
                    <a:pt x="1772" y="917"/>
                    <a:pt x="1772" y="986"/>
                  </a:cubicBezTo>
                  <a:cubicBezTo>
                    <a:pt x="1780" y="1032"/>
                    <a:pt x="1742" y="1062"/>
                    <a:pt x="1742" y="1077"/>
                  </a:cubicBezTo>
                  <a:cubicBezTo>
                    <a:pt x="1818" y="1077"/>
                    <a:pt x="1856" y="1093"/>
                    <a:pt x="1917" y="1047"/>
                  </a:cubicBezTo>
                  <a:cubicBezTo>
                    <a:pt x="1940" y="1032"/>
                    <a:pt x="2093" y="902"/>
                    <a:pt x="2063" y="894"/>
                  </a:cubicBezTo>
                  <a:cubicBezTo>
                    <a:pt x="2017" y="894"/>
                    <a:pt x="1986" y="917"/>
                    <a:pt x="1948" y="917"/>
                  </a:cubicBezTo>
                  <a:cubicBezTo>
                    <a:pt x="1948" y="879"/>
                    <a:pt x="1994" y="772"/>
                    <a:pt x="2024" y="848"/>
                  </a:cubicBezTo>
                  <a:cubicBezTo>
                    <a:pt x="2040" y="909"/>
                    <a:pt x="2108" y="840"/>
                    <a:pt x="2085" y="787"/>
                  </a:cubicBezTo>
                  <a:cubicBezTo>
                    <a:pt x="2070" y="734"/>
                    <a:pt x="2047" y="757"/>
                    <a:pt x="2101" y="779"/>
                  </a:cubicBezTo>
                  <a:cubicBezTo>
                    <a:pt x="2131" y="787"/>
                    <a:pt x="2131" y="772"/>
                    <a:pt x="2131" y="749"/>
                  </a:cubicBezTo>
                  <a:cubicBezTo>
                    <a:pt x="2116" y="588"/>
                    <a:pt x="1810" y="512"/>
                    <a:pt x="1681" y="482"/>
                  </a:cubicBezTo>
                  <a:cubicBezTo>
                    <a:pt x="1612" y="474"/>
                    <a:pt x="1619" y="405"/>
                    <a:pt x="1596" y="344"/>
                  </a:cubicBezTo>
                  <a:cubicBezTo>
                    <a:pt x="1574" y="283"/>
                    <a:pt x="1497" y="260"/>
                    <a:pt x="1482" y="191"/>
                  </a:cubicBezTo>
                  <a:cubicBezTo>
                    <a:pt x="1474" y="138"/>
                    <a:pt x="1360" y="115"/>
                    <a:pt x="1314" y="153"/>
                  </a:cubicBezTo>
                  <a:cubicBezTo>
                    <a:pt x="1238" y="214"/>
                    <a:pt x="1161" y="153"/>
                    <a:pt x="1230" y="283"/>
                  </a:cubicBezTo>
                  <a:cubicBezTo>
                    <a:pt x="1230" y="283"/>
                    <a:pt x="1131" y="229"/>
                    <a:pt x="1077" y="252"/>
                  </a:cubicBezTo>
                  <a:cubicBezTo>
                    <a:pt x="1062" y="260"/>
                    <a:pt x="1054" y="306"/>
                    <a:pt x="1069" y="313"/>
                  </a:cubicBezTo>
                  <a:cubicBezTo>
                    <a:pt x="1085" y="329"/>
                    <a:pt x="1100" y="321"/>
                    <a:pt x="1115" y="321"/>
                  </a:cubicBezTo>
                  <a:cubicBezTo>
                    <a:pt x="1138" y="336"/>
                    <a:pt x="1085" y="390"/>
                    <a:pt x="1069" y="398"/>
                  </a:cubicBezTo>
                  <a:cubicBezTo>
                    <a:pt x="1062" y="405"/>
                    <a:pt x="1016" y="413"/>
                    <a:pt x="1016" y="428"/>
                  </a:cubicBezTo>
                  <a:cubicBezTo>
                    <a:pt x="1024" y="451"/>
                    <a:pt x="1085" y="459"/>
                    <a:pt x="1100" y="466"/>
                  </a:cubicBezTo>
                  <a:cubicBezTo>
                    <a:pt x="1131" y="482"/>
                    <a:pt x="1169" y="482"/>
                    <a:pt x="1207" y="482"/>
                  </a:cubicBezTo>
                  <a:cubicBezTo>
                    <a:pt x="1253" y="482"/>
                    <a:pt x="1276" y="520"/>
                    <a:pt x="1306" y="543"/>
                  </a:cubicBezTo>
                  <a:cubicBezTo>
                    <a:pt x="1321" y="550"/>
                    <a:pt x="1337" y="565"/>
                    <a:pt x="1352" y="565"/>
                  </a:cubicBezTo>
                  <a:cubicBezTo>
                    <a:pt x="1352" y="573"/>
                    <a:pt x="1352" y="573"/>
                    <a:pt x="1352" y="573"/>
                  </a:cubicBezTo>
                  <a:cubicBezTo>
                    <a:pt x="1344" y="573"/>
                    <a:pt x="1337" y="581"/>
                    <a:pt x="1337" y="581"/>
                  </a:cubicBezTo>
                  <a:lnTo>
                    <a:pt x="1337" y="581"/>
                  </a:lnTo>
                  <a:cubicBezTo>
                    <a:pt x="1383" y="596"/>
                    <a:pt x="1352" y="642"/>
                    <a:pt x="1421" y="611"/>
                  </a:cubicBezTo>
                  <a:cubicBezTo>
                    <a:pt x="1451" y="596"/>
                    <a:pt x="1520" y="558"/>
                    <a:pt x="1558" y="558"/>
                  </a:cubicBezTo>
                  <a:cubicBezTo>
                    <a:pt x="1596" y="734"/>
                    <a:pt x="1375" y="680"/>
                    <a:pt x="1367" y="726"/>
                  </a:cubicBezTo>
                  <a:cubicBezTo>
                    <a:pt x="1367" y="810"/>
                    <a:pt x="1260" y="840"/>
                    <a:pt x="1268" y="925"/>
                  </a:cubicBezTo>
                  <a:cubicBezTo>
                    <a:pt x="1268" y="993"/>
                    <a:pt x="1413" y="909"/>
                    <a:pt x="1444" y="894"/>
                  </a:cubicBezTo>
                  <a:cubicBezTo>
                    <a:pt x="1459" y="886"/>
                    <a:pt x="1558" y="848"/>
                    <a:pt x="1558" y="863"/>
                  </a:cubicBezTo>
                  <a:cubicBezTo>
                    <a:pt x="1551" y="940"/>
                    <a:pt x="1474" y="978"/>
                    <a:pt x="1398" y="978"/>
                  </a:cubicBezTo>
                  <a:cubicBezTo>
                    <a:pt x="1344" y="986"/>
                    <a:pt x="1276" y="1093"/>
                    <a:pt x="1222" y="993"/>
                  </a:cubicBezTo>
                  <a:lnTo>
                    <a:pt x="1222" y="993"/>
                  </a:lnTo>
                  <a:cubicBezTo>
                    <a:pt x="1222" y="1077"/>
                    <a:pt x="1192" y="1077"/>
                    <a:pt x="1138" y="1024"/>
                  </a:cubicBezTo>
                  <a:cubicBezTo>
                    <a:pt x="1085" y="970"/>
                    <a:pt x="1046" y="978"/>
                    <a:pt x="1001" y="1024"/>
                  </a:cubicBezTo>
                  <a:cubicBezTo>
                    <a:pt x="955" y="1100"/>
                    <a:pt x="1008" y="1115"/>
                    <a:pt x="1046" y="1169"/>
                  </a:cubicBezTo>
                  <a:cubicBezTo>
                    <a:pt x="1077" y="1215"/>
                    <a:pt x="1085" y="1222"/>
                    <a:pt x="1138" y="1200"/>
                  </a:cubicBezTo>
                  <a:cubicBezTo>
                    <a:pt x="1177" y="1184"/>
                    <a:pt x="1192" y="1161"/>
                    <a:pt x="1245" y="1154"/>
                  </a:cubicBezTo>
                  <a:cubicBezTo>
                    <a:pt x="1268" y="1154"/>
                    <a:pt x="1299" y="1154"/>
                    <a:pt x="1321" y="1161"/>
                  </a:cubicBezTo>
                  <a:cubicBezTo>
                    <a:pt x="1360" y="1169"/>
                    <a:pt x="1390" y="1123"/>
                    <a:pt x="1429" y="1123"/>
                  </a:cubicBezTo>
                  <a:cubicBezTo>
                    <a:pt x="1474" y="1123"/>
                    <a:pt x="1482" y="1161"/>
                    <a:pt x="1520" y="1115"/>
                  </a:cubicBezTo>
                  <a:cubicBezTo>
                    <a:pt x="1551" y="1093"/>
                    <a:pt x="1551" y="1093"/>
                    <a:pt x="1551" y="1093"/>
                  </a:cubicBezTo>
                  <a:close/>
                  <a:moveTo>
                    <a:pt x="947" y="986"/>
                  </a:moveTo>
                  <a:lnTo>
                    <a:pt x="947" y="986"/>
                  </a:lnTo>
                  <a:cubicBezTo>
                    <a:pt x="955" y="1009"/>
                    <a:pt x="955" y="1009"/>
                    <a:pt x="955" y="1009"/>
                  </a:cubicBezTo>
                  <a:cubicBezTo>
                    <a:pt x="955" y="1024"/>
                    <a:pt x="947" y="1039"/>
                    <a:pt x="940" y="1054"/>
                  </a:cubicBezTo>
                  <a:cubicBezTo>
                    <a:pt x="940" y="1062"/>
                    <a:pt x="940" y="1070"/>
                    <a:pt x="932" y="1077"/>
                  </a:cubicBezTo>
                  <a:cubicBezTo>
                    <a:pt x="932" y="1085"/>
                    <a:pt x="924" y="1093"/>
                    <a:pt x="917" y="1093"/>
                  </a:cubicBezTo>
                  <a:cubicBezTo>
                    <a:pt x="879" y="1108"/>
                    <a:pt x="871" y="1077"/>
                    <a:pt x="902" y="1054"/>
                  </a:cubicBezTo>
                  <a:cubicBezTo>
                    <a:pt x="909" y="1047"/>
                    <a:pt x="917" y="1039"/>
                    <a:pt x="917" y="1024"/>
                  </a:cubicBezTo>
                  <a:cubicBezTo>
                    <a:pt x="917" y="1001"/>
                    <a:pt x="940" y="1001"/>
                    <a:pt x="947" y="986"/>
                  </a:cubicBezTo>
                  <a:close/>
                  <a:moveTo>
                    <a:pt x="1268" y="573"/>
                  </a:moveTo>
                  <a:lnTo>
                    <a:pt x="1268" y="573"/>
                  </a:lnTo>
                  <a:cubicBezTo>
                    <a:pt x="1283" y="588"/>
                    <a:pt x="1283" y="588"/>
                    <a:pt x="1283" y="588"/>
                  </a:cubicBezTo>
                  <a:cubicBezTo>
                    <a:pt x="1299" y="596"/>
                    <a:pt x="1337" y="627"/>
                    <a:pt x="1329" y="642"/>
                  </a:cubicBezTo>
                  <a:cubicBezTo>
                    <a:pt x="1321" y="642"/>
                    <a:pt x="1314" y="650"/>
                    <a:pt x="1299" y="642"/>
                  </a:cubicBezTo>
                  <a:cubicBezTo>
                    <a:pt x="1283" y="642"/>
                    <a:pt x="1260" y="642"/>
                    <a:pt x="1245" y="634"/>
                  </a:cubicBezTo>
                  <a:cubicBezTo>
                    <a:pt x="1207" y="634"/>
                    <a:pt x="1177" y="619"/>
                    <a:pt x="1138" y="611"/>
                  </a:cubicBezTo>
                  <a:cubicBezTo>
                    <a:pt x="1123" y="604"/>
                    <a:pt x="1077" y="596"/>
                    <a:pt x="1077" y="581"/>
                  </a:cubicBezTo>
                  <a:cubicBezTo>
                    <a:pt x="1085" y="543"/>
                    <a:pt x="1146" y="573"/>
                    <a:pt x="1161" y="573"/>
                  </a:cubicBezTo>
                  <a:cubicBezTo>
                    <a:pt x="1184" y="573"/>
                    <a:pt x="1199" y="565"/>
                    <a:pt x="1215" y="558"/>
                  </a:cubicBezTo>
                  <a:cubicBezTo>
                    <a:pt x="1238" y="550"/>
                    <a:pt x="1245" y="581"/>
                    <a:pt x="1268" y="573"/>
                  </a:cubicBezTo>
                  <a:close/>
                  <a:moveTo>
                    <a:pt x="2223" y="650"/>
                  </a:moveTo>
                  <a:lnTo>
                    <a:pt x="2223" y="650"/>
                  </a:lnTo>
                  <a:cubicBezTo>
                    <a:pt x="2223" y="627"/>
                    <a:pt x="2230" y="588"/>
                    <a:pt x="2253" y="573"/>
                  </a:cubicBezTo>
                  <a:cubicBezTo>
                    <a:pt x="2269" y="558"/>
                    <a:pt x="2292" y="543"/>
                    <a:pt x="2307" y="527"/>
                  </a:cubicBezTo>
                  <a:cubicBezTo>
                    <a:pt x="2330" y="504"/>
                    <a:pt x="2345" y="466"/>
                    <a:pt x="2368" y="451"/>
                  </a:cubicBezTo>
                  <a:cubicBezTo>
                    <a:pt x="2383" y="436"/>
                    <a:pt x="2429" y="398"/>
                    <a:pt x="2452" y="390"/>
                  </a:cubicBezTo>
                  <a:cubicBezTo>
                    <a:pt x="2452" y="421"/>
                    <a:pt x="2414" y="443"/>
                    <a:pt x="2399" y="466"/>
                  </a:cubicBezTo>
                  <a:cubicBezTo>
                    <a:pt x="2376" y="497"/>
                    <a:pt x="2345" y="535"/>
                    <a:pt x="2315" y="565"/>
                  </a:cubicBezTo>
                  <a:cubicBezTo>
                    <a:pt x="2292" y="588"/>
                    <a:pt x="2284" y="611"/>
                    <a:pt x="2261" y="627"/>
                  </a:cubicBezTo>
                  <a:cubicBezTo>
                    <a:pt x="2223" y="650"/>
                    <a:pt x="2223" y="650"/>
                    <a:pt x="2223" y="650"/>
                  </a:cubicBezTo>
                  <a:close/>
                  <a:moveTo>
                    <a:pt x="2643" y="199"/>
                  </a:moveTo>
                  <a:lnTo>
                    <a:pt x="2643" y="199"/>
                  </a:lnTo>
                  <a:cubicBezTo>
                    <a:pt x="2620" y="222"/>
                    <a:pt x="2590" y="245"/>
                    <a:pt x="2574" y="252"/>
                  </a:cubicBezTo>
                  <a:cubicBezTo>
                    <a:pt x="2528" y="275"/>
                    <a:pt x="2544" y="313"/>
                    <a:pt x="2513" y="352"/>
                  </a:cubicBezTo>
                  <a:cubicBezTo>
                    <a:pt x="2490" y="413"/>
                    <a:pt x="2498" y="497"/>
                    <a:pt x="2574" y="459"/>
                  </a:cubicBezTo>
                  <a:cubicBezTo>
                    <a:pt x="2643" y="428"/>
                    <a:pt x="2559" y="543"/>
                    <a:pt x="2505" y="482"/>
                  </a:cubicBezTo>
                  <a:cubicBezTo>
                    <a:pt x="2467" y="443"/>
                    <a:pt x="2460" y="489"/>
                    <a:pt x="2437" y="543"/>
                  </a:cubicBezTo>
                  <a:cubicBezTo>
                    <a:pt x="2429" y="550"/>
                    <a:pt x="2376" y="611"/>
                    <a:pt x="2406" y="611"/>
                  </a:cubicBezTo>
                  <a:cubicBezTo>
                    <a:pt x="2452" y="611"/>
                    <a:pt x="2475" y="550"/>
                    <a:pt x="2475" y="627"/>
                  </a:cubicBezTo>
                  <a:cubicBezTo>
                    <a:pt x="2475" y="673"/>
                    <a:pt x="2521" y="665"/>
                    <a:pt x="2551" y="657"/>
                  </a:cubicBezTo>
                  <a:cubicBezTo>
                    <a:pt x="2528" y="680"/>
                    <a:pt x="2498" y="688"/>
                    <a:pt x="2460" y="688"/>
                  </a:cubicBezTo>
                  <a:cubicBezTo>
                    <a:pt x="2452" y="688"/>
                    <a:pt x="2315" y="802"/>
                    <a:pt x="2276" y="818"/>
                  </a:cubicBezTo>
                  <a:cubicBezTo>
                    <a:pt x="2238" y="833"/>
                    <a:pt x="2177" y="894"/>
                    <a:pt x="2246" y="902"/>
                  </a:cubicBezTo>
                  <a:cubicBezTo>
                    <a:pt x="2315" y="917"/>
                    <a:pt x="2269" y="909"/>
                    <a:pt x="2284" y="955"/>
                  </a:cubicBezTo>
                  <a:cubicBezTo>
                    <a:pt x="2292" y="986"/>
                    <a:pt x="2230" y="1070"/>
                    <a:pt x="2200" y="1077"/>
                  </a:cubicBezTo>
                  <a:cubicBezTo>
                    <a:pt x="2093" y="1093"/>
                    <a:pt x="2146" y="1123"/>
                    <a:pt x="2131" y="1200"/>
                  </a:cubicBezTo>
                  <a:cubicBezTo>
                    <a:pt x="2101" y="1253"/>
                    <a:pt x="2108" y="1307"/>
                    <a:pt x="2116" y="1352"/>
                  </a:cubicBezTo>
                  <a:cubicBezTo>
                    <a:pt x="2124" y="1368"/>
                    <a:pt x="2116" y="1452"/>
                    <a:pt x="2131" y="1429"/>
                  </a:cubicBezTo>
                  <a:cubicBezTo>
                    <a:pt x="2162" y="1390"/>
                    <a:pt x="2154" y="1291"/>
                    <a:pt x="2177" y="1245"/>
                  </a:cubicBezTo>
                  <a:cubicBezTo>
                    <a:pt x="2200" y="1184"/>
                    <a:pt x="2185" y="1253"/>
                    <a:pt x="2207" y="1261"/>
                  </a:cubicBezTo>
                  <a:cubicBezTo>
                    <a:pt x="2223" y="1268"/>
                    <a:pt x="2299" y="1245"/>
                    <a:pt x="2315" y="1230"/>
                  </a:cubicBezTo>
                  <a:cubicBezTo>
                    <a:pt x="2315" y="1268"/>
                    <a:pt x="2246" y="1329"/>
                    <a:pt x="2246" y="1375"/>
                  </a:cubicBezTo>
                  <a:cubicBezTo>
                    <a:pt x="2246" y="1429"/>
                    <a:pt x="2207" y="1513"/>
                    <a:pt x="2185" y="1559"/>
                  </a:cubicBezTo>
                  <a:cubicBezTo>
                    <a:pt x="2169" y="1582"/>
                    <a:pt x="2154" y="1627"/>
                    <a:pt x="2200" y="1597"/>
                  </a:cubicBezTo>
                  <a:cubicBezTo>
                    <a:pt x="2223" y="1574"/>
                    <a:pt x="2246" y="1505"/>
                    <a:pt x="2276" y="1505"/>
                  </a:cubicBezTo>
                  <a:cubicBezTo>
                    <a:pt x="2261" y="1536"/>
                    <a:pt x="2238" y="1589"/>
                    <a:pt x="2238" y="1627"/>
                  </a:cubicBezTo>
                  <a:cubicBezTo>
                    <a:pt x="2238" y="1650"/>
                    <a:pt x="2269" y="1688"/>
                    <a:pt x="2253" y="1711"/>
                  </a:cubicBezTo>
                  <a:cubicBezTo>
                    <a:pt x="2238" y="1727"/>
                    <a:pt x="2207" y="1727"/>
                    <a:pt x="2200" y="1749"/>
                  </a:cubicBezTo>
                  <a:cubicBezTo>
                    <a:pt x="2055" y="2017"/>
                    <a:pt x="2055" y="2017"/>
                    <a:pt x="2055" y="2017"/>
                  </a:cubicBezTo>
                  <a:cubicBezTo>
                    <a:pt x="2055" y="2047"/>
                    <a:pt x="2017" y="2116"/>
                    <a:pt x="2040" y="2139"/>
                  </a:cubicBezTo>
                  <a:cubicBezTo>
                    <a:pt x="2063" y="2162"/>
                    <a:pt x="2078" y="2307"/>
                    <a:pt x="2093" y="2284"/>
                  </a:cubicBezTo>
                  <a:cubicBezTo>
                    <a:pt x="2101" y="2269"/>
                    <a:pt x="2185" y="2147"/>
                    <a:pt x="2177" y="2215"/>
                  </a:cubicBezTo>
                  <a:cubicBezTo>
                    <a:pt x="2162" y="2269"/>
                    <a:pt x="2154" y="2299"/>
                    <a:pt x="2131" y="2345"/>
                  </a:cubicBezTo>
                  <a:cubicBezTo>
                    <a:pt x="2093" y="2422"/>
                    <a:pt x="2070" y="2468"/>
                    <a:pt x="2108" y="2544"/>
                  </a:cubicBezTo>
                  <a:cubicBezTo>
                    <a:pt x="2131" y="2590"/>
                    <a:pt x="2154" y="2636"/>
                    <a:pt x="2200" y="2636"/>
                  </a:cubicBezTo>
                  <a:cubicBezTo>
                    <a:pt x="2200" y="2674"/>
                    <a:pt x="2185" y="2804"/>
                    <a:pt x="2139" y="2811"/>
                  </a:cubicBezTo>
                  <a:cubicBezTo>
                    <a:pt x="2009" y="2834"/>
                    <a:pt x="2124" y="2903"/>
                    <a:pt x="2070" y="2979"/>
                  </a:cubicBezTo>
                  <a:cubicBezTo>
                    <a:pt x="2063" y="3010"/>
                    <a:pt x="2063" y="3033"/>
                    <a:pt x="2063" y="3063"/>
                  </a:cubicBezTo>
                  <a:cubicBezTo>
                    <a:pt x="1978" y="3170"/>
                    <a:pt x="2032" y="3346"/>
                    <a:pt x="2017" y="3476"/>
                  </a:cubicBezTo>
                  <a:cubicBezTo>
                    <a:pt x="2001" y="3583"/>
                    <a:pt x="1917" y="3575"/>
                    <a:pt x="1887" y="3659"/>
                  </a:cubicBezTo>
                  <a:cubicBezTo>
                    <a:pt x="1864" y="3720"/>
                    <a:pt x="1879" y="3843"/>
                    <a:pt x="1879" y="3904"/>
                  </a:cubicBezTo>
                  <a:cubicBezTo>
                    <a:pt x="1925" y="3934"/>
                    <a:pt x="1986" y="3972"/>
                    <a:pt x="2047" y="3934"/>
                  </a:cubicBezTo>
                  <a:cubicBezTo>
                    <a:pt x="2078" y="3911"/>
                    <a:pt x="2124" y="3896"/>
                    <a:pt x="2154" y="3904"/>
                  </a:cubicBezTo>
                  <a:cubicBezTo>
                    <a:pt x="2215" y="3904"/>
                    <a:pt x="2276" y="3835"/>
                    <a:pt x="2307" y="3797"/>
                  </a:cubicBezTo>
                  <a:cubicBezTo>
                    <a:pt x="2353" y="3751"/>
                    <a:pt x="2299" y="3674"/>
                    <a:pt x="2292" y="3621"/>
                  </a:cubicBezTo>
                  <a:cubicBezTo>
                    <a:pt x="2269" y="3598"/>
                    <a:pt x="2238" y="3590"/>
                    <a:pt x="2207" y="3590"/>
                  </a:cubicBezTo>
                  <a:cubicBezTo>
                    <a:pt x="2207" y="3568"/>
                    <a:pt x="2315" y="3575"/>
                    <a:pt x="2299" y="3506"/>
                  </a:cubicBezTo>
                  <a:cubicBezTo>
                    <a:pt x="2292" y="3460"/>
                    <a:pt x="2338" y="3437"/>
                    <a:pt x="2345" y="3392"/>
                  </a:cubicBezTo>
                  <a:cubicBezTo>
                    <a:pt x="2353" y="3315"/>
                    <a:pt x="2376" y="3247"/>
                    <a:pt x="2376" y="3170"/>
                  </a:cubicBezTo>
                  <a:cubicBezTo>
                    <a:pt x="2376" y="3109"/>
                    <a:pt x="2444" y="3201"/>
                    <a:pt x="2414" y="3101"/>
                  </a:cubicBezTo>
                  <a:cubicBezTo>
                    <a:pt x="2391" y="3010"/>
                    <a:pt x="2421" y="2888"/>
                    <a:pt x="2452" y="2804"/>
                  </a:cubicBezTo>
                  <a:cubicBezTo>
                    <a:pt x="2475" y="2750"/>
                    <a:pt x="2498" y="2697"/>
                    <a:pt x="2544" y="2666"/>
                  </a:cubicBezTo>
                  <a:cubicBezTo>
                    <a:pt x="2582" y="2636"/>
                    <a:pt x="2635" y="2636"/>
                    <a:pt x="2651" y="2582"/>
                  </a:cubicBezTo>
                  <a:cubicBezTo>
                    <a:pt x="2651" y="2483"/>
                    <a:pt x="2513" y="2338"/>
                    <a:pt x="2482" y="2246"/>
                  </a:cubicBezTo>
                  <a:cubicBezTo>
                    <a:pt x="2444" y="2124"/>
                    <a:pt x="2437" y="2024"/>
                    <a:pt x="2437" y="1902"/>
                  </a:cubicBezTo>
                  <a:cubicBezTo>
                    <a:pt x="2544" y="1963"/>
                    <a:pt x="2574" y="1948"/>
                    <a:pt x="2620" y="1834"/>
                  </a:cubicBezTo>
                  <a:cubicBezTo>
                    <a:pt x="2635" y="1795"/>
                    <a:pt x="2681" y="1788"/>
                    <a:pt x="2696" y="1734"/>
                  </a:cubicBezTo>
                  <a:cubicBezTo>
                    <a:pt x="2704" y="1704"/>
                    <a:pt x="2750" y="1665"/>
                    <a:pt x="2765" y="1627"/>
                  </a:cubicBezTo>
                  <a:cubicBezTo>
                    <a:pt x="2788" y="1574"/>
                    <a:pt x="2849" y="1551"/>
                    <a:pt x="2895" y="1536"/>
                  </a:cubicBezTo>
                  <a:cubicBezTo>
                    <a:pt x="2964" y="1505"/>
                    <a:pt x="2979" y="1383"/>
                    <a:pt x="3010" y="1329"/>
                  </a:cubicBezTo>
                  <a:cubicBezTo>
                    <a:pt x="3025" y="1299"/>
                    <a:pt x="3162" y="1261"/>
                    <a:pt x="3185" y="1261"/>
                  </a:cubicBezTo>
                  <a:cubicBezTo>
                    <a:pt x="3178" y="1261"/>
                    <a:pt x="3086" y="1337"/>
                    <a:pt x="3071" y="1352"/>
                  </a:cubicBezTo>
                  <a:cubicBezTo>
                    <a:pt x="3010" y="1436"/>
                    <a:pt x="3017" y="1520"/>
                    <a:pt x="2910" y="1574"/>
                  </a:cubicBezTo>
                  <a:cubicBezTo>
                    <a:pt x="2887" y="1582"/>
                    <a:pt x="2849" y="1582"/>
                    <a:pt x="2834" y="1612"/>
                  </a:cubicBezTo>
                  <a:cubicBezTo>
                    <a:pt x="2803" y="1673"/>
                    <a:pt x="2811" y="1688"/>
                    <a:pt x="2750" y="1727"/>
                  </a:cubicBezTo>
                  <a:cubicBezTo>
                    <a:pt x="2704" y="1757"/>
                    <a:pt x="2681" y="1879"/>
                    <a:pt x="2643" y="1925"/>
                  </a:cubicBezTo>
                  <a:cubicBezTo>
                    <a:pt x="2597" y="1986"/>
                    <a:pt x="2590" y="2086"/>
                    <a:pt x="2590" y="2162"/>
                  </a:cubicBezTo>
                  <a:cubicBezTo>
                    <a:pt x="2620" y="2276"/>
                    <a:pt x="2597" y="2345"/>
                    <a:pt x="2719" y="2399"/>
                  </a:cubicBezTo>
                  <a:cubicBezTo>
                    <a:pt x="2750" y="2414"/>
                    <a:pt x="2773" y="2445"/>
                    <a:pt x="2803" y="2452"/>
                  </a:cubicBezTo>
                  <a:cubicBezTo>
                    <a:pt x="2849" y="2468"/>
                    <a:pt x="2811" y="2414"/>
                    <a:pt x="2796" y="2391"/>
                  </a:cubicBezTo>
                  <a:cubicBezTo>
                    <a:pt x="2765" y="2322"/>
                    <a:pt x="2757" y="2276"/>
                    <a:pt x="2803" y="2223"/>
                  </a:cubicBezTo>
                  <a:cubicBezTo>
                    <a:pt x="2826" y="2185"/>
                    <a:pt x="2811" y="2078"/>
                    <a:pt x="2872" y="2154"/>
                  </a:cubicBezTo>
                  <a:cubicBezTo>
                    <a:pt x="2903" y="2185"/>
                    <a:pt x="2941" y="2200"/>
                    <a:pt x="2979" y="2231"/>
                  </a:cubicBezTo>
                  <a:cubicBezTo>
                    <a:pt x="3032" y="2292"/>
                    <a:pt x="3025" y="2208"/>
                    <a:pt x="3010" y="2170"/>
                  </a:cubicBezTo>
                  <a:cubicBezTo>
                    <a:pt x="2994" y="2139"/>
                    <a:pt x="2987" y="2101"/>
                    <a:pt x="2971" y="2070"/>
                  </a:cubicBezTo>
                  <a:cubicBezTo>
                    <a:pt x="2949" y="2032"/>
                    <a:pt x="2941" y="1986"/>
                    <a:pt x="2987" y="2055"/>
                  </a:cubicBezTo>
                  <a:cubicBezTo>
                    <a:pt x="3032" y="2101"/>
                    <a:pt x="3055" y="2185"/>
                    <a:pt x="3071" y="2246"/>
                  </a:cubicBezTo>
                  <a:cubicBezTo>
                    <a:pt x="3086" y="2284"/>
                    <a:pt x="3048" y="2338"/>
                    <a:pt x="3094" y="2338"/>
                  </a:cubicBezTo>
                  <a:cubicBezTo>
                    <a:pt x="3116" y="2338"/>
                    <a:pt x="3162" y="2361"/>
                    <a:pt x="3178" y="2345"/>
                  </a:cubicBezTo>
                  <a:cubicBezTo>
                    <a:pt x="3208" y="2307"/>
                    <a:pt x="3231" y="2193"/>
                    <a:pt x="3254" y="2139"/>
                  </a:cubicBezTo>
                  <a:cubicBezTo>
                    <a:pt x="3269" y="2116"/>
                    <a:pt x="3277" y="2086"/>
                    <a:pt x="3277" y="2055"/>
                  </a:cubicBezTo>
                  <a:cubicBezTo>
                    <a:pt x="3285" y="2032"/>
                    <a:pt x="3239" y="2040"/>
                    <a:pt x="3231" y="2017"/>
                  </a:cubicBezTo>
                  <a:cubicBezTo>
                    <a:pt x="3330" y="2040"/>
                    <a:pt x="3292" y="1986"/>
                    <a:pt x="3285" y="1918"/>
                  </a:cubicBezTo>
                  <a:cubicBezTo>
                    <a:pt x="3300" y="1841"/>
                    <a:pt x="3338" y="1772"/>
                    <a:pt x="3315" y="1704"/>
                  </a:cubicBezTo>
                  <a:cubicBezTo>
                    <a:pt x="3300" y="1650"/>
                    <a:pt x="3292" y="1627"/>
                    <a:pt x="3292" y="1574"/>
                  </a:cubicBezTo>
                  <a:cubicBezTo>
                    <a:pt x="3285" y="1444"/>
                    <a:pt x="3338" y="1643"/>
                    <a:pt x="3353" y="1673"/>
                  </a:cubicBezTo>
                  <a:cubicBezTo>
                    <a:pt x="3353" y="1688"/>
                    <a:pt x="3430" y="1520"/>
                    <a:pt x="3460" y="1490"/>
                  </a:cubicBezTo>
                  <a:cubicBezTo>
                    <a:pt x="3460" y="1551"/>
                    <a:pt x="3399" y="1673"/>
                    <a:pt x="3376" y="1727"/>
                  </a:cubicBezTo>
                  <a:cubicBezTo>
                    <a:pt x="3353" y="1780"/>
                    <a:pt x="3338" y="2032"/>
                    <a:pt x="3399" y="2017"/>
                  </a:cubicBezTo>
                  <a:cubicBezTo>
                    <a:pt x="3445" y="2009"/>
                    <a:pt x="3552" y="2009"/>
                    <a:pt x="3476" y="1956"/>
                  </a:cubicBezTo>
                  <a:cubicBezTo>
                    <a:pt x="3437" y="1925"/>
                    <a:pt x="3407" y="1857"/>
                    <a:pt x="3407" y="1811"/>
                  </a:cubicBezTo>
                  <a:cubicBezTo>
                    <a:pt x="3445" y="1841"/>
                    <a:pt x="3499" y="1933"/>
                    <a:pt x="3537" y="1948"/>
                  </a:cubicBezTo>
                  <a:cubicBezTo>
                    <a:pt x="3590" y="1963"/>
                    <a:pt x="3590" y="1979"/>
                    <a:pt x="3605" y="2024"/>
                  </a:cubicBezTo>
                  <a:cubicBezTo>
                    <a:pt x="3628" y="2086"/>
                    <a:pt x="3720" y="2109"/>
                    <a:pt x="3804" y="2132"/>
                  </a:cubicBezTo>
                  <a:lnTo>
                    <a:pt x="3804" y="2132"/>
                  </a:lnTo>
                  <a:cubicBezTo>
                    <a:pt x="3804" y="2124"/>
                    <a:pt x="3804" y="2124"/>
                    <a:pt x="3804" y="2124"/>
                  </a:cubicBezTo>
                  <a:lnTo>
                    <a:pt x="3804" y="2124"/>
                  </a:lnTo>
                  <a:cubicBezTo>
                    <a:pt x="3819" y="2101"/>
                    <a:pt x="3842" y="2078"/>
                    <a:pt x="3842" y="2055"/>
                  </a:cubicBezTo>
                  <a:cubicBezTo>
                    <a:pt x="3850" y="2040"/>
                    <a:pt x="3842" y="2017"/>
                    <a:pt x="3835" y="2001"/>
                  </a:cubicBezTo>
                  <a:cubicBezTo>
                    <a:pt x="3819" y="1979"/>
                    <a:pt x="3781" y="1963"/>
                    <a:pt x="3781" y="1940"/>
                  </a:cubicBezTo>
                  <a:cubicBezTo>
                    <a:pt x="3781" y="1925"/>
                    <a:pt x="3819" y="1940"/>
                    <a:pt x="3835" y="1933"/>
                  </a:cubicBezTo>
                  <a:cubicBezTo>
                    <a:pt x="3850" y="1925"/>
                    <a:pt x="3865" y="1910"/>
                    <a:pt x="3865" y="1895"/>
                  </a:cubicBezTo>
                  <a:cubicBezTo>
                    <a:pt x="3873" y="1872"/>
                    <a:pt x="3850" y="1849"/>
                    <a:pt x="3842" y="1826"/>
                  </a:cubicBezTo>
                  <a:cubicBezTo>
                    <a:pt x="3842" y="1795"/>
                    <a:pt x="3857" y="1765"/>
                    <a:pt x="3865" y="1734"/>
                  </a:cubicBezTo>
                  <a:lnTo>
                    <a:pt x="3865" y="1734"/>
                  </a:lnTo>
                  <a:cubicBezTo>
                    <a:pt x="3850" y="1704"/>
                    <a:pt x="3842" y="1665"/>
                    <a:pt x="3819" y="1650"/>
                  </a:cubicBezTo>
                  <a:cubicBezTo>
                    <a:pt x="3789" y="1627"/>
                    <a:pt x="3735" y="1658"/>
                    <a:pt x="3705" y="1627"/>
                  </a:cubicBezTo>
                  <a:cubicBezTo>
                    <a:pt x="3674" y="1597"/>
                    <a:pt x="3674" y="1543"/>
                    <a:pt x="3659" y="1505"/>
                  </a:cubicBezTo>
                  <a:cubicBezTo>
                    <a:pt x="3643" y="1475"/>
                    <a:pt x="3621" y="1444"/>
                    <a:pt x="3621" y="1406"/>
                  </a:cubicBezTo>
                  <a:cubicBezTo>
                    <a:pt x="3613" y="1383"/>
                    <a:pt x="3628" y="1352"/>
                    <a:pt x="3628" y="1322"/>
                  </a:cubicBezTo>
                  <a:cubicBezTo>
                    <a:pt x="3628" y="1276"/>
                    <a:pt x="3598" y="1230"/>
                    <a:pt x="3613" y="1184"/>
                  </a:cubicBezTo>
                  <a:cubicBezTo>
                    <a:pt x="3613" y="1169"/>
                    <a:pt x="3659" y="1200"/>
                    <a:pt x="3659" y="1184"/>
                  </a:cubicBezTo>
                  <a:cubicBezTo>
                    <a:pt x="3674" y="1161"/>
                    <a:pt x="3643" y="1138"/>
                    <a:pt x="3643" y="1115"/>
                  </a:cubicBezTo>
                  <a:cubicBezTo>
                    <a:pt x="3643" y="1093"/>
                    <a:pt x="3682" y="1070"/>
                    <a:pt x="3666" y="1054"/>
                  </a:cubicBezTo>
                  <a:cubicBezTo>
                    <a:pt x="3636" y="1032"/>
                    <a:pt x="3590" y="1039"/>
                    <a:pt x="3560" y="1039"/>
                  </a:cubicBezTo>
                  <a:cubicBezTo>
                    <a:pt x="3529" y="1032"/>
                    <a:pt x="3499" y="1054"/>
                    <a:pt x="3476" y="1047"/>
                  </a:cubicBezTo>
                  <a:cubicBezTo>
                    <a:pt x="3460" y="1039"/>
                    <a:pt x="3483" y="1016"/>
                    <a:pt x="3476" y="1009"/>
                  </a:cubicBezTo>
                  <a:cubicBezTo>
                    <a:pt x="3453" y="970"/>
                    <a:pt x="3399" y="955"/>
                    <a:pt x="3384" y="917"/>
                  </a:cubicBezTo>
                  <a:cubicBezTo>
                    <a:pt x="3376" y="894"/>
                    <a:pt x="3407" y="871"/>
                    <a:pt x="3414" y="856"/>
                  </a:cubicBezTo>
                  <a:cubicBezTo>
                    <a:pt x="3445" y="818"/>
                    <a:pt x="3476" y="772"/>
                    <a:pt x="3514" y="741"/>
                  </a:cubicBezTo>
                  <a:cubicBezTo>
                    <a:pt x="3521" y="734"/>
                    <a:pt x="3544" y="757"/>
                    <a:pt x="3552" y="741"/>
                  </a:cubicBezTo>
                  <a:cubicBezTo>
                    <a:pt x="3567" y="726"/>
                    <a:pt x="3552" y="696"/>
                    <a:pt x="3567" y="680"/>
                  </a:cubicBezTo>
                  <a:cubicBezTo>
                    <a:pt x="3575" y="673"/>
                    <a:pt x="3582" y="665"/>
                    <a:pt x="3598" y="665"/>
                  </a:cubicBezTo>
                  <a:cubicBezTo>
                    <a:pt x="3621" y="665"/>
                    <a:pt x="3636" y="688"/>
                    <a:pt x="3651" y="680"/>
                  </a:cubicBezTo>
                  <a:cubicBezTo>
                    <a:pt x="3674" y="680"/>
                    <a:pt x="3682" y="650"/>
                    <a:pt x="3697" y="634"/>
                  </a:cubicBezTo>
                  <a:lnTo>
                    <a:pt x="3697" y="634"/>
                  </a:lnTo>
                  <a:cubicBezTo>
                    <a:pt x="3674" y="627"/>
                    <a:pt x="3636" y="627"/>
                    <a:pt x="3636" y="596"/>
                  </a:cubicBezTo>
                  <a:cubicBezTo>
                    <a:pt x="3628" y="558"/>
                    <a:pt x="3689" y="527"/>
                    <a:pt x="3682" y="482"/>
                  </a:cubicBezTo>
                  <a:cubicBezTo>
                    <a:pt x="3682" y="459"/>
                    <a:pt x="3636" y="466"/>
                    <a:pt x="3621" y="443"/>
                  </a:cubicBezTo>
                  <a:cubicBezTo>
                    <a:pt x="3613" y="436"/>
                    <a:pt x="3613" y="421"/>
                    <a:pt x="3628" y="413"/>
                  </a:cubicBezTo>
                  <a:cubicBezTo>
                    <a:pt x="3674" y="398"/>
                    <a:pt x="3720" y="382"/>
                    <a:pt x="3773" y="367"/>
                  </a:cubicBezTo>
                  <a:cubicBezTo>
                    <a:pt x="3796" y="367"/>
                    <a:pt x="3842" y="398"/>
                    <a:pt x="3842" y="367"/>
                  </a:cubicBezTo>
                  <a:cubicBezTo>
                    <a:pt x="3850" y="336"/>
                    <a:pt x="3812" y="306"/>
                    <a:pt x="3789" y="283"/>
                  </a:cubicBezTo>
                  <a:cubicBezTo>
                    <a:pt x="3773" y="268"/>
                    <a:pt x="3751" y="260"/>
                    <a:pt x="3735" y="245"/>
                  </a:cubicBezTo>
                  <a:lnTo>
                    <a:pt x="3735" y="245"/>
                  </a:lnTo>
                  <a:cubicBezTo>
                    <a:pt x="3697" y="252"/>
                    <a:pt x="3651" y="252"/>
                    <a:pt x="3621" y="268"/>
                  </a:cubicBezTo>
                  <a:cubicBezTo>
                    <a:pt x="3598" y="275"/>
                    <a:pt x="3590" y="313"/>
                    <a:pt x="3567" y="321"/>
                  </a:cubicBezTo>
                  <a:cubicBezTo>
                    <a:pt x="3552" y="329"/>
                    <a:pt x="3521" y="313"/>
                    <a:pt x="3499" y="321"/>
                  </a:cubicBezTo>
                  <a:cubicBezTo>
                    <a:pt x="3476" y="329"/>
                    <a:pt x="3468" y="352"/>
                    <a:pt x="3445" y="359"/>
                  </a:cubicBezTo>
                  <a:cubicBezTo>
                    <a:pt x="3414" y="375"/>
                    <a:pt x="3376" y="375"/>
                    <a:pt x="3346" y="367"/>
                  </a:cubicBezTo>
                  <a:cubicBezTo>
                    <a:pt x="3315" y="367"/>
                    <a:pt x="3277" y="336"/>
                    <a:pt x="3239" y="344"/>
                  </a:cubicBezTo>
                  <a:cubicBezTo>
                    <a:pt x="3216" y="352"/>
                    <a:pt x="3216" y="375"/>
                    <a:pt x="3201" y="390"/>
                  </a:cubicBezTo>
                  <a:cubicBezTo>
                    <a:pt x="3178" y="413"/>
                    <a:pt x="3155" y="443"/>
                    <a:pt x="3132" y="451"/>
                  </a:cubicBezTo>
                  <a:cubicBezTo>
                    <a:pt x="3101" y="466"/>
                    <a:pt x="3071" y="474"/>
                    <a:pt x="3040" y="474"/>
                  </a:cubicBezTo>
                  <a:cubicBezTo>
                    <a:pt x="3025" y="474"/>
                    <a:pt x="3010" y="474"/>
                    <a:pt x="2994" y="466"/>
                  </a:cubicBezTo>
                  <a:cubicBezTo>
                    <a:pt x="2979" y="459"/>
                    <a:pt x="2971" y="436"/>
                    <a:pt x="2971" y="421"/>
                  </a:cubicBezTo>
                  <a:cubicBezTo>
                    <a:pt x="2971" y="405"/>
                    <a:pt x="2994" y="405"/>
                    <a:pt x="2994" y="390"/>
                  </a:cubicBezTo>
                  <a:cubicBezTo>
                    <a:pt x="3002" y="367"/>
                    <a:pt x="2971" y="352"/>
                    <a:pt x="2971" y="329"/>
                  </a:cubicBezTo>
                  <a:cubicBezTo>
                    <a:pt x="2979" y="298"/>
                    <a:pt x="3017" y="283"/>
                    <a:pt x="3017" y="252"/>
                  </a:cubicBezTo>
                  <a:cubicBezTo>
                    <a:pt x="3017" y="237"/>
                    <a:pt x="2994" y="237"/>
                    <a:pt x="2979" y="237"/>
                  </a:cubicBezTo>
                  <a:cubicBezTo>
                    <a:pt x="2956" y="229"/>
                    <a:pt x="2933" y="245"/>
                    <a:pt x="2910" y="229"/>
                  </a:cubicBezTo>
                  <a:cubicBezTo>
                    <a:pt x="2903" y="222"/>
                    <a:pt x="2926" y="199"/>
                    <a:pt x="2910" y="199"/>
                  </a:cubicBezTo>
                  <a:cubicBezTo>
                    <a:pt x="2887" y="184"/>
                    <a:pt x="2849" y="168"/>
                    <a:pt x="2819" y="184"/>
                  </a:cubicBezTo>
                  <a:cubicBezTo>
                    <a:pt x="2803" y="199"/>
                    <a:pt x="2826" y="229"/>
                    <a:pt x="2819" y="252"/>
                  </a:cubicBezTo>
                  <a:cubicBezTo>
                    <a:pt x="2819" y="260"/>
                    <a:pt x="2819" y="283"/>
                    <a:pt x="2803" y="283"/>
                  </a:cubicBezTo>
                  <a:cubicBezTo>
                    <a:pt x="2780" y="283"/>
                    <a:pt x="2757" y="268"/>
                    <a:pt x="2727" y="268"/>
                  </a:cubicBezTo>
                  <a:cubicBezTo>
                    <a:pt x="2719" y="268"/>
                    <a:pt x="2704" y="283"/>
                    <a:pt x="2689" y="275"/>
                  </a:cubicBezTo>
                  <a:cubicBezTo>
                    <a:pt x="2666" y="252"/>
                    <a:pt x="2658" y="222"/>
                    <a:pt x="2643" y="199"/>
                  </a:cubicBezTo>
                  <a:close/>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408" name="Freeform 191">
              <a:extLst>
                <a:ext uri="{FF2B5EF4-FFF2-40B4-BE49-F238E27FC236}">
                  <a16:creationId xmlns:a16="http://schemas.microsoft.com/office/drawing/2014/main" id="{53F89528-1D8E-44C9-B8C7-D2D1A4006C1F}"/>
                </a:ext>
              </a:extLst>
            </p:cNvPr>
            <p:cNvSpPr>
              <a:spLocks noChangeArrowheads="1"/>
            </p:cNvSpPr>
            <p:nvPr/>
          </p:nvSpPr>
          <p:spPr bwMode="auto">
            <a:xfrm>
              <a:off x="6043220" y="3697289"/>
              <a:ext cx="547651" cy="530225"/>
            </a:xfrm>
            <a:custGeom>
              <a:avLst/>
              <a:gdLst>
                <a:gd name="T0" fmla="*/ 869 w 1520"/>
                <a:gd name="T1" fmla="*/ 1436 h 1475"/>
                <a:gd name="T2" fmla="*/ 869 w 1520"/>
                <a:gd name="T3" fmla="*/ 1436 h 1475"/>
                <a:gd name="T4" fmla="*/ 801 w 1520"/>
                <a:gd name="T5" fmla="*/ 1336 h 1475"/>
                <a:gd name="T6" fmla="*/ 602 w 1520"/>
                <a:gd name="T7" fmla="*/ 1344 h 1475"/>
                <a:gd name="T8" fmla="*/ 526 w 1520"/>
                <a:gd name="T9" fmla="*/ 1359 h 1475"/>
                <a:gd name="T10" fmla="*/ 449 w 1520"/>
                <a:gd name="T11" fmla="*/ 1390 h 1475"/>
                <a:gd name="T12" fmla="*/ 449 w 1520"/>
                <a:gd name="T13" fmla="*/ 1390 h 1475"/>
                <a:gd name="T14" fmla="*/ 312 w 1520"/>
                <a:gd name="T15" fmla="*/ 1352 h 1475"/>
                <a:gd name="T16" fmla="*/ 296 w 1520"/>
                <a:gd name="T17" fmla="*/ 1291 h 1475"/>
                <a:gd name="T18" fmla="*/ 342 w 1520"/>
                <a:gd name="T19" fmla="*/ 1275 h 1475"/>
                <a:gd name="T20" fmla="*/ 350 w 1520"/>
                <a:gd name="T21" fmla="*/ 1245 h 1475"/>
                <a:gd name="T22" fmla="*/ 327 w 1520"/>
                <a:gd name="T23" fmla="*/ 1169 h 1475"/>
                <a:gd name="T24" fmla="*/ 449 w 1520"/>
                <a:gd name="T25" fmla="*/ 1084 h 1475"/>
                <a:gd name="T26" fmla="*/ 457 w 1520"/>
                <a:gd name="T27" fmla="*/ 1046 h 1475"/>
                <a:gd name="T28" fmla="*/ 358 w 1520"/>
                <a:gd name="T29" fmla="*/ 1077 h 1475"/>
                <a:gd name="T30" fmla="*/ 350 w 1520"/>
                <a:gd name="T31" fmla="*/ 1031 h 1475"/>
                <a:gd name="T32" fmla="*/ 358 w 1520"/>
                <a:gd name="T33" fmla="*/ 993 h 1475"/>
                <a:gd name="T34" fmla="*/ 373 w 1520"/>
                <a:gd name="T35" fmla="*/ 939 h 1475"/>
                <a:gd name="T36" fmla="*/ 175 w 1520"/>
                <a:gd name="T37" fmla="*/ 878 h 1475"/>
                <a:gd name="T38" fmla="*/ 122 w 1520"/>
                <a:gd name="T39" fmla="*/ 779 h 1475"/>
                <a:gd name="T40" fmla="*/ 84 w 1520"/>
                <a:gd name="T41" fmla="*/ 748 h 1475"/>
                <a:gd name="T42" fmla="*/ 45 w 1520"/>
                <a:gd name="T43" fmla="*/ 657 h 1475"/>
                <a:gd name="T44" fmla="*/ 7 w 1520"/>
                <a:gd name="T45" fmla="*/ 611 h 1475"/>
                <a:gd name="T46" fmla="*/ 61 w 1520"/>
                <a:gd name="T47" fmla="*/ 504 h 1475"/>
                <a:gd name="T48" fmla="*/ 45 w 1520"/>
                <a:gd name="T49" fmla="*/ 443 h 1475"/>
                <a:gd name="T50" fmla="*/ 7 w 1520"/>
                <a:gd name="T51" fmla="*/ 405 h 1475"/>
                <a:gd name="T52" fmla="*/ 15 w 1520"/>
                <a:gd name="T53" fmla="*/ 313 h 1475"/>
                <a:gd name="T54" fmla="*/ 15 w 1520"/>
                <a:gd name="T55" fmla="*/ 313 h 1475"/>
                <a:gd name="T56" fmla="*/ 61 w 1520"/>
                <a:gd name="T57" fmla="*/ 252 h 1475"/>
                <a:gd name="T58" fmla="*/ 160 w 1520"/>
                <a:gd name="T59" fmla="*/ 214 h 1475"/>
                <a:gd name="T60" fmla="*/ 153 w 1520"/>
                <a:gd name="T61" fmla="*/ 160 h 1475"/>
                <a:gd name="T62" fmla="*/ 198 w 1520"/>
                <a:gd name="T63" fmla="*/ 175 h 1475"/>
                <a:gd name="T64" fmla="*/ 304 w 1520"/>
                <a:gd name="T65" fmla="*/ 214 h 1475"/>
                <a:gd name="T66" fmla="*/ 365 w 1520"/>
                <a:gd name="T67" fmla="*/ 214 h 1475"/>
                <a:gd name="T68" fmla="*/ 404 w 1520"/>
                <a:gd name="T69" fmla="*/ 267 h 1475"/>
                <a:gd name="T70" fmla="*/ 434 w 1520"/>
                <a:gd name="T71" fmla="*/ 252 h 1475"/>
                <a:gd name="T72" fmla="*/ 449 w 1520"/>
                <a:gd name="T73" fmla="*/ 145 h 1475"/>
                <a:gd name="T74" fmla="*/ 480 w 1520"/>
                <a:gd name="T75" fmla="*/ 76 h 1475"/>
                <a:gd name="T76" fmla="*/ 526 w 1520"/>
                <a:gd name="T77" fmla="*/ 53 h 1475"/>
                <a:gd name="T78" fmla="*/ 717 w 1520"/>
                <a:gd name="T79" fmla="*/ 23 h 1475"/>
                <a:gd name="T80" fmla="*/ 778 w 1520"/>
                <a:gd name="T81" fmla="*/ 0 h 1475"/>
                <a:gd name="T82" fmla="*/ 862 w 1520"/>
                <a:gd name="T83" fmla="*/ 23 h 1475"/>
                <a:gd name="T84" fmla="*/ 915 w 1520"/>
                <a:gd name="T85" fmla="*/ 69 h 1475"/>
                <a:gd name="T86" fmla="*/ 984 w 1520"/>
                <a:gd name="T87" fmla="*/ 69 h 1475"/>
                <a:gd name="T88" fmla="*/ 1038 w 1520"/>
                <a:gd name="T89" fmla="*/ 160 h 1475"/>
                <a:gd name="T90" fmla="*/ 1083 w 1520"/>
                <a:gd name="T91" fmla="*/ 198 h 1475"/>
                <a:gd name="T92" fmla="*/ 1099 w 1520"/>
                <a:gd name="T93" fmla="*/ 260 h 1475"/>
                <a:gd name="T94" fmla="*/ 1129 w 1520"/>
                <a:gd name="T95" fmla="*/ 267 h 1475"/>
                <a:gd name="T96" fmla="*/ 1106 w 1520"/>
                <a:gd name="T97" fmla="*/ 359 h 1475"/>
                <a:gd name="T98" fmla="*/ 1144 w 1520"/>
                <a:gd name="T99" fmla="*/ 481 h 1475"/>
                <a:gd name="T100" fmla="*/ 1190 w 1520"/>
                <a:gd name="T101" fmla="*/ 557 h 1475"/>
                <a:gd name="T102" fmla="*/ 1366 w 1520"/>
                <a:gd name="T103" fmla="*/ 580 h 1475"/>
                <a:gd name="T104" fmla="*/ 1511 w 1520"/>
                <a:gd name="T105" fmla="*/ 672 h 1475"/>
                <a:gd name="T106" fmla="*/ 1511 w 1520"/>
                <a:gd name="T107" fmla="*/ 672 h 1475"/>
                <a:gd name="T108" fmla="*/ 1488 w 1520"/>
                <a:gd name="T109" fmla="*/ 802 h 1475"/>
                <a:gd name="T110" fmla="*/ 1412 w 1520"/>
                <a:gd name="T111" fmla="*/ 939 h 1475"/>
                <a:gd name="T112" fmla="*/ 1182 w 1520"/>
                <a:gd name="T113" fmla="*/ 1237 h 1475"/>
                <a:gd name="T114" fmla="*/ 1022 w 1520"/>
                <a:gd name="T115" fmla="*/ 1413 h 1475"/>
                <a:gd name="T116" fmla="*/ 869 w 1520"/>
                <a:gd name="T117" fmla="*/ 1436 h 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0" h="1475">
                  <a:moveTo>
                    <a:pt x="869" y="1436"/>
                  </a:moveTo>
                  <a:lnTo>
                    <a:pt x="869" y="1436"/>
                  </a:lnTo>
                  <a:cubicBezTo>
                    <a:pt x="854" y="1413"/>
                    <a:pt x="831" y="1344"/>
                    <a:pt x="801" y="1336"/>
                  </a:cubicBezTo>
                  <a:cubicBezTo>
                    <a:pt x="740" y="1321"/>
                    <a:pt x="671" y="1336"/>
                    <a:pt x="602" y="1344"/>
                  </a:cubicBezTo>
                  <a:cubicBezTo>
                    <a:pt x="571" y="1344"/>
                    <a:pt x="549" y="1352"/>
                    <a:pt x="526" y="1359"/>
                  </a:cubicBezTo>
                  <a:cubicBezTo>
                    <a:pt x="503" y="1367"/>
                    <a:pt x="480" y="1375"/>
                    <a:pt x="449" y="1390"/>
                  </a:cubicBezTo>
                  <a:lnTo>
                    <a:pt x="449" y="1390"/>
                  </a:lnTo>
                  <a:cubicBezTo>
                    <a:pt x="404" y="1375"/>
                    <a:pt x="350" y="1382"/>
                    <a:pt x="312" y="1352"/>
                  </a:cubicBezTo>
                  <a:cubicBezTo>
                    <a:pt x="290" y="1344"/>
                    <a:pt x="282" y="1314"/>
                    <a:pt x="296" y="1291"/>
                  </a:cubicBezTo>
                  <a:cubicBezTo>
                    <a:pt x="296" y="1275"/>
                    <a:pt x="327" y="1291"/>
                    <a:pt x="342" y="1275"/>
                  </a:cubicBezTo>
                  <a:cubicBezTo>
                    <a:pt x="350" y="1275"/>
                    <a:pt x="350" y="1260"/>
                    <a:pt x="350" y="1245"/>
                  </a:cubicBezTo>
                  <a:cubicBezTo>
                    <a:pt x="342" y="1222"/>
                    <a:pt x="312" y="1192"/>
                    <a:pt x="327" y="1169"/>
                  </a:cubicBezTo>
                  <a:cubicBezTo>
                    <a:pt x="350" y="1123"/>
                    <a:pt x="411" y="1115"/>
                    <a:pt x="449" y="1084"/>
                  </a:cubicBezTo>
                  <a:cubicBezTo>
                    <a:pt x="457" y="1077"/>
                    <a:pt x="472" y="1054"/>
                    <a:pt x="457" y="1046"/>
                  </a:cubicBezTo>
                  <a:cubicBezTo>
                    <a:pt x="426" y="1046"/>
                    <a:pt x="388" y="1084"/>
                    <a:pt x="358" y="1077"/>
                  </a:cubicBezTo>
                  <a:cubicBezTo>
                    <a:pt x="342" y="1077"/>
                    <a:pt x="350" y="1046"/>
                    <a:pt x="350" y="1031"/>
                  </a:cubicBezTo>
                  <a:cubicBezTo>
                    <a:pt x="350" y="1016"/>
                    <a:pt x="350" y="1000"/>
                    <a:pt x="358" y="993"/>
                  </a:cubicBezTo>
                  <a:cubicBezTo>
                    <a:pt x="358" y="970"/>
                    <a:pt x="388" y="947"/>
                    <a:pt x="373" y="939"/>
                  </a:cubicBezTo>
                  <a:cubicBezTo>
                    <a:pt x="319" y="901"/>
                    <a:pt x="244" y="901"/>
                    <a:pt x="175" y="878"/>
                  </a:cubicBezTo>
                  <a:cubicBezTo>
                    <a:pt x="114" y="855"/>
                    <a:pt x="122" y="779"/>
                    <a:pt x="122" y="779"/>
                  </a:cubicBezTo>
                  <a:cubicBezTo>
                    <a:pt x="107" y="771"/>
                    <a:pt x="91" y="764"/>
                    <a:pt x="84" y="748"/>
                  </a:cubicBezTo>
                  <a:cubicBezTo>
                    <a:pt x="61" y="725"/>
                    <a:pt x="61" y="687"/>
                    <a:pt x="45" y="657"/>
                  </a:cubicBezTo>
                  <a:cubicBezTo>
                    <a:pt x="38" y="642"/>
                    <a:pt x="7" y="634"/>
                    <a:pt x="7" y="611"/>
                  </a:cubicBezTo>
                  <a:cubicBezTo>
                    <a:pt x="15" y="573"/>
                    <a:pt x="45" y="542"/>
                    <a:pt x="61" y="504"/>
                  </a:cubicBezTo>
                  <a:cubicBezTo>
                    <a:pt x="61" y="481"/>
                    <a:pt x="61" y="458"/>
                    <a:pt x="45" y="443"/>
                  </a:cubicBezTo>
                  <a:cubicBezTo>
                    <a:pt x="38" y="428"/>
                    <a:pt x="7" y="428"/>
                    <a:pt x="7" y="405"/>
                  </a:cubicBezTo>
                  <a:cubicBezTo>
                    <a:pt x="0" y="374"/>
                    <a:pt x="15" y="344"/>
                    <a:pt x="15" y="313"/>
                  </a:cubicBezTo>
                  <a:lnTo>
                    <a:pt x="15" y="313"/>
                  </a:lnTo>
                  <a:cubicBezTo>
                    <a:pt x="30" y="290"/>
                    <a:pt x="45" y="267"/>
                    <a:pt x="61" y="252"/>
                  </a:cubicBezTo>
                  <a:cubicBezTo>
                    <a:pt x="91" y="237"/>
                    <a:pt x="137" y="244"/>
                    <a:pt x="160" y="214"/>
                  </a:cubicBezTo>
                  <a:cubicBezTo>
                    <a:pt x="168" y="198"/>
                    <a:pt x="137" y="168"/>
                    <a:pt x="153" y="160"/>
                  </a:cubicBezTo>
                  <a:cubicBezTo>
                    <a:pt x="160" y="145"/>
                    <a:pt x="183" y="175"/>
                    <a:pt x="198" y="175"/>
                  </a:cubicBezTo>
                  <a:cubicBezTo>
                    <a:pt x="236" y="191"/>
                    <a:pt x="267" y="206"/>
                    <a:pt x="304" y="214"/>
                  </a:cubicBezTo>
                  <a:cubicBezTo>
                    <a:pt x="319" y="214"/>
                    <a:pt x="342" y="206"/>
                    <a:pt x="365" y="214"/>
                  </a:cubicBezTo>
                  <a:cubicBezTo>
                    <a:pt x="381" y="229"/>
                    <a:pt x="381" y="260"/>
                    <a:pt x="404" y="267"/>
                  </a:cubicBezTo>
                  <a:cubicBezTo>
                    <a:pt x="411" y="275"/>
                    <a:pt x="426" y="260"/>
                    <a:pt x="434" y="252"/>
                  </a:cubicBezTo>
                  <a:cubicBezTo>
                    <a:pt x="449" y="214"/>
                    <a:pt x="442" y="175"/>
                    <a:pt x="449" y="145"/>
                  </a:cubicBezTo>
                  <a:cubicBezTo>
                    <a:pt x="457" y="122"/>
                    <a:pt x="465" y="99"/>
                    <a:pt x="480" y="76"/>
                  </a:cubicBezTo>
                  <a:cubicBezTo>
                    <a:pt x="495" y="61"/>
                    <a:pt x="510" y="53"/>
                    <a:pt x="526" y="53"/>
                  </a:cubicBezTo>
                  <a:cubicBezTo>
                    <a:pt x="587" y="38"/>
                    <a:pt x="656" y="31"/>
                    <a:pt x="717" y="23"/>
                  </a:cubicBezTo>
                  <a:cubicBezTo>
                    <a:pt x="740" y="15"/>
                    <a:pt x="755" y="0"/>
                    <a:pt x="778" y="0"/>
                  </a:cubicBezTo>
                  <a:cubicBezTo>
                    <a:pt x="808" y="0"/>
                    <a:pt x="839" y="8"/>
                    <a:pt x="862" y="23"/>
                  </a:cubicBezTo>
                  <a:cubicBezTo>
                    <a:pt x="885" y="31"/>
                    <a:pt x="892" y="61"/>
                    <a:pt x="915" y="69"/>
                  </a:cubicBezTo>
                  <a:cubicBezTo>
                    <a:pt x="930" y="76"/>
                    <a:pt x="961" y="53"/>
                    <a:pt x="984" y="69"/>
                  </a:cubicBezTo>
                  <a:cubicBezTo>
                    <a:pt x="1015" y="92"/>
                    <a:pt x="1015" y="137"/>
                    <a:pt x="1038" y="160"/>
                  </a:cubicBezTo>
                  <a:cubicBezTo>
                    <a:pt x="1045" y="175"/>
                    <a:pt x="1076" y="183"/>
                    <a:pt x="1083" y="198"/>
                  </a:cubicBezTo>
                  <a:cubicBezTo>
                    <a:pt x="1091" y="214"/>
                    <a:pt x="1083" y="244"/>
                    <a:pt x="1099" y="260"/>
                  </a:cubicBezTo>
                  <a:cubicBezTo>
                    <a:pt x="1099" y="275"/>
                    <a:pt x="1129" y="260"/>
                    <a:pt x="1129" y="267"/>
                  </a:cubicBezTo>
                  <a:cubicBezTo>
                    <a:pt x="1129" y="298"/>
                    <a:pt x="1106" y="328"/>
                    <a:pt x="1106" y="359"/>
                  </a:cubicBezTo>
                  <a:cubicBezTo>
                    <a:pt x="1106" y="405"/>
                    <a:pt x="1121" y="443"/>
                    <a:pt x="1144" y="481"/>
                  </a:cubicBezTo>
                  <a:cubicBezTo>
                    <a:pt x="1152" y="512"/>
                    <a:pt x="1167" y="542"/>
                    <a:pt x="1190" y="557"/>
                  </a:cubicBezTo>
                  <a:cubicBezTo>
                    <a:pt x="1244" y="580"/>
                    <a:pt x="1313" y="565"/>
                    <a:pt x="1366" y="580"/>
                  </a:cubicBezTo>
                  <a:cubicBezTo>
                    <a:pt x="1419" y="603"/>
                    <a:pt x="1465" y="642"/>
                    <a:pt x="1511" y="672"/>
                  </a:cubicBezTo>
                  <a:lnTo>
                    <a:pt x="1511" y="672"/>
                  </a:lnTo>
                  <a:cubicBezTo>
                    <a:pt x="1511" y="725"/>
                    <a:pt x="1519" y="771"/>
                    <a:pt x="1488" y="802"/>
                  </a:cubicBezTo>
                  <a:cubicBezTo>
                    <a:pt x="1457" y="825"/>
                    <a:pt x="1358" y="901"/>
                    <a:pt x="1412" y="939"/>
                  </a:cubicBezTo>
                  <a:cubicBezTo>
                    <a:pt x="1496" y="1008"/>
                    <a:pt x="1244" y="1176"/>
                    <a:pt x="1182" y="1237"/>
                  </a:cubicBezTo>
                  <a:cubicBezTo>
                    <a:pt x="1022" y="1413"/>
                    <a:pt x="1022" y="1413"/>
                    <a:pt x="1022" y="1413"/>
                  </a:cubicBezTo>
                  <a:cubicBezTo>
                    <a:pt x="961" y="1474"/>
                    <a:pt x="923" y="1444"/>
                    <a:pt x="869" y="1436"/>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409" name="Freeform 192">
              <a:extLst>
                <a:ext uri="{FF2B5EF4-FFF2-40B4-BE49-F238E27FC236}">
                  <a16:creationId xmlns:a16="http://schemas.microsoft.com/office/drawing/2014/main" id="{FD425CE1-6695-43BC-B10A-37794DA90131}"/>
                </a:ext>
              </a:extLst>
            </p:cNvPr>
            <p:cNvSpPr>
              <a:spLocks noChangeArrowheads="1"/>
            </p:cNvSpPr>
            <p:nvPr/>
          </p:nvSpPr>
          <p:spPr bwMode="auto">
            <a:xfrm>
              <a:off x="6205134" y="4173538"/>
              <a:ext cx="150802" cy="55562"/>
            </a:xfrm>
            <a:custGeom>
              <a:avLst/>
              <a:gdLst>
                <a:gd name="T0" fmla="*/ 54 w 421"/>
                <a:gd name="T1" fmla="*/ 153 h 154"/>
                <a:gd name="T2" fmla="*/ 54 w 421"/>
                <a:gd name="T3" fmla="*/ 153 h 154"/>
                <a:gd name="T4" fmla="*/ 145 w 421"/>
                <a:gd name="T5" fmla="*/ 146 h 154"/>
                <a:gd name="T6" fmla="*/ 298 w 421"/>
                <a:gd name="T7" fmla="*/ 100 h 154"/>
                <a:gd name="T8" fmla="*/ 375 w 421"/>
                <a:gd name="T9" fmla="*/ 115 h 154"/>
                <a:gd name="T10" fmla="*/ 420 w 421"/>
                <a:gd name="T11" fmla="*/ 115 h 154"/>
                <a:gd name="T12" fmla="*/ 420 w 421"/>
                <a:gd name="T13" fmla="*/ 115 h 154"/>
                <a:gd name="T14" fmla="*/ 352 w 421"/>
                <a:gd name="T15" fmla="*/ 15 h 154"/>
                <a:gd name="T16" fmla="*/ 153 w 421"/>
                <a:gd name="T17" fmla="*/ 23 h 154"/>
                <a:gd name="T18" fmla="*/ 77 w 421"/>
                <a:gd name="T19" fmla="*/ 38 h 154"/>
                <a:gd name="T20" fmla="*/ 0 w 421"/>
                <a:gd name="T21" fmla="*/ 69 h 154"/>
                <a:gd name="T22" fmla="*/ 0 w 421"/>
                <a:gd name="T23" fmla="*/ 69 h 154"/>
                <a:gd name="T24" fmla="*/ 54 w 421"/>
                <a:gd name="T25" fmla="*/ 15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154">
                  <a:moveTo>
                    <a:pt x="54" y="153"/>
                  </a:moveTo>
                  <a:lnTo>
                    <a:pt x="54" y="153"/>
                  </a:lnTo>
                  <a:cubicBezTo>
                    <a:pt x="77" y="138"/>
                    <a:pt x="107" y="138"/>
                    <a:pt x="145" y="146"/>
                  </a:cubicBezTo>
                  <a:cubicBezTo>
                    <a:pt x="207" y="146"/>
                    <a:pt x="245" y="115"/>
                    <a:pt x="298" y="100"/>
                  </a:cubicBezTo>
                  <a:cubicBezTo>
                    <a:pt x="321" y="92"/>
                    <a:pt x="359" y="123"/>
                    <a:pt x="375" y="115"/>
                  </a:cubicBezTo>
                  <a:cubicBezTo>
                    <a:pt x="390" y="107"/>
                    <a:pt x="405" y="107"/>
                    <a:pt x="420" y="115"/>
                  </a:cubicBezTo>
                  <a:lnTo>
                    <a:pt x="420" y="115"/>
                  </a:lnTo>
                  <a:cubicBezTo>
                    <a:pt x="405" y="92"/>
                    <a:pt x="382" y="23"/>
                    <a:pt x="352" y="15"/>
                  </a:cubicBezTo>
                  <a:cubicBezTo>
                    <a:pt x="291" y="0"/>
                    <a:pt x="222" y="15"/>
                    <a:pt x="153" y="23"/>
                  </a:cubicBezTo>
                  <a:cubicBezTo>
                    <a:pt x="122" y="23"/>
                    <a:pt x="100" y="31"/>
                    <a:pt x="77" y="38"/>
                  </a:cubicBezTo>
                  <a:cubicBezTo>
                    <a:pt x="54" y="46"/>
                    <a:pt x="31" y="54"/>
                    <a:pt x="0" y="69"/>
                  </a:cubicBezTo>
                  <a:lnTo>
                    <a:pt x="0" y="69"/>
                  </a:lnTo>
                  <a:cubicBezTo>
                    <a:pt x="54" y="153"/>
                    <a:pt x="54" y="153"/>
                    <a:pt x="54" y="153"/>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410" name="Freeform 193">
              <a:extLst>
                <a:ext uri="{FF2B5EF4-FFF2-40B4-BE49-F238E27FC236}">
                  <a16:creationId xmlns:a16="http://schemas.microsoft.com/office/drawing/2014/main" id="{488E1D87-DEDB-443E-8696-4EA8BB3DB8C4}"/>
                </a:ext>
              </a:extLst>
            </p:cNvPr>
            <p:cNvSpPr>
              <a:spLocks noChangeArrowheads="1"/>
            </p:cNvSpPr>
            <p:nvPr/>
          </p:nvSpPr>
          <p:spPr bwMode="auto">
            <a:xfrm>
              <a:off x="5813047" y="2909888"/>
              <a:ext cx="1160387" cy="1028700"/>
            </a:xfrm>
            <a:custGeom>
              <a:avLst/>
              <a:gdLst>
                <a:gd name="T0" fmla="*/ 2695 w 3223"/>
                <a:gd name="T1" fmla="*/ 1391 h 2858"/>
                <a:gd name="T2" fmla="*/ 2481 w 3223"/>
                <a:gd name="T3" fmla="*/ 1368 h 2858"/>
                <a:gd name="T4" fmla="*/ 2481 w 3223"/>
                <a:gd name="T5" fmla="*/ 1658 h 2858"/>
                <a:gd name="T6" fmla="*/ 2466 w 3223"/>
                <a:gd name="T7" fmla="*/ 1765 h 2858"/>
                <a:gd name="T8" fmla="*/ 2558 w 3223"/>
                <a:gd name="T9" fmla="*/ 1772 h 2858"/>
                <a:gd name="T10" fmla="*/ 2733 w 3223"/>
                <a:gd name="T11" fmla="*/ 1772 h 2858"/>
                <a:gd name="T12" fmla="*/ 2520 w 3223"/>
                <a:gd name="T13" fmla="*/ 2185 h 2858"/>
                <a:gd name="T14" fmla="*/ 2153 w 3223"/>
                <a:gd name="T15" fmla="*/ 2857 h 2858"/>
                <a:gd name="T16" fmla="*/ 1832 w 3223"/>
                <a:gd name="T17" fmla="*/ 2742 h 2858"/>
                <a:gd name="T18" fmla="*/ 1771 w 3223"/>
                <a:gd name="T19" fmla="*/ 2452 h 2858"/>
                <a:gd name="T20" fmla="*/ 1680 w 3223"/>
                <a:gd name="T21" fmla="*/ 2345 h 2858"/>
                <a:gd name="T22" fmla="*/ 1504 w 3223"/>
                <a:gd name="T23" fmla="*/ 2208 h 2858"/>
                <a:gd name="T24" fmla="*/ 1168 w 3223"/>
                <a:gd name="T25" fmla="*/ 2238 h 2858"/>
                <a:gd name="T26" fmla="*/ 1076 w 3223"/>
                <a:gd name="T27" fmla="*/ 2437 h 2858"/>
                <a:gd name="T28" fmla="*/ 946 w 3223"/>
                <a:gd name="T29" fmla="*/ 2399 h 2858"/>
                <a:gd name="T30" fmla="*/ 802 w 3223"/>
                <a:gd name="T31" fmla="*/ 2399 h 2858"/>
                <a:gd name="T32" fmla="*/ 657 w 3223"/>
                <a:gd name="T33" fmla="*/ 2498 h 2858"/>
                <a:gd name="T34" fmla="*/ 420 w 3223"/>
                <a:gd name="T35" fmla="*/ 2452 h 2858"/>
                <a:gd name="T36" fmla="*/ 374 w 3223"/>
                <a:gd name="T37" fmla="*/ 2422 h 2858"/>
                <a:gd name="T38" fmla="*/ 214 w 3223"/>
                <a:gd name="T39" fmla="*/ 2330 h 2858"/>
                <a:gd name="T40" fmla="*/ 107 w 3223"/>
                <a:gd name="T41" fmla="*/ 2322 h 2858"/>
                <a:gd name="T42" fmla="*/ 0 w 3223"/>
                <a:gd name="T43" fmla="*/ 2330 h 2858"/>
                <a:gd name="T44" fmla="*/ 84 w 3223"/>
                <a:gd name="T45" fmla="*/ 2040 h 2858"/>
                <a:gd name="T46" fmla="*/ 153 w 3223"/>
                <a:gd name="T47" fmla="*/ 1902 h 2858"/>
                <a:gd name="T48" fmla="*/ 283 w 3223"/>
                <a:gd name="T49" fmla="*/ 1849 h 2858"/>
                <a:gd name="T50" fmla="*/ 474 w 3223"/>
                <a:gd name="T51" fmla="*/ 1841 h 2858"/>
                <a:gd name="T52" fmla="*/ 764 w 3223"/>
                <a:gd name="T53" fmla="*/ 1788 h 2858"/>
                <a:gd name="T54" fmla="*/ 795 w 3223"/>
                <a:gd name="T55" fmla="*/ 1558 h 2858"/>
                <a:gd name="T56" fmla="*/ 1191 w 3223"/>
                <a:gd name="T57" fmla="*/ 1268 h 2858"/>
                <a:gd name="T58" fmla="*/ 1374 w 3223"/>
                <a:gd name="T59" fmla="*/ 1138 h 2858"/>
                <a:gd name="T60" fmla="*/ 1298 w 3223"/>
                <a:gd name="T61" fmla="*/ 886 h 2858"/>
                <a:gd name="T62" fmla="*/ 1366 w 3223"/>
                <a:gd name="T63" fmla="*/ 642 h 2858"/>
                <a:gd name="T64" fmla="*/ 1588 w 3223"/>
                <a:gd name="T65" fmla="*/ 512 h 2858"/>
                <a:gd name="T66" fmla="*/ 1763 w 3223"/>
                <a:gd name="T67" fmla="*/ 604 h 2858"/>
                <a:gd name="T68" fmla="*/ 1824 w 3223"/>
                <a:gd name="T69" fmla="*/ 497 h 2858"/>
                <a:gd name="T70" fmla="*/ 1710 w 3223"/>
                <a:gd name="T71" fmla="*/ 374 h 2858"/>
                <a:gd name="T72" fmla="*/ 1641 w 3223"/>
                <a:gd name="T73" fmla="*/ 69 h 2858"/>
                <a:gd name="T74" fmla="*/ 2367 w 3223"/>
                <a:gd name="T75" fmla="*/ 38 h 2858"/>
                <a:gd name="T76" fmla="*/ 2642 w 3223"/>
                <a:gd name="T77" fmla="*/ 38 h 2858"/>
                <a:gd name="T78" fmla="*/ 2970 w 3223"/>
                <a:gd name="T79" fmla="*/ 107 h 2858"/>
                <a:gd name="T80" fmla="*/ 3116 w 3223"/>
                <a:gd name="T81" fmla="*/ 283 h 2858"/>
                <a:gd name="T82" fmla="*/ 3131 w 3223"/>
                <a:gd name="T83" fmla="*/ 848 h 2858"/>
                <a:gd name="T84" fmla="*/ 2924 w 3223"/>
                <a:gd name="T85" fmla="*/ 1100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23" h="2858">
                  <a:moveTo>
                    <a:pt x="2756" y="1398"/>
                  </a:moveTo>
                  <a:lnTo>
                    <a:pt x="2756" y="1398"/>
                  </a:lnTo>
                  <a:cubicBezTo>
                    <a:pt x="2733" y="1391"/>
                    <a:pt x="2718" y="1383"/>
                    <a:pt x="2695" y="1391"/>
                  </a:cubicBezTo>
                  <a:cubicBezTo>
                    <a:pt x="2672" y="1391"/>
                    <a:pt x="2657" y="1436"/>
                    <a:pt x="2627" y="1436"/>
                  </a:cubicBezTo>
                  <a:cubicBezTo>
                    <a:pt x="2596" y="1429"/>
                    <a:pt x="2588" y="1391"/>
                    <a:pt x="2566" y="1375"/>
                  </a:cubicBezTo>
                  <a:cubicBezTo>
                    <a:pt x="2535" y="1368"/>
                    <a:pt x="2504" y="1352"/>
                    <a:pt x="2481" y="1368"/>
                  </a:cubicBezTo>
                  <a:cubicBezTo>
                    <a:pt x="2459" y="1383"/>
                    <a:pt x="2436" y="1421"/>
                    <a:pt x="2443" y="1459"/>
                  </a:cubicBezTo>
                  <a:cubicBezTo>
                    <a:pt x="2451" y="1505"/>
                    <a:pt x="2504" y="1536"/>
                    <a:pt x="2512" y="1581"/>
                  </a:cubicBezTo>
                  <a:cubicBezTo>
                    <a:pt x="2512" y="1612"/>
                    <a:pt x="2504" y="1643"/>
                    <a:pt x="2481" y="1658"/>
                  </a:cubicBezTo>
                  <a:cubicBezTo>
                    <a:pt x="2443" y="1673"/>
                    <a:pt x="2397" y="1627"/>
                    <a:pt x="2367" y="1650"/>
                  </a:cubicBezTo>
                  <a:cubicBezTo>
                    <a:pt x="2336" y="1681"/>
                    <a:pt x="2329" y="1742"/>
                    <a:pt x="2352" y="1772"/>
                  </a:cubicBezTo>
                  <a:cubicBezTo>
                    <a:pt x="2374" y="1803"/>
                    <a:pt x="2428" y="1742"/>
                    <a:pt x="2466" y="1765"/>
                  </a:cubicBezTo>
                  <a:cubicBezTo>
                    <a:pt x="2481" y="1772"/>
                    <a:pt x="2436" y="1803"/>
                    <a:pt x="2451" y="1818"/>
                  </a:cubicBezTo>
                  <a:cubicBezTo>
                    <a:pt x="2459" y="1833"/>
                    <a:pt x="2481" y="1826"/>
                    <a:pt x="2497" y="1818"/>
                  </a:cubicBezTo>
                  <a:cubicBezTo>
                    <a:pt x="2520" y="1810"/>
                    <a:pt x="2535" y="1788"/>
                    <a:pt x="2558" y="1772"/>
                  </a:cubicBezTo>
                  <a:cubicBezTo>
                    <a:pt x="2604" y="1749"/>
                    <a:pt x="2642" y="1704"/>
                    <a:pt x="2695" y="1711"/>
                  </a:cubicBezTo>
                  <a:cubicBezTo>
                    <a:pt x="2726" y="1711"/>
                    <a:pt x="2718" y="1749"/>
                    <a:pt x="2733" y="1772"/>
                  </a:cubicBezTo>
                  <a:lnTo>
                    <a:pt x="2733" y="1772"/>
                  </a:lnTo>
                  <a:cubicBezTo>
                    <a:pt x="2703" y="1864"/>
                    <a:pt x="2657" y="1963"/>
                    <a:pt x="2596" y="2040"/>
                  </a:cubicBezTo>
                  <a:cubicBezTo>
                    <a:pt x="2604" y="2070"/>
                    <a:pt x="2550" y="2170"/>
                    <a:pt x="2520" y="2177"/>
                  </a:cubicBezTo>
                  <a:cubicBezTo>
                    <a:pt x="2520" y="2177"/>
                    <a:pt x="2520" y="2177"/>
                    <a:pt x="2520" y="2185"/>
                  </a:cubicBezTo>
                  <a:cubicBezTo>
                    <a:pt x="2627" y="2208"/>
                    <a:pt x="2405" y="2552"/>
                    <a:pt x="2382" y="2597"/>
                  </a:cubicBezTo>
                  <a:cubicBezTo>
                    <a:pt x="2329" y="2666"/>
                    <a:pt x="2245" y="2689"/>
                    <a:pt x="2191" y="2750"/>
                  </a:cubicBezTo>
                  <a:cubicBezTo>
                    <a:pt x="2161" y="2781"/>
                    <a:pt x="2153" y="2819"/>
                    <a:pt x="2153" y="2857"/>
                  </a:cubicBezTo>
                  <a:lnTo>
                    <a:pt x="2153" y="2857"/>
                  </a:lnTo>
                  <a:cubicBezTo>
                    <a:pt x="2107" y="2827"/>
                    <a:pt x="2061" y="2788"/>
                    <a:pt x="2008" y="2765"/>
                  </a:cubicBezTo>
                  <a:cubicBezTo>
                    <a:pt x="1955" y="2750"/>
                    <a:pt x="1886" y="2765"/>
                    <a:pt x="1832" y="2742"/>
                  </a:cubicBezTo>
                  <a:cubicBezTo>
                    <a:pt x="1809" y="2727"/>
                    <a:pt x="1794" y="2697"/>
                    <a:pt x="1786" y="2666"/>
                  </a:cubicBezTo>
                  <a:cubicBezTo>
                    <a:pt x="1763" y="2628"/>
                    <a:pt x="1748" y="2590"/>
                    <a:pt x="1748" y="2544"/>
                  </a:cubicBezTo>
                  <a:cubicBezTo>
                    <a:pt x="1748" y="2513"/>
                    <a:pt x="1771" y="2483"/>
                    <a:pt x="1771" y="2452"/>
                  </a:cubicBezTo>
                  <a:cubicBezTo>
                    <a:pt x="1771" y="2445"/>
                    <a:pt x="1741" y="2460"/>
                    <a:pt x="1741" y="2445"/>
                  </a:cubicBezTo>
                  <a:cubicBezTo>
                    <a:pt x="1725" y="2429"/>
                    <a:pt x="1733" y="2399"/>
                    <a:pt x="1725" y="2383"/>
                  </a:cubicBezTo>
                  <a:cubicBezTo>
                    <a:pt x="1718" y="2368"/>
                    <a:pt x="1687" y="2360"/>
                    <a:pt x="1680" y="2345"/>
                  </a:cubicBezTo>
                  <a:cubicBezTo>
                    <a:pt x="1657" y="2322"/>
                    <a:pt x="1657" y="2277"/>
                    <a:pt x="1626" y="2254"/>
                  </a:cubicBezTo>
                  <a:cubicBezTo>
                    <a:pt x="1603" y="2238"/>
                    <a:pt x="1572" y="2261"/>
                    <a:pt x="1557" y="2254"/>
                  </a:cubicBezTo>
                  <a:cubicBezTo>
                    <a:pt x="1534" y="2246"/>
                    <a:pt x="1527" y="2216"/>
                    <a:pt x="1504" y="2208"/>
                  </a:cubicBezTo>
                  <a:cubicBezTo>
                    <a:pt x="1481" y="2193"/>
                    <a:pt x="1450" y="2185"/>
                    <a:pt x="1420" y="2185"/>
                  </a:cubicBezTo>
                  <a:cubicBezTo>
                    <a:pt x="1397" y="2185"/>
                    <a:pt x="1382" y="2200"/>
                    <a:pt x="1359" y="2208"/>
                  </a:cubicBezTo>
                  <a:cubicBezTo>
                    <a:pt x="1298" y="2216"/>
                    <a:pt x="1229" y="2223"/>
                    <a:pt x="1168" y="2238"/>
                  </a:cubicBezTo>
                  <a:cubicBezTo>
                    <a:pt x="1152" y="2238"/>
                    <a:pt x="1137" y="2246"/>
                    <a:pt x="1122" y="2261"/>
                  </a:cubicBezTo>
                  <a:cubicBezTo>
                    <a:pt x="1107" y="2284"/>
                    <a:pt x="1099" y="2307"/>
                    <a:pt x="1091" y="2330"/>
                  </a:cubicBezTo>
                  <a:cubicBezTo>
                    <a:pt x="1084" y="2360"/>
                    <a:pt x="1091" y="2399"/>
                    <a:pt x="1076" y="2437"/>
                  </a:cubicBezTo>
                  <a:cubicBezTo>
                    <a:pt x="1068" y="2445"/>
                    <a:pt x="1053" y="2460"/>
                    <a:pt x="1046" y="2452"/>
                  </a:cubicBezTo>
                  <a:cubicBezTo>
                    <a:pt x="1023" y="2445"/>
                    <a:pt x="1023" y="2414"/>
                    <a:pt x="1007" y="2399"/>
                  </a:cubicBezTo>
                  <a:cubicBezTo>
                    <a:pt x="984" y="2391"/>
                    <a:pt x="961" y="2399"/>
                    <a:pt x="946" y="2399"/>
                  </a:cubicBezTo>
                  <a:cubicBezTo>
                    <a:pt x="909" y="2391"/>
                    <a:pt x="878" y="2376"/>
                    <a:pt x="840" y="2360"/>
                  </a:cubicBezTo>
                  <a:cubicBezTo>
                    <a:pt x="825" y="2360"/>
                    <a:pt x="802" y="2330"/>
                    <a:pt x="795" y="2345"/>
                  </a:cubicBezTo>
                  <a:cubicBezTo>
                    <a:pt x="779" y="2353"/>
                    <a:pt x="810" y="2383"/>
                    <a:pt x="802" y="2399"/>
                  </a:cubicBezTo>
                  <a:cubicBezTo>
                    <a:pt x="779" y="2429"/>
                    <a:pt x="733" y="2422"/>
                    <a:pt x="703" y="2437"/>
                  </a:cubicBezTo>
                  <a:cubicBezTo>
                    <a:pt x="687" y="2452"/>
                    <a:pt x="672" y="2475"/>
                    <a:pt x="657" y="2498"/>
                  </a:cubicBezTo>
                  <a:lnTo>
                    <a:pt x="657" y="2498"/>
                  </a:lnTo>
                  <a:cubicBezTo>
                    <a:pt x="626" y="2483"/>
                    <a:pt x="596" y="2460"/>
                    <a:pt x="565" y="2460"/>
                  </a:cubicBezTo>
                  <a:cubicBezTo>
                    <a:pt x="542" y="2460"/>
                    <a:pt x="535" y="2490"/>
                    <a:pt x="520" y="2490"/>
                  </a:cubicBezTo>
                  <a:cubicBezTo>
                    <a:pt x="481" y="2490"/>
                    <a:pt x="451" y="2452"/>
                    <a:pt x="420" y="2452"/>
                  </a:cubicBezTo>
                  <a:cubicBezTo>
                    <a:pt x="405" y="2445"/>
                    <a:pt x="390" y="2460"/>
                    <a:pt x="374" y="2460"/>
                  </a:cubicBezTo>
                  <a:cubicBezTo>
                    <a:pt x="367" y="2460"/>
                    <a:pt x="374" y="2452"/>
                    <a:pt x="374" y="2445"/>
                  </a:cubicBezTo>
                  <a:cubicBezTo>
                    <a:pt x="374" y="2437"/>
                    <a:pt x="382" y="2429"/>
                    <a:pt x="374" y="2422"/>
                  </a:cubicBezTo>
                  <a:cubicBezTo>
                    <a:pt x="374" y="2391"/>
                    <a:pt x="374" y="2353"/>
                    <a:pt x="344" y="2338"/>
                  </a:cubicBezTo>
                  <a:cubicBezTo>
                    <a:pt x="321" y="2322"/>
                    <a:pt x="290" y="2345"/>
                    <a:pt x="260" y="2345"/>
                  </a:cubicBezTo>
                  <a:cubicBezTo>
                    <a:pt x="245" y="2345"/>
                    <a:pt x="229" y="2322"/>
                    <a:pt x="214" y="2330"/>
                  </a:cubicBezTo>
                  <a:cubicBezTo>
                    <a:pt x="199" y="2338"/>
                    <a:pt x="206" y="2368"/>
                    <a:pt x="191" y="2376"/>
                  </a:cubicBezTo>
                  <a:cubicBezTo>
                    <a:pt x="176" y="2383"/>
                    <a:pt x="153" y="2383"/>
                    <a:pt x="138" y="2376"/>
                  </a:cubicBezTo>
                  <a:cubicBezTo>
                    <a:pt x="122" y="2360"/>
                    <a:pt x="122" y="2330"/>
                    <a:pt x="107" y="2322"/>
                  </a:cubicBezTo>
                  <a:cubicBezTo>
                    <a:pt x="76" y="2322"/>
                    <a:pt x="61" y="2360"/>
                    <a:pt x="38" y="2360"/>
                  </a:cubicBezTo>
                  <a:cubicBezTo>
                    <a:pt x="23" y="2360"/>
                    <a:pt x="15" y="2338"/>
                    <a:pt x="0" y="2330"/>
                  </a:cubicBezTo>
                  <a:lnTo>
                    <a:pt x="0" y="2330"/>
                  </a:lnTo>
                  <a:cubicBezTo>
                    <a:pt x="23" y="2284"/>
                    <a:pt x="53" y="2254"/>
                    <a:pt x="69" y="2208"/>
                  </a:cubicBezTo>
                  <a:cubicBezTo>
                    <a:pt x="84" y="2170"/>
                    <a:pt x="84" y="2124"/>
                    <a:pt x="92" y="2085"/>
                  </a:cubicBezTo>
                  <a:cubicBezTo>
                    <a:pt x="92" y="2070"/>
                    <a:pt x="84" y="2055"/>
                    <a:pt x="84" y="2040"/>
                  </a:cubicBezTo>
                  <a:cubicBezTo>
                    <a:pt x="92" y="2024"/>
                    <a:pt x="107" y="2009"/>
                    <a:pt x="99" y="2002"/>
                  </a:cubicBezTo>
                  <a:cubicBezTo>
                    <a:pt x="99" y="1979"/>
                    <a:pt x="69" y="1956"/>
                    <a:pt x="84" y="1933"/>
                  </a:cubicBezTo>
                  <a:cubicBezTo>
                    <a:pt x="92" y="1910"/>
                    <a:pt x="130" y="1910"/>
                    <a:pt x="153" y="1902"/>
                  </a:cubicBezTo>
                  <a:cubicBezTo>
                    <a:pt x="160" y="1895"/>
                    <a:pt x="168" y="1887"/>
                    <a:pt x="176" y="1879"/>
                  </a:cubicBezTo>
                  <a:lnTo>
                    <a:pt x="176" y="1879"/>
                  </a:lnTo>
                  <a:cubicBezTo>
                    <a:pt x="214" y="1872"/>
                    <a:pt x="245" y="1849"/>
                    <a:pt x="283" y="1849"/>
                  </a:cubicBezTo>
                  <a:cubicBezTo>
                    <a:pt x="290" y="1849"/>
                    <a:pt x="298" y="1864"/>
                    <a:pt x="306" y="1864"/>
                  </a:cubicBezTo>
                  <a:cubicBezTo>
                    <a:pt x="359" y="1856"/>
                    <a:pt x="397" y="1826"/>
                    <a:pt x="443" y="1818"/>
                  </a:cubicBezTo>
                  <a:cubicBezTo>
                    <a:pt x="458" y="1818"/>
                    <a:pt x="458" y="1841"/>
                    <a:pt x="474" y="1841"/>
                  </a:cubicBezTo>
                  <a:cubicBezTo>
                    <a:pt x="512" y="1849"/>
                    <a:pt x="550" y="1841"/>
                    <a:pt x="588" y="1833"/>
                  </a:cubicBezTo>
                  <a:cubicBezTo>
                    <a:pt x="619" y="1826"/>
                    <a:pt x="649" y="1795"/>
                    <a:pt x="687" y="1788"/>
                  </a:cubicBezTo>
                  <a:cubicBezTo>
                    <a:pt x="710" y="1780"/>
                    <a:pt x="741" y="1795"/>
                    <a:pt x="764" y="1788"/>
                  </a:cubicBezTo>
                  <a:cubicBezTo>
                    <a:pt x="787" y="1780"/>
                    <a:pt x="817" y="1765"/>
                    <a:pt x="825" y="1742"/>
                  </a:cubicBezTo>
                  <a:cubicBezTo>
                    <a:pt x="840" y="1704"/>
                    <a:pt x="810" y="1666"/>
                    <a:pt x="802" y="1627"/>
                  </a:cubicBezTo>
                  <a:cubicBezTo>
                    <a:pt x="802" y="1604"/>
                    <a:pt x="779" y="1574"/>
                    <a:pt x="795" y="1558"/>
                  </a:cubicBezTo>
                  <a:cubicBezTo>
                    <a:pt x="840" y="1528"/>
                    <a:pt x="909" y="1543"/>
                    <a:pt x="946" y="1497"/>
                  </a:cubicBezTo>
                  <a:cubicBezTo>
                    <a:pt x="992" y="1452"/>
                    <a:pt x="961" y="1368"/>
                    <a:pt x="1007" y="1322"/>
                  </a:cubicBezTo>
                  <a:cubicBezTo>
                    <a:pt x="1053" y="1276"/>
                    <a:pt x="1130" y="1268"/>
                    <a:pt x="1191" y="1268"/>
                  </a:cubicBezTo>
                  <a:cubicBezTo>
                    <a:pt x="1229" y="1261"/>
                    <a:pt x="1267" y="1314"/>
                    <a:pt x="1298" y="1306"/>
                  </a:cubicBezTo>
                  <a:cubicBezTo>
                    <a:pt x="1336" y="1299"/>
                    <a:pt x="1351" y="1253"/>
                    <a:pt x="1374" y="1222"/>
                  </a:cubicBezTo>
                  <a:cubicBezTo>
                    <a:pt x="1374" y="1222"/>
                    <a:pt x="1374" y="1154"/>
                    <a:pt x="1374" y="1138"/>
                  </a:cubicBezTo>
                  <a:cubicBezTo>
                    <a:pt x="1374" y="1123"/>
                    <a:pt x="1374" y="1024"/>
                    <a:pt x="1374" y="1024"/>
                  </a:cubicBezTo>
                  <a:cubicBezTo>
                    <a:pt x="1382" y="1001"/>
                    <a:pt x="1412" y="986"/>
                    <a:pt x="1405" y="970"/>
                  </a:cubicBezTo>
                  <a:cubicBezTo>
                    <a:pt x="1382" y="932"/>
                    <a:pt x="1298" y="932"/>
                    <a:pt x="1298" y="886"/>
                  </a:cubicBezTo>
                  <a:cubicBezTo>
                    <a:pt x="1290" y="841"/>
                    <a:pt x="1389" y="833"/>
                    <a:pt x="1397" y="787"/>
                  </a:cubicBezTo>
                  <a:cubicBezTo>
                    <a:pt x="1397" y="757"/>
                    <a:pt x="1313" y="780"/>
                    <a:pt x="1305" y="749"/>
                  </a:cubicBezTo>
                  <a:cubicBezTo>
                    <a:pt x="1298" y="711"/>
                    <a:pt x="1336" y="672"/>
                    <a:pt x="1366" y="642"/>
                  </a:cubicBezTo>
                  <a:cubicBezTo>
                    <a:pt x="1389" y="627"/>
                    <a:pt x="1427" y="649"/>
                    <a:pt x="1450" y="634"/>
                  </a:cubicBezTo>
                  <a:cubicBezTo>
                    <a:pt x="1481" y="611"/>
                    <a:pt x="1481" y="558"/>
                    <a:pt x="1511" y="535"/>
                  </a:cubicBezTo>
                  <a:cubicBezTo>
                    <a:pt x="1534" y="520"/>
                    <a:pt x="1565" y="505"/>
                    <a:pt x="1588" y="512"/>
                  </a:cubicBezTo>
                  <a:cubicBezTo>
                    <a:pt x="1618" y="527"/>
                    <a:pt x="1618" y="573"/>
                    <a:pt x="1649" y="588"/>
                  </a:cubicBezTo>
                  <a:cubicBezTo>
                    <a:pt x="1664" y="596"/>
                    <a:pt x="1664" y="558"/>
                    <a:pt x="1672" y="558"/>
                  </a:cubicBezTo>
                  <a:cubicBezTo>
                    <a:pt x="1710" y="558"/>
                    <a:pt x="1733" y="604"/>
                    <a:pt x="1763" y="604"/>
                  </a:cubicBezTo>
                  <a:cubicBezTo>
                    <a:pt x="1794" y="604"/>
                    <a:pt x="1809" y="566"/>
                    <a:pt x="1832" y="550"/>
                  </a:cubicBezTo>
                  <a:cubicBezTo>
                    <a:pt x="1840" y="543"/>
                    <a:pt x="1863" y="535"/>
                    <a:pt x="1863" y="520"/>
                  </a:cubicBezTo>
                  <a:cubicBezTo>
                    <a:pt x="1863" y="505"/>
                    <a:pt x="1840" y="497"/>
                    <a:pt x="1824" y="497"/>
                  </a:cubicBezTo>
                  <a:cubicBezTo>
                    <a:pt x="1809" y="489"/>
                    <a:pt x="1786" y="512"/>
                    <a:pt x="1771" y="505"/>
                  </a:cubicBezTo>
                  <a:cubicBezTo>
                    <a:pt x="1748" y="497"/>
                    <a:pt x="1718" y="489"/>
                    <a:pt x="1702" y="466"/>
                  </a:cubicBezTo>
                  <a:cubicBezTo>
                    <a:pt x="1687" y="436"/>
                    <a:pt x="1725" y="405"/>
                    <a:pt x="1710" y="374"/>
                  </a:cubicBezTo>
                  <a:cubicBezTo>
                    <a:pt x="1687" y="336"/>
                    <a:pt x="1626" y="336"/>
                    <a:pt x="1618" y="298"/>
                  </a:cubicBezTo>
                  <a:cubicBezTo>
                    <a:pt x="1603" y="245"/>
                    <a:pt x="1649" y="199"/>
                    <a:pt x="1657" y="153"/>
                  </a:cubicBezTo>
                  <a:cubicBezTo>
                    <a:pt x="1657" y="107"/>
                    <a:pt x="1649" y="115"/>
                    <a:pt x="1641" y="69"/>
                  </a:cubicBezTo>
                  <a:lnTo>
                    <a:pt x="1641" y="69"/>
                  </a:lnTo>
                  <a:cubicBezTo>
                    <a:pt x="1664" y="77"/>
                    <a:pt x="1687" y="77"/>
                    <a:pt x="1702" y="77"/>
                  </a:cubicBezTo>
                  <a:cubicBezTo>
                    <a:pt x="1817" y="54"/>
                    <a:pt x="2321" y="214"/>
                    <a:pt x="2367" y="38"/>
                  </a:cubicBezTo>
                  <a:lnTo>
                    <a:pt x="2367" y="38"/>
                  </a:lnTo>
                  <a:cubicBezTo>
                    <a:pt x="2405" y="38"/>
                    <a:pt x="2451" y="92"/>
                    <a:pt x="2497" y="92"/>
                  </a:cubicBezTo>
                  <a:cubicBezTo>
                    <a:pt x="2558" y="100"/>
                    <a:pt x="2604" y="92"/>
                    <a:pt x="2642" y="38"/>
                  </a:cubicBezTo>
                  <a:cubicBezTo>
                    <a:pt x="2672" y="0"/>
                    <a:pt x="2672" y="0"/>
                    <a:pt x="2672" y="0"/>
                  </a:cubicBezTo>
                  <a:cubicBezTo>
                    <a:pt x="2711" y="0"/>
                    <a:pt x="2756" y="61"/>
                    <a:pt x="2802" y="77"/>
                  </a:cubicBezTo>
                  <a:cubicBezTo>
                    <a:pt x="2863" y="92"/>
                    <a:pt x="2902" y="107"/>
                    <a:pt x="2970" y="107"/>
                  </a:cubicBezTo>
                  <a:cubicBezTo>
                    <a:pt x="2970" y="107"/>
                    <a:pt x="2970" y="107"/>
                    <a:pt x="2970" y="115"/>
                  </a:cubicBezTo>
                  <a:cubicBezTo>
                    <a:pt x="2993" y="168"/>
                    <a:pt x="2993" y="168"/>
                    <a:pt x="2993" y="168"/>
                  </a:cubicBezTo>
                  <a:cubicBezTo>
                    <a:pt x="3008" y="214"/>
                    <a:pt x="3070" y="268"/>
                    <a:pt x="3116" y="283"/>
                  </a:cubicBezTo>
                  <a:cubicBezTo>
                    <a:pt x="3116" y="367"/>
                    <a:pt x="3123" y="382"/>
                    <a:pt x="3146" y="466"/>
                  </a:cubicBezTo>
                  <a:cubicBezTo>
                    <a:pt x="3169" y="535"/>
                    <a:pt x="3161" y="604"/>
                    <a:pt x="3177" y="672"/>
                  </a:cubicBezTo>
                  <a:cubicBezTo>
                    <a:pt x="3222" y="680"/>
                    <a:pt x="3138" y="818"/>
                    <a:pt x="3131" y="848"/>
                  </a:cubicBezTo>
                  <a:cubicBezTo>
                    <a:pt x="3116" y="871"/>
                    <a:pt x="3085" y="879"/>
                    <a:pt x="3062" y="902"/>
                  </a:cubicBezTo>
                  <a:cubicBezTo>
                    <a:pt x="3039" y="932"/>
                    <a:pt x="3062" y="970"/>
                    <a:pt x="3008" y="993"/>
                  </a:cubicBezTo>
                  <a:cubicBezTo>
                    <a:pt x="3001" y="1016"/>
                    <a:pt x="2940" y="1077"/>
                    <a:pt x="2924" y="1100"/>
                  </a:cubicBezTo>
                  <a:cubicBezTo>
                    <a:pt x="2863" y="1184"/>
                    <a:pt x="2802" y="1291"/>
                    <a:pt x="2756" y="1398"/>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411" name="Freeform 194">
              <a:extLst>
                <a:ext uri="{FF2B5EF4-FFF2-40B4-BE49-F238E27FC236}">
                  <a16:creationId xmlns:a16="http://schemas.microsoft.com/office/drawing/2014/main" id="{A749A3AA-F94B-4AD9-BD31-4AD35F858DC6}"/>
                </a:ext>
              </a:extLst>
            </p:cNvPr>
            <p:cNvSpPr>
              <a:spLocks noChangeArrowheads="1"/>
            </p:cNvSpPr>
            <p:nvPr/>
          </p:nvSpPr>
          <p:spPr bwMode="auto">
            <a:xfrm>
              <a:off x="4119295" y="1876425"/>
              <a:ext cx="2136636" cy="2298700"/>
            </a:xfrm>
            <a:custGeom>
              <a:avLst/>
              <a:gdLst>
                <a:gd name="T0" fmla="*/ 1039 w 5935"/>
                <a:gd name="T1" fmla="*/ 5240 h 6387"/>
                <a:gd name="T2" fmla="*/ 840 w 5935"/>
                <a:gd name="T3" fmla="*/ 5401 h 6387"/>
                <a:gd name="T4" fmla="*/ 817 w 5935"/>
                <a:gd name="T5" fmla="*/ 4835 h 6387"/>
                <a:gd name="T6" fmla="*/ 321 w 5935"/>
                <a:gd name="T7" fmla="*/ 4767 h 6387"/>
                <a:gd name="T8" fmla="*/ 306 w 5935"/>
                <a:gd name="T9" fmla="*/ 4782 h 6387"/>
                <a:gd name="T10" fmla="*/ 1046 w 5935"/>
                <a:gd name="T11" fmla="*/ 3919 h 6387"/>
                <a:gd name="T12" fmla="*/ 710 w 5935"/>
                <a:gd name="T13" fmla="*/ 2910 h 6387"/>
                <a:gd name="T14" fmla="*/ 535 w 5935"/>
                <a:gd name="T15" fmla="*/ 3506 h 6387"/>
                <a:gd name="T16" fmla="*/ 244 w 5935"/>
                <a:gd name="T17" fmla="*/ 3483 h 6387"/>
                <a:gd name="T18" fmla="*/ 374 w 5935"/>
                <a:gd name="T19" fmla="*/ 3926 h 6387"/>
                <a:gd name="T20" fmla="*/ 794 w 5935"/>
                <a:gd name="T21" fmla="*/ 4392 h 6387"/>
                <a:gd name="T22" fmla="*/ 1482 w 5935"/>
                <a:gd name="T23" fmla="*/ 4430 h 6387"/>
                <a:gd name="T24" fmla="*/ 1772 w 5935"/>
                <a:gd name="T25" fmla="*/ 4194 h 6387"/>
                <a:gd name="T26" fmla="*/ 1260 w 5935"/>
                <a:gd name="T27" fmla="*/ 4094 h 6387"/>
                <a:gd name="T28" fmla="*/ 1268 w 5935"/>
                <a:gd name="T29" fmla="*/ 3552 h 6387"/>
                <a:gd name="T30" fmla="*/ 1115 w 5935"/>
                <a:gd name="T31" fmla="*/ 3743 h 6387"/>
                <a:gd name="T32" fmla="*/ 1268 w 5935"/>
                <a:gd name="T33" fmla="*/ 3308 h 6387"/>
                <a:gd name="T34" fmla="*/ 1253 w 5935"/>
                <a:gd name="T35" fmla="*/ 3399 h 6387"/>
                <a:gd name="T36" fmla="*/ 932 w 5935"/>
                <a:gd name="T37" fmla="*/ 4538 h 6387"/>
                <a:gd name="T38" fmla="*/ 4270 w 5935"/>
                <a:gd name="T39" fmla="*/ 3231 h 6387"/>
                <a:gd name="T40" fmla="*/ 4231 w 5935"/>
                <a:gd name="T41" fmla="*/ 3269 h 6387"/>
                <a:gd name="T42" fmla="*/ 3842 w 5935"/>
                <a:gd name="T43" fmla="*/ 3079 h 6387"/>
                <a:gd name="T44" fmla="*/ 4438 w 5935"/>
                <a:gd name="T45" fmla="*/ 2941 h 6387"/>
                <a:gd name="T46" fmla="*/ 3995 w 5935"/>
                <a:gd name="T47" fmla="*/ 2429 h 6387"/>
                <a:gd name="T48" fmla="*/ 4644 w 5935"/>
                <a:gd name="T49" fmla="*/ 1933 h 6387"/>
                <a:gd name="T50" fmla="*/ 5674 w 5935"/>
                <a:gd name="T51" fmla="*/ 1024 h 6387"/>
                <a:gd name="T52" fmla="*/ 5622 w 5935"/>
                <a:gd name="T53" fmla="*/ 54 h 6387"/>
                <a:gd name="T54" fmla="*/ 4682 w 5935"/>
                <a:gd name="T55" fmla="*/ 313 h 6387"/>
                <a:gd name="T56" fmla="*/ 3712 w 5935"/>
                <a:gd name="T57" fmla="*/ 367 h 6387"/>
                <a:gd name="T58" fmla="*/ 3101 w 5935"/>
                <a:gd name="T59" fmla="*/ 451 h 6387"/>
                <a:gd name="T60" fmla="*/ 2704 w 5935"/>
                <a:gd name="T61" fmla="*/ 619 h 6387"/>
                <a:gd name="T62" fmla="*/ 2696 w 5935"/>
                <a:gd name="T63" fmla="*/ 1253 h 6387"/>
                <a:gd name="T64" fmla="*/ 2368 w 5935"/>
                <a:gd name="T65" fmla="*/ 1650 h 6387"/>
                <a:gd name="T66" fmla="*/ 2475 w 5935"/>
                <a:gd name="T67" fmla="*/ 2246 h 6387"/>
                <a:gd name="T68" fmla="*/ 2436 w 5935"/>
                <a:gd name="T69" fmla="*/ 2468 h 6387"/>
                <a:gd name="T70" fmla="*/ 1871 w 5935"/>
                <a:gd name="T71" fmla="*/ 2674 h 6387"/>
                <a:gd name="T72" fmla="*/ 1535 w 5935"/>
                <a:gd name="T73" fmla="*/ 3025 h 6387"/>
                <a:gd name="T74" fmla="*/ 1772 w 5935"/>
                <a:gd name="T75" fmla="*/ 3384 h 6387"/>
                <a:gd name="T76" fmla="*/ 1467 w 5935"/>
                <a:gd name="T77" fmla="*/ 3667 h 6387"/>
                <a:gd name="T78" fmla="*/ 1978 w 5935"/>
                <a:gd name="T79" fmla="*/ 3911 h 6387"/>
                <a:gd name="T80" fmla="*/ 1803 w 5935"/>
                <a:gd name="T81" fmla="*/ 4232 h 6387"/>
                <a:gd name="T82" fmla="*/ 1688 w 5935"/>
                <a:gd name="T83" fmla="*/ 4835 h 6387"/>
                <a:gd name="T84" fmla="*/ 1421 w 5935"/>
                <a:gd name="T85" fmla="*/ 5301 h 6387"/>
                <a:gd name="T86" fmla="*/ 1062 w 5935"/>
                <a:gd name="T87" fmla="*/ 5630 h 6387"/>
                <a:gd name="T88" fmla="*/ 1444 w 5935"/>
                <a:gd name="T89" fmla="*/ 5912 h 6387"/>
                <a:gd name="T90" fmla="*/ 2253 w 5935"/>
                <a:gd name="T91" fmla="*/ 5889 h 6387"/>
                <a:gd name="T92" fmla="*/ 2482 w 5935"/>
                <a:gd name="T93" fmla="*/ 5805 h 6387"/>
                <a:gd name="T94" fmla="*/ 2482 w 5935"/>
                <a:gd name="T95" fmla="*/ 6111 h 6387"/>
                <a:gd name="T96" fmla="*/ 2673 w 5935"/>
                <a:gd name="T97" fmla="*/ 6218 h 6387"/>
                <a:gd name="T98" fmla="*/ 3124 w 5935"/>
                <a:gd name="T99" fmla="*/ 6187 h 6387"/>
                <a:gd name="T100" fmla="*/ 3261 w 5935"/>
                <a:gd name="T101" fmla="*/ 5989 h 6387"/>
                <a:gd name="T102" fmla="*/ 3544 w 5935"/>
                <a:gd name="T103" fmla="*/ 5637 h 6387"/>
                <a:gd name="T104" fmla="*/ 4041 w 5935"/>
                <a:gd name="T105" fmla="*/ 5408 h 6387"/>
                <a:gd name="T106" fmla="*/ 4407 w 5935"/>
                <a:gd name="T107" fmla="*/ 5294 h 6387"/>
                <a:gd name="T108" fmla="*/ 4659 w 5935"/>
                <a:gd name="T109" fmla="*/ 5187 h 6387"/>
                <a:gd name="T110" fmla="*/ 4858 w 5935"/>
                <a:gd name="T111" fmla="*/ 4774 h 6387"/>
                <a:gd name="T112" fmla="*/ 5347 w 5935"/>
                <a:gd name="T113" fmla="*/ 4377 h 6387"/>
                <a:gd name="T114" fmla="*/ 5301 w 5935"/>
                <a:gd name="T115" fmla="*/ 3697 h 6387"/>
                <a:gd name="T116" fmla="*/ 4904 w 5935"/>
                <a:gd name="T117" fmla="*/ 3399 h 6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35" h="6387">
                  <a:moveTo>
                    <a:pt x="955" y="5294"/>
                  </a:moveTo>
                  <a:lnTo>
                    <a:pt x="955" y="5294"/>
                  </a:lnTo>
                  <a:cubicBezTo>
                    <a:pt x="932" y="5294"/>
                    <a:pt x="901" y="5248"/>
                    <a:pt x="909" y="5225"/>
                  </a:cubicBezTo>
                  <a:cubicBezTo>
                    <a:pt x="917" y="5210"/>
                    <a:pt x="939" y="5202"/>
                    <a:pt x="955" y="5202"/>
                  </a:cubicBezTo>
                  <a:cubicBezTo>
                    <a:pt x="993" y="5202"/>
                    <a:pt x="985" y="5171"/>
                    <a:pt x="993" y="5141"/>
                  </a:cubicBezTo>
                  <a:cubicBezTo>
                    <a:pt x="993" y="5133"/>
                    <a:pt x="993" y="5110"/>
                    <a:pt x="1008" y="5110"/>
                  </a:cubicBezTo>
                  <a:cubicBezTo>
                    <a:pt x="1023" y="5110"/>
                    <a:pt x="1039" y="5103"/>
                    <a:pt x="1046" y="5103"/>
                  </a:cubicBezTo>
                  <a:cubicBezTo>
                    <a:pt x="1054" y="5141"/>
                    <a:pt x="1054" y="5210"/>
                    <a:pt x="1039" y="5240"/>
                  </a:cubicBezTo>
                  <a:cubicBezTo>
                    <a:pt x="1039" y="5248"/>
                    <a:pt x="1031" y="5255"/>
                    <a:pt x="1031" y="5271"/>
                  </a:cubicBezTo>
                  <a:cubicBezTo>
                    <a:pt x="1031" y="5286"/>
                    <a:pt x="1046" y="5294"/>
                    <a:pt x="1031" y="5301"/>
                  </a:cubicBezTo>
                  <a:cubicBezTo>
                    <a:pt x="1016" y="5317"/>
                    <a:pt x="993" y="5317"/>
                    <a:pt x="970" y="5309"/>
                  </a:cubicBezTo>
                  <a:cubicBezTo>
                    <a:pt x="955" y="5294"/>
                    <a:pt x="955" y="5294"/>
                    <a:pt x="955" y="5294"/>
                  </a:cubicBezTo>
                  <a:close/>
                  <a:moveTo>
                    <a:pt x="886" y="5393"/>
                  </a:moveTo>
                  <a:lnTo>
                    <a:pt x="886" y="5393"/>
                  </a:lnTo>
                  <a:cubicBezTo>
                    <a:pt x="878" y="5401"/>
                    <a:pt x="871" y="5393"/>
                    <a:pt x="863" y="5393"/>
                  </a:cubicBezTo>
                  <a:cubicBezTo>
                    <a:pt x="856" y="5393"/>
                    <a:pt x="848" y="5401"/>
                    <a:pt x="840" y="5401"/>
                  </a:cubicBezTo>
                  <a:cubicBezTo>
                    <a:pt x="833" y="5408"/>
                    <a:pt x="840" y="5431"/>
                    <a:pt x="848" y="5439"/>
                  </a:cubicBezTo>
                  <a:cubicBezTo>
                    <a:pt x="863" y="5439"/>
                    <a:pt x="863" y="5439"/>
                    <a:pt x="878" y="5439"/>
                  </a:cubicBezTo>
                  <a:cubicBezTo>
                    <a:pt x="894" y="5439"/>
                    <a:pt x="901" y="5416"/>
                    <a:pt x="909" y="5408"/>
                  </a:cubicBezTo>
                  <a:cubicBezTo>
                    <a:pt x="886" y="5393"/>
                    <a:pt x="886" y="5393"/>
                    <a:pt x="886" y="5393"/>
                  </a:cubicBezTo>
                  <a:close/>
                  <a:moveTo>
                    <a:pt x="550" y="4904"/>
                  </a:moveTo>
                  <a:lnTo>
                    <a:pt x="550" y="4904"/>
                  </a:lnTo>
                  <a:cubicBezTo>
                    <a:pt x="603" y="4889"/>
                    <a:pt x="672" y="4751"/>
                    <a:pt x="733" y="4782"/>
                  </a:cubicBezTo>
                  <a:cubicBezTo>
                    <a:pt x="764" y="4790"/>
                    <a:pt x="802" y="4813"/>
                    <a:pt x="817" y="4835"/>
                  </a:cubicBezTo>
                  <a:cubicBezTo>
                    <a:pt x="871" y="4889"/>
                    <a:pt x="817" y="4858"/>
                    <a:pt x="817" y="4904"/>
                  </a:cubicBezTo>
                  <a:cubicBezTo>
                    <a:pt x="886" y="4919"/>
                    <a:pt x="878" y="4942"/>
                    <a:pt x="863" y="5003"/>
                  </a:cubicBezTo>
                  <a:cubicBezTo>
                    <a:pt x="848" y="5049"/>
                    <a:pt x="825" y="5057"/>
                    <a:pt x="802" y="5095"/>
                  </a:cubicBezTo>
                  <a:cubicBezTo>
                    <a:pt x="779" y="5126"/>
                    <a:pt x="779" y="5156"/>
                    <a:pt x="725" y="5133"/>
                  </a:cubicBezTo>
                  <a:cubicBezTo>
                    <a:pt x="680" y="5110"/>
                    <a:pt x="672" y="5034"/>
                    <a:pt x="634" y="5011"/>
                  </a:cubicBezTo>
                  <a:cubicBezTo>
                    <a:pt x="611" y="4988"/>
                    <a:pt x="558" y="4950"/>
                    <a:pt x="535" y="4927"/>
                  </a:cubicBezTo>
                  <a:cubicBezTo>
                    <a:pt x="550" y="4904"/>
                    <a:pt x="550" y="4904"/>
                    <a:pt x="550" y="4904"/>
                  </a:cubicBezTo>
                  <a:close/>
                  <a:moveTo>
                    <a:pt x="321" y="4767"/>
                  </a:moveTo>
                  <a:lnTo>
                    <a:pt x="321" y="4767"/>
                  </a:lnTo>
                  <a:cubicBezTo>
                    <a:pt x="351" y="4767"/>
                    <a:pt x="389" y="4744"/>
                    <a:pt x="420" y="4744"/>
                  </a:cubicBezTo>
                  <a:cubicBezTo>
                    <a:pt x="435" y="4744"/>
                    <a:pt x="451" y="4744"/>
                    <a:pt x="458" y="4744"/>
                  </a:cubicBezTo>
                  <a:cubicBezTo>
                    <a:pt x="473" y="4751"/>
                    <a:pt x="512" y="4774"/>
                    <a:pt x="466" y="4774"/>
                  </a:cubicBezTo>
                  <a:cubicBezTo>
                    <a:pt x="451" y="4774"/>
                    <a:pt x="428" y="4774"/>
                    <a:pt x="412" y="4774"/>
                  </a:cubicBezTo>
                  <a:cubicBezTo>
                    <a:pt x="389" y="4782"/>
                    <a:pt x="374" y="4805"/>
                    <a:pt x="359" y="4813"/>
                  </a:cubicBezTo>
                  <a:cubicBezTo>
                    <a:pt x="351" y="4813"/>
                    <a:pt x="336" y="4820"/>
                    <a:pt x="321" y="4820"/>
                  </a:cubicBezTo>
                  <a:cubicBezTo>
                    <a:pt x="306" y="4820"/>
                    <a:pt x="306" y="4797"/>
                    <a:pt x="306" y="4782"/>
                  </a:cubicBezTo>
                  <a:cubicBezTo>
                    <a:pt x="321" y="4767"/>
                    <a:pt x="321" y="4767"/>
                    <a:pt x="321" y="4767"/>
                  </a:cubicBezTo>
                  <a:close/>
                  <a:moveTo>
                    <a:pt x="1291" y="4163"/>
                  </a:moveTo>
                  <a:lnTo>
                    <a:pt x="1291" y="4163"/>
                  </a:lnTo>
                  <a:cubicBezTo>
                    <a:pt x="1268" y="4148"/>
                    <a:pt x="1268" y="4148"/>
                    <a:pt x="1268" y="4148"/>
                  </a:cubicBezTo>
                  <a:cubicBezTo>
                    <a:pt x="1237" y="4140"/>
                    <a:pt x="1230" y="4125"/>
                    <a:pt x="1207" y="4125"/>
                  </a:cubicBezTo>
                  <a:cubicBezTo>
                    <a:pt x="1184" y="4125"/>
                    <a:pt x="1169" y="4148"/>
                    <a:pt x="1153" y="4148"/>
                  </a:cubicBezTo>
                  <a:cubicBezTo>
                    <a:pt x="1153" y="4110"/>
                    <a:pt x="1184" y="4010"/>
                    <a:pt x="1108" y="4026"/>
                  </a:cubicBezTo>
                  <a:cubicBezTo>
                    <a:pt x="1023" y="4041"/>
                    <a:pt x="1100" y="3965"/>
                    <a:pt x="1046" y="3919"/>
                  </a:cubicBezTo>
                  <a:cubicBezTo>
                    <a:pt x="1008" y="3873"/>
                    <a:pt x="1039" y="3850"/>
                    <a:pt x="1039" y="3804"/>
                  </a:cubicBezTo>
                  <a:cubicBezTo>
                    <a:pt x="1039" y="3758"/>
                    <a:pt x="939" y="3751"/>
                    <a:pt x="978" y="3728"/>
                  </a:cubicBezTo>
                  <a:cubicBezTo>
                    <a:pt x="1008" y="3713"/>
                    <a:pt x="1008" y="3705"/>
                    <a:pt x="1008" y="3674"/>
                  </a:cubicBezTo>
                  <a:cubicBezTo>
                    <a:pt x="1008" y="3514"/>
                    <a:pt x="1054" y="3254"/>
                    <a:pt x="955" y="3117"/>
                  </a:cubicBezTo>
                  <a:cubicBezTo>
                    <a:pt x="932" y="3079"/>
                    <a:pt x="878" y="3124"/>
                    <a:pt x="878" y="3071"/>
                  </a:cubicBezTo>
                  <a:cubicBezTo>
                    <a:pt x="878" y="2987"/>
                    <a:pt x="794" y="2964"/>
                    <a:pt x="787" y="2895"/>
                  </a:cubicBezTo>
                  <a:cubicBezTo>
                    <a:pt x="787" y="2865"/>
                    <a:pt x="733" y="2910"/>
                    <a:pt x="710" y="2910"/>
                  </a:cubicBezTo>
                  <a:lnTo>
                    <a:pt x="710" y="2910"/>
                  </a:lnTo>
                  <a:cubicBezTo>
                    <a:pt x="710" y="3002"/>
                    <a:pt x="672" y="3033"/>
                    <a:pt x="581" y="3056"/>
                  </a:cubicBezTo>
                  <a:cubicBezTo>
                    <a:pt x="581" y="3079"/>
                    <a:pt x="596" y="3102"/>
                    <a:pt x="603" y="3117"/>
                  </a:cubicBezTo>
                  <a:cubicBezTo>
                    <a:pt x="611" y="3147"/>
                    <a:pt x="611" y="3216"/>
                    <a:pt x="619" y="3231"/>
                  </a:cubicBezTo>
                  <a:cubicBezTo>
                    <a:pt x="642" y="3262"/>
                    <a:pt x="703" y="3246"/>
                    <a:pt x="649" y="3292"/>
                  </a:cubicBezTo>
                  <a:cubicBezTo>
                    <a:pt x="565" y="3361"/>
                    <a:pt x="703" y="3438"/>
                    <a:pt x="718" y="3521"/>
                  </a:cubicBezTo>
                  <a:cubicBezTo>
                    <a:pt x="695" y="3521"/>
                    <a:pt x="603" y="3453"/>
                    <a:pt x="603" y="3422"/>
                  </a:cubicBezTo>
                  <a:cubicBezTo>
                    <a:pt x="596" y="3430"/>
                    <a:pt x="603" y="3483"/>
                    <a:pt x="581" y="3491"/>
                  </a:cubicBezTo>
                  <a:cubicBezTo>
                    <a:pt x="565" y="3499"/>
                    <a:pt x="535" y="3521"/>
                    <a:pt x="535" y="3506"/>
                  </a:cubicBezTo>
                  <a:cubicBezTo>
                    <a:pt x="512" y="3453"/>
                    <a:pt x="473" y="3407"/>
                    <a:pt x="428" y="3377"/>
                  </a:cubicBezTo>
                  <a:cubicBezTo>
                    <a:pt x="351" y="3338"/>
                    <a:pt x="389" y="3331"/>
                    <a:pt x="344" y="3269"/>
                  </a:cubicBezTo>
                  <a:cubicBezTo>
                    <a:pt x="313" y="3224"/>
                    <a:pt x="267" y="3124"/>
                    <a:pt x="244" y="3216"/>
                  </a:cubicBezTo>
                  <a:cubicBezTo>
                    <a:pt x="237" y="3262"/>
                    <a:pt x="199" y="3354"/>
                    <a:pt x="260" y="3354"/>
                  </a:cubicBezTo>
                  <a:cubicBezTo>
                    <a:pt x="290" y="3354"/>
                    <a:pt x="298" y="3407"/>
                    <a:pt x="321" y="3422"/>
                  </a:cubicBezTo>
                  <a:cubicBezTo>
                    <a:pt x="374" y="3468"/>
                    <a:pt x="351" y="3460"/>
                    <a:pt x="351" y="3521"/>
                  </a:cubicBezTo>
                  <a:cubicBezTo>
                    <a:pt x="344" y="3521"/>
                    <a:pt x="313" y="3491"/>
                    <a:pt x="306" y="3483"/>
                  </a:cubicBezTo>
                  <a:cubicBezTo>
                    <a:pt x="283" y="3460"/>
                    <a:pt x="275" y="3483"/>
                    <a:pt x="244" y="3483"/>
                  </a:cubicBezTo>
                  <a:cubicBezTo>
                    <a:pt x="244" y="3567"/>
                    <a:pt x="321" y="3590"/>
                    <a:pt x="260" y="3682"/>
                  </a:cubicBezTo>
                  <a:cubicBezTo>
                    <a:pt x="229" y="3652"/>
                    <a:pt x="69" y="3308"/>
                    <a:pt x="69" y="3537"/>
                  </a:cubicBezTo>
                  <a:cubicBezTo>
                    <a:pt x="69" y="3575"/>
                    <a:pt x="99" y="3613"/>
                    <a:pt x="107" y="3644"/>
                  </a:cubicBezTo>
                  <a:cubicBezTo>
                    <a:pt x="76" y="3644"/>
                    <a:pt x="38" y="3613"/>
                    <a:pt x="8" y="3613"/>
                  </a:cubicBezTo>
                  <a:cubicBezTo>
                    <a:pt x="0" y="3613"/>
                    <a:pt x="0" y="3697"/>
                    <a:pt x="0" y="3720"/>
                  </a:cubicBezTo>
                  <a:cubicBezTo>
                    <a:pt x="61" y="3720"/>
                    <a:pt x="99" y="3667"/>
                    <a:pt x="99" y="3781"/>
                  </a:cubicBezTo>
                  <a:cubicBezTo>
                    <a:pt x="99" y="3850"/>
                    <a:pt x="145" y="3926"/>
                    <a:pt x="229" y="3911"/>
                  </a:cubicBezTo>
                  <a:cubicBezTo>
                    <a:pt x="298" y="3957"/>
                    <a:pt x="367" y="4033"/>
                    <a:pt x="374" y="3926"/>
                  </a:cubicBezTo>
                  <a:cubicBezTo>
                    <a:pt x="374" y="3881"/>
                    <a:pt x="351" y="3781"/>
                    <a:pt x="397" y="3781"/>
                  </a:cubicBezTo>
                  <a:cubicBezTo>
                    <a:pt x="428" y="3781"/>
                    <a:pt x="412" y="3873"/>
                    <a:pt x="451" y="3850"/>
                  </a:cubicBezTo>
                  <a:cubicBezTo>
                    <a:pt x="481" y="3835"/>
                    <a:pt x="489" y="3789"/>
                    <a:pt x="496" y="3865"/>
                  </a:cubicBezTo>
                  <a:cubicBezTo>
                    <a:pt x="504" y="3919"/>
                    <a:pt x="519" y="3965"/>
                    <a:pt x="558" y="3934"/>
                  </a:cubicBezTo>
                  <a:cubicBezTo>
                    <a:pt x="588" y="3919"/>
                    <a:pt x="779" y="4117"/>
                    <a:pt x="657" y="4026"/>
                  </a:cubicBezTo>
                  <a:cubicBezTo>
                    <a:pt x="542" y="3942"/>
                    <a:pt x="443" y="4041"/>
                    <a:pt x="535" y="4163"/>
                  </a:cubicBezTo>
                  <a:cubicBezTo>
                    <a:pt x="642" y="4324"/>
                    <a:pt x="642" y="4324"/>
                    <a:pt x="642" y="4324"/>
                  </a:cubicBezTo>
                  <a:cubicBezTo>
                    <a:pt x="710" y="4415"/>
                    <a:pt x="802" y="4362"/>
                    <a:pt x="794" y="4392"/>
                  </a:cubicBezTo>
                  <a:cubicBezTo>
                    <a:pt x="794" y="4408"/>
                    <a:pt x="733" y="4515"/>
                    <a:pt x="771" y="4484"/>
                  </a:cubicBezTo>
                  <a:cubicBezTo>
                    <a:pt x="802" y="4461"/>
                    <a:pt x="848" y="4453"/>
                    <a:pt x="878" y="4438"/>
                  </a:cubicBezTo>
                  <a:cubicBezTo>
                    <a:pt x="932" y="4408"/>
                    <a:pt x="962" y="4446"/>
                    <a:pt x="1008" y="4423"/>
                  </a:cubicBezTo>
                  <a:cubicBezTo>
                    <a:pt x="1023" y="4415"/>
                    <a:pt x="1039" y="4346"/>
                    <a:pt x="1069" y="4423"/>
                  </a:cubicBezTo>
                  <a:cubicBezTo>
                    <a:pt x="1077" y="4461"/>
                    <a:pt x="1062" y="4599"/>
                    <a:pt x="1115" y="4583"/>
                  </a:cubicBezTo>
                  <a:cubicBezTo>
                    <a:pt x="1138" y="4568"/>
                    <a:pt x="1214" y="4308"/>
                    <a:pt x="1214" y="4316"/>
                  </a:cubicBezTo>
                  <a:cubicBezTo>
                    <a:pt x="1245" y="4362"/>
                    <a:pt x="1237" y="4453"/>
                    <a:pt x="1291" y="4453"/>
                  </a:cubicBezTo>
                  <a:cubicBezTo>
                    <a:pt x="1352" y="4453"/>
                    <a:pt x="1428" y="4430"/>
                    <a:pt x="1482" y="4430"/>
                  </a:cubicBezTo>
                  <a:cubicBezTo>
                    <a:pt x="1321" y="4515"/>
                    <a:pt x="1321" y="4515"/>
                    <a:pt x="1321" y="4515"/>
                  </a:cubicBezTo>
                  <a:cubicBezTo>
                    <a:pt x="1222" y="4560"/>
                    <a:pt x="1275" y="4652"/>
                    <a:pt x="1230" y="4728"/>
                  </a:cubicBezTo>
                  <a:cubicBezTo>
                    <a:pt x="1123" y="4896"/>
                    <a:pt x="1275" y="4919"/>
                    <a:pt x="1367" y="4805"/>
                  </a:cubicBezTo>
                  <a:cubicBezTo>
                    <a:pt x="1398" y="4767"/>
                    <a:pt x="1474" y="4621"/>
                    <a:pt x="1505" y="4621"/>
                  </a:cubicBezTo>
                  <a:cubicBezTo>
                    <a:pt x="1535" y="4621"/>
                    <a:pt x="1596" y="4538"/>
                    <a:pt x="1581" y="4507"/>
                  </a:cubicBezTo>
                  <a:cubicBezTo>
                    <a:pt x="1528" y="4408"/>
                    <a:pt x="1581" y="4469"/>
                    <a:pt x="1642" y="4438"/>
                  </a:cubicBezTo>
                  <a:cubicBezTo>
                    <a:pt x="1665" y="4430"/>
                    <a:pt x="1696" y="4392"/>
                    <a:pt x="1719" y="4377"/>
                  </a:cubicBezTo>
                  <a:cubicBezTo>
                    <a:pt x="1787" y="4331"/>
                    <a:pt x="1772" y="4270"/>
                    <a:pt x="1772" y="4194"/>
                  </a:cubicBezTo>
                  <a:cubicBezTo>
                    <a:pt x="1780" y="4171"/>
                    <a:pt x="1619" y="4140"/>
                    <a:pt x="1581" y="4156"/>
                  </a:cubicBezTo>
                  <a:cubicBezTo>
                    <a:pt x="1444" y="4232"/>
                    <a:pt x="1421" y="4263"/>
                    <a:pt x="1291" y="4163"/>
                  </a:cubicBezTo>
                  <a:close/>
                  <a:moveTo>
                    <a:pt x="1329" y="4026"/>
                  </a:moveTo>
                  <a:lnTo>
                    <a:pt x="1329" y="4026"/>
                  </a:lnTo>
                  <a:cubicBezTo>
                    <a:pt x="1360" y="4056"/>
                    <a:pt x="1360" y="4056"/>
                    <a:pt x="1360" y="4056"/>
                  </a:cubicBezTo>
                  <a:cubicBezTo>
                    <a:pt x="1360" y="4079"/>
                    <a:pt x="1367" y="4110"/>
                    <a:pt x="1360" y="4133"/>
                  </a:cubicBezTo>
                  <a:cubicBezTo>
                    <a:pt x="1344" y="4148"/>
                    <a:pt x="1321" y="4140"/>
                    <a:pt x="1306" y="4140"/>
                  </a:cubicBezTo>
                  <a:cubicBezTo>
                    <a:pt x="1306" y="4125"/>
                    <a:pt x="1268" y="4102"/>
                    <a:pt x="1260" y="4094"/>
                  </a:cubicBezTo>
                  <a:cubicBezTo>
                    <a:pt x="1245" y="4079"/>
                    <a:pt x="1207" y="4056"/>
                    <a:pt x="1214" y="4041"/>
                  </a:cubicBezTo>
                  <a:cubicBezTo>
                    <a:pt x="1214" y="4026"/>
                    <a:pt x="1222" y="4018"/>
                    <a:pt x="1237" y="4010"/>
                  </a:cubicBezTo>
                  <a:cubicBezTo>
                    <a:pt x="1253" y="4010"/>
                    <a:pt x="1283" y="4003"/>
                    <a:pt x="1298" y="4010"/>
                  </a:cubicBezTo>
                  <a:cubicBezTo>
                    <a:pt x="1306" y="4010"/>
                    <a:pt x="1321" y="4026"/>
                    <a:pt x="1329" y="4026"/>
                  </a:cubicBezTo>
                  <a:close/>
                  <a:moveTo>
                    <a:pt x="1253" y="3499"/>
                  </a:moveTo>
                  <a:lnTo>
                    <a:pt x="1253" y="3499"/>
                  </a:lnTo>
                  <a:cubicBezTo>
                    <a:pt x="1260" y="3468"/>
                    <a:pt x="1260" y="3468"/>
                    <a:pt x="1260" y="3468"/>
                  </a:cubicBezTo>
                  <a:cubicBezTo>
                    <a:pt x="1314" y="3476"/>
                    <a:pt x="1268" y="3514"/>
                    <a:pt x="1268" y="3552"/>
                  </a:cubicBezTo>
                  <a:cubicBezTo>
                    <a:pt x="1268" y="3613"/>
                    <a:pt x="1222" y="3636"/>
                    <a:pt x="1199" y="3690"/>
                  </a:cubicBezTo>
                  <a:cubicBezTo>
                    <a:pt x="1184" y="3735"/>
                    <a:pt x="1199" y="3774"/>
                    <a:pt x="1214" y="3812"/>
                  </a:cubicBezTo>
                  <a:cubicBezTo>
                    <a:pt x="1214" y="3835"/>
                    <a:pt x="1298" y="3934"/>
                    <a:pt x="1245" y="3957"/>
                  </a:cubicBezTo>
                  <a:cubicBezTo>
                    <a:pt x="1230" y="3957"/>
                    <a:pt x="1184" y="3995"/>
                    <a:pt x="1176" y="3995"/>
                  </a:cubicBezTo>
                  <a:cubicBezTo>
                    <a:pt x="1146" y="3995"/>
                    <a:pt x="1146" y="3957"/>
                    <a:pt x="1138" y="3942"/>
                  </a:cubicBezTo>
                  <a:cubicBezTo>
                    <a:pt x="1130" y="3926"/>
                    <a:pt x="1123" y="3919"/>
                    <a:pt x="1115" y="3911"/>
                  </a:cubicBezTo>
                  <a:cubicBezTo>
                    <a:pt x="1115" y="3896"/>
                    <a:pt x="1123" y="3888"/>
                    <a:pt x="1123" y="3873"/>
                  </a:cubicBezTo>
                  <a:cubicBezTo>
                    <a:pt x="1123" y="3827"/>
                    <a:pt x="1130" y="3781"/>
                    <a:pt x="1115" y="3743"/>
                  </a:cubicBezTo>
                  <a:cubicBezTo>
                    <a:pt x="1108" y="3690"/>
                    <a:pt x="1130" y="3652"/>
                    <a:pt x="1130" y="3613"/>
                  </a:cubicBezTo>
                  <a:cubicBezTo>
                    <a:pt x="1169" y="3606"/>
                    <a:pt x="1161" y="3636"/>
                    <a:pt x="1192" y="3636"/>
                  </a:cubicBezTo>
                  <a:cubicBezTo>
                    <a:pt x="1214" y="3636"/>
                    <a:pt x="1222" y="3583"/>
                    <a:pt x="1222" y="3560"/>
                  </a:cubicBezTo>
                  <a:cubicBezTo>
                    <a:pt x="1222" y="3529"/>
                    <a:pt x="1230" y="3537"/>
                    <a:pt x="1245" y="3521"/>
                  </a:cubicBezTo>
                  <a:cubicBezTo>
                    <a:pt x="1253" y="3514"/>
                    <a:pt x="1245" y="3506"/>
                    <a:pt x="1253" y="3499"/>
                  </a:cubicBezTo>
                  <a:close/>
                  <a:moveTo>
                    <a:pt x="1253" y="3399"/>
                  </a:moveTo>
                  <a:lnTo>
                    <a:pt x="1253" y="3399"/>
                  </a:lnTo>
                  <a:cubicBezTo>
                    <a:pt x="1260" y="3369"/>
                    <a:pt x="1268" y="3338"/>
                    <a:pt x="1268" y="3308"/>
                  </a:cubicBezTo>
                  <a:cubicBezTo>
                    <a:pt x="1275" y="3285"/>
                    <a:pt x="1268" y="3246"/>
                    <a:pt x="1298" y="3246"/>
                  </a:cubicBezTo>
                  <a:cubicBezTo>
                    <a:pt x="1306" y="3254"/>
                    <a:pt x="1306" y="3254"/>
                    <a:pt x="1306" y="3262"/>
                  </a:cubicBezTo>
                  <a:cubicBezTo>
                    <a:pt x="1306" y="3285"/>
                    <a:pt x="1306" y="3308"/>
                    <a:pt x="1306" y="3331"/>
                  </a:cubicBezTo>
                  <a:cubicBezTo>
                    <a:pt x="1298" y="3346"/>
                    <a:pt x="1298" y="3369"/>
                    <a:pt x="1298" y="3392"/>
                  </a:cubicBezTo>
                  <a:cubicBezTo>
                    <a:pt x="1291" y="3407"/>
                    <a:pt x="1291" y="3422"/>
                    <a:pt x="1291" y="3438"/>
                  </a:cubicBezTo>
                  <a:lnTo>
                    <a:pt x="1291" y="3438"/>
                  </a:lnTo>
                  <a:cubicBezTo>
                    <a:pt x="1275" y="3438"/>
                    <a:pt x="1260" y="3445"/>
                    <a:pt x="1253" y="3430"/>
                  </a:cubicBezTo>
                  <a:cubicBezTo>
                    <a:pt x="1253" y="3399"/>
                    <a:pt x="1253" y="3399"/>
                    <a:pt x="1253" y="3399"/>
                  </a:cubicBezTo>
                  <a:close/>
                  <a:moveTo>
                    <a:pt x="871" y="4553"/>
                  </a:moveTo>
                  <a:lnTo>
                    <a:pt x="871" y="4553"/>
                  </a:lnTo>
                  <a:cubicBezTo>
                    <a:pt x="863" y="4538"/>
                    <a:pt x="856" y="4522"/>
                    <a:pt x="863" y="4507"/>
                  </a:cubicBezTo>
                  <a:cubicBezTo>
                    <a:pt x="863" y="4499"/>
                    <a:pt x="871" y="4507"/>
                    <a:pt x="878" y="4507"/>
                  </a:cubicBezTo>
                  <a:cubicBezTo>
                    <a:pt x="894" y="4499"/>
                    <a:pt x="894" y="4492"/>
                    <a:pt x="901" y="4484"/>
                  </a:cubicBezTo>
                  <a:cubicBezTo>
                    <a:pt x="917" y="4469"/>
                    <a:pt x="939" y="4461"/>
                    <a:pt x="955" y="4476"/>
                  </a:cubicBezTo>
                  <a:cubicBezTo>
                    <a:pt x="970" y="4492"/>
                    <a:pt x="962" y="4492"/>
                    <a:pt x="947" y="4492"/>
                  </a:cubicBezTo>
                  <a:cubicBezTo>
                    <a:pt x="917" y="4499"/>
                    <a:pt x="932" y="4522"/>
                    <a:pt x="932" y="4538"/>
                  </a:cubicBezTo>
                  <a:cubicBezTo>
                    <a:pt x="932" y="4545"/>
                    <a:pt x="924" y="4560"/>
                    <a:pt x="917" y="4560"/>
                  </a:cubicBezTo>
                  <a:cubicBezTo>
                    <a:pt x="909" y="4568"/>
                    <a:pt x="894" y="4568"/>
                    <a:pt x="878" y="4560"/>
                  </a:cubicBezTo>
                  <a:cubicBezTo>
                    <a:pt x="871" y="4553"/>
                    <a:pt x="871" y="4553"/>
                    <a:pt x="871" y="4553"/>
                  </a:cubicBezTo>
                  <a:close/>
                  <a:moveTo>
                    <a:pt x="4812" y="3056"/>
                  </a:moveTo>
                  <a:lnTo>
                    <a:pt x="4812" y="3056"/>
                  </a:lnTo>
                  <a:cubicBezTo>
                    <a:pt x="4766" y="3094"/>
                    <a:pt x="4728" y="3147"/>
                    <a:pt x="4682" y="3178"/>
                  </a:cubicBezTo>
                  <a:cubicBezTo>
                    <a:pt x="4552" y="3254"/>
                    <a:pt x="4529" y="3216"/>
                    <a:pt x="4407" y="3193"/>
                  </a:cubicBezTo>
                  <a:cubicBezTo>
                    <a:pt x="4361" y="3185"/>
                    <a:pt x="4331" y="3231"/>
                    <a:pt x="4270" y="3231"/>
                  </a:cubicBezTo>
                  <a:cubicBezTo>
                    <a:pt x="4270" y="3269"/>
                    <a:pt x="4361" y="3277"/>
                    <a:pt x="4323" y="3323"/>
                  </a:cubicBezTo>
                  <a:cubicBezTo>
                    <a:pt x="4208" y="3438"/>
                    <a:pt x="4208" y="3438"/>
                    <a:pt x="4208" y="3438"/>
                  </a:cubicBezTo>
                  <a:cubicBezTo>
                    <a:pt x="4178" y="3468"/>
                    <a:pt x="4147" y="3422"/>
                    <a:pt x="4147" y="3483"/>
                  </a:cubicBezTo>
                  <a:cubicBezTo>
                    <a:pt x="4140" y="3560"/>
                    <a:pt x="4079" y="3506"/>
                    <a:pt x="4048" y="3506"/>
                  </a:cubicBezTo>
                  <a:cubicBezTo>
                    <a:pt x="3979" y="3506"/>
                    <a:pt x="3911" y="3537"/>
                    <a:pt x="3834" y="3537"/>
                  </a:cubicBezTo>
                  <a:cubicBezTo>
                    <a:pt x="3789" y="3537"/>
                    <a:pt x="3781" y="3491"/>
                    <a:pt x="3743" y="3483"/>
                  </a:cubicBezTo>
                  <a:cubicBezTo>
                    <a:pt x="3758" y="3422"/>
                    <a:pt x="3979" y="3514"/>
                    <a:pt x="4041" y="3468"/>
                  </a:cubicBezTo>
                  <a:cubicBezTo>
                    <a:pt x="4125" y="3392"/>
                    <a:pt x="4056" y="3269"/>
                    <a:pt x="4231" y="3269"/>
                  </a:cubicBezTo>
                  <a:cubicBezTo>
                    <a:pt x="4201" y="3178"/>
                    <a:pt x="4293" y="3102"/>
                    <a:pt x="4354" y="3025"/>
                  </a:cubicBezTo>
                  <a:cubicBezTo>
                    <a:pt x="4377" y="3017"/>
                    <a:pt x="4430" y="2979"/>
                    <a:pt x="4392" y="2964"/>
                  </a:cubicBezTo>
                  <a:cubicBezTo>
                    <a:pt x="4346" y="2949"/>
                    <a:pt x="4346" y="2941"/>
                    <a:pt x="4300" y="2964"/>
                  </a:cubicBezTo>
                  <a:cubicBezTo>
                    <a:pt x="4254" y="2994"/>
                    <a:pt x="4186" y="3048"/>
                    <a:pt x="4125" y="2994"/>
                  </a:cubicBezTo>
                  <a:cubicBezTo>
                    <a:pt x="4079" y="2941"/>
                    <a:pt x="3911" y="3102"/>
                    <a:pt x="3872" y="3140"/>
                  </a:cubicBezTo>
                  <a:cubicBezTo>
                    <a:pt x="3827" y="3185"/>
                    <a:pt x="3773" y="3224"/>
                    <a:pt x="3727" y="3269"/>
                  </a:cubicBezTo>
                  <a:cubicBezTo>
                    <a:pt x="3735" y="3231"/>
                    <a:pt x="3743" y="3193"/>
                    <a:pt x="3766" y="3162"/>
                  </a:cubicBezTo>
                  <a:cubicBezTo>
                    <a:pt x="3789" y="3132"/>
                    <a:pt x="3827" y="3117"/>
                    <a:pt x="3842" y="3079"/>
                  </a:cubicBezTo>
                  <a:cubicBezTo>
                    <a:pt x="3857" y="3048"/>
                    <a:pt x="3872" y="3048"/>
                    <a:pt x="3903" y="3025"/>
                  </a:cubicBezTo>
                  <a:cubicBezTo>
                    <a:pt x="3941" y="3002"/>
                    <a:pt x="3926" y="2972"/>
                    <a:pt x="3987" y="2956"/>
                  </a:cubicBezTo>
                  <a:cubicBezTo>
                    <a:pt x="4155" y="2926"/>
                    <a:pt x="4155" y="2926"/>
                    <a:pt x="4155" y="2926"/>
                  </a:cubicBezTo>
                  <a:cubicBezTo>
                    <a:pt x="4224" y="2918"/>
                    <a:pt x="4224" y="2857"/>
                    <a:pt x="4270" y="2827"/>
                  </a:cubicBezTo>
                  <a:cubicBezTo>
                    <a:pt x="4293" y="2811"/>
                    <a:pt x="4323" y="2819"/>
                    <a:pt x="4354" y="2819"/>
                  </a:cubicBezTo>
                  <a:cubicBezTo>
                    <a:pt x="4354" y="2811"/>
                    <a:pt x="4384" y="2788"/>
                    <a:pt x="4384" y="2796"/>
                  </a:cubicBezTo>
                  <a:cubicBezTo>
                    <a:pt x="4384" y="2834"/>
                    <a:pt x="4354" y="2872"/>
                    <a:pt x="4354" y="2903"/>
                  </a:cubicBezTo>
                  <a:cubicBezTo>
                    <a:pt x="4354" y="2918"/>
                    <a:pt x="4438" y="2979"/>
                    <a:pt x="4438" y="2941"/>
                  </a:cubicBezTo>
                  <a:cubicBezTo>
                    <a:pt x="4438" y="2918"/>
                    <a:pt x="4468" y="2888"/>
                    <a:pt x="4476" y="2865"/>
                  </a:cubicBezTo>
                  <a:cubicBezTo>
                    <a:pt x="4514" y="2781"/>
                    <a:pt x="4583" y="2689"/>
                    <a:pt x="4636" y="2613"/>
                  </a:cubicBezTo>
                  <a:cubicBezTo>
                    <a:pt x="4667" y="2567"/>
                    <a:pt x="4843" y="2360"/>
                    <a:pt x="4690" y="2437"/>
                  </a:cubicBezTo>
                  <a:cubicBezTo>
                    <a:pt x="4629" y="2460"/>
                    <a:pt x="4675" y="2529"/>
                    <a:pt x="4568" y="2529"/>
                  </a:cubicBezTo>
                  <a:cubicBezTo>
                    <a:pt x="4476" y="2529"/>
                    <a:pt x="4499" y="2437"/>
                    <a:pt x="4392" y="2513"/>
                  </a:cubicBezTo>
                  <a:cubicBezTo>
                    <a:pt x="4331" y="2559"/>
                    <a:pt x="4331" y="2529"/>
                    <a:pt x="4270" y="2506"/>
                  </a:cubicBezTo>
                  <a:cubicBezTo>
                    <a:pt x="4224" y="2490"/>
                    <a:pt x="4147" y="2506"/>
                    <a:pt x="4117" y="2468"/>
                  </a:cubicBezTo>
                  <a:cubicBezTo>
                    <a:pt x="4071" y="2429"/>
                    <a:pt x="4048" y="2437"/>
                    <a:pt x="3995" y="2429"/>
                  </a:cubicBezTo>
                  <a:cubicBezTo>
                    <a:pt x="3956" y="2422"/>
                    <a:pt x="3842" y="2383"/>
                    <a:pt x="3842" y="2337"/>
                  </a:cubicBezTo>
                  <a:cubicBezTo>
                    <a:pt x="3857" y="2376"/>
                    <a:pt x="4132" y="2422"/>
                    <a:pt x="4186" y="2429"/>
                  </a:cubicBezTo>
                  <a:cubicBezTo>
                    <a:pt x="4231" y="2445"/>
                    <a:pt x="4254" y="2422"/>
                    <a:pt x="4293" y="2406"/>
                  </a:cubicBezTo>
                  <a:cubicBezTo>
                    <a:pt x="4369" y="2383"/>
                    <a:pt x="4377" y="2460"/>
                    <a:pt x="4377" y="2337"/>
                  </a:cubicBezTo>
                  <a:cubicBezTo>
                    <a:pt x="4377" y="2223"/>
                    <a:pt x="4445" y="2261"/>
                    <a:pt x="4331" y="2193"/>
                  </a:cubicBezTo>
                  <a:cubicBezTo>
                    <a:pt x="4262" y="2147"/>
                    <a:pt x="4369" y="2177"/>
                    <a:pt x="4377" y="2185"/>
                  </a:cubicBezTo>
                  <a:cubicBezTo>
                    <a:pt x="4407" y="2215"/>
                    <a:pt x="4415" y="2139"/>
                    <a:pt x="4430" y="2108"/>
                  </a:cubicBezTo>
                  <a:cubicBezTo>
                    <a:pt x="4537" y="2040"/>
                    <a:pt x="4606" y="2070"/>
                    <a:pt x="4644" y="1933"/>
                  </a:cubicBezTo>
                  <a:cubicBezTo>
                    <a:pt x="4659" y="1879"/>
                    <a:pt x="4888" y="1719"/>
                    <a:pt x="4942" y="1696"/>
                  </a:cubicBezTo>
                  <a:cubicBezTo>
                    <a:pt x="4995" y="1666"/>
                    <a:pt x="5072" y="1551"/>
                    <a:pt x="5117" y="1543"/>
                  </a:cubicBezTo>
                  <a:cubicBezTo>
                    <a:pt x="5125" y="1528"/>
                    <a:pt x="5194" y="1490"/>
                    <a:pt x="5209" y="1452"/>
                  </a:cubicBezTo>
                  <a:cubicBezTo>
                    <a:pt x="5263" y="1345"/>
                    <a:pt x="5263" y="1345"/>
                    <a:pt x="5263" y="1345"/>
                  </a:cubicBezTo>
                  <a:cubicBezTo>
                    <a:pt x="5278" y="1306"/>
                    <a:pt x="5415" y="1199"/>
                    <a:pt x="5415" y="1192"/>
                  </a:cubicBezTo>
                  <a:cubicBezTo>
                    <a:pt x="5431" y="1192"/>
                    <a:pt x="5461" y="1177"/>
                    <a:pt x="5477" y="1169"/>
                  </a:cubicBezTo>
                  <a:cubicBezTo>
                    <a:pt x="5515" y="1161"/>
                    <a:pt x="5568" y="1108"/>
                    <a:pt x="5614" y="1100"/>
                  </a:cubicBezTo>
                  <a:cubicBezTo>
                    <a:pt x="5643" y="1100"/>
                    <a:pt x="5659" y="1047"/>
                    <a:pt x="5674" y="1024"/>
                  </a:cubicBezTo>
                  <a:cubicBezTo>
                    <a:pt x="5712" y="993"/>
                    <a:pt x="5804" y="924"/>
                    <a:pt x="5819" y="879"/>
                  </a:cubicBezTo>
                  <a:cubicBezTo>
                    <a:pt x="5827" y="833"/>
                    <a:pt x="5842" y="779"/>
                    <a:pt x="5857" y="734"/>
                  </a:cubicBezTo>
                  <a:cubicBezTo>
                    <a:pt x="5880" y="665"/>
                    <a:pt x="5850" y="657"/>
                    <a:pt x="5827" y="611"/>
                  </a:cubicBezTo>
                  <a:cubicBezTo>
                    <a:pt x="5781" y="543"/>
                    <a:pt x="5743" y="512"/>
                    <a:pt x="5758" y="413"/>
                  </a:cubicBezTo>
                  <a:cubicBezTo>
                    <a:pt x="5857" y="359"/>
                    <a:pt x="5934" y="184"/>
                    <a:pt x="5934" y="69"/>
                  </a:cubicBezTo>
                  <a:cubicBezTo>
                    <a:pt x="5804" y="54"/>
                    <a:pt x="5804" y="54"/>
                    <a:pt x="5804" y="54"/>
                  </a:cubicBezTo>
                  <a:cubicBezTo>
                    <a:pt x="5781" y="46"/>
                    <a:pt x="5758" y="69"/>
                    <a:pt x="5743" y="115"/>
                  </a:cubicBezTo>
                  <a:cubicBezTo>
                    <a:pt x="5697" y="115"/>
                    <a:pt x="5697" y="38"/>
                    <a:pt x="5622" y="54"/>
                  </a:cubicBezTo>
                  <a:cubicBezTo>
                    <a:pt x="5561" y="61"/>
                    <a:pt x="5492" y="84"/>
                    <a:pt x="5431" y="69"/>
                  </a:cubicBezTo>
                  <a:cubicBezTo>
                    <a:pt x="5408" y="61"/>
                    <a:pt x="5362" y="0"/>
                    <a:pt x="5354" y="16"/>
                  </a:cubicBezTo>
                  <a:cubicBezTo>
                    <a:pt x="5331" y="46"/>
                    <a:pt x="5301" y="107"/>
                    <a:pt x="5347" y="122"/>
                  </a:cubicBezTo>
                  <a:cubicBezTo>
                    <a:pt x="5415" y="153"/>
                    <a:pt x="5400" y="199"/>
                    <a:pt x="5385" y="252"/>
                  </a:cubicBezTo>
                  <a:cubicBezTo>
                    <a:pt x="5339" y="245"/>
                    <a:pt x="5270" y="153"/>
                    <a:pt x="5186" y="176"/>
                  </a:cubicBezTo>
                  <a:cubicBezTo>
                    <a:pt x="5049" y="230"/>
                    <a:pt x="5186" y="122"/>
                    <a:pt x="5049" y="153"/>
                  </a:cubicBezTo>
                  <a:cubicBezTo>
                    <a:pt x="5003" y="168"/>
                    <a:pt x="4934" y="161"/>
                    <a:pt x="4896" y="191"/>
                  </a:cubicBezTo>
                  <a:cubicBezTo>
                    <a:pt x="4843" y="245"/>
                    <a:pt x="4758" y="306"/>
                    <a:pt x="4682" y="313"/>
                  </a:cubicBezTo>
                  <a:cubicBezTo>
                    <a:pt x="4636" y="313"/>
                    <a:pt x="4377" y="329"/>
                    <a:pt x="4361" y="260"/>
                  </a:cubicBezTo>
                  <a:cubicBezTo>
                    <a:pt x="4346" y="138"/>
                    <a:pt x="4293" y="374"/>
                    <a:pt x="4231" y="344"/>
                  </a:cubicBezTo>
                  <a:cubicBezTo>
                    <a:pt x="4163" y="306"/>
                    <a:pt x="4155" y="382"/>
                    <a:pt x="4086" y="382"/>
                  </a:cubicBezTo>
                  <a:cubicBezTo>
                    <a:pt x="4033" y="382"/>
                    <a:pt x="4056" y="405"/>
                    <a:pt x="4025" y="436"/>
                  </a:cubicBezTo>
                  <a:cubicBezTo>
                    <a:pt x="3995" y="459"/>
                    <a:pt x="3934" y="413"/>
                    <a:pt x="3911" y="405"/>
                  </a:cubicBezTo>
                  <a:cubicBezTo>
                    <a:pt x="3834" y="359"/>
                    <a:pt x="3674" y="611"/>
                    <a:pt x="3659" y="672"/>
                  </a:cubicBezTo>
                  <a:cubicBezTo>
                    <a:pt x="3659" y="649"/>
                    <a:pt x="3674" y="520"/>
                    <a:pt x="3682" y="505"/>
                  </a:cubicBezTo>
                  <a:cubicBezTo>
                    <a:pt x="3727" y="451"/>
                    <a:pt x="3735" y="436"/>
                    <a:pt x="3712" y="367"/>
                  </a:cubicBezTo>
                  <a:cubicBezTo>
                    <a:pt x="3689" y="306"/>
                    <a:pt x="3628" y="298"/>
                    <a:pt x="3567" y="291"/>
                  </a:cubicBezTo>
                  <a:cubicBezTo>
                    <a:pt x="3338" y="252"/>
                    <a:pt x="3529" y="428"/>
                    <a:pt x="3399" y="474"/>
                  </a:cubicBezTo>
                  <a:cubicBezTo>
                    <a:pt x="3322" y="497"/>
                    <a:pt x="3300" y="634"/>
                    <a:pt x="3216" y="665"/>
                  </a:cubicBezTo>
                  <a:cubicBezTo>
                    <a:pt x="3193" y="672"/>
                    <a:pt x="3216" y="619"/>
                    <a:pt x="3223" y="611"/>
                  </a:cubicBezTo>
                  <a:cubicBezTo>
                    <a:pt x="3254" y="566"/>
                    <a:pt x="3322" y="482"/>
                    <a:pt x="3338" y="428"/>
                  </a:cubicBezTo>
                  <a:cubicBezTo>
                    <a:pt x="3376" y="329"/>
                    <a:pt x="3200" y="313"/>
                    <a:pt x="3170" y="222"/>
                  </a:cubicBezTo>
                  <a:cubicBezTo>
                    <a:pt x="3162" y="222"/>
                    <a:pt x="3162" y="291"/>
                    <a:pt x="3155" y="306"/>
                  </a:cubicBezTo>
                  <a:cubicBezTo>
                    <a:pt x="3101" y="451"/>
                    <a:pt x="3101" y="451"/>
                    <a:pt x="3101" y="451"/>
                  </a:cubicBezTo>
                  <a:cubicBezTo>
                    <a:pt x="3109" y="420"/>
                    <a:pt x="3116" y="382"/>
                    <a:pt x="3116" y="352"/>
                  </a:cubicBezTo>
                  <a:cubicBezTo>
                    <a:pt x="3116" y="336"/>
                    <a:pt x="3086" y="313"/>
                    <a:pt x="3078" y="283"/>
                  </a:cubicBezTo>
                  <a:cubicBezTo>
                    <a:pt x="3070" y="191"/>
                    <a:pt x="3017" y="161"/>
                    <a:pt x="2925" y="161"/>
                  </a:cubicBezTo>
                  <a:cubicBezTo>
                    <a:pt x="2880" y="161"/>
                    <a:pt x="2811" y="107"/>
                    <a:pt x="2811" y="168"/>
                  </a:cubicBezTo>
                  <a:cubicBezTo>
                    <a:pt x="2811" y="230"/>
                    <a:pt x="2803" y="321"/>
                    <a:pt x="2765" y="367"/>
                  </a:cubicBezTo>
                  <a:cubicBezTo>
                    <a:pt x="2742" y="405"/>
                    <a:pt x="2696" y="390"/>
                    <a:pt x="2673" y="420"/>
                  </a:cubicBezTo>
                  <a:cubicBezTo>
                    <a:pt x="2643" y="459"/>
                    <a:pt x="2650" y="505"/>
                    <a:pt x="2628" y="550"/>
                  </a:cubicBezTo>
                  <a:cubicBezTo>
                    <a:pt x="2612" y="573"/>
                    <a:pt x="2681" y="604"/>
                    <a:pt x="2704" y="619"/>
                  </a:cubicBezTo>
                  <a:cubicBezTo>
                    <a:pt x="2788" y="665"/>
                    <a:pt x="2689" y="672"/>
                    <a:pt x="2650" y="703"/>
                  </a:cubicBezTo>
                  <a:cubicBezTo>
                    <a:pt x="2582" y="787"/>
                    <a:pt x="2704" y="795"/>
                    <a:pt x="2719" y="833"/>
                  </a:cubicBezTo>
                  <a:cubicBezTo>
                    <a:pt x="2650" y="833"/>
                    <a:pt x="2643" y="787"/>
                    <a:pt x="2605" y="787"/>
                  </a:cubicBezTo>
                  <a:cubicBezTo>
                    <a:pt x="2566" y="779"/>
                    <a:pt x="2612" y="871"/>
                    <a:pt x="2528" y="863"/>
                  </a:cubicBezTo>
                  <a:cubicBezTo>
                    <a:pt x="2482" y="863"/>
                    <a:pt x="2490" y="902"/>
                    <a:pt x="2528" y="902"/>
                  </a:cubicBezTo>
                  <a:cubicBezTo>
                    <a:pt x="2574" y="902"/>
                    <a:pt x="2543" y="932"/>
                    <a:pt x="2543" y="963"/>
                  </a:cubicBezTo>
                  <a:cubicBezTo>
                    <a:pt x="2543" y="1024"/>
                    <a:pt x="2582" y="1039"/>
                    <a:pt x="2582" y="1093"/>
                  </a:cubicBezTo>
                  <a:cubicBezTo>
                    <a:pt x="2582" y="1192"/>
                    <a:pt x="2673" y="1199"/>
                    <a:pt x="2696" y="1253"/>
                  </a:cubicBezTo>
                  <a:cubicBezTo>
                    <a:pt x="2643" y="1253"/>
                    <a:pt x="2635" y="1207"/>
                    <a:pt x="2582" y="1230"/>
                  </a:cubicBezTo>
                  <a:cubicBezTo>
                    <a:pt x="2543" y="1253"/>
                    <a:pt x="2490" y="1268"/>
                    <a:pt x="2444" y="1245"/>
                  </a:cubicBezTo>
                  <a:cubicBezTo>
                    <a:pt x="2406" y="1230"/>
                    <a:pt x="2375" y="1207"/>
                    <a:pt x="2414" y="1261"/>
                  </a:cubicBezTo>
                  <a:cubicBezTo>
                    <a:pt x="2429" y="1283"/>
                    <a:pt x="2345" y="1314"/>
                    <a:pt x="2322" y="1306"/>
                  </a:cubicBezTo>
                  <a:cubicBezTo>
                    <a:pt x="2253" y="1276"/>
                    <a:pt x="2253" y="1207"/>
                    <a:pt x="2200" y="1276"/>
                  </a:cubicBezTo>
                  <a:cubicBezTo>
                    <a:pt x="2169" y="1322"/>
                    <a:pt x="2192" y="1306"/>
                    <a:pt x="2223" y="1329"/>
                  </a:cubicBezTo>
                  <a:cubicBezTo>
                    <a:pt x="2299" y="1368"/>
                    <a:pt x="2284" y="1536"/>
                    <a:pt x="2345" y="1566"/>
                  </a:cubicBezTo>
                  <a:cubicBezTo>
                    <a:pt x="2436" y="1604"/>
                    <a:pt x="2330" y="1574"/>
                    <a:pt x="2368" y="1650"/>
                  </a:cubicBezTo>
                  <a:cubicBezTo>
                    <a:pt x="2383" y="1673"/>
                    <a:pt x="2398" y="1795"/>
                    <a:pt x="2360" y="1810"/>
                  </a:cubicBezTo>
                  <a:cubicBezTo>
                    <a:pt x="2345" y="1818"/>
                    <a:pt x="2238" y="1795"/>
                    <a:pt x="2223" y="1780"/>
                  </a:cubicBezTo>
                  <a:cubicBezTo>
                    <a:pt x="2200" y="1765"/>
                    <a:pt x="2161" y="1704"/>
                    <a:pt x="2139" y="1696"/>
                  </a:cubicBezTo>
                  <a:cubicBezTo>
                    <a:pt x="2139" y="1734"/>
                    <a:pt x="2078" y="1780"/>
                    <a:pt x="2116" y="1803"/>
                  </a:cubicBezTo>
                  <a:cubicBezTo>
                    <a:pt x="2169" y="1841"/>
                    <a:pt x="2139" y="1856"/>
                    <a:pt x="2139" y="1902"/>
                  </a:cubicBezTo>
                  <a:cubicBezTo>
                    <a:pt x="2223" y="1902"/>
                    <a:pt x="2276" y="1948"/>
                    <a:pt x="2307" y="2017"/>
                  </a:cubicBezTo>
                  <a:cubicBezTo>
                    <a:pt x="2353" y="2124"/>
                    <a:pt x="2421" y="2085"/>
                    <a:pt x="2505" y="2139"/>
                  </a:cubicBezTo>
                  <a:cubicBezTo>
                    <a:pt x="2566" y="2170"/>
                    <a:pt x="2467" y="2238"/>
                    <a:pt x="2475" y="2246"/>
                  </a:cubicBezTo>
                  <a:cubicBezTo>
                    <a:pt x="2543" y="2299"/>
                    <a:pt x="2543" y="2299"/>
                    <a:pt x="2543" y="2299"/>
                  </a:cubicBezTo>
                  <a:cubicBezTo>
                    <a:pt x="2589" y="2345"/>
                    <a:pt x="2696" y="2475"/>
                    <a:pt x="2696" y="2544"/>
                  </a:cubicBezTo>
                  <a:cubicBezTo>
                    <a:pt x="2666" y="2544"/>
                    <a:pt x="2628" y="2399"/>
                    <a:pt x="2589" y="2376"/>
                  </a:cubicBezTo>
                  <a:cubicBezTo>
                    <a:pt x="2414" y="2269"/>
                    <a:pt x="2414" y="2269"/>
                    <a:pt x="2414" y="2269"/>
                  </a:cubicBezTo>
                  <a:cubicBezTo>
                    <a:pt x="2360" y="2238"/>
                    <a:pt x="2307" y="2292"/>
                    <a:pt x="2261" y="2231"/>
                  </a:cubicBezTo>
                  <a:cubicBezTo>
                    <a:pt x="2238" y="2200"/>
                    <a:pt x="2230" y="2215"/>
                    <a:pt x="2192" y="2215"/>
                  </a:cubicBezTo>
                  <a:cubicBezTo>
                    <a:pt x="2192" y="2292"/>
                    <a:pt x="2269" y="2284"/>
                    <a:pt x="2307" y="2337"/>
                  </a:cubicBezTo>
                  <a:cubicBezTo>
                    <a:pt x="2322" y="2360"/>
                    <a:pt x="2490" y="2483"/>
                    <a:pt x="2436" y="2468"/>
                  </a:cubicBezTo>
                  <a:cubicBezTo>
                    <a:pt x="2391" y="2460"/>
                    <a:pt x="2368" y="2422"/>
                    <a:pt x="2322" y="2422"/>
                  </a:cubicBezTo>
                  <a:cubicBezTo>
                    <a:pt x="2291" y="2414"/>
                    <a:pt x="2253" y="2345"/>
                    <a:pt x="2207" y="2322"/>
                  </a:cubicBezTo>
                  <a:cubicBezTo>
                    <a:pt x="2078" y="2269"/>
                    <a:pt x="2177" y="2391"/>
                    <a:pt x="2078" y="2437"/>
                  </a:cubicBezTo>
                  <a:cubicBezTo>
                    <a:pt x="1955" y="2452"/>
                    <a:pt x="1932" y="2360"/>
                    <a:pt x="1932" y="2261"/>
                  </a:cubicBezTo>
                  <a:cubicBezTo>
                    <a:pt x="1894" y="2254"/>
                    <a:pt x="1825" y="2208"/>
                    <a:pt x="1818" y="2269"/>
                  </a:cubicBezTo>
                  <a:cubicBezTo>
                    <a:pt x="1818" y="2307"/>
                    <a:pt x="1780" y="2368"/>
                    <a:pt x="1810" y="2399"/>
                  </a:cubicBezTo>
                  <a:cubicBezTo>
                    <a:pt x="1894" y="2468"/>
                    <a:pt x="1894" y="2513"/>
                    <a:pt x="1864" y="2605"/>
                  </a:cubicBezTo>
                  <a:cubicBezTo>
                    <a:pt x="1856" y="2628"/>
                    <a:pt x="1864" y="2658"/>
                    <a:pt x="1871" y="2674"/>
                  </a:cubicBezTo>
                  <a:cubicBezTo>
                    <a:pt x="1894" y="2727"/>
                    <a:pt x="1787" y="2689"/>
                    <a:pt x="1772" y="2628"/>
                  </a:cubicBezTo>
                  <a:cubicBezTo>
                    <a:pt x="1764" y="2582"/>
                    <a:pt x="1764" y="2559"/>
                    <a:pt x="1749" y="2521"/>
                  </a:cubicBezTo>
                  <a:cubicBezTo>
                    <a:pt x="1734" y="2483"/>
                    <a:pt x="1749" y="2391"/>
                    <a:pt x="1696" y="2406"/>
                  </a:cubicBezTo>
                  <a:cubicBezTo>
                    <a:pt x="1634" y="2422"/>
                    <a:pt x="1604" y="2437"/>
                    <a:pt x="1543" y="2437"/>
                  </a:cubicBezTo>
                  <a:cubicBezTo>
                    <a:pt x="1543" y="2475"/>
                    <a:pt x="1550" y="2742"/>
                    <a:pt x="1566" y="2750"/>
                  </a:cubicBezTo>
                  <a:cubicBezTo>
                    <a:pt x="1642" y="2819"/>
                    <a:pt x="1742" y="2788"/>
                    <a:pt x="1742" y="2910"/>
                  </a:cubicBezTo>
                  <a:cubicBezTo>
                    <a:pt x="1726" y="2910"/>
                    <a:pt x="1703" y="2880"/>
                    <a:pt x="1673" y="2880"/>
                  </a:cubicBezTo>
                  <a:cubicBezTo>
                    <a:pt x="1558" y="2880"/>
                    <a:pt x="1589" y="2949"/>
                    <a:pt x="1535" y="3025"/>
                  </a:cubicBezTo>
                  <a:cubicBezTo>
                    <a:pt x="1489" y="3109"/>
                    <a:pt x="1604" y="3071"/>
                    <a:pt x="1627" y="3140"/>
                  </a:cubicBezTo>
                  <a:cubicBezTo>
                    <a:pt x="1634" y="3162"/>
                    <a:pt x="1657" y="3224"/>
                    <a:pt x="1680" y="3239"/>
                  </a:cubicBezTo>
                  <a:cubicBezTo>
                    <a:pt x="1742" y="3292"/>
                    <a:pt x="1711" y="3338"/>
                    <a:pt x="1803" y="3338"/>
                  </a:cubicBezTo>
                  <a:cubicBezTo>
                    <a:pt x="1894" y="3338"/>
                    <a:pt x="1902" y="3331"/>
                    <a:pt x="1978" y="3369"/>
                  </a:cubicBezTo>
                  <a:cubicBezTo>
                    <a:pt x="1978" y="3384"/>
                    <a:pt x="1978" y="3384"/>
                    <a:pt x="1978" y="3384"/>
                  </a:cubicBezTo>
                  <a:cubicBezTo>
                    <a:pt x="1940" y="3392"/>
                    <a:pt x="1909" y="3377"/>
                    <a:pt x="1864" y="3384"/>
                  </a:cubicBezTo>
                  <a:cubicBezTo>
                    <a:pt x="1848" y="3384"/>
                    <a:pt x="1848" y="3407"/>
                    <a:pt x="1825" y="3392"/>
                  </a:cubicBezTo>
                  <a:cubicBezTo>
                    <a:pt x="1810" y="3377"/>
                    <a:pt x="1787" y="3377"/>
                    <a:pt x="1772" y="3384"/>
                  </a:cubicBezTo>
                  <a:cubicBezTo>
                    <a:pt x="1772" y="3407"/>
                    <a:pt x="1787" y="3415"/>
                    <a:pt x="1787" y="3438"/>
                  </a:cubicBezTo>
                  <a:cubicBezTo>
                    <a:pt x="1787" y="3476"/>
                    <a:pt x="1726" y="3407"/>
                    <a:pt x="1726" y="3399"/>
                  </a:cubicBezTo>
                  <a:cubicBezTo>
                    <a:pt x="1696" y="3377"/>
                    <a:pt x="1719" y="3361"/>
                    <a:pt x="1696" y="3338"/>
                  </a:cubicBezTo>
                  <a:lnTo>
                    <a:pt x="1696" y="3338"/>
                  </a:lnTo>
                  <a:cubicBezTo>
                    <a:pt x="1680" y="3407"/>
                    <a:pt x="1543" y="3254"/>
                    <a:pt x="1512" y="3246"/>
                  </a:cubicBezTo>
                  <a:lnTo>
                    <a:pt x="1497" y="3246"/>
                  </a:lnTo>
                  <a:cubicBezTo>
                    <a:pt x="1497" y="3246"/>
                    <a:pt x="1497" y="3246"/>
                    <a:pt x="1489" y="3246"/>
                  </a:cubicBezTo>
                  <a:cubicBezTo>
                    <a:pt x="1459" y="3369"/>
                    <a:pt x="1444" y="3544"/>
                    <a:pt x="1467" y="3667"/>
                  </a:cubicBezTo>
                  <a:cubicBezTo>
                    <a:pt x="1482" y="3674"/>
                    <a:pt x="1512" y="3667"/>
                    <a:pt x="1520" y="3674"/>
                  </a:cubicBezTo>
                  <a:cubicBezTo>
                    <a:pt x="1528" y="3697"/>
                    <a:pt x="1512" y="3743"/>
                    <a:pt x="1520" y="3774"/>
                  </a:cubicBezTo>
                  <a:cubicBezTo>
                    <a:pt x="1520" y="3781"/>
                    <a:pt x="1558" y="3911"/>
                    <a:pt x="1566" y="3919"/>
                  </a:cubicBezTo>
                  <a:cubicBezTo>
                    <a:pt x="1596" y="3965"/>
                    <a:pt x="1665" y="3904"/>
                    <a:pt x="1696" y="3881"/>
                  </a:cubicBezTo>
                  <a:cubicBezTo>
                    <a:pt x="1726" y="3865"/>
                    <a:pt x="1795" y="3796"/>
                    <a:pt x="1825" y="3796"/>
                  </a:cubicBezTo>
                  <a:cubicBezTo>
                    <a:pt x="1833" y="3796"/>
                    <a:pt x="1818" y="3842"/>
                    <a:pt x="1848" y="3865"/>
                  </a:cubicBezTo>
                  <a:cubicBezTo>
                    <a:pt x="1971" y="3972"/>
                    <a:pt x="1994" y="3789"/>
                    <a:pt x="2078" y="3758"/>
                  </a:cubicBezTo>
                  <a:cubicBezTo>
                    <a:pt x="2039" y="3812"/>
                    <a:pt x="2039" y="3873"/>
                    <a:pt x="1978" y="3911"/>
                  </a:cubicBezTo>
                  <a:cubicBezTo>
                    <a:pt x="1948" y="3934"/>
                    <a:pt x="1856" y="3995"/>
                    <a:pt x="1818" y="3965"/>
                  </a:cubicBezTo>
                  <a:cubicBezTo>
                    <a:pt x="1757" y="3919"/>
                    <a:pt x="1734" y="4003"/>
                    <a:pt x="1703" y="4049"/>
                  </a:cubicBezTo>
                  <a:cubicBezTo>
                    <a:pt x="1642" y="4125"/>
                    <a:pt x="1719" y="4133"/>
                    <a:pt x="1780" y="4125"/>
                  </a:cubicBezTo>
                  <a:cubicBezTo>
                    <a:pt x="1886" y="4110"/>
                    <a:pt x="1978" y="4148"/>
                    <a:pt x="2055" y="4201"/>
                  </a:cubicBezTo>
                  <a:cubicBezTo>
                    <a:pt x="2085" y="4224"/>
                    <a:pt x="2108" y="4255"/>
                    <a:pt x="2139" y="4278"/>
                  </a:cubicBezTo>
                  <a:cubicBezTo>
                    <a:pt x="2184" y="4308"/>
                    <a:pt x="2108" y="4285"/>
                    <a:pt x="2085" y="4270"/>
                  </a:cubicBezTo>
                  <a:cubicBezTo>
                    <a:pt x="2039" y="4247"/>
                    <a:pt x="1994" y="4148"/>
                    <a:pt x="1940" y="4171"/>
                  </a:cubicBezTo>
                  <a:cubicBezTo>
                    <a:pt x="1894" y="4186"/>
                    <a:pt x="1825" y="4194"/>
                    <a:pt x="1803" y="4232"/>
                  </a:cubicBezTo>
                  <a:cubicBezTo>
                    <a:pt x="1772" y="4301"/>
                    <a:pt x="1864" y="4270"/>
                    <a:pt x="1825" y="4339"/>
                  </a:cubicBezTo>
                  <a:cubicBezTo>
                    <a:pt x="1764" y="4446"/>
                    <a:pt x="1657" y="4507"/>
                    <a:pt x="1864" y="4522"/>
                  </a:cubicBezTo>
                  <a:cubicBezTo>
                    <a:pt x="1932" y="4530"/>
                    <a:pt x="1902" y="4637"/>
                    <a:pt x="2024" y="4637"/>
                  </a:cubicBezTo>
                  <a:cubicBezTo>
                    <a:pt x="2093" y="4637"/>
                    <a:pt x="2009" y="4675"/>
                    <a:pt x="1971" y="4667"/>
                  </a:cubicBezTo>
                  <a:cubicBezTo>
                    <a:pt x="1917" y="4660"/>
                    <a:pt x="1902" y="4599"/>
                    <a:pt x="1841" y="4606"/>
                  </a:cubicBezTo>
                  <a:cubicBezTo>
                    <a:pt x="1833" y="4606"/>
                    <a:pt x="1688" y="4568"/>
                    <a:pt x="1680" y="4606"/>
                  </a:cubicBezTo>
                  <a:cubicBezTo>
                    <a:pt x="1680" y="4644"/>
                    <a:pt x="1596" y="4728"/>
                    <a:pt x="1573" y="4751"/>
                  </a:cubicBezTo>
                  <a:cubicBezTo>
                    <a:pt x="1573" y="4805"/>
                    <a:pt x="1642" y="4858"/>
                    <a:pt x="1688" y="4835"/>
                  </a:cubicBezTo>
                  <a:cubicBezTo>
                    <a:pt x="1749" y="4813"/>
                    <a:pt x="1734" y="4866"/>
                    <a:pt x="1749" y="4904"/>
                  </a:cubicBezTo>
                  <a:cubicBezTo>
                    <a:pt x="1757" y="4927"/>
                    <a:pt x="1871" y="5011"/>
                    <a:pt x="1841" y="5011"/>
                  </a:cubicBezTo>
                  <a:cubicBezTo>
                    <a:pt x="1764" y="5019"/>
                    <a:pt x="1696" y="4996"/>
                    <a:pt x="1673" y="4912"/>
                  </a:cubicBezTo>
                  <a:cubicBezTo>
                    <a:pt x="1642" y="4912"/>
                    <a:pt x="1581" y="4919"/>
                    <a:pt x="1550" y="4912"/>
                  </a:cubicBezTo>
                  <a:cubicBezTo>
                    <a:pt x="1497" y="4896"/>
                    <a:pt x="1505" y="5042"/>
                    <a:pt x="1482" y="5088"/>
                  </a:cubicBezTo>
                  <a:cubicBezTo>
                    <a:pt x="1467" y="5110"/>
                    <a:pt x="1451" y="5126"/>
                    <a:pt x="1436" y="5149"/>
                  </a:cubicBezTo>
                  <a:cubicBezTo>
                    <a:pt x="1413" y="5187"/>
                    <a:pt x="1512" y="5202"/>
                    <a:pt x="1428" y="5225"/>
                  </a:cubicBezTo>
                  <a:cubicBezTo>
                    <a:pt x="1390" y="5240"/>
                    <a:pt x="1337" y="5317"/>
                    <a:pt x="1421" y="5301"/>
                  </a:cubicBezTo>
                  <a:cubicBezTo>
                    <a:pt x="1505" y="5286"/>
                    <a:pt x="1566" y="5255"/>
                    <a:pt x="1650" y="5255"/>
                  </a:cubicBezTo>
                  <a:cubicBezTo>
                    <a:pt x="1650" y="5278"/>
                    <a:pt x="1558" y="5317"/>
                    <a:pt x="1581" y="5340"/>
                  </a:cubicBezTo>
                  <a:cubicBezTo>
                    <a:pt x="1589" y="5347"/>
                    <a:pt x="1696" y="5362"/>
                    <a:pt x="1657" y="5378"/>
                  </a:cubicBezTo>
                  <a:cubicBezTo>
                    <a:pt x="1619" y="5393"/>
                    <a:pt x="1474" y="5424"/>
                    <a:pt x="1467" y="5454"/>
                  </a:cubicBezTo>
                  <a:cubicBezTo>
                    <a:pt x="1459" y="5492"/>
                    <a:pt x="1413" y="5546"/>
                    <a:pt x="1421" y="5584"/>
                  </a:cubicBezTo>
                  <a:cubicBezTo>
                    <a:pt x="1421" y="5599"/>
                    <a:pt x="1421" y="5676"/>
                    <a:pt x="1405" y="5676"/>
                  </a:cubicBezTo>
                  <a:cubicBezTo>
                    <a:pt x="1352" y="5676"/>
                    <a:pt x="1352" y="5553"/>
                    <a:pt x="1291" y="5599"/>
                  </a:cubicBezTo>
                  <a:cubicBezTo>
                    <a:pt x="1230" y="5645"/>
                    <a:pt x="1138" y="5630"/>
                    <a:pt x="1062" y="5630"/>
                  </a:cubicBezTo>
                  <a:cubicBezTo>
                    <a:pt x="962" y="5660"/>
                    <a:pt x="840" y="5683"/>
                    <a:pt x="932" y="5821"/>
                  </a:cubicBezTo>
                  <a:cubicBezTo>
                    <a:pt x="970" y="5897"/>
                    <a:pt x="1130" y="5828"/>
                    <a:pt x="1214" y="5859"/>
                  </a:cubicBezTo>
                  <a:cubicBezTo>
                    <a:pt x="1283" y="5882"/>
                    <a:pt x="1344" y="5859"/>
                    <a:pt x="1413" y="5874"/>
                  </a:cubicBezTo>
                  <a:cubicBezTo>
                    <a:pt x="1512" y="5897"/>
                    <a:pt x="1558" y="5782"/>
                    <a:pt x="1673" y="5782"/>
                  </a:cubicBezTo>
                  <a:cubicBezTo>
                    <a:pt x="1742" y="5782"/>
                    <a:pt x="1818" y="5851"/>
                    <a:pt x="1909" y="5851"/>
                  </a:cubicBezTo>
                  <a:lnTo>
                    <a:pt x="1909" y="5851"/>
                  </a:lnTo>
                  <a:cubicBezTo>
                    <a:pt x="1825" y="5874"/>
                    <a:pt x="1787" y="5874"/>
                    <a:pt x="1703" y="5836"/>
                  </a:cubicBezTo>
                  <a:cubicBezTo>
                    <a:pt x="1596" y="5782"/>
                    <a:pt x="1535" y="5966"/>
                    <a:pt x="1444" y="5912"/>
                  </a:cubicBezTo>
                  <a:cubicBezTo>
                    <a:pt x="1382" y="5874"/>
                    <a:pt x="1291" y="5958"/>
                    <a:pt x="1230" y="5958"/>
                  </a:cubicBezTo>
                  <a:lnTo>
                    <a:pt x="1230" y="5958"/>
                  </a:lnTo>
                  <a:cubicBezTo>
                    <a:pt x="1230" y="5966"/>
                    <a:pt x="1230" y="5966"/>
                    <a:pt x="1230" y="5966"/>
                  </a:cubicBezTo>
                  <a:cubicBezTo>
                    <a:pt x="1283" y="5989"/>
                    <a:pt x="1352" y="6180"/>
                    <a:pt x="1421" y="6226"/>
                  </a:cubicBezTo>
                  <a:cubicBezTo>
                    <a:pt x="1482" y="6271"/>
                    <a:pt x="1566" y="6287"/>
                    <a:pt x="1642" y="6310"/>
                  </a:cubicBezTo>
                  <a:cubicBezTo>
                    <a:pt x="1673" y="6317"/>
                    <a:pt x="1726" y="6378"/>
                    <a:pt x="1734" y="6378"/>
                  </a:cubicBezTo>
                  <a:cubicBezTo>
                    <a:pt x="1886" y="6386"/>
                    <a:pt x="2017" y="6126"/>
                    <a:pt x="2093" y="6027"/>
                  </a:cubicBezTo>
                  <a:cubicBezTo>
                    <a:pt x="2146" y="6012"/>
                    <a:pt x="2207" y="5928"/>
                    <a:pt x="2253" y="5889"/>
                  </a:cubicBezTo>
                  <a:cubicBezTo>
                    <a:pt x="2284" y="5859"/>
                    <a:pt x="2291" y="5821"/>
                    <a:pt x="2322" y="5798"/>
                  </a:cubicBezTo>
                  <a:cubicBezTo>
                    <a:pt x="2337" y="5775"/>
                    <a:pt x="2353" y="5821"/>
                    <a:pt x="2391" y="5790"/>
                  </a:cubicBezTo>
                  <a:cubicBezTo>
                    <a:pt x="2406" y="5775"/>
                    <a:pt x="2414" y="5729"/>
                    <a:pt x="2429" y="5706"/>
                  </a:cubicBezTo>
                  <a:cubicBezTo>
                    <a:pt x="2452" y="5660"/>
                    <a:pt x="2658" y="5446"/>
                    <a:pt x="2597" y="5416"/>
                  </a:cubicBezTo>
                  <a:cubicBezTo>
                    <a:pt x="2513" y="5385"/>
                    <a:pt x="2398" y="5401"/>
                    <a:pt x="2299" y="5378"/>
                  </a:cubicBezTo>
                  <a:cubicBezTo>
                    <a:pt x="2345" y="5347"/>
                    <a:pt x="2673" y="5385"/>
                    <a:pt x="2650" y="5431"/>
                  </a:cubicBezTo>
                  <a:cubicBezTo>
                    <a:pt x="2612" y="5523"/>
                    <a:pt x="2551" y="5614"/>
                    <a:pt x="2498" y="5699"/>
                  </a:cubicBezTo>
                  <a:cubicBezTo>
                    <a:pt x="2459" y="5752"/>
                    <a:pt x="2391" y="5798"/>
                    <a:pt x="2482" y="5805"/>
                  </a:cubicBezTo>
                  <a:cubicBezTo>
                    <a:pt x="2521" y="5813"/>
                    <a:pt x="2421" y="5889"/>
                    <a:pt x="2414" y="5897"/>
                  </a:cubicBezTo>
                  <a:cubicBezTo>
                    <a:pt x="2322" y="5951"/>
                    <a:pt x="2322" y="5951"/>
                    <a:pt x="2322" y="5951"/>
                  </a:cubicBezTo>
                  <a:cubicBezTo>
                    <a:pt x="2276" y="5974"/>
                    <a:pt x="2337" y="5958"/>
                    <a:pt x="2345" y="5981"/>
                  </a:cubicBezTo>
                  <a:cubicBezTo>
                    <a:pt x="2345" y="5996"/>
                    <a:pt x="2330" y="6012"/>
                    <a:pt x="2322" y="6027"/>
                  </a:cubicBezTo>
                  <a:lnTo>
                    <a:pt x="2322" y="6027"/>
                  </a:lnTo>
                  <a:cubicBezTo>
                    <a:pt x="2337" y="6050"/>
                    <a:pt x="2345" y="6080"/>
                    <a:pt x="2368" y="6103"/>
                  </a:cubicBezTo>
                  <a:cubicBezTo>
                    <a:pt x="2383" y="6111"/>
                    <a:pt x="2398" y="6096"/>
                    <a:pt x="2406" y="6096"/>
                  </a:cubicBezTo>
                  <a:cubicBezTo>
                    <a:pt x="2436" y="6096"/>
                    <a:pt x="2459" y="6111"/>
                    <a:pt x="2482" y="6111"/>
                  </a:cubicBezTo>
                  <a:cubicBezTo>
                    <a:pt x="2498" y="6111"/>
                    <a:pt x="2498" y="6088"/>
                    <a:pt x="2498" y="6080"/>
                  </a:cubicBezTo>
                  <a:cubicBezTo>
                    <a:pt x="2505" y="6057"/>
                    <a:pt x="2482" y="6027"/>
                    <a:pt x="2498" y="6012"/>
                  </a:cubicBezTo>
                  <a:cubicBezTo>
                    <a:pt x="2528" y="5996"/>
                    <a:pt x="2566" y="6012"/>
                    <a:pt x="2589" y="6027"/>
                  </a:cubicBezTo>
                  <a:cubicBezTo>
                    <a:pt x="2605" y="6027"/>
                    <a:pt x="2582" y="6050"/>
                    <a:pt x="2589" y="6057"/>
                  </a:cubicBezTo>
                  <a:cubicBezTo>
                    <a:pt x="2612" y="6073"/>
                    <a:pt x="2635" y="6057"/>
                    <a:pt x="2658" y="6065"/>
                  </a:cubicBezTo>
                  <a:cubicBezTo>
                    <a:pt x="2673" y="6065"/>
                    <a:pt x="2696" y="6065"/>
                    <a:pt x="2696" y="6080"/>
                  </a:cubicBezTo>
                  <a:cubicBezTo>
                    <a:pt x="2696" y="6111"/>
                    <a:pt x="2658" y="6126"/>
                    <a:pt x="2650" y="6157"/>
                  </a:cubicBezTo>
                  <a:cubicBezTo>
                    <a:pt x="2650" y="6180"/>
                    <a:pt x="2681" y="6195"/>
                    <a:pt x="2673" y="6218"/>
                  </a:cubicBezTo>
                  <a:cubicBezTo>
                    <a:pt x="2673" y="6233"/>
                    <a:pt x="2650" y="6233"/>
                    <a:pt x="2650" y="6249"/>
                  </a:cubicBezTo>
                  <a:cubicBezTo>
                    <a:pt x="2650" y="6264"/>
                    <a:pt x="2658" y="6287"/>
                    <a:pt x="2673" y="6294"/>
                  </a:cubicBezTo>
                  <a:cubicBezTo>
                    <a:pt x="2689" y="6302"/>
                    <a:pt x="2704" y="6302"/>
                    <a:pt x="2719" y="6302"/>
                  </a:cubicBezTo>
                  <a:cubicBezTo>
                    <a:pt x="2750" y="6302"/>
                    <a:pt x="2780" y="6294"/>
                    <a:pt x="2811" y="6279"/>
                  </a:cubicBezTo>
                  <a:cubicBezTo>
                    <a:pt x="2834" y="6271"/>
                    <a:pt x="2857" y="6241"/>
                    <a:pt x="2880" y="6218"/>
                  </a:cubicBezTo>
                  <a:cubicBezTo>
                    <a:pt x="2895" y="6203"/>
                    <a:pt x="2895" y="6180"/>
                    <a:pt x="2918" y="6172"/>
                  </a:cubicBezTo>
                  <a:cubicBezTo>
                    <a:pt x="2956" y="6164"/>
                    <a:pt x="2994" y="6195"/>
                    <a:pt x="3025" y="6195"/>
                  </a:cubicBezTo>
                  <a:cubicBezTo>
                    <a:pt x="3055" y="6203"/>
                    <a:pt x="3093" y="6203"/>
                    <a:pt x="3124" y="6187"/>
                  </a:cubicBezTo>
                  <a:cubicBezTo>
                    <a:pt x="3147" y="6180"/>
                    <a:pt x="3155" y="6157"/>
                    <a:pt x="3178" y="6149"/>
                  </a:cubicBezTo>
                  <a:cubicBezTo>
                    <a:pt x="3200" y="6141"/>
                    <a:pt x="3231" y="6157"/>
                    <a:pt x="3246" y="6149"/>
                  </a:cubicBezTo>
                  <a:cubicBezTo>
                    <a:pt x="3269" y="6141"/>
                    <a:pt x="3277" y="6103"/>
                    <a:pt x="3300" y="6096"/>
                  </a:cubicBezTo>
                  <a:cubicBezTo>
                    <a:pt x="3330" y="6080"/>
                    <a:pt x="3376" y="6080"/>
                    <a:pt x="3414" y="6073"/>
                  </a:cubicBezTo>
                  <a:lnTo>
                    <a:pt x="3414" y="6073"/>
                  </a:lnTo>
                  <a:cubicBezTo>
                    <a:pt x="3414" y="6042"/>
                    <a:pt x="3437" y="5996"/>
                    <a:pt x="3414" y="5966"/>
                  </a:cubicBezTo>
                  <a:cubicBezTo>
                    <a:pt x="3399" y="5951"/>
                    <a:pt x="3368" y="5996"/>
                    <a:pt x="3345" y="6004"/>
                  </a:cubicBezTo>
                  <a:cubicBezTo>
                    <a:pt x="3322" y="6004"/>
                    <a:pt x="3284" y="6012"/>
                    <a:pt x="3261" y="5989"/>
                  </a:cubicBezTo>
                  <a:cubicBezTo>
                    <a:pt x="3246" y="5966"/>
                    <a:pt x="3239" y="5920"/>
                    <a:pt x="3261" y="5905"/>
                  </a:cubicBezTo>
                  <a:cubicBezTo>
                    <a:pt x="3292" y="5882"/>
                    <a:pt x="3338" y="5905"/>
                    <a:pt x="3376" y="5897"/>
                  </a:cubicBezTo>
                  <a:cubicBezTo>
                    <a:pt x="3414" y="5889"/>
                    <a:pt x="3445" y="5882"/>
                    <a:pt x="3475" y="5866"/>
                  </a:cubicBezTo>
                  <a:cubicBezTo>
                    <a:pt x="3483" y="5859"/>
                    <a:pt x="3475" y="5844"/>
                    <a:pt x="3475" y="5828"/>
                  </a:cubicBezTo>
                  <a:cubicBezTo>
                    <a:pt x="3468" y="5821"/>
                    <a:pt x="3445" y="5821"/>
                    <a:pt x="3452" y="5813"/>
                  </a:cubicBezTo>
                  <a:cubicBezTo>
                    <a:pt x="3452" y="5782"/>
                    <a:pt x="3475" y="5767"/>
                    <a:pt x="3483" y="5737"/>
                  </a:cubicBezTo>
                  <a:cubicBezTo>
                    <a:pt x="3491" y="5714"/>
                    <a:pt x="3475" y="5691"/>
                    <a:pt x="3483" y="5668"/>
                  </a:cubicBezTo>
                  <a:cubicBezTo>
                    <a:pt x="3498" y="5645"/>
                    <a:pt x="3529" y="5653"/>
                    <a:pt x="3544" y="5637"/>
                  </a:cubicBezTo>
                  <a:cubicBezTo>
                    <a:pt x="3567" y="5614"/>
                    <a:pt x="3559" y="5561"/>
                    <a:pt x="3590" y="5546"/>
                  </a:cubicBezTo>
                  <a:cubicBezTo>
                    <a:pt x="3613" y="5538"/>
                    <a:pt x="3628" y="5576"/>
                    <a:pt x="3643" y="5592"/>
                  </a:cubicBezTo>
                  <a:cubicBezTo>
                    <a:pt x="3666" y="5607"/>
                    <a:pt x="3682" y="5653"/>
                    <a:pt x="3704" y="5637"/>
                  </a:cubicBezTo>
                  <a:cubicBezTo>
                    <a:pt x="3766" y="5599"/>
                    <a:pt x="3773" y="5515"/>
                    <a:pt x="3827" y="5477"/>
                  </a:cubicBezTo>
                  <a:cubicBezTo>
                    <a:pt x="3842" y="5462"/>
                    <a:pt x="3865" y="5507"/>
                    <a:pt x="3880" y="5500"/>
                  </a:cubicBezTo>
                  <a:cubicBezTo>
                    <a:pt x="3903" y="5485"/>
                    <a:pt x="3903" y="5446"/>
                    <a:pt x="3926" y="5424"/>
                  </a:cubicBezTo>
                  <a:cubicBezTo>
                    <a:pt x="3941" y="5408"/>
                    <a:pt x="3972" y="5408"/>
                    <a:pt x="3987" y="5408"/>
                  </a:cubicBezTo>
                  <a:cubicBezTo>
                    <a:pt x="4010" y="5408"/>
                    <a:pt x="4025" y="5416"/>
                    <a:pt x="4041" y="5408"/>
                  </a:cubicBezTo>
                  <a:cubicBezTo>
                    <a:pt x="4056" y="5401"/>
                    <a:pt x="4064" y="5385"/>
                    <a:pt x="4079" y="5370"/>
                  </a:cubicBezTo>
                  <a:cubicBezTo>
                    <a:pt x="4086" y="5362"/>
                    <a:pt x="4102" y="5362"/>
                    <a:pt x="4109" y="5347"/>
                  </a:cubicBezTo>
                  <a:cubicBezTo>
                    <a:pt x="4109" y="5332"/>
                    <a:pt x="4086" y="5324"/>
                    <a:pt x="4086" y="5309"/>
                  </a:cubicBezTo>
                  <a:cubicBezTo>
                    <a:pt x="4094" y="5294"/>
                    <a:pt x="4102" y="5271"/>
                    <a:pt x="4117" y="5271"/>
                  </a:cubicBezTo>
                  <a:cubicBezTo>
                    <a:pt x="4170" y="5271"/>
                    <a:pt x="4208" y="5309"/>
                    <a:pt x="4254" y="5309"/>
                  </a:cubicBezTo>
                  <a:cubicBezTo>
                    <a:pt x="4285" y="5317"/>
                    <a:pt x="4316" y="5294"/>
                    <a:pt x="4346" y="5294"/>
                  </a:cubicBezTo>
                  <a:cubicBezTo>
                    <a:pt x="4361" y="5294"/>
                    <a:pt x="4361" y="5324"/>
                    <a:pt x="4369" y="5324"/>
                  </a:cubicBezTo>
                  <a:cubicBezTo>
                    <a:pt x="4384" y="5324"/>
                    <a:pt x="4392" y="5301"/>
                    <a:pt x="4407" y="5294"/>
                  </a:cubicBezTo>
                  <a:cubicBezTo>
                    <a:pt x="4415" y="5294"/>
                    <a:pt x="4422" y="5317"/>
                    <a:pt x="4438" y="5309"/>
                  </a:cubicBezTo>
                  <a:cubicBezTo>
                    <a:pt x="4453" y="5301"/>
                    <a:pt x="4453" y="5278"/>
                    <a:pt x="4461" y="5255"/>
                  </a:cubicBezTo>
                  <a:cubicBezTo>
                    <a:pt x="4461" y="5232"/>
                    <a:pt x="4445" y="5210"/>
                    <a:pt x="4453" y="5187"/>
                  </a:cubicBezTo>
                  <a:cubicBezTo>
                    <a:pt x="4461" y="5171"/>
                    <a:pt x="4476" y="5156"/>
                    <a:pt x="4491" y="5156"/>
                  </a:cubicBezTo>
                  <a:cubicBezTo>
                    <a:pt x="4514" y="5164"/>
                    <a:pt x="4529" y="5187"/>
                    <a:pt x="4545" y="5202"/>
                  </a:cubicBezTo>
                  <a:cubicBezTo>
                    <a:pt x="4560" y="5210"/>
                    <a:pt x="4568" y="5225"/>
                    <a:pt x="4583" y="5232"/>
                  </a:cubicBezTo>
                  <a:cubicBezTo>
                    <a:pt x="4598" y="5232"/>
                    <a:pt x="4613" y="5232"/>
                    <a:pt x="4629" y="5225"/>
                  </a:cubicBezTo>
                  <a:cubicBezTo>
                    <a:pt x="4644" y="5217"/>
                    <a:pt x="4644" y="5187"/>
                    <a:pt x="4659" y="5187"/>
                  </a:cubicBezTo>
                  <a:cubicBezTo>
                    <a:pt x="4675" y="5179"/>
                    <a:pt x="4690" y="5194"/>
                    <a:pt x="4705" y="5202"/>
                  </a:cubicBezTo>
                  <a:lnTo>
                    <a:pt x="4705" y="5202"/>
                  </a:lnTo>
                  <a:cubicBezTo>
                    <a:pt x="4728" y="5156"/>
                    <a:pt x="4758" y="5126"/>
                    <a:pt x="4774" y="5080"/>
                  </a:cubicBezTo>
                  <a:cubicBezTo>
                    <a:pt x="4789" y="5042"/>
                    <a:pt x="4789" y="4996"/>
                    <a:pt x="4797" y="4957"/>
                  </a:cubicBezTo>
                  <a:cubicBezTo>
                    <a:pt x="4797" y="4942"/>
                    <a:pt x="4789" y="4927"/>
                    <a:pt x="4789" y="4912"/>
                  </a:cubicBezTo>
                  <a:cubicBezTo>
                    <a:pt x="4797" y="4896"/>
                    <a:pt x="4812" y="4881"/>
                    <a:pt x="4804" y="4874"/>
                  </a:cubicBezTo>
                  <a:cubicBezTo>
                    <a:pt x="4804" y="4851"/>
                    <a:pt x="4774" y="4828"/>
                    <a:pt x="4789" y="4805"/>
                  </a:cubicBezTo>
                  <a:cubicBezTo>
                    <a:pt x="4797" y="4782"/>
                    <a:pt x="4835" y="4782"/>
                    <a:pt x="4858" y="4774"/>
                  </a:cubicBezTo>
                  <a:cubicBezTo>
                    <a:pt x="4865" y="4767"/>
                    <a:pt x="4873" y="4759"/>
                    <a:pt x="4881" y="4751"/>
                  </a:cubicBezTo>
                  <a:lnTo>
                    <a:pt x="4881" y="4751"/>
                  </a:lnTo>
                  <a:cubicBezTo>
                    <a:pt x="4919" y="4705"/>
                    <a:pt x="4957" y="4652"/>
                    <a:pt x="5003" y="4621"/>
                  </a:cubicBezTo>
                  <a:cubicBezTo>
                    <a:pt x="5026" y="4606"/>
                    <a:pt x="5056" y="4629"/>
                    <a:pt x="5087" y="4614"/>
                  </a:cubicBezTo>
                  <a:cubicBezTo>
                    <a:pt x="5117" y="4606"/>
                    <a:pt x="5148" y="4583"/>
                    <a:pt x="5179" y="4553"/>
                  </a:cubicBezTo>
                  <a:cubicBezTo>
                    <a:pt x="5194" y="4530"/>
                    <a:pt x="5179" y="4492"/>
                    <a:pt x="5202" y="4476"/>
                  </a:cubicBezTo>
                  <a:cubicBezTo>
                    <a:pt x="5240" y="4446"/>
                    <a:pt x="5293" y="4476"/>
                    <a:pt x="5324" y="4453"/>
                  </a:cubicBezTo>
                  <a:cubicBezTo>
                    <a:pt x="5347" y="4438"/>
                    <a:pt x="5339" y="4400"/>
                    <a:pt x="5347" y="4377"/>
                  </a:cubicBezTo>
                  <a:cubicBezTo>
                    <a:pt x="5354" y="4346"/>
                    <a:pt x="5369" y="4316"/>
                    <a:pt x="5362" y="4285"/>
                  </a:cubicBezTo>
                  <a:cubicBezTo>
                    <a:pt x="5362" y="4270"/>
                    <a:pt x="5324" y="4285"/>
                    <a:pt x="5316" y="4263"/>
                  </a:cubicBezTo>
                  <a:cubicBezTo>
                    <a:pt x="5308" y="4224"/>
                    <a:pt x="5347" y="4171"/>
                    <a:pt x="5331" y="4125"/>
                  </a:cubicBezTo>
                  <a:cubicBezTo>
                    <a:pt x="5324" y="4102"/>
                    <a:pt x="5263" y="4117"/>
                    <a:pt x="5263" y="4087"/>
                  </a:cubicBezTo>
                  <a:cubicBezTo>
                    <a:pt x="5263" y="4049"/>
                    <a:pt x="5308" y="4026"/>
                    <a:pt x="5331" y="3988"/>
                  </a:cubicBezTo>
                  <a:cubicBezTo>
                    <a:pt x="5362" y="3942"/>
                    <a:pt x="5415" y="3904"/>
                    <a:pt x="5423" y="3850"/>
                  </a:cubicBezTo>
                  <a:cubicBezTo>
                    <a:pt x="5431" y="3804"/>
                    <a:pt x="5408" y="3766"/>
                    <a:pt x="5377" y="3728"/>
                  </a:cubicBezTo>
                  <a:cubicBezTo>
                    <a:pt x="5362" y="3705"/>
                    <a:pt x="5324" y="3713"/>
                    <a:pt x="5301" y="3697"/>
                  </a:cubicBezTo>
                  <a:cubicBezTo>
                    <a:pt x="5278" y="3674"/>
                    <a:pt x="5270" y="3629"/>
                    <a:pt x="5247" y="3621"/>
                  </a:cubicBezTo>
                  <a:cubicBezTo>
                    <a:pt x="5225" y="3613"/>
                    <a:pt x="5217" y="3644"/>
                    <a:pt x="5194" y="3652"/>
                  </a:cubicBezTo>
                  <a:cubicBezTo>
                    <a:pt x="5156" y="3659"/>
                    <a:pt x="5110" y="3644"/>
                    <a:pt x="5072" y="3659"/>
                  </a:cubicBezTo>
                  <a:cubicBezTo>
                    <a:pt x="5049" y="3667"/>
                    <a:pt x="5056" y="3713"/>
                    <a:pt x="5033" y="3713"/>
                  </a:cubicBezTo>
                  <a:cubicBezTo>
                    <a:pt x="5003" y="3720"/>
                    <a:pt x="4957" y="3713"/>
                    <a:pt x="4942" y="3690"/>
                  </a:cubicBezTo>
                  <a:cubicBezTo>
                    <a:pt x="4919" y="3667"/>
                    <a:pt x="4942" y="3636"/>
                    <a:pt x="4942" y="3613"/>
                  </a:cubicBezTo>
                  <a:cubicBezTo>
                    <a:pt x="4942" y="3552"/>
                    <a:pt x="4942" y="3491"/>
                    <a:pt x="4927" y="3438"/>
                  </a:cubicBezTo>
                  <a:cubicBezTo>
                    <a:pt x="4927" y="3422"/>
                    <a:pt x="4904" y="3415"/>
                    <a:pt x="4904" y="3399"/>
                  </a:cubicBezTo>
                  <a:cubicBezTo>
                    <a:pt x="4904" y="3369"/>
                    <a:pt x="4919" y="3331"/>
                    <a:pt x="4911" y="3300"/>
                  </a:cubicBezTo>
                  <a:cubicBezTo>
                    <a:pt x="4904" y="3269"/>
                    <a:pt x="4865" y="3254"/>
                    <a:pt x="4858" y="3231"/>
                  </a:cubicBezTo>
                  <a:cubicBezTo>
                    <a:pt x="4835" y="3178"/>
                    <a:pt x="4827" y="3117"/>
                    <a:pt x="4812" y="3056"/>
                  </a:cubicBezTo>
                  <a:close/>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412" name="Freeform 195">
              <a:extLst>
                <a:ext uri="{FF2B5EF4-FFF2-40B4-BE49-F238E27FC236}">
                  <a16:creationId xmlns:a16="http://schemas.microsoft.com/office/drawing/2014/main" id="{40483766-EE81-46C6-9F24-A835AFC5B7F6}"/>
                </a:ext>
              </a:extLst>
            </p:cNvPr>
            <p:cNvSpPr>
              <a:spLocks noChangeArrowheads="1"/>
            </p:cNvSpPr>
            <p:nvPr/>
          </p:nvSpPr>
          <p:spPr bwMode="auto">
            <a:xfrm>
              <a:off x="3624027" y="2027238"/>
              <a:ext cx="866719" cy="1846262"/>
            </a:xfrm>
            <a:custGeom>
              <a:avLst/>
              <a:gdLst>
                <a:gd name="T0" fmla="*/ 764 w 2407"/>
                <a:gd name="T1" fmla="*/ 2368 h 5127"/>
                <a:gd name="T2" fmla="*/ 772 w 2407"/>
                <a:gd name="T3" fmla="*/ 2429 h 5127"/>
                <a:gd name="T4" fmla="*/ 710 w 2407"/>
                <a:gd name="T5" fmla="*/ 2414 h 5127"/>
                <a:gd name="T6" fmla="*/ 191 w 2407"/>
                <a:gd name="T7" fmla="*/ 4645 h 5127"/>
                <a:gd name="T8" fmla="*/ 390 w 2407"/>
                <a:gd name="T9" fmla="*/ 4354 h 5127"/>
                <a:gd name="T10" fmla="*/ 275 w 2407"/>
                <a:gd name="T11" fmla="*/ 4698 h 5127"/>
                <a:gd name="T12" fmla="*/ 61 w 2407"/>
                <a:gd name="T13" fmla="*/ 5072 h 5127"/>
                <a:gd name="T14" fmla="*/ 46 w 2407"/>
                <a:gd name="T15" fmla="*/ 5019 h 5127"/>
                <a:gd name="T16" fmla="*/ 0 w 2407"/>
                <a:gd name="T17" fmla="*/ 5065 h 5127"/>
                <a:gd name="T18" fmla="*/ 53 w 2407"/>
                <a:gd name="T19" fmla="*/ 5110 h 5127"/>
                <a:gd name="T20" fmla="*/ 611 w 2407"/>
                <a:gd name="T21" fmla="*/ 4262 h 5127"/>
                <a:gd name="T22" fmla="*/ 558 w 2407"/>
                <a:gd name="T23" fmla="*/ 4285 h 5127"/>
                <a:gd name="T24" fmla="*/ 581 w 2407"/>
                <a:gd name="T25" fmla="*/ 4370 h 5127"/>
                <a:gd name="T26" fmla="*/ 611 w 2407"/>
                <a:gd name="T27" fmla="*/ 4262 h 5127"/>
                <a:gd name="T28" fmla="*/ 947 w 2407"/>
                <a:gd name="T29" fmla="*/ 2651 h 5127"/>
                <a:gd name="T30" fmla="*/ 833 w 2407"/>
                <a:gd name="T31" fmla="*/ 2926 h 5127"/>
                <a:gd name="T32" fmla="*/ 710 w 2407"/>
                <a:gd name="T33" fmla="*/ 3262 h 5127"/>
                <a:gd name="T34" fmla="*/ 710 w 2407"/>
                <a:gd name="T35" fmla="*/ 3568 h 5127"/>
                <a:gd name="T36" fmla="*/ 619 w 2407"/>
                <a:gd name="T37" fmla="*/ 3850 h 5127"/>
                <a:gd name="T38" fmla="*/ 703 w 2407"/>
                <a:gd name="T39" fmla="*/ 4194 h 5127"/>
                <a:gd name="T40" fmla="*/ 382 w 2407"/>
                <a:gd name="T41" fmla="*/ 3942 h 5127"/>
                <a:gd name="T42" fmla="*/ 390 w 2407"/>
                <a:gd name="T43" fmla="*/ 3476 h 5127"/>
                <a:gd name="T44" fmla="*/ 413 w 2407"/>
                <a:gd name="T45" fmla="*/ 3170 h 5127"/>
                <a:gd name="T46" fmla="*/ 298 w 2407"/>
                <a:gd name="T47" fmla="*/ 2597 h 5127"/>
                <a:gd name="T48" fmla="*/ 611 w 2407"/>
                <a:gd name="T49" fmla="*/ 2559 h 5127"/>
                <a:gd name="T50" fmla="*/ 657 w 2407"/>
                <a:gd name="T51" fmla="*/ 2300 h 5127"/>
                <a:gd name="T52" fmla="*/ 665 w 2407"/>
                <a:gd name="T53" fmla="*/ 2238 h 5127"/>
                <a:gd name="T54" fmla="*/ 718 w 2407"/>
                <a:gd name="T55" fmla="*/ 2300 h 5127"/>
                <a:gd name="T56" fmla="*/ 1031 w 2407"/>
                <a:gd name="T57" fmla="*/ 1834 h 5127"/>
                <a:gd name="T58" fmla="*/ 947 w 2407"/>
                <a:gd name="T59" fmla="*/ 1895 h 5127"/>
                <a:gd name="T60" fmla="*/ 978 w 2407"/>
                <a:gd name="T61" fmla="*/ 1917 h 5127"/>
                <a:gd name="T62" fmla="*/ 1054 w 2407"/>
                <a:gd name="T63" fmla="*/ 1849 h 5127"/>
                <a:gd name="T64" fmla="*/ 2047 w 2407"/>
                <a:gd name="T65" fmla="*/ 1543 h 5127"/>
                <a:gd name="T66" fmla="*/ 2039 w 2407"/>
                <a:gd name="T67" fmla="*/ 1177 h 5127"/>
                <a:gd name="T68" fmla="*/ 2169 w 2407"/>
                <a:gd name="T69" fmla="*/ 986 h 5127"/>
                <a:gd name="T70" fmla="*/ 2406 w 2407"/>
                <a:gd name="T71" fmla="*/ 810 h 5127"/>
                <a:gd name="T72" fmla="*/ 2208 w 2407"/>
                <a:gd name="T73" fmla="*/ 955 h 5127"/>
                <a:gd name="T74" fmla="*/ 2231 w 2407"/>
                <a:gd name="T75" fmla="*/ 718 h 5127"/>
                <a:gd name="T76" fmla="*/ 2337 w 2407"/>
                <a:gd name="T77" fmla="*/ 291 h 5127"/>
                <a:gd name="T78" fmla="*/ 2162 w 2407"/>
                <a:gd name="T79" fmla="*/ 130 h 5127"/>
                <a:gd name="T80" fmla="*/ 1619 w 2407"/>
                <a:gd name="T81" fmla="*/ 566 h 5127"/>
                <a:gd name="T82" fmla="*/ 1444 w 2407"/>
                <a:gd name="T83" fmla="*/ 963 h 5127"/>
                <a:gd name="T84" fmla="*/ 1314 w 2407"/>
                <a:gd name="T85" fmla="*/ 871 h 5127"/>
                <a:gd name="T86" fmla="*/ 1260 w 2407"/>
                <a:gd name="T87" fmla="*/ 963 h 5127"/>
                <a:gd name="T88" fmla="*/ 978 w 2407"/>
                <a:gd name="T89" fmla="*/ 909 h 5127"/>
                <a:gd name="T90" fmla="*/ 886 w 2407"/>
                <a:gd name="T91" fmla="*/ 1138 h 5127"/>
                <a:gd name="T92" fmla="*/ 939 w 2407"/>
                <a:gd name="T93" fmla="*/ 1429 h 5127"/>
                <a:gd name="T94" fmla="*/ 840 w 2407"/>
                <a:gd name="T95" fmla="*/ 1574 h 5127"/>
                <a:gd name="T96" fmla="*/ 1283 w 2407"/>
                <a:gd name="T97" fmla="*/ 1849 h 5127"/>
                <a:gd name="T98" fmla="*/ 886 w 2407"/>
                <a:gd name="T99" fmla="*/ 2093 h 5127"/>
                <a:gd name="T100" fmla="*/ 1085 w 2407"/>
                <a:gd name="T101" fmla="*/ 2391 h 5127"/>
                <a:gd name="T102" fmla="*/ 1360 w 2407"/>
                <a:gd name="T103" fmla="*/ 2162 h 5127"/>
                <a:gd name="T104" fmla="*/ 1398 w 2407"/>
                <a:gd name="T105" fmla="*/ 1979 h 5127"/>
                <a:gd name="T106" fmla="*/ 1551 w 2407"/>
                <a:gd name="T107" fmla="*/ 2017 h 5127"/>
                <a:gd name="T108" fmla="*/ 1658 w 2407"/>
                <a:gd name="T109" fmla="*/ 1811 h 5127"/>
                <a:gd name="T110" fmla="*/ 1902 w 2407"/>
                <a:gd name="T111" fmla="*/ 1612 h 5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07" h="5127">
                  <a:moveTo>
                    <a:pt x="710" y="2414"/>
                  </a:moveTo>
                  <a:lnTo>
                    <a:pt x="710" y="2414"/>
                  </a:lnTo>
                  <a:cubicBezTo>
                    <a:pt x="718" y="2407"/>
                    <a:pt x="749" y="2368"/>
                    <a:pt x="764" y="2368"/>
                  </a:cubicBezTo>
                  <a:cubicBezTo>
                    <a:pt x="779" y="2368"/>
                    <a:pt x="810" y="2368"/>
                    <a:pt x="810" y="2384"/>
                  </a:cubicBezTo>
                  <a:cubicBezTo>
                    <a:pt x="810" y="2399"/>
                    <a:pt x="817" y="2407"/>
                    <a:pt x="802" y="2414"/>
                  </a:cubicBezTo>
                  <a:cubicBezTo>
                    <a:pt x="795" y="2414"/>
                    <a:pt x="779" y="2422"/>
                    <a:pt x="772" y="2429"/>
                  </a:cubicBezTo>
                  <a:cubicBezTo>
                    <a:pt x="764" y="2437"/>
                    <a:pt x="764" y="2445"/>
                    <a:pt x="749" y="2452"/>
                  </a:cubicBezTo>
                  <a:cubicBezTo>
                    <a:pt x="733" y="2460"/>
                    <a:pt x="710" y="2475"/>
                    <a:pt x="695" y="2452"/>
                  </a:cubicBezTo>
                  <a:cubicBezTo>
                    <a:pt x="710" y="2414"/>
                    <a:pt x="710" y="2414"/>
                    <a:pt x="710" y="2414"/>
                  </a:cubicBezTo>
                  <a:close/>
                  <a:moveTo>
                    <a:pt x="191" y="4759"/>
                  </a:moveTo>
                  <a:lnTo>
                    <a:pt x="191" y="4759"/>
                  </a:lnTo>
                  <a:cubicBezTo>
                    <a:pt x="184" y="4721"/>
                    <a:pt x="153" y="4668"/>
                    <a:pt x="191" y="4645"/>
                  </a:cubicBezTo>
                  <a:cubicBezTo>
                    <a:pt x="245" y="4606"/>
                    <a:pt x="267" y="4522"/>
                    <a:pt x="313" y="4476"/>
                  </a:cubicBezTo>
                  <a:cubicBezTo>
                    <a:pt x="328" y="4461"/>
                    <a:pt x="336" y="4423"/>
                    <a:pt x="336" y="4393"/>
                  </a:cubicBezTo>
                  <a:cubicBezTo>
                    <a:pt x="336" y="4362"/>
                    <a:pt x="351" y="4362"/>
                    <a:pt x="390" y="4354"/>
                  </a:cubicBezTo>
                  <a:cubicBezTo>
                    <a:pt x="390" y="4400"/>
                    <a:pt x="336" y="4446"/>
                    <a:pt x="382" y="4484"/>
                  </a:cubicBezTo>
                  <a:cubicBezTo>
                    <a:pt x="481" y="4560"/>
                    <a:pt x="359" y="4583"/>
                    <a:pt x="328" y="4652"/>
                  </a:cubicBezTo>
                  <a:cubicBezTo>
                    <a:pt x="321" y="4683"/>
                    <a:pt x="290" y="4675"/>
                    <a:pt x="275" y="4698"/>
                  </a:cubicBezTo>
                  <a:cubicBezTo>
                    <a:pt x="267" y="4721"/>
                    <a:pt x="260" y="4744"/>
                    <a:pt x="237" y="4767"/>
                  </a:cubicBezTo>
                  <a:cubicBezTo>
                    <a:pt x="191" y="4759"/>
                    <a:pt x="191" y="4759"/>
                    <a:pt x="191" y="4759"/>
                  </a:cubicBezTo>
                  <a:close/>
                  <a:moveTo>
                    <a:pt x="61" y="5072"/>
                  </a:moveTo>
                  <a:lnTo>
                    <a:pt x="61" y="5072"/>
                  </a:lnTo>
                  <a:cubicBezTo>
                    <a:pt x="69" y="5057"/>
                    <a:pt x="69" y="5034"/>
                    <a:pt x="61" y="5011"/>
                  </a:cubicBezTo>
                  <a:cubicBezTo>
                    <a:pt x="61" y="5011"/>
                    <a:pt x="53" y="5019"/>
                    <a:pt x="46" y="5019"/>
                  </a:cubicBezTo>
                  <a:cubicBezTo>
                    <a:pt x="38" y="5019"/>
                    <a:pt x="38" y="5019"/>
                    <a:pt x="31" y="5026"/>
                  </a:cubicBezTo>
                  <a:cubicBezTo>
                    <a:pt x="15" y="5026"/>
                    <a:pt x="0" y="5034"/>
                    <a:pt x="0" y="5042"/>
                  </a:cubicBezTo>
                  <a:cubicBezTo>
                    <a:pt x="0" y="5049"/>
                    <a:pt x="0" y="5057"/>
                    <a:pt x="0" y="5065"/>
                  </a:cubicBezTo>
                  <a:cubicBezTo>
                    <a:pt x="0" y="5072"/>
                    <a:pt x="0" y="5072"/>
                    <a:pt x="8" y="5080"/>
                  </a:cubicBezTo>
                  <a:cubicBezTo>
                    <a:pt x="8" y="5087"/>
                    <a:pt x="8" y="5103"/>
                    <a:pt x="8" y="5110"/>
                  </a:cubicBezTo>
                  <a:cubicBezTo>
                    <a:pt x="15" y="5126"/>
                    <a:pt x="38" y="5110"/>
                    <a:pt x="53" y="5110"/>
                  </a:cubicBezTo>
                  <a:cubicBezTo>
                    <a:pt x="61" y="5072"/>
                    <a:pt x="61" y="5072"/>
                    <a:pt x="61" y="5072"/>
                  </a:cubicBezTo>
                  <a:close/>
                  <a:moveTo>
                    <a:pt x="611" y="4262"/>
                  </a:moveTo>
                  <a:lnTo>
                    <a:pt x="611" y="4262"/>
                  </a:lnTo>
                  <a:cubicBezTo>
                    <a:pt x="603" y="4262"/>
                    <a:pt x="596" y="4262"/>
                    <a:pt x="588" y="4262"/>
                  </a:cubicBezTo>
                  <a:cubicBezTo>
                    <a:pt x="581" y="4262"/>
                    <a:pt x="565" y="4262"/>
                    <a:pt x="558" y="4262"/>
                  </a:cubicBezTo>
                  <a:cubicBezTo>
                    <a:pt x="558" y="4270"/>
                    <a:pt x="558" y="4270"/>
                    <a:pt x="558" y="4285"/>
                  </a:cubicBezTo>
                  <a:cubicBezTo>
                    <a:pt x="558" y="4293"/>
                    <a:pt x="550" y="4293"/>
                    <a:pt x="558" y="4301"/>
                  </a:cubicBezTo>
                  <a:cubicBezTo>
                    <a:pt x="558" y="4316"/>
                    <a:pt x="565" y="4324"/>
                    <a:pt x="565" y="4339"/>
                  </a:cubicBezTo>
                  <a:cubicBezTo>
                    <a:pt x="565" y="4347"/>
                    <a:pt x="565" y="4377"/>
                    <a:pt x="581" y="4370"/>
                  </a:cubicBezTo>
                  <a:cubicBezTo>
                    <a:pt x="596" y="4370"/>
                    <a:pt x="596" y="4354"/>
                    <a:pt x="596" y="4347"/>
                  </a:cubicBezTo>
                  <a:cubicBezTo>
                    <a:pt x="603" y="4331"/>
                    <a:pt x="603" y="4316"/>
                    <a:pt x="611" y="4293"/>
                  </a:cubicBezTo>
                  <a:cubicBezTo>
                    <a:pt x="611" y="4262"/>
                    <a:pt x="611" y="4262"/>
                    <a:pt x="611" y="4262"/>
                  </a:cubicBezTo>
                  <a:close/>
                  <a:moveTo>
                    <a:pt x="833" y="2536"/>
                  </a:moveTo>
                  <a:lnTo>
                    <a:pt x="833" y="2536"/>
                  </a:lnTo>
                  <a:cubicBezTo>
                    <a:pt x="924" y="2582"/>
                    <a:pt x="1008" y="2529"/>
                    <a:pt x="947" y="2651"/>
                  </a:cubicBezTo>
                  <a:cubicBezTo>
                    <a:pt x="894" y="2742"/>
                    <a:pt x="924" y="2727"/>
                    <a:pt x="825" y="2758"/>
                  </a:cubicBezTo>
                  <a:cubicBezTo>
                    <a:pt x="833" y="2788"/>
                    <a:pt x="878" y="2788"/>
                    <a:pt x="871" y="2826"/>
                  </a:cubicBezTo>
                  <a:cubicBezTo>
                    <a:pt x="863" y="2857"/>
                    <a:pt x="856" y="2895"/>
                    <a:pt x="833" y="2926"/>
                  </a:cubicBezTo>
                  <a:cubicBezTo>
                    <a:pt x="810" y="2964"/>
                    <a:pt x="795" y="3094"/>
                    <a:pt x="787" y="3147"/>
                  </a:cubicBezTo>
                  <a:cubicBezTo>
                    <a:pt x="772" y="3216"/>
                    <a:pt x="710" y="3140"/>
                    <a:pt x="726" y="3209"/>
                  </a:cubicBezTo>
                  <a:cubicBezTo>
                    <a:pt x="733" y="3232"/>
                    <a:pt x="703" y="3254"/>
                    <a:pt x="710" y="3262"/>
                  </a:cubicBezTo>
                  <a:cubicBezTo>
                    <a:pt x="733" y="3315"/>
                    <a:pt x="779" y="3384"/>
                    <a:pt x="710" y="3430"/>
                  </a:cubicBezTo>
                  <a:cubicBezTo>
                    <a:pt x="695" y="3445"/>
                    <a:pt x="619" y="3430"/>
                    <a:pt x="634" y="3461"/>
                  </a:cubicBezTo>
                  <a:cubicBezTo>
                    <a:pt x="657" y="3491"/>
                    <a:pt x="703" y="3529"/>
                    <a:pt x="710" y="3568"/>
                  </a:cubicBezTo>
                  <a:cubicBezTo>
                    <a:pt x="687" y="3613"/>
                    <a:pt x="749" y="3636"/>
                    <a:pt x="741" y="3667"/>
                  </a:cubicBezTo>
                  <a:cubicBezTo>
                    <a:pt x="741" y="3690"/>
                    <a:pt x="680" y="3713"/>
                    <a:pt x="665" y="3743"/>
                  </a:cubicBezTo>
                  <a:cubicBezTo>
                    <a:pt x="649" y="3781"/>
                    <a:pt x="642" y="3820"/>
                    <a:pt x="619" y="3850"/>
                  </a:cubicBezTo>
                  <a:cubicBezTo>
                    <a:pt x="588" y="3896"/>
                    <a:pt x="581" y="3873"/>
                    <a:pt x="619" y="3911"/>
                  </a:cubicBezTo>
                  <a:cubicBezTo>
                    <a:pt x="657" y="3942"/>
                    <a:pt x="665" y="4049"/>
                    <a:pt x="642" y="4095"/>
                  </a:cubicBezTo>
                  <a:cubicBezTo>
                    <a:pt x="626" y="4110"/>
                    <a:pt x="695" y="4171"/>
                    <a:pt x="703" y="4194"/>
                  </a:cubicBezTo>
                  <a:cubicBezTo>
                    <a:pt x="726" y="4285"/>
                    <a:pt x="642" y="4217"/>
                    <a:pt x="611" y="4209"/>
                  </a:cubicBezTo>
                  <a:cubicBezTo>
                    <a:pt x="550" y="4194"/>
                    <a:pt x="443" y="4270"/>
                    <a:pt x="420" y="4163"/>
                  </a:cubicBezTo>
                  <a:cubicBezTo>
                    <a:pt x="405" y="4095"/>
                    <a:pt x="405" y="4010"/>
                    <a:pt x="382" y="3942"/>
                  </a:cubicBezTo>
                  <a:cubicBezTo>
                    <a:pt x="374" y="3919"/>
                    <a:pt x="367" y="3888"/>
                    <a:pt x="351" y="3873"/>
                  </a:cubicBezTo>
                  <a:cubicBezTo>
                    <a:pt x="344" y="3865"/>
                    <a:pt x="420" y="3629"/>
                    <a:pt x="428" y="3590"/>
                  </a:cubicBezTo>
                  <a:cubicBezTo>
                    <a:pt x="428" y="3552"/>
                    <a:pt x="413" y="3506"/>
                    <a:pt x="390" y="3476"/>
                  </a:cubicBezTo>
                  <a:cubicBezTo>
                    <a:pt x="336" y="3407"/>
                    <a:pt x="405" y="3438"/>
                    <a:pt x="428" y="3369"/>
                  </a:cubicBezTo>
                  <a:cubicBezTo>
                    <a:pt x="451" y="3346"/>
                    <a:pt x="458" y="3323"/>
                    <a:pt x="451" y="3300"/>
                  </a:cubicBezTo>
                  <a:cubicBezTo>
                    <a:pt x="420" y="3300"/>
                    <a:pt x="390" y="3193"/>
                    <a:pt x="413" y="3170"/>
                  </a:cubicBezTo>
                  <a:cubicBezTo>
                    <a:pt x="504" y="3094"/>
                    <a:pt x="451" y="2964"/>
                    <a:pt x="359" y="2911"/>
                  </a:cubicBezTo>
                  <a:cubicBezTo>
                    <a:pt x="336" y="2895"/>
                    <a:pt x="206" y="2804"/>
                    <a:pt x="214" y="2796"/>
                  </a:cubicBezTo>
                  <a:cubicBezTo>
                    <a:pt x="252" y="2750"/>
                    <a:pt x="260" y="2659"/>
                    <a:pt x="298" y="2597"/>
                  </a:cubicBezTo>
                  <a:cubicBezTo>
                    <a:pt x="344" y="2536"/>
                    <a:pt x="359" y="2590"/>
                    <a:pt x="413" y="2597"/>
                  </a:cubicBezTo>
                  <a:cubicBezTo>
                    <a:pt x="451" y="2605"/>
                    <a:pt x="474" y="2559"/>
                    <a:pt x="497" y="2536"/>
                  </a:cubicBezTo>
                  <a:cubicBezTo>
                    <a:pt x="542" y="2498"/>
                    <a:pt x="565" y="2613"/>
                    <a:pt x="611" y="2559"/>
                  </a:cubicBezTo>
                  <a:cubicBezTo>
                    <a:pt x="642" y="2536"/>
                    <a:pt x="726" y="2483"/>
                    <a:pt x="772" y="2521"/>
                  </a:cubicBezTo>
                  <a:cubicBezTo>
                    <a:pt x="833" y="2536"/>
                    <a:pt x="833" y="2536"/>
                    <a:pt x="833" y="2536"/>
                  </a:cubicBezTo>
                  <a:close/>
                  <a:moveTo>
                    <a:pt x="657" y="2300"/>
                  </a:moveTo>
                  <a:lnTo>
                    <a:pt x="657" y="2300"/>
                  </a:lnTo>
                  <a:cubicBezTo>
                    <a:pt x="649" y="2300"/>
                    <a:pt x="634" y="2277"/>
                    <a:pt x="634" y="2269"/>
                  </a:cubicBezTo>
                  <a:cubicBezTo>
                    <a:pt x="634" y="2246"/>
                    <a:pt x="642" y="2246"/>
                    <a:pt x="665" y="2238"/>
                  </a:cubicBezTo>
                  <a:cubicBezTo>
                    <a:pt x="672" y="2231"/>
                    <a:pt x="695" y="2223"/>
                    <a:pt x="703" y="2223"/>
                  </a:cubicBezTo>
                  <a:cubicBezTo>
                    <a:pt x="726" y="2231"/>
                    <a:pt x="733" y="2261"/>
                    <a:pt x="733" y="2277"/>
                  </a:cubicBezTo>
                  <a:cubicBezTo>
                    <a:pt x="733" y="2292"/>
                    <a:pt x="733" y="2292"/>
                    <a:pt x="718" y="2300"/>
                  </a:cubicBezTo>
                  <a:cubicBezTo>
                    <a:pt x="710" y="2300"/>
                    <a:pt x="687" y="2300"/>
                    <a:pt x="672" y="2300"/>
                  </a:cubicBezTo>
                  <a:cubicBezTo>
                    <a:pt x="657" y="2300"/>
                    <a:pt x="657" y="2300"/>
                    <a:pt x="657" y="2300"/>
                  </a:cubicBezTo>
                  <a:close/>
                  <a:moveTo>
                    <a:pt x="1031" y="1834"/>
                  </a:moveTo>
                  <a:lnTo>
                    <a:pt x="1031" y="1834"/>
                  </a:lnTo>
                  <a:cubicBezTo>
                    <a:pt x="1016" y="1841"/>
                    <a:pt x="993" y="1841"/>
                    <a:pt x="985" y="1864"/>
                  </a:cubicBezTo>
                  <a:cubicBezTo>
                    <a:pt x="978" y="1879"/>
                    <a:pt x="962" y="1887"/>
                    <a:pt x="947" y="1895"/>
                  </a:cubicBezTo>
                  <a:cubicBezTo>
                    <a:pt x="939" y="1902"/>
                    <a:pt x="924" y="1887"/>
                    <a:pt x="924" y="1910"/>
                  </a:cubicBezTo>
                  <a:cubicBezTo>
                    <a:pt x="917" y="1917"/>
                    <a:pt x="909" y="1979"/>
                    <a:pt x="932" y="1956"/>
                  </a:cubicBezTo>
                  <a:cubicBezTo>
                    <a:pt x="939" y="1940"/>
                    <a:pt x="955" y="1917"/>
                    <a:pt x="978" y="1917"/>
                  </a:cubicBezTo>
                  <a:cubicBezTo>
                    <a:pt x="993" y="1917"/>
                    <a:pt x="993" y="1917"/>
                    <a:pt x="1008" y="1933"/>
                  </a:cubicBezTo>
                  <a:cubicBezTo>
                    <a:pt x="1024" y="1956"/>
                    <a:pt x="1047" y="1940"/>
                    <a:pt x="1047" y="1917"/>
                  </a:cubicBezTo>
                  <a:cubicBezTo>
                    <a:pt x="1054" y="1895"/>
                    <a:pt x="1054" y="1879"/>
                    <a:pt x="1054" y="1849"/>
                  </a:cubicBezTo>
                  <a:cubicBezTo>
                    <a:pt x="1031" y="1834"/>
                    <a:pt x="1031" y="1834"/>
                    <a:pt x="1031" y="1834"/>
                  </a:cubicBezTo>
                  <a:close/>
                  <a:moveTo>
                    <a:pt x="2047" y="1543"/>
                  </a:moveTo>
                  <a:lnTo>
                    <a:pt x="2047" y="1543"/>
                  </a:lnTo>
                  <a:cubicBezTo>
                    <a:pt x="2047" y="1505"/>
                    <a:pt x="2047" y="1505"/>
                    <a:pt x="2047" y="1505"/>
                  </a:cubicBezTo>
                  <a:cubicBezTo>
                    <a:pt x="2070" y="1467"/>
                    <a:pt x="2024" y="1253"/>
                    <a:pt x="1986" y="1230"/>
                  </a:cubicBezTo>
                  <a:cubicBezTo>
                    <a:pt x="1978" y="1223"/>
                    <a:pt x="2032" y="1184"/>
                    <a:pt x="2039" y="1177"/>
                  </a:cubicBezTo>
                  <a:cubicBezTo>
                    <a:pt x="2062" y="1146"/>
                    <a:pt x="2039" y="1062"/>
                    <a:pt x="2032" y="1032"/>
                  </a:cubicBezTo>
                  <a:cubicBezTo>
                    <a:pt x="2017" y="963"/>
                    <a:pt x="2123" y="1100"/>
                    <a:pt x="2123" y="1009"/>
                  </a:cubicBezTo>
                  <a:cubicBezTo>
                    <a:pt x="2123" y="971"/>
                    <a:pt x="2139" y="986"/>
                    <a:pt x="2169" y="986"/>
                  </a:cubicBezTo>
                  <a:lnTo>
                    <a:pt x="2169" y="986"/>
                  </a:lnTo>
                  <a:cubicBezTo>
                    <a:pt x="2208" y="1138"/>
                    <a:pt x="2345" y="993"/>
                    <a:pt x="2368" y="909"/>
                  </a:cubicBezTo>
                  <a:cubicBezTo>
                    <a:pt x="2375" y="886"/>
                    <a:pt x="2406" y="825"/>
                    <a:pt x="2406" y="810"/>
                  </a:cubicBezTo>
                  <a:cubicBezTo>
                    <a:pt x="2406" y="802"/>
                    <a:pt x="2375" y="818"/>
                    <a:pt x="2368" y="810"/>
                  </a:cubicBezTo>
                  <a:cubicBezTo>
                    <a:pt x="2353" y="841"/>
                    <a:pt x="2307" y="841"/>
                    <a:pt x="2292" y="879"/>
                  </a:cubicBezTo>
                  <a:cubicBezTo>
                    <a:pt x="2276" y="917"/>
                    <a:pt x="2246" y="948"/>
                    <a:pt x="2208" y="955"/>
                  </a:cubicBezTo>
                  <a:cubicBezTo>
                    <a:pt x="2116" y="993"/>
                    <a:pt x="2085" y="909"/>
                    <a:pt x="2108" y="841"/>
                  </a:cubicBezTo>
                  <a:cubicBezTo>
                    <a:pt x="2108" y="779"/>
                    <a:pt x="2162" y="825"/>
                    <a:pt x="2169" y="779"/>
                  </a:cubicBezTo>
                  <a:cubicBezTo>
                    <a:pt x="2185" y="734"/>
                    <a:pt x="2177" y="734"/>
                    <a:pt x="2231" y="718"/>
                  </a:cubicBezTo>
                  <a:cubicBezTo>
                    <a:pt x="2253" y="718"/>
                    <a:pt x="2299" y="581"/>
                    <a:pt x="2353" y="566"/>
                  </a:cubicBezTo>
                  <a:cubicBezTo>
                    <a:pt x="2353" y="558"/>
                    <a:pt x="2353" y="558"/>
                    <a:pt x="2353" y="558"/>
                  </a:cubicBezTo>
                  <a:cubicBezTo>
                    <a:pt x="2185" y="520"/>
                    <a:pt x="2360" y="367"/>
                    <a:pt x="2337" y="291"/>
                  </a:cubicBezTo>
                  <a:cubicBezTo>
                    <a:pt x="2314" y="245"/>
                    <a:pt x="2337" y="252"/>
                    <a:pt x="2337" y="207"/>
                  </a:cubicBezTo>
                  <a:cubicBezTo>
                    <a:pt x="2330" y="176"/>
                    <a:pt x="2261" y="130"/>
                    <a:pt x="2246" y="92"/>
                  </a:cubicBezTo>
                  <a:cubicBezTo>
                    <a:pt x="2200" y="0"/>
                    <a:pt x="2192" y="92"/>
                    <a:pt x="2162" y="130"/>
                  </a:cubicBezTo>
                  <a:cubicBezTo>
                    <a:pt x="2100" y="207"/>
                    <a:pt x="1978" y="237"/>
                    <a:pt x="1910" y="306"/>
                  </a:cubicBezTo>
                  <a:cubicBezTo>
                    <a:pt x="1871" y="344"/>
                    <a:pt x="1803" y="459"/>
                    <a:pt x="1764" y="482"/>
                  </a:cubicBezTo>
                  <a:cubicBezTo>
                    <a:pt x="1742" y="512"/>
                    <a:pt x="1665" y="573"/>
                    <a:pt x="1619" y="566"/>
                  </a:cubicBezTo>
                  <a:cubicBezTo>
                    <a:pt x="1543" y="566"/>
                    <a:pt x="1566" y="573"/>
                    <a:pt x="1497" y="611"/>
                  </a:cubicBezTo>
                  <a:cubicBezTo>
                    <a:pt x="1398" y="665"/>
                    <a:pt x="1299" y="680"/>
                    <a:pt x="1345" y="818"/>
                  </a:cubicBezTo>
                  <a:cubicBezTo>
                    <a:pt x="1360" y="848"/>
                    <a:pt x="1444" y="955"/>
                    <a:pt x="1444" y="963"/>
                  </a:cubicBezTo>
                  <a:cubicBezTo>
                    <a:pt x="1428" y="963"/>
                    <a:pt x="1406" y="963"/>
                    <a:pt x="1390" y="963"/>
                  </a:cubicBezTo>
                  <a:cubicBezTo>
                    <a:pt x="1390" y="963"/>
                    <a:pt x="1390" y="963"/>
                    <a:pt x="1383" y="963"/>
                  </a:cubicBezTo>
                  <a:cubicBezTo>
                    <a:pt x="1383" y="940"/>
                    <a:pt x="1329" y="886"/>
                    <a:pt x="1314" y="871"/>
                  </a:cubicBezTo>
                  <a:cubicBezTo>
                    <a:pt x="1299" y="856"/>
                    <a:pt x="1245" y="764"/>
                    <a:pt x="1230" y="779"/>
                  </a:cubicBezTo>
                  <a:cubicBezTo>
                    <a:pt x="1222" y="787"/>
                    <a:pt x="1207" y="833"/>
                    <a:pt x="1214" y="848"/>
                  </a:cubicBezTo>
                  <a:cubicBezTo>
                    <a:pt x="1237" y="879"/>
                    <a:pt x="1260" y="925"/>
                    <a:pt x="1260" y="963"/>
                  </a:cubicBezTo>
                  <a:cubicBezTo>
                    <a:pt x="1237" y="963"/>
                    <a:pt x="1199" y="986"/>
                    <a:pt x="1192" y="986"/>
                  </a:cubicBezTo>
                  <a:cubicBezTo>
                    <a:pt x="1176" y="940"/>
                    <a:pt x="1153" y="902"/>
                    <a:pt x="1100" y="909"/>
                  </a:cubicBezTo>
                  <a:cubicBezTo>
                    <a:pt x="1024" y="925"/>
                    <a:pt x="1008" y="833"/>
                    <a:pt x="978" y="909"/>
                  </a:cubicBezTo>
                  <a:cubicBezTo>
                    <a:pt x="970" y="932"/>
                    <a:pt x="939" y="971"/>
                    <a:pt x="955" y="1001"/>
                  </a:cubicBezTo>
                  <a:cubicBezTo>
                    <a:pt x="993" y="1070"/>
                    <a:pt x="909" y="1024"/>
                    <a:pt x="894" y="1047"/>
                  </a:cubicBezTo>
                  <a:cubicBezTo>
                    <a:pt x="886" y="1070"/>
                    <a:pt x="894" y="1116"/>
                    <a:pt x="886" y="1138"/>
                  </a:cubicBezTo>
                  <a:cubicBezTo>
                    <a:pt x="878" y="1161"/>
                    <a:pt x="848" y="1192"/>
                    <a:pt x="848" y="1215"/>
                  </a:cubicBezTo>
                  <a:cubicBezTo>
                    <a:pt x="848" y="1246"/>
                    <a:pt x="886" y="1268"/>
                    <a:pt x="863" y="1307"/>
                  </a:cubicBezTo>
                  <a:cubicBezTo>
                    <a:pt x="833" y="1375"/>
                    <a:pt x="924" y="1398"/>
                    <a:pt x="939" y="1429"/>
                  </a:cubicBezTo>
                  <a:cubicBezTo>
                    <a:pt x="939" y="1429"/>
                    <a:pt x="978" y="1513"/>
                    <a:pt x="978" y="1536"/>
                  </a:cubicBezTo>
                  <a:cubicBezTo>
                    <a:pt x="978" y="1566"/>
                    <a:pt x="917" y="1528"/>
                    <a:pt x="901" y="1528"/>
                  </a:cubicBezTo>
                  <a:cubicBezTo>
                    <a:pt x="817" y="1490"/>
                    <a:pt x="733" y="1528"/>
                    <a:pt x="840" y="1574"/>
                  </a:cubicBezTo>
                  <a:cubicBezTo>
                    <a:pt x="901" y="1597"/>
                    <a:pt x="886" y="1589"/>
                    <a:pt x="917" y="1643"/>
                  </a:cubicBezTo>
                  <a:cubicBezTo>
                    <a:pt x="947" y="1711"/>
                    <a:pt x="1008" y="1734"/>
                    <a:pt x="1077" y="1750"/>
                  </a:cubicBezTo>
                  <a:cubicBezTo>
                    <a:pt x="1138" y="1757"/>
                    <a:pt x="1283" y="1765"/>
                    <a:pt x="1283" y="1849"/>
                  </a:cubicBezTo>
                  <a:cubicBezTo>
                    <a:pt x="1276" y="1917"/>
                    <a:pt x="1146" y="1788"/>
                    <a:pt x="1115" y="1948"/>
                  </a:cubicBezTo>
                  <a:cubicBezTo>
                    <a:pt x="1108" y="1986"/>
                    <a:pt x="1054" y="2025"/>
                    <a:pt x="1031" y="2055"/>
                  </a:cubicBezTo>
                  <a:cubicBezTo>
                    <a:pt x="993" y="2109"/>
                    <a:pt x="939" y="2147"/>
                    <a:pt x="886" y="2093"/>
                  </a:cubicBezTo>
                  <a:cubicBezTo>
                    <a:pt x="825" y="2032"/>
                    <a:pt x="863" y="2131"/>
                    <a:pt x="894" y="2170"/>
                  </a:cubicBezTo>
                  <a:cubicBezTo>
                    <a:pt x="1031" y="2330"/>
                    <a:pt x="1031" y="2330"/>
                    <a:pt x="1031" y="2330"/>
                  </a:cubicBezTo>
                  <a:cubicBezTo>
                    <a:pt x="1047" y="2345"/>
                    <a:pt x="1077" y="2376"/>
                    <a:pt x="1085" y="2391"/>
                  </a:cubicBezTo>
                  <a:cubicBezTo>
                    <a:pt x="1085" y="2391"/>
                    <a:pt x="1085" y="2399"/>
                    <a:pt x="1092" y="2399"/>
                  </a:cubicBezTo>
                  <a:cubicBezTo>
                    <a:pt x="1161" y="2399"/>
                    <a:pt x="1253" y="2185"/>
                    <a:pt x="1299" y="2147"/>
                  </a:cubicBezTo>
                  <a:cubicBezTo>
                    <a:pt x="1322" y="2131"/>
                    <a:pt x="1345" y="2170"/>
                    <a:pt x="1360" y="2162"/>
                  </a:cubicBezTo>
                  <a:cubicBezTo>
                    <a:pt x="1367" y="2147"/>
                    <a:pt x="1375" y="2131"/>
                    <a:pt x="1398" y="2116"/>
                  </a:cubicBezTo>
                  <a:cubicBezTo>
                    <a:pt x="1421" y="2101"/>
                    <a:pt x="1482" y="2124"/>
                    <a:pt x="1444" y="2078"/>
                  </a:cubicBezTo>
                  <a:cubicBezTo>
                    <a:pt x="1428" y="2063"/>
                    <a:pt x="1398" y="2002"/>
                    <a:pt x="1398" y="1979"/>
                  </a:cubicBezTo>
                  <a:cubicBezTo>
                    <a:pt x="1337" y="1971"/>
                    <a:pt x="1390" y="1925"/>
                    <a:pt x="1398" y="1902"/>
                  </a:cubicBezTo>
                  <a:cubicBezTo>
                    <a:pt x="1436" y="1902"/>
                    <a:pt x="1482" y="1940"/>
                    <a:pt x="1520" y="1940"/>
                  </a:cubicBezTo>
                  <a:cubicBezTo>
                    <a:pt x="1528" y="1971"/>
                    <a:pt x="1512" y="2002"/>
                    <a:pt x="1551" y="2017"/>
                  </a:cubicBezTo>
                  <a:cubicBezTo>
                    <a:pt x="1635" y="2055"/>
                    <a:pt x="1596" y="1956"/>
                    <a:pt x="1574" y="1902"/>
                  </a:cubicBezTo>
                  <a:cubicBezTo>
                    <a:pt x="1535" y="1795"/>
                    <a:pt x="1635" y="1887"/>
                    <a:pt x="1658" y="1811"/>
                  </a:cubicBezTo>
                  <a:lnTo>
                    <a:pt x="1658" y="1811"/>
                  </a:lnTo>
                  <a:cubicBezTo>
                    <a:pt x="1665" y="1818"/>
                    <a:pt x="1688" y="1834"/>
                    <a:pt x="1688" y="1849"/>
                  </a:cubicBezTo>
                  <a:cubicBezTo>
                    <a:pt x="1742" y="1849"/>
                    <a:pt x="1772" y="1895"/>
                    <a:pt x="1795" y="1811"/>
                  </a:cubicBezTo>
                  <a:cubicBezTo>
                    <a:pt x="1933" y="1788"/>
                    <a:pt x="1887" y="1696"/>
                    <a:pt x="1902" y="1612"/>
                  </a:cubicBezTo>
                  <a:cubicBezTo>
                    <a:pt x="1994" y="1589"/>
                    <a:pt x="1956" y="1658"/>
                    <a:pt x="2047" y="1543"/>
                  </a:cubicBezTo>
                  <a:close/>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413" name="Freeform 196">
              <a:extLst>
                <a:ext uri="{FF2B5EF4-FFF2-40B4-BE49-F238E27FC236}">
                  <a16:creationId xmlns:a16="http://schemas.microsoft.com/office/drawing/2014/main" id="{A232D11F-5FEF-4E0D-A8D4-D20239B7C9D0}"/>
                </a:ext>
              </a:extLst>
            </p:cNvPr>
            <p:cNvSpPr>
              <a:spLocks noChangeArrowheads="1"/>
            </p:cNvSpPr>
            <p:nvPr/>
          </p:nvSpPr>
          <p:spPr bwMode="auto">
            <a:xfrm>
              <a:off x="6024171" y="1084264"/>
              <a:ext cx="593686" cy="727075"/>
            </a:xfrm>
            <a:custGeom>
              <a:avLst/>
              <a:gdLst>
                <a:gd name="T0" fmla="*/ 207 w 1650"/>
                <a:gd name="T1" fmla="*/ 1482 h 2018"/>
                <a:gd name="T2" fmla="*/ 84 w 1650"/>
                <a:gd name="T3" fmla="*/ 1612 h 2018"/>
                <a:gd name="T4" fmla="*/ 321 w 1650"/>
                <a:gd name="T5" fmla="*/ 1887 h 2018"/>
                <a:gd name="T6" fmla="*/ 358 w 1650"/>
                <a:gd name="T7" fmla="*/ 1627 h 2018"/>
                <a:gd name="T8" fmla="*/ 442 w 1650"/>
                <a:gd name="T9" fmla="*/ 1857 h 2018"/>
                <a:gd name="T10" fmla="*/ 344 w 1650"/>
                <a:gd name="T11" fmla="*/ 1818 h 2018"/>
                <a:gd name="T12" fmla="*/ 534 w 1650"/>
                <a:gd name="T13" fmla="*/ 1666 h 2018"/>
                <a:gd name="T14" fmla="*/ 473 w 1650"/>
                <a:gd name="T15" fmla="*/ 1765 h 2018"/>
                <a:gd name="T16" fmla="*/ 534 w 1650"/>
                <a:gd name="T17" fmla="*/ 1734 h 2018"/>
                <a:gd name="T18" fmla="*/ 534 w 1650"/>
                <a:gd name="T19" fmla="*/ 1666 h 2018"/>
                <a:gd name="T20" fmla="*/ 763 w 1650"/>
                <a:gd name="T21" fmla="*/ 1742 h 2018"/>
                <a:gd name="T22" fmla="*/ 702 w 1650"/>
                <a:gd name="T23" fmla="*/ 1887 h 2018"/>
                <a:gd name="T24" fmla="*/ 809 w 1650"/>
                <a:gd name="T25" fmla="*/ 1941 h 2018"/>
                <a:gd name="T26" fmla="*/ 855 w 1650"/>
                <a:gd name="T27" fmla="*/ 1711 h 2018"/>
                <a:gd name="T28" fmla="*/ 801 w 1650"/>
                <a:gd name="T29" fmla="*/ 1612 h 2018"/>
                <a:gd name="T30" fmla="*/ 824 w 1650"/>
                <a:gd name="T31" fmla="*/ 1666 h 2018"/>
                <a:gd name="T32" fmla="*/ 855 w 1650"/>
                <a:gd name="T33" fmla="*/ 1589 h 2018"/>
                <a:gd name="T34" fmla="*/ 595 w 1650"/>
                <a:gd name="T35" fmla="*/ 1085 h 2018"/>
                <a:gd name="T36" fmla="*/ 824 w 1650"/>
                <a:gd name="T37" fmla="*/ 1291 h 2018"/>
                <a:gd name="T38" fmla="*/ 984 w 1650"/>
                <a:gd name="T39" fmla="*/ 1429 h 2018"/>
                <a:gd name="T40" fmla="*/ 641 w 1650"/>
                <a:gd name="T41" fmla="*/ 1406 h 2018"/>
                <a:gd name="T42" fmla="*/ 329 w 1650"/>
                <a:gd name="T43" fmla="*/ 1253 h 2018"/>
                <a:gd name="T44" fmla="*/ 229 w 1650"/>
                <a:gd name="T45" fmla="*/ 1146 h 2018"/>
                <a:gd name="T46" fmla="*/ 130 w 1650"/>
                <a:gd name="T47" fmla="*/ 1116 h 2018"/>
                <a:gd name="T48" fmla="*/ 321 w 1650"/>
                <a:gd name="T49" fmla="*/ 749 h 2018"/>
                <a:gd name="T50" fmla="*/ 618 w 1650"/>
                <a:gd name="T51" fmla="*/ 894 h 2018"/>
                <a:gd name="T52" fmla="*/ 1000 w 1650"/>
                <a:gd name="T53" fmla="*/ 1368 h 2018"/>
                <a:gd name="T54" fmla="*/ 1137 w 1650"/>
                <a:gd name="T55" fmla="*/ 1444 h 2018"/>
                <a:gd name="T56" fmla="*/ 1137 w 1650"/>
                <a:gd name="T57" fmla="*/ 1299 h 2018"/>
                <a:gd name="T58" fmla="*/ 954 w 1650"/>
                <a:gd name="T59" fmla="*/ 978 h 2018"/>
                <a:gd name="T60" fmla="*/ 817 w 1650"/>
                <a:gd name="T61" fmla="*/ 1032 h 2018"/>
                <a:gd name="T62" fmla="*/ 977 w 1650"/>
                <a:gd name="T63" fmla="*/ 1116 h 2018"/>
                <a:gd name="T64" fmla="*/ 992 w 1650"/>
                <a:gd name="T65" fmla="*/ 940 h 2018"/>
                <a:gd name="T66" fmla="*/ 1328 w 1650"/>
                <a:gd name="T67" fmla="*/ 787 h 2018"/>
                <a:gd name="T68" fmla="*/ 1259 w 1650"/>
                <a:gd name="T69" fmla="*/ 818 h 2018"/>
                <a:gd name="T70" fmla="*/ 1275 w 1650"/>
                <a:gd name="T71" fmla="*/ 894 h 2018"/>
                <a:gd name="T72" fmla="*/ 1389 w 1650"/>
                <a:gd name="T73" fmla="*/ 863 h 2018"/>
                <a:gd name="T74" fmla="*/ 610 w 1650"/>
                <a:gd name="T75" fmla="*/ 642 h 2018"/>
                <a:gd name="T76" fmla="*/ 580 w 1650"/>
                <a:gd name="T77" fmla="*/ 795 h 2018"/>
                <a:gd name="T78" fmla="*/ 740 w 1650"/>
                <a:gd name="T79" fmla="*/ 634 h 2018"/>
                <a:gd name="T80" fmla="*/ 824 w 1650"/>
                <a:gd name="T81" fmla="*/ 711 h 2018"/>
                <a:gd name="T82" fmla="*/ 786 w 1650"/>
                <a:gd name="T83" fmla="*/ 749 h 2018"/>
                <a:gd name="T84" fmla="*/ 832 w 1650"/>
                <a:gd name="T85" fmla="*/ 741 h 2018"/>
                <a:gd name="T86" fmla="*/ 1084 w 1650"/>
                <a:gd name="T87" fmla="*/ 505 h 2018"/>
                <a:gd name="T88" fmla="*/ 969 w 1650"/>
                <a:gd name="T89" fmla="*/ 619 h 2018"/>
                <a:gd name="T90" fmla="*/ 1069 w 1650"/>
                <a:gd name="T91" fmla="*/ 764 h 2018"/>
                <a:gd name="T92" fmla="*/ 809 w 1650"/>
                <a:gd name="T93" fmla="*/ 275 h 2018"/>
                <a:gd name="T94" fmla="*/ 679 w 1650"/>
                <a:gd name="T95" fmla="*/ 191 h 2018"/>
                <a:gd name="T96" fmla="*/ 717 w 1650"/>
                <a:gd name="T97" fmla="*/ 375 h 2018"/>
                <a:gd name="T98" fmla="*/ 900 w 1650"/>
                <a:gd name="T99" fmla="*/ 367 h 2018"/>
                <a:gd name="T100" fmla="*/ 878 w 1650"/>
                <a:gd name="T101" fmla="*/ 153 h 2018"/>
                <a:gd name="T102" fmla="*/ 839 w 1650"/>
                <a:gd name="T103" fmla="*/ 77 h 2018"/>
                <a:gd name="T104" fmla="*/ 878 w 1650"/>
                <a:gd name="T105" fmla="*/ 153 h 2018"/>
                <a:gd name="T106" fmla="*/ 1397 w 1650"/>
                <a:gd name="T107" fmla="*/ 283 h 2018"/>
                <a:gd name="T108" fmla="*/ 1214 w 1650"/>
                <a:gd name="T109" fmla="*/ 482 h 2018"/>
                <a:gd name="T110" fmla="*/ 1344 w 1650"/>
                <a:gd name="T111" fmla="*/ 466 h 2018"/>
                <a:gd name="T112" fmla="*/ 1588 w 1650"/>
                <a:gd name="T113" fmla="*/ 291 h 2018"/>
                <a:gd name="T114" fmla="*/ 1565 w 1650"/>
                <a:gd name="T115" fmla="*/ 62 h 2018"/>
                <a:gd name="T116" fmla="*/ 1634 w 1650"/>
                <a:gd name="T117" fmla="*/ 23 h 2018"/>
                <a:gd name="T118" fmla="*/ 1557 w 1650"/>
                <a:gd name="T119" fmla="*/ 77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50" h="2018">
                  <a:moveTo>
                    <a:pt x="358" y="1627"/>
                  </a:moveTo>
                  <a:lnTo>
                    <a:pt x="358" y="1627"/>
                  </a:lnTo>
                  <a:cubicBezTo>
                    <a:pt x="306" y="1597"/>
                    <a:pt x="344" y="1521"/>
                    <a:pt x="268" y="1498"/>
                  </a:cubicBezTo>
                  <a:cubicBezTo>
                    <a:pt x="252" y="1498"/>
                    <a:pt x="214" y="1498"/>
                    <a:pt x="207" y="1482"/>
                  </a:cubicBezTo>
                  <a:cubicBezTo>
                    <a:pt x="176" y="1467"/>
                    <a:pt x="168" y="1398"/>
                    <a:pt x="130" y="1413"/>
                  </a:cubicBezTo>
                  <a:cubicBezTo>
                    <a:pt x="99" y="1429"/>
                    <a:pt x="46" y="1444"/>
                    <a:pt x="31" y="1467"/>
                  </a:cubicBezTo>
                  <a:cubicBezTo>
                    <a:pt x="15" y="1490"/>
                    <a:pt x="0" y="1543"/>
                    <a:pt x="0" y="1574"/>
                  </a:cubicBezTo>
                  <a:cubicBezTo>
                    <a:pt x="0" y="1597"/>
                    <a:pt x="61" y="1589"/>
                    <a:pt x="84" y="1612"/>
                  </a:cubicBezTo>
                  <a:cubicBezTo>
                    <a:pt x="92" y="1627"/>
                    <a:pt x="92" y="1673"/>
                    <a:pt x="99" y="1696"/>
                  </a:cubicBezTo>
                  <a:cubicBezTo>
                    <a:pt x="107" y="1734"/>
                    <a:pt x="168" y="1765"/>
                    <a:pt x="191" y="1803"/>
                  </a:cubicBezTo>
                  <a:cubicBezTo>
                    <a:pt x="207" y="1826"/>
                    <a:pt x="214" y="1872"/>
                    <a:pt x="245" y="1872"/>
                  </a:cubicBezTo>
                  <a:cubicBezTo>
                    <a:pt x="260" y="1864"/>
                    <a:pt x="313" y="1895"/>
                    <a:pt x="321" y="1887"/>
                  </a:cubicBezTo>
                  <a:cubicBezTo>
                    <a:pt x="321" y="1857"/>
                    <a:pt x="290" y="1849"/>
                    <a:pt x="313" y="1811"/>
                  </a:cubicBezTo>
                  <a:cubicBezTo>
                    <a:pt x="329" y="1795"/>
                    <a:pt x="366" y="1788"/>
                    <a:pt x="381" y="1765"/>
                  </a:cubicBezTo>
                  <a:cubicBezTo>
                    <a:pt x="389" y="1734"/>
                    <a:pt x="366" y="1696"/>
                    <a:pt x="366" y="1666"/>
                  </a:cubicBezTo>
                  <a:cubicBezTo>
                    <a:pt x="358" y="1627"/>
                    <a:pt x="358" y="1627"/>
                    <a:pt x="358" y="1627"/>
                  </a:cubicBezTo>
                  <a:close/>
                  <a:moveTo>
                    <a:pt x="458" y="1795"/>
                  </a:moveTo>
                  <a:lnTo>
                    <a:pt x="458" y="1795"/>
                  </a:lnTo>
                  <a:cubicBezTo>
                    <a:pt x="465" y="1818"/>
                    <a:pt x="465" y="1818"/>
                    <a:pt x="465" y="1818"/>
                  </a:cubicBezTo>
                  <a:cubicBezTo>
                    <a:pt x="465" y="1834"/>
                    <a:pt x="458" y="1849"/>
                    <a:pt x="442" y="1857"/>
                  </a:cubicBezTo>
                  <a:cubicBezTo>
                    <a:pt x="427" y="1864"/>
                    <a:pt x="404" y="1857"/>
                    <a:pt x="396" y="1864"/>
                  </a:cubicBezTo>
                  <a:cubicBezTo>
                    <a:pt x="381" y="1872"/>
                    <a:pt x="373" y="1887"/>
                    <a:pt x="366" y="1872"/>
                  </a:cubicBezTo>
                  <a:cubicBezTo>
                    <a:pt x="358" y="1872"/>
                    <a:pt x="336" y="1849"/>
                    <a:pt x="336" y="1841"/>
                  </a:cubicBezTo>
                  <a:cubicBezTo>
                    <a:pt x="336" y="1834"/>
                    <a:pt x="344" y="1818"/>
                    <a:pt x="344" y="1818"/>
                  </a:cubicBezTo>
                  <a:cubicBezTo>
                    <a:pt x="358" y="1803"/>
                    <a:pt x="381" y="1811"/>
                    <a:pt x="404" y="1811"/>
                  </a:cubicBezTo>
                  <a:cubicBezTo>
                    <a:pt x="419" y="1811"/>
                    <a:pt x="427" y="1803"/>
                    <a:pt x="442" y="1803"/>
                  </a:cubicBezTo>
                  <a:cubicBezTo>
                    <a:pt x="450" y="1803"/>
                    <a:pt x="450" y="1803"/>
                    <a:pt x="458" y="1795"/>
                  </a:cubicBezTo>
                  <a:close/>
                  <a:moveTo>
                    <a:pt x="534" y="1666"/>
                  </a:moveTo>
                  <a:lnTo>
                    <a:pt x="534" y="1666"/>
                  </a:lnTo>
                  <a:cubicBezTo>
                    <a:pt x="519" y="1666"/>
                    <a:pt x="511" y="1673"/>
                    <a:pt x="503" y="1673"/>
                  </a:cubicBezTo>
                  <a:cubicBezTo>
                    <a:pt x="480" y="1681"/>
                    <a:pt x="465" y="1696"/>
                    <a:pt x="458" y="1719"/>
                  </a:cubicBezTo>
                  <a:cubicBezTo>
                    <a:pt x="450" y="1734"/>
                    <a:pt x="465" y="1750"/>
                    <a:pt x="473" y="1765"/>
                  </a:cubicBezTo>
                  <a:cubicBezTo>
                    <a:pt x="480" y="1773"/>
                    <a:pt x="503" y="1765"/>
                    <a:pt x="511" y="1773"/>
                  </a:cubicBezTo>
                  <a:cubicBezTo>
                    <a:pt x="519" y="1773"/>
                    <a:pt x="534" y="1773"/>
                    <a:pt x="542" y="1765"/>
                  </a:cubicBezTo>
                  <a:cubicBezTo>
                    <a:pt x="549" y="1765"/>
                    <a:pt x="549" y="1757"/>
                    <a:pt x="549" y="1750"/>
                  </a:cubicBezTo>
                  <a:cubicBezTo>
                    <a:pt x="557" y="1742"/>
                    <a:pt x="542" y="1734"/>
                    <a:pt x="534" y="1734"/>
                  </a:cubicBezTo>
                  <a:cubicBezTo>
                    <a:pt x="526" y="1734"/>
                    <a:pt x="519" y="1719"/>
                    <a:pt x="511" y="1719"/>
                  </a:cubicBezTo>
                  <a:cubicBezTo>
                    <a:pt x="511" y="1711"/>
                    <a:pt x="503" y="1711"/>
                    <a:pt x="511" y="1704"/>
                  </a:cubicBezTo>
                  <a:cubicBezTo>
                    <a:pt x="519" y="1696"/>
                    <a:pt x="526" y="1688"/>
                    <a:pt x="534" y="1681"/>
                  </a:cubicBezTo>
                  <a:cubicBezTo>
                    <a:pt x="534" y="1666"/>
                    <a:pt x="534" y="1666"/>
                    <a:pt x="534" y="1666"/>
                  </a:cubicBezTo>
                  <a:close/>
                  <a:moveTo>
                    <a:pt x="855" y="1711"/>
                  </a:moveTo>
                  <a:lnTo>
                    <a:pt x="855" y="1711"/>
                  </a:lnTo>
                  <a:cubicBezTo>
                    <a:pt x="839" y="1719"/>
                    <a:pt x="839" y="1704"/>
                    <a:pt x="824" y="1704"/>
                  </a:cubicBezTo>
                  <a:cubicBezTo>
                    <a:pt x="801" y="1711"/>
                    <a:pt x="794" y="1742"/>
                    <a:pt x="763" y="1742"/>
                  </a:cubicBezTo>
                  <a:cubicBezTo>
                    <a:pt x="755" y="1742"/>
                    <a:pt x="740" y="1727"/>
                    <a:pt x="732" y="1719"/>
                  </a:cubicBezTo>
                  <a:cubicBezTo>
                    <a:pt x="725" y="1719"/>
                    <a:pt x="679" y="1727"/>
                    <a:pt x="664" y="1727"/>
                  </a:cubicBezTo>
                  <a:cubicBezTo>
                    <a:pt x="648" y="1727"/>
                    <a:pt x="694" y="1765"/>
                    <a:pt x="694" y="1780"/>
                  </a:cubicBezTo>
                  <a:cubicBezTo>
                    <a:pt x="618" y="1803"/>
                    <a:pt x="702" y="1834"/>
                    <a:pt x="702" y="1887"/>
                  </a:cubicBezTo>
                  <a:cubicBezTo>
                    <a:pt x="702" y="1902"/>
                    <a:pt x="694" y="1910"/>
                    <a:pt x="702" y="1933"/>
                  </a:cubicBezTo>
                  <a:cubicBezTo>
                    <a:pt x="702" y="1948"/>
                    <a:pt x="717" y="1956"/>
                    <a:pt x="732" y="1963"/>
                  </a:cubicBezTo>
                  <a:cubicBezTo>
                    <a:pt x="755" y="1986"/>
                    <a:pt x="740" y="2017"/>
                    <a:pt x="786" y="2009"/>
                  </a:cubicBezTo>
                  <a:cubicBezTo>
                    <a:pt x="817" y="2009"/>
                    <a:pt x="809" y="1956"/>
                    <a:pt x="809" y="1941"/>
                  </a:cubicBezTo>
                  <a:cubicBezTo>
                    <a:pt x="809" y="1910"/>
                    <a:pt x="801" y="1902"/>
                    <a:pt x="794" y="1880"/>
                  </a:cubicBezTo>
                  <a:cubicBezTo>
                    <a:pt x="786" y="1857"/>
                    <a:pt x="809" y="1834"/>
                    <a:pt x="824" y="1811"/>
                  </a:cubicBezTo>
                  <a:cubicBezTo>
                    <a:pt x="839" y="1795"/>
                    <a:pt x="847" y="1773"/>
                    <a:pt x="855" y="1742"/>
                  </a:cubicBezTo>
                  <a:cubicBezTo>
                    <a:pt x="855" y="1711"/>
                    <a:pt x="855" y="1711"/>
                    <a:pt x="855" y="1711"/>
                  </a:cubicBezTo>
                  <a:close/>
                  <a:moveTo>
                    <a:pt x="855" y="1589"/>
                  </a:moveTo>
                  <a:lnTo>
                    <a:pt x="855" y="1589"/>
                  </a:lnTo>
                  <a:cubicBezTo>
                    <a:pt x="847" y="1597"/>
                    <a:pt x="839" y="1597"/>
                    <a:pt x="824" y="1605"/>
                  </a:cubicBezTo>
                  <a:cubicBezTo>
                    <a:pt x="817" y="1605"/>
                    <a:pt x="809" y="1605"/>
                    <a:pt x="801" y="1612"/>
                  </a:cubicBezTo>
                  <a:cubicBezTo>
                    <a:pt x="786" y="1627"/>
                    <a:pt x="763" y="1627"/>
                    <a:pt x="748" y="1643"/>
                  </a:cubicBezTo>
                  <a:cubicBezTo>
                    <a:pt x="748" y="1643"/>
                    <a:pt x="748" y="1650"/>
                    <a:pt x="748" y="1658"/>
                  </a:cubicBezTo>
                  <a:cubicBezTo>
                    <a:pt x="763" y="1666"/>
                    <a:pt x="778" y="1673"/>
                    <a:pt x="794" y="1673"/>
                  </a:cubicBezTo>
                  <a:cubicBezTo>
                    <a:pt x="801" y="1666"/>
                    <a:pt x="817" y="1666"/>
                    <a:pt x="824" y="1666"/>
                  </a:cubicBezTo>
                  <a:cubicBezTo>
                    <a:pt x="839" y="1666"/>
                    <a:pt x="847" y="1681"/>
                    <a:pt x="862" y="1673"/>
                  </a:cubicBezTo>
                  <a:cubicBezTo>
                    <a:pt x="870" y="1666"/>
                    <a:pt x="862" y="1658"/>
                    <a:pt x="862" y="1650"/>
                  </a:cubicBezTo>
                  <a:cubicBezTo>
                    <a:pt x="862" y="1635"/>
                    <a:pt x="862" y="1627"/>
                    <a:pt x="870" y="1627"/>
                  </a:cubicBezTo>
                  <a:cubicBezTo>
                    <a:pt x="855" y="1589"/>
                    <a:pt x="855" y="1589"/>
                    <a:pt x="855" y="1589"/>
                  </a:cubicBezTo>
                  <a:close/>
                  <a:moveTo>
                    <a:pt x="618" y="894"/>
                  </a:moveTo>
                  <a:lnTo>
                    <a:pt x="618" y="894"/>
                  </a:lnTo>
                  <a:cubicBezTo>
                    <a:pt x="641" y="948"/>
                    <a:pt x="679" y="971"/>
                    <a:pt x="664" y="1039"/>
                  </a:cubicBezTo>
                  <a:cubicBezTo>
                    <a:pt x="648" y="1131"/>
                    <a:pt x="587" y="1001"/>
                    <a:pt x="595" y="1085"/>
                  </a:cubicBezTo>
                  <a:cubicBezTo>
                    <a:pt x="595" y="1123"/>
                    <a:pt x="549" y="1138"/>
                    <a:pt x="519" y="1146"/>
                  </a:cubicBezTo>
                  <a:cubicBezTo>
                    <a:pt x="519" y="1184"/>
                    <a:pt x="641" y="1200"/>
                    <a:pt x="671" y="1192"/>
                  </a:cubicBezTo>
                  <a:cubicBezTo>
                    <a:pt x="732" y="1169"/>
                    <a:pt x="771" y="1161"/>
                    <a:pt x="832" y="1215"/>
                  </a:cubicBezTo>
                  <a:cubicBezTo>
                    <a:pt x="855" y="1238"/>
                    <a:pt x="817" y="1253"/>
                    <a:pt x="824" y="1291"/>
                  </a:cubicBezTo>
                  <a:cubicBezTo>
                    <a:pt x="824" y="1383"/>
                    <a:pt x="923" y="1261"/>
                    <a:pt x="939" y="1261"/>
                  </a:cubicBezTo>
                  <a:cubicBezTo>
                    <a:pt x="962" y="1261"/>
                    <a:pt x="1000" y="1238"/>
                    <a:pt x="992" y="1276"/>
                  </a:cubicBezTo>
                  <a:cubicBezTo>
                    <a:pt x="984" y="1314"/>
                    <a:pt x="946" y="1299"/>
                    <a:pt x="946" y="1345"/>
                  </a:cubicBezTo>
                  <a:cubicBezTo>
                    <a:pt x="946" y="1391"/>
                    <a:pt x="939" y="1413"/>
                    <a:pt x="984" y="1429"/>
                  </a:cubicBezTo>
                  <a:cubicBezTo>
                    <a:pt x="1030" y="1444"/>
                    <a:pt x="984" y="1658"/>
                    <a:pt x="916" y="1543"/>
                  </a:cubicBezTo>
                  <a:cubicBezTo>
                    <a:pt x="878" y="1475"/>
                    <a:pt x="817" y="1521"/>
                    <a:pt x="786" y="1490"/>
                  </a:cubicBezTo>
                  <a:cubicBezTo>
                    <a:pt x="732" y="1429"/>
                    <a:pt x="740" y="1375"/>
                    <a:pt x="725" y="1307"/>
                  </a:cubicBezTo>
                  <a:cubicBezTo>
                    <a:pt x="710" y="1314"/>
                    <a:pt x="671" y="1391"/>
                    <a:pt x="641" y="1406"/>
                  </a:cubicBezTo>
                  <a:cubicBezTo>
                    <a:pt x="595" y="1421"/>
                    <a:pt x="564" y="1406"/>
                    <a:pt x="519" y="1436"/>
                  </a:cubicBezTo>
                  <a:cubicBezTo>
                    <a:pt x="488" y="1459"/>
                    <a:pt x="458" y="1444"/>
                    <a:pt x="419" y="1444"/>
                  </a:cubicBezTo>
                  <a:cubicBezTo>
                    <a:pt x="343" y="1452"/>
                    <a:pt x="373" y="1452"/>
                    <a:pt x="336" y="1391"/>
                  </a:cubicBezTo>
                  <a:cubicBezTo>
                    <a:pt x="306" y="1352"/>
                    <a:pt x="298" y="1299"/>
                    <a:pt x="329" y="1253"/>
                  </a:cubicBezTo>
                  <a:cubicBezTo>
                    <a:pt x="350" y="1223"/>
                    <a:pt x="344" y="1200"/>
                    <a:pt x="358" y="1161"/>
                  </a:cubicBezTo>
                  <a:cubicBezTo>
                    <a:pt x="358" y="1146"/>
                    <a:pt x="321" y="1039"/>
                    <a:pt x="298" y="1055"/>
                  </a:cubicBezTo>
                  <a:cubicBezTo>
                    <a:pt x="275" y="1062"/>
                    <a:pt x="313" y="1169"/>
                    <a:pt x="313" y="1184"/>
                  </a:cubicBezTo>
                  <a:cubicBezTo>
                    <a:pt x="290" y="1184"/>
                    <a:pt x="245" y="1123"/>
                    <a:pt x="229" y="1146"/>
                  </a:cubicBezTo>
                  <a:cubicBezTo>
                    <a:pt x="222" y="1169"/>
                    <a:pt x="290" y="1261"/>
                    <a:pt x="268" y="1291"/>
                  </a:cubicBezTo>
                  <a:cubicBezTo>
                    <a:pt x="252" y="1322"/>
                    <a:pt x="207" y="1337"/>
                    <a:pt x="176" y="1337"/>
                  </a:cubicBezTo>
                  <a:cubicBezTo>
                    <a:pt x="115" y="1337"/>
                    <a:pt x="130" y="1314"/>
                    <a:pt x="122" y="1269"/>
                  </a:cubicBezTo>
                  <a:cubicBezTo>
                    <a:pt x="107" y="1207"/>
                    <a:pt x="122" y="1177"/>
                    <a:pt x="130" y="1116"/>
                  </a:cubicBezTo>
                  <a:cubicBezTo>
                    <a:pt x="138" y="1093"/>
                    <a:pt x="145" y="1070"/>
                    <a:pt x="145" y="1039"/>
                  </a:cubicBezTo>
                  <a:cubicBezTo>
                    <a:pt x="153" y="994"/>
                    <a:pt x="138" y="948"/>
                    <a:pt x="138" y="902"/>
                  </a:cubicBezTo>
                  <a:cubicBezTo>
                    <a:pt x="161" y="848"/>
                    <a:pt x="145" y="825"/>
                    <a:pt x="214" y="787"/>
                  </a:cubicBezTo>
                  <a:cubicBezTo>
                    <a:pt x="245" y="772"/>
                    <a:pt x="290" y="757"/>
                    <a:pt x="321" y="749"/>
                  </a:cubicBezTo>
                  <a:cubicBezTo>
                    <a:pt x="389" y="726"/>
                    <a:pt x="404" y="772"/>
                    <a:pt x="458" y="795"/>
                  </a:cubicBezTo>
                  <a:cubicBezTo>
                    <a:pt x="480" y="810"/>
                    <a:pt x="503" y="810"/>
                    <a:pt x="526" y="818"/>
                  </a:cubicBezTo>
                  <a:cubicBezTo>
                    <a:pt x="549" y="833"/>
                    <a:pt x="572" y="848"/>
                    <a:pt x="595" y="863"/>
                  </a:cubicBezTo>
                  <a:cubicBezTo>
                    <a:pt x="618" y="894"/>
                    <a:pt x="618" y="894"/>
                    <a:pt x="618" y="894"/>
                  </a:cubicBezTo>
                  <a:close/>
                  <a:moveTo>
                    <a:pt x="1122" y="1299"/>
                  </a:moveTo>
                  <a:lnTo>
                    <a:pt x="1122" y="1299"/>
                  </a:lnTo>
                  <a:cubicBezTo>
                    <a:pt x="1107" y="1314"/>
                    <a:pt x="1084" y="1322"/>
                    <a:pt x="1069" y="1337"/>
                  </a:cubicBezTo>
                  <a:cubicBezTo>
                    <a:pt x="1053" y="1345"/>
                    <a:pt x="984" y="1337"/>
                    <a:pt x="1000" y="1368"/>
                  </a:cubicBezTo>
                  <a:cubicBezTo>
                    <a:pt x="1023" y="1391"/>
                    <a:pt x="1030" y="1421"/>
                    <a:pt x="1038" y="1459"/>
                  </a:cubicBezTo>
                  <a:lnTo>
                    <a:pt x="1038" y="1459"/>
                  </a:lnTo>
                  <a:cubicBezTo>
                    <a:pt x="1046" y="1459"/>
                    <a:pt x="1053" y="1452"/>
                    <a:pt x="1061" y="1444"/>
                  </a:cubicBezTo>
                  <a:cubicBezTo>
                    <a:pt x="1084" y="1436"/>
                    <a:pt x="1114" y="1444"/>
                    <a:pt x="1137" y="1444"/>
                  </a:cubicBezTo>
                  <a:cubicBezTo>
                    <a:pt x="1137" y="1436"/>
                    <a:pt x="1137" y="1429"/>
                    <a:pt x="1137" y="1429"/>
                  </a:cubicBezTo>
                  <a:cubicBezTo>
                    <a:pt x="1145" y="1406"/>
                    <a:pt x="1130" y="1383"/>
                    <a:pt x="1130" y="1360"/>
                  </a:cubicBezTo>
                  <a:cubicBezTo>
                    <a:pt x="1130" y="1352"/>
                    <a:pt x="1137" y="1337"/>
                    <a:pt x="1137" y="1330"/>
                  </a:cubicBezTo>
                  <a:cubicBezTo>
                    <a:pt x="1145" y="1314"/>
                    <a:pt x="1137" y="1314"/>
                    <a:pt x="1137" y="1299"/>
                  </a:cubicBezTo>
                  <a:cubicBezTo>
                    <a:pt x="1122" y="1299"/>
                    <a:pt x="1122" y="1299"/>
                    <a:pt x="1122" y="1299"/>
                  </a:cubicBezTo>
                  <a:close/>
                  <a:moveTo>
                    <a:pt x="992" y="940"/>
                  </a:moveTo>
                  <a:lnTo>
                    <a:pt x="992" y="940"/>
                  </a:lnTo>
                  <a:cubicBezTo>
                    <a:pt x="969" y="940"/>
                    <a:pt x="969" y="963"/>
                    <a:pt x="954" y="978"/>
                  </a:cubicBezTo>
                  <a:cubicBezTo>
                    <a:pt x="946" y="1001"/>
                    <a:pt x="931" y="1024"/>
                    <a:pt x="900" y="1024"/>
                  </a:cubicBezTo>
                  <a:cubicBezTo>
                    <a:pt x="878" y="1024"/>
                    <a:pt x="839" y="1001"/>
                    <a:pt x="832" y="978"/>
                  </a:cubicBezTo>
                  <a:lnTo>
                    <a:pt x="832" y="978"/>
                  </a:lnTo>
                  <a:cubicBezTo>
                    <a:pt x="832" y="1001"/>
                    <a:pt x="824" y="1009"/>
                    <a:pt x="817" y="1032"/>
                  </a:cubicBezTo>
                  <a:cubicBezTo>
                    <a:pt x="809" y="1039"/>
                    <a:pt x="794" y="1062"/>
                    <a:pt x="809" y="1077"/>
                  </a:cubicBezTo>
                  <a:cubicBezTo>
                    <a:pt x="824" y="1085"/>
                    <a:pt x="839" y="1085"/>
                    <a:pt x="855" y="1093"/>
                  </a:cubicBezTo>
                  <a:cubicBezTo>
                    <a:pt x="885" y="1100"/>
                    <a:pt x="900" y="1108"/>
                    <a:pt x="923" y="1131"/>
                  </a:cubicBezTo>
                  <a:cubicBezTo>
                    <a:pt x="946" y="1146"/>
                    <a:pt x="962" y="1138"/>
                    <a:pt x="977" y="1116"/>
                  </a:cubicBezTo>
                  <a:cubicBezTo>
                    <a:pt x="992" y="1093"/>
                    <a:pt x="969" y="1062"/>
                    <a:pt x="969" y="1039"/>
                  </a:cubicBezTo>
                  <a:cubicBezTo>
                    <a:pt x="969" y="1024"/>
                    <a:pt x="977" y="1016"/>
                    <a:pt x="977" y="1009"/>
                  </a:cubicBezTo>
                  <a:cubicBezTo>
                    <a:pt x="984" y="1001"/>
                    <a:pt x="992" y="986"/>
                    <a:pt x="1000" y="971"/>
                  </a:cubicBezTo>
                  <a:cubicBezTo>
                    <a:pt x="992" y="940"/>
                    <a:pt x="992" y="940"/>
                    <a:pt x="992" y="940"/>
                  </a:cubicBezTo>
                  <a:close/>
                  <a:moveTo>
                    <a:pt x="1389" y="841"/>
                  </a:moveTo>
                  <a:lnTo>
                    <a:pt x="1389" y="841"/>
                  </a:lnTo>
                  <a:cubicBezTo>
                    <a:pt x="1367" y="856"/>
                    <a:pt x="1282" y="856"/>
                    <a:pt x="1298" y="818"/>
                  </a:cubicBezTo>
                  <a:cubicBezTo>
                    <a:pt x="1305" y="795"/>
                    <a:pt x="1305" y="802"/>
                    <a:pt x="1328" y="787"/>
                  </a:cubicBezTo>
                  <a:cubicBezTo>
                    <a:pt x="1336" y="780"/>
                    <a:pt x="1328" y="764"/>
                    <a:pt x="1321" y="764"/>
                  </a:cubicBezTo>
                  <a:cubicBezTo>
                    <a:pt x="1305" y="764"/>
                    <a:pt x="1282" y="772"/>
                    <a:pt x="1282" y="757"/>
                  </a:cubicBezTo>
                  <a:cubicBezTo>
                    <a:pt x="1282" y="734"/>
                    <a:pt x="1252" y="688"/>
                    <a:pt x="1244" y="734"/>
                  </a:cubicBezTo>
                  <a:cubicBezTo>
                    <a:pt x="1244" y="757"/>
                    <a:pt x="1252" y="795"/>
                    <a:pt x="1259" y="818"/>
                  </a:cubicBezTo>
                  <a:cubicBezTo>
                    <a:pt x="1275" y="879"/>
                    <a:pt x="1236" y="833"/>
                    <a:pt x="1206" y="871"/>
                  </a:cubicBezTo>
                  <a:cubicBezTo>
                    <a:pt x="1198" y="879"/>
                    <a:pt x="1175" y="932"/>
                    <a:pt x="1168" y="948"/>
                  </a:cubicBezTo>
                  <a:cubicBezTo>
                    <a:pt x="1168" y="971"/>
                    <a:pt x="1198" y="971"/>
                    <a:pt x="1206" y="948"/>
                  </a:cubicBezTo>
                  <a:cubicBezTo>
                    <a:pt x="1214" y="917"/>
                    <a:pt x="1236" y="886"/>
                    <a:pt x="1275" y="894"/>
                  </a:cubicBezTo>
                  <a:cubicBezTo>
                    <a:pt x="1321" y="894"/>
                    <a:pt x="1321" y="940"/>
                    <a:pt x="1313" y="971"/>
                  </a:cubicBezTo>
                  <a:cubicBezTo>
                    <a:pt x="1328" y="971"/>
                    <a:pt x="1336" y="955"/>
                    <a:pt x="1359" y="948"/>
                  </a:cubicBezTo>
                  <a:cubicBezTo>
                    <a:pt x="1367" y="948"/>
                    <a:pt x="1428" y="948"/>
                    <a:pt x="1405" y="932"/>
                  </a:cubicBezTo>
                  <a:cubicBezTo>
                    <a:pt x="1397" y="917"/>
                    <a:pt x="1367" y="879"/>
                    <a:pt x="1389" y="863"/>
                  </a:cubicBezTo>
                  <a:cubicBezTo>
                    <a:pt x="1389" y="841"/>
                    <a:pt x="1389" y="841"/>
                    <a:pt x="1389" y="841"/>
                  </a:cubicBezTo>
                  <a:close/>
                  <a:moveTo>
                    <a:pt x="710" y="642"/>
                  </a:moveTo>
                  <a:lnTo>
                    <a:pt x="710" y="642"/>
                  </a:lnTo>
                  <a:cubicBezTo>
                    <a:pt x="679" y="665"/>
                    <a:pt x="641" y="673"/>
                    <a:pt x="610" y="642"/>
                  </a:cubicBezTo>
                  <a:cubicBezTo>
                    <a:pt x="587" y="611"/>
                    <a:pt x="618" y="596"/>
                    <a:pt x="572" y="581"/>
                  </a:cubicBezTo>
                  <a:cubicBezTo>
                    <a:pt x="534" y="573"/>
                    <a:pt x="542" y="589"/>
                    <a:pt x="534" y="619"/>
                  </a:cubicBezTo>
                  <a:cubicBezTo>
                    <a:pt x="519" y="642"/>
                    <a:pt x="496" y="650"/>
                    <a:pt x="496" y="688"/>
                  </a:cubicBezTo>
                  <a:cubicBezTo>
                    <a:pt x="503" y="719"/>
                    <a:pt x="557" y="772"/>
                    <a:pt x="580" y="795"/>
                  </a:cubicBezTo>
                  <a:cubicBezTo>
                    <a:pt x="610" y="818"/>
                    <a:pt x="633" y="818"/>
                    <a:pt x="664" y="810"/>
                  </a:cubicBezTo>
                  <a:cubicBezTo>
                    <a:pt x="687" y="810"/>
                    <a:pt x="717" y="810"/>
                    <a:pt x="717" y="795"/>
                  </a:cubicBezTo>
                  <a:cubicBezTo>
                    <a:pt x="732" y="764"/>
                    <a:pt x="710" y="726"/>
                    <a:pt x="725" y="703"/>
                  </a:cubicBezTo>
                  <a:cubicBezTo>
                    <a:pt x="732" y="688"/>
                    <a:pt x="763" y="657"/>
                    <a:pt x="740" y="634"/>
                  </a:cubicBezTo>
                  <a:cubicBezTo>
                    <a:pt x="710" y="642"/>
                    <a:pt x="710" y="642"/>
                    <a:pt x="710" y="642"/>
                  </a:cubicBezTo>
                  <a:close/>
                  <a:moveTo>
                    <a:pt x="832" y="741"/>
                  </a:moveTo>
                  <a:lnTo>
                    <a:pt x="832" y="741"/>
                  </a:lnTo>
                  <a:cubicBezTo>
                    <a:pt x="832" y="734"/>
                    <a:pt x="824" y="719"/>
                    <a:pt x="824" y="711"/>
                  </a:cubicBezTo>
                  <a:cubicBezTo>
                    <a:pt x="817" y="703"/>
                    <a:pt x="824" y="696"/>
                    <a:pt x="817" y="688"/>
                  </a:cubicBezTo>
                  <a:cubicBezTo>
                    <a:pt x="809" y="680"/>
                    <a:pt x="794" y="673"/>
                    <a:pt x="778" y="680"/>
                  </a:cubicBezTo>
                  <a:cubicBezTo>
                    <a:pt x="771" y="688"/>
                    <a:pt x="763" y="711"/>
                    <a:pt x="771" y="719"/>
                  </a:cubicBezTo>
                  <a:cubicBezTo>
                    <a:pt x="771" y="734"/>
                    <a:pt x="778" y="741"/>
                    <a:pt x="786" y="749"/>
                  </a:cubicBezTo>
                  <a:cubicBezTo>
                    <a:pt x="786" y="764"/>
                    <a:pt x="794" y="780"/>
                    <a:pt x="794" y="787"/>
                  </a:cubicBezTo>
                  <a:cubicBezTo>
                    <a:pt x="794" y="795"/>
                    <a:pt x="794" y="802"/>
                    <a:pt x="801" y="802"/>
                  </a:cubicBezTo>
                  <a:cubicBezTo>
                    <a:pt x="809" y="802"/>
                    <a:pt x="824" y="787"/>
                    <a:pt x="824" y="780"/>
                  </a:cubicBezTo>
                  <a:cubicBezTo>
                    <a:pt x="832" y="741"/>
                    <a:pt x="832" y="741"/>
                    <a:pt x="832" y="741"/>
                  </a:cubicBezTo>
                  <a:close/>
                  <a:moveTo>
                    <a:pt x="1069" y="657"/>
                  </a:moveTo>
                  <a:lnTo>
                    <a:pt x="1069" y="657"/>
                  </a:lnTo>
                  <a:cubicBezTo>
                    <a:pt x="1053" y="611"/>
                    <a:pt x="1076" y="581"/>
                    <a:pt x="1084" y="543"/>
                  </a:cubicBezTo>
                  <a:cubicBezTo>
                    <a:pt x="1092" y="520"/>
                    <a:pt x="1107" y="520"/>
                    <a:pt x="1084" y="505"/>
                  </a:cubicBezTo>
                  <a:cubicBezTo>
                    <a:pt x="1076" y="489"/>
                    <a:pt x="1061" y="466"/>
                    <a:pt x="1061" y="451"/>
                  </a:cubicBezTo>
                  <a:cubicBezTo>
                    <a:pt x="1023" y="451"/>
                    <a:pt x="1038" y="535"/>
                    <a:pt x="1038" y="558"/>
                  </a:cubicBezTo>
                  <a:cubicBezTo>
                    <a:pt x="1030" y="573"/>
                    <a:pt x="1023" y="627"/>
                    <a:pt x="1023" y="634"/>
                  </a:cubicBezTo>
                  <a:cubicBezTo>
                    <a:pt x="1007" y="650"/>
                    <a:pt x="977" y="634"/>
                    <a:pt x="969" y="619"/>
                  </a:cubicBezTo>
                  <a:cubicBezTo>
                    <a:pt x="954" y="596"/>
                    <a:pt x="962" y="634"/>
                    <a:pt x="962" y="642"/>
                  </a:cubicBezTo>
                  <a:cubicBezTo>
                    <a:pt x="969" y="665"/>
                    <a:pt x="984" y="680"/>
                    <a:pt x="992" y="696"/>
                  </a:cubicBezTo>
                  <a:cubicBezTo>
                    <a:pt x="1000" y="711"/>
                    <a:pt x="1000" y="741"/>
                    <a:pt x="1000" y="757"/>
                  </a:cubicBezTo>
                  <a:cubicBezTo>
                    <a:pt x="1023" y="757"/>
                    <a:pt x="1046" y="764"/>
                    <a:pt x="1069" y="764"/>
                  </a:cubicBezTo>
                  <a:cubicBezTo>
                    <a:pt x="1069" y="734"/>
                    <a:pt x="1061" y="711"/>
                    <a:pt x="1061" y="680"/>
                  </a:cubicBezTo>
                  <a:cubicBezTo>
                    <a:pt x="1069" y="657"/>
                    <a:pt x="1069" y="657"/>
                    <a:pt x="1069" y="657"/>
                  </a:cubicBezTo>
                  <a:close/>
                  <a:moveTo>
                    <a:pt x="809" y="275"/>
                  </a:moveTo>
                  <a:lnTo>
                    <a:pt x="809" y="275"/>
                  </a:lnTo>
                  <a:cubicBezTo>
                    <a:pt x="786" y="260"/>
                    <a:pt x="732" y="237"/>
                    <a:pt x="717" y="214"/>
                  </a:cubicBezTo>
                  <a:cubicBezTo>
                    <a:pt x="710" y="207"/>
                    <a:pt x="732" y="199"/>
                    <a:pt x="740" y="184"/>
                  </a:cubicBezTo>
                  <a:cubicBezTo>
                    <a:pt x="740" y="169"/>
                    <a:pt x="740" y="146"/>
                    <a:pt x="740" y="130"/>
                  </a:cubicBezTo>
                  <a:cubicBezTo>
                    <a:pt x="725" y="130"/>
                    <a:pt x="694" y="184"/>
                    <a:pt x="679" y="191"/>
                  </a:cubicBezTo>
                  <a:cubicBezTo>
                    <a:pt x="641" y="207"/>
                    <a:pt x="618" y="184"/>
                    <a:pt x="580" y="184"/>
                  </a:cubicBezTo>
                  <a:cubicBezTo>
                    <a:pt x="580" y="199"/>
                    <a:pt x="625" y="230"/>
                    <a:pt x="625" y="252"/>
                  </a:cubicBezTo>
                  <a:cubicBezTo>
                    <a:pt x="641" y="298"/>
                    <a:pt x="610" y="321"/>
                    <a:pt x="656" y="352"/>
                  </a:cubicBezTo>
                  <a:cubicBezTo>
                    <a:pt x="687" y="367"/>
                    <a:pt x="710" y="428"/>
                    <a:pt x="717" y="375"/>
                  </a:cubicBezTo>
                  <a:cubicBezTo>
                    <a:pt x="732" y="306"/>
                    <a:pt x="786" y="329"/>
                    <a:pt x="824" y="359"/>
                  </a:cubicBezTo>
                  <a:cubicBezTo>
                    <a:pt x="862" y="390"/>
                    <a:pt x="855" y="428"/>
                    <a:pt x="870" y="474"/>
                  </a:cubicBezTo>
                  <a:cubicBezTo>
                    <a:pt x="878" y="474"/>
                    <a:pt x="885" y="436"/>
                    <a:pt x="893" y="428"/>
                  </a:cubicBezTo>
                  <a:cubicBezTo>
                    <a:pt x="908" y="413"/>
                    <a:pt x="939" y="390"/>
                    <a:pt x="900" y="367"/>
                  </a:cubicBezTo>
                  <a:cubicBezTo>
                    <a:pt x="878" y="352"/>
                    <a:pt x="855" y="321"/>
                    <a:pt x="847" y="291"/>
                  </a:cubicBezTo>
                  <a:cubicBezTo>
                    <a:pt x="809" y="275"/>
                    <a:pt x="809" y="275"/>
                    <a:pt x="809" y="275"/>
                  </a:cubicBezTo>
                  <a:close/>
                  <a:moveTo>
                    <a:pt x="878" y="153"/>
                  </a:moveTo>
                  <a:lnTo>
                    <a:pt x="878" y="153"/>
                  </a:lnTo>
                  <a:cubicBezTo>
                    <a:pt x="870" y="184"/>
                    <a:pt x="870" y="184"/>
                    <a:pt x="870" y="184"/>
                  </a:cubicBezTo>
                  <a:cubicBezTo>
                    <a:pt x="839" y="230"/>
                    <a:pt x="847" y="138"/>
                    <a:pt x="817" y="130"/>
                  </a:cubicBezTo>
                  <a:cubicBezTo>
                    <a:pt x="817" y="123"/>
                    <a:pt x="809" y="115"/>
                    <a:pt x="817" y="107"/>
                  </a:cubicBezTo>
                  <a:cubicBezTo>
                    <a:pt x="824" y="92"/>
                    <a:pt x="832" y="85"/>
                    <a:pt x="839" y="77"/>
                  </a:cubicBezTo>
                  <a:cubicBezTo>
                    <a:pt x="847" y="62"/>
                    <a:pt x="855" y="31"/>
                    <a:pt x="878" y="31"/>
                  </a:cubicBezTo>
                  <a:lnTo>
                    <a:pt x="878" y="31"/>
                  </a:lnTo>
                  <a:cubicBezTo>
                    <a:pt x="885" y="54"/>
                    <a:pt x="885" y="69"/>
                    <a:pt x="870" y="85"/>
                  </a:cubicBezTo>
                  <a:cubicBezTo>
                    <a:pt x="862" y="100"/>
                    <a:pt x="862" y="138"/>
                    <a:pt x="878" y="153"/>
                  </a:cubicBezTo>
                  <a:close/>
                  <a:moveTo>
                    <a:pt x="1580" y="260"/>
                  </a:moveTo>
                  <a:lnTo>
                    <a:pt x="1580" y="260"/>
                  </a:lnTo>
                  <a:cubicBezTo>
                    <a:pt x="1527" y="275"/>
                    <a:pt x="1450" y="405"/>
                    <a:pt x="1397" y="405"/>
                  </a:cubicBezTo>
                  <a:cubicBezTo>
                    <a:pt x="1290" y="405"/>
                    <a:pt x="1397" y="344"/>
                    <a:pt x="1397" y="283"/>
                  </a:cubicBezTo>
                  <a:cubicBezTo>
                    <a:pt x="1374" y="291"/>
                    <a:pt x="1367" y="314"/>
                    <a:pt x="1328" y="314"/>
                  </a:cubicBezTo>
                  <a:cubicBezTo>
                    <a:pt x="1313" y="314"/>
                    <a:pt x="1328" y="344"/>
                    <a:pt x="1328" y="359"/>
                  </a:cubicBezTo>
                  <a:cubicBezTo>
                    <a:pt x="1321" y="390"/>
                    <a:pt x="1305" y="390"/>
                    <a:pt x="1282" y="398"/>
                  </a:cubicBezTo>
                  <a:cubicBezTo>
                    <a:pt x="1236" y="421"/>
                    <a:pt x="1229" y="451"/>
                    <a:pt x="1214" y="482"/>
                  </a:cubicBezTo>
                  <a:cubicBezTo>
                    <a:pt x="1206" y="512"/>
                    <a:pt x="1160" y="520"/>
                    <a:pt x="1160" y="535"/>
                  </a:cubicBezTo>
                  <a:cubicBezTo>
                    <a:pt x="1160" y="550"/>
                    <a:pt x="1160" y="627"/>
                    <a:pt x="1175" y="604"/>
                  </a:cubicBezTo>
                  <a:cubicBezTo>
                    <a:pt x="1191" y="566"/>
                    <a:pt x="1244" y="466"/>
                    <a:pt x="1298" y="482"/>
                  </a:cubicBezTo>
                  <a:cubicBezTo>
                    <a:pt x="1321" y="489"/>
                    <a:pt x="1328" y="474"/>
                    <a:pt x="1344" y="466"/>
                  </a:cubicBezTo>
                  <a:cubicBezTo>
                    <a:pt x="1382" y="444"/>
                    <a:pt x="1389" y="497"/>
                    <a:pt x="1420" y="444"/>
                  </a:cubicBezTo>
                  <a:cubicBezTo>
                    <a:pt x="1443" y="413"/>
                    <a:pt x="1450" y="413"/>
                    <a:pt x="1481" y="398"/>
                  </a:cubicBezTo>
                  <a:cubicBezTo>
                    <a:pt x="1519" y="375"/>
                    <a:pt x="1519" y="344"/>
                    <a:pt x="1565" y="344"/>
                  </a:cubicBezTo>
                  <a:cubicBezTo>
                    <a:pt x="1641" y="344"/>
                    <a:pt x="1603" y="337"/>
                    <a:pt x="1588" y="291"/>
                  </a:cubicBezTo>
                  <a:cubicBezTo>
                    <a:pt x="1580" y="260"/>
                    <a:pt x="1580" y="260"/>
                    <a:pt x="1580" y="260"/>
                  </a:cubicBezTo>
                  <a:close/>
                  <a:moveTo>
                    <a:pt x="1557" y="77"/>
                  </a:moveTo>
                  <a:lnTo>
                    <a:pt x="1557" y="77"/>
                  </a:lnTo>
                  <a:cubicBezTo>
                    <a:pt x="1565" y="77"/>
                    <a:pt x="1565" y="69"/>
                    <a:pt x="1565" y="62"/>
                  </a:cubicBezTo>
                  <a:cubicBezTo>
                    <a:pt x="1573" y="54"/>
                    <a:pt x="1573" y="16"/>
                    <a:pt x="1588" y="16"/>
                  </a:cubicBezTo>
                  <a:cubicBezTo>
                    <a:pt x="1603" y="16"/>
                    <a:pt x="1611" y="16"/>
                    <a:pt x="1626" y="8"/>
                  </a:cubicBezTo>
                  <a:cubicBezTo>
                    <a:pt x="1626" y="8"/>
                    <a:pt x="1649" y="0"/>
                    <a:pt x="1649" y="8"/>
                  </a:cubicBezTo>
                  <a:cubicBezTo>
                    <a:pt x="1649" y="8"/>
                    <a:pt x="1641" y="16"/>
                    <a:pt x="1634" y="23"/>
                  </a:cubicBezTo>
                  <a:cubicBezTo>
                    <a:pt x="1626" y="31"/>
                    <a:pt x="1611" y="39"/>
                    <a:pt x="1611" y="46"/>
                  </a:cubicBezTo>
                  <a:cubicBezTo>
                    <a:pt x="1611" y="62"/>
                    <a:pt x="1634" y="85"/>
                    <a:pt x="1619" y="100"/>
                  </a:cubicBezTo>
                  <a:cubicBezTo>
                    <a:pt x="1603" y="123"/>
                    <a:pt x="1588" y="92"/>
                    <a:pt x="1565" y="100"/>
                  </a:cubicBezTo>
                  <a:lnTo>
                    <a:pt x="1557" y="77"/>
                  </a:lnTo>
                  <a:close/>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414" name="Freeform 197">
              <a:extLst>
                <a:ext uri="{FF2B5EF4-FFF2-40B4-BE49-F238E27FC236}">
                  <a16:creationId xmlns:a16="http://schemas.microsoft.com/office/drawing/2014/main" id="{757A56C9-EE62-4A08-B1B9-E018C2E2D207}"/>
                </a:ext>
              </a:extLst>
            </p:cNvPr>
            <p:cNvSpPr>
              <a:spLocks noChangeArrowheads="1"/>
            </p:cNvSpPr>
            <p:nvPr/>
          </p:nvSpPr>
          <p:spPr bwMode="auto">
            <a:xfrm>
              <a:off x="8000479" y="1116013"/>
              <a:ext cx="773063" cy="1122362"/>
            </a:xfrm>
            <a:custGeom>
              <a:avLst/>
              <a:gdLst>
                <a:gd name="T0" fmla="*/ 8 w 2147"/>
                <a:gd name="T1" fmla="*/ 2260 h 3117"/>
                <a:gd name="T2" fmla="*/ 107 w 2147"/>
                <a:gd name="T3" fmla="*/ 2306 h 3117"/>
                <a:gd name="T4" fmla="*/ 1971 w 2147"/>
                <a:gd name="T5" fmla="*/ 442 h 3117"/>
                <a:gd name="T6" fmla="*/ 2055 w 2147"/>
                <a:gd name="T7" fmla="*/ 259 h 3117"/>
                <a:gd name="T8" fmla="*/ 2100 w 2147"/>
                <a:gd name="T9" fmla="*/ 61 h 3117"/>
                <a:gd name="T10" fmla="*/ 1948 w 2147"/>
                <a:gd name="T11" fmla="*/ 7 h 3117"/>
                <a:gd name="T12" fmla="*/ 1856 w 2147"/>
                <a:gd name="T13" fmla="*/ 267 h 3117"/>
                <a:gd name="T14" fmla="*/ 1803 w 2147"/>
                <a:gd name="T15" fmla="*/ 504 h 3117"/>
                <a:gd name="T16" fmla="*/ 2017 w 2147"/>
                <a:gd name="T17" fmla="*/ 511 h 3117"/>
                <a:gd name="T18" fmla="*/ 1742 w 2147"/>
                <a:gd name="T19" fmla="*/ 909 h 3117"/>
                <a:gd name="T20" fmla="*/ 1665 w 2147"/>
                <a:gd name="T21" fmla="*/ 1138 h 3117"/>
                <a:gd name="T22" fmla="*/ 1489 w 2147"/>
                <a:gd name="T23" fmla="*/ 1031 h 3117"/>
                <a:gd name="T24" fmla="*/ 1497 w 2147"/>
                <a:gd name="T25" fmla="*/ 626 h 3117"/>
                <a:gd name="T26" fmla="*/ 1688 w 2147"/>
                <a:gd name="T27" fmla="*/ 366 h 3117"/>
                <a:gd name="T28" fmla="*/ 1719 w 2147"/>
                <a:gd name="T29" fmla="*/ 649 h 3117"/>
                <a:gd name="T30" fmla="*/ 1726 w 2147"/>
                <a:gd name="T31" fmla="*/ 748 h 3117"/>
                <a:gd name="T32" fmla="*/ 1902 w 2147"/>
                <a:gd name="T33" fmla="*/ 870 h 3117"/>
                <a:gd name="T34" fmla="*/ 1887 w 2147"/>
                <a:gd name="T35" fmla="*/ 702 h 3117"/>
                <a:gd name="T36" fmla="*/ 2062 w 2147"/>
                <a:gd name="T37" fmla="*/ 786 h 3117"/>
                <a:gd name="T38" fmla="*/ 2093 w 2147"/>
                <a:gd name="T39" fmla="*/ 855 h 3117"/>
                <a:gd name="T40" fmla="*/ 1978 w 2147"/>
                <a:gd name="T41" fmla="*/ 878 h 3117"/>
                <a:gd name="T42" fmla="*/ 932 w 2147"/>
                <a:gd name="T43" fmla="*/ 1168 h 3117"/>
                <a:gd name="T44" fmla="*/ 1054 w 2147"/>
                <a:gd name="T45" fmla="*/ 1260 h 3117"/>
                <a:gd name="T46" fmla="*/ 1100 w 2147"/>
                <a:gd name="T47" fmla="*/ 1474 h 3117"/>
                <a:gd name="T48" fmla="*/ 1153 w 2147"/>
                <a:gd name="T49" fmla="*/ 1405 h 3117"/>
                <a:gd name="T50" fmla="*/ 1230 w 2147"/>
                <a:gd name="T51" fmla="*/ 1145 h 3117"/>
                <a:gd name="T52" fmla="*/ 1253 w 2147"/>
                <a:gd name="T53" fmla="*/ 824 h 3117"/>
                <a:gd name="T54" fmla="*/ 1123 w 2147"/>
                <a:gd name="T55" fmla="*/ 748 h 3117"/>
                <a:gd name="T56" fmla="*/ 1046 w 2147"/>
                <a:gd name="T57" fmla="*/ 1084 h 3117"/>
                <a:gd name="T58" fmla="*/ 856 w 2147"/>
                <a:gd name="T59" fmla="*/ 1092 h 3117"/>
                <a:gd name="T60" fmla="*/ 856 w 2147"/>
                <a:gd name="T61" fmla="*/ 1153 h 3117"/>
                <a:gd name="T62" fmla="*/ 1436 w 2147"/>
                <a:gd name="T63" fmla="*/ 2719 h 3117"/>
                <a:gd name="T64" fmla="*/ 1436 w 2147"/>
                <a:gd name="T65" fmla="*/ 2482 h 3117"/>
                <a:gd name="T66" fmla="*/ 1505 w 2147"/>
                <a:gd name="T67" fmla="*/ 2222 h 3117"/>
                <a:gd name="T68" fmla="*/ 1428 w 2147"/>
                <a:gd name="T69" fmla="*/ 1985 h 3117"/>
                <a:gd name="T70" fmla="*/ 1535 w 2147"/>
                <a:gd name="T71" fmla="*/ 1901 h 3117"/>
                <a:gd name="T72" fmla="*/ 1619 w 2147"/>
                <a:gd name="T73" fmla="*/ 1680 h 3117"/>
                <a:gd name="T74" fmla="*/ 1627 w 2147"/>
                <a:gd name="T75" fmla="*/ 1565 h 3117"/>
                <a:gd name="T76" fmla="*/ 1680 w 2147"/>
                <a:gd name="T77" fmla="*/ 1275 h 3117"/>
                <a:gd name="T78" fmla="*/ 1428 w 2147"/>
                <a:gd name="T79" fmla="*/ 1328 h 3117"/>
                <a:gd name="T80" fmla="*/ 1329 w 2147"/>
                <a:gd name="T81" fmla="*/ 1168 h 3117"/>
                <a:gd name="T82" fmla="*/ 1245 w 2147"/>
                <a:gd name="T83" fmla="*/ 1527 h 3117"/>
                <a:gd name="T84" fmla="*/ 1023 w 2147"/>
                <a:gd name="T85" fmla="*/ 1703 h 3117"/>
                <a:gd name="T86" fmla="*/ 672 w 2147"/>
                <a:gd name="T87" fmla="*/ 1787 h 3117"/>
                <a:gd name="T88" fmla="*/ 856 w 2147"/>
                <a:gd name="T89" fmla="*/ 2039 h 3117"/>
                <a:gd name="T90" fmla="*/ 901 w 2147"/>
                <a:gd name="T91" fmla="*/ 2054 h 3117"/>
                <a:gd name="T92" fmla="*/ 1046 w 2147"/>
                <a:gd name="T93" fmla="*/ 2222 h 3117"/>
                <a:gd name="T94" fmla="*/ 1138 w 2147"/>
                <a:gd name="T95" fmla="*/ 2085 h 3117"/>
                <a:gd name="T96" fmla="*/ 1306 w 2147"/>
                <a:gd name="T97" fmla="*/ 2123 h 3117"/>
                <a:gd name="T98" fmla="*/ 1298 w 2147"/>
                <a:gd name="T99" fmla="*/ 2482 h 3117"/>
                <a:gd name="T100" fmla="*/ 1199 w 2147"/>
                <a:gd name="T101" fmla="*/ 2864 h 3117"/>
                <a:gd name="T102" fmla="*/ 1291 w 2147"/>
                <a:gd name="T103" fmla="*/ 3085 h 3117"/>
                <a:gd name="T104" fmla="*/ 1329 w 2147"/>
                <a:gd name="T105" fmla="*/ 2910 h 3117"/>
                <a:gd name="T106" fmla="*/ 1581 w 2147"/>
                <a:gd name="T107" fmla="*/ 2245 h 3117"/>
                <a:gd name="T108" fmla="*/ 1612 w 2147"/>
                <a:gd name="T109" fmla="*/ 2146 h 3117"/>
                <a:gd name="T110" fmla="*/ 1749 w 2147"/>
                <a:gd name="T111" fmla="*/ 2237 h 3117"/>
                <a:gd name="T112" fmla="*/ 1612 w 2147"/>
                <a:gd name="T113" fmla="*/ 2345 h 3117"/>
                <a:gd name="T114" fmla="*/ 1787 w 2147"/>
                <a:gd name="T115" fmla="*/ 1649 h 3117"/>
                <a:gd name="T116" fmla="*/ 1764 w 2147"/>
                <a:gd name="T117" fmla="*/ 1542 h 3117"/>
                <a:gd name="T118" fmla="*/ 1879 w 2147"/>
                <a:gd name="T119" fmla="*/ 1481 h 3117"/>
                <a:gd name="T120" fmla="*/ 1787 w 2147"/>
                <a:gd name="T121" fmla="*/ 1649 h 3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7" h="3117">
                  <a:moveTo>
                    <a:pt x="53" y="2329"/>
                  </a:moveTo>
                  <a:lnTo>
                    <a:pt x="53" y="2329"/>
                  </a:lnTo>
                  <a:cubicBezTo>
                    <a:pt x="53" y="2314"/>
                    <a:pt x="38" y="2299"/>
                    <a:pt x="31" y="2291"/>
                  </a:cubicBezTo>
                  <a:cubicBezTo>
                    <a:pt x="23" y="2283"/>
                    <a:pt x="0" y="2276"/>
                    <a:pt x="8" y="2260"/>
                  </a:cubicBezTo>
                  <a:cubicBezTo>
                    <a:pt x="15" y="2253"/>
                    <a:pt x="23" y="2245"/>
                    <a:pt x="31" y="2237"/>
                  </a:cubicBezTo>
                  <a:cubicBezTo>
                    <a:pt x="38" y="2222"/>
                    <a:pt x="38" y="2222"/>
                    <a:pt x="46" y="2214"/>
                  </a:cubicBezTo>
                  <a:cubicBezTo>
                    <a:pt x="61" y="2199"/>
                    <a:pt x="84" y="2207"/>
                    <a:pt x="92" y="2222"/>
                  </a:cubicBezTo>
                  <a:cubicBezTo>
                    <a:pt x="114" y="2253"/>
                    <a:pt x="107" y="2276"/>
                    <a:pt x="107" y="2306"/>
                  </a:cubicBezTo>
                  <a:cubicBezTo>
                    <a:pt x="107" y="2322"/>
                    <a:pt x="107" y="2329"/>
                    <a:pt x="107" y="2337"/>
                  </a:cubicBezTo>
                  <a:cubicBezTo>
                    <a:pt x="107" y="2360"/>
                    <a:pt x="76" y="2345"/>
                    <a:pt x="69" y="2345"/>
                  </a:cubicBezTo>
                  <a:cubicBezTo>
                    <a:pt x="53" y="2329"/>
                    <a:pt x="53" y="2329"/>
                    <a:pt x="53" y="2329"/>
                  </a:cubicBezTo>
                  <a:close/>
                  <a:moveTo>
                    <a:pt x="1971" y="442"/>
                  </a:moveTo>
                  <a:lnTo>
                    <a:pt x="1971" y="442"/>
                  </a:lnTo>
                  <a:cubicBezTo>
                    <a:pt x="1986" y="397"/>
                    <a:pt x="2032" y="374"/>
                    <a:pt x="2055" y="336"/>
                  </a:cubicBezTo>
                  <a:cubicBezTo>
                    <a:pt x="2078" y="282"/>
                    <a:pt x="1986" y="290"/>
                    <a:pt x="1994" y="282"/>
                  </a:cubicBezTo>
                  <a:cubicBezTo>
                    <a:pt x="2001" y="274"/>
                    <a:pt x="2039" y="267"/>
                    <a:pt x="2055" y="259"/>
                  </a:cubicBezTo>
                  <a:cubicBezTo>
                    <a:pt x="2085" y="252"/>
                    <a:pt x="2047" y="206"/>
                    <a:pt x="2032" y="198"/>
                  </a:cubicBezTo>
                  <a:cubicBezTo>
                    <a:pt x="2032" y="190"/>
                    <a:pt x="2146" y="221"/>
                    <a:pt x="2100" y="145"/>
                  </a:cubicBezTo>
                  <a:cubicBezTo>
                    <a:pt x="2093" y="122"/>
                    <a:pt x="2039" y="106"/>
                    <a:pt x="2100" y="91"/>
                  </a:cubicBezTo>
                  <a:cubicBezTo>
                    <a:pt x="2139" y="91"/>
                    <a:pt x="2131" y="76"/>
                    <a:pt x="2100" y="61"/>
                  </a:cubicBezTo>
                  <a:cubicBezTo>
                    <a:pt x="2024" y="22"/>
                    <a:pt x="2024" y="22"/>
                    <a:pt x="2024" y="22"/>
                  </a:cubicBezTo>
                  <a:cubicBezTo>
                    <a:pt x="1986" y="7"/>
                    <a:pt x="1986" y="114"/>
                    <a:pt x="1963" y="122"/>
                  </a:cubicBezTo>
                  <a:cubicBezTo>
                    <a:pt x="1963" y="99"/>
                    <a:pt x="1963" y="76"/>
                    <a:pt x="1963" y="61"/>
                  </a:cubicBezTo>
                  <a:cubicBezTo>
                    <a:pt x="1963" y="53"/>
                    <a:pt x="1963" y="0"/>
                    <a:pt x="1948" y="7"/>
                  </a:cubicBezTo>
                  <a:cubicBezTo>
                    <a:pt x="1925" y="15"/>
                    <a:pt x="1902" y="68"/>
                    <a:pt x="1894" y="91"/>
                  </a:cubicBezTo>
                  <a:cubicBezTo>
                    <a:pt x="1879" y="114"/>
                    <a:pt x="1841" y="152"/>
                    <a:pt x="1841" y="167"/>
                  </a:cubicBezTo>
                  <a:cubicBezTo>
                    <a:pt x="1841" y="175"/>
                    <a:pt x="1856" y="198"/>
                    <a:pt x="1856" y="213"/>
                  </a:cubicBezTo>
                  <a:cubicBezTo>
                    <a:pt x="1864" y="229"/>
                    <a:pt x="1864" y="252"/>
                    <a:pt x="1856" y="267"/>
                  </a:cubicBezTo>
                  <a:cubicBezTo>
                    <a:pt x="1856" y="320"/>
                    <a:pt x="1810" y="351"/>
                    <a:pt x="1825" y="404"/>
                  </a:cubicBezTo>
                  <a:cubicBezTo>
                    <a:pt x="1833" y="427"/>
                    <a:pt x="1803" y="404"/>
                    <a:pt x="1810" y="427"/>
                  </a:cubicBezTo>
                  <a:cubicBezTo>
                    <a:pt x="1810" y="442"/>
                    <a:pt x="1818" y="458"/>
                    <a:pt x="1810" y="473"/>
                  </a:cubicBezTo>
                  <a:cubicBezTo>
                    <a:pt x="1803" y="488"/>
                    <a:pt x="1795" y="488"/>
                    <a:pt x="1803" y="504"/>
                  </a:cubicBezTo>
                  <a:cubicBezTo>
                    <a:pt x="1818" y="542"/>
                    <a:pt x="1825" y="542"/>
                    <a:pt x="1864" y="519"/>
                  </a:cubicBezTo>
                  <a:cubicBezTo>
                    <a:pt x="1879" y="511"/>
                    <a:pt x="1902" y="511"/>
                    <a:pt x="1925" y="519"/>
                  </a:cubicBezTo>
                  <a:cubicBezTo>
                    <a:pt x="1932" y="526"/>
                    <a:pt x="1948" y="534"/>
                    <a:pt x="1955" y="534"/>
                  </a:cubicBezTo>
                  <a:cubicBezTo>
                    <a:pt x="1971" y="534"/>
                    <a:pt x="2009" y="526"/>
                    <a:pt x="2017" y="511"/>
                  </a:cubicBezTo>
                  <a:cubicBezTo>
                    <a:pt x="2024" y="504"/>
                    <a:pt x="1971" y="481"/>
                    <a:pt x="1971" y="465"/>
                  </a:cubicBezTo>
                  <a:cubicBezTo>
                    <a:pt x="1971" y="442"/>
                    <a:pt x="1971" y="442"/>
                    <a:pt x="1971" y="442"/>
                  </a:cubicBezTo>
                  <a:close/>
                  <a:moveTo>
                    <a:pt x="1742" y="909"/>
                  </a:moveTo>
                  <a:lnTo>
                    <a:pt x="1742" y="909"/>
                  </a:lnTo>
                  <a:cubicBezTo>
                    <a:pt x="1742" y="924"/>
                    <a:pt x="1742" y="924"/>
                    <a:pt x="1742" y="924"/>
                  </a:cubicBezTo>
                  <a:cubicBezTo>
                    <a:pt x="1742" y="947"/>
                    <a:pt x="1719" y="962"/>
                    <a:pt x="1696" y="970"/>
                  </a:cubicBezTo>
                  <a:cubicBezTo>
                    <a:pt x="1680" y="985"/>
                    <a:pt x="1711" y="1023"/>
                    <a:pt x="1719" y="1038"/>
                  </a:cubicBezTo>
                  <a:cubicBezTo>
                    <a:pt x="1734" y="1069"/>
                    <a:pt x="1711" y="1138"/>
                    <a:pt x="1665" y="1138"/>
                  </a:cubicBezTo>
                  <a:cubicBezTo>
                    <a:pt x="1650" y="1138"/>
                    <a:pt x="1604" y="1115"/>
                    <a:pt x="1596" y="1122"/>
                  </a:cubicBezTo>
                  <a:cubicBezTo>
                    <a:pt x="1581" y="1130"/>
                    <a:pt x="1604" y="1145"/>
                    <a:pt x="1596" y="1161"/>
                  </a:cubicBezTo>
                  <a:lnTo>
                    <a:pt x="1596" y="1161"/>
                  </a:lnTo>
                  <a:cubicBezTo>
                    <a:pt x="1535" y="1122"/>
                    <a:pt x="1497" y="1115"/>
                    <a:pt x="1489" y="1031"/>
                  </a:cubicBezTo>
                  <a:cubicBezTo>
                    <a:pt x="1489" y="1015"/>
                    <a:pt x="1474" y="1000"/>
                    <a:pt x="1474" y="977"/>
                  </a:cubicBezTo>
                  <a:cubicBezTo>
                    <a:pt x="1467" y="954"/>
                    <a:pt x="1467" y="924"/>
                    <a:pt x="1467" y="893"/>
                  </a:cubicBezTo>
                  <a:cubicBezTo>
                    <a:pt x="1467" y="832"/>
                    <a:pt x="1428" y="817"/>
                    <a:pt x="1444" y="748"/>
                  </a:cubicBezTo>
                  <a:cubicBezTo>
                    <a:pt x="1459" y="710"/>
                    <a:pt x="1489" y="664"/>
                    <a:pt x="1497" y="626"/>
                  </a:cubicBezTo>
                  <a:cubicBezTo>
                    <a:pt x="1505" y="588"/>
                    <a:pt x="1535" y="618"/>
                    <a:pt x="1543" y="595"/>
                  </a:cubicBezTo>
                  <a:cubicBezTo>
                    <a:pt x="1558" y="557"/>
                    <a:pt x="1550" y="504"/>
                    <a:pt x="1558" y="465"/>
                  </a:cubicBezTo>
                  <a:cubicBezTo>
                    <a:pt x="1581" y="404"/>
                    <a:pt x="1558" y="366"/>
                    <a:pt x="1635" y="381"/>
                  </a:cubicBezTo>
                  <a:cubicBezTo>
                    <a:pt x="1658" y="381"/>
                    <a:pt x="1673" y="366"/>
                    <a:pt x="1688" y="366"/>
                  </a:cubicBezTo>
                  <a:cubicBezTo>
                    <a:pt x="1787" y="389"/>
                    <a:pt x="1734" y="465"/>
                    <a:pt x="1764" y="526"/>
                  </a:cubicBezTo>
                  <a:cubicBezTo>
                    <a:pt x="1772" y="549"/>
                    <a:pt x="1772" y="572"/>
                    <a:pt x="1772" y="595"/>
                  </a:cubicBezTo>
                  <a:cubicBezTo>
                    <a:pt x="1772" y="618"/>
                    <a:pt x="1772" y="641"/>
                    <a:pt x="1780" y="656"/>
                  </a:cubicBezTo>
                  <a:cubicBezTo>
                    <a:pt x="1795" y="695"/>
                    <a:pt x="1734" y="664"/>
                    <a:pt x="1719" y="649"/>
                  </a:cubicBezTo>
                  <a:cubicBezTo>
                    <a:pt x="1703" y="641"/>
                    <a:pt x="1688" y="595"/>
                    <a:pt x="1673" y="595"/>
                  </a:cubicBezTo>
                  <a:cubicBezTo>
                    <a:pt x="1665" y="595"/>
                    <a:pt x="1665" y="595"/>
                    <a:pt x="1665" y="595"/>
                  </a:cubicBezTo>
                  <a:cubicBezTo>
                    <a:pt x="1665" y="611"/>
                    <a:pt x="1703" y="687"/>
                    <a:pt x="1711" y="695"/>
                  </a:cubicBezTo>
                  <a:cubicBezTo>
                    <a:pt x="1726" y="710"/>
                    <a:pt x="1749" y="725"/>
                    <a:pt x="1726" y="748"/>
                  </a:cubicBezTo>
                  <a:cubicBezTo>
                    <a:pt x="1719" y="763"/>
                    <a:pt x="1688" y="763"/>
                    <a:pt x="1680" y="771"/>
                  </a:cubicBezTo>
                  <a:cubicBezTo>
                    <a:pt x="1665" y="786"/>
                    <a:pt x="1719" y="817"/>
                    <a:pt x="1734" y="824"/>
                  </a:cubicBezTo>
                  <a:cubicBezTo>
                    <a:pt x="1757" y="855"/>
                    <a:pt x="1757" y="878"/>
                    <a:pt x="1742" y="909"/>
                  </a:cubicBezTo>
                  <a:close/>
                  <a:moveTo>
                    <a:pt x="1902" y="870"/>
                  </a:moveTo>
                  <a:lnTo>
                    <a:pt x="1902" y="870"/>
                  </a:lnTo>
                  <a:cubicBezTo>
                    <a:pt x="1894" y="840"/>
                    <a:pt x="1879" y="817"/>
                    <a:pt x="1871" y="786"/>
                  </a:cubicBezTo>
                  <a:cubicBezTo>
                    <a:pt x="1871" y="771"/>
                    <a:pt x="1848" y="740"/>
                    <a:pt x="1848" y="733"/>
                  </a:cubicBezTo>
                  <a:cubicBezTo>
                    <a:pt x="1856" y="725"/>
                    <a:pt x="1879" y="702"/>
                    <a:pt x="1887" y="702"/>
                  </a:cubicBezTo>
                  <a:cubicBezTo>
                    <a:pt x="1917" y="702"/>
                    <a:pt x="1925" y="740"/>
                    <a:pt x="1955" y="695"/>
                  </a:cubicBezTo>
                  <a:cubicBezTo>
                    <a:pt x="1971" y="679"/>
                    <a:pt x="2017" y="695"/>
                    <a:pt x="2032" y="702"/>
                  </a:cubicBezTo>
                  <a:cubicBezTo>
                    <a:pt x="2032" y="717"/>
                    <a:pt x="2039" y="733"/>
                    <a:pt x="2039" y="748"/>
                  </a:cubicBezTo>
                  <a:cubicBezTo>
                    <a:pt x="2047" y="763"/>
                    <a:pt x="2062" y="771"/>
                    <a:pt x="2062" y="786"/>
                  </a:cubicBezTo>
                  <a:cubicBezTo>
                    <a:pt x="2070" y="786"/>
                    <a:pt x="2078" y="763"/>
                    <a:pt x="2093" y="756"/>
                  </a:cubicBezTo>
                  <a:cubicBezTo>
                    <a:pt x="2100" y="748"/>
                    <a:pt x="2116" y="740"/>
                    <a:pt x="2123" y="740"/>
                  </a:cubicBezTo>
                  <a:lnTo>
                    <a:pt x="2123" y="740"/>
                  </a:lnTo>
                  <a:cubicBezTo>
                    <a:pt x="2123" y="786"/>
                    <a:pt x="2093" y="817"/>
                    <a:pt x="2093" y="855"/>
                  </a:cubicBezTo>
                  <a:cubicBezTo>
                    <a:pt x="2093" y="916"/>
                    <a:pt x="2039" y="863"/>
                    <a:pt x="2024" y="840"/>
                  </a:cubicBezTo>
                  <a:cubicBezTo>
                    <a:pt x="2001" y="824"/>
                    <a:pt x="1994" y="832"/>
                    <a:pt x="1971" y="824"/>
                  </a:cubicBezTo>
                  <a:cubicBezTo>
                    <a:pt x="1948" y="809"/>
                    <a:pt x="1948" y="809"/>
                    <a:pt x="1948" y="809"/>
                  </a:cubicBezTo>
                  <a:cubicBezTo>
                    <a:pt x="1910" y="801"/>
                    <a:pt x="1978" y="870"/>
                    <a:pt x="1978" y="878"/>
                  </a:cubicBezTo>
                  <a:cubicBezTo>
                    <a:pt x="1986" y="893"/>
                    <a:pt x="1925" y="924"/>
                    <a:pt x="1910" y="886"/>
                  </a:cubicBezTo>
                  <a:cubicBezTo>
                    <a:pt x="1902" y="870"/>
                    <a:pt x="1902" y="870"/>
                    <a:pt x="1902" y="870"/>
                  </a:cubicBezTo>
                  <a:close/>
                  <a:moveTo>
                    <a:pt x="932" y="1168"/>
                  </a:moveTo>
                  <a:lnTo>
                    <a:pt x="932" y="1168"/>
                  </a:lnTo>
                  <a:cubicBezTo>
                    <a:pt x="1001" y="1168"/>
                    <a:pt x="970" y="1184"/>
                    <a:pt x="970" y="1229"/>
                  </a:cubicBezTo>
                  <a:cubicBezTo>
                    <a:pt x="970" y="1283"/>
                    <a:pt x="1008" y="1222"/>
                    <a:pt x="1016" y="1206"/>
                  </a:cubicBezTo>
                  <a:cubicBezTo>
                    <a:pt x="1016" y="1199"/>
                    <a:pt x="1023" y="1145"/>
                    <a:pt x="1031" y="1153"/>
                  </a:cubicBezTo>
                  <a:cubicBezTo>
                    <a:pt x="1031" y="1168"/>
                    <a:pt x="1046" y="1252"/>
                    <a:pt x="1054" y="1260"/>
                  </a:cubicBezTo>
                  <a:cubicBezTo>
                    <a:pt x="1077" y="1290"/>
                    <a:pt x="1031" y="1328"/>
                    <a:pt x="1062" y="1367"/>
                  </a:cubicBezTo>
                  <a:cubicBezTo>
                    <a:pt x="1085" y="1397"/>
                    <a:pt x="1092" y="1382"/>
                    <a:pt x="1123" y="1390"/>
                  </a:cubicBezTo>
                  <a:cubicBezTo>
                    <a:pt x="1123" y="1405"/>
                    <a:pt x="1108" y="1420"/>
                    <a:pt x="1108" y="1443"/>
                  </a:cubicBezTo>
                  <a:cubicBezTo>
                    <a:pt x="1115" y="1458"/>
                    <a:pt x="1123" y="1481"/>
                    <a:pt x="1100" y="1474"/>
                  </a:cubicBezTo>
                  <a:cubicBezTo>
                    <a:pt x="1054" y="1466"/>
                    <a:pt x="1031" y="1497"/>
                    <a:pt x="1039" y="1542"/>
                  </a:cubicBezTo>
                  <a:cubicBezTo>
                    <a:pt x="1039" y="1611"/>
                    <a:pt x="1161" y="1619"/>
                    <a:pt x="1161" y="1550"/>
                  </a:cubicBezTo>
                  <a:cubicBezTo>
                    <a:pt x="1161" y="1520"/>
                    <a:pt x="1184" y="1458"/>
                    <a:pt x="1161" y="1443"/>
                  </a:cubicBezTo>
                  <a:cubicBezTo>
                    <a:pt x="1161" y="1436"/>
                    <a:pt x="1146" y="1413"/>
                    <a:pt x="1153" y="1405"/>
                  </a:cubicBezTo>
                  <a:cubicBezTo>
                    <a:pt x="1169" y="1397"/>
                    <a:pt x="1184" y="1390"/>
                    <a:pt x="1192" y="1374"/>
                  </a:cubicBezTo>
                  <a:cubicBezTo>
                    <a:pt x="1214" y="1344"/>
                    <a:pt x="1207" y="1290"/>
                    <a:pt x="1230" y="1252"/>
                  </a:cubicBezTo>
                  <a:cubicBezTo>
                    <a:pt x="1245" y="1222"/>
                    <a:pt x="1268" y="1222"/>
                    <a:pt x="1245" y="1184"/>
                  </a:cubicBezTo>
                  <a:cubicBezTo>
                    <a:pt x="1222" y="1168"/>
                    <a:pt x="1230" y="1168"/>
                    <a:pt x="1230" y="1145"/>
                  </a:cubicBezTo>
                  <a:cubicBezTo>
                    <a:pt x="1230" y="1122"/>
                    <a:pt x="1253" y="1061"/>
                    <a:pt x="1237" y="1046"/>
                  </a:cubicBezTo>
                  <a:cubicBezTo>
                    <a:pt x="1230" y="1031"/>
                    <a:pt x="1192" y="1008"/>
                    <a:pt x="1222" y="992"/>
                  </a:cubicBezTo>
                  <a:cubicBezTo>
                    <a:pt x="1268" y="962"/>
                    <a:pt x="1268" y="977"/>
                    <a:pt x="1268" y="924"/>
                  </a:cubicBezTo>
                  <a:cubicBezTo>
                    <a:pt x="1268" y="870"/>
                    <a:pt x="1199" y="847"/>
                    <a:pt x="1253" y="824"/>
                  </a:cubicBezTo>
                  <a:cubicBezTo>
                    <a:pt x="1283" y="817"/>
                    <a:pt x="1275" y="786"/>
                    <a:pt x="1283" y="763"/>
                  </a:cubicBezTo>
                  <a:cubicBezTo>
                    <a:pt x="1283" y="740"/>
                    <a:pt x="1291" y="679"/>
                    <a:pt x="1268" y="695"/>
                  </a:cubicBezTo>
                  <a:cubicBezTo>
                    <a:pt x="1199" y="725"/>
                    <a:pt x="1237" y="717"/>
                    <a:pt x="1230" y="771"/>
                  </a:cubicBezTo>
                  <a:cubicBezTo>
                    <a:pt x="1199" y="771"/>
                    <a:pt x="1153" y="748"/>
                    <a:pt x="1123" y="748"/>
                  </a:cubicBezTo>
                  <a:cubicBezTo>
                    <a:pt x="1108" y="740"/>
                    <a:pt x="1062" y="801"/>
                    <a:pt x="1069" y="817"/>
                  </a:cubicBezTo>
                  <a:cubicBezTo>
                    <a:pt x="1069" y="855"/>
                    <a:pt x="1077" y="855"/>
                    <a:pt x="1054" y="893"/>
                  </a:cubicBezTo>
                  <a:cubicBezTo>
                    <a:pt x="1031" y="909"/>
                    <a:pt x="993" y="947"/>
                    <a:pt x="993" y="970"/>
                  </a:cubicBezTo>
                  <a:cubicBezTo>
                    <a:pt x="993" y="1008"/>
                    <a:pt x="1046" y="1061"/>
                    <a:pt x="1046" y="1084"/>
                  </a:cubicBezTo>
                  <a:cubicBezTo>
                    <a:pt x="1031" y="1084"/>
                    <a:pt x="947" y="992"/>
                    <a:pt x="939" y="985"/>
                  </a:cubicBezTo>
                  <a:cubicBezTo>
                    <a:pt x="939" y="970"/>
                    <a:pt x="939" y="931"/>
                    <a:pt x="924" y="931"/>
                  </a:cubicBezTo>
                  <a:cubicBezTo>
                    <a:pt x="909" y="931"/>
                    <a:pt x="878" y="977"/>
                    <a:pt x="871" y="992"/>
                  </a:cubicBezTo>
                  <a:cubicBezTo>
                    <a:pt x="863" y="1015"/>
                    <a:pt x="856" y="1061"/>
                    <a:pt x="856" y="1092"/>
                  </a:cubicBezTo>
                  <a:cubicBezTo>
                    <a:pt x="833" y="1099"/>
                    <a:pt x="825" y="1061"/>
                    <a:pt x="802" y="1084"/>
                  </a:cubicBezTo>
                  <a:cubicBezTo>
                    <a:pt x="787" y="1099"/>
                    <a:pt x="787" y="1107"/>
                    <a:pt x="787" y="1130"/>
                  </a:cubicBezTo>
                  <a:cubicBezTo>
                    <a:pt x="779" y="1153"/>
                    <a:pt x="771" y="1161"/>
                    <a:pt x="794" y="1176"/>
                  </a:cubicBezTo>
                  <a:cubicBezTo>
                    <a:pt x="817" y="1191"/>
                    <a:pt x="840" y="1161"/>
                    <a:pt x="856" y="1153"/>
                  </a:cubicBezTo>
                  <a:cubicBezTo>
                    <a:pt x="878" y="1145"/>
                    <a:pt x="901" y="1153"/>
                    <a:pt x="917" y="1161"/>
                  </a:cubicBezTo>
                  <a:cubicBezTo>
                    <a:pt x="932" y="1168"/>
                    <a:pt x="932" y="1168"/>
                    <a:pt x="932" y="1168"/>
                  </a:cubicBezTo>
                  <a:close/>
                  <a:moveTo>
                    <a:pt x="1436" y="2719"/>
                  </a:moveTo>
                  <a:lnTo>
                    <a:pt x="1436" y="2719"/>
                  </a:lnTo>
                  <a:cubicBezTo>
                    <a:pt x="1459" y="2681"/>
                    <a:pt x="1352" y="2627"/>
                    <a:pt x="1413" y="2574"/>
                  </a:cubicBezTo>
                  <a:cubicBezTo>
                    <a:pt x="1428" y="2566"/>
                    <a:pt x="1451" y="2566"/>
                    <a:pt x="1467" y="2558"/>
                  </a:cubicBezTo>
                  <a:cubicBezTo>
                    <a:pt x="1467" y="2551"/>
                    <a:pt x="1451" y="2528"/>
                    <a:pt x="1444" y="2520"/>
                  </a:cubicBezTo>
                  <a:cubicBezTo>
                    <a:pt x="1436" y="2512"/>
                    <a:pt x="1436" y="2489"/>
                    <a:pt x="1436" y="2482"/>
                  </a:cubicBezTo>
                  <a:cubicBezTo>
                    <a:pt x="1436" y="2444"/>
                    <a:pt x="1421" y="2413"/>
                    <a:pt x="1421" y="2367"/>
                  </a:cubicBezTo>
                  <a:cubicBezTo>
                    <a:pt x="1428" y="2360"/>
                    <a:pt x="1444" y="2337"/>
                    <a:pt x="1444" y="2329"/>
                  </a:cubicBezTo>
                  <a:cubicBezTo>
                    <a:pt x="1451" y="2314"/>
                    <a:pt x="1436" y="2306"/>
                    <a:pt x="1444" y="2291"/>
                  </a:cubicBezTo>
                  <a:cubicBezTo>
                    <a:pt x="1467" y="2260"/>
                    <a:pt x="1505" y="2268"/>
                    <a:pt x="1505" y="2222"/>
                  </a:cubicBezTo>
                  <a:cubicBezTo>
                    <a:pt x="1505" y="2199"/>
                    <a:pt x="1512" y="2176"/>
                    <a:pt x="1505" y="2153"/>
                  </a:cubicBezTo>
                  <a:cubicBezTo>
                    <a:pt x="1505" y="2131"/>
                    <a:pt x="1467" y="2123"/>
                    <a:pt x="1474" y="2100"/>
                  </a:cubicBezTo>
                  <a:cubicBezTo>
                    <a:pt x="1489" y="2062"/>
                    <a:pt x="1505" y="2054"/>
                    <a:pt x="1467" y="2024"/>
                  </a:cubicBezTo>
                  <a:cubicBezTo>
                    <a:pt x="1451" y="2008"/>
                    <a:pt x="1444" y="2008"/>
                    <a:pt x="1428" y="1985"/>
                  </a:cubicBezTo>
                  <a:cubicBezTo>
                    <a:pt x="1428" y="1970"/>
                    <a:pt x="1406" y="1955"/>
                    <a:pt x="1421" y="1940"/>
                  </a:cubicBezTo>
                  <a:cubicBezTo>
                    <a:pt x="1428" y="1924"/>
                    <a:pt x="1444" y="1917"/>
                    <a:pt x="1451" y="1901"/>
                  </a:cubicBezTo>
                  <a:cubicBezTo>
                    <a:pt x="1474" y="1863"/>
                    <a:pt x="1467" y="1917"/>
                    <a:pt x="1497" y="1932"/>
                  </a:cubicBezTo>
                  <a:cubicBezTo>
                    <a:pt x="1512" y="1932"/>
                    <a:pt x="1528" y="1909"/>
                    <a:pt x="1535" y="1901"/>
                  </a:cubicBezTo>
                  <a:cubicBezTo>
                    <a:pt x="1535" y="1863"/>
                    <a:pt x="1581" y="1871"/>
                    <a:pt x="1581" y="1856"/>
                  </a:cubicBezTo>
                  <a:cubicBezTo>
                    <a:pt x="1596" y="1817"/>
                    <a:pt x="1550" y="1833"/>
                    <a:pt x="1528" y="1810"/>
                  </a:cubicBezTo>
                  <a:cubicBezTo>
                    <a:pt x="1505" y="1787"/>
                    <a:pt x="1589" y="1733"/>
                    <a:pt x="1612" y="1733"/>
                  </a:cubicBezTo>
                  <a:cubicBezTo>
                    <a:pt x="1635" y="1733"/>
                    <a:pt x="1619" y="1695"/>
                    <a:pt x="1619" y="1680"/>
                  </a:cubicBezTo>
                  <a:cubicBezTo>
                    <a:pt x="1627" y="1649"/>
                    <a:pt x="1581" y="1672"/>
                    <a:pt x="1558" y="1665"/>
                  </a:cubicBezTo>
                  <a:cubicBezTo>
                    <a:pt x="1520" y="1649"/>
                    <a:pt x="1528" y="1642"/>
                    <a:pt x="1482" y="1642"/>
                  </a:cubicBezTo>
                  <a:cubicBezTo>
                    <a:pt x="1482" y="1626"/>
                    <a:pt x="1489" y="1596"/>
                    <a:pt x="1505" y="1588"/>
                  </a:cubicBezTo>
                  <a:cubicBezTo>
                    <a:pt x="1535" y="1581"/>
                    <a:pt x="1612" y="1611"/>
                    <a:pt x="1627" y="1565"/>
                  </a:cubicBezTo>
                  <a:cubicBezTo>
                    <a:pt x="1635" y="1542"/>
                    <a:pt x="1635" y="1489"/>
                    <a:pt x="1635" y="1466"/>
                  </a:cubicBezTo>
                  <a:cubicBezTo>
                    <a:pt x="1604" y="1466"/>
                    <a:pt x="1589" y="1474"/>
                    <a:pt x="1566" y="1497"/>
                  </a:cubicBezTo>
                  <a:cubicBezTo>
                    <a:pt x="1535" y="1535"/>
                    <a:pt x="1573" y="1458"/>
                    <a:pt x="1573" y="1451"/>
                  </a:cubicBezTo>
                  <a:cubicBezTo>
                    <a:pt x="1596" y="1420"/>
                    <a:pt x="1680" y="1298"/>
                    <a:pt x="1680" y="1275"/>
                  </a:cubicBezTo>
                  <a:cubicBezTo>
                    <a:pt x="1642" y="1275"/>
                    <a:pt x="1589" y="1351"/>
                    <a:pt x="1581" y="1382"/>
                  </a:cubicBezTo>
                  <a:cubicBezTo>
                    <a:pt x="1573" y="1413"/>
                    <a:pt x="1489" y="1512"/>
                    <a:pt x="1489" y="1420"/>
                  </a:cubicBezTo>
                  <a:cubicBezTo>
                    <a:pt x="1489" y="1367"/>
                    <a:pt x="1451" y="1390"/>
                    <a:pt x="1413" y="1374"/>
                  </a:cubicBezTo>
                  <a:cubicBezTo>
                    <a:pt x="1406" y="1374"/>
                    <a:pt x="1428" y="1336"/>
                    <a:pt x="1428" y="1328"/>
                  </a:cubicBezTo>
                  <a:cubicBezTo>
                    <a:pt x="1451" y="1306"/>
                    <a:pt x="1489" y="1245"/>
                    <a:pt x="1459" y="1222"/>
                  </a:cubicBezTo>
                  <a:cubicBezTo>
                    <a:pt x="1421" y="1199"/>
                    <a:pt x="1436" y="1184"/>
                    <a:pt x="1428" y="1153"/>
                  </a:cubicBezTo>
                  <a:cubicBezTo>
                    <a:pt x="1413" y="1092"/>
                    <a:pt x="1383" y="1145"/>
                    <a:pt x="1360" y="1168"/>
                  </a:cubicBezTo>
                  <a:cubicBezTo>
                    <a:pt x="1352" y="1184"/>
                    <a:pt x="1344" y="1168"/>
                    <a:pt x="1329" y="1168"/>
                  </a:cubicBezTo>
                  <a:cubicBezTo>
                    <a:pt x="1314" y="1168"/>
                    <a:pt x="1314" y="1199"/>
                    <a:pt x="1306" y="1206"/>
                  </a:cubicBezTo>
                  <a:cubicBezTo>
                    <a:pt x="1268" y="1252"/>
                    <a:pt x="1360" y="1260"/>
                    <a:pt x="1337" y="1283"/>
                  </a:cubicBezTo>
                  <a:cubicBezTo>
                    <a:pt x="1291" y="1321"/>
                    <a:pt x="1245" y="1275"/>
                    <a:pt x="1237" y="1367"/>
                  </a:cubicBezTo>
                  <a:cubicBezTo>
                    <a:pt x="1222" y="1420"/>
                    <a:pt x="1184" y="1489"/>
                    <a:pt x="1245" y="1527"/>
                  </a:cubicBezTo>
                  <a:cubicBezTo>
                    <a:pt x="1291" y="1558"/>
                    <a:pt x="1268" y="1542"/>
                    <a:pt x="1245" y="1565"/>
                  </a:cubicBezTo>
                  <a:cubicBezTo>
                    <a:pt x="1214" y="1596"/>
                    <a:pt x="1214" y="1642"/>
                    <a:pt x="1169" y="1672"/>
                  </a:cubicBezTo>
                  <a:cubicBezTo>
                    <a:pt x="1115" y="1703"/>
                    <a:pt x="1077" y="1634"/>
                    <a:pt x="1039" y="1634"/>
                  </a:cubicBezTo>
                  <a:cubicBezTo>
                    <a:pt x="1039" y="1649"/>
                    <a:pt x="1054" y="1695"/>
                    <a:pt x="1023" y="1703"/>
                  </a:cubicBezTo>
                  <a:cubicBezTo>
                    <a:pt x="1008" y="1703"/>
                    <a:pt x="985" y="1688"/>
                    <a:pt x="962" y="1688"/>
                  </a:cubicBezTo>
                  <a:cubicBezTo>
                    <a:pt x="947" y="1688"/>
                    <a:pt x="924" y="1733"/>
                    <a:pt x="901" y="1741"/>
                  </a:cubicBezTo>
                  <a:cubicBezTo>
                    <a:pt x="856" y="1779"/>
                    <a:pt x="833" y="1726"/>
                    <a:pt x="787" y="1718"/>
                  </a:cubicBezTo>
                  <a:cubicBezTo>
                    <a:pt x="764" y="1726"/>
                    <a:pt x="611" y="1733"/>
                    <a:pt x="672" y="1787"/>
                  </a:cubicBezTo>
                  <a:cubicBezTo>
                    <a:pt x="695" y="1810"/>
                    <a:pt x="687" y="1817"/>
                    <a:pt x="672" y="1848"/>
                  </a:cubicBezTo>
                  <a:cubicBezTo>
                    <a:pt x="664" y="1886"/>
                    <a:pt x="672" y="1947"/>
                    <a:pt x="710" y="1962"/>
                  </a:cubicBezTo>
                  <a:cubicBezTo>
                    <a:pt x="726" y="1970"/>
                    <a:pt x="749" y="1970"/>
                    <a:pt x="756" y="1985"/>
                  </a:cubicBezTo>
                  <a:cubicBezTo>
                    <a:pt x="794" y="2077"/>
                    <a:pt x="833" y="1962"/>
                    <a:pt x="856" y="2039"/>
                  </a:cubicBezTo>
                  <a:cubicBezTo>
                    <a:pt x="863" y="2070"/>
                    <a:pt x="886" y="2054"/>
                    <a:pt x="901" y="2031"/>
                  </a:cubicBezTo>
                  <a:cubicBezTo>
                    <a:pt x="917" y="2016"/>
                    <a:pt x="939" y="2001"/>
                    <a:pt x="955" y="1978"/>
                  </a:cubicBezTo>
                  <a:cubicBezTo>
                    <a:pt x="955" y="1978"/>
                    <a:pt x="955" y="1978"/>
                    <a:pt x="962" y="1978"/>
                  </a:cubicBezTo>
                  <a:cubicBezTo>
                    <a:pt x="962" y="2024"/>
                    <a:pt x="932" y="2031"/>
                    <a:pt x="901" y="2054"/>
                  </a:cubicBezTo>
                  <a:cubicBezTo>
                    <a:pt x="894" y="2070"/>
                    <a:pt x="886" y="2092"/>
                    <a:pt x="894" y="2100"/>
                  </a:cubicBezTo>
                  <a:cubicBezTo>
                    <a:pt x="901" y="2131"/>
                    <a:pt x="924" y="2115"/>
                    <a:pt x="947" y="2123"/>
                  </a:cubicBezTo>
                  <a:cubicBezTo>
                    <a:pt x="978" y="2153"/>
                    <a:pt x="955" y="2161"/>
                    <a:pt x="1001" y="2176"/>
                  </a:cubicBezTo>
                  <a:cubicBezTo>
                    <a:pt x="1008" y="2176"/>
                    <a:pt x="1046" y="2214"/>
                    <a:pt x="1046" y="2222"/>
                  </a:cubicBezTo>
                  <a:lnTo>
                    <a:pt x="1046" y="2222"/>
                  </a:lnTo>
                  <a:cubicBezTo>
                    <a:pt x="1046" y="2214"/>
                    <a:pt x="1039" y="2138"/>
                    <a:pt x="1062" y="2138"/>
                  </a:cubicBezTo>
                  <a:cubicBezTo>
                    <a:pt x="1077" y="2146"/>
                    <a:pt x="1108" y="2192"/>
                    <a:pt x="1115" y="2161"/>
                  </a:cubicBezTo>
                  <a:cubicBezTo>
                    <a:pt x="1123" y="2131"/>
                    <a:pt x="1115" y="2100"/>
                    <a:pt x="1138" y="2085"/>
                  </a:cubicBezTo>
                  <a:cubicBezTo>
                    <a:pt x="1153" y="2062"/>
                    <a:pt x="1169" y="2085"/>
                    <a:pt x="1192" y="2077"/>
                  </a:cubicBezTo>
                  <a:cubicBezTo>
                    <a:pt x="1222" y="2062"/>
                    <a:pt x="1253" y="2008"/>
                    <a:pt x="1275" y="1978"/>
                  </a:cubicBezTo>
                  <a:cubicBezTo>
                    <a:pt x="1298" y="1940"/>
                    <a:pt x="1291" y="1993"/>
                    <a:pt x="1291" y="2008"/>
                  </a:cubicBezTo>
                  <a:cubicBezTo>
                    <a:pt x="1291" y="2054"/>
                    <a:pt x="1306" y="2085"/>
                    <a:pt x="1306" y="2123"/>
                  </a:cubicBezTo>
                  <a:cubicBezTo>
                    <a:pt x="1306" y="2169"/>
                    <a:pt x="1291" y="2222"/>
                    <a:pt x="1298" y="2268"/>
                  </a:cubicBezTo>
                  <a:cubicBezTo>
                    <a:pt x="1298" y="2283"/>
                    <a:pt x="1283" y="2322"/>
                    <a:pt x="1283" y="2337"/>
                  </a:cubicBezTo>
                  <a:cubicBezTo>
                    <a:pt x="1329" y="2306"/>
                    <a:pt x="1329" y="2306"/>
                    <a:pt x="1329" y="2306"/>
                  </a:cubicBezTo>
                  <a:cubicBezTo>
                    <a:pt x="1344" y="2329"/>
                    <a:pt x="1314" y="2451"/>
                    <a:pt x="1298" y="2482"/>
                  </a:cubicBezTo>
                  <a:cubicBezTo>
                    <a:pt x="1275" y="2589"/>
                    <a:pt x="1275" y="2589"/>
                    <a:pt x="1275" y="2589"/>
                  </a:cubicBezTo>
                  <a:cubicBezTo>
                    <a:pt x="1260" y="2627"/>
                    <a:pt x="1237" y="2658"/>
                    <a:pt x="1230" y="2696"/>
                  </a:cubicBezTo>
                  <a:cubicBezTo>
                    <a:pt x="1222" y="2749"/>
                    <a:pt x="1245" y="2787"/>
                    <a:pt x="1245" y="2841"/>
                  </a:cubicBezTo>
                  <a:cubicBezTo>
                    <a:pt x="1245" y="2864"/>
                    <a:pt x="1214" y="2856"/>
                    <a:pt x="1199" y="2864"/>
                  </a:cubicBezTo>
                  <a:cubicBezTo>
                    <a:pt x="1176" y="2872"/>
                    <a:pt x="1207" y="2933"/>
                    <a:pt x="1169" y="2948"/>
                  </a:cubicBezTo>
                  <a:cubicBezTo>
                    <a:pt x="1153" y="2956"/>
                    <a:pt x="1138" y="2948"/>
                    <a:pt x="1153" y="2971"/>
                  </a:cubicBezTo>
                  <a:cubicBezTo>
                    <a:pt x="1169" y="2994"/>
                    <a:pt x="1169" y="3062"/>
                    <a:pt x="1199" y="3039"/>
                  </a:cubicBezTo>
                  <a:cubicBezTo>
                    <a:pt x="1253" y="2994"/>
                    <a:pt x="1268" y="3039"/>
                    <a:pt x="1291" y="3085"/>
                  </a:cubicBezTo>
                  <a:cubicBezTo>
                    <a:pt x="1291" y="3093"/>
                    <a:pt x="1306" y="3116"/>
                    <a:pt x="1321" y="3116"/>
                  </a:cubicBezTo>
                  <a:cubicBezTo>
                    <a:pt x="1321" y="3116"/>
                    <a:pt x="1314" y="3078"/>
                    <a:pt x="1314" y="3070"/>
                  </a:cubicBezTo>
                  <a:cubicBezTo>
                    <a:pt x="1314" y="3062"/>
                    <a:pt x="1329" y="3039"/>
                    <a:pt x="1337" y="3024"/>
                  </a:cubicBezTo>
                  <a:cubicBezTo>
                    <a:pt x="1344" y="2986"/>
                    <a:pt x="1321" y="2940"/>
                    <a:pt x="1329" y="2910"/>
                  </a:cubicBezTo>
                  <a:cubicBezTo>
                    <a:pt x="1352" y="2841"/>
                    <a:pt x="1344" y="2818"/>
                    <a:pt x="1344" y="2757"/>
                  </a:cubicBezTo>
                  <a:cubicBezTo>
                    <a:pt x="1344" y="2688"/>
                    <a:pt x="1398" y="2742"/>
                    <a:pt x="1428" y="2734"/>
                  </a:cubicBezTo>
                  <a:cubicBezTo>
                    <a:pt x="1436" y="2719"/>
                    <a:pt x="1436" y="2719"/>
                    <a:pt x="1436" y="2719"/>
                  </a:cubicBezTo>
                  <a:close/>
                  <a:moveTo>
                    <a:pt x="1581" y="2245"/>
                  </a:moveTo>
                  <a:lnTo>
                    <a:pt x="1581" y="2245"/>
                  </a:lnTo>
                  <a:cubicBezTo>
                    <a:pt x="1596" y="2222"/>
                    <a:pt x="1550" y="2176"/>
                    <a:pt x="1550" y="2146"/>
                  </a:cubicBezTo>
                  <a:cubicBezTo>
                    <a:pt x="1550" y="2138"/>
                    <a:pt x="1550" y="2108"/>
                    <a:pt x="1566" y="2115"/>
                  </a:cubicBezTo>
                  <a:cubicBezTo>
                    <a:pt x="1581" y="2131"/>
                    <a:pt x="1596" y="2146"/>
                    <a:pt x="1612" y="2146"/>
                  </a:cubicBezTo>
                  <a:cubicBezTo>
                    <a:pt x="1627" y="2146"/>
                    <a:pt x="1665" y="2100"/>
                    <a:pt x="1658" y="2146"/>
                  </a:cubicBezTo>
                  <a:cubicBezTo>
                    <a:pt x="1658" y="2184"/>
                    <a:pt x="1650" y="2184"/>
                    <a:pt x="1688" y="2192"/>
                  </a:cubicBezTo>
                  <a:cubicBezTo>
                    <a:pt x="1703" y="2199"/>
                    <a:pt x="1703" y="2214"/>
                    <a:pt x="1726" y="2214"/>
                  </a:cubicBezTo>
                  <a:cubicBezTo>
                    <a:pt x="1749" y="2214"/>
                    <a:pt x="1749" y="2214"/>
                    <a:pt x="1749" y="2237"/>
                  </a:cubicBezTo>
                  <a:cubicBezTo>
                    <a:pt x="1749" y="2253"/>
                    <a:pt x="1749" y="2283"/>
                    <a:pt x="1726" y="2268"/>
                  </a:cubicBezTo>
                  <a:cubicBezTo>
                    <a:pt x="1703" y="2245"/>
                    <a:pt x="1696" y="2199"/>
                    <a:pt x="1673" y="2245"/>
                  </a:cubicBezTo>
                  <a:cubicBezTo>
                    <a:pt x="1665" y="2268"/>
                    <a:pt x="1650" y="2283"/>
                    <a:pt x="1658" y="2306"/>
                  </a:cubicBezTo>
                  <a:cubicBezTo>
                    <a:pt x="1658" y="2337"/>
                    <a:pt x="1642" y="2390"/>
                    <a:pt x="1612" y="2345"/>
                  </a:cubicBezTo>
                  <a:cubicBezTo>
                    <a:pt x="1604" y="2329"/>
                    <a:pt x="1604" y="2314"/>
                    <a:pt x="1589" y="2306"/>
                  </a:cubicBezTo>
                  <a:cubicBezTo>
                    <a:pt x="1573" y="2299"/>
                    <a:pt x="1558" y="2283"/>
                    <a:pt x="1573" y="2260"/>
                  </a:cubicBezTo>
                  <a:cubicBezTo>
                    <a:pt x="1581" y="2245"/>
                    <a:pt x="1581" y="2245"/>
                    <a:pt x="1581" y="2245"/>
                  </a:cubicBezTo>
                  <a:close/>
                  <a:moveTo>
                    <a:pt x="1787" y="1649"/>
                  </a:moveTo>
                  <a:lnTo>
                    <a:pt x="1787" y="1649"/>
                  </a:lnTo>
                  <a:cubicBezTo>
                    <a:pt x="1772" y="1665"/>
                    <a:pt x="1742" y="1657"/>
                    <a:pt x="1726" y="1642"/>
                  </a:cubicBezTo>
                  <a:cubicBezTo>
                    <a:pt x="1711" y="1619"/>
                    <a:pt x="1742" y="1611"/>
                    <a:pt x="1742" y="1596"/>
                  </a:cubicBezTo>
                  <a:cubicBezTo>
                    <a:pt x="1749" y="1581"/>
                    <a:pt x="1757" y="1558"/>
                    <a:pt x="1764" y="1542"/>
                  </a:cubicBezTo>
                  <a:cubicBezTo>
                    <a:pt x="1780" y="1535"/>
                    <a:pt x="1787" y="1535"/>
                    <a:pt x="1803" y="1520"/>
                  </a:cubicBezTo>
                  <a:cubicBezTo>
                    <a:pt x="1810" y="1512"/>
                    <a:pt x="1818" y="1497"/>
                    <a:pt x="1825" y="1489"/>
                  </a:cubicBezTo>
                  <a:cubicBezTo>
                    <a:pt x="1833" y="1481"/>
                    <a:pt x="1841" y="1489"/>
                    <a:pt x="1848" y="1489"/>
                  </a:cubicBezTo>
                  <a:cubicBezTo>
                    <a:pt x="1864" y="1489"/>
                    <a:pt x="1871" y="1481"/>
                    <a:pt x="1879" y="1481"/>
                  </a:cubicBezTo>
                  <a:cubicBezTo>
                    <a:pt x="1910" y="1474"/>
                    <a:pt x="1917" y="1474"/>
                    <a:pt x="1894" y="1497"/>
                  </a:cubicBezTo>
                  <a:cubicBezTo>
                    <a:pt x="1879" y="1520"/>
                    <a:pt x="1856" y="1542"/>
                    <a:pt x="1841" y="1565"/>
                  </a:cubicBezTo>
                  <a:cubicBezTo>
                    <a:pt x="1825" y="1588"/>
                    <a:pt x="1810" y="1611"/>
                    <a:pt x="1795" y="1634"/>
                  </a:cubicBezTo>
                  <a:lnTo>
                    <a:pt x="1787" y="1649"/>
                  </a:lnTo>
                  <a:close/>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sp>
          <p:nvSpPr>
            <p:cNvPr id="415" name="Freeform 198">
              <a:extLst>
                <a:ext uri="{FF2B5EF4-FFF2-40B4-BE49-F238E27FC236}">
                  <a16:creationId xmlns:a16="http://schemas.microsoft.com/office/drawing/2014/main" id="{6E4C00B8-6F6F-43D6-99FB-05B87C57F584}"/>
                </a:ext>
              </a:extLst>
            </p:cNvPr>
            <p:cNvSpPr>
              <a:spLocks noChangeArrowheads="1"/>
            </p:cNvSpPr>
            <p:nvPr/>
          </p:nvSpPr>
          <p:spPr bwMode="auto">
            <a:xfrm>
              <a:off x="5851144" y="2886076"/>
              <a:ext cx="631784" cy="701675"/>
            </a:xfrm>
            <a:custGeom>
              <a:avLst/>
              <a:gdLst>
                <a:gd name="T0" fmla="*/ 69 w 1757"/>
                <a:gd name="T1" fmla="*/ 1947 h 1948"/>
                <a:gd name="T2" fmla="*/ 199 w 1757"/>
                <a:gd name="T3" fmla="*/ 1932 h 1948"/>
                <a:gd name="T4" fmla="*/ 367 w 1757"/>
                <a:gd name="T5" fmla="*/ 1909 h 1948"/>
                <a:gd name="T6" fmla="*/ 580 w 1757"/>
                <a:gd name="T7" fmla="*/ 1856 h 1948"/>
                <a:gd name="T8" fmla="*/ 718 w 1757"/>
                <a:gd name="T9" fmla="*/ 1810 h 1948"/>
                <a:gd name="T10" fmla="*/ 688 w 1757"/>
                <a:gd name="T11" fmla="*/ 1626 h 1948"/>
                <a:gd name="T12" fmla="*/ 900 w 1757"/>
                <a:gd name="T13" fmla="*/ 1390 h 1948"/>
                <a:gd name="T14" fmla="*/ 1191 w 1757"/>
                <a:gd name="T15" fmla="*/ 1374 h 1948"/>
                <a:gd name="T16" fmla="*/ 1267 w 1757"/>
                <a:gd name="T17" fmla="*/ 1206 h 1948"/>
                <a:gd name="T18" fmla="*/ 1298 w 1757"/>
                <a:gd name="T19" fmla="*/ 1038 h 1948"/>
                <a:gd name="T20" fmla="*/ 1290 w 1757"/>
                <a:gd name="T21" fmla="*/ 855 h 1948"/>
                <a:gd name="T22" fmla="*/ 1259 w 1757"/>
                <a:gd name="T23" fmla="*/ 710 h 1948"/>
                <a:gd name="T24" fmla="*/ 1404 w 1757"/>
                <a:gd name="T25" fmla="*/ 603 h 1948"/>
                <a:gd name="T26" fmla="*/ 1542 w 1757"/>
                <a:gd name="T27" fmla="*/ 656 h 1948"/>
                <a:gd name="T28" fmla="*/ 1656 w 1757"/>
                <a:gd name="T29" fmla="*/ 672 h 1948"/>
                <a:gd name="T30" fmla="*/ 1756 w 1757"/>
                <a:gd name="T31" fmla="*/ 588 h 1948"/>
                <a:gd name="T32" fmla="*/ 1664 w 1757"/>
                <a:gd name="T33" fmla="*/ 573 h 1948"/>
                <a:gd name="T34" fmla="*/ 1603 w 1757"/>
                <a:gd name="T35" fmla="*/ 442 h 1948"/>
                <a:gd name="T36" fmla="*/ 1550 w 1757"/>
                <a:gd name="T37" fmla="*/ 221 h 1948"/>
                <a:gd name="T38" fmla="*/ 1534 w 1757"/>
                <a:gd name="T39" fmla="*/ 137 h 1948"/>
                <a:gd name="T40" fmla="*/ 1175 w 1757"/>
                <a:gd name="T41" fmla="*/ 183 h 1948"/>
                <a:gd name="T42" fmla="*/ 611 w 1757"/>
                <a:gd name="T43" fmla="*/ 23 h 1948"/>
                <a:gd name="T44" fmla="*/ 290 w 1757"/>
                <a:gd name="T45" fmla="*/ 213 h 1948"/>
                <a:gd name="T46" fmla="*/ 145 w 1757"/>
                <a:gd name="T47" fmla="*/ 213 h 1948"/>
                <a:gd name="T48" fmla="*/ 0 w 1757"/>
                <a:gd name="T49" fmla="*/ 252 h 1948"/>
                <a:gd name="T50" fmla="*/ 46 w 1757"/>
                <a:gd name="T51" fmla="*/ 427 h 1948"/>
                <a:gd name="T52" fmla="*/ 92 w 1757"/>
                <a:gd name="T53" fmla="*/ 595 h 1948"/>
                <a:gd name="T54" fmla="*/ 130 w 1757"/>
                <a:gd name="T55" fmla="*/ 809 h 1948"/>
                <a:gd name="T56" fmla="*/ 221 w 1757"/>
                <a:gd name="T57" fmla="*/ 909 h 1948"/>
                <a:gd name="T58" fmla="*/ 382 w 1757"/>
                <a:gd name="T59" fmla="*/ 848 h 1948"/>
                <a:gd name="T60" fmla="*/ 489 w 1757"/>
                <a:gd name="T61" fmla="*/ 893 h 1948"/>
                <a:gd name="T62" fmla="*/ 611 w 1757"/>
                <a:gd name="T63" fmla="*/ 1046 h 1948"/>
                <a:gd name="T64" fmla="*/ 451 w 1757"/>
                <a:gd name="T65" fmla="*/ 1283 h 1948"/>
                <a:gd name="T66" fmla="*/ 504 w 1757"/>
                <a:gd name="T67" fmla="*/ 1459 h 1948"/>
                <a:gd name="T68" fmla="*/ 535 w 1757"/>
                <a:gd name="T69" fmla="*/ 1573 h 1948"/>
                <a:gd name="T70" fmla="*/ 390 w 1757"/>
                <a:gd name="T71" fmla="*/ 1672 h 1948"/>
                <a:gd name="T72" fmla="*/ 275 w 1757"/>
                <a:gd name="T73" fmla="*/ 1810 h 1948"/>
                <a:gd name="T74" fmla="*/ 69 w 1757"/>
                <a:gd name="T75" fmla="*/ 1947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57" h="1948">
                  <a:moveTo>
                    <a:pt x="69" y="1947"/>
                  </a:moveTo>
                  <a:lnTo>
                    <a:pt x="69" y="1947"/>
                  </a:lnTo>
                  <a:cubicBezTo>
                    <a:pt x="107" y="1940"/>
                    <a:pt x="138" y="1917"/>
                    <a:pt x="176" y="1917"/>
                  </a:cubicBezTo>
                  <a:cubicBezTo>
                    <a:pt x="183" y="1917"/>
                    <a:pt x="191" y="1932"/>
                    <a:pt x="199" y="1932"/>
                  </a:cubicBezTo>
                  <a:cubicBezTo>
                    <a:pt x="252" y="1924"/>
                    <a:pt x="290" y="1894"/>
                    <a:pt x="336" y="1886"/>
                  </a:cubicBezTo>
                  <a:cubicBezTo>
                    <a:pt x="351" y="1886"/>
                    <a:pt x="351" y="1909"/>
                    <a:pt x="367" y="1909"/>
                  </a:cubicBezTo>
                  <a:cubicBezTo>
                    <a:pt x="405" y="1917"/>
                    <a:pt x="443" y="1909"/>
                    <a:pt x="481" y="1901"/>
                  </a:cubicBezTo>
                  <a:cubicBezTo>
                    <a:pt x="512" y="1894"/>
                    <a:pt x="542" y="1863"/>
                    <a:pt x="580" y="1856"/>
                  </a:cubicBezTo>
                  <a:cubicBezTo>
                    <a:pt x="603" y="1848"/>
                    <a:pt x="634" y="1863"/>
                    <a:pt x="657" y="1856"/>
                  </a:cubicBezTo>
                  <a:cubicBezTo>
                    <a:pt x="680" y="1848"/>
                    <a:pt x="710" y="1833"/>
                    <a:pt x="718" y="1810"/>
                  </a:cubicBezTo>
                  <a:cubicBezTo>
                    <a:pt x="733" y="1772"/>
                    <a:pt x="703" y="1734"/>
                    <a:pt x="695" y="1695"/>
                  </a:cubicBezTo>
                  <a:cubicBezTo>
                    <a:pt x="695" y="1672"/>
                    <a:pt x="672" y="1642"/>
                    <a:pt x="688" y="1626"/>
                  </a:cubicBezTo>
                  <a:cubicBezTo>
                    <a:pt x="733" y="1596"/>
                    <a:pt x="802" y="1611"/>
                    <a:pt x="839" y="1565"/>
                  </a:cubicBezTo>
                  <a:cubicBezTo>
                    <a:pt x="885" y="1520"/>
                    <a:pt x="854" y="1436"/>
                    <a:pt x="900" y="1390"/>
                  </a:cubicBezTo>
                  <a:cubicBezTo>
                    <a:pt x="946" y="1344"/>
                    <a:pt x="1023" y="1336"/>
                    <a:pt x="1084" y="1336"/>
                  </a:cubicBezTo>
                  <a:cubicBezTo>
                    <a:pt x="1122" y="1329"/>
                    <a:pt x="1160" y="1382"/>
                    <a:pt x="1191" y="1374"/>
                  </a:cubicBezTo>
                  <a:cubicBezTo>
                    <a:pt x="1229" y="1367"/>
                    <a:pt x="1244" y="1321"/>
                    <a:pt x="1267" y="1290"/>
                  </a:cubicBezTo>
                  <a:cubicBezTo>
                    <a:pt x="1267" y="1290"/>
                    <a:pt x="1267" y="1222"/>
                    <a:pt x="1267" y="1206"/>
                  </a:cubicBezTo>
                  <a:cubicBezTo>
                    <a:pt x="1267" y="1191"/>
                    <a:pt x="1267" y="1092"/>
                    <a:pt x="1267" y="1092"/>
                  </a:cubicBezTo>
                  <a:cubicBezTo>
                    <a:pt x="1275" y="1069"/>
                    <a:pt x="1305" y="1054"/>
                    <a:pt x="1298" y="1038"/>
                  </a:cubicBezTo>
                  <a:cubicBezTo>
                    <a:pt x="1275" y="1000"/>
                    <a:pt x="1191" y="1000"/>
                    <a:pt x="1191" y="954"/>
                  </a:cubicBezTo>
                  <a:cubicBezTo>
                    <a:pt x="1183" y="909"/>
                    <a:pt x="1282" y="901"/>
                    <a:pt x="1290" y="855"/>
                  </a:cubicBezTo>
                  <a:cubicBezTo>
                    <a:pt x="1290" y="825"/>
                    <a:pt x="1206" y="848"/>
                    <a:pt x="1198" y="817"/>
                  </a:cubicBezTo>
                  <a:cubicBezTo>
                    <a:pt x="1191" y="779"/>
                    <a:pt x="1229" y="740"/>
                    <a:pt x="1259" y="710"/>
                  </a:cubicBezTo>
                  <a:cubicBezTo>
                    <a:pt x="1282" y="695"/>
                    <a:pt x="1320" y="717"/>
                    <a:pt x="1343" y="702"/>
                  </a:cubicBezTo>
                  <a:cubicBezTo>
                    <a:pt x="1374" y="679"/>
                    <a:pt x="1374" y="626"/>
                    <a:pt x="1404" y="603"/>
                  </a:cubicBezTo>
                  <a:cubicBezTo>
                    <a:pt x="1427" y="588"/>
                    <a:pt x="1458" y="573"/>
                    <a:pt x="1481" y="580"/>
                  </a:cubicBezTo>
                  <a:cubicBezTo>
                    <a:pt x="1511" y="595"/>
                    <a:pt x="1511" y="641"/>
                    <a:pt x="1542" y="656"/>
                  </a:cubicBezTo>
                  <a:cubicBezTo>
                    <a:pt x="1557" y="664"/>
                    <a:pt x="1557" y="626"/>
                    <a:pt x="1565" y="626"/>
                  </a:cubicBezTo>
                  <a:cubicBezTo>
                    <a:pt x="1603" y="626"/>
                    <a:pt x="1626" y="672"/>
                    <a:pt x="1656" y="672"/>
                  </a:cubicBezTo>
                  <a:cubicBezTo>
                    <a:pt x="1687" y="672"/>
                    <a:pt x="1702" y="634"/>
                    <a:pt x="1725" y="618"/>
                  </a:cubicBezTo>
                  <a:cubicBezTo>
                    <a:pt x="1733" y="611"/>
                    <a:pt x="1756" y="603"/>
                    <a:pt x="1756" y="588"/>
                  </a:cubicBezTo>
                  <a:cubicBezTo>
                    <a:pt x="1756" y="573"/>
                    <a:pt x="1733" y="565"/>
                    <a:pt x="1717" y="565"/>
                  </a:cubicBezTo>
                  <a:cubicBezTo>
                    <a:pt x="1702" y="557"/>
                    <a:pt x="1679" y="580"/>
                    <a:pt x="1664" y="573"/>
                  </a:cubicBezTo>
                  <a:cubicBezTo>
                    <a:pt x="1641" y="565"/>
                    <a:pt x="1611" y="557"/>
                    <a:pt x="1595" y="534"/>
                  </a:cubicBezTo>
                  <a:cubicBezTo>
                    <a:pt x="1580" y="504"/>
                    <a:pt x="1618" y="473"/>
                    <a:pt x="1603" y="442"/>
                  </a:cubicBezTo>
                  <a:cubicBezTo>
                    <a:pt x="1580" y="404"/>
                    <a:pt x="1519" y="404"/>
                    <a:pt x="1511" y="366"/>
                  </a:cubicBezTo>
                  <a:cubicBezTo>
                    <a:pt x="1496" y="313"/>
                    <a:pt x="1542" y="267"/>
                    <a:pt x="1550" y="221"/>
                  </a:cubicBezTo>
                  <a:cubicBezTo>
                    <a:pt x="1550" y="175"/>
                    <a:pt x="1542" y="183"/>
                    <a:pt x="1534" y="137"/>
                  </a:cubicBezTo>
                  <a:lnTo>
                    <a:pt x="1534" y="137"/>
                  </a:lnTo>
                  <a:cubicBezTo>
                    <a:pt x="1481" y="122"/>
                    <a:pt x="1420" y="91"/>
                    <a:pt x="1374" y="91"/>
                  </a:cubicBezTo>
                  <a:cubicBezTo>
                    <a:pt x="1290" y="122"/>
                    <a:pt x="1252" y="122"/>
                    <a:pt x="1175" y="183"/>
                  </a:cubicBezTo>
                  <a:cubicBezTo>
                    <a:pt x="1114" y="229"/>
                    <a:pt x="1015" y="175"/>
                    <a:pt x="954" y="152"/>
                  </a:cubicBezTo>
                  <a:cubicBezTo>
                    <a:pt x="877" y="129"/>
                    <a:pt x="672" y="0"/>
                    <a:pt x="611" y="23"/>
                  </a:cubicBezTo>
                  <a:cubicBezTo>
                    <a:pt x="535" y="61"/>
                    <a:pt x="443" y="91"/>
                    <a:pt x="367" y="91"/>
                  </a:cubicBezTo>
                  <a:cubicBezTo>
                    <a:pt x="382" y="145"/>
                    <a:pt x="367" y="213"/>
                    <a:pt x="290" y="213"/>
                  </a:cubicBezTo>
                  <a:cubicBezTo>
                    <a:pt x="206" y="213"/>
                    <a:pt x="183" y="183"/>
                    <a:pt x="183" y="275"/>
                  </a:cubicBezTo>
                  <a:cubicBezTo>
                    <a:pt x="168" y="275"/>
                    <a:pt x="168" y="213"/>
                    <a:pt x="145" y="213"/>
                  </a:cubicBezTo>
                  <a:cubicBezTo>
                    <a:pt x="99" y="213"/>
                    <a:pt x="61" y="221"/>
                    <a:pt x="15" y="244"/>
                  </a:cubicBezTo>
                  <a:cubicBezTo>
                    <a:pt x="15" y="244"/>
                    <a:pt x="8" y="252"/>
                    <a:pt x="0" y="252"/>
                  </a:cubicBezTo>
                  <a:lnTo>
                    <a:pt x="0" y="252"/>
                  </a:lnTo>
                  <a:cubicBezTo>
                    <a:pt x="15" y="313"/>
                    <a:pt x="23" y="374"/>
                    <a:pt x="46" y="427"/>
                  </a:cubicBezTo>
                  <a:cubicBezTo>
                    <a:pt x="53" y="450"/>
                    <a:pt x="92" y="465"/>
                    <a:pt x="99" y="496"/>
                  </a:cubicBezTo>
                  <a:cubicBezTo>
                    <a:pt x="107" y="527"/>
                    <a:pt x="92" y="565"/>
                    <a:pt x="92" y="595"/>
                  </a:cubicBezTo>
                  <a:cubicBezTo>
                    <a:pt x="92" y="611"/>
                    <a:pt x="115" y="618"/>
                    <a:pt x="115" y="634"/>
                  </a:cubicBezTo>
                  <a:cubicBezTo>
                    <a:pt x="130" y="687"/>
                    <a:pt x="130" y="748"/>
                    <a:pt x="130" y="809"/>
                  </a:cubicBezTo>
                  <a:cubicBezTo>
                    <a:pt x="130" y="832"/>
                    <a:pt x="107" y="863"/>
                    <a:pt x="130" y="886"/>
                  </a:cubicBezTo>
                  <a:cubicBezTo>
                    <a:pt x="145" y="909"/>
                    <a:pt x="191" y="916"/>
                    <a:pt x="221" y="909"/>
                  </a:cubicBezTo>
                  <a:cubicBezTo>
                    <a:pt x="244" y="909"/>
                    <a:pt x="237" y="863"/>
                    <a:pt x="260" y="855"/>
                  </a:cubicBezTo>
                  <a:cubicBezTo>
                    <a:pt x="298" y="840"/>
                    <a:pt x="344" y="855"/>
                    <a:pt x="382" y="848"/>
                  </a:cubicBezTo>
                  <a:cubicBezTo>
                    <a:pt x="405" y="840"/>
                    <a:pt x="413" y="809"/>
                    <a:pt x="435" y="817"/>
                  </a:cubicBezTo>
                  <a:cubicBezTo>
                    <a:pt x="458" y="825"/>
                    <a:pt x="466" y="870"/>
                    <a:pt x="489" y="893"/>
                  </a:cubicBezTo>
                  <a:cubicBezTo>
                    <a:pt x="512" y="909"/>
                    <a:pt x="550" y="901"/>
                    <a:pt x="565" y="924"/>
                  </a:cubicBezTo>
                  <a:cubicBezTo>
                    <a:pt x="596" y="962"/>
                    <a:pt x="619" y="1000"/>
                    <a:pt x="611" y="1046"/>
                  </a:cubicBezTo>
                  <a:cubicBezTo>
                    <a:pt x="603" y="1100"/>
                    <a:pt x="550" y="1138"/>
                    <a:pt x="519" y="1184"/>
                  </a:cubicBezTo>
                  <a:cubicBezTo>
                    <a:pt x="496" y="1222"/>
                    <a:pt x="451" y="1245"/>
                    <a:pt x="451" y="1283"/>
                  </a:cubicBezTo>
                  <a:cubicBezTo>
                    <a:pt x="451" y="1313"/>
                    <a:pt x="512" y="1298"/>
                    <a:pt x="519" y="1321"/>
                  </a:cubicBezTo>
                  <a:cubicBezTo>
                    <a:pt x="535" y="1367"/>
                    <a:pt x="496" y="1420"/>
                    <a:pt x="504" y="1459"/>
                  </a:cubicBezTo>
                  <a:cubicBezTo>
                    <a:pt x="512" y="1481"/>
                    <a:pt x="550" y="1466"/>
                    <a:pt x="550" y="1481"/>
                  </a:cubicBezTo>
                  <a:cubicBezTo>
                    <a:pt x="557" y="1512"/>
                    <a:pt x="542" y="1542"/>
                    <a:pt x="535" y="1573"/>
                  </a:cubicBezTo>
                  <a:cubicBezTo>
                    <a:pt x="527" y="1596"/>
                    <a:pt x="535" y="1634"/>
                    <a:pt x="512" y="1649"/>
                  </a:cubicBezTo>
                  <a:cubicBezTo>
                    <a:pt x="481" y="1672"/>
                    <a:pt x="428" y="1642"/>
                    <a:pt x="390" y="1672"/>
                  </a:cubicBezTo>
                  <a:cubicBezTo>
                    <a:pt x="367" y="1688"/>
                    <a:pt x="382" y="1726"/>
                    <a:pt x="367" y="1749"/>
                  </a:cubicBezTo>
                  <a:cubicBezTo>
                    <a:pt x="336" y="1779"/>
                    <a:pt x="305" y="1802"/>
                    <a:pt x="275" y="1810"/>
                  </a:cubicBezTo>
                  <a:cubicBezTo>
                    <a:pt x="244" y="1825"/>
                    <a:pt x="214" y="1802"/>
                    <a:pt x="191" y="1817"/>
                  </a:cubicBezTo>
                  <a:cubicBezTo>
                    <a:pt x="145" y="1848"/>
                    <a:pt x="107" y="1901"/>
                    <a:pt x="69" y="1947"/>
                  </a:cubicBezTo>
                </a:path>
              </a:pathLst>
            </a:custGeom>
            <a:grpFill/>
            <a:ln w="3175" cap="flat" cmpd="sng">
              <a:solidFill>
                <a:schemeClr val="accent1"/>
              </a:solidFill>
              <a:bevel/>
            </a:ln>
            <a:effectLst/>
          </p:spPr>
          <p:txBody>
            <a:bodyPr wrap="none" anchor="ctr"/>
            <a:lstStyle/>
            <a:p>
              <a:pPr defTabSz="913765">
                <a:defRPr/>
              </a:pPr>
              <a:endParaRPr lang="en-US">
                <a:solidFill>
                  <a:srgbClr val="7F7F7F"/>
                </a:solidFill>
                <a:latin typeface="Lato Light"/>
              </a:endParaRPr>
            </a:p>
          </p:txBody>
        </p:sp>
      </p:grpSp>
      <p:grpSp>
        <p:nvGrpSpPr>
          <p:cNvPr id="12" name="Group 42">
            <a:extLst>
              <a:ext uri="{FF2B5EF4-FFF2-40B4-BE49-F238E27FC236}">
                <a16:creationId xmlns:a16="http://schemas.microsoft.com/office/drawing/2014/main" id="{671ABA64-047C-4157-A2FA-9C1DADD790D4}"/>
              </a:ext>
            </a:extLst>
          </p:cNvPr>
          <p:cNvGrpSpPr/>
          <p:nvPr/>
        </p:nvGrpSpPr>
        <p:grpSpPr>
          <a:xfrm>
            <a:off x="8127588" y="1563120"/>
            <a:ext cx="2789498" cy="4632409"/>
            <a:chOff x="3338296" y="1084264"/>
            <a:chExt cx="5625733" cy="9342436"/>
          </a:xfrm>
          <a:solidFill>
            <a:schemeClr val="accent4">
              <a:lumMod val="50000"/>
            </a:schemeClr>
          </a:solidFill>
        </p:grpSpPr>
        <p:sp>
          <p:nvSpPr>
            <p:cNvPr id="13" name="Freeform 1">
              <a:extLst>
                <a:ext uri="{FF2B5EF4-FFF2-40B4-BE49-F238E27FC236}">
                  <a16:creationId xmlns:a16="http://schemas.microsoft.com/office/drawing/2014/main" id="{C3F99062-5BA1-4275-BF9F-B28BD55DFD41}"/>
                </a:ext>
              </a:extLst>
            </p:cNvPr>
            <p:cNvSpPr>
              <a:spLocks noChangeArrowheads="1"/>
            </p:cNvSpPr>
            <p:nvPr/>
          </p:nvSpPr>
          <p:spPr bwMode="auto">
            <a:xfrm>
              <a:off x="6651192" y="3397250"/>
              <a:ext cx="160328" cy="173038"/>
            </a:xfrm>
            <a:custGeom>
              <a:avLst/>
              <a:gdLst>
                <a:gd name="T0" fmla="*/ 404 w 444"/>
                <a:gd name="T1" fmla="*/ 420 h 482"/>
                <a:gd name="T2" fmla="*/ 404 w 444"/>
                <a:gd name="T3" fmla="*/ 420 h 482"/>
                <a:gd name="T4" fmla="*/ 404 w 444"/>
                <a:gd name="T5" fmla="*/ 413 h 482"/>
                <a:gd name="T6" fmla="*/ 389 w 444"/>
                <a:gd name="T7" fmla="*/ 260 h 482"/>
                <a:gd name="T8" fmla="*/ 427 w 444"/>
                <a:gd name="T9" fmla="*/ 46 h 482"/>
                <a:gd name="T10" fmla="*/ 427 w 444"/>
                <a:gd name="T11" fmla="*/ 46 h 482"/>
                <a:gd name="T12" fmla="*/ 366 w 444"/>
                <a:gd name="T13" fmla="*/ 39 h 482"/>
                <a:gd name="T14" fmla="*/ 298 w 444"/>
                <a:gd name="T15" fmla="*/ 84 h 482"/>
                <a:gd name="T16" fmla="*/ 237 w 444"/>
                <a:gd name="T17" fmla="*/ 23 h 482"/>
                <a:gd name="T18" fmla="*/ 152 w 444"/>
                <a:gd name="T19" fmla="*/ 16 h 482"/>
                <a:gd name="T20" fmla="*/ 114 w 444"/>
                <a:gd name="T21" fmla="*/ 107 h 482"/>
                <a:gd name="T22" fmla="*/ 183 w 444"/>
                <a:gd name="T23" fmla="*/ 229 h 482"/>
                <a:gd name="T24" fmla="*/ 152 w 444"/>
                <a:gd name="T25" fmla="*/ 306 h 482"/>
                <a:gd name="T26" fmla="*/ 38 w 444"/>
                <a:gd name="T27" fmla="*/ 298 h 482"/>
                <a:gd name="T28" fmla="*/ 23 w 444"/>
                <a:gd name="T29" fmla="*/ 420 h 482"/>
                <a:gd name="T30" fmla="*/ 137 w 444"/>
                <a:gd name="T31" fmla="*/ 413 h 482"/>
                <a:gd name="T32" fmla="*/ 122 w 444"/>
                <a:gd name="T33" fmla="*/ 466 h 482"/>
                <a:gd name="T34" fmla="*/ 168 w 444"/>
                <a:gd name="T35" fmla="*/ 466 h 482"/>
                <a:gd name="T36" fmla="*/ 229 w 444"/>
                <a:gd name="T37" fmla="*/ 420 h 482"/>
                <a:gd name="T38" fmla="*/ 366 w 444"/>
                <a:gd name="T39" fmla="*/ 359 h 482"/>
                <a:gd name="T40" fmla="*/ 404 w 444"/>
                <a:gd name="T41" fmla="*/ 42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4" h="482">
                  <a:moveTo>
                    <a:pt x="404" y="420"/>
                  </a:moveTo>
                  <a:lnTo>
                    <a:pt x="404" y="420"/>
                  </a:lnTo>
                  <a:lnTo>
                    <a:pt x="404" y="413"/>
                  </a:lnTo>
                  <a:cubicBezTo>
                    <a:pt x="443" y="306"/>
                    <a:pt x="389" y="336"/>
                    <a:pt x="389" y="260"/>
                  </a:cubicBezTo>
                  <a:cubicBezTo>
                    <a:pt x="389" y="191"/>
                    <a:pt x="404" y="115"/>
                    <a:pt x="427" y="46"/>
                  </a:cubicBezTo>
                  <a:lnTo>
                    <a:pt x="427" y="46"/>
                  </a:lnTo>
                  <a:cubicBezTo>
                    <a:pt x="404" y="39"/>
                    <a:pt x="389" y="31"/>
                    <a:pt x="366" y="39"/>
                  </a:cubicBezTo>
                  <a:cubicBezTo>
                    <a:pt x="343" y="39"/>
                    <a:pt x="328" y="84"/>
                    <a:pt x="298" y="84"/>
                  </a:cubicBezTo>
                  <a:cubicBezTo>
                    <a:pt x="267" y="77"/>
                    <a:pt x="259" y="39"/>
                    <a:pt x="237" y="23"/>
                  </a:cubicBezTo>
                  <a:cubicBezTo>
                    <a:pt x="206" y="16"/>
                    <a:pt x="175" y="0"/>
                    <a:pt x="152" y="16"/>
                  </a:cubicBezTo>
                  <a:cubicBezTo>
                    <a:pt x="130" y="31"/>
                    <a:pt x="107" y="69"/>
                    <a:pt x="114" y="107"/>
                  </a:cubicBezTo>
                  <a:cubicBezTo>
                    <a:pt x="122" y="153"/>
                    <a:pt x="175" y="184"/>
                    <a:pt x="183" y="229"/>
                  </a:cubicBezTo>
                  <a:cubicBezTo>
                    <a:pt x="183" y="260"/>
                    <a:pt x="175" y="291"/>
                    <a:pt x="152" y="306"/>
                  </a:cubicBezTo>
                  <a:cubicBezTo>
                    <a:pt x="114" y="321"/>
                    <a:pt x="68" y="275"/>
                    <a:pt x="38" y="298"/>
                  </a:cubicBezTo>
                  <a:cubicBezTo>
                    <a:pt x="7" y="329"/>
                    <a:pt x="0" y="390"/>
                    <a:pt x="23" y="420"/>
                  </a:cubicBezTo>
                  <a:cubicBezTo>
                    <a:pt x="45" y="451"/>
                    <a:pt x="99" y="390"/>
                    <a:pt x="137" y="413"/>
                  </a:cubicBezTo>
                  <a:cubicBezTo>
                    <a:pt x="152" y="420"/>
                    <a:pt x="107" y="451"/>
                    <a:pt x="122" y="466"/>
                  </a:cubicBezTo>
                  <a:cubicBezTo>
                    <a:pt x="130" y="481"/>
                    <a:pt x="152" y="474"/>
                    <a:pt x="168" y="466"/>
                  </a:cubicBezTo>
                  <a:cubicBezTo>
                    <a:pt x="191" y="458"/>
                    <a:pt x="206" y="436"/>
                    <a:pt x="229" y="420"/>
                  </a:cubicBezTo>
                  <a:cubicBezTo>
                    <a:pt x="275" y="397"/>
                    <a:pt x="313" y="352"/>
                    <a:pt x="366" y="359"/>
                  </a:cubicBezTo>
                  <a:cubicBezTo>
                    <a:pt x="397" y="359"/>
                    <a:pt x="389" y="397"/>
                    <a:pt x="404" y="42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4" name="Freeform 2">
              <a:extLst>
                <a:ext uri="{FF2B5EF4-FFF2-40B4-BE49-F238E27FC236}">
                  <a16:creationId xmlns:a16="http://schemas.microsoft.com/office/drawing/2014/main" id="{DF65CD19-F451-4284-AED6-38141CA6BC05}"/>
                </a:ext>
              </a:extLst>
            </p:cNvPr>
            <p:cNvSpPr>
              <a:spLocks noChangeArrowheads="1"/>
            </p:cNvSpPr>
            <p:nvPr/>
          </p:nvSpPr>
          <p:spPr bwMode="auto">
            <a:xfrm>
              <a:off x="6257518" y="7145339"/>
              <a:ext cx="119055" cy="153987"/>
            </a:xfrm>
            <a:custGeom>
              <a:avLst/>
              <a:gdLst>
                <a:gd name="T0" fmla="*/ 306 w 330"/>
                <a:gd name="T1" fmla="*/ 428 h 429"/>
                <a:gd name="T2" fmla="*/ 306 w 330"/>
                <a:gd name="T3" fmla="*/ 428 h 429"/>
                <a:gd name="T4" fmla="*/ 314 w 330"/>
                <a:gd name="T5" fmla="*/ 367 h 429"/>
                <a:gd name="T6" fmla="*/ 314 w 330"/>
                <a:gd name="T7" fmla="*/ 367 h 429"/>
                <a:gd name="T8" fmla="*/ 260 w 330"/>
                <a:gd name="T9" fmla="*/ 275 h 429"/>
                <a:gd name="T10" fmla="*/ 321 w 330"/>
                <a:gd name="T11" fmla="*/ 245 h 429"/>
                <a:gd name="T12" fmla="*/ 230 w 330"/>
                <a:gd name="T13" fmla="*/ 176 h 429"/>
                <a:gd name="T14" fmla="*/ 260 w 330"/>
                <a:gd name="T15" fmla="*/ 138 h 429"/>
                <a:gd name="T16" fmla="*/ 230 w 330"/>
                <a:gd name="T17" fmla="*/ 54 h 429"/>
                <a:gd name="T18" fmla="*/ 169 w 330"/>
                <a:gd name="T19" fmla="*/ 16 h 429"/>
                <a:gd name="T20" fmla="*/ 169 w 330"/>
                <a:gd name="T21" fmla="*/ 16 h 429"/>
                <a:gd name="T22" fmla="*/ 100 w 330"/>
                <a:gd name="T23" fmla="*/ 16 h 429"/>
                <a:gd name="T24" fmla="*/ 92 w 330"/>
                <a:gd name="T25" fmla="*/ 107 h 429"/>
                <a:gd name="T26" fmla="*/ 0 w 330"/>
                <a:gd name="T27" fmla="*/ 130 h 429"/>
                <a:gd name="T28" fmla="*/ 0 w 330"/>
                <a:gd name="T29" fmla="*/ 130 h 429"/>
                <a:gd name="T30" fmla="*/ 69 w 330"/>
                <a:gd name="T31" fmla="*/ 291 h 429"/>
                <a:gd name="T32" fmla="*/ 306 w 330"/>
                <a:gd name="T33" fmla="*/ 42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0" h="429">
                  <a:moveTo>
                    <a:pt x="306" y="428"/>
                  </a:moveTo>
                  <a:lnTo>
                    <a:pt x="306" y="428"/>
                  </a:lnTo>
                  <a:cubicBezTo>
                    <a:pt x="314" y="367"/>
                    <a:pt x="314" y="367"/>
                    <a:pt x="314" y="367"/>
                  </a:cubicBezTo>
                  <a:lnTo>
                    <a:pt x="314" y="367"/>
                  </a:lnTo>
                  <a:cubicBezTo>
                    <a:pt x="298" y="336"/>
                    <a:pt x="260" y="313"/>
                    <a:pt x="260" y="275"/>
                  </a:cubicBezTo>
                  <a:cubicBezTo>
                    <a:pt x="268" y="252"/>
                    <a:pt x="329" y="268"/>
                    <a:pt x="321" y="245"/>
                  </a:cubicBezTo>
                  <a:cubicBezTo>
                    <a:pt x="314" y="207"/>
                    <a:pt x="252" y="207"/>
                    <a:pt x="230" y="176"/>
                  </a:cubicBezTo>
                  <a:cubicBezTo>
                    <a:pt x="222" y="161"/>
                    <a:pt x="260" y="153"/>
                    <a:pt x="260" y="138"/>
                  </a:cubicBezTo>
                  <a:cubicBezTo>
                    <a:pt x="260" y="107"/>
                    <a:pt x="245" y="77"/>
                    <a:pt x="230" y="54"/>
                  </a:cubicBezTo>
                  <a:cubicBezTo>
                    <a:pt x="214" y="38"/>
                    <a:pt x="191" y="31"/>
                    <a:pt x="169" y="16"/>
                  </a:cubicBezTo>
                  <a:lnTo>
                    <a:pt x="169" y="16"/>
                  </a:lnTo>
                  <a:cubicBezTo>
                    <a:pt x="146" y="16"/>
                    <a:pt x="115" y="0"/>
                    <a:pt x="100" y="16"/>
                  </a:cubicBezTo>
                  <a:cubicBezTo>
                    <a:pt x="77" y="38"/>
                    <a:pt x="107" y="84"/>
                    <a:pt x="92" y="107"/>
                  </a:cubicBezTo>
                  <a:cubicBezTo>
                    <a:pt x="77" y="130"/>
                    <a:pt x="23" y="123"/>
                    <a:pt x="0" y="130"/>
                  </a:cubicBezTo>
                  <a:lnTo>
                    <a:pt x="0" y="130"/>
                  </a:lnTo>
                  <a:cubicBezTo>
                    <a:pt x="16" y="184"/>
                    <a:pt x="39" y="245"/>
                    <a:pt x="69" y="291"/>
                  </a:cubicBezTo>
                  <a:cubicBezTo>
                    <a:pt x="130" y="375"/>
                    <a:pt x="214" y="428"/>
                    <a:pt x="306" y="428"/>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5" name="Freeform 3">
              <a:extLst>
                <a:ext uri="{FF2B5EF4-FFF2-40B4-BE49-F238E27FC236}">
                  <a16:creationId xmlns:a16="http://schemas.microsoft.com/office/drawing/2014/main" id="{4A3D52F6-AD2B-4356-B692-01A22E77BF9A}"/>
                </a:ext>
              </a:extLst>
            </p:cNvPr>
            <p:cNvSpPr>
              <a:spLocks noChangeArrowheads="1"/>
            </p:cNvSpPr>
            <p:nvPr/>
          </p:nvSpPr>
          <p:spPr bwMode="auto">
            <a:xfrm>
              <a:off x="6367048" y="7219950"/>
              <a:ext cx="131753" cy="90488"/>
            </a:xfrm>
            <a:custGeom>
              <a:avLst/>
              <a:gdLst>
                <a:gd name="T0" fmla="*/ 0 w 368"/>
                <a:gd name="T1" fmla="*/ 221 h 253"/>
                <a:gd name="T2" fmla="*/ 0 w 368"/>
                <a:gd name="T3" fmla="*/ 221 h 253"/>
                <a:gd name="T4" fmla="*/ 8 w 368"/>
                <a:gd name="T5" fmla="*/ 160 h 253"/>
                <a:gd name="T6" fmla="*/ 8 w 368"/>
                <a:gd name="T7" fmla="*/ 160 h 253"/>
                <a:gd name="T8" fmla="*/ 76 w 368"/>
                <a:gd name="T9" fmla="*/ 114 h 253"/>
                <a:gd name="T10" fmla="*/ 84 w 368"/>
                <a:gd name="T11" fmla="*/ 68 h 253"/>
                <a:gd name="T12" fmla="*/ 122 w 368"/>
                <a:gd name="T13" fmla="*/ 68 h 253"/>
                <a:gd name="T14" fmla="*/ 130 w 368"/>
                <a:gd name="T15" fmla="*/ 15 h 253"/>
                <a:gd name="T16" fmla="*/ 130 w 368"/>
                <a:gd name="T17" fmla="*/ 15 h 253"/>
                <a:gd name="T18" fmla="*/ 183 w 368"/>
                <a:gd name="T19" fmla="*/ 7 h 253"/>
                <a:gd name="T20" fmla="*/ 214 w 368"/>
                <a:gd name="T21" fmla="*/ 53 h 253"/>
                <a:gd name="T22" fmla="*/ 214 w 368"/>
                <a:gd name="T23" fmla="*/ 53 h 253"/>
                <a:gd name="T24" fmla="*/ 221 w 368"/>
                <a:gd name="T25" fmla="*/ 129 h 253"/>
                <a:gd name="T26" fmla="*/ 313 w 368"/>
                <a:gd name="T27" fmla="*/ 106 h 253"/>
                <a:gd name="T28" fmla="*/ 298 w 368"/>
                <a:gd name="T29" fmla="*/ 145 h 253"/>
                <a:gd name="T30" fmla="*/ 336 w 368"/>
                <a:gd name="T31" fmla="*/ 160 h 253"/>
                <a:gd name="T32" fmla="*/ 336 w 368"/>
                <a:gd name="T33" fmla="*/ 183 h 253"/>
                <a:gd name="T34" fmla="*/ 367 w 368"/>
                <a:gd name="T35" fmla="*/ 221 h 253"/>
                <a:gd name="T36" fmla="*/ 367 w 368"/>
                <a:gd name="T37" fmla="*/ 221 h 253"/>
                <a:gd name="T38" fmla="*/ 298 w 368"/>
                <a:gd name="T39" fmla="*/ 244 h 253"/>
                <a:gd name="T40" fmla="*/ 229 w 368"/>
                <a:gd name="T41" fmla="*/ 252 h 253"/>
                <a:gd name="T42" fmla="*/ 160 w 368"/>
                <a:gd name="T43" fmla="*/ 244 h 253"/>
                <a:gd name="T44" fmla="*/ 122 w 368"/>
                <a:gd name="T45" fmla="*/ 229 h 253"/>
                <a:gd name="T46" fmla="*/ 122 w 368"/>
                <a:gd name="T47" fmla="*/ 229 h 253"/>
                <a:gd name="T48" fmla="*/ 130 w 368"/>
                <a:gd name="T49" fmla="*/ 168 h 253"/>
                <a:gd name="T50" fmla="*/ 0 w 368"/>
                <a:gd name="T51" fmla="*/ 22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8" h="253">
                  <a:moveTo>
                    <a:pt x="0" y="221"/>
                  </a:moveTo>
                  <a:lnTo>
                    <a:pt x="0" y="221"/>
                  </a:lnTo>
                  <a:cubicBezTo>
                    <a:pt x="8" y="160"/>
                    <a:pt x="8" y="160"/>
                    <a:pt x="8" y="160"/>
                  </a:cubicBezTo>
                  <a:lnTo>
                    <a:pt x="8" y="160"/>
                  </a:lnTo>
                  <a:cubicBezTo>
                    <a:pt x="30" y="145"/>
                    <a:pt x="53" y="137"/>
                    <a:pt x="76" y="114"/>
                  </a:cubicBezTo>
                  <a:cubicBezTo>
                    <a:pt x="84" y="106"/>
                    <a:pt x="76" y="84"/>
                    <a:pt x="84" y="68"/>
                  </a:cubicBezTo>
                  <a:cubicBezTo>
                    <a:pt x="92" y="61"/>
                    <a:pt x="115" y="76"/>
                    <a:pt x="122" y="68"/>
                  </a:cubicBezTo>
                  <a:cubicBezTo>
                    <a:pt x="138" y="53"/>
                    <a:pt x="130" y="30"/>
                    <a:pt x="130" y="15"/>
                  </a:cubicBezTo>
                  <a:lnTo>
                    <a:pt x="130" y="15"/>
                  </a:lnTo>
                  <a:cubicBezTo>
                    <a:pt x="153" y="15"/>
                    <a:pt x="168" y="0"/>
                    <a:pt x="183" y="7"/>
                  </a:cubicBezTo>
                  <a:cubicBezTo>
                    <a:pt x="199" y="15"/>
                    <a:pt x="206" y="38"/>
                    <a:pt x="214" y="53"/>
                  </a:cubicBezTo>
                  <a:lnTo>
                    <a:pt x="214" y="53"/>
                  </a:lnTo>
                  <a:cubicBezTo>
                    <a:pt x="221" y="76"/>
                    <a:pt x="199" y="114"/>
                    <a:pt x="221" y="129"/>
                  </a:cubicBezTo>
                  <a:cubicBezTo>
                    <a:pt x="252" y="145"/>
                    <a:pt x="282" y="99"/>
                    <a:pt x="313" y="106"/>
                  </a:cubicBezTo>
                  <a:cubicBezTo>
                    <a:pt x="328" y="114"/>
                    <a:pt x="298" y="137"/>
                    <a:pt x="298" y="145"/>
                  </a:cubicBezTo>
                  <a:cubicBezTo>
                    <a:pt x="305" y="160"/>
                    <a:pt x="328" y="145"/>
                    <a:pt x="336" y="160"/>
                  </a:cubicBezTo>
                  <a:cubicBezTo>
                    <a:pt x="344" y="160"/>
                    <a:pt x="328" y="175"/>
                    <a:pt x="336" y="183"/>
                  </a:cubicBezTo>
                  <a:cubicBezTo>
                    <a:pt x="344" y="198"/>
                    <a:pt x="351" y="206"/>
                    <a:pt x="367" y="221"/>
                  </a:cubicBezTo>
                  <a:lnTo>
                    <a:pt x="367" y="221"/>
                  </a:lnTo>
                  <a:cubicBezTo>
                    <a:pt x="344" y="229"/>
                    <a:pt x="321" y="244"/>
                    <a:pt x="298" y="244"/>
                  </a:cubicBezTo>
                  <a:cubicBezTo>
                    <a:pt x="275" y="252"/>
                    <a:pt x="252" y="252"/>
                    <a:pt x="229" y="252"/>
                  </a:cubicBezTo>
                  <a:cubicBezTo>
                    <a:pt x="206" y="252"/>
                    <a:pt x="183" y="252"/>
                    <a:pt x="160" y="244"/>
                  </a:cubicBezTo>
                  <a:cubicBezTo>
                    <a:pt x="138" y="244"/>
                    <a:pt x="138" y="236"/>
                    <a:pt x="122" y="229"/>
                  </a:cubicBezTo>
                  <a:lnTo>
                    <a:pt x="122" y="229"/>
                  </a:lnTo>
                  <a:cubicBezTo>
                    <a:pt x="138" y="206"/>
                    <a:pt x="138" y="183"/>
                    <a:pt x="130" y="168"/>
                  </a:cubicBezTo>
                  <a:cubicBezTo>
                    <a:pt x="84" y="206"/>
                    <a:pt x="38" y="221"/>
                    <a:pt x="0" y="221"/>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6" name="Freeform 4">
              <a:extLst>
                <a:ext uri="{FF2B5EF4-FFF2-40B4-BE49-F238E27FC236}">
                  <a16:creationId xmlns:a16="http://schemas.microsoft.com/office/drawing/2014/main" id="{641CA226-D552-44F5-98F2-5DE2D877F506}"/>
                </a:ext>
              </a:extLst>
            </p:cNvPr>
            <p:cNvSpPr>
              <a:spLocks noChangeArrowheads="1"/>
            </p:cNvSpPr>
            <p:nvPr/>
          </p:nvSpPr>
          <p:spPr bwMode="auto">
            <a:xfrm>
              <a:off x="6317839" y="7123114"/>
              <a:ext cx="100006" cy="153987"/>
            </a:xfrm>
            <a:custGeom>
              <a:avLst/>
              <a:gdLst>
                <a:gd name="T0" fmla="*/ 0 w 276"/>
                <a:gd name="T1" fmla="*/ 77 h 429"/>
                <a:gd name="T2" fmla="*/ 0 w 276"/>
                <a:gd name="T3" fmla="*/ 77 h 429"/>
                <a:gd name="T4" fmla="*/ 61 w 276"/>
                <a:gd name="T5" fmla="*/ 115 h 429"/>
                <a:gd name="T6" fmla="*/ 91 w 276"/>
                <a:gd name="T7" fmla="*/ 199 h 429"/>
                <a:gd name="T8" fmla="*/ 61 w 276"/>
                <a:gd name="T9" fmla="*/ 237 h 429"/>
                <a:gd name="T10" fmla="*/ 152 w 276"/>
                <a:gd name="T11" fmla="*/ 306 h 429"/>
                <a:gd name="T12" fmla="*/ 91 w 276"/>
                <a:gd name="T13" fmla="*/ 336 h 429"/>
                <a:gd name="T14" fmla="*/ 145 w 276"/>
                <a:gd name="T15" fmla="*/ 428 h 429"/>
                <a:gd name="T16" fmla="*/ 145 w 276"/>
                <a:gd name="T17" fmla="*/ 428 h 429"/>
                <a:gd name="T18" fmla="*/ 213 w 276"/>
                <a:gd name="T19" fmla="*/ 382 h 429"/>
                <a:gd name="T20" fmla="*/ 221 w 276"/>
                <a:gd name="T21" fmla="*/ 336 h 429"/>
                <a:gd name="T22" fmla="*/ 259 w 276"/>
                <a:gd name="T23" fmla="*/ 336 h 429"/>
                <a:gd name="T24" fmla="*/ 267 w 276"/>
                <a:gd name="T25" fmla="*/ 283 h 429"/>
                <a:gd name="T26" fmla="*/ 267 w 276"/>
                <a:gd name="T27" fmla="*/ 283 h 429"/>
                <a:gd name="T28" fmla="*/ 236 w 276"/>
                <a:gd name="T29" fmla="*/ 260 h 429"/>
                <a:gd name="T30" fmla="*/ 213 w 276"/>
                <a:gd name="T31" fmla="*/ 222 h 429"/>
                <a:gd name="T32" fmla="*/ 190 w 276"/>
                <a:gd name="T33" fmla="*/ 168 h 429"/>
                <a:gd name="T34" fmla="*/ 167 w 276"/>
                <a:gd name="T35" fmla="*/ 46 h 429"/>
                <a:gd name="T36" fmla="*/ 167 w 276"/>
                <a:gd name="T37" fmla="*/ 46 h 429"/>
                <a:gd name="T38" fmla="*/ 53 w 276"/>
                <a:gd name="T39" fmla="*/ 0 h 429"/>
                <a:gd name="T40" fmla="*/ 53 w 276"/>
                <a:gd name="T41" fmla="*/ 0 h 429"/>
                <a:gd name="T42" fmla="*/ 0 w 276"/>
                <a:gd name="T43" fmla="*/ 77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6" h="429">
                  <a:moveTo>
                    <a:pt x="0" y="77"/>
                  </a:moveTo>
                  <a:lnTo>
                    <a:pt x="0" y="77"/>
                  </a:lnTo>
                  <a:cubicBezTo>
                    <a:pt x="22" y="92"/>
                    <a:pt x="45" y="99"/>
                    <a:pt x="61" y="115"/>
                  </a:cubicBezTo>
                  <a:cubicBezTo>
                    <a:pt x="76" y="138"/>
                    <a:pt x="91" y="168"/>
                    <a:pt x="91" y="199"/>
                  </a:cubicBezTo>
                  <a:cubicBezTo>
                    <a:pt x="91" y="214"/>
                    <a:pt x="53" y="222"/>
                    <a:pt x="61" y="237"/>
                  </a:cubicBezTo>
                  <a:cubicBezTo>
                    <a:pt x="83" y="268"/>
                    <a:pt x="145" y="268"/>
                    <a:pt x="152" y="306"/>
                  </a:cubicBezTo>
                  <a:cubicBezTo>
                    <a:pt x="160" y="329"/>
                    <a:pt x="99" y="313"/>
                    <a:pt x="91" y="336"/>
                  </a:cubicBezTo>
                  <a:cubicBezTo>
                    <a:pt x="91" y="374"/>
                    <a:pt x="129" y="397"/>
                    <a:pt x="145" y="428"/>
                  </a:cubicBezTo>
                  <a:lnTo>
                    <a:pt x="145" y="428"/>
                  </a:lnTo>
                  <a:cubicBezTo>
                    <a:pt x="167" y="413"/>
                    <a:pt x="190" y="405"/>
                    <a:pt x="213" y="382"/>
                  </a:cubicBezTo>
                  <a:cubicBezTo>
                    <a:pt x="221" y="374"/>
                    <a:pt x="213" y="352"/>
                    <a:pt x="221" y="336"/>
                  </a:cubicBezTo>
                  <a:cubicBezTo>
                    <a:pt x="229" y="329"/>
                    <a:pt x="252" y="344"/>
                    <a:pt x="259" y="336"/>
                  </a:cubicBezTo>
                  <a:cubicBezTo>
                    <a:pt x="275" y="321"/>
                    <a:pt x="267" y="298"/>
                    <a:pt x="267" y="283"/>
                  </a:cubicBezTo>
                  <a:lnTo>
                    <a:pt x="267" y="283"/>
                  </a:lnTo>
                  <a:cubicBezTo>
                    <a:pt x="259" y="275"/>
                    <a:pt x="244" y="268"/>
                    <a:pt x="236" y="260"/>
                  </a:cubicBezTo>
                  <a:cubicBezTo>
                    <a:pt x="221" y="252"/>
                    <a:pt x="221" y="237"/>
                    <a:pt x="213" y="222"/>
                  </a:cubicBezTo>
                  <a:cubicBezTo>
                    <a:pt x="206" y="206"/>
                    <a:pt x="190" y="184"/>
                    <a:pt x="190" y="168"/>
                  </a:cubicBezTo>
                  <a:cubicBezTo>
                    <a:pt x="175" y="130"/>
                    <a:pt x="175" y="84"/>
                    <a:pt x="167" y="46"/>
                  </a:cubicBezTo>
                  <a:lnTo>
                    <a:pt x="167" y="46"/>
                  </a:lnTo>
                  <a:cubicBezTo>
                    <a:pt x="53" y="0"/>
                    <a:pt x="53" y="0"/>
                    <a:pt x="53" y="0"/>
                  </a:cubicBezTo>
                  <a:lnTo>
                    <a:pt x="53" y="0"/>
                  </a:lnTo>
                  <a:cubicBezTo>
                    <a:pt x="0" y="77"/>
                    <a:pt x="0" y="77"/>
                    <a:pt x="0" y="77"/>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7" name="Freeform 5">
              <a:extLst>
                <a:ext uri="{FF2B5EF4-FFF2-40B4-BE49-F238E27FC236}">
                  <a16:creationId xmlns:a16="http://schemas.microsoft.com/office/drawing/2014/main" id="{08320FB0-ED04-4F98-8C72-86239974A6D0}"/>
                </a:ext>
              </a:extLst>
            </p:cNvPr>
            <p:cNvSpPr>
              <a:spLocks noChangeArrowheads="1"/>
            </p:cNvSpPr>
            <p:nvPr/>
          </p:nvSpPr>
          <p:spPr bwMode="auto">
            <a:xfrm>
              <a:off x="6181322" y="6946901"/>
              <a:ext cx="165089" cy="244475"/>
            </a:xfrm>
            <a:custGeom>
              <a:avLst/>
              <a:gdLst>
                <a:gd name="T0" fmla="*/ 359 w 459"/>
                <a:gd name="T1" fmla="*/ 0 h 681"/>
                <a:gd name="T2" fmla="*/ 359 w 459"/>
                <a:gd name="T3" fmla="*/ 0 h 681"/>
                <a:gd name="T4" fmla="*/ 374 w 459"/>
                <a:gd name="T5" fmla="*/ 61 h 681"/>
                <a:gd name="T6" fmla="*/ 320 w 459"/>
                <a:gd name="T7" fmla="*/ 176 h 681"/>
                <a:gd name="T8" fmla="*/ 275 w 459"/>
                <a:gd name="T9" fmla="*/ 176 h 681"/>
                <a:gd name="T10" fmla="*/ 213 w 459"/>
                <a:gd name="T11" fmla="*/ 260 h 681"/>
                <a:gd name="T12" fmla="*/ 244 w 459"/>
                <a:gd name="T13" fmla="*/ 298 h 681"/>
                <a:gd name="T14" fmla="*/ 213 w 459"/>
                <a:gd name="T15" fmla="*/ 336 h 681"/>
                <a:gd name="T16" fmla="*/ 206 w 459"/>
                <a:gd name="T17" fmla="*/ 390 h 681"/>
                <a:gd name="T18" fmla="*/ 290 w 459"/>
                <a:gd name="T19" fmla="*/ 451 h 681"/>
                <a:gd name="T20" fmla="*/ 336 w 459"/>
                <a:gd name="T21" fmla="*/ 451 h 681"/>
                <a:gd name="T22" fmla="*/ 305 w 459"/>
                <a:gd name="T23" fmla="*/ 352 h 681"/>
                <a:gd name="T24" fmla="*/ 382 w 459"/>
                <a:gd name="T25" fmla="*/ 421 h 681"/>
                <a:gd name="T26" fmla="*/ 443 w 459"/>
                <a:gd name="T27" fmla="*/ 436 h 681"/>
                <a:gd name="T28" fmla="*/ 435 w 459"/>
                <a:gd name="T29" fmla="*/ 489 h 681"/>
                <a:gd name="T30" fmla="*/ 435 w 459"/>
                <a:gd name="T31" fmla="*/ 489 h 681"/>
                <a:gd name="T32" fmla="*/ 382 w 459"/>
                <a:gd name="T33" fmla="*/ 566 h 681"/>
                <a:gd name="T34" fmla="*/ 382 w 459"/>
                <a:gd name="T35" fmla="*/ 566 h 681"/>
                <a:gd name="T36" fmla="*/ 313 w 459"/>
                <a:gd name="T37" fmla="*/ 566 h 681"/>
                <a:gd name="T38" fmla="*/ 305 w 459"/>
                <a:gd name="T39" fmla="*/ 657 h 681"/>
                <a:gd name="T40" fmla="*/ 213 w 459"/>
                <a:gd name="T41" fmla="*/ 680 h 681"/>
                <a:gd name="T42" fmla="*/ 213 w 459"/>
                <a:gd name="T43" fmla="*/ 680 h 681"/>
                <a:gd name="T44" fmla="*/ 137 w 459"/>
                <a:gd name="T45" fmla="*/ 466 h 681"/>
                <a:gd name="T46" fmla="*/ 221 w 459"/>
                <a:gd name="T47" fmla="*/ 115 h 681"/>
                <a:gd name="T48" fmla="*/ 351 w 459"/>
                <a:gd name="T49" fmla="*/ 16 h 681"/>
                <a:gd name="T50" fmla="*/ 359 w 459"/>
                <a:gd name="T51" fmla="*/ 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9" h="681">
                  <a:moveTo>
                    <a:pt x="359" y="0"/>
                  </a:moveTo>
                  <a:lnTo>
                    <a:pt x="359" y="0"/>
                  </a:lnTo>
                  <a:cubicBezTo>
                    <a:pt x="366" y="16"/>
                    <a:pt x="374" y="38"/>
                    <a:pt x="374" y="61"/>
                  </a:cubicBezTo>
                  <a:cubicBezTo>
                    <a:pt x="366" y="100"/>
                    <a:pt x="351" y="146"/>
                    <a:pt x="320" y="176"/>
                  </a:cubicBezTo>
                  <a:cubicBezTo>
                    <a:pt x="313" y="184"/>
                    <a:pt x="290" y="168"/>
                    <a:pt x="275" y="176"/>
                  </a:cubicBezTo>
                  <a:cubicBezTo>
                    <a:pt x="252" y="199"/>
                    <a:pt x="221" y="222"/>
                    <a:pt x="213" y="260"/>
                  </a:cubicBezTo>
                  <a:cubicBezTo>
                    <a:pt x="213" y="275"/>
                    <a:pt x="252" y="283"/>
                    <a:pt x="244" y="298"/>
                  </a:cubicBezTo>
                  <a:cubicBezTo>
                    <a:pt x="244" y="313"/>
                    <a:pt x="221" y="321"/>
                    <a:pt x="213" y="336"/>
                  </a:cubicBezTo>
                  <a:cubicBezTo>
                    <a:pt x="206" y="352"/>
                    <a:pt x="198" y="375"/>
                    <a:pt x="206" y="390"/>
                  </a:cubicBezTo>
                  <a:cubicBezTo>
                    <a:pt x="229" y="421"/>
                    <a:pt x="259" y="436"/>
                    <a:pt x="290" y="451"/>
                  </a:cubicBezTo>
                  <a:cubicBezTo>
                    <a:pt x="305" y="459"/>
                    <a:pt x="336" y="466"/>
                    <a:pt x="336" y="451"/>
                  </a:cubicBezTo>
                  <a:cubicBezTo>
                    <a:pt x="336" y="421"/>
                    <a:pt x="275" y="375"/>
                    <a:pt x="305" y="352"/>
                  </a:cubicBezTo>
                  <a:cubicBezTo>
                    <a:pt x="336" y="336"/>
                    <a:pt x="351" y="405"/>
                    <a:pt x="382" y="421"/>
                  </a:cubicBezTo>
                  <a:cubicBezTo>
                    <a:pt x="397" y="428"/>
                    <a:pt x="427" y="421"/>
                    <a:pt x="443" y="436"/>
                  </a:cubicBezTo>
                  <a:cubicBezTo>
                    <a:pt x="458" y="451"/>
                    <a:pt x="443" y="474"/>
                    <a:pt x="435" y="489"/>
                  </a:cubicBezTo>
                  <a:lnTo>
                    <a:pt x="435" y="489"/>
                  </a:lnTo>
                  <a:cubicBezTo>
                    <a:pt x="382" y="566"/>
                    <a:pt x="382" y="566"/>
                    <a:pt x="382" y="566"/>
                  </a:cubicBezTo>
                  <a:lnTo>
                    <a:pt x="382" y="566"/>
                  </a:lnTo>
                  <a:cubicBezTo>
                    <a:pt x="359" y="566"/>
                    <a:pt x="328" y="550"/>
                    <a:pt x="313" y="566"/>
                  </a:cubicBezTo>
                  <a:cubicBezTo>
                    <a:pt x="290" y="588"/>
                    <a:pt x="320" y="634"/>
                    <a:pt x="305" y="657"/>
                  </a:cubicBezTo>
                  <a:cubicBezTo>
                    <a:pt x="290" y="680"/>
                    <a:pt x="236" y="673"/>
                    <a:pt x="213" y="680"/>
                  </a:cubicBezTo>
                  <a:lnTo>
                    <a:pt x="213" y="680"/>
                  </a:lnTo>
                  <a:cubicBezTo>
                    <a:pt x="190" y="604"/>
                    <a:pt x="183" y="527"/>
                    <a:pt x="137" y="466"/>
                  </a:cubicBezTo>
                  <a:cubicBezTo>
                    <a:pt x="0" y="329"/>
                    <a:pt x="168" y="237"/>
                    <a:pt x="221" y="115"/>
                  </a:cubicBezTo>
                  <a:cubicBezTo>
                    <a:pt x="244" y="54"/>
                    <a:pt x="313" y="54"/>
                    <a:pt x="351" y="16"/>
                  </a:cubicBezTo>
                  <a:cubicBezTo>
                    <a:pt x="351" y="8"/>
                    <a:pt x="359" y="8"/>
                    <a:pt x="359"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8" name="Freeform 6">
              <a:extLst>
                <a:ext uri="{FF2B5EF4-FFF2-40B4-BE49-F238E27FC236}">
                  <a16:creationId xmlns:a16="http://schemas.microsoft.com/office/drawing/2014/main" id="{8D3DC815-00AD-4B8E-B4BD-059CFF4738EE}"/>
                </a:ext>
              </a:extLst>
            </p:cNvPr>
            <p:cNvSpPr>
              <a:spLocks noChangeArrowheads="1"/>
            </p:cNvSpPr>
            <p:nvPr/>
          </p:nvSpPr>
          <p:spPr bwMode="auto">
            <a:xfrm>
              <a:off x="6376573" y="7100888"/>
              <a:ext cx="138103" cy="138112"/>
            </a:xfrm>
            <a:custGeom>
              <a:avLst/>
              <a:gdLst>
                <a:gd name="T0" fmla="*/ 7 w 383"/>
                <a:gd name="T1" fmla="*/ 107 h 383"/>
                <a:gd name="T2" fmla="*/ 7 w 383"/>
                <a:gd name="T3" fmla="*/ 107 h 383"/>
                <a:gd name="T4" fmla="*/ 30 w 383"/>
                <a:gd name="T5" fmla="*/ 229 h 383"/>
                <a:gd name="T6" fmla="*/ 53 w 383"/>
                <a:gd name="T7" fmla="*/ 283 h 383"/>
                <a:gd name="T8" fmla="*/ 76 w 383"/>
                <a:gd name="T9" fmla="*/ 321 h 383"/>
                <a:gd name="T10" fmla="*/ 107 w 383"/>
                <a:gd name="T11" fmla="*/ 344 h 383"/>
                <a:gd name="T12" fmla="*/ 107 w 383"/>
                <a:gd name="T13" fmla="*/ 344 h 383"/>
                <a:gd name="T14" fmla="*/ 160 w 383"/>
                <a:gd name="T15" fmla="*/ 336 h 383"/>
                <a:gd name="T16" fmla="*/ 191 w 383"/>
                <a:gd name="T17" fmla="*/ 382 h 383"/>
                <a:gd name="T18" fmla="*/ 191 w 383"/>
                <a:gd name="T19" fmla="*/ 382 h 383"/>
                <a:gd name="T20" fmla="*/ 229 w 383"/>
                <a:gd name="T21" fmla="*/ 359 h 383"/>
                <a:gd name="T22" fmla="*/ 237 w 383"/>
                <a:gd name="T23" fmla="*/ 290 h 383"/>
                <a:gd name="T24" fmla="*/ 229 w 383"/>
                <a:gd name="T25" fmla="*/ 214 h 383"/>
                <a:gd name="T26" fmla="*/ 305 w 383"/>
                <a:gd name="T27" fmla="*/ 245 h 383"/>
                <a:gd name="T28" fmla="*/ 382 w 383"/>
                <a:gd name="T29" fmla="*/ 222 h 383"/>
                <a:gd name="T30" fmla="*/ 382 w 383"/>
                <a:gd name="T31" fmla="*/ 222 h 383"/>
                <a:gd name="T32" fmla="*/ 321 w 383"/>
                <a:gd name="T33" fmla="*/ 168 h 383"/>
                <a:gd name="T34" fmla="*/ 313 w 383"/>
                <a:gd name="T35" fmla="*/ 130 h 383"/>
                <a:gd name="T36" fmla="*/ 237 w 383"/>
                <a:gd name="T37" fmla="*/ 84 h 383"/>
                <a:gd name="T38" fmla="*/ 153 w 383"/>
                <a:gd name="T39" fmla="*/ 23 h 383"/>
                <a:gd name="T40" fmla="*/ 153 w 383"/>
                <a:gd name="T41" fmla="*/ 23 h 383"/>
                <a:gd name="T42" fmla="*/ 92 w 383"/>
                <a:gd name="T43" fmla="*/ 46 h 383"/>
                <a:gd name="T44" fmla="*/ 61 w 383"/>
                <a:gd name="T45" fmla="*/ 0 h 383"/>
                <a:gd name="T46" fmla="*/ 7 w 383"/>
                <a:gd name="T47" fmla="*/ 46 h 383"/>
                <a:gd name="T48" fmla="*/ 7 w 383"/>
                <a:gd name="T49" fmla="*/ 10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3" h="383">
                  <a:moveTo>
                    <a:pt x="7" y="107"/>
                  </a:moveTo>
                  <a:lnTo>
                    <a:pt x="7" y="107"/>
                  </a:lnTo>
                  <a:cubicBezTo>
                    <a:pt x="15" y="145"/>
                    <a:pt x="15" y="191"/>
                    <a:pt x="30" y="229"/>
                  </a:cubicBezTo>
                  <a:cubicBezTo>
                    <a:pt x="30" y="245"/>
                    <a:pt x="46" y="267"/>
                    <a:pt x="53" y="283"/>
                  </a:cubicBezTo>
                  <a:cubicBezTo>
                    <a:pt x="61" y="298"/>
                    <a:pt x="61" y="313"/>
                    <a:pt x="76" y="321"/>
                  </a:cubicBezTo>
                  <a:cubicBezTo>
                    <a:pt x="84" y="329"/>
                    <a:pt x="99" y="336"/>
                    <a:pt x="107" y="344"/>
                  </a:cubicBezTo>
                  <a:lnTo>
                    <a:pt x="107" y="344"/>
                  </a:lnTo>
                  <a:cubicBezTo>
                    <a:pt x="130" y="344"/>
                    <a:pt x="145" y="329"/>
                    <a:pt x="160" y="336"/>
                  </a:cubicBezTo>
                  <a:cubicBezTo>
                    <a:pt x="176" y="344"/>
                    <a:pt x="183" y="367"/>
                    <a:pt x="191" y="382"/>
                  </a:cubicBezTo>
                  <a:lnTo>
                    <a:pt x="191" y="382"/>
                  </a:lnTo>
                  <a:cubicBezTo>
                    <a:pt x="206" y="374"/>
                    <a:pt x="221" y="367"/>
                    <a:pt x="229" y="359"/>
                  </a:cubicBezTo>
                  <a:cubicBezTo>
                    <a:pt x="237" y="336"/>
                    <a:pt x="237" y="313"/>
                    <a:pt x="237" y="290"/>
                  </a:cubicBezTo>
                  <a:cubicBezTo>
                    <a:pt x="237" y="267"/>
                    <a:pt x="214" y="229"/>
                    <a:pt x="229" y="214"/>
                  </a:cubicBezTo>
                  <a:cubicBezTo>
                    <a:pt x="252" y="199"/>
                    <a:pt x="275" y="245"/>
                    <a:pt x="305" y="245"/>
                  </a:cubicBezTo>
                  <a:cubicBezTo>
                    <a:pt x="328" y="252"/>
                    <a:pt x="359" y="229"/>
                    <a:pt x="382" y="222"/>
                  </a:cubicBezTo>
                  <a:lnTo>
                    <a:pt x="382" y="222"/>
                  </a:lnTo>
                  <a:lnTo>
                    <a:pt x="321" y="168"/>
                  </a:lnTo>
                  <a:cubicBezTo>
                    <a:pt x="321" y="160"/>
                    <a:pt x="313" y="130"/>
                    <a:pt x="313" y="130"/>
                  </a:cubicBezTo>
                  <a:cubicBezTo>
                    <a:pt x="290" y="115"/>
                    <a:pt x="259" y="99"/>
                    <a:pt x="237" y="84"/>
                  </a:cubicBezTo>
                  <a:cubicBezTo>
                    <a:pt x="206" y="69"/>
                    <a:pt x="176" y="46"/>
                    <a:pt x="153" y="23"/>
                  </a:cubicBezTo>
                  <a:lnTo>
                    <a:pt x="153" y="23"/>
                  </a:lnTo>
                  <a:cubicBezTo>
                    <a:pt x="130" y="31"/>
                    <a:pt x="115" y="46"/>
                    <a:pt x="92" y="46"/>
                  </a:cubicBezTo>
                  <a:cubicBezTo>
                    <a:pt x="76" y="38"/>
                    <a:pt x="76" y="0"/>
                    <a:pt x="61" y="0"/>
                  </a:cubicBezTo>
                  <a:cubicBezTo>
                    <a:pt x="38" y="8"/>
                    <a:pt x="23" y="31"/>
                    <a:pt x="7" y="46"/>
                  </a:cubicBezTo>
                  <a:cubicBezTo>
                    <a:pt x="0" y="69"/>
                    <a:pt x="7" y="92"/>
                    <a:pt x="7" y="107"/>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9" name="Freeform 7">
              <a:extLst>
                <a:ext uri="{FF2B5EF4-FFF2-40B4-BE49-F238E27FC236}">
                  <a16:creationId xmlns:a16="http://schemas.microsoft.com/office/drawing/2014/main" id="{576FFCE7-0188-4D62-919E-8909DFAB64F1}"/>
                </a:ext>
              </a:extLst>
            </p:cNvPr>
            <p:cNvSpPr>
              <a:spLocks noChangeArrowheads="1"/>
            </p:cNvSpPr>
            <p:nvPr/>
          </p:nvSpPr>
          <p:spPr bwMode="auto">
            <a:xfrm>
              <a:off x="6430544" y="7026275"/>
              <a:ext cx="176201" cy="153988"/>
            </a:xfrm>
            <a:custGeom>
              <a:avLst/>
              <a:gdLst>
                <a:gd name="T0" fmla="*/ 229 w 490"/>
                <a:gd name="T1" fmla="*/ 428 h 429"/>
                <a:gd name="T2" fmla="*/ 229 w 490"/>
                <a:gd name="T3" fmla="*/ 428 h 429"/>
                <a:gd name="T4" fmla="*/ 290 w 490"/>
                <a:gd name="T5" fmla="*/ 359 h 429"/>
                <a:gd name="T6" fmla="*/ 336 w 490"/>
                <a:gd name="T7" fmla="*/ 344 h 429"/>
                <a:gd name="T8" fmla="*/ 359 w 490"/>
                <a:gd name="T9" fmla="*/ 389 h 429"/>
                <a:gd name="T10" fmla="*/ 359 w 490"/>
                <a:gd name="T11" fmla="*/ 389 h 429"/>
                <a:gd name="T12" fmla="*/ 443 w 490"/>
                <a:gd name="T13" fmla="*/ 382 h 429"/>
                <a:gd name="T14" fmla="*/ 481 w 490"/>
                <a:gd name="T15" fmla="*/ 252 h 429"/>
                <a:gd name="T16" fmla="*/ 420 w 490"/>
                <a:gd name="T17" fmla="*/ 214 h 429"/>
                <a:gd name="T18" fmla="*/ 420 w 490"/>
                <a:gd name="T19" fmla="*/ 214 h 429"/>
                <a:gd name="T20" fmla="*/ 359 w 490"/>
                <a:gd name="T21" fmla="*/ 199 h 429"/>
                <a:gd name="T22" fmla="*/ 290 w 490"/>
                <a:gd name="T23" fmla="*/ 229 h 429"/>
                <a:gd name="T24" fmla="*/ 252 w 490"/>
                <a:gd name="T25" fmla="*/ 176 h 429"/>
                <a:gd name="T26" fmla="*/ 237 w 490"/>
                <a:gd name="T27" fmla="*/ 91 h 429"/>
                <a:gd name="T28" fmla="*/ 160 w 490"/>
                <a:gd name="T29" fmla="*/ 53 h 429"/>
                <a:gd name="T30" fmla="*/ 160 w 490"/>
                <a:gd name="T31" fmla="*/ 53 h 429"/>
                <a:gd name="T32" fmla="*/ 129 w 490"/>
                <a:gd name="T33" fmla="*/ 0 h 429"/>
                <a:gd name="T34" fmla="*/ 45 w 490"/>
                <a:gd name="T35" fmla="*/ 30 h 429"/>
                <a:gd name="T36" fmla="*/ 23 w 490"/>
                <a:gd name="T37" fmla="*/ 76 h 429"/>
                <a:gd name="T38" fmla="*/ 30 w 490"/>
                <a:gd name="T39" fmla="*/ 130 h 429"/>
                <a:gd name="T40" fmla="*/ 0 w 490"/>
                <a:gd name="T41" fmla="*/ 229 h 429"/>
                <a:gd name="T42" fmla="*/ 0 w 490"/>
                <a:gd name="T43" fmla="*/ 229 h 429"/>
                <a:gd name="T44" fmla="*/ 84 w 490"/>
                <a:gd name="T45" fmla="*/ 290 h 429"/>
                <a:gd name="T46" fmla="*/ 160 w 490"/>
                <a:gd name="T47" fmla="*/ 336 h 429"/>
                <a:gd name="T48" fmla="*/ 168 w 490"/>
                <a:gd name="T49" fmla="*/ 374 h 429"/>
                <a:gd name="T50" fmla="*/ 229 w 490"/>
                <a:gd name="T51" fmla="*/ 42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0" h="429">
                  <a:moveTo>
                    <a:pt x="229" y="428"/>
                  </a:moveTo>
                  <a:lnTo>
                    <a:pt x="229" y="428"/>
                  </a:lnTo>
                  <a:cubicBezTo>
                    <a:pt x="252" y="405"/>
                    <a:pt x="267" y="382"/>
                    <a:pt x="290" y="359"/>
                  </a:cubicBezTo>
                  <a:cubicBezTo>
                    <a:pt x="298" y="351"/>
                    <a:pt x="320" y="336"/>
                    <a:pt x="336" y="344"/>
                  </a:cubicBezTo>
                  <a:cubicBezTo>
                    <a:pt x="351" y="351"/>
                    <a:pt x="351" y="374"/>
                    <a:pt x="359" y="389"/>
                  </a:cubicBezTo>
                  <a:lnTo>
                    <a:pt x="359" y="389"/>
                  </a:lnTo>
                  <a:cubicBezTo>
                    <a:pt x="389" y="389"/>
                    <a:pt x="420" y="405"/>
                    <a:pt x="443" y="382"/>
                  </a:cubicBezTo>
                  <a:cubicBezTo>
                    <a:pt x="473" y="351"/>
                    <a:pt x="489" y="298"/>
                    <a:pt x="481" y="252"/>
                  </a:cubicBezTo>
                  <a:cubicBezTo>
                    <a:pt x="481" y="229"/>
                    <a:pt x="443" y="229"/>
                    <a:pt x="420" y="214"/>
                  </a:cubicBezTo>
                  <a:lnTo>
                    <a:pt x="420" y="214"/>
                  </a:lnTo>
                  <a:cubicBezTo>
                    <a:pt x="404" y="214"/>
                    <a:pt x="381" y="191"/>
                    <a:pt x="359" y="199"/>
                  </a:cubicBezTo>
                  <a:cubicBezTo>
                    <a:pt x="336" y="199"/>
                    <a:pt x="313" y="237"/>
                    <a:pt x="290" y="229"/>
                  </a:cubicBezTo>
                  <a:cubicBezTo>
                    <a:pt x="267" y="229"/>
                    <a:pt x="259" y="199"/>
                    <a:pt x="252" y="176"/>
                  </a:cubicBezTo>
                  <a:cubicBezTo>
                    <a:pt x="237" y="145"/>
                    <a:pt x="252" y="114"/>
                    <a:pt x="237" y="91"/>
                  </a:cubicBezTo>
                  <a:cubicBezTo>
                    <a:pt x="221" y="69"/>
                    <a:pt x="183" y="61"/>
                    <a:pt x="160" y="53"/>
                  </a:cubicBezTo>
                  <a:lnTo>
                    <a:pt x="160" y="53"/>
                  </a:lnTo>
                  <a:cubicBezTo>
                    <a:pt x="145" y="30"/>
                    <a:pt x="137" y="15"/>
                    <a:pt x="129" y="0"/>
                  </a:cubicBezTo>
                  <a:lnTo>
                    <a:pt x="45" y="30"/>
                  </a:lnTo>
                  <a:lnTo>
                    <a:pt x="23" y="76"/>
                  </a:lnTo>
                  <a:cubicBezTo>
                    <a:pt x="23" y="91"/>
                    <a:pt x="38" y="114"/>
                    <a:pt x="30" y="130"/>
                  </a:cubicBezTo>
                  <a:cubicBezTo>
                    <a:pt x="30" y="168"/>
                    <a:pt x="7" y="199"/>
                    <a:pt x="0" y="229"/>
                  </a:cubicBezTo>
                  <a:lnTo>
                    <a:pt x="0" y="229"/>
                  </a:lnTo>
                  <a:cubicBezTo>
                    <a:pt x="23" y="252"/>
                    <a:pt x="53" y="275"/>
                    <a:pt x="84" y="290"/>
                  </a:cubicBezTo>
                  <a:cubicBezTo>
                    <a:pt x="106" y="305"/>
                    <a:pt x="137" y="321"/>
                    <a:pt x="160" y="336"/>
                  </a:cubicBezTo>
                  <a:cubicBezTo>
                    <a:pt x="160" y="336"/>
                    <a:pt x="168" y="366"/>
                    <a:pt x="168" y="374"/>
                  </a:cubicBezTo>
                  <a:lnTo>
                    <a:pt x="229" y="428"/>
                  </a:ln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20" name="Freeform 8">
              <a:extLst>
                <a:ext uri="{FF2B5EF4-FFF2-40B4-BE49-F238E27FC236}">
                  <a16:creationId xmlns:a16="http://schemas.microsoft.com/office/drawing/2014/main" id="{305A1CCB-80B6-4A55-99AC-0A793193376D}"/>
                </a:ext>
              </a:extLst>
            </p:cNvPr>
            <p:cNvSpPr>
              <a:spLocks noChangeArrowheads="1"/>
            </p:cNvSpPr>
            <p:nvPr/>
          </p:nvSpPr>
          <p:spPr bwMode="auto">
            <a:xfrm>
              <a:off x="6438480" y="7148513"/>
              <a:ext cx="160328" cy="150812"/>
            </a:xfrm>
            <a:custGeom>
              <a:avLst/>
              <a:gdLst>
                <a:gd name="T0" fmla="*/ 129 w 444"/>
                <a:gd name="T1" fmla="*/ 115 h 421"/>
                <a:gd name="T2" fmla="*/ 129 w 444"/>
                <a:gd name="T3" fmla="*/ 115 h 421"/>
                <a:gd name="T4" fmla="*/ 53 w 444"/>
                <a:gd name="T5" fmla="*/ 84 h 421"/>
                <a:gd name="T6" fmla="*/ 61 w 444"/>
                <a:gd name="T7" fmla="*/ 160 h 421"/>
                <a:gd name="T8" fmla="*/ 53 w 444"/>
                <a:gd name="T9" fmla="*/ 229 h 421"/>
                <a:gd name="T10" fmla="*/ 15 w 444"/>
                <a:gd name="T11" fmla="*/ 252 h 421"/>
                <a:gd name="T12" fmla="*/ 15 w 444"/>
                <a:gd name="T13" fmla="*/ 252 h 421"/>
                <a:gd name="T14" fmla="*/ 22 w 444"/>
                <a:gd name="T15" fmla="*/ 328 h 421"/>
                <a:gd name="T16" fmla="*/ 114 w 444"/>
                <a:gd name="T17" fmla="*/ 305 h 421"/>
                <a:gd name="T18" fmla="*/ 99 w 444"/>
                <a:gd name="T19" fmla="*/ 344 h 421"/>
                <a:gd name="T20" fmla="*/ 137 w 444"/>
                <a:gd name="T21" fmla="*/ 359 h 421"/>
                <a:gd name="T22" fmla="*/ 137 w 444"/>
                <a:gd name="T23" fmla="*/ 382 h 421"/>
                <a:gd name="T24" fmla="*/ 168 w 444"/>
                <a:gd name="T25" fmla="*/ 420 h 421"/>
                <a:gd name="T26" fmla="*/ 168 w 444"/>
                <a:gd name="T27" fmla="*/ 420 h 421"/>
                <a:gd name="T28" fmla="*/ 191 w 444"/>
                <a:gd name="T29" fmla="*/ 405 h 421"/>
                <a:gd name="T30" fmla="*/ 229 w 444"/>
                <a:gd name="T31" fmla="*/ 412 h 421"/>
                <a:gd name="T32" fmla="*/ 290 w 444"/>
                <a:gd name="T33" fmla="*/ 367 h 421"/>
                <a:gd name="T34" fmla="*/ 336 w 444"/>
                <a:gd name="T35" fmla="*/ 305 h 421"/>
                <a:gd name="T36" fmla="*/ 404 w 444"/>
                <a:gd name="T37" fmla="*/ 298 h 421"/>
                <a:gd name="T38" fmla="*/ 443 w 444"/>
                <a:gd name="T39" fmla="*/ 252 h 421"/>
                <a:gd name="T40" fmla="*/ 443 w 444"/>
                <a:gd name="T41" fmla="*/ 252 h 421"/>
                <a:gd name="T42" fmla="*/ 381 w 444"/>
                <a:gd name="T43" fmla="*/ 222 h 421"/>
                <a:gd name="T44" fmla="*/ 397 w 444"/>
                <a:gd name="T45" fmla="*/ 168 h 421"/>
                <a:gd name="T46" fmla="*/ 397 w 444"/>
                <a:gd name="T47" fmla="*/ 168 h 421"/>
                <a:gd name="T48" fmla="*/ 336 w 444"/>
                <a:gd name="T49" fmla="*/ 53 h 421"/>
                <a:gd name="T50" fmla="*/ 336 w 444"/>
                <a:gd name="T51" fmla="*/ 53 h 421"/>
                <a:gd name="T52" fmla="*/ 313 w 444"/>
                <a:gd name="T53" fmla="*/ 8 h 421"/>
                <a:gd name="T54" fmla="*/ 267 w 444"/>
                <a:gd name="T55" fmla="*/ 23 h 421"/>
                <a:gd name="T56" fmla="*/ 206 w 444"/>
                <a:gd name="T57" fmla="*/ 92 h 421"/>
                <a:gd name="T58" fmla="*/ 191 w 444"/>
                <a:gd name="T59" fmla="*/ 99 h 421"/>
                <a:gd name="T60" fmla="*/ 152 w 444"/>
                <a:gd name="T61" fmla="*/ 115 h 421"/>
                <a:gd name="T62" fmla="*/ 129 w 444"/>
                <a:gd name="T63" fmla="*/ 115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4" h="421">
                  <a:moveTo>
                    <a:pt x="129" y="115"/>
                  </a:moveTo>
                  <a:lnTo>
                    <a:pt x="129" y="115"/>
                  </a:lnTo>
                  <a:cubicBezTo>
                    <a:pt x="99" y="115"/>
                    <a:pt x="76" y="69"/>
                    <a:pt x="53" y="84"/>
                  </a:cubicBezTo>
                  <a:cubicBezTo>
                    <a:pt x="38" y="99"/>
                    <a:pt x="61" y="137"/>
                    <a:pt x="61" y="160"/>
                  </a:cubicBezTo>
                  <a:cubicBezTo>
                    <a:pt x="61" y="183"/>
                    <a:pt x="61" y="206"/>
                    <a:pt x="53" y="229"/>
                  </a:cubicBezTo>
                  <a:cubicBezTo>
                    <a:pt x="45" y="237"/>
                    <a:pt x="30" y="244"/>
                    <a:pt x="15" y="252"/>
                  </a:cubicBezTo>
                  <a:lnTo>
                    <a:pt x="15" y="252"/>
                  </a:lnTo>
                  <a:cubicBezTo>
                    <a:pt x="22" y="275"/>
                    <a:pt x="0" y="313"/>
                    <a:pt x="22" y="328"/>
                  </a:cubicBezTo>
                  <a:cubicBezTo>
                    <a:pt x="53" y="344"/>
                    <a:pt x="83" y="298"/>
                    <a:pt x="114" y="305"/>
                  </a:cubicBezTo>
                  <a:cubicBezTo>
                    <a:pt x="129" y="313"/>
                    <a:pt x="99" y="336"/>
                    <a:pt x="99" y="344"/>
                  </a:cubicBezTo>
                  <a:cubicBezTo>
                    <a:pt x="106" y="359"/>
                    <a:pt x="129" y="344"/>
                    <a:pt x="137" y="359"/>
                  </a:cubicBezTo>
                  <a:cubicBezTo>
                    <a:pt x="145" y="359"/>
                    <a:pt x="129" y="374"/>
                    <a:pt x="137" y="382"/>
                  </a:cubicBezTo>
                  <a:cubicBezTo>
                    <a:pt x="145" y="397"/>
                    <a:pt x="152" y="405"/>
                    <a:pt x="168" y="420"/>
                  </a:cubicBezTo>
                  <a:lnTo>
                    <a:pt x="168" y="420"/>
                  </a:lnTo>
                  <a:cubicBezTo>
                    <a:pt x="175" y="412"/>
                    <a:pt x="183" y="405"/>
                    <a:pt x="191" y="405"/>
                  </a:cubicBezTo>
                  <a:cubicBezTo>
                    <a:pt x="206" y="405"/>
                    <a:pt x="221" y="412"/>
                    <a:pt x="229" y="412"/>
                  </a:cubicBezTo>
                  <a:cubicBezTo>
                    <a:pt x="252" y="397"/>
                    <a:pt x="267" y="382"/>
                    <a:pt x="290" y="367"/>
                  </a:cubicBezTo>
                  <a:cubicBezTo>
                    <a:pt x="305" y="344"/>
                    <a:pt x="313" y="313"/>
                    <a:pt x="336" y="305"/>
                  </a:cubicBezTo>
                  <a:cubicBezTo>
                    <a:pt x="358" y="290"/>
                    <a:pt x="381" y="313"/>
                    <a:pt x="404" y="298"/>
                  </a:cubicBezTo>
                  <a:cubicBezTo>
                    <a:pt x="420" y="290"/>
                    <a:pt x="427" y="267"/>
                    <a:pt x="443" y="252"/>
                  </a:cubicBezTo>
                  <a:lnTo>
                    <a:pt x="443" y="252"/>
                  </a:lnTo>
                  <a:cubicBezTo>
                    <a:pt x="420" y="244"/>
                    <a:pt x="397" y="244"/>
                    <a:pt x="381" y="222"/>
                  </a:cubicBezTo>
                  <a:cubicBezTo>
                    <a:pt x="374" y="206"/>
                    <a:pt x="397" y="183"/>
                    <a:pt x="397" y="168"/>
                  </a:cubicBezTo>
                  <a:lnTo>
                    <a:pt x="397" y="168"/>
                  </a:lnTo>
                  <a:cubicBezTo>
                    <a:pt x="336" y="53"/>
                    <a:pt x="336" y="53"/>
                    <a:pt x="336" y="53"/>
                  </a:cubicBezTo>
                  <a:lnTo>
                    <a:pt x="336" y="53"/>
                  </a:lnTo>
                  <a:cubicBezTo>
                    <a:pt x="328" y="38"/>
                    <a:pt x="328" y="15"/>
                    <a:pt x="313" y="8"/>
                  </a:cubicBezTo>
                  <a:cubicBezTo>
                    <a:pt x="297" y="0"/>
                    <a:pt x="275" y="15"/>
                    <a:pt x="267" y="23"/>
                  </a:cubicBezTo>
                  <a:cubicBezTo>
                    <a:pt x="244" y="46"/>
                    <a:pt x="229" y="69"/>
                    <a:pt x="206" y="92"/>
                  </a:cubicBezTo>
                  <a:cubicBezTo>
                    <a:pt x="206" y="92"/>
                    <a:pt x="198" y="99"/>
                    <a:pt x="191" y="99"/>
                  </a:cubicBezTo>
                  <a:cubicBezTo>
                    <a:pt x="183" y="107"/>
                    <a:pt x="168" y="115"/>
                    <a:pt x="152" y="115"/>
                  </a:cubicBezTo>
                  <a:cubicBezTo>
                    <a:pt x="137" y="115"/>
                    <a:pt x="129" y="115"/>
                    <a:pt x="129" y="115"/>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21" name="Freeform 9">
              <a:extLst>
                <a:ext uri="{FF2B5EF4-FFF2-40B4-BE49-F238E27FC236}">
                  <a16:creationId xmlns:a16="http://schemas.microsoft.com/office/drawing/2014/main" id="{6298E523-828D-4A75-AF4E-9916F9CD2703}"/>
                </a:ext>
              </a:extLst>
            </p:cNvPr>
            <p:cNvSpPr>
              <a:spLocks noChangeArrowheads="1"/>
            </p:cNvSpPr>
            <p:nvPr/>
          </p:nvSpPr>
          <p:spPr bwMode="auto">
            <a:xfrm>
              <a:off x="6560711" y="7092950"/>
              <a:ext cx="149215" cy="115888"/>
            </a:xfrm>
            <a:custGeom>
              <a:avLst/>
              <a:gdLst>
                <a:gd name="T0" fmla="*/ 61 w 413"/>
                <a:gd name="T1" fmla="*/ 321 h 322"/>
                <a:gd name="T2" fmla="*/ 61 w 413"/>
                <a:gd name="T3" fmla="*/ 321 h 322"/>
                <a:gd name="T4" fmla="*/ 0 w 413"/>
                <a:gd name="T5" fmla="*/ 206 h 322"/>
                <a:gd name="T6" fmla="*/ 0 w 413"/>
                <a:gd name="T7" fmla="*/ 206 h 322"/>
                <a:gd name="T8" fmla="*/ 84 w 413"/>
                <a:gd name="T9" fmla="*/ 199 h 322"/>
                <a:gd name="T10" fmla="*/ 122 w 413"/>
                <a:gd name="T11" fmla="*/ 69 h 322"/>
                <a:gd name="T12" fmla="*/ 61 w 413"/>
                <a:gd name="T13" fmla="*/ 31 h 322"/>
                <a:gd name="T14" fmla="*/ 61 w 413"/>
                <a:gd name="T15" fmla="*/ 31 h 322"/>
                <a:gd name="T16" fmla="*/ 91 w 413"/>
                <a:gd name="T17" fmla="*/ 0 h 322"/>
                <a:gd name="T18" fmla="*/ 152 w 413"/>
                <a:gd name="T19" fmla="*/ 16 h 322"/>
                <a:gd name="T20" fmla="*/ 206 w 413"/>
                <a:gd name="T21" fmla="*/ 46 h 322"/>
                <a:gd name="T22" fmla="*/ 236 w 413"/>
                <a:gd name="T23" fmla="*/ 23 h 322"/>
                <a:gd name="T24" fmla="*/ 236 w 413"/>
                <a:gd name="T25" fmla="*/ 23 h 322"/>
                <a:gd name="T26" fmla="*/ 290 w 413"/>
                <a:gd name="T27" fmla="*/ 54 h 322"/>
                <a:gd name="T28" fmla="*/ 305 w 413"/>
                <a:gd name="T29" fmla="*/ 69 h 322"/>
                <a:gd name="T30" fmla="*/ 374 w 413"/>
                <a:gd name="T31" fmla="*/ 69 h 322"/>
                <a:gd name="T32" fmla="*/ 374 w 413"/>
                <a:gd name="T33" fmla="*/ 69 h 322"/>
                <a:gd name="T34" fmla="*/ 404 w 413"/>
                <a:gd name="T35" fmla="*/ 145 h 322"/>
                <a:gd name="T36" fmla="*/ 343 w 413"/>
                <a:gd name="T37" fmla="*/ 183 h 322"/>
                <a:gd name="T38" fmla="*/ 343 w 413"/>
                <a:gd name="T39" fmla="*/ 183 h 322"/>
                <a:gd name="T40" fmla="*/ 297 w 413"/>
                <a:gd name="T41" fmla="*/ 168 h 322"/>
                <a:gd name="T42" fmla="*/ 259 w 413"/>
                <a:gd name="T43" fmla="*/ 168 h 322"/>
                <a:gd name="T44" fmla="*/ 168 w 413"/>
                <a:gd name="T45" fmla="*/ 206 h 322"/>
                <a:gd name="T46" fmla="*/ 130 w 413"/>
                <a:gd name="T47" fmla="*/ 268 h 322"/>
                <a:gd name="T48" fmla="*/ 61 w 413"/>
                <a:gd name="T49" fmla="*/ 32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3" h="322">
                  <a:moveTo>
                    <a:pt x="61" y="321"/>
                  </a:moveTo>
                  <a:lnTo>
                    <a:pt x="61" y="321"/>
                  </a:lnTo>
                  <a:cubicBezTo>
                    <a:pt x="0" y="206"/>
                    <a:pt x="0" y="206"/>
                    <a:pt x="0" y="206"/>
                  </a:cubicBezTo>
                  <a:lnTo>
                    <a:pt x="0" y="206"/>
                  </a:lnTo>
                  <a:cubicBezTo>
                    <a:pt x="30" y="206"/>
                    <a:pt x="61" y="222"/>
                    <a:pt x="84" y="199"/>
                  </a:cubicBezTo>
                  <a:cubicBezTo>
                    <a:pt x="114" y="168"/>
                    <a:pt x="130" y="115"/>
                    <a:pt x="122" y="69"/>
                  </a:cubicBezTo>
                  <a:cubicBezTo>
                    <a:pt x="122" y="46"/>
                    <a:pt x="84" y="46"/>
                    <a:pt x="61" y="31"/>
                  </a:cubicBezTo>
                  <a:lnTo>
                    <a:pt x="61" y="31"/>
                  </a:lnTo>
                  <a:cubicBezTo>
                    <a:pt x="76" y="23"/>
                    <a:pt x="76" y="8"/>
                    <a:pt x="91" y="0"/>
                  </a:cubicBezTo>
                  <a:cubicBezTo>
                    <a:pt x="114" y="0"/>
                    <a:pt x="137" y="8"/>
                    <a:pt x="152" y="16"/>
                  </a:cubicBezTo>
                  <a:cubicBezTo>
                    <a:pt x="175" y="23"/>
                    <a:pt x="183" y="46"/>
                    <a:pt x="206" y="46"/>
                  </a:cubicBezTo>
                  <a:cubicBezTo>
                    <a:pt x="214" y="46"/>
                    <a:pt x="221" y="31"/>
                    <a:pt x="236" y="23"/>
                  </a:cubicBezTo>
                  <a:lnTo>
                    <a:pt x="236" y="23"/>
                  </a:lnTo>
                  <a:cubicBezTo>
                    <a:pt x="252" y="31"/>
                    <a:pt x="267" y="46"/>
                    <a:pt x="290" y="54"/>
                  </a:cubicBezTo>
                  <a:cubicBezTo>
                    <a:pt x="290" y="61"/>
                    <a:pt x="297" y="69"/>
                    <a:pt x="305" y="69"/>
                  </a:cubicBezTo>
                  <a:cubicBezTo>
                    <a:pt x="328" y="77"/>
                    <a:pt x="351" y="69"/>
                    <a:pt x="374" y="69"/>
                  </a:cubicBezTo>
                  <a:lnTo>
                    <a:pt x="374" y="69"/>
                  </a:lnTo>
                  <a:cubicBezTo>
                    <a:pt x="382" y="92"/>
                    <a:pt x="412" y="115"/>
                    <a:pt x="404" y="145"/>
                  </a:cubicBezTo>
                  <a:cubicBezTo>
                    <a:pt x="397" y="168"/>
                    <a:pt x="366" y="168"/>
                    <a:pt x="343" y="183"/>
                  </a:cubicBezTo>
                  <a:lnTo>
                    <a:pt x="343" y="183"/>
                  </a:lnTo>
                  <a:cubicBezTo>
                    <a:pt x="328" y="176"/>
                    <a:pt x="313" y="168"/>
                    <a:pt x="297" y="168"/>
                  </a:cubicBezTo>
                  <a:cubicBezTo>
                    <a:pt x="282" y="161"/>
                    <a:pt x="275" y="161"/>
                    <a:pt x="259" y="168"/>
                  </a:cubicBezTo>
                  <a:cubicBezTo>
                    <a:pt x="229" y="176"/>
                    <a:pt x="191" y="183"/>
                    <a:pt x="168" y="206"/>
                  </a:cubicBezTo>
                  <a:cubicBezTo>
                    <a:pt x="145" y="214"/>
                    <a:pt x="145" y="245"/>
                    <a:pt x="130" y="268"/>
                  </a:cubicBezTo>
                  <a:cubicBezTo>
                    <a:pt x="107" y="290"/>
                    <a:pt x="84" y="306"/>
                    <a:pt x="61" y="321"/>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22" name="Freeform 10">
              <a:extLst>
                <a:ext uri="{FF2B5EF4-FFF2-40B4-BE49-F238E27FC236}">
                  <a16:creationId xmlns:a16="http://schemas.microsoft.com/office/drawing/2014/main" id="{F4CA1581-CFF7-47A0-BE98-A4984182BA6F}"/>
                </a:ext>
              </a:extLst>
            </p:cNvPr>
            <p:cNvSpPr>
              <a:spLocks noChangeArrowheads="1"/>
            </p:cNvSpPr>
            <p:nvPr/>
          </p:nvSpPr>
          <p:spPr bwMode="auto">
            <a:xfrm>
              <a:off x="6573410" y="7150101"/>
              <a:ext cx="123817" cy="119063"/>
            </a:xfrm>
            <a:custGeom>
              <a:avLst/>
              <a:gdLst>
                <a:gd name="T0" fmla="*/ 23 w 345"/>
                <a:gd name="T1" fmla="*/ 160 h 329"/>
                <a:gd name="T2" fmla="*/ 23 w 345"/>
                <a:gd name="T3" fmla="*/ 160 h 329"/>
                <a:gd name="T4" fmla="*/ 92 w 345"/>
                <a:gd name="T5" fmla="*/ 107 h 329"/>
                <a:gd name="T6" fmla="*/ 130 w 345"/>
                <a:gd name="T7" fmla="*/ 45 h 329"/>
                <a:gd name="T8" fmla="*/ 221 w 345"/>
                <a:gd name="T9" fmla="*/ 7 h 329"/>
                <a:gd name="T10" fmla="*/ 259 w 345"/>
                <a:gd name="T11" fmla="*/ 7 h 329"/>
                <a:gd name="T12" fmla="*/ 305 w 345"/>
                <a:gd name="T13" fmla="*/ 22 h 329"/>
                <a:gd name="T14" fmla="*/ 305 w 345"/>
                <a:gd name="T15" fmla="*/ 22 h 329"/>
                <a:gd name="T16" fmla="*/ 344 w 345"/>
                <a:gd name="T17" fmla="*/ 61 h 329"/>
                <a:gd name="T18" fmla="*/ 305 w 345"/>
                <a:gd name="T19" fmla="*/ 76 h 329"/>
                <a:gd name="T20" fmla="*/ 267 w 345"/>
                <a:gd name="T21" fmla="*/ 114 h 329"/>
                <a:gd name="T22" fmla="*/ 290 w 345"/>
                <a:gd name="T23" fmla="*/ 168 h 329"/>
                <a:gd name="T24" fmla="*/ 221 w 345"/>
                <a:gd name="T25" fmla="*/ 198 h 329"/>
                <a:gd name="T26" fmla="*/ 275 w 345"/>
                <a:gd name="T27" fmla="*/ 267 h 329"/>
                <a:gd name="T28" fmla="*/ 244 w 345"/>
                <a:gd name="T29" fmla="*/ 320 h 329"/>
                <a:gd name="T30" fmla="*/ 244 w 345"/>
                <a:gd name="T31" fmla="*/ 320 h 329"/>
                <a:gd name="T32" fmla="*/ 183 w 345"/>
                <a:gd name="T33" fmla="*/ 297 h 329"/>
                <a:gd name="T34" fmla="*/ 145 w 345"/>
                <a:gd name="T35" fmla="*/ 305 h 329"/>
                <a:gd name="T36" fmla="*/ 69 w 345"/>
                <a:gd name="T37" fmla="*/ 244 h 329"/>
                <a:gd name="T38" fmla="*/ 69 w 345"/>
                <a:gd name="T39" fmla="*/ 244 h 329"/>
                <a:gd name="T40" fmla="*/ 7 w 345"/>
                <a:gd name="T41" fmla="*/ 214 h 329"/>
                <a:gd name="T42" fmla="*/ 23 w 345"/>
                <a:gd name="T43" fmla="*/ 16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5" h="329">
                  <a:moveTo>
                    <a:pt x="23" y="160"/>
                  </a:moveTo>
                  <a:lnTo>
                    <a:pt x="23" y="160"/>
                  </a:lnTo>
                  <a:cubicBezTo>
                    <a:pt x="46" y="145"/>
                    <a:pt x="69" y="129"/>
                    <a:pt x="92" y="107"/>
                  </a:cubicBezTo>
                  <a:cubicBezTo>
                    <a:pt x="107" y="84"/>
                    <a:pt x="107" y="53"/>
                    <a:pt x="130" y="45"/>
                  </a:cubicBezTo>
                  <a:cubicBezTo>
                    <a:pt x="153" y="22"/>
                    <a:pt x="191" y="15"/>
                    <a:pt x="221" y="7"/>
                  </a:cubicBezTo>
                  <a:cubicBezTo>
                    <a:pt x="237" y="0"/>
                    <a:pt x="244" y="0"/>
                    <a:pt x="259" y="7"/>
                  </a:cubicBezTo>
                  <a:cubicBezTo>
                    <a:pt x="275" y="7"/>
                    <a:pt x="290" y="15"/>
                    <a:pt x="305" y="22"/>
                  </a:cubicBezTo>
                  <a:lnTo>
                    <a:pt x="305" y="22"/>
                  </a:lnTo>
                  <a:cubicBezTo>
                    <a:pt x="313" y="38"/>
                    <a:pt x="344" y="45"/>
                    <a:pt x="344" y="61"/>
                  </a:cubicBezTo>
                  <a:cubicBezTo>
                    <a:pt x="344" y="76"/>
                    <a:pt x="313" y="68"/>
                    <a:pt x="305" y="76"/>
                  </a:cubicBezTo>
                  <a:cubicBezTo>
                    <a:pt x="290" y="91"/>
                    <a:pt x="267" y="99"/>
                    <a:pt x="267" y="114"/>
                  </a:cubicBezTo>
                  <a:cubicBezTo>
                    <a:pt x="259" y="137"/>
                    <a:pt x="298" y="152"/>
                    <a:pt x="290" y="168"/>
                  </a:cubicBezTo>
                  <a:cubicBezTo>
                    <a:pt x="282" y="191"/>
                    <a:pt x="229" y="175"/>
                    <a:pt x="221" y="198"/>
                  </a:cubicBezTo>
                  <a:cubicBezTo>
                    <a:pt x="214" y="229"/>
                    <a:pt x="267" y="236"/>
                    <a:pt x="275" y="267"/>
                  </a:cubicBezTo>
                  <a:cubicBezTo>
                    <a:pt x="275" y="290"/>
                    <a:pt x="267" y="320"/>
                    <a:pt x="244" y="320"/>
                  </a:cubicBezTo>
                  <a:lnTo>
                    <a:pt x="244" y="320"/>
                  </a:lnTo>
                  <a:cubicBezTo>
                    <a:pt x="221" y="328"/>
                    <a:pt x="206" y="305"/>
                    <a:pt x="183" y="297"/>
                  </a:cubicBezTo>
                  <a:cubicBezTo>
                    <a:pt x="176" y="297"/>
                    <a:pt x="160" y="313"/>
                    <a:pt x="145" y="305"/>
                  </a:cubicBezTo>
                  <a:cubicBezTo>
                    <a:pt x="114" y="290"/>
                    <a:pt x="92" y="267"/>
                    <a:pt x="69" y="244"/>
                  </a:cubicBezTo>
                  <a:lnTo>
                    <a:pt x="69" y="244"/>
                  </a:lnTo>
                  <a:cubicBezTo>
                    <a:pt x="46" y="236"/>
                    <a:pt x="23" y="236"/>
                    <a:pt x="7" y="214"/>
                  </a:cubicBezTo>
                  <a:cubicBezTo>
                    <a:pt x="0" y="198"/>
                    <a:pt x="23" y="175"/>
                    <a:pt x="23" y="16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23" name="Freeform 11">
              <a:extLst>
                <a:ext uri="{FF2B5EF4-FFF2-40B4-BE49-F238E27FC236}">
                  <a16:creationId xmlns:a16="http://schemas.microsoft.com/office/drawing/2014/main" id="{686357FA-E35D-4987-907F-370B42D94553}"/>
                </a:ext>
              </a:extLst>
            </p:cNvPr>
            <p:cNvSpPr>
              <a:spLocks noChangeArrowheads="1"/>
            </p:cNvSpPr>
            <p:nvPr/>
          </p:nvSpPr>
          <p:spPr bwMode="auto">
            <a:xfrm>
              <a:off x="6651192" y="7096125"/>
              <a:ext cx="101593" cy="173038"/>
            </a:xfrm>
            <a:custGeom>
              <a:avLst/>
              <a:gdLst>
                <a:gd name="T0" fmla="*/ 91 w 283"/>
                <a:gd name="T1" fmla="*/ 175 h 482"/>
                <a:gd name="T2" fmla="*/ 91 w 283"/>
                <a:gd name="T3" fmla="*/ 175 h 482"/>
                <a:gd name="T4" fmla="*/ 152 w 283"/>
                <a:gd name="T5" fmla="*/ 137 h 482"/>
                <a:gd name="T6" fmla="*/ 122 w 283"/>
                <a:gd name="T7" fmla="*/ 61 h 482"/>
                <a:gd name="T8" fmla="*/ 122 w 283"/>
                <a:gd name="T9" fmla="*/ 61 h 482"/>
                <a:gd name="T10" fmla="*/ 99 w 283"/>
                <a:gd name="T11" fmla="*/ 15 h 482"/>
                <a:gd name="T12" fmla="*/ 145 w 283"/>
                <a:gd name="T13" fmla="*/ 0 h 482"/>
                <a:gd name="T14" fmla="*/ 145 w 283"/>
                <a:gd name="T15" fmla="*/ 0 h 482"/>
                <a:gd name="T16" fmla="*/ 229 w 283"/>
                <a:gd name="T17" fmla="*/ 30 h 482"/>
                <a:gd name="T18" fmla="*/ 229 w 283"/>
                <a:gd name="T19" fmla="*/ 30 h 482"/>
                <a:gd name="T20" fmla="*/ 259 w 283"/>
                <a:gd name="T21" fmla="*/ 69 h 482"/>
                <a:gd name="T22" fmla="*/ 244 w 283"/>
                <a:gd name="T23" fmla="*/ 99 h 482"/>
                <a:gd name="T24" fmla="*/ 237 w 283"/>
                <a:gd name="T25" fmla="*/ 114 h 482"/>
                <a:gd name="T26" fmla="*/ 237 w 283"/>
                <a:gd name="T27" fmla="*/ 114 h 482"/>
                <a:gd name="T28" fmla="*/ 244 w 283"/>
                <a:gd name="T29" fmla="*/ 160 h 482"/>
                <a:gd name="T30" fmla="*/ 275 w 283"/>
                <a:gd name="T31" fmla="*/ 175 h 482"/>
                <a:gd name="T32" fmla="*/ 267 w 283"/>
                <a:gd name="T33" fmla="*/ 229 h 482"/>
                <a:gd name="T34" fmla="*/ 267 w 283"/>
                <a:gd name="T35" fmla="*/ 229 h 482"/>
                <a:gd name="T36" fmla="*/ 229 w 283"/>
                <a:gd name="T37" fmla="*/ 275 h 482"/>
                <a:gd name="T38" fmla="*/ 206 w 283"/>
                <a:gd name="T39" fmla="*/ 282 h 482"/>
                <a:gd name="T40" fmla="*/ 168 w 283"/>
                <a:gd name="T41" fmla="*/ 359 h 482"/>
                <a:gd name="T42" fmla="*/ 130 w 283"/>
                <a:gd name="T43" fmla="*/ 367 h 482"/>
                <a:gd name="T44" fmla="*/ 137 w 283"/>
                <a:gd name="T45" fmla="*/ 466 h 482"/>
                <a:gd name="T46" fmla="*/ 137 w 283"/>
                <a:gd name="T47" fmla="*/ 466 h 482"/>
                <a:gd name="T48" fmla="*/ 99 w 283"/>
                <a:gd name="T49" fmla="*/ 481 h 482"/>
                <a:gd name="T50" fmla="*/ 99 w 283"/>
                <a:gd name="T51" fmla="*/ 481 h 482"/>
                <a:gd name="T52" fmla="*/ 30 w 283"/>
                <a:gd name="T53" fmla="*/ 473 h 482"/>
                <a:gd name="T54" fmla="*/ 30 w 283"/>
                <a:gd name="T55" fmla="*/ 473 h 482"/>
                <a:gd name="T56" fmla="*/ 61 w 283"/>
                <a:gd name="T57" fmla="*/ 420 h 482"/>
                <a:gd name="T58" fmla="*/ 7 w 283"/>
                <a:gd name="T59" fmla="*/ 351 h 482"/>
                <a:gd name="T60" fmla="*/ 76 w 283"/>
                <a:gd name="T61" fmla="*/ 321 h 482"/>
                <a:gd name="T62" fmla="*/ 53 w 283"/>
                <a:gd name="T63" fmla="*/ 267 h 482"/>
                <a:gd name="T64" fmla="*/ 91 w 283"/>
                <a:gd name="T65" fmla="*/ 229 h 482"/>
                <a:gd name="T66" fmla="*/ 130 w 283"/>
                <a:gd name="T67" fmla="*/ 214 h 482"/>
                <a:gd name="T68" fmla="*/ 91 w 283"/>
                <a:gd name="T69" fmla="*/ 175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3" h="482">
                  <a:moveTo>
                    <a:pt x="91" y="175"/>
                  </a:moveTo>
                  <a:lnTo>
                    <a:pt x="91" y="175"/>
                  </a:lnTo>
                  <a:cubicBezTo>
                    <a:pt x="114" y="160"/>
                    <a:pt x="145" y="160"/>
                    <a:pt x="152" y="137"/>
                  </a:cubicBezTo>
                  <a:cubicBezTo>
                    <a:pt x="160" y="107"/>
                    <a:pt x="130" y="84"/>
                    <a:pt x="122" y="61"/>
                  </a:cubicBezTo>
                  <a:lnTo>
                    <a:pt x="122" y="61"/>
                  </a:lnTo>
                  <a:cubicBezTo>
                    <a:pt x="114" y="46"/>
                    <a:pt x="91" y="30"/>
                    <a:pt x="99" y="15"/>
                  </a:cubicBezTo>
                  <a:cubicBezTo>
                    <a:pt x="99" y="0"/>
                    <a:pt x="130" y="0"/>
                    <a:pt x="145" y="0"/>
                  </a:cubicBezTo>
                  <a:lnTo>
                    <a:pt x="145" y="0"/>
                  </a:lnTo>
                  <a:cubicBezTo>
                    <a:pt x="229" y="30"/>
                    <a:pt x="229" y="30"/>
                    <a:pt x="229" y="30"/>
                  </a:cubicBezTo>
                  <a:lnTo>
                    <a:pt x="229" y="30"/>
                  </a:lnTo>
                  <a:cubicBezTo>
                    <a:pt x="244" y="46"/>
                    <a:pt x="259" y="53"/>
                    <a:pt x="259" y="69"/>
                  </a:cubicBezTo>
                  <a:cubicBezTo>
                    <a:pt x="259" y="84"/>
                    <a:pt x="244" y="84"/>
                    <a:pt x="244" y="99"/>
                  </a:cubicBezTo>
                  <a:cubicBezTo>
                    <a:pt x="244" y="107"/>
                    <a:pt x="237" y="107"/>
                    <a:pt x="237" y="114"/>
                  </a:cubicBezTo>
                  <a:lnTo>
                    <a:pt x="237" y="114"/>
                  </a:lnTo>
                  <a:cubicBezTo>
                    <a:pt x="237" y="130"/>
                    <a:pt x="244" y="145"/>
                    <a:pt x="244" y="160"/>
                  </a:cubicBezTo>
                  <a:cubicBezTo>
                    <a:pt x="252" y="168"/>
                    <a:pt x="275" y="168"/>
                    <a:pt x="275" y="175"/>
                  </a:cubicBezTo>
                  <a:cubicBezTo>
                    <a:pt x="282" y="191"/>
                    <a:pt x="267" y="214"/>
                    <a:pt x="267" y="229"/>
                  </a:cubicBezTo>
                  <a:lnTo>
                    <a:pt x="267" y="229"/>
                  </a:lnTo>
                  <a:cubicBezTo>
                    <a:pt x="252" y="244"/>
                    <a:pt x="244" y="260"/>
                    <a:pt x="229" y="275"/>
                  </a:cubicBezTo>
                  <a:cubicBezTo>
                    <a:pt x="221" y="282"/>
                    <a:pt x="206" y="275"/>
                    <a:pt x="206" y="282"/>
                  </a:cubicBezTo>
                  <a:cubicBezTo>
                    <a:pt x="191" y="305"/>
                    <a:pt x="191" y="336"/>
                    <a:pt x="168" y="359"/>
                  </a:cubicBezTo>
                  <a:cubicBezTo>
                    <a:pt x="160" y="367"/>
                    <a:pt x="130" y="351"/>
                    <a:pt x="130" y="367"/>
                  </a:cubicBezTo>
                  <a:cubicBezTo>
                    <a:pt x="122" y="397"/>
                    <a:pt x="137" y="435"/>
                    <a:pt x="137" y="466"/>
                  </a:cubicBezTo>
                  <a:lnTo>
                    <a:pt x="137" y="466"/>
                  </a:lnTo>
                  <a:cubicBezTo>
                    <a:pt x="99" y="481"/>
                    <a:pt x="99" y="481"/>
                    <a:pt x="99" y="481"/>
                  </a:cubicBezTo>
                  <a:lnTo>
                    <a:pt x="99" y="481"/>
                  </a:lnTo>
                  <a:cubicBezTo>
                    <a:pt x="30" y="473"/>
                    <a:pt x="30" y="473"/>
                    <a:pt x="30" y="473"/>
                  </a:cubicBezTo>
                  <a:lnTo>
                    <a:pt x="30" y="473"/>
                  </a:lnTo>
                  <a:cubicBezTo>
                    <a:pt x="53" y="473"/>
                    <a:pt x="61" y="443"/>
                    <a:pt x="61" y="420"/>
                  </a:cubicBezTo>
                  <a:cubicBezTo>
                    <a:pt x="53" y="389"/>
                    <a:pt x="0" y="382"/>
                    <a:pt x="7" y="351"/>
                  </a:cubicBezTo>
                  <a:cubicBezTo>
                    <a:pt x="15" y="328"/>
                    <a:pt x="68" y="344"/>
                    <a:pt x="76" y="321"/>
                  </a:cubicBezTo>
                  <a:cubicBezTo>
                    <a:pt x="84" y="305"/>
                    <a:pt x="45" y="290"/>
                    <a:pt x="53" y="267"/>
                  </a:cubicBezTo>
                  <a:cubicBezTo>
                    <a:pt x="53" y="252"/>
                    <a:pt x="76" y="244"/>
                    <a:pt x="91" y="229"/>
                  </a:cubicBezTo>
                  <a:cubicBezTo>
                    <a:pt x="99" y="221"/>
                    <a:pt x="130" y="229"/>
                    <a:pt x="130" y="214"/>
                  </a:cubicBezTo>
                  <a:cubicBezTo>
                    <a:pt x="130" y="198"/>
                    <a:pt x="99" y="191"/>
                    <a:pt x="91" y="175"/>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24" name="Freeform 12">
              <a:extLst>
                <a:ext uri="{FF2B5EF4-FFF2-40B4-BE49-F238E27FC236}">
                  <a16:creationId xmlns:a16="http://schemas.microsoft.com/office/drawing/2014/main" id="{4A340173-5DF0-4784-BA57-9059482B5499}"/>
                </a:ext>
              </a:extLst>
            </p:cNvPr>
            <p:cNvSpPr>
              <a:spLocks noChangeArrowheads="1"/>
            </p:cNvSpPr>
            <p:nvPr/>
          </p:nvSpPr>
          <p:spPr bwMode="auto">
            <a:xfrm>
              <a:off x="6736912" y="7104063"/>
              <a:ext cx="119055" cy="100012"/>
            </a:xfrm>
            <a:custGeom>
              <a:avLst/>
              <a:gdLst>
                <a:gd name="T0" fmla="*/ 0 w 329"/>
                <a:gd name="T1" fmla="*/ 91 h 276"/>
                <a:gd name="T2" fmla="*/ 0 w 329"/>
                <a:gd name="T3" fmla="*/ 91 h 276"/>
                <a:gd name="T4" fmla="*/ 7 w 329"/>
                <a:gd name="T5" fmla="*/ 137 h 276"/>
                <a:gd name="T6" fmla="*/ 38 w 329"/>
                <a:gd name="T7" fmla="*/ 152 h 276"/>
                <a:gd name="T8" fmla="*/ 30 w 329"/>
                <a:gd name="T9" fmla="*/ 206 h 276"/>
                <a:gd name="T10" fmla="*/ 30 w 329"/>
                <a:gd name="T11" fmla="*/ 206 h 276"/>
                <a:gd name="T12" fmla="*/ 91 w 329"/>
                <a:gd name="T13" fmla="*/ 252 h 276"/>
                <a:gd name="T14" fmla="*/ 122 w 329"/>
                <a:gd name="T15" fmla="*/ 252 h 276"/>
                <a:gd name="T16" fmla="*/ 160 w 329"/>
                <a:gd name="T17" fmla="*/ 275 h 276"/>
                <a:gd name="T18" fmla="*/ 236 w 329"/>
                <a:gd name="T19" fmla="*/ 275 h 276"/>
                <a:gd name="T20" fmla="*/ 236 w 329"/>
                <a:gd name="T21" fmla="*/ 275 h 276"/>
                <a:gd name="T22" fmla="*/ 290 w 329"/>
                <a:gd name="T23" fmla="*/ 206 h 276"/>
                <a:gd name="T24" fmla="*/ 305 w 329"/>
                <a:gd name="T25" fmla="*/ 114 h 276"/>
                <a:gd name="T26" fmla="*/ 328 w 329"/>
                <a:gd name="T27" fmla="*/ 61 h 276"/>
                <a:gd name="T28" fmla="*/ 328 w 329"/>
                <a:gd name="T29" fmla="*/ 61 h 276"/>
                <a:gd name="T30" fmla="*/ 290 w 329"/>
                <a:gd name="T31" fmla="*/ 23 h 276"/>
                <a:gd name="T32" fmla="*/ 190 w 329"/>
                <a:gd name="T33" fmla="*/ 0 h 276"/>
                <a:gd name="T34" fmla="*/ 167 w 329"/>
                <a:gd name="T35" fmla="*/ 30 h 276"/>
                <a:gd name="T36" fmla="*/ 114 w 329"/>
                <a:gd name="T37" fmla="*/ 38 h 276"/>
                <a:gd name="T38" fmla="*/ 83 w 329"/>
                <a:gd name="T39" fmla="*/ 91 h 276"/>
                <a:gd name="T40" fmla="*/ 0 w 329"/>
                <a:gd name="T41" fmla="*/ 91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9" h="276">
                  <a:moveTo>
                    <a:pt x="0" y="91"/>
                  </a:moveTo>
                  <a:lnTo>
                    <a:pt x="0" y="91"/>
                  </a:lnTo>
                  <a:cubicBezTo>
                    <a:pt x="0" y="107"/>
                    <a:pt x="7" y="122"/>
                    <a:pt x="7" y="137"/>
                  </a:cubicBezTo>
                  <a:cubicBezTo>
                    <a:pt x="15" y="145"/>
                    <a:pt x="38" y="145"/>
                    <a:pt x="38" y="152"/>
                  </a:cubicBezTo>
                  <a:cubicBezTo>
                    <a:pt x="45" y="168"/>
                    <a:pt x="30" y="191"/>
                    <a:pt x="30" y="206"/>
                  </a:cubicBezTo>
                  <a:lnTo>
                    <a:pt x="30" y="206"/>
                  </a:lnTo>
                  <a:cubicBezTo>
                    <a:pt x="53" y="221"/>
                    <a:pt x="68" y="244"/>
                    <a:pt x="91" y="252"/>
                  </a:cubicBezTo>
                  <a:cubicBezTo>
                    <a:pt x="106" y="259"/>
                    <a:pt x="114" y="252"/>
                    <a:pt x="122" y="252"/>
                  </a:cubicBezTo>
                  <a:cubicBezTo>
                    <a:pt x="137" y="259"/>
                    <a:pt x="152" y="267"/>
                    <a:pt x="160" y="275"/>
                  </a:cubicBezTo>
                  <a:cubicBezTo>
                    <a:pt x="183" y="275"/>
                    <a:pt x="213" y="275"/>
                    <a:pt x="236" y="275"/>
                  </a:cubicBezTo>
                  <a:lnTo>
                    <a:pt x="236" y="275"/>
                  </a:lnTo>
                  <a:cubicBezTo>
                    <a:pt x="252" y="252"/>
                    <a:pt x="282" y="229"/>
                    <a:pt x="290" y="206"/>
                  </a:cubicBezTo>
                  <a:cubicBezTo>
                    <a:pt x="305" y="175"/>
                    <a:pt x="297" y="145"/>
                    <a:pt x="305" y="114"/>
                  </a:cubicBezTo>
                  <a:cubicBezTo>
                    <a:pt x="305" y="99"/>
                    <a:pt x="320" y="84"/>
                    <a:pt x="328" y="61"/>
                  </a:cubicBezTo>
                  <a:lnTo>
                    <a:pt x="328" y="61"/>
                  </a:lnTo>
                  <a:cubicBezTo>
                    <a:pt x="313" y="53"/>
                    <a:pt x="305" y="30"/>
                    <a:pt x="290" y="23"/>
                  </a:cubicBezTo>
                  <a:cubicBezTo>
                    <a:pt x="259" y="7"/>
                    <a:pt x="221" y="0"/>
                    <a:pt x="190" y="0"/>
                  </a:cubicBezTo>
                  <a:cubicBezTo>
                    <a:pt x="175" y="7"/>
                    <a:pt x="183" y="30"/>
                    <a:pt x="167" y="30"/>
                  </a:cubicBezTo>
                  <a:cubicBezTo>
                    <a:pt x="152" y="38"/>
                    <a:pt x="129" y="30"/>
                    <a:pt x="114" y="38"/>
                  </a:cubicBezTo>
                  <a:cubicBezTo>
                    <a:pt x="99" y="53"/>
                    <a:pt x="99" y="84"/>
                    <a:pt x="83" y="91"/>
                  </a:cubicBezTo>
                  <a:cubicBezTo>
                    <a:pt x="61" y="99"/>
                    <a:pt x="30" y="91"/>
                    <a:pt x="0" y="91"/>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25" name="Freeform 13">
              <a:extLst>
                <a:ext uri="{FF2B5EF4-FFF2-40B4-BE49-F238E27FC236}">
                  <a16:creationId xmlns:a16="http://schemas.microsoft.com/office/drawing/2014/main" id="{2109777E-70B8-4A7B-9653-9A20ACA4C9F9}"/>
                </a:ext>
              </a:extLst>
            </p:cNvPr>
            <p:cNvSpPr>
              <a:spLocks noChangeArrowheads="1"/>
            </p:cNvSpPr>
            <p:nvPr/>
          </p:nvSpPr>
          <p:spPr bwMode="auto">
            <a:xfrm>
              <a:off x="6694052" y="7178676"/>
              <a:ext cx="146040" cy="119063"/>
            </a:xfrm>
            <a:custGeom>
              <a:avLst/>
              <a:gdLst>
                <a:gd name="T0" fmla="*/ 145 w 406"/>
                <a:gd name="T1" fmla="*/ 0 h 329"/>
                <a:gd name="T2" fmla="*/ 145 w 406"/>
                <a:gd name="T3" fmla="*/ 0 h 329"/>
                <a:gd name="T4" fmla="*/ 206 w 406"/>
                <a:gd name="T5" fmla="*/ 46 h 329"/>
                <a:gd name="T6" fmla="*/ 237 w 406"/>
                <a:gd name="T7" fmla="*/ 46 h 329"/>
                <a:gd name="T8" fmla="*/ 275 w 406"/>
                <a:gd name="T9" fmla="*/ 69 h 329"/>
                <a:gd name="T10" fmla="*/ 351 w 406"/>
                <a:gd name="T11" fmla="*/ 69 h 329"/>
                <a:gd name="T12" fmla="*/ 351 w 406"/>
                <a:gd name="T13" fmla="*/ 69 h 329"/>
                <a:gd name="T14" fmla="*/ 405 w 406"/>
                <a:gd name="T15" fmla="*/ 115 h 329"/>
                <a:gd name="T16" fmla="*/ 367 w 406"/>
                <a:gd name="T17" fmla="*/ 191 h 329"/>
                <a:gd name="T18" fmla="*/ 344 w 406"/>
                <a:gd name="T19" fmla="*/ 214 h 329"/>
                <a:gd name="T20" fmla="*/ 344 w 406"/>
                <a:gd name="T21" fmla="*/ 214 h 329"/>
                <a:gd name="T22" fmla="*/ 290 w 406"/>
                <a:gd name="T23" fmla="*/ 252 h 329"/>
                <a:gd name="T24" fmla="*/ 244 w 406"/>
                <a:gd name="T25" fmla="*/ 237 h 329"/>
                <a:gd name="T26" fmla="*/ 176 w 406"/>
                <a:gd name="T27" fmla="*/ 237 h 329"/>
                <a:gd name="T28" fmla="*/ 153 w 406"/>
                <a:gd name="T29" fmla="*/ 328 h 329"/>
                <a:gd name="T30" fmla="*/ 99 w 406"/>
                <a:gd name="T31" fmla="*/ 305 h 329"/>
                <a:gd name="T32" fmla="*/ 99 w 406"/>
                <a:gd name="T33" fmla="*/ 267 h 329"/>
                <a:gd name="T34" fmla="*/ 15 w 406"/>
                <a:gd name="T35" fmla="*/ 237 h 329"/>
                <a:gd name="T36" fmla="*/ 15 w 406"/>
                <a:gd name="T37" fmla="*/ 237 h 329"/>
                <a:gd name="T38" fmla="*/ 8 w 406"/>
                <a:gd name="T39" fmla="*/ 138 h 329"/>
                <a:gd name="T40" fmla="*/ 46 w 406"/>
                <a:gd name="T41" fmla="*/ 130 h 329"/>
                <a:gd name="T42" fmla="*/ 84 w 406"/>
                <a:gd name="T43" fmla="*/ 53 h 329"/>
                <a:gd name="T44" fmla="*/ 107 w 406"/>
                <a:gd name="T45" fmla="*/ 46 h 329"/>
                <a:gd name="T46" fmla="*/ 145 w 406"/>
                <a:gd name="T4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6" h="329">
                  <a:moveTo>
                    <a:pt x="145" y="0"/>
                  </a:moveTo>
                  <a:lnTo>
                    <a:pt x="145" y="0"/>
                  </a:lnTo>
                  <a:cubicBezTo>
                    <a:pt x="168" y="15"/>
                    <a:pt x="183" y="38"/>
                    <a:pt x="206" y="46"/>
                  </a:cubicBezTo>
                  <a:cubicBezTo>
                    <a:pt x="221" y="53"/>
                    <a:pt x="229" y="46"/>
                    <a:pt x="237" y="46"/>
                  </a:cubicBezTo>
                  <a:cubicBezTo>
                    <a:pt x="252" y="53"/>
                    <a:pt x="267" y="61"/>
                    <a:pt x="275" y="69"/>
                  </a:cubicBezTo>
                  <a:cubicBezTo>
                    <a:pt x="298" y="69"/>
                    <a:pt x="328" y="69"/>
                    <a:pt x="351" y="69"/>
                  </a:cubicBezTo>
                  <a:lnTo>
                    <a:pt x="351" y="69"/>
                  </a:lnTo>
                  <a:cubicBezTo>
                    <a:pt x="367" y="84"/>
                    <a:pt x="397" y="92"/>
                    <a:pt x="405" y="115"/>
                  </a:cubicBezTo>
                  <a:cubicBezTo>
                    <a:pt x="405" y="145"/>
                    <a:pt x="382" y="168"/>
                    <a:pt x="367" y="191"/>
                  </a:cubicBezTo>
                  <a:cubicBezTo>
                    <a:pt x="367" y="199"/>
                    <a:pt x="351" y="206"/>
                    <a:pt x="344" y="214"/>
                  </a:cubicBezTo>
                  <a:lnTo>
                    <a:pt x="344" y="214"/>
                  </a:lnTo>
                  <a:cubicBezTo>
                    <a:pt x="321" y="229"/>
                    <a:pt x="313" y="252"/>
                    <a:pt x="290" y="252"/>
                  </a:cubicBezTo>
                  <a:cubicBezTo>
                    <a:pt x="275" y="260"/>
                    <a:pt x="260" y="237"/>
                    <a:pt x="244" y="237"/>
                  </a:cubicBezTo>
                  <a:cubicBezTo>
                    <a:pt x="221" y="229"/>
                    <a:pt x="198" y="237"/>
                    <a:pt x="176" y="237"/>
                  </a:cubicBezTo>
                  <a:cubicBezTo>
                    <a:pt x="176" y="237"/>
                    <a:pt x="153" y="321"/>
                    <a:pt x="153" y="328"/>
                  </a:cubicBezTo>
                  <a:cubicBezTo>
                    <a:pt x="145" y="328"/>
                    <a:pt x="99" y="305"/>
                    <a:pt x="99" y="305"/>
                  </a:cubicBezTo>
                  <a:cubicBezTo>
                    <a:pt x="92" y="305"/>
                    <a:pt x="99" y="267"/>
                    <a:pt x="99" y="267"/>
                  </a:cubicBezTo>
                  <a:cubicBezTo>
                    <a:pt x="69" y="260"/>
                    <a:pt x="46" y="252"/>
                    <a:pt x="15" y="237"/>
                  </a:cubicBezTo>
                  <a:lnTo>
                    <a:pt x="15" y="237"/>
                  </a:lnTo>
                  <a:cubicBezTo>
                    <a:pt x="15" y="206"/>
                    <a:pt x="0" y="168"/>
                    <a:pt x="8" y="138"/>
                  </a:cubicBezTo>
                  <a:cubicBezTo>
                    <a:pt x="8" y="122"/>
                    <a:pt x="38" y="138"/>
                    <a:pt x="46" y="130"/>
                  </a:cubicBezTo>
                  <a:cubicBezTo>
                    <a:pt x="69" y="107"/>
                    <a:pt x="69" y="76"/>
                    <a:pt x="84" y="53"/>
                  </a:cubicBezTo>
                  <a:cubicBezTo>
                    <a:pt x="84" y="46"/>
                    <a:pt x="99" y="53"/>
                    <a:pt x="107" y="46"/>
                  </a:cubicBezTo>
                  <a:cubicBezTo>
                    <a:pt x="122" y="31"/>
                    <a:pt x="130" y="15"/>
                    <a:pt x="145"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26" name="Freeform 14">
              <a:extLst>
                <a:ext uri="{FF2B5EF4-FFF2-40B4-BE49-F238E27FC236}">
                  <a16:creationId xmlns:a16="http://schemas.microsoft.com/office/drawing/2014/main" id="{29180430-B28C-44EA-82CC-DDD998DFFD20}"/>
                </a:ext>
              </a:extLst>
            </p:cNvPr>
            <p:cNvSpPr>
              <a:spLocks noChangeArrowheads="1"/>
            </p:cNvSpPr>
            <p:nvPr/>
          </p:nvSpPr>
          <p:spPr bwMode="auto">
            <a:xfrm>
              <a:off x="6203547" y="7239000"/>
              <a:ext cx="638133" cy="409575"/>
            </a:xfrm>
            <a:custGeom>
              <a:avLst/>
              <a:gdLst>
                <a:gd name="T0" fmla="*/ 580 w 1773"/>
                <a:gd name="T1" fmla="*/ 176 h 1139"/>
                <a:gd name="T2" fmla="*/ 687 w 1773"/>
                <a:gd name="T3" fmla="*/ 199 h 1139"/>
                <a:gd name="T4" fmla="*/ 825 w 1773"/>
                <a:gd name="T5" fmla="*/ 168 h 1139"/>
                <a:gd name="T6" fmla="*/ 848 w 1773"/>
                <a:gd name="T7" fmla="*/ 153 h 1139"/>
                <a:gd name="T8" fmla="*/ 947 w 1773"/>
                <a:gd name="T9" fmla="*/ 115 h 1139"/>
                <a:gd name="T10" fmla="*/ 1061 w 1773"/>
                <a:gd name="T11" fmla="*/ 46 h 1139"/>
                <a:gd name="T12" fmla="*/ 1100 w 1773"/>
                <a:gd name="T13" fmla="*/ 0 h 1139"/>
                <a:gd name="T14" fmla="*/ 1214 w 1773"/>
                <a:gd name="T15" fmla="*/ 53 h 1139"/>
                <a:gd name="T16" fmla="*/ 1275 w 1773"/>
                <a:gd name="T17" fmla="*/ 76 h 1139"/>
                <a:gd name="T18" fmla="*/ 1344 w 1773"/>
                <a:gd name="T19" fmla="*/ 84 h 1139"/>
                <a:gd name="T20" fmla="*/ 1382 w 1773"/>
                <a:gd name="T21" fmla="*/ 69 h 1139"/>
                <a:gd name="T22" fmla="*/ 1466 w 1773"/>
                <a:gd name="T23" fmla="*/ 137 h 1139"/>
                <a:gd name="T24" fmla="*/ 1543 w 1773"/>
                <a:gd name="T25" fmla="*/ 69 h 1139"/>
                <a:gd name="T26" fmla="*/ 1657 w 1773"/>
                <a:gd name="T27" fmla="*/ 84 h 1139"/>
                <a:gd name="T28" fmla="*/ 1711 w 1773"/>
                <a:gd name="T29" fmla="*/ 46 h 1139"/>
                <a:gd name="T30" fmla="*/ 1734 w 1773"/>
                <a:gd name="T31" fmla="*/ 176 h 1139"/>
                <a:gd name="T32" fmla="*/ 1772 w 1773"/>
                <a:gd name="T33" fmla="*/ 389 h 1139"/>
                <a:gd name="T34" fmla="*/ 1764 w 1773"/>
                <a:gd name="T35" fmla="*/ 466 h 1139"/>
                <a:gd name="T36" fmla="*/ 1718 w 1773"/>
                <a:gd name="T37" fmla="*/ 520 h 1139"/>
                <a:gd name="T38" fmla="*/ 1634 w 1773"/>
                <a:gd name="T39" fmla="*/ 588 h 1139"/>
                <a:gd name="T40" fmla="*/ 1482 w 1773"/>
                <a:gd name="T41" fmla="*/ 626 h 1139"/>
                <a:gd name="T42" fmla="*/ 1214 w 1773"/>
                <a:gd name="T43" fmla="*/ 779 h 1139"/>
                <a:gd name="T44" fmla="*/ 1107 w 1773"/>
                <a:gd name="T45" fmla="*/ 909 h 1139"/>
                <a:gd name="T46" fmla="*/ 1100 w 1773"/>
                <a:gd name="T47" fmla="*/ 1001 h 1139"/>
                <a:gd name="T48" fmla="*/ 993 w 1773"/>
                <a:gd name="T49" fmla="*/ 1085 h 1139"/>
                <a:gd name="T50" fmla="*/ 848 w 1773"/>
                <a:gd name="T51" fmla="*/ 1131 h 1139"/>
                <a:gd name="T52" fmla="*/ 756 w 1773"/>
                <a:gd name="T53" fmla="*/ 1031 h 1139"/>
                <a:gd name="T54" fmla="*/ 596 w 1773"/>
                <a:gd name="T55" fmla="*/ 1069 h 1139"/>
                <a:gd name="T56" fmla="*/ 573 w 1773"/>
                <a:gd name="T57" fmla="*/ 1054 h 1139"/>
                <a:gd name="T58" fmla="*/ 504 w 1773"/>
                <a:gd name="T59" fmla="*/ 1031 h 1139"/>
                <a:gd name="T60" fmla="*/ 404 w 1773"/>
                <a:gd name="T61" fmla="*/ 886 h 1139"/>
                <a:gd name="T62" fmla="*/ 290 w 1773"/>
                <a:gd name="T63" fmla="*/ 703 h 1139"/>
                <a:gd name="T64" fmla="*/ 236 w 1773"/>
                <a:gd name="T65" fmla="*/ 634 h 1139"/>
                <a:gd name="T66" fmla="*/ 206 w 1773"/>
                <a:gd name="T67" fmla="*/ 603 h 1139"/>
                <a:gd name="T68" fmla="*/ 114 w 1773"/>
                <a:gd name="T69" fmla="*/ 351 h 1139"/>
                <a:gd name="T70" fmla="*/ 46 w 1773"/>
                <a:gd name="T71" fmla="*/ 321 h 1139"/>
                <a:gd name="T72" fmla="*/ 0 w 1773"/>
                <a:gd name="T73" fmla="*/ 237 h 1139"/>
                <a:gd name="T74" fmla="*/ 137 w 1773"/>
                <a:gd name="T75" fmla="*/ 206 h 1139"/>
                <a:gd name="T76" fmla="*/ 275 w 1773"/>
                <a:gd name="T77" fmla="*/ 206 h 1139"/>
                <a:gd name="T78" fmla="*/ 580 w 1773"/>
                <a:gd name="T79" fmla="*/ 176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3" h="1139">
                  <a:moveTo>
                    <a:pt x="580" y="176"/>
                  </a:moveTo>
                  <a:lnTo>
                    <a:pt x="580" y="176"/>
                  </a:lnTo>
                  <a:cubicBezTo>
                    <a:pt x="596" y="183"/>
                    <a:pt x="596" y="191"/>
                    <a:pt x="618" y="191"/>
                  </a:cubicBezTo>
                  <a:cubicBezTo>
                    <a:pt x="641" y="199"/>
                    <a:pt x="664" y="199"/>
                    <a:pt x="687" y="199"/>
                  </a:cubicBezTo>
                  <a:cubicBezTo>
                    <a:pt x="710" y="199"/>
                    <a:pt x="733" y="199"/>
                    <a:pt x="756" y="191"/>
                  </a:cubicBezTo>
                  <a:cubicBezTo>
                    <a:pt x="779" y="191"/>
                    <a:pt x="802" y="176"/>
                    <a:pt x="825" y="168"/>
                  </a:cubicBezTo>
                  <a:lnTo>
                    <a:pt x="825" y="168"/>
                  </a:lnTo>
                  <a:cubicBezTo>
                    <a:pt x="832" y="160"/>
                    <a:pt x="840" y="153"/>
                    <a:pt x="848" y="153"/>
                  </a:cubicBezTo>
                  <a:cubicBezTo>
                    <a:pt x="863" y="153"/>
                    <a:pt x="878" y="160"/>
                    <a:pt x="886" y="160"/>
                  </a:cubicBezTo>
                  <a:cubicBezTo>
                    <a:pt x="909" y="145"/>
                    <a:pt x="924" y="130"/>
                    <a:pt x="947" y="115"/>
                  </a:cubicBezTo>
                  <a:cubicBezTo>
                    <a:pt x="962" y="92"/>
                    <a:pt x="970" y="61"/>
                    <a:pt x="993" y="53"/>
                  </a:cubicBezTo>
                  <a:cubicBezTo>
                    <a:pt x="1015" y="38"/>
                    <a:pt x="1038" y="61"/>
                    <a:pt x="1061" y="46"/>
                  </a:cubicBezTo>
                  <a:cubicBezTo>
                    <a:pt x="1077" y="38"/>
                    <a:pt x="1084" y="15"/>
                    <a:pt x="1100" y="0"/>
                  </a:cubicBezTo>
                  <a:lnTo>
                    <a:pt x="1100" y="0"/>
                  </a:lnTo>
                  <a:cubicBezTo>
                    <a:pt x="1123" y="23"/>
                    <a:pt x="1145" y="46"/>
                    <a:pt x="1176" y="61"/>
                  </a:cubicBezTo>
                  <a:cubicBezTo>
                    <a:pt x="1191" y="69"/>
                    <a:pt x="1207" y="53"/>
                    <a:pt x="1214" y="53"/>
                  </a:cubicBezTo>
                  <a:cubicBezTo>
                    <a:pt x="1237" y="61"/>
                    <a:pt x="1252" y="84"/>
                    <a:pt x="1275" y="76"/>
                  </a:cubicBezTo>
                  <a:lnTo>
                    <a:pt x="1275" y="76"/>
                  </a:lnTo>
                  <a:cubicBezTo>
                    <a:pt x="1344" y="84"/>
                    <a:pt x="1344" y="84"/>
                    <a:pt x="1344" y="84"/>
                  </a:cubicBezTo>
                  <a:lnTo>
                    <a:pt x="1344" y="84"/>
                  </a:lnTo>
                  <a:cubicBezTo>
                    <a:pt x="1382" y="69"/>
                    <a:pt x="1382" y="69"/>
                    <a:pt x="1382" y="69"/>
                  </a:cubicBezTo>
                  <a:lnTo>
                    <a:pt x="1382" y="69"/>
                  </a:lnTo>
                  <a:cubicBezTo>
                    <a:pt x="1413" y="84"/>
                    <a:pt x="1436" y="92"/>
                    <a:pt x="1466" y="99"/>
                  </a:cubicBezTo>
                  <a:cubicBezTo>
                    <a:pt x="1466" y="99"/>
                    <a:pt x="1459" y="137"/>
                    <a:pt x="1466" y="137"/>
                  </a:cubicBezTo>
                  <a:cubicBezTo>
                    <a:pt x="1466" y="137"/>
                    <a:pt x="1512" y="160"/>
                    <a:pt x="1520" y="160"/>
                  </a:cubicBezTo>
                  <a:cubicBezTo>
                    <a:pt x="1520" y="153"/>
                    <a:pt x="1543" y="69"/>
                    <a:pt x="1543" y="69"/>
                  </a:cubicBezTo>
                  <a:cubicBezTo>
                    <a:pt x="1565" y="69"/>
                    <a:pt x="1588" y="61"/>
                    <a:pt x="1611" y="69"/>
                  </a:cubicBezTo>
                  <a:cubicBezTo>
                    <a:pt x="1627" y="69"/>
                    <a:pt x="1642" y="92"/>
                    <a:pt x="1657" y="84"/>
                  </a:cubicBezTo>
                  <a:cubicBezTo>
                    <a:pt x="1680" y="84"/>
                    <a:pt x="1688" y="61"/>
                    <a:pt x="1711" y="46"/>
                  </a:cubicBezTo>
                  <a:lnTo>
                    <a:pt x="1711" y="46"/>
                  </a:lnTo>
                  <a:cubicBezTo>
                    <a:pt x="1718" y="61"/>
                    <a:pt x="1734" y="76"/>
                    <a:pt x="1734" y="99"/>
                  </a:cubicBezTo>
                  <a:cubicBezTo>
                    <a:pt x="1741" y="122"/>
                    <a:pt x="1734" y="153"/>
                    <a:pt x="1734" y="176"/>
                  </a:cubicBezTo>
                  <a:cubicBezTo>
                    <a:pt x="1734" y="222"/>
                    <a:pt x="1726" y="260"/>
                    <a:pt x="1734" y="298"/>
                  </a:cubicBezTo>
                  <a:cubicBezTo>
                    <a:pt x="1741" y="336"/>
                    <a:pt x="1764" y="359"/>
                    <a:pt x="1772" y="389"/>
                  </a:cubicBezTo>
                  <a:cubicBezTo>
                    <a:pt x="1772" y="405"/>
                    <a:pt x="1764" y="412"/>
                    <a:pt x="1764" y="420"/>
                  </a:cubicBezTo>
                  <a:cubicBezTo>
                    <a:pt x="1764" y="435"/>
                    <a:pt x="1764" y="451"/>
                    <a:pt x="1764" y="466"/>
                  </a:cubicBezTo>
                  <a:lnTo>
                    <a:pt x="1764" y="466"/>
                  </a:lnTo>
                  <a:cubicBezTo>
                    <a:pt x="1749" y="481"/>
                    <a:pt x="1741" y="504"/>
                    <a:pt x="1718" y="520"/>
                  </a:cubicBezTo>
                  <a:cubicBezTo>
                    <a:pt x="1711" y="520"/>
                    <a:pt x="1695" y="512"/>
                    <a:pt x="1688" y="520"/>
                  </a:cubicBezTo>
                  <a:cubicBezTo>
                    <a:pt x="1657" y="535"/>
                    <a:pt x="1657" y="581"/>
                    <a:pt x="1634" y="588"/>
                  </a:cubicBezTo>
                  <a:cubicBezTo>
                    <a:pt x="1588" y="596"/>
                    <a:pt x="1558" y="535"/>
                    <a:pt x="1520" y="542"/>
                  </a:cubicBezTo>
                  <a:cubicBezTo>
                    <a:pt x="1489" y="550"/>
                    <a:pt x="1504" y="603"/>
                    <a:pt x="1482" y="626"/>
                  </a:cubicBezTo>
                  <a:cubicBezTo>
                    <a:pt x="1443" y="680"/>
                    <a:pt x="1405" y="741"/>
                    <a:pt x="1352" y="772"/>
                  </a:cubicBezTo>
                  <a:cubicBezTo>
                    <a:pt x="1313" y="795"/>
                    <a:pt x="1252" y="756"/>
                    <a:pt x="1214" y="779"/>
                  </a:cubicBezTo>
                  <a:cubicBezTo>
                    <a:pt x="1184" y="795"/>
                    <a:pt x="1176" y="833"/>
                    <a:pt x="1161" y="863"/>
                  </a:cubicBezTo>
                  <a:cubicBezTo>
                    <a:pt x="1145" y="878"/>
                    <a:pt x="1123" y="894"/>
                    <a:pt x="1107" y="909"/>
                  </a:cubicBezTo>
                  <a:cubicBezTo>
                    <a:pt x="1100" y="939"/>
                    <a:pt x="1100" y="970"/>
                    <a:pt x="1100" y="1001"/>
                  </a:cubicBezTo>
                  <a:lnTo>
                    <a:pt x="1100" y="1001"/>
                  </a:lnTo>
                  <a:cubicBezTo>
                    <a:pt x="1100" y="1001"/>
                    <a:pt x="1015" y="1039"/>
                    <a:pt x="1008" y="1039"/>
                  </a:cubicBezTo>
                  <a:cubicBezTo>
                    <a:pt x="993" y="1047"/>
                    <a:pt x="993" y="1085"/>
                    <a:pt x="993" y="1085"/>
                  </a:cubicBezTo>
                  <a:cubicBezTo>
                    <a:pt x="954" y="1077"/>
                    <a:pt x="916" y="1054"/>
                    <a:pt x="878" y="1069"/>
                  </a:cubicBezTo>
                  <a:cubicBezTo>
                    <a:pt x="855" y="1077"/>
                    <a:pt x="871" y="1131"/>
                    <a:pt x="848" y="1131"/>
                  </a:cubicBezTo>
                  <a:cubicBezTo>
                    <a:pt x="817" y="1138"/>
                    <a:pt x="786" y="1115"/>
                    <a:pt x="763" y="1092"/>
                  </a:cubicBezTo>
                  <a:cubicBezTo>
                    <a:pt x="756" y="1077"/>
                    <a:pt x="771" y="1047"/>
                    <a:pt x="756" y="1031"/>
                  </a:cubicBezTo>
                  <a:cubicBezTo>
                    <a:pt x="733" y="1008"/>
                    <a:pt x="702" y="1008"/>
                    <a:pt x="679" y="1016"/>
                  </a:cubicBezTo>
                  <a:cubicBezTo>
                    <a:pt x="649" y="1024"/>
                    <a:pt x="626" y="1054"/>
                    <a:pt x="596" y="1069"/>
                  </a:cubicBezTo>
                  <a:lnTo>
                    <a:pt x="596" y="1069"/>
                  </a:lnTo>
                  <a:cubicBezTo>
                    <a:pt x="596" y="1062"/>
                    <a:pt x="580" y="1054"/>
                    <a:pt x="573" y="1054"/>
                  </a:cubicBezTo>
                  <a:cubicBezTo>
                    <a:pt x="565" y="1047"/>
                    <a:pt x="557" y="1039"/>
                    <a:pt x="550" y="1031"/>
                  </a:cubicBezTo>
                  <a:cubicBezTo>
                    <a:pt x="527" y="1008"/>
                    <a:pt x="534" y="1016"/>
                    <a:pt x="504" y="1031"/>
                  </a:cubicBezTo>
                  <a:cubicBezTo>
                    <a:pt x="427" y="1077"/>
                    <a:pt x="466" y="985"/>
                    <a:pt x="435" y="962"/>
                  </a:cubicBezTo>
                  <a:cubicBezTo>
                    <a:pt x="404" y="932"/>
                    <a:pt x="404" y="932"/>
                    <a:pt x="404" y="886"/>
                  </a:cubicBezTo>
                  <a:cubicBezTo>
                    <a:pt x="412" y="825"/>
                    <a:pt x="359" y="795"/>
                    <a:pt x="343" y="749"/>
                  </a:cubicBezTo>
                  <a:cubicBezTo>
                    <a:pt x="336" y="741"/>
                    <a:pt x="305" y="710"/>
                    <a:pt x="290" y="703"/>
                  </a:cubicBezTo>
                  <a:cubicBezTo>
                    <a:pt x="267" y="687"/>
                    <a:pt x="252" y="657"/>
                    <a:pt x="236" y="634"/>
                  </a:cubicBezTo>
                  <a:lnTo>
                    <a:pt x="236" y="634"/>
                  </a:lnTo>
                  <a:cubicBezTo>
                    <a:pt x="229" y="626"/>
                    <a:pt x="198" y="611"/>
                    <a:pt x="206" y="603"/>
                  </a:cubicBezTo>
                  <a:lnTo>
                    <a:pt x="206" y="603"/>
                  </a:lnTo>
                  <a:cubicBezTo>
                    <a:pt x="282" y="581"/>
                    <a:pt x="336" y="573"/>
                    <a:pt x="282" y="481"/>
                  </a:cubicBezTo>
                  <a:cubicBezTo>
                    <a:pt x="244" y="428"/>
                    <a:pt x="175" y="382"/>
                    <a:pt x="114" y="351"/>
                  </a:cubicBezTo>
                  <a:cubicBezTo>
                    <a:pt x="46" y="321"/>
                    <a:pt x="46" y="321"/>
                    <a:pt x="46" y="321"/>
                  </a:cubicBezTo>
                  <a:lnTo>
                    <a:pt x="46" y="321"/>
                  </a:lnTo>
                  <a:cubicBezTo>
                    <a:pt x="30" y="290"/>
                    <a:pt x="15" y="267"/>
                    <a:pt x="0" y="237"/>
                  </a:cubicBezTo>
                  <a:lnTo>
                    <a:pt x="0" y="237"/>
                  </a:lnTo>
                  <a:cubicBezTo>
                    <a:pt x="15" y="229"/>
                    <a:pt x="61" y="183"/>
                    <a:pt x="84" y="183"/>
                  </a:cubicBezTo>
                  <a:cubicBezTo>
                    <a:pt x="107" y="176"/>
                    <a:pt x="114" y="199"/>
                    <a:pt x="137" y="206"/>
                  </a:cubicBezTo>
                  <a:cubicBezTo>
                    <a:pt x="175" y="214"/>
                    <a:pt x="236" y="214"/>
                    <a:pt x="275" y="206"/>
                  </a:cubicBezTo>
                  <a:lnTo>
                    <a:pt x="275" y="206"/>
                  </a:lnTo>
                  <a:cubicBezTo>
                    <a:pt x="343" y="290"/>
                    <a:pt x="427" y="336"/>
                    <a:pt x="511" y="275"/>
                  </a:cubicBezTo>
                  <a:cubicBezTo>
                    <a:pt x="527" y="260"/>
                    <a:pt x="565" y="214"/>
                    <a:pt x="580" y="176"/>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27" name="Freeform 15">
              <a:extLst>
                <a:ext uri="{FF2B5EF4-FFF2-40B4-BE49-F238E27FC236}">
                  <a16:creationId xmlns:a16="http://schemas.microsoft.com/office/drawing/2014/main" id="{1E055E2B-48B3-43AC-BCDB-218F42BEF6EA}"/>
                </a:ext>
              </a:extLst>
            </p:cNvPr>
            <p:cNvSpPr>
              <a:spLocks noChangeArrowheads="1"/>
            </p:cNvSpPr>
            <p:nvPr/>
          </p:nvSpPr>
          <p:spPr bwMode="auto">
            <a:xfrm>
              <a:off x="6043220" y="7272338"/>
              <a:ext cx="280969" cy="258762"/>
            </a:xfrm>
            <a:custGeom>
              <a:avLst/>
              <a:gdLst>
                <a:gd name="T0" fmla="*/ 488 w 779"/>
                <a:gd name="T1" fmla="*/ 229 h 719"/>
                <a:gd name="T2" fmla="*/ 488 w 779"/>
                <a:gd name="T3" fmla="*/ 229 h 719"/>
                <a:gd name="T4" fmla="*/ 518 w 779"/>
                <a:gd name="T5" fmla="*/ 343 h 719"/>
                <a:gd name="T6" fmla="*/ 114 w 779"/>
                <a:gd name="T7" fmla="*/ 0 h 719"/>
                <a:gd name="T8" fmla="*/ 30 w 779"/>
                <a:gd name="T9" fmla="*/ 7 h 719"/>
                <a:gd name="T10" fmla="*/ 30 w 779"/>
                <a:gd name="T11" fmla="*/ 7 h 719"/>
                <a:gd name="T12" fmla="*/ 0 w 779"/>
                <a:gd name="T13" fmla="*/ 99 h 719"/>
                <a:gd name="T14" fmla="*/ 30 w 779"/>
                <a:gd name="T15" fmla="*/ 160 h 719"/>
                <a:gd name="T16" fmla="*/ 61 w 779"/>
                <a:gd name="T17" fmla="*/ 145 h 719"/>
                <a:gd name="T18" fmla="*/ 91 w 779"/>
                <a:gd name="T19" fmla="*/ 198 h 719"/>
                <a:gd name="T20" fmla="*/ 61 w 779"/>
                <a:gd name="T21" fmla="*/ 236 h 719"/>
                <a:gd name="T22" fmla="*/ 84 w 779"/>
                <a:gd name="T23" fmla="*/ 282 h 719"/>
                <a:gd name="T24" fmla="*/ 122 w 779"/>
                <a:gd name="T25" fmla="*/ 297 h 719"/>
                <a:gd name="T26" fmla="*/ 130 w 779"/>
                <a:gd name="T27" fmla="*/ 374 h 719"/>
                <a:gd name="T28" fmla="*/ 168 w 779"/>
                <a:gd name="T29" fmla="*/ 435 h 719"/>
                <a:gd name="T30" fmla="*/ 221 w 779"/>
                <a:gd name="T31" fmla="*/ 519 h 719"/>
                <a:gd name="T32" fmla="*/ 296 w 779"/>
                <a:gd name="T33" fmla="*/ 504 h 719"/>
                <a:gd name="T34" fmla="*/ 327 w 779"/>
                <a:gd name="T35" fmla="*/ 511 h 719"/>
                <a:gd name="T36" fmla="*/ 335 w 779"/>
                <a:gd name="T37" fmla="*/ 618 h 719"/>
                <a:gd name="T38" fmla="*/ 381 w 779"/>
                <a:gd name="T39" fmla="*/ 626 h 719"/>
                <a:gd name="T40" fmla="*/ 404 w 779"/>
                <a:gd name="T41" fmla="*/ 718 h 719"/>
                <a:gd name="T42" fmla="*/ 404 w 779"/>
                <a:gd name="T43" fmla="*/ 718 h 719"/>
                <a:gd name="T44" fmla="*/ 472 w 779"/>
                <a:gd name="T45" fmla="*/ 687 h 719"/>
                <a:gd name="T46" fmla="*/ 549 w 779"/>
                <a:gd name="T47" fmla="*/ 664 h 719"/>
                <a:gd name="T48" fmla="*/ 602 w 779"/>
                <a:gd name="T49" fmla="*/ 588 h 719"/>
                <a:gd name="T50" fmla="*/ 678 w 779"/>
                <a:gd name="T51" fmla="*/ 542 h 719"/>
                <a:gd name="T52" fmla="*/ 678 w 779"/>
                <a:gd name="T53" fmla="*/ 542 h 719"/>
                <a:gd name="T54" fmla="*/ 648 w 779"/>
                <a:gd name="T55" fmla="*/ 511 h 719"/>
                <a:gd name="T56" fmla="*/ 648 w 779"/>
                <a:gd name="T57" fmla="*/ 511 h 719"/>
                <a:gd name="T58" fmla="*/ 724 w 779"/>
                <a:gd name="T59" fmla="*/ 389 h 719"/>
                <a:gd name="T60" fmla="*/ 556 w 779"/>
                <a:gd name="T61" fmla="*/ 259 h 719"/>
                <a:gd name="T62" fmla="*/ 488 w 779"/>
                <a:gd name="T63" fmla="*/ 22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9" h="719">
                  <a:moveTo>
                    <a:pt x="488" y="229"/>
                  </a:moveTo>
                  <a:lnTo>
                    <a:pt x="488" y="229"/>
                  </a:lnTo>
                  <a:cubicBezTo>
                    <a:pt x="503" y="259"/>
                    <a:pt x="518" y="297"/>
                    <a:pt x="518" y="343"/>
                  </a:cubicBezTo>
                  <a:cubicBezTo>
                    <a:pt x="426" y="366"/>
                    <a:pt x="206" y="0"/>
                    <a:pt x="114" y="0"/>
                  </a:cubicBezTo>
                  <a:cubicBezTo>
                    <a:pt x="84" y="0"/>
                    <a:pt x="61" y="0"/>
                    <a:pt x="30" y="7"/>
                  </a:cubicBezTo>
                  <a:lnTo>
                    <a:pt x="30" y="7"/>
                  </a:lnTo>
                  <a:cubicBezTo>
                    <a:pt x="22" y="45"/>
                    <a:pt x="7" y="53"/>
                    <a:pt x="0" y="99"/>
                  </a:cubicBezTo>
                  <a:cubicBezTo>
                    <a:pt x="0" y="114"/>
                    <a:pt x="15" y="145"/>
                    <a:pt x="30" y="160"/>
                  </a:cubicBezTo>
                  <a:cubicBezTo>
                    <a:pt x="38" y="160"/>
                    <a:pt x="53" y="145"/>
                    <a:pt x="61" y="145"/>
                  </a:cubicBezTo>
                  <a:cubicBezTo>
                    <a:pt x="76" y="160"/>
                    <a:pt x="91" y="175"/>
                    <a:pt x="91" y="198"/>
                  </a:cubicBezTo>
                  <a:cubicBezTo>
                    <a:pt x="91" y="214"/>
                    <a:pt x="61" y="221"/>
                    <a:pt x="61" y="236"/>
                  </a:cubicBezTo>
                  <a:cubicBezTo>
                    <a:pt x="61" y="252"/>
                    <a:pt x="76" y="267"/>
                    <a:pt x="84" y="282"/>
                  </a:cubicBezTo>
                  <a:cubicBezTo>
                    <a:pt x="99" y="290"/>
                    <a:pt x="122" y="282"/>
                    <a:pt x="122" y="297"/>
                  </a:cubicBezTo>
                  <a:cubicBezTo>
                    <a:pt x="137" y="320"/>
                    <a:pt x="122" y="351"/>
                    <a:pt x="130" y="374"/>
                  </a:cubicBezTo>
                  <a:cubicBezTo>
                    <a:pt x="137" y="397"/>
                    <a:pt x="160" y="412"/>
                    <a:pt x="168" y="435"/>
                  </a:cubicBezTo>
                  <a:cubicBezTo>
                    <a:pt x="191" y="458"/>
                    <a:pt x="191" y="504"/>
                    <a:pt x="221" y="519"/>
                  </a:cubicBezTo>
                  <a:cubicBezTo>
                    <a:pt x="244" y="527"/>
                    <a:pt x="275" y="504"/>
                    <a:pt x="296" y="504"/>
                  </a:cubicBezTo>
                  <a:cubicBezTo>
                    <a:pt x="304" y="504"/>
                    <a:pt x="327" y="504"/>
                    <a:pt x="327" y="511"/>
                  </a:cubicBezTo>
                  <a:cubicBezTo>
                    <a:pt x="342" y="550"/>
                    <a:pt x="319" y="588"/>
                    <a:pt x="335" y="618"/>
                  </a:cubicBezTo>
                  <a:cubicBezTo>
                    <a:pt x="342" y="634"/>
                    <a:pt x="373" y="618"/>
                    <a:pt x="381" y="626"/>
                  </a:cubicBezTo>
                  <a:cubicBezTo>
                    <a:pt x="396" y="657"/>
                    <a:pt x="396" y="687"/>
                    <a:pt x="404" y="718"/>
                  </a:cubicBezTo>
                  <a:lnTo>
                    <a:pt x="404" y="718"/>
                  </a:lnTo>
                  <a:cubicBezTo>
                    <a:pt x="426" y="710"/>
                    <a:pt x="449" y="695"/>
                    <a:pt x="472" y="687"/>
                  </a:cubicBezTo>
                  <a:cubicBezTo>
                    <a:pt x="495" y="680"/>
                    <a:pt x="533" y="680"/>
                    <a:pt x="549" y="664"/>
                  </a:cubicBezTo>
                  <a:cubicBezTo>
                    <a:pt x="571" y="641"/>
                    <a:pt x="579" y="611"/>
                    <a:pt x="602" y="588"/>
                  </a:cubicBezTo>
                  <a:cubicBezTo>
                    <a:pt x="625" y="572"/>
                    <a:pt x="648" y="557"/>
                    <a:pt x="678" y="542"/>
                  </a:cubicBezTo>
                  <a:lnTo>
                    <a:pt x="678" y="542"/>
                  </a:lnTo>
                  <a:cubicBezTo>
                    <a:pt x="671" y="534"/>
                    <a:pt x="640" y="519"/>
                    <a:pt x="648" y="511"/>
                  </a:cubicBezTo>
                  <a:lnTo>
                    <a:pt x="648" y="511"/>
                  </a:lnTo>
                  <a:cubicBezTo>
                    <a:pt x="724" y="489"/>
                    <a:pt x="778" y="481"/>
                    <a:pt x="724" y="389"/>
                  </a:cubicBezTo>
                  <a:cubicBezTo>
                    <a:pt x="686" y="336"/>
                    <a:pt x="617" y="290"/>
                    <a:pt x="556" y="259"/>
                  </a:cubicBezTo>
                  <a:cubicBezTo>
                    <a:pt x="488" y="229"/>
                    <a:pt x="488" y="229"/>
                    <a:pt x="488" y="229"/>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28" name="Freeform 16">
              <a:extLst>
                <a:ext uri="{FF2B5EF4-FFF2-40B4-BE49-F238E27FC236}">
                  <a16:creationId xmlns:a16="http://schemas.microsoft.com/office/drawing/2014/main" id="{E6F70F08-4343-4F8F-8F32-FF8ABE1ECDB7}"/>
                </a:ext>
              </a:extLst>
            </p:cNvPr>
            <p:cNvSpPr>
              <a:spLocks noChangeArrowheads="1"/>
            </p:cNvSpPr>
            <p:nvPr/>
          </p:nvSpPr>
          <p:spPr bwMode="auto">
            <a:xfrm>
              <a:off x="6054330" y="7466013"/>
              <a:ext cx="374626" cy="258762"/>
            </a:xfrm>
            <a:custGeom>
              <a:avLst/>
              <a:gdLst>
                <a:gd name="T0" fmla="*/ 1008 w 1039"/>
                <a:gd name="T1" fmla="*/ 435 h 719"/>
                <a:gd name="T2" fmla="*/ 1008 w 1039"/>
                <a:gd name="T3" fmla="*/ 435 h 719"/>
                <a:gd name="T4" fmla="*/ 985 w 1039"/>
                <a:gd name="T5" fmla="*/ 420 h 719"/>
                <a:gd name="T6" fmla="*/ 962 w 1039"/>
                <a:gd name="T7" fmla="*/ 397 h 719"/>
                <a:gd name="T8" fmla="*/ 916 w 1039"/>
                <a:gd name="T9" fmla="*/ 397 h 719"/>
                <a:gd name="T10" fmla="*/ 847 w 1039"/>
                <a:gd name="T11" fmla="*/ 328 h 719"/>
                <a:gd name="T12" fmla="*/ 816 w 1039"/>
                <a:gd name="T13" fmla="*/ 252 h 719"/>
                <a:gd name="T14" fmla="*/ 755 w 1039"/>
                <a:gd name="T15" fmla="*/ 115 h 719"/>
                <a:gd name="T16" fmla="*/ 702 w 1039"/>
                <a:gd name="T17" fmla="*/ 69 h 719"/>
                <a:gd name="T18" fmla="*/ 648 w 1039"/>
                <a:gd name="T19" fmla="*/ 0 h 719"/>
                <a:gd name="T20" fmla="*/ 648 w 1039"/>
                <a:gd name="T21" fmla="*/ 0 h 719"/>
                <a:gd name="T22" fmla="*/ 572 w 1039"/>
                <a:gd name="T23" fmla="*/ 46 h 719"/>
                <a:gd name="T24" fmla="*/ 519 w 1039"/>
                <a:gd name="T25" fmla="*/ 122 h 719"/>
                <a:gd name="T26" fmla="*/ 442 w 1039"/>
                <a:gd name="T27" fmla="*/ 145 h 719"/>
                <a:gd name="T28" fmla="*/ 374 w 1039"/>
                <a:gd name="T29" fmla="*/ 176 h 719"/>
                <a:gd name="T30" fmla="*/ 374 w 1039"/>
                <a:gd name="T31" fmla="*/ 176 h 719"/>
                <a:gd name="T32" fmla="*/ 358 w 1039"/>
                <a:gd name="T33" fmla="*/ 260 h 719"/>
                <a:gd name="T34" fmla="*/ 381 w 1039"/>
                <a:gd name="T35" fmla="*/ 290 h 719"/>
                <a:gd name="T36" fmla="*/ 358 w 1039"/>
                <a:gd name="T37" fmla="*/ 382 h 719"/>
                <a:gd name="T38" fmla="*/ 458 w 1039"/>
                <a:gd name="T39" fmla="*/ 420 h 719"/>
                <a:gd name="T40" fmla="*/ 442 w 1039"/>
                <a:gd name="T41" fmla="*/ 481 h 719"/>
                <a:gd name="T42" fmla="*/ 274 w 1039"/>
                <a:gd name="T43" fmla="*/ 497 h 719"/>
                <a:gd name="T44" fmla="*/ 100 w 1039"/>
                <a:gd name="T45" fmla="*/ 512 h 719"/>
                <a:gd name="T46" fmla="*/ 0 w 1039"/>
                <a:gd name="T47" fmla="*/ 665 h 719"/>
                <a:gd name="T48" fmla="*/ 0 w 1039"/>
                <a:gd name="T49" fmla="*/ 665 h 719"/>
                <a:gd name="T50" fmla="*/ 92 w 1039"/>
                <a:gd name="T51" fmla="*/ 687 h 719"/>
                <a:gd name="T52" fmla="*/ 206 w 1039"/>
                <a:gd name="T53" fmla="*/ 710 h 719"/>
                <a:gd name="T54" fmla="*/ 305 w 1039"/>
                <a:gd name="T55" fmla="*/ 634 h 719"/>
                <a:gd name="T56" fmla="*/ 366 w 1039"/>
                <a:gd name="T57" fmla="*/ 680 h 719"/>
                <a:gd name="T58" fmla="*/ 366 w 1039"/>
                <a:gd name="T59" fmla="*/ 680 h 719"/>
                <a:gd name="T60" fmla="*/ 419 w 1039"/>
                <a:gd name="T61" fmla="*/ 649 h 719"/>
                <a:gd name="T62" fmla="*/ 519 w 1039"/>
                <a:gd name="T63" fmla="*/ 573 h 719"/>
                <a:gd name="T64" fmla="*/ 587 w 1039"/>
                <a:gd name="T65" fmla="*/ 504 h 719"/>
                <a:gd name="T66" fmla="*/ 633 w 1039"/>
                <a:gd name="T67" fmla="*/ 474 h 719"/>
                <a:gd name="T68" fmla="*/ 763 w 1039"/>
                <a:gd name="T69" fmla="*/ 519 h 719"/>
                <a:gd name="T70" fmla="*/ 885 w 1039"/>
                <a:gd name="T71" fmla="*/ 588 h 719"/>
                <a:gd name="T72" fmla="*/ 939 w 1039"/>
                <a:gd name="T73" fmla="*/ 619 h 719"/>
                <a:gd name="T74" fmla="*/ 1023 w 1039"/>
                <a:gd name="T75" fmla="*/ 512 h 719"/>
                <a:gd name="T76" fmla="*/ 1008 w 1039"/>
                <a:gd name="T77" fmla="*/ 435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39" h="719">
                  <a:moveTo>
                    <a:pt x="1008" y="435"/>
                  </a:moveTo>
                  <a:lnTo>
                    <a:pt x="1008" y="435"/>
                  </a:lnTo>
                  <a:cubicBezTo>
                    <a:pt x="1008" y="428"/>
                    <a:pt x="992" y="420"/>
                    <a:pt x="985" y="420"/>
                  </a:cubicBezTo>
                  <a:cubicBezTo>
                    <a:pt x="977" y="413"/>
                    <a:pt x="969" y="405"/>
                    <a:pt x="962" y="397"/>
                  </a:cubicBezTo>
                  <a:cubicBezTo>
                    <a:pt x="939" y="374"/>
                    <a:pt x="946" y="382"/>
                    <a:pt x="916" y="397"/>
                  </a:cubicBezTo>
                  <a:cubicBezTo>
                    <a:pt x="839" y="443"/>
                    <a:pt x="878" y="351"/>
                    <a:pt x="847" y="328"/>
                  </a:cubicBezTo>
                  <a:cubicBezTo>
                    <a:pt x="816" y="298"/>
                    <a:pt x="816" y="298"/>
                    <a:pt x="816" y="252"/>
                  </a:cubicBezTo>
                  <a:cubicBezTo>
                    <a:pt x="824" y="191"/>
                    <a:pt x="771" y="161"/>
                    <a:pt x="755" y="115"/>
                  </a:cubicBezTo>
                  <a:cubicBezTo>
                    <a:pt x="748" y="107"/>
                    <a:pt x="717" y="76"/>
                    <a:pt x="702" y="69"/>
                  </a:cubicBezTo>
                  <a:cubicBezTo>
                    <a:pt x="679" y="53"/>
                    <a:pt x="664" y="23"/>
                    <a:pt x="648" y="0"/>
                  </a:cubicBezTo>
                  <a:lnTo>
                    <a:pt x="648" y="0"/>
                  </a:lnTo>
                  <a:cubicBezTo>
                    <a:pt x="618" y="15"/>
                    <a:pt x="595" y="30"/>
                    <a:pt x="572" y="46"/>
                  </a:cubicBezTo>
                  <a:cubicBezTo>
                    <a:pt x="549" y="69"/>
                    <a:pt x="541" y="99"/>
                    <a:pt x="519" y="122"/>
                  </a:cubicBezTo>
                  <a:cubicBezTo>
                    <a:pt x="503" y="138"/>
                    <a:pt x="465" y="138"/>
                    <a:pt x="442" y="145"/>
                  </a:cubicBezTo>
                  <a:cubicBezTo>
                    <a:pt x="419" y="153"/>
                    <a:pt x="396" y="168"/>
                    <a:pt x="374" y="176"/>
                  </a:cubicBezTo>
                  <a:lnTo>
                    <a:pt x="374" y="176"/>
                  </a:lnTo>
                  <a:cubicBezTo>
                    <a:pt x="374" y="206"/>
                    <a:pt x="358" y="229"/>
                    <a:pt x="358" y="260"/>
                  </a:cubicBezTo>
                  <a:cubicBezTo>
                    <a:pt x="358" y="275"/>
                    <a:pt x="381" y="283"/>
                    <a:pt x="381" y="290"/>
                  </a:cubicBezTo>
                  <a:cubicBezTo>
                    <a:pt x="381" y="321"/>
                    <a:pt x="343" y="351"/>
                    <a:pt x="358" y="382"/>
                  </a:cubicBezTo>
                  <a:cubicBezTo>
                    <a:pt x="374" y="413"/>
                    <a:pt x="435" y="390"/>
                    <a:pt x="458" y="420"/>
                  </a:cubicBezTo>
                  <a:cubicBezTo>
                    <a:pt x="473" y="435"/>
                    <a:pt x="465" y="474"/>
                    <a:pt x="442" y="481"/>
                  </a:cubicBezTo>
                  <a:cubicBezTo>
                    <a:pt x="389" y="504"/>
                    <a:pt x="328" y="497"/>
                    <a:pt x="274" y="497"/>
                  </a:cubicBezTo>
                  <a:cubicBezTo>
                    <a:pt x="214" y="504"/>
                    <a:pt x="145" y="481"/>
                    <a:pt x="100" y="512"/>
                  </a:cubicBezTo>
                  <a:cubicBezTo>
                    <a:pt x="46" y="542"/>
                    <a:pt x="31" y="611"/>
                    <a:pt x="0" y="665"/>
                  </a:cubicBezTo>
                  <a:lnTo>
                    <a:pt x="0" y="665"/>
                  </a:lnTo>
                  <a:cubicBezTo>
                    <a:pt x="31" y="672"/>
                    <a:pt x="61" y="680"/>
                    <a:pt x="92" y="687"/>
                  </a:cubicBezTo>
                  <a:cubicBezTo>
                    <a:pt x="130" y="695"/>
                    <a:pt x="168" y="718"/>
                    <a:pt x="206" y="710"/>
                  </a:cubicBezTo>
                  <a:cubicBezTo>
                    <a:pt x="245" y="695"/>
                    <a:pt x="260" y="642"/>
                    <a:pt x="305" y="634"/>
                  </a:cubicBezTo>
                  <a:cubicBezTo>
                    <a:pt x="328" y="626"/>
                    <a:pt x="351" y="665"/>
                    <a:pt x="366" y="680"/>
                  </a:cubicBezTo>
                  <a:lnTo>
                    <a:pt x="366" y="680"/>
                  </a:lnTo>
                  <a:cubicBezTo>
                    <a:pt x="381" y="672"/>
                    <a:pt x="412" y="657"/>
                    <a:pt x="419" y="649"/>
                  </a:cubicBezTo>
                  <a:cubicBezTo>
                    <a:pt x="473" y="611"/>
                    <a:pt x="442" y="558"/>
                    <a:pt x="519" y="573"/>
                  </a:cubicBezTo>
                  <a:cubicBezTo>
                    <a:pt x="580" y="580"/>
                    <a:pt x="557" y="519"/>
                    <a:pt x="587" y="504"/>
                  </a:cubicBezTo>
                  <a:cubicBezTo>
                    <a:pt x="603" y="497"/>
                    <a:pt x="626" y="489"/>
                    <a:pt x="633" y="474"/>
                  </a:cubicBezTo>
                  <a:cubicBezTo>
                    <a:pt x="679" y="466"/>
                    <a:pt x="710" y="558"/>
                    <a:pt x="763" y="519"/>
                  </a:cubicBezTo>
                  <a:cubicBezTo>
                    <a:pt x="816" y="481"/>
                    <a:pt x="855" y="542"/>
                    <a:pt x="885" y="588"/>
                  </a:cubicBezTo>
                  <a:cubicBezTo>
                    <a:pt x="900" y="626"/>
                    <a:pt x="908" y="657"/>
                    <a:pt x="939" y="619"/>
                  </a:cubicBezTo>
                  <a:cubicBezTo>
                    <a:pt x="977" y="573"/>
                    <a:pt x="1038" y="580"/>
                    <a:pt x="1023" y="512"/>
                  </a:cubicBezTo>
                  <a:cubicBezTo>
                    <a:pt x="1023" y="497"/>
                    <a:pt x="1015" y="435"/>
                    <a:pt x="1008" y="435"/>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29" name="Freeform 17">
              <a:extLst>
                <a:ext uri="{FF2B5EF4-FFF2-40B4-BE49-F238E27FC236}">
                  <a16:creationId xmlns:a16="http://schemas.microsoft.com/office/drawing/2014/main" id="{020664F7-4782-4252-BE24-EE7BB0A8B920}"/>
                </a:ext>
              </a:extLst>
            </p:cNvPr>
            <p:cNvSpPr>
              <a:spLocks noChangeArrowheads="1"/>
            </p:cNvSpPr>
            <p:nvPr/>
          </p:nvSpPr>
          <p:spPr bwMode="auto">
            <a:xfrm>
              <a:off x="6132114" y="7189789"/>
              <a:ext cx="169851" cy="134937"/>
            </a:xfrm>
            <a:custGeom>
              <a:avLst/>
              <a:gdLst>
                <a:gd name="T0" fmla="*/ 198 w 474"/>
                <a:gd name="T1" fmla="*/ 374 h 375"/>
                <a:gd name="T2" fmla="*/ 198 w 474"/>
                <a:gd name="T3" fmla="*/ 374 h 375"/>
                <a:gd name="T4" fmla="*/ 282 w 474"/>
                <a:gd name="T5" fmla="*/ 320 h 375"/>
                <a:gd name="T6" fmla="*/ 335 w 474"/>
                <a:gd name="T7" fmla="*/ 343 h 375"/>
                <a:gd name="T8" fmla="*/ 473 w 474"/>
                <a:gd name="T9" fmla="*/ 343 h 375"/>
                <a:gd name="T10" fmla="*/ 473 w 474"/>
                <a:gd name="T11" fmla="*/ 343 h 375"/>
                <a:gd name="T12" fmla="*/ 297 w 474"/>
                <a:gd name="T13" fmla="*/ 0 h 375"/>
                <a:gd name="T14" fmla="*/ 114 w 474"/>
                <a:gd name="T15" fmla="*/ 99 h 375"/>
                <a:gd name="T16" fmla="*/ 175 w 474"/>
                <a:gd name="T17" fmla="*/ 328 h 375"/>
                <a:gd name="T18" fmla="*/ 198 w 474"/>
                <a:gd name="T19" fmla="*/ 37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375">
                  <a:moveTo>
                    <a:pt x="198" y="374"/>
                  </a:moveTo>
                  <a:lnTo>
                    <a:pt x="198" y="374"/>
                  </a:lnTo>
                  <a:cubicBezTo>
                    <a:pt x="213" y="366"/>
                    <a:pt x="259" y="320"/>
                    <a:pt x="282" y="320"/>
                  </a:cubicBezTo>
                  <a:cubicBezTo>
                    <a:pt x="305" y="313"/>
                    <a:pt x="312" y="336"/>
                    <a:pt x="335" y="343"/>
                  </a:cubicBezTo>
                  <a:cubicBezTo>
                    <a:pt x="373" y="351"/>
                    <a:pt x="434" y="351"/>
                    <a:pt x="473" y="343"/>
                  </a:cubicBezTo>
                  <a:lnTo>
                    <a:pt x="473" y="343"/>
                  </a:lnTo>
                  <a:cubicBezTo>
                    <a:pt x="381" y="236"/>
                    <a:pt x="312" y="68"/>
                    <a:pt x="297" y="0"/>
                  </a:cubicBezTo>
                  <a:cubicBezTo>
                    <a:pt x="266" y="0"/>
                    <a:pt x="167" y="84"/>
                    <a:pt x="114" y="99"/>
                  </a:cubicBezTo>
                  <a:cubicBezTo>
                    <a:pt x="0" y="137"/>
                    <a:pt x="137" y="259"/>
                    <a:pt x="175" y="328"/>
                  </a:cubicBezTo>
                  <a:cubicBezTo>
                    <a:pt x="182" y="343"/>
                    <a:pt x="190" y="359"/>
                    <a:pt x="198" y="374"/>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30" name="Freeform 18">
              <a:extLst>
                <a:ext uri="{FF2B5EF4-FFF2-40B4-BE49-F238E27FC236}">
                  <a16:creationId xmlns:a16="http://schemas.microsoft.com/office/drawing/2014/main" id="{4A2F66EB-5954-4543-B1F3-A580328A4A98}"/>
                </a:ext>
              </a:extLst>
            </p:cNvPr>
            <p:cNvSpPr>
              <a:spLocks noChangeArrowheads="1"/>
            </p:cNvSpPr>
            <p:nvPr/>
          </p:nvSpPr>
          <p:spPr bwMode="auto">
            <a:xfrm>
              <a:off x="5922578" y="7273926"/>
              <a:ext cx="301605" cy="454025"/>
            </a:xfrm>
            <a:custGeom>
              <a:avLst/>
              <a:gdLst>
                <a:gd name="T0" fmla="*/ 366 w 840"/>
                <a:gd name="T1" fmla="*/ 1200 h 1262"/>
                <a:gd name="T2" fmla="*/ 366 w 840"/>
                <a:gd name="T3" fmla="*/ 1200 h 1262"/>
                <a:gd name="T4" fmla="*/ 358 w 840"/>
                <a:gd name="T5" fmla="*/ 1192 h 1262"/>
                <a:gd name="T6" fmla="*/ 358 w 840"/>
                <a:gd name="T7" fmla="*/ 1192 h 1262"/>
                <a:gd name="T8" fmla="*/ 275 w 840"/>
                <a:gd name="T9" fmla="*/ 1245 h 1262"/>
                <a:gd name="T10" fmla="*/ 183 w 840"/>
                <a:gd name="T11" fmla="*/ 1261 h 1262"/>
                <a:gd name="T12" fmla="*/ 183 w 840"/>
                <a:gd name="T13" fmla="*/ 1261 h 1262"/>
                <a:gd name="T14" fmla="*/ 198 w 840"/>
                <a:gd name="T15" fmla="*/ 1177 h 1262"/>
                <a:gd name="T16" fmla="*/ 229 w 840"/>
                <a:gd name="T17" fmla="*/ 1123 h 1262"/>
                <a:gd name="T18" fmla="*/ 191 w 840"/>
                <a:gd name="T19" fmla="*/ 1077 h 1262"/>
                <a:gd name="T20" fmla="*/ 259 w 840"/>
                <a:gd name="T21" fmla="*/ 1009 h 1262"/>
                <a:gd name="T22" fmla="*/ 236 w 840"/>
                <a:gd name="T23" fmla="*/ 948 h 1262"/>
                <a:gd name="T24" fmla="*/ 236 w 840"/>
                <a:gd name="T25" fmla="*/ 948 h 1262"/>
                <a:gd name="T26" fmla="*/ 236 w 840"/>
                <a:gd name="T27" fmla="*/ 886 h 1262"/>
                <a:gd name="T28" fmla="*/ 198 w 840"/>
                <a:gd name="T29" fmla="*/ 802 h 1262"/>
                <a:gd name="T30" fmla="*/ 236 w 840"/>
                <a:gd name="T31" fmla="*/ 779 h 1262"/>
                <a:gd name="T32" fmla="*/ 206 w 840"/>
                <a:gd name="T33" fmla="*/ 734 h 1262"/>
                <a:gd name="T34" fmla="*/ 206 w 840"/>
                <a:gd name="T35" fmla="*/ 688 h 1262"/>
                <a:gd name="T36" fmla="*/ 129 w 840"/>
                <a:gd name="T37" fmla="*/ 680 h 1262"/>
                <a:gd name="T38" fmla="*/ 15 w 840"/>
                <a:gd name="T39" fmla="*/ 680 h 1262"/>
                <a:gd name="T40" fmla="*/ 84 w 840"/>
                <a:gd name="T41" fmla="*/ 611 h 1262"/>
                <a:gd name="T42" fmla="*/ 214 w 840"/>
                <a:gd name="T43" fmla="*/ 466 h 1262"/>
                <a:gd name="T44" fmla="*/ 221 w 840"/>
                <a:gd name="T45" fmla="*/ 336 h 1262"/>
                <a:gd name="T46" fmla="*/ 129 w 840"/>
                <a:gd name="T47" fmla="*/ 275 h 1262"/>
                <a:gd name="T48" fmla="*/ 145 w 840"/>
                <a:gd name="T49" fmla="*/ 107 h 1262"/>
                <a:gd name="T50" fmla="*/ 145 w 840"/>
                <a:gd name="T51" fmla="*/ 107 h 1262"/>
                <a:gd name="T52" fmla="*/ 366 w 840"/>
                <a:gd name="T53" fmla="*/ 0 h 1262"/>
                <a:gd name="T54" fmla="*/ 366 w 840"/>
                <a:gd name="T55" fmla="*/ 0 h 1262"/>
                <a:gd name="T56" fmla="*/ 336 w 840"/>
                <a:gd name="T57" fmla="*/ 92 h 1262"/>
                <a:gd name="T58" fmla="*/ 366 w 840"/>
                <a:gd name="T59" fmla="*/ 153 h 1262"/>
                <a:gd name="T60" fmla="*/ 397 w 840"/>
                <a:gd name="T61" fmla="*/ 138 h 1262"/>
                <a:gd name="T62" fmla="*/ 427 w 840"/>
                <a:gd name="T63" fmla="*/ 191 h 1262"/>
                <a:gd name="T64" fmla="*/ 397 w 840"/>
                <a:gd name="T65" fmla="*/ 229 h 1262"/>
                <a:gd name="T66" fmla="*/ 420 w 840"/>
                <a:gd name="T67" fmla="*/ 275 h 1262"/>
                <a:gd name="T68" fmla="*/ 458 w 840"/>
                <a:gd name="T69" fmla="*/ 290 h 1262"/>
                <a:gd name="T70" fmla="*/ 466 w 840"/>
                <a:gd name="T71" fmla="*/ 367 h 1262"/>
                <a:gd name="T72" fmla="*/ 504 w 840"/>
                <a:gd name="T73" fmla="*/ 428 h 1262"/>
                <a:gd name="T74" fmla="*/ 557 w 840"/>
                <a:gd name="T75" fmla="*/ 512 h 1262"/>
                <a:gd name="T76" fmla="*/ 632 w 840"/>
                <a:gd name="T77" fmla="*/ 497 h 1262"/>
                <a:gd name="T78" fmla="*/ 663 w 840"/>
                <a:gd name="T79" fmla="*/ 504 h 1262"/>
                <a:gd name="T80" fmla="*/ 671 w 840"/>
                <a:gd name="T81" fmla="*/ 611 h 1262"/>
                <a:gd name="T82" fmla="*/ 717 w 840"/>
                <a:gd name="T83" fmla="*/ 619 h 1262"/>
                <a:gd name="T84" fmla="*/ 740 w 840"/>
                <a:gd name="T85" fmla="*/ 711 h 1262"/>
                <a:gd name="T86" fmla="*/ 740 w 840"/>
                <a:gd name="T87" fmla="*/ 711 h 1262"/>
                <a:gd name="T88" fmla="*/ 724 w 840"/>
                <a:gd name="T89" fmla="*/ 795 h 1262"/>
                <a:gd name="T90" fmla="*/ 747 w 840"/>
                <a:gd name="T91" fmla="*/ 825 h 1262"/>
                <a:gd name="T92" fmla="*/ 724 w 840"/>
                <a:gd name="T93" fmla="*/ 917 h 1262"/>
                <a:gd name="T94" fmla="*/ 824 w 840"/>
                <a:gd name="T95" fmla="*/ 955 h 1262"/>
                <a:gd name="T96" fmla="*/ 808 w 840"/>
                <a:gd name="T97" fmla="*/ 1016 h 1262"/>
                <a:gd name="T98" fmla="*/ 640 w 840"/>
                <a:gd name="T99" fmla="*/ 1032 h 1262"/>
                <a:gd name="T100" fmla="*/ 466 w 840"/>
                <a:gd name="T101" fmla="*/ 1047 h 1262"/>
                <a:gd name="T102" fmla="*/ 366 w 840"/>
                <a:gd name="T103" fmla="*/ 120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0" h="1262">
                  <a:moveTo>
                    <a:pt x="366" y="1200"/>
                  </a:moveTo>
                  <a:lnTo>
                    <a:pt x="366" y="1200"/>
                  </a:lnTo>
                  <a:cubicBezTo>
                    <a:pt x="366" y="1200"/>
                    <a:pt x="366" y="1192"/>
                    <a:pt x="358" y="1192"/>
                  </a:cubicBezTo>
                  <a:lnTo>
                    <a:pt x="358" y="1192"/>
                  </a:lnTo>
                  <a:cubicBezTo>
                    <a:pt x="336" y="1215"/>
                    <a:pt x="305" y="1238"/>
                    <a:pt x="275" y="1245"/>
                  </a:cubicBezTo>
                  <a:cubicBezTo>
                    <a:pt x="244" y="1261"/>
                    <a:pt x="214" y="1261"/>
                    <a:pt x="183" y="1261"/>
                  </a:cubicBezTo>
                  <a:lnTo>
                    <a:pt x="183" y="1261"/>
                  </a:lnTo>
                  <a:cubicBezTo>
                    <a:pt x="191" y="1238"/>
                    <a:pt x="191" y="1207"/>
                    <a:pt x="198" y="1177"/>
                  </a:cubicBezTo>
                  <a:cubicBezTo>
                    <a:pt x="206" y="1161"/>
                    <a:pt x="229" y="1146"/>
                    <a:pt x="229" y="1123"/>
                  </a:cubicBezTo>
                  <a:cubicBezTo>
                    <a:pt x="229" y="1100"/>
                    <a:pt x="183" y="1093"/>
                    <a:pt x="191" y="1077"/>
                  </a:cubicBezTo>
                  <a:cubicBezTo>
                    <a:pt x="198" y="1047"/>
                    <a:pt x="244" y="1039"/>
                    <a:pt x="259" y="1009"/>
                  </a:cubicBezTo>
                  <a:cubicBezTo>
                    <a:pt x="267" y="993"/>
                    <a:pt x="244" y="970"/>
                    <a:pt x="236" y="948"/>
                  </a:cubicBezTo>
                  <a:lnTo>
                    <a:pt x="236" y="948"/>
                  </a:lnTo>
                  <a:cubicBezTo>
                    <a:pt x="236" y="925"/>
                    <a:pt x="244" y="909"/>
                    <a:pt x="236" y="886"/>
                  </a:cubicBezTo>
                  <a:cubicBezTo>
                    <a:pt x="229" y="856"/>
                    <a:pt x="198" y="833"/>
                    <a:pt x="198" y="802"/>
                  </a:cubicBezTo>
                  <a:cubicBezTo>
                    <a:pt x="198" y="787"/>
                    <a:pt x="229" y="795"/>
                    <a:pt x="236" y="779"/>
                  </a:cubicBezTo>
                  <a:cubicBezTo>
                    <a:pt x="236" y="764"/>
                    <a:pt x="214" y="749"/>
                    <a:pt x="206" y="734"/>
                  </a:cubicBezTo>
                  <a:cubicBezTo>
                    <a:pt x="206" y="718"/>
                    <a:pt x="214" y="696"/>
                    <a:pt x="206" y="688"/>
                  </a:cubicBezTo>
                  <a:cubicBezTo>
                    <a:pt x="183" y="680"/>
                    <a:pt x="152" y="680"/>
                    <a:pt x="129" y="680"/>
                  </a:cubicBezTo>
                  <a:cubicBezTo>
                    <a:pt x="91" y="680"/>
                    <a:pt x="38" y="711"/>
                    <a:pt x="15" y="680"/>
                  </a:cubicBezTo>
                  <a:cubicBezTo>
                    <a:pt x="0" y="657"/>
                    <a:pt x="61" y="634"/>
                    <a:pt x="84" y="611"/>
                  </a:cubicBezTo>
                  <a:cubicBezTo>
                    <a:pt x="129" y="558"/>
                    <a:pt x="191" y="527"/>
                    <a:pt x="214" y="466"/>
                  </a:cubicBezTo>
                  <a:cubicBezTo>
                    <a:pt x="236" y="428"/>
                    <a:pt x="236" y="375"/>
                    <a:pt x="221" y="336"/>
                  </a:cubicBezTo>
                  <a:cubicBezTo>
                    <a:pt x="206" y="298"/>
                    <a:pt x="137" y="313"/>
                    <a:pt x="129" y="275"/>
                  </a:cubicBezTo>
                  <a:cubicBezTo>
                    <a:pt x="106" y="207"/>
                    <a:pt x="137" y="176"/>
                    <a:pt x="145" y="107"/>
                  </a:cubicBezTo>
                  <a:lnTo>
                    <a:pt x="145" y="107"/>
                  </a:lnTo>
                  <a:cubicBezTo>
                    <a:pt x="221" y="69"/>
                    <a:pt x="297" y="23"/>
                    <a:pt x="366" y="0"/>
                  </a:cubicBezTo>
                  <a:lnTo>
                    <a:pt x="366" y="0"/>
                  </a:lnTo>
                  <a:cubicBezTo>
                    <a:pt x="358" y="38"/>
                    <a:pt x="343" y="46"/>
                    <a:pt x="336" y="92"/>
                  </a:cubicBezTo>
                  <a:cubicBezTo>
                    <a:pt x="336" y="107"/>
                    <a:pt x="351" y="138"/>
                    <a:pt x="366" y="153"/>
                  </a:cubicBezTo>
                  <a:cubicBezTo>
                    <a:pt x="374" y="153"/>
                    <a:pt x="389" y="138"/>
                    <a:pt x="397" y="138"/>
                  </a:cubicBezTo>
                  <a:cubicBezTo>
                    <a:pt x="412" y="153"/>
                    <a:pt x="427" y="168"/>
                    <a:pt x="427" y="191"/>
                  </a:cubicBezTo>
                  <a:cubicBezTo>
                    <a:pt x="427" y="207"/>
                    <a:pt x="397" y="214"/>
                    <a:pt x="397" y="229"/>
                  </a:cubicBezTo>
                  <a:cubicBezTo>
                    <a:pt x="397" y="245"/>
                    <a:pt x="412" y="260"/>
                    <a:pt x="420" y="275"/>
                  </a:cubicBezTo>
                  <a:cubicBezTo>
                    <a:pt x="435" y="283"/>
                    <a:pt x="458" y="275"/>
                    <a:pt x="458" y="290"/>
                  </a:cubicBezTo>
                  <a:cubicBezTo>
                    <a:pt x="473" y="313"/>
                    <a:pt x="458" y="344"/>
                    <a:pt x="466" y="367"/>
                  </a:cubicBezTo>
                  <a:cubicBezTo>
                    <a:pt x="473" y="390"/>
                    <a:pt x="496" y="405"/>
                    <a:pt x="504" y="428"/>
                  </a:cubicBezTo>
                  <a:cubicBezTo>
                    <a:pt x="527" y="451"/>
                    <a:pt x="527" y="497"/>
                    <a:pt x="557" y="512"/>
                  </a:cubicBezTo>
                  <a:cubicBezTo>
                    <a:pt x="580" y="520"/>
                    <a:pt x="611" y="497"/>
                    <a:pt x="632" y="497"/>
                  </a:cubicBezTo>
                  <a:cubicBezTo>
                    <a:pt x="640" y="497"/>
                    <a:pt x="663" y="497"/>
                    <a:pt x="663" y="504"/>
                  </a:cubicBezTo>
                  <a:cubicBezTo>
                    <a:pt x="678" y="543"/>
                    <a:pt x="655" y="581"/>
                    <a:pt x="671" y="611"/>
                  </a:cubicBezTo>
                  <a:cubicBezTo>
                    <a:pt x="678" y="627"/>
                    <a:pt x="709" y="611"/>
                    <a:pt x="717" y="619"/>
                  </a:cubicBezTo>
                  <a:cubicBezTo>
                    <a:pt x="732" y="650"/>
                    <a:pt x="732" y="680"/>
                    <a:pt x="740" y="711"/>
                  </a:cubicBezTo>
                  <a:lnTo>
                    <a:pt x="740" y="711"/>
                  </a:lnTo>
                  <a:cubicBezTo>
                    <a:pt x="740" y="741"/>
                    <a:pt x="724" y="764"/>
                    <a:pt x="724" y="795"/>
                  </a:cubicBezTo>
                  <a:cubicBezTo>
                    <a:pt x="724" y="810"/>
                    <a:pt x="747" y="818"/>
                    <a:pt x="747" y="825"/>
                  </a:cubicBezTo>
                  <a:cubicBezTo>
                    <a:pt x="747" y="856"/>
                    <a:pt x="709" y="886"/>
                    <a:pt x="724" y="917"/>
                  </a:cubicBezTo>
                  <a:cubicBezTo>
                    <a:pt x="740" y="948"/>
                    <a:pt x="801" y="925"/>
                    <a:pt x="824" y="955"/>
                  </a:cubicBezTo>
                  <a:cubicBezTo>
                    <a:pt x="839" y="970"/>
                    <a:pt x="831" y="1009"/>
                    <a:pt x="808" y="1016"/>
                  </a:cubicBezTo>
                  <a:cubicBezTo>
                    <a:pt x="755" y="1039"/>
                    <a:pt x="694" y="1032"/>
                    <a:pt x="640" y="1032"/>
                  </a:cubicBezTo>
                  <a:cubicBezTo>
                    <a:pt x="580" y="1039"/>
                    <a:pt x="511" y="1016"/>
                    <a:pt x="466" y="1047"/>
                  </a:cubicBezTo>
                  <a:cubicBezTo>
                    <a:pt x="412" y="1077"/>
                    <a:pt x="397" y="1146"/>
                    <a:pt x="366" y="120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31" name="Freeform 19">
              <a:extLst>
                <a:ext uri="{FF2B5EF4-FFF2-40B4-BE49-F238E27FC236}">
                  <a16:creationId xmlns:a16="http://schemas.microsoft.com/office/drawing/2014/main" id="{5CD07E20-AFF3-4E67-AD92-DCBB3B7B0952}"/>
                </a:ext>
              </a:extLst>
            </p:cNvPr>
            <p:cNvSpPr>
              <a:spLocks noChangeArrowheads="1"/>
            </p:cNvSpPr>
            <p:nvPr/>
          </p:nvSpPr>
          <p:spPr bwMode="auto">
            <a:xfrm>
              <a:off x="5686055" y="7291388"/>
              <a:ext cx="325417" cy="360362"/>
            </a:xfrm>
            <a:custGeom>
              <a:avLst/>
              <a:gdLst>
                <a:gd name="T0" fmla="*/ 802 w 902"/>
                <a:gd name="T1" fmla="*/ 61 h 1002"/>
                <a:gd name="T2" fmla="*/ 802 w 902"/>
                <a:gd name="T3" fmla="*/ 61 h 1002"/>
                <a:gd name="T4" fmla="*/ 786 w 902"/>
                <a:gd name="T5" fmla="*/ 229 h 1002"/>
                <a:gd name="T6" fmla="*/ 878 w 902"/>
                <a:gd name="T7" fmla="*/ 290 h 1002"/>
                <a:gd name="T8" fmla="*/ 871 w 902"/>
                <a:gd name="T9" fmla="*/ 420 h 1002"/>
                <a:gd name="T10" fmla="*/ 741 w 902"/>
                <a:gd name="T11" fmla="*/ 565 h 1002"/>
                <a:gd name="T12" fmla="*/ 672 w 902"/>
                <a:gd name="T13" fmla="*/ 634 h 1002"/>
                <a:gd name="T14" fmla="*/ 786 w 902"/>
                <a:gd name="T15" fmla="*/ 634 h 1002"/>
                <a:gd name="T16" fmla="*/ 863 w 902"/>
                <a:gd name="T17" fmla="*/ 642 h 1002"/>
                <a:gd name="T18" fmla="*/ 863 w 902"/>
                <a:gd name="T19" fmla="*/ 688 h 1002"/>
                <a:gd name="T20" fmla="*/ 893 w 902"/>
                <a:gd name="T21" fmla="*/ 733 h 1002"/>
                <a:gd name="T22" fmla="*/ 855 w 902"/>
                <a:gd name="T23" fmla="*/ 756 h 1002"/>
                <a:gd name="T24" fmla="*/ 893 w 902"/>
                <a:gd name="T25" fmla="*/ 840 h 1002"/>
                <a:gd name="T26" fmla="*/ 893 w 902"/>
                <a:gd name="T27" fmla="*/ 902 h 1002"/>
                <a:gd name="T28" fmla="*/ 893 w 902"/>
                <a:gd name="T29" fmla="*/ 902 h 1002"/>
                <a:gd name="T30" fmla="*/ 878 w 902"/>
                <a:gd name="T31" fmla="*/ 917 h 1002"/>
                <a:gd name="T32" fmla="*/ 832 w 902"/>
                <a:gd name="T33" fmla="*/ 932 h 1002"/>
                <a:gd name="T34" fmla="*/ 763 w 902"/>
                <a:gd name="T35" fmla="*/ 924 h 1002"/>
                <a:gd name="T36" fmla="*/ 741 w 902"/>
                <a:gd name="T37" fmla="*/ 947 h 1002"/>
                <a:gd name="T38" fmla="*/ 687 w 902"/>
                <a:gd name="T39" fmla="*/ 932 h 1002"/>
                <a:gd name="T40" fmla="*/ 664 w 902"/>
                <a:gd name="T41" fmla="*/ 863 h 1002"/>
                <a:gd name="T42" fmla="*/ 679 w 902"/>
                <a:gd name="T43" fmla="*/ 833 h 1002"/>
                <a:gd name="T44" fmla="*/ 634 w 902"/>
                <a:gd name="T45" fmla="*/ 840 h 1002"/>
                <a:gd name="T46" fmla="*/ 588 w 902"/>
                <a:gd name="T47" fmla="*/ 863 h 1002"/>
                <a:gd name="T48" fmla="*/ 542 w 902"/>
                <a:gd name="T49" fmla="*/ 894 h 1002"/>
                <a:gd name="T50" fmla="*/ 466 w 902"/>
                <a:gd name="T51" fmla="*/ 909 h 1002"/>
                <a:gd name="T52" fmla="*/ 389 w 902"/>
                <a:gd name="T53" fmla="*/ 978 h 1002"/>
                <a:gd name="T54" fmla="*/ 328 w 902"/>
                <a:gd name="T55" fmla="*/ 993 h 1002"/>
                <a:gd name="T56" fmla="*/ 275 w 902"/>
                <a:gd name="T57" fmla="*/ 932 h 1002"/>
                <a:gd name="T58" fmla="*/ 214 w 902"/>
                <a:gd name="T59" fmla="*/ 863 h 1002"/>
                <a:gd name="T60" fmla="*/ 198 w 902"/>
                <a:gd name="T61" fmla="*/ 810 h 1002"/>
                <a:gd name="T62" fmla="*/ 152 w 902"/>
                <a:gd name="T63" fmla="*/ 817 h 1002"/>
                <a:gd name="T64" fmla="*/ 68 w 902"/>
                <a:gd name="T65" fmla="*/ 833 h 1002"/>
                <a:gd name="T66" fmla="*/ 53 w 902"/>
                <a:gd name="T67" fmla="*/ 726 h 1002"/>
                <a:gd name="T68" fmla="*/ 84 w 902"/>
                <a:gd name="T69" fmla="*/ 680 h 1002"/>
                <a:gd name="T70" fmla="*/ 61 w 902"/>
                <a:gd name="T71" fmla="*/ 642 h 1002"/>
                <a:gd name="T72" fmla="*/ 38 w 902"/>
                <a:gd name="T73" fmla="*/ 619 h 1002"/>
                <a:gd name="T74" fmla="*/ 30 w 902"/>
                <a:gd name="T75" fmla="*/ 596 h 1002"/>
                <a:gd name="T76" fmla="*/ 0 w 902"/>
                <a:gd name="T77" fmla="*/ 581 h 1002"/>
                <a:gd name="T78" fmla="*/ 38 w 902"/>
                <a:gd name="T79" fmla="*/ 489 h 1002"/>
                <a:gd name="T80" fmla="*/ 99 w 902"/>
                <a:gd name="T81" fmla="*/ 443 h 1002"/>
                <a:gd name="T82" fmla="*/ 114 w 902"/>
                <a:gd name="T83" fmla="*/ 375 h 1002"/>
                <a:gd name="T84" fmla="*/ 137 w 902"/>
                <a:gd name="T85" fmla="*/ 336 h 1002"/>
                <a:gd name="T86" fmla="*/ 152 w 902"/>
                <a:gd name="T87" fmla="*/ 298 h 1002"/>
                <a:gd name="T88" fmla="*/ 114 w 902"/>
                <a:gd name="T89" fmla="*/ 283 h 1002"/>
                <a:gd name="T90" fmla="*/ 53 w 902"/>
                <a:gd name="T91" fmla="*/ 222 h 1002"/>
                <a:gd name="T92" fmla="*/ 30 w 902"/>
                <a:gd name="T93" fmla="*/ 191 h 1002"/>
                <a:gd name="T94" fmla="*/ 30 w 902"/>
                <a:gd name="T95" fmla="*/ 191 h 1002"/>
                <a:gd name="T96" fmla="*/ 76 w 902"/>
                <a:gd name="T97" fmla="*/ 168 h 1002"/>
                <a:gd name="T98" fmla="*/ 237 w 902"/>
                <a:gd name="T99" fmla="*/ 100 h 1002"/>
                <a:gd name="T100" fmla="*/ 221 w 902"/>
                <a:gd name="T101" fmla="*/ 0 h 1002"/>
                <a:gd name="T102" fmla="*/ 404 w 902"/>
                <a:gd name="T103" fmla="*/ 54 h 1002"/>
                <a:gd name="T104" fmla="*/ 580 w 902"/>
                <a:gd name="T105" fmla="*/ 122 h 1002"/>
                <a:gd name="T106" fmla="*/ 802 w 902"/>
                <a:gd name="T107" fmla="*/ 61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2" h="1002">
                  <a:moveTo>
                    <a:pt x="802" y="61"/>
                  </a:moveTo>
                  <a:lnTo>
                    <a:pt x="802" y="61"/>
                  </a:lnTo>
                  <a:cubicBezTo>
                    <a:pt x="794" y="130"/>
                    <a:pt x="763" y="161"/>
                    <a:pt x="786" y="229"/>
                  </a:cubicBezTo>
                  <a:cubicBezTo>
                    <a:pt x="794" y="267"/>
                    <a:pt x="863" y="252"/>
                    <a:pt x="878" y="290"/>
                  </a:cubicBezTo>
                  <a:cubicBezTo>
                    <a:pt x="893" y="329"/>
                    <a:pt x="893" y="382"/>
                    <a:pt x="871" y="420"/>
                  </a:cubicBezTo>
                  <a:cubicBezTo>
                    <a:pt x="848" y="481"/>
                    <a:pt x="786" y="512"/>
                    <a:pt x="741" y="565"/>
                  </a:cubicBezTo>
                  <a:cubicBezTo>
                    <a:pt x="718" y="588"/>
                    <a:pt x="657" y="611"/>
                    <a:pt x="672" y="634"/>
                  </a:cubicBezTo>
                  <a:cubicBezTo>
                    <a:pt x="695" y="665"/>
                    <a:pt x="748" y="634"/>
                    <a:pt x="786" y="634"/>
                  </a:cubicBezTo>
                  <a:cubicBezTo>
                    <a:pt x="809" y="634"/>
                    <a:pt x="840" y="634"/>
                    <a:pt x="863" y="642"/>
                  </a:cubicBezTo>
                  <a:cubicBezTo>
                    <a:pt x="871" y="650"/>
                    <a:pt x="863" y="672"/>
                    <a:pt x="863" y="688"/>
                  </a:cubicBezTo>
                  <a:cubicBezTo>
                    <a:pt x="871" y="703"/>
                    <a:pt x="893" y="718"/>
                    <a:pt x="893" y="733"/>
                  </a:cubicBezTo>
                  <a:cubicBezTo>
                    <a:pt x="886" y="749"/>
                    <a:pt x="855" y="741"/>
                    <a:pt x="855" y="756"/>
                  </a:cubicBezTo>
                  <a:cubicBezTo>
                    <a:pt x="855" y="787"/>
                    <a:pt x="886" y="810"/>
                    <a:pt x="893" y="840"/>
                  </a:cubicBezTo>
                  <a:cubicBezTo>
                    <a:pt x="901" y="863"/>
                    <a:pt x="893" y="879"/>
                    <a:pt x="893" y="902"/>
                  </a:cubicBezTo>
                  <a:lnTo>
                    <a:pt x="893" y="902"/>
                  </a:lnTo>
                  <a:cubicBezTo>
                    <a:pt x="893" y="909"/>
                    <a:pt x="886" y="909"/>
                    <a:pt x="878" y="917"/>
                  </a:cubicBezTo>
                  <a:cubicBezTo>
                    <a:pt x="863" y="924"/>
                    <a:pt x="848" y="932"/>
                    <a:pt x="832" y="932"/>
                  </a:cubicBezTo>
                  <a:cubicBezTo>
                    <a:pt x="809" y="932"/>
                    <a:pt x="786" y="924"/>
                    <a:pt x="763" y="924"/>
                  </a:cubicBezTo>
                  <a:cubicBezTo>
                    <a:pt x="756" y="924"/>
                    <a:pt x="756" y="947"/>
                    <a:pt x="741" y="947"/>
                  </a:cubicBezTo>
                  <a:cubicBezTo>
                    <a:pt x="725" y="947"/>
                    <a:pt x="695" y="947"/>
                    <a:pt x="687" y="932"/>
                  </a:cubicBezTo>
                  <a:cubicBezTo>
                    <a:pt x="664" y="917"/>
                    <a:pt x="664" y="886"/>
                    <a:pt x="664" y="863"/>
                  </a:cubicBezTo>
                  <a:cubicBezTo>
                    <a:pt x="664" y="856"/>
                    <a:pt x="687" y="840"/>
                    <a:pt x="679" y="833"/>
                  </a:cubicBezTo>
                  <a:cubicBezTo>
                    <a:pt x="664" y="817"/>
                    <a:pt x="649" y="833"/>
                    <a:pt x="634" y="840"/>
                  </a:cubicBezTo>
                  <a:cubicBezTo>
                    <a:pt x="618" y="840"/>
                    <a:pt x="603" y="856"/>
                    <a:pt x="588" y="863"/>
                  </a:cubicBezTo>
                  <a:cubicBezTo>
                    <a:pt x="573" y="871"/>
                    <a:pt x="565" y="886"/>
                    <a:pt x="542" y="894"/>
                  </a:cubicBezTo>
                  <a:cubicBezTo>
                    <a:pt x="519" y="902"/>
                    <a:pt x="489" y="894"/>
                    <a:pt x="466" y="909"/>
                  </a:cubicBezTo>
                  <a:cubicBezTo>
                    <a:pt x="435" y="924"/>
                    <a:pt x="420" y="955"/>
                    <a:pt x="389" y="978"/>
                  </a:cubicBezTo>
                  <a:cubicBezTo>
                    <a:pt x="374" y="986"/>
                    <a:pt x="351" y="1001"/>
                    <a:pt x="328" y="993"/>
                  </a:cubicBezTo>
                  <a:cubicBezTo>
                    <a:pt x="305" y="986"/>
                    <a:pt x="290" y="947"/>
                    <a:pt x="275" y="932"/>
                  </a:cubicBezTo>
                  <a:cubicBezTo>
                    <a:pt x="252" y="909"/>
                    <a:pt x="229" y="886"/>
                    <a:pt x="214" y="863"/>
                  </a:cubicBezTo>
                  <a:cubicBezTo>
                    <a:pt x="198" y="848"/>
                    <a:pt x="214" y="825"/>
                    <a:pt x="198" y="810"/>
                  </a:cubicBezTo>
                  <a:cubicBezTo>
                    <a:pt x="183" y="802"/>
                    <a:pt x="168" y="817"/>
                    <a:pt x="152" y="817"/>
                  </a:cubicBezTo>
                  <a:cubicBezTo>
                    <a:pt x="122" y="825"/>
                    <a:pt x="91" y="848"/>
                    <a:pt x="68" y="833"/>
                  </a:cubicBezTo>
                  <a:cubicBezTo>
                    <a:pt x="46" y="810"/>
                    <a:pt x="53" y="756"/>
                    <a:pt x="53" y="726"/>
                  </a:cubicBezTo>
                  <a:cubicBezTo>
                    <a:pt x="53" y="703"/>
                    <a:pt x="84" y="695"/>
                    <a:pt x="84" y="680"/>
                  </a:cubicBezTo>
                  <a:cubicBezTo>
                    <a:pt x="84" y="665"/>
                    <a:pt x="76" y="657"/>
                    <a:pt x="61" y="642"/>
                  </a:cubicBezTo>
                  <a:cubicBezTo>
                    <a:pt x="53" y="634"/>
                    <a:pt x="38" y="634"/>
                    <a:pt x="38" y="619"/>
                  </a:cubicBezTo>
                  <a:cubicBezTo>
                    <a:pt x="30" y="611"/>
                    <a:pt x="38" y="604"/>
                    <a:pt x="30" y="596"/>
                  </a:cubicBezTo>
                  <a:cubicBezTo>
                    <a:pt x="23" y="588"/>
                    <a:pt x="0" y="596"/>
                    <a:pt x="0" y="581"/>
                  </a:cubicBezTo>
                  <a:cubicBezTo>
                    <a:pt x="0" y="550"/>
                    <a:pt x="15" y="519"/>
                    <a:pt x="38" y="489"/>
                  </a:cubicBezTo>
                  <a:cubicBezTo>
                    <a:pt x="53" y="466"/>
                    <a:pt x="84" y="458"/>
                    <a:pt x="99" y="443"/>
                  </a:cubicBezTo>
                  <a:cubicBezTo>
                    <a:pt x="114" y="420"/>
                    <a:pt x="107" y="397"/>
                    <a:pt x="114" y="375"/>
                  </a:cubicBezTo>
                  <a:cubicBezTo>
                    <a:pt x="114" y="359"/>
                    <a:pt x="129" y="352"/>
                    <a:pt x="137" y="336"/>
                  </a:cubicBezTo>
                  <a:cubicBezTo>
                    <a:pt x="145" y="321"/>
                    <a:pt x="160" y="306"/>
                    <a:pt x="152" y="298"/>
                  </a:cubicBezTo>
                  <a:cubicBezTo>
                    <a:pt x="152" y="283"/>
                    <a:pt x="129" y="290"/>
                    <a:pt x="114" y="283"/>
                  </a:cubicBezTo>
                  <a:cubicBezTo>
                    <a:pt x="91" y="267"/>
                    <a:pt x="68" y="244"/>
                    <a:pt x="53" y="222"/>
                  </a:cubicBezTo>
                  <a:cubicBezTo>
                    <a:pt x="30" y="199"/>
                    <a:pt x="46" y="214"/>
                    <a:pt x="30" y="191"/>
                  </a:cubicBezTo>
                  <a:lnTo>
                    <a:pt x="30" y="191"/>
                  </a:lnTo>
                  <a:cubicBezTo>
                    <a:pt x="46" y="183"/>
                    <a:pt x="61" y="176"/>
                    <a:pt x="76" y="168"/>
                  </a:cubicBezTo>
                  <a:cubicBezTo>
                    <a:pt x="129" y="161"/>
                    <a:pt x="221" y="168"/>
                    <a:pt x="237" y="100"/>
                  </a:cubicBezTo>
                  <a:cubicBezTo>
                    <a:pt x="252" y="46"/>
                    <a:pt x="221" y="38"/>
                    <a:pt x="221" y="0"/>
                  </a:cubicBezTo>
                  <a:cubicBezTo>
                    <a:pt x="305" y="0"/>
                    <a:pt x="321" y="61"/>
                    <a:pt x="404" y="54"/>
                  </a:cubicBezTo>
                  <a:cubicBezTo>
                    <a:pt x="473" y="38"/>
                    <a:pt x="481" y="130"/>
                    <a:pt x="580" y="122"/>
                  </a:cubicBezTo>
                  <a:cubicBezTo>
                    <a:pt x="664" y="122"/>
                    <a:pt x="733" y="92"/>
                    <a:pt x="802" y="61"/>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32" name="Freeform 20">
              <a:extLst>
                <a:ext uri="{FF2B5EF4-FFF2-40B4-BE49-F238E27FC236}">
                  <a16:creationId xmlns:a16="http://schemas.microsoft.com/office/drawing/2014/main" id="{CA5FECFF-834F-40F0-85E1-1CBAF8D7B774}"/>
                </a:ext>
              </a:extLst>
            </p:cNvPr>
            <p:cNvSpPr>
              <a:spLocks noChangeArrowheads="1"/>
            </p:cNvSpPr>
            <p:nvPr/>
          </p:nvSpPr>
          <p:spPr bwMode="auto">
            <a:xfrm>
              <a:off x="5235234" y="7359651"/>
              <a:ext cx="784174" cy="676275"/>
            </a:xfrm>
            <a:custGeom>
              <a:avLst/>
              <a:gdLst>
                <a:gd name="T0" fmla="*/ 1283 w 2178"/>
                <a:gd name="T1" fmla="*/ 0 h 1880"/>
                <a:gd name="T2" fmla="*/ 1169 w 2178"/>
                <a:gd name="T3" fmla="*/ 31 h 1880"/>
                <a:gd name="T4" fmla="*/ 955 w 2178"/>
                <a:gd name="T5" fmla="*/ 153 h 1880"/>
                <a:gd name="T6" fmla="*/ 840 w 2178"/>
                <a:gd name="T7" fmla="*/ 260 h 1880"/>
                <a:gd name="T8" fmla="*/ 764 w 2178"/>
                <a:gd name="T9" fmla="*/ 374 h 1880"/>
                <a:gd name="T10" fmla="*/ 741 w 2178"/>
                <a:gd name="T11" fmla="*/ 581 h 1880"/>
                <a:gd name="T12" fmla="*/ 588 w 2178"/>
                <a:gd name="T13" fmla="*/ 718 h 1880"/>
                <a:gd name="T14" fmla="*/ 138 w 2178"/>
                <a:gd name="T15" fmla="*/ 1276 h 1880"/>
                <a:gd name="T16" fmla="*/ 443 w 2178"/>
                <a:gd name="T17" fmla="*/ 1283 h 1880"/>
                <a:gd name="T18" fmla="*/ 489 w 2178"/>
                <a:gd name="T19" fmla="*/ 1253 h 1880"/>
                <a:gd name="T20" fmla="*/ 519 w 2178"/>
                <a:gd name="T21" fmla="*/ 1176 h 1880"/>
                <a:gd name="T22" fmla="*/ 1085 w 2178"/>
                <a:gd name="T23" fmla="*/ 1138 h 1880"/>
                <a:gd name="T24" fmla="*/ 1199 w 2178"/>
                <a:gd name="T25" fmla="*/ 1451 h 1880"/>
                <a:gd name="T26" fmla="*/ 1153 w 2178"/>
                <a:gd name="T27" fmla="*/ 1535 h 1880"/>
                <a:gd name="T28" fmla="*/ 1169 w 2178"/>
                <a:gd name="T29" fmla="*/ 1879 h 1880"/>
                <a:gd name="T30" fmla="*/ 1421 w 2178"/>
                <a:gd name="T31" fmla="*/ 1803 h 1880"/>
                <a:gd name="T32" fmla="*/ 1482 w 2178"/>
                <a:gd name="T33" fmla="*/ 1749 h 1880"/>
                <a:gd name="T34" fmla="*/ 1596 w 2178"/>
                <a:gd name="T35" fmla="*/ 1512 h 1880"/>
                <a:gd name="T36" fmla="*/ 1803 w 2178"/>
                <a:gd name="T37" fmla="*/ 1474 h 1880"/>
                <a:gd name="T38" fmla="*/ 1948 w 2178"/>
                <a:gd name="T39" fmla="*/ 1345 h 1880"/>
                <a:gd name="T40" fmla="*/ 1932 w 2178"/>
                <a:gd name="T41" fmla="*/ 1123 h 1880"/>
                <a:gd name="T42" fmla="*/ 2093 w 2178"/>
                <a:gd name="T43" fmla="*/ 1024 h 1880"/>
                <a:gd name="T44" fmla="*/ 2108 w 2178"/>
                <a:gd name="T45" fmla="*/ 940 h 1880"/>
                <a:gd name="T46" fmla="*/ 2101 w 2178"/>
                <a:gd name="T47" fmla="*/ 840 h 1880"/>
                <a:gd name="T48" fmla="*/ 2146 w 2178"/>
                <a:gd name="T49" fmla="*/ 711 h 1880"/>
                <a:gd name="T50" fmla="*/ 2131 w 2178"/>
                <a:gd name="T51" fmla="*/ 726 h 1880"/>
                <a:gd name="T52" fmla="*/ 2016 w 2178"/>
                <a:gd name="T53" fmla="*/ 733 h 1880"/>
                <a:gd name="T54" fmla="*/ 1940 w 2178"/>
                <a:gd name="T55" fmla="*/ 741 h 1880"/>
                <a:gd name="T56" fmla="*/ 1932 w 2178"/>
                <a:gd name="T57" fmla="*/ 642 h 1880"/>
                <a:gd name="T58" fmla="*/ 1841 w 2178"/>
                <a:gd name="T59" fmla="*/ 672 h 1880"/>
                <a:gd name="T60" fmla="*/ 1719 w 2178"/>
                <a:gd name="T61" fmla="*/ 718 h 1880"/>
                <a:gd name="T62" fmla="*/ 1581 w 2178"/>
                <a:gd name="T63" fmla="*/ 802 h 1880"/>
                <a:gd name="T64" fmla="*/ 1467 w 2178"/>
                <a:gd name="T65" fmla="*/ 672 h 1880"/>
                <a:gd name="T66" fmla="*/ 1405 w 2178"/>
                <a:gd name="T67" fmla="*/ 626 h 1880"/>
                <a:gd name="T68" fmla="*/ 1306 w 2178"/>
                <a:gd name="T69" fmla="*/ 535 h 1880"/>
                <a:gd name="T70" fmla="*/ 1314 w 2178"/>
                <a:gd name="T71" fmla="*/ 451 h 1880"/>
                <a:gd name="T72" fmla="*/ 1283 w 2178"/>
                <a:gd name="T73" fmla="*/ 405 h 1880"/>
                <a:gd name="T74" fmla="*/ 1291 w 2178"/>
                <a:gd name="T75" fmla="*/ 298 h 1880"/>
                <a:gd name="T76" fmla="*/ 1367 w 2178"/>
                <a:gd name="T77" fmla="*/ 184 h 1880"/>
                <a:gd name="T78" fmla="*/ 1405 w 2178"/>
                <a:gd name="T79" fmla="*/ 107 h 1880"/>
                <a:gd name="T80" fmla="*/ 1306 w 2178"/>
                <a:gd name="T81" fmla="*/ 31 h 1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78" h="1880">
                  <a:moveTo>
                    <a:pt x="1283" y="0"/>
                  </a:moveTo>
                  <a:lnTo>
                    <a:pt x="1283" y="0"/>
                  </a:lnTo>
                  <a:cubicBezTo>
                    <a:pt x="1238" y="8"/>
                    <a:pt x="1199" y="31"/>
                    <a:pt x="1169" y="31"/>
                  </a:cubicBezTo>
                  <a:lnTo>
                    <a:pt x="1169" y="31"/>
                  </a:lnTo>
                  <a:cubicBezTo>
                    <a:pt x="1138" y="46"/>
                    <a:pt x="1062" y="53"/>
                    <a:pt x="1031" y="76"/>
                  </a:cubicBezTo>
                  <a:cubicBezTo>
                    <a:pt x="1001" y="92"/>
                    <a:pt x="978" y="122"/>
                    <a:pt x="955" y="153"/>
                  </a:cubicBezTo>
                  <a:cubicBezTo>
                    <a:pt x="940" y="168"/>
                    <a:pt x="955" y="199"/>
                    <a:pt x="932" y="214"/>
                  </a:cubicBezTo>
                  <a:cubicBezTo>
                    <a:pt x="909" y="245"/>
                    <a:pt x="871" y="245"/>
                    <a:pt x="840" y="260"/>
                  </a:cubicBezTo>
                  <a:cubicBezTo>
                    <a:pt x="810" y="283"/>
                    <a:pt x="794" y="344"/>
                    <a:pt x="764" y="374"/>
                  </a:cubicBezTo>
                  <a:lnTo>
                    <a:pt x="764" y="374"/>
                  </a:lnTo>
                  <a:lnTo>
                    <a:pt x="764" y="374"/>
                  </a:lnTo>
                  <a:cubicBezTo>
                    <a:pt x="672" y="405"/>
                    <a:pt x="794" y="520"/>
                    <a:pt x="741" y="581"/>
                  </a:cubicBezTo>
                  <a:cubicBezTo>
                    <a:pt x="718" y="611"/>
                    <a:pt x="688" y="680"/>
                    <a:pt x="657" y="695"/>
                  </a:cubicBezTo>
                  <a:cubicBezTo>
                    <a:pt x="642" y="703"/>
                    <a:pt x="588" y="695"/>
                    <a:pt x="588" y="718"/>
                  </a:cubicBezTo>
                  <a:cubicBezTo>
                    <a:pt x="588" y="772"/>
                    <a:pt x="435" y="901"/>
                    <a:pt x="420" y="840"/>
                  </a:cubicBezTo>
                  <a:cubicBezTo>
                    <a:pt x="321" y="871"/>
                    <a:pt x="0" y="1276"/>
                    <a:pt x="138" y="1276"/>
                  </a:cubicBezTo>
                  <a:cubicBezTo>
                    <a:pt x="145" y="1245"/>
                    <a:pt x="183" y="1230"/>
                    <a:pt x="206" y="1237"/>
                  </a:cubicBezTo>
                  <a:cubicBezTo>
                    <a:pt x="283" y="1245"/>
                    <a:pt x="443" y="1085"/>
                    <a:pt x="443" y="1283"/>
                  </a:cubicBezTo>
                  <a:cubicBezTo>
                    <a:pt x="451" y="1283"/>
                    <a:pt x="451" y="1283"/>
                    <a:pt x="451" y="1283"/>
                  </a:cubicBezTo>
                  <a:cubicBezTo>
                    <a:pt x="458" y="1268"/>
                    <a:pt x="474" y="1260"/>
                    <a:pt x="489" y="1253"/>
                  </a:cubicBezTo>
                  <a:cubicBezTo>
                    <a:pt x="496" y="1253"/>
                    <a:pt x="527" y="1245"/>
                    <a:pt x="527" y="1237"/>
                  </a:cubicBezTo>
                  <a:cubicBezTo>
                    <a:pt x="535" y="1237"/>
                    <a:pt x="519" y="1192"/>
                    <a:pt x="519" y="1176"/>
                  </a:cubicBezTo>
                  <a:cubicBezTo>
                    <a:pt x="519" y="1016"/>
                    <a:pt x="802" y="932"/>
                    <a:pt x="940" y="932"/>
                  </a:cubicBezTo>
                  <a:cubicBezTo>
                    <a:pt x="1024" y="932"/>
                    <a:pt x="1138" y="1062"/>
                    <a:pt x="1085" y="1138"/>
                  </a:cubicBezTo>
                  <a:cubicBezTo>
                    <a:pt x="1024" y="1230"/>
                    <a:pt x="1092" y="1299"/>
                    <a:pt x="1161" y="1383"/>
                  </a:cubicBezTo>
                  <a:cubicBezTo>
                    <a:pt x="1161" y="1406"/>
                    <a:pt x="1161" y="1459"/>
                    <a:pt x="1199" y="1451"/>
                  </a:cubicBezTo>
                  <a:cubicBezTo>
                    <a:pt x="1222" y="1444"/>
                    <a:pt x="1245" y="1421"/>
                    <a:pt x="1260" y="1421"/>
                  </a:cubicBezTo>
                  <a:cubicBezTo>
                    <a:pt x="1260" y="1459"/>
                    <a:pt x="1184" y="1512"/>
                    <a:pt x="1153" y="1535"/>
                  </a:cubicBezTo>
                  <a:cubicBezTo>
                    <a:pt x="1092" y="1589"/>
                    <a:pt x="1085" y="1703"/>
                    <a:pt x="1123" y="1772"/>
                  </a:cubicBezTo>
                  <a:cubicBezTo>
                    <a:pt x="1146" y="1810"/>
                    <a:pt x="1153" y="1841"/>
                    <a:pt x="1169" y="1879"/>
                  </a:cubicBezTo>
                  <a:lnTo>
                    <a:pt x="1169" y="1879"/>
                  </a:lnTo>
                  <a:cubicBezTo>
                    <a:pt x="1421" y="1803"/>
                    <a:pt x="1421" y="1803"/>
                    <a:pt x="1421" y="1803"/>
                  </a:cubicBezTo>
                  <a:lnTo>
                    <a:pt x="1421" y="1803"/>
                  </a:lnTo>
                  <a:cubicBezTo>
                    <a:pt x="1436" y="1787"/>
                    <a:pt x="1459" y="1772"/>
                    <a:pt x="1482" y="1749"/>
                  </a:cubicBezTo>
                  <a:cubicBezTo>
                    <a:pt x="1505" y="1719"/>
                    <a:pt x="1528" y="1688"/>
                    <a:pt x="1543" y="1650"/>
                  </a:cubicBezTo>
                  <a:cubicBezTo>
                    <a:pt x="1558" y="1604"/>
                    <a:pt x="1551" y="1535"/>
                    <a:pt x="1596" y="1512"/>
                  </a:cubicBezTo>
                  <a:cubicBezTo>
                    <a:pt x="1642" y="1482"/>
                    <a:pt x="1703" y="1520"/>
                    <a:pt x="1757" y="1512"/>
                  </a:cubicBezTo>
                  <a:cubicBezTo>
                    <a:pt x="1780" y="1505"/>
                    <a:pt x="1787" y="1482"/>
                    <a:pt x="1803" y="1474"/>
                  </a:cubicBezTo>
                  <a:cubicBezTo>
                    <a:pt x="1833" y="1459"/>
                    <a:pt x="1879" y="1467"/>
                    <a:pt x="1910" y="1444"/>
                  </a:cubicBezTo>
                  <a:cubicBezTo>
                    <a:pt x="1932" y="1421"/>
                    <a:pt x="1948" y="1383"/>
                    <a:pt x="1948" y="1345"/>
                  </a:cubicBezTo>
                  <a:cubicBezTo>
                    <a:pt x="1948" y="1299"/>
                    <a:pt x="1917" y="1253"/>
                    <a:pt x="1917" y="1207"/>
                  </a:cubicBezTo>
                  <a:cubicBezTo>
                    <a:pt x="1917" y="1176"/>
                    <a:pt x="1910" y="1146"/>
                    <a:pt x="1932" y="1123"/>
                  </a:cubicBezTo>
                  <a:cubicBezTo>
                    <a:pt x="1955" y="1100"/>
                    <a:pt x="2001" y="1115"/>
                    <a:pt x="2032" y="1100"/>
                  </a:cubicBezTo>
                  <a:cubicBezTo>
                    <a:pt x="2062" y="1085"/>
                    <a:pt x="2078" y="1047"/>
                    <a:pt x="2093" y="1024"/>
                  </a:cubicBezTo>
                  <a:lnTo>
                    <a:pt x="2093" y="1024"/>
                  </a:lnTo>
                  <a:cubicBezTo>
                    <a:pt x="2101" y="1001"/>
                    <a:pt x="2101" y="970"/>
                    <a:pt x="2108" y="940"/>
                  </a:cubicBezTo>
                  <a:cubicBezTo>
                    <a:pt x="2116" y="924"/>
                    <a:pt x="2139" y="909"/>
                    <a:pt x="2139" y="886"/>
                  </a:cubicBezTo>
                  <a:cubicBezTo>
                    <a:pt x="2139" y="863"/>
                    <a:pt x="2093" y="856"/>
                    <a:pt x="2101" y="840"/>
                  </a:cubicBezTo>
                  <a:cubicBezTo>
                    <a:pt x="2108" y="810"/>
                    <a:pt x="2154" y="802"/>
                    <a:pt x="2169" y="772"/>
                  </a:cubicBezTo>
                  <a:cubicBezTo>
                    <a:pt x="2177" y="756"/>
                    <a:pt x="2154" y="733"/>
                    <a:pt x="2146" y="711"/>
                  </a:cubicBezTo>
                  <a:lnTo>
                    <a:pt x="2146" y="711"/>
                  </a:lnTo>
                  <a:cubicBezTo>
                    <a:pt x="2146" y="718"/>
                    <a:pt x="2139" y="718"/>
                    <a:pt x="2131" y="726"/>
                  </a:cubicBezTo>
                  <a:cubicBezTo>
                    <a:pt x="2116" y="733"/>
                    <a:pt x="2101" y="741"/>
                    <a:pt x="2085" y="741"/>
                  </a:cubicBezTo>
                  <a:cubicBezTo>
                    <a:pt x="2062" y="741"/>
                    <a:pt x="2039" y="733"/>
                    <a:pt x="2016" y="733"/>
                  </a:cubicBezTo>
                  <a:cubicBezTo>
                    <a:pt x="2009" y="733"/>
                    <a:pt x="2009" y="756"/>
                    <a:pt x="1994" y="756"/>
                  </a:cubicBezTo>
                  <a:cubicBezTo>
                    <a:pt x="1978" y="756"/>
                    <a:pt x="1948" y="756"/>
                    <a:pt x="1940" y="741"/>
                  </a:cubicBezTo>
                  <a:cubicBezTo>
                    <a:pt x="1917" y="726"/>
                    <a:pt x="1917" y="695"/>
                    <a:pt x="1917" y="672"/>
                  </a:cubicBezTo>
                  <a:cubicBezTo>
                    <a:pt x="1917" y="665"/>
                    <a:pt x="1940" y="649"/>
                    <a:pt x="1932" y="642"/>
                  </a:cubicBezTo>
                  <a:cubicBezTo>
                    <a:pt x="1917" y="626"/>
                    <a:pt x="1902" y="642"/>
                    <a:pt x="1887" y="649"/>
                  </a:cubicBezTo>
                  <a:cubicBezTo>
                    <a:pt x="1871" y="649"/>
                    <a:pt x="1856" y="665"/>
                    <a:pt x="1841" y="672"/>
                  </a:cubicBezTo>
                  <a:cubicBezTo>
                    <a:pt x="1826" y="680"/>
                    <a:pt x="1818" y="695"/>
                    <a:pt x="1795" y="703"/>
                  </a:cubicBezTo>
                  <a:cubicBezTo>
                    <a:pt x="1772" y="711"/>
                    <a:pt x="1742" y="703"/>
                    <a:pt x="1719" y="718"/>
                  </a:cubicBezTo>
                  <a:cubicBezTo>
                    <a:pt x="1688" y="733"/>
                    <a:pt x="1673" y="764"/>
                    <a:pt x="1642" y="787"/>
                  </a:cubicBezTo>
                  <a:cubicBezTo>
                    <a:pt x="1627" y="795"/>
                    <a:pt x="1604" y="810"/>
                    <a:pt x="1581" y="802"/>
                  </a:cubicBezTo>
                  <a:cubicBezTo>
                    <a:pt x="1558" y="795"/>
                    <a:pt x="1543" y="756"/>
                    <a:pt x="1528" y="741"/>
                  </a:cubicBezTo>
                  <a:cubicBezTo>
                    <a:pt x="1505" y="718"/>
                    <a:pt x="1482" y="695"/>
                    <a:pt x="1467" y="672"/>
                  </a:cubicBezTo>
                  <a:cubicBezTo>
                    <a:pt x="1451" y="657"/>
                    <a:pt x="1467" y="634"/>
                    <a:pt x="1451" y="619"/>
                  </a:cubicBezTo>
                  <a:cubicBezTo>
                    <a:pt x="1436" y="611"/>
                    <a:pt x="1421" y="626"/>
                    <a:pt x="1405" y="626"/>
                  </a:cubicBezTo>
                  <a:cubicBezTo>
                    <a:pt x="1375" y="634"/>
                    <a:pt x="1344" y="657"/>
                    <a:pt x="1321" y="642"/>
                  </a:cubicBezTo>
                  <a:cubicBezTo>
                    <a:pt x="1299" y="619"/>
                    <a:pt x="1306" y="565"/>
                    <a:pt x="1306" y="535"/>
                  </a:cubicBezTo>
                  <a:cubicBezTo>
                    <a:pt x="1306" y="512"/>
                    <a:pt x="1337" y="504"/>
                    <a:pt x="1337" y="489"/>
                  </a:cubicBezTo>
                  <a:cubicBezTo>
                    <a:pt x="1337" y="474"/>
                    <a:pt x="1329" y="466"/>
                    <a:pt x="1314" y="451"/>
                  </a:cubicBezTo>
                  <a:cubicBezTo>
                    <a:pt x="1306" y="443"/>
                    <a:pt x="1291" y="443"/>
                    <a:pt x="1291" y="428"/>
                  </a:cubicBezTo>
                  <a:cubicBezTo>
                    <a:pt x="1283" y="420"/>
                    <a:pt x="1291" y="413"/>
                    <a:pt x="1283" y="405"/>
                  </a:cubicBezTo>
                  <a:cubicBezTo>
                    <a:pt x="1276" y="397"/>
                    <a:pt x="1253" y="405"/>
                    <a:pt x="1253" y="390"/>
                  </a:cubicBezTo>
                  <a:cubicBezTo>
                    <a:pt x="1253" y="359"/>
                    <a:pt x="1268" y="328"/>
                    <a:pt x="1291" y="298"/>
                  </a:cubicBezTo>
                  <a:cubicBezTo>
                    <a:pt x="1306" y="275"/>
                    <a:pt x="1337" y="267"/>
                    <a:pt x="1352" y="252"/>
                  </a:cubicBezTo>
                  <a:cubicBezTo>
                    <a:pt x="1367" y="229"/>
                    <a:pt x="1360" y="206"/>
                    <a:pt x="1367" y="184"/>
                  </a:cubicBezTo>
                  <a:cubicBezTo>
                    <a:pt x="1367" y="168"/>
                    <a:pt x="1382" y="161"/>
                    <a:pt x="1390" y="145"/>
                  </a:cubicBezTo>
                  <a:cubicBezTo>
                    <a:pt x="1398" y="130"/>
                    <a:pt x="1413" y="115"/>
                    <a:pt x="1405" y="107"/>
                  </a:cubicBezTo>
                  <a:cubicBezTo>
                    <a:pt x="1405" y="92"/>
                    <a:pt x="1382" y="99"/>
                    <a:pt x="1367" y="92"/>
                  </a:cubicBezTo>
                  <a:cubicBezTo>
                    <a:pt x="1344" y="76"/>
                    <a:pt x="1321" y="53"/>
                    <a:pt x="1306" y="31"/>
                  </a:cubicBezTo>
                  <a:cubicBezTo>
                    <a:pt x="1283" y="8"/>
                    <a:pt x="1299" y="23"/>
                    <a:pt x="1283"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33" name="Freeform 21">
              <a:extLst>
                <a:ext uri="{FF2B5EF4-FFF2-40B4-BE49-F238E27FC236}">
                  <a16:creationId xmlns:a16="http://schemas.microsoft.com/office/drawing/2014/main" id="{F05688A3-759D-4103-B5EB-684C64554004}"/>
                </a:ext>
              </a:extLst>
            </p:cNvPr>
            <p:cNvSpPr>
              <a:spLocks noChangeArrowheads="1"/>
            </p:cNvSpPr>
            <p:nvPr/>
          </p:nvSpPr>
          <p:spPr bwMode="auto">
            <a:xfrm>
              <a:off x="5311429" y="7202488"/>
              <a:ext cx="371451" cy="292100"/>
            </a:xfrm>
            <a:custGeom>
              <a:avLst/>
              <a:gdLst>
                <a:gd name="T0" fmla="*/ 550 w 1032"/>
                <a:gd name="T1" fmla="*/ 809 h 810"/>
                <a:gd name="T2" fmla="*/ 550 w 1032"/>
                <a:gd name="T3" fmla="*/ 809 h 810"/>
                <a:gd name="T4" fmla="*/ 626 w 1032"/>
                <a:gd name="T5" fmla="*/ 695 h 810"/>
                <a:gd name="T6" fmla="*/ 718 w 1032"/>
                <a:gd name="T7" fmla="*/ 649 h 810"/>
                <a:gd name="T8" fmla="*/ 741 w 1032"/>
                <a:gd name="T9" fmla="*/ 588 h 810"/>
                <a:gd name="T10" fmla="*/ 817 w 1032"/>
                <a:gd name="T11" fmla="*/ 511 h 810"/>
                <a:gd name="T12" fmla="*/ 955 w 1032"/>
                <a:gd name="T13" fmla="*/ 466 h 810"/>
                <a:gd name="T14" fmla="*/ 955 w 1032"/>
                <a:gd name="T15" fmla="*/ 466 h 810"/>
                <a:gd name="T16" fmla="*/ 955 w 1032"/>
                <a:gd name="T17" fmla="*/ 466 h 810"/>
                <a:gd name="T18" fmla="*/ 1001 w 1032"/>
                <a:gd name="T19" fmla="*/ 305 h 810"/>
                <a:gd name="T20" fmla="*/ 886 w 1032"/>
                <a:gd name="T21" fmla="*/ 313 h 810"/>
                <a:gd name="T22" fmla="*/ 626 w 1032"/>
                <a:gd name="T23" fmla="*/ 61 h 810"/>
                <a:gd name="T24" fmla="*/ 519 w 1032"/>
                <a:gd name="T25" fmla="*/ 38 h 810"/>
                <a:gd name="T26" fmla="*/ 367 w 1032"/>
                <a:gd name="T27" fmla="*/ 30 h 810"/>
                <a:gd name="T28" fmla="*/ 260 w 1032"/>
                <a:gd name="T29" fmla="*/ 61 h 810"/>
                <a:gd name="T30" fmla="*/ 221 w 1032"/>
                <a:gd name="T31" fmla="*/ 69 h 810"/>
                <a:gd name="T32" fmla="*/ 183 w 1032"/>
                <a:gd name="T33" fmla="*/ 76 h 810"/>
                <a:gd name="T34" fmla="*/ 130 w 1032"/>
                <a:gd name="T35" fmla="*/ 336 h 810"/>
                <a:gd name="T36" fmla="*/ 38 w 1032"/>
                <a:gd name="T37" fmla="*/ 298 h 810"/>
                <a:gd name="T38" fmla="*/ 0 w 1032"/>
                <a:gd name="T39" fmla="*/ 389 h 810"/>
                <a:gd name="T40" fmla="*/ 92 w 1032"/>
                <a:gd name="T41" fmla="*/ 405 h 810"/>
                <a:gd name="T42" fmla="*/ 206 w 1032"/>
                <a:gd name="T43" fmla="*/ 504 h 810"/>
                <a:gd name="T44" fmla="*/ 267 w 1032"/>
                <a:gd name="T45" fmla="*/ 596 h 810"/>
                <a:gd name="T46" fmla="*/ 389 w 1032"/>
                <a:gd name="T47" fmla="*/ 725 h 810"/>
                <a:gd name="T48" fmla="*/ 550 w 1032"/>
                <a:gd name="T49" fmla="*/ 80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2" h="810">
                  <a:moveTo>
                    <a:pt x="550" y="809"/>
                  </a:moveTo>
                  <a:lnTo>
                    <a:pt x="550" y="809"/>
                  </a:lnTo>
                  <a:cubicBezTo>
                    <a:pt x="580" y="779"/>
                    <a:pt x="596" y="718"/>
                    <a:pt x="626" y="695"/>
                  </a:cubicBezTo>
                  <a:cubicBezTo>
                    <a:pt x="657" y="680"/>
                    <a:pt x="695" y="680"/>
                    <a:pt x="718" y="649"/>
                  </a:cubicBezTo>
                  <a:cubicBezTo>
                    <a:pt x="741" y="634"/>
                    <a:pt x="726" y="603"/>
                    <a:pt x="741" y="588"/>
                  </a:cubicBezTo>
                  <a:cubicBezTo>
                    <a:pt x="764" y="557"/>
                    <a:pt x="787" y="527"/>
                    <a:pt x="817" y="511"/>
                  </a:cubicBezTo>
                  <a:cubicBezTo>
                    <a:pt x="848" y="488"/>
                    <a:pt x="924" y="481"/>
                    <a:pt x="955" y="466"/>
                  </a:cubicBezTo>
                  <a:lnTo>
                    <a:pt x="955" y="466"/>
                  </a:lnTo>
                  <a:lnTo>
                    <a:pt x="955" y="466"/>
                  </a:lnTo>
                  <a:cubicBezTo>
                    <a:pt x="955" y="458"/>
                    <a:pt x="1031" y="290"/>
                    <a:pt x="1001" y="305"/>
                  </a:cubicBezTo>
                  <a:cubicBezTo>
                    <a:pt x="962" y="328"/>
                    <a:pt x="932" y="298"/>
                    <a:pt x="886" y="313"/>
                  </a:cubicBezTo>
                  <a:cubicBezTo>
                    <a:pt x="756" y="374"/>
                    <a:pt x="657" y="152"/>
                    <a:pt x="626" y="61"/>
                  </a:cubicBezTo>
                  <a:cubicBezTo>
                    <a:pt x="588" y="61"/>
                    <a:pt x="550" y="53"/>
                    <a:pt x="519" y="38"/>
                  </a:cubicBezTo>
                  <a:cubicBezTo>
                    <a:pt x="443" y="0"/>
                    <a:pt x="443" y="23"/>
                    <a:pt x="367" y="30"/>
                  </a:cubicBezTo>
                  <a:cubicBezTo>
                    <a:pt x="321" y="30"/>
                    <a:pt x="298" y="38"/>
                    <a:pt x="260" y="61"/>
                  </a:cubicBezTo>
                  <a:cubicBezTo>
                    <a:pt x="252" y="69"/>
                    <a:pt x="237" y="69"/>
                    <a:pt x="221" y="69"/>
                  </a:cubicBezTo>
                  <a:cubicBezTo>
                    <a:pt x="214" y="76"/>
                    <a:pt x="183" y="69"/>
                    <a:pt x="183" y="76"/>
                  </a:cubicBezTo>
                  <a:cubicBezTo>
                    <a:pt x="229" y="107"/>
                    <a:pt x="160" y="336"/>
                    <a:pt x="130" y="336"/>
                  </a:cubicBezTo>
                  <a:cubicBezTo>
                    <a:pt x="84" y="336"/>
                    <a:pt x="107" y="259"/>
                    <a:pt x="38" y="298"/>
                  </a:cubicBezTo>
                  <a:cubicBezTo>
                    <a:pt x="0" y="313"/>
                    <a:pt x="0" y="344"/>
                    <a:pt x="0" y="389"/>
                  </a:cubicBezTo>
                  <a:cubicBezTo>
                    <a:pt x="23" y="389"/>
                    <a:pt x="76" y="374"/>
                    <a:pt x="92" y="405"/>
                  </a:cubicBezTo>
                  <a:cubicBezTo>
                    <a:pt x="137" y="504"/>
                    <a:pt x="84" y="466"/>
                    <a:pt x="206" y="504"/>
                  </a:cubicBezTo>
                  <a:cubicBezTo>
                    <a:pt x="252" y="519"/>
                    <a:pt x="260" y="557"/>
                    <a:pt x="267" y="596"/>
                  </a:cubicBezTo>
                  <a:cubicBezTo>
                    <a:pt x="275" y="619"/>
                    <a:pt x="367" y="702"/>
                    <a:pt x="389" y="725"/>
                  </a:cubicBezTo>
                  <a:cubicBezTo>
                    <a:pt x="443" y="771"/>
                    <a:pt x="489" y="794"/>
                    <a:pt x="550" y="809"/>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34" name="Freeform 22">
              <a:extLst>
                <a:ext uri="{FF2B5EF4-FFF2-40B4-BE49-F238E27FC236}">
                  <a16:creationId xmlns:a16="http://schemas.microsoft.com/office/drawing/2014/main" id="{59CBEC1E-3856-4050-8840-41C9B94AA34F}"/>
                </a:ext>
              </a:extLst>
            </p:cNvPr>
            <p:cNvSpPr>
              <a:spLocks noChangeArrowheads="1"/>
            </p:cNvSpPr>
            <p:nvPr/>
          </p:nvSpPr>
          <p:spPr bwMode="auto">
            <a:xfrm>
              <a:off x="6132114" y="7599364"/>
              <a:ext cx="552414" cy="642937"/>
            </a:xfrm>
            <a:custGeom>
              <a:avLst/>
              <a:gdLst>
                <a:gd name="T0" fmla="*/ 1298 w 1535"/>
                <a:gd name="T1" fmla="*/ 0 h 1788"/>
                <a:gd name="T2" fmla="*/ 1206 w 1535"/>
                <a:gd name="T3" fmla="*/ 160 h 1788"/>
                <a:gd name="T4" fmla="*/ 1198 w 1535"/>
                <a:gd name="T5" fmla="*/ 305 h 1788"/>
                <a:gd name="T6" fmla="*/ 1290 w 1535"/>
                <a:gd name="T7" fmla="*/ 389 h 1788"/>
                <a:gd name="T8" fmla="*/ 1244 w 1535"/>
                <a:gd name="T9" fmla="*/ 435 h 1788"/>
                <a:gd name="T10" fmla="*/ 1183 w 1535"/>
                <a:gd name="T11" fmla="*/ 542 h 1788"/>
                <a:gd name="T12" fmla="*/ 1130 w 1535"/>
                <a:gd name="T13" fmla="*/ 496 h 1788"/>
                <a:gd name="T14" fmla="*/ 984 w 1535"/>
                <a:gd name="T15" fmla="*/ 504 h 1788"/>
                <a:gd name="T16" fmla="*/ 870 w 1535"/>
                <a:gd name="T17" fmla="*/ 618 h 1788"/>
                <a:gd name="T18" fmla="*/ 961 w 1535"/>
                <a:gd name="T19" fmla="*/ 725 h 1788"/>
                <a:gd name="T20" fmla="*/ 1046 w 1535"/>
                <a:gd name="T21" fmla="*/ 847 h 1788"/>
                <a:gd name="T22" fmla="*/ 1229 w 1535"/>
                <a:gd name="T23" fmla="*/ 993 h 1788"/>
                <a:gd name="T24" fmla="*/ 1267 w 1535"/>
                <a:gd name="T25" fmla="*/ 840 h 1788"/>
                <a:gd name="T26" fmla="*/ 1298 w 1535"/>
                <a:gd name="T27" fmla="*/ 664 h 1788"/>
                <a:gd name="T28" fmla="*/ 1412 w 1535"/>
                <a:gd name="T29" fmla="*/ 680 h 1788"/>
                <a:gd name="T30" fmla="*/ 1511 w 1535"/>
                <a:gd name="T31" fmla="*/ 794 h 1788"/>
                <a:gd name="T32" fmla="*/ 1519 w 1535"/>
                <a:gd name="T33" fmla="*/ 955 h 1788"/>
                <a:gd name="T34" fmla="*/ 1420 w 1535"/>
                <a:gd name="T35" fmla="*/ 985 h 1788"/>
                <a:gd name="T36" fmla="*/ 1488 w 1535"/>
                <a:gd name="T37" fmla="*/ 1084 h 1788"/>
                <a:gd name="T38" fmla="*/ 1435 w 1535"/>
                <a:gd name="T39" fmla="*/ 1291 h 1788"/>
                <a:gd name="T40" fmla="*/ 1466 w 1535"/>
                <a:gd name="T41" fmla="*/ 1405 h 1788"/>
                <a:gd name="T42" fmla="*/ 1389 w 1535"/>
                <a:gd name="T43" fmla="*/ 1566 h 1788"/>
                <a:gd name="T44" fmla="*/ 1275 w 1535"/>
                <a:gd name="T45" fmla="*/ 1619 h 1788"/>
                <a:gd name="T46" fmla="*/ 1152 w 1535"/>
                <a:gd name="T47" fmla="*/ 1711 h 1788"/>
                <a:gd name="T48" fmla="*/ 1046 w 1535"/>
                <a:gd name="T49" fmla="*/ 1764 h 1788"/>
                <a:gd name="T50" fmla="*/ 946 w 1535"/>
                <a:gd name="T51" fmla="*/ 1779 h 1788"/>
                <a:gd name="T52" fmla="*/ 824 w 1535"/>
                <a:gd name="T53" fmla="*/ 1787 h 1788"/>
                <a:gd name="T54" fmla="*/ 755 w 1535"/>
                <a:gd name="T55" fmla="*/ 1649 h 1788"/>
                <a:gd name="T56" fmla="*/ 679 w 1535"/>
                <a:gd name="T57" fmla="*/ 1588 h 1788"/>
                <a:gd name="T58" fmla="*/ 457 w 1535"/>
                <a:gd name="T59" fmla="*/ 1680 h 1788"/>
                <a:gd name="T60" fmla="*/ 343 w 1535"/>
                <a:gd name="T61" fmla="*/ 1711 h 1788"/>
                <a:gd name="T62" fmla="*/ 121 w 1535"/>
                <a:gd name="T63" fmla="*/ 1550 h 1788"/>
                <a:gd name="T64" fmla="*/ 31 w 1535"/>
                <a:gd name="T65" fmla="*/ 1428 h 1788"/>
                <a:gd name="T66" fmla="*/ 144 w 1535"/>
                <a:gd name="T67" fmla="*/ 1336 h 1788"/>
                <a:gd name="T68" fmla="*/ 282 w 1535"/>
                <a:gd name="T69" fmla="*/ 1313 h 1788"/>
                <a:gd name="T70" fmla="*/ 381 w 1535"/>
                <a:gd name="T71" fmla="*/ 1161 h 1788"/>
                <a:gd name="T72" fmla="*/ 251 w 1535"/>
                <a:gd name="T73" fmla="*/ 1199 h 1788"/>
                <a:gd name="T74" fmla="*/ 182 w 1535"/>
                <a:gd name="T75" fmla="*/ 1115 h 1788"/>
                <a:gd name="T76" fmla="*/ 282 w 1535"/>
                <a:gd name="T77" fmla="*/ 977 h 1788"/>
                <a:gd name="T78" fmla="*/ 305 w 1535"/>
                <a:gd name="T79" fmla="*/ 870 h 1788"/>
                <a:gd name="T80" fmla="*/ 343 w 1535"/>
                <a:gd name="T81" fmla="*/ 779 h 1788"/>
                <a:gd name="T82" fmla="*/ 389 w 1535"/>
                <a:gd name="T83" fmla="*/ 672 h 1788"/>
                <a:gd name="T84" fmla="*/ 266 w 1535"/>
                <a:gd name="T85" fmla="*/ 588 h 1788"/>
                <a:gd name="T86" fmla="*/ 167 w 1535"/>
                <a:gd name="T87" fmla="*/ 534 h 1788"/>
                <a:gd name="T88" fmla="*/ 175 w 1535"/>
                <a:gd name="T89" fmla="*/ 374 h 1788"/>
                <a:gd name="T90" fmla="*/ 152 w 1535"/>
                <a:gd name="T91" fmla="*/ 313 h 1788"/>
                <a:gd name="T92" fmla="*/ 205 w 1535"/>
                <a:gd name="T93" fmla="*/ 282 h 1788"/>
                <a:gd name="T94" fmla="*/ 373 w 1535"/>
                <a:gd name="T95" fmla="*/ 137 h 1788"/>
                <a:gd name="T96" fmla="*/ 549 w 1535"/>
                <a:gd name="T97" fmla="*/ 152 h 1788"/>
                <a:gd name="T98" fmla="*/ 725 w 1535"/>
                <a:gd name="T99" fmla="*/ 252 h 1788"/>
                <a:gd name="T100" fmla="*/ 794 w 1535"/>
                <a:gd name="T101" fmla="*/ 68 h 1788"/>
                <a:gd name="T102" fmla="*/ 877 w 1535"/>
                <a:gd name="T103" fmla="*/ 15 h 1788"/>
                <a:gd name="T104" fmla="*/ 961 w 1535"/>
                <a:gd name="T105" fmla="*/ 91 h 1788"/>
                <a:gd name="T106" fmla="*/ 1076 w 1535"/>
                <a:gd name="T107" fmla="*/ 68 h 1788"/>
                <a:gd name="T108" fmla="*/ 1206 w 1535"/>
                <a:gd name="T109" fmla="*/ 38 h 1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5" h="1788">
                  <a:moveTo>
                    <a:pt x="1298" y="0"/>
                  </a:moveTo>
                  <a:lnTo>
                    <a:pt x="1298" y="0"/>
                  </a:lnTo>
                  <a:cubicBezTo>
                    <a:pt x="1298" y="30"/>
                    <a:pt x="1313" y="61"/>
                    <a:pt x="1298" y="84"/>
                  </a:cubicBezTo>
                  <a:cubicBezTo>
                    <a:pt x="1275" y="122"/>
                    <a:pt x="1229" y="130"/>
                    <a:pt x="1206" y="160"/>
                  </a:cubicBezTo>
                  <a:cubicBezTo>
                    <a:pt x="1183" y="183"/>
                    <a:pt x="1168" y="213"/>
                    <a:pt x="1168" y="244"/>
                  </a:cubicBezTo>
                  <a:cubicBezTo>
                    <a:pt x="1168" y="267"/>
                    <a:pt x="1175" y="298"/>
                    <a:pt x="1198" y="305"/>
                  </a:cubicBezTo>
                  <a:cubicBezTo>
                    <a:pt x="1236" y="313"/>
                    <a:pt x="1282" y="244"/>
                    <a:pt x="1305" y="267"/>
                  </a:cubicBezTo>
                  <a:cubicBezTo>
                    <a:pt x="1336" y="298"/>
                    <a:pt x="1305" y="351"/>
                    <a:pt x="1290" y="389"/>
                  </a:cubicBezTo>
                  <a:cubicBezTo>
                    <a:pt x="1282" y="412"/>
                    <a:pt x="1259" y="420"/>
                    <a:pt x="1244" y="435"/>
                  </a:cubicBezTo>
                  <a:lnTo>
                    <a:pt x="1244" y="435"/>
                  </a:lnTo>
                  <a:cubicBezTo>
                    <a:pt x="1221" y="443"/>
                    <a:pt x="1175" y="427"/>
                    <a:pt x="1168" y="450"/>
                  </a:cubicBezTo>
                  <a:cubicBezTo>
                    <a:pt x="1145" y="473"/>
                    <a:pt x="1183" y="511"/>
                    <a:pt x="1183" y="542"/>
                  </a:cubicBezTo>
                  <a:cubicBezTo>
                    <a:pt x="1175" y="550"/>
                    <a:pt x="1160" y="557"/>
                    <a:pt x="1152" y="550"/>
                  </a:cubicBezTo>
                  <a:cubicBezTo>
                    <a:pt x="1137" y="534"/>
                    <a:pt x="1152" y="496"/>
                    <a:pt x="1130" y="496"/>
                  </a:cubicBezTo>
                  <a:cubicBezTo>
                    <a:pt x="1114" y="488"/>
                    <a:pt x="1099" y="534"/>
                    <a:pt x="1084" y="534"/>
                  </a:cubicBezTo>
                  <a:cubicBezTo>
                    <a:pt x="1046" y="534"/>
                    <a:pt x="1015" y="496"/>
                    <a:pt x="984" y="504"/>
                  </a:cubicBezTo>
                  <a:cubicBezTo>
                    <a:pt x="969" y="511"/>
                    <a:pt x="1000" y="550"/>
                    <a:pt x="984" y="565"/>
                  </a:cubicBezTo>
                  <a:cubicBezTo>
                    <a:pt x="954" y="595"/>
                    <a:pt x="900" y="588"/>
                    <a:pt x="870" y="618"/>
                  </a:cubicBezTo>
                  <a:cubicBezTo>
                    <a:pt x="855" y="634"/>
                    <a:pt x="862" y="657"/>
                    <a:pt x="870" y="672"/>
                  </a:cubicBezTo>
                  <a:cubicBezTo>
                    <a:pt x="893" y="702"/>
                    <a:pt x="938" y="702"/>
                    <a:pt x="961" y="725"/>
                  </a:cubicBezTo>
                  <a:cubicBezTo>
                    <a:pt x="969" y="741"/>
                    <a:pt x="938" y="756"/>
                    <a:pt x="946" y="771"/>
                  </a:cubicBezTo>
                  <a:cubicBezTo>
                    <a:pt x="969" y="802"/>
                    <a:pt x="1015" y="817"/>
                    <a:pt x="1046" y="847"/>
                  </a:cubicBezTo>
                  <a:cubicBezTo>
                    <a:pt x="1076" y="878"/>
                    <a:pt x="1099" y="916"/>
                    <a:pt x="1130" y="939"/>
                  </a:cubicBezTo>
                  <a:cubicBezTo>
                    <a:pt x="1160" y="962"/>
                    <a:pt x="1191" y="993"/>
                    <a:pt x="1229" y="993"/>
                  </a:cubicBezTo>
                  <a:cubicBezTo>
                    <a:pt x="1252" y="993"/>
                    <a:pt x="1252" y="955"/>
                    <a:pt x="1259" y="939"/>
                  </a:cubicBezTo>
                  <a:cubicBezTo>
                    <a:pt x="1267" y="909"/>
                    <a:pt x="1259" y="870"/>
                    <a:pt x="1267" y="840"/>
                  </a:cubicBezTo>
                  <a:cubicBezTo>
                    <a:pt x="1275" y="794"/>
                    <a:pt x="1298" y="756"/>
                    <a:pt x="1305" y="710"/>
                  </a:cubicBezTo>
                  <a:cubicBezTo>
                    <a:pt x="1305" y="695"/>
                    <a:pt x="1282" y="664"/>
                    <a:pt x="1298" y="664"/>
                  </a:cubicBezTo>
                  <a:cubicBezTo>
                    <a:pt x="1336" y="657"/>
                    <a:pt x="1374" y="672"/>
                    <a:pt x="1412" y="680"/>
                  </a:cubicBezTo>
                  <a:lnTo>
                    <a:pt x="1412" y="680"/>
                  </a:lnTo>
                  <a:cubicBezTo>
                    <a:pt x="1412" y="718"/>
                    <a:pt x="1382" y="756"/>
                    <a:pt x="1397" y="786"/>
                  </a:cubicBezTo>
                  <a:cubicBezTo>
                    <a:pt x="1427" y="809"/>
                    <a:pt x="1481" y="779"/>
                    <a:pt x="1511" y="794"/>
                  </a:cubicBezTo>
                  <a:cubicBezTo>
                    <a:pt x="1534" y="809"/>
                    <a:pt x="1534" y="840"/>
                    <a:pt x="1534" y="863"/>
                  </a:cubicBezTo>
                  <a:cubicBezTo>
                    <a:pt x="1534" y="893"/>
                    <a:pt x="1527" y="924"/>
                    <a:pt x="1519" y="955"/>
                  </a:cubicBezTo>
                  <a:lnTo>
                    <a:pt x="1519" y="955"/>
                  </a:lnTo>
                  <a:cubicBezTo>
                    <a:pt x="1488" y="962"/>
                    <a:pt x="1443" y="962"/>
                    <a:pt x="1420" y="985"/>
                  </a:cubicBezTo>
                  <a:cubicBezTo>
                    <a:pt x="1405" y="1000"/>
                    <a:pt x="1420" y="1023"/>
                    <a:pt x="1427" y="1038"/>
                  </a:cubicBezTo>
                  <a:cubicBezTo>
                    <a:pt x="1443" y="1061"/>
                    <a:pt x="1473" y="1061"/>
                    <a:pt x="1488" y="1084"/>
                  </a:cubicBezTo>
                  <a:cubicBezTo>
                    <a:pt x="1504" y="1107"/>
                    <a:pt x="1519" y="1138"/>
                    <a:pt x="1511" y="1168"/>
                  </a:cubicBezTo>
                  <a:cubicBezTo>
                    <a:pt x="1496" y="1214"/>
                    <a:pt x="1443" y="1245"/>
                    <a:pt x="1435" y="1291"/>
                  </a:cubicBezTo>
                  <a:cubicBezTo>
                    <a:pt x="1427" y="1329"/>
                    <a:pt x="1458" y="1367"/>
                    <a:pt x="1466" y="1405"/>
                  </a:cubicBezTo>
                  <a:lnTo>
                    <a:pt x="1466" y="1405"/>
                  </a:lnTo>
                  <a:cubicBezTo>
                    <a:pt x="1435" y="1420"/>
                    <a:pt x="1382" y="1405"/>
                    <a:pt x="1374" y="1436"/>
                  </a:cubicBezTo>
                  <a:cubicBezTo>
                    <a:pt x="1351" y="1474"/>
                    <a:pt x="1382" y="1520"/>
                    <a:pt x="1389" y="1566"/>
                  </a:cubicBezTo>
                  <a:cubicBezTo>
                    <a:pt x="1389" y="1566"/>
                    <a:pt x="1298" y="1588"/>
                    <a:pt x="1290" y="1588"/>
                  </a:cubicBezTo>
                  <a:cubicBezTo>
                    <a:pt x="1282" y="1588"/>
                    <a:pt x="1275" y="1619"/>
                    <a:pt x="1275" y="1619"/>
                  </a:cubicBezTo>
                  <a:cubicBezTo>
                    <a:pt x="1275" y="1619"/>
                    <a:pt x="1206" y="1627"/>
                    <a:pt x="1191" y="1627"/>
                  </a:cubicBezTo>
                  <a:cubicBezTo>
                    <a:pt x="1183" y="1627"/>
                    <a:pt x="1152" y="1711"/>
                    <a:pt x="1152" y="1711"/>
                  </a:cubicBezTo>
                  <a:cubicBezTo>
                    <a:pt x="1130" y="1711"/>
                    <a:pt x="1107" y="1688"/>
                    <a:pt x="1084" y="1695"/>
                  </a:cubicBezTo>
                  <a:cubicBezTo>
                    <a:pt x="1061" y="1703"/>
                    <a:pt x="1069" y="1749"/>
                    <a:pt x="1046" y="1764"/>
                  </a:cubicBezTo>
                  <a:cubicBezTo>
                    <a:pt x="1015" y="1779"/>
                    <a:pt x="977" y="1779"/>
                    <a:pt x="946" y="1779"/>
                  </a:cubicBezTo>
                  <a:lnTo>
                    <a:pt x="946" y="1779"/>
                  </a:lnTo>
                  <a:cubicBezTo>
                    <a:pt x="931" y="1756"/>
                    <a:pt x="931" y="1703"/>
                    <a:pt x="900" y="1711"/>
                  </a:cubicBezTo>
                  <a:cubicBezTo>
                    <a:pt x="862" y="1711"/>
                    <a:pt x="855" y="1764"/>
                    <a:pt x="824" y="1787"/>
                  </a:cubicBezTo>
                  <a:cubicBezTo>
                    <a:pt x="824" y="1787"/>
                    <a:pt x="732" y="1711"/>
                    <a:pt x="732" y="1703"/>
                  </a:cubicBezTo>
                  <a:cubicBezTo>
                    <a:pt x="725" y="1695"/>
                    <a:pt x="755" y="1649"/>
                    <a:pt x="755" y="1649"/>
                  </a:cubicBezTo>
                  <a:lnTo>
                    <a:pt x="679" y="1642"/>
                  </a:lnTo>
                  <a:cubicBezTo>
                    <a:pt x="671" y="1642"/>
                    <a:pt x="679" y="1588"/>
                    <a:pt x="679" y="1588"/>
                  </a:cubicBezTo>
                  <a:cubicBezTo>
                    <a:pt x="641" y="1581"/>
                    <a:pt x="602" y="1558"/>
                    <a:pt x="564" y="1573"/>
                  </a:cubicBezTo>
                  <a:cubicBezTo>
                    <a:pt x="519" y="1588"/>
                    <a:pt x="496" y="1642"/>
                    <a:pt x="457" y="1680"/>
                  </a:cubicBezTo>
                  <a:lnTo>
                    <a:pt x="457" y="1680"/>
                  </a:lnTo>
                  <a:cubicBezTo>
                    <a:pt x="412" y="1680"/>
                    <a:pt x="381" y="1703"/>
                    <a:pt x="343" y="1711"/>
                  </a:cubicBezTo>
                  <a:cubicBezTo>
                    <a:pt x="320" y="1711"/>
                    <a:pt x="305" y="1703"/>
                    <a:pt x="282" y="1703"/>
                  </a:cubicBezTo>
                  <a:cubicBezTo>
                    <a:pt x="251" y="1642"/>
                    <a:pt x="167" y="1604"/>
                    <a:pt x="121" y="1550"/>
                  </a:cubicBezTo>
                  <a:cubicBezTo>
                    <a:pt x="98" y="1535"/>
                    <a:pt x="75" y="1520"/>
                    <a:pt x="52" y="1504"/>
                  </a:cubicBezTo>
                  <a:cubicBezTo>
                    <a:pt x="31" y="1474"/>
                    <a:pt x="0" y="1459"/>
                    <a:pt x="31" y="1428"/>
                  </a:cubicBezTo>
                  <a:cubicBezTo>
                    <a:pt x="46" y="1405"/>
                    <a:pt x="60" y="1374"/>
                    <a:pt x="83" y="1374"/>
                  </a:cubicBezTo>
                  <a:cubicBezTo>
                    <a:pt x="129" y="1374"/>
                    <a:pt x="121" y="1359"/>
                    <a:pt x="144" y="1336"/>
                  </a:cubicBezTo>
                  <a:cubicBezTo>
                    <a:pt x="160" y="1329"/>
                    <a:pt x="182" y="1336"/>
                    <a:pt x="198" y="1329"/>
                  </a:cubicBezTo>
                  <a:cubicBezTo>
                    <a:pt x="228" y="1313"/>
                    <a:pt x="251" y="1321"/>
                    <a:pt x="282" y="1313"/>
                  </a:cubicBezTo>
                  <a:cubicBezTo>
                    <a:pt x="320" y="1313"/>
                    <a:pt x="343" y="1275"/>
                    <a:pt x="350" y="1245"/>
                  </a:cubicBezTo>
                  <a:cubicBezTo>
                    <a:pt x="389" y="1222"/>
                    <a:pt x="381" y="1199"/>
                    <a:pt x="381" y="1161"/>
                  </a:cubicBezTo>
                  <a:cubicBezTo>
                    <a:pt x="381" y="1122"/>
                    <a:pt x="358" y="1069"/>
                    <a:pt x="320" y="1115"/>
                  </a:cubicBezTo>
                  <a:cubicBezTo>
                    <a:pt x="305" y="1138"/>
                    <a:pt x="282" y="1176"/>
                    <a:pt x="251" y="1199"/>
                  </a:cubicBezTo>
                  <a:cubicBezTo>
                    <a:pt x="244" y="1207"/>
                    <a:pt x="175" y="1291"/>
                    <a:pt x="190" y="1214"/>
                  </a:cubicBezTo>
                  <a:cubicBezTo>
                    <a:pt x="198" y="1184"/>
                    <a:pt x="221" y="1138"/>
                    <a:pt x="182" y="1115"/>
                  </a:cubicBezTo>
                  <a:cubicBezTo>
                    <a:pt x="182" y="1077"/>
                    <a:pt x="228" y="1077"/>
                    <a:pt x="228" y="1046"/>
                  </a:cubicBezTo>
                  <a:cubicBezTo>
                    <a:pt x="236" y="1016"/>
                    <a:pt x="259" y="993"/>
                    <a:pt x="282" y="977"/>
                  </a:cubicBezTo>
                  <a:cubicBezTo>
                    <a:pt x="297" y="962"/>
                    <a:pt x="274" y="955"/>
                    <a:pt x="274" y="939"/>
                  </a:cubicBezTo>
                  <a:cubicBezTo>
                    <a:pt x="266" y="924"/>
                    <a:pt x="297" y="878"/>
                    <a:pt x="305" y="870"/>
                  </a:cubicBezTo>
                  <a:cubicBezTo>
                    <a:pt x="320" y="855"/>
                    <a:pt x="305" y="824"/>
                    <a:pt x="320" y="817"/>
                  </a:cubicBezTo>
                  <a:cubicBezTo>
                    <a:pt x="327" y="809"/>
                    <a:pt x="350" y="802"/>
                    <a:pt x="343" y="779"/>
                  </a:cubicBezTo>
                  <a:cubicBezTo>
                    <a:pt x="335" y="741"/>
                    <a:pt x="404" y="725"/>
                    <a:pt x="434" y="725"/>
                  </a:cubicBezTo>
                  <a:cubicBezTo>
                    <a:pt x="434" y="710"/>
                    <a:pt x="412" y="680"/>
                    <a:pt x="389" y="672"/>
                  </a:cubicBezTo>
                  <a:cubicBezTo>
                    <a:pt x="343" y="657"/>
                    <a:pt x="358" y="657"/>
                    <a:pt x="350" y="618"/>
                  </a:cubicBezTo>
                  <a:cubicBezTo>
                    <a:pt x="327" y="618"/>
                    <a:pt x="289" y="611"/>
                    <a:pt x="266" y="588"/>
                  </a:cubicBezTo>
                  <a:cubicBezTo>
                    <a:pt x="236" y="565"/>
                    <a:pt x="244" y="519"/>
                    <a:pt x="205" y="557"/>
                  </a:cubicBezTo>
                  <a:cubicBezTo>
                    <a:pt x="190" y="580"/>
                    <a:pt x="175" y="557"/>
                    <a:pt x="167" y="534"/>
                  </a:cubicBezTo>
                  <a:cubicBezTo>
                    <a:pt x="144" y="504"/>
                    <a:pt x="129" y="527"/>
                    <a:pt x="137" y="473"/>
                  </a:cubicBezTo>
                  <a:cubicBezTo>
                    <a:pt x="152" y="420"/>
                    <a:pt x="98" y="412"/>
                    <a:pt x="175" y="374"/>
                  </a:cubicBezTo>
                  <a:cubicBezTo>
                    <a:pt x="198" y="336"/>
                    <a:pt x="182" y="351"/>
                    <a:pt x="152" y="320"/>
                  </a:cubicBezTo>
                  <a:cubicBezTo>
                    <a:pt x="152" y="320"/>
                    <a:pt x="152" y="320"/>
                    <a:pt x="152" y="313"/>
                  </a:cubicBezTo>
                  <a:lnTo>
                    <a:pt x="152" y="313"/>
                  </a:lnTo>
                  <a:cubicBezTo>
                    <a:pt x="167" y="305"/>
                    <a:pt x="198" y="290"/>
                    <a:pt x="205" y="282"/>
                  </a:cubicBezTo>
                  <a:cubicBezTo>
                    <a:pt x="259" y="244"/>
                    <a:pt x="228" y="191"/>
                    <a:pt x="305" y="206"/>
                  </a:cubicBezTo>
                  <a:cubicBezTo>
                    <a:pt x="366" y="213"/>
                    <a:pt x="343" y="152"/>
                    <a:pt x="373" y="137"/>
                  </a:cubicBezTo>
                  <a:cubicBezTo>
                    <a:pt x="389" y="130"/>
                    <a:pt x="412" y="122"/>
                    <a:pt x="419" y="107"/>
                  </a:cubicBezTo>
                  <a:cubicBezTo>
                    <a:pt x="465" y="99"/>
                    <a:pt x="496" y="191"/>
                    <a:pt x="549" y="152"/>
                  </a:cubicBezTo>
                  <a:cubicBezTo>
                    <a:pt x="602" y="114"/>
                    <a:pt x="641" y="175"/>
                    <a:pt x="671" y="221"/>
                  </a:cubicBezTo>
                  <a:cubicBezTo>
                    <a:pt x="686" y="259"/>
                    <a:pt x="694" y="290"/>
                    <a:pt x="725" y="252"/>
                  </a:cubicBezTo>
                  <a:cubicBezTo>
                    <a:pt x="763" y="206"/>
                    <a:pt x="824" y="213"/>
                    <a:pt x="809" y="145"/>
                  </a:cubicBezTo>
                  <a:cubicBezTo>
                    <a:pt x="809" y="130"/>
                    <a:pt x="801" y="68"/>
                    <a:pt x="794" y="68"/>
                  </a:cubicBezTo>
                  <a:lnTo>
                    <a:pt x="794" y="68"/>
                  </a:lnTo>
                  <a:cubicBezTo>
                    <a:pt x="824" y="53"/>
                    <a:pt x="847" y="23"/>
                    <a:pt x="877" y="15"/>
                  </a:cubicBezTo>
                  <a:cubicBezTo>
                    <a:pt x="900" y="7"/>
                    <a:pt x="931" y="7"/>
                    <a:pt x="954" y="30"/>
                  </a:cubicBezTo>
                  <a:cubicBezTo>
                    <a:pt x="969" y="46"/>
                    <a:pt x="954" y="76"/>
                    <a:pt x="961" y="91"/>
                  </a:cubicBezTo>
                  <a:cubicBezTo>
                    <a:pt x="984" y="114"/>
                    <a:pt x="1015" y="137"/>
                    <a:pt x="1046" y="130"/>
                  </a:cubicBezTo>
                  <a:cubicBezTo>
                    <a:pt x="1069" y="130"/>
                    <a:pt x="1053" y="76"/>
                    <a:pt x="1076" y="68"/>
                  </a:cubicBezTo>
                  <a:cubicBezTo>
                    <a:pt x="1114" y="53"/>
                    <a:pt x="1152" y="76"/>
                    <a:pt x="1191" y="84"/>
                  </a:cubicBezTo>
                  <a:cubicBezTo>
                    <a:pt x="1191" y="84"/>
                    <a:pt x="1191" y="46"/>
                    <a:pt x="1206" y="38"/>
                  </a:cubicBezTo>
                  <a:cubicBezTo>
                    <a:pt x="1213" y="38"/>
                    <a:pt x="1298" y="0"/>
                    <a:pt x="1298"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35" name="Freeform 23">
              <a:extLst>
                <a:ext uri="{FF2B5EF4-FFF2-40B4-BE49-F238E27FC236}">
                  <a16:creationId xmlns:a16="http://schemas.microsoft.com/office/drawing/2014/main" id="{D1040122-6506-48E1-BDAF-AECDA867FA71}"/>
                </a:ext>
              </a:extLst>
            </p:cNvPr>
            <p:cNvSpPr>
              <a:spLocks noChangeArrowheads="1"/>
            </p:cNvSpPr>
            <p:nvPr/>
          </p:nvSpPr>
          <p:spPr bwMode="auto">
            <a:xfrm>
              <a:off x="6438481" y="7753350"/>
              <a:ext cx="201600" cy="204788"/>
            </a:xfrm>
            <a:custGeom>
              <a:avLst/>
              <a:gdLst>
                <a:gd name="T0" fmla="*/ 389 w 558"/>
                <a:gd name="T1" fmla="*/ 8 h 567"/>
                <a:gd name="T2" fmla="*/ 389 w 558"/>
                <a:gd name="T3" fmla="*/ 8 h 567"/>
                <a:gd name="T4" fmla="*/ 450 w 558"/>
                <a:gd name="T5" fmla="*/ 61 h 567"/>
                <a:gd name="T6" fmla="*/ 458 w 558"/>
                <a:gd name="T7" fmla="*/ 115 h 567"/>
                <a:gd name="T8" fmla="*/ 527 w 558"/>
                <a:gd name="T9" fmla="*/ 191 h 567"/>
                <a:gd name="T10" fmla="*/ 557 w 558"/>
                <a:gd name="T11" fmla="*/ 253 h 567"/>
                <a:gd name="T12" fmla="*/ 557 w 558"/>
                <a:gd name="T13" fmla="*/ 253 h 567"/>
                <a:gd name="T14" fmla="*/ 443 w 558"/>
                <a:gd name="T15" fmla="*/ 237 h 567"/>
                <a:gd name="T16" fmla="*/ 450 w 558"/>
                <a:gd name="T17" fmla="*/ 283 h 567"/>
                <a:gd name="T18" fmla="*/ 412 w 558"/>
                <a:gd name="T19" fmla="*/ 413 h 567"/>
                <a:gd name="T20" fmla="*/ 404 w 558"/>
                <a:gd name="T21" fmla="*/ 512 h 567"/>
                <a:gd name="T22" fmla="*/ 374 w 558"/>
                <a:gd name="T23" fmla="*/ 566 h 567"/>
                <a:gd name="T24" fmla="*/ 275 w 558"/>
                <a:gd name="T25" fmla="*/ 512 h 567"/>
                <a:gd name="T26" fmla="*/ 191 w 558"/>
                <a:gd name="T27" fmla="*/ 420 h 567"/>
                <a:gd name="T28" fmla="*/ 91 w 558"/>
                <a:gd name="T29" fmla="*/ 344 h 567"/>
                <a:gd name="T30" fmla="*/ 106 w 558"/>
                <a:gd name="T31" fmla="*/ 298 h 567"/>
                <a:gd name="T32" fmla="*/ 15 w 558"/>
                <a:gd name="T33" fmla="*/ 245 h 567"/>
                <a:gd name="T34" fmla="*/ 15 w 558"/>
                <a:gd name="T35" fmla="*/ 191 h 567"/>
                <a:gd name="T36" fmla="*/ 129 w 558"/>
                <a:gd name="T37" fmla="*/ 138 h 567"/>
                <a:gd name="T38" fmla="*/ 129 w 558"/>
                <a:gd name="T39" fmla="*/ 77 h 567"/>
                <a:gd name="T40" fmla="*/ 229 w 558"/>
                <a:gd name="T41" fmla="*/ 107 h 567"/>
                <a:gd name="T42" fmla="*/ 275 w 558"/>
                <a:gd name="T43" fmla="*/ 69 h 567"/>
                <a:gd name="T44" fmla="*/ 297 w 558"/>
                <a:gd name="T45" fmla="*/ 123 h 567"/>
                <a:gd name="T46" fmla="*/ 328 w 558"/>
                <a:gd name="T47" fmla="*/ 115 h 567"/>
                <a:gd name="T48" fmla="*/ 313 w 558"/>
                <a:gd name="T49" fmla="*/ 23 h 567"/>
                <a:gd name="T50" fmla="*/ 389 w 558"/>
                <a:gd name="T51" fmla="*/ 8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 h="567">
                  <a:moveTo>
                    <a:pt x="389" y="8"/>
                  </a:moveTo>
                  <a:lnTo>
                    <a:pt x="389" y="8"/>
                  </a:lnTo>
                  <a:cubicBezTo>
                    <a:pt x="412" y="23"/>
                    <a:pt x="435" y="39"/>
                    <a:pt x="450" y="61"/>
                  </a:cubicBezTo>
                  <a:cubicBezTo>
                    <a:pt x="466" y="77"/>
                    <a:pt x="450" y="100"/>
                    <a:pt x="458" y="115"/>
                  </a:cubicBezTo>
                  <a:cubicBezTo>
                    <a:pt x="473" y="145"/>
                    <a:pt x="511" y="161"/>
                    <a:pt x="527" y="191"/>
                  </a:cubicBezTo>
                  <a:cubicBezTo>
                    <a:pt x="542" y="207"/>
                    <a:pt x="550" y="230"/>
                    <a:pt x="557" y="253"/>
                  </a:cubicBezTo>
                  <a:lnTo>
                    <a:pt x="557" y="253"/>
                  </a:lnTo>
                  <a:cubicBezTo>
                    <a:pt x="519" y="245"/>
                    <a:pt x="481" y="230"/>
                    <a:pt x="443" y="237"/>
                  </a:cubicBezTo>
                  <a:cubicBezTo>
                    <a:pt x="427" y="237"/>
                    <a:pt x="450" y="268"/>
                    <a:pt x="450" y="283"/>
                  </a:cubicBezTo>
                  <a:cubicBezTo>
                    <a:pt x="443" y="329"/>
                    <a:pt x="420" y="367"/>
                    <a:pt x="412" y="413"/>
                  </a:cubicBezTo>
                  <a:cubicBezTo>
                    <a:pt x="404" y="443"/>
                    <a:pt x="412" y="482"/>
                    <a:pt x="404" y="512"/>
                  </a:cubicBezTo>
                  <a:cubicBezTo>
                    <a:pt x="397" y="528"/>
                    <a:pt x="397" y="566"/>
                    <a:pt x="374" y="566"/>
                  </a:cubicBezTo>
                  <a:cubicBezTo>
                    <a:pt x="336" y="566"/>
                    <a:pt x="305" y="535"/>
                    <a:pt x="275" y="512"/>
                  </a:cubicBezTo>
                  <a:cubicBezTo>
                    <a:pt x="244" y="489"/>
                    <a:pt x="221" y="451"/>
                    <a:pt x="191" y="420"/>
                  </a:cubicBezTo>
                  <a:cubicBezTo>
                    <a:pt x="160" y="390"/>
                    <a:pt x="114" y="375"/>
                    <a:pt x="91" y="344"/>
                  </a:cubicBezTo>
                  <a:cubicBezTo>
                    <a:pt x="83" y="329"/>
                    <a:pt x="114" y="314"/>
                    <a:pt x="106" y="298"/>
                  </a:cubicBezTo>
                  <a:cubicBezTo>
                    <a:pt x="83" y="275"/>
                    <a:pt x="38" y="275"/>
                    <a:pt x="15" y="245"/>
                  </a:cubicBezTo>
                  <a:cubicBezTo>
                    <a:pt x="7" y="230"/>
                    <a:pt x="0" y="207"/>
                    <a:pt x="15" y="191"/>
                  </a:cubicBezTo>
                  <a:cubicBezTo>
                    <a:pt x="45" y="161"/>
                    <a:pt x="99" y="168"/>
                    <a:pt x="129" y="138"/>
                  </a:cubicBezTo>
                  <a:cubicBezTo>
                    <a:pt x="145" y="123"/>
                    <a:pt x="114" y="84"/>
                    <a:pt x="129" y="77"/>
                  </a:cubicBezTo>
                  <a:cubicBezTo>
                    <a:pt x="160" y="69"/>
                    <a:pt x="191" y="107"/>
                    <a:pt x="229" y="107"/>
                  </a:cubicBezTo>
                  <a:cubicBezTo>
                    <a:pt x="244" y="107"/>
                    <a:pt x="259" y="61"/>
                    <a:pt x="275" y="69"/>
                  </a:cubicBezTo>
                  <a:cubicBezTo>
                    <a:pt x="297" y="69"/>
                    <a:pt x="282" y="107"/>
                    <a:pt x="297" y="123"/>
                  </a:cubicBezTo>
                  <a:cubicBezTo>
                    <a:pt x="305" y="130"/>
                    <a:pt x="320" y="123"/>
                    <a:pt x="328" y="115"/>
                  </a:cubicBezTo>
                  <a:cubicBezTo>
                    <a:pt x="328" y="84"/>
                    <a:pt x="290" y="46"/>
                    <a:pt x="313" y="23"/>
                  </a:cubicBezTo>
                  <a:cubicBezTo>
                    <a:pt x="320" y="0"/>
                    <a:pt x="366" y="16"/>
                    <a:pt x="389" y="8"/>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36" name="Freeform 24">
              <a:extLst>
                <a:ext uri="{FF2B5EF4-FFF2-40B4-BE49-F238E27FC236}">
                  <a16:creationId xmlns:a16="http://schemas.microsoft.com/office/drawing/2014/main" id="{43C5827F-BB0C-4695-B556-55C6DFA74518}"/>
                </a:ext>
              </a:extLst>
            </p:cNvPr>
            <p:cNvSpPr>
              <a:spLocks noChangeArrowheads="1"/>
            </p:cNvSpPr>
            <p:nvPr/>
          </p:nvSpPr>
          <p:spPr bwMode="auto">
            <a:xfrm>
              <a:off x="6636906" y="7942263"/>
              <a:ext cx="107943" cy="187325"/>
            </a:xfrm>
            <a:custGeom>
              <a:avLst/>
              <a:gdLst>
                <a:gd name="T0" fmla="*/ 114 w 298"/>
                <a:gd name="T1" fmla="*/ 0 h 520"/>
                <a:gd name="T2" fmla="*/ 114 w 298"/>
                <a:gd name="T3" fmla="*/ 0 h 520"/>
                <a:gd name="T4" fmla="*/ 190 w 298"/>
                <a:gd name="T5" fmla="*/ 38 h 520"/>
                <a:gd name="T6" fmla="*/ 190 w 298"/>
                <a:gd name="T7" fmla="*/ 38 h 520"/>
                <a:gd name="T8" fmla="*/ 198 w 298"/>
                <a:gd name="T9" fmla="*/ 106 h 520"/>
                <a:gd name="T10" fmla="*/ 229 w 298"/>
                <a:gd name="T11" fmla="*/ 152 h 520"/>
                <a:gd name="T12" fmla="*/ 297 w 298"/>
                <a:gd name="T13" fmla="*/ 183 h 520"/>
                <a:gd name="T14" fmla="*/ 297 w 298"/>
                <a:gd name="T15" fmla="*/ 183 h 520"/>
                <a:gd name="T16" fmla="*/ 206 w 298"/>
                <a:gd name="T17" fmla="*/ 297 h 520"/>
                <a:gd name="T18" fmla="*/ 259 w 298"/>
                <a:gd name="T19" fmla="*/ 504 h 520"/>
                <a:gd name="T20" fmla="*/ 259 w 298"/>
                <a:gd name="T21" fmla="*/ 504 h 520"/>
                <a:gd name="T22" fmla="*/ 221 w 298"/>
                <a:gd name="T23" fmla="*/ 511 h 520"/>
                <a:gd name="T24" fmla="*/ 61 w 298"/>
                <a:gd name="T25" fmla="*/ 450 h 520"/>
                <a:gd name="T26" fmla="*/ 61 w 298"/>
                <a:gd name="T27" fmla="*/ 450 h 520"/>
                <a:gd name="T28" fmla="*/ 30 w 298"/>
                <a:gd name="T29" fmla="*/ 336 h 520"/>
                <a:gd name="T30" fmla="*/ 106 w 298"/>
                <a:gd name="T31" fmla="*/ 213 h 520"/>
                <a:gd name="T32" fmla="*/ 83 w 298"/>
                <a:gd name="T33" fmla="*/ 129 h 520"/>
                <a:gd name="T34" fmla="*/ 22 w 298"/>
                <a:gd name="T35" fmla="*/ 83 h 520"/>
                <a:gd name="T36" fmla="*/ 15 w 298"/>
                <a:gd name="T37" fmla="*/ 30 h 520"/>
                <a:gd name="T38" fmla="*/ 114 w 298"/>
                <a:gd name="T3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8" h="520">
                  <a:moveTo>
                    <a:pt x="114" y="0"/>
                  </a:moveTo>
                  <a:lnTo>
                    <a:pt x="114" y="0"/>
                  </a:lnTo>
                  <a:cubicBezTo>
                    <a:pt x="190" y="38"/>
                    <a:pt x="190" y="38"/>
                    <a:pt x="190" y="38"/>
                  </a:cubicBezTo>
                  <a:lnTo>
                    <a:pt x="190" y="38"/>
                  </a:lnTo>
                  <a:cubicBezTo>
                    <a:pt x="198" y="61"/>
                    <a:pt x="190" y="83"/>
                    <a:pt x="198" y="106"/>
                  </a:cubicBezTo>
                  <a:cubicBezTo>
                    <a:pt x="206" y="122"/>
                    <a:pt x="213" y="137"/>
                    <a:pt x="229" y="152"/>
                  </a:cubicBezTo>
                  <a:cubicBezTo>
                    <a:pt x="244" y="167"/>
                    <a:pt x="275" y="167"/>
                    <a:pt x="297" y="183"/>
                  </a:cubicBezTo>
                  <a:lnTo>
                    <a:pt x="297" y="183"/>
                  </a:lnTo>
                  <a:cubicBezTo>
                    <a:pt x="267" y="221"/>
                    <a:pt x="206" y="252"/>
                    <a:pt x="206" y="297"/>
                  </a:cubicBezTo>
                  <a:cubicBezTo>
                    <a:pt x="198" y="366"/>
                    <a:pt x="236" y="435"/>
                    <a:pt x="259" y="504"/>
                  </a:cubicBezTo>
                  <a:lnTo>
                    <a:pt x="259" y="504"/>
                  </a:lnTo>
                  <a:cubicBezTo>
                    <a:pt x="244" y="504"/>
                    <a:pt x="236" y="519"/>
                    <a:pt x="221" y="511"/>
                  </a:cubicBezTo>
                  <a:cubicBezTo>
                    <a:pt x="168" y="496"/>
                    <a:pt x="114" y="473"/>
                    <a:pt x="61" y="450"/>
                  </a:cubicBezTo>
                  <a:lnTo>
                    <a:pt x="61" y="450"/>
                  </a:lnTo>
                  <a:cubicBezTo>
                    <a:pt x="53" y="412"/>
                    <a:pt x="22" y="374"/>
                    <a:pt x="30" y="336"/>
                  </a:cubicBezTo>
                  <a:cubicBezTo>
                    <a:pt x="38" y="290"/>
                    <a:pt x="91" y="259"/>
                    <a:pt x="106" y="213"/>
                  </a:cubicBezTo>
                  <a:cubicBezTo>
                    <a:pt x="114" y="183"/>
                    <a:pt x="99" y="152"/>
                    <a:pt x="83" y="129"/>
                  </a:cubicBezTo>
                  <a:cubicBezTo>
                    <a:pt x="68" y="106"/>
                    <a:pt x="38" y="106"/>
                    <a:pt x="22" y="83"/>
                  </a:cubicBezTo>
                  <a:cubicBezTo>
                    <a:pt x="15" y="68"/>
                    <a:pt x="0" y="45"/>
                    <a:pt x="15" y="30"/>
                  </a:cubicBezTo>
                  <a:cubicBezTo>
                    <a:pt x="38" y="7"/>
                    <a:pt x="83" y="7"/>
                    <a:pt x="114"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37" name="Freeform 25">
              <a:extLst>
                <a:ext uri="{FF2B5EF4-FFF2-40B4-BE49-F238E27FC236}">
                  <a16:creationId xmlns:a16="http://schemas.microsoft.com/office/drawing/2014/main" id="{76FD67CC-E49C-4A97-B689-F05490582B0C}"/>
                </a:ext>
              </a:extLst>
            </p:cNvPr>
            <p:cNvSpPr>
              <a:spLocks noChangeArrowheads="1"/>
            </p:cNvSpPr>
            <p:nvPr/>
          </p:nvSpPr>
          <p:spPr bwMode="auto">
            <a:xfrm>
              <a:off x="6705163" y="7923213"/>
              <a:ext cx="90482" cy="88900"/>
            </a:xfrm>
            <a:custGeom>
              <a:avLst/>
              <a:gdLst>
                <a:gd name="T0" fmla="*/ 0 w 253"/>
                <a:gd name="T1" fmla="*/ 92 h 245"/>
                <a:gd name="T2" fmla="*/ 0 w 253"/>
                <a:gd name="T3" fmla="*/ 92 h 245"/>
                <a:gd name="T4" fmla="*/ 8 w 253"/>
                <a:gd name="T5" fmla="*/ 160 h 245"/>
                <a:gd name="T6" fmla="*/ 39 w 253"/>
                <a:gd name="T7" fmla="*/ 206 h 245"/>
                <a:gd name="T8" fmla="*/ 107 w 253"/>
                <a:gd name="T9" fmla="*/ 237 h 245"/>
                <a:gd name="T10" fmla="*/ 107 w 253"/>
                <a:gd name="T11" fmla="*/ 237 h 245"/>
                <a:gd name="T12" fmla="*/ 191 w 253"/>
                <a:gd name="T13" fmla="*/ 244 h 245"/>
                <a:gd name="T14" fmla="*/ 191 w 253"/>
                <a:gd name="T15" fmla="*/ 244 h 245"/>
                <a:gd name="T16" fmla="*/ 237 w 253"/>
                <a:gd name="T17" fmla="*/ 221 h 245"/>
                <a:gd name="T18" fmla="*/ 237 w 253"/>
                <a:gd name="T19" fmla="*/ 221 h 245"/>
                <a:gd name="T20" fmla="*/ 191 w 253"/>
                <a:gd name="T21" fmla="*/ 137 h 245"/>
                <a:gd name="T22" fmla="*/ 252 w 253"/>
                <a:gd name="T23" fmla="*/ 76 h 245"/>
                <a:gd name="T24" fmla="*/ 252 w 253"/>
                <a:gd name="T25" fmla="*/ 76 h 245"/>
                <a:gd name="T26" fmla="*/ 107 w 253"/>
                <a:gd name="T27" fmla="*/ 0 h 245"/>
                <a:gd name="T28" fmla="*/ 0 w 253"/>
                <a:gd name="T29" fmla="*/ 9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3" h="245">
                  <a:moveTo>
                    <a:pt x="0" y="92"/>
                  </a:moveTo>
                  <a:lnTo>
                    <a:pt x="0" y="92"/>
                  </a:lnTo>
                  <a:cubicBezTo>
                    <a:pt x="8" y="115"/>
                    <a:pt x="0" y="137"/>
                    <a:pt x="8" y="160"/>
                  </a:cubicBezTo>
                  <a:cubicBezTo>
                    <a:pt x="16" y="176"/>
                    <a:pt x="23" y="191"/>
                    <a:pt x="39" y="206"/>
                  </a:cubicBezTo>
                  <a:cubicBezTo>
                    <a:pt x="54" y="221"/>
                    <a:pt x="85" y="221"/>
                    <a:pt x="107" y="237"/>
                  </a:cubicBezTo>
                  <a:lnTo>
                    <a:pt x="107" y="237"/>
                  </a:lnTo>
                  <a:cubicBezTo>
                    <a:pt x="191" y="244"/>
                    <a:pt x="191" y="244"/>
                    <a:pt x="191" y="244"/>
                  </a:cubicBezTo>
                  <a:lnTo>
                    <a:pt x="191" y="244"/>
                  </a:lnTo>
                  <a:cubicBezTo>
                    <a:pt x="237" y="221"/>
                    <a:pt x="237" y="221"/>
                    <a:pt x="237" y="221"/>
                  </a:cubicBezTo>
                  <a:lnTo>
                    <a:pt x="237" y="221"/>
                  </a:lnTo>
                  <a:cubicBezTo>
                    <a:pt x="222" y="191"/>
                    <a:pt x="191" y="168"/>
                    <a:pt x="191" y="137"/>
                  </a:cubicBezTo>
                  <a:cubicBezTo>
                    <a:pt x="199" y="107"/>
                    <a:pt x="230" y="92"/>
                    <a:pt x="252" y="76"/>
                  </a:cubicBezTo>
                  <a:lnTo>
                    <a:pt x="252" y="76"/>
                  </a:lnTo>
                  <a:cubicBezTo>
                    <a:pt x="199" y="54"/>
                    <a:pt x="161" y="0"/>
                    <a:pt x="107" y="0"/>
                  </a:cubicBezTo>
                  <a:cubicBezTo>
                    <a:pt x="62" y="8"/>
                    <a:pt x="39" y="61"/>
                    <a:pt x="0" y="92"/>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38" name="Freeform 26">
              <a:extLst>
                <a:ext uri="{FF2B5EF4-FFF2-40B4-BE49-F238E27FC236}">
                  <a16:creationId xmlns:a16="http://schemas.microsoft.com/office/drawing/2014/main" id="{2B5A188C-1BFB-49F1-A85C-A66B745144C1}"/>
                </a:ext>
              </a:extLst>
            </p:cNvPr>
            <p:cNvSpPr>
              <a:spLocks noChangeArrowheads="1"/>
            </p:cNvSpPr>
            <p:nvPr/>
          </p:nvSpPr>
          <p:spPr bwMode="auto">
            <a:xfrm>
              <a:off x="6708338" y="8008939"/>
              <a:ext cx="107943" cy="115887"/>
            </a:xfrm>
            <a:custGeom>
              <a:avLst/>
              <a:gdLst>
                <a:gd name="T0" fmla="*/ 99 w 299"/>
                <a:gd name="T1" fmla="*/ 0 h 322"/>
                <a:gd name="T2" fmla="*/ 99 w 299"/>
                <a:gd name="T3" fmla="*/ 0 h 322"/>
                <a:gd name="T4" fmla="*/ 183 w 299"/>
                <a:gd name="T5" fmla="*/ 7 h 322"/>
                <a:gd name="T6" fmla="*/ 183 w 299"/>
                <a:gd name="T7" fmla="*/ 7 h 322"/>
                <a:gd name="T8" fmla="*/ 199 w 299"/>
                <a:gd name="T9" fmla="*/ 114 h 322"/>
                <a:gd name="T10" fmla="*/ 176 w 299"/>
                <a:gd name="T11" fmla="*/ 214 h 322"/>
                <a:gd name="T12" fmla="*/ 214 w 299"/>
                <a:gd name="T13" fmla="*/ 229 h 322"/>
                <a:gd name="T14" fmla="*/ 252 w 299"/>
                <a:gd name="T15" fmla="*/ 175 h 322"/>
                <a:gd name="T16" fmla="*/ 298 w 299"/>
                <a:gd name="T17" fmla="*/ 221 h 322"/>
                <a:gd name="T18" fmla="*/ 298 w 299"/>
                <a:gd name="T19" fmla="*/ 221 h 322"/>
                <a:gd name="T20" fmla="*/ 283 w 299"/>
                <a:gd name="T21" fmla="*/ 298 h 322"/>
                <a:gd name="T22" fmla="*/ 283 w 299"/>
                <a:gd name="T23" fmla="*/ 298 h 322"/>
                <a:gd name="T24" fmla="*/ 229 w 299"/>
                <a:gd name="T25" fmla="*/ 282 h 322"/>
                <a:gd name="T26" fmla="*/ 191 w 299"/>
                <a:gd name="T27" fmla="*/ 305 h 322"/>
                <a:gd name="T28" fmla="*/ 145 w 299"/>
                <a:gd name="T29" fmla="*/ 282 h 322"/>
                <a:gd name="T30" fmla="*/ 107 w 299"/>
                <a:gd name="T31" fmla="*/ 321 h 322"/>
                <a:gd name="T32" fmla="*/ 61 w 299"/>
                <a:gd name="T33" fmla="*/ 321 h 322"/>
                <a:gd name="T34" fmla="*/ 61 w 299"/>
                <a:gd name="T35" fmla="*/ 321 h 322"/>
                <a:gd name="T36" fmla="*/ 8 w 299"/>
                <a:gd name="T37" fmla="*/ 114 h 322"/>
                <a:gd name="T38" fmla="*/ 99 w 299"/>
                <a:gd name="T39"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9" h="322">
                  <a:moveTo>
                    <a:pt x="99" y="0"/>
                  </a:moveTo>
                  <a:lnTo>
                    <a:pt x="99" y="0"/>
                  </a:lnTo>
                  <a:cubicBezTo>
                    <a:pt x="183" y="7"/>
                    <a:pt x="183" y="7"/>
                    <a:pt x="183" y="7"/>
                  </a:cubicBezTo>
                  <a:lnTo>
                    <a:pt x="183" y="7"/>
                  </a:lnTo>
                  <a:cubicBezTo>
                    <a:pt x="191" y="46"/>
                    <a:pt x="206" y="76"/>
                    <a:pt x="199" y="114"/>
                  </a:cubicBezTo>
                  <a:cubicBezTo>
                    <a:pt x="199" y="153"/>
                    <a:pt x="168" y="183"/>
                    <a:pt x="176" y="214"/>
                  </a:cubicBezTo>
                  <a:cubicBezTo>
                    <a:pt x="176" y="229"/>
                    <a:pt x="199" y="236"/>
                    <a:pt x="214" y="229"/>
                  </a:cubicBezTo>
                  <a:cubicBezTo>
                    <a:pt x="237" y="221"/>
                    <a:pt x="237" y="183"/>
                    <a:pt x="252" y="175"/>
                  </a:cubicBezTo>
                  <a:cubicBezTo>
                    <a:pt x="275" y="175"/>
                    <a:pt x="283" y="206"/>
                    <a:pt x="298" y="221"/>
                  </a:cubicBezTo>
                  <a:lnTo>
                    <a:pt x="298" y="221"/>
                  </a:lnTo>
                  <a:cubicBezTo>
                    <a:pt x="283" y="298"/>
                    <a:pt x="283" y="298"/>
                    <a:pt x="283" y="298"/>
                  </a:cubicBezTo>
                  <a:lnTo>
                    <a:pt x="283" y="298"/>
                  </a:lnTo>
                  <a:cubicBezTo>
                    <a:pt x="267" y="298"/>
                    <a:pt x="252" y="282"/>
                    <a:pt x="229" y="282"/>
                  </a:cubicBezTo>
                  <a:cubicBezTo>
                    <a:pt x="214" y="282"/>
                    <a:pt x="206" y="305"/>
                    <a:pt x="191" y="305"/>
                  </a:cubicBezTo>
                  <a:cubicBezTo>
                    <a:pt x="176" y="305"/>
                    <a:pt x="160" y="275"/>
                    <a:pt x="145" y="282"/>
                  </a:cubicBezTo>
                  <a:cubicBezTo>
                    <a:pt x="130" y="282"/>
                    <a:pt x="122" y="313"/>
                    <a:pt x="107" y="321"/>
                  </a:cubicBezTo>
                  <a:cubicBezTo>
                    <a:pt x="92" y="321"/>
                    <a:pt x="77" y="321"/>
                    <a:pt x="61" y="321"/>
                  </a:cubicBezTo>
                  <a:lnTo>
                    <a:pt x="61" y="321"/>
                  </a:lnTo>
                  <a:cubicBezTo>
                    <a:pt x="38" y="252"/>
                    <a:pt x="0" y="183"/>
                    <a:pt x="8" y="114"/>
                  </a:cubicBezTo>
                  <a:cubicBezTo>
                    <a:pt x="8" y="69"/>
                    <a:pt x="69" y="38"/>
                    <a:pt x="99"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39" name="Freeform 27">
              <a:extLst>
                <a:ext uri="{FF2B5EF4-FFF2-40B4-BE49-F238E27FC236}">
                  <a16:creationId xmlns:a16="http://schemas.microsoft.com/office/drawing/2014/main" id="{552F8E6E-2B45-4587-A724-0D358A91968B}"/>
                </a:ext>
              </a:extLst>
            </p:cNvPr>
            <p:cNvSpPr>
              <a:spLocks noChangeArrowheads="1"/>
            </p:cNvSpPr>
            <p:nvPr/>
          </p:nvSpPr>
          <p:spPr bwMode="auto">
            <a:xfrm>
              <a:off x="6768659" y="7991475"/>
              <a:ext cx="96832" cy="101600"/>
            </a:xfrm>
            <a:custGeom>
              <a:avLst/>
              <a:gdLst>
                <a:gd name="T0" fmla="*/ 61 w 268"/>
                <a:gd name="T1" fmla="*/ 30 h 283"/>
                <a:gd name="T2" fmla="*/ 61 w 268"/>
                <a:gd name="T3" fmla="*/ 30 h 283"/>
                <a:gd name="T4" fmla="*/ 15 w 268"/>
                <a:gd name="T5" fmla="*/ 53 h 283"/>
                <a:gd name="T6" fmla="*/ 15 w 268"/>
                <a:gd name="T7" fmla="*/ 53 h 283"/>
                <a:gd name="T8" fmla="*/ 31 w 268"/>
                <a:gd name="T9" fmla="*/ 160 h 283"/>
                <a:gd name="T10" fmla="*/ 8 w 268"/>
                <a:gd name="T11" fmla="*/ 260 h 283"/>
                <a:gd name="T12" fmla="*/ 46 w 268"/>
                <a:gd name="T13" fmla="*/ 275 h 283"/>
                <a:gd name="T14" fmla="*/ 84 w 268"/>
                <a:gd name="T15" fmla="*/ 221 h 283"/>
                <a:gd name="T16" fmla="*/ 130 w 268"/>
                <a:gd name="T17" fmla="*/ 267 h 283"/>
                <a:gd name="T18" fmla="*/ 130 w 268"/>
                <a:gd name="T19" fmla="*/ 267 h 283"/>
                <a:gd name="T20" fmla="*/ 206 w 268"/>
                <a:gd name="T21" fmla="*/ 221 h 283"/>
                <a:gd name="T22" fmla="*/ 222 w 268"/>
                <a:gd name="T23" fmla="*/ 183 h 283"/>
                <a:gd name="T24" fmla="*/ 191 w 268"/>
                <a:gd name="T25" fmla="*/ 145 h 283"/>
                <a:gd name="T26" fmla="*/ 267 w 268"/>
                <a:gd name="T27" fmla="*/ 38 h 283"/>
                <a:gd name="T28" fmla="*/ 267 w 268"/>
                <a:gd name="T29" fmla="*/ 38 h 283"/>
                <a:gd name="T30" fmla="*/ 138 w 268"/>
                <a:gd name="T31" fmla="*/ 0 h 283"/>
                <a:gd name="T32" fmla="*/ 61 w 268"/>
                <a:gd name="T33" fmla="*/ 3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8" h="283">
                  <a:moveTo>
                    <a:pt x="61" y="30"/>
                  </a:moveTo>
                  <a:lnTo>
                    <a:pt x="61" y="30"/>
                  </a:lnTo>
                  <a:cubicBezTo>
                    <a:pt x="15" y="53"/>
                    <a:pt x="15" y="53"/>
                    <a:pt x="15" y="53"/>
                  </a:cubicBezTo>
                  <a:lnTo>
                    <a:pt x="15" y="53"/>
                  </a:lnTo>
                  <a:cubicBezTo>
                    <a:pt x="23" y="92"/>
                    <a:pt x="38" y="122"/>
                    <a:pt x="31" y="160"/>
                  </a:cubicBezTo>
                  <a:cubicBezTo>
                    <a:pt x="31" y="199"/>
                    <a:pt x="0" y="229"/>
                    <a:pt x="8" y="260"/>
                  </a:cubicBezTo>
                  <a:cubicBezTo>
                    <a:pt x="8" y="275"/>
                    <a:pt x="31" y="282"/>
                    <a:pt x="46" y="275"/>
                  </a:cubicBezTo>
                  <a:cubicBezTo>
                    <a:pt x="69" y="267"/>
                    <a:pt x="69" y="229"/>
                    <a:pt x="84" y="221"/>
                  </a:cubicBezTo>
                  <a:cubicBezTo>
                    <a:pt x="107" y="221"/>
                    <a:pt x="115" y="252"/>
                    <a:pt x="130" y="267"/>
                  </a:cubicBezTo>
                  <a:lnTo>
                    <a:pt x="130" y="267"/>
                  </a:lnTo>
                  <a:cubicBezTo>
                    <a:pt x="153" y="252"/>
                    <a:pt x="184" y="237"/>
                    <a:pt x="206" y="221"/>
                  </a:cubicBezTo>
                  <a:cubicBezTo>
                    <a:pt x="214" y="214"/>
                    <a:pt x="229" y="199"/>
                    <a:pt x="222" y="183"/>
                  </a:cubicBezTo>
                  <a:cubicBezTo>
                    <a:pt x="222" y="168"/>
                    <a:pt x="191" y="160"/>
                    <a:pt x="191" y="145"/>
                  </a:cubicBezTo>
                  <a:cubicBezTo>
                    <a:pt x="206" y="107"/>
                    <a:pt x="237" y="76"/>
                    <a:pt x="267" y="38"/>
                  </a:cubicBezTo>
                  <a:lnTo>
                    <a:pt x="267" y="38"/>
                  </a:lnTo>
                  <a:cubicBezTo>
                    <a:pt x="222" y="30"/>
                    <a:pt x="176" y="7"/>
                    <a:pt x="138" y="0"/>
                  </a:cubicBezTo>
                  <a:cubicBezTo>
                    <a:pt x="107" y="0"/>
                    <a:pt x="84" y="23"/>
                    <a:pt x="61" y="3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40" name="Freeform 28">
              <a:extLst>
                <a:ext uri="{FF2B5EF4-FFF2-40B4-BE49-F238E27FC236}">
                  <a16:creationId xmlns:a16="http://schemas.microsoft.com/office/drawing/2014/main" id="{1E6283A5-BEF8-474E-B929-A6C6075104C2}"/>
                </a:ext>
              </a:extLst>
            </p:cNvPr>
            <p:cNvSpPr>
              <a:spLocks noChangeArrowheads="1"/>
            </p:cNvSpPr>
            <p:nvPr/>
          </p:nvSpPr>
          <p:spPr bwMode="auto">
            <a:xfrm>
              <a:off x="6775009" y="7900989"/>
              <a:ext cx="111118" cy="104775"/>
            </a:xfrm>
            <a:custGeom>
              <a:avLst/>
              <a:gdLst>
                <a:gd name="T0" fmla="*/ 61 w 307"/>
                <a:gd name="T1" fmla="*/ 137 h 291"/>
                <a:gd name="T2" fmla="*/ 61 w 307"/>
                <a:gd name="T3" fmla="*/ 137 h 291"/>
                <a:gd name="T4" fmla="*/ 0 w 307"/>
                <a:gd name="T5" fmla="*/ 198 h 291"/>
                <a:gd name="T6" fmla="*/ 46 w 307"/>
                <a:gd name="T7" fmla="*/ 282 h 291"/>
                <a:gd name="T8" fmla="*/ 46 w 307"/>
                <a:gd name="T9" fmla="*/ 282 h 291"/>
                <a:gd name="T10" fmla="*/ 123 w 307"/>
                <a:gd name="T11" fmla="*/ 252 h 291"/>
                <a:gd name="T12" fmla="*/ 252 w 307"/>
                <a:gd name="T13" fmla="*/ 290 h 291"/>
                <a:gd name="T14" fmla="*/ 252 w 307"/>
                <a:gd name="T15" fmla="*/ 290 h 291"/>
                <a:gd name="T16" fmla="*/ 291 w 307"/>
                <a:gd name="T17" fmla="*/ 244 h 291"/>
                <a:gd name="T18" fmla="*/ 306 w 307"/>
                <a:gd name="T19" fmla="*/ 176 h 291"/>
                <a:gd name="T20" fmla="*/ 306 w 307"/>
                <a:gd name="T21" fmla="*/ 176 h 291"/>
                <a:gd name="T22" fmla="*/ 283 w 307"/>
                <a:gd name="T23" fmla="*/ 122 h 291"/>
                <a:gd name="T24" fmla="*/ 260 w 307"/>
                <a:gd name="T25" fmla="*/ 92 h 291"/>
                <a:gd name="T26" fmla="*/ 237 w 307"/>
                <a:gd name="T27" fmla="*/ 15 h 291"/>
                <a:gd name="T28" fmla="*/ 176 w 307"/>
                <a:gd name="T29" fmla="*/ 23 h 291"/>
                <a:gd name="T30" fmla="*/ 161 w 307"/>
                <a:gd name="T31" fmla="*/ 61 h 291"/>
                <a:gd name="T32" fmla="*/ 107 w 307"/>
                <a:gd name="T33" fmla="*/ 76 h 291"/>
                <a:gd name="T34" fmla="*/ 61 w 307"/>
                <a:gd name="T35" fmla="*/ 13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91">
                  <a:moveTo>
                    <a:pt x="61" y="137"/>
                  </a:moveTo>
                  <a:lnTo>
                    <a:pt x="61" y="137"/>
                  </a:lnTo>
                  <a:cubicBezTo>
                    <a:pt x="39" y="153"/>
                    <a:pt x="8" y="168"/>
                    <a:pt x="0" y="198"/>
                  </a:cubicBezTo>
                  <a:cubicBezTo>
                    <a:pt x="0" y="229"/>
                    <a:pt x="31" y="252"/>
                    <a:pt x="46" y="282"/>
                  </a:cubicBezTo>
                  <a:lnTo>
                    <a:pt x="46" y="282"/>
                  </a:lnTo>
                  <a:cubicBezTo>
                    <a:pt x="69" y="275"/>
                    <a:pt x="92" y="252"/>
                    <a:pt x="123" y="252"/>
                  </a:cubicBezTo>
                  <a:cubicBezTo>
                    <a:pt x="161" y="259"/>
                    <a:pt x="207" y="282"/>
                    <a:pt x="252" y="290"/>
                  </a:cubicBezTo>
                  <a:lnTo>
                    <a:pt x="252" y="290"/>
                  </a:lnTo>
                  <a:cubicBezTo>
                    <a:pt x="260" y="275"/>
                    <a:pt x="283" y="259"/>
                    <a:pt x="291" y="244"/>
                  </a:cubicBezTo>
                  <a:cubicBezTo>
                    <a:pt x="298" y="221"/>
                    <a:pt x="298" y="198"/>
                    <a:pt x="306" y="176"/>
                  </a:cubicBezTo>
                  <a:lnTo>
                    <a:pt x="306" y="176"/>
                  </a:lnTo>
                  <a:cubicBezTo>
                    <a:pt x="298" y="160"/>
                    <a:pt x="291" y="137"/>
                    <a:pt x="283" y="122"/>
                  </a:cubicBezTo>
                  <a:cubicBezTo>
                    <a:pt x="275" y="107"/>
                    <a:pt x="268" y="99"/>
                    <a:pt x="260" y="92"/>
                  </a:cubicBezTo>
                  <a:cubicBezTo>
                    <a:pt x="245" y="61"/>
                    <a:pt x="260" y="30"/>
                    <a:pt x="237" y="15"/>
                  </a:cubicBezTo>
                  <a:cubicBezTo>
                    <a:pt x="222" y="0"/>
                    <a:pt x="191" y="7"/>
                    <a:pt x="176" y="23"/>
                  </a:cubicBezTo>
                  <a:cubicBezTo>
                    <a:pt x="161" y="30"/>
                    <a:pt x="176" y="53"/>
                    <a:pt x="161" y="61"/>
                  </a:cubicBezTo>
                  <a:cubicBezTo>
                    <a:pt x="146" y="76"/>
                    <a:pt x="123" y="61"/>
                    <a:pt x="107" y="76"/>
                  </a:cubicBezTo>
                  <a:cubicBezTo>
                    <a:pt x="92" y="92"/>
                    <a:pt x="77" y="115"/>
                    <a:pt x="61" y="137"/>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41" name="Freeform 29">
              <a:extLst>
                <a:ext uri="{FF2B5EF4-FFF2-40B4-BE49-F238E27FC236}">
                  <a16:creationId xmlns:a16="http://schemas.microsoft.com/office/drawing/2014/main" id="{4088B5D0-5FBF-45AE-8B04-4FD835FE9E89}"/>
                </a:ext>
              </a:extLst>
            </p:cNvPr>
            <p:cNvSpPr>
              <a:spLocks noChangeArrowheads="1"/>
            </p:cNvSpPr>
            <p:nvPr/>
          </p:nvSpPr>
          <p:spPr bwMode="auto">
            <a:xfrm>
              <a:off x="6455943" y="8104188"/>
              <a:ext cx="503204" cy="449262"/>
            </a:xfrm>
            <a:custGeom>
              <a:avLst/>
              <a:gdLst>
                <a:gd name="T0" fmla="*/ 764 w 1399"/>
                <a:gd name="T1" fmla="*/ 54 h 1246"/>
                <a:gd name="T2" fmla="*/ 848 w 1399"/>
                <a:gd name="T3" fmla="*/ 15 h 1246"/>
                <a:gd name="T4" fmla="*/ 932 w 1399"/>
                <a:gd name="T5" fmla="*/ 15 h 1246"/>
                <a:gd name="T6" fmla="*/ 986 w 1399"/>
                <a:gd name="T7" fmla="*/ 31 h 1246"/>
                <a:gd name="T8" fmla="*/ 978 w 1399"/>
                <a:gd name="T9" fmla="*/ 107 h 1246"/>
                <a:gd name="T10" fmla="*/ 1093 w 1399"/>
                <a:gd name="T11" fmla="*/ 145 h 1246"/>
                <a:gd name="T12" fmla="*/ 1222 w 1399"/>
                <a:gd name="T13" fmla="*/ 92 h 1246"/>
                <a:gd name="T14" fmla="*/ 1253 w 1399"/>
                <a:gd name="T15" fmla="*/ 115 h 1246"/>
                <a:gd name="T16" fmla="*/ 1222 w 1399"/>
                <a:gd name="T17" fmla="*/ 199 h 1246"/>
                <a:gd name="T18" fmla="*/ 1230 w 1399"/>
                <a:gd name="T19" fmla="*/ 321 h 1246"/>
                <a:gd name="T20" fmla="*/ 1116 w 1399"/>
                <a:gd name="T21" fmla="*/ 436 h 1246"/>
                <a:gd name="T22" fmla="*/ 1123 w 1399"/>
                <a:gd name="T23" fmla="*/ 642 h 1246"/>
                <a:gd name="T24" fmla="*/ 1154 w 1399"/>
                <a:gd name="T25" fmla="*/ 756 h 1246"/>
                <a:gd name="T26" fmla="*/ 1207 w 1399"/>
                <a:gd name="T27" fmla="*/ 749 h 1246"/>
                <a:gd name="T28" fmla="*/ 1291 w 1399"/>
                <a:gd name="T29" fmla="*/ 756 h 1246"/>
                <a:gd name="T30" fmla="*/ 1345 w 1399"/>
                <a:gd name="T31" fmla="*/ 817 h 1246"/>
                <a:gd name="T32" fmla="*/ 1398 w 1399"/>
                <a:gd name="T33" fmla="*/ 848 h 1246"/>
                <a:gd name="T34" fmla="*/ 1314 w 1399"/>
                <a:gd name="T35" fmla="*/ 1054 h 1246"/>
                <a:gd name="T36" fmla="*/ 1161 w 1399"/>
                <a:gd name="T37" fmla="*/ 1039 h 1246"/>
                <a:gd name="T38" fmla="*/ 955 w 1399"/>
                <a:gd name="T39" fmla="*/ 1123 h 1246"/>
                <a:gd name="T40" fmla="*/ 841 w 1399"/>
                <a:gd name="T41" fmla="*/ 1039 h 1246"/>
                <a:gd name="T42" fmla="*/ 726 w 1399"/>
                <a:gd name="T43" fmla="*/ 1092 h 1246"/>
                <a:gd name="T44" fmla="*/ 688 w 1399"/>
                <a:gd name="T45" fmla="*/ 1169 h 1246"/>
                <a:gd name="T46" fmla="*/ 543 w 1399"/>
                <a:gd name="T47" fmla="*/ 1230 h 1246"/>
                <a:gd name="T48" fmla="*/ 505 w 1399"/>
                <a:gd name="T49" fmla="*/ 1108 h 1246"/>
                <a:gd name="T50" fmla="*/ 367 w 1399"/>
                <a:gd name="T51" fmla="*/ 772 h 1246"/>
                <a:gd name="T52" fmla="*/ 306 w 1399"/>
                <a:gd name="T53" fmla="*/ 542 h 1246"/>
                <a:gd name="T54" fmla="*/ 260 w 1399"/>
                <a:gd name="T55" fmla="*/ 428 h 1246"/>
                <a:gd name="T56" fmla="*/ 46 w 1399"/>
                <a:gd name="T57" fmla="*/ 542 h 1246"/>
                <a:gd name="T58" fmla="*/ 8 w 1399"/>
                <a:gd name="T59" fmla="*/ 390 h 1246"/>
                <a:gd name="T60" fmla="*/ 46 w 1399"/>
                <a:gd name="T61" fmla="*/ 374 h 1246"/>
                <a:gd name="T62" fmla="*/ 184 w 1399"/>
                <a:gd name="T63" fmla="*/ 290 h 1246"/>
                <a:gd name="T64" fmla="*/ 291 w 1399"/>
                <a:gd name="T65" fmla="*/ 222 h 1246"/>
                <a:gd name="T66" fmla="*/ 390 w 1399"/>
                <a:gd name="T67" fmla="*/ 183 h 1246"/>
                <a:gd name="T68" fmla="*/ 474 w 1399"/>
                <a:gd name="T69" fmla="*/ 31 h 1246"/>
                <a:gd name="T70" fmla="*/ 566 w 1399"/>
                <a:gd name="T71" fmla="*/ 0 h 1246"/>
                <a:gd name="T72" fmla="*/ 764 w 1399"/>
                <a:gd name="T73" fmla="*/ 54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9" h="1246">
                  <a:moveTo>
                    <a:pt x="764" y="54"/>
                  </a:moveTo>
                  <a:lnTo>
                    <a:pt x="764" y="54"/>
                  </a:lnTo>
                  <a:cubicBezTo>
                    <a:pt x="780" y="54"/>
                    <a:pt x="795" y="54"/>
                    <a:pt x="810" y="54"/>
                  </a:cubicBezTo>
                  <a:cubicBezTo>
                    <a:pt x="825" y="46"/>
                    <a:pt x="833" y="15"/>
                    <a:pt x="848" y="15"/>
                  </a:cubicBezTo>
                  <a:cubicBezTo>
                    <a:pt x="863" y="8"/>
                    <a:pt x="879" y="38"/>
                    <a:pt x="894" y="38"/>
                  </a:cubicBezTo>
                  <a:cubicBezTo>
                    <a:pt x="909" y="38"/>
                    <a:pt x="917" y="15"/>
                    <a:pt x="932" y="15"/>
                  </a:cubicBezTo>
                  <a:cubicBezTo>
                    <a:pt x="955" y="15"/>
                    <a:pt x="970" y="31"/>
                    <a:pt x="986" y="31"/>
                  </a:cubicBezTo>
                  <a:lnTo>
                    <a:pt x="986" y="31"/>
                  </a:lnTo>
                  <a:cubicBezTo>
                    <a:pt x="1001" y="46"/>
                    <a:pt x="1016" y="61"/>
                    <a:pt x="1024" y="77"/>
                  </a:cubicBezTo>
                  <a:lnTo>
                    <a:pt x="978" y="107"/>
                  </a:lnTo>
                  <a:cubicBezTo>
                    <a:pt x="978" y="115"/>
                    <a:pt x="1024" y="161"/>
                    <a:pt x="1024" y="161"/>
                  </a:cubicBezTo>
                  <a:cubicBezTo>
                    <a:pt x="1047" y="153"/>
                    <a:pt x="1070" y="161"/>
                    <a:pt x="1093" y="145"/>
                  </a:cubicBezTo>
                  <a:cubicBezTo>
                    <a:pt x="1116" y="138"/>
                    <a:pt x="1131" y="107"/>
                    <a:pt x="1161" y="99"/>
                  </a:cubicBezTo>
                  <a:cubicBezTo>
                    <a:pt x="1177" y="92"/>
                    <a:pt x="1199" y="99"/>
                    <a:pt x="1222" y="92"/>
                  </a:cubicBezTo>
                  <a:lnTo>
                    <a:pt x="1222" y="92"/>
                  </a:lnTo>
                  <a:cubicBezTo>
                    <a:pt x="1230" y="99"/>
                    <a:pt x="1253" y="107"/>
                    <a:pt x="1253" y="115"/>
                  </a:cubicBezTo>
                  <a:cubicBezTo>
                    <a:pt x="1253" y="145"/>
                    <a:pt x="1230" y="168"/>
                    <a:pt x="1222" y="199"/>
                  </a:cubicBezTo>
                  <a:lnTo>
                    <a:pt x="1222" y="199"/>
                  </a:lnTo>
                  <a:cubicBezTo>
                    <a:pt x="1207" y="206"/>
                    <a:pt x="1192" y="214"/>
                    <a:pt x="1192" y="229"/>
                  </a:cubicBezTo>
                  <a:cubicBezTo>
                    <a:pt x="1199" y="260"/>
                    <a:pt x="1238" y="283"/>
                    <a:pt x="1230" y="321"/>
                  </a:cubicBezTo>
                  <a:cubicBezTo>
                    <a:pt x="1222" y="359"/>
                    <a:pt x="1192" y="397"/>
                    <a:pt x="1169" y="428"/>
                  </a:cubicBezTo>
                  <a:cubicBezTo>
                    <a:pt x="1154" y="443"/>
                    <a:pt x="1123" y="420"/>
                    <a:pt x="1116" y="436"/>
                  </a:cubicBezTo>
                  <a:cubicBezTo>
                    <a:pt x="1116" y="489"/>
                    <a:pt x="1146" y="527"/>
                    <a:pt x="1154" y="581"/>
                  </a:cubicBezTo>
                  <a:cubicBezTo>
                    <a:pt x="1154" y="603"/>
                    <a:pt x="1131" y="619"/>
                    <a:pt x="1123" y="642"/>
                  </a:cubicBezTo>
                  <a:cubicBezTo>
                    <a:pt x="1116" y="665"/>
                    <a:pt x="1108" y="688"/>
                    <a:pt x="1116" y="703"/>
                  </a:cubicBezTo>
                  <a:cubicBezTo>
                    <a:pt x="1123" y="726"/>
                    <a:pt x="1138" y="741"/>
                    <a:pt x="1154" y="756"/>
                  </a:cubicBezTo>
                  <a:cubicBezTo>
                    <a:pt x="1169" y="772"/>
                    <a:pt x="1177" y="794"/>
                    <a:pt x="1192" y="787"/>
                  </a:cubicBezTo>
                  <a:cubicBezTo>
                    <a:pt x="1207" y="787"/>
                    <a:pt x="1192" y="749"/>
                    <a:pt x="1207" y="749"/>
                  </a:cubicBezTo>
                  <a:cubicBezTo>
                    <a:pt x="1222" y="741"/>
                    <a:pt x="1230" y="772"/>
                    <a:pt x="1253" y="779"/>
                  </a:cubicBezTo>
                  <a:cubicBezTo>
                    <a:pt x="1261" y="779"/>
                    <a:pt x="1276" y="756"/>
                    <a:pt x="1291" y="756"/>
                  </a:cubicBezTo>
                  <a:cubicBezTo>
                    <a:pt x="1314" y="764"/>
                    <a:pt x="1330" y="787"/>
                    <a:pt x="1345" y="802"/>
                  </a:cubicBezTo>
                  <a:cubicBezTo>
                    <a:pt x="1352" y="810"/>
                    <a:pt x="1345" y="817"/>
                    <a:pt x="1345" y="817"/>
                  </a:cubicBezTo>
                  <a:cubicBezTo>
                    <a:pt x="1360" y="833"/>
                    <a:pt x="1383" y="833"/>
                    <a:pt x="1398" y="848"/>
                  </a:cubicBezTo>
                  <a:lnTo>
                    <a:pt x="1398" y="848"/>
                  </a:lnTo>
                  <a:cubicBezTo>
                    <a:pt x="1360" y="886"/>
                    <a:pt x="1299" y="909"/>
                    <a:pt x="1276" y="963"/>
                  </a:cubicBezTo>
                  <a:cubicBezTo>
                    <a:pt x="1261" y="993"/>
                    <a:pt x="1299" y="1024"/>
                    <a:pt x="1314" y="1054"/>
                  </a:cubicBezTo>
                  <a:cubicBezTo>
                    <a:pt x="1314" y="1054"/>
                    <a:pt x="1284" y="1115"/>
                    <a:pt x="1284" y="1123"/>
                  </a:cubicBezTo>
                  <a:cubicBezTo>
                    <a:pt x="1284" y="1130"/>
                    <a:pt x="1161" y="1039"/>
                    <a:pt x="1161" y="1039"/>
                  </a:cubicBezTo>
                  <a:cubicBezTo>
                    <a:pt x="1138" y="1047"/>
                    <a:pt x="1108" y="1047"/>
                    <a:pt x="1085" y="1054"/>
                  </a:cubicBezTo>
                  <a:cubicBezTo>
                    <a:pt x="1039" y="1077"/>
                    <a:pt x="1001" y="1108"/>
                    <a:pt x="955" y="1123"/>
                  </a:cubicBezTo>
                  <a:cubicBezTo>
                    <a:pt x="917" y="1138"/>
                    <a:pt x="863" y="1169"/>
                    <a:pt x="825" y="1138"/>
                  </a:cubicBezTo>
                  <a:cubicBezTo>
                    <a:pt x="802" y="1115"/>
                    <a:pt x="856" y="1069"/>
                    <a:pt x="841" y="1039"/>
                  </a:cubicBezTo>
                  <a:cubicBezTo>
                    <a:pt x="833" y="1016"/>
                    <a:pt x="787" y="1024"/>
                    <a:pt x="772" y="1031"/>
                  </a:cubicBezTo>
                  <a:cubicBezTo>
                    <a:pt x="749" y="1039"/>
                    <a:pt x="726" y="1069"/>
                    <a:pt x="726" y="1092"/>
                  </a:cubicBezTo>
                  <a:cubicBezTo>
                    <a:pt x="734" y="1115"/>
                    <a:pt x="787" y="1138"/>
                    <a:pt x="772" y="1161"/>
                  </a:cubicBezTo>
                  <a:cubicBezTo>
                    <a:pt x="764" y="1192"/>
                    <a:pt x="718" y="1161"/>
                    <a:pt x="688" y="1169"/>
                  </a:cubicBezTo>
                  <a:cubicBezTo>
                    <a:pt x="688" y="1169"/>
                    <a:pt x="634" y="1230"/>
                    <a:pt x="634" y="1238"/>
                  </a:cubicBezTo>
                  <a:cubicBezTo>
                    <a:pt x="627" y="1245"/>
                    <a:pt x="543" y="1230"/>
                    <a:pt x="543" y="1230"/>
                  </a:cubicBezTo>
                  <a:cubicBezTo>
                    <a:pt x="527" y="1184"/>
                    <a:pt x="512" y="1146"/>
                    <a:pt x="505" y="1108"/>
                  </a:cubicBezTo>
                  <a:lnTo>
                    <a:pt x="505" y="1108"/>
                  </a:lnTo>
                  <a:cubicBezTo>
                    <a:pt x="497" y="993"/>
                    <a:pt x="520" y="878"/>
                    <a:pt x="482" y="779"/>
                  </a:cubicBezTo>
                  <a:cubicBezTo>
                    <a:pt x="466" y="741"/>
                    <a:pt x="382" y="802"/>
                    <a:pt x="367" y="772"/>
                  </a:cubicBezTo>
                  <a:cubicBezTo>
                    <a:pt x="336" y="711"/>
                    <a:pt x="382" y="649"/>
                    <a:pt x="398" y="588"/>
                  </a:cubicBezTo>
                  <a:cubicBezTo>
                    <a:pt x="398" y="588"/>
                    <a:pt x="298" y="558"/>
                    <a:pt x="306" y="542"/>
                  </a:cubicBezTo>
                  <a:cubicBezTo>
                    <a:pt x="306" y="535"/>
                    <a:pt x="336" y="458"/>
                    <a:pt x="336" y="458"/>
                  </a:cubicBezTo>
                  <a:cubicBezTo>
                    <a:pt x="313" y="443"/>
                    <a:pt x="283" y="413"/>
                    <a:pt x="260" y="428"/>
                  </a:cubicBezTo>
                  <a:cubicBezTo>
                    <a:pt x="237" y="436"/>
                    <a:pt x="275" y="489"/>
                    <a:pt x="252" y="497"/>
                  </a:cubicBezTo>
                  <a:cubicBezTo>
                    <a:pt x="191" y="535"/>
                    <a:pt x="115" y="565"/>
                    <a:pt x="46" y="542"/>
                  </a:cubicBezTo>
                  <a:cubicBezTo>
                    <a:pt x="8" y="527"/>
                    <a:pt x="100" y="481"/>
                    <a:pt x="92" y="443"/>
                  </a:cubicBezTo>
                  <a:cubicBezTo>
                    <a:pt x="84" y="413"/>
                    <a:pt x="23" y="413"/>
                    <a:pt x="8" y="390"/>
                  </a:cubicBezTo>
                  <a:cubicBezTo>
                    <a:pt x="0" y="374"/>
                    <a:pt x="31" y="382"/>
                    <a:pt x="46" y="374"/>
                  </a:cubicBezTo>
                  <a:lnTo>
                    <a:pt x="46" y="374"/>
                  </a:lnTo>
                  <a:cubicBezTo>
                    <a:pt x="77" y="374"/>
                    <a:pt x="115" y="374"/>
                    <a:pt x="146" y="359"/>
                  </a:cubicBezTo>
                  <a:cubicBezTo>
                    <a:pt x="169" y="344"/>
                    <a:pt x="161" y="298"/>
                    <a:pt x="184" y="290"/>
                  </a:cubicBezTo>
                  <a:cubicBezTo>
                    <a:pt x="207" y="283"/>
                    <a:pt x="230" y="306"/>
                    <a:pt x="252" y="306"/>
                  </a:cubicBezTo>
                  <a:cubicBezTo>
                    <a:pt x="252" y="306"/>
                    <a:pt x="283" y="222"/>
                    <a:pt x="291" y="222"/>
                  </a:cubicBezTo>
                  <a:cubicBezTo>
                    <a:pt x="306" y="222"/>
                    <a:pt x="375" y="214"/>
                    <a:pt x="375" y="214"/>
                  </a:cubicBezTo>
                  <a:cubicBezTo>
                    <a:pt x="375" y="214"/>
                    <a:pt x="382" y="183"/>
                    <a:pt x="390" y="183"/>
                  </a:cubicBezTo>
                  <a:cubicBezTo>
                    <a:pt x="398" y="183"/>
                    <a:pt x="489" y="161"/>
                    <a:pt x="489" y="161"/>
                  </a:cubicBezTo>
                  <a:cubicBezTo>
                    <a:pt x="482" y="115"/>
                    <a:pt x="451" y="69"/>
                    <a:pt x="474" y="31"/>
                  </a:cubicBezTo>
                  <a:cubicBezTo>
                    <a:pt x="482" y="0"/>
                    <a:pt x="535" y="15"/>
                    <a:pt x="566" y="0"/>
                  </a:cubicBezTo>
                  <a:lnTo>
                    <a:pt x="566" y="0"/>
                  </a:lnTo>
                  <a:cubicBezTo>
                    <a:pt x="619" y="23"/>
                    <a:pt x="673" y="46"/>
                    <a:pt x="726" y="61"/>
                  </a:cubicBezTo>
                  <a:cubicBezTo>
                    <a:pt x="741" y="69"/>
                    <a:pt x="749" y="54"/>
                    <a:pt x="764" y="54"/>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42" name="Freeform 30">
              <a:extLst>
                <a:ext uri="{FF2B5EF4-FFF2-40B4-BE49-F238E27FC236}">
                  <a16:creationId xmlns:a16="http://schemas.microsoft.com/office/drawing/2014/main" id="{0228F775-E400-425B-870A-B80F6596FA58}"/>
                </a:ext>
              </a:extLst>
            </p:cNvPr>
            <p:cNvSpPr>
              <a:spLocks noChangeArrowheads="1"/>
            </p:cNvSpPr>
            <p:nvPr/>
          </p:nvSpPr>
          <p:spPr bwMode="auto">
            <a:xfrm>
              <a:off x="6806756" y="7950201"/>
              <a:ext cx="160328" cy="212725"/>
            </a:xfrm>
            <a:custGeom>
              <a:avLst/>
              <a:gdLst>
                <a:gd name="T0" fmla="*/ 214 w 444"/>
                <a:gd name="T1" fmla="*/ 39 h 590"/>
                <a:gd name="T2" fmla="*/ 214 w 444"/>
                <a:gd name="T3" fmla="*/ 39 h 590"/>
                <a:gd name="T4" fmla="*/ 298 w 444"/>
                <a:gd name="T5" fmla="*/ 0 h 590"/>
                <a:gd name="T6" fmla="*/ 359 w 444"/>
                <a:gd name="T7" fmla="*/ 54 h 590"/>
                <a:gd name="T8" fmla="*/ 359 w 444"/>
                <a:gd name="T9" fmla="*/ 54 h 590"/>
                <a:gd name="T10" fmla="*/ 413 w 444"/>
                <a:gd name="T11" fmla="*/ 138 h 590"/>
                <a:gd name="T12" fmla="*/ 435 w 444"/>
                <a:gd name="T13" fmla="*/ 207 h 590"/>
                <a:gd name="T14" fmla="*/ 405 w 444"/>
                <a:gd name="T15" fmla="*/ 237 h 590"/>
                <a:gd name="T16" fmla="*/ 405 w 444"/>
                <a:gd name="T17" fmla="*/ 237 h 590"/>
                <a:gd name="T18" fmla="*/ 352 w 444"/>
                <a:gd name="T19" fmla="*/ 275 h 590"/>
                <a:gd name="T20" fmla="*/ 405 w 444"/>
                <a:gd name="T21" fmla="*/ 298 h 590"/>
                <a:gd name="T22" fmla="*/ 397 w 444"/>
                <a:gd name="T23" fmla="*/ 397 h 590"/>
                <a:gd name="T24" fmla="*/ 329 w 444"/>
                <a:gd name="T25" fmla="*/ 397 h 590"/>
                <a:gd name="T26" fmla="*/ 298 w 444"/>
                <a:gd name="T27" fmla="*/ 482 h 590"/>
                <a:gd name="T28" fmla="*/ 244 w 444"/>
                <a:gd name="T29" fmla="*/ 520 h 590"/>
                <a:gd name="T30" fmla="*/ 244 w 444"/>
                <a:gd name="T31" fmla="*/ 520 h 590"/>
                <a:gd name="T32" fmla="*/ 183 w 444"/>
                <a:gd name="T33" fmla="*/ 527 h 590"/>
                <a:gd name="T34" fmla="*/ 115 w 444"/>
                <a:gd name="T35" fmla="*/ 573 h 590"/>
                <a:gd name="T36" fmla="*/ 46 w 444"/>
                <a:gd name="T37" fmla="*/ 589 h 590"/>
                <a:gd name="T38" fmla="*/ 0 w 444"/>
                <a:gd name="T39" fmla="*/ 535 h 590"/>
                <a:gd name="T40" fmla="*/ 46 w 444"/>
                <a:gd name="T41" fmla="*/ 505 h 590"/>
                <a:gd name="T42" fmla="*/ 8 w 444"/>
                <a:gd name="T43" fmla="*/ 459 h 590"/>
                <a:gd name="T44" fmla="*/ 8 w 444"/>
                <a:gd name="T45" fmla="*/ 459 h 590"/>
                <a:gd name="T46" fmla="*/ 23 w 444"/>
                <a:gd name="T47" fmla="*/ 382 h 590"/>
                <a:gd name="T48" fmla="*/ 23 w 444"/>
                <a:gd name="T49" fmla="*/ 382 h 590"/>
                <a:gd name="T50" fmla="*/ 99 w 444"/>
                <a:gd name="T51" fmla="*/ 336 h 590"/>
                <a:gd name="T52" fmla="*/ 115 w 444"/>
                <a:gd name="T53" fmla="*/ 298 h 590"/>
                <a:gd name="T54" fmla="*/ 84 w 444"/>
                <a:gd name="T55" fmla="*/ 260 h 590"/>
                <a:gd name="T56" fmla="*/ 160 w 444"/>
                <a:gd name="T57" fmla="*/ 153 h 590"/>
                <a:gd name="T58" fmla="*/ 160 w 444"/>
                <a:gd name="T59" fmla="*/ 153 h 590"/>
                <a:gd name="T60" fmla="*/ 199 w 444"/>
                <a:gd name="T61" fmla="*/ 107 h 590"/>
                <a:gd name="T62" fmla="*/ 214 w 444"/>
                <a:gd name="T63" fmla="*/ 39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4" h="590">
                  <a:moveTo>
                    <a:pt x="214" y="39"/>
                  </a:moveTo>
                  <a:lnTo>
                    <a:pt x="214" y="39"/>
                  </a:lnTo>
                  <a:cubicBezTo>
                    <a:pt x="237" y="23"/>
                    <a:pt x="267" y="0"/>
                    <a:pt x="298" y="0"/>
                  </a:cubicBezTo>
                  <a:cubicBezTo>
                    <a:pt x="321" y="0"/>
                    <a:pt x="336" y="39"/>
                    <a:pt x="359" y="54"/>
                  </a:cubicBezTo>
                  <a:lnTo>
                    <a:pt x="359" y="54"/>
                  </a:lnTo>
                  <a:cubicBezTo>
                    <a:pt x="374" y="84"/>
                    <a:pt x="397" y="107"/>
                    <a:pt x="413" y="138"/>
                  </a:cubicBezTo>
                  <a:cubicBezTo>
                    <a:pt x="420" y="161"/>
                    <a:pt x="443" y="184"/>
                    <a:pt x="435" y="207"/>
                  </a:cubicBezTo>
                  <a:cubicBezTo>
                    <a:pt x="435" y="222"/>
                    <a:pt x="413" y="222"/>
                    <a:pt x="405" y="237"/>
                  </a:cubicBezTo>
                  <a:lnTo>
                    <a:pt x="405" y="237"/>
                  </a:lnTo>
                  <a:cubicBezTo>
                    <a:pt x="382" y="245"/>
                    <a:pt x="352" y="253"/>
                    <a:pt x="352" y="275"/>
                  </a:cubicBezTo>
                  <a:cubicBezTo>
                    <a:pt x="352" y="298"/>
                    <a:pt x="397" y="283"/>
                    <a:pt x="405" y="298"/>
                  </a:cubicBezTo>
                  <a:cubicBezTo>
                    <a:pt x="413" y="329"/>
                    <a:pt x="420" y="367"/>
                    <a:pt x="397" y="397"/>
                  </a:cubicBezTo>
                  <a:cubicBezTo>
                    <a:pt x="382" y="413"/>
                    <a:pt x="352" y="382"/>
                    <a:pt x="329" y="397"/>
                  </a:cubicBezTo>
                  <a:cubicBezTo>
                    <a:pt x="306" y="413"/>
                    <a:pt x="321" y="451"/>
                    <a:pt x="298" y="482"/>
                  </a:cubicBezTo>
                  <a:cubicBezTo>
                    <a:pt x="290" y="497"/>
                    <a:pt x="260" y="505"/>
                    <a:pt x="244" y="520"/>
                  </a:cubicBezTo>
                  <a:lnTo>
                    <a:pt x="244" y="520"/>
                  </a:lnTo>
                  <a:cubicBezTo>
                    <a:pt x="221" y="527"/>
                    <a:pt x="199" y="520"/>
                    <a:pt x="183" y="527"/>
                  </a:cubicBezTo>
                  <a:cubicBezTo>
                    <a:pt x="153" y="535"/>
                    <a:pt x="138" y="566"/>
                    <a:pt x="115" y="573"/>
                  </a:cubicBezTo>
                  <a:cubicBezTo>
                    <a:pt x="92" y="589"/>
                    <a:pt x="69" y="581"/>
                    <a:pt x="46" y="589"/>
                  </a:cubicBezTo>
                  <a:cubicBezTo>
                    <a:pt x="46" y="589"/>
                    <a:pt x="0" y="543"/>
                    <a:pt x="0" y="535"/>
                  </a:cubicBezTo>
                  <a:lnTo>
                    <a:pt x="46" y="505"/>
                  </a:lnTo>
                  <a:cubicBezTo>
                    <a:pt x="38" y="489"/>
                    <a:pt x="23" y="474"/>
                    <a:pt x="8" y="459"/>
                  </a:cubicBezTo>
                  <a:lnTo>
                    <a:pt x="8" y="459"/>
                  </a:lnTo>
                  <a:cubicBezTo>
                    <a:pt x="23" y="382"/>
                    <a:pt x="23" y="382"/>
                    <a:pt x="23" y="382"/>
                  </a:cubicBezTo>
                  <a:lnTo>
                    <a:pt x="23" y="382"/>
                  </a:lnTo>
                  <a:cubicBezTo>
                    <a:pt x="46" y="367"/>
                    <a:pt x="77" y="352"/>
                    <a:pt x="99" y="336"/>
                  </a:cubicBezTo>
                  <a:cubicBezTo>
                    <a:pt x="107" y="329"/>
                    <a:pt x="122" y="314"/>
                    <a:pt x="115" y="298"/>
                  </a:cubicBezTo>
                  <a:cubicBezTo>
                    <a:pt x="115" y="283"/>
                    <a:pt x="84" y="275"/>
                    <a:pt x="84" y="260"/>
                  </a:cubicBezTo>
                  <a:cubicBezTo>
                    <a:pt x="99" y="222"/>
                    <a:pt x="130" y="191"/>
                    <a:pt x="160" y="153"/>
                  </a:cubicBezTo>
                  <a:lnTo>
                    <a:pt x="160" y="153"/>
                  </a:lnTo>
                  <a:cubicBezTo>
                    <a:pt x="168" y="138"/>
                    <a:pt x="191" y="122"/>
                    <a:pt x="199" y="107"/>
                  </a:cubicBezTo>
                  <a:cubicBezTo>
                    <a:pt x="206" y="84"/>
                    <a:pt x="206" y="61"/>
                    <a:pt x="214" y="39"/>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43" name="Freeform 31">
              <a:extLst>
                <a:ext uri="{FF2B5EF4-FFF2-40B4-BE49-F238E27FC236}">
                  <a16:creationId xmlns:a16="http://schemas.microsoft.com/office/drawing/2014/main" id="{F48727A6-989A-402F-88DD-6E4B6DC21E8D}"/>
                </a:ext>
              </a:extLst>
            </p:cNvPr>
            <p:cNvSpPr>
              <a:spLocks noChangeArrowheads="1"/>
            </p:cNvSpPr>
            <p:nvPr/>
          </p:nvSpPr>
          <p:spPr bwMode="auto">
            <a:xfrm>
              <a:off x="6895651" y="8035925"/>
              <a:ext cx="149215" cy="153988"/>
            </a:xfrm>
            <a:custGeom>
              <a:avLst/>
              <a:gdLst>
                <a:gd name="T0" fmla="*/ 161 w 414"/>
                <a:gd name="T1" fmla="*/ 0 h 429"/>
                <a:gd name="T2" fmla="*/ 161 w 414"/>
                <a:gd name="T3" fmla="*/ 0 h 429"/>
                <a:gd name="T4" fmla="*/ 237 w 414"/>
                <a:gd name="T5" fmla="*/ 69 h 429"/>
                <a:gd name="T6" fmla="*/ 245 w 414"/>
                <a:gd name="T7" fmla="*/ 138 h 429"/>
                <a:gd name="T8" fmla="*/ 291 w 414"/>
                <a:gd name="T9" fmla="*/ 199 h 429"/>
                <a:gd name="T10" fmla="*/ 367 w 414"/>
                <a:gd name="T11" fmla="*/ 122 h 429"/>
                <a:gd name="T12" fmla="*/ 413 w 414"/>
                <a:gd name="T13" fmla="*/ 145 h 429"/>
                <a:gd name="T14" fmla="*/ 413 w 414"/>
                <a:gd name="T15" fmla="*/ 145 h 429"/>
                <a:gd name="T16" fmla="*/ 413 w 414"/>
                <a:gd name="T17" fmla="*/ 321 h 429"/>
                <a:gd name="T18" fmla="*/ 413 w 414"/>
                <a:gd name="T19" fmla="*/ 321 h 429"/>
                <a:gd name="T20" fmla="*/ 375 w 414"/>
                <a:gd name="T21" fmla="*/ 382 h 429"/>
                <a:gd name="T22" fmla="*/ 306 w 414"/>
                <a:gd name="T23" fmla="*/ 390 h 429"/>
                <a:gd name="T24" fmla="*/ 283 w 414"/>
                <a:gd name="T25" fmla="*/ 420 h 429"/>
                <a:gd name="T26" fmla="*/ 230 w 414"/>
                <a:gd name="T27" fmla="*/ 374 h 429"/>
                <a:gd name="T28" fmla="*/ 176 w 414"/>
                <a:gd name="T29" fmla="*/ 397 h 429"/>
                <a:gd name="T30" fmla="*/ 146 w 414"/>
                <a:gd name="T31" fmla="*/ 428 h 429"/>
                <a:gd name="T32" fmla="*/ 92 w 414"/>
                <a:gd name="T33" fmla="*/ 390 h 429"/>
                <a:gd name="T34" fmla="*/ 0 w 414"/>
                <a:gd name="T35" fmla="*/ 390 h 429"/>
                <a:gd name="T36" fmla="*/ 0 w 414"/>
                <a:gd name="T37" fmla="*/ 390 h 429"/>
                <a:gd name="T38" fmla="*/ 31 w 414"/>
                <a:gd name="T39" fmla="*/ 306 h 429"/>
                <a:gd name="T40" fmla="*/ 0 w 414"/>
                <a:gd name="T41" fmla="*/ 283 h 429"/>
                <a:gd name="T42" fmla="*/ 0 w 414"/>
                <a:gd name="T43" fmla="*/ 283 h 429"/>
                <a:gd name="T44" fmla="*/ 54 w 414"/>
                <a:gd name="T45" fmla="*/ 245 h 429"/>
                <a:gd name="T46" fmla="*/ 85 w 414"/>
                <a:gd name="T47" fmla="*/ 160 h 429"/>
                <a:gd name="T48" fmla="*/ 153 w 414"/>
                <a:gd name="T49" fmla="*/ 160 h 429"/>
                <a:gd name="T50" fmla="*/ 161 w 414"/>
                <a:gd name="T51" fmla="*/ 61 h 429"/>
                <a:gd name="T52" fmla="*/ 108 w 414"/>
                <a:gd name="T53" fmla="*/ 38 h 429"/>
                <a:gd name="T54" fmla="*/ 161 w 414"/>
                <a:gd name="T55"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4" h="429">
                  <a:moveTo>
                    <a:pt x="161" y="0"/>
                  </a:moveTo>
                  <a:lnTo>
                    <a:pt x="161" y="0"/>
                  </a:lnTo>
                  <a:cubicBezTo>
                    <a:pt x="184" y="23"/>
                    <a:pt x="222" y="38"/>
                    <a:pt x="237" y="69"/>
                  </a:cubicBezTo>
                  <a:cubicBezTo>
                    <a:pt x="252" y="84"/>
                    <a:pt x="237" y="115"/>
                    <a:pt x="245" y="138"/>
                  </a:cubicBezTo>
                  <a:cubicBezTo>
                    <a:pt x="260" y="160"/>
                    <a:pt x="268" y="206"/>
                    <a:pt x="291" y="199"/>
                  </a:cubicBezTo>
                  <a:cubicBezTo>
                    <a:pt x="329" y="199"/>
                    <a:pt x="337" y="138"/>
                    <a:pt x="367" y="122"/>
                  </a:cubicBezTo>
                  <a:cubicBezTo>
                    <a:pt x="382" y="115"/>
                    <a:pt x="398" y="138"/>
                    <a:pt x="413" y="145"/>
                  </a:cubicBezTo>
                  <a:lnTo>
                    <a:pt x="413" y="145"/>
                  </a:lnTo>
                  <a:cubicBezTo>
                    <a:pt x="413" y="321"/>
                    <a:pt x="413" y="321"/>
                    <a:pt x="413" y="321"/>
                  </a:cubicBezTo>
                  <a:lnTo>
                    <a:pt x="413" y="321"/>
                  </a:lnTo>
                  <a:cubicBezTo>
                    <a:pt x="398" y="344"/>
                    <a:pt x="390" y="367"/>
                    <a:pt x="375" y="382"/>
                  </a:cubicBezTo>
                  <a:cubicBezTo>
                    <a:pt x="352" y="397"/>
                    <a:pt x="329" y="382"/>
                    <a:pt x="306" y="390"/>
                  </a:cubicBezTo>
                  <a:cubicBezTo>
                    <a:pt x="298" y="397"/>
                    <a:pt x="291" y="420"/>
                    <a:pt x="283" y="420"/>
                  </a:cubicBezTo>
                  <a:cubicBezTo>
                    <a:pt x="260" y="413"/>
                    <a:pt x="252" y="374"/>
                    <a:pt x="230" y="374"/>
                  </a:cubicBezTo>
                  <a:cubicBezTo>
                    <a:pt x="207" y="367"/>
                    <a:pt x="191" y="390"/>
                    <a:pt x="176" y="397"/>
                  </a:cubicBezTo>
                  <a:cubicBezTo>
                    <a:pt x="161" y="405"/>
                    <a:pt x="161" y="428"/>
                    <a:pt x="146" y="428"/>
                  </a:cubicBezTo>
                  <a:cubicBezTo>
                    <a:pt x="123" y="428"/>
                    <a:pt x="115" y="397"/>
                    <a:pt x="92" y="390"/>
                  </a:cubicBezTo>
                  <a:cubicBezTo>
                    <a:pt x="62" y="382"/>
                    <a:pt x="31" y="390"/>
                    <a:pt x="0" y="390"/>
                  </a:cubicBezTo>
                  <a:lnTo>
                    <a:pt x="0" y="390"/>
                  </a:lnTo>
                  <a:cubicBezTo>
                    <a:pt x="8" y="359"/>
                    <a:pt x="31" y="336"/>
                    <a:pt x="31" y="306"/>
                  </a:cubicBezTo>
                  <a:cubicBezTo>
                    <a:pt x="31" y="298"/>
                    <a:pt x="8" y="290"/>
                    <a:pt x="0" y="283"/>
                  </a:cubicBezTo>
                  <a:lnTo>
                    <a:pt x="0" y="283"/>
                  </a:lnTo>
                  <a:cubicBezTo>
                    <a:pt x="16" y="268"/>
                    <a:pt x="46" y="260"/>
                    <a:pt x="54" y="245"/>
                  </a:cubicBezTo>
                  <a:cubicBezTo>
                    <a:pt x="77" y="214"/>
                    <a:pt x="62" y="176"/>
                    <a:pt x="85" y="160"/>
                  </a:cubicBezTo>
                  <a:cubicBezTo>
                    <a:pt x="108" y="145"/>
                    <a:pt x="138" y="176"/>
                    <a:pt x="153" y="160"/>
                  </a:cubicBezTo>
                  <a:cubicBezTo>
                    <a:pt x="176" y="130"/>
                    <a:pt x="169" y="92"/>
                    <a:pt x="161" y="61"/>
                  </a:cubicBezTo>
                  <a:cubicBezTo>
                    <a:pt x="153" y="46"/>
                    <a:pt x="108" y="61"/>
                    <a:pt x="108" y="38"/>
                  </a:cubicBezTo>
                  <a:cubicBezTo>
                    <a:pt x="108" y="16"/>
                    <a:pt x="138" y="8"/>
                    <a:pt x="161"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44" name="Freeform 32">
              <a:extLst>
                <a:ext uri="{FF2B5EF4-FFF2-40B4-BE49-F238E27FC236}">
                  <a16:creationId xmlns:a16="http://schemas.microsoft.com/office/drawing/2014/main" id="{A49BCF13-2B5A-427D-9A1A-96F327425DF9}"/>
                </a:ext>
              </a:extLst>
            </p:cNvPr>
            <p:cNvSpPr>
              <a:spLocks noChangeArrowheads="1"/>
            </p:cNvSpPr>
            <p:nvPr/>
          </p:nvSpPr>
          <p:spPr bwMode="auto">
            <a:xfrm>
              <a:off x="7043279" y="8081963"/>
              <a:ext cx="100005" cy="88900"/>
            </a:xfrm>
            <a:custGeom>
              <a:avLst/>
              <a:gdLst>
                <a:gd name="T0" fmla="*/ 0 w 276"/>
                <a:gd name="T1" fmla="*/ 191 h 245"/>
                <a:gd name="T2" fmla="*/ 0 w 276"/>
                <a:gd name="T3" fmla="*/ 191 h 245"/>
                <a:gd name="T4" fmla="*/ 0 w 276"/>
                <a:gd name="T5" fmla="*/ 15 h 245"/>
                <a:gd name="T6" fmla="*/ 0 w 276"/>
                <a:gd name="T7" fmla="*/ 15 h 245"/>
                <a:gd name="T8" fmla="*/ 69 w 276"/>
                <a:gd name="T9" fmla="*/ 0 h 245"/>
                <a:gd name="T10" fmla="*/ 130 w 276"/>
                <a:gd name="T11" fmla="*/ 23 h 245"/>
                <a:gd name="T12" fmla="*/ 206 w 276"/>
                <a:gd name="T13" fmla="*/ 8 h 245"/>
                <a:gd name="T14" fmla="*/ 267 w 276"/>
                <a:gd name="T15" fmla="*/ 53 h 245"/>
                <a:gd name="T16" fmla="*/ 252 w 276"/>
                <a:gd name="T17" fmla="*/ 183 h 245"/>
                <a:gd name="T18" fmla="*/ 137 w 276"/>
                <a:gd name="T19" fmla="*/ 229 h 245"/>
                <a:gd name="T20" fmla="*/ 107 w 276"/>
                <a:gd name="T21" fmla="*/ 222 h 245"/>
                <a:gd name="T22" fmla="*/ 84 w 276"/>
                <a:gd name="T23" fmla="*/ 244 h 245"/>
                <a:gd name="T24" fmla="*/ 0 w 276"/>
                <a:gd name="T25" fmla="*/ 19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245">
                  <a:moveTo>
                    <a:pt x="0" y="191"/>
                  </a:moveTo>
                  <a:lnTo>
                    <a:pt x="0" y="191"/>
                  </a:lnTo>
                  <a:cubicBezTo>
                    <a:pt x="0" y="15"/>
                    <a:pt x="0" y="15"/>
                    <a:pt x="0" y="15"/>
                  </a:cubicBezTo>
                  <a:lnTo>
                    <a:pt x="0" y="15"/>
                  </a:lnTo>
                  <a:cubicBezTo>
                    <a:pt x="23" y="15"/>
                    <a:pt x="46" y="8"/>
                    <a:pt x="69" y="0"/>
                  </a:cubicBezTo>
                  <a:cubicBezTo>
                    <a:pt x="69" y="0"/>
                    <a:pt x="122" y="15"/>
                    <a:pt x="130" y="23"/>
                  </a:cubicBezTo>
                  <a:cubicBezTo>
                    <a:pt x="137" y="23"/>
                    <a:pt x="206" y="8"/>
                    <a:pt x="206" y="8"/>
                  </a:cubicBezTo>
                  <a:cubicBezTo>
                    <a:pt x="229" y="23"/>
                    <a:pt x="260" y="30"/>
                    <a:pt x="267" y="53"/>
                  </a:cubicBezTo>
                  <a:cubicBezTo>
                    <a:pt x="275" y="99"/>
                    <a:pt x="275" y="145"/>
                    <a:pt x="252" y="183"/>
                  </a:cubicBezTo>
                  <a:cubicBezTo>
                    <a:pt x="221" y="214"/>
                    <a:pt x="176" y="222"/>
                    <a:pt x="137" y="229"/>
                  </a:cubicBezTo>
                  <a:cubicBezTo>
                    <a:pt x="122" y="237"/>
                    <a:pt x="114" y="214"/>
                    <a:pt x="107" y="222"/>
                  </a:cubicBezTo>
                  <a:cubicBezTo>
                    <a:pt x="92" y="222"/>
                    <a:pt x="92" y="244"/>
                    <a:pt x="84" y="244"/>
                  </a:cubicBezTo>
                  <a:cubicBezTo>
                    <a:pt x="53" y="229"/>
                    <a:pt x="31" y="206"/>
                    <a:pt x="0" y="191"/>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45" name="Freeform 33">
              <a:extLst>
                <a:ext uri="{FF2B5EF4-FFF2-40B4-BE49-F238E27FC236}">
                  <a16:creationId xmlns:a16="http://schemas.microsoft.com/office/drawing/2014/main" id="{F169679B-6925-4A0E-A4D8-66F45AAA25FB}"/>
                </a:ext>
              </a:extLst>
            </p:cNvPr>
            <p:cNvSpPr>
              <a:spLocks noChangeArrowheads="1"/>
            </p:cNvSpPr>
            <p:nvPr/>
          </p:nvSpPr>
          <p:spPr bwMode="auto">
            <a:xfrm>
              <a:off x="6854379" y="7877176"/>
              <a:ext cx="428597" cy="671513"/>
            </a:xfrm>
            <a:custGeom>
              <a:avLst/>
              <a:gdLst>
                <a:gd name="T0" fmla="*/ 275 w 1192"/>
                <a:gd name="T1" fmla="*/ 443 h 1865"/>
                <a:gd name="T2" fmla="*/ 283 w 1192"/>
                <a:gd name="T3" fmla="*/ 344 h 1865"/>
                <a:gd name="T4" fmla="*/ 229 w 1192"/>
                <a:gd name="T5" fmla="*/ 260 h 1865"/>
                <a:gd name="T6" fmla="*/ 382 w 1192"/>
                <a:gd name="T7" fmla="*/ 252 h 1865"/>
                <a:gd name="T8" fmla="*/ 451 w 1192"/>
                <a:gd name="T9" fmla="*/ 115 h 1865"/>
                <a:gd name="T10" fmla="*/ 519 w 1192"/>
                <a:gd name="T11" fmla="*/ 0 h 1865"/>
                <a:gd name="T12" fmla="*/ 588 w 1192"/>
                <a:gd name="T13" fmla="*/ 69 h 1865"/>
                <a:gd name="T14" fmla="*/ 558 w 1192"/>
                <a:gd name="T15" fmla="*/ 122 h 1865"/>
                <a:gd name="T16" fmla="*/ 580 w 1192"/>
                <a:gd name="T17" fmla="*/ 222 h 1865"/>
                <a:gd name="T18" fmla="*/ 955 w 1192"/>
                <a:gd name="T19" fmla="*/ 474 h 1865"/>
                <a:gd name="T20" fmla="*/ 1138 w 1192"/>
                <a:gd name="T21" fmla="*/ 733 h 1865"/>
                <a:gd name="T22" fmla="*/ 1062 w 1192"/>
                <a:gd name="T23" fmla="*/ 886 h 1865"/>
                <a:gd name="T24" fmla="*/ 1108 w 1192"/>
                <a:gd name="T25" fmla="*/ 985 h 1865"/>
                <a:gd name="T26" fmla="*/ 1039 w 1192"/>
                <a:gd name="T27" fmla="*/ 1138 h 1865"/>
                <a:gd name="T28" fmla="*/ 1016 w 1192"/>
                <a:gd name="T29" fmla="*/ 1253 h 1865"/>
                <a:gd name="T30" fmla="*/ 962 w 1192"/>
                <a:gd name="T31" fmla="*/ 1322 h 1865"/>
                <a:gd name="T32" fmla="*/ 886 w 1192"/>
                <a:gd name="T33" fmla="*/ 1444 h 1865"/>
                <a:gd name="T34" fmla="*/ 733 w 1192"/>
                <a:gd name="T35" fmla="*/ 1490 h 1865"/>
                <a:gd name="T36" fmla="*/ 558 w 1192"/>
                <a:gd name="T37" fmla="*/ 1856 h 1865"/>
                <a:gd name="T38" fmla="*/ 458 w 1192"/>
                <a:gd name="T39" fmla="*/ 1803 h 1865"/>
                <a:gd name="T40" fmla="*/ 412 w 1192"/>
                <a:gd name="T41" fmla="*/ 1658 h 1865"/>
                <a:gd name="T42" fmla="*/ 290 w 1192"/>
                <a:gd name="T43" fmla="*/ 1482 h 1865"/>
                <a:gd name="T44" fmla="*/ 237 w 1192"/>
                <a:gd name="T45" fmla="*/ 1451 h 1865"/>
                <a:gd name="T46" fmla="*/ 183 w 1192"/>
                <a:gd name="T47" fmla="*/ 1390 h 1865"/>
                <a:gd name="T48" fmla="*/ 99 w 1192"/>
                <a:gd name="T49" fmla="*/ 1383 h 1865"/>
                <a:gd name="T50" fmla="*/ 46 w 1192"/>
                <a:gd name="T51" fmla="*/ 1390 h 1865"/>
                <a:gd name="T52" fmla="*/ 15 w 1192"/>
                <a:gd name="T53" fmla="*/ 1276 h 1865"/>
                <a:gd name="T54" fmla="*/ 8 w 1192"/>
                <a:gd name="T55" fmla="*/ 1070 h 1865"/>
                <a:gd name="T56" fmla="*/ 122 w 1192"/>
                <a:gd name="T57" fmla="*/ 955 h 1865"/>
                <a:gd name="T58" fmla="*/ 114 w 1192"/>
                <a:gd name="T59" fmla="*/ 833 h 1865"/>
                <a:gd name="T60" fmla="*/ 206 w 1192"/>
                <a:gd name="T61" fmla="*/ 833 h 1865"/>
                <a:gd name="T62" fmla="*/ 290 w 1192"/>
                <a:gd name="T63" fmla="*/ 840 h 1865"/>
                <a:gd name="T64" fmla="*/ 397 w 1192"/>
                <a:gd name="T65" fmla="*/ 863 h 1865"/>
                <a:gd name="T66" fmla="*/ 489 w 1192"/>
                <a:gd name="T67" fmla="*/ 825 h 1865"/>
                <a:gd name="T68" fmla="*/ 527 w 1192"/>
                <a:gd name="T69" fmla="*/ 764 h 1865"/>
                <a:gd name="T70" fmla="*/ 634 w 1192"/>
                <a:gd name="T71" fmla="*/ 795 h 1865"/>
                <a:gd name="T72" fmla="*/ 779 w 1192"/>
                <a:gd name="T73" fmla="*/ 756 h 1865"/>
                <a:gd name="T74" fmla="*/ 733 w 1192"/>
                <a:gd name="T75" fmla="*/ 581 h 1865"/>
                <a:gd name="T76" fmla="*/ 596 w 1192"/>
                <a:gd name="T77" fmla="*/ 573 h 1865"/>
                <a:gd name="T78" fmla="*/ 527 w 1192"/>
                <a:gd name="T79" fmla="*/ 588 h 1865"/>
                <a:gd name="T80" fmla="*/ 405 w 1192"/>
                <a:gd name="T81" fmla="*/ 642 h 1865"/>
                <a:gd name="T82" fmla="*/ 351 w 1192"/>
                <a:gd name="T83" fmla="*/ 512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2" h="1865">
                  <a:moveTo>
                    <a:pt x="275" y="443"/>
                  </a:moveTo>
                  <a:lnTo>
                    <a:pt x="275" y="443"/>
                  </a:lnTo>
                  <a:cubicBezTo>
                    <a:pt x="283" y="428"/>
                    <a:pt x="305" y="428"/>
                    <a:pt x="305" y="413"/>
                  </a:cubicBezTo>
                  <a:cubicBezTo>
                    <a:pt x="313" y="390"/>
                    <a:pt x="290" y="367"/>
                    <a:pt x="283" y="344"/>
                  </a:cubicBezTo>
                  <a:cubicBezTo>
                    <a:pt x="267" y="313"/>
                    <a:pt x="244" y="290"/>
                    <a:pt x="229" y="260"/>
                  </a:cubicBezTo>
                  <a:lnTo>
                    <a:pt x="229" y="260"/>
                  </a:lnTo>
                  <a:cubicBezTo>
                    <a:pt x="252" y="252"/>
                    <a:pt x="267" y="245"/>
                    <a:pt x="290" y="245"/>
                  </a:cubicBezTo>
                  <a:cubicBezTo>
                    <a:pt x="321" y="237"/>
                    <a:pt x="351" y="260"/>
                    <a:pt x="382" y="252"/>
                  </a:cubicBezTo>
                  <a:cubicBezTo>
                    <a:pt x="405" y="245"/>
                    <a:pt x="428" y="229"/>
                    <a:pt x="443" y="206"/>
                  </a:cubicBezTo>
                  <a:cubicBezTo>
                    <a:pt x="458" y="176"/>
                    <a:pt x="451" y="145"/>
                    <a:pt x="451" y="115"/>
                  </a:cubicBezTo>
                  <a:cubicBezTo>
                    <a:pt x="451" y="99"/>
                    <a:pt x="443" y="84"/>
                    <a:pt x="451" y="69"/>
                  </a:cubicBezTo>
                  <a:cubicBezTo>
                    <a:pt x="466" y="38"/>
                    <a:pt x="496" y="23"/>
                    <a:pt x="519" y="0"/>
                  </a:cubicBezTo>
                  <a:lnTo>
                    <a:pt x="519" y="0"/>
                  </a:lnTo>
                  <a:cubicBezTo>
                    <a:pt x="542" y="23"/>
                    <a:pt x="573" y="38"/>
                    <a:pt x="588" y="69"/>
                  </a:cubicBezTo>
                  <a:cubicBezTo>
                    <a:pt x="596" y="76"/>
                    <a:pt x="596" y="92"/>
                    <a:pt x="588" y="107"/>
                  </a:cubicBezTo>
                  <a:cubicBezTo>
                    <a:pt x="588" y="115"/>
                    <a:pt x="565" y="115"/>
                    <a:pt x="558" y="122"/>
                  </a:cubicBezTo>
                  <a:cubicBezTo>
                    <a:pt x="558" y="138"/>
                    <a:pt x="565" y="153"/>
                    <a:pt x="573" y="168"/>
                  </a:cubicBezTo>
                  <a:cubicBezTo>
                    <a:pt x="573" y="184"/>
                    <a:pt x="565" y="206"/>
                    <a:pt x="580" y="222"/>
                  </a:cubicBezTo>
                  <a:cubicBezTo>
                    <a:pt x="619" y="267"/>
                    <a:pt x="664" y="298"/>
                    <a:pt x="718" y="336"/>
                  </a:cubicBezTo>
                  <a:cubicBezTo>
                    <a:pt x="794" y="390"/>
                    <a:pt x="886" y="413"/>
                    <a:pt x="955" y="474"/>
                  </a:cubicBezTo>
                  <a:cubicBezTo>
                    <a:pt x="1031" y="550"/>
                    <a:pt x="1077" y="649"/>
                    <a:pt x="1138" y="733"/>
                  </a:cubicBezTo>
                  <a:lnTo>
                    <a:pt x="1138" y="733"/>
                  </a:lnTo>
                  <a:cubicBezTo>
                    <a:pt x="1153" y="764"/>
                    <a:pt x="1191" y="802"/>
                    <a:pt x="1176" y="833"/>
                  </a:cubicBezTo>
                  <a:cubicBezTo>
                    <a:pt x="1153" y="871"/>
                    <a:pt x="1077" y="848"/>
                    <a:pt x="1062" y="886"/>
                  </a:cubicBezTo>
                  <a:cubicBezTo>
                    <a:pt x="1046" y="917"/>
                    <a:pt x="1123" y="909"/>
                    <a:pt x="1130" y="932"/>
                  </a:cubicBezTo>
                  <a:cubicBezTo>
                    <a:pt x="1146" y="947"/>
                    <a:pt x="1108" y="963"/>
                    <a:pt x="1108" y="985"/>
                  </a:cubicBezTo>
                  <a:cubicBezTo>
                    <a:pt x="1108" y="1016"/>
                    <a:pt x="1146" y="1039"/>
                    <a:pt x="1130" y="1062"/>
                  </a:cubicBezTo>
                  <a:cubicBezTo>
                    <a:pt x="1115" y="1100"/>
                    <a:pt x="1054" y="1100"/>
                    <a:pt x="1039" y="1138"/>
                  </a:cubicBezTo>
                  <a:cubicBezTo>
                    <a:pt x="1031" y="1169"/>
                    <a:pt x="1092" y="1199"/>
                    <a:pt x="1085" y="1230"/>
                  </a:cubicBezTo>
                  <a:cubicBezTo>
                    <a:pt x="1077" y="1253"/>
                    <a:pt x="1031" y="1237"/>
                    <a:pt x="1016" y="1253"/>
                  </a:cubicBezTo>
                  <a:cubicBezTo>
                    <a:pt x="993" y="1276"/>
                    <a:pt x="985" y="1299"/>
                    <a:pt x="970" y="1322"/>
                  </a:cubicBezTo>
                  <a:cubicBezTo>
                    <a:pt x="962" y="1322"/>
                    <a:pt x="962" y="1322"/>
                    <a:pt x="962" y="1322"/>
                  </a:cubicBezTo>
                  <a:cubicBezTo>
                    <a:pt x="962" y="1322"/>
                    <a:pt x="924" y="1390"/>
                    <a:pt x="924" y="1398"/>
                  </a:cubicBezTo>
                  <a:cubicBezTo>
                    <a:pt x="924" y="1406"/>
                    <a:pt x="886" y="1444"/>
                    <a:pt x="886" y="1444"/>
                  </a:cubicBezTo>
                  <a:cubicBezTo>
                    <a:pt x="878" y="1467"/>
                    <a:pt x="886" y="1497"/>
                    <a:pt x="871" y="1505"/>
                  </a:cubicBezTo>
                  <a:cubicBezTo>
                    <a:pt x="825" y="1520"/>
                    <a:pt x="764" y="1451"/>
                    <a:pt x="733" y="1490"/>
                  </a:cubicBezTo>
                  <a:cubicBezTo>
                    <a:pt x="672" y="1574"/>
                    <a:pt x="703" y="1696"/>
                    <a:pt x="657" y="1787"/>
                  </a:cubicBezTo>
                  <a:cubicBezTo>
                    <a:pt x="641" y="1826"/>
                    <a:pt x="596" y="1856"/>
                    <a:pt x="558" y="1856"/>
                  </a:cubicBezTo>
                  <a:cubicBezTo>
                    <a:pt x="519" y="1864"/>
                    <a:pt x="489" y="1826"/>
                    <a:pt x="458" y="1810"/>
                  </a:cubicBezTo>
                  <a:cubicBezTo>
                    <a:pt x="458" y="1803"/>
                    <a:pt x="458" y="1803"/>
                    <a:pt x="458" y="1803"/>
                  </a:cubicBezTo>
                  <a:cubicBezTo>
                    <a:pt x="481" y="1757"/>
                    <a:pt x="542" y="1719"/>
                    <a:pt x="527" y="1673"/>
                  </a:cubicBezTo>
                  <a:cubicBezTo>
                    <a:pt x="519" y="1635"/>
                    <a:pt x="443" y="1681"/>
                    <a:pt x="412" y="1658"/>
                  </a:cubicBezTo>
                  <a:cubicBezTo>
                    <a:pt x="382" y="1635"/>
                    <a:pt x="382" y="1581"/>
                    <a:pt x="359" y="1551"/>
                  </a:cubicBezTo>
                  <a:cubicBezTo>
                    <a:pt x="336" y="1520"/>
                    <a:pt x="313" y="1505"/>
                    <a:pt x="290" y="1482"/>
                  </a:cubicBezTo>
                  <a:lnTo>
                    <a:pt x="290" y="1482"/>
                  </a:lnTo>
                  <a:cubicBezTo>
                    <a:pt x="275" y="1467"/>
                    <a:pt x="252" y="1467"/>
                    <a:pt x="237" y="1451"/>
                  </a:cubicBezTo>
                  <a:cubicBezTo>
                    <a:pt x="237" y="1451"/>
                    <a:pt x="244" y="1444"/>
                    <a:pt x="237" y="1436"/>
                  </a:cubicBezTo>
                  <a:cubicBezTo>
                    <a:pt x="222" y="1421"/>
                    <a:pt x="206" y="1398"/>
                    <a:pt x="183" y="1390"/>
                  </a:cubicBezTo>
                  <a:cubicBezTo>
                    <a:pt x="168" y="1390"/>
                    <a:pt x="153" y="1413"/>
                    <a:pt x="145" y="1413"/>
                  </a:cubicBezTo>
                  <a:cubicBezTo>
                    <a:pt x="122" y="1406"/>
                    <a:pt x="114" y="1375"/>
                    <a:pt x="99" y="1383"/>
                  </a:cubicBezTo>
                  <a:cubicBezTo>
                    <a:pt x="84" y="1383"/>
                    <a:pt x="99" y="1421"/>
                    <a:pt x="84" y="1421"/>
                  </a:cubicBezTo>
                  <a:cubicBezTo>
                    <a:pt x="69" y="1428"/>
                    <a:pt x="61" y="1406"/>
                    <a:pt x="46" y="1390"/>
                  </a:cubicBezTo>
                  <a:cubicBezTo>
                    <a:pt x="30" y="1375"/>
                    <a:pt x="15" y="1360"/>
                    <a:pt x="8" y="1337"/>
                  </a:cubicBezTo>
                  <a:cubicBezTo>
                    <a:pt x="0" y="1322"/>
                    <a:pt x="8" y="1299"/>
                    <a:pt x="15" y="1276"/>
                  </a:cubicBezTo>
                  <a:cubicBezTo>
                    <a:pt x="23" y="1253"/>
                    <a:pt x="46" y="1237"/>
                    <a:pt x="46" y="1215"/>
                  </a:cubicBezTo>
                  <a:cubicBezTo>
                    <a:pt x="38" y="1161"/>
                    <a:pt x="8" y="1123"/>
                    <a:pt x="8" y="1070"/>
                  </a:cubicBezTo>
                  <a:cubicBezTo>
                    <a:pt x="15" y="1054"/>
                    <a:pt x="46" y="1077"/>
                    <a:pt x="61" y="1062"/>
                  </a:cubicBezTo>
                  <a:cubicBezTo>
                    <a:pt x="84" y="1031"/>
                    <a:pt x="114" y="993"/>
                    <a:pt x="122" y="955"/>
                  </a:cubicBezTo>
                  <a:cubicBezTo>
                    <a:pt x="130" y="917"/>
                    <a:pt x="91" y="894"/>
                    <a:pt x="84" y="863"/>
                  </a:cubicBezTo>
                  <a:cubicBezTo>
                    <a:pt x="84" y="848"/>
                    <a:pt x="99" y="840"/>
                    <a:pt x="114" y="833"/>
                  </a:cubicBezTo>
                  <a:lnTo>
                    <a:pt x="114" y="833"/>
                  </a:lnTo>
                  <a:cubicBezTo>
                    <a:pt x="145" y="833"/>
                    <a:pt x="176" y="825"/>
                    <a:pt x="206" y="833"/>
                  </a:cubicBezTo>
                  <a:cubicBezTo>
                    <a:pt x="229" y="840"/>
                    <a:pt x="237" y="871"/>
                    <a:pt x="260" y="871"/>
                  </a:cubicBezTo>
                  <a:cubicBezTo>
                    <a:pt x="275" y="871"/>
                    <a:pt x="275" y="848"/>
                    <a:pt x="290" y="840"/>
                  </a:cubicBezTo>
                  <a:cubicBezTo>
                    <a:pt x="305" y="833"/>
                    <a:pt x="321" y="810"/>
                    <a:pt x="344" y="817"/>
                  </a:cubicBezTo>
                  <a:cubicBezTo>
                    <a:pt x="366" y="817"/>
                    <a:pt x="374" y="856"/>
                    <a:pt x="397" y="863"/>
                  </a:cubicBezTo>
                  <a:cubicBezTo>
                    <a:pt x="405" y="863"/>
                    <a:pt x="412" y="840"/>
                    <a:pt x="420" y="833"/>
                  </a:cubicBezTo>
                  <a:cubicBezTo>
                    <a:pt x="443" y="825"/>
                    <a:pt x="466" y="840"/>
                    <a:pt x="489" y="825"/>
                  </a:cubicBezTo>
                  <a:cubicBezTo>
                    <a:pt x="504" y="810"/>
                    <a:pt x="512" y="787"/>
                    <a:pt x="527" y="764"/>
                  </a:cubicBezTo>
                  <a:lnTo>
                    <a:pt x="527" y="764"/>
                  </a:lnTo>
                  <a:cubicBezTo>
                    <a:pt x="558" y="779"/>
                    <a:pt x="580" y="802"/>
                    <a:pt x="611" y="817"/>
                  </a:cubicBezTo>
                  <a:cubicBezTo>
                    <a:pt x="619" y="817"/>
                    <a:pt x="619" y="795"/>
                    <a:pt x="634" y="795"/>
                  </a:cubicBezTo>
                  <a:cubicBezTo>
                    <a:pt x="641" y="787"/>
                    <a:pt x="649" y="810"/>
                    <a:pt x="664" y="802"/>
                  </a:cubicBezTo>
                  <a:cubicBezTo>
                    <a:pt x="703" y="795"/>
                    <a:pt x="748" y="787"/>
                    <a:pt x="779" y="756"/>
                  </a:cubicBezTo>
                  <a:cubicBezTo>
                    <a:pt x="802" y="718"/>
                    <a:pt x="802" y="672"/>
                    <a:pt x="794" y="626"/>
                  </a:cubicBezTo>
                  <a:cubicBezTo>
                    <a:pt x="787" y="603"/>
                    <a:pt x="756" y="596"/>
                    <a:pt x="733" y="581"/>
                  </a:cubicBezTo>
                  <a:cubicBezTo>
                    <a:pt x="733" y="581"/>
                    <a:pt x="664" y="596"/>
                    <a:pt x="657" y="596"/>
                  </a:cubicBezTo>
                  <a:cubicBezTo>
                    <a:pt x="649" y="588"/>
                    <a:pt x="596" y="573"/>
                    <a:pt x="596" y="573"/>
                  </a:cubicBezTo>
                  <a:cubicBezTo>
                    <a:pt x="573" y="581"/>
                    <a:pt x="550" y="588"/>
                    <a:pt x="527" y="588"/>
                  </a:cubicBezTo>
                  <a:lnTo>
                    <a:pt x="527" y="588"/>
                  </a:lnTo>
                  <a:cubicBezTo>
                    <a:pt x="512" y="581"/>
                    <a:pt x="496" y="558"/>
                    <a:pt x="481" y="565"/>
                  </a:cubicBezTo>
                  <a:cubicBezTo>
                    <a:pt x="451" y="581"/>
                    <a:pt x="443" y="642"/>
                    <a:pt x="405" y="642"/>
                  </a:cubicBezTo>
                  <a:cubicBezTo>
                    <a:pt x="382" y="649"/>
                    <a:pt x="374" y="603"/>
                    <a:pt x="359" y="581"/>
                  </a:cubicBezTo>
                  <a:cubicBezTo>
                    <a:pt x="351" y="558"/>
                    <a:pt x="366" y="527"/>
                    <a:pt x="351" y="512"/>
                  </a:cubicBezTo>
                  <a:cubicBezTo>
                    <a:pt x="336" y="481"/>
                    <a:pt x="298" y="466"/>
                    <a:pt x="275" y="443"/>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46" name="Freeform 34">
              <a:extLst>
                <a:ext uri="{FF2B5EF4-FFF2-40B4-BE49-F238E27FC236}">
                  <a16:creationId xmlns:a16="http://schemas.microsoft.com/office/drawing/2014/main" id="{90729892-718C-428F-9AF2-397D43C0F710}"/>
                </a:ext>
              </a:extLst>
            </p:cNvPr>
            <p:cNvSpPr>
              <a:spLocks noChangeArrowheads="1"/>
            </p:cNvSpPr>
            <p:nvPr/>
          </p:nvSpPr>
          <p:spPr bwMode="auto">
            <a:xfrm>
              <a:off x="6186085" y="8159751"/>
              <a:ext cx="457170" cy="525463"/>
            </a:xfrm>
            <a:custGeom>
              <a:avLst/>
              <a:gdLst>
                <a:gd name="T0" fmla="*/ 305 w 1269"/>
                <a:gd name="T1" fmla="*/ 122 h 1460"/>
                <a:gd name="T2" fmla="*/ 305 w 1269"/>
                <a:gd name="T3" fmla="*/ 122 h 1460"/>
                <a:gd name="T4" fmla="*/ 412 w 1269"/>
                <a:gd name="T5" fmla="*/ 15 h 1460"/>
                <a:gd name="T6" fmla="*/ 527 w 1269"/>
                <a:gd name="T7" fmla="*/ 30 h 1460"/>
                <a:gd name="T8" fmla="*/ 527 w 1269"/>
                <a:gd name="T9" fmla="*/ 84 h 1460"/>
                <a:gd name="T10" fmla="*/ 603 w 1269"/>
                <a:gd name="T11" fmla="*/ 91 h 1460"/>
                <a:gd name="T12" fmla="*/ 580 w 1269"/>
                <a:gd name="T13" fmla="*/ 145 h 1460"/>
                <a:gd name="T14" fmla="*/ 672 w 1269"/>
                <a:gd name="T15" fmla="*/ 229 h 1460"/>
                <a:gd name="T16" fmla="*/ 748 w 1269"/>
                <a:gd name="T17" fmla="*/ 153 h 1460"/>
                <a:gd name="T18" fmla="*/ 794 w 1269"/>
                <a:gd name="T19" fmla="*/ 221 h 1460"/>
                <a:gd name="T20" fmla="*/ 794 w 1269"/>
                <a:gd name="T21" fmla="*/ 221 h 1460"/>
                <a:gd name="T22" fmla="*/ 756 w 1269"/>
                <a:gd name="T23" fmla="*/ 237 h 1460"/>
                <a:gd name="T24" fmla="*/ 840 w 1269"/>
                <a:gd name="T25" fmla="*/ 290 h 1460"/>
                <a:gd name="T26" fmla="*/ 794 w 1269"/>
                <a:gd name="T27" fmla="*/ 389 h 1460"/>
                <a:gd name="T28" fmla="*/ 1000 w 1269"/>
                <a:gd name="T29" fmla="*/ 344 h 1460"/>
                <a:gd name="T30" fmla="*/ 1008 w 1269"/>
                <a:gd name="T31" fmla="*/ 275 h 1460"/>
                <a:gd name="T32" fmla="*/ 1084 w 1269"/>
                <a:gd name="T33" fmla="*/ 305 h 1460"/>
                <a:gd name="T34" fmla="*/ 1054 w 1269"/>
                <a:gd name="T35" fmla="*/ 389 h 1460"/>
                <a:gd name="T36" fmla="*/ 1146 w 1269"/>
                <a:gd name="T37" fmla="*/ 435 h 1460"/>
                <a:gd name="T38" fmla="*/ 1115 w 1269"/>
                <a:gd name="T39" fmla="*/ 619 h 1460"/>
                <a:gd name="T40" fmla="*/ 1230 w 1269"/>
                <a:gd name="T41" fmla="*/ 626 h 1460"/>
                <a:gd name="T42" fmla="*/ 1253 w 1269"/>
                <a:gd name="T43" fmla="*/ 955 h 1460"/>
                <a:gd name="T44" fmla="*/ 1253 w 1269"/>
                <a:gd name="T45" fmla="*/ 955 h 1460"/>
                <a:gd name="T46" fmla="*/ 1130 w 1269"/>
                <a:gd name="T47" fmla="*/ 1016 h 1460"/>
                <a:gd name="T48" fmla="*/ 1031 w 1269"/>
                <a:gd name="T49" fmla="*/ 955 h 1460"/>
                <a:gd name="T50" fmla="*/ 1023 w 1269"/>
                <a:gd name="T51" fmla="*/ 1100 h 1460"/>
                <a:gd name="T52" fmla="*/ 1092 w 1269"/>
                <a:gd name="T53" fmla="*/ 1268 h 1460"/>
                <a:gd name="T54" fmla="*/ 932 w 1269"/>
                <a:gd name="T55" fmla="*/ 1367 h 1460"/>
                <a:gd name="T56" fmla="*/ 779 w 1269"/>
                <a:gd name="T57" fmla="*/ 1459 h 1460"/>
                <a:gd name="T58" fmla="*/ 779 w 1269"/>
                <a:gd name="T59" fmla="*/ 1459 h 1460"/>
                <a:gd name="T60" fmla="*/ 703 w 1269"/>
                <a:gd name="T61" fmla="*/ 1436 h 1460"/>
                <a:gd name="T62" fmla="*/ 649 w 1269"/>
                <a:gd name="T63" fmla="*/ 1436 h 1460"/>
                <a:gd name="T64" fmla="*/ 611 w 1269"/>
                <a:gd name="T65" fmla="*/ 1413 h 1460"/>
                <a:gd name="T66" fmla="*/ 580 w 1269"/>
                <a:gd name="T67" fmla="*/ 1337 h 1460"/>
                <a:gd name="T68" fmla="*/ 519 w 1269"/>
                <a:gd name="T69" fmla="*/ 1283 h 1460"/>
                <a:gd name="T70" fmla="*/ 466 w 1269"/>
                <a:gd name="T71" fmla="*/ 1245 h 1460"/>
                <a:gd name="T72" fmla="*/ 420 w 1269"/>
                <a:gd name="T73" fmla="*/ 1191 h 1460"/>
                <a:gd name="T74" fmla="*/ 351 w 1269"/>
                <a:gd name="T75" fmla="*/ 1245 h 1460"/>
                <a:gd name="T76" fmla="*/ 282 w 1269"/>
                <a:gd name="T77" fmla="*/ 1275 h 1460"/>
                <a:gd name="T78" fmla="*/ 275 w 1269"/>
                <a:gd name="T79" fmla="*/ 1222 h 1460"/>
                <a:gd name="T80" fmla="*/ 221 w 1269"/>
                <a:gd name="T81" fmla="*/ 1222 h 1460"/>
                <a:gd name="T82" fmla="*/ 198 w 1269"/>
                <a:gd name="T83" fmla="*/ 1138 h 1460"/>
                <a:gd name="T84" fmla="*/ 122 w 1269"/>
                <a:gd name="T85" fmla="*/ 1069 h 1460"/>
                <a:gd name="T86" fmla="*/ 122 w 1269"/>
                <a:gd name="T87" fmla="*/ 1069 h 1460"/>
                <a:gd name="T88" fmla="*/ 114 w 1269"/>
                <a:gd name="T89" fmla="*/ 1046 h 1460"/>
                <a:gd name="T90" fmla="*/ 84 w 1269"/>
                <a:gd name="T91" fmla="*/ 977 h 1460"/>
                <a:gd name="T92" fmla="*/ 92 w 1269"/>
                <a:gd name="T93" fmla="*/ 909 h 1460"/>
                <a:gd name="T94" fmla="*/ 23 w 1269"/>
                <a:gd name="T95" fmla="*/ 802 h 1460"/>
                <a:gd name="T96" fmla="*/ 61 w 1269"/>
                <a:gd name="T97" fmla="*/ 741 h 1460"/>
                <a:gd name="T98" fmla="*/ 0 w 1269"/>
                <a:gd name="T99" fmla="*/ 703 h 1460"/>
                <a:gd name="T100" fmla="*/ 122 w 1269"/>
                <a:gd name="T101" fmla="*/ 611 h 1460"/>
                <a:gd name="T102" fmla="*/ 53 w 1269"/>
                <a:gd name="T103" fmla="*/ 619 h 1460"/>
                <a:gd name="T104" fmla="*/ 76 w 1269"/>
                <a:gd name="T105" fmla="*/ 573 h 1460"/>
                <a:gd name="T106" fmla="*/ 84 w 1269"/>
                <a:gd name="T107" fmla="*/ 519 h 1460"/>
                <a:gd name="T108" fmla="*/ 107 w 1269"/>
                <a:gd name="T109" fmla="*/ 481 h 1460"/>
                <a:gd name="T110" fmla="*/ 122 w 1269"/>
                <a:gd name="T111" fmla="*/ 450 h 1460"/>
                <a:gd name="T112" fmla="*/ 229 w 1269"/>
                <a:gd name="T113" fmla="*/ 359 h 1460"/>
                <a:gd name="T114" fmla="*/ 305 w 1269"/>
                <a:gd name="T115" fmla="*/ 328 h 1460"/>
                <a:gd name="T116" fmla="*/ 221 w 1269"/>
                <a:gd name="T117" fmla="*/ 298 h 1460"/>
                <a:gd name="T118" fmla="*/ 229 w 1269"/>
                <a:gd name="T119" fmla="*/ 214 h 1460"/>
                <a:gd name="T120" fmla="*/ 267 w 1269"/>
                <a:gd name="T121" fmla="*/ 183 h 1460"/>
                <a:gd name="T122" fmla="*/ 305 w 1269"/>
                <a:gd name="T123" fmla="*/ 122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69" h="1460">
                  <a:moveTo>
                    <a:pt x="305" y="122"/>
                  </a:moveTo>
                  <a:lnTo>
                    <a:pt x="305" y="122"/>
                  </a:lnTo>
                  <a:cubicBezTo>
                    <a:pt x="344" y="84"/>
                    <a:pt x="367" y="30"/>
                    <a:pt x="412" y="15"/>
                  </a:cubicBezTo>
                  <a:cubicBezTo>
                    <a:pt x="450" y="0"/>
                    <a:pt x="489" y="23"/>
                    <a:pt x="527" y="30"/>
                  </a:cubicBezTo>
                  <a:cubicBezTo>
                    <a:pt x="527" y="30"/>
                    <a:pt x="519" y="84"/>
                    <a:pt x="527" y="84"/>
                  </a:cubicBezTo>
                  <a:lnTo>
                    <a:pt x="603" y="91"/>
                  </a:lnTo>
                  <a:cubicBezTo>
                    <a:pt x="603" y="91"/>
                    <a:pt x="573" y="137"/>
                    <a:pt x="580" y="145"/>
                  </a:cubicBezTo>
                  <a:cubicBezTo>
                    <a:pt x="580" y="153"/>
                    <a:pt x="672" y="229"/>
                    <a:pt x="672" y="229"/>
                  </a:cubicBezTo>
                  <a:cubicBezTo>
                    <a:pt x="703" y="206"/>
                    <a:pt x="710" y="153"/>
                    <a:pt x="748" y="153"/>
                  </a:cubicBezTo>
                  <a:cubicBezTo>
                    <a:pt x="779" y="145"/>
                    <a:pt x="779" y="198"/>
                    <a:pt x="794" y="221"/>
                  </a:cubicBezTo>
                  <a:lnTo>
                    <a:pt x="794" y="221"/>
                  </a:lnTo>
                  <a:cubicBezTo>
                    <a:pt x="779" y="229"/>
                    <a:pt x="748" y="221"/>
                    <a:pt x="756" y="237"/>
                  </a:cubicBezTo>
                  <a:cubicBezTo>
                    <a:pt x="771" y="260"/>
                    <a:pt x="832" y="260"/>
                    <a:pt x="840" y="290"/>
                  </a:cubicBezTo>
                  <a:cubicBezTo>
                    <a:pt x="848" y="328"/>
                    <a:pt x="756" y="374"/>
                    <a:pt x="794" y="389"/>
                  </a:cubicBezTo>
                  <a:cubicBezTo>
                    <a:pt x="863" y="412"/>
                    <a:pt x="939" y="382"/>
                    <a:pt x="1000" y="344"/>
                  </a:cubicBezTo>
                  <a:cubicBezTo>
                    <a:pt x="1023" y="336"/>
                    <a:pt x="985" y="283"/>
                    <a:pt x="1008" y="275"/>
                  </a:cubicBezTo>
                  <a:cubicBezTo>
                    <a:pt x="1031" y="260"/>
                    <a:pt x="1061" y="290"/>
                    <a:pt x="1084" y="305"/>
                  </a:cubicBezTo>
                  <a:cubicBezTo>
                    <a:pt x="1084" y="305"/>
                    <a:pt x="1054" y="382"/>
                    <a:pt x="1054" y="389"/>
                  </a:cubicBezTo>
                  <a:cubicBezTo>
                    <a:pt x="1046" y="405"/>
                    <a:pt x="1146" y="435"/>
                    <a:pt x="1146" y="435"/>
                  </a:cubicBezTo>
                  <a:cubicBezTo>
                    <a:pt x="1130" y="496"/>
                    <a:pt x="1084" y="558"/>
                    <a:pt x="1115" y="619"/>
                  </a:cubicBezTo>
                  <a:cubicBezTo>
                    <a:pt x="1130" y="649"/>
                    <a:pt x="1214" y="588"/>
                    <a:pt x="1230" y="626"/>
                  </a:cubicBezTo>
                  <a:cubicBezTo>
                    <a:pt x="1268" y="725"/>
                    <a:pt x="1245" y="840"/>
                    <a:pt x="1253" y="955"/>
                  </a:cubicBezTo>
                  <a:lnTo>
                    <a:pt x="1253" y="955"/>
                  </a:lnTo>
                  <a:cubicBezTo>
                    <a:pt x="1207" y="977"/>
                    <a:pt x="1176" y="1016"/>
                    <a:pt x="1130" y="1016"/>
                  </a:cubicBezTo>
                  <a:cubicBezTo>
                    <a:pt x="1092" y="1016"/>
                    <a:pt x="1061" y="932"/>
                    <a:pt x="1031" y="955"/>
                  </a:cubicBezTo>
                  <a:cubicBezTo>
                    <a:pt x="993" y="985"/>
                    <a:pt x="1016" y="1054"/>
                    <a:pt x="1023" y="1100"/>
                  </a:cubicBezTo>
                  <a:cubicBezTo>
                    <a:pt x="1031" y="1161"/>
                    <a:pt x="1107" y="1214"/>
                    <a:pt x="1092" y="1268"/>
                  </a:cubicBezTo>
                  <a:cubicBezTo>
                    <a:pt x="1069" y="1329"/>
                    <a:pt x="985" y="1337"/>
                    <a:pt x="932" y="1367"/>
                  </a:cubicBezTo>
                  <a:cubicBezTo>
                    <a:pt x="878" y="1398"/>
                    <a:pt x="832" y="1428"/>
                    <a:pt x="779" y="1459"/>
                  </a:cubicBezTo>
                  <a:lnTo>
                    <a:pt x="779" y="1459"/>
                  </a:lnTo>
                  <a:cubicBezTo>
                    <a:pt x="764" y="1444"/>
                    <a:pt x="725" y="1444"/>
                    <a:pt x="703" y="1436"/>
                  </a:cubicBezTo>
                  <a:cubicBezTo>
                    <a:pt x="672" y="1428"/>
                    <a:pt x="687" y="1413"/>
                    <a:pt x="649" y="1436"/>
                  </a:cubicBezTo>
                  <a:cubicBezTo>
                    <a:pt x="626" y="1444"/>
                    <a:pt x="626" y="1421"/>
                    <a:pt x="611" y="1413"/>
                  </a:cubicBezTo>
                  <a:cubicBezTo>
                    <a:pt x="611" y="1390"/>
                    <a:pt x="588" y="1360"/>
                    <a:pt x="580" y="1337"/>
                  </a:cubicBezTo>
                  <a:cubicBezTo>
                    <a:pt x="565" y="1314"/>
                    <a:pt x="542" y="1298"/>
                    <a:pt x="519" y="1283"/>
                  </a:cubicBezTo>
                  <a:cubicBezTo>
                    <a:pt x="504" y="1275"/>
                    <a:pt x="481" y="1260"/>
                    <a:pt x="466" y="1245"/>
                  </a:cubicBezTo>
                  <a:cubicBezTo>
                    <a:pt x="458" y="1230"/>
                    <a:pt x="420" y="1199"/>
                    <a:pt x="420" y="1191"/>
                  </a:cubicBezTo>
                  <a:cubicBezTo>
                    <a:pt x="405" y="1191"/>
                    <a:pt x="367" y="1237"/>
                    <a:pt x="351" y="1245"/>
                  </a:cubicBezTo>
                  <a:cubicBezTo>
                    <a:pt x="336" y="1252"/>
                    <a:pt x="290" y="1291"/>
                    <a:pt x="282" y="1275"/>
                  </a:cubicBezTo>
                  <a:cubicBezTo>
                    <a:pt x="275" y="1260"/>
                    <a:pt x="275" y="1245"/>
                    <a:pt x="275" y="1222"/>
                  </a:cubicBezTo>
                  <a:cubicBezTo>
                    <a:pt x="275" y="1214"/>
                    <a:pt x="229" y="1222"/>
                    <a:pt x="221" y="1222"/>
                  </a:cubicBezTo>
                  <a:cubicBezTo>
                    <a:pt x="214" y="1222"/>
                    <a:pt x="206" y="1146"/>
                    <a:pt x="198" y="1138"/>
                  </a:cubicBezTo>
                  <a:cubicBezTo>
                    <a:pt x="175" y="1108"/>
                    <a:pt x="145" y="1092"/>
                    <a:pt x="122" y="1069"/>
                  </a:cubicBezTo>
                  <a:lnTo>
                    <a:pt x="122" y="1069"/>
                  </a:lnTo>
                  <a:cubicBezTo>
                    <a:pt x="122" y="1062"/>
                    <a:pt x="114" y="1054"/>
                    <a:pt x="114" y="1046"/>
                  </a:cubicBezTo>
                  <a:cubicBezTo>
                    <a:pt x="114" y="1023"/>
                    <a:pt x="84" y="1000"/>
                    <a:pt x="84" y="977"/>
                  </a:cubicBezTo>
                  <a:cubicBezTo>
                    <a:pt x="76" y="955"/>
                    <a:pt x="92" y="932"/>
                    <a:pt x="92" y="909"/>
                  </a:cubicBezTo>
                  <a:cubicBezTo>
                    <a:pt x="92" y="894"/>
                    <a:pt x="38" y="810"/>
                    <a:pt x="23" y="802"/>
                  </a:cubicBezTo>
                  <a:cubicBezTo>
                    <a:pt x="23" y="787"/>
                    <a:pt x="76" y="764"/>
                    <a:pt x="61" y="741"/>
                  </a:cubicBezTo>
                  <a:cubicBezTo>
                    <a:pt x="53" y="718"/>
                    <a:pt x="8" y="718"/>
                    <a:pt x="0" y="703"/>
                  </a:cubicBezTo>
                  <a:cubicBezTo>
                    <a:pt x="0" y="687"/>
                    <a:pt x="137" y="664"/>
                    <a:pt x="122" y="611"/>
                  </a:cubicBezTo>
                  <a:cubicBezTo>
                    <a:pt x="114" y="611"/>
                    <a:pt x="53" y="634"/>
                    <a:pt x="53" y="619"/>
                  </a:cubicBezTo>
                  <a:cubicBezTo>
                    <a:pt x="38" y="611"/>
                    <a:pt x="69" y="580"/>
                    <a:pt x="76" y="573"/>
                  </a:cubicBezTo>
                  <a:cubicBezTo>
                    <a:pt x="92" y="558"/>
                    <a:pt x="92" y="535"/>
                    <a:pt x="84" y="519"/>
                  </a:cubicBezTo>
                  <a:cubicBezTo>
                    <a:pt x="76" y="504"/>
                    <a:pt x="99" y="496"/>
                    <a:pt x="107" y="481"/>
                  </a:cubicBezTo>
                  <a:cubicBezTo>
                    <a:pt x="114" y="473"/>
                    <a:pt x="114" y="458"/>
                    <a:pt x="122" y="450"/>
                  </a:cubicBezTo>
                  <a:cubicBezTo>
                    <a:pt x="145" y="420"/>
                    <a:pt x="191" y="359"/>
                    <a:pt x="229" y="359"/>
                  </a:cubicBezTo>
                  <a:cubicBezTo>
                    <a:pt x="260" y="359"/>
                    <a:pt x="305" y="374"/>
                    <a:pt x="305" y="328"/>
                  </a:cubicBezTo>
                  <a:cubicBezTo>
                    <a:pt x="290" y="328"/>
                    <a:pt x="198" y="351"/>
                    <a:pt x="221" y="298"/>
                  </a:cubicBezTo>
                  <a:cubicBezTo>
                    <a:pt x="237" y="283"/>
                    <a:pt x="237" y="237"/>
                    <a:pt x="229" y="214"/>
                  </a:cubicBezTo>
                  <a:cubicBezTo>
                    <a:pt x="221" y="198"/>
                    <a:pt x="260" y="191"/>
                    <a:pt x="267" y="183"/>
                  </a:cubicBezTo>
                  <a:cubicBezTo>
                    <a:pt x="290" y="176"/>
                    <a:pt x="313" y="145"/>
                    <a:pt x="305" y="122"/>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47" name="Freeform 35">
              <a:extLst>
                <a:ext uri="{FF2B5EF4-FFF2-40B4-BE49-F238E27FC236}">
                  <a16:creationId xmlns:a16="http://schemas.microsoft.com/office/drawing/2014/main" id="{B7316E36-928C-4B98-A598-93A30266F410}"/>
                </a:ext>
              </a:extLst>
            </p:cNvPr>
            <p:cNvSpPr>
              <a:spLocks noChangeArrowheads="1"/>
            </p:cNvSpPr>
            <p:nvPr/>
          </p:nvSpPr>
          <p:spPr bwMode="auto">
            <a:xfrm>
              <a:off x="5746376" y="7691438"/>
              <a:ext cx="552414" cy="1066800"/>
            </a:xfrm>
            <a:custGeom>
              <a:avLst/>
              <a:gdLst>
                <a:gd name="T0" fmla="*/ 1160 w 1535"/>
                <a:gd name="T1" fmla="*/ 8 h 2965"/>
                <a:gd name="T2" fmla="*/ 847 w 1535"/>
                <a:gd name="T3" fmla="*/ 31 h 2965"/>
                <a:gd name="T4" fmla="*/ 672 w 1535"/>
                <a:gd name="T5" fmla="*/ 100 h 2965"/>
                <a:gd name="T6" fmla="*/ 511 w 1535"/>
                <a:gd name="T7" fmla="*/ 199 h 2965"/>
                <a:gd name="T8" fmla="*/ 489 w 1535"/>
                <a:gd name="T9" fmla="*/ 520 h 2965"/>
                <a:gd name="T10" fmla="*/ 175 w 1535"/>
                <a:gd name="T11" fmla="*/ 588 h 2965"/>
                <a:gd name="T12" fmla="*/ 0 w 1535"/>
                <a:gd name="T13" fmla="*/ 879 h 2965"/>
                <a:gd name="T14" fmla="*/ 122 w 1535"/>
                <a:gd name="T15" fmla="*/ 993 h 2965"/>
                <a:gd name="T16" fmla="*/ 290 w 1535"/>
                <a:gd name="T17" fmla="*/ 1077 h 2965"/>
                <a:gd name="T18" fmla="*/ 305 w 1535"/>
                <a:gd name="T19" fmla="*/ 1245 h 2965"/>
                <a:gd name="T20" fmla="*/ 313 w 1535"/>
                <a:gd name="T21" fmla="*/ 1482 h 2965"/>
                <a:gd name="T22" fmla="*/ 275 w 1535"/>
                <a:gd name="T23" fmla="*/ 1650 h 2965"/>
                <a:gd name="T24" fmla="*/ 252 w 1535"/>
                <a:gd name="T25" fmla="*/ 2002 h 2965"/>
                <a:gd name="T26" fmla="*/ 305 w 1535"/>
                <a:gd name="T27" fmla="*/ 2101 h 2965"/>
                <a:gd name="T28" fmla="*/ 336 w 1535"/>
                <a:gd name="T29" fmla="*/ 2468 h 2965"/>
                <a:gd name="T30" fmla="*/ 175 w 1535"/>
                <a:gd name="T31" fmla="*/ 2865 h 2965"/>
                <a:gd name="T32" fmla="*/ 259 w 1535"/>
                <a:gd name="T33" fmla="*/ 2964 h 2965"/>
                <a:gd name="T34" fmla="*/ 511 w 1535"/>
                <a:gd name="T35" fmla="*/ 2911 h 2965"/>
                <a:gd name="T36" fmla="*/ 595 w 1535"/>
                <a:gd name="T37" fmla="*/ 2888 h 2965"/>
                <a:gd name="T38" fmla="*/ 748 w 1535"/>
                <a:gd name="T39" fmla="*/ 2804 h 2965"/>
                <a:gd name="T40" fmla="*/ 870 w 1535"/>
                <a:gd name="T41" fmla="*/ 2811 h 2965"/>
                <a:gd name="T42" fmla="*/ 924 w 1535"/>
                <a:gd name="T43" fmla="*/ 2872 h 2965"/>
                <a:gd name="T44" fmla="*/ 1000 w 1535"/>
                <a:gd name="T45" fmla="*/ 2781 h 2965"/>
                <a:gd name="T46" fmla="*/ 1206 w 1535"/>
                <a:gd name="T47" fmla="*/ 2796 h 2965"/>
                <a:gd name="T48" fmla="*/ 1389 w 1535"/>
                <a:gd name="T49" fmla="*/ 2605 h 2965"/>
                <a:gd name="T50" fmla="*/ 1343 w 1535"/>
                <a:gd name="T51" fmla="*/ 2368 h 2965"/>
                <a:gd name="T52" fmla="*/ 1305 w 1535"/>
                <a:gd name="T53" fmla="*/ 2276 h 2965"/>
                <a:gd name="T54" fmla="*/ 1282 w 1535"/>
                <a:gd name="T55" fmla="*/ 2040 h 2965"/>
                <a:gd name="T56" fmla="*/ 1274 w 1535"/>
                <a:gd name="T57" fmla="*/ 1918 h 2965"/>
                <a:gd name="T58" fmla="*/ 1328 w 1535"/>
                <a:gd name="T59" fmla="*/ 1780 h 2965"/>
                <a:gd name="T60" fmla="*/ 1526 w 1535"/>
                <a:gd name="T61" fmla="*/ 1627 h 2965"/>
                <a:gd name="T62" fmla="*/ 1488 w 1535"/>
                <a:gd name="T63" fmla="*/ 1482 h 2965"/>
                <a:gd name="T64" fmla="*/ 1412 w 1535"/>
                <a:gd name="T65" fmla="*/ 1452 h 2965"/>
                <a:gd name="T66" fmla="*/ 1121 w 1535"/>
                <a:gd name="T67" fmla="*/ 1245 h 2965"/>
                <a:gd name="T68" fmla="*/ 1213 w 1535"/>
                <a:gd name="T69" fmla="*/ 1077 h 2965"/>
                <a:gd name="T70" fmla="*/ 1419 w 1535"/>
                <a:gd name="T71" fmla="*/ 986 h 2965"/>
                <a:gd name="T72" fmla="*/ 1320 w 1535"/>
                <a:gd name="T73" fmla="*/ 940 h 2965"/>
                <a:gd name="T74" fmla="*/ 1297 w 1535"/>
                <a:gd name="T75" fmla="*/ 787 h 2965"/>
                <a:gd name="T76" fmla="*/ 1374 w 1535"/>
                <a:gd name="T77" fmla="*/ 611 h 2965"/>
                <a:gd name="T78" fmla="*/ 1503 w 1535"/>
                <a:gd name="T79" fmla="*/ 466 h 2965"/>
                <a:gd name="T80" fmla="*/ 1335 w 1535"/>
                <a:gd name="T81" fmla="*/ 329 h 2965"/>
                <a:gd name="T82" fmla="*/ 1206 w 1535"/>
                <a:gd name="T83" fmla="*/ 214 h 2965"/>
                <a:gd name="T84" fmla="*/ 1221 w 1535"/>
                <a:gd name="T85" fmla="*/ 54 h 2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35" h="2965">
                  <a:moveTo>
                    <a:pt x="1221" y="54"/>
                  </a:moveTo>
                  <a:lnTo>
                    <a:pt x="1221" y="54"/>
                  </a:lnTo>
                  <a:cubicBezTo>
                    <a:pt x="1206" y="39"/>
                    <a:pt x="1183" y="0"/>
                    <a:pt x="1160" y="8"/>
                  </a:cubicBezTo>
                  <a:cubicBezTo>
                    <a:pt x="1115" y="16"/>
                    <a:pt x="1100" y="69"/>
                    <a:pt x="1061" y="84"/>
                  </a:cubicBezTo>
                  <a:cubicBezTo>
                    <a:pt x="1023" y="92"/>
                    <a:pt x="985" y="69"/>
                    <a:pt x="947" y="61"/>
                  </a:cubicBezTo>
                  <a:cubicBezTo>
                    <a:pt x="916" y="54"/>
                    <a:pt x="878" y="46"/>
                    <a:pt x="847" y="31"/>
                  </a:cubicBezTo>
                  <a:lnTo>
                    <a:pt x="847" y="31"/>
                  </a:lnTo>
                  <a:cubicBezTo>
                    <a:pt x="825" y="54"/>
                    <a:pt x="794" y="77"/>
                    <a:pt x="764" y="84"/>
                  </a:cubicBezTo>
                  <a:cubicBezTo>
                    <a:pt x="733" y="100"/>
                    <a:pt x="703" y="100"/>
                    <a:pt x="672" y="100"/>
                  </a:cubicBezTo>
                  <a:lnTo>
                    <a:pt x="672" y="100"/>
                  </a:lnTo>
                  <a:cubicBezTo>
                    <a:pt x="657" y="123"/>
                    <a:pt x="641" y="161"/>
                    <a:pt x="611" y="176"/>
                  </a:cubicBezTo>
                  <a:cubicBezTo>
                    <a:pt x="580" y="191"/>
                    <a:pt x="534" y="176"/>
                    <a:pt x="511" y="199"/>
                  </a:cubicBezTo>
                  <a:cubicBezTo>
                    <a:pt x="489" y="222"/>
                    <a:pt x="496" y="252"/>
                    <a:pt x="496" y="283"/>
                  </a:cubicBezTo>
                  <a:cubicBezTo>
                    <a:pt x="496" y="329"/>
                    <a:pt x="527" y="375"/>
                    <a:pt x="527" y="421"/>
                  </a:cubicBezTo>
                  <a:cubicBezTo>
                    <a:pt x="527" y="459"/>
                    <a:pt x="511" y="497"/>
                    <a:pt x="489" y="520"/>
                  </a:cubicBezTo>
                  <a:cubicBezTo>
                    <a:pt x="458" y="543"/>
                    <a:pt x="412" y="535"/>
                    <a:pt x="382" y="550"/>
                  </a:cubicBezTo>
                  <a:cubicBezTo>
                    <a:pt x="366" y="558"/>
                    <a:pt x="359" y="581"/>
                    <a:pt x="336" y="588"/>
                  </a:cubicBezTo>
                  <a:cubicBezTo>
                    <a:pt x="282" y="596"/>
                    <a:pt x="221" y="558"/>
                    <a:pt x="175" y="588"/>
                  </a:cubicBezTo>
                  <a:cubicBezTo>
                    <a:pt x="130" y="611"/>
                    <a:pt x="137" y="680"/>
                    <a:pt x="122" y="726"/>
                  </a:cubicBezTo>
                  <a:cubicBezTo>
                    <a:pt x="107" y="764"/>
                    <a:pt x="84" y="795"/>
                    <a:pt x="61" y="825"/>
                  </a:cubicBezTo>
                  <a:cubicBezTo>
                    <a:pt x="38" y="848"/>
                    <a:pt x="15" y="863"/>
                    <a:pt x="0" y="879"/>
                  </a:cubicBezTo>
                  <a:lnTo>
                    <a:pt x="0" y="879"/>
                  </a:lnTo>
                  <a:cubicBezTo>
                    <a:pt x="46" y="886"/>
                    <a:pt x="99" y="871"/>
                    <a:pt x="130" y="902"/>
                  </a:cubicBezTo>
                  <a:cubicBezTo>
                    <a:pt x="153" y="925"/>
                    <a:pt x="122" y="963"/>
                    <a:pt x="122" y="993"/>
                  </a:cubicBezTo>
                  <a:cubicBezTo>
                    <a:pt x="130" y="1024"/>
                    <a:pt x="122" y="1085"/>
                    <a:pt x="160" y="1093"/>
                  </a:cubicBezTo>
                  <a:cubicBezTo>
                    <a:pt x="206" y="1100"/>
                    <a:pt x="244" y="1047"/>
                    <a:pt x="282" y="1016"/>
                  </a:cubicBezTo>
                  <a:lnTo>
                    <a:pt x="290" y="1077"/>
                  </a:lnTo>
                  <a:cubicBezTo>
                    <a:pt x="282" y="1085"/>
                    <a:pt x="259" y="1123"/>
                    <a:pt x="259" y="1123"/>
                  </a:cubicBezTo>
                  <a:cubicBezTo>
                    <a:pt x="259" y="1123"/>
                    <a:pt x="252" y="1177"/>
                    <a:pt x="252" y="1184"/>
                  </a:cubicBezTo>
                  <a:lnTo>
                    <a:pt x="305" y="1245"/>
                  </a:lnTo>
                  <a:cubicBezTo>
                    <a:pt x="328" y="1284"/>
                    <a:pt x="343" y="1329"/>
                    <a:pt x="359" y="1368"/>
                  </a:cubicBezTo>
                  <a:cubicBezTo>
                    <a:pt x="359" y="1368"/>
                    <a:pt x="412" y="1421"/>
                    <a:pt x="405" y="1421"/>
                  </a:cubicBezTo>
                  <a:cubicBezTo>
                    <a:pt x="397" y="1429"/>
                    <a:pt x="313" y="1482"/>
                    <a:pt x="313" y="1482"/>
                  </a:cubicBezTo>
                  <a:cubicBezTo>
                    <a:pt x="298" y="1497"/>
                    <a:pt x="267" y="1505"/>
                    <a:pt x="267" y="1520"/>
                  </a:cubicBezTo>
                  <a:cubicBezTo>
                    <a:pt x="275" y="1559"/>
                    <a:pt x="336" y="1574"/>
                    <a:pt x="336" y="1612"/>
                  </a:cubicBezTo>
                  <a:cubicBezTo>
                    <a:pt x="336" y="1635"/>
                    <a:pt x="282" y="1627"/>
                    <a:pt x="275" y="1650"/>
                  </a:cubicBezTo>
                  <a:cubicBezTo>
                    <a:pt x="259" y="1688"/>
                    <a:pt x="275" y="1727"/>
                    <a:pt x="275" y="1765"/>
                  </a:cubicBezTo>
                  <a:cubicBezTo>
                    <a:pt x="282" y="1818"/>
                    <a:pt x="298" y="1879"/>
                    <a:pt x="298" y="1933"/>
                  </a:cubicBezTo>
                  <a:cubicBezTo>
                    <a:pt x="290" y="1963"/>
                    <a:pt x="267" y="1979"/>
                    <a:pt x="252" y="2002"/>
                  </a:cubicBezTo>
                  <a:lnTo>
                    <a:pt x="252" y="2002"/>
                  </a:lnTo>
                  <a:cubicBezTo>
                    <a:pt x="275" y="2009"/>
                    <a:pt x="298" y="2009"/>
                    <a:pt x="313" y="2024"/>
                  </a:cubicBezTo>
                  <a:cubicBezTo>
                    <a:pt x="321" y="2047"/>
                    <a:pt x="298" y="2078"/>
                    <a:pt x="305" y="2101"/>
                  </a:cubicBezTo>
                  <a:cubicBezTo>
                    <a:pt x="321" y="2124"/>
                    <a:pt x="366" y="2109"/>
                    <a:pt x="382" y="2132"/>
                  </a:cubicBezTo>
                  <a:cubicBezTo>
                    <a:pt x="405" y="2162"/>
                    <a:pt x="420" y="2208"/>
                    <a:pt x="420" y="2246"/>
                  </a:cubicBezTo>
                  <a:cubicBezTo>
                    <a:pt x="405" y="2322"/>
                    <a:pt x="359" y="2391"/>
                    <a:pt x="336" y="2468"/>
                  </a:cubicBezTo>
                  <a:cubicBezTo>
                    <a:pt x="321" y="2521"/>
                    <a:pt x="336" y="2582"/>
                    <a:pt x="321" y="2628"/>
                  </a:cubicBezTo>
                  <a:cubicBezTo>
                    <a:pt x="305" y="2666"/>
                    <a:pt x="259" y="2674"/>
                    <a:pt x="244" y="2712"/>
                  </a:cubicBezTo>
                  <a:cubicBezTo>
                    <a:pt x="214" y="2758"/>
                    <a:pt x="198" y="2811"/>
                    <a:pt x="175" y="2865"/>
                  </a:cubicBezTo>
                  <a:lnTo>
                    <a:pt x="175" y="2865"/>
                  </a:lnTo>
                  <a:cubicBezTo>
                    <a:pt x="191" y="2880"/>
                    <a:pt x="198" y="2903"/>
                    <a:pt x="214" y="2918"/>
                  </a:cubicBezTo>
                  <a:cubicBezTo>
                    <a:pt x="229" y="2933"/>
                    <a:pt x="236" y="2964"/>
                    <a:pt x="259" y="2964"/>
                  </a:cubicBezTo>
                  <a:cubicBezTo>
                    <a:pt x="282" y="2964"/>
                    <a:pt x="275" y="2918"/>
                    <a:pt x="298" y="2911"/>
                  </a:cubicBezTo>
                  <a:cubicBezTo>
                    <a:pt x="328" y="2888"/>
                    <a:pt x="366" y="2880"/>
                    <a:pt x="405" y="2880"/>
                  </a:cubicBezTo>
                  <a:cubicBezTo>
                    <a:pt x="443" y="2880"/>
                    <a:pt x="481" y="2895"/>
                    <a:pt x="511" y="2911"/>
                  </a:cubicBezTo>
                  <a:cubicBezTo>
                    <a:pt x="519" y="2918"/>
                    <a:pt x="511" y="2933"/>
                    <a:pt x="511" y="2949"/>
                  </a:cubicBezTo>
                  <a:lnTo>
                    <a:pt x="511" y="2949"/>
                  </a:lnTo>
                  <a:cubicBezTo>
                    <a:pt x="542" y="2926"/>
                    <a:pt x="573" y="2911"/>
                    <a:pt x="595" y="2888"/>
                  </a:cubicBezTo>
                  <a:cubicBezTo>
                    <a:pt x="634" y="2849"/>
                    <a:pt x="672" y="2796"/>
                    <a:pt x="718" y="2773"/>
                  </a:cubicBezTo>
                  <a:cubicBezTo>
                    <a:pt x="733" y="2765"/>
                    <a:pt x="741" y="2788"/>
                    <a:pt x="748" y="2804"/>
                  </a:cubicBezTo>
                  <a:lnTo>
                    <a:pt x="748" y="2804"/>
                  </a:lnTo>
                  <a:cubicBezTo>
                    <a:pt x="764" y="2788"/>
                    <a:pt x="779" y="2758"/>
                    <a:pt x="802" y="2758"/>
                  </a:cubicBezTo>
                  <a:cubicBezTo>
                    <a:pt x="817" y="2758"/>
                    <a:pt x="809" y="2788"/>
                    <a:pt x="817" y="2804"/>
                  </a:cubicBezTo>
                  <a:cubicBezTo>
                    <a:pt x="832" y="2811"/>
                    <a:pt x="855" y="2804"/>
                    <a:pt x="870" y="2811"/>
                  </a:cubicBezTo>
                  <a:cubicBezTo>
                    <a:pt x="878" y="2826"/>
                    <a:pt x="870" y="2849"/>
                    <a:pt x="878" y="2865"/>
                  </a:cubicBezTo>
                  <a:cubicBezTo>
                    <a:pt x="893" y="2872"/>
                    <a:pt x="909" y="2872"/>
                    <a:pt x="924" y="2872"/>
                  </a:cubicBezTo>
                  <a:lnTo>
                    <a:pt x="924" y="2872"/>
                  </a:lnTo>
                  <a:cubicBezTo>
                    <a:pt x="970" y="2849"/>
                    <a:pt x="970" y="2849"/>
                    <a:pt x="970" y="2849"/>
                  </a:cubicBezTo>
                  <a:lnTo>
                    <a:pt x="970" y="2849"/>
                  </a:lnTo>
                  <a:cubicBezTo>
                    <a:pt x="978" y="2826"/>
                    <a:pt x="978" y="2788"/>
                    <a:pt x="1000" y="2781"/>
                  </a:cubicBezTo>
                  <a:cubicBezTo>
                    <a:pt x="1031" y="2773"/>
                    <a:pt x="1061" y="2811"/>
                    <a:pt x="1092" y="2811"/>
                  </a:cubicBezTo>
                  <a:cubicBezTo>
                    <a:pt x="1129" y="2819"/>
                    <a:pt x="1167" y="2804"/>
                    <a:pt x="1206" y="2796"/>
                  </a:cubicBezTo>
                  <a:lnTo>
                    <a:pt x="1206" y="2796"/>
                  </a:lnTo>
                  <a:cubicBezTo>
                    <a:pt x="1236" y="2773"/>
                    <a:pt x="1274" y="2758"/>
                    <a:pt x="1297" y="2727"/>
                  </a:cubicBezTo>
                  <a:cubicBezTo>
                    <a:pt x="1320" y="2704"/>
                    <a:pt x="1313" y="2666"/>
                    <a:pt x="1335" y="2643"/>
                  </a:cubicBezTo>
                  <a:cubicBezTo>
                    <a:pt x="1343" y="2628"/>
                    <a:pt x="1389" y="2628"/>
                    <a:pt x="1389" y="2605"/>
                  </a:cubicBezTo>
                  <a:cubicBezTo>
                    <a:pt x="1381" y="2567"/>
                    <a:pt x="1335" y="2544"/>
                    <a:pt x="1320" y="2513"/>
                  </a:cubicBezTo>
                  <a:cubicBezTo>
                    <a:pt x="1305" y="2483"/>
                    <a:pt x="1297" y="2452"/>
                    <a:pt x="1297" y="2422"/>
                  </a:cubicBezTo>
                  <a:cubicBezTo>
                    <a:pt x="1305" y="2399"/>
                    <a:pt x="1328" y="2384"/>
                    <a:pt x="1343" y="2368"/>
                  </a:cubicBezTo>
                  <a:lnTo>
                    <a:pt x="1343" y="2368"/>
                  </a:lnTo>
                  <a:cubicBezTo>
                    <a:pt x="1343" y="2361"/>
                    <a:pt x="1335" y="2353"/>
                    <a:pt x="1335" y="2345"/>
                  </a:cubicBezTo>
                  <a:cubicBezTo>
                    <a:pt x="1335" y="2322"/>
                    <a:pt x="1305" y="2299"/>
                    <a:pt x="1305" y="2276"/>
                  </a:cubicBezTo>
                  <a:cubicBezTo>
                    <a:pt x="1297" y="2254"/>
                    <a:pt x="1313" y="2231"/>
                    <a:pt x="1313" y="2208"/>
                  </a:cubicBezTo>
                  <a:cubicBezTo>
                    <a:pt x="1313" y="2193"/>
                    <a:pt x="1259" y="2109"/>
                    <a:pt x="1244" y="2101"/>
                  </a:cubicBezTo>
                  <a:cubicBezTo>
                    <a:pt x="1244" y="2086"/>
                    <a:pt x="1297" y="2063"/>
                    <a:pt x="1282" y="2040"/>
                  </a:cubicBezTo>
                  <a:cubicBezTo>
                    <a:pt x="1274" y="2017"/>
                    <a:pt x="1229" y="2017"/>
                    <a:pt x="1221" y="2002"/>
                  </a:cubicBezTo>
                  <a:cubicBezTo>
                    <a:pt x="1221" y="1986"/>
                    <a:pt x="1358" y="1963"/>
                    <a:pt x="1343" y="1910"/>
                  </a:cubicBezTo>
                  <a:cubicBezTo>
                    <a:pt x="1335" y="1910"/>
                    <a:pt x="1274" y="1933"/>
                    <a:pt x="1274" y="1918"/>
                  </a:cubicBezTo>
                  <a:cubicBezTo>
                    <a:pt x="1259" y="1910"/>
                    <a:pt x="1290" y="1879"/>
                    <a:pt x="1297" y="1872"/>
                  </a:cubicBezTo>
                  <a:cubicBezTo>
                    <a:pt x="1313" y="1857"/>
                    <a:pt x="1313" y="1834"/>
                    <a:pt x="1305" y="1818"/>
                  </a:cubicBezTo>
                  <a:cubicBezTo>
                    <a:pt x="1297" y="1803"/>
                    <a:pt x="1320" y="1795"/>
                    <a:pt x="1328" y="1780"/>
                  </a:cubicBezTo>
                  <a:cubicBezTo>
                    <a:pt x="1335" y="1772"/>
                    <a:pt x="1335" y="1757"/>
                    <a:pt x="1343" y="1749"/>
                  </a:cubicBezTo>
                  <a:cubicBezTo>
                    <a:pt x="1366" y="1719"/>
                    <a:pt x="1412" y="1658"/>
                    <a:pt x="1450" y="1658"/>
                  </a:cubicBezTo>
                  <a:cubicBezTo>
                    <a:pt x="1481" y="1658"/>
                    <a:pt x="1526" y="1673"/>
                    <a:pt x="1526" y="1627"/>
                  </a:cubicBezTo>
                  <a:cubicBezTo>
                    <a:pt x="1511" y="1627"/>
                    <a:pt x="1419" y="1650"/>
                    <a:pt x="1442" y="1597"/>
                  </a:cubicBezTo>
                  <a:cubicBezTo>
                    <a:pt x="1458" y="1582"/>
                    <a:pt x="1458" y="1536"/>
                    <a:pt x="1450" y="1513"/>
                  </a:cubicBezTo>
                  <a:cubicBezTo>
                    <a:pt x="1442" y="1497"/>
                    <a:pt x="1481" y="1490"/>
                    <a:pt x="1488" y="1482"/>
                  </a:cubicBezTo>
                  <a:cubicBezTo>
                    <a:pt x="1511" y="1475"/>
                    <a:pt x="1534" y="1444"/>
                    <a:pt x="1526" y="1421"/>
                  </a:cubicBezTo>
                  <a:lnTo>
                    <a:pt x="1526" y="1421"/>
                  </a:lnTo>
                  <a:cubicBezTo>
                    <a:pt x="1481" y="1421"/>
                    <a:pt x="1450" y="1444"/>
                    <a:pt x="1412" y="1452"/>
                  </a:cubicBezTo>
                  <a:cubicBezTo>
                    <a:pt x="1389" y="1452"/>
                    <a:pt x="1374" y="1444"/>
                    <a:pt x="1351" y="1444"/>
                  </a:cubicBezTo>
                  <a:cubicBezTo>
                    <a:pt x="1320" y="1383"/>
                    <a:pt x="1236" y="1345"/>
                    <a:pt x="1190" y="1291"/>
                  </a:cubicBezTo>
                  <a:cubicBezTo>
                    <a:pt x="1167" y="1276"/>
                    <a:pt x="1144" y="1261"/>
                    <a:pt x="1121" y="1245"/>
                  </a:cubicBezTo>
                  <a:cubicBezTo>
                    <a:pt x="1100" y="1215"/>
                    <a:pt x="1069" y="1200"/>
                    <a:pt x="1100" y="1169"/>
                  </a:cubicBezTo>
                  <a:cubicBezTo>
                    <a:pt x="1115" y="1146"/>
                    <a:pt x="1129" y="1115"/>
                    <a:pt x="1152" y="1115"/>
                  </a:cubicBezTo>
                  <a:cubicBezTo>
                    <a:pt x="1198" y="1115"/>
                    <a:pt x="1190" y="1100"/>
                    <a:pt x="1213" y="1077"/>
                  </a:cubicBezTo>
                  <a:cubicBezTo>
                    <a:pt x="1229" y="1070"/>
                    <a:pt x="1251" y="1077"/>
                    <a:pt x="1267" y="1070"/>
                  </a:cubicBezTo>
                  <a:cubicBezTo>
                    <a:pt x="1297" y="1054"/>
                    <a:pt x="1320" y="1062"/>
                    <a:pt x="1351" y="1054"/>
                  </a:cubicBezTo>
                  <a:cubicBezTo>
                    <a:pt x="1389" y="1054"/>
                    <a:pt x="1412" y="1016"/>
                    <a:pt x="1419" y="986"/>
                  </a:cubicBezTo>
                  <a:cubicBezTo>
                    <a:pt x="1458" y="963"/>
                    <a:pt x="1450" y="940"/>
                    <a:pt x="1450" y="902"/>
                  </a:cubicBezTo>
                  <a:cubicBezTo>
                    <a:pt x="1450" y="863"/>
                    <a:pt x="1427" y="810"/>
                    <a:pt x="1389" y="856"/>
                  </a:cubicBezTo>
                  <a:cubicBezTo>
                    <a:pt x="1374" y="879"/>
                    <a:pt x="1351" y="917"/>
                    <a:pt x="1320" y="940"/>
                  </a:cubicBezTo>
                  <a:cubicBezTo>
                    <a:pt x="1313" y="948"/>
                    <a:pt x="1244" y="1032"/>
                    <a:pt x="1259" y="955"/>
                  </a:cubicBezTo>
                  <a:cubicBezTo>
                    <a:pt x="1267" y="925"/>
                    <a:pt x="1290" y="879"/>
                    <a:pt x="1251" y="856"/>
                  </a:cubicBezTo>
                  <a:cubicBezTo>
                    <a:pt x="1251" y="818"/>
                    <a:pt x="1297" y="818"/>
                    <a:pt x="1297" y="787"/>
                  </a:cubicBezTo>
                  <a:cubicBezTo>
                    <a:pt x="1305" y="757"/>
                    <a:pt x="1328" y="734"/>
                    <a:pt x="1351" y="718"/>
                  </a:cubicBezTo>
                  <a:cubicBezTo>
                    <a:pt x="1366" y="703"/>
                    <a:pt x="1343" y="696"/>
                    <a:pt x="1343" y="680"/>
                  </a:cubicBezTo>
                  <a:cubicBezTo>
                    <a:pt x="1335" y="665"/>
                    <a:pt x="1366" y="619"/>
                    <a:pt x="1374" y="611"/>
                  </a:cubicBezTo>
                  <a:cubicBezTo>
                    <a:pt x="1389" y="596"/>
                    <a:pt x="1374" y="565"/>
                    <a:pt x="1389" y="558"/>
                  </a:cubicBezTo>
                  <a:cubicBezTo>
                    <a:pt x="1396" y="550"/>
                    <a:pt x="1419" y="543"/>
                    <a:pt x="1412" y="520"/>
                  </a:cubicBezTo>
                  <a:cubicBezTo>
                    <a:pt x="1404" y="482"/>
                    <a:pt x="1473" y="466"/>
                    <a:pt x="1503" y="466"/>
                  </a:cubicBezTo>
                  <a:cubicBezTo>
                    <a:pt x="1503" y="451"/>
                    <a:pt x="1481" y="421"/>
                    <a:pt x="1458" y="413"/>
                  </a:cubicBezTo>
                  <a:cubicBezTo>
                    <a:pt x="1412" y="398"/>
                    <a:pt x="1427" y="398"/>
                    <a:pt x="1419" y="359"/>
                  </a:cubicBezTo>
                  <a:cubicBezTo>
                    <a:pt x="1396" y="359"/>
                    <a:pt x="1358" y="352"/>
                    <a:pt x="1335" y="329"/>
                  </a:cubicBezTo>
                  <a:cubicBezTo>
                    <a:pt x="1305" y="306"/>
                    <a:pt x="1313" y="260"/>
                    <a:pt x="1274" y="298"/>
                  </a:cubicBezTo>
                  <a:cubicBezTo>
                    <a:pt x="1259" y="321"/>
                    <a:pt x="1244" y="298"/>
                    <a:pt x="1236" y="275"/>
                  </a:cubicBezTo>
                  <a:cubicBezTo>
                    <a:pt x="1213" y="245"/>
                    <a:pt x="1198" y="268"/>
                    <a:pt x="1206" y="214"/>
                  </a:cubicBezTo>
                  <a:cubicBezTo>
                    <a:pt x="1221" y="161"/>
                    <a:pt x="1167" y="153"/>
                    <a:pt x="1244" y="115"/>
                  </a:cubicBezTo>
                  <a:cubicBezTo>
                    <a:pt x="1267" y="77"/>
                    <a:pt x="1251" y="92"/>
                    <a:pt x="1221" y="61"/>
                  </a:cubicBezTo>
                  <a:cubicBezTo>
                    <a:pt x="1221" y="61"/>
                    <a:pt x="1221" y="61"/>
                    <a:pt x="1221" y="54"/>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48" name="Freeform 36">
              <a:extLst>
                <a:ext uri="{FF2B5EF4-FFF2-40B4-BE49-F238E27FC236}">
                  <a16:creationId xmlns:a16="http://schemas.microsoft.com/office/drawing/2014/main" id="{6507A16F-5F6D-4852-8F19-17DD380BF72C}"/>
                </a:ext>
              </a:extLst>
            </p:cNvPr>
            <p:cNvSpPr>
              <a:spLocks noChangeArrowheads="1"/>
            </p:cNvSpPr>
            <p:nvPr/>
          </p:nvSpPr>
          <p:spPr bwMode="auto">
            <a:xfrm>
              <a:off x="6692464" y="7521576"/>
              <a:ext cx="96832" cy="131763"/>
            </a:xfrm>
            <a:custGeom>
              <a:avLst/>
              <a:gdLst>
                <a:gd name="T0" fmla="*/ 184 w 269"/>
                <a:gd name="T1" fmla="*/ 69 h 367"/>
                <a:gd name="T2" fmla="*/ 184 w 269"/>
                <a:gd name="T3" fmla="*/ 69 h 367"/>
                <a:gd name="T4" fmla="*/ 115 w 269"/>
                <a:gd name="T5" fmla="*/ 0 h 367"/>
                <a:gd name="T6" fmla="*/ 16 w 269"/>
                <a:gd name="T7" fmla="*/ 53 h 367"/>
                <a:gd name="T8" fmla="*/ 54 w 269"/>
                <a:gd name="T9" fmla="*/ 152 h 367"/>
                <a:gd name="T10" fmla="*/ 54 w 269"/>
                <a:gd name="T11" fmla="*/ 252 h 367"/>
                <a:gd name="T12" fmla="*/ 92 w 269"/>
                <a:gd name="T13" fmla="*/ 359 h 367"/>
                <a:gd name="T14" fmla="*/ 145 w 269"/>
                <a:gd name="T15" fmla="*/ 298 h 367"/>
                <a:gd name="T16" fmla="*/ 184 w 269"/>
                <a:gd name="T17" fmla="*/ 344 h 367"/>
                <a:gd name="T18" fmla="*/ 268 w 269"/>
                <a:gd name="T19" fmla="*/ 321 h 367"/>
                <a:gd name="T20" fmla="*/ 191 w 269"/>
                <a:gd name="T21" fmla="*/ 152 h 367"/>
                <a:gd name="T22" fmla="*/ 184 w 269"/>
                <a:gd name="T23" fmla="*/ 6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9" h="367">
                  <a:moveTo>
                    <a:pt x="184" y="69"/>
                  </a:moveTo>
                  <a:lnTo>
                    <a:pt x="184" y="69"/>
                  </a:lnTo>
                  <a:cubicBezTo>
                    <a:pt x="168" y="38"/>
                    <a:pt x="145" y="8"/>
                    <a:pt x="115" y="0"/>
                  </a:cubicBezTo>
                  <a:cubicBezTo>
                    <a:pt x="77" y="0"/>
                    <a:pt x="31" y="15"/>
                    <a:pt x="16" y="53"/>
                  </a:cubicBezTo>
                  <a:cubicBezTo>
                    <a:pt x="0" y="84"/>
                    <a:pt x="54" y="122"/>
                    <a:pt x="54" y="152"/>
                  </a:cubicBezTo>
                  <a:cubicBezTo>
                    <a:pt x="61" y="191"/>
                    <a:pt x="46" y="221"/>
                    <a:pt x="54" y="252"/>
                  </a:cubicBezTo>
                  <a:cubicBezTo>
                    <a:pt x="61" y="290"/>
                    <a:pt x="61" y="344"/>
                    <a:pt x="92" y="359"/>
                  </a:cubicBezTo>
                  <a:cubicBezTo>
                    <a:pt x="115" y="366"/>
                    <a:pt x="123" y="305"/>
                    <a:pt x="145" y="298"/>
                  </a:cubicBezTo>
                  <a:cubicBezTo>
                    <a:pt x="168" y="298"/>
                    <a:pt x="168" y="344"/>
                    <a:pt x="184" y="344"/>
                  </a:cubicBezTo>
                  <a:cubicBezTo>
                    <a:pt x="214" y="351"/>
                    <a:pt x="268" y="351"/>
                    <a:pt x="268" y="321"/>
                  </a:cubicBezTo>
                  <a:cubicBezTo>
                    <a:pt x="268" y="260"/>
                    <a:pt x="214" y="214"/>
                    <a:pt x="191" y="152"/>
                  </a:cubicBezTo>
                  <a:cubicBezTo>
                    <a:pt x="184" y="122"/>
                    <a:pt x="199" y="91"/>
                    <a:pt x="184" y="69"/>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49" name="Freeform 37">
              <a:extLst>
                <a:ext uri="{FF2B5EF4-FFF2-40B4-BE49-F238E27FC236}">
                  <a16:creationId xmlns:a16="http://schemas.microsoft.com/office/drawing/2014/main" id="{2E8F153D-0AB2-47D2-9FA4-499BC69258E8}"/>
                </a:ext>
              </a:extLst>
            </p:cNvPr>
            <p:cNvSpPr>
              <a:spLocks noChangeArrowheads="1"/>
            </p:cNvSpPr>
            <p:nvPr/>
          </p:nvSpPr>
          <p:spPr bwMode="auto">
            <a:xfrm>
              <a:off x="6551186" y="7394576"/>
              <a:ext cx="488918" cy="574675"/>
            </a:xfrm>
            <a:custGeom>
              <a:avLst/>
              <a:gdLst>
                <a:gd name="T0" fmla="*/ 573 w 1360"/>
                <a:gd name="T1" fmla="*/ 421 h 1598"/>
                <a:gd name="T2" fmla="*/ 405 w 1360"/>
                <a:gd name="T3" fmla="*/ 405 h 1598"/>
                <a:gd name="T4" fmla="*/ 443 w 1360"/>
                <a:gd name="T5" fmla="*/ 604 h 1598"/>
                <a:gd name="T6" fmla="*/ 534 w 1360"/>
                <a:gd name="T7" fmla="*/ 650 h 1598"/>
                <a:gd name="T8" fmla="*/ 657 w 1360"/>
                <a:gd name="T9" fmla="*/ 673 h 1598"/>
                <a:gd name="T10" fmla="*/ 573 w 1360"/>
                <a:gd name="T11" fmla="*/ 421 h 1598"/>
                <a:gd name="T12" fmla="*/ 130 w 1360"/>
                <a:gd name="T13" fmla="*/ 566 h 1598"/>
                <a:gd name="T14" fmla="*/ 191 w 1360"/>
                <a:gd name="T15" fmla="*/ 428 h 1598"/>
                <a:gd name="T16" fmla="*/ 382 w 1360"/>
                <a:gd name="T17" fmla="*/ 337 h 1598"/>
                <a:gd name="T18" fmla="*/ 550 w 1360"/>
                <a:gd name="T19" fmla="*/ 107 h 1598"/>
                <a:gd name="T20" fmla="*/ 718 w 1360"/>
                <a:gd name="T21" fmla="*/ 85 h 1598"/>
                <a:gd name="T22" fmla="*/ 794 w 1360"/>
                <a:gd name="T23" fmla="*/ 31 h 1598"/>
                <a:gd name="T24" fmla="*/ 840 w 1360"/>
                <a:gd name="T25" fmla="*/ 8 h 1598"/>
                <a:gd name="T26" fmla="*/ 1062 w 1360"/>
                <a:gd name="T27" fmla="*/ 168 h 1598"/>
                <a:gd name="T28" fmla="*/ 1115 w 1360"/>
                <a:gd name="T29" fmla="*/ 329 h 1598"/>
                <a:gd name="T30" fmla="*/ 1145 w 1360"/>
                <a:gd name="T31" fmla="*/ 489 h 1598"/>
                <a:gd name="T32" fmla="*/ 1046 w 1360"/>
                <a:gd name="T33" fmla="*/ 657 h 1598"/>
                <a:gd name="T34" fmla="*/ 1039 w 1360"/>
                <a:gd name="T35" fmla="*/ 902 h 1598"/>
                <a:gd name="T36" fmla="*/ 1268 w 1360"/>
                <a:gd name="T37" fmla="*/ 986 h 1598"/>
                <a:gd name="T38" fmla="*/ 1206 w 1360"/>
                <a:gd name="T39" fmla="*/ 1123 h 1598"/>
                <a:gd name="T40" fmla="*/ 1245 w 1360"/>
                <a:gd name="T41" fmla="*/ 1253 h 1598"/>
                <a:gd name="T42" fmla="*/ 1352 w 1360"/>
                <a:gd name="T43" fmla="*/ 1291 h 1598"/>
                <a:gd name="T44" fmla="*/ 1359 w 1360"/>
                <a:gd name="T45" fmla="*/ 1337 h 1598"/>
                <a:gd name="T46" fmla="*/ 1291 w 1360"/>
                <a:gd name="T47" fmla="*/ 1452 h 1598"/>
                <a:gd name="T48" fmla="*/ 1222 w 1360"/>
                <a:gd name="T49" fmla="*/ 1589 h 1598"/>
                <a:gd name="T50" fmla="*/ 1069 w 1360"/>
                <a:gd name="T51" fmla="*/ 1597 h 1598"/>
                <a:gd name="T52" fmla="*/ 1008 w 1360"/>
                <a:gd name="T53" fmla="*/ 1543 h 1598"/>
                <a:gd name="T54" fmla="*/ 924 w 1360"/>
                <a:gd name="T55" fmla="*/ 1582 h 1598"/>
                <a:gd name="T56" fmla="*/ 878 w 1360"/>
                <a:gd name="T57" fmla="*/ 1498 h 1598"/>
                <a:gd name="T58" fmla="*/ 794 w 1360"/>
                <a:gd name="T59" fmla="*/ 1429 h 1598"/>
                <a:gd name="T60" fmla="*/ 725 w 1360"/>
                <a:gd name="T61" fmla="*/ 1482 h 1598"/>
                <a:gd name="T62" fmla="*/ 679 w 1360"/>
                <a:gd name="T63" fmla="*/ 1543 h 1598"/>
                <a:gd name="T64" fmla="*/ 427 w 1360"/>
                <a:gd name="T65" fmla="*/ 1559 h 1598"/>
                <a:gd name="T66" fmla="*/ 351 w 1360"/>
                <a:gd name="T67" fmla="*/ 1521 h 1598"/>
                <a:gd name="T68" fmla="*/ 366 w 1360"/>
                <a:gd name="T69" fmla="*/ 1429 h 1598"/>
                <a:gd name="T70" fmla="*/ 229 w 1360"/>
                <a:gd name="T71" fmla="*/ 1352 h 1598"/>
                <a:gd name="T72" fmla="*/ 244 w 1360"/>
                <a:gd name="T73" fmla="*/ 1246 h 1598"/>
                <a:gd name="T74" fmla="*/ 145 w 1360"/>
                <a:gd name="T75" fmla="*/ 1108 h 1598"/>
                <a:gd name="T76" fmla="*/ 76 w 1360"/>
                <a:gd name="T77" fmla="*/ 1001 h 1598"/>
                <a:gd name="T78" fmla="*/ 122 w 1360"/>
                <a:gd name="T79" fmla="*/ 955 h 1598"/>
                <a:gd name="T80" fmla="*/ 30 w 1360"/>
                <a:gd name="T81" fmla="*/ 871 h 1598"/>
                <a:gd name="T82" fmla="*/ 38 w 1360"/>
                <a:gd name="T83" fmla="*/ 726 h 1598"/>
                <a:gd name="T84" fmla="*/ 130 w 1360"/>
                <a:gd name="T85" fmla="*/ 566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0" h="1598">
                  <a:moveTo>
                    <a:pt x="573" y="421"/>
                  </a:moveTo>
                  <a:lnTo>
                    <a:pt x="573" y="421"/>
                  </a:lnTo>
                  <a:cubicBezTo>
                    <a:pt x="557" y="390"/>
                    <a:pt x="534" y="360"/>
                    <a:pt x="504" y="352"/>
                  </a:cubicBezTo>
                  <a:cubicBezTo>
                    <a:pt x="466" y="352"/>
                    <a:pt x="420" y="367"/>
                    <a:pt x="405" y="405"/>
                  </a:cubicBezTo>
                  <a:cubicBezTo>
                    <a:pt x="389" y="436"/>
                    <a:pt x="443" y="474"/>
                    <a:pt x="443" y="504"/>
                  </a:cubicBezTo>
                  <a:cubicBezTo>
                    <a:pt x="450" y="543"/>
                    <a:pt x="435" y="573"/>
                    <a:pt x="443" y="604"/>
                  </a:cubicBezTo>
                  <a:cubicBezTo>
                    <a:pt x="450" y="642"/>
                    <a:pt x="450" y="696"/>
                    <a:pt x="481" y="711"/>
                  </a:cubicBezTo>
                  <a:cubicBezTo>
                    <a:pt x="504" y="718"/>
                    <a:pt x="512" y="657"/>
                    <a:pt x="534" y="650"/>
                  </a:cubicBezTo>
                  <a:cubicBezTo>
                    <a:pt x="557" y="650"/>
                    <a:pt x="557" y="696"/>
                    <a:pt x="573" y="696"/>
                  </a:cubicBezTo>
                  <a:cubicBezTo>
                    <a:pt x="603" y="703"/>
                    <a:pt x="657" y="703"/>
                    <a:pt x="657" y="673"/>
                  </a:cubicBezTo>
                  <a:cubicBezTo>
                    <a:pt x="657" y="612"/>
                    <a:pt x="603" y="566"/>
                    <a:pt x="580" y="504"/>
                  </a:cubicBezTo>
                  <a:cubicBezTo>
                    <a:pt x="573" y="474"/>
                    <a:pt x="588" y="443"/>
                    <a:pt x="573" y="421"/>
                  </a:cubicBezTo>
                  <a:close/>
                  <a:moveTo>
                    <a:pt x="130" y="566"/>
                  </a:moveTo>
                  <a:lnTo>
                    <a:pt x="130" y="566"/>
                  </a:lnTo>
                  <a:cubicBezTo>
                    <a:pt x="130" y="535"/>
                    <a:pt x="130" y="504"/>
                    <a:pt x="137" y="474"/>
                  </a:cubicBezTo>
                  <a:cubicBezTo>
                    <a:pt x="153" y="459"/>
                    <a:pt x="175" y="443"/>
                    <a:pt x="191" y="428"/>
                  </a:cubicBezTo>
                  <a:cubicBezTo>
                    <a:pt x="206" y="398"/>
                    <a:pt x="214" y="360"/>
                    <a:pt x="244" y="344"/>
                  </a:cubicBezTo>
                  <a:cubicBezTo>
                    <a:pt x="282" y="321"/>
                    <a:pt x="343" y="360"/>
                    <a:pt x="382" y="337"/>
                  </a:cubicBezTo>
                  <a:cubicBezTo>
                    <a:pt x="435" y="306"/>
                    <a:pt x="473" y="245"/>
                    <a:pt x="512" y="191"/>
                  </a:cubicBezTo>
                  <a:cubicBezTo>
                    <a:pt x="534" y="168"/>
                    <a:pt x="519" y="115"/>
                    <a:pt x="550" y="107"/>
                  </a:cubicBezTo>
                  <a:cubicBezTo>
                    <a:pt x="588" y="100"/>
                    <a:pt x="618" y="161"/>
                    <a:pt x="664" y="153"/>
                  </a:cubicBezTo>
                  <a:cubicBezTo>
                    <a:pt x="687" y="146"/>
                    <a:pt x="687" y="100"/>
                    <a:pt x="718" y="85"/>
                  </a:cubicBezTo>
                  <a:cubicBezTo>
                    <a:pt x="725" y="77"/>
                    <a:pt x="741" y="85"/>
                    <a:pt x="748" y="85"/>
                  </a:cubicBezTo>
                  <a:cubicBezTo>
                    <a:pt x="771" y="69"/>
                    <a:pt x="779" y="46"/>
                    <a:pt x="794" y="31"/>
                  </a:cubicBezTo>
                  <a:lnTo>
                    <a:pt x="794" y="31"/>
                  </a:lnTo>
                  <a:cubicBezTo>
                    <a:pt x="809" y="23"/>
                    <a:pt x="825" y="0"/>
                    <a:pt x="840" y="8"/>
                  </a:cubicBezTo>
                  <a:cubicBezTo>
                    <a:pt x="870" y="16"/>
                    <a:pt x="886" y="46"/>
                    <a:pt x="909" y="62"/>
                  </a:cubicBezTo>
                  <a:cubicBezTo>
                    <a:pt x="962" y="100"/>
                    <a:pt x="1016" y="123"/>
                    <a:pt x="1062" y="168"/>
                  </a:cubicBezTo>
                  <a:cubicBezTo>
                    <a:pt x="1077" y="184"/>
                    <a:pt x="1062" y="207"/>
                    <a:pt x="1069" y="229"/>
                  </a:cubicBezTo>
                  <a:cubicBezTo>
                    <a:pt x="1084" y="260"/>
                    <a:pt x="1107" y="291"/>
                    <a:pt x="1115" y="329"/>
                  </a:cubicBezTo>
                  <a:cubicBezTo>
                    <a:pt x="1115" y="367"/>
                    <a:pt x="1100" y="405"/>
                    <a:pt x="1107" y="436"/>
                  </a:cubicBezTo>
                  <a:cubicBezTo>
                    <a:pt x="1115" y="459"/>
                    <a:pt x="1138" y="474"/>
                    <a:pt x="1145" y="489"/>
                  </a:cubicBezTo>
                  <a:cubicBezTo>
                    <a:pt x="1153" y="520"/>
                    <a:pt x="1168" y="550"/>
                    <a:pt x="1153" y="573"/>
                  </a:cubicBezTo>
                  <a:cubicBezTo>
                    <a:pt x="1130" y="612"/>
                    <a:pt x="1069" y="619"/>
                    <a:pt x="1046" y="657"/>
                  </a:cubicBezTo>
                  <a:cubicBezTo>
                    <a:pt x="1023" y="696"/>
                    <a:pt x="1008" y="741"/>
                    <a:pt x="1008" y="787"/>
                  </a:cubicBezTo>
                  <a:cubicBezTo>
                    <a:pt x="1008" y="825"/>
                    <a:pt x="1008" y="871"/>
                    <a:pt x="1039" y="902"/>
                  </a:cubicBezTo>
                  <a:cubicBezTo>
                    <a:pt x="1077" y="932"/>
                    <a:pt x="1138" y="925"/>
                    <a:pt x="1191" y="940"/>
                  </a:cubicBezTo>
                  <a:cubicBezTo>
                    <a:pt x="1222" y="955"/>
                    <a:pt x="1252" y="963"/>
                    <a:pt x="1268" y="986"/>
                  </a:cubicBezTo>
                  <a:cubicBezTo>
                    <a:pt x="1283" y="1009"/>
                    <a:pt x="1298" y="1039"/>
                    <a:pt x="1291" y="1062"/>
                  </a:cubicBezTo>
                  <a:cubicBezTo>
                    <a:pt x="1275" y="1093"/>
                    <a:pt x="1229" y="1093"/>
                    <a:pt x="1206" y="1123"/>
                  </a:cubicBezTo>
                  <a:cubicBezTo>
                    <a:pt x="1191" y="1146"/>
                    <a:pt x="1184" y="1177"/>
                    <a:pt x="1191" y="1207"/>
                  </a:cubicBezTo>
                  <a:cubicBezTo>
                    <a:pt x="1191" y="1230"/>
                    <a:pt x="1222" y="1238"/>
                    <a:pt x="1245" y="1253"/>
                  </a:cubicBezTo>
                  <a:cubicBezTo>
                    <a:pt x="1275" y="1268"/>
                    <a:pt x="1314" y="1276"/>
                    <a:pt x="1352" y="1291"/>
                  </a:cubicBezTo>
                  <a:lnTo>
                    <a:pt x="1352" y="1291"/>
                  </a:lnTo>
                  <a:cubicBezTo>
                    <a:pt x="1359" y="1337"/>
                    <a:pt x="1359" y="1337"/>
                    <a:pt x="1359" y="1337"/>
                  </a:cubicBezTo>
                  <a:lnTo>
                    <a:pt x="1359" y="1337"/>
                  </a:lnTo>
                  <a:cubicBezTo>
                    <a:pt x="1336" y="1360"/>
                    <a:pt x="1306" y="1375"/>
                    <a:pt x="1291" y="1406"/>
                  </a:cubicBezTo>
                  <a:cubicBezTo>
                    <a:pt x="1283" y="1421"/>
                    <a:pt x="1291" y="1436"/>
                    <a:pt x="1291" y="1452"/>
                  </a:cubicBezTo>
                  <a:cubicBezTo>
                    <a:pt x="1291" y="1482"/>
                    <a:pt x="1298" y="1513"/>
                    <a:pt x="1283" y="1543"/>
                  </a:cubicBezTo>
                  <a:cubicBezTo>
                    <a:pt x="1268" y="1566"/>
                    <a:pt x="1245" y="1582"/>
                    <a:pt x="1222" y="1589"/>
                  </a:cubicBezTo>
                  <a:cubicBezTo>
                    <a:pt x="1191" y="1597"/>
                    <a:pt x="1161" y="1574"/>
                    <a:pt x="1130" y="1582"/>
                  </a:cubicBezTo>
                  <a:cubicBezTo>
                    <a:pt x="1107" y="1582"/>
                    <a:pt x="1092" y="1589"/>
                    <a:pt x="1069" y="1597"/>
                  </a:cubicBezTo>
                  <a:lnTo>
                    <a:pt x="1069" y="1597"/>
                  </a:lnTo>
                  <a:cubicBezTo>
                    <a:pt x="1046" y="1582"/>
                    <a:pt x="1031" y="1543"/>
                    <a:pt x="1008" y="1543"/>
                  </a:cubicBezTo>
                  <a:cubicBezTo>
                    <a:pt x="977" y="1543"/>
                    <a:pt x="947" y="1566"/>
                    <a:pt x="924" y="1582"/>
                  </a:cubicBezTo>
                  <a:lnTo>
                    <a:pt x="924" y="1582"/>
                  </a:lnTo>
                  <a:cubicBezTo>
                    <a:pt x="916" y="1566"/>
                    <a:pt x="909" y="1543"/>
                    <a:pt x="901" y="1528"/>
                  </a:cubicBezTo>
                  <a:cubicBezTo>
                    <a:pt x="893" y="1513"/>
                    <a:pt x="886" y="1505"/>
                    <a:pt x="878" y="1498"/>
                  </a:cubicBezTo>
                  <a:cubicBezTo>
                    <a:pt x="863" y="1467"/>
                    <a:pt x="878" y="1436"/>
                    <a:pt x="855" y="1421"/>
                  </a:cubicBezTo>
                  <a:cubicBezTo>
                    <a:pt x="840" y="1406"/>
                    <a:pt x="809" y="1413"/>
                    <a:pt x="794" y="1429"/>
                  </a:cubicBezTo>
                  <a:cubicBezTo>
                    <a:pt x="779" y="1436"/>
                    <a:pt x="794" y="1459"/>
                    <a:pt x="779" y="1467"/>
                  </a:cubicBezTo>
                  <a:cubicBezTo>
                    <a:pt x="764" y="1482"/>
                    <a:pt x="741" y="1467"/>
                    <a:pt x="725" y="1482"/>
                  </a:cubicBezTo>
                  <a:cubicBezTo>
                    <a:pt x="710" y="1498"/>
                    <a:pt x="695" y="1521"/>
                    <a:pt x="679" y="1543"/>
                  </a:cubicBezTo>
                  <a:lnTo>
                    <a:pt x="679" y="1543"/>
                  </a:lnTo>
                  <a:cubicBezTo>
                    <a:pt x="626" y="1521"/>
                    <a:pt x="588" y="1467"/>
                    <a:pt x="534" y="1467"/>
                  </a:cubicBezTo>
                  <a:cubicBezTo>
                    <a:pt x="489" y="1475"/>
                    <a:pt x="466" y="1528"/>
                    <a:pt x="427" y="1559"/>
                  </a:cubicBezTo>
                  <a:lnTo>
                    <a:pt x="427" y="1559"/>
                  </a:lnTo>
                  <a:cubicBezTo>
                    <a:pt x="351" y="1521"/>
                    <a:pt x="351" y="1521"/>
                    <a:pt x="351" y="1521"/>
                  </a:cubicBezTo>
                  <a:lnTo>
                    <a:pt x="351" y="1521"/>
                  </a:lnTo>
                  <a:cubicBezTo>
                    <a:pt x="359" y="1490"/>
                    <a:pt x="366" y="1459"/>
                    <a:pt x="366" y="1429"/>
                  </a:cubicBezTo>
                  <a:cubicBezTo>
                    <a:pt x="366" y="1406"/>
                    <a:pt x="366" y="1375"/>
                    <a:pt x="343" y="1360"/>
                  </a:cubicBezTo>
                  <a:cubicBezTo>
                    <a:pt x="313" y="1345"/>
                    <a:pt x="259" y="1375"/>
                    <a:pt x="229" y="1352"/>
                  </a:cubicBezTo>
                  <a:cubicBezTo>
                    <a:pt x="214" y="1322"/>
                    <a:pt x="244" y="1284"/>
                    <a:pt x="244" y="1246"/>
                  </a:cubicBezTo>
                  <a:lnTo>
                    <a:pt x="244" y="1246"/>
                  </a:lnTo>
                  <a:cubicBezTo>
                    <a:pt x="237" y="1223"/>
                    <a:pt x="229" y="1200"/>
                    <a:pt x="214" y="1184"/>
                  </a:cubicBezTo>
                  <a:cubicBezTo>
                    <a:pt x="198" y="1154"/>
                    <a:pt x="160" y="1138"/>
                    <a:pt x="145" y="1108"/>
                  </a:cubicBezTo>
                  <a:cubicBezTo>
                    <a:pt x="137" y="1093"/>
                    <a:pt x="153" y="1070"/>
                    <a:pt x="137" y="1054"/>
                  </a:cubicBezTo>
                  <a:cubicBezTo>
                    <a:pt x="122" y="1032"/>
                    <a:pt x="99" y="1016"/>
                    <a:pt x="76" y="1001"/>
                  </a:cubicBezTo>
                  <a:lnTo>
                    <a:pt x="76" y="1001"/>
                  </a:lnTo>
                  <a:cubicBezTo>
                    <a:pt x="91" y="986"/>
                    <a:pt x="114" y="978"/>
                    <a:pt x="122" y="955"/>
                  </a:cubicBezTo>
                  <a:cubicBezTo>
                    <a:pt x="137" y="917"/>
                    <a:pt x="168" y="864"/>
                    <a:pt x="137" y="833"/>
                  </a:cubicBezTo>
                  <a:cubicBezTo>
                    <a:pt x="114" y="810"/>
                    <a:pt x="68" y="879"/>
                    <a:pt x="30" y="871"/>
                  </a:cubicBezTo>
                  <a:cubicBezTo>
                    <a:pt x="7" y="864"/>
                    <a:pt x="0" y="833"/>
                    <a:pt x="0" y="810"/>
                  </a:cubicBezTo>
                  <a:cubicBezTo>
                    <a:pt x="0" y="779"/>
                    <a:pt x="15" y="749"/>
                    <a:pt x="38" y="726"/>
                  </a:cubicBezTo>
                  <a:cubicBezTo>
                    <a:pt x="61" y="696"/>
                    <a:pt x="107" y="688"/>
                    <a:pt x="130" y="650"/>
                  </a:cubicBezTo>
                  <a:cubicBezTo>
                    <a:pt x="145" y="627"/>
                    <a:pt x="130" y="596"/>
                    <a:pt x="130" y="566"/>
                  </a:cubicBezTo>
                  <a:close/>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50" name="Freeform 38">
              <a:extLst>
                <a:ext uri="{FF2B5EF4-FFF2-40B4-BE49-F238E27FC236}">
                  <a16:creationId xmlns:a16="http://schemas.microsoft.com/office/drawing/2014/main" id="{6E9F1C3F-B563-4AA5-8E62-F16EBA64A6FF}"/>
                </a:ext>
              </a:extLst>
            </p:cNvPr>
            <p:cNvSpPr>
              <a:spLocks noChangeArrowheads="1"/>
            </p:cNvSpPr>
            <p:nvPr/>
          </p:nvSpPr>
          <p:spPr bwMode="auto">
            <a:xfrm>
              <a:off x="6948035" y="7137400"/>
              <a:ext cx="266683" cy="184150"/>
            </a:xfrm>
            <a:custGeom>
              <a:avLst/>
              <a:gdLst>
                <a:gd name="T0" fmla="*/ 0 w 741"/>
                <a:gd name="T1" fmla="*/ 46 h 513"/>
                <a:gd name="T2" fmla="*/ 0 w 741"/>
                <a:gd name="T3" fmla="*/ 46 h 513"/>
                <a:gd name="T4" fmla="*/ 53 w 741"/>
                <a:gd name="T5" fmla="*/ 100 h 513"/>
                <a:gd name="T6" fmla="*/ 84 w 741"/>
                <a:gd name="T7" fmla="*/ 191 h 513"/>
                <a:gd name="T8" fmla="*/ 145 w 741"/>
                <a:gd name="T9" fmla="*/ 214 h 513"/>
                <a:gd name="T10" fmla="*/ 152 w 741"/>
                <a:gd name="T11" fmla="*/ 253 h 513"/>
                <a:gd name="T12" fmla="*/ 214 w 741"/>
                <a:gd name="T13" fmla="*/ 283 h 513"/>
                <a:gd name="T14" fmla="*/ 198 w 741"/>
                <a:gd name="T15" fmla="*/ 352 h 513"/>
                <a:gd name="T16" fmla="*/ 320 w 741"/>
                <a:gd name="T17" fmla="*/ 398 h 513"/>
                <a:gd name="T18" fmla="*/ 259 w 741"/>
                <a:gd name="T19" fmla="*/ 474 h 513"/>
                <a:gd name="T20" fmla="*/ 381 w 741"/>
                <a:gd name="T21" fmla="*/ 505 h 513"/>
                <a:gd name="T22" fmla="*/ 519 w 741"/>
                <a:gd name="T23" fmla="*/ 482 h 513"/>
                <a:gd name="T24" fmla="*/ 542 w 741"/>
                <a:gd name="T25" fmla="*/ 443 h 513"/>
                <a:gd name="T26" fmla="*/ 603 w 741"/>
                <a:gd name="T27" fmla="*/ 420 h 513"/>
                <a:gd name="T28" fmla="*/ 626 w 741"/>
                <a:gd name="T29" fmla="*/ 428 h 513"/>
                <a:gd name="T30" fmla="*/ 641 w 741"/>
                <a:gd name="T31" fmla="*/ 474 h 513"/>
                <a:gd name="T32" fmla="*/ 687 w 741"/>
                <a:gd name="T33" fmla="*/ 474 h 513"/>
                <a:gd name="T34" fmla="*/ 740 w 741"/>
                <a:gd name="T35" fmla="*/ 443 h 513"/>
                <a:gd name="T36" fmla="*/ 740 w 741"/>
                <a:gd name="T37" fmla="*/ 443 h 513"/>
                <a:gd name="T38" fmla="*/ 718 w 741"/>
                <a:gd name="T39" fmla="*/ 375 h 513"/>
                <a:gd name="T40" fmla="*/ 672 w 741"/>
                <a:gd name="T41" fmla="*/ 329 h 513"/>
                <a:gd name="T42" fmla="*/ 641 w 741"/>
                <a:gd name="T43" fmla="*/ 260 h 513"/>
                <a:gd name="T44" fmla="*/ 641 w 741"/>
                <a:gd name="T45" fmla="*/ 199 h 513"/>
                <a:gd name="T46" fmla="*/ 580 w 741"/>
                <a:gd name="T47" fmla="*/ 184 h 513"/>
                <a:gd name="T48" fmla="*/ 534 w 741"/>
                <a:gd name="T49" fmla="*/ 61 h 513"/>
                <a:gd name="T50" fmla="*/ 534 w 741"/>
                <a:gd name="T51" fmla="*/ 61 h 513"/>
                <a:gd name="T52" fmla="*/ 473 w 741"/>
                <a:gd name="T53" fmla="*/ 39 h 513"/>
                <a:gd name="T54" fmla="*/ 450 w 741"/>
                <a:gd name="T55" fmla="*/ 69 h 513"/>
                <a:gd name="T56" fmla="*/ 412 w 741"/>
                <a:gd name="T57" fmla="*/ 153 h 513"/>
                <a:gd name="T58" fmla="*/ 389 w 741"/>
                <a:gd name="T59" fmla="*/ 123 h 513"/>
                <a:gd name="T60" fmla="*/ 381 w 741"/>
                <a:gd name="T61" fmla="*/ 77 h 513"/>
                <a:gd name="T62" fmla="*/ 351 w 741"/>
                <a:gd name="T63" fmla="*/ 31 h 513"/>
                <a:gd name="T64" fmla="*/ 145 w 741"/>
                <a:gd name="T65" fmla="*/ 8 h 513"/>
                <a:gd name="T66" fmla="*/ 91 w 741"/>
                <a:gd name="T67" fmla="*/ 46 h 513"/>
                <a:gd name="T68" fmla="*/ 0 w 741"/>
                <a:gd name="T69" fmla="*/ 46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1" h="513">
                  <a:moveTo>
                    <a:pt x="0" y="46"/>
                  </a:moveTo>
                  <a:lnTo>
                    <a:pt x="0" y="46"/>
                  </a:lnTo>
                  <a:cubicBezTo>
                    <a:pt x="15" y="69"/>
                    <a:pt x="38" y="77"/>
                    <a:pt x="53" y="100"/>
                  </a:cubicBezTo>
                  <a:cubicBezTo>
                    <a:pt x="68" y="130"/>
                    <a:pt x="61" y="168"/>
                    <a:pt x="84" y="191"/>
                  </a:cubicBezTo>
                  <a:cubicBezTo>
                    <a:pt x="99" y="214"/>
                    <a:pt x="129" y="199"/>
                    <a:pt x="145" y="214"/>
                  </a:cubicBezTo>
                  <a:cubicBezTo>
                    <a:pt x="152" y="222"/>
                    <a:pt x="145" y="245"/>
                    <a:pt x="152" y="253"/>
                  </a:cubicBezTo>
                  <a:cubicBezTo>
                    <a:pt x="175" y="268"/>
                    <a:pt x="206" y="260"/>
                    <a:pt x="214" y="283"/>
                  </a:cubicBezTo>
                  <a:cubicBezTo>
                    <a:pt x="221" y="306"/>
                    <a:pt x="183" y="336"/>
                    <a:pt x="198" y="352"/>
                  </a:cubicBezTo>
                  <a:cubicBezTo>
                    <a:pt x="229" y="382"/>
                    <a:pt x="298" y="359"/>
                    <a:pt x="320" y="398"/>
                  </a:cubicBezTo>
                  <a:cubicBezTo>
                    <a:pt x="328" y="428"/>
                    <a:pt x="244" y="451"/>
                    <a:pt x="259" y="474"/>
                  </a:cubicBezTo>
                  <a:cubicBezTo>
                    <a:pt x="282" y="512"/>
                    <a:pt x="343" y="505"/>
                    <a:pt x="381" y="505"/>
                  </a:cubicBezTo>
                  <a:cubicBezTo>
                    <a:pt x="427" y="505"/>
                    <a:pt x="473" y="497"/>
                    <a:pt x="519" y="482"/>
                  </a:cubicBezTo>
                  <a:cubicBezTo>
                    <a:pt x="534" y="474"/>
                    <a:pt x="534" y="451"/>
                    <a:pt x="542" y="443"/>
                  </a:cubicBezTo>
                  <a:cubicBezTo>
                    <a:pt x="557" y="428"/>
                    <a:pt x="580" y="420"/>
                    <a:pt x="603" y="420"/>
                  </a:cubicBezTo>
                  <a:cubicBezTo>
                    <a:pt x="611" y="420"/>
                    <a:pt x="618" y="420"/>
                    <a:pt x="626" y="428"/>
                  </a:cubicBezTo>
                  <a:cubicBezTo>
                    <a:pt x="634" y="436"/>
                    <a:pt x="626" y="466"/>
                    <a:pt x="641" y="474"/>
                  </a:cubicBezTo>
                  <a:cubicBezTo>
                    <a:pt x="649" y="482"/>
                    <a:pt x="672" y="474"/>
                    <a:pt x="687" y="474"/>
                  </a:cubicBezTo>
                  <a:cubicBezTo>
                    <a:pt x="702" y="466"/>
                    <a:pt x="725" y="459"/>
                    <a:pt x="740" y="443"/>
                  </a:cubicBezTo>
                  <a:lnTo>
                    <a:pt x="740" y="443"/>
                  </a:lnTo>
                  <a:cubicBezTo>
                    <a:pt x="733" y="420"/>
                    <a:pt x="733" y="398"/>
                    <a:pt x="718" y="375"/>
                  </a:cubicBezTo>
                  <a:cubicBezTo>
                    <a:pt x="702" y="359"/>
                    <a:pt x="679" y="352"/>
                    <a:pt x="672" y="329"/>
                  </a:cubicBezTo>
                  <a:cubicBezTo>
                    <a:pt x="656" y="314"/>
                    <a:pt x="649" y="283"/>
                    <a:pt x="641" y="260"/>
                  </a:cubicBezTo>
                  <a:cubicBezTo>
                    <a:pt x="634" y="245"/>
                    <a:pt x="649" y="214"/>
                    <a:pt x="641" y="199"/>
                  </a:cubicBezTo>
                  <a:cubicBezTo>
                    <a:pt x="626" y="184"/>
                    <a:pt x="595" y="199"/>
                    <a:pt x="580" y="184"/>
                  </a:cubicBezTo>
                  <a:cubicBezTo>
                    <a:pt x="557" y="153"/>
                    <a:pt x="550" y="100"/>
                    <a:pt x="534" y="61"/>
                  </a:cubicBezTo>
                  <a:lnTo>
                    <a:pt x="534" y="61"/>
                  </a:lnTo>
                  <a:cubicBezTo>
                    <a:pt x="511" y="54"/>
                    <a:pt x="496" y="39"/>
                    <a:pt x="473" y="39"/>
                  </a:cubicBezTo>
                  <a:cubicBezTo>
                    <a:pt x="458" y="39"/>
                    <a:pt x="458" y="61"/>
                    <a:pt x="450" y="69"/>
                  </a:cubicBezTo>
                  <a:cubicBezTo>
                    <a:pt x="435" y="100"/>
                    <a:pt x="443" y="138"/>
                    <a:pt x="412" y="153"/>
                  </a:cubicBezTo>
                  <a:cubicBezTo>
                    <a:pt x="404" y="168"/>
                    <a:pt x="397" y="138"/>
                    <a:pt x="389" y="123"/>
                  </a:cubicBezTo>
                  <a:cubicBezTo>
                    <a:pt x="381" y="107"/>
                    <a:pt x="389" y="92"/>
                    <a:pt x="381" y="77"/>
                  </a:cubicBezTo>
                  <a:cubicBezTo>
                    <a:pt x="374" y="61"/>
                    <a:pt x="366" y="39"/>
                    <a:pt x="351" y="31"/>
                  </a:cubicBezTo>
                  <a:cubicBezTo>
                    <a:pt x="282" y="16"/>
                    <a:pt x="214" y="0"/>
                    <a:pt x="145" y="8"/>
                  </a:cubicBezTo>
                  <a:cubicBezTo>
                    <a:pt x="122" y="8"/>
                    <a:pt x="114" y="39"/>
                    <a:pt x="91" y="46"/>
                  </a:cubicBezTo>
                  <a:cubicBezTo>
                    <a:pt x="61" y="54"/>
                    <a:pt x="30" y="46"/>
                    <a:pt x="0" y="46"/>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51" name="Freeform 39">
              <a:extLst>
                <a:ext uri="{FF2B5EF4-FFF2-40B4-BE49-F238E27FC236}">
                  <a16:creationId xmlns:a16="http://schemas.microsoft.com/office/drawing/2014/main" id="{C4FC0D0F-A1A3-4C48-AFAE-C628F45B7094}"/>
                </a:ext>
              </a:extLst>
            </p:cNvPr>
            <p:cNvSpPr>
              <a:spLocks noChangeArrowheads="1"/>
            </p:cNvSpPr>
            <p:nvPr/>
          </p:nvSpPr>
          <p:spPr bwMode="auto">
            <a:xfrm>
              <a:off x="6819456" y="7097713"/>
              <a:ext cx="484156" cy="762000"/>
            </a:xfrm>
            <a:custGeom>
              <a:avLst/>
              <a:gdLst>
                <a:gd name="T0" fmla="*/ 924 w 1345"/>
                <a:gd name="T1" fmla="*/ 1428 h 2116"/>
                <a:gd name="T2" fmla="*/ 847 w 1345"/>
                <a:gd name="T3" fmla="*/ 1397 h 2116"/>
                <a:gd name="T4" fmla="*/ 763 w 1345"/>
                <a:gd name="T5" fmla="*/ 1497 h 2116"/>
                <a:gd name="T6" fmla="*/ 748 w 1345"/>
                <a:gd name="T7" fmla="*/ 1596 h 2116"/>
                <a:gd name="T8" fmla="*/ 886 w 1345"/>
                <a:gd name="T9" fmla="*/ 1665 h 2116"/>
                <a:gd name="T10" fmla="*/ 970 w 1345"/>
                <a:gd name="T11" fmla="*/ 1550 h 2116"/>
                <a:gd name="T12" fmla="*/ 924 w 1345"/>
                <a:gd name="T13" fmla="*/ 1428 h 2116"/>
                <a:gd name="T14" fmla="*/ 679 w 1345"/>
                <a:gd name="T15" fmla="*/ 2054 h 2116"/>
                <a:gd name="T16" fmla="*/ 611 w 1345"/>
                <a:gd name="T17" fmla="*/ 2115 h 2116"/>
                <a:gd name="T18" fmla="*/ 504 w 1345"/>
                <a:gd name="T19" fmla="*/ 2077 h 2116"/>
                <a:gd name="T20" fmla="*/ 465 w 1345"/>
                <a:gd name="T21" fmla="*/ 1947 h 2116"/>
                <a:gd name="T22" fmla="*/ 527 w 1345"/>
                <a:gd name="T23" fmla="*/ 1810 h 2116"/>
                <a:gd name="T24" fmla="*/ 298 w 1345"/>
                <a:gd name="T25" fmla="*/ 1726 h 2116"/>
                <a:gd name="T26" fmla="*/ 305 w 1345"/>
                <a:gd name="T27" fmla="*/ 1481 h 2116"/>
                <a:gd name="T28" fmla="*/ 404 w 1345"/>
                <a:gd name="T29" fmla="*/ 1313 h 2116"/>
                <a:gd name="T30" fmla="*/ 374 w 1345"/>
                <a:gd name="T31" fmla="*/ 1153 h 2116"/>
                <a:gd name="T32" fmla="*/ 321 w 1345"/>
                <a:gd name="T33" fmla="*/ 992 h 2116"/>
                <a:gd name="T34" fmla="*/ 99 w 1345"/>
                <a:gd name="T35" fmla="*/ 832 h 2116"/>
                <a:gd name="T36" fmla="*/ 53 w 1345"/>
                <a:gd name="T37" fmla="*/ 855 h 2116"/>
                <a:gd name="T38" fmla="*/ 61 w 1345"/>
                <a:gd name="T39" fmla="*/ 778 h 2116"/>
                <a:gd name="T40" fmla="*/ 23 w 1345"/>
                <a:gd name="T41" fmla="*/ 565 h 2116"/>
                <a:gd name="T42" fmla="*/ 0 w 1345"/>
                <a:gd name="T43" fmla="*/ 435 h 2116"/>
                <a:gd name="T44" fmla="*/ 23 w 1345"/>
                <a:gd name="T45" fmla="*/ 412 h 2116"/>
                <a:gd name="T46" fmla="*/ 7 w 1345"/>
                <a:gd name="T47" fmla="*/ 290 h 2116"/>
                <a:gd name="T48" fmla="*/ 61 w 1345"/>
                <a:gd name="T49" fmla="*/ 221 h 2116"/>
                <a:gd name="T50" fmla="*/ 99 w 1345"/>
                <a:gd name="T51" fmla="*/ 76 h 2116"/>
                <a:gd name="T52" fmla="*/ 160 w 1345"/>
                <a:gd name="T53" fmla="*/ 76 h 2116"/>
                <a:gd name="T54" fmla="*/ 183 w 1345"/>
                <a:gd name="T55" fmla="*/ 0 h 2116"/>
                <a:gd name="T56" fmla="*/ 221 w 1345"/>
                <a:gd name="T57" fmla="*/ 15 h 2116"/>
                <a:gd name="T58" fmla="*/ 290 w 1345"/>
                <a:gd name="T59" fmla="*/ 45 h 2116"/>
                <a:gd name="T60" fmla="*/ 328 w 1345"/>
                <a:gd name="T61" fmla="*/ 45 h 2116"/>
                <a:gd name="T62" fmla="*/ 359 w 1345"/>
                <a:gd name="T63" fmla="*/ 152 h 2116"/>
                <a:gd name="T64" fmla="*/ 412 w 1345"/>
                <a:gd name="T65" fmla="*/ 206 h 2116"/>
                <a:gd name="T66" fmla="*/ 504 w 1345"/>
                <a:gd name="T67" fmla="*/ 320 h 2116"/>
                <a:gd name="T68" fmla="*/ 573 w 1345"/>
                <a:gd name="T69" fmla="*/ 389 h 2116"/>
                <a:gd name="T70" fmla="*/ 679 w 1345"/>
                <a:gd name="T71" fmla="*/ 504 h 2116"/>
                <a:gd name="T72" fmla="*/ 740 w 1345"/>
                <a:gd name="T73" fmla="*/ 611 h 2116"/>
                <a:gd name="T74" fmla="*/ 901 w 1345"/>
                <a:gd name="T75" fmla="*/ 549 h 2116"/>
                <a:gd name="T76" fmla="*/ 985 w 1345"/>
                <a:gd name="T77" fmla="*/ 534 h 2116"/>
                <a:gd name="T78" fmla="*/ 1046 w 1345"/>
                <a:gd name="T79" fmla="*/ 580 h 2116"/>
                <a:gd name="T80" fmla="*/ 1099 w 1345"/>
                <a:gd name="T81" fmla="*/ 549 h 2116"/>
                <a:gd name="T82" fmla="*/ 1161 w 1345"/>
                <a:gd name="T83" fmla="*/ 603 h 2116"/>
                <a:gd name="T84" fmla="*/ 1298 w 1345"/>
                <a:gd name="T85" fmla="*/ 611 h 2116"/>
                <a:gd name="T86" fmla="*/ 1336 w 1345"/>
                <a:gd name="T87" fmla="*/ 641 h 2116"/>
                <a:gd name="T88" fmla="*/ 1283 w 1345"/>
                <a:gd name="T89" fmla="*/ 733 h 2116"/>
                <a:gd name="T90" fmla="*/ 1245 w 1345"/>
                <a:gd name="T91" fmla="*/ 954 h 2116"/>
                <a:gd name="T92" fmla="*/ 1122 w 1345"/>
                <a:gd name="T93" fmla="*/ 1168 h 2116"/>
                <a:gd name="T94" fmla="*/ 1084 w 1345"/>
                <a:gd name="T95" fmla="*/ 1344 h 2116"/>
                <a:gd name="T96" fmla="*/ 1084 w 1345"/>
                <a:gd name="T97" fmla="*/ 1688 h 2116"/>
                <a:gd name="T98" fmla="*/ 970 w 1345"/>
                <a:gd name="T99" fmla="*/ 1703 h 2116"/>
                <a:gd name="T100" fmla="*/ 878 w 1345"/>
                <a:gd name="T101" fmla="*/ 1833 h 2116"/>
                <a:gd name="T102" fmla="*/ 786 w 1345"/>
                <a:gd name="T103" fmla="*/ 1962 h 2116"/>
                <a:gd name="T104" fmla="*/ 664 w 1345"/>
                <a:gd name="T105" fmla="*/ 1970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5" h="2116">
                  <a:moveTo>
                    <a:pt x="924" y="1428"/>
                  </a:moveTo>
                  <a:lnTo>
                    <a:pt x="924" y="1428"/>
                  </a:lnTo>
                  <a:cubicBezTo>
                    <a:pt x="909" y="1420"/>
                    <a:pt x="886" y="1451"/>
                    <a:pt x="863" y="1443"/>
                  </a:cubicBezTo>
                  <a:cubicBezTo>
                    <a:pt x="855" y="1436"/>
                    <a:pt x="863" y="1397"/>
                    <a:pt x="847" y="1397"/>
                  </a:cubicBezTo>
                  <a:cubicBezTo>
                    <a:pt x="832" y="1390"/>
                    <a:pt x="817" y="1413"/>
                    <a:pt x="809" y="1420"/>
                  </a:cubicBezTo>
                  <a:cubicBezTo>
                    <a:pt x="786" y="1443"/>
                    <a:pt x="779" y="1474"/>
                    <a:pt x="763" y="1497"/>
                  </a:cubicBezTo>
                  <a:cubicBezTo>
                    <a:pt x="748" y="1512"/>
                    <a:pt x="725" y="1512"/>
                    <a:pt x="718" y="1535"/>
                  </a:cubicBezTo>
                  <a:cubicBezTo>
                    <a:pt x="718" y="1558"/>
                    <a:pt x="733" y="1573"/>
                    <a:pt x="748" y="1596"/>
                  </a:cubicBezTo>
                  <a:cubicBezTo>
                    <a:pt x="763" y="1611"/>
                    <a:pt x="786" y="1619"/>
                    <a:pt x="802" y="1626"/>
                  </a:cubicBezTo>
                  <a:cubicBezTo>
                    <a:pt x="825" y="1642"/>
                    <a:pt x="855" y="1665"/>
                    <a:pt x="886" y="1665"/>
                  </a:cubicBezTo>
                  <a:cubicBezTo>
                    <a:pt x="909" y="1672"/>
                    <a:pt x="939" y="1657"/>
                    <a:pt x="954" y="1634"/>
                  </a:cubicBezTo>
                  <a:cubicBezTo>
                    <a:pt x="970" y="1611"/>
                    <a:pt x="970" y="1581"/>
                    <a:pt x="970" y="1550"/>
                  </a:cubicBezTo>
                  <a:cubicBezTo>
                    <a:pt x="970" y="1527"/>
                    <a:pt x="962" y="1504"/>
                    <a:pt x="954" y="1481"/>
                  </a:cubicBezTo>
                  <a:cubicBezTo>
                    <a:pt x="954" y="1458"/>
                    <a:pt x="947" y="1436"/>
                    <a:pt x="924" y="1428"/>
                  </a:cubicBezTo>
                  <a:close/>
                  <a:moveTo>
                    <a:pt x="679" y="2054"/>
                  </a:moveTo>
                  <a:lnTo>
                    <a:pt x="679" y="2054"/>
                  </a:lnTo>
                  <a:lnTo>
                    <a:pt x="679" y="2054"/>
                  </a:lnTo>
                  <a:cubicBezTo>
                    <a:pt x="611" y="2115"/>
                    <a:pt x="611" y="2115"/>
                    <a:pt x="611" y="2115"/>
                  </a:cubicBezTo>
                  <a:lnTo>
                    <a:pt x="611" y="2115"/>
                  </a:lnTo>
                  <a:cubicBezTo>
                    <a:pt x="573" y="2100"/>
                    <a:pt x="534" y="2092"/>
                    <a:pt x="504" y="2077"/>
                  </a:cubicBezTo>
                  <a:cubicBezTo>
                    <a:pt x="481" y="2062"/>
                    <a:pt x="450" y="2054"/>
                    <a:pt x="450" y="2031"/>
                  </a:cubicBezTo>
                  <a:cubicBezTo>
                    <a:pt x="443" y="2001"/>
                    <a:pt x="450" y="1970"/>
                    <a:pt x="465" y="1947"/>
                  </a:cubicBezTo>
                  <a:cubicBezTo>
                    <a:pt x="488" y="1917"/>
                    <a:pt x="534" y="1917"/>
                    <a:pt x="550" y="1886"/>
                  </a:cubicBezTo>
                  <a:cubicBezTo>
                    <a:pt x="557" y="1863"/>
                    <a:pt x="542" y="1833"/>
                    <a:pt x="527" y="1810"/>
                  </a:cubicBezTo>
                  <a:cubicBezTo>
                    <a:pt x="511" y="1787"/>
                    <a:pt x="481" y="1779"/>
                    <a:pt x="450" y="1764"/>
                  </a:cubicBezTo>
                  <a:cubicBezTo>
                    <a:pt x="397" y="1749"/>
                    <a:pt x="336" y="1756"/>
                    <a:pt x="298" y="1726"/>
                  </a:cubicBezTo>
                  <a:cubicBezTo>
                    <a:pt x="267" y="1695"/>
                    <a:pt x="267" y="1649"/>
                    <a:pt x="267" y="1611"/>
                  </a:cubicBezTo>
                  <a:cubicBezTo>
                    <a:pt x="267" y="1565"/>
                    <a:pt x="282" y="1520"/>
                    <a:pt x="305" y="1481"/>
                  </a:cubicBezTo>
                  <a:cubicBezTo>
                    <a:pt x="328" y="1443"/>
                    <a:pt x="389" y="1436"/>
                    <a:pt x="412" y="1397"/>
                  </a:cubicBezTo>
                  <a:cubicBezTo>
                    <a:pt x="427" y="1374"/>
                    <a:pt x="412" y="1344"/>
                    <a:pt x="404" y="1313"/>
                  </a:cubicBezTo>
                  <a:cubicBezTo>
                    <a:pt x="397" y="1298"/>
                    <a:pt x="374" y="1283"/>
                    <a:pt x="366" y="1260"/>
                  </a:cubicBezTo>
                  <a:cubicBezTo>
                    <a:pt x="359" y="1229"/>
                    <a:pt x="374" y="1191"/>
                    <a:pt x="374" y="1153"/>
                  </a:cubicBezTo>
                  <a:cubicBezTo>
                    <a:pt x="366" y="1115"/>
                    <a:pt x="343" y="1084"/>
                    <a:pt x="328" y="1053"/>
                  </a:cubicBezTo>
                  <a:cubicBezTo>
                    <a:pt x="321" y="1031"/>
                    <a:pt x="336" y="1008"/>
                    <a:pt x="321" y="992"/>
                  </a:cubicBezTo>
                  <a:cubicBezTo>
                    <a:pt x="275" y="947"/>
                    <a:pt x="221" y="924"/>
                    <a:pt x="168" y="886"/>
                  </a:cubicBezTo>
                  <a:cubicBezTo>
                    <a:pt x="145" y="870"/>
                    <a:pt x="129" y="840"/>
                    <a:pt x="99" y="832"/>
                  </a:cubicBezTo>
                  <a:cubicBezTo>
                    <a:pt x="84" y="824"/>
                    <a:pt x="68" y="847"/>
                    <a:pt x="53" y="855"/>
                  </a:cubicBezTo>
                  <a:lnTo>
                    <a:pt x="53" y="855"/>
                  </a:lnTo>
                  <a:cubicBezTo>
                    <a:pt x="53" y="840"/>
                    <a:pt x="53" y="824"/>
                    <a:pt x="53" y="809"/>
                  </a:cubicBezTo>
                  <a:cubicBezTo>
                    <a:pt x="53" y="801"/>
                    <a:pt x="61" y="794"/>
                    <a:pt x="61" y="778"/>
                  </a:cubicBezTo>
                  <a:cubicBezTo>
                    <a:pt x="53" y="748"/>
                    <a:pt x="30" y="725"/>
                    <a:pt x="23" y="687"/>
                  </a:cubicBezTo>
                  <a:cubicBezTo>
                    <a:pt x="15" y="649"/>
                    <a:pt x="23" y="611"/>
                    <a:pt x="23" y="565"/>
                  </a:cubicBezTo>
                  <a:cubicBezTo>
                    <a:pt x="23" y="542"/>
                    <a:pt x="30" y="511"/>
                    <a:pt x="23" y="488"/>
                  </a:cubicBezTo>
                  <a:cubicBezTo>
                    <a:pt x="23" y="465"/>
                    <a:pt x="7" y="450"/>
                    <a:pt x="0" y="435"/>
                  </a:cubicBezTo>
                  <a:lnTo>
                    <a:pt x="0" y="435"/>
                  </a:lnTo>
                  <a:cubicBezTo>
                    <a:pt x="7" y="427"/>
                    <a:pt x="23" y="420"/>
                    <a:pt x="23" y="412"/>
                  </a:cubicBezTo>
                  <a:cubicBezTo>
                    <a:pt x="38" y="389"/>
                    <a:pt x="61" y="366"/>
                    <a:pt x="61" y="336"/>
                  </a:cubicBezTo>
                  <a:cubicBezTo>
                    <a:pt x="53" y="313"/>
                    <a:pt x="23" y="305"/>
                    <a:pt x="7" y="290"/>
                  </a:cubicBezTo>
                  <a:lnTo>
                    <a:pt x="7" y="290"/>
                  </a:lnTo>
                  <a:cubicBezTo>
                    <a:pt x="23" y="267"/>
                    <a:pt x="53" y="244"/>
                    <a:pt x="61" y="221"/>
                  </a:cubicBezTo>
                  <a:cubicBezTo>
                    <a:pt x="76" y="190"/>
                    <a:pt x="68" y="160"/>
                    <a:pt x="76" y="129"/>
                  </a:cubicBezTo>
                  <a:cubicBezTo>
                    <a:pt x="76" y="114"/>
                    <a:pt x="91" y="99"/>
                    <a:pt x="99" y="76"/>
                  </a:cubicBezTo>
                  <a:lnTo>
                    <a:pt x="99" y="76"/>
                  </a:lnTo>
                  <a:cubicBezTo>
                    <a:pt x="122" y="76"/>
                    <a:pt x="145" y="91"/>
                    <a:pt x="160" y="76"/>
                  </a:cubicBezTo>
                  <a:cubicBezTo>
                    <a:pt x="175" y="68"/>
                    <a:pt x="160" y="45"/>
                    <a:pt x="160" y="38"/>
                  </a:cubicBezTo>
                  <a:cubicBezTo>
                    <a:pt x="168" y="22"/>
                    <a:pt x="175" y="7"/>
                    <a:pt x="183" y="0"/>
                  </a:cubicBezTo>
                  <a:lnTo>
                    <a:pt x="183" y="0"/>
                  </a:lnTo>
                  <a:cubicBezTo>
                    <a:pt x="198" y="0"/>
                    <a:pt x="206" y="7"/>
                    <a:pt x="221" y="15"/>
                  </a:cubicBezTo>
                  <a:lnTo>
                    <a:pt x="244" y="0"/>
                  </a:lnTo>
                  <a:cubicBezTo>
                    <a:pt x="244" y="7"/>
                    <a:pt x="290" y="45"/>
                    <a:pt x="290" y="45"/>
                  </a:cubicBezTo>
                  <a:cubicBezTo>
                    <a:pt x="305" y="45"/>
                    <a:pt x="313" y="45"/>
                    <a:pt x="328" y="45"/>
                  </a:cubicBezTo>
                  <a:lnTo>
                    <a:pt x="328" y="45"/>
                  </a:lnTo>
                  <a:cubicBezTo>
                    <a:pt x="336" y="61"/>
                    <a:pt x="351" y="76"/>
                    <a:pt x="359" y="91"/>
                  </a:cubicBezTo>
                  <a:cubicBezTo>
                    <a:pt x="366" y="114"/>
                    <a:pt x="359" y="129"/>
                    <a:pt x="359" y="152"/>
                  </a:cubicBezTo>
                  <a:lnTo>
                    <a:pt x="359" y="152"/>
                  </a:lnTo>
                  <a:cubicBezTo>
                    <a:pt x="374" y="175"/>
                    <a:pt x="397" y="183"/>
                    <a:pt x="412" y="206"/>
                  </a:cubicBezTo>
                  <a:cubicBezTo>
                    <a:pt x="427" y="236"/>
                    <a:pt x="420" y="274"/>
                    <a:pt x="443" y="297"/>
                  </a:cubicBezTo>
                  <a:cubicBezTo>
                    <a:pt x="458" y="320"/>
                    <a:pt x="488" y="305"/>
                    <a:pt x="504" y="320"/>
                  </a:cubicBezTo>
                  <a:cubicBezTo>
                    <a:pt x="511" y="328"/>
                    <a:pt x="504" y="351"/>
                    <a:pt x="511" y="359"/>
                  </a:cubicBezTo>
                  <a:cubicBezTo>
                    <a:pt x="534" y="374"/>
                    <a:pt x="565" y="366"/>
                    <a:pt x="573" y="389"/>
                  </a:cubicBezTo>
                  <a:cubicBezTo>
                    <a:pt x="580" y="412"/>
                    <a:pt x="542" y="442"/>
                    <a:pt x="557" y="458"/>
                  </a:cubicBezTo>
                  <a:cubicBezTo>
                    <a:pt x="588" y="488"/>
                    <a:pt x="657" y="465"/>
                    <a:pt x="679" y="504"/>
                  </a:cubicBezTo>
                  <a:cubicBezTo>
                    <a:pt x="687" y="534"/>
                    <a:pt x="603" y="557"/>
                    <a:pt x="618" y="580"/>
                  </a:cubicBezTo>
                  <a:cubicBezTo>
                    <a:pt x="641" y="618"/>
                    <a:pt x="702" y="611"/>
                    <a:pt x="740" y="611"/>
                  </a:cubicBezTo>
                  <a:cubicBezTo>
                    <a:pt x="786" y="611"/>
                    <a:pt x="832" y="603"/>
                    <a:pt x="878" y="588"/>
                  </a:cubicBezTo>
                  <a:cubicBezTo>
                    <a:pt x="893" y="580"/>
                    <a:pt x="893" y="557"/>
                    <a:pt x="901" y="549"/>
                  </a:cubicBezTo>
                  <a:cubicBezTo>
                    <a:pt x="916" y="534"/>
                    <a:pt x="939" y="526"/>
                    <a:pt x="962" y="526"/>
                  </a:cubicBezTo>
                  <a:cubicBezTo>
                    <a:pt x="970" y="526"/>
                    <a:pt x="977" y="526"/>
                    <a:pt x="985" y="534"/>
                  </a:cubicBezTo>
                  <a:cubicBezTo>
                    <a:pt x="993" y="542"/>
                    <a:pt x="985" y="572"/>
                    <a:pt x="1000" y="580"/>
                  </a:cubicBezTo>
                  <a:cubicBezTo>
                    <a:pt x="1008" y="588"/>
                    <a:pt x="1031" y="580"/>
                    <a:pt x="1046" y="580"/>
                  </a:cubicBezTo>
                  <a:cubicBezTo>
                    <a:pt x="1061" y="572"/>
                    <a:pt x="1084" y="565"/>
                    <a:pt x="1099" y="549"/>
                  </a:cubicBezTo>
                  <a:lnTo>
                    <a:pt x="1099" y="549"/>
                  </a:lnTo>
                  <a:cubicBezTo>
                    <a:pt x="1122" y="549"/>
                    <a:pt x="1145" y="542"/>
                    <a:pt x="1161" y="549"/>
                  </a:cubicBezTo>
                  <a:cubicBezTo>
                    <a:pt x="1168" y="565"/>
                    <a:pt x="1153" y="588"/>
                    <a:pt x="1161" y="603"/>
                  </a:cubicBezTo>
                  <a:cubicBezTo>
                    <a:pt x="1176" y="618"/>
                    <a:pt x="1199" y="626"/>
                    <a:pt x="1222" y="626"/>
                  </a:cubicBezTo>
                  <a:cubicBezTo>
                    <a:pt x="1245" y="626"/>
                    <a:pt x="1268" y="618"/>
                    <a:pt x="1298" y="611"/>
                  </a:cubicBezTo>
                  <a:lnTo>
                    <a:pt x="1298" y="611"/>
                  </a:lnTo>
                  <a:cubicBezTo>
                    <a:pt x="1306" y="626"/>
                    <a:pt x="1329" y="626"/>
                    <a:pt x="1336" y="641"/>
                  </a:cubicBezTo>
                  <a:cubicBezTo>
                    <a:pt x="1344" y="672"/>
                    <a:pt x="1344" y="702"/>
                    <a:pt x="1329" y="725"/>
                  </a:cubicBezTo>
                  <a:cubicBezTo>
                    <a:pt x="1321" y="740"/>
                    <a:pt x="1290" y="717"/>
                    <a:pt x="1283" y="733"/>
                  </a:cubicBezTo>
                  <a:cubicBezTo>
                    <a:pt x="1268" y="786"/>
                    <a:pt x="1290" y="847"/>
                    <a:pt x="1283" y="901"/>
                  </a:cubicBezTo>
                  <a:cubicBezTo>
                    <a:pt x="1275" y="924"/>
                    <a:pt x="1260" y="939"/>
                    <a:pt x="1245" y="954"/>
                  </a:cubicBezTo>
                  <a:cubicBezTo>
                    <a:pt x="1207" y="977"/>
                    <a:pt x="1138" y="970"/>
                    <a:pt x="1115" y="1015"/>
                  </a:cubicBezTo>
                  <a:cubicBezTo>
                    <a:pt x="1092" y="1061"/>
                    <a:pt x="1138" y="1115"/>
                    <a:pt x="1122" y="1168"/>
                  </a:cubicBezTo>
                  <a:cubicBezTo>
                    <a:pt x="1122" y="1199"/>
                    <a:pt x="1084" y="1206"/>
                    <a:pt x="1077" y="1229"/>
                  </a:cubicBezTo>
                  <a:cubicBezTo>
                    <a:pt x="1069" y="1267"/>
                    <a:pt x="1077" y="1306"/>
                    <a:pt x="1084" y="1344"/>
                  </a:cubicBezTo>
                  <a:cubicBezTo>
                    <a:pt x="1099" y="1428"/>
                    <a:pt x="1153" y="1504"/>
                    <a:pt x="1153" y="1588"/>
                  </a:cubicBezTo>
                  <a:cubicBezTo>
                    <a:pt x="1153" y="1626"/>
                    <a:pt x="1107" y="1649"/>
                    <a:pt x="1084" y="1688"/>
                  </a:cubicBezTo>
                  <a:lnTo>
                    <a:pt x="1084" y="1688"/>
                  </a:lnTo>
                  <a:cubicBezTo>
                    <a:pt x="1046" y="1695"/>
                    <a:pt x="1008" y="1688"/>
                    <a:pt x="970" y="1703"/>
                  </a:cubicBezTo>
                  <a:cubicBezTo>
                    <a:pt x="947" y="1718"/>
                    <a:pt x="932" y="1741"/>
                    <a:pt x="916" y="1764"/>
                  </a:cubicBezTo>
                  <a:cubicBezTo>
                    <a:pt x="901" y="1787"/>
                    <a:pt x="893" y="1817"/>
                    <a:pt x="878" y="1833"/>
                  </a:cubicBezTo>
                  <a:cubicBezTo>
                    <a:pt x="863" y="1848"/>
                    <a:pt x="840" y="1856"/>
                    <a:pt x="832" y="1871"/>
                  </a:cubicBezTo>
                  <a:cubicBezTo>
                    <a:pt x="809" y="1894"/>
                    <a:pt x="817" y="1940"/>
                    <a:pt x="786" y="1962"/>
                  </a:cubicBezTo>
                  <a:cubicBezTo>
                    <a:pt x="771" y="1970"/>
                    <a:pt x="740" y="1947"/>
                    <a:pt x="710" y="1947"/>
                  </a:cubicBezTo>
                  <a:cubicBezTo>
                    <a:pt x="695" y="1955"/>
                    <a:pt x="672" y="1955"/>
                    <a:pt x="664" y="1970"/>
                  </a:cubicBezTo>
                  <a:cubicBezTo>
                    <a:pt x="657" y="1993"/>
                    <a:pt x="672" y="2024"/>
                    <a:pt x="679" y="2054"/>
                  </a:cubicBezTo>
                  <a:close/>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52" name="Freeform 40">
              <a:extLst>
                <a:ext uri="{FF2B5EF4-FFF2-40B4-BE49-F238E27FC236}">
                  <a16:creationId xmlns:a16="http://schemas.microsoft.com/office/drawing/2014/main" id="{3E33016C-9128-4B3C-8714-9DAD7CA39AE3}"/>
                </a:ext>
              </a:extLst>
            </p:cNvPr>
            <p:cNvSpPr>
              <a:spLocks noChangeArrowheads="1"/>
            </p:cNvSpPr>
            <p:nvPr/>
          </p:nvSpPr>
          <p:spPr bwMode="auto">
            <a:xfrm>
              <a:off x="7076614" y="7599363"/>
              <a:ext cx="90482" cy="101600"/>
            </a:xfrm>
            <a:custGeom>
              <a:avLst/>
              <a:gdLst>
                <a:gd name="T0" fmla="*/ 206 w 253"/>
                <a:gd name="T1" fmla="*/ 38 h 283"/>
                <a:gd name="T2" fmla="*/ 206 w 253"/>
                <a:gd name="T3" fmla="*/ 38 h 283"/>
                <a:gd name="T4" fmla="*/ 145 w 253"/>
                <a:gd name="T5" fmla="*/ 53 h 283"/>
                <a:gd name="T6" fmla="*/ 129 w 253"/>
                <a:gd name="T7" fmla="*/ 7 h 283"/>
                <a:gd name="T8" fmla="*/ 91 w 253"/>
                <a:gd name="T9" fmla="*/ 30 h 283"/>
                <a:gd name="T10" fmla="*/ 45 w 253"/>
                <a:gd name="T11" fmla="*/ 107 h 283"/>
                <a:gd name="T12" fmla="*/ 0 w 253"/>
                <a:gd name="T13" fmla="*/ 145 h 283"/>
                <a:gd name="T14" fmla="*/ 30 w 253"/>
                <a:gd name="T15" fmla="*/ 206 h 283"/>
                <a:gd name="T16" fmla="*/ 84 w 253"/>
                <a:gd name="T17" fmla="*/ 236 h 283"/>
                <a:gd name="T18" fmla="*/ 168 w 253"/>
                <a:gd name="T19" fmla="*/ 275 h 283"/>
                <a:gd name="T20" fmla="*/ 236 w 253"/>
                <a:gd name="T21" fmla="*/ 244 h 283"/>
                <a:gd name="T22" fmla="*/ 252 w 253"/>
                <a:gd name="T23" fmla="*/ 160 h 283"/>
                <a:gd name="T24" fmla="*/ 236 w 253"/>
                <a:gd name="T25" fmla="*/ 91 h 283"/>
                <a:gd name="T26" fmla="*/ 206 w 253"/>
                <a:gd name="T27" fmla="*/ 3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283">
                  <a:moveTo>
                    <a:pt x="206" y="38"/>
                  </a:moveTo>
                  <a:lnTo>
                    <a:pt x="206" y="38"/>
                  </a:lnTo>
                  <a:cubicBezTo>
                    <a:pt x="191" y="30"/>
                    <a:pt x="168" y="61"/>
                    <a:pt x="145" y="53"/>
                  </a:cubicBezTo>
                  <a:cubicBezTo>
                    <a:pt x="137" y="46"/>
                    <a:pt x="145" y="7"/>
                    <a:pt x="129" y="7"/>
                  </a:cubicBezTo>
                  <a:cubicBezTo>
                    <a:pt x="114" y="0"/>
                    <a:pt x="99" y="23"/>
                    <a:pt x="91" y="30"/>
                  </a:cubicBezTo>
                  <a:cubicBezTo>
                    <a:pt x="68" y="53"/>
                    <a:pt x="61" y="84"/>
                    <a:pt x="45" y="107"/>
                  </a:cubicBezTo>
                  <a:cubicBezTo>
                    <a:pt x="30" y="122"/>
                    <a:pt x="7" y="122"/>
                    <a:pt x="0" y="145"/>
                  </a:cubicBezTo>
                  <a:cubicBezTo>
                    <a:pt x="0" y="168"/>
                    <a:pt x="15" y="183"/>
                    <a:pt x="30" y="206"/>
                  </a:cubicBezTo>
                  <a:cubicBezTo>
                    <a:pt x="45" y="221"/>
                    <a:pt x="68" y="229"/>
                    <a:pt x="84" y="236"/>
                  </a:cubicBezTo>
                  <a:cubicBezTo>
                    <a:pt x="107" y="252"/>
                    <a:pt x="137" y="275"/>
                    <a:pt x="168" y="275"/>
                  </a:cubicBezTo>
                  <a:cubicBezTo>
                    <a:pt x="191" y="282"/>
                    <a:pt x="221" y="267"/>
                    <a:pt x="236" y="244"/>
                  </a:cubicBezTo>
                  <a:cubicBezTo>
                    <a:pt x="252" y="221"/>
                    <a:pt x="252" y="191"/>
                    <a:pt x="252" y="160"/>
                  </a:cubicBezTo>
                  <a:cubicBezTo>
                    <a:pt x="252" y="137"/>
                    <a:pt x="244" y="114"/>
                    <a:pt x="236" y="91"/>
                  </a:cubicBezTo>
                  <a:cubicBezTo>
                    <a:pt x="236" y="68"/>
                    <a:pt x="229" y="46"/>
                    <a:pt x="206" y="38"/>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53" name="Freeform 41">
              <a:extLst>
                <a:ext uri="{FF2B5EF4-FFF2-40B4-BE49-F238E27FC236}">
                  <a16:creationId xmlns:a16="http://schemas.microsoft.com/office/drawing/2014/main" id="{EBA92D15-A759-49CB-AB11-F1BD26479164}"/>
                </a:ext>
              </a:extLst>
            </p:cNvPr>
            <p:cNvSpPr>
              <a:spLocks noChangeArrowheads="1"/>
            </p:cNvSpPr>
            <p:nvPr/>
          </p:nvSpPr>
          <p:spPr bwMode="auto">
            <a:xfrm>
              <a:off x="7038517" y="7589838"/>
              <a:ext cx="503205" cy="550862"/>
            </a:xfrm>
            <a:custGeom>
              <a:avLst/>
              <a:gdLst>
                <a:gd name="T0" fmla="*/ 809 w 1398"/>
                <a:gd name="T1" fmla="*/ 817 h 1528"/>
                <a:gd name="T2" fmla="*/ 679 w 1398"/>
                <a:gd name="T3" fmla="*/ 764 h 1528"/>
                <a:gd name="T4" fmla="*/ 596 w 1398"/>
                <a:gd name="T5" fmla="*/ 901 h 1528"/>
                <a:gd name="T6" fmla="*/ 672 w 1398"/>
                <a:gd name="T7" fmla="*/ 1023 h 1528"/>
                <a:gd name="T8" fmla="*/ 771 w 1398"/>
                <a:gd name="T9" fmla="*/ 970 h 1528"/>
                <a:gd name="T10" fmla="*/ 832 w 1398"/>
                <a:gd name="T11" fmla="*/ 855 h 1528"/>
                <a:gd name="T12" fmla="*/ 0 w 1398"/>
                <a:gd name="T13" fmla="*/ 748 h 1528"/>
                <a:gd name="T14" fmla="*/ 68 w 1398"/>
                <a:gd name="T15" fmla="*/ 687 h 1528"/>
                <a:gd name="T16" fmla="*/ 53 w 1398"/>
                <a:gd name="T17" fmla="*/ 603 h 1528"/>
                <a:gd name="T18" fmla="*/ 175 w 1398"/>
                <a:gd name="T19" fmla="*/ 595 h 1528"/>
                <a:gd name="T20" fmla="*/ 267 w 1398"/>
                <a:gd name="T21" fmla="*/ 466 h 1528"/>
                <a:gd name="T22" fmla="*/ 359 w 1398"/>
                <a:gd name="T23" fmla="*/ 336 h 1528"/>
                <a:gd name="T24" fmla="*/ 473 w 1398"/>
                <a:gd name="T25" fmla="*/ 321 h 1528"/>
                <a:gd name="T26" fmla="*/ 596 w 1398"/>
                <a:gd name="T27" fmla="*/ 504 h 1528"/>
                <a:gd name="T28" fmla="*/ 763 w 1398"/>
                <a:gd name="T29" fmla="*/ 420 h 1528"/>
                <a:gd name="T30" fmla="*/ 932 w 1398"/>
                <a:gd name="T31" fmla="*/ 420 h 1528"/>
                <a:gd name="T32" fmla="*/ 1023 w 1398"/>
                <a:gd name="T33" fmla="*/ 244 h 1528"/>
                <a:gd name="T34" fmla="*/ 1138 w 1398"/>
                <a:gd name="T35" fmla="*/ 76 h 1528"/>
                <a:gd name="T36" fmla="*/ 1207 w 1398"/>
                <a:gd name="T37" fmla="*/ 0 h 1528"/>
                <a:gd name="T38" fmla="*/ 1222 w 1398"/>
                <a:gd name="T39" fmla="*/ 191 h 1528"/>
                <a:gd name="T40" fmla="*/ 1367 w 1398"/>
                <a:gd name="T41" fmla="*/ 435 h 1528"/>
                <a:gd name="T42" fmla="*/ 1397 w 1398"/>
                <a:gd name="T43" fmla="*/ 565 h 1528"/>
                <a:gd name="T44" fmla="*/ 1214 w 1398"/>
                <a:gd name="T45" fmla="*/ 618 h 1528"/>
                <a:gd name="T46" fmla="*/ 1229 w 1398"/>
                <a:gd name="T47" fmla="*/ 756 h 1528"/>
                <a:gd name="T48" fmla="*/ 1191 w 1398"/>
                <a:gd name="T49" fmla="*/ 978 h 1528"/>
                <a:gd name="T50" fmla="*/ 1298 w 1398"/>
                <a:gd name="T51" fmla="*/ 1092 h 1528"/>
                <a:gd name="T52" fmla="*/ 1359 w 1398"/>
                <a:gd name="T53" fmla="*/ 1161 h 1528"/>
                <a:gd name="T54" fmla="*/ 1123 w 1398"/>
                <a:gd name="T55" fmla="*/ 1161 h 1528"/>
                <a:gd name="T56" fmla="*/ 962 w 1398"/>
                <a:gd name="T57" fmla="*/ 1306 h 1528"/>
                <a:gd name="T58" fmla="*/ 863 w 1398"/>
                <a:gd name="T59" fmla="*/ 1443 h 1528"/>
                <a:gd name="T60" fmla="*/ 733 w 1398"/>
                <a:gd name="T61" fmla="*/ 1505 h 1528"/>
                <a:gd name="T62" fmla="*/ 626 w 1398"/>
                <a:gd name="T63" fmla="*/ 1527 h 1528"/>
                <a:gd name="T64" fmla="*/ 206 w 1398"/>
                <a:gd name="T65" fmla="*/ 1130 h 1528"/>
                <a:gd name="T66" fmla="*/ 61 w 1398"/>
                <a:gd name="T67" fmla="*/ 962 h 1528"/>
                <a:gd name="T68" fmla="*/ 76 w 1398"/>
                <a:gd name="T69" fmla="*/ 901 h 1528"/>
                <a:gd name="T70" fmla="*/ 7 w 1398"/>
                <a:gd name="T71" fmla="*/ 794 h 1528"/>
                <a:gd name="T72" fmla="*/ 0 w 1398"/>
                <a:gd name="T73" fmla="*/ 748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8" h="1528">
                  <a:moveTo>
                    <a:pt x="809" y="817"/>
                  </a:moveTo>
                  <a:lnTo>
                    <a:pt x="809" y="817"/>
                  </a:lnTo>
                  <a:cubicBezTo>
                    <a:pt x="786" y="809"/>
                    <a:pt x="748" y="825"/>
                    <a:pt x="725" y="817"/>
                  </a:cubicBezTo>
                  <a:cubicBezTo>
                    <a:pt x="702" y="809"/>
                    <a:pt x="702" y="748"/>
                    <a:pt x="679" y="764"/>
                  </a:cubicBezTo>
                  <a:cubicBezTo>
                    <a:pt x="649" y="786"/>
                    <a:pt x="657" y="840"/>
                    <a:pt x="634" y="878"/>
                  </a:cubicBezTo>
                  <a:cubicBezTo>
                    <a:pt x="626" y="893"/>
                    <a:pt x="588" y="886"/>
                    <a:pt x="596" y="901"/>
                  </a:cubicBezTo>
                  <a:cubicBezTo>
                    <a:pt x="603" y="924"/>
                    <a:pt x="634" y="932"/>
                    <a:pt x="657" y="947"/>
                  </a:cubicBezTo>
                  <a:cubicBezTo>
                    <a:pt x="657" y="947"/>
                    <a:pt x="672" y="1016"/>
                    <a:pt x="672" y="1023"/>
                  </a:cubicBezTo>
                  <a:cubicBezTo>
                    <a:pt x="672" y="1031"/>
                    <a:pt x="740" y="1023"/>
                    <a:pt x="740" y="1023"/>
                  </a:cubicBezTo>
                  <a:cubicBezTo>
                    <a:pt x="740" y="1023"/>
                    <a:pt x="756" y="970"/>
                    <a:pt x="771" y="970"/>
                  </a:cubicBezTo>
                  <a:cubicBezTo>
                    <a:pt x="779" y="970"/>
                    <a:pt x="840" y="924"/>
                    <a:pt x="840" y="924"/>
                  </a:cubicBezTo>
                  <a:cubicBezTo>
                    <a:pt x="832" y="901"/>
                    <a:pt x="840" y="878"/>
                    <a:pt x="832" y="855"/>
                  </a:cubicBezTo>
                  <a:cubicBezTo>
                    <a:pt x="825" y="840"/>
                    <a:pt x="825" y="825"/>
                    <a:pt x="809" y="817"/>
                  </a:cubicBezTo>
                  <a:close/>
                  <a:moveTo>
                    <a:pt x="0" y="748"/>
                  </a:moveTo>
                  <a:lnTo>
                    <a:pt x="0" y="748"/>
                  </a:lnTo>
                  <a:cubicBezTo>
                    <a:pt x="68" y="687"/>
                    <a:pt x="68" y="687"/>
                    <a:pt x="68" y="687"/>
                  </a:cubicBezTo>
                  <a:lnTo>
                    <a:pt x="68" y="687"/>
                  </a:lnTo>
                  <a:cubicBezTo>
                    <a:pt x="61" y="657"/>
                    <a:pt x="46" y="626"/>
                    <a:pt x="53" y="603"/>
                  </a:cubicBezTo>
                  <a:cubicBezTo>
                    <a:pt x="61" y="588"/>
                    <a:pt x="84" y="588"/>
                    <a:pt x="99" y="580"/>
                  </a:cubicBezTo>
                  <a:cubicBezTo>
                    <a:pt x="129" y="580"/>
                    <a:pt x="160" y="603"/>
                    <a:pt x="175" y="595"/>
                  </a:cubicBezTo>
                  <a:cubicBezTo>
                    <a:pt x="206" y="573"/>
                    <a:pt x="198" y="527"/>
                    <a:pt x="221" y="504"/>
                  </a:cubicBezTo>
                  <a:cubicBezTo>
                    <a:pt x="229" y="489"/>
                    <a:pt x="252" y="481"/>
                    <a:pt x="267" y="466"/>
                  </a:cubicBezTo>
                  <a:cubicBezTo>
                    <a:pt x="282" y="450"/>
                    <a:pt x="290" y="420"/>
                    <a:pt x="305" y="397"/>
                  </a:cubicBezTo>
                  <a:cubicBezTo>
                    <a:pt x="321" y="374"/>
                    <a:pt x="336" y="351"/>
                    <a:pt x="359" y="336"/>
                  </a:cubicBezTo>
                  <a:cubicBezTo>
                    <a:pt x="397" y="321"/>
                    <a:pt x="435" y="328"/>
                    <a:pt x="473" y="321"/>
                  </a:cubicBezTo>
                  <a:lnTo>
                    <a:pt x="473" y="321"/>
                  </a:lnTo>
                  <a:cubicBezTo>
                    <a:pt x="481" y="374"/>
                    <a:pt x="466" y="435"/>
                    <a:pt x="496" y="481"/>
                  </a:cubicBezTo>
                  <a:cubicBezTo>
                    <a:pt x="519" y="511"/>
                    <a:pt x="565" y="511"/>
                    <a:pt x="596" y="504"/>
                  </a:cubicBezTo>
                  <a:cubicBezTo>
                    <a:pt x="626" y="496"/>
                    <a:pt x="649" y="466"/>
                    <a:pt x="679" y="458"/>
                  </a:cubicBezTo>
                  <a:cubicBezTo>
                    <a:pt x="710" y="443"/>
                    <a:pt x="733" y="428"/>
                    <a:pt x="763" y="420"/>
                  </a:cubicBezTo>
                  <a:cubicBezTo>
                    <a:pt x="794" y="420"/>
                    <a:pt x="817" y="428"/>
                    <a:pt x="840" y="428"/>
                  </a:cubicBezTo>
                  <a:cubicBezTo>
                    <a:pt x="871" y="428"/>
                    <a:pt x="909" y="435"/>
                    <a:pt x="932" y="420"/>
                  </a:cubicBezTo>
                  <a:cubicBezTo>
                    <a:pt x="962" y="389"/>
                    <a:pt x="970" y="343"/>
                    <a:pt x="985" y="313"/>
                  </a:cubicBezTo>
                  <a:cubicBezTo>
                    <a:pt x="1000" y="290"/>
                    <a:pt x="1008" y="267"/>
                    <a:pt x="1023" y="244"/>
                  </a:cubicBezTo>
                  <a:cubicBezTo>
                    <a:pt x="1038" y="229"/>
                    <a:pt x="1061" y="221"/>
                    <a:pt x="1077" y="206"/>
                  </a:cubicBezTo>
                  <a:cubicBezTo>
                    <a:pt x="1107" y="168"/>
                    <a:pt x="1107" y="114"/>
                    <a:pt x="1138" y="76"/>
                  </a:cubicBezTo>
                  <a:cubicBezTo>
                    <a:pt x="1153" y="46"/>
                    <a:pt x="1184" y="23"/>
                    <a:pt x="1207" y="0"/>
                  </a:cubicBezTo>
                  <a:lnTo>
                    <a:pt x="1207" y="0"/>
                  </a:lnTo>
                  <a:cubicBezTo>
                    <a:pt x="1222" y="23"/>
                    <a:pt x="1229" y="53"/>
                    <a:pt x="1237" y="76"/>
                  </a:cubicBezTo>
                  <a:cubicBezTo>
                    <a:pt x="1237" y="76"/>
                    <a:pt x="1222" y="183"/>
                    <a:pt x="1222" y="191"/>
                  </a:cubicBezTo>
                  <a:cubicBezTo>
                    <a:pt x="1229" y="198"/>
                    <a:pt x="1283" y="290"/>
                    <a:pt x="1283" y="290"/>
                  </a:cubicBezTo>
                  <a:cubicBezTo>
                    <a:pt x="1313" y="336"/>
                    <a:pt x="1352" y="382"/>
                    <a:pt x="1367" y="435"/>
                  </a:cubicBezTo>
                  <a:cubicBezTo>
                    <a:pt x="1390" y="473"/>
                    <a:pt x="1390" y="519"/>
                    <a:pt x="1397" y="565"/>
                  </a:cubicBezTo>
                  <a:lnTo>
                    <a:pt x="1397" y="565"/>
                  </a:lnTo>
                  <a:cubicBezTo>
                    <a:pt x="1359" y="588"/>
                    <a:pt x="1321" y="611"/>
                    <a:pt x="1275" y="634"/>
                  </a:cubicBezTo>
                  <a:cubicBezTo>
                    <a:pt x="1275" y="634"/>
                    <a:pt x="1222" y="611"/>
                    <a:pt x="1214" y="618"/>
                  </a:cubicBezTo>
                  <a:cubicBezTo>
                    <a:pt x="1214" y="626"/>
                    <a:pt x="1176" y="672"/>
                    <a:pt x="1176" y="672"/>
                  </a:cubicBezTo>
                  <a:cubicBezTo>
                    <a:pt x="1199" y="703"/>
                    <a:pt x="1229" y="725"/>
                    <a:pt x="1229" y="756"/>
                  </a:cubicBezTo>
                  <a:cubicBezTo>
                    <a:pt x="1237" y="794"/>
                    <a:pt x="1222" y="832"/>
                    <a:pt x="1214" y="870"/>
                  </a:cubicBezTo>
                  <a:cubicBezTo>
                    <a:pt x="1207" y="901"/>
                    <a:pt x="1184" y="939"/>
                    <a:pt x="1191" y="978"/>
                  </a:cubicBezTo>
                  <a:cubicBezTo>
                    <a:pt x="1191" y="993"/>
                    <a:pt x="1222" y="978"/>
                    <a:pt x="1237" y="993"/>
                  </a:cubicBezTo>
                  <a:cubicBezTo>
                    <a:pt x="1260" y="1023"/>
                    <a:pt x="1275" y="1061"/>
                    <a:pt x="1298" y="1092"/>
                  </a:cubicBezTo>
                  <a:cubicBezTo>
                    <a:pt x="1321" y="1115"/>
                    <a:pt x="1336" y="1138"/>
                    <a:pt x="1359" y="1161"/>
                  </a:cubicBezTo>
                  <a:lnTo>
                    <a:pt x="1359" y="1161"/>
                  </a:lnTo>
                  <a:cubicBezTo>
                    <a:pt x="1329" y="1176"/>
                    <a:pt x="1306" y="1207"/>
                    <a:pt x="1283" y="1199"/>
                  </a:cubicBezTo>
                  <a:cubicBezTo>
                    <a:pt x="1222" y="1199"/>
                    <a:pt x="1168" y="1130"/>
                    <a:pt x="1123" y="1161"/>
                  </a:cubicBezTo>
                  <a:cubicBezTo>
                    <a:pt x="1077" y="1184"/>
                    <a:pt x="1130" y="1283"/>
                    <a:pt x="1092" y="1321"/>
                  </a:cubicBezTo>
                  <a:cubicBezTo>
                    <a:pt x="1061" y="1352"/>
                    <a:pt x="1008" y="1298"/>
                    <a:pt x="962" y="1306"/>
                  </a:cubicBezTo>
                  <a:cubicBezTo>
                    <a:pt x="932" y="1314"/>
                    <a:pt x="893" y="1336"/>
                    <a:pt x="871" y="1367"/>
                  </a:cubicBezTo>
                  <a:cubicBezTo>
                    <a:pt x="863" y="1390"/>
                    <a:pt x="886" y="1428"/>
                    <a:pt x="863" y="1443"/>
                  </a:cubicBezTo>
                  <a:cubicBezTo>
                    <a:pt x="848" y="1459"/>
                    <a:pt x="817" y="1413"/>
                    <a:pt x="802" y="1420"/>
                  </a:cubicBezTo>
                  <a:cubicBezTo>
                    <a:pt x="763" y="1436"/>
                    <a:pt x="763" y="1489"/>
                    <a:pt x="733" y="1505"/>
                  </a:cubicBezTo>
                  <a:cubicBezTo>
                    <a:pt x="702" y="1527"/>
                    <a:pt x="664" y="1520"/>
                    <a:pt x="626" y="1527"/>
                  </a:cubicBezTo>
                  <a:lnTo>
                    <a:pt x="626" y="1527"/>
                  </a:lnTo>
                  <a:cubicBezTo>
                    <a:pt x="565" y="1443"/>
                    <a:pt x="519" y="1344"/>
                    <a:pt x="443" y="1268"/>
                  </a:cubicBezTo>
                  <a:cubicBezTo>
                    <a:pt x="374" y="1207"/>
                    <a:pt x="282" y="1184"/>
                    <a:pt x="206" y="1130"/>
                  </a:cubicBezTo>
                  <a:cubicBezTo>
                    <a:pt x="152" y="1092"/>
                    <a:pt x="107" y="1061"/>
                    <a:pt x="68" y="1016"/>
                  </a:cubicBezTo>
                  <a:cubicBezTo>
                    <a:pt x="53" y="1000"/>
                    <a:pt x="61" y="978"/>
                    <a:pt x="61" y="962"/>
                  </a:cubicBezTo>
                  <a:cubicBezTo>
                    <a:pt x="53" y="947"/>
                    <a:pt x="46" y="932"/>
                    <a:pt x="46" y="916"/>
                  </a:cubicBezTo>
                  <a:cubicBezTo>
                    <a:pt x="53" y="909"/>
                    <a:pt x="76" y="909"/>
                    <a:pt x="76" y="901"/>
                  </a:cubicBezTo>
                  <a:cubicBezTo>
                    <a:pt x="84" y="886"/>
                    <a:pt x="84" y="870"/>
                    <a:pt x="76" y="863"/>
                  </a:cubicBezTo>
                  <a:cubicBezTo>
                    <a:pt x="61" y="832"/>
                    <a:pt x="30" y="817"/>
                    <a:pt x="7" y="794"/>
                  </a:cubicBezTo>
                  <a:lnTo>
                    <a:pt x="7" y="794"/>
                  </a:lnTo>
                  <a:cubicBezTo>
                    <a:pt x="0" y="748"/>
                    <a:pt x="0" y="748"/>
                    <a:pt x="0" y="748"/>
                  </a:cubicBezTo>
                  <a:close/>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54" name="Freeform 42">
              <a:extLst>
                <a:ext uri="{FF2B5EF4-FFF2-40B4-BE49-F238E27FC236}">
                  <a16:creationId xmlns:a16="http://schemas.microsoft.com/office/drawing/2014/main" id="{EE83C99D-803D-4D46-A4DB-A776A7C5878A}"/>
                </a:ext>
              </a:extLst>
            </p:cNvPr>
            <p:cNvSpPr>
              <a:spLocks noChangeArrowheads="1"/>
            </p:cNvSpPr>
            <p:nvPr/>
          </p:nvSpPr>
          <p:spPr bwMode="auto">
            <a:xfrm>
              <a:off x="7249641" y="7859713"/>
              <a:ext cx="90481" cy="101600"/>
            </a:xfrm>
            <a:custGeom>
              <a:avLst/>
              <a:gdLst>
                <a:gd name="T0" fmla="*/ 221 w 253"/>
                <a:gd name="T1" fmla="*/ 69 h 284"/>
                <a:gd name="T2" fmla="*/ 221 w 253"/>
                <a:gd name="T3" fmla="*/ 69 h 284"/>
                <a:gd name="T4" fmla="*/ 137 w 253"/>
                <a:gd name="T5" fmla="*/ 69 h 284"/>
                <a:gd name="T6" fmla="*/ 91 w 253"/>
                <a:gd name="T7" fmla="*/ 16 h 284"/>
                <a:gd name="T8" fmla="*/ 46 w 253"/>
                <a:gd name="T9" fmla="*/ 130 h 284"/>
                <a:gd name="T10" fmla="*/ 8 w 253"/>
                <a:gd name="T11" fmla="*/ 153 h 284"/>
                <a:gd name="T12" fmla="*/ 69 w 253"/>
                <a:gd name="T13" fmla="*/ 199 h 284"/>
                <a:gd name="T14" fmla="*/ 84 w 253"/>
                <a:gd name="T15" fmla="*/ 275 h 284"/>
                <a:gd name="T16" fmla="*/ 152 w 253"/>
                <a:gd name="T17" fmla="*/ 275 h 284"/>
                <a:gd name="T18" fmla="*/ 183 w 253"/>
                <a:gd name="T19" fmla="*/ 222 h 284"/>
                <a:gd name="T20" fmla="*/ 252 w 253"/>
                <a:gd name="T21" fmla="*/ 176 h 284"/>
                <a:gd name="T22" fmla="*/ 244 w 253"/>
                <a:gd name="T23" fmla="*/ 107 h 284"/>
                <a:gd name="T24" fmla="*/ 221 w 253"/>
                <a:gd name="T25" fmla="*/ 6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3" h="284">
                  <a:moveTo>
                    <a:pt x="221" y="69"/>
                  </a:moveTo>
                  <a:lnTo>
                    <a:pt x="221" y="69"/>
                  </a:lnTo>
                  <a:cubicBezTo>
                    <a:pt x="198" y="61"/>
                    <a:pt x="160" y="77"/>
                    <a:pt x="137" y="69"/>
                  </a:cubicBezTo>
                  <a:cubicBezTo>
                    <a:pt x="114" y="61"/>
                    <a:pt x="114" y="0"/>
                    <a:pt x="91" y="16"/>
                  </a:cubicBezTo>
                  <a:cubicBezTo>
                    <a:pt x="61" y="38"/>
                    <a:pt x="69" y="92"/>
                    <a:pt x="46" y="130"/>
                  </a:cubicBezTo>
                  <a:cubicBezTo>
                    <a:pt x="38" y="145"/>
                    <a:pt x="0" y="138"/>
                    <a:pt x="8" y="153"/>
                  </a:cubicBezTo>
                  <a:cubicBezTo>
                    <a:pt x="15" y="176"/>
                    <a:pt x="46" y="184"/>
                    <a:pt x="69" y="199"/>
                  </a:cubicBezTo>
                  <a:cubicBezTo>
                    <a:pt x="69" y="199"/>
                    <a:pt x="84" y="268"/>
                    <a:pt x="84" y="275"/>
                  </a:cubicBezTo>
                  <a:cubicBezTo>
                    <a:pt x="84" y="283"/>
                    <a:pt x="152" y="275"/>
                    <a:pt x="152" y="275"/>
                  </a:cubicBezTo>
                  <a:cubicBezTo>
                    <a:pt x="152" y="275"/>
                    <a:pt x="168" y="222"/>
                    <a:pt x="183" y="222"/>
                  </a:cubicBezTo>
                  <a:cubicBezTo>
                    <a:pt x="191" y="222"/>
                    <a:pt x="252" y="176"/>
                    <a:pt x="252" y="176"/>
                  </a:cubicBezTo>
                  <a:cubicBezTo>
                    <a:pt x="244" y="153"/>
                    <a:pt x="252" y="130"/>
                    <a:pt x="244" y="107"/>
                  </a:cubicBezTo>
                  <a:cubicBezTo>
                    <a:pt x="237" y="92"/>
                    <a:pt x="237" y="77"/>
                    <a:pt x="221" y="69"/>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55" name="Freeform 43">
              <a:extLst>
                <a:ext uri="{FF2B5EF4-FFF2-40B4-BE49-F238E27FC236}">
                  <a16:creationId xmlns:a16="http://schemas.microsoft.com/office/drawing/2014/main" id="{90455DDA-F3A7-467E-A091-6C967CB481E3}"/>
                </a:ext>
              </a:extLst>
            </p:cNvPr>
            <p:cNvSpPr>
              <a:spLocks noChangeArrowheads="1"/>
            </p:cNvSpPr>
            <p:nvPr/>
          </p:nvSpPr>
          <p:spPr bwMode="auto">
            <a:xfrm>
              <a:off x="7203606" y="7134225"/>
              <a:ext cx="376213" cy="641350"/>
            </a:xfrm>
            <a:custGeom>
              <a:avLst/>
              <a:gdLst>
                <a:gd name="T0" fmla="*/ 267 w 1047"/>
                <a:gd name="T1" fmla="*/ 1229 h 1780"/>
                <a:gd name="T2" fmla="*/ 176 w 1047"/>
                <a:gd name="T3" fmla="*/ 1283 h 1780"/>
                <a:gd name="T4" fmla="*/ 130 w 1047"/>
                <a:gd name="T5" fmla="*/ 1359 h 1780"/>
                <a:gd name="T6" fmla="*/ 214 w 1047"/>
                <a:gd name="T7" fmla="*/ 1451 h 1780"/>
                <a:gd name="T8" fmla="*/ 244 w 1047"/>
                <a:gd name="T9" fmla="*/ 1520 h 1780"/>
                <a:gd name="T10" fmla="*/ 359 w 1047"/>
                <a:gd name="T11" fmla="*/ 1359 h 1780"/>
                <a:gd name="T12" fmla="*/ 267 w 1047"/>
                <a:gd name="T13" fmla="*/ 1229 h 1780"/>
                <a:gd name="T14" fmla="*/ 15 w 1047"/>
                <a:gd name="T15" fmla="*/ 1589 h 1780"/>
                <a:gd name="T16" fmla="*/ 15 w 1047"/>
                <a:gd name="T17" fmla="*/ 1245 h 1780"/>
                <a:gd name="T18" fmla="*/ 53 w 1047"/>
                <a:gd name="T19" fmla="*/ 1069 h 1780"/>
                <a:gd name="T20" fmla="*/ 176 w 1047"/>
                <a:gd name="T21" fmla="*/ 855 h 1780"/>
                <a:gd name="T22" fmla="*/ 214 w 1047"/>
                <a:gd name="T23" fmla="*/ 634 h 1780"/>
                <a:gd name="T24" fmla="*/ 267 w 1047"/>
                <a:gd name="T25" fmla="*/ 542 h 1780"/>
                <a:gd name="T26" fmla="*/ 229 w 1047"/>
                <a:gd name="T27" fmla="*/ 512 h 1780"/>
                <a:gd name="T28" fmla="*/ 290 w 1047"/>
                <a:gd name="T29" fmla="*/ 389 h 1780"/>
                <a:gd name="T30" fmla="*/ 351 w 1047"/>
                <a:gd name="T31" fmla="*/ 252 h 1780"/>
                <a:gd name="T32" fmla="*/ 435 w 1047"/>
                <a:gd name="T33" fmla="*/ 206 h 1780"/>
                <a:gd name="T34" fmla="*/ 557 w 1047"/>
                <a:gd name="T35" fmla="*/ 68 h 1780"/>
                <a:gd name="T36" fmla="*/ 642 w 1047"/>
                <a:gd name="T37" fmla="*/ 0 h 1780"/>
                <a:gd name="T38" fmla="*/ 665 w 1047"/>
                <a:gd name="T39" fmla="*/ 99 h 1780"/>
                <a:gd name="T40" fmla="*/ 840 w 1047"/>
                <a:gd name="T41" fmla="*/ 122 h 1780"/>
                <a:gd name="T42" fmla="*/ 810 w 1047"/>
                <a:gd name="T43" fmla="*/ 198 h 1780"/>
                <a:gd name="T44" fmla="*/ 848 w 1047"/>
                <a:gd name="T45" fmla="*/ 359 h 1780"/>
                <a:gd name="T46" fmla="*/ 932 w 1047"/>
                <a:gd name="T47" fmla="*/ 527 h 1780"/>
                <a:gd name="T48" fmla="*/ 878 w 1047"/>
                <a:gd name="T49" fmla="*/ 664 h 1780"/>
                <a:gd name="T50" fmla="*/ 1039 w 1047"/>
                <a:gd name="T51" fmla="*/ 664 h 1780"/>
                <a:gd name="T52" fmla="*/ 955 w 1047"/>
                <a:gd name="T53" fmla="*/ 764 h 1780"/>
                <a:gd name="T54" fmla="*/ 970 w 1047"/>
                <a:gd name="T55" fmla="*/ 871 h 1780"/>
                <a:gd name="T56" fmla="*/ 909 w 1047"/>
                <a:gd name="T57" fmla="*/ 1000 h 1780"/>
                <a:gd name="T58" fmla="*/ 894 w 1047"/>
                <a:gd name="T59" fmla="*/ 1130 h 1780"/>
                <a:gd name="T60" fmla="*/ 749 w 1047"/>
                <a:gd name="T61" fmla="*/ 1268 h 1780"/>
                <a:gd name="T62" fmla="*/ 680 w 1047"/>
                <a:gd name="T63" fmla="*/ 1344 h 1780"/>
                <a:gd name="T64" fmla="*/ 565 w 1047"/>
                <a:gd name="T65" fmla="*/ 1512 h 1780"/>
                <a:gd name="T66" fmla="*/ 474 w 1047"/>
                <a:gd name="T67" fmla="*/ 1688 h 1780"/>
                <a:gd name="T68" fmla="*/ 305 w 1047"/>
                <a:gd name="T69" fmla="*/ 1688 h 1780"/>
                <a:gd name="T70" fmla="*/ 138 w 1047"/>
                <a:gd name="T71" fmla="*/ 1772 h 1780"/>
                <a:gd name="T72" fmla="*/ 15 w 1047"/>
                <a:gd name="T73" fmla="*/ 1589 h 1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7" h="1780">
                  <a:moveTo>
                    <a:pt x="267" y="1229"/>
                  </a:moveTo>
                  <a:lnTo>
                    <a:pt x="267" y="1229"/>
                  </a:lnTo>
                  <a:cubicBezTo>
                    <a:pt x="244" y="1207"/>
                    <a:pt x="206" y="1191"/>
                    <a:pt x="183" y="1207"/>
                  </a:cubicBezTo>
                  <a:cubicBezTo>
                    <a:pt x="160" y="1214"/>
                    <a:pt x="183" y="1260"/>
                    <a:pt x="176" y="1283"/>
                  </a:cubicBezTo>
                  <a:cubicBezTo>
                    <a:pt x="168" y="1291"/>
                    <a:pt x="138" y="1283"/>
                    <a:pt x="130" y="1298"/>
                  </a:cubicBezTo>
                  <a:cubicBezTo>
                    <a:pt x="122" y="1321"/>
                    <a:pt x="122" y="1344"/>
                    <a:pt x="130" y="1359"/>
                  </a:cubicBezTo>
                  <a:cubicBezTo>
                    <a:pt x="145" y="1382"/>
                    <a:pt x="183" y="1390"/>
                    <a:pt x="199" y="1413"/>
                  </a:cubicBezTo>
                  <a:cubicBezTo>
                    <a:pt x="206" y="1421"/>
                    <a:pt x="221" y="1436"/>
                    <a:pt x="214" y="1451"/>
                  </a:cubicBezTo>
                  <a:cubicBezTo>
                    <a:pt x="214" y="1466"/>
                    <a:pt x="176" y="1466"/>
                    <a:pt x="183" y="1482"/>
                  </a:cubicBezTo>
                  <a:cubicBezTo>
                    <a:pt x="191" y="1504"/>
                    <a:pt x="221" y="1535"/>
                    <a:pt x="244" y="1520"/>
                  </a:cubicBezTo>
                  <a:cubicBezTo>
                    <a:pt x="275" y="1489"/>
                    <a:pt x="237" y="1436"/>
                    <a:pt x="267" y="1405"/>
                  </a:cubicBezTo>
                  <a:cubicBezTo>
                    <a:pt x="282" y="1375"/>
                    <a:pt x="351" y="1398"/>
                    <a:pt x="359" y="1359"/>
                  </a:cubicBezTo>
                  <a:cubicBezTo>
                    <a:pt x="367" y="1329"/>
                    <a:pt x="305" y="1314"/>
                    <a:pt x="290" y="1283"/>
                  </a:cubicBezTo>
                  <a:cubicBezTo>
                    <a:pt x="275" y="1268"/>
                    <a:pt x="282" y="1237"/>
                    <a:pt x="267" y="1229"/>
                  </a:cubicBezTo>
                  <a:close/>
                  <a:moveTo>
                    <a:pt x="15" y="1589"/>
                  </a:moveTo>
                  <a:lnTo>
                    <a:pt x="15" y="1589"/>
                  </a:lnTo>
                  <a:cubicBezTo>
                    <a:pt x="38" y="1550"/>
                    <a:pt x="84" y="1527"/>
                    <a:pt x="84" y="1489"/>
                  </a:cubicBezTo>
                  <a:cubicBezTo>
                    <a:pt x="84" y="1405"/>
                    <a:pt x="30" y="1329"/>
                    <a:pt x="15" y="1245"/>
                  </a:cubicBezTo>
                  <a:cubicBezTo>
                    <a:pt x="8" y="1207"/>
                    <a:pt x="0" y="1168"/>
                    <a:pt x="8" y="1130"/>
                  </a:cubicBezTo>
                  <a:cubicBezTo>
                    <a:pt x="15" y="1107"/>
                    <a:pt x="53" y="1100"/>
                    <a:pt x="53" y="1069"/>
                  </a:cubicBezTo>
                  <a:cubicBezTo>
                    <a:pt x="69" y="1016"/>
                    <a:pt x="23" y="962"/>
                    <a:pt x="46" y="916"/>
                  </a:cubicBezTo>
                  <a:cubicBezTo>
                    <a:pt x="69" y="871"/>
                    <a:pt x="138" y="878"/>
                    <a:pt x="176" y="855"/>
                  </a:cubicBezTo>
                  <a:cubicBezTo>
                    <a:pt x="191" y="840"/>
                    <a:pt x="206" y="825"/>
                    <a:pt x="214" y="802"/>
                  </a:cubicBezTo>
                  <a:cubicBezTo>
                    <a:pt x="221" y="748"/>
                    <a:pt x="199" y="687"/>
                    <a:pt x="214" y="634"/>
                  </a:cubicBezTo>
                  <a:cubicBezTo>
                    <a:pt x="221" y="618"/>
                    <a:pt x="252" y="641"/>
                    <a:pt x="260" y="626"/>
                  </a:cubicBezTo>
                  <a:cubicBezTo>
                    <a:pt x="275" y="603"/>
                    <a:pt x="275" y="573"/>
                    <a:pt x="267" y="542"/>
                  </a:cubicBezTo>
                  <a:cubicBezTo>
                    <a:pt x="260" y="527"/>
                    <a:pt x="237" y="527"/>
                    <a:pt x="229" y="512"/>
                  </a:cubicBezTo>
                  <a:lnTo>
                    <a:pt x="229" y="512"/>
                  </a:lnTo>
                  <a:cubicBezTo>
                    <a:pt x="252" y="489"/>
                    <a:pt x="298" y="466"/>
                    <a:pt x="313" y="435"/>
                  </a:cubicBezTo>
                  <a:cubicBezTo>
                    <a:pt x="321" y="420"/>
                    <a:pt x="282" y="405"/>
                    <a:pt x="290" y="389"/>
                  </a:cubicBezTo>
                  <a:cubicBezTo>
                    <a:pt x="290" y="366"/>
                    <a:pt x="321" y="359"/>
                    <a:pt x="336" y="336"/>
                  </a:cubicBezTo>
                  <a:cubicBezTo>
                    <a:pt x="344" y="313"/>
                    <a:pt x="344" y="282"/>
                    <a:pt x="351" y="252"/>
                  </a:cubicBezTo>
                  <a:lnTo>
                    <a:pt x="351" y="252"/>
                  </a:lnTo>
                  <a:cubicBezTo>
                    <a:pt x="382" y="237"/>
                    <a:pt x="405" y="221"/>
                    <a:pt x="435" y="206"/>
                  </a:cubicBezTo>
                  <a:cubicBezTo>
                    <a:pt x="466" y="198"/>
                    <a:pt x="504" y="214"/>
                    <a:pt x="527" y="191"/>
                  </a:cubicBezTo>
                  <a:cubicBezTo>
                    <a:pt x="557" y="160"/>
                    <a:pt x="535" y="107"/>
                    <a:pt x="557" y="68"/>
                  </a:cubicBezTo>
                  <a:cubicBezTo>
                    <a:pt x="573" y="38"/>
                    <a:pt x="611" y="23"/>
                    <a:pt x="642" y="0"/>
                  </a:cubicBezTo>
                  <a:lnTo>
                    <a:pt x="642" y="0"/>
                  </a:lnTo>
                  <a:cubicBezTo>
                    <a:pt x="649" y="23"/>
                    <a:pt x="672" y="46"/>
                    <a:pt x="680" y="68"/>
                  </a:cubicBezTo>
                  <a:cubicBezTo>
                    <a:pt x="680" y="76"/>
                    <a:pt x="657" y="91"/>
                    <a:pt x="665" y="99"/>
                  </a:cubicBezTo>
                  <a:cubicBezTo>
                    <a:pt x="695" y="107"/>
                    <a:pt x="726" y="91"/>
                    <a:pt x="756" y="99"/>
                  </a:cubicBezTo>
                  <a:cubicBezTo>
                    <a:pt x="787" y="99"/>
                    <a:pt x="817" y="114"/>
                    <a:pt x="840" y="122"/>
                  </a:cubicBezTo>
                  <a:lnTo>
                    <a:pt x="840" y="122"/>
                  </a:lnTo>
                  <a:cubicBezTo>
                    <a:pt x="832" y="145"/>
                    <a:pt x="802" y="168"/>
                    <a:pt x="810" y="198"/>
                  </a:cubicBezTo>
                  <a:cubicBezTo>
                    <a:pt x="825" y="221"/>
                    <a:pt x="878" y="221"/>
                    <a:pt x="886" y="252"/>
                  </a:cubicBezTo>
                  <a:cubicBezTo>
                    <a:pt x="894" y="290"/>
                    <a:pt x="840" y="321"/>
                    <a:pt x="848" y="359"/>
                  </a:cubicBezTo>
                  <a:cubicBezTo>
                    <a:pt x="855" y="382"/>
                    <a:pt x="901" y="374"/>
                    <a:pt x="909" y="397"/>
                  </a:cubicBezTo>
                  <a:cubicBezTo>
                    <a:pt x="932" y="435"/>
                    <a:pt x="932" y="489"/>
                    <a:pt x="932" y="527"/>
                  </a:cubicBezTo>
                  <a:cubicBezTo>
                    <a:pt x="932" y="542"/>
                    <a:pt x="909" y="550"/>
                    <a:pt x="909" y="557"/>
                  </a:cubicBezTo>
                  <a:cubicBezTo>
                    <a:pt x="894" y="596"/>
                    <a:pt x="848" y="649"/>
                    <a:pt x="878" y="664"/>
                  </a:cubicBezTo>
                  <a:cubicBezTo>
                    <a:pt x="917" y="695"/>
                    <a:pt x="978" y="634"/>
                    <a:pt x="1024" y="634"/>
                  </a:cubicBezTo>
                  <a:cubicBezTo>
                    <a:pt x="1031" y="634"/>
                    <a:pt x="1039" y="649"/>
                    <a:pt x="1039" y="664"/>
                  </a:cubicBezTo>
                  <a:cubicBezTo>
                    <a:pt x="1046" y="687"/>
                    <a:pt x="1046" y="718"/>
                    <a:pt x="1031" y="741"/>
                  </a:cubicBezTo>
                  <a:cubicBezTo>
                    <a:pt x="1016" y="764"/>
                    <a:pt x="970" y="741"/>
                    <a:pt x="955" y="764"/>
                  </a:cubicBezTo>
                  <a:cubicBezTo>
                    <a:pt x="932" y="787"/>
                    <a:pt x="924" y="817"/>
                    <a:pt x="924" y="848"/>
                  </a:cubicBezTo>
                  <a:cubicBezTo>
                    <a:pt x="932" y="863"/>
                    <a:pt x="970" y="855"/>
                    <a:pt x="970" y="871"/>
                  </a:cubicBezTo>
                  <a:cubicBezTo>
                    <a:pt x="978" y="893"/>
                    <a:pt x="962" y="916"/>
                    <a:pt x="955" y="939"/>
                  </a:cubicBezTo>
                  <a:cubicBezTo>
                    <a:pt x="947" y="962"/>
                    <a:pt x="924" y="977"/>
                    <a:pt x="909" y="1000"/>
                  </a:cubicBezTo>
                  <a:cubicBezTo>
                    <a:pt x="894" y="1016"/>
                    <a:pt x="871" y="1031"/>
                    <a:pt x="871" y="1054"/>
                  </a:cubicBezTo>
                  <a:cubicBezTo>
                    <a:pt x="871" y="1085"/>
                    <a:pt x="909" y="1107"/>
                    <a:pt x="894" y="1130"/>
                  </a:cubicBezTo>
                  <a:cubicBezTo>
                    <a:pt x="886" y="1153"/>
                    <a:pt x="840" y="1138"/>
                    <a:pt x="817" y="1153"/>
                  </a:cubicBezTo>
                  <a:cubicBezTo>
                    <a:pt x="787" y="1184"/>
                    <a:pt x="771" y="1229"/>
                    <a:pt x="749" y="1268"/>
                  </a:cubicBezTo>
                  <a:lnTo>
                    <a:pt x="749" y="1268"/>
                  </a:lnTo>
                  <a:cubicBezTo>
                    <a:pt x="726" y="1291"/>
                    <a:pt x="695" y="1314"/>
                    <a:pt x="680" y="1344"/>
                  </a:cubicBezTo>
                  <a:cubicBezTo>
                    <a:pt x="649" y="1382"/>
                    <a:pt x="649" y="1436"/>
                    <a:pt x="619" y="1474"/>
                  </a:cubicBezTo>
                  <a:cubicBezTo>
                    <a:pt x="603" y="1489"/>
                    <a:pt x="580" y="1497"/>
                    <a:pt x="565" y="1512"/>
                  </a:cubicBezTo>
                  <a:cubicBezTo>
                    <a:pt x="550" y="1535"/>
                    <a:pt x="542" y="1558"/>
                    <a:pt x="527" y="1581"/>
                  </a:cubicBezTo>
                  <a:cubicBezTo>
                    <a:pt x="512" y="1611"/>
                    <a:pt x="504" y="1657"/>
                    <a:pt x="474" y="1688"/>
                  </a:cubicBezTo>
                  <a:cubicBezTo>
                    <a:pt x="451" y="1703"/>
                    <a:pt x="413" y="1696"/>
                    <a:pt x="382" y="1696"/>
                  </a:cubicBezTo>
                  <a:cubicBezTo>
                    <a:pt x="359" y="1696"/>
                    <a:pt x="336" y="1688"/>
                    <a:pt x="305" y="1688"/>
                  </a:cubicBezTo>
                  <a:cubicBezTo>
                    <a:pt x="275" y="1696"/>
                    <a:pt x="252" y="1711"/>
                    <a:pt x="221" y="1726"/>
                  </a:cubicBezTo>
                  <a:cubicBezTo>
                    <a:pt x="191" y="1734"/>
                    <a:pt x="168" y="1764"/>
                    <a:pt x="138" y="1772"/>
                  </a:cubicBezTo>
                  <a:cubicBezTo>
                    <a:pt x="107" y="1779"/>
                    <a:pt x="61" y="1779"/>
                    <a:pt x="38" y="1749"/>
                  </a:cubicBezTo>
                  <a:cubicBezTo>
                    <a:pt x="8" y="1703"/>
                    <a:pt x="23" y="1642"/>
                    <a:pt x="15" y="1589"/>
                  </a:cubicBezTo>
                  <a:close/>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56" name="Freeform 44">
              <a:extLst>
                <a:ext uri="{FF2B5EF4-FFF2-40B4-BE49-F238E27FC236}">
                  <a16:creationId xmlns:a16="http://schemas.microsoft.com/office/drawing/2014/main" id="{33EC3994-0236-430A-90C4-6D1C6AED2084}"/>
                </a:ext>
              </a:extLst>
            </p:cNvPr>
            <p:cNvSpPr>
              <a:spLocks noChangeArrowheads="1"/>
            </p:cNvSpPr>
            <p:nvPr/>
          </p:nvSpPr>
          <p:spPr bwMode="auto">
            <a:xfrm>
              <a:off x="7248053" y="7562851"/>
              <a:ext cx="88894" cy="123825"/>
            </a:xfrm>
            <a:custGeom>
              <a:avLst/>
              <a:gdLst>
                <a:gd name="T0" fmla="*/ 145 w 246"/>
                <a:gd name="T1" fmla="*/ 38 h 345"/>
                <a:gd name="T2" fmla="*/ 145 w 246"/>
                <a:gd name="T3" fmla="*/ 38 h 345"/>
                <a:gd name="T4" fmla="*/ 61 w 246"/>
                <a:gd name="T5" fmla="*/ 16 h 345"/>
                <a:gd name="T6" fmla="*/ 54 w 246"/>
                <a:gd name="T7" fmla="*/ 92 h 345"/>
                <a:gd name="T8" fmla="*/ 8 w 246"/>
                <a:gd name="T9" fmla="*/ 107 h 345"/>
                <a:gd name="T10" fmla="*/ 8 w 246"/>
                <a:gd name="T11" fmla="*/ 168 h 345"/>
                <a:gd name="T12" fmla="*/ 77 w 246"/>
                <a:gd name="T13" fmla="*/ 222 h 345"/>
                <a:gd name="T14" fmla="*/ 92 w 246"/>
                <a:gd name="T15" fmla="*/ 260 h 345"/>
                <a:gd name="T16" fmla="*/ 61 w 246"/>
                <a:gd name="T17" fmla="*/ 291 h 345"/>
                <a:gd name="T18" fmla="*/ 122 w 246"/>
                <a:gd name="T19" fmla="*/ 329 h 345"/>
                <a:gd name="T20" fmla="*/ 145 w 246"/>
                <a:gd name="T21" fmla="*/ 214 h 345"/>
                <a:gd name="T22" fmla="*/ 237 w 246"/>
                <a:gd name="T23" fmla="*/ 168 h 345"/>
                <a:gd name="T24" fmla="*/ 168 w 246"/>
                <a:gd name="T25" fmla="*/ 92 h 345"/>
                <a:gd name="T26" fmla="*/ 145 w 246"/>
                <a:gd name="T27" fmla="*/ 38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6" h="345">
                  <a:moveTo>
                    <a:pt x="145" y="38"/>
                  </a:moveTo>
                  <a:lnTo>
                    <a:pt x="145" y="38"/>
                  </a:lnTo>
                  <a:cubicBezTo>
                    <a:pt x="122" y="16"/>
                    <a:pt x="84" y="0"/>
                    <a:pt x="61" y="16"/>
                  </a:cubicBezTo>
                  <a:cubicBezTo>
                    <a:pt x="38" y="23"/>
                    <a:pt x="61" y="69"/>
                    <a:pt x="54" y="92"/>
                  </a:cubicBezTo>
                  <a:cubicBezTo>
                    <a:pt x="46" y="100"/>
                    <a:pt x="16" y="92"/>
                    <a:pt x="8" y="107"/>
                  </a:cubicBezTo>
                  <a:cubicBezTo>
                    <a:pt x="0" y="130"/>
                    <a:pt x="0" y="153"/>
                    <a:pt x="8" y="168"/>
                  </a:cubicBezTo>
                  <a:cubicBezTo>
                    <a:pt x="23" y="191"/>
                    <a:pt x="61" y="199"/>
                    <a:pt x="77" y="222"/>
                  </a:cubicBezTo>
                  <a:cubicBezTo>
                    <a:pt x="84" y="230"/>
                    <a:pt x="99" y="245"/>
                    <a:pt x="92" y="260"/>
                  </a:cubicBezTo>
                  <a:cubicBezTo>
                    <a:pt x="92" y="275"/>
                    <a:pt x="54" y="275"/>
                    <a:pt x="61" y="291"/>
                  </a:cubicBezTo>
                  <a:cubicBezTo>
                    <a:pt x="69" y="313"/>
                    <a:pt x="99" y="344"/>
                    <a:pt x="122" y="329"/>
                  </a:cubicBezTo>
                  <a:cubicBezTo>
                    <a:pt x="153" y="298"/>
                    <a:pt x="115" y="245"/>
                    <a:pt x="145" y="214"/>
                  </a:cubicBezTo>
                  <a:cubicBezTo>
                    <a:pt x="160" y="184"/>
                    <a:pt x="229" y="207"/>
                    <a:pt x="237" y="168"/>
                  </a:cubicBezTo>
                  <a:cubicBezTo>
                    <a:pt x="245" y="138"/>
                    <a:pt x="183" y="123"/>
                    <a:pt x="168" y="92"/>
                  </a:cubicBezTo>
                  <a:cubicBezTo>
                    <a:pt x="153" y="77"/>
                    <a:pt x="160" y="46"/>
                    <a:pt x="145" y="38"/>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57" name="Freeform 45">
              <a:extLst>
                <a:ext uri="{FF2B5EF4-FFF2-40B4-BE49-F238E27FC236}">
                  <a16:creationId xmlns:a16="http://schemas.microsoft.com/office/drawing/2014/main" id="{6ADA1B89-598B-42A0-80B7-AC28BB92A9D2}"/>
                </a:ext>
              </a:extLst>
            </p:cNvPr>
            <p:cNvSpPr>
              <a:spLocks noChangeArrowheads="1"/>
            </p:cNvSpPr>
            <p:nvPr/>
          </p:nvSpPr>
          <p:spPr bwMode="auto">
            <a:xfrm>
              <a:off x="7473463" y="7024689"/>
              <a:ext cx="725441" cy="896937"/>
            </a:xfrm>
            <a:custGeom>
              <a:avLst/>
              <a:gdLst>
                <a:gd name="T0" fmla="*/ 0 w 2017"/>
                <a:gd name="T1" fmla="*/ 1574 h 2491"/>
                <a:gd name="T2" fmla="*/ 145 w 2017"/>
                <a:gd name="T3" fmla="*/ 1436 h 2491"/>
                <a:gd name="T4" fmla="*/ 160 w 2017"/>
                <a:gd name="T5" fmla="*/ 1306 h 2491"/>
                <a:gd name="T6" fmla="*/ 221 w 2017"/>
                <a:gd name="T7" fmla="*/ 1177 h 2491"/>
                <a:gd name="T8" fmla="*/ 206 w 2017"/>
                <a:gd name="T9" fmla="*/ 1070 h 2491"/>
                <a:gd name="T10" fmla="*/ 290 w 2017"/>
                <a:gd name="T11" fmla="*/ 970 h 2491"/>
                <a:gd name="T12" fmla="*/ 129 w 2017"/>
                <a:gd name="T13" fmla="*/ 970 h 2491"/>
                <a:gd name="T14" fmla="*/ 183 w 2017"/>
                <a:gd name="T15" fmla="*/ 833 h 2491"/>
                <a:gd name="T16" fmla="*/ 99 w 2017"/>
                <a:gd name="T17" fmla="*/ 665 h 2491"/>
                <a:gd name="T18" fmla="*/ 61 w 2017"/>
                <a:gd name="T19" fmla="*/ 504 h 2491"/>
                <a:gd name="T20" fmla="*/ 91 w 2017"/>
                <a:gd name="T21" fmla="*/ 428 h 2491"/>
                <a:gd name="T22" fmla="*/ 374 w 2017"/>
                <a:gd name="T23" fmla="*/ 283 h 2491"/>
                <a:gd name="T24" fmla="*/ 588 w 2017"/>
                <a:gd name="T25" fmla="*/ 367 h 2491"/>
                <a:gd name="T26" fmla="*/ 725 w 2017"/>
                <a:gd name="T27" fmla="*/ 252 h 2491"/>
                <a:gd name="T28" fmla="*/ 580 w 2017"/>
                <a:gd name="T29" fmla="*/ 191 h 2491"/>
                <a:gd name="T30" fmla="*/ 825 w 2017"/>
                <a:gd name="T31" fmla="*/ 145 h 2491"/>
                <a:gd name="T32" fmla="*/ 901 w 2017"/>
                <a:gd name="T33" fmla="*/ 8 h 2491"/>
                <a:gd name="T34" fmla="*/ 1031 w 2017"/>
                <a:gd name="T35" fmla="*/ 138 h 2491"/>
                <a:gd name="T36" fmla="*/ 1084 w 2017"/>
                <a:gd name="T37" fmla="*/ 374 h 2491"/>
                <a:gd name="T38" fmla="*/ 1206 w 2017"/>
                <a:gd name="T39" fmla="*/ 420 h 2491"/>
                <a:gd name="T40" fmla="*/ 1229 w 2017"/>
                <a:gd name="T41" fmla="*/ 313 h 2491"/>
                <a:gd name="T42" fmla="*/ 1374 w 2017"/>
                <a:gd name="T43" fmla="*/ 184 h 2491"/>
                <a:gd name="T44" fmla="*/ 1504 w 2017"/>
                <a:gd name="T45" fmla="*/ 283 h 2491"/>
                <a:gd name="T46" fmla="*/ 1840 w 2017"/>
                <a:gd name="T47" fmla="*/ 833 h 2491"/>
                <a:gd name="T48" fmla="*/ 1665 w 2017"/>
                <a:gd name="T49" fmla="*/ 1574 h 2491"/>
                <a:gd name="T50" fmla="*/ 1443 w 2017"/>
                <a:gd name="T51" fmla="*/ 1895 h 2491"/>
                <a:gd name="T52" fmla="*/ 1772 w 2017"/>
                <a:gd name="T53" fmla="*/ 2101 h 2491"/>
                <a:gd name="T54" fmla="*/ 1741 w 2017"/>
                <a:gd name="T55" fmla="*/ 2169 h 2491"/>
                <a:gd name="T56" fmla="*/ 1680 w 2017"/>
                <a:gd name="T57" fmla="*/ 2269 h 2491"/>
                <a:gd name="T58" fmla="*/ 1588 w 2017"/>
                <a:gd name="T59" fmla="*/ 2299 h 2491"/>
                <a:gd name="T60" fmla="*/ 1390 w 2017"/>
                <a:gd name="T61" fmla="*/ 2315 h 2491"/>
                <a:gd name="T62" fmla="*/ 1275 w 2017"/>
                <a:gd name="T63" fmla="*/ 2437 h 2491"/>
                <a:gd name="T64" fmla="*/ 1161 w 2017"/>
                <a:gd name="T65" fmla="*/ 2414 h 2491"/>
                <a:gd name="T66" fmla="*/ 969 w 2017"/>
                <a:gd name="T67" fmla="*/ 2444 h 2491"/>
                <a:gd name="T68" fmla="*/ 802 w 2017"/>
                <a:gd name="T69" fmla="*/ 2421 h 2491"/>
                <a:gd name="T70" fmla="*/ 603 w 2017"/>
                <a:gd name="T71" fmla="*/ 2437 h 2491"/>
                <a:gd name="T72" fmla="*/ 473 w 2017"/>
                <a:gd name="T73" fmla="*/ 2421 h 2491"/>
                <a:gd name="T74" fmla="*/ 565 w 2017"/>
                <a:gd name="T75" fmla="*/ 2299 h 2491"/>
                <a:gd name="T76" fmla="*/ 435 w 2017"/>
                <a:gd name="T77" fmla="*/ 2254 h 2491"/>
                <a:gd name="T78" fmla="*/ 190 w 2017"/>
                <a:gd name="T79" fmla="*/ 2139 h 2491"/>
                <a:gd name="T80" fmla="*/ 160 w 2017"/>
                <a:gd name="T81" fmla="*/ 2009 h 2491"/>
                <a:gd name="T82" fmla="*/ 15 w 2017"/>
                <a:gd name="T83" fmla="*/ 1765 h 2491"/>
                <a:gd name="T84" fmla="*/ 0 w 2017"/>
                <a:gd name="T85" fmla="*/ 1574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17" h="2491">
                  <a:moveTo>
                    <a:pt x="0" y="1574"/>
                  </a:moveTo>
                  <a:lnTo>
                    <a:pt x="0" y="1574"/>
                  </a:lnTo>
                  <a:cubicBezTo>
                    <a:pt x="22" y="1535"/>
                    <a:pt x="38" y="1490"/>
                    <a:pt x="68" y="1459"/>
                  </a:cubicBezTo>
                  <a:cubicBezTo>
                    <a:pt x="91" y="1444"/>
                    <a:pt x="137" y="1459"/>
                    <a:pt x="145" y="1436"/>
                  </a:cubicBezTo>
                  <a:cubicBezTo>
                    <a:pt x="160" y="1413"/>
                    <a:pt x="122" y="1391"/>
                    <a:pt x="122" y="1360"/>
                  </a:cubicBezTo>
                  <a:cubicBezTo>
                    <a:pt x="122" y="1337"/>
                    <a:pt x="145" y="1322"/>
                    <a:pt x="160" y="1306"/>
                  </a:cubicBezTo>
                  <a:cubicBezTo>
                    <a:pt x="175" y="1283"/>
                    <a:pt x="198" y="1268"/>
                    <a:pt x="206" y="1245"/>
                  </a:cubicBezTo>
                  <a:cubicBezTo>
                    <a:pt x="213" y="1222"/>
                    <a:pt x="229" y="1199"/>
                    <a:pt x="221" y="1177"/>
                  </a:cubicBezTo>
                  <a:cubicBezTo>
                    <a:pt x="221" y="1161"/>
                    <a:pt x="183" y="1169"/>
                    <a:pt x="175" y="1154"/>
                  </a:cubicBezTo>
                  <a:cubicBezTo>
                    <a:pt x="175" y="1123"/>
                    <a:pt x="183" y="1093"/>
                    <a:pt x="206" y="1070"/>
                  </a:cubicBezTo>
                  <a:cubicBezTo>
                    <a:pt x="221" y="1047"/>
                    <a:pt x="267" y="1070"/>
                    <a:pt x="282" y="1047"/>
                  </a:cubicBezTo>
                  <a:cubicBezTo>
                    <a:pt x="297" y="1024"/>
                    <a:pt x="297" y="993"/>
                    <a:pt x="290" y="970"/>
                  </a:cubicBezTo>
                  <a:cubicBezTo>
                    <a:pt x="290" y="955"/>
                    <a:pt x="282" y="940"/>
                    <a:pt x="275" y="940"/>
                  </a:cubicBezTo>
                  <a:cubicBezTo>
                    <a:pt x="229" y="940"/>
                    <a:pt x="168" y="1001"/>
                    <a:pt x="129" y="970"/>
                  </a:cubicBezTo>
                  <a:cubicBezTo>
                    <a:pt x="99" y="955"/>
                    <a:pt x="145" y="902"/>
                    <a:pt x="160" y="863"/>
                  </a:cubicBezTo>
                  <a:cubicBezTo>
                    <a:pt x="160" y="856"/>
                    <a:pt x="183" y="848"/>
                    <a:pt x="183" y="833"/>
                  </a:cubicBezTo>
                  <a:cubicBezTo>
                    <a:pt x="183" y="795"/>
                    <a:pt x="183" y="741"/>
                    <a:pt x="160" y="703"/>
                  </a:cubicBezTo>
                  <a:cubicBezTo>
                    <a:pt x="152" y="680"/>
                    <a:pt x="106" y="688"/>
                    <a:pt x="99" y="665"/>
                  </a:cubicBezTo>
                  <a:cubicBezTo>
                    <a:pt x="91" y="627"/>
                    <a:pt x="145" y="596"/>
                    <a:pt x="137" y="558"/>
                  </a:cubicBezTo>
                  <a:cubicBezTo>
                    <a:pt x="129" y="527"/>
                    <a:pt x="76" y="527"/>
                    <a:pt x="61" y="504"/>
                  </a:cubicBezTo>
                  <a:cubicBezTo>
                    <a:pt x="53" y="474"/>
                    <a:pt x="83" y="451"/>
                    <a:pt x="91" y="428"/>
                  </a:cubicBezTo>
                  <a:lnTo>
                    <a:pt x="91" y="428"/>
                  </a:lnTo>
                  <a:cubicBezTo>
                    <a:pt x="137" y="367"/>
                    <a:pt x="160" y="283"/>
                    <a:pt x="229" y="245"/>
                  </a:cubicBezTo>
                  <a:cubicBezTo>
                    <a:pt x="275" y="222"/>
                    <a:pt x="343" y="245"/>
                    <a:pt x="374" y="283"/>
                  </a:cubicBezTo>
                  <a:cubicBezTo>
                    <a:pt x="404" y="313"/>
                    <a:pt x="336" y="405"/>
                    <a:pt x="381" y="428"/>
                  </a:cubicBezTo>
                  <a:cubicBezTo>
                    <a:pt x="450" y="451"/>
                    <a:pt x="534" y="405"/>
                    <a:pt x="588" y="367"/>
                  </a:cubicBezTo>
                  <a:cubicBezTo>
                    <a:pt x="618" y="352"/>
                    <a:pt x="565" y="298"/>
                    <a:pt x="588" y="283"/>
                  </a:cubicBezTo>
                  <a:cubicBezTo>
                    <a:pt x="626" y="252"/>
                    <a:pt x="687" y="283"/>
                    <a:pt x="725" y="252"/>
                  </a:cubicBezTo>
                  <a:cubicBezTo>
                    <a:pt x="740" y="229"/>
                    <a:pt x="694" y="207"/>
                    <a:pt x="672" y="191"/>
                  </a:cubicBezTo>
                  <a:cubicBezTo>
                    <a:pt x="641" y="184"/>
                    <a:pt x="588" y="222"/>
                    <a:pt x="580" y="191"/>
                  </a:cubicBezTo>
                  <a:cubicBezTo>
                    <a:pt x="572" y="153"/>
                    <a:pt x="626" y="130"/>
                    <a:pt x="656" y="122"/>
                  </a:cubicBezTo>
                  <a:cubicBezTo>
                    <a:pt x="710" y="115"/>
                    <a:pt x="771" y="168"/>
                    <a:pt x="825" y="145"/>
                  </a:cubicBezTo>
                  <a:cubicBezTo>
                    <a:pt x="863" y="122"/>
                    <a:pt x="840" y="54"/>
                    <a:pt x="863" y="16"/>
                  </a:cubicBezTo>
                  <a:cubicBezTo>
                    <a:pt x="863" y="0"/>
                    <a:pt x="886" y="8"/>
                    <a:pt x="901" y="8"/>
                  </a:cubicBezTo>
                  <a:lnTo>
                    <a:pt x="901" y="8"/>
                  </a:lnTo>
                  <a:cubicBezTo>
                    <a:pt x="947" y="54"/>
                    <a:pt x="1008" y="84"/>
                    <a:pt x="1031" y="138"/>
                  </a:cubicBezTo>
                  <a:cubicBezTo>
                    <a:pt x="1046" y="168"/>
                    <a:pt x="992" y="207"/>
                    <a:pt x="1008" y="237"/>
                  </a:cubicBezTo>
                  <a:cubicBezTo>
                    <a:pt x="1015" y="291"/>
                    <a:pt x="1061" y="329"/>
                    <a:pt x="1084" y="374"/>
                  </a:cubicBezTo>
                  <a:cubicBezTo>
                    <a:pt x="1107" y="405"/>
                    <a:pt x="1115" y="451"/>
                    <a:pt x="1145" y="466"/>
                  </a:cubicBezTo>
                  <a:cubicBezTo>
                    <a:pt x="1168" y="474"/>
                    <a:pt x="1199" y="443"/>
                    <a:pt x="1206" y="420"/>
                  </a:cubicBezTo>
                  <a:cubicBezTo>
                    <a:pt x="1206" y="397"/>
                    <a:pt x="1168" y="390"/>
                    <a:pt x="1168" y="374"/>
                  </a:cubicBezTo>
                  <a:cubicBezTo>
                    <a:pt x="1176" y="352"/>
                    <a:pt x="1214" y="336"/>
                    <a:pt x="1229" y="313"/>
                  </a:cubicBezTo>
                  <a:cubicBezTo>
                    <a:pt x="1237" y="298"/>
                    <a:pt x="1229" y="268"/>
                    <a:pt x="1252" y="252"/>
                  </a:cubicBezTo>
                  <a:cubicBezTo>
                    <a:pt x="1290" y="214"/>
                    <a:pt x="1328" y="214"/>
                    <a:pt x="1374" y="184"/>
                  </a:cubicBezTo>
                  <a:lnTo>
                    <a:pt x="1374" y="184"/>
                  </a:lnTo>
                  <a:cubicBezTo>
                    <a:pt x="1413" y="222"/>
                    <a:pt x="1443" y="252"/>
                    <a:pt x="1504" y="283"/>
                  </a:cubicBezTo>
                  <a:cubicBezTo>
                    <a:pt x="1588" y="329"/>
                    <a:pt x="1680" y="436"/>
                    <a:pt x="1703" y="527"/>
                  </a:cubicBezTo>
                  <a:cubicBezTo>
                    <a:pt x="1733" y="627"/>
                    <a:pt x="1794" y="741"/>
                    <a:pt x="1840" y="833"/>
                  </a:cubicBezTo>
                  <a:cubicBezTo>
                    <a:pt x="1848" y="924"/>
                    <a:pt x="2016" y="1306"/>
                    <a:pt x="1901" y="1375"/>
                  </a:cubicBezTo>
                  <a:cubicBezTo>
                    <a:pt x="1817" y="1429"/>
                    <a:pt x="1741" y="1497"/>
                    <a:pt x="1665" y="1574"/>
                  </a:cubicBezTo>
                  <a:cubicBezTo>
                    <a:pt x="1596" y="1643"/>
                    <a:pt x="1550" y="1734"/>
                    <a:pt x="1481" y="1803"/>
                  </a:cubicBezTo>
                  <a:cubicBezTo>
                    <a:pt x="1458" y="1818"/>
                    <a:pt x="1443" y="1864"/>
                    <a:pt x="1443" y="1895"/>
                  </a:cubicBezTo>
                  <a:cubicBezTo>
                    <a:pt x="1596" y="1933"/>
                    <a:pt x="1603" y="1956"/>
                    <a:pt x="1711" y="2063"/>
                  </a:cubicBezTo>
                  <a:cubicBezTo>
                    <a:pt x="1718" y="2070"/>
                    <a:pt x="1741" y="2085"/>
                    <a:pt x="1772" y="2101"/>
                  </a:cubicBezTo>
                  <a:lnTo>
                    <a:pt x="1772" y="2101"/>
                  </a:lnTo>
                  <a:cubicBezTo>
                    <a:pt x="1764" y="2124"/>
                    <a:pt x="1741" y="2147"/>
                    <a:pt x="1741" y="2169"/>
                  </a:cubicBezTo>
                  <a:cubicBezTo>
                    <a:pt x="1741" y="2185"/>
                    <a:pt x="1772" y="2200"/>
                    <a:pt x="1764" y="2215"/>
                  </a:cubicBezTo>
                  <a:cubicBezTo>
                    <a:pt x="1749" y="2246"/>
                    <a:pt x="1711" y="2254"/>
                    <a:pt x="1680" y="2269"/>
                  </a:cubicBezTo>
                  <a:cubicBezTo>
                    <a:pt x="1649" y="2284"/>
                    <a:pt x="1619" y="2284"/>
                    <a:pt x="1588" y="2299"/>
                  </a:cubicBezTo>
                  <a:lnTo>
                    <a:pt x="1588" y="2299"/>
                  </a:lnTo>
                  <a:cubicBezTo>
                    <a:pt x="1550" y="2292"/>
                    <a:pt x="1512" y="2269"/>
                    <a:pt x="1466" y="2269"/>
                  </a:cubicBezTo>
                  <a:cubicBezTo>
                    <a:pt x="1436" y="2269"/>
                    <a:pt x="1405" y="2292"/>
                    <a:pt x="1390" y="2315"/>
                  </a:cubicBezTo>
                  <a:cubicBezTo>
                    <a:pt x="1374" y="2345"/>
                    <a:pt x="1397" y="2391"/>
                    <a:pt x="1374" y="2414"/>
                  </a:cubicBezTo>
                  <a:cubicBezTo>
                    <a:pt x="1351" y="2437"/>
                    <a:pt x="1306" y="2429"/>
                    <a:pt x="1275" y="2437"/>
                  </a:cubicBezTo>
                  <a:lnTo>
                    <a:pt x="1275" y="2437"/>
                  </a:lnTo>
                  <a:cubicBezTo>
                    <a:pt x="1237" y="2429"/>
                    <a:pt x="1199" y="2406"/>
                    <a:pt x="1161" y="2414"/>
                  </a:cubicBezTo>
                  <a:cubicBezTo>
                    <a:pt x="1122" y="2421"/>
                    <a:pt x="1099" y="2475"/>
                    <a:pt x="1061" y="2483"/>
                  </a:cubicBezTo>
                  <a:cubicBezTo>
                    <a:pt x="1031" y="2483"/>
                    <a:pt x="1008" y="2444"/>
                    <a:pt x="969" y="2444"/>
                  </a:cubicBezTo>
                  <a:cubicBezTo>
                    <a:pt x="947" y="2437"/>
                    <a:pt x="931" y="2475"/>
                    <a:pt x="908" y="2475"/>
                  </a:cubicBezTo>
                  <a:cubicBezTo>
                    <a:pt x="870" y="2467"/>
                    <a:pt x="840" y="2421"/>
                    <a:pt x="802" y="2421"/>
                  </a:cubicBezTo>
                  <a:cubicBezTo>
                    <a:pt x="763" y="2429"/>
                    <a:pt x="748" y="2490"/>
                    <a:pt x="702" y="2490"/>
                  </a:cubicBezTo>
                  <a:cubicBezTo>
                    <a:pt x="664" y="2490"/>
                    <a:pt x="641" y="2444"/>
                    <a:pt x="603" y="2437"/>
                  </a:cubicBezTo>
                  <a:cubicBezTo>
                    <a:pt x="565" y="2421"/>
                    <a:pt x="519" y="2429"/>
                    <a:pt x="473" y="2421"/>
                  </a:cubicBezTo>
                  <a:lnTo>
                    <a:pt x="473" y="2421"/>
                  </a:lnTo>
                  <a:cubicBezTo>
                    <a:pt x="458" y="2406"/>
                    <a:pt x="404" y="2391"/>
                    <a:pt x="419" y="2368"/>
                  </a:cubicBezTo>
                  <a:cubicBezTo>
                    <a:pt x="450" y="2330"/>
                    <a:pt x="527" y="2338"/>
                    <a:pt x="565" y="2299"/>
                  </a:cubicBezTo>
                  <a:cubicBezTo>
                    <a:pt x="572" y="2292"/>
                    <a:pt x="572" y="2261"/>
                    <a:pt x="557" y="2254"/>
                  </a:cubicBezTo>
                  <a:cubicBezTo>
                    <a:pt x="519" y="2238"/>
                    <a:pt x="473" y="2269"/>
                    <a:pt x="435" y="2254"/>
                  </a:cubicBezTo>
                  <a:cubicBezTo>
                    <a:pt x="404" y="2231"/>
                    <a:pt x="404" y="2177"/>
                    <a:pt x="366" y="2162"/>
                  </a:cubicBezTo>
                  <a:cubicBezTo>
                    <a:pt x="313" y="2131"/>
                    <a:pt x="252" y="2147"/>
                    <a:pt x="190" y="2139"/>
                  </a:cubicBezTo>
                  <a:lnTo>
                    <a:pt x="190" y="2139"/>
                  </a:lnTo>
                  <a:cubicBezTo>
                    <a:pt x="183" y="2093"/>
                    <a:pt x="183" y="2047"/>
                    <a:pt x="160" y="2009"/>
                  </a:cubicBezTo>
                  <a:cubicBezTo>
                    <a:pt x="145" y="1956"/>
                    <a:pt x="106" y="1910"/>
                    <a:pt x="76" y="1864"/>
                  </a:cubicBezTo>
                  <a:cubicBezTo>
                    <a:pt x="76" y="1864"/>
                    <a:pt x="22" y="1772"/>
                    <a:pt x="15" y="1765"/>
                  </a:cubicBezTo>
                  <a:cubicBezTo>
                    <a:pt x="15" y="1757"/>
                    <a:pt x="30" y="1650"/>
                    <a:pt x="30" y="1650"/>
                  </a:cubicBezTo>
                  <a:cubicBezTo>
                    <a:pt x="22" y="1627"/>
                    <a:pt x="15" y="1597"/>
                    <a:pt x="0" y="1574"/>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58" name="Freeform 46">
              <a:extLst>
                <a:ext uri="{FF2B5EF4-FFF2-40B4-BE49-F238E27FC236}">
                  <a16:creationId xmlns:a16="http://schemas.microsoft.com/office/drawing/2014/main" id="{4C77F40C-E1E3-4430-98FE-458C88FB3546}"/>
                </a:ext>
              </a:extLst>
            </p:cNvPr>
            <p:cNvSpPr>
              <a:spLocks noChangeArrowheads="1"/>
            </p:cNvSpPr>
            <p:nvPr/>
          </p:nvSpPr>
          <p:spPr bwMode="auto">
            <a:xfrm>
              <a:off x="7140110" y="7119938"/>
              <a:ext cx="190488" cy="203200"/>
            </a:xfrm>
            <a:custGeom>
              <a:avLst/>
              <a:gdLst>
                <a:gd name="T0" fmla="*/ 0 w 528"/>
                <a:gd name="T1" fmla="*/ 106 h 566"/>
                <a:gd name="T2" fmla="*/ 0 w 528"/>
                <a:gd name="T3" fmla="*/ 106 h 566"/>
                <a:gd name="T4" fmla="*/ 46 w 528"/>
                <a:gd name="T5" fmla="*/ 229 h 566"/>
                <a:gd name="T6" fmla="*/ 107 w 528"/>
                <a:gd name="T7" fmla="*/ 244 h 566"/>
                <a:gd name="T8" fmla="*/ 107 w 528"/>
                <a:gd name="T9" fmla="*/ 305 h 566"/>
                <a:gd name="T10" fmla="*/ 138 w 528"/>
                <a:gd name="T11" fmla="*/ 374 h 566"/>
                <a:gd name="T12" fmla="*/ 184 w 528"/>
                <a:gd name="T13" fmla="*/ 420 h 566"/>
                <a:gd name="T14" fmla="*/ 206 w 528"/>
                <a:gd name="T15" fmla="*/ 488 h 566"/>
                <a:gd name="T16" fmla="*/ 206 w 528"/>
                <a:gd name="T17" fmla="*/ 488 h 566"/>
                <a:gd name="T18" fmla="*/ 268 w 528"/>
                <a:gd name="T19" fmla="*/ 488 h 566"/>
                <a:gd name="T20" fmla="*/ 268 w 528"/>
                <a:gd name="T21" fmla="*/ 542 h 566"/>
                <a:gd name="T22" fmla="*/ 329 w 528"/>
                <a:gd name="T23" fmla="*/ 565 h 566"/>
                <a:gd name="T24" fmla="*/ 405 w 528"/>
                <a:gd name="T25" fmla="*/ 550 h 566"/>
                <a:gd name="T26" fmla="*/ 405 w 528"/>
                <a:gd name="T27" fmla="*/ 550 h 566"/>
                <a:gd name="T28" fmla="*/ 489 w 528"/>
                <a:gd name="T29" fmla="*/ 473 h 566"/>
                <a:gd name="T30" fmla="*/ 466 w 528"/>
                <a:gd name="T31" fmla="*/ 427 h 566"/>
                <a:gd name="T32" fmla="*/ 512 w 528"/>
                <a:gd name="T33" fmla="*/ 374 h 566"/>
                <a:gd name="T34" fmla="*/ 527 w 528"/>
                <a:gd name="T35" fmla="*/ 290 h 566"/>
                <a:gd name="T36" fmla="*/ 527 w 528"/>
                <a:gd name="T37" fmla="*/ 290 h 566"/>
                <a:gd name="T38" fmla="*/ 489 w 528"/>
                <a:gd name="T39" fmla="*/ 236 h 566"/>
                <a:gd name="T40" fmla="*/ 436 w 528"/>
                <a:gd name="T41" fmla="*/ 221 h 566"/>
                <a:gd name="T42" fmla="*/ 306 w 528"/>
                <a:gd name="T43" fmla="*/ 175 h 566"/>
                <a:gd name="T44" fmla="*/ 314 w 528"/>
                <a:gd name="T45" fmla="*/ 84 h 566"/>
                <a:gd name="T46" fmla="*/ 245 w 528"/>
                <a:gd name="T47" fmla="*/ 106 h 566"/>
                <a:gd name="T48" fmla="*/ 222 w 528"/>
                <a:gd name="T49" fmla="*/ 53 h 566"/>
                <a:gd name="T50" fmla="*/ 222 w 528"/>
                <a:gd name="T51" fmla="*/ 7 h 566"/>
                <a:gd name="T52" fmla="*/ 222 w 528"/>
                <a:gd name="T53" fmla="*/ 7 h 566"/>
                <a:gd name="T54" fmla="*/ 115 w 528"/>
                <a:gd name="T55" fmla="*/ 15 h 566"/>
                <a:gd name="T56" fmla="*/ 61 w 528"/>
                <a:gd name="T57" fmla="*/ 68 h 566"/>
                <a:gd name="T58" fmla="*/ 23 w 528"/>
                <a:gd name="T59" fmla="*/ 68 h 566"/>
                <a:gd name="T60" fmla="*/ 0 w 528"/>
                <a:gd name="T61" fmla="*/ 10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8" h="566">
                  <a:moveTo>
                    <a:pt x="0" y="106"/>
                  </a:moveTo>
                  <a:lnTo>
                    <a:pt x="0" y="106"/>
                  </a:lnTo>
                  <a:cubicBezTo>
                    <a:pt x="16" y="145"/>
                    <a:pt x="23" y="198"/>
                    <a:pt x="46" y="229"/>
                  </a:cubicBezTo>
                  <a:cubicBezTo>
                    <a:pt x="61" y="244"/>
                    <a:pt x="92" y="229"/>
                    <a:pt x="107" y="244"/>
                  </a:cubicBezTo>
                  <a:cubicBezTo>
                    <a:pt x="115" y="259"/>
                    <a:pt x="100" y="290"/>
                    <a:pt x="107" y="305"/>
                  </a:cubicBezTo>
                  <a:cubicBezTo>
                    <a:pt x="115" y="328"/>
                    <a:pt x="122" y="359"/>
                    <a:pt x="138" y="374"/>
                  </a:cubicBezTo>
                  <a:cubicBezTo>
                    <a:pt x="145" y="397"/>
                    <a:pt x="168" y="404"/>
                    <a:pt x="184" y="420"/>
                  </a:cubicBezTo>
                  <a:cubicBezTo>
                    <a:pt x="199" y="443"/>
                    <a:pt x="199" y="465"/>
                    <a:pt x="206" y="488"/>
                  </a:cubicBezTo>
                  <a:lnTo>
                    <a:pt x="206" y="488"/>
                  </a:lnTo>
                  <a:cubicBezTo>
                    <a:pt x="229" y="488"/>
                    <a:pt x="252" y="481"/>
                    <a:pt x="268" y="488"/>
                  </a:cubicBezTo>
                  <a:cubicBezTo>
                    <a:pt x="275" y="504"/>
                    <a:pt x="260" y="527"/>
                    <a:pt x="268" y="542"/>
                  </a:cubicBezTo>
                  <a:cubicBezTo>
                    <a:pt x="283" y="557"/>
                    <a:pt x="306" y="565"/>
                    <a:pt x="329" y="565"/>
                  </a:cubicBezTo>
                  <a:cubicBezTo>
                    <a:pt x="352" y="565"/>
                    <a:pt x="375" y="557"/>
                    <a:pt x="405" y="550"/>
                  </a:cubicBezTo>
                  <a:lnTo>
                    <a:pt x="405" y="550"/>
                  </a:lnTo>
                  <a:cubicBezTo>
                    <a:pt x="428" y="527"/>
                    <a:pt x="474" y="504"/>
                    <a:pt x="489" y="473"/>
                  </a:cubicBezTo>
                  <a:cubicBezTo>
                    <a:pt x="497" y="458"/>
                    <a:pt x="458" y="443"/>
                    <a:pt x="466" y="427"/>
                  </a:cubicBezTo>
                  <a:cubicBezTo>
                    <a:pt x="466" y="404"/>
                    <a:pt x="497" y="397"/>
                    <a:pt x="512" y="374"/>
                  </a:cubicBezTo>
                  <a:cubicBezTo>
                    <a:pt x="520" y="351"/>
                    <a:pt x="520" y="320"/>
                    <a:pt x="527" y="290"/>
                  </a:cubicBezTo>
                  <a:lnTo>
                    <a:pt x="527" y="290"/>
                  </a:lnTo>
                  <a:cubicBezTo>
                    <a:pt x="512" y="275"/>
                    <a:pt x="504" y="252"/>
                    <a:pt x="489" y="236"/>
                  </a:cubicBezTo>
                  <a:cubicBezTo>
                    <a:pt x="474" y="229"/>
                    <a:pt x="451" y="229"/>
                    <a:pt x="436" y="221"/>
                  </a:cubicBezTo>
                  <a:cubicBezTo>
                    <a:pt x="390" y="206"/>
                    <a:pt x="336" y="206"/>
                    <a:pt x="306" y="175"/>
                  </a:cubicBezTo>
                  <a:cubicBezTo>
                    <a:pt x="283" y="152"/>
                    <a:pt x="329" y="106"/>
                    <a:pt x="314" y="84"/>
                  </a:cubicBezTo>
                  <a:cubicBezTo>
                    <a:pt x="298" y="61"/>
                    <a:pt x="268" y="114"/>
                    <a:pt x="245" y="106"/>
                  </a:cubicBezTo>
                  <a:cubicBezTo>
                    <a:pt x="222" y="99"/>
                    <a:pt x="222" y="68"/>
                    <a:pt x="222" y="53"/>
                  </a:cubicBezTo>
                  <a:cubicBezTo>
                    <a:pt x="214" y="38"/>
                    <a:pt x="222" y="23"/>
                    <a:pt x="222" y="7"/>
                  </a:cubicBezTo>
                  <a:lnTo>
                    <a:pt x="222" y="7"/>
                  </a:lnTo>
                  <a:cubicBezTo>
                    <a:pt x="191" y="7"/>
                    <a:pt x="153" y="0"/>
                    <a:pt x="115" y="15"/>
                  </a:cubicBezTo>
                  <a:cubicBezTo>
                    <a:pt x="92" y="23"/>
                    <a:pt x="84" y="53"/>
                    <a:pt x="61" y="68"/>
                  </a:cubicBezTo>
                  <a:cubicBezTo>
                    <a:pt x="46" y="68"/>
                    <a:pt x="31" y="61"/>
                    <a:pt x="23" y="68"/>
                  </a:cubicBezTo>
                  <a:cubicBezTo>
                    <a:pt x="8" y="76"/>
                    <a:pt x="8" y="91"/>
                    <a:pt x="0" y="106"/>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59" name="Freeform 47">
              <a:extLst>
                <a:ext uri="{FF2B5EF4-FFF2-40B4-BE49-F238E27FC236}">
                  <a16:creationId xmlns:a16="http://schemas.microsoft.com/office/drawing/2014/main" id="{E517D882-3EF1-4F03-819B-A0E4CB0799A6}"/>
                </a:ext>
              </a:extLst>
            </p:cNvPr>
            <p:cNvSpPr>
              <a:spLocks noChangeArrowheads="1"/>
            </p:cNvSpPr>
            <p:nvPr/>
          </p:nvSpPr>
          <p:spPr bwMode="auto">
            <a:xfrm>
              <a:off x="6936924" y="7029451"/>
              <a:ext cx="303193" cy="168275"/>
            </a:xfrm>
            <a:custGeom>
              <a:avLst/>
              <a:gdLst>
                <a:gd name="T0" fmla="*/ 0 w 841"/>
                <a:gd name="T1" fmla="*/ 236 h 466"/>
                <a:gd name="T2" fmla="*/ 0 w 841"/>
                <a:gd name="T3" fmla="*/ 236 h 466"/>
                <a:gd name="T4" fmla="*/ 31 w 841"/>
                <a:gd name="T5" fmla="*/ 282 h 466"/>
                <a:gd name="T6" fmla="*/ 31 w 841"/>
                <a:gd name="T7" fmla="*/ 343 h 466"/>
                <a:gd name="T8" fmla="*/ 31 w 841"/>
                <a:gd name="T9" fmla="*/ 343 h 466"/>
                <a:gd name="T10" fmla="*/ 122 w 841"/>
                <a:gd name="T11" fmla="*/ 343 h 466"/>
                <a:gd name="T12" fmla="*/ 176 w 841"/>
                <a:gd name="T13" fmla="*/ 305 h 466"/>
                <a:gd name="T14" fmla="*/ 382 w 841"/>
                <a:gd name="T15" fmla="*/ 328 h 466"/>
                <a:gd name="T16" fmla="*/ 412 w 841"/>
                <a:gd name="T17" fmla="*/ 374 h 466"/>
                <a:gd name="T18" fmla="*/ 420 w 841"/>
                <a:gd name="T19" fmla="*/ 420 h 466"/>
                <a:gd name="T20" fmla="*/ 443 w 841"/>
                <a:gd name="T21" fmla="*/ 450 h 466"/>
                <a:gd name="T22" fmla="*/ 481 w 841"/>
                <a:gd name="T23" fmla="*/ 366 h 466"/>
                <a:gd name="T24" fmla="*/ 504 w 841"/>
                <a:gd name="T25" fmla="*/ 336 h 466"/>
                <a:gd name="T26" fmla="*/ 565 w 841"/>
                <a:gd name="T27" fmla="*/ 358 h 466"/>
                <a:gd name="T28" fmla="*/ 565 w 841"/>
                <a:gd name="T29" fmla="*/ 358 h 466"/>
                <a:gd name="T30" fmla="*/ 588 w 841"/>
                <a:gd name="T31" fmla="*/ 320 h 466"/>
                <a:gd name="T32" fmla="*/ 626 w 841"/>
                <a:gd name="T33" fmla="*/ 320 h 466"/>
                <a:gd name="T34" fmla="*/ 680 w 841"/>
                <a:gd name="T35" fmla="*/ 267 h 466"/>
                <a:gd name="T36" fmla="*/ 787 w 841"/>
                <a:gd name="T37" fmla="*/ 259 h 466"/>
                <a:gd name="T38" fmla="*/ 787 w 841"/>
                <a:gd name="T39" fmla="*/ 259 h 466"/>
                <a:gd name="T40" fmla="*/ 833 w 841"/>
                <a:gd name="T41" fmla="*/ 213 h 466"/>
                <a:gd name="T42" fmla="*/ 810 w 841"/>
                <a:gd name="T43" fmla="*/ 160 h 466"/>
                <a:gd name="T44" fmla="*/ 756 w 841"/>
                <a:gd name="T45" fmla="*/ 129 h 466"/>
                <a:gd name="T46" fmla="*/ 726 w 841"/>
                <a:gd name="T47" fmla="*/ 76 h 466"/>
                <a:gd name="T48" fmla="*/ 726 w 841"/>
                <a:gd name="T49" fmla="*/ 76 h 466"/>
                <a:gd name="T50" fmla="*/ 703 w 841"/>
                <a:gd name="T51" fmla="*/ 22 h 466"/>
                <a:gd name="T52" fmla="*/ 657 w 841"/>
                <a:gd name="T53" fmla="*/ 30 h 466"/>
                <a:gd name="T54" fmla="*/ 573 w 841"/>
                <a:gd name="T55" fmla="*/ 7 h 466"/>
                <a:gd name="T56" fmla="*/ 512 w 841"/>
                <a:gd name="T57" fmla="*/ 45 h 466"/>
                <a:gd name="T58" fmla="*/ 451 w 841"/>
                <a:gd name="T59" fmla="*/ 45 h 466"/>
                <a:gd name="T60" fmla="*/ 405 w 841"/>
                <a:gd name="T61" fmla="*/ 22 h 466"/>
                <a:gd name="T62" fmla="*/ 367 w 841"/>
                <a:gd name="T63" fmla="*/ 22 h 466"/>
                <a:gd name="T64" fmla="*/ 367 w 841"/>
                <a:gd name="T65" fmla="*/ 22 h 466"/>
                <a:gd name="T66" fmla="*/ 321 w 841"/>
                <a:gd name="T67" fmla="*/ 114 h 466"/>
                <a:gd name="T68" fmla="*/ 237 w 841"/>
                <a:gd name="T69" fmla="*/ 152 h 466"/>
                <a:gd name="T70" fmla="*/ 176 w 841"/>
                <a:gd name="T71" fmla="*/ 137 h 466"/>
                <a:gd name="T72" fmla="*/ 160 w 841"/>
                <a:gd name="T73" fmla="*/ 137 h 466"/>
                <a:gd name="T74" fmla="*/ 107 w 841"/>
                <a:gd name="T75" fmla="*/ 191 h 466"/>
                <a:gd name="T76" fmla="*/ 15 w 841"/>
                <a:gd name="T77" fmla="*/ 206 h 466"/>
                <a:gd name="T78" fmla="*/ 0 w 841"/>
                <a:gd name="T79" fmla="*/ 23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1" h="466">
                  <a:moveTo>
                    <a:pt x="0" y="236"/>
                  </a:moveTo>
                  <a:lnTo>
                    <a:pt x="0" y="236"/>
                  </a:lnTo>
                  <a:cubicBezTo>
                    <a:pt x="8" y="252"/>
                    <a:pt x="23" y="267"/>
                    <a:pt x="31" y="282"/>
                  </a:cubicBezTo>
                  <a:cubicBezTo>
                    <a:pt x="38" y="305"/>
                    <a:pt x="31" y="320"/>
                    <a:pt x="31" y="343"/>
                  </a:cubicBezTo>
                  <a:lnTo>
                    <a:pt x="31" y="343"/>
                  </a:lnTo>
                  <a:cubicBezTo>
                    <a:pt x="61" y="343"/>
                    <a:pt x="92" y="351"/>
                    <a:pt x="122" y="343"/>
                  </a:cubicBezTo>
                  <a:cubicBezTo>
                    <a:pt x="145" y="336"/>
                    <a:pt x="153" y="305"/>
                    <a:pt x="176" y="305"/>
                  </a:cubicBezTo>
                  <a:cubicBezTo>
                    <a:pt x="245" y="297"/>
                    <a:pt x="313" y="313"/>
                    <a:pt x="382" y="328"/>
                  </a:cubicBezTo>
                  <a:cubicBezTo>
                    <a:pt x="397" y="336"/>
                    <a:pt x="405" y="358"/>
                    <a:pt x="412" y="374"/>
                  </a:cubicBezTo>
                  <a:cubicBezTo>
                    <a:pt x="420" y="389"/>
                    <a:pt x="412" y="404"/>
                    <a:pt x="420" y="420"/>
                  </a:cubicBezTo>
                  <a:cubicBezTo>
                    <a:pt x="428" y="435"/>
                    <a:pt x="435" y="465"/>
                    <a:pt x="443" y="450"/>
                  </a:cubicBezTo>
                  <a:cubicBezTo>
                    <a:pt x="474" y="435"/>
                    <a:pt x="466" y="397"/>
                    <a:pt x="481" y="366"/>
                  </a:cubicBezTo>
                  <a:cubicBezTo>
                    <a:pt x="489" y="358"/>
                    <a:pt x="489" y="336"/>
                    <a:pt x="504" y="336"/>
                  </a:cubicBezTo>
                  <a:cubicBezTo>
                    <a:pt x="527" y="336"/>
                    <a:pt x="542" y="351"/>
                    <a:pt x="565" y="358"/>
                  </a:cubicBezTo>
                  <a:lnTo>
                    <a:pt x="565" y="358"/>
                  </a:lnTo>
                  <a:cubicBezTo>
                    <a:pt x="573" y="343"/>
                    <a:pt x="573" y="328"/>
                    <a:pt x="588" y="320"/>
                  </a:cubicBezTo>
                  <a:cubicBezTo>
                    <a:pt x="596" y="313"/>
                    <a:pt x="611" y="320"/>
                    <a:pt x="626" y="320"/>
                  </a:cubicBezTo>
                  <a:cubicBezTo>
                    <a:pt x="649" y="305"/>
                    <a:pt x="657" y="275"/>
                    <a:pt x="680" y="267"/>
                  </a:cubicBezTo>
                  <a:cubicBezTo>
                    <a:pt x="718" y="252"/>
                    <a:pt x="756" y="259"/>
                    <a:pt x="787" y="259"/>
                  </a:cubicBezTo>
                  <a:lnTo>
                    <a:pt x="787" y="259"/>
                  </a:lnTo>
                  <a:cubicBezTo>
                    <a:pt x="802" y="244"/>
                    <a:pt x="833" y="236"/>
                    <a:pt x="833" y="213"/>
                  </a:cubicBezTo>
                  <a:cubicBezTo>
                    <a:pt x="840" y="198"/>
                    <a:pt x="825" y="175"/>
                    <a:pt x="810" y="160"/>
                  </a:cubicBezTo>
                  <a:cubicBezTo>
                    <a:pt x="794" y="145"/>
                    <a:pt x="764" y="145"/>
                    <a:pt x="756" y="129"/>
                  </a:cubicBezTo>
                  <a:cubicBezTo>
                    <a:pt x="741" y="114"/>
                    <a:pt x="741" y="91"/>
                    <a:pt x="726" y="76"/>
                  </a:cubicBezTo>
                  <a:lnTo>
                    <a:pt x="726" y="76"/>
                  </a:lnTo>
                  <a:cubicBezTo>
                    <a:pt x="718" y="61"/>
                    <a:pt x="718" y="38"/>
                    <a:pt x="703" y="22"/>
                  </a:cubicBezTo>
                  <a:cubicBezTo>
                    <a:pt x="687" y="15"/>
                    <a:pt x="672" y="30"/>
                    <a:pt x="657" y="30"/>
                  </a:cubicBezTo>
                  <a:cubicBezTo>
                    <a:pt x="626" y="22"/>
                    <a:pt x="604" y="0"/>
                    <a:pt x="573" y="7"/>
                  </a:cubicBezTo>
                  <a:cubicBezTo>
                    <a:pt x="550" y="7"/>
                    <a:pt x="535" y="38"/>
                    <a:pt x="512" y="45"/>
                  </a:cubicBezTo>
                  <a:cubicBezTo>
                    <a:pt x="497" y="53"/>
                    <a:pt x="474" y="53"/>
                    <a:pt x="451" y="45"/>
                  </a:cubicBezTo>
                  <a:cubicBezTo>
                    <a:pt x="435" y="45"/>
                    <a:pt x="420" y="22"/>
                    <a:pt x="405" y="22"/>
                  </a:cubicBezTo>
                  <a:cubicBezTo>
                    <a:pt x="390" y="15"/>
                    <a:pt x="374" y="22"/>
                    <a:pt x="367" y="22"/>
                  </a:cubicBezTo>
                  <a:lnTo>
                    <a:pt x="367" y="22"/>
                  </a:lnTo>
                  <a:cubicBezTo>
                    <a:pt x="351" y="53"/>
                    <a:pt x="344" y="91"/>
                    <a:pt x="321" y="114"/>
                  </a:cubicBezTo>
                  <a:cubicBezTo>
                    <a:pt x="298" y="137"/>
                    <a:pt x="267" y="152"/>
                    <a:pt x="237" y="152"/>
                  </a:cubicBezTo>
                  <a:cubicBezTo>
                    <a:pt x="214" y="160"/>
                    <a:pt x="199" y="137"/>
                    <a:pt x="176" y="137"/>
                  </a:cubicBezTo>
                  <a:cubicBezTo>
                    <a:pt x="176" y="129"/>
                    <a:pt x="160" y="129"/>
                    <a:pt x="160" y="137"/>
                  </a:cubicBezTo>
                  <a:cubicBezTo>
                    <a:pt x="137" y="152"/>
                    <a:pt x="130" y="183"/>
                    <a:pt x="107" y="191"/>
                  </a:cubicBezTo>
                  <a:cubicBezTo>
                    <a:pt x="84" y="206"/>
                    <a:pt x="46" y="191"/>
                    <a:pt x="15" y="206"/>
                  </a:cubicBezTo>
                  <a:cubicBezTo>
                    <a:pt x="8" y="206"/>
                    <a:pt x="8" y="229"/>
                    <a:pt x="0" y="236"/>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60" name="Freeform 48">
              <a:extLst>
                <a:ext uri="{FF2B5EF4-FFF2-40B4-BE49-F238E27FC236}">
                  <a16:creationId xmlns:a16="http://schemas.microsoft.com/office/drawing/2014/main" id="{EB47876C-11C1-4886-B539-04959E8036A0}"/>
                </a:ext>
              </a:extLst>
            </p:cNvPr>
            <p:cNvSpPr>
              <a:spLocks noChangeArrowheads="1"/>
            </p:cNvSpPr>
            <p:nvPr/>
          </p:nvSpPr>
          <p:spPr bwMode="auto">
            <a:xfrm>
              <a:off x="7198845" y="6983414"/>
              <a:ext cx="269857" cy="242887"/>
            </a:xfrm>
            <a:custGeom>
              <a:avLst/>
              <a:gdLst>
                <a:gd name="T0" fmla="*/ 61 w 749"/>
                <a:gd name="T1" fmla="*/ 389 h 673"/>
                <a:gd name="T2" fmla="*/ 61 w 749"/>
                <a:gd name="T3" fmla="*/ 389 h 673"/>
                <a:gd name="T4" fmla="*/ 107 w 749"/>
                <a:gd name="T5" fmla="*/ 343 h 673"/>
                <a:gd name="T6" fmla="*/ 84 w 749"/>
                <a:gd name="T7" fmla="*/ 290 h 673"/>
                <a:gd name="T8" fmla="*/ 30 w 749"/>
                <a:gd name="T9" fmla="*/ 259 h 673"/>
                <a:gd name="T10" fmla="*/ 0 w 749"/>
                <a:gd name="T11" fmla="*/ 206 h 673"/>
                <a:gd name="T12" fmla="*/ 0 w 749"/>
                <a:gd name="T13" fmla="*/ 206 h 673"/>
                <a:gd name="T14" fmla="*/ 84 w 749"/>
                <a:gd name="T15" fmla="*/ 229 h 673"/>
                <a:gd name="T16" fmla="*/ 137 w 749"/>
                <a:gd name="T17" fmla="*/ 175 h 673"/>
                <a:gd name="T18" fmla="*/ 145 w 749"/>
                <a:gd name="T19" fmla="*/ 137 h 673"/>
                <a:gd name="T20" fmla="*/ 191 w 749"/>
                <a:gd name="T21" fmla="*/ 107 h 673"/>
                <a:gd name="T22" fmla="*/ 191 w 749"/>
                <a:gd name="T23" fmla="*/ 107 h 673"/>
                <a:gd name="T24" fmla="*/ 229 w 749"/>
                <a:gd name="T25" fmla="*/ 53 h 673"/>
                <a:gd name="T26" fmla="*/ 267 w 749"/>
                <a:gd name="T27" fmla="*/ 68 h 673"/>
                <a:gd name="T28" fmla="*/ 313 w 749"/>
                <a:gd name="T29" fmla="*/ 53 h 673"/>
                <a:gd name="T30" fmla="*/ 351 w 749"/>
                <a:gd name="T31" fmla="*/ 68 h 673"/>
                <a:gd name="T32" fmla="*/ 397 w 749"/>
                <a:gd name="T33" fmla="*/ 46 h 673"/>
                <a:gd name="T34" fmla="*/ 473 w 749"/>
                <a:gd name="T35" fmla="*/ 15 h 673"/>
                <a:gd name="T36" fmla="*/ 473 w 749"/>
                <a:gd name="T37" fmla="*/ 15 h 673"/>
                <a:gd name="T38" fmla="*/ 634 w 749"/>
                <a:gd name="T39" fmla="*/ 7 h 673"/>
                <a:gd name="T40" fmla="*/ 748 w 749"/>
                <a:gd name="T41" fmla="*/ 61 h 673"/>
                <a:gd name="T42" fmla="*/ 748 w 749"/>
                <a:gd name="T43" fmla="*/ 61 h 673"/>
                <a:gd name="T44" fmla="*/ 710 w 749"/>
                <a:gd name="T45" fmla="*/ 168 h 673"/>
                <a:gd name="T46" fmla="*/ 695 w 749"/>
                <a:gd name="T47" fmla="*/ 328 h 673"/>
                <a:gd name="T48" fmla="*/ 634 w 749"/>
                <a:gd name="T49" fmla="*/ 351 h 673"/>
                <a:gd name="T50" fmla="*/ 657 w 749"/>
                <a:gd name="T51" fmla="*/ 420 h 673"/>
                <a:gd name="T52" fmla="*/ 657 w 749"/>
                <a:gd name="T53" fmla="*/ 420 h 673"/>
                <a:gd name="T54" fmla="*/ 572 w 749"/>
                <a:gd name="T55" fmla="*/ 488 h 673"/>
                <a:gd name="T56" fmla="*/ 542 w 749"/>
                <a:gd name="T57" fmla="*/ 611 h 673"/>
                <a:gd name="T58" fmla="*/ 450 w 749"/>
                <a:gd name="T59" fmla="*/ 626 h 673"/>
                <a:gd name="T60" fmla="*/ 366 w 749"/>
                <a:gd name="T61" fmla="*/ 672 h 673"/>
                <a:gd name="T62" fmla="*/ 366 w 749"/>
                <a:gd name="T63" fmla="*/ 672 h 673"/>
                <a:gd name="T64" fmla="*/ 328 w 749"/>
                <a:gd name="T65" fmla="*/ 618 h 673"/>
                <a:gd name="T66" fmla="*/ 275 w 749"/>
                <a:gd name="T67" fmla="*/ 603 h 673"/>
                <a:gd name="T68" fmla="*/ 145 w 749"/>
                <a:gd name="T69" fmla="*/ 557 h 673"/>
                <a:gd name="T70" fmla="*/ 153 w 749"/>
                <a:gd name="T71" fmla="*/ 466 h 673"/>
                <a:gd name="T72" fmla="*/ 84 w 749"/>
                <a:gd name="T73" fmla="*/ 488 h 673"/>
                <a:gd name="T74" fmla="*/ 61 w 749"/>
                <a:gd name="T75" fmla="*/ 435 h 673"/>
                <a:gd name="T76" fmla="*/ 61 w 749"/>
                <a:gd name="T77" fmla="*/ 38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9" h="673">
                  <a:moveTo>
                    <a:pt x="61" y="389"/>
                  </a:moveTo>
                  <a:lnTo>
                    <a:pt x="61" y="389"/>
                  </a:lnTo>
                  <a:cubicBezTo>
                    <a:pt x="76" y="374"/>
                    <a:pt x="107" y="366"/>
                    <a:pt x="107" y="343"/>
                  </a:cubicBezTo>
                  <a:cubicBezTo>
                    <a:pt x="114" y="328"/>
                    <a:pt x="99" y="305"/>
                    <a:pt x="84" y="290"/>
                  </a:cubicBezTo>
                  <a:cubicBezTo>
                    <a:pt x="68" y="275"/>
                    <a:pt x="38" y="275"/>
                    <a:pt x="30" y="259"/>
                  </a:cubicBezTo>
                  <a:cubicBezTo>
                    <a:pt x="15" y="244"/>
                    <a:pt x="15" y="221"/>
                    <a:pt x="0" y="206"/>
                  </a:cubicBezTo>
                  <a:lnTo>
                    <a:pt x="0" y="206"/>
                  </a:lnTo>
                  <a:cubicBezTo>
                    <a:pt x="30" y="213"/>
                    <a:pt x="53" y="229"/>
                    <a:pt x="84" y="229"/>
                  </a:cubicBezTo>
                  <a:cubicBezTo>
                    <a:pt x="107" y="221"/>
                    <a:pt x="122" y="198"/>
                    <a:pt x="137" y="175"/>
                  </a:cubicBezTo>
                  <a:cubicBezTo>
                    <a:pt x="145" y="168"/>
                    <a:pt x="137" y="152"/>
                    <a:pt x="145" y="137"/>
                  </a:cubicBezTo>
                  <a:cubicBezTo>
                    <a:pt x="160" y="122"/>
                    <a:pt x="175" y="114"/>
                    <a:pt x="191" y="107"/>
                  </a:cubicBezTo>
                  <a:lnTo>
                    <a:pt x="191" y="107"/>
                  </a:lnTo>
                  <a:cubicBezTo>
                    <a:pt x="198" y="91"/>
                    <a:pt x="214" y="68"/>
                    <a:pt x="229" y="53"/>
                  </a:cubicBezTo>
                  <a:cubicBezTo>
                    <a:pt x="244" y="53"/>
                    <a:pt x="252" y="68"/>
                    <a:pt x="267" y="68"/>
                  </a:cubicBezTo>
                  <a:cubicBezTo>
                    <a:pt x="282" y="68"/>
                    <a:pt x="297" y="53"/>
                    <a:pt x="313" y="53"/>
                  </a:cubicBezTo>
                  <a:cubicBezTo>
                    <a:pt x="328" y="53"/>
                    <a:pt x="336" y="68"/>
                    <a:pt x="351" y="68"/>
                  </a:cubicBezTo>
                  <a:cubicBezTo>
                    <a:pt x="366" y="68"/>
                    <a:pt x="382" y="53"/>
                    <a:pt x="397" y="46"/>
                  </a:cubicBezTo>
                  <a:cubicBezTo>
                    <a:pt x="420" y="30"/>
                    <a:pt x="443" y="23"/>
                    <a:pt x="473" y="15"/>
                  </a:cubicBezTo>
                  <a:lnTo>
                    <a:pt x="473" y="15"/>
                  </a:lnTo>
                  <a:cubicBezTo>
                    <a:pt x="527" y="15"/>
                    <a:pt x="580" y="0"/>
                    <a:pt x="634" y="7"/>
                  </a:cubicBezTo>
                  <a:cubicBezTo>
                    <a:pt x="680" y="15"/>
                    <a:pt x="710" y="46"/>
                    <a:pt x="748" y="61"/>
                  </a:cubicBezTo>
                  <a:lnTo>
                    <a:pt x="748" y="61"/>
                  </a:lnTo>
                  <a:cubicBezTo>
                    <a:pt x="741" y="99"/>
                    <a:pt x="718" y="152"/>
                    <a:pt x="710" y="168"/>
                  </a:cubicBezTo>
                  <a:cubicBezTo>
                    <a:pt x="702" y="191"/>
                    <a:pt x="695" y="321"/>
                    <a:pt x="695" y="328"/>
                  </a:cubicBezTo>
                  <a:cubicBezTo>
                    <a:pt x="695" y="336"/>
                    <a:pt x="634" y="343"/>
                    <a:pt x="634" y="351"/>
                  </a:cubicBezTo>
                  <a:cubicBezTo>
                    <a:pt x="641" y="366"/>
                    <a:pt x="649" y="397"/>
                    <a:pt x="657" y="420"/>
                  </a:cubicBezTo>
                  <a:lnTo>
                    <a:pt x="657" y="420"/>
                  </a:lnTo>
                  <a:cubicBezTo>
                    <a:pt x="626" y="443"/>
                    <a:pt x="588" y="458"/>
                    <a:pt x="572" y="488"/>
                  </a:cubicBezTo>
                  <a:cubicBezTo>
                    <a:pt x="550" y="527"/>
                    <a:pt x="572" y="580"/>
                    <a:pt x="542" y="611"/>
                  </a:cubicBezTo>
                  <a:cubicBezTo>
                    <a:pt x="519" y="634"/>
                    <a:pt x="481" y="618"/>
                    <a:pt x="450" y="626"/>
                  </a:cubicBezTo>
                  <a:cubicBezTo>
                    <a:pt x="420" y="641"/>
                    <a:pt x="397" y="657"/>
                    <a:pt x="366" y="672"/>
                  </a:cubicBezTo>
                  <a:lnTo>
                    <a:pt x="366" y="672"/>
                  </a:lnTo>
                  <a:cubicBezTo>
                    <a:pt x="351" y="657"/>
                    <a:pt x="343" y="634"/>
                    <a:pt x="328" y="618"/>
                  </a:cubicBezTo>
                  <a:cubicBezTo>
                    <a:pt x="313" y="611"/>
                    <a:pt x="290" y="611"/>
                    <a:pt x="275" y="603"/>
                  </a:cubicBezTo>
                  <a:cubicBezTo>
                    <a:pt x="229" y="588"/>
                    <a:pt x="175" y="588"/>
                    <a:pt x="145" y="557"/>
                  </a:cubicBezTo>
                  <a:cubicBezTo>
                    <a:pt x="122" y="534"/>
                    <a:pt x="168" y="488"/>
                    <a:pt x="153" y="466"/>
                  </a:cubicBezTo>
                  <a:cubicBezTo>
                    <a:pt x="137" y="443"/>
                    <a:pt x="107" y="496"/>
                    <a:pt x="84" y="488"/>
                  </a:cubicBezTo>
                  <a:cubicBezTo>
                    <a:pt x="61" y="481"/>
                    <a:pt x="61" y="450"/>
                    <a:pt x="61" y="435"/>
                  </a:cubicBezTo>
                  <a:cubicBezTo>
                    <a:pt x="53" y="420"/>
                    <a:pt x="61" y="405"/>
                    <a:pt x="61" y="389"/>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61" name="Freeform 49">
              <a:extLst>
                <a:ext uri="{FF2B5EF4-FFF2-40B4-BE49-F238E27FC236}">
                  <a16:creationId xmlns:a16="http://schemas.microsoft.com/office/drawing/2014/main" id="{D4AD4643-9AC8-4869-842B-1D52470F940E}"/>
                </a:ext>
              </a:extLst>
            </p:cNvPr>
            <p:cNvSpPr>
              <a:spLocks noChangeArrowheads="1"/>
            </p:cNvSpPr>
            <p:nvPr/>
          </p:nvSpPr>
          <p:spPr bwMode="auto">
            <a:xfrm>
              <a:off x="6733737" y="7021513"/>
              <a:ext cx="150803" cy="119062"/>
            </a:xfrm>
            <a:custGeom>
              <a:avLst/>
              <a:gdLst>
                <a:gd name="T0" fmla="*/ 0 w 421"/>
                <a:gd name="T1" fmla="*/ 236 h 329"/>
                <a:gd name="T2" fmla="*/ 0 w 421"/>
                <a:gd name="T3" fmla="*/ 236 h 329"/>
                <a:gd name="T4" fmla="*/ 30 w 421"/>
                <a:gd name="T5" fmla="*/ 275 h 329"/>
                <a:gd name="T6" fmla="*/ 15 w 421"/>
                <a:gd name="T7" fmla="*/ 305 h 329"/>
                <a:gd name="T8" fmla="*/ 8 w 421"/>
                <a:gd name="T9" fmla="*/ 320 h 329"/>
                <a:gd name="T10" fmla="*/ 8 w 421"/>
                <a:gd name="T11" fmla="*/ 320 h 329"/>
                <a:gd name="T12" fmla="*/ 91 w 421"/>
                <a:gd name="T13" fmla="*/ 320 h 329"/>
                <a:gd name="T14" fmla="*/ 122 w 421"/>
                <a:gd name="T15" fmla="*/ 267 h 329"/>
                <a:gd name="T16" fmla="*/ 175 w 421"/>
                <a:gd name="T17" fmla="*/ 259 h 329"/>
                <a:gd name="T18" fmla="*/ 198 w 421"/>
                <a:gd name="T19" fmla="*/ 229 h 329"/>
                <a:gd name="T20" fmla="*/ 298 w 421"/>
                <a:gd name="T21" fmla="*/ 252 h 329"/>
                <a:gd name="T22" fmla="*/ 336 w 421"/>
                <a:gd name="T23" fmla="*/ 290 h 329"/>
                <a:gd name="T24" fmla="*/ 336 w 421"/>
                <a:gd name="T25" fmla="*/ 290 h 329"/>
                <a:gd name="T26" fmla="*/ 397 w 421"/>
                <a:gd name="T27" fmla="*/ 290 h 329"/>
                <a:gd name="T28" fmla="*/ 397 w 421"/>
                <a:gd name="T29" fmla="*/ 252 h 329"/>
                <a:gd name="T30" fmla="*/ 420 w 421"/>
                <a:gd name="T31" fmla="*/ 214 h 329"/>
                <a:gd name="T32" fmla="*/ 420 w 421"/>
                <a:gd name="T33" fmla="*/ 214 h 329"/>
                <a:gd name="T34" fmla="*/ 382 w 421"/>
                <a:gd name="T35" fmla="*/ 145 h 329"/>
                <a:gd name="T36" fmla="*/ 313 w 421"/>
                <a:gd name="T37" fmla="*/ 84 h 329"/>
                <a:gd name="T38" fmla="*/ 267 w 421"/>
                <a:gd name="T39" fmla="*/ 0 h 329"/>
                <a:gd name="T40" fmla="*/ 267 w 421"/>
                <a:gd name="T41" fmla="*/ 0 h 329"/>
                <a:gd name="T42" fmla="*/ 229 w 421"/>
                <a:gd name="T43" fmla="*/ 38 h 329"/>
                <a:gd name="T44" fmla="*/ 206 w 421"/>
                <a:gd name="T45" fmla="*/ 68 h 329"/>
                <a:gd name="T46" fmla="*/ 114 w 421"/>
                <a:gd name="T47" fmla="*/ 53 h 329"/>
                <a:gd name="T48" fmla="*/ 46 w 421"/>
                <a:gd name="T49" fmla="*/ 106 h 329"/>
                <a:gd name="T50" fmla="*/ 38 w 421"/>
                <a:gd name="T51" fmla="*/ 145 h 329"/>
                <a:gd name="T52" fmla="*/ 0 w 421"/>
                <a:gd name="T53" fmla="*/ 23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1" h="329">
                  <a:moveTo>
                    <a:pt x="0" y="236"/>
                  </a:moveTo>
                  <a:lnTo>
                    <a:pt x="0" y="236"/>
                  </a:lnTo>
                  <a:cubicBezTo>
                    <a:pt x="15" y="252"/>
                    <a:pt x="30" y="259"/>
                    <a:pt x="30" y="275"/>
                  </a:cubicBezTo>
                  <a:cubicBezTo>
                    <a:pt x="30" y="290"/>
                    <a:pt x="15" y="290"/>
                    <a:pt x="15" y="305"/>
                  </a:cubicBezTo>
                  <a:cubicBezTo>
                    <a:pt x="15" y="313"/>
                    <a:pt x="8" y="313"/>
                    <a:pt x="8" y="320"/>
                  </a:cubicBezTo>
                  <a:lnTo>
                    <a:pt x="8" y="320"/>
                  </a:lnTo>
                  <a:cubicBezTo>
                    <a:pt x="38" y="320"/>
                    <a:pt x="69" y="328"/>
                    <a:pt x="91" y="320"/>
                  </a:cubicBezTo>
                  <a:cubicBezTo>
                    <a:pt x="107" y="313"/>
                    <a:pt x="107" y="282"/>
                    <a:pt x="122" y="267"/>
                  </a:cubicBezTo>
                  <a:cubicBezTo>
                    <a:pt x="137" y="259"/>
                    <a:pt x="160" y="267"/>
                    <a:pt x="175" y="259"/>
                  </a:cubicBezTo>
                  <a:cubicBezTo>
                    <a:pt x="191" y="259"/>
                    <a:pt x="183" y="236"/>
                    <a:pt x="198" y="229"/>
                  </a:cubicBezTo>
                  <a:cubicBezTo>
                    <a:pt x="229" y="229"/>
                    <a:pt x="267" y="236"/>
                    <a:pt x="298" y="252"/>
                  </a:cubicBezTo>
                  <a:cubicBezTo>
                    <a:pt x="313" y="259"/>
                    <a:pt x="321" y="282"/>
                    <a:pt x="336" y="290"/>
                  </a:cubicBezTo>
                  <a:lnTo>
                    <a:pt x="336" y="290"/>
                  </a:lnTo>
                  <a:cubicBezTo>
                    <a:pt x="359" y="290"/>
                    <a:pt x="382" y="305"/>
                    <a:pt x="397" y="290"/>
                  </a:cubicBezTo>
                  <a:cubicBezTo>
                    <a:pt x="412" y="282"/>
                    <a:pt x="397" y="259"/>
                    <a:pt x="397" y="252"/>
                  </a:cubicBezTo>
                  <a:cubicBezTo>
                    <a:pt x="405" y="236"/>
                    <a:pt x="412" y="221"/>
                    <a:pt x="420" y="214"/>
                  </a:cubicBezTo>
                  <a:lnTo>
                    <a:pt x="420" y="214"/>
                  </a:lnTo>
                  <a:cubicBezTo>
                    <a:pt x="405" y="191"/>
                    <a:pt x="397" y="168"/>
                    <a:pt x="382" y="145"/>
                  </a:cubicBezTo>
                  <a:cubicBezTo>
                    <a:pt x="359" y="122"/>
                    <a:pt x="328" y="106"/>
                    <a:pt x="313" y="84"/>
                  </a:cubicBezTo>
                  <a:cubicBezTo>
                    <a:pt x="290" y="53"/>
                    <a:pt x="283" y="23"/>
                    <a:pt x="267" y="0"/>
                  </a:cubicBezTo>
                  <a:lnTo>
                    <a:pt x="267" y="0"/>
                  </a:lnTo>
                  <a:cubicBezTo>
                    <a:pt x="252" y="7"/>
                    <a:pt x="237" y="23"/>
                    <a:pt x="229" y="38"/>
                  </a:cubicBezTo>
                  <a:cubicBezTo>
                    <a:pt x="221" y="45"/>
                    <a:pt x="221" y="68"/>
                    <a:pt x="206" y="68"/>
                  </a:cubicBezTo>
                  <a:cubicBezTo>
                    <a:pt x="175" y="68"/>
                    <a:pt x="145" y="45"/>
                    <a:pt x="114" y="53"/>
                  </a:cubicBezTo>
                  <a:cubicBezTo>
                    <a:pt x="84" y="61"/>
                    <a:pt x="61" y="84"/>
                    <a:pt x="46" y="106"/>
                  </a:cubicBezTo>
                  <a:cubicBezTo>
                    <a:pt x="38" y="114"/>
                    <a:pt x="46" y="129"/>
                    <a:pt x="38" y="145"/>
                  </a:cubicBezTo>
                  <a:cubicBezTo>
                    <a:pt x="30" y="175"/>
                    <a:pt x="15" y="206"/>
                    <a:pt x="0" y="236"/>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62" name="Freeform 50">
              <a:extLst>
                <a:ext uri="{FF2B5EF4-FFF2-40B4-BE49-F238E27FC236}">
                  <a16:creationId xmlns:a16="http://schemas.microsoft.com/office/drawing/2014/main" id="{187632D8-3840-4D2C-B4A2-DEB72E1D2B99}"/>
                </a:ext>
              </a:extLst>
            </p:cNvPr>
            <p:cNvSpPr>
              <a:spLocks noChangeArrowheads="1"/>
            </p:cNvSpPr>
            <p:nvPr/>
          </p:nvSpPr>
          <p:spPr bwMode="auto">
            <a:xfrm>
              <a:off x="6622619" y="6973888"/>
              <a:ext cx="80958" cy="146050"/>
            </a:xfrm>
            <a:custGeom>
              <a:avLst/>
              <a:gdLst>
                <a:gd name="T0" fmla="*/ 199 w 223"/>
                <a:gd name="T1" fmla="*/ 397 h 406"/>
                <a:gd name="T2" fmla="*/ 199 w 223"/>
                <a:gd name="T3" fmla="*/ 397 h 406"/>
                <a:gd name="T4" fmla="*/ 176 w 223"/>
                <a:gd name="T5" fmla="*/ 351 h 406"/>
                <a:gd name="T6" fmla="*/ 222 w 223"/>
                <a:gd name="T7" fmla="*/ 336 h 406"/>
                <a:gd name="T8" fmla="*/ 222 w 223"/>
                <a:gd name="T9" fmla="*/ 336 h 406"/>
                <a:gd name="T10" fmla="*/ 199 w 223"/>
                <a:gd name="T11" fmla="*/ 229 h 406"/>
                <a:gd name="T12" fmla="*/ 207 w 223"/>
                <a:gd name="T13" fmla="*/ 183 h 406"/>
                <a:gd name="T14" fmla="*/ 176 w 223"/>
                <a:gd name="T15" fmla="*/ 137 h 406"/>
                <a:gd name="T16" fmla="*/ 176 w 223"/>
                <a:gd name="T17" fmla="*/ 137 h 406"/>
                <a:gd name="T18" fmla="*/ 145 w 223"/>
                <a:gd name="T19" fmla="*/ 114 h 406"/>
                <a:gd name="T20" fmla="*/ 122 w 223"/>
                <a:gd name="T21" fmla="*/ 15 h 406"/>
                <a:gd name="T22" fmla="*/ 92 w 223"/>
                <a:gd name="T23" fmla="*/ 30 h 406"/>
                <a:gd name="T24" fmla="*/ 23 w 223"/>
                <a:gd name="T25" fmla="*/ 0 h 406"/>
                <a:gd name="T26" fmla="*/ 23 w 223"/>
                <a:gd name="T27" fmla="*/ 0 h 406"/>
                <a:gd name="T28" fmla="*/ 0 w 223"/>
                <a:gd name="T29" fmla="*/ 91 h 406"/>
                <a:gd name="T30" fmla="*/ 0 w 223"/>
                <a:gd name="T31" fmla="*/ 91 h 406"/>
                <a:gd name="T32" fmla="*/ 16 w 223"/>
                <a:gd name="T33" fmla="*/ 153 h 406"/>
                <a:gd name="T34" fmla="*/ 0 w 223"/>
                <a:gd name="T35" fmla="*/ 206 h 406"/>
                <a:gd name="T36" fmla="*/ 23 w 223"/>
                <a:gd name="T37" fmla="*/ 252 h 406"/>
                <a:gd name="T38" fmla="*/ 23 w 223"/>
                <a:gd name="T39" fmla="*/ 298 h 406"/>
                <a:gd name="T40" fmla="*/ 61 w 223"/>
                <a:gd name="T41" fmla="*/ 351 h 406"/>
                <a:gd name="T42" fmla="*/ 61 w 223"/>
                <a:gd name="T43" fmla="*/ 351 h 406"/>
                <a:gd name="T44" fmla="*/ 115 w 223"/>
                <a:gd name="T45" fmla="*/ 382 h 406"/>
                <a:gd name="T46" fmla="*/ 130 w 223"/>
                <a:gd name="T47" fmla="*/ 397 h 406"/>
                <a:gd name="T48" fmla="*/ 199 w 223"/>
                <a:gd name="T49" fmla="*/ 3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3" h="406">
                  <a:moveTo>
                    <a:pt x="199" y="397"/>
                  </a:moveTo>
                  <a:lnTo>
                    <a:pt x="199" y="397"/>
                  </a:lnTo>
                  <a:cubicBezTo>
                    <a:pt x="191" y="382"/>
                    <a:pt x="168" y="366"/>
                    <a:pt x="176" y="351"/>
                  </a:cubicBezTo>
                  <a:cubicBezTo>
                    <a:pt x="176" y="336"/>
                    <a:pt x="207" y="336"/>
                    <a:pt x="222" y="336"/>
                  </a:cubicBezTo>
                  <a:lnTo>
                    <a:pt x="222" y="336"/>
                  </a:lnTo>
                  <a:cubicBezTo>
                    <a:pt x="214" y="298"/>
                    <a:pt x="199" y="259"/>
                    <a:pt x="199" y="229"/>
                  </a:cubicBezTo>
                  <a:cubicBezTo>
                    <a:pt x="191" y="214"/>
                    <a:pt x="207" y="198"/>
                    <a:pt x="207" y="183"/>
                  </a:cubicBezTo>
                  <a:cubicBezTo>
                    <a:pt x="199" y="168"/>
                    <a:pt x="191" y="153"/>
                    <a:pt x="176" y="137"/>
                  </a:cubicBezTo>
                  <a:lnTo>
                    <a:pt x="176" y="137"/>
                  </a:lnTo>
                  <a:cubicBezTo>
                    <a:pt x="168" y="130"/>
                    <a:pt x="153" y="130"/>
                    <a:pt x="145" y="114"/>
                  </a:cubicBezTo>
                  <a:cubicBezTo>
                    <a:pt x="130" y="84"/>
                    <a:pt x="138" y="38"/>
                    <a:pt x="122" y="15"/>
                  </a:cubicBezTo>
                  <a:cubicBezTo>
                    <a:pt x="115" y="0"/>
                    <a:pt x="107" y="38"/>
                    <a:pt x="92" y="30"/>
                  </a:cubicBezTo>
                  <a:cubicBezTo>
                    <a:pt x="69" y="30"/>
                    <a:pt x="46" y="15"/>
                    <a:pt x="23" y="0"/>
                  </a:cubicBezTo>
                  <a:lnTo>
                    <a:pt x="23" y="0"/>
                  </a:lnTo>
                  <a:cubicBezTo>
                    <a:pt x="0" y="91"/>
                    <a:pt x="0" y="91"/>
                    <a:pt x="0" y="91"/>
                  </a:cubicBezTo>
                  <a:lnTo>
                    <a:pt x="0" y="91"/>
                  </a:lnTo>
                  <a:cubicBezTo>
                    <a:pt x="8" y="114"/>
                    <a:pt x="16" y="130"/>
                    <a:pt x="16" y="153"/>
                  </a:cubicBezTo>
                  <a:cubicBezTo>
                    <a:pt x="16" y="168"/>
                    <a:pt x="0" y="183"/>
                    <a:pt x="0" y="206"/>
                  </a:cubicBezTo>
                  <a:cubicBezTo>
                    <a:pt x="0" y="221"/>
                    <a:pt x="16" y="236"/>
                    <a:pt x="23" y="252"/>
                  </a:cubicBezTo>
                  <a:cubicBezTo>
                    <a:pt x="23" y="267"/>
                    <a:pt x="16" y="282"/>
                    <a:pt x="23" y="298"/>
                  </a:cubicBezTo>
                  <a:cubicBezTo>
                    <a:pt x="31" y="321"/>
                    <a:pt x="46" y="328"/>
                    <a:pt x="61" y="351"/>
                  </a:cubicBezTo>
                  <a:lnTo>
                    <a:pt x="61" y="351"/>
                  </a:lnTo>
                  <a:cubicBezTo>
                    <a:pt x="77" y="359"/>
                    <a:pt x="92" y="374"/>
                    <a:pt x="115" y="382"/>
                  </a:cubicBezTo>
                  <a:cubicBezTo>
                    <a:pt x="115" y="389"/>
                    <a:pt x="122" y="397"/>
                    <a:pt x="130" y="397"/>
                  </a:cubicBezTo>
                  <a:cubicBezTo>
                    <a:pt x="153" y="405"/>
                    <a:pt x="176" y="397"/>
                    <a:pt x="199" y="397"/>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63" name="Freeform 51">
              <a:extLst>
                <a:ext uri="{FF2B5EF4-FFF2-40B4-BE49-F238E27FC236}">
                  <a16:creationId xmlns:a16="http://schemas.microsoft.com/office/drawing/2014/main" id="{DA0751AD-0C8D-45D7-92F4-BF89AEE448EE}"/>
                </a:ext>
              </a:extLst>
            </p:cNvPr>
            <p:cNvSpPr>
              <a:spLocks noChangeArrowheads="1"/>
            </p:cNvSpPr>
            <p:nvPr/>
          </p:nvSpPr>
          <p:spPr bwMode="auto">
            <a:xfrm>
              <a:off x="6489278" y="6996114"/>
              <a:ext cx="157153" cy="115887"/>
            </a:xfrm>
            <a:custGeom>
              <a:avLst/>
              <a:gdLst>
                <a:gd name="T0" fmla="*/ 260 w 436"/>
                <a:gd name="T1" fmla="*/ 298 h 322"/>
                <a:gd name="T2" fmla="*/ 260 w 436"/>
                <a:gd name="T3" fmla="*/ 298 h 322"/>
                <a:gd name="T4" fmla="*/ 290 w 436"/>
                <a:gd name="T5" fmla="*/ 267 h 322"/>
                <a:gd name="T6" fmla="*/ 351 w 436"/>
                <a:gd name="T7" fmla="*/ 283 h 322"/>
                <a:gd name="T8" fmla="*/ 405 w 436"/>
                <a:gd name="T9" fmla="*/ 313 h 322"/>
                <a:gd name="T10" fmla="*/ 435 w 436"/>
                <a:gd name="T11" fmla="*/ 290 h 322"/>
                <a:gd name="T12" fmla="*/ 435 w 436"/>
                <a:gd name="T13" fmla="*/ 290 h 322"/>
                <a:gd name="T14" fmla="*/ 397 w 436"/>
                <a:gd name="T15" fmla="*/ 237 h 322"/>
                <a:gd name="T16" fmla="*/ 397 w 436"/>
                <a:gd name="T17" fmla="*/ 191 h 322"/>
                <a:gd name="T18" fmla="*/ 374 w 436"/>
                <a:gd name="T19" fmla="*/ 145 h 322"/>
                <a:gd name="T20" fmla="*/ 390 w 436"/>
                <a:gd name="T21" fmla="*/ 92 h 322"/>
                <a:gd name="T22" fmla="*/ 374 w 436"/>
                <a:gd name="T23" fmla="*/ 30 h 322"/>
                <a:gd name="T24" fmla="*/ 374 w 436"/>
                <a:gd name="T25" fmla="*/ 30 h 322"/>
                <a:gd name="T26" fmla="*/ 321 w 436"/>
                <a:gd name="T27" fmla="*/ 53 h 322"/>
                <a:gd name="T28" fmla="*/ 283 w 436"/>
                <a:gd name="T29" fmla="*/ 0 h 322"/>
                <a:gd name="T30" fmla="*/ 260 w 436"/>
                <a:gd name="T31" fmla="*/ 46 h 322"/>
                <a:gd name="T32" fmla="*/ 229 w 436"/>
                <a:gd name="T33" fmla="*/ 69 h 322"/>
                <a:gd name="T34" fmla="*/ 168 w 436"/>
                <a:gd name="T35" fmla="*/ 46 h 322"/>
                <a:gd name="T36" fmla="*/ 168 w 436"/>
                <a:gd name="T37" fmla="*/ 46 h 322"/>
                <a:gd name="T38" fmla="*/ 92 w 436"/>
                <a:gd name="T39" fmla="*/ 122 h 322"/>
                <a:gd name="T40" fmla="*/ 46 w 436"/>
                <a:gd name="T41" fmla="*/ 84 h 322"/>
                <a:gd name="T42" fmla="*/ 0 w 436"/>
                <a:gd name="T43" fmla="*/ 137 h 322"/>
                <a:gd name="T44" fmla="*/ 0 w 436"/>
                <a:gd name="T45" fmla="*/ 137 h 322"/>
                <a:gd name="T46" fmla="*/ 77 w 436"/>
                <a:gd name="T47" fmla="*/ 175 h 322"/>
                <a:gd name="T48" fmla="*/ 92 w 436"/>
                <a:gd name="T49" fmla="*/ 260 h 322"/>
                <a:gd name="T50" fmla="*/ 130 w 436"/>
                <a:gd name="T51" fmla="*/ 313 h 322"/>
                <a:gd name="T52" fmla="*/ 199 w 436"/>
                <a:gd name="T53" fmla="*/ 283 h 322"/>
                <a:gd name="T54" fmla="*/ 260 w 436"/>
                <a:gd name="T55" fmla="*/ 298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6" h="322">
                  <a:moveTo>
                    <a:pt x="260" y="298"/>
                  </a:moveTo>
                  <a:lnTo>
                    <a:pt x="260" y="298"/>
                  </a:lnTo>
                  <a:cubicBezTo>
                    <a:pt x="275" y="290"/>
                    <a:pt x="275" y="275"/>
                    <a:pt x="290" y="267"/>
                  </a:cubicBezTo>
                  <a:cubicBezTo>
                    <a:pt x="313" y="267"/>
                    <a:pt x="336" y="275"/>
                    <a:pt x="351" y="283"/>
                  </a:cubicBezTo>
                  <a:cubicBezTo>
                    <a:pt x="374" y="290"/>
                    <a:pt x="382" y="313"/>
                    <a:pt x="405" y="313"/>
                  </a:cubicBezTo>
                  <a:cubicBezTo>
                    <a:pt x="413" y="313"/>
                    <a:pt x="420" y="298"/>
                    <a:pt x="435" y="290"/>
                  </a:cubicBezTo>
                  <a:lnTo>
                    <a:pt x="435" y="290"/>
                  </a:lnTo>
                  <a:cubicBezTo>
                    <a:pt x="420" y="267"/>
                    <a:pt x="405" y="260"/>
                    <a:pt x="397" y="237"/>
                  </a:cubicBezTo>
                  <a:cubicBezTo>
                    <a:pt x="390" y="221"/>
                    <a:pt x="397" y="206"/>
                    <a:pt x="397" y="191"/>
                  </a:cubicBezTo>
                  <a:cubicBezTo>
                    <a:pt x="390" y="175"/>
                    <a:pt x="374" y="160"/>
                    <a:pt x="374" y="145"/>
                  </a:cubicBezTo>
                  <a:cubicBezTo>
                    <a:pt x="374" y="122"/>
                    <a:pt x="390" y="107"/>
                    <a:pt x="390" y="92"/>
                  </a:cubicBezTo>
                  <a:cubicBezTo>
                    <a:pt x="390" y="69"/>
                    <a:pt x="382" y="53"/>
                    <a:pt x="374" y="30"/>
                  </a:cubicBezTo>
                  <a:lnTo>
                    <a:pt x="374" y="30"/>
                  </a:lnTo>
                  <a:cubicBezTo>
                    <a:pt x="359" y="38"/>
                    <a:pt x="336" y="61"/>
                    <a:pt x="321" y="53"/>
                  </a:cubicBezTo>
                  <a:cubicBezTo>
                    <a:pt x="298" y="46"/>
                    <a:pt x="306" y="0"/>
                    <a:pt x="283" y="0"/>
                  </a:cubicBezTo>
                  <a:cubicBezTo>
                    <a:pt x="260" y="0"/>
                    <a:pt x="275" y="38"/>
                    <a:pt x="260" y="46"/>
                  </a:cubicBezTo>
                  <a:cubicBezTo>
                    <a:pt x="252" y="61"/>
                    <a:pt x="244" y="69"/>
                    <a:pt x="229" y="69"/>
                  </a:cubicBezTo>
                  <a:cubicBezTo>
                    <a:pt x="214" y="69"/>
                    <a:pt x="191" y="53"/>
                    <a:pt x="168" y="46"/>
                  </a:cubicBezTo>
                  <a:lnTo>
                    <a:pt x="168" y="46"/>
                  </a:lnTo>
                  <a:cubicBezTo>
                    <a:pt x="145" y="69"/>
                    <a:pt x="130" y="107"/>
                    <a:pt x="92" y="122"/>
                  </a:cubicBezTo>
                  <a:cubicBezTo>
                    <a:pt x="77" y="122"/>
                    <a:pt x="69" y="76"/>
                    <a:pt x="46" y="84"/>
                  </a:cubicBezTo>
                  <a:cubicBezTo>
                    <a:pt x="23" y="84"/>
                    <a:pt x="15" y="114"/>
                    <a:pt x="0" y="137"/>
                  </a:cubicBezTo>
                  <a:lnTo>
                    <a:pt x="0" y="137"/>
                  </a:lnTo>
                  <a:cubicBezTo>
                    <a:pt x="23" y="145"/>
                    <a:pt x="61" y="153"/>
                    <a:pt x="77" y="175"/>
                  </a:cubicBezTo>
                  <a:cubicBezTo>
                    <a:pt x="92" y="198"/>
                    <a:pt x="77" y="229"/>
                    <a:pt x="92" y="260"/>
                  </a:cubicBezTo>
                  <a:cubicBezTo>
                    <a:pt x="99" y="283"/>
                    <a:pt x="107" y="313"/>
                    <a:pt x="130" y="313"/>
                  </a:cubicBezTo>
                  <a:cubicBezTo>
                    <a:pt x="153" y="321"/>
                    <a:pt x="176" y="283"/>
                    <a:pt x="199" y="283"/>
                  </a:cubicBezTo>
                  <a:cubicBezTo>
                    <a:pt x="221" y="275"/>
                    <a:pt x="244" y="298"/>
                    <a:pt x="260" y="298"/>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64" name="Freeform 52">
              <a:extLst>
                <a:ext uri="{FF2B5EF4-FFF2-40B4-BE49-F238E27FC236}">
                  <a16:creationId xmlns:a16="http://schemas.microsoft.com/office/drawing/2014/main" id="{34F5B89C-99BB-4A05-A030-5C8B55CEDAC0}"/>
                </a:ext>
              </a:extLst>
            </p:cNvPr>
            <p:cNvSpPr>
              <a:spLocks noChangeArrowheads="1"/>
            </p:cNvSpPr>
            <p:nvPr/>
          </p:nvSpPr>
          <p:spPr bwMode="auto">
            <a:xfrm>
              <a:off x="6524200" y="6869113"/>
              <a:ext cx="107943" cy="152400"/>
            </a:xfrm>
            <a:custGeom>
              <a:avLst/>
              <a:gdLst>
                <a:gd name="T0" fmla="*/ 69 w 299"/>
                <a:gd name="T1" fmla="*/ 398 h 422"/>
                <a:gd name="T2" fmla="*/ 69 w 299"/>
                <a:gd name="T3" fmla="*/ 398 h 422"/>
                <a:gd name="T4" fmla="*/ 130 w 299"/>
                <a:gd name="T5" fmla="*/ 421 h 422"/>
                <a:gd name="T6" fmla="*/ 161 w 299"/>
                <a:gd name="T7" fmla="*/ 398 h 422"/>
                <a:gd name="T8" fmla="*/ 184 w 299"/>
                <a:gd name="T9" fmla="*/ 352 h 422"/>
                <a:gd name="T10" fmla="*/ 222 w 299"/>
                <a:gd name="T11" fmla="*/ 405 h 422"/>
                <a:gd name="T12" fmla="*/ 275 w 299"/>
                <a:gd name="T13" fmla="*/ 382 h 422"/>
                <a:gd name="T14" fmla="*/ 275 w 299"/>
                <a:gd name="T15" fmla="*/ 382 h 422"/>
                <a:gd name="T16" fmla="*/ 298 w 299"/>
                <a:gd name="T17" fmla="*/ 291 h 422"/>
                <a:gd name="T18" fmla="*/ 298 w 299"/>
                <a:gd name="T19" fmla="*/ 291 h 422"/>
                <a:gd name="T20" fmla="*/ 283 w 299"/>
                <a:gd name="T21" fmla="*/ 245 h 422"/>
                <a:gd name="T22" fmla="*/ 245 w 299"/>
                <a:gd name="T23" fmla="*/ 230 h 422"/>
                <a:gd name="T24" fmla="*/ 191 w 299"/>
                <a:gd name="T25" fmla="*/ 123 h 422"/>
                <a:gd name="T26" fmla="*/ 176 w 299"/>
                <a:gd name="T27" fmla="*/ 31 h 422"/>
                <a:gd name="T28" fmla="*/ 130 w 299"/>
                <a:gd name="T29" fmla="*/ 0 h 422"/>
                <a:gd name="T30" fmla="*/ 84 w 299"/>
                <a:gd name="T31" fmla="*/ 31 h 422"/>
                <a:gd name="T32" fmla="*/ 23 w 299"/>
                <a:gd name="T33" fmla="*/ 39 h 422"/>
                <a:gd name="T34" fmla="*/ 8 w 299"/>
                <a:gd name="T35" fmla="*/ 77 h 422"/>
                <a:gd name="T36" fmla="*/ 8 w 299"/>
                <a:gd name="T37" fmla="*/ 146 h 422"/>
                <a:gd name="T38" fmla="*/ 77 w 299"/>
                <a:gd name="T39" fmla="*/ 214 h 422"/>
                <a:gd name="T40" fmla="*/ 46 w 299"/>
                <a:gd name="T41" fmla="*/ 291 h 422"/>
                <a:gd name="T42" fmla="*/ 69 w 299"/>
                <a:gd name="T43" fmla="*/ 398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9" h="422">
                  <a:moveTo>
                    <a:pt x="69" y="398"/>
                  </a:moveTo>
                  <a:lnTo>
                    <a:pt x="69" y="398"/>
                  </a:lnTo>
                  <a:cubicBezTo>
                    <a:pt x="92" y="405"/>
                    <a:pt x="115" y="421"/>
                    <a:pt x="130" y="421"/>
                  </a:cubicBezTo>
                  <a:cubicBezTo>
                    <a:pt x="145" y="421"/>
                    <a:pt x="153" y="413"/>
                    <a:pt x="161" y="398"/>
                  </a:cubicBezTo>
                  <a:cubicBezTo>
                    <a:pt x="176" y="390"/>
                    <a:pt x="161" y="352"/>
                    <a:pt x="184" y="352"/>
                  </a:cubicBezTo>
                  <a:cubicBezTo>
                    <a:pt x="207" y="352"/>
                    <a:pt x="199" y="398"/>
                    <a:pt x="222" y="405"/>
                  </a:cubicBezTo>
                  <a:cubicBezTo>
                    <a:pt x="237" y="413"/>
                    <a:pt x="260" y="390"/>
                    <a:pt x="275" y="382"/>
                  </a:cubicBezTo>
                  <a:lnTo>
                    <a:pt x="275" y="382"/>
                  </a:lnTo>
                  <a:cubicBezTo>
                    <a:pt x="298" y="291"/>
                    <a:pt x="298" y="291"/>
                    <a:pt x="298" y="291"/>
                  </a:cubicBezTo>
                  <a:lnTo>
                    <a:pt x="298" y="291"/>
                  </a:lnTo>
                  <a:cubicBezTo>
                    <a:pt x="291" y="275"/>
                    <a:pt x="291" y="252"/>
                    <a:pt x="283" y="245"/>
                  </a:cubicBezTo>
                  <a:cubicBezTo>
                    <a:pt x="275" y="230"/>
                    <a:pt x="260" y="230"/>
                    <a:pt x="245" y="230"/>
                  </a:cubicBezTo>
                  <a:cubicBezTo>
                    <a:pt x="245" y="230"/>
                    <a:pt x="191" y="130"/>
                    <a:pt x="191" y="123"/>
                  </a:cubicBezTo>
                  <a:lnTo>
                    <a:pt x="176" y="31"/>
                  </a:lnTo>
                  <a:cubicBezTo>
                    <a:pt x="161" y="16"/>
                    <a:pt x="145" y="0"/>
                    <a:pt x="130" y="0"/>
                  </a:cubicBezTo>
                  <a:cubicBezTo>
                    <a:pt x="107" y="0"/>
                    <a:pt x="100" y="23"/>
                    <a:pt x="84" y="31"/>
                  </a:cubicBezTo>
                  <a:cubicBezTo>
                    <a:pt x="69" y="39"/>
                    <a:pt x="39" y="23"/>
                    <a:pt x="23" y="39"/>
                  </a:cubicBezTo>
                  <a:cubicBezTo>
                    <a:pt x="8" y="46"/>
                    <a:pt x="16" y="69"/>
                    <a:pt x="8" y="77"/>
                  </a:cubicBezTo>
                  <a:cubicBezTo>
                    <a:pt x="8" y="100"/>
                    <a:pt x="0" y="130"/>
                    <a:pt x="8" y="146"/>
                  </a:cubicBezTo>
                  <a:cubicBezTo>
                    <a:pt x="23" y="176"/>
                    <a:pt x="69" y="184"/>
                    <a:pt x="77" y="214"/>
                  </a:cubicBezTo>
                  <a:cubicBezTo>
                    <a:pt x="77" y="237"/>
                    <a:pt x="46" y="260"/>
                    <a:pt x="46" y="291"/>
                  </a:cubicBezTo>
                  <a:cubicBezTo>
                    <a:pt x="46" y="329"/>
                    <a:pt x="61" y="360"/>
                    <a:pt x="69" y="398"/>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65" name="Freeform 53">
              <a:extLst>
                <a:ext uri="{FF2B5EF4-FFF2-40B4-BE49-F238E27FC236}">
                  <a16:creationId xmlns:a16="http://schemas.microsoft.com/office/drawing/2014/main" id="{B358C0DC-FCD6-4BF5-BE38-2EE95F237688}"/>
                </a:ext>
              </a:extLst>
            </p:cNvPr>
            <p:cNvSpPr>
              <a:spLocks noChangeArrowheads="1"/>
            </p:cNvSpPr>
            <p:nvPr/>
          </p:nvSpPr>
          <p:spPr bwMode="auto">
            <a:xfrm>
              <a:off x="6681353" y="6958014"/>
              <a:ext cx="149215" cy="149225"/>
            </a:xfrm>
            <a:custGeom>
              <a:avLst/>
              <a:gdLst>
                <a:gd name="T0" fmla="*/ 61 w 413"/>
                <a:gd name="T1" fmla="*/ 382 h 413"/>
                <a:gd name="T2" fmla="*/ 61 w 413"/>
                <a:gd name="T3" fmla="*/ 382 h 413"/>
                <a:gd name="T4" fmla="*/ 145 w 413"/>
                <a:gd name="T5" fmla="*/ 412 h 413"/>
                <a:gd name="T6" fmla="*/ 145 w 413"/>
                <a:gd name="T7" fmla="*/ 412 h 413"/>
                <a:gd name="T8" fmla="*/ 183 w 413"/>
                <a:gd name="T9" fmla="*/ 321 h 413"/>
                <a:gd name="T10" fmla="*/ 191 w 413"/>
                <a:gd name="T11" fmla="*/ 282 h 413"/>
                <a:gd name="T12" fmla="*/ 259 w 413"/>
                <a:gd name="T13" fmla="*/ 229 h 413"/>
                <a:gd name="T14" fmla="*/ 351 w 413"/>
                <a:gd name="T15" fmla="*/ 244 h 413"/>
                <a:gd name="T16" fmla="*/ 374 w 413"/>
                <a:gd name="T17" fmla="*/ 214 h 413"/>
                <a:gd name="T18" fmla="*/ 412 w 413"/>
                <a:gd name="T19" fmla="*/ 176 h 413"/>
                <a:gd name="T20" fmla="*/ 412 w 413"/>
                <a:gd name="T21" fmla="*/ 176 h 413"/>
                <a:gd name="T22" fmla="*/ 366 w 413"/>
                <a:gd name="T23" fmla="*/ 115 h 413"/>
                <a:gd name="T24" fmla="*/ 366 w 413"/>
                <a:gd name="T25" fmla="*/ 69 h 413"/>
                <a:gd name="T26" fmla="*/ 336 w 413"/>
                <a:gd name="T27" fmla="*/ 7 h 413"/>
                <a:gd name="T28" fmla="*/ 298 w 413"/>
                <a:gd name="T29" fmla="*/ 46 h 413"/>
                <a:gd name="T30" fmla="*/ 252 w 413"/>
                <a:gd name="T31" fmla="*/ 38 h 413"/>
                <a:gd name="T32" fmla="*/ 236 w 413"/>
                <a:gd name="T33" fmla="*/ 7 h 413"/>
                <a:gd name="T34" fmla="*/ 206 w 413"/>
                <a:gd name="T35" fmla="*/ 23 h 413"/>
                <a:gd name="T36" fmla="*/ 206 w 413"/>
                <a:gd name="T37" fmla="*/ 23 h 413"/>
                <a:gd name="T38" fmla="*/ 175 w 413"/>
                <a:gd name="T39" fmla="*/ 69 h 413"/>
                <a:gd name="T40" fmla="*/ 183 w 413"/>
                <a:gd name="T41" fmla="*/ 130 h 413"/>
                <a:gd name="T42" fmla="*/ 145 w 413"/>
                <a:gd name="T43" fmla="*/ 107 h 413"/>
                <a:gd name="T44" fmla="*/ 91 w 413"/>
                <a:gd name="T45" fmla="*/ 46 h 413"/>
                <a:gd name="T46" fmla="*/ 15 w 413"/>
                <a:gd name="T47" fmla="*/ 92 h 413"/>
                <a:gd name="T48" fmla="*/ 15 w 413"/>
                <a:gd name="T49" fmla="*/ 183 h 413"/>
                <a:gd name="T50" fmla="*/ 15 w 413"/>
                <a:gd name="T51" fmla="*/ 183 h 413"/>
                <a:gd name="T52" fmla="*/ 46 w 413"/>
                <a:gd name="T53" fmla="*/ 229 h 413"/>
                <a:gd name="T54" fmla="*/ 38 w 413"/>
                <a:gd name="T55" fmla="*/ 275 h 413"/>
                <a:gd name="T56" fmla="*/ 61 w 413"/>
                <a:gd name="T57" fmla="*/ 382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3" h="413">
                  <a:moveTo>
                    <a:pt x="61" y="382"/>
                  </a:moveTo>
                  <a:lnTo>
                    <a:pt x="61" y="382"/>
                  </a:lnTo>
                  <a:cubicBezTo>
                    <a:pt x="145" y="412"/>
                    <a:pt x="145" y="412"/>
                    <a:pt x="145" y="412"/>
                  </a:cubicBezTo>
                  <a:lnTo>
                    <a:pt x="145" y="412"/>
                  </a:lnTo>
                  <a:cubicBezTo>
                    <a:pt x="160" y="382"/>
                    <a:pt x="175" y="351"/>
                    <a:pt x="183" y="321"/>
                  </a:cubicBezTo>
                  <a:cubicBezTo>
                    <a:pt x="191" y="305"/>
                    <a:pt x="183" y="290"/>
                    <a:pt x="191" y="282"/>
                  </a:cubicBezTo>
                  <a:cubicBezTo>
                    <a:pt x="206" y="260"/>
                    <a:pt x="229" y="237"/>
                    <a:pt x="259" y="229"/>
                  </a:cubicBezTo>
                  <a:cubicBezTo>
                    <a:pt x="290" y="221"/>
                    <a:pt x="320" y="244"/>
                    <a:pt x="351" y="244"/>
                  </a:cubicBezTo>
                  <a:cubicBezTo>
                    <a:pt x="366" y="244"/>
                    <a:pt x="366" y="221"/>
                    <a:pt x="374" y="214"/>
                  </a:cubicBezTo>
                  <a:cubicBezTo>
                    <a:pt x="382" y="199"/>
                    <a:pt x="397" y="183"/>
                    <a:pt x="412" y="176"/>
                  </a:cubicBezTo>
                  <a:lnTo>
                    <a:pt x="412" y="176"/>
                  </a:lnTo>
                  <a:cubicBezTo>
                    <a:pt x="397" y="153"/>
                    <a:pt x="374" y="137"/>
                    <a:pt x="366" y="115"/>
                  </a:cubicBezTo>
                  <a:cubicBezTo>
                    <a:pt x="359" y="99"/>
                    <a:pt x="374" y="84"/>
                    <a:pt x="366" y="69"/>
                  </a:cubicBezTo>
                  <a:cubicBezTo>
                    <a:pt x="366" y="46"/>
                    <a:pt x="359" y="15"/>
                    <a:pt x="336" y="7"/>
                  </a:cubicBezTo>
                  <a:cubicBezTo>
                    <a:pt x="320" y="0"/>
                    <a:pt x="313" y="38"/>
                    <a:pt x="298" y="46"/>
                  </a:cubicBezTo>
                  <a:cubicBezTo>
                    <a:pt x="282" y="46"/>
                    <a:pt x="267" y="46"/>
                    <a:pt x="252" y="38"/>
                  </a:cubicBezTo>
                  <a:cubicBezTo>
                    <a:pt x="244" y="30"/>
                    <a:pt x="244" y="7"/>
                    <a:pt x="236" y="7"/>
                  </a:cubicBezTo>
                  <a:cubicBezTo>
                    <a:pt x="221" y="7"/>
                    <a:pt x="214" y="15"/>
                    <a:pt x="206" y="23"/>
                  </a:cubicBezTo>
                  <a:lnTo>
                    <a:pt x="206" y="23"/>
                  </a:lnTo>
                  <a:cubicBezTo>
                    <a:pt x="198" y="38"/>
                    <a:pt x="175" y="53"/>
                    <a:pt x="175" y="69"/>
                  </a:cubicBezTo>
                  <a:cubicBezTo>
                    <a:pt x="168" y="84"/>
                    <a:pt x="198" y="115"/>
                    <a:pt x="183" y="130"/>
                  </a:cubicBezTo>
                  <a:cubicBezTo>
                    <a:pt x="175" y="137"/>
                    <a:pt x="160" y="122"/>
                    <a:pt x="145" y="107"/>
                  </a:cubicBezTo>
                  <a:cubicBezTo>
                    <a:pt x="122" y="92"/>
                    <a:pt x="122" y="46"/>
                    <a:pt x="91" y="46"/>
                  </a:cubicBezTo>
                  <a:cubicBezTo>
                    <a:pt x="61" y="38"/>
                    <a:pt x="30" y="61"/>
                    <a:pt x="15" y="92"/>
                  </a:cubicBezTo>
                  <a:cubicBezTo>
                    <a:pt x="0" y="115"/>
                    <a:pt x="15" y="153"/>
                    <a:pt x="15" y="183"/>
                  </a:cubicBezTo>
                  <a:lnTo>
                    <a:pt x="15" y="183"/>
                  </a:lnTo>
                  <a:cubicBezTo>
                    <a:pt x="30" y="199"/>
                    <a:pt x="38" y="214"/>
                    <a:pt x="46" y="229"/>
                  </a:cubicBezTo>
                  <a:cubicBezTo>
                    <a:pt x="46" y="244"/>
                    <a:pt x="30" y="260"/>
                    <a:pt x="38" y="275"/>
                  </a:cubicBezTo>
                  <a:cubicBezTo>
                    <a:pt x="38" y="305"/>
                    <a:pt x="53" y="344"/>
                    <a:pt x="61" y="382"/>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66" name="Freeform 54">
              <a:extLst>
                <a:ext uri="{FF2B5EF4-FFF2-40B4-BE49-F238E27FC236}">
                  <a16:creationId xmlns:a16="http://schemas.microsoft.com/office/drawing/2014/main" id="{CC267B76-E2CA-481C-ABE3-6F4C3DFA10A0}"/>
                </a:ext>
              </a:extLst>
            </p:cNvPr>
            <p:cNvSpPr>
              <a:spLocks noChangeArrowheads="1"/>
            </p:cNvSpPr>
            <p:nvPr/>
          </p:nvSpPr>
          <p:spPr bwMode="auto">
            <a:xfrm>
              <a:off x="6828980" y="6889751"/>
              <a:ext cx="247634" cy="225425"/>
            </a:xfrm>
            <a:custGeom>
              <a:avLst/>
              <a:gdLst>
                <a:gd name="T0" fmla="*/ 0 w 689"/>
                <a:gd name="T1" fmla="*/ 367 h 627"/>
                <a:gd name="T2" fmla="*/ 0 w 689"/>
                <a:gd name="T3" fmla="*/ 367 h 627"/>
                <a:gd name="T4" fmla="*/ 46 w 689"/>
                <a:gd name="T5" fmla="*/ 451 h 627"/>
                <a:gd name="T6" fmla="*/ 115 w 689"/>
                <a:gd name="T7" fmla="*/ 512 h 627"/>
                <a:gd name="T8" fmla="*/ 153 w 689"/>
                <a:gd name="T9" fmla="*/ 581 h 627"/>
                <a:gd name="T10" fmla="*/ 153 w 689"/>
                <a:gd name="T11" fmla="*/ 581 h 627"/>
                <a:gd name="T12" fmla="*/ 191 w 689"/>
                <a:gd name="T13" fmla="*/ 596 h 627"/>
                <a:gd name="T14" fmla="*/ 214 w 689"/>
                <a:gd name="T15" fmla="*/ 581 h 627"/>
                <a:gd name="T16" fmla="*/ 260 w 689"/>
                <a:gd name="T17" fmla="*/ 626 h 627"/>
                <a:gd name="T18" fmla="*/ 298 w 689"/>
                <a:gd name="T19" fmla="*/ 626 h 627"/>
                <a:gd name="T20" fmla="*/ 298 w 689"/>
                <a:gd name="T21" fmla="*/ 626 h 627"/>
                <a:gd name="T22" fmla="*/ 313 w 689"/>
                <a:gd name="T23" fmla="*/ 596 h 627"/>
                <a:gd name="T24" fmla="*/ 405 w 689"/>
                <a:gd name="T25" fmla="*/ 581 h 627"/>
                <a:gd name="T26" fmla="*/ 458 w 689"/>
                <a:gd name="T27" fmla="*/ 527 h 627"/>
                <a:gd name="T28" fmla="*/ 474 w 689"/>
                <a:gd name="T29" fmla="*/ 527 h 627"/>
                <a:gd name="T30" fmla="*/ 535 w 689"/>
                <a:gd name="T31" fmla="*/ 542 h 627"/>
                <a:gd name="T32" fmla="*/ 619 w 689"/>
                <a:gd name="T33" fmla="*/ 504 h 627"/>
                <a:gd name="T34" fmla="*/ 665 w 689"/>
                <a:gd name="T35" fmla="*/ 412 h 627"/>
                <a:gd name="T36" fmla="*/ 665 w 689"/>
                <a:gd name="T37" fmla="*/ 412 h 627"/>
                <a:gd name="T38" fmla="*/ 611 w 689"/>
                <a:gd name="T39" fmla="*/ 336 h 627"/>
                <a:gd name="T40" fmla="*/ 604 w 689"/>
                <a:gd name="T41" fmla="*/ 306 h 627"/>
                <a:gd name="T42" fmla="*/ 649 w 689"/>
                <a:gd name="T43" fmla="*/ 252 h 627"/>
                <a:gd name="T44" fmla="*/ 627 w 689"/>
                <a:gd name="T45" fmla="*/ 221 h 627"/>
                <a:gd name="T46" fmla="*/ 642 w 689"/>
                <a:gd name="T47" fmla="*/ 198 h 627"/>
                <a:gd name="T48" fmla="*/ 627 w 689"/>
                <a:gd name="T49" fmla="*/ 168 h 627"/>
                <a:gd name="T50" fmla="*/ 688 w 689"/>
                <a:gd name="T51" fmla="*/ 145 h 627"/>
                <a:gd name="T52" fmla="*/ 688 w 689"/>
                <a:gd name="T53" fmla="*/ 145 h 627"/>
                <a:gd name="T54" fmla="*/ 588 w 689"/>
                <a:gd name="T55" fmla="*/ 99 h 627"/>
                <a:gd name="T56" fmla="*/ 581 w 689"/>
                <a:gd name="T57" fmla="*/ 38 h 627"/>
                <a:gd name="T58" fmla="*/ 543 w 689"/>
                <a:gd name="T59" fmla="*/ 38 h 627"/>
                <a:gd name="T60" fmla="*/ 512 w 689"/>
                <a:gd name="T61" fmla="*/ 15 h 627"/>
                <a:gd name="T62" fmla="*/ 512 w 689"/>
                <a:gd name="T63" fmla="*/ 15 h 627"/>
                <a:gd name="T64" fmla="*/ 451 w 689"/>
                <a:gd name="T65" fmla="*/ 8 h 627"/>
                <a:gd name="T66" fmla="*/ 435 w 689"/>
                <a:gd name="T67" fmla="*/ 54 h 627"/>
                <a:gd name="T68" fmla="*/ 382 w 689"/>
                <a:gd name="T69" fmla="*/ 84 h 627"/>
                <a:gd name="T70" fmla="*/ 382 w 689"/>
                <a:gd name="T71" fmla="*/ 84 h 627"/>
                <a:gd name="T72" fmla="*/ 428 w 689"/>
                <a:gd name="T73" fmla="*/ 130 h 627"/>
                <a:gd name="T74" fmla="*/ 435 w 689"/>
                <a:gd name="T75" fmla="*/ 206 h 627"/>
                <a:gd name="T76" fmla="*/ 390 w 689"/>
                <a:gd name="T77" fmla="*/ 183 h 627"/>
                <a:gd name="T78" fmla="*/ 275 w 689"/>
                <a:gd name="T79" fmla="*/ 244 h 627"/>
                <a:gd name="T80" fmla="*/ 168 w 689"/>
                <a:gd name="T81" fmla="*/ 306 h 627"/>
                <a:gd name="T82" fmla="*/ 115 w 689"/>
                <a:gd name="T83" fmla="*/ 306 h 627"/>
                <a:gd name="T84" fmla="*/ 92 w 689"/>
                <a:gd name="T85" fmla="*/ 336 h 627"/>
                <a:gd name="T86" fmla="*/ 0 w 689"/>
                <a:gd name="T87" fmla="*/ 36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9" h="627">
                  <a:moveTo>
                    <a:pt x="0" y="367"/>
                  </a:moveTo>
                  <a:lnTo>
                    <a:pt x="0" y="367"/>
                  </a:lnTo>
                  <a:cubicBezTo>
                    <a:pt x="16" y="390"/>
                    <a:pt x="23" y="420"/>
                    <a:pt x="46" y="451"/>
                  </a:cubicBezTo>
                  <a:cubicBezTo>
                    <a:pt x="61" y="473"/>
                    <a:pt x="92" y="489"/>
                    <a:pt x="115" y="512"/>
                  </a:cubicBezTo>
                  <a:cubicBezTo>
                    <a:pt x="130" y="535"/>
                    <a:pt x="138" y="558"/>
                    <a:pt x="153" y="581"/>
                  </a:cubicBezTo>
                  <a:lnTo>
                    <a:pt x="153" y="581"/>
                  </a:lnTo>
                  <a:cubicBezTo>
                    <a:pt x="168" y="581"/>
                    <a:pt x="176" y="588"/>
                    <a:pt x="191" y="596"/>
                  </a:cubicBezTo>
                  <a:lnTo>
                    <a:pt x="214" y="581"/>
                  </a:lnTo>
                  <a:cubicBezTo>
                    <a:pt x="214" y="588"/>
                    <a:pt x="260" y="626"/>
                    <a:pt x="260" y="626"/>
                  </a:cubicBezTo>
                  <a:cubicBezTo>
                    <a:pt x="275" y="626"/>
                    <a:pt x="283" y="626"/>
                    <a:pt x="298" y="626"/>
                  </a:cubicBezTo>
                  <a:lnTo>
                    <a:pt x="298" y="626"/>
                  </a:lnTo>
                  <a:cubicBezTo>
                    <a:pt x="306" y="619"/>
                    <a:pt x="306" y="596"/>
                    <a:pt x="313" y="596"/>
                  </a:cubicBezTo>
                  <a:cubicBezTo>
                    <a:pt x="344" y="581"/>
                    <a:pt x="382" y="596"/>
                    <a:pt x="405" y="581"/>
                  </a:cubicBezTo>
                  <a:cubicBezTo>
                    <a:pt x="428" y="573"/>
                    <a:pt x="435" y="542"/>
                    <a:pt x="458" y="527"/>
                  </a:cubicBezTo>
                  <a:cubicBezTo>
                    <a:pt x="458" y="519"/>
                    <a:pt x="474" y="519"/>
                    <a:pt x="474" y="527"/>
                  </a:cubicBezTo>
                  <a:cubicBezTo>
                    <a:pt x="497" y="527"/>
                    <a:pt x="512" y="550"/>
                    <a:pt x="535" y="542"/>
                  </a:cubicBezTo>
                  <a:cubicBezTo>
                    <a:pt x="565" y="542"/>
                    <a:pt x="596" y="527"/>
                    <a:pt x="619" y="504"/>
                  </a:cubicBezTo>
                  <a:cubicBezTo>
                    <a:pt x="642" y="481"/>
                    <a:pt x="649" y="443"/>
                    <a:pt x="665" y="412"/>
                  </a:cubicBezTo>
                  <a:lnTo>
                    <a:pt x="665" y="412"/>
                  </a:lnTo>
                  <a:cubicBezTo>
                    <a:pt x="642" y="390"/>
                    <a:pt x="627" y="367"/>
                    <a:pt x="611" y="336"/>
                  </a:cubicBezTo>
                  <a:cubicBezTo>
                    <a:pt x="604" y="328"/>
                    <a:pt x="604" y="313"/>
                    <a:pt x="604" y="306"/>
                  </a:cubicBezTo>
                  <a:cubicBezTo>
                    <a:pt x="611" y="283"/>
                    <a:pt x="642" y="275"/>
                    <a:pt x="649" y="252"/>
                  </a:cubicBezTo>
                  <a:cubicBezTo>
                    <a:pt x="649" y="237"/>
                    <a:pt x="627" y="237"/>
                    <a:pt x="627" y="221"/>
                  </a:cubicBezTo>
                  <a:cubicBezTo>
                    <a:pt x="619" y="214"/>
                    <a:pt x="642" y="214"/>
                    <a:pt x="642" y="198"/>
                  </a:cubicBezTo>
                  <a:cubicBezTo>
                    <a:pt x="642" y="191"/>
                    <a:pt x="619" y="176"/>
                    <a:pt x="627" y="168"/>
                  </a:cubicBezTo>
                  <a:cubicBezTo>
                    <a:pt x="642" y="153"/>
                    <a:pt x="665" y="153"/>
                    <a:pt x="688" y="145"/>
                  </a:cubicBezTo>
                  <a:lnTo>
                    <a:pt x="688" y="145"/>
                  </a:lnTo>
                  <a:cubicBezTo>
                    <a:pt x="657" y="130"/>
                    <a:pt x="619" y="130"/>
                    <a:pt x="588" y="99"/>
                  </a:cubicBezTo>
                  <a:cubicBezTo>
                    <a:pt x="573" y="84"/>
                    <a:pt x="588" y="54"/>
                    <a:pt x="581" y="38"/>
                  </a:cubicBezTo>
                  <a:cubicBezTo>
                    <a:pt x="573" y="31"/>
                    <a:pt x="558" y="38"/>
                    <a:pt x="543" y="38"/>
                  </a:cubicBezTo>
                  <a:cubicBezTo>
                    <a:pt x="535" y="31"/>
                    <a:pt x="520" y="23"/>
                    <a:pt x="512" y="15"/>
                  </a:cubicBezTo>
                  <a:lnTo>
                    <a:pt x="512" y="15"/>
                  </a:lnTo>
                  <a:cubicBezTo>
                    <a:pt x="489" y="8"/>
                    <a:pt x="466" y="0"/>
                    <a:pt x="451" y="8"/>
                  </a:cubicBezTo>
                  <a:cubicBezTo>
                    <a:pt x="435" y="15"/>
                    <a:pt x="443" y="38"/>
                    <a:pt x="435" y="54"/>
                  </a:cubicBezTo>
                  <a:cubicBezTo>
                    <a:pt x="420" y="69"/>
                    <a:pt x="397" y="76"/>
                    <a:pt x="382" y="84"/>
                  </a:cubicBezTo>
                  <a:lnTo>
                    <a:pt x="382" y="84"/>
                  </a:lnTo>
                  <a:cubicBezTo>
                    <a:pt x="397" y="99"/>
                    <a:pt x="420" y="107"/>
                    <a:pt x="428" y="130"/>
                  </a:cubicBezTo>
                  <a:cubicBezTo>
                    <a:pt x="435" y="153"/>
                    <a:pt x="443" y="183"/>
                    <a:pt x="435" y="206"/>
                  </a:cubicBezTo>
                  <a:cubicBezTo>
                    <a:pt x="428" y="221"/>
                    <a:pt x="405" y="183"/>
                    <a:pt x="390" y="183"/>
                  </a:cubicBezTo>
                  <a:cubicBezTo>
                    <a:pt x="352" y="191"/>
                    <a:pt x="313" y="221"/>
                    <a:pt x="275" y="244"/>
                  </a:cubicBezTo>
                  <a:cubicBezTo>
                    <a:pt x="275" y="244"/>
                    <a:pt x="176" y="298"/>
                    <a:pt x="168" y="306"/>
                  </a:cubicBezTo>
                  <a:cubicBezTo>
                    <a:pt x="160" y="306"/>
                    <a:pt x="115" y="306"/>
                    <a:pt x="115" y="306"/>
                  </a:cubicBezTo>
                  <a:cubicBezTo>
                    <a:pt x="107" y="313"/>
                    <a:pt x="99" y="336"/>
                    <a:pt x="92" y="336"/>
                  </a:cubicBezTo>
                  <a:cubicBezTo>
                    <a:pt x="61" y="351"/>
                    <a:pt x="31" y="359"/>
                    <a:pt x="0" y="367"/>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67" name="Freeform 55">
              <a:extLst>
                <a:ext uri="{FF2B5EF4-FFF2-40B4-BE49-F238E27FC236}">
                  <a16:creationId xmlns:a16="http://schemas.microsoft.com/office/drawing/2014/main" id="{F929419D-9737-4986-BCD9-DAC60CF0B059}"/>
                </a:ext>
              </a:extLst>
            </p:cNvPr>
            <p:cNvSpPr>
              <a:spLocks noChangeArrowheads="1"/>
            </p:cNvSpPr>
            <p:nvPr/>
          </p:nvSpPr>
          <p:spPr bwMode="auto">
            <a:xfrm>
              <a:off x="6738499" y="6829426"/>
              <a:ext cx="250809" cy="193675"/>
            </a:xfrm>
            <a:custGeom>
              <a:avLst/>
              <a:gdLst>
                <a:gd name="T0" fmla="*/ 252 w 696"/>
                <a:gd name="T1" fmla="*/ 535 h 536"/>
                <a:gd name="T2" fmla="*/ 252 w 696"/>
                <a:gd name="T3" fmla="*/ 535 h 536"/>
                <a:gd name="T4" fmla="*/ 206 w 696"/>
                <a:gd name="T5" fmla="*/ 474 h 536"/>
                <a:gd name="T6" fmla="*/ 206 w 696"/>
                <a:gd name="T7" fmla="*/ 428 h 536"/>
                <a:gd name="T8" fmla="*/ 176 w 696"/>
                <a:gd name="T9" fmla="*/ 366 h 536"/>
                <a:gd name="T10" fmla="*/ 138 w 696"/>
                <a:gd name="T11" fmla="*/ 405 h 536"/>
                <a:gd name="T12" fmla="*/ 92 w 696"/>
                <a:gd name="T13" fmla="*/ 397 h 536"/>
                <a:gd name="T14" fmla="*/ 76 w 696"/>
                <a:gd name="T15" fmla="*/ 366 h 536"/>
                <a:gd name="T16" fmla="*/ 46 w 696"/>
                <a:gd name="T17" fmla="*/ 382 h 536"/>
                <a:gd name="T18" fmla="*/ 46 w 696"/>
                <a:gd name="T19" fmla="*/ 382 h 536"/>
                <a:gd name="T20" fmla="*/ 8 w 696"/>
                <a:gd name="T21" fmla="*/ 260 h 536"/>
                <a:gd name="T22" fmla="*/ 76 w 696"/>
                <a:gd name="T23" fmla="*/ 191 h 536"/>
                <a:gd name="T24" fmla="*/ 76 w 696"/>
                <a:gd name="T25" fmla="*/ 107 h 536"/>
                <a:gd name="T26" fmla="*/ 84 w 696"/>
                <a:gd name="T27" fmla="*/ 61 h 536"/>
                <a:gd name="T28" fmla="*/ 183 w 696"/>
                <a:gd name="T29" fmla="*/ 0 h 536"/>
                <a:gd name="T30" fmla="*/ 183 w 696"/>
                <a:gd name="T31" fmla="*/ 0 h 536"/>
                <a:gd name="T32" fmla="*/ 268 w 696"/>
                <a:gd name="T33" fmla="*/ 53 h 536"/>
                <a:gd name="T34" fmla="*/ 313 w 696"/>
                <a:gd name="T35" fmla="*/ 107 h 536"/>
                <a:gd name="T36" fmla="*/ 397 w 696"/>
                <a:gd name="T37" fmla="*/ 114 h 536"/>
                <a:gd name="T38" fmla="*/ 474 w 696"/>
                <a:gd name="T39" fmla="*/ 122 h 536"/>
                <a:gd name="T40" fmla="*/ 489 w 696"/>
                <a:gd name="T41" fmla="*/ 191 h 536"/>
                <a:gd name="T42" fmla="*/ 565 w 696"/>
                <a:gd name="T43" fmla="*/ 160 h 536"/>
                <a:gd name="T44" fmla="*/ 588 w 696"/>
                <a:gd name="T45" fmla="*/ 191 h 536"/>
                <a:gd name="T46" fmla="*/ 588 w 696"/>
                <a:gd name="T47" fmla="*/ 229 h 536"/>
                <a:gd name="T48" fmla="*/ 634 w 696"/>
                <a:gd name="T49" fmla="*/ 252 h 536"/>
                <a:gd name="T50" fmla="*/ 634 w 696"/>
                <a:gd name="T51" fmla="*/ 252 h 536"/>
                <a:gd name="T52" fmla="*/ 680 w 696"/>
                <a:gd name="T53" fmla="*/ 298 h 536"/>
                <a:gd name="T54" fmla="*/ 687 w 696"/>
                <a:gd name="T55" fmla="*/ 374 h 536"/>
                <a:gd name="T56" fmla="*/ 642 w 696"/>
                <a:gd name="T57" fmla="*/ 351 h 536"/>
                <a:gd name="T58" fmla="*/ 527 w 696"/>
                <a:gd name="T59" fmla="*/ 412 h 536"/>
                <a:gd name="T60" fmla="*/ 420 w 696"/>
                <a:gd name="T61" fmla="*/ 474 h 536"/>
                <a:gd name="T62" fmla="*/ 367 w 696"/>
                <a:gd name="T63" fmla="*/ 474 h 536"/>
                <a:gd name="T64" fmla="*/ 344 w 696"/>
                <a:gd name="T65" fmla="*/ 504 h 536"/>
                <a:gd name="T66" fmla="*/ 252 w 696"/>
                <a:gd name="T67" fmla="*/ 535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6" h="536">
                  <a:moveTo>
                    <a:pt x="252" y="535"/>
                  </a:moveTo>
                  <a:lnTo>
                    <a:pt x="252" y="535"/>
                  </a:lnTo>
                  <a:cubicBezTo>
                    <a:pt x="237" y="512"/>
                    <a:pt x="214" y="496"/>
                    <a:pt x="206" y="474"/>
                  </a:cubicBezTo>
                  <a:cubicBezTo>
                    <a:pt x="199" y="458"/>
                    <a:pt x="214" y="443"/>
                    <a:pt x="206" y="428"/>
                  </a:cubicBezTo>
                  <a:cubicBezTo>
                    <a:pt x="206" y="405"/>
                    <a:pt x="199" y="374"/>
                    <a:pt x="176" y="366"/>
                  </a:cubicBezTo>
                  <a:cubicBezTo>
                    <a:pt x="160" y="359"/>
                    <a:pt x="153" y="397"/>
                    <a:pt x="138" y="405"/>
                  </a:cubicBezTo>
                  <a:cubicBezTo>
                    <a:pt x="122" y="405"/>
                    <a:pt x="107" y="405"/>
                    <a:pt x="92" y="397"/>
                  </a:cubicBezTo>
                  <a:cubicBezTo>
                    <a:pt x="84" y="389"/>
                    <a:pt x="84" y="366"/>
                    <a:pt x="76" y="366"/>
                  </a:cubicBezTo>
                  <a:cubicBezTo>
                    <a:pt x="61" y="366"/>
                    <a:pt x="54" y="374"/>
                    <a:pt x="46" y="382"/>
                  </a:cubicBezTo>
                  <a:lnTo>
                    <a:pt x="46" y="382"/>
                  </a:lnTo>
                  <a:cubicBezTo>
                    <a:pt x="31" y="344"/>
                    <a:pt x="0" y="305"/>
                    <a:pt x="8" y="260"/>
                  </a:cubicBezTo>
                  <a:cubicBezTo>
                    <a:pt x="8" y="229"/>
                    <a:pt x="61" y="222"/>
                    <a:pt x="76" y="191"/>
                  </a:cubicBezTo>
                  <a:cubicBezTo>
                    <a:pt x="84" y="168"/>
                    <a:pt x="69" y="130"/>
                    <a:pt x="76" y="107"/>
                  </a:cubicBezTo>
                  <a:cubicBezTo>
                    <a:pt x="76" y="91"/>
                    <a:pt x="76" y="69"/>
                    <a:pt x="84" y="61"/>
                  </a:cubicBezTo>
                  <a:cubicBezTo>
                    <a:pt x="115" y="38"/>
                    <a:pt x="153" y="23"/>
                    <a:pt x="183" y="0"/>
                  </a:cubicBezTo>
                  <a:lnTo>
                    <a:pt x="183" y="0"/>
                  </a:lnTo>
                  <a:cubicBezTo>
                    <a:pt x="206" y="23"/>
                    <a:pt x="245" y="38"/>
                    <a:pt x="268" y="53"/>
                  </a:cubicBezTo>
                  <a:cubicBezTo>
                    <a:pt x="283" y="69"/>
                    <a:pt x="290" y="99"/>
                    <a:pt x="313" y="107"/>
                  </a:cubicBezTo>
                  <a:cubicBezTo>
                    <a:pt x="336" y="114"/>
                    <a:pt x="367" y="107"/>
                    <a:pt x="397" y="114"/>
                  </a:cubicBezTo>
                  <a:cubicBezTo>
                    <a:pt x="420" y="114"/>
                    <a:pt x="451" y="107"/>
                    <a:pt x="474" y="122"/>
                  </a:cubicBezTo>
                  <a:cubicBezTo>
                    <a:pt x="489" y="137"/>
                    <a:pt x="474" y="183"/>
                    <a:pt x="489" y="191"/>
                  </a:cubicBezTo>
                  <a:cubicBezTo>
                    <a:pt x="520" y="199"/>
                    <a:pt x="535" y="160"/>
                    <a:pt x="565" y="160"/>
                  </a:cubicBezTo>
                  <a:cubicBezTo>
                    <a:pt x="573" y="160"/>
                    <a:pt x="581" y="183"/>
                    <a:pt x="588" y="191"/>
                  </a:cubicBezTo>
                  <a:cubicBezTo>
                    <a:pt x="596" y="206"/>
                    <a:pt x="581" y="222"/>
                    <a:pt x="588" y="229"/>
                  </a:cubicBezTo>
                  <a:cubicBezTo>
                    <a:pt x="596" y="244"/>
                    <a:pt x="619" y="244"/>
                    <a:pt x="634" y="252"/>
                  </a:cubicBezTo>
                  <a:lnTo>
                    <a:pt x="634" y="252"/>
                  </a:lnTo>
                  <a:cubicBezTo>
                    <a:pt x="649" y="267"/>
                    <a:pt x="672" y="275"/>
                    <a:pt x="680" y="298"/>
                  </a:cubicBezTo>
                  <a:cubicBezTo>
                    <a:pt x="687" y="321"/>
                    <a:pt x="695" y="351"/>
                    <a:pt x="687" y="374"/>
                  </a:cubicBezTo>
                  <a:cubicBezTo>
                    <a:pt x="680" y="389"/>
                    <a:pt x="657" y="351"/>
                    <a:pt x="642" y="351"/>
                  </a:cubicBezTo>
                  <a:cubicBezTo>
                    <a:pt x="604" y="359"/>
                    <a:pt x="565" y="389"/>
                    <a:pt x="527" y="412"/>
                  </a:cubicBezTo>
                  <a:cubicBezTo>
                    <a:pt x="527" y="412"/>
                    <a:pt x="428" y="466"/>
                    <a:pt x="420" y="474"/>
                  </a:cubicBezTo>
                  <a:cubicBezTo>
                    <a:pt x="412" y="474"/>
                    <a:pt x="367" y="474"/>
                    <a:pt x="367" y="474"/>
                  </a:cubicBezTo>
                  <a:cubicBezTo>
                    <a:pt x="359" y="481"/>
                    <a:pt x="351" y="504"/>
                    <a:pt x="344" y="504"/>
                  </a:cubicBezTo>
                  <a:cubicBezTo>
                    <a:pt x="313" y="519"/>
                    <a:pt x="283" y="527"/>
                    <a:pt x="252" y="535"/>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68" name="Freeform 56">
              <a:extLst>
                <a:ext uri="{FF2B5EF4-FFF2-40B4-BE49-F238E27FC236}">
                  <a16:creationId xmlns:a16="http://schemas.microsoft.com/office/drawing/2014/main" id="{2255A1B6-41E8-4934-8C9A-4DF190259148}"/>
                </a:ext>
              </a:extLst>
            </p:cNvPr>
            <p:cNvSpPr>
              <a:spLocks noChangeArrowheads="1"/>
            </p:cNvSpPr>
            <p:nvPr/>
          </p:nvSpPr>
          <p:spPr bwMode="auto">
            <a:xfrm>
              <a:off x="7046454" y="6908801"/>
              <a:ext cx="239696" cy="157163"/>
            </a:xfrm>
            <a:custGeom>
              <a:avLst/>
              <a:gdLst>
                <a:gd name="T0" fmla="*/ 61 w 665"/>
                <a:gd name="T1" fmla="*/ 358 h 436"/>
                <a:gd name="T2" fmla="*/ 61 w 665"/>
                <a:gd name="T3" fmla="*/ 358 h 436"/>
                <a:gd name="T4" fmla="*/ 7 w 665"/>
                <a:gd name="T5" fmla="*/ 282 h 436"/>
                <a:gd name="T6" fmla="*/ 0 w 665"/>
                <a:gd name="T7" fmla="*/ 252 h 436"/>
                <a:gd name="T8" fmla="*/ 45 w 665"/>
                <a:gd name="T9" fmla="*/ 198 h 436"/>
                <a:gd name="T10" fmla="*/ 23 w 665"/>
                <a:gd name="T11" fmla="*/ 167 h 436"/>
                <a:gd name="T12" fmla="*/ 38 w 665"/>
                <a:gd name="T13" fmla="*/ 144 h 436"/>
                <a:gd name="T14" fmla="*/ 23 w 665"/>
                <a:gd name="T15" fmla="*/ 114 h 436"/>
                <a:gd name="T16" fmla="*/ 84 w 665"/>
                <a:gd name="T17" fmla="*/ 91 h 436"/>
                <a:gd name="T18" fmla="*/ 84 w 665"/>
                <a:gd name="T19" fmla="*/ 91 h 436"/>
                <a:gd name="T20" fmla="*/ 99 w 665"/>
                <a:gd name="T21" fmla="*/ 114 h 436"/>
                <a:gd name="T22" fmla="*/ 137 w 665"/>
                <a:gd name="T23" fmla="*/ 68 h 436"/>
                <a:gd name="T24" fmla="*/ 168 w 665"/>
                <a:gd name="T25" fmla="*/ 30 h 436"/>
                <a:gd name="T26" fmla="*/ 206 w 665"/>
                <a:gd name="T27" fmla="*/ 53 h 436"/>
                <a:gd name="T28" fmla="*/ 282 w 665"/>
                <a:gd name="T29" fmla="*/ 38 h 436"/>
                <a:gd name="T30" fmla="*/ 351 w 665"/>
                <a:gd name="T31" fmla="*/ 53 h 436"/>
                <a:gd name="T32" fmla="*/ 435 w 665"/>
                <a:gd name="T33" fmla="*/ 22 h 436"/>
                <a:gd name="T34" fmla="*/ 481 w 665"/>
                <a:gd name="T35" fmla="*/ 0 h 436"/>
                <a:gd name="T36" fmla="*/ 481 w 665"/>
                <a:gd name="T37" fmla="*/ 0 h 436"/>
                <a:gd name="T38" fmla="*/ 565 w 665"/>
                <a:gd name="T39" fmla="*/ 76 h 436"/>
                <a:gd name="T40" fmla="*/ 626 w 665"/>
                <a:gd name="T41" fmla="*/ 76 h 436"/>
                <a:gd name="T42" fmla="*/ 656 w 665"/>
                <a:gd name="T43" fmla="*/ 114 h 436"/>
                <a:gd name="T44" fmla="*/ 580 w 665"/>
                <a:gd name="T45" fmla="*/ 129 h 436"/>
                <a:gd name="T46" fmla="*/ 573 w 665"/>
                <a:gd name="T47" fmla="*/ 229 h 436"/>
                <a:gd name="T48" fmla="*/ 611 w 665"/>
                <a:gd name="T49" fmla="*/ 313 h 436"/>
                <a:gd name="T50" fmla="*/ 611 w 665"/>
                <a:gd name="T51" fmla="*/ 313 h 436"/>
                <a:gd name="T52" fmla="*/ 565 w 665"/>
                <a:gd name="T53" fmla="*/ 343 h 436"/>
                <a:gd name="T54" fmla="*/ 557 w 665"/>
                <a:gd name="T55" fmla="*/ 381 h 436"/>
                <a:gd name="T56" fmla="*/ 504 w 665"/>
                <a:gd name="T57" fmla="*/ 435 h 436"/>
                <a:gd name="T58" fmla="*/ 420 w 665"/>
                <a:gd name="T59" fmla="*/ 412 h 436"/>
                <a:gd name="T60" fmla="*/ 420 w 665"/>
                <a:gd name="T61" fmla="*/ 412 h 436"/>
                <a:gd name="T62" fmla="*/ 397 w 665"/>
                <a:gd name="T63" fmla="*/ 358 h 436"/>
                <a:gd name="T64" fmla="*/ 351 w 665"/>
                <a:gd name="T65" fmla="*/ 366 h 436"/>
                <a:gd name="T66" fmla="*/ 267 w 665"/>
                <a:gd name="T67" fmla="*/ 343 h 436"/>
                <a:gd name="T68" fmla="*/ 206 w 665"/>
                <a:gd name="T69" fmla="*/ 381 h 436"/>
                <a:gd name="T70" fmla="*/ 145 w 665"/>
                <a:gd name="T71" fmla="*/ 381 h 436"/>
                <a:gd name="T72" fmla="*/ 99 w 665"/>
                <a:gd name="T73" fmla="*/ 358 h 436"/>
                <a:gd name="T74" fmla="*/ 61 w 665"/>
                <a:gd name="T75" fmla="*/ 358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5" h="436">
                  <a:moveTo>
                    <a:pt x="61" y="358"/>
                  </a:moveTo>
                  <a:lnTo>
                    <a:pt x="61" y="358"/>
                  </a:lnTo>
                  <a:cubicBezTo>
                    <a:pt x="38" y="336"/>
                    <a:pt x="23" y="313"/>
                    <a:pt x="7" y="282"/>
                  </a:cubicBezTo>
                  <a:cubicBezTo>
                    <a:pt x="0" y="274"/>
                    <a:pt x="0" y="259"/>
                    <a:pt x="0" y="252"/>
                  </a:cubicBezTo>
                  <a:cubicBezTo>
                    <a:pt x="7" y="229"/>
                    <a:pt x="38" y="221"/>
                    <a:pt x="45" y="198"/>
                  </a:cubicBezTo>
                  <a:cubicBezTo>
                    <a:pt x="45" y="183"/>
                    <a:pt x="23" y="183"/>
                    <a:pt x="23" y="167"/>
                  </a:cubicBezTo>
                  <a:cubicBezTo>
                    <a:pt x="15" y="160"/>
                    <a:pt x="38" y="160"/>
                    <a:pt x="38" y="144"/>
                  </a:cubicBezTo>
                  <a:cubicBezTo>
                    <a:pt x="38" y="137"/>
                    <a:pt x="15" y="122"/>
                    <a:pt x="23" y="114"/>
                  </a:cubicBezTo>
                  <a:cubicBezTo>
                    <a:pt x="38" y="99"/>
                    <a:pt x="61" y="99"/>
                    <a:pt x="84" y="91"/>
                  </a:cubicBezTo>
                  <a:lnTo>
                    <a:pt x="84" y="91"/>
                  </a:lnTo>
                  <a:cubicBezTo>
                    <a:pt x="91" y="99"/>
                    <a:pt x="91" y="114"/>
                    <a:pt x="99" y="114"/>
                  </a:cubicBezTo>
                  <a:cubicBezTo>
                    <a:pt x="122" y="99"/>
                    <a:pt x="122" y="83"/>
                    <a:pt x="137" y="68"/>
                  </a:cubicBezTo>
                  <a:cubicBezTo>
                    <a:pt x="145" y="53"/>
                    <a:pt x="152" y="38"/>
                    <a:pt x="168" y="30"/>
                  </a:cubicBezTo>
                  <a:cubicBezTo>
                    <a:pt x="183" y="30"/>
                    <a:pt x="191" y="53"/>
                    <a:pt x="206" y="53"/>
                  </a:cubicBezTo>
                  <a:cubicBezTo>
                    <a:pt x="229" y="53"/>
                    <a:pt x="259" y="38"/>
                    <a:pt x="282" y="38"/>
                  </a:cubicBezTo>
                  <a:cubicBezTo>
                    <a:pt x="305" y="38"/>
                    <a:pt x="328" y="53"/>
                    <a:pt x="351" y="53"/>
                  </a:cubicBezTo>
                  <a:cubicBezTo>
                    <a:pt x="381" y="45"/>
                    <a:pt x="404" y="30"/>
                    <a:pt x="435" y="22"/>
                  </a:cubicBezTo>
                  <a:cubicBezTo>
                    <a:pt x="450" y="15"/>
                    <a:pt x="465" y="7"/>
                    <a:pt x="481" y="0"/>
                  </a:cubicBezTo>
                  <a:lnTo>
                    <a:pt x="481" y="0"/>
                  </a:lnTo>
                  <a:cubicBezTo>
                    <a:pt x="511" y="22"/>
                    <a:pt x="534" y="61"/>
                    <a:pt x="565" y="76"/>
                  </a:cubicBezTo>
                  <a:cubicBezTo>
                    <a:pt x="580" y="83"/>
                    <a:pt x="603" y="68"/>
                    <a:pt x="626" y="76"/>
                  </a:cubicBezTo>
                  <a:cubicBezTo>
                    <a:pt x="641" y="83"/>
                    <a:pt x="664" y="99"/>
                    <a:pt x="656" y="114"/>
                  </a:cubicBezTo>
                  <a:cubicBezTo>
                    <a:pt x="641" y="137"/>
                    <a:pt x="595" y="106"/>
                    <a:pt x="580" y="129"/>
                  </a:cubicBezTo>
                  <a:cubicBezTo>
                    <a:pt x="557" y="152"/>
                    <a:pt x="573" y="198"/>
                    <a:pt x="573" y="229"/>
                  </a:cubicBezTo>
                  <a:cubicBezTo>
                    <a:pt x="580" y="259"/>
                    <a:pt x="595" y="282"/>
                    <a:pt x="611" y="313"/>
                  </a:cubicBezTo>
                  <a:lnTo>
                    <a:pt x="611" y="313"/>
                  </a:lnTo>
                  <a:cubicBezTo>
                    <a:pt x="595" y="320"/>
                    <a:pt x="580" y="328"/>
                    <a:pt x="565" y="343"/>
                  </a:cubicBezTo>
                  <a:cubicBezTo>
                    <a:pt x="557" y="358"/>
                    <a:pt x="565" y="374"/>
                    <a:pt x="557" y="381"/>
                  </a:cubicBezTo>
                  <a:cubicBezTo>
                    <a:pt x="542" y="404"/>
                    <a:pt x="527" y="427"/>
                    <a:pt x="504" y="435"/>
                  </a:cubicBezTo>
                  <a:cubicBezTo>
                    <a:pt x="473" y="435"/>
                    <a:pt x="450" y="419"/>
                    <a:pt x="420" y="412"/>
                  </a:cubicBezTo>
                  <a:lnTo>
                    <a:pt x="420" y="412"/>
                  </a:lnTo>
                  <a:cubicBezTo>
                    <a:pt x="412" y="397"/>
                    <a:pt x="412" y="374"/>
                    <a:pt x="397" y="358"/>
                  </a:cubicBezTo>
                  <a:cubicBezTo>
                    <a:pt x="381" y="351"/>
                    <a:pt x="366" y="366"/>
                    <a:pt x="351" y="366"/>
                  </a:cubicBezTo>
                  <a:cubicBezTo>
                    <a:pt x="320" y="358"/>
                    <a:pt x="298" y="336"/>
                    <a:pt x="267" y="343"/>
                  </a:cubicBezTo>
                  <a:cubicBezTo>
                    <a:pt x="244" y="343"/>
                    <a:pt x="229" y="374"/>
                    <a:pt x="206" y="381"/>
                  </a:cubicBezTo>
                  <a:cubicBezTo>
                    <a:pt x="191" y="389"/>
                    <a:pt x="168" y="389"/>
                    <a:pt x="145" y="381"/>
                  </a:cubicBezTo>
                  <a:cubicBezTo>
                    <a:pt x="129" y="381"/>
                    <a:pt x="114" y="358"/>
                    <a:pt x="99" y="358"/>
                  </a:cubicBezTo>
                  <a:cubicBezTo>
                    <a:pt x="84" y="351"/>
                    <a:pt x="68" y="358"/>
                    <a:pt x="61" y="358"/>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69" name="Freeform 57">
              <a:extLst>
                <a:ext uri="{FF2B5EF4-FFF2-40B4-BE49-F238E27FC236}">
                  <a16:creationId xmlns:a16="http://schemas.microsoft.com/office/drawing/2014/main" id="{D7AD1278-79E7-487C-B202-FCF19E3DA1EC}"/>
                </a:ext>
              </a:extLst>
            </p:cNvPr>
            <p:cNvSpPr>
              <a:spLocks noChangeArrowheads="1"/>
            </p:cNvSpPr>
            <p:nvPr/>
          </p:nvSpPr>
          <p:spPr bwMode="auto">
            <a:xfrm>
              <a:off x="6805170" y="6696075"/>
              <a:ext cx="231760" cy="223838"/>
            </a:xfrm>
            <a:custGeom>
              <a:avLst/>
              <a:gdLst>
                <a:gd name="T0" fmla="*/ 0 w 643"/>
                <a:gd name="T1" fmla="*/ 367 h 620"/>
                <a:gd name="T2" fmla="*/ 0 w 643"/>
                <a:gd name="T3" fmla="*/ 367 h 620"/>
                <a:gd name="T4" fmla="*/ 85 w 643"/>
                <a:gd name="T5" fmla="*/ 420 h 620"/>
                <a:gd name="T6" fmla="*/ 130 w 643"/>
                <a:gd name="T7" fmla="*/ 474 h 620"/>
                <a:gd name="T8" fmla="*/ 214 w 643"/>
                <a:gd name="T9" fmla="*/ 481 h 620"/>
                <a:gd name="T10" fmla="*/ 291 w 643"/>
                <a:gd name="T11" fmla="*/ 489 h 620"/>
                <a:gd name="T12" fmla="*/ 306 w 643"/>
                <a:gd name="T13" fmla="*/ 558 h 620"/>
                <a:gd name="T14" fmla="*/ 382 w 643"/>
                <a:gd name="T15" fmla="*/ 527 h 620"/>
                <a:gd name="T16" fmla="*/ 405 w 643"/>
                <a:gd name="T17" fmla="*/ 558 h 620"/>
                <a:gd name="T18" fmla="*/ 405 w 643"/>
                <a:gd name="T19" fmla="*/ 596 h 620"/>
                <a:gd name="T20" fmla="*/ 451 w 643"/>
                <a:gd name="T21" fmla="*/ 619 h 620"/>
                <a:gd name="T22" fmla="*/ 451 w 643"/>
                <a:gd name="T23" fmla="*/ 619 h 620"/>
                <a:gd name="T24" fmla="*/ 504 w 643"/>
                <a:gd name="T25" fmla="*/ 589 h 620"/>
                <a:gd name="T26" fmla="*/ 520 w 643"/>
                <a:gd name="T27" fmla="*/ 543 h 620"/>
                <a:gd name="T28" fmla="*/ 581 w 643"/>
                <a:gd name="T29" fmla="*/ 550 h 620"/>
                <a:gd name="T30" fmla="*/ 581 w 643"/>
                <a:gd name="T31" fmla="*/ 550 h 620"/>
                <a:gd name="T32" fmla="*/ 642 w 643"/>
                <a:gd name="T33" fmla="*/ 489 h 620"/>
                <a:gd name="T34" fmla="*/ 589 w 643"/>
                <a:gd name="T35" fmla="*/ 481 h 620"/>
                <a:gd name="T36" fmla="*/ 543 w 643"/>
                <a:gd name="T37" fmla="*/ 474 h 620"/>
                <a:gd name="T38" fmla="*/ 543 w 643"/>
                <a:gd name="T39" fmla="*/ 420 h 620"/>
                <a:gd name="T40" fmla="*/ 550 w 643"/>
                <a:gd name="T41" fmla="*/ 352 h 620"/>
                <a:gd name="T42" fmla="*/ 558 w 643"/>
                <a:gd name="T43" fmla="*/ 291 h 620"/>
                <a:gd name="T44" fmla="*/ 527 w 643"/>
                <a:gd name="T45" fmla="*/ 268 h 620"/>
                <a:gd name="T46" fmla="*/ 443 w 643"/>
                <a:gd name="T47" fmla="*/ 245 h 620"/>
                <a:gd name="T48" fmla="*/ 421 w 643"/>
                <a:gd name="T49" fmla="*/ 199 h 620"/>
                <a:gd name="T50" fmla="*/ 421 w 643"/>
                <a:gd name="T51" fmla="*/ 184 h 620"/>
                <a:gd name="T52" fmla="*/ 512 w 643"/>
                <a:gd name="T53" fmla="*/ 214 h 620"/>
                <a:gd name="T54" fmla="*/ 512 w 643"/>
                <a:gd name="T55" fmla="*/ 153 h 620"/>
                <a:gd name="T56" fmla="*/ 512 w 643"/>
                <a:gd name="T57" fmla="*/ 153 h 620"/>
                <a:gd name="T58" fmla="*/ 482 w 643"/>
                <a:gd name="T59" fmla="*/ 115 h 620"/>
                <a:gd name="T60" fmla="*/ 421 w 643"/>
                <a:gd name="T61" fmla="*/ 107 h 620"/>
                <a:gd name="T62" fmla="*/ 382 w 643"/>
                <a:gd name="T63" fmla="*/ 77 h 620"/>
                <a:gd name="T64" fmla="*/ 337 w 643"/>
                <a:gd name="T65" fmla="*/ 69 h 620"/>
                <a:gd name="T66" fmla="*/ 337 w 643"/>
                <a:gd name="T67" fmla="*/ 92 h 620"/>
                <a:gd name="T68" fmla="*/ 306 w 643"/>
                <a:gd name="T69" fmla="*/ 84 h 620"/>
                <a:gd name="T70" fmla="*/ 268 w 643"/>
                <a:gd name="T71" fmla="*/ 16 h 620"/>
                <a:gd name="T72" fmla="*/ 153 w 643"/>
                <a:gd name="T73" fmla="*/ 31 h 620"/>
                <a:gd name="T74" fmla="*/ 138 w 643"/>
                <a:gd name="T75" fmla="*/ 107 h 620"/>
                <a:gd name="T76" fmla="*/ 168 w 643"/>
                <a:gd name="T77" fmla="*/ 153 h 620"/>
                <a:gd name="T78" fmla="*/ 138 w 643"/>
                <a:gd name="T79" fmla="*/ 168 h 620"/>
                <a:gd name="T80" fmla="*/ 123 w 643"/>
                <a:gd name="T81" fmla="*/ 252 h 620"/>
                <a:gd name="T82" fmla="*/ 85 w 643"/>
                <a:gd name="T83" fmla="*/ 245 h 620"/>
                <a:gd name="T84" fmla="*/ 23 w 643"/>
                <a:gd name="T85" fmla="*/ 298 h 620"/>
                <a:gd name="T86" fmla="*/ 23 w 643"/>
                <a:gd name="T87" fmla="*/ 298 h 620"/>
                <a:gd name="T88" fmla="*/ 23 w 643"/>
                <a:gd name="T89" fmla="*/ 344 h 620"/>
                <a:gd name="T90" fmla="*/ 0 w 643"/>
                <a:gd name="T91" fmla="*/ 367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3" h="620">
                  <a:moveTo>
                    <a:pt x="0" y="367"/>
                  </a:moveTo>
                  <a:lnTo>
                    <a:pt x="0" y="367"/>
                  </a:lnTo>
                  <a:cubicBezTo>
                    <a:pt x="23" y="390"/>
                    <a:pt x="62" y="405"/>
                    <a:pt x="85" y="420"/>
                  </a:cubicBezTo>
                  <a:cubicBezTo>
                    <a:pt x="100" y="436"/>
                    <a:pt x="107" y="466"/>
                    <a:pt x="130" y="474"/>
                  </a:cubicBezTo>
                  <a:cubicBezTo>
                    <a:pt x="153" y="481"/>
                    <a:pt x="184" y="474"/>
                    <a:pt x="214" y="481"/>
                  </a:cubicBezTo>
                  <a:cubicBezTo>
                    <a:pt x="237" y="481"/>
                    <a:pt x="268" y="474"/>
                    <a:pt x="291" y="489"/>
                  </a:cubicBezTo>
                  <a:cubicBezTo>
                    <a:pt x="306" y="504"/>
                    <a:pt x="291" y="550"/>
                    <a:pt x="306" y="558"/>
                  </a:cubicBezTo>
                  <a:cubicBezTo>
                    <a:pt x="337" y="566"/>
                    <a:pt x="352" y="527"/>
                    <a:pt x="382" y="527"/>
                  </a:cubicBezTo>
                  <a:cubicBezTo>
                    <a:pt x="390" y="527"/>
                    <a:pt x="398" y="550"/>
                    <a:pt x="405" y="558"/>
                  </a:cubicBezTo>
                  <a:cubicBezTo>
                    <a:pt x="413" y="573"/>
                    <a:pt x="398" y="589"/>
                    <a:pt x="405" y="596"/>
                  </a:cubicBezTo>
                  <a:cubicBezTo>
                    <a:pt x="413" y="611"/>
                    <a:pt x="436" y="611"/>
                    <a:pt x="451" y="619"/>
                  </a:cubicBezTo>
                  <a:lnTo>
                    <a:pt x="451" y="619"/>
                  </a:lnTo>
                  <a:cubicBezTo>
                    <a:pt x="466" y="611"/>
                    <a:pt x="489" y="604"/>
                    <a:pt x="504" y="589"/>
                  </a:cubicBezTo>
                  <a:cubicBezTo>
                    <a:pt x="512" y="573"/>
                    <a:pt x="504" y="550"/>
                    <a:pt x="520" y="543"/>
                  </a:cubicBezTo>
                  <a:cubicBezTo>
                    <a:pt x="535" y="535"/>
                    <a:pt x="558" y="543"/>
                    <a:pt x="581" y="550"/>
                  </a:cubicBezTo>
                  <a:lnTo>
                    <a:pt x="581" y="550"/>
                  </a:lnTo>
                  <a:cubicBezTo>
                    <a:pt x="604" y="527"/>
                    <a:pt x="642" y="520"/>
                    <a:pt x="642" y="489"/>
                  </a:cubicBezTo>
                  <a:cubicBezTo>
                    <a:pt x="642" y="474"/>
                    <a:pt x="604" y="481"/>
                    <a:pt x="589" y="481"/>
                  </a:cubicBezTo>
                  <a:cubicBezTo>
                    <a:pt x="573" y="481"/>
                    <a:pt x="550" y="481"/>
                    <a:pt x="543" y="474"/>
                  </a:cubicBezTo>
                  <a:cubicBezTo>
                    <a:pt x="527" y="458"/>
                    <a:pt x="535" y="443"/>
                    <a:pt x="543" y="420"/>
                  </a:cubicBezTo>
                  <a:cubicBezTo>
                    <a:pt x="543" y="397"/>
                    <a:pt x="550" y="375"/>
                    <a:pt x="550" y="352"/>
                  </a:cubicBezTo>
                  <a:cubicBezTo>
                    <a:pt x="550" y="336"/>
                    <a:pt x="566" y="314"/>
                    <a:pt x="558" y="291"/>
                  </a:cubicBezTo>
                  <a:cubicBezTo>
                    <a:pt x="558" y="283"/>
                    <a:pt x="543" y="275"/>
                    <a:pt x="527" y="268"/>
                  </a:cubicBezTo>
                  <a:cubicBezTo>
                    <a:pt x="504" y="260"/>
                    <a:pt x="466" y="268"/>
                    <a:pt x="443" y="245"/>
                  </a:cubicBezTo>
                  <a:cubicBezTo>
                    <a:pt x="428" y="237"/>
                    <a:pt x="428" y="222"/>
                    <a:pt x="421" y="199"/>
                  </a:cubicBezTo>
                  <a:lnTo>
                    <a:pt x="421" y="184"/>
                  </a:lnTo>
                  <a:cubicBezTo>
                    <a:pt x="451" y="184"/>
                    <a:pt x="482" y="222"/>
                    <a:pt x="512" y="214"/>
                  </a:cubicBezTo>
                  <a:cubicBezTo>
                    <a:pt x="527" y="206"/>
                    <a:pt x="512" y="176"/>
                    <a:pt x="512" y="153"/>
                  </a:cubicBezTo>
                  <a:lnTo>
                    <a:pt x="512" y="153"/>
                  </a:lnTo>
                  <a:cubicBezTo>
                    <a:pt x="504" y="138"/>
                    <a:pt x="497" y="130"/>
                    <a:pt x="482" y="115"/>
                  </a:cubicBezTo>
                  <a:cubicBezTo>
                    <a:pt x="482" y="115"/>
                    <a:pt x="428" y="107"/>
                    <a:pt x="421" y="107"/>
                  </a:cubicBezTo>
                  <a:lnTo>
                    <a:pt x="382" y="77"/>
                  </a:lnTo>
                  <a:cubicBezTo>
                    <a:pt x="367" y="69"/>
                    <a:pt x="352" y="69"/>
                    <a:pt x="337" y="69"/>
                  </a:cubicBezTo>
                  <a:cubicBezTo>
                    <a:pt x="329" y="69"/>
                    <a:pt x="337" y="84"/>
                    <a:pt x="337" y="92"/>
                  </a:cubicBezTo>
                  <a:cubicBezTo>
                    <a:pt x="321" y="92"/>
                    <a:pt x="314" y="92"/>
                    <a:pt x="306" y="84"/>
                  </a:cubicBezTo>
                  <a:cubicBezTo>
                    <a:pt x="291" y="61"/>
                    <a:pt x="291" y="23"/>
                    <a:pt x="268" y="16"/>
                  </a:cubicBezTo>
                  <a:cubicBezTo>
                    <a:pt x="229" y="0"/>
                    <a:pt x="191" y="23"/>
                    <a:pt x="153" y="31"/>
                  </a:cubicBezTo>
                  <a:cubicBezTo>
                    <a:pt x="153" y="31"/>
                    <a:pt x="138" y="100"/>
                    <a:pt x="138" y="107"/>
                  </a:cubicBezTo>
                  <a:lnTo>
                    <a:pt x="168" y="153"/>
                  </a:lnTo>
                  <a:cubicBezTo>
                    <a:pt x="153" y="161"/>
                    <a:pt x="138" y="153"/>
                    <a:pt x="138" y="168"/>
                  </a:cubicBezTo>
                  <a:cubicBezTo>
                    <a:pt x="123" y="191"/>
                    <a:pt x="138" y="229"/>
                    <a:pt x="123" y="252"/>
                  </a:cubicBezTo>
                  <a:cubicBezTo>
                    <a:pt x="115" y="268"/>
                    <a:pt x="100" y="237"/>
                    <a:pt x="85" y="245"/>
                  </a:cubicBezTo>
                  <a:cubicBezTo>
                    <a:pt x="62" y="252"/>
                    <a:pt x="46" y="283"/>
                    <a:pt x="23" y="298"/>
                  </a:cubicBezTo>
                  <a:lnTo>
                    <a:pt x="23" y="298"/>
                  </a:lnTo>
                  <a:cubicBezTo>
                    <a:pt x="23" y="314"/>
                    <a:pt x="31" y="329"/>
                    <a:pt x="23" y="344"/>
                  </a:cubicBezTo>
                  <a:cubicBezTo>
                    <a:pt x="23" y="352"/>
                    <a:pt x="8" y="359"/>
                    <a:pt x="0" y="367"/>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70" name="Freeform 58">
              <a:extLst>
                <a:ext uri="{FF2B5EF4-FFF2-40B4-BE49-F238E27FC236}">
                  <a16:creationId xmlns:a16="http://schemas.microsoft.com/office/drawing/2014/main" id="{57FC7603-7B8E-4514-B422-A5E2521B0DB9}"/>
                </a:ext>
              </a:extLst>
            </p:cNvPr>
            <p:cNvSpPr>
              <a:spLocks noChangeArrowheads="1"/>
            </p:cNvSpPr>
            <p:nvPr/>
          </p:nvSpPr>
          <p:spPr bwMode="auto">
            <a:xfrm>
              <a:off x="6955972" y="6716713"/>
              <a:ext cx="277795" cy="233362"/>
            </a:xfrm>
            <a:custGeom>
              <a:avLst/>
              <a:gdLst>
                <a:gd name="T0" fmla="*/ 91 w 772"/>
                <a:gd name="T1" fmla="*/ 99 h 650"/>
                <a:gd name="T2" fmla="*/ 91 w 772"/>
                <a:gd name="T3" fmla="*/ 99 h 650"/>
                <a:gd name="T4" fmla="*/ 91 w 772"/>
                <a:gd name="T5" fmla="*/ 160 h 650"/>
                <a:gd name="T6" fmla="*/ 0 w 772"/>
                <a:gd name="T7" fmla="*/ 130 h 650"/>
                <a:gd name="T8" fmla="*/ 0 w 772"/>
                <a:gd name="T9" fmla="*/ 145 h 650"/>
                <a:gd name="T10" fmla="*/ 22 w 772"/>
                <a:gd name="T11" fmla="*/ 191 h 650"/>
                <a:gd name="T12" fmla="*/ 106 w 772"/>
                <a:gd name="T13" fmla="*/ 214 h 650"/>
                <a:gd name="T14" fmla="*/ 137 w 772"/>
                <a:gd name="T15" fmla="*/ 237 h 650"/>
                <a:gd name="T16" fmla="*/ 129 w 772"/>
                <a:gd name="T17" fmla="*/ 298 h 650"/>
                <a:gd name="T18" fmla="*/ 122 w 772"/>
                <a:gd name="T19" fmla="*/ 366 h 650"/>
                <a:gd name="T20" fmla="*/ 122 w 772"/>
                <a:gd name="T21" fmla="*/ 420 h 650"/>
                <a:gd name="T22" fmla="*/ 168 w 772"/>
                <a:gd name="T23" fmla="*/ 427 h 650"/>
                <a:gd name="T24" fmla="*/ 221 w 772"/>
                <a:gd name="T25" fmla="*/ 435 h 650"/>
                <a:gd name="T26" fmla="*/ 160 w 772"/>
                <a:gd name="T27" fmla="*/ 496 h 650"/>
                <a:gd name="T28" fmla="*/ 160 w 772"/>
                <a:gd name="T29" fmla="*/ 496 h 650"/>
                <a:gd name="T30" fmla="*/ 191 w 772"/>
                <a:gd name="T31" fmla="*/ 519 h 650"/>
                <a:gd name="T32" fmla="*/ 229 w 772"/>
                <a:gd name="T33" fmla="*/ 519 h 650"/>
                <a:gd name="T34" fmla="*/ 236 w 772"/>
                <a:gd name="T35" fmla="*/ 580 h 650"/>
                <a:gd name="T36" fmla="*/ 336 w 772"/>
                <a:gd name="T37" fmla="*/ 626 h 650"/>
                <a:gd name="T38" fmla="*/ 336 w 772"/>
                <a:gd name="T39" fmla="*/ 626 h 650"/>
                <a:gd name="T40" fmla="*/ 351 w 772"/>
                <a:gd name="T41" fmla="*/ 649 h 650"/>
                <a:gd name="T42" fmla="*/ 389 w 772"/>
                <a:gd name="T43" fmla="*/ 603 h 650"/>
                <a:gd name="T44" fmla="*/ 420 w 772"/>
                <a:gd name="T45" fmla="*/ 565 h 650"/>
                <a:gd name="T46" fmla="*/ 458 w 772"/>
                <a:gd name="T47" fmla="*/ 588 h 650"/>
                <a:gd name="T48" fmla="*/ 534 w 772"/>
                <a:gd name="T49" fmla="*/ 573 h 650"/>
                <a:gd name="T50" fmla="*/ 603 w 772"/>
                <a:gd name="T51" fmla="*/ 588 h 650"/>
                <a:gd name="T52" fmla="*/ 687 w 772"/>
                <a:gd name="T53" fmla="*/ 557 h 650"/>
                <a:gd name="T54" fmla="*/ 733 w 772"/>
                <a:gd name="T55" fmla="*/ 535 h 650"/>
                <a:gd name="T56" fmla="*/ 733 w 772"/>
                <a:gd name="T57" fmla="*/ 535 h 650"/>
                <a:gd name="T58" fmla="*/ 771 w 772"/>
                <a:gd name="T59" fmla="*/ 466 h 650"/>
                <a:gd name="T60" fmla="*/ 733 w 772"/>
                <a:gd name="T61" fmla="*/ 450 h 650"/>
                <a:gd name="T62" fmla="*/ 740 w 772"/>
                <a:gd name="T63" fmla="*/ 336 h 650"/>
                <a:gd name="T64" fmla="*/ 679 w 772"/>
                <a:gd name="T65" fmla="*/ 237 h 650"/>
                <a:gd name="T66" fmla="*/ 733 w 772"/>
                <a:gd name="T67" fmla="*/ 206 h 650"/>
                <a:gd name="T68" fmla="*/ 725 w 772"/>
                <a:gd name="T69" fmla="*/ 107 h 650"/>
                <a:gd name="T70" fmla="*/ 748 w 772"/>
                <a:gd name="T71" fmla="*/ 68 h 650"/>
                <a:gd name="T72" fmla="*/ 702 w 772"/>
                <a:gd name="T73" fmla="*/ 15 h 650"/>
                <a:gd name="T74" fmla="*/ 603 w 772"/>
                <a:gd name="T75" fmla="*/ 7 h 650"/>
                <a:gd name="T76" fmla="*/ 557 w 772"/>
                <a:gd name="T77" fmla="*/ 53 h 650"/>
                <a:gd name="T78" fmla="*/ 527 w 772"/>
                <a:gd name="T79" fmla="*/ 99 h 650"/>
                <a:gd name="T80" fmla="*/ 443 w 772"/>
                <a:gd name="T81" fmla="*/ 91 h 650"/>
                <a:gd name="T82" fmla="*/ 366 w 772"/>
                <a:gd name="T83" fmla="*/ 114 h 650"/>
                <a:gd name="T84" fmla="*/ 328 w 772"/>
                <a:gd name="T85" fmla="*/ 99 h 650"/>
                <a:gd name="T86" fmla="*/ 305 w 772"/>
                <a:gd name="T87" fmla="*/ 114 h 650"/>
                <a:gd name="T88" fmla="*/ 221 w 772"/>
                <a:gd name="T89" fmla="*/ 107 h 650"/>
                <a:gd name="T90" fmla="*/ 129 w 772"/>
                <a:gd name="T91" fmla="*/ 76 h 650"/>
                <a:gd name="T92" fmla="*/ 91 w 772"/>
                <a:gd name="T93" fmla="*/ 9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2" h="650">
                  <a:moveTo>
                    <a:pt x="91" y="99"/>
                  </a:moveTo>
                  <a:lnTo>
                    <a:pt x="91" y="99"/>
                  </a:lnTo>
                  <a:cubicBezTo>
                    <a:pt x="91" y="122"/>
                    <a:pt x="106" y="152"/>
                    <a:pt x="91" y="160"/>
                  </a:cubicBezTo>
                  <a:cubicBezTo>
                    <a:pt x="61" y="168"/>
                    <a:pt x="30" y="130"/>
                    <a:pt x="0" y="130"/>
                  </a:cubicBezTo>
                  <a:lnTo>
                    <a:pt x="0" y="145"/>
                  </a:lnTo>
                  <a:cubicBezTo>
                    <a:pt x="7" y="168"/>
                    <a:pt x="7" y="183"/>
                    <a:pt x="22" y="191"/>
                  </a:cubicBezTo>
                  <a:cubicBezTo>
                    <a:pt x="45" y="214"/>
                    <a:pt x="83" y="206"/>
                    <a:pt x="106" y="214"/>
                  </a:cubicBezTo>
                  <a:cubicBezTo>
                    <a:pt x="122" y="221"/>
                    <a:pt x="137" y="229"/>
                    <a:pt x="137" y="237"/>
                  </a:cubicBezTo>
                  <a:cubicBezTo>
                    <a:pt x="145" y="260"/>
                    <a:pt x="129" y="282"/>
                    <a:pt x="129" y="298"/>
                  </a:cubicBezTo>
                  <a:cubicBezTo>
                    <a:pt x="129" y="321"/>
                    <a:pt x="122" y="343"/>
                    <a:pt x="122" y="366"/>
                  </a:cubicBezTo>
                  <a:cubicBezTo>
                    <a:pt x="114" y="389"/>
                    <a:pt x="106" y="404"/>
                    <a:pt x="122" y="420"/>
                  </a:cubicBezTo>
                  <a:cubicBezTo>
                    <a:pt x="129" y="427"/>
                    <a:pt x="152" y="427"/>
                    <a:pt x="168" y="427"/>
                  </a:cubicBezTo>
                  <a:cubicBezTo>
                    <a:pt x="183" y="427"/>
                    <a:pt x="221" y="420"/>
                    <a:pt x="221" y="435"/>
                  </a:cubicBezTo>
                  <a:cubicBezTo>
                    <a:pt x="221" y="466"/>
                    <a:pt x="183" y="473"/>
                    <a:pt x="160" y="496"/>
                  </a:cubicBezTo>
                  <a:lnTo>
                    <a:pt x="160" y="496"/>
                  </a:lnTo>
                  <a:cubicBezTo>
                    <a:pt x="168" y="504"/>
                    <a:pt x="183" y="512"/>
                    <a:pt x="191" y="519"/>
                  </a:cubicBezTo>
                  <a:cubicBezTo>
                    <a:pt x="206" y="519"/>
                    <a:pt x="221" y="512"/>
                    <a:pt x="229" y="519"/>
                  </a:cubicBezTo>
                  <a:cubicBezTo>
                    <a:pt x="236" y="535"/>
                    <a:pt x="221" y="565"/>
                    <a:pt x="236" y="580"/>
                  </a:cubicBezTo>
                  <a:cubicBezTo>
                    <a:pt x="267" y="611"/>
                    <a:pt x="305" y="611"/>
                    <a:pt x="336" y="626"/>
                  </a:cubicBezTo>
                  <a:lnTo>
                    <a:pt x="336" y="626"/>
                  </a:lnTo>
                  <a:cubicBezTo>
                    <a:pt x="343" y="634"/>
                    <a:pt x="343" y="649"/>
                    <a:pt x="351" y="649"/>
                  </a:cubicBezTo>
                  <a:cubicBezTo>
                    <a:pt x="374" y="634"/>
                    <a:pt x="374" y="618"/>
                    <a:pt x="389" y="603"/>
                  </a:cubicBezTo>
                  <a:cubicBezTo>
                    <a:pt x="397" y="588"/>
                    <a:pt x="404" y="573"/>
                    <a:pt x="420" y="565"/>
                  </a:cubicBezTo>
                  <a:cubicBezTo>
                    <a:pt x="435" y="565"/>
                    <a:pt x="443" y="588"/>
                    <a:pt x="458" y="588"/>
                  </a:cubicBezTo>
                  <a:cubicBezTo>
                    <a:pt x="481" y="588"/>
                    <a:pt x="511" y="573"/>
                    <a:pt x="534" y="573"/>
                  </a:cubicBezTo>
                  <a:cubicBezTo>
                    <a:pt x="557" y="573"/>
                    <a:pt x="580" y="588"/>
                    <a:pt x="603" y="588"/>
                  </a:cubicBezTo>
                  <a:cubicBezTo>
                    <a:pt x="633" y="580"/>
                    <a:pt x="656" y="565"/>
                    <a:pt x="687" y="557"/>
                  </a:cubicBezTo>
                  <a:cubicBezTo>
                    <a:pt x="702" y="550"/>
                    <a:pt x="717" y="542"/>
                    <a:pt x="733" y="535"/>
                  </a:cubicBezTo>
                  <a:lnTo>
                    <a:pt x="733" y="535"/>
                  </a:lnTo>
                  <a:cubicBezTo>
                    <a:pt x="748" y="512"/>
                    <a:pt x="771" y="489"/>
                    <a:pt x="771" y="466"/>
                  </a:cubicBezTo>
                  <a:cubicBezTo>
                    <a:pt x="771" y="458"/>
                    <a:pt x="740" y="458"/>
                    <a:pt x="733" y="450"/>
                  </a:cubicBezTo>
                  <a:cubicBezTo>
                    <a:pt x="725" y="412"/>
                    <a:pt x="756" y="374"/>
                    <a:pt x="740" y="336"/>
                  </a:cubicBezTo>
                  <a:cubicBezTo>
                    <a:pt x="733" y="298"/>
                    <a:pt x="679" y="275"/>
                    <a:pt x="679" y="237"/>
                  </a:cubicBezTo>
                  <a:cubicBezTo>
                    <a:pt x="679" y="214"/>
                    <a:pt x="725" y="229"/>
                    <a:pt x="733" y="206"/>
                  </a:cubicBezTo>
                  <a:cubicBezTo>
                    <a:pt x="748" y="175"/>
                    <a:pt x="725" y="137"/>
                    <a:pt x="725" y="107"/>
                  </a:cubicBezTo>
                  <a:cubicBezTo>
                    <a:pt x="733" y="91"/>
                    <a:pt x="756" y="84"/>
                    <a:pt x="748" y="68"/>
                  </a:cubicBezTo>
                  <a:cubicBezTo>
                    <a:pt x="740" y="46"/>
                    <a:pt x="725" y="23"/>
                    <a:pt x="702" y="15"/>
                  </a:cubicBezTo>
                  <a:cubicBezTo>
                    <a:pt x="672" y="7"/>
                    <a:pt x="633" y="0"/>
                    <a:pt x="603" y="7"/>
                  </a:cubicBezTo>
                  <a:cubicBezTo>
                    <a:pt x="580" y="15"/>
                    <a:pt x="572" y="38"/>
                    <a:pt x="557" y="53"/>
                  </a:cubicBezTo>
                  <a:cubicBezTo>
                    <a:pt x="550" y="68"/>
                    <a:pt x="542" y="91"/>
                    <a:pt x="527" y="99"/>
                  </a:cubicBezTo>
                  <a:cubicBezTo>
                    <a:pt x="504" y="107"/>
                    <a:pt x="465" y="91"/>
                    <a:pt x="443" y="91"/>
                  </a:cubicBezTo>
                  <a:cubicBezTo>
                    <a:pt x="412" y="99"/>
                    <a:pt x="389" y="114"/>
                    <a:pt x="366" y="114"/>
                  </a:cubicBezTo>
                  <a:cubicBezTo>
                    <a:pt x="351" y="114"/>
                    <a:pt x="343" y="99"/>
                    <a:pt x="328" y="99"/>
                  </a:cubicBezTo>
                  <a:cubicBezTo>
                    <a:pt x="320" y="99"/>
                    <a:pt x="313" y="114"/>
                    <a:pt x="305" y="114"/>
                  </a:cubicBezTo>
                  <a:cubicBezTo>
                    <a:pt x="275" y="122"/>
                    <a:pt x="252" y="114"/>
                    <a:pt x="221" y="107"/>
                  </a:cubicBezTo>
                  <a:cubicBezTo>
                    <a:pt x="191" y="99"/>
                    <a:pt x="160" y="76"/>
                    <a:pt x="129" y="76"/>
                  </a:cubicBezTo>
                  <a:cubicBezTo>
                    <a:pt x="114" y="76"/>
                    <a:pt x="106" y="91"/>
                    <a:pt x="91" y="99"/>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71" name="Freeform 59">
              <a:extLst>
                <a:ext uri="{FF2B5EF4-FFF2-40B4-BE49-F238E27FC236}">
                  <a16:creationId xmlns:a16="http://schemas.microsoft.com/office/drawing/2014/main" id="{A7470100-8375-4F78-8968-8A25B9526B36}"/>
                </a:ext>
              </a:extLst>
            </p:cNvPr>
            <p:cNvSpPr>
              <a:spLocks noChangeArrowheads="1"/>
            </p:cNvSpPr>
            <p:nvPr/>
          </p:nvSpPr>
          <p:spPr bwMode="auto">
            <a:xfrm>
              <a:off x="6224183" y="6443663"/>
              <a:ext cx="592098" cy="696912"/>
            </a:xfrm>
            <a:custGeom>
              <a:avLst/>
              <a:gdLst>
                <a:gd name="T0" fmla="*/ 343 w 1643"/>
                <a:gd name="T1" fmla="*/ 146 h 1934"/>
                <a:gd name="T2" fmla="*/ 252 w 1643"/>
                <a:gd name="T3" fmla="*/ 581 h 1934"/>
                <a:gd name="T4" fmla="*/ 38 w 1643"/>
                <a:gd name="T5" fmla="*/ 909 h 1934"/>
                <a:gd name="T6" fmla="*/ 122 w 1643"/>
                <a:gd name="T7" fmla="*/ 917 h 1934"/>
                <a:gd name="T8" fmla="*/ 160 w 1643"/>
                <a:gd name="T9" fmla="*/ 1032 h 1934"/>
                <a:gd name="T10" fmla="*/ 137 w 1643"/>
                <a:gd name="T11" fmla="*/ 1123 h 1934"/>
                <a:gd name="T12" fmla="*/ 30 w 1643"/>
                <a:gd name="T13" fmla="*/ 1169 h 1934"/>
                <a:gd name="T14" fmla="*/ 30 w 1643"/>
                <a:gd name="T15" fmla="*/ 1177 h 1934"/>
                <a:gd name="T16" fmla="*/ 382 w 1643"/>
                <a:gd name="T17" fmla="*/ 1284 h 1934"/>
                <a:gd name="T18" fmla="*/ 237 w 1643"/>
                <a:gd name="T19" fmla="*/ 1398 h 1934"/>
                <a:gd name="T20" fmla="*/ 198 w 1643"/>
                <a:gd name="T21" fmla="*/ 1574 h 1934"/>
                <a:gd name="T22" fmla="*/ 91 w 1643"/>
                <a:gd name="T23" fmla="*/ 1658 h 1934"/>
                <a:gd name="T24" fmla="*/ 91 w 1643"/>
                <a:gd name="T25" fmla="*/ 1734 h 1934"/>
                <a:gd name="T26" fmla="*/ 168 w 1643"/>
                <a:gd name="T27" fmla="*/ 1849 h 1934"/>
                <a:gd name="T28" fmla="*/ 183 w 1643"/>
                <a:gd name="T29" fmla="*/ 1750 h 1934"/>
                <a:gd name="T30" fmla="*/ 321 w 1643"/>
                <a:gd name="T31" fmla="*/ 1834 h 1934"/>
                <a:gd name="T32" fmla="*/ 313 w 1643"/>
                <a:gd name="T33" fmla="*/ 1887 h 1934"/>
                <a:gd name="T34" fmla="*/ 427 w 1643"/>
                <a:gd name="T35" fmla="*/ 1933 h 1934"/>
                <a:gd name="T36" fmla="*/ 481 w 1643"/>
                <a:gd name="T37" fmla="*/ 1826 h 1934"/>
                <a:gd name="T38" fmla="*/ 573 w 1643"/>
                <a:gd name="T39" fmla="*/ 1849 h 1934"/>
                <a:gd name="T40" fmla="*/ 603 w 1643"/>
                <a:gd name="T41" fmla="*/ 1750 h 1934"/>
                <a:gd name="T42" fmla="*/ 618 w 1643"/>
                <a:gd name="T43" fmla="*/ 1650 h 1934"/>
                <a:gd name="T44" fmla="*/ 733 w 1643"/>
                <a:gd name="T45" fmla="*/ 1673 h 1934"/>
                <a:gd name="T46" fmla="*/ 779 w 1643"/>
                <a:gd name="T47" fmla="*/ 1620 h 1934"/>
                <a:gd name="T48" fmla="*/ 901 w 1643"/>
                <a:gd name="T49" fmla="*/ 1582 h 1934"/>
                <a:gd name="T50" fmla="*/ 878 w 1643"/>
                <a:gd name="T51" fmla="*/ 1475 h 1934"/>
                <a:gd name="T52" fmla="*/ 840 w 1643"/>
                <a:gd name="T53" fmla="*/ 1330 h 1934"/>
                <a:gd name="T54" fmla="*/ 855 w 1643"/>
                <a:gd name="T55" fmla="*/ 1223 h 1934"/>
                <a:gd name="T56" fmla="*/ 962 w 1643"/>
                <a:gd name="T57" fmla="*/ 1184 h 1934"/>
                <a:gd name="T58" fmla="*/ 1023 w 1643"/>
                <a:gd name="T59" fmla="*/ 1307 h 1934"/>
                <a:gd name="T60" fmla="*/ 1115 w 1643"/>
                <a:gd name="T61" fmla="*/ 1429 h 1934"/>
                <a:gd name="T62" fmla="*/ 1130 w 1643"/>
                <a:gd name="T63" fmla="*/ 1475 h 1934"/>
                <a:gd name="T64" fmla="*/ 1229 w 1643"/>
                <a:gd name="T65" fmla="*/ 1490 h 1934"/>
                <a:gd name="T66" fmla="*/ 1283 w 1643"/>
                <a:gd name="T67" fmla="*/ 1612 h 1934"/>
                <a:gd name="T68" fmla="*/ 1283 w 1643"/>
                <a:gd name="T69" fmla="*/ 1521 h 1934"/>
                <a:gd name="T70" fmla="*/ 1413 w 1643"/>
                <a:gd name="T71" fmla="*/ 1536 h 1934"/>
                <a:gd name="T72" fmla="*/ 1443 w 1643"/>
                <a:gd name="T73" fmla="*/ 1498 h 1934"/>
                <a:gd name="T74" fmla="*/ 1474 w 1643"/>
                <a:gd name="T75" fmla="*/ 1452 h 1934"/>
                <a:gd name="T76" fmla="*/ 1504 w 1643"/>
                <a:gd name="T77" fmla="*/ 1261 h 1934"/>
                <a:gd name="T78" fmla="*/ 1512 w 1643"/>
                <a:gd name="T79" fmla="*/ 1131 h 1934"/>
                <a:gd name="T80" fmla="*/ 1611 w 1643"/>
                <a:gd name="T81" fmla="*/ 1070 h 1934"/>
                <a:gd name="T82" fmla="*/ 1634 w 1643"/>
                <a:gd name="T83" fmla="*/ 1001 h 1934"/>
                <a:gd name="T84" fmla="*/ 1489 w 1643"/>
                <a:gd name="T85" fmla="*/ 795 h 1934"/>
                <a:gd name="T86" fmla="*/ 1398 w 1643"/>
                <a:gd name="T87" fmla="*/ 680 h 1934"/>
                <a:gd name="T88" fmla="*/ 1275 w 1643"/>
                <a:gd name="T89" fmla="*/ 665 h 1934"/>
                <a:gd name="T90" fmla="*/ 1153 w 1643"/>
                <a:gd name="T91" fmla="*/ 482 h 1934"/>
                <a:gd name="T92" fmla="*/ 977 w 1643"/>
                <a:gd name="T93" fmla="*/ 436 h 1934"/>
                <a:gd name="T94" fmla="*/ 871 w 1643"/>
                <a:gd name="T95" fmla="*/ 275 h 1934"/>
                <a:gd name="T96" fmla="*/ 954 w 1643"/>
                <a:gd name="T97" fmla="*/ 123 h 1934"/>
                <a:gd name="T98" fmla="*/ 1008 w 1643"/>
                <a:gd name="T99" fmla="*/ 23 h 1934"/>
                <a:gd name="T100" fmla="*/ 909 w 1643"/>
                <a:gd name="T101" fmla="*/ 16 h 1934"/>
                <a:gd name="T102" fmla="*/ 718 w 1643"/>
                <a:gd name="T103" fmla="*/ 69 h 1934"/>
                <a:gd name="T104" fmla="*/ 580 w 1643"/>
                <a:gd name="T105" fmla="*/ 146 h 1934"/>
                <a:gd name="T106" fmla="*/ 458 w 1643"/>
                <a:gd name="T107" fmla="*/ 77 h 1934"/>
                <a:gd name="T108" fmla="*/ 343 w 1643"/>
                <a:gd name="T109" fmla="*/ 146 h 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43" h="1934">
                  <a:moveTo>
                    <a:pt x="343" y="146"/>
                  </a:moveTo>
                  <a:lnTo>
                    <a:pt x="343" y="146"/>
                  </a:lnTo>
                  <a:cubicBezTo>
                    <a:pt x="374" y="245"/>
                    <a:pt x="420" y="360"/>
                    <a:pt x="305" y="405"/>
                  </a:cubicBezTo>
                  <a:cubicBezTo>
                    <a:pt x="267" y="421"/>
                    <a:pt x="221" y="566"/>
                    <a:pt x="252" y="581"/>
                  </a:cubicBezTo>
                  <a:cubicBezTo>
                    <a:pt x="382" y="650"/>
                    <a:pt x="168" y="795"/>
                    <a:pt x="84" y="803"/>
                  </a:cubicBezTo>
                  <a:cubicBezTo>
                    <a:pt x="0" y="803"/>
                    <a:pt x="38" y="856"/>
                    <a:pt x="38" y="909"/>
                  </a:cubicBezTo>
                  <a:lnTo>
                    <a:pt x="38" y="909"/>
                  </a:lnTo>
                  <a:cubicBezTo>
                    <a:pt x="68" y="909"/>
                    <a:pt x="91" y="902"/>
                    <a:pt x="122" y="917"/>
                  </a:cubicBezTo>
                  <a:cubicBezTo>
                    <a:pt x="137" y="925"/>
                    <a:pt x="137" y="955"/>
                    <a:pt x="145" y="971"/>
                  </a:cubicBezTo>
                  <a:cubicBezTo>
                    <a:pt x="153" y="994"/>
                    <a:pt x="153" y="1017"/>
                    <a:pt x="160" y="1032"/>
                  </a:cubicBezTo>
                  <a:cubicBezTo>
                    <a:pt x="160" y="1047"/>
                    <a:pt x="175" y="1062"/>
                    <a:pt x="168" y="1078"/>
                  </a:cubicBezTo>
                  <a:cubicBezTo>
                    <a:pt x="168" y="1100"/>
                    <a:pt x="145" y="1108"/>
                    <a:pt x="137" y="1123"/>
                  </a:cubicBezTo>
                  <a:cubicBezTo>
                    <a:pt x="122" y="1131"/>
                    <a:pt x="122" y="1146"/>
                    <a:pt x="107" y="1154"/>
                  </a:cubicBezTo>
                  <a:cubicBezTo>
                    <a:pt x="84" y="1161"/>
                    <a:pt x="53" y="1161"/>
                    <a:pt x="30" y="1169"/>
                  </a:cubicBezTo>
                  <a:lnTo>
                    <a:pt x="30" y="1169"/>
                  </a:lnTo>
                  <a:lnTo>
                    <a:pt x="30" y="1177"/>
                  </a:lnTo>
                  <a:cubicBezTo>
                    <a:pt x="38" y="1375"/>
                    <a:pt x="267" y="1284"/>
                    <a:pt x="382" y="1284"/>
                  </a:cubicBezTo>
                  <a:lnTo>
                    <a:pt x="382" y="1284"/>
                  </a:lnTo>
                  <a:cubicBezTo>
                    <a:pt x="343" y="1284"/>
                    <a:pt x="275" y="1360"/>
                    <a:pt x="237" y="1398"/>
                  </a:cubicBezTo>
                  <a:lnTo>
                    <a:pt x="237" y="1398"/>
                  </a:lnTo>
                  <a:cubicBezTo>
                    <a:pt x="244" y="1414"/>
                    <a:pt x="252" y="1436"/>
                    <a:pt x="252" y="1459"/>
                  </a:cubicBezTo>
                  <a:cubicBezTo>
                    <a:pt x="244" y="1498"/>
                    <a:pt x="229" y="1544"/>
                    <a:pt x="198" y="1574"/>
                  </a:cubicBezTo>
                  <a:cubicBezTo>
                    <a:pt x="191" y="1582"/>
                    <a:pt x="168" y="1566"/>
                    <a:pt x="153" y="1574"/>
                  </a:cubicBezTo>
                  <a:cubicBezTo>
                    <a:pt x="130" y="1597"/>
                    <a:pt x="99" y="1620"/>
                    <a:pt x="91" y="1658"/>
                  </a:cubicBezTo>
                  <a:cubicBezTo>
                    <a:pt x="91" y="1673"/>
                    <a:pt x="130" y="1681"/>
                    <a:pt x="122" y="1696"/>
                  </a:cubicBezTo>
                  <a:cubicBezTo>
                    <a:pt x="122" y="1711"/>
                    <a:pt x="99" y="1719"/>
                    <a:pt x="91" y="1734"/>
                  </a:cubicBezTo>
                  <a:cubicBezTo>
                    <a:pt x="84" y="1750"/>
                    <a:pt x="76" y="1773"/>
                    <a:pt x="84" y="1788"/>
                  </a:cubicBezTo>
                  <a:cubicBezTo>
                    <a:pt x="107" y="1819"/>
                    <a:pt x="137" y="1834"/>
                    <a:pt x="168" y="1849"/>
                  </a:cubicBezTo>
                  <a:cubicBezTo>
                    <a:pt x="183" y="1857"/>
                    <a:pt x="214" y="1864"/>
                    <a:pt x="214" y="1849"/>
                  </a:cubicBezTo>
                  <a:cubicBezTo>
                    <a:pt x="214" y="1819"/>
                    <a:pt x="153" y="1773"/>
                    <a:pt x="183" y="1750"/>
                  </a:cubicBezTo>
                  <a:cubicBezTo>
                    <a:pt x="214" y="1734"/>
                    <a:pt x="229" y="1803"/>
                    <a:pt x="260" y="1819"/>
                  </a:cubicBezTo>
                  <a:cubicBezTo>
                    <a:pt x="275" y="1826"/>
                    <a:pt x="305" y="1819"/>
                    <a:pt x="321" y="1834"/>
                  </a:cubicBezTo>
                  <a:cubicBezTo>
                    <a:pt x="336" y="1849"/>
                    <a:pt x="321" y="1872"/>
                    <a:pt x="313" y="1887"/>
                  </a:cubicBezTo>
                  <a:lnTo>
                    <a:pt x="313" y="1887"/>
                  </a:lnTo>
                  <a:cubicBezTo>
                    <a:pt x="427" y="1933"/>
                    <a:pt x="427" y="1933"/>
                    <a:pt x="427" y="1933"/>
                  </a:cubicBezTo>
                  <a:lnTo>
                    <a:pt x="427" y="1933"/>
                  </a:lnTo>
                  <a:cubicBezTo>
                    <a:pt x="427" y="1918"/>
                    <a:pt x="420" y="1895"/>
                    <a:pt x="427" y="1872"/>
                  </a:cubicBezTo>
                  <a:cubicBezTo>
                    <a:pt x="443" y="1857"/>
                    <a:pt x="458" y="1834"/>
                    <a:pt x="481" y="1826"/>
                  </a:cubicBezTo>
                  <a:cubicBezTo>
                    <a:pt x="496" y="1826"/>
                    <a:pt x="496" y="1864"/>
                    <a:pt x="512" y="1872"/>
                  </a:cubicBezTo>
                  <a:cubicBezTo>
                    <a:pt x="535" y="1872"/>
                    <a:pt x="550" y="1857"/>
                    <a:pt x="573" y="1849"/>
                  </a:cubicBezTo>
                  <a:lnTo>
                    <a:pt x="573" y="1849"/>
                  </a:lnTo>
                  <a:cubicBezTo>
                    <a:pt x="580" y="1819"/>
                    <a:pt x="603" y="1788"/>
                    <a:pt x="603" y="1750"/>
                  </a:cubicBezTo>
                  <a:cubicBezTo>
                    <a:pt x="611" y="1734"/>
                    <a:pt x="596" y="1711"/>
                    <a:pt x="596" y="1696"/>
                  </a:cubicBezTo>
                  <a:lnTo>
                    <a:pt x="618" y="1650"/>
                  </a:lnTo>
                  <a:lnTo>
                    <a:pt x="702" y="1620"/>
                  </a:lnTo>
                  <a:cubicBezTo>
                    <a:pt x="710" y="1635"/>
                    <a:pt x="718" y="1650"/>
                    <a:pt x="733" y="1673"/>
                  </a:cubicBezTo>
                  <a:lnTo>
                    <a:pt x="733" y="1673"/>
                  </a:lnTo>
                  <a:cubicBezTo>
                    <a:pt x="748" y="1650"/>
                    <a:pt x="756" y="1620"/>
                    <a:pt x="779" y="1620"/>
                  </a:cubicBezTo>
                  <a:cubicBezTo>
                    <a:pt x="802" y="1612"/>
                    <a:pt x="810" y="1658"/>
                    <a:pt x="825" y="1658"/>
                  </a:cubicBezTo>
                  <a:cubicBezTo>
                    <a:pt x="863" y="1643"/>
                    <a:pt x="878" y="1605"/>
                    <a:pt x="901" y="1582"/>
                  </a:cubicBezTo>
                  <a:lnTo>
                    <a:pt x="901" y="1582"/>
                  </a:lnTo>
                  <a:cubicBezTo>
                    <a:pt x="893" y="1544"/>
                    <a:pt x="878" y="1513"/>
                    <a:pt x="878" y="1475"/>
                  </a:cubicBezTo>
                  <a:cubicBezTo>
                    <a:pt x="878" y="1444"/>
                    <a:pt x="909" y="1421"/>
                    <a:pt x="909" y="1398"/>
                  </a:cubicBezTo>
                  <a:cubicBezTo>
                    <a:pt x="901" y="1368"/>
                    <a:pt x="855" y="1360"/>
                    <a:pt x="840" y="1330"/>
                  </a:cubicBezTo>
                  <a:cubicBezTo>
                    <a:pt x="832" y="1314"/>
                    <a:pt x="840" y="1284"/>
                    <a:pt x="840" y="1261"/>
                  </a:cubicBezTo>
                  <a:cubicBezTo>
                    <a:pt x="848" y="1253"/>
                    <a:pt x="840" y="1230"/>
                    <a:pt x="855" y="1223"/>
                  </a:cubicBezTo>
                  <a:cubicBezTo>
                    <a:pt x="871" y="1207"/>
                    <a:pt x="901" y="1223"/>
                    <a:pt x="916" y="1215"/>
                  </a:cubicBezTo>
                  <a:cubicBezTo>
                    <a:pt x="932" y="1207"/>
                    <a:pt x="939" y="1184"/>
                    <a:pt x="962" y="1184"/>
                  </a:cubicBezTo>
                  <a:cubicBezTo>
                    <a:pt x="977" y="1184"/>
                    <a:pt x="993" y="1200"/>
                    <a:pt x="1008" y="1215"/>
                  </a:cubicBezTo>
                  <a:lnTo>
                    <a:pt x="1023" y="1307"/>
                  </a:lnTo>
                  <a:cubicBezTo>
                    <a:pt x="1023" y="1314"/>
                    <a:pt x="1077" y="1414"/>
                    <a:pt x="1077" y="1414"/>
                  </a:cubicBezTo>
                  <a:cubicBezTo>
                    <a:pt x="1092" y="1414"/>
                    <a:pt x="1107" y="1414"/>
                    <a:pt x="1115" y="1429"/>
                  </a:cubicBezTo>
                  <a:cubicBezTo>
                    <a:pt x="1123" y="1436"/>
                    <a:pt x="1123" y="1459"/>
                    <a:pt x="1130" y="1475"/>
                  </a:cubicBezTo>
                  <a:lnTo>
                    <a:pt x="1130" y="1475"/>
                  </a:lnTo>
                  <a:cubicBezTo>
                    <a:pt x="1153" y="1490"/>
                    <a:pt x="1176" y="1505"/>
                    <a:pt x="1199" y="1505"/>
                  </a:cubicBezTo>
                  <a:cubicBezTo>
                    <a:pt x="1214" y="1513"/>
                    <a:pt x="1222" y="1475"/>
                    <a:pt x="1229" y="1490"/>
                  </a:cubicBezTo>
                  <a:cubicBezTo>
                    <a:pt x="1245" y="1513"/>
                    <a:pt x="1237" y="1559"/>
                    <a:pt x="1252" y="1589"/>
                  </a:cubicBezTo>
                  <a:cubicBezTo>
                    <a:pt x="1260" y="1605"/>
                    <a:pt x="1275" y="1605"/>
                    <a:pt x="1283" y="1612"/>
                  </a:cubicBezTo>
                  <a:lnTo>
                    <a:pt x="1283" y="1612"/>
                  </a:lnTo>
                  <a:cubicBezTo>
                    <a:pt x="1283" y="1582"/>
                    <a:pt x="1268" y="1544"/>
                    <a:pt x="1283" y="1521"/>
                  </a:cubicBezTo>
                  <a:cubicBezTo>
                    <a:pt x="1298" y="1490"/>
                    <a:pt x="1329" y="1467"/>
                    <a:pt x="1359" y="1475"/>
                  </a:cubicBezTo>
                  <a:cubicBezTo>
                    <a:pt x="1390" y="1475"/>
                    <a:pt x="1390" y="1521"/>
                    <a:pt x="1413" y="1536"/>
                  </a:cubicBezTo>
                  <a:cubicBezTo>
                    <a:pt x="1428" y="1551"/>
                    <a:pt x="1443" y="1566"/>
                    <a:pt x="1451" y="1559"/>
                  </a:cubicBezTo>
                  <a:cubicBezTo>
                    <a:pt x="1466" y="1544"/>
                    <a:pt x="1436" y="1513"/>
                    <a:pt x="1443" y="1498"/>
                  </a:cubicBezTo>
                  <a:cubicBezTo>
                    <a:pt x="1443" y="1482"/>
                    <a:pt x="1466" y="1467"/>
                    <a:pt x="1474" y="1452"/>
                  </a:cubicBezTo>
                  <a:lnTo>
                    <a:pt x="1474" y="1452"/>
                  </a:lnTo>
                  <a:cubicBezTo>
                    <a:pt x="1459" y="1414"/>
                    <a:pt x="1428" y="1375"/>
                    <a:pt x="1436" y="1330"/>
                  </a:cubicBezTo>
                  <a:cubicBezTo>
                    <a:pt x="1436" y="1299"/>
                    <a:pt x="1489" y="1292"/>
                    <a:pt x="1504" y="1261"/>
                  </a:cubicBezTo>
                  <a:cubicBezTo>
                    <a:pt x="1512" y="1238"/>
                    <a:pt x="1497" y="1200"/>
                    <a:pt x="1504" y="1177"/>
                  </a:cubicBezTo>
                  <a:cubicBezTo>
                    <a:pt x="1504" y="1161"/>
                    <a:pt x="1504" y="1139"/>
                    <a:pt x="1512" y="1131"/>
                  </a:cubicBezTo>
                  <a:cubicBezTo>
                    <a:pt x="1543" y="1108"/>
                    <a:pt x="1581" y="1093"/>
                    <a:pt x="1611" y="1070"/>
                  </a:cubicBezTo>
                  <a:lnTo>
                    <a:pt x="1611" y="1070"/>
                  </a:lnTo>
                  <a:cubicBezTo>
                    <a:pt x="1619" y="1062"/>
                    <a:pt x="1634" y="1055"/>
                    <a:pt x="1634" y="1047"/>
                  </a:cubicBezTo>
                  <a:cubicBezTo>
                    <a:pt x="1642" y="1032"/>
                    <a:pt x="1634" y="1017"/>
                    <a:pt x="1634" y="1001"/>
                  </a:cubicBezTo>
                  <a:lnTo>
                    <a:pt x="1634" y="1001"/>
                  </a:lnTo>
                  <a:cubicBezTo>
                    <a:pt x="1581" y="932"/>
                    <a:pt x="1543" y="856"/>
                    <a:pt x="1489" y="795"/>
                  </a:cubicBezTo>
                  <a:cubicBezTo>
                    <a:pt x="1474" y="772"/>
                    <a:pt x="1436" y="787"/>
                    <a:pt x="1421" y="772"/>
                  </a:cubicBezTo>
                  <a:cubicBezTo>
                    <a:pt x="1405" y="749"/>
                    <a:pt x="1413" y="711"/>
                    <a:pt x="1398" y="680"/>
                  </a:cubicBezTo>
                  <a:cubicBezTo>
                    <a:pt x="1390" y="673"/>
                    <a:pt x="1367" y="665"/>
                    <a:pt x="1352" y="665"/>
                  </a:cubicBezTo>
                  <a:cubicBezTo>
                    <a:pt x="1329" y="657"/>
                    <a:pt x="1298" y="673"/>
                    <a:pt x="1275" y="665"/>
                  </a:cubicBezTo>
                  <a:cubicBezTo>
                    <a:pt x="1237" y="657"/>
                    <a:pt x="1191" y="642"/>
                    <a:pt x="1168" y="612"/>
                  </a:cubicBezTo>
                  <a:cubicBezTo>
                    <a:pt x="1146" y="573"/>
                    <a:pt x="1184" y="512"/>
                    <a:pt x="1153" y="482"/>
                  </a:cubicBezTo>
                  <a:cubicBezTo>
                    <a:pt x="1107" y="451"/>
                    <a:pt x="1039" y="505"/>
                    <a:pt x="985" y="489"/>
                  </a:cubicBezTo>
                  <a:cubicBezTo>
                    <a:pt x="970" y="482"/>
                    <a:pt x="985" y="451"/>
                    <a:pt x="977" y="436"/>
                  </a:cubicBezTo>
                  <a:cubicBezTo>
                    <a:pt x="977" y="413"/>
                    <a:pt x="970" y="390"/>
                    <a:pt x="954" y="367"/>
                  </a:cubicBezTo>
                  <a:cubicBezTo>
                    <a:pt x="932" y="337"/>
                    <a:pt x="886" y="314"/>
                    <a:pt x="871" y="275"/>
                  </a:cubicBezTo>
                  <a:cubicBezTo>
                    <a:pt x="863" y="253"/>
                    <a:pt x="871" y="222"/>
                    <a:pt x="878" y="199"/>
                  </a:cubicBezTo>
                  <a:cubicBezTo>
                    <a:pt x="893" y="169"/>
                    <a:pt x="932" y="153"/>
                    <a:pt x="954" y="123"/>
                  </a:cubicBezTo>
                  <a:cubicBezTo>
                    <a:pt x="977" y="92"/>
                    <a:pt x="993" y="54"/>
                    <a:pt x="1008" y="23"/>
                  </a:cubicBezTo>
                  <a:lnTo>
                    <a:pt x="1008" y="23"/>
                  </a:lnTo>
                  <a:cubicBezTo>
                    <a:pt x="1008" y="16"/>
                    <a:pt x="1008" y="8"/>
                    <a:pt x="1000" y="8"/>
                  </a:cubicBezTo>
                  <a:cubicBezTo>
                    <a:pt x="970" y="0"/>
                    <a:pt x="939" y="8"/>
                    <a:pt x="909" y="16"/>
                  </a:cubicBezTo>
                  <a:cubicBezTo>
                    <a:pt x="878" y="31"/>
                    <a:pt x="855" y="69"/>
                    <a:pt x="817" y="77"/>
                  </a:cubicBezTo>
                  <a:cubicBezTo>
                    <a:pt x="787" y="92"/>
                    <a:pt x="748" y="62"/>
                    <a:pt x="718" y="69"/>
                  </a:cubicBezTo>
                  <a:cubicBezTo>
                    <a:pt x="687" y="85"/>
                    <a:pt x="687" y="138"/>
                    <a:pt x="657" y="161"/>
                  </a:cubicBezTo>
                  <a:cubicBezTo>
                    <a:pt x="634" y="169"/>
                    <a:pt x="603" y="161"/>
                    <a:pt x="580" y="146"/>
                  </a:cubicBezTo>
                  <a:cubicBezTo>
                    <a:pt x="557" y="130"/>
                    <a:pt x="565" y="100"/>
                    <a:pt x="542" y="92"/>
                  </a:cubicBezTo>
                  <a:cubicBezTo>
                    <a:pt x="519" y="77"/>
                    <a:pt x="489" y="69"/>
                    <a:pt x="458" y="77"/>
                  </a:cubicBezTo>
                  <a:cubicBezTo>
                    <a:pt x="450" y="85"/>
                    <a:pt x="450" y="108"/>
                    <a:pt x="443" y="115"/>
                  </a:cubicBezTo>
                  <a:cubicBezTo>
                    <a:pt x="412" y="130"/>
                    <a:pt x="382" y="130"/>
                    <a:pt x="343" y="146"/>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72" name="Freeform 60">
              <a:extLst>
                <a:ext uri="{FF2B5EF4-FFF2-40B4-BE49-F238E27FC236}">
                  <a16:creationId xmlns:a16="http://schemas.microsoft.com/office/drawing/2014/main" id="{E356592D-C295-406C-9A4C-3071854517BC}"/>
                </a:ext>
              </a:extLst>
            </p:cNvPr>
            <p:cNvSpPr>
              <a:spLocks noChangeArrowheads="1"/>
            </p:cNvSpPr>
            <p:nvPr/>
          </p:nvSpPr>
          <p:spPr bwMode="auto">
            <a:xfrm>
              <a:off x="6235294" y="6769100"/>
              <a:ext cx="52385" cy="96838"/>
            </a:xfrm>
            <a:custGeom>
              <a:avLst/>
              <a:gdLst>
                <a:gd name="T0" fmla="*/ 8 w 146"/>
                <a:gd name="T1" fmla="*/ 7 h 268"/>
                <a:gd name="T2" fmla="*/ 8 w 146"/>
                <a:gd name="T3" fmla="*/ 7 h 268"/>
                <a:gd name="T4" fmla="*/ 8 w 146"/>
                <a:gd name="T5" fmla="*/ 30 h 268"/>
                <a:gd name="T6" fmla="*/ 0 w 146"/>
                <a:gd name="T7" fmla="*/ 267 h 268"/>
                <a:gd name="T8" fmla="*/ 0 w 146"/>
                <a:gd name="T9" fmla="*/ 267 h 268"/>
                <a:gd name="T10" fmla="*/ 77 w 146"/>
                <a:gd name="T11" fmla="*/ 252 h 268"/>
                <a:gd name="T12" fmla="*/ 107 w 146"/>
                <a:gd name="T13" fmla="*/ 221 h 268"/>
                <a:gd name="T14" fmla="*/ 138 w 146"/>
                <a:gd name="T15" fmla="*/ 176 h 268"/>
                <a:gd name="T16" fmla="*/ 130 w 146"/>
                <a:gd name="T17" fmla="*/ 130 h 268"/>
                <a:gd name="T18" fmla="*/ 115 w 146"/>
                <a:gd name="T19" fmla="*/ 69 h 268"/>
                <a:gd name="T20" fmla="*/ 92 w 146"/>
                <a:gd name="T21" fmla="*/ 15 h 268"/>
                <a:gd name="T22" fmla="*/ 8 w 146"/>
                <a:gd name="T23" fmla="*/ 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68">
                  <a:moveTo>
                    <a:pt x="8" y="7"/>
                  </a:moveTo>
                  <a:lnTo>
                    <a:pt x="8" y="7"/>
                  </a:lnTo>
                  <a:cubicBezTo>
                    <a:pt x="8" y="15"/>
                    <a:pt x="8" y="23"/>
                    <a:pt x="8" y="30"/>
                  </a:cubicBezTo>
                  <a:cubicBezTo>
                    <a:pt x="0" y="107"/>
                    <a:pt x="0" y="191"/>
                    <a:pt x="0" y="267"/>
                  </a:cubicBezTo>
                  <a:lnTo>
                    <a:pt x="0" y="267"/>
                  </a:lnTo>
                  <a:cubicBezTo>
                    <a:pt x="23" y="259"/>
                    <a:pt x="54" y="259"/>
                    <a:pt x="77" y="252"/>
                  </a:cubicBezTo>
                  <a:cubicBezTo>
                    <a:pt x="92" y="244"/>
                    <a:pt x="92" y="229"/>
                    <a:pt x="107" y="221"/>
                  </a:cubicBezTo>
                  <a:cubicBezTo>
                    <a:pt x="115" y="206"/>
                    <a:pt x="138" y="198"/>
                    <a:pt x="138" y="176"/>
                  </a:cubicBezTo>
                  <a:cubicBezTo>
                    <a:pt x="145" y="160"/>
                    <a:pt x="130" y="145"/>
                    <a:pt x="130" y="130"/>
                  </a:cubicBezTo>
                  <a:cubicBezTo>
                    <a:pt x="123" y="115"/>
                    <a:pt x="123" y="92"/>
                    <a:pt x="115" y="69"/>
                  </a:cubicBezTo>
                  <a:cubicBezTo>
                    <a:pt x="107" y="53"/>
                    <a:pt x="107" y="23"/>
                    <a:pt x="92" y="15"/>
                  </a:cubicBezTo>
                  <a:cubicBezTo>
                    <a:pt x="61" y="0"/>
                    <a:pt x="38" y="7"/>
                    <a:pt x="8" y="7"/>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73" name="Freeform 61">
              <a:extLst>
                <a:ext uri="{FF2B5EF4-FFF2-40B4-BE49-F238E27FC236}">
                  <a16:creationId xmlns:a16="http://schemas.microsoft.com/office/drawing/2014/main" id="{6E34C4C2-D8FA-43DF-A39B-2445904044BF}"/>
                </a:ext>
              </a:extLst>
            </p:cNvPr>
            <p:cNvSpPr>
              <a:spLocks noChangeArrowheads="1"/>
            </p:cNvSpPr>
            <p:nvPr/>
          </p:nvSpPr>
          <p:spPr bwMode="auto">
            <a:xfrm>
              <a:off x="6535312" y="6116639"/>
              <a:ext cx="1314364" cy="904875"/>
            </a:xfrm>
            <a:custGeom>
              <a:avLst/>
              <a:gdLst>
                <a:gd name="T0" fmla="*/ 221 w 3652"/>
                <a:gd name="T1" fmla="*/ 908 h 2514"/>
                <a:gd name="T2" fmla="*/ 351 w 3652"/>
                <a:gd name="T3" fmla="*/ 725 h 2514"/>
                <a:gd name="T4" fmla="*/ 344 w 3652"/>
                <a:gd name="T5" fmla="*/ 511 h 2514"/>
                <a:gd name="T6" fmla="*/ 397 w 3652"/>
                <a:gd name="T7" fmla="*/ 358 h 2514"/>
                <a:gd name="T8" fmla="*/ 588 w 3652"/>
                <a:gd name="T9" fmla="*/ 290 h 2514"/>
                <a:gd name="T10" fmla="*/ 771 w 3652"/>
                <a:gd name="T11" fmla="*/ 229 h 2514"/>
                <a:gd name="T12" fmla="*/ 1069 w 3652"/>
                <a:gd name="T13" fmla="*/ 236 h 2514"/>
                <a:gd name="T14" fmla="*/ 1191 w 3652"/>
                <a:gd name="T15" fmla="*/ 99 h 2514"/>
                <a:gd name="T16" fmla="*/ 1314 w 3652"/>
                <a:gd name="T17" fmla="*/ 91 h 2514"/>
                <a:gd name="T18" fmla="*/ 1512 w 3652"/>
                <a:gd name="T19" fmla="*/ 221 h 2514"/>
                <a:gd name="T20" fmla="*/ 1673 w 3652"/>
                <a:gd name="T21" fmla="*/ 290 h 2514"/>
                <a:gd name="T22" fmla="*/ 1726 w 3652"/>
                <a:gd name="T23" fmla="*/ 206 h 2514"/>
                <a:gd name="T24" fmla="*/ 1764 w 3652"/>
                <a:gd name="T25" fmla="*/ 198 h 2514"/>
                <a:gd name="T26" fmla="*/ 1825 w 3652"/>
                <a:gd name="T27" fmla="*/ 267 h 2514"/>
                <a:gd name="T28" fmla="*/ 1963 w 3652"/>
                <a:gd name="T29" fmla="*/ 221 h 2514"/>
                <a:gd name="T30" fmla="*/ 2032 w 3652"/>
                <a:gd name="T31" fmla="*/ 152 h 2514"/>
                <a:gd name="T32" fmla="*/ 2223 w 3652"/>
                <a:gd name="T33" fmla="*/ 183 h 2514"/>
                <a:gd name="T34" fmla="*/ 2352 w 3652"/>
                <a:gd name="T35" fmla="*/ 168 h 2514"/>
                <a:gd name="T36" fmla="*/ 2566 w 3652"/>
                <a:gd name="T37" fmla="*/ 191 h 2514"/>
                <a:gd name="T38" fmla="*/ 2643 w 3652"/>
                <a:gd name="T39" fmla="*/ 68 h 2514"/>
                <a:gd name="T40" fmla="*/ 2902 w 3652"/>
                <a:gd name="T41" fmla="*/ 122 h 2514"/>
                <a:gd name="T42" fmla="*/ 3193 w 3652"/>
                <a:gd name="T43" fmla="*/ 412 h 2514"/>
                <a:gd name="T44" fmla="*/ 3544 w 3652"/>
                <a:gd name="T45" fmla="*/ 916 h 2514"/>
                <a:gd name="T46" fmla="*/ 3620 w 3652"/>
                <a:gd name="T47" fmla="*/ 1153 h 2514"/>
                <a:gd name="T48" fmla="*/ 3254 w 3652"/>
                <a:gd name="T49" fmla="*/ 1161 h 2514"/>
                <a:gd name="T50" fmla="*/ 2925 w 3652"/>
                <a:gd name="T51" fmla="*/ 1352 h 2514"/>
                <a:gd name="T52" fmla="*/ 2780 w 3652"/>
                <a:gd name="T53" fmla="*/ 1443 h 2514"/>
                <a:gd name="T54" fmla="*/ 2505 w 3652"/>
                <a:gd name="T55" fmla="*/ 1550 h 2514"/>
                <a:gd name="T56" fmla="*/ 2413 w 3652"/>
                <a:gd name="T57" fmla="*/ 1481 h 2514"/>
                <a:gd name="T58" fmla="*/ 2261 w 3652"/>
                <a:gd name="T59" fmla="*/ 1397 h 2514"/>
                <a:gd name="T60" fmla="*/ 2100 w 3652"/>
                <a:gd name="T61" fmla="*/ 1520 h 2514"/>
                <a:gd name="T62" fmla="*/ 2055 w 3652"/>
                <a:gd name="T63" fmla="*/ 1627 h 2514"/>
                <a:gd name="T64" fmla="*/ 2284 w 3652"/>
                <a:gd name="T65" fmla="*/ 1848 h 2514"/>
                <a:gd name="T66" fmla="*/ 2498 w 3652"/>
                <a:gd name="T67" fmla="*/ 1833 h 2514"/>
                <a:gd name="T68" fmla="*/ 2482 w 3652"/>
                <a:gd name="T69" fmla="*/ 2131 h 2514"/>
                <a:gd name="T70" fmla="*/ 2521 w 3652"/>
                <a:gd name="T71" fmla="*/ 2230 h 2514"/>
                <a:gd name="T72" fmla="*/ 2398 w 3652"/>
                <a:gd name="T73" fmla="*/ 2314 h 2514"/>
                <a:gd name="T74" fmla="*/ 2314 w 3652"/>
                <a:gd name="T75" fmla="*/ 2421 h 2514"/>
                <a:gd name="T76" fmla="*/ 2192 w 3652"/>
                <a:gd name="T77" fmla="*/ 2474 h 2514"/>
                <a:gd name="T78" fmla="*/ 2070 w 3652"/>
                <a:gd name="T79" fmla="*/ 2459 h 2514"/>
                <a:gd name="T80" fmla="*/ 1994 w 3652"/>
                <a:gd name="T81" fmla="*/ 2429 h 2514"/>
                <a:gd name="T82" fmla="*/ 2047 w 3652"/>
                <a:gd name="T83" fmla="*/ 2276 h 2514"/>
                <a:gd name="T84" fmla="*/ 1902 w 3652"/>
                <a:gd name="T85" fmla="*/ 2200 h 2514"/>
                <a:gd name="T86" fmla="*/ 1909 w 3652"/>
                <a:gd name="T87" fmla="*/ 2001 h 2514"/>
                <a:gd name="T88" fmla="*/ 1894 w 3652"/>
                <a:gd name="T89" fmla="*/ 1772 h 2514"/>
                <a:gd name="T90" fmla="*/ 1772 w 3652"/>
                <a:gd name="T91" fmla="*/ 1672 h 2514"/>
                <a:gd name="T92" fmla="*/ 1612 w 3652"/>
                <a:gd name="T93" fmla="*/ 1756 h 2514"/>
                <a:gd name="T94" fmla="*/ 1474 w 3652"/>
                <a:gd name="T95" fmla="*/ 1779 h 2514"/>
                <a:gd name="T96" fmla="*/ 1260 w 3652"/>
                <a:gd name="T97" fmla="*/ 1764 h 2514"/>
                <a:gd name="T98" fmla="*/ 1169 w 3652"/>
                <a:gd name="T99" fmla="*/ 1718 h 2514"/>
                <a:gd name="T100" fmla="*/ 1085 w 3652"/>
                <a:gd name="T101" fmla="*/ 1703 h 2514"/>
                <a:gd name="T102" fmla="*/ 901 w 3652"/>
                <a:gd name="T103" fmla="*/ 1642 h 2514"/>
                <a:gd name="T104" fmla="*/ 886 w 3652"/>
                <a:gd name="T105" fmla="*/ 1779 h 2514"/>
                <a:gd name="T106" fmla="*/ 771 w 3652"/>
                <a:gd name="T107" fmla="*/ 1909 h 2514"/>
                <a:gd name="T108" fmla="*/ 558 w 3652"/>
                <a:gd name="T109" fmla="*/ 1680 h 2514"/>
                <a:gd name="T110" fmla="*/ 412 w 3652"/>
                <a:gd name="T111" fmla="*/ 1573 h 2514"/>
                <a:gd name="T112" fmla="*/ 122 w 3652"/>
                <a:gd name="T113" fmla="*/ 1397 h 2514"/>
                <a:gd name="T114" fmla="*/ 8 w 3652"/>
                <a:gd name="T115" fmla="*/ 1183 h 2514"/>
                <a:gd name="T116" fmla="*/ 145 w 3652"/>
                <a:gd name="T117" fmla="*/ 931 h 2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2" h="2514">
                  <a:moveTo>
                    <a:pt x="145" y="931"/>
                  </a:moveTo>
                  <a:lnTo>
                    <a:pt x="145" y="931"/>
                  </a:lnTo>
                  <a:cubicBezTo>
                    <a:pt x="176" y="924"/>
                    <a:pt x="199" y="924"/>
                    <a:pt x="221" y="908"/>
                  </a:cubicBezTo>
                  <a:cubicBezTo>
                    <a:pt x="244" y="893"/>
                    <a:pt x="244" y="855"/>
                    <a:pt x="267" y="847"/>
                  </a:cubicBezTo>
                  <a:cubicBezTo>
                    <a:pt x="290" y="840"/>
                    <a:pt x="313" y="893"/>
                    <a:pt x="328" y="878"/>
                  </a:cubicBezTo>
                  <a:cubicBezTo>
                    <a:pt x="351" y="832"/>
                    <a:pt x="344" y="779"/>
                    <a:pt x="351" y="725"/>
                  </a:cubicBezTo>
                  <a:cubicBezTo>
                    <a:pt x="351" y="695"/>
                    <a:pt x="366" y="664"/>
                    <a:pt x="351" y="633"/>
                  </a:cubicBezTo>
                  <a:cubicBezTo>
                    <a:pt x="344" y="603"/>
                    <a:pt x="290" y="595"/>
                    <a:pt x="290" y="565"/>
                  </a:cubicBezTo>
                  <a:cubicBezTo>
                    <a:pt x="290" y="534"/>
                    <a:pt x="321" y="527"/>
                    <a:pt x="344" y="511"/>
                  </a:cubicBezTo>
                  <a:cubicBezTo>
                    <a:pt x="359" y="504"/>
                    <a:pt x="389" y="511"/>
                    <a:pt x="397" y="496"/>
                  </a:cubicBezTo>
                  <a:cubicBezTo>
                    <a:pt x="405" y="473"/>
                    <a:pt x="366" y="450"/>
                    <a:pt x="366" y="427"/>
                  </a:cubicBezTo>
                  <a:cubicBezTo>
                    <a:pt x="366" y="404"/>
                    <a:pt x="382" y="374"/>
                    <a:pt x="397" y="358"/>
                  </a:cubicBezTo>
                  <a:cubicBezTo>
                    <a:pt x="405" y="336"/>
                    <a:pt x="428" y="313"/>
                    <a:pt x="451" y="305"/>
                  </a:cubicBezTo>
                  <a:cubicBezTo>
                    <a:pt x="481" y="297"/>
                    <a:pt x="519" y="320"/>
                    <a:pt x="550" y="313"/>
                  </a:cubicBezTo>
                  <a:cubicBezTo>
                    <a:pt x="565" y="313"/>
                    <a:pt x="573" y="297"/>
                    <a:pt x="588" y="290"/>
                  </a:cubicBezTo>
                  <a:lnTo>
                    <a:pt x="588" y="290"/>
                  </a:lnTo>
                  <a:cubicBezTo>
                    <a:pt x="619" y="282"/>
                    <a:pt x="664" y="290"/>
                    <a:pt x="695" y="275"/>
                  </a:cubicBezTo>
                  <a:cubicBezTo>
                    <a:pt x="725" y="267"/>
                    <a:pt x="741" y="229"/>
                    <a:pt x="771" y="229"/>
                  </a:cubicBezTo>
                  <a:cubicBezTo>
                    <a:pt x="810" y="229"/>
                    <a:pt x="840" y="259"/>
                    <a:pt x="878" y="282"/>
                  </a:cubicBezTo>
                  <a:cubicBezTo>
                    <a:pt x="886" y="290"/>
                    <a:pt x="886" y="313"/>
                    <a:pt x="901" y="313"/>
                  </a:cubicBezTo>
                  <a:cubicBezTo>
                    <a:pt x="955" y="297"/>
                    <a:pt x="1016" y="275"/>
                    <a:pt x="1069" y="236"/>
                  </a:cubicBezTo>
                  <a:cubicBezTo>
                    <a:pt x="1085" y="229"/>
                    <a:pt x="1054" y="183"/>
                    <a:pt x="1077" y="183"/>
                  </a:cubicBezTo>
                  <a:cubicBezTo>
                    <a:pt x="1108" y="175"/>
                    <a:pt x="1130" y="236"/>
                    <a:pt x="1153" y="221"/>
                  </a:cubicBezTo>
                  <a:cubicBezTo>
                    <a:pt x="1191" y="191"/>
                    <a:pt x="1161" y="129"/>
                    <a:pt x="1191" y="99"/>
                  </a:cubicBezTo>
                  <a:cubicBezTo>
                    <a:pt x="1207" y="84"/>
                    <a:pt x="1237" y="106"/>
                    <a:pt x="1260" y="106"/>
                  </a:cubicBezTo>
                  <a:cubicBezTo>
                    <a:pt x="1275" y="99"/>
                    <a:pt x="1291" y="91"/>
                    <a:pt x="1314" y="91"/>
                  </a:cubicBezTo>
                  <a:lnTo>
                    <a:pt x="1314" y="91"/>
                  </a:lnTo>
                  <a:cubicBezTo>
                    <a:pt x="1344" y="99"/>
                    <a:pt x="1382" y="114"/>
                    <a:pt x="1413" y="122"/>
                  </a:cubicBezTo>
                  <a:cubicBezTo>
                    <a:pt x="1428" y="129"/>
                    <a:pt x="1451" y="137"/>
                    <a:pt x="1466" y="152"/>
                  </a:cubicBezTo>
                  <a:cubicBezTo>
                    <a:pt x="1489" y="168"/>
                    <a:pt x="1497" y="198"/>
                    <a:pt x="1512" y="221"/>
                  </a:cubicBezTo>
                  <a:cubicBezTo>
                    <a:pt x="1527" y="236"/>
                    <a:pt x="1535" y="252"/>
                    <a:pt x="1558" y="259"/>
                  </a:cubicBezTo>
                  <a:cubicBezTo>
                    <a:pt x="1573" y="259"/>
                    <a:pt x="1581" y="236"/>
                    <a:pt x="1596" y="236"/>
                  </a:cubicBezTo>
                  <a:cubicBezTo>
                    <a:pt x="1627" y="244"/>
                    <a:pt x="1642" y="290"/>
                    <a:pt x="1673" y="290"/>
                  </a:cubicBezTo>
                  <a:cubicBezTo>
                    <a:pt x="1688" y="282"/>
                    <a:pt x="1696" y="252"/>
                    <a:pt x="1696" y="229"/>
                  </a:cubicBezTo>
                  <a:cubicBezTo>
                    <a:pt x="1696" y="206"/>
                    <a:pt x="1657" y="183"/>
                    <a:pt x="1673" y="168"/>
                  </a:cubicBezTo>
                  <a:cubicBezTo>
                    <a:pt x="1696" y="160"/>
                    <a:pt x="1711" y="191"/>
                    <a:pt x="1726" y="206"/>
                  </a:cubicBezTo>
                  <a:lnTo>
                    <a:pt x="1726" y="206"/>
                  </a:lnTo>
                  <a:cubicBezTo>
                    <a:pt x="1734" y="221"/>
                    <a:pt x="1741" y="244"/>
                    <a:pt x="1757" y="244"/>
                  </a:cubicBezTo>
                  <a:cubicBezTo>
                    <a:pt x="1772" y="244"/>
                    <a:pt x="1757" y="214"/>
                    <a:pt x="1764" y="198"/>
                  </a:cubicBezTo>
                  <a:cubicBezTo>
                    <a:pt x="1772" y="198"/>
                    <a:pt x="1780" y="214"/>
                    <a:pt x="1787" y="214"/>
                  </a:cubicBezTo>
                  <a:cubicBezTo>
                    <a:pt x="1795" y="221"/>
                    <a:pt x="1810" y="206"/>
                    <a:pt x="1818" y="214"/>
                  </a:cubicBezTo>
                  <a:cubicBezTo>
                    <a:pt x="1825" y="229"/>
                    <a:pt x="1810" y="252"/>
                    <a:pt x="1825" y="267"/>
                  </a:cubicBezTo>
                  <a:cubicBezTo>
                    <a:pt x="1833" y="275"/>
                    <a:pt x="1848" y="259"/>
                    <a:pt x="1856" y="259"/>
                  </a:cubicBezTo>
                  <a:cubicBezTo>
                    <a:pt x="1864" y="259"/>
                    <a:pt x="1864" y="275"/>
                    <a:pt x="1864" y="275"/>
                  </a:cubicBezTo>
                  <a:cubicBezTo>
                    <a:pt x="1902" y="259"/>
                    <a:pt x="1932" y="236"/>
                    <a:pt x="1963" y="221"/>
                  </a:cubicBezTo>
                  <a:cubicBezTo>
                    <a:pt x="1978" y="214"/>
                    <a:pt x="2001" y="206"/>
                    <a:pt x="2009" y="198"/>
                  </a:cubicBezTo>
                  <a:cubicBezTo>
                    <a:pt x="2024" y="183"/>
                    <a:pt x="2024" y="168"/>
                    <a:pt x="2032" y="152"/>
                  </a:cubicBezTo>
                  <a:lnTo>
                    <a:pt x="2032" y="152"/>
                  </a:lnTo>
                  <a:cubicBezTo>
                    <a:pt x="2169" y="175"/>
                    <a:pt x="2169" y="175"/>
                    <a:pt x="2169" y="175"/>
                  </a:cubicBezTo>
                  <a:lnTo>
                    <a:pt x="2169" y="175"/>
                  </a:lnTo>
                  <a:cubicBezTo>
                    <a:pt x="2169" y="175"/>
                    <a:pt x="2215" y="183"/>
                    <a:pt x="2223" y="183"/>
                  </a:cubicBezTo>
                  <a:cubicBezTo>
                    <a:pt x="2230" y="183"/>
                    <a:pt x="2261" y="168"/>
                    <a:pt x="2261" y="168"/>
                  </a:cubicBezTo>
                  <a:cubicBezTo>
                    <a:pt x="2284" y="175"/>
                    <a:pt x="2314" y="191"/>
                    <a:pt x="2337" y="191"/>
                  </a:cubicBezTo>
                  <a:cubicBezTo>
                    <a:pt x="2345" y="191"/>
                    <a:pt x="2345" y="168"/>
                    <a:pt x="2352" y="168"/>
                  </a:cubicBezTo>
                  <a:cubicBezTo>
                    <a:pt x="2368" y="160"/>
                    <a:pt x="2391" y="168"/>
                    <a:pt x="2413" y="175"/>
                  </a:cubicBezTo>
                  <a:cubicBezTo>
                    <a:pt x="2436" y="183"/>
                    <a:pt x="2452" y="206"/>
                    <a:pt x="2482" y="214"/>
                  </a:cubicBezTo>
                  <a:cubicBezTo>
                    <a:pt x="2513" y="214"/>
                    <a:pt x="2536" y="191"/>
                    <a:pt x="2566" y="191"/>
                  </a:cubicBezTo>
                  <a:cubicBezTo>
                    <a:pt x="2589" y="191"/>
                    <a:pt x="2612" y="206"/>
                    <a:pt x="2627" y="198"/>
                  </a:cubicBezTo>
                  <a:cubicBezTo>
                    <a:pt x="2635" y="191"/>
                    <a:pt x="2612" y="175"/>
                    <a:pt x="2612" y="160"/>
                  </a:cubicBezTo>
                  <a:cubicBezTo>
                    <a:pt x="2620" y="129"/>
                    <a:pt x="2620" y="99"/>
                    <a:pt x="2643" y="68"/>
                  </a:cubicBezTo>
                  <a:cubicBezTo>
                    <a:pt x="2658" y="38"/>
                    <a:pt x="2681" y="30"/>
                    <a:pt x="2711" y="0"/>
                  </a:cubicBezTo>
                  <a:lnTo>
                    <a:pt x="2711" y="0"/>
                  </a:lnTo>
                  <a:cubicBezTo>
                    <a:pt x="2788" y="30"/>
                    <a:pt x="2857" y="68"/>
                    <a:pt x="2902" y="122"/>
                  </a:cubicBezTo>
                  <a:cubicBezTo>
                    <a:pt x="2948" y="183"/>
                    <a:pt x="3032" y="206"/>
                    <a:pt x="3093" y="252"/>
                  </a:cubicBezTo>
                  <a:cubicBezTo>
                    <a:pt x="3109" y="259"/>
                    <a:pt x="3162" y="290"/>
                    <a:pt x="3162" y="297"/>
                  </a:cubicBezTo>
                  <a:cubicBezTo>
                    <a:pt x="3162" y="358"/>
                    <a:pt x="3132" y="358"/>
                    <a:pt x="3193" y="412"/>
                  </a:cubicBezTo>
                  <a:cubicBezTo>
                    <a:pt x="3269" y="481"/>
                    <a:pt x="3292" y="542"/>
                    <a:pt x="3322" y="633"/>
                  </a:cubicBezTo>
                  <a:cubicBezTo>
                    <a:pt x="3338" y="672"/>
                    <a:pt x="3376" y="825"/>
                    <a:pt x="3414" y="840"/>
                  </a:cubicBezTo>
                  <a:cubicBezTo>
                    <a:pt x="3430" y="863"/>
                    <a:pt x="3544" y="916"/>
                    <a:pt x="3544" y="916"/>
                  </a:cubicBezTo>
                  <a:cubicBezTo>
                    <a:pt x="3552" y="1046"/>
                    <a:pt x="3582" y="1054"/>
                    <a:pt x="3651" y="1084"/>
                  </a:cubicBezTo>
                  <a:lnTo>
                    <a:pt x="3651" y="1084"/>
                  </a:lnTo>
                  <a:cubicBezTo>
                    <a:pt x="3643" y="1115"/>
                    <a:pt x="3651" y="1145"/>
                    <a:pt x="3620" y="1153"/>
                  </a:cubicBezTo>
                  <a:cubicBezTo>
                    <a:pt x="3559" y="1176"/>
                    <a:pt x="3491" y="1161"/>
                    <a:pt x="3437" y="1145"/>
                  </a:cubicBezTo>
                  <a:cubicBezTo>
                    <a:pt x="3391" y="1138"/>
                    <a:pt x="3368" y="1077"/>
                    <a:pt x="3322" y="1077"/>
                  </a:cubicBezTo>
                  <a:cubicBezTo>
                    <a:pt x="3284" y="1084"/>
                    <a:pt x="3277" y="1138"/>
                    <a:pt x="3254" y="1161"/>
                  </a:cubicBezTo>
                  <a:cubicBezTo>
                    <a:pt x="3216" y="1206"/>
                    <a:pt x="3177" y="1260"/>
                    <a:pt x="3124" y="1283"/>
                  </a:cubicBezTo>
                  <a:cubicBezTo>
                    <a:pt x="3093" y="1298"/>
                    <a:pt x="3055" y="1268"/>
                    <a:pt x="3024" y="1275"/>
                  </a:cubicBezTo>
                  <a:cubicBezTo>
                    <a:pt x="2986" y="1290"/>
                    <a:pt x="2956" y="1329"/>
                    <a:pt x="2925" y="1352"/>
                  </a:cubicBezTo>
                  <a:cubicBezTo>
                    <a:pt x="2910" y="1367"/>
                    <a:pt x="2887" y="1382"/>
                    <a:pt x="2880" y="1405"/>
                  </a:cubicBezTo>
                  <a:cubicBezTo>
                    <a:pt x="2872" y="1436"/>
                    <a:pt x="2895" y="1489"/>
                    <a:pt x="2872" y="1497"/>
                  </a:cubicBezTo>
                  <a:cubicBezTo>
                    <a:pt x="2841" y="1512"/>
                    <a:pt x="2818" y="1451"/>
                    <a:pt x="2780" y="1443"/>
                  </a:cubicBezTo>
                  <a:cubicBezTo>
                    <a:pt x="2727" y="1443"/>
                    <a:pt x="2666" y="1451"/>
                    <a:pt x="2612" y="1474"/>
                  </a:cubicBezTo>
                  <a:cubicBezTo>
                    <a:pt x="2566" y="1489"/>
                    <a:pt x="2536" y="1527"/>
                    <a:pt x="2505" y="1550"/>
                  </a:cubicBezTo>
                  <a:lnTo>
                    <a:pt x="2505" y="1550"/>
                  </a:lnTo>
                  <a:cubicBezTo>
                    <a:pt x="2475" y="1558"/>
                    <a:pt x="2452" y="1565"/>
                    <a:pt x="2429" y="1565"/>
                  </a:cubicBezTo>
                  <a:cubicBezTo>
                    <a:pt x="2413" y="1565"/>
                    <a:pt x="2398" y="1573"/>
                    <a:pt x="2398" y="1558"/>
                  </a:cubicBezTo>
                  <a:cubicBezTo>
                    <a:pt x="2391" y="1535"/>
                    <a:pt x="2406" y="1512"/>
                    <a:pt x="2413" y="1481"/>
                  </a:cubicBezTo>
                  <a:cubicBezTo>
                    <a:pt x="2413" y="1466"/>
                    <a:pt x="2421" y="1443"/>
                    <a:pt x="2413" y="1420"/>
                  </a:cubicBezTo>
                  <a:cubicBezTo>
                    <a:pt x="2398" y="1397"/>
                    <a:pt x="2375" y="1382"/>
                    <a:pt x="2345" y="1382"/>
                  </a:cubicBezTo>
                  <a:cubicBezTo>
                    <a:pt x="2314" y="1375"/>
                    <a:pt x="2284" y="1390"/>
                    <a:pt x="2261" y="1397"/>
                  </a:cubicBezTo>
                  <a:cubicBezTo>
                    <a:pt x="2223" y="1413"/>
                    <a:pt x="2177" y="1420"/>
                    <a:pt x="2154" y="1451"/>
                  </a:cubicBezTo>
                  <a:cubicBezTo>
                    <a:pt x="2138" y="1474"/>
                    <a:pt x="2169" y="1512"/>
                    <a:pt x="2154" y="1535"/>
                  </a:cubicBezTo>
                  <a:cubicBezTo>
                    <a:pt x="2146" y="1550"/>
                    <a:pt x="2116" y="1512"/>
                    <a:pt x="2100" y="1520"/>
                  </a:cubicBezTo>
                  <a:cubicBezTo>
                    <a:pt x="2093" y="1527"/>
                    <a:pt x="2123" y="1558"/>
                    <a:pt x="2108" y="1573"/>
                  </a:cubicBezTo>
                  <a:cubicBezTo>
                    <a:pt x="2093" y="1581"/>
                    <a:pt x="2062" y="1550"/>
                    <a:pt x="2047" y="1565"/>
                  </a:cubicBezTo>
                  <a:cubicBezTo>
                    <a:pt x="2032" y="1581"/>
                    <a:pt x="2047" y="1611"/>
                    <a:pt x="2055" y="1627"/>
                  </a:cubicBezTo>
                  <a:cubicBezTo>
                    <a:pt x="2070" y="1680"/>
                    <a:pt x="2077" y="1733"/>
                    <a:pt x="2116" y="1779"/>
                  </a:cubicBezTo>
                  <a:cubicBezTo>
                    <a:pt x="2138" y="1810"/>
                    <a:pt x="2177" y="1825"/>
                    <a:pt x="2215" y="1840"/>
                  </a:cubicBezTo>
                  <a:cubicBezTo>
                    <a:pt x="2238" y="1848"/>
                    <a:pt x="2261" y="1848"/>
                    <a:pt x="2284" y="1848"/>
                  </a:cubicBezTo>
                  <a:cubicBezTo>
                    <a:pt x="2314" y="1840"/>
                    <a:pt x="2352" y="1840"/>
                    <a:pt x="2391" y="1840"/>
                  </a:cubicBezTo>
                  <a:cubicBezTo>
                    <a:pt x="2421" y="1840"/>
                    <a:pt x="2459" y="1833"/>
                    <a:pt x="2498" y="1833"/>
                  </a:cubicBezTo>
                  <a:lnTo>
                    <a:pt x="2498" y="1833"/>
                  </a:lnTo>
                  <a:cubicBezTo>
                    <a:pt x="2490" y="1863"/>
                    <a:pt x="2475" y="1894"/>
                    <a:pt x="2475" y="1925"/>
                  </a:cubicBezTo>
                  <a:cubicBezTo>
                    <a:pt x="2475" y="1955"/>
                    <a:pt x="2498" y="1978"/>
                    <a:pt x="2498" y="2008"/>
                  </a:cubicBezTo>
                  <a:cubicBezTo>
                    <a:pt x="2505" y="2047"/>
                    <a:pt x="2498" y="2092"/>
                    <a:pt x="2482" y="2131"/>
                  </a:cubicBezTo>
                  <a:cubicBezTo>
                    <a:pt x="2475" y="2154"/>
                    <a:pt x="2444" y="2154"/>
                    <a:pt x="2429" y="2177"/>
                  </a:cubicBezTo>
                  <a:cubicBezTo>
                    <a:pt x="2429" y="2184"/>
                    <a:pt x="2436" y="2200"/>
                    <a:pt x="2444" y="2207"/>
                  </a:cubicBezTo>
                  <a:cubicBezTo>
                    <a:pt x="2467" y="2222"/>
                    <a:pt x="2505" y="2215"/>
                    <a:pt x="2521" y="2230"/>
                  </a:cubicBezTo>
                  <a:cubicBezTo>
                    <a:pt x="2536" y="2238"/>
                    <a:pt x="2536" y="2261"/>
                    <a:pt x="2521" y="2261"/>
                  </a:cubicBezTo>
                  <a:cubicBezTo>
                    <a:pt x="2498" y="2276"/>
                    <a:pt x="2467" y="2268"/>
                    <a:pt x="2444" y="2276"/>
                  </a:cubicBezTo>
                  <a:cubicBezTo>
                    <a:pt x="2429" y="2283"/>
                    <a:pt x="2413" y="2306"/>
                    <a:pt x="2398" y="2314"/>
                  </a:cubicBezTo>
                  <a:cubicBezTo>
                    <a:pt x="2360" y="2314"/>
                    <a:pt x="2322" y="2276"/>
                    <a:pt x="2291" y="2291"/>
                  </a:cubicBezTo>
                  <a:cubicBezTo>
                    <a:pt x="2261" y="2306"/>
                    <a:pt x="2230" y="2337"/>
                    <a:pt x="2230" y="2375"/>
                  </a:cubicBezTo>
                  <a:cubicBezTo>
                    <a:pt x="2238" y="2406"/>
                    <a:pt x="2284" y="2406"/>
                    <a:pt x="2314" y="2421"/>
                  </a:cubicBezTo>
                  <a:lnTo>
                    <a:pt x="2314" y="2421"/>
                  </a:lnTo>
                  <a:cubicBezTo>
                    <a:pt x="2284" y="2429"/>
                    <a:pt x="2261" y="2436"/>
                    <a:pt x="2238" y="2452"/>
                  </a:cubicBezTo>
                  <a:cubicBezTo>
                    <a:pt x="2223" y="2459"/>
                    <a:pt x="2207" y="2474"/>
                    <a:pt x="2192" y="2474"/>
                  </a:cubicBezTo>
                  <a:cubicBezTo>
                    <a:pt x="2177" y="2474"/>
                    <a:pt x="2169" y="2459"/>
                    <a:pt x="2154" y="2459"/>
                  </a:cubicBezTo>
                  <a:cubicBezTo>
                    <a:pt x="2138" y="2459"/>
                    <a:pt x="2123" y="2474"/>
                    <a:pt x="2108" y="2474"/>
                  </a:cubicBezTo>
                  <a:cubicBezTo>
                    <a:pt x="2093" y="2474"/>
                    <a:pt x="2085" y="2459"/>
                    <a:pt x="2070" y="2459"/>
                  </a:cubicBezTo>
                  <a:cubicBezTo>
                    <a:pt x="2055" y="2474"/>
                    <a:pt x="2039" y="2497"/>
                    <a:pt x="2032" y="2513"/>
                  </a:cubicBezTo>
                  <a:lnTo>
                    <a:pt x="2032" y="2513"/>
                  </a:lnTo>
                  <a:cubicBezTo>
                    <a:pt x="2016" y="2482"/>
                    <a:pt x="2001" y="2459"/>
                    <a:pt x="1994" y="2429"/>
                  </a:cubicBezTo>
                  <a:cubicBezTo>
                    <a:pt x="1994" y="2398"/>
                    <a:pt x="1978" y="2352"/>
                    <a:pt x="2001" y="2329"/>
                  </a:cubicBezTo>
                  <a:cubicBezTo>
                    <a:pt x="2016" y="2306"/>
                    <a:pt x="2062" y="2337"/>
                    <a:pt x="2077" y="2314"/>
                  </a:cubicBezTo>
                  <a:cubicBezTo>
                    <a:pt x="2085" y="2299"/>
                    <a:pt x="2062" y="2283"/>
                    <a:pt x="2047" y="2276"/>
                  </a:cubicBezTo>
                  <a:cubicBezTo>
                    <a:pt x="2024" y="2268"/>
                    <a:pt x="2001" y="2283"/>
                    <a:pt x="1986" y="2276"/>
                  </a:cubicBezTo>
                  <a:cubicBezTo>
                    <a:pt x="1955" y="2261"/>
                    <a:pt x="1932" y="2222"/>
                    <a:pt x="1902" y="2200"/>
                  </a:cubicBezTo>
                  <a:lnTo>
                    <a:pt x="1902" y="2200"/>
                  </a:lnTo>
                  <a:cubicBezTo>
                    <a:pt x="1917" y="2177"/>
                    <a:pt x="1940" y="2154"/>
                    <a:pt x="1940" y="2131"/>
                  </a:cubicBezTo>
                  <a:cubicBezTo>
                    <a:pt x="1940" y="2123"/>
                    <a:pt x="1909" y="2123"/>
                    <a:pt x="1902" y="2115"/>
                  </a:cubicBezTo>
                  <a:cubicBezTo>
                    <a:pt x="1894" y="2077"/>
                    <a:pt x="1925" y="2039"/>
                    <a:pt x="1909" y="2001"/>
                  </a:cubicBezTo>
                  <a:cubicBezTo>
                    <a:pt x="1902" y="1963"/>
                    <a:pt x="1848" y="1940"/>
                    <a:pt x="1848" y="1902"/>
                  </a:cubicBezTo>
                  <a:cubicBezTo>
                    <a:pt x="1848" y="1879"/>
                    <a:pt x="1894" y="1894"/>
                    <a:pt x="1902" y="1871"/>
                  </a:cubicBezTo>
                  <a:cubicBezTo>
                    <a:pt x="1917" y="1840"/>
                    <a:pt x="1894" y="1802"/>
                    <a:pt x="1894" y="1772"/>
                  </a:cubicBezTo>
                  <a:cubicBezTo>
                    <a:pt x="1902" y="1756"/>
                    <a:pt x="1925" y="1749"/>
                    <a:pt x="1917" y="1733"/>
                  </a:cubicBezTo>
                  <a:cubicBezTo>
                    <a:pt x="1909" y="1711"/>
                    <a:pt x="1894" y="1688"/>
                    <a:pt x="1871" y="1680"/>
                  </a:cubicBezTo>
                  <a:cubicBezTo>
                    <a:pt x="1841" y="1672"/>
                    <a:pt x="1802" y="1665"/>
                    <a:pt x="1772" y="1672"/>
                  </a:cubicBezTo>
                  <a:cubicBezTo>
                    <a:pt x="1749" y="1680"/>
                    <a:pt x="1741" y="1703"/>
                    <a:pt x="1726" y="1718"/>
                  </a:cubicBezTo>
                  <a:cubicBezTo>
                    <a:pt x="1719" y="1733"/>
                    <a:pt x="1711" y="1756"/>
                    <a:pt x="1696" y="1764"/>
                  </a:cubicBezTo>
                  <a:cubicBezTo>
                    <a:pt x="1673" y="1772"/>
                    <a:pt x="1634" y="1756"/>
                    <a:pt x="1612" y="1756"/>
                  </a:cubicBezTo>
                  <a:cubicBezTo>
                    <a:pt x="1581" y="1764"/>
                    <a:pt x="1558" y="1779"/>
                    <a:pt x="1535" y="1779"/>
                  </a:cubicBezTo>
                  <a:cubicBezTo>
                    <a:pt x="1520" y="1779"/>
                    <a:pt x="1512" y="1764"/>
                    <a:pt x="1497" y="1764"/>
                  </a:cubicBezTo>
                  <a:cubicBezTo>
                    <a:pt x="1489" y="1764"/>
                    <a:pt x="1482" y="1779"/>
                    <a:pt x="1474" y="1779"/>
                  </a:cubicBezTo>
                  <a:cubicBezTo>
                    <a:pt x="1444" y="1787"/>
                    <a:pt x="1421" y="1779"/>
                    <a:pt x="1390" y="1772"/>
                  </a:cubicBezTo>
                  <a:cubicBezTo>
                    <a:pt x="1360" y="1764"/>
                    <a:pt x="1329" y="1741"/>
                    <a:pt x="1298" y="1741"/>
                  </a:cubicBezTo>
                  <a:cubicBezTo>
                    <a:pt x="1283" y="1741"/>
                    <a:pt x="1275" y="1756"/>
                    <a:pt x="1260" y="1764"/>
                  </a:cubicBezTo>
                  <a:lnTo>
                    <a:pt x="1260" y="1764"/>
                  </a:lnTo>
                  <a:cubicBezTo>
                    <a:pt x="1252" y="1749"/>
                    <a:pt x="1245" y="1741"/>
                    <a:pt x="1230" y="1726"/>
                  </a:cubicBezTo>
                  <a:cubicBezTo>
                    <a:pt x="1230" y="1726"/>
                    <a:pt x="1176" y="1718"/>
                    <a:pt x="1169" y="1718"/>
                  </a:cubicBezTo>
                  <a:lnTo>
                    <a:pt x="1130" y="1688"/>
                  </a:lnTo>
                  <a:cubicBezTo>
                    <a:pt x="1115" y="1680"/>
                    <a:pt x="1100" y="1680"/>
                    <a:pt x="1085" y="1680"/>
                  </a:cubicBezTo>
                  <a:cubicBezTo>
                    <a:pt x="1077" y="1680"/>
                    <a:pt x="1085" y="1695"/>
                    <a:pt x="1085" y="1703"/>
                  </a:cubicBezTo>
                  <a:cubicBezTo>
                    <a:pt x="1069" y="1703"/>
                    <a:pt x="1062" y="1703"/>
                    <a:pt x="1054" y="1695"/>
                  </a:cubicBezTo>
                  <a:cubicBezTo>
                    <a:pt x="1039" y="1672"/>
                    <a:pt x="1039" y="1634"/>
                    <a:pt x="1016" y="1627"/>
                  </a:cubicBezTo>
                  <a:cubicBezTo>
                    <a:pt x="977" y="1611"/>
                    <a:pt x="939" y="1634"/>
                    <a:pt x="901" y="1642"/>
                  </a:cubicBezTo>
                  <a:cubicBezTo>
                    <a:pt x="901" y="1642"/>
                    <a:pt x="886" y="1711"/>
                    <a:pt x="886" y="1718"/>
                  </a:cubicBezTo>
                  <a:lnTo>
                    <a:pt x="916" y="1764"/>
                  </a:lnTo>
                  <a:cubicBezTo>
                    <a:pt x="901" y="1772"/>
                    <a:pt x="886" y="1764"/>
                    <a:pt x="886" y="1779"/>
                  </a:cubicBezTo>
                  <a:cubicBezTo>
                    <a:pt x="871" y="1802"/>
                    <a:pt x="886" y="1840"/>
                    <a:pt x="871" y="1863"/>
                  </a:cubicBezTo>
                  <a:cubicBezTo>
                    <a:pt x="863" y="1879"/>
                    <a:pt x="848" y="1848"/>
                    <a:pt x="833" y="1856"/>
                  </a:cubicBezTo>
                  <a:cubicBezTo>
                    <a:pt x="810" y="1863"/>
                    <a:pt x="794" y="1894"/>
                    <a:pt x="771" y="1909"/>
                  </a:cubicBezTo>
                  <a:lnTo>
                    <a:pt x="771" y="1909"/>
                  </a:lnTo>
                  <a:cubicBezTo>
                    <a:pt x="718" y="1840"/>
                    <a:pt x="680" y="1764"/>
                    <a:pt x="626" y="1703"/>
                  </a:cubicBezTo>
                  <a:cubicBezTo>
                    <a:pt x="611" y="1680"/>
                    <a:pt x="573" y="1695"/>
                    <a:pt x="558" y="1680"/>
                  </a:cubicBezTo>
                  <a:cubicBezTo>
                    <a:pt x="542" y="1657"/>
                    <a:pt x="550" y="1619"/>
                    <a:pt x="535" y="1588"/>
                  </a:cubicBezTo>
                  <a:cubicBezTo>
                    <a:pt x="527" y="1581"/>
                    <a:pt x="504" y="1573"/>
                    <a:pt x="489" y="1573"/>
                  </a:cubicBezTo>
                  <a:cubicBezTo>
                    <a:pt x="466" y="1565"/>
                    <a:pt x="435" y="1581"/>
                    <a:pt x="412" y="1573"/>
                  </a:cubicBezTo>
                  <a:cubicBezTo>
                    <a:pt x="374" y="1565"/>
                    <a:pt x="328" y="1550"/>
                    <a:pt x="305" y="1520"/>
                  </a:cubicBezTo>
                  <a:cubicBezTo>
                    <a:pt x="283" y="1481"/>
                    <a:pt x="321" y="1420"/>
                    <a:pt x="290" y="1390"/>
                  </a:cubicBezTo>
                  <a:cubicBezTo>
                    <a:pt x="244" y="1359"/>
                    <a:pt x="176" y="1413"/>
                    <a:pt x="122" y="1397"/>
                  </a:cubicBezTo>
                  <a:cubicBezTo>
                    <a:pt x="107" y="1390"/>
                    <a:pt x="122" y="1359"/>
                    <a:pt x="114" y="1344"/>
                  </a:cubicBezTo>
                  <a:cubicBezTo>
                    <a:pt x="114" y="1321"/>
                    <a:pt x="107" y="1298"/>
                    <a:pt x="91" y="1275"/>
                  </a:cubicBezTo>
                  <a:cubicBezTo>
                    <a:pt x="69" y="1245"/>
                    <a:pt x="23" y="1222"/>
                    <a:pt x="8" y="1183"/>
                  </a:cubicBezTo>
                  <a:cubicBezTo>
                    <a:pt x="0" y="1161"/>
                    <a:pt x="8" y="1130"/>
                    <a:pt x="15" y="1107"/>
                  </a:cubicBezTo>
                  <a:cubicBezTo>
                    <a:pt x="30" y="1077"/>
                    <a:pt x="69" y="1061"/>
                    <a:pt x="91" y="1031"/>
                  </a:cubicBezTo>
                  <a:cubicBezTo>
                    <a:pt x="114" y="1000"/>
                    <a:pt x="130" y="962"/>
                    <a:pt x="145" y="931"/>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74" name="Freeform 62">
              <a:extLst>
                <a:ext uri="{FF2B5EF4-FFF2-40B4-BE49-F238E27FC236}">
                  <a16:creationId xmlns:a16="http://schemas.microsoft.com/office/drawing/2014/main" id="{476EA019-1660-456A-8CC4-DC04868A5001}"/>
                </a:ext>
              </a:extLst>
            </p:cNvPr>
            <p:cNvSpPr>
              <a:spLocks noChangeArrowheads="1"/>
            </p:cNvSpPr>
            <p:nvPr/>
          </p:nvSpPr>
          <p:spPr bwMode="auto">
            <a:xfrm>
              <a:off x="7425841" y="6913563"/>
              <a:ext cx="419073" cy="273050"/>
            </a:xfrm>
            <a:custGeom>
              <a:avLst/>
              <a:gdLst>
                <a:gd name="T0" fmla="*/ 23 w 1162"/>
                <a:gd name="T1" fmla="*/ 611 h 757"/>
                <a:gd name="T2" fmla="*/ 23 w 1162"/>
                <a:gd name="T3" fmla="*/ 611 h 757"/>
                <a:gd name="T4" fmla="*/ 0 w 1162"/>
                <a:gd name="T5" fmla="*/ 542 h 757"/>
                <a:gd name="T6" fmla="*/ 61 w 1162"/>
                <a:gd name="T7" fmla="*/ 519 h 757"/>
                <a:gd name="T8" fmla="*/ 76 w 1162"/>
                <a:gd name="T9" fmla="*/ 359 h 757"/>
                <a:gd name="T10" fmla="*/ 114 w 1162"/>
                <a:gd name="T11" fmla="*/ 252 h 757"/>
                <a:gd name="T12" fmla="*/ 114 w 1162"/>
                <a:gd name="T13" fmla="*/ 252 h 757"/>
                <a:gd name="T14" fmla="*/ 168 w 1162"/>
                <a:gd name="T15" fmla="*/ 267 h 757"/>
                <a:gd name="T16" fmla="*/ 374 w 1162"/>
                <a:gd name="T17" fmla="*/ 137 h 757"/>
                <a:gd name="T18" fmla="*/ 412 w 1162"/>
                <a:gd name="T19" fmla="*/ 84 h 757"/>
                <a:gd name="T20" fmla="*/ 412 w 1162"/>
                <a:gd name="T21" fmla="*/ 84 h 757"/>
                <a:gd name="T22" fmla="*/ 588 w 1162"/>
                <a:gd name="T23" fmla="*/ 99 h 757"/>
                <a:gd name="T24" fmla="*/ 672 w 1162"/>
                <a:gd name="T25" fmla="*/ 145 h 757"/>
                <a:gd name="T26" fmla="*/ 824 w 1162"/>
                <a:gd name="T27" fmla="*/ 84 h 757"/>
                <a:gd name="T28" fmla="*/ 1099 w 1162"/>
                <a:gd name="T29" fmla="*/ 122 h 757"/>
                <a:gd name="T30" fmla="*/ 1161 w 1162"/>
                <a:gd name="T31" fmla="*/ 229 h 757"/>
                <a:gd name="T32" fmla="*/ 1161 w 1162"/>
                <a:gd name="T33" fmla="*/ 229 h 757"/>
                <a:gd name="T34" fmla="*/ 1031 w 1162"/>
                <a:gd name="T35" fmla="*/ 313 h 757"/>
                <a:gd name="T36" fmla="*/ 1031 w 1162"/>
                <a:gd name="T37" fmla="*/ 313 h 757"/>
                <a:gd name="T38" fmla="*/ 993 w 1162"/>
                <a:gd name="T39" fmla="*/ 321 h 757"/>
                <a:gd name="T40" fmla="*/ 955 w 1162"/>
                <a:gd name="T41" fmla="*/ 450 h 757"/>
                <a:gd name="T42" fmla="*/ 786 w 1162"/>
                <a:gd name="T43" fmla="*/ 427 h 757"/>
                <a:gd name="T44" fmla="*/ 710 w 1162"/>
                <a:gd name="T45" fmla="*/ 496 h 757"/>
                <a:gd name="T46" fmla="*/ 802 w 1162"/>
                <a:gd name="T47" fmla="*/ 496 h 757"/>
                <a:gd name="T48" fmla="*/ 855 w 1162"/>
                <a:gd name="T49" fmla="*/ 557 h 757"/>
                <a:gd name="T50" fmla="*/ 718 w 1162"/>
                <a:gd name="T51" fmla="*/ 588 h 757"/>
                <a:gd name="T52" fmla="*/ 718 w 1162"/>
                <a:gd name="T53" fmla="*/ 672 h 757"/>
                <a:gd name="T54" fmla="*/ 511 w 1162"/>
                <a:gd name="T55" fmla="*/ 733 h 757"/>
                <a:gd name="T56" fmla="*/ 504 w 1162"/>
                <a:gd name="T57" fmla="*/ 588 h 757"/>
                <a:gd name="T58" fmla="*/ 359 w 1162"/>
                <a:gd name="T59" fmla="*/ 550 h 757"/>
                <a:gd name="T60" fmla="*/ 221 w 1162"/>
                <a:gd name="T61" fmla="*/ 733 h 757"/>
                <a:gd name="T62" fmla="*/ 221 w 1162"/>
                <a:gd name="T63" fmla="*/ 733 h 757"/>
                <a:gd name="T64" fmla="*/ 137 w 1162"/>
                <a:gd name="T65" fmla="*/ 710 h 757"/>
                <a:gd name="T66" fmla="*/ 46 w 1162"/>
                <a:gd name="T67" fmla="*/ 710 h 757"/>
                <a:gd name="T68" fmla="*/ 61 w 1162"/>
                <a:gd name="T69" fmla="*/ 679 h 757"/>
                <a:gd name="T70" fmla="*/ 23 w 1162"/>
                <a:gd name="T71" fmla="*/ 611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62" h="757">
                  <a:moveTo>
                    <a:pt x="23" y="611"/>
                  </a:moveTo>
                  <a:lnTo>
                    <a:pt x="23" y="611"/>
                  </a:lnTo>
                  <a:cubicBezTo>
                    <a:pt x="15" y="588"/>
                    <a:pt x="7" y="557"/>
                    <a:pt x="0" y="542"/>
                  </a:cubicBezTo>
                  <a:cubicBezTo>
                    <a:pt x="0" y="534"/>
                    <a:pt x="61" y="527"/>
                    <a:pt x="61" y="519"/>
                  </a:cubicBezTo>
                  <a:cubicBezTo>
                    <a:pt x="61" y="512"/>
                    <a:pt x="68" y="382"/>
                    <a:pt x="76" y="359"/>
                  </a:cubicBezTo>
                  <a:cubicBezTo>
                    <a:pt x="84" y="343"/>
                    <a:pt x="107" y="290"/>
                    <a:pt x="114" y="252"/>
                  </a:cubicBezTo>
                  <a:lnTo>
                    <a:pt x="114" y="252"/>
                  </a:lnTo>
                  <a:cubicBezTo>
                    <a:pt x="137" y="259"/>
                    <a:pt x="152" y="275"/>
                    <a:pt x="168" y="267"/>
                  </a:cubicBezTo>
                  <a:cubicBezTo>
                    <a:pt x="244" y="237"/>
                    <a:pt x="313" y="191"/>
                    <a:pt x="374" y="137"/>
                  </a:cubicBezTo>
                  <a:cubicBezTo>
                    <a:pt x="397" y="114"/>
                    <a:pt x="389" y="107"/>
                    <a:pt x="412" y="84"/>
                  </a:cubicBezTo>
                  <a:lnTo>
                    <a:pt x="412" y="84"/>
                  </a:lnTo>
                  <a:cubicBezTo>
                    <a:pt x="488" y="84"/>
                    <a:pt x="534" y="15"/>
                    <a:pt x="588" y="99"/>
                  </a:cubicBezTo>
                  <a:cubicBezTo>
                    <a:pt x="611" y="129"/>
                    <a:pt x="626" y="160"/>
                    <a:pt x="672" y="145"/>
                  </a:cubicBezTo>
                  <a:cubicBezTo>
                    <a:pt x="725" y="129"/>
                    <a:pt x="771" y="99"/>
                    <a:pt x="824" y="84"/>
                  </a:cubicBezTo>
                  <a:cubicBezTo>
                    <a:pt x="939" y="107"/>
                    <a:pt x="1031" y="0"/>
                    <a:pt x="1099" y="122"/>
                  </a:cubicBezTo>
                  <a:cubicBezTo>
                    <a:pt x="1122" y="160"/>
                    <a:pt x="1138" y="191"/>
                    <a:pt x="1161" y="229"/>
                  </a:cubicBezTo>
                  <a:lnTo>
                    <a:pt x="1161" y="229"/>
                  </a:lnTo>
                  <a:cubicBezTo>
                    <a:pt x="1031" y="313"/>
                    <a:pt x="1031" y="313"/>
                    <a:pt x="1031" y="313"/>
                  </a:cubicBezTo>
                  <a:lnTo>
                    <a:pt x="1031" y="313"/>
                  </a:lnTo>
                  <a:cubicBezTo>
                    <a:pt x="1016" y="313"/>
                    <a:pt x="993" y="305"/>
                    <a:pt x="993" y="321"/>
                  </a:cubicBezTo>
                  <a:cubicBezTo>
                    <a:pt x="970" y="359"/>
                    <a:pt x="993" y="427"/>
                    <a:pt x="955" y="450"/>
                  </a:cubicBezTo>
                  <a:cubicBezTo>
                    <a:pt x="901" y="473"/>
                    <a:pt x="840" y="420"/>
                    <a:pt x="786" y="427"/>
                  </a:cubicBezTo>
                  <a:cubicBezTo>
                    <a:pt x="756" y="435"/>
                    <a:pt x="702" y="458"/>
                    <a:pt x="710" y="496"/>
                  </a:cubicBezTo>
                  <a:cubicBezTo>
                    <a:pt x="718" y="527"/>
                    <a:pt x="771" y="489"/>
                    <a:pt x="802" y="496"/>
                  </a:cubicBezTo>
                  <a:cubicBezTo>
                    <a:pt x="824" y="512"/>
                    <a:pt x="870" y="534"/>
                    <a:pt x="855" y="557"/>
                  </a:cubicBezTo>
                  <a:cubicBezTo>
                    <a:pt x="817" y="588"/>
                    <a:pt x="756" y="557"/>
                    <a:pt x="718" y="588"/>
                  </a:cubicBezTo>
                  <a:cubicBezTo>
                    <a:pt x="695" y="603"/>
                    <a:pt x="748" y="657"/>
                    <a:pt x="718" y="672"/>
                  </a:cubicBezTo>
                  <a:cubicBezTo>
                    <a:pt x="664" y="710"/>
                    <a:pt x="580" y="756"/>
                    <a:pt x="511" y="733"/>
                  </a:cubicBezTo>
                  <a:cubicBezTo>
                    <a:pt x="466" y="710"/>
                    <a:pt x="534" y="618"/>
                    <a:pt x="504" y="588"/>
                  </a:cubicBezTo>
                  <a:cubicBezTo>
                    <a:pt x="473" y="550"/>
                    <a:pt x="405" y="527"/>
                    <a:pt x="359" y="550"/>
                  </a:cubicBezTo>
                  <a:cubicBezTo>
                    <a:pt x="290" y="588"/>
                    <a:pt x="267" y="672"/>
                    <a:pt x="221" y="733"/>
                  </a:cubicBezTo>
                  <a:lnTo>
                    <a:pt x="221" y="733"/>
                  </a:lnTo>
                  <a:cubicBezTo>
                    <a:pt x="198" y="725"/>
                    <a:pt x="168" y="710"/>
                    <a:pt x="137" y="710"/>
                  </a:cubicBezTo>
                  <a:cubicBezTo>
                    <a:pt x="107" y="702"/>
                    <a:pt x="76" y="718"/>
                    <a:pt x="46" y="710"/>
                  </a:cubicBezTo>
                  <a:cubicBezTo>
                    <a:pt x="38" y="702"/>
                    <a:pt x="61" y="687"/>
                    <a:pt x="61" y="679"/>
                  </a:cubicBezTo>
                  <a:cubicBezTo>
                    <a:pt x="53" y="657"/>
                    <a:pt x="30" y="634"/>
                    <a:pt x="23" y="611"/>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75" name="Freeform 63">
              <a:extLst>
                <a:ext uri="{FF2B5EF4-FFF2-40B4-BE49-F238E27FC236}">
                  <a16:creationId xmlns:a16="http://schemas.microsoft.com/office/drawing/2014/main" id="{BC0EC9A2-BF81-458B-A120-7C8D10C4B64A}"/>
                </a:ext>
              </a:extLst>
            </p:cNvPr>
            <p:cNvSpPr>
              <a:spLocks noChangeArrowheads="1"/>
            </p:cNvSpPr>
            <p:nvPr/>
          </p:nvSpPr>
          <p:spPr bwMode="auto">
            <a:xfrm>
              <a:off x="7797293" y="6996114"/>
              <a:ext cx="169852" cy="198437"/>
            </a:xfrm>
            <a:custGeom>
              <a:avLst/>
              <a:gdLst>
                <a:gd name="T0" fmla="*/ 130 w 474"/>
                <a:gd name="T1" fmla="*/ 0 h 551"/>
                <a:gd name="T2" fmla="*/ 130 w 474"/>
                <a:gd name="T3" fmla="*/ 0 h 551"/>
                <a:gd name="T4" fmla="*/ 0 w 474"/>
                <a:gd name="T5" fmla="*/ 84 h 551"/>
                <a:gd name="T6" fmla="*/ 0 w 474"/>
                <a:gd name="T7" fmla="*/ 84 h 551"/>
                <a:gd name="T8" fmla="*/ 130 w 474"/>
                <a:gd name="T9" fmla="*/ 214 h 551"/>
                <a:gd name="T10" fmla="*/ 107 w 474"/>
                <a:gd name="T11" fmla="*/ 313 h 551"/>
                <a:gd name="T12" fmla="*/ 183 w 474"/>
                <a:gd name="T13" fmla="*/ 450 h 551"/>
                <a:gd name="T14" fmla="*/ 244 w 474"/>
                <a:gd name="T15" fmla="*/ 542 h 551"/>
                <a:gd name="T16" fmla="*/ 305 w 474"/>
                <a:gd name="T17" fmla="*/ 496 h 551"/>
                <a:gd name="T18" fmla="*/ 267 w 474"/>
                <a:gd name="T19" fmla="*/ 450 h 551"/>
                <a:gd name="T20" fmla="*/ 328 w 474"/>
                <a:gd name="T21" fmla="*/ 389 h 551"/>
                <a:gd name="T22" fmla="*/ 351 w 474"/>
                <a:gd name="T23" fmla="*/ 328 h 551"/>
                <a:gd name="T24" fmla="*/ 473 w 474"/>
                <a:gd name="T25" fmla="*/ 260 h 551"/>
                <a:gd name="T26" fmla="*/ 473 w 474"/>
                <a:gd name="T27" fmla="*/ 260 h 551"/>
                <a:gd name="T28" fmla="*/ 435 w 474"/>
                <a:gd name="T29" fmla="*/ 221 h 551"/>
                <a:gd name="T30" fmla="*/ 290 w 474"/>
                <a:gd name="T31" fmla="*/ 145 h 551"/>
                <a:gd name="T32" fmla="*/ 145 w 474"/>
                <a:gd name="T33" fmla="*/ 30 h 551"/>
                <a:gd name="T34" fmla="*/ 130 w 474"/>
                <a:gd name="T35"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4" h="551">
                  <a:moveTo>
                    <a:pt x="130" y="0"/>
                  </a:moveTo>
                  <a:lnTo>
                    <a:pt x="130" y="0"/>
                  </a:lnTo>
                  <a:cubicBezTo>
                    <a:pt x="0" y="84"/>
                    <a:pt x="0" y="84"/>
                    <a:pt x="0" y="84"/>
                  </a:cubicBezTo>
                  <a:lnTo>
                    <a:pt x="0" y="84"/>
                  </a:lnTo>
                  <a:cubicBezTo>
                    <a:pt x="46" y="130"/>
                    <a:pt x="107" y="160"/>
                    <a:pt x="130" y="214"/>
                  </a:cubicBezTo>
                  <a:cubicBezTo>
                    <a:pt x="145" y="244"/>
                    <a:pt x="91" y="283"/>
                    <a:pt x="107" y="313"/>
                  </a:cubicBezTo>
                  <a:cubicBezTo>
                    <a:pt x="114" y="367"/>
                    <a:pt x="160" y="405"/>
                    <a:pt x="183" y="450"/>
                  </a:cubicBezTo>
                  <a:cubicBezTo>
                    <a:pt x="206" y="481"/>
                    <a:pt x="214" y="527"/>
                    <a:pt x="244" y="542"/>
                  </a:cubicBezTo>
                  <a:cubicBezTo>
                    <a:pt x="267" y="550"/>
                    <a:pt x="298" y="519"/>
                    <a:pt x="305" y="496"/>
                  </a:cubicBezTo>
                  <a:cubicBezTo>
                    <a:pt x="305" y="473"/>
                    <a:pt x="267" y="466"/>
                    <a:pt x="267" y="450"/>
                  </a:cubicBezTo>
                  <a:cubicBezTo>
                    <a:pt x="275" y="428"/>
                    <a:pt x="313" y="412"/>
                    <a:pt x="328" y="389"/>
                  </a:cubicBezTo>
                  <a:cubicBezTo>
                    <a:pt x="336" y="374"/>
                    <a:pt x="328" y="344"/>
                    <a:pt x="351" y="328"/>
                  </a:cubicBezTo>
                  <a:cubicBezTo>
                    <a:pt x="389" y="290"/>
                    <a:pt x="427" y="290"/>
                    <a:pt x="473" y="260"/>
                  </a:cubicBezTo>
                  <a:lnTo>
                    <a:pt x="473" y="260"/>
                  </a:lnTo>
                  <a:cubicBezTo>
                    <a:pt x="466" y="252"/>
                    <a:pt x="450" y="237"/>
                    <a:pt x="435" y="221"/>
                  </a:cubicBezTo>
                  <a:cubicBezTo>
                    <a:pt x="397" y="183"/>
                    <a:pt x="336" y="183"/>
                    <a:pt x="290" y="145"/>
                  </a:cubicBezTo>
                  <a:cubicBezTo>
                    <a:pt x="275" y="145"/>
                    <a:pt x="160" y="46"/>
                    <a:pt x="145" y="30"/>
                  </a:cubicBezTo>
                  <a:cubicBezTo>
                    <a:pt x="137" y="23"/>
                    <a:pt x="130" y="8"/>
                    <a:pt x="130"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76" name="Freeform 64">
              <a:extLst>
                <a:ext uri="{FF2B5EF4-FFF2-40B4-BE49-F238E27FC236}">
                  <a16:creationId xmlns:a16="http://schemas.microsoft.com/office/drawing/2014/main" id="{435AF916-6A01-4EDC-9EA4-9765932A9A52}"/>
                </a:ext>
              </a:extLst>
            </p:cNvPr>
            <p:cNvSpPr>
              <a:spLocks noChangeArrowheads="1"/>
            </p:cNvSpPr>
            <p:nvPr/>
          </p:nvSpPr>
          <p:spPr bwMode="auto">
            <a:xfrm>
              <a:off x="7462352" y="7791450"/>
              <a:ext cx="217473" cy="217488"/>
            </a:xfrm>
            <a:custGeom>
              <a:avLst/>
              <a:gdLst>
                <a:gd name="T0" fmla="*/ 221 w 604"/>
                <a:gd name="T1" fmla="*/ 8 h 605"/>
                <a:gd name="T2" fmla="*/ 221 w 604"/>
                <a:gd name="T3" fmla="*/ 8 h 605"/>
                <a:gd name="T4" fmla="*/ 397 w 604"/>
                <a:gd name="T5" fmla="*/ 31 h 605"/>
                <a:gd name="T6" fmla="*/ 466 w 604"/>
                <a:gd name="T7" fmla="*/ 123 h 605"/>
                <a:gd name="T8" fmla="*/ 588 w 604"/>
                <a:gd name="T9" fmla="*/ 123 h 605"/>
                <a:gd name="T10" fmla="*/ 596 w 604"/>
                <a:gd name="T11" fmla="*/ 168 h 605"/>
                <a:gd name="T12" fmla="*/ 450 w 604"/>
                <a:gd name="T13" fmla="*/ 237 h 605"/>
                <a:gd name="T14" fmla="*/ 504 w 604"/>
                <a:gd name="T15" fmla="*/ 290 h 605"/>
                <a:gd name="T16" fmla="*/ 504 w 604"/>
                <a:gd name="T17" fmla="*/ 290 h 605"/>
                <a:gd name="T18" fmla="*/ 435 w 604"/>
                <a:gd name="T19" fmla="*/ 336 h 605"/>
                <a:gd name="T20" fmla="*/ 420 w 604"/>
                <a:gd name="T21" fmla="*/ 421 h 605"/>
                <a:gd name="T22" fmla="*/ 275 w 604"/>
                <a:gd name="T23" fmla="*/ 474 h 605"/>
                <a:gd name="T24" fmla="*/ 183 w 604"/>
                <a:gd name="T25" fmla="*/ 604 h 605"/>
                <a:gd name="T26" fmla="*/ 183 w 604"/>
                <a:gd name="T27" fmla="*/ 604 h 605"/>
                <a:gd name="T28" fmla="*/ 122 w 604"/>
                <a:gd name="T29" fmla="*/ 535 h 605"/>
                <a:gd name="T30" fmla="*/ 61 w 604"/>
                <a:gd name="T31" fmla="*/ 436 h 605"/>
                <a:gd name="T32" fmla="*/ 15 w 604"/>
                <a:gd name="T33" fmla="*/ 421 h 605"/>
                <a:gd name="T34" fmla="*/ 38 w 604"/>
                <a:gd name="T35" fmla="*/ 313 h 605"/>
                <a:gd name="T36" fmla="*/ 53 w 604"/>
                <a:gd name="T37" fmla="*/ 199 h 605"/>
                <a:gd name="T38" fmla="*/ 0 w 604"/>
                <a:gd name="T39" fmla="*/ 115 h 605"/>
                <a:gd name="T40" fmla="*/ 38 w 604"/>
                <a:gd name="T41" fmla="*/ 61 h 605"/>
                <a:gd name="T42" fmla="*/ 99 w 604"/>
                <a:gd name="T43" fmla="*/ 77 h 605"/>
                <a:gd name="T44" fmla="*/ 221 w 604"/>
                <a:gd name="T45" fmla="*/ 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4" h="605">
                  <a:moveTo>
                    <a:pt x="221" y="8"/>
                  </a:moveTo>
                  <a:lnTo>
                    <a:pt x="221" y="8"/>
                  </a:lnTo>
                  <a:cubicBezTo>
                    <a:pt x="283" y="16"/>
                    <a:pt x="344" y="0"/>
                    <a:pt x="397" y="31"/>
                  </a:cubicBezTo>
                  <a:cubicBezTo>
                    <a:pt x="435" y="46"/>
                    <a:pt x="435" y="100"/>
                    <a:pt x="466" y="123"/>
                  </a:cubicBezTo>
                  <a:cubicBezTo>
                    <a:pt x="504" y="138"/>
                    <a:pt x="550" y="107"/>
                    <a:pt x="588" y="123"/>
                  </a:cubicBezTo>
                  <a:cubicBezTo>
                    <a:pt x="603" y="130"/>
                    <a:pt x="603" y="161"/>
                    <a:pt x="596" y="168"/>
                  </a:cubicBezTo>
                  <a:cubicBezTo>
                    <a:pt x="558" y="207"/>
                    <a:pt x="481" y="199"/>
                    <a:pt x="450" y="237"/>
                  </a:cubicBezTo>
                  <a:cubicBezTo>
                    <a:pt x="435" y="260"/>
                    <a:pt x="489" y="275"/>
                    <a:pt x="504" y="290"/>
                  </a:cubicBezTo>
                  <a:lnTo>
                    <a:pt x="504" y="290"/>
                  </a:lnTo>
                  <a:cubicBezTo>
                    <a:pt x="481" y="306"/>
                    <a:pt x="458" y="321"/>
                    <a:pt x="435" y="336"/>
                  </a:cubicBezTo>
                  <a:cubicBezTo>
                    <a:pt x="435" y="336"/>
                    <a:pt x="420" y="413"/>
                    <a:pt x="420" y="421"/>
                  </a:cubicBezTo>
                  <a:cubicBezTo>
                    <a:pt x="420" y="428"/>
                    <a:pt x="275" y="474"/>
                    <a:pt x="275" y="474"/>
                  </a:cubicBezTo>
                  <a:cubicBezTo>
                    <a:pt x="244" y="520"/>
                    <a:pt x="214" y="565"/>
                    <a:pt x="183" y="604"/>
                  </a:cubicBezTo>
                  <a:lnTo>
                    <a:pt x="183" y="604"/>
                  </a:lnTo>
                  <a:cubicBezTo>
                    <a:pt x="160" y="581"/>
                    <a:pt x="145" y="558"/>
                    <a:pt x="122" y="535"/>
                  </a:cubicBezTo>
                  <a:cubicBezTo>
                    <a:pt x="99" y="504"/>
                    <a:pt x="84" y="466"/>
                    <a:pt x="61" y="436"/>
                  </a:cubicBezTo>
                  <a:cubicBezTo>
                    <a:pt x="46" y="421"/>
                    <a:pt x="15" y="436"/>
                    <a:pt x="15" y="421"/>
                  </a:cubicBezTo>
                  <a:cubicBezTo>
                    <a:pt x="8" y="382"/>
                    <a:pt x="31" y="344"/>
                    <a:pt x="38" y="313"/>
                  </a:cubicBezTo>
                  <a:cubicBezTo>
                    <a:pt x="46" y="275"/>
                    <a:pt x="61" y="237"/>
                    <a:pt x="53" y="199"/>
                  </a:cubicBezTo>
                  <a:cubicBezTo>
                    <a:pt x="53" y="168"/>
                    <a:pt x="23" y="146"/>
                    <a:pt x="0" y="115"/>
                  </a:cubicBezTo>
                  <a:cubicBezTo>
                    <a:pt x="0" y="115"/>
                    <a:pt x="38" y="69"/>
                    <a:pt x="38" y="61"/>
                  </a:cubicBezTo>
                  <a:cubicBezTo>
                    <a:pt x="46" y="54"/>
                    <a:pt x="99" y="77"/>
                    <a:pt x="99" y="77"/>
                  </a:cubicBezTo>
                  <a:cubicBezTo>
                    <a:pt x="145" y="54"/>
                    <a:pt x="183" y="31"/>
                    <a:pt x="221" y="8"/>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77" name="Freeform 65">
              <a:extLst>
                <a:ext uri="{FF2B5EF4-FFF2-40B4-BE49-F238E27FC236}">
                  <a16:creationId xmlns:a16="http://schemas.microsoft.com/office/drawing/2014/main" id="{F352E748-69A0-40AC-A7C9-CDD3750B0C84}"/>
                </a:ext>
              </a:extLst>
            </p:cNvPr>
            <p:cNvSpPr>
              <a:spLocks noChangeArrowheads="1"/>
            </p:cNvSpPr>
            <p:nvPr/>
          </p:nvSpPr>
          <p:spPr bwMode="auto">
            <a:xfrm>
              <a:off x="7200431" y="7896225"/>
              <a:ext cx="558764" cy="630238"/>
            </a:xfrm>
            <a:custGeom>
              <a:avLst/>
              <a:gdLst>
                <a:gd name="T0" fmla="*/ 909 w 1552"/>
                <a:gd name="T1" fmla="*/ 314 h 1751"/>
                <a:gd name="T2" fmla="*/ 1146 w 1552"/>
                <a:gd name="T3" fmla="*/ 131 h 1751"/>
                <a:gd name="T4" fmla="*/ 1230 w 1552"/>
                <a:gd name="T5" fmla="*/ 0 h 1751"/>
                <a:gd name="T6" fmla="*/ 1314 w 1552"/>
                <a:gd name="T7" fmla="*/ 85 h 1751"/>
                <a:gd name="T8" fmla="*/ 1322 w 1552"/>
                <a:gd name="T9" fmla="*/ 237 h 1751"/>
                <a:gd name="T10" fmla="*/ 1406 w 1552"/>
                <a:gd name="T11" fmla="*/ 222 h 1751"/>
                <a:gd name="T12" fmla="*/ 1536 w 1552"/>
                <a:gd name="T13" fmla="*/ 428 h 1751"/>
                <a:gd name="T14" fmla="*/ 1390 w 1552"/>
                <a:gd name="T15" fmla="*/ 696 h 1751"/>
                <a:gd name="T16" fmla="*/ 1352 w 1552"/>
                <a:gd name="T17" fmla="*/ 910 h 1751"/>
                <a:gd name="T18" fmla="*/ 1253 w 1552"/>
                <a:gd name="T19" fmla="*/ 955 h 1751"/>
                <a:gd name="T20" fmla="*/ 1138 w 1552"/>
                <a:gd name="T21" fmla="*/ 994 h 1751"/>
                <a:gd name="T22" fmla="*/ 1100 w 1552"/>
                <a:gd name="T23" fmla="*/ 1123 h 1751"/>
                <a:gd name="T24" fmla="*/ 1093 w 1552"/>
                <a:gd name="T25" fmla="*/ 1314 h 1751"/>
                <a:gd name="T26" fmla="*/ 940 w 1552"/>
                <a:gd name="T27" fmla="*/ 1368 h 1751"/>
                <a:gd name="T28" fmla="*/ 718 w 1552"/>
                <a:gd name="T29" fmla="*/ 1498 h 1751"/>
                <a:gd name="T30" fmla="*/ 718 w 1552"/>
                <a:gd name="T31" fmla="*/ 1567 h 1751"/>
                <a:gd name="T32" fmla="*/ 596 w 1552"/>
                <a:gd name="T33" fmla="*/ 1467 h 1751"/>
                <a:gd name="T34" fmla="*/ 474 w 1552"/>
                <a:gd name="T35" fmla="*/ 1521 h 1751"/>
                <a:gd name="T36" fmla="*/ 336 w 1552"/>
                <a:gd name="T37" fmla="*/ 1643 h 1751"/>
                <a:gd name="T38" fmla="*/ 313 w 1552"/>
                <a:gd name="T39" fmla="*/ 1681 h 1751"/>
                <a:gd name="T40" fmla="*/ 161 w 1552"/>
                <a:gd name="T41" fmla="*/ 1734 h 1751"/>
                <a:gd name="T42" fmla="*/ 92 w 1552"/>
                <a:gd name="T43" fmla="*/ 1689 h 1751"/>
                <a:gd name="T44" fmla="*/ 31 w 1552"/>
                <a:gd name="T45" fmla="*/ 1467 h 1751"/>
                <a:gd name="T46" fmla="*/ 0 w 1552"/>
                <a:gd name="T47" fmla="*/ 1269 h 1751"/>
                <a:gd name="T48" fmla="*/ 54 w 1552"/>
                <a:gd name="T49" fmla="*/ 1200 h 1751"/>
                <a:gd name="T50" fmla="*/ 77 w 1552"/>
                <a:gd name="T51" fmla="*/ 1085 h 1751"/>
                <a:gd name="T52" fmla="*/ 146 w 1552"/>
                <a:gd name="T53" fmla="*/ 932 h 1751"/>
                <a:gd name="T54" fmla="*/ 100 w 1552"/>
                <a:gd name="T55" fmla="*/ 833 h 1751"/>
                <a:gd name="T56" fmla="*/ 176 w 1552"/>
                <a:gd name="T57" fmla="*/ 680 h 1751"/>
                <a:gd name="T58" fmla="*/ 283 w 1552"/>
                <a:gd name="T59" fmla="*/ 658 h 1751"/>
                <a:gd name="T60" fmla="*/ 413 w 1552"/>
                <a:gd name="T61" fmla="*/ 596 h 1751"/>
                <a:gd name="T62" fmla="*/ 512 w 1552"/>
                <a:gd name="T63" fmla="*/ 459 h 1751"/>
                <a:gd name="T64" fmla="*/ 673 w 1552"/>
                <a:gd name="T65" fmla="*/ 314 h 1751"/>
                <a:gd name="T66" fmla="*/ 909 w 1552"/>
                <a:gd name="T67" fmla="*/ 314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52" h="1751">
                  <a:moveTo>
                    <a:pt x="909" y="314"/>
                  </a:moveTo>
                  <a:lnTo>
                    <a:pt x="909" y="314"/>
                  </a:lnTo>
                  <a:cubicBezTo>
                    <a:pt x="940" y="275"/>
                    <a:pt x="970" y="230"/>
                    <a:pt x="1001" y="184"/>
                  </a:cubicBezTo>
                  <a:cubicBezTo>
                    <a:pt x="1001" y="184"/>
                    <a:pt x="1146" y="138"/>
                    <a:pt x="1146" y="131"/>
                  </a:cubicBezTo>
                  <a:cubicBezTo>
                    <a:pt x="1146" y="123"/>
                    <a:pt x="1161" y="46"/>
                    <a:pt x="1161" y="46"/>
                  </a:cubicBezTo>
                  <a:cubicBezTo>
                    <a:pt x="1184" y="31"/>
                    <a:pt x="1207" y="16"/>
                    <a:pt x="1230" y="0"/>
                  </a:cubicBezTo>
                  <a:lnTo>
                    <a:pt x="1230" y="0"/>
                  </a:lnTo>
                  <a:cubicBezTo>
                    <a:pt x="1261" y="31"/>
                    <a:pt x="1307" y="46"/>
                    <a:pt x="1314" y="85"/>
                  </a:cubicBezTo>
                  <a:cubicBezTo>
                    <a:pt x="1322" y="115"/>
                    <a:pt x="1276" y="138"/>
                    <a:pt x="1276" y="169"/>
                  </a:cubicBezTo>
                  <a:cubicBezTo>
                    <a:pt x="1284" y="192"/>
                    <a:pt x="1291" y="230"/>
                    <a:pt x="1322" y="237"/>
                  </a:cubicBezTo>
                  <a:cubicBezTo>
                    <a:pt x="1345" y="253"/>
                    <a:pt x="1375" y="230"/>
                    <a:pt x="1406" y="222"/>
                  </a:cubicBezTo>
                  <a:lnTo>
                    <a:pt x="1406" y="222"/>
                  </a:lnTo>
                  <a:cubicBezTo>
                    <a:pt x="1429" y="268"/>
                    <a:pt x="1436" y="321"/>
                    <a:pt x="1459" y="360"/>
                  </a:cubicBezTo>
                  <a:cubicBezTo>
                    <a:pt x="1482" y="390"/>
                    <a:pt x="1528" y="398"/>
                    <a:pt x="1536" y="428"/>
                  </a:cubicBezTo>
                  <a:cubicBezTo>
                    <a:pt x="1551" y="482"/>
                    <a:pt x="1543" y="535"/>
                    <a:pt x="1520" y="581"/>
                  </a:cubicBezTo>
                  <a:cubicBezTo>
                    <a:pt x="1497" y="627"/>
                    <a:pt x="1436" y="658"/>
                    <a:pt x="1390" y="696"/>
                  </a:cubicBezTo>
                  <a:cubicBezTo>
                    <a:pt x="1368" y="719"/>
                    <a:pt x="1307" y="719"/>
                    <a:pt x="1307" y="749"/>
                  </a:cubicBezTo>
                  <a:cubicBezTo>
                    <a:pt x="1291" y="803"/>
                    <a:pt x="1337" y="856"/>
                    <a:pt x="1352" y="910"/>
                  </a:cubicBezTo>
                  <a:lnTo>
                    <a:pt x="1352" y="910"/>
                  </a:lnTo>
                  <a:cubicBezTo>
                    <a:pt x="1314" y="925"/>
                    <a:pt x="1276" y="925"/>
                    <a:pt x="1253" y="955"/>
                  </a:cubicBezTo>
                  <a:cubicBezTo>
                    <a:pt x="1238" y="978"/>
                    <a:pt x="1245" y="1017"/>
                    <a:pt x="1245" y="1047"/>
                  </a:cubicBezTo>
                  <a:cubicBezTo>
                    <a:pt x="1245" y="1047"/>
                    <a:pt x="1146" y="994"/>
                    <a:pt x="1138" y="994"/>
                  </a:cubicBezTo>
                  <a:cubicBezTo>
                    <a:pt x="1131" y="994"/>
                    <a:pt x="1085" y="1039"/>
                    <a:pt x="1085" y="1039"/>
                  </a:cubicBezTo>
                  <a:cubicBezTo>
                    <a:pt x="1093" y="1070"/>
                    <a:pt x="1108" y="1100"/>
                    <a:pt x="1100" y="1123"/>
                  </a:cubicBezTo>
                  <a:cubicBezTo>
                    <a:pt x="1093" y="1162"/>
                    <a:pt x="1047" y="1184"/>
                    <a:pt x="1047" y="1215"/>
                  </a:cubicBezTo>
                  <a:cubicBezTo>
                    <a:pt x="1047" y="1253"/>
                    <a:pt x="1077" y="1284"/>
                    <a:pt x="1093" y="1314"/>
                  </a:cubicBezTo>
                  <a:lnTo>
                    <a:pt x="1093" y="1314"/>
                  </a:lnTo>
                  <a:cubicBezTo>
                    <a:pt x="1093" y="1314"/>
                    <a:pt x="947" y="1368"/>
                    <a:pt x="940" y="1368"/>
                  </a:cubicBezTo>
                  <a:cubicBezTo>
                    <a:pt x="940" y="1375"/>
                    <a:pt x="909" y="1421"/>
                    <a:pt x="909" y="1421"/>
                  </a:cubicBezTo>
                  <a:cubicBezTo>
                    <a:pt x="848" y="1444"/>
                    <a:pt x="772" y="1452"/>
                    <a:pt x="718" y="1498"/>
                  </a:cubicBezTo>
                  <a:cubicBezTo>
                    <a:pt x="695" y="1505"/>
                    <a:pt x="718" y="1544"/>
                    <a:pt x="718" y="1567"/>
                  </a:cubicBezTo>
                  <a:lnTo>
                    <a:pt x="718" y="1567"/>
                  </a:lnTo>
                  <a:cubicBezTo>
                    <a:pt x="703" y="1582"/>
                    <a:pt x="680" y="1628"/>
                    <a:pt x="665" y="1612"/>
                  </a:cubicBezTo>
                  <a:cubicBezTo>
                    <a:pt x="619" y="1574"/>
                    <a:pt x="642" y="1490"/>
                    <a:pt x="596" y="1467"/>
                  </a:cubicBezTo>
                  <a:cubicBezTo>
                    <a:pt x="558" y="1444"/>
                    <a:pt x="512" y="1475"/>
                    <a:pt x="482" y="1498"/>
                  </a:cubicBezTo>
                  <a:cubicBezTo>
                    <a:pt x="474" y="1498"/>
                    <a:pt x="482" y="1521"/>
                    <a:pt x="474" y="1521"/>
                  </a:cubicBezTo>
                  <a:cubicBezTo>
                    <a:pt x="428" y="1544"/>
                    <a:pt x="375" y="1528"/>
                    <a:pt x="336" y="1559"/>
                  </a:cubicBezTo>
                  <a:cubicBezTo>
                    <a:pt x="313" y="1582"/>
                    <a:pt x="336" y="1620"/>
                    <a:pt x="336" y="1643"/>
                  </a:cubicBezTo>
                  <a:lnTo>
                    <a:pt x="336" y="1643"/>
                  </a:lnTo>
                  <a:cubicBezTo>
                    <a:pt x="329" y="1658"/>
                    <a:pt x="321" y="1673"/>
                    <a:pt x="313" y="1681"/>
                  </a:cubicBezTo>
                  <a:cubicBezTo>
                    <a:pt x="290" y="1704"/>
                    <a:pt x="275" y="1719"/>
                    <a:pt x="252" y="1727"/>
                  </a:cubicBezTo>
                  <a:cubicBezTo>
                    <a:pt x="229" y="1734"/>
                    <a:pt x="191" y="1734"/>
                    <a:pt x="161" y="1734"/>
                  </a:cubicBezTo>
                  <a:cubicBezTo>
                    <a:pt x="138" y="1734"/>
                    <a:pt x="107" y="1750"/>
                    <a:pt x="84" y="1734"/>
                  </a:cubicBezTo>
                  <a:cubicBezTo>
                    <a:pt x="69" y="1727"/>
                    <a:pt x="92" y="1704"/>
                    <a:pt x="92" y="1689"/>
                  </a:cubicBezTo>
                  <a:cubicBezTo>
                    <a:pt x="92" y="1658"/>
                    <a:pt x="84" y="1628"/>
                    <a:pt x="77" y="1597"/>
                  </a:cubicBezTo>
                  <a:cubicBezTo>
                    <a:pt x="61" y="1551"/>
                    <a:pt x="16" y="1513"/>
                    <a:pt x="31" y="1467"/>
                  </a:cubicBezTo>
                  <a:cubicBezTo>
                    <a:pt x="38" y="1437"/>
                    <a:pt x="138" y="1475"/>
                    <a:pt x="130" y="1437"/>
                  </a:cubicBezTo>
                  <a:cubicBezTo>
                    <a:pt x="123" y="1368"/>
                    <a:pt x="46" y="1322"/>
                    <a:pt x="0" y="1269"/>
                  </a:cubicBezTo>
                  <a:cubicBezTo>
                    <a:pt x="8" y="1269"/>
                    <a:pt x="8" y="1269"/>
                    <a:pt x="8" y="1269"/>
                  </a:cubicBezTo>
                  <a:cubicBezTo>
                    <a:pt x="23" y="1246"/>
                    <a:pt x="31" y="1223"/>
                    <a:pt x="54" y="1200"/>
                  </a:cubicBezTo>
                  <a:cubicBezTo>
                    <a:pt x="69" y="1184"/>
                    <a:pt x="115" y="1200"/>
                    <a:pt x="123" y="1177"/>
                  </a:cubicBezTo>
                  <a:cubicBezTo>
                    <a:pt x="130" y="1146"/>
                    <a:pt x="69" y="1116"/>
                    <a:pt x="77" y="1085"/>
                  </a:cubicBezTo>
                  <a:cubicBezTo>
                    <a:pt x="92" y="1047"/>
                    <a:pt x="153" y="1047"/>
                    <a:pt x="168" y="1009"/>
                  </a:cubicBezTo>
                  <a:cubicBezTo>
                    <a:pt x="184" y="986"/>
                    <a:pt x="146" y="963"/>
                    <a:pt x="146" y="932"/>
                  </a:cubicBezTo>
                  <a:cubicBezTo>
                    <a:pt x="146" y="910"/>
                    <a:pt x="184" y="894"/>
                    <a:pt x="168" y="879"/>
                  </a:cubicBezTo>
                  <a:cubicBezTo>
                    <a:pt x="161" y="856"/>
                    <a:pt x="84" y="864"/>
                    <a:pt x="100" y="833"/>
                  </a:cubicBezTo>
                  <a:cubicBezTo>
                    <a:pt x="115" y="795"/>
                    <a:pt x="191" y="818"/>
                    <a:pt x="214" y="780"/>
                  </a:cubicBezTo>
                  <a:cubicBezTo>
                    <a:pt x="229" y="749"/>
                    <a:pt x="191" y="711"/>
                    <a:pt x="176" y="680"/>
                  </a:cubicBezTo>
                  <a:lnTo>
                    <a:pt x="176" y="680"/>
                  </a:lnTo>
                  <a:cubicBezTo>
                    <a:pt x="214" y="673"/>
                    <a:pt x="252" y="680"/>
                    <a:pt x="283" y="658"/>
                  </a:cubicBezTo>
                  <a:cubicBezTo>
                    <a:pt x="313" y="642"/>
                    <a:pt x="313" y="589"/>
                    <a:pt x="352" y="573"/>
                  </a:cubicBezTo>
                  <a:cubicBezTo>
                    <a:pt x="367" y="566"/>
                    <a:pt x="398" y="612"/>
                    <a:pt x="413" y="596"/>
                  </a:cubicBezTo>
                  <a:cubicBezTo>
                    <a:pt x="436" y="581"/>
                    <a:pt x="413" y="543"/>
                    <a:pt x="421" y="520"/>
                  </a:cubicBezTo>
                  <a:cubicBezTo>
                    <a:pt x="443" y="489"/>
                    <a:pt x="482" y="467"/>
                    <a:pt x="512" y="459"/>
                  </a:cubicBezTo>
                  <a:cubicBezTo>
                    <a:pt x="558" y="451"/>
                    <a:pt x="611" y="505"/>
                    <a:pt x="642" y="474"/>
                  </a:cubicBezTo>
                  <a:cubicBezTo>
                    <a:pt x="680" y="436"/>
                    <a:pt x="627" y="337"/>
                    <a:pt x="673" y="314"/>
                  </a:cubicBezTo>
                  <a:cubicBezTo>
                    <a:pt x="718" y="283"/>
                    <a:pt x="772" y="352"/>
                    <a:pt x="833" y="352"/>
                  </a:cubicBezTo>
                  <a:cubicBezTo>
                    <a:pt x="856" y="360"/>
                    <a:pt x="879" y="329"/>
                    <a:pt x="909" y="314"/>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78" name="Freeform 66">
              <a:extLst>
                <a:ext uri="{FF2B5EF4-FFF2-40B4-BE49-F238E27FC236}">
                  <a16:creationId xmlns:a16="http://schemas.microsoft.com/office/drawing/2014/main" id="{CD8FB041-A727-496F-83DC-02DD55D35742}"/>
                </a:ext>
              </a:extLst>
            </p:cNvPr>
            <p:cNvSpPr>
              <a:spLocks noChangeArrowheads="1"/>
            </p:cNvSpPr>
            <p:nvPr/>
          </p:nvSpPr>
          <p:spPr bwMode="auto">
            <a:xfrm>
              <a:off x="7643316" y="7889876"/>
              <a:ext cx="306367" cy="138113"/>
            </a:xfrm>
            <a:custGeom>
              <a:avLst/>
              <a:gdLst>
                <a:gd name="T0" fmla="*/ 0 w 849"/>
                <a:gd name="T1" fmla="*/ 15 h 383"/>
                <a:gd name="T2" fmla="*/ 0 w 849"/>
                <a:gd name="T3" fmla="*/ 15 h 383"/>
                <a:gd name="T4" fmla="*/ 130 w 849"/>
                <a:gd name="T5" fmla="*/ 31 h 383"/>
                <a:gd name="T6" fmla="*/ 229 w 849"/>
                <a:gd name="T7" fmla="*/ 84 h 383"/>
                <a:gd name="T8" fmla="*/ 329 w 849"/>
                <a:gd name="T9" fmla="*/ 15 h 383"/>
                <a:gd name="T10" fmla="*/ 435 w 849"/>
                <a:gd name="T11" fmla="*/ 69 h 383"/>
                <a:gd name="T12" fmla="*/ 496 w 849"/>
                <a:gd name="T13" fmla="*/ 38 h 383"/>
                <a:gd name="T14" fmla="*/ 588 w 849"/>
                <a:gd name="T15" fmla="*/ 77 h 383"/>
                <a:gd name="T16" fmla="*/ 688 w 849"/>
                <a:gd name="T17" fmla="*/ 8 h 383"/>
                <a:gd name="T18" fmla="*/ 802 w 849"/>
                <a:gd name="T19" fmla="*/ 31 h 383"/>
                <a:gd name="T20" fmla="*/ 802 w 849"/>
                <a:gd name="T21" fmla="*/ 31 h 383"/>
                <a:gd name="T22" fmla="*/ 802 w 849"/>
                <a:gd name="T23" fmla="*/ 115 h 383"/>
                <a:gd name="T24" fmla="*/ 825 w 849"/>
                <a:gd name="T25" fmla="*/ 222 h 383"/>
                <a:gd name="T26" fmla="*/ 565 w 849"/>
                <a:gd name="T27" fmla="*/ 283 h 383"/>
                <a:gd name="T28" fmla="*/ 550 w 849"/>
                <a:gd name="T29" fmla="*/ 359 h 383"/>
                <a:gd name="T30" fmla="*/ 428 w 849"/>
                <a:gd name="T31" fmla="*/ 375 h 383"/>
                <a:gd name="T32" fmla="*/ 420 w 849"/>
                <a:gd name="T33" fmla="*/ 344 h 383"/>
                <a:gd name="T34" fmla="*/ 352 w 849"/>
                <a:gd name="T35" fmla="*/ 367 h 383"/>
                <a:gd name="T36" fmla="*/ 313 w 849"/>
                <a:gd name="T37" fmla="*/ 290 h 383"/>
                <a:gd name="T38" fmla="*/ 252 w 849"/>
                <a:gd name="T39" fmla="*/ 245 h 383"/>
                <a:gd name="T40" fmla="*/ 176 w 849"/>
                <a:gd name="T41" fmla="*/ 237 h 383"/>
                <a:gd name="T42" fmla="*/ 176 w 849"/>
                <a:gd name="T43" fmla="*/ 237 h 383"/>
                <a:gd name="T44" fmla="*/ 92 w 849"/>
                <a:gd name="T45" fmla="*/ 252 h 383"/>
                <a:gd name="T46" fmla="*/ 46 w 849"/>
                <a:gd name="T47" fmla="*/ 184 h 383"/>
                <a:gd name="T48" fmla="*/ 84 w 849"/>
                <a:gd name="T49" fmla="*/ 100 h 383"/>
                <a:gd name="T50" fmla="*/ 0 w 849"/>
                <a:gd name="T51" fmla="*/ 1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9" h="383">
                  <a:moveTo>
                    <a:pt x="0" y="15"/>
                  </a:moveTo>
                  <a:lnTo>
                    <a:pt x="0" y="15"/>
                  </a:lnTo>
                  <a:cubicBezTo>
                    <a:pt x="46" y="23"/>
                    <a:pt x="92" y="15"/>
                    <a:pt x="130" y="31"/>
                  </a:cubicBezTo>
                  <a:cubicBezTo>
                    <a:pt x="168" y="38"/>
                    <a:pt x="191" y="84"/>
                    <a:pt x="229" y="84"/>
                  </a:cubicBezTo>
                  <a:cubicBezTo>
                    <a:pt x="275" y="84"/>
                    <a:pt x="290" y="23"/>
                    <a:pt x="329" y="15"/>
                  </a:cubicBezTo>
                  <a:cubicBezTo>
                    <a:pt x="367" y="15"/>
                    <a:pt x="397" y="61"/>
                    <a:pt x="435" y="69"/>
                  </a:cubicBezTo>
                  <a:cubicBezTo>
                    <a:pt x="458" y="69"/>
                    <a:pt x="474" y="31"/>
                    <a:pt x="496" y="38"/>
                  </a:cubicBezTo>
                  <a:cubicBezTo>
                    <a:pt x="535" y="38"/>
                    <a:pt x="558" y="77"/>
                    <a:pt x="588" y="77"/>
                  </a:cubicBezTo>
                  <a:cubicBezTo>
                    <a:pt x="626" y="69"/>
                    <a:pt x="649" y="15"/>
                    <a:pt x="688" y="8"/>
                  </a:cubicBezTo>
                  <a:cubicBezTo>
                    <a:pt x="726" y="0"/>
                    <a:pt x="764" y="23"/>
                    <a:pt x="802" y="31"/>
                  </a:cubicBezTo>
                  <a:lnTo>
                    <a:pt x="802" y="31"/>
                  </a:lnTo>
                  <a:cubicBezTo>
                    <a:pt x="802" y="61"/>
                    <a:pt x="802" y="84"/>
                    <a:pt x="802" y="115"/>
                  </a:cubicBezTo>
                  <a:cubicBezTo>
                    <a:pt x="810" y="146"/>
                    <a:pt x="848" y="199"/>
                    <a:pt x="825" y="222"/>
                  </a:cubicBezTo>
                  <a:cubicBezTo>
                    <a:pt x="749" y="268"/>
                    <a:pt x="649" y="245"/>
                    <a:pt x="565" y="283"/>
                  </a:cubicBezTo>
                  <a:cubicBezTo>
                    <a:pt x="542" y="290"/>
                    <a:pt x="573" y="344"/>
                    <a:pt x="550" y="359"/>
                  </a:cubicBezTo>
                  <a:cubicBezTo>
                    <a:pt x="519" y="382"/>
                    <a:pt x="474" y="382"/>
                    <a:pt x="428" y="375"/>
                  </a:cubicBezTo>
                  <a:cubicBezTo>
                    <a:pt x="420" y="375"/>
                    <a:pt x="435" y="352"/>
                    <a:pt x="420" y="344"/>
                  </a:cubicBezTo>
                  <a:cubicBezTo>
                    <a:pt x="397" y="344"/>
                    <a:pt x="374" y="375"/>
                    <a:pt x="352" y="367"/>
                  </a:cubicBezTo>
                  <a:cubicBezTo>
                    <a:pt x="329" y="352"/>
                    <a:pt x="329" y="313"/>
                    <a:pt x="313" y="290"/>
                  </a:cubicBezTo>
                  <a:cubicBezTo>
                    <a:pt x="298" y="275"/>
                    <a:pt x="275" y="252"/>
                    <a:pt x="252" y="245"/>
                  </a:cubicBezTo>
                  <a:cubicBezTo>
                    <a:pt x="229" y="229"/>
                    <a:pt x="206" y="237"/>
                    <a:pt x="176" y="237"/>
                  </a:cubicBezTo>
                  <a:lnTo>
                    <a:pt x="176" y="237"/>
                  </a:lnTo>
                  <a:cubicBezTo>
                    <a:pt x="145" y="245"/>
                    <a:pt x="115" y="268"/>
                    <a:pt x="92" y="252"/>
                  </a:cubicBezTo>
                  <a:cubicBezTo>
                    <a:pt x="61" y="245"/>
                    <a:pt x="54" y="207"/>
                    <a:pt x="46" y="184"/>
                  </a:cubicBezTo>
                  <a:cubicBezTo>
                    <a:pt x="46" y="153"/>
                    <a:pt x="92" y="130"/>
                    <a:pt x="84" y="100"/>
                  </a:cubicBezTo>
                  <a:cubicBezTo>
                    <a:pt x="77" y="61"/>
                    <a:pt x="31" y="46"/>
                    <a:pt x="0" y="15"/>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79" name="Freeform 67">
              <a:extLst>
                <a:ext uri="{FF2B5EF4-FFF2-40B4-BE49-F238E27FC236}">
                  <a16:creationId xmlns:a16="http://schemas.microsoft.com/office/drawing/2014/main" id="{84D4DDB6-824C-428D-B9D0-CA6A28CA8A46}"/>
                </a:ext>
              </a:extLst>
            </p:cNvPr>
            <p:cNvSpPr>
              <a:spLocks noChangeArrowheads="1"/>
            </p:cNvSpPr>
            <p:nvPr/>
          </p:nvSpPr>
          <p:spPr bwMode="auto">
            <a:xfrm>
              <a:off x="7665539" y="7840663"/>
              <a:ext cx="563525" cy="671512"/>
            </a:xfrm>
            <a:custGeom>
              <a:avLst/>
              <a:gdLst>
                <a:gd name="T0" fmla="*/ 741 w 1567"/>
                <a:gd name="T1" fmla="*/ 168 h 1864"/>
                <a:gd name="T2" fmla="*/ 856 w 1567"/>
                <a:gd name="T3" fmla="*/ 46 h 1864"/>
                <a:gd name="T4" fmla="*/ 1054 w 1567"/>
                <a:gd name="T5" fmla="*/ 30 h 1864"/>
                <a:gd name="T6" fmla="*/ 1031 w 1567"/>
                <a:gd name="T7" fmla="*/ 145 h 1864"/>
                <a:gd name="T8" fmla="*/ 1123 w 1567"/>
                <a:gd name="T9" fmla="*/ 298 h 1864"/>
                <a:gd name="T10" fmla="*/ 1108 w 1567"/>
                <a:gd name="T11" fmla="*/ 504 h 1864"/>
                <a:gd name="T12" fmla="*/ 1276 w 1567"/>
                <a:gd name="T13" fmla="*/ 550 h 1864"/>
                <a:gd name="T14" fmla="*/ 1451 w 1567"/>
                <a:gd name="T15" fmla="*/ 695 h 1864"/>
                <a:gd name="T16" fmla="*/ 1474 w 1567"/>
                <a:gd name="T17" fmla="*/ 771 h 1864"/>
                <a:gd name="T18" fmla="*/ 1398 w 1567"/>
                <a:gd name="T19" fmla="*/ 886 h 1864"/>
                <a:gd name="T20" fmla="*/ 1451 w 1567"/>
                <a:gd name="T21" fmla="*/ 1016 h 1864"/>
                <a:gd name="T22" fmla="*/ 1551 w 1567"/>
                <a:gd name="T23" fmla="*/ 1100 h 1864"/>
                <a:gd name="T24" fmla="*/ 1444 w 1567"/>
                <a:gd name="T25" fmla="*/ 1184 h 1864"/>
                <a:gd name="T26" fmla="*/ 1337 w 1567"/>
                <a:gd name="T27" fmla="*/ 1123 h 1864"/>
                <a:gd name="T28" fmla="*/ 1367 w 1567"/>
                <a:gd name="T29" fmla="*/ 1252 h 1864"/>
                <a:gd name="T30" fmla="*/ 1543 w 1567"/>
                <a:gd name="T31" fmla="*/ 1252 h 1864"/>
                <a:gd name="T32" fmla="*/ 1459 w 1567"/>
                <a:gd name="T33" fmla="*/ 1413 h 1864"/>
                <a:gd name="T34" fmla="*/ 1398 w 1567"/>
                <a:gd name="T35" fmla="*/ 1581 h 1864"/>
                <a:gd name="T36" fmla="*/ 1413 w 1567"/>
                <a:gd name="T37" fmla="*/ 1711 h 1864"/>
                <a:gd name="T38" fmla="*/ 1367 w 1567"/>
                <a:gd name="T39" fmla="*/ 1749 h 1864"/>
                <a:gd name="T40" fmla="*/ 1192 w 1567"/>
                <a:gd name="T41" fmla="*/ 1634 h 1864"/>
                <a:gd name="T42" fmla="*/ 1092 w 1567"/>
                <a:gd name="T43" fmla="*/ 1680 h 1864"/>
                <a:gd name="T44" fmla="*/ 963 w 1567"/>
                <a:gd name="T45" fmla="*/ 1703 h 1864"/>
                <a:gd name="T46" fmla="*/ 917 w 1567"/>
                <a:gd name="T47" fmla="*/ 1863 h 1864"/>
                <a:gd name="T48" fmla="*/ 848 w 1567"/>
                <a:gd name="T49" fmla="*/ 1703 h 1864"/>
                <a:gd name="T50" fmla="*/ 634 w 1567"/>
                <a:gd name="T51" fmla="*/ 1780 h 1864"/>
                <a:gd name="T52" fmla="*/ 581 w 1567"/>
                <a:gd name="T53" fmla="*/ 1680 h 1864"/>
                <a:gd name="T54" fmla="*/ 443 w 1567"/>
                <a:gd name="T55" fmla="*/ 1489 h 1864"/>
                <a:gd name="T56" fmla="*/ 413 w 1567"/>
                <a:gd name="T57" fmla="*/ 1398 h 1864"/>
                <a:gd name="T58" fmla="*/ 336 w 1567"/>
                <a:gd name="T59" fmla="*/ 1298 h 1864"/>
                <a:gd name="T60" fmla="*/ 252 w 1567"/>
                <a:gd name="T61" fmla="*/ 1252 h 1864"/>
                <a:gd name="T62" fmla="*/ 153 w 1567"/>
                <a:gd name="T63" fmla="*/ 1123 h 1864"/>
                <a:gd name="T64" fmla="*/ 61 w 1567"/>
                <a:gd name="T65" fmla="*/ 1062 h 1864"/>
                <a:gd name="T66" fmla="*/ 99 w 1567"/>
                <a:gd name="T67" fmla="*/ 848 h 1864"/>
                <a:gd name="T68" fmla="*/ 245 w 1567"/>
                <a:gd name="T69" fmla="*/ 580 h 1864"/>
                <a:gd name="T70" fmla="*/ 115 w 1567"/>
                <a:gd name="T71" fmla="*/ 374 h 1864"/>
                <a:gd name="T72" fmla="*/ 191 w 1567"/>
                <a:gd name="T73" fmla="*/ 382 h 1864"/>
                <a:gd name="T74" fmla="*/ 291 w 1567"/>
                <a:gd name="T75" fmla="*/ 504 h 1864"/>
                <a:gd name="T76" fmla="*/ 367 w 1567"/>
                <a:gd name="T77" fmla="*/ 512 h 1864"/>
                <a:gd name="T78" fmla="*/ 504 w 1567"/>
                <a:gd name="T79" fmla="*/ 420 h 1864"/>
                <a:gd name="T80" fmla="*/ 741 w 1567"/>
                <a:gd name="T81" fmla="*/ 252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7" h="1864">
                  <a:moveTo>
                    <a:pt x="741" y="168"/>
                  </a:moveTo>
                  <a:lnTo>
                    <a:pt x="741" y="168"/>
                  </a:lnTo>
                  <a:cubicBezTo>
                    <a:pt x="772" y="160"/>
                    <a:pt x="817" y="168"/>
                    <a:pt x="840" y="145"/>
                  </a:cubicBezTo>
                  <a:cubicBezTo>
                    <a:pt x="863" y="122"/>
                    <a:pt x="840" y="76"/>
                    <a:pt x="856" y="46"/>
                  </a:cubicBezTo>
                  <a:cubicBezTo>
                    <a:pt x="871" y="23"/>
                    <a:pt x="902" y="0"/>
                    <a:pt x="932" y="0"/>
                  </a:cubicBezTo>
                  <a:cubicBezTo>
                    <a:pt x="978" y="0"/>
                    <a:pt x="1016" y="23"/>
                    <a:pt x="1054" y="30"/>
                  </a:cubicBezTo>
                  <a:lnTo>
                    <a:pt x="1054" y="30"/>
                  </a:lnTo>
                  <a:cubicBezTo>
                    <a:pt x="1046" y="69"/>
                    <a:pt x="1024" y="107"/>
                    <a:pt x="1031" y="145"/>
                  </a:cubicBezTo>
                  <a:cubicBezTo>
                    <a:pt x="1039" y="183"/>
                    <a:pt x="1062" y="214"/>
                    <a:pt x="1077" y="244"/>
                  </a:cubicBezTo>
                  <a:cubicBezTo>
                    <a:pt x="1092" y="267"/>
                    <a:pt x="1115" y="275"/>
                    <a:pt x="1123" y="298"/>
                  </a:cubicBezTo>
                  <a:cubicBezTo>
                    <a:pt x="1123" y="328"/>
                    <a:pt x="1100" y="351"/>
                    <a:pt x="1100" y="382"/>
                  </a:cubicBezTo>
                  <a:cubicBezTo>
                    <a:pt x="1100" y="420"/>
                    <a:pt x="1092" y="466"/>
                    <a:pt x="1108" y="504"/>
                  </a:cubicBezTo>
                  <a:cubicBezTo>
                    <a:pt x="1115" y="527"/>
                    <a:pt x="1131" y="558"/>
                    <a:pt x="1154" y="565"/>
                  </a:cubicBezTo>
                  <a:cubicBezTo>
                    <a:pt x="1192" y="573"/>
                    <a:pt x="1238" y="542"/>
                    <a:pt x="1276" y="550"/>
                  </a:cubicBezTo>
                  <a:cubicBezTo>
                    <a:pt x="1321" y="558"/>
                    <a:pt x="1360" y="588"/>
                    <a:pt x="1398" y="611"/>
                  </a:cubicBezTo>
                  <a:cubicBezTo>
                    <a:pt x="1421" y="634"/>
                    <a:pt x="1436" y="664"/>
                    <a:pt x="1451" y="695"/>
                  </a:cubicBezTo>
                  <a:cubicBezTo>
                    <a:pt x="1459" y="718"/>
                    <a:pt x="1467" y="748"/>
                    <a:pt x="1474" y="771"/>
                  </a:cubicBezTo>
                  <a:lnTo>
                    <a:pt x="1474" y="771"/>
                  </a:lnTo>
                  <a:cubicBezTo>
                    <a:pt x="1444" y="794"/>
                    <a:pt x="1406" y="802"/>
                    <a:pt x="1383" y="825"/>
                  </a:cubicBezTo>
                  <a:cubicBezTo>
                    <a:pt x="1367" y="840"/>
                    <a:pt x="1383" y="871"/>
                    <a:pt x="1398" y="886"/>
                  </a:cubicBezTo>
                  <a:cubicBezTo>
                    <a:pt x="1413" y="909"/>
                    <a:pt x="1451" y="924"/>
                    <a:pt x="1459" y="955"/>
                  </a:cubicBezTo>
                  <a:cubicBezTo>
                    <a:pt x="1467" y="970"/>
                    <a:pt x="1444" y="1000"/>
                    <a:pt x="1451" y="1016"/>
                  </a:cubicBezTo>
                  <a:cubicBezTo>
                    <a:pt x="1459" y="1031"/>
                    <a:pt x="1482" y="1023"/>
                    <a:pt x="1497" y="1039"/>
                  </a:cubicBezTo>
                  <a:cubicBezTo>
                    <a:pt x="1520" y="1054"/>
                    <a:pt x="1535" y="1077"/>
                    <a:pt x="1551" y="1100"/>
                  </a:cubicBezTo>
                  <a:cubicBezTo>
                    <a:pt x="1551" y="1115"/>
                    <a:pt x="1558" y="1138"/>
                    <a:pt x="1551" y="1146"/>
                  </a:cubicBezTo>
                  <a:cubicBezTo>
                    <a:pt x="1520" y="1169"/>
                    <a:pt x="1482" y="1191"/>
                    <a:pt x="1444" y="1184"/>
                  </a:cubicBezTo>
                  <a:cubicBezTo>
                    <a:pt x="1406" y="1169"/>
                    <a:pt x="1390" y="1115"/>
                    <a:pt x="1344" y="1092"/>
                  </a:cubicBezTo>
                  <a:cubicBezTo>
                    <a:pt x="1337" y="1084"/>
                    <a:pt x="1337" y="1115"/>
                    <a:pt x="1337" y="1123"/>
                  </a:cubicBezTo>
                  <a:cubicBezTo>
                    <a:pt x="1329" y="1146"/>
                    <a:pt x="1314" y="1169"/>
                    <a:pt x="1314" y="1191"/>
                  </a:cubicBezTo>
                  <a:cubicBezTo>
                    <a:pt x="1321" y="1222"/>
                    <a:pt x="1344" y="1245"/>
                    <a:pt x="1367" y="1252"/>
                  </a:cubicBezTo>
                  <a:cubicBezTo>
                    <a:pt x="1406" y="1260"/>
                    <a:pt x="1436" y="1214"/>
                    <a:pt x="1467" y="1214"/>
                  </a:cubicBezTo>
                  <a:cubicBezTo>
                    <a:pt x="1497" y="1214"/>
                    <a:pt x="1528" y="1230"/>
                    <a:pt x="1543" y="1252"/>
                  </a:cubicBezTo>
                  <a:cubicBezTo>
                    <a:pt x="1558" y="1306"/>
                    <a:pt x="1566" y="1367"/>
                    <a:pt x="1543" y="1413"/>
                  </a:cubicBezTo>
                  <a:cubicBezTo>
                    <a:pt x="1528" y="1436"/>
                    <a:pt x="1482" y="1398"/>
                    <a:pt x="1459" y="1413"/>
                  </a:cubicBezTo>
                  <a:cubicBezTo>
                    <a:pt x="1436" y="1428"/>
                    <a:pt x="1436" y="1459"/>
                    <a:pt x="1429" y="1489"/>
                  </a:cubicBezTo>
                  <a:cubicBezTo>
                    <a:pt x="1413" y="1520"/>
                    <a:pt x="1406" y="1550"/>
                    <a:pt x="1398" y="1581"/>
                  </a:cubicBezTo>
                  <a:cubicBezTo>
                    <a:pt x="1398" y="1627"/>
                    <a:pt x="1406" y="1665"/>
                    <a:pt x="1413" y="1711"/>
                  </a:cubicBezTo>
                  <a:lnTo>
                    <a:pt x="1413" y="1711"/>
                  </a:lnTo>
                  <a:cubicBezTo>
                    <a:pt x="1413" y="1726"/>
                    <a:pt x="1413" y="1741"/>
                    <a:pt x="1406" y="1749"/>
                  </a:cubicBezTo>
                  <a:cubicBezTo>
                    <a:pt x="1398" y="1757"/>
                    <a:pt x="1375" y="1757"/>
                    <a:pt x="1367" y="1749"/>
                  </a:cubicBezTo>
                  <a:cubicBezTo>
                    <a:pt x="1321" y="1703"/>
                    <a:pt x="1291" y="1642"/>
                    <a:pt x="1238" y="1611"/>
                  </a:cubicBezTo>
                  <a:cubicBezTo>
                    <a:pt x="1222" y="1596"/>
                    <a:pt x="1207" y="1634"/>
                    <a:pt x="1192" y="1634"/>
                  </a:cubicBezTo>
                  <a:cubicBezTo>
                    <a:pt x="1161" y="1627"/>
                    <a:pt x="1146" y="1573"/>
                    <a:pt x="1123" y="1589"/>
                  </a:cubicBezTo>
                  <a:cubicBezTo>
                    <a:pt x="1092" y="1604"/>
                    <a:pt x="1108" y="1650"/>
                    <a:pt x="1092" y="1680"/>
                  </a:cubicBezTo>
                  <a:cubicBezTo>
                    <a:pt x="1077" y="1696"/>
                    <a:pt x="1054" y="1703"/>
                    <a:pt x="1031" y="1711"/>
                  </a:cubicBezTo>
                  <a:cubicBezTo>
                    <a:pt x="1008" y="1711"/>
                    <a:pt x="978" y="1680"/>
                    <a:pt x="963" y="1703"/>
                  </a:cubicBezTo>
                  <a:cubicBezTo>
                    <a:pt x="924" y="1749"/>
                    <a:pt x="932" y="1810"/>
                    <a:pt x="917" y="1863"/>
                  </a:cubicBezTo>
                  <a:lnTo>
                    <a:pt x="917" y="1863"/>
                  </a:lnTo>
                  <a:cubicBezTo>
                    <a:pt x="886" y="1841"/>
                    <a:pt x="840" y="1833"/>
                    <a:pt x="825" y="1802"/>
                  </a:cubicBezTo>
                  <a:cubicBezTo>
                    <a:pt x="817" y="1772"/>
                    <a:pt x="871" y="1726"/>
                    <a:pt x="848" y="1703"/>
                  </a:cubicBezTo>
                  <a:cubicBezTo>
                    <a:pt x="825" y="1673"/>
                    <a:pt x="772" y="1665"/>
                    <a:pt x="733" y="1680"/>
                  </a:cubicBezTo>
                  <a:cubicBezTo>
                    <a:pt x="695" y="1696"/>
                    <a:pt x="688" y="1780"/>
                    <a:pt x="634" y="1780"/>
                  </a:cubicBezTo>
                  <a:cubicBezTo>
                    <a:pt x="604" y="1780"/>
                    <a:pt x="604" y="1711"/>
                    <a:pt x="581" y="1680"/>
                  </a:cubicBezTo>
                  <a:lnTo>
                    <a:pt x="581" y="1680"/>
                  </a:lnTo>
                  <a:cubicBezTo>
                    <a:pt x="581" y="1619"/>
                    <a:pt x="611" y="1543"/>
                    <a:pt x="573" y="1489"/>
                  </a:cubicBezTo>
                  <a:cubicBezTo>
                    <a:pt x="550" y="1451"/>
                    <a:pt x="481" y="1505"/>
                    <a:pt x="443" y="1489"/>
                  </a:cubicBezTo>
                  <a:cubicBezTo>
                    <a:pt x="428" y="1482"/>
                    <a:pt x="466" y="1451"/>
                    <a:pt x="466" y="1436"/>
                  </a:cubicBezTo>
                  <a:cubicBezTo>
                    <a:pt x="458" y="1413"/>
                    <a:pt x="420" y="1413"/>
                    <a:pt x="413" y="1398"/>
                  </a:cubicBezTo>
                  <a:cubicBezTo>
                    <a:pt x="397" y="1375"/>
                    <a:pt x="405" y="1352"/>
                    <a:pt x="390" y="1329"/>
                  </a:cubicBezTo>
                  <a:cubicBezTo>
                    <a:pt x="374" y="1314"/>
                    <a:pt x="344" y="1321"/>
                    <a:pt x="336" y="1298"/>
                  </a:cubicBezTo>
                  <a:cubicBezTo>
                    <a:pt x="329" y="1283"/>
                    <a:pt x="367" y="1245"/>
                    <a:pt x="344" y="1230"/>
                  </a:cubicBezTo>
                  <a:cubicBezTo>
                    <a:pt x="313" y="1214"/>
                    <a:pt x="275" y="1275"/>
                    <a:pt x="252" y="1252"/>
                  </a:cubicBezTo>
                  <a:cubicBezTo>
                    <a:pt x="214" y="1230"/>
                    <a:pt x="237" y="1169"/>
                    <a:pt x="206" y="1130"/>
                  </a:cubicBezTo>
                  <a:cubicBezTo>
                    <a:pt x="199" y="1115"/>
                    <a:pt x="168" y="1130"/>
                    <a:pt x="153" y="1123"/>
                  </a:cubicBezTo>
                  <a:cubicBezTo>
                    <a:pt x="122" y="1107"/>
                    <a:pt x="92" y="1077"/>
                    <a:pt x="61" y="1062"/>
                  </a:cubicBezTo>
                  <a:lnTo>
                    <a:pt x="61" y="1062"/>
                  </a:lnTo>
                  <a:cubicBezTo>
                    <a:pt x="46" y="1008"/>
                    <a:pt x="0" y="955"/>
                    <a:pt x="16" y="901"/>
                  </a:cubicBezTo>
                  <a:cubicBezTo>
                    <a:pt x="16" y="871"/>
                    <a:pt x="77" y="871"/>
                    <a:pt x="99" y="848"/>
                  </a:cubicBezTo>
                  <a:cubicBezTo>
                    <a:pt x="145" y="810"/>
                    <a:pt x="206" y="779"/>
                    <a:pt x="229" y="733"/>
                  </a:cubicBezTo>
                  <a:cubicBezTo>
                    <a:pt x="252" y="687"/>
                    <a:pt x="260" y="634"/>
                    <a:pt x="245" y="580"/>
                  </a:cubicBezTo>
                  <a:cubicBezTo>
                    <a:pt x="237" y="550"/>
                    <a:pt x="191" y="542"/>
                    <a:pt x="168" y="512"/>
                  </a:cubicBezTo>
                  <a:cubicBezTo>
                    <a:pt x="145" y="473"/>
                    <a:pt x="138" y="420"/>
                    <a:pt x="115" y="374"/>
                  </a:cubicBezTo>
                  <a:lnTo>
                    <a:pt x="115" y="374"/>
                  </a:lnTo>
                  <a:cubicBezTo>
                    <a:pt x="145" y="374"/>
                    <a:pt x="168" y="366"/>
                    <a:pt x="191" y="382"/>
                  </a:cubicBezTo>
                  <a:cubicBezTo>
                    <a:pt x="214" y="389"/>
                    <a:pt x="237" y="412"/>
                    <a:pt x="252" y="427"/>
                  </a:cubicBezTo>
                  <a:cubicBezTo>
                    <a:pt x="268" y="450"/>
                    <a:pt x="268" y="489"/>
                    <a:pt x="291" y="504"/>
                  </a:cubicBezTo>
                  <a:cubicBezTo>
                    <a:pt x="313" y="512"/>
                    <a:pt x="336" y="481"/>
                    <a:pt x="359" y="481"/>
                  </a:cubicBezTo>
                  <a:cubicBezTo>
                    <a:pt x="374" y="489"/>
                    <a:pt x="359" y="512"/>
                    <a:pt x="367" y="512"/>
                  </a:cubicBezTo>
                  <a:cubicBezTo>
                    <a:pt x="413" y="519"/>
                    <a:pt x="458" y="519"/>
                    <a:pt x="489" y="496"/>
                  </a:cubicBezTo>
                  <a:cubicBezTo>
                    <a:pt x="512" y="481"/>
                    <a:pt x="481" y="427"/>
                    <a:pt x="504" y="420"/>
                  </a:cubicBezTo>
                  <a:cubicBezTo>
                    <a:pt x="588" y="382"/>
                    <a:pt x="688" y="405"/>
                    <a:pt x="764" y="359"/>
                  </a:cubicBezTo>
                  <a:cubicBezTo>
                    <a:pt x="787" y="336"/>
                    <a:pt x="749" y="283"/>
                    <a:pt x="741" y="252"/>
                  </a:cubicBezTo>
                  <a:cubicBezTo>
                    <a:pt x="741" y="221"/>
                    <a:pt x="741" y="198"/>
                    <a:pt x="741" y="168"/>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80" name="Freeform 68">
              <a:extLst>
                <a:ext uri="{FF2B5EF4-FFF2-40B4-BE49-F238E27FC236}">
                  <a16:creationId xmlns:a16="http://schemas.microsoft.com/office/drawing/2014/main" id="{D3FE08E6-255B-4494-842A-B6EF9259F776}"/>
                </a:ext>
              </a:extLst>
            </p:cNvPr>
            <p:cNvSpPr>
              <a:spLocks noChangeArrowheads="1"/>
            </p:cNvSpPr>
            <p:nvPr/>
          </p:nvSpPr>
          <p:spPr bwMode="auto">
            <a:xfrm>
              <a:off x="8033815" y="7631113"/>
              <a:ext cx="920690" cy="554037"/>
            </a:xfrm>
            <a:custGeom>
              <a:avLst/>
              <a:gdLst>
                <a:gd name="T0" fmla="*/ 214 w 2559"/>
                <a:gd name="T1" fmla="*/ 413 h 1537"/>
                <a:gd name="T2" fmla="*/ 214 w 2559"/>
                <a:gd name="T3" fmla="*/ 413 h 1537"/>
                <a:gd name="T4" fmla="*/ 183 w 2559"/>
                <a:gd name="T5" fmla="*/ 481 h 1537"/>
                <a:gd name="T6" fmla="*/ 206 w 2559"/>
                <a:gd name="T7" fmla="*/ 527 h 1537"/>
                <a:gd name="T8" fmla="*/ 122 w 2559"/>
                <a:gd name="T9" fmla="*/ 581 h 1537"/>
                <a:gd name="T10" fmla="*/ 30 w 2559"/>
                <a:gd name="T11" fmla="*/ 611 h 1537"/>
                <a:gd name="T12" fmla="*/ 30 w 2559"/>
                <a:gd name="T13" fmla="*/ 611 h 1537"/>
                <a:gd name="T14" fmla="*/ 7 w 2559"/>
                <a:gd name="T15" fmla="*/ 726 h 1537"/>
                <a:gd name="T16" fmla="*/ 53 w 2559"/>
                <a:gd name="T17" fmla="*/ 825 h 1537"/>
                <a:gd name="T18" fmla="*/ 99 w 2559"/>
                <a:gd name="T19" fmla="*/ 879 h 1537"/>
                <a:gd name="T20" fmla="*/ 76 w 2559"/>
                <a:gd name="T21" fmla="*/ 963 h 1537"/>
                <a:gd name="T22" fmla="*/ 84 w 2559"/>
                <a:gd name="T23" fmla="*/ 1085 h 1537"/>
                <a:gd name="T24" fmla="*/ 130 w 2559"/>
                <a:gd name="T25" fmla="*/ 1146 h 1537"/>
                <a:gd name="T26" fmla="*/ 252 w 2559"/>
                <a:gd name="T27" fmla="*/ 1131 h 1537"/>
                <a:gd name="T28" fmla="*/ 374 w 2559"/>
                <a:gd name="T29" fmla="*/ 1192 h 1537"/>
                <a:gd name="T30" fmla="*/ 427 w 2559"/>
                <a:gd name="T31" fmla="*/ 1276 h 1537"/>
                <a:gd name="T32" fmla="*/ 450 w 2559"/>
                <a:gd name="T33" fmla="*/ 1352 h 1537"/>
                <a:gd name="T34" fmla="*/ 450 w 2559"/>
                <a:gd name="T35" fmla="*/ 1360 h 1537"/>
                <a:gd name="T36" fmla="*/ 588 w 2559"/>
                <a:gd name="T37" fmla="*/ 1314 h 1537"/>
                <a:gd name="T38" fmla="*/ 779 w 2559"/>
                <a:gd name="T39" fmla="*/ 1283 h 1537"/>
                <a:gd name="T40" fmla="*/ 863 w 2559"/>
                <a:gd name="T41" fmla="*/ 1322 h 1537"/>
                <a:gd name="T42" fmla="*/ 825 w 2559"/>
                <a:gd name="T43" fmla="*/ 1436 h 1537"/>
                <a:gd name="T44" fmla="*/ 939 w 2559"/>
                <a:gd name="T45" fmla="*/ 1459 h 1537"/>
                <a:gd name="T46" fmla="*/ 1153 w 2559"/>
                <a:gd name="T47" fmla="*/ 1459 h 1537"/>
                <a:gd name="T48" fmla="*/ 1321 w 2559"/>
                <a:gd name="T49" fmla="*/ 1490 h 1537"/>
                <a:gd name="T50" fmla="*/ 1436 w 2559"/>
                <a:gd name="T51" fmla="*/ 1513 h 1537"/>
                <a:gd name="T52" fmla="*/ 1665 w 2559"/>
                <a:gd name="T53" fmla="*/ 1528 h 1537"/>
                <a:gd name="T54" fmla="*/ 1741 w 2559"/>
                <a:gd name="T55" fmla="*/ 1475 h 1537"/>
                <a:gd name="T56" fmla="*/ 1840 w 2559"/>
                <a:gd name="T57" fmla="*/ 1413 h 1537"/>
                <a:gd name="T58" fmla="*/ 1917 w 2559"/>
                <a:gd name="T59" fmla="*/ 1314 h 1537"/>
                <a:gd name="T60" fmla="*/ 1970 w 2559"/>
                <a:gd name="T61" fmla="*/ 1245 h 1537"/>
                <a:gd name="T62" fmla="*/ 2131 w 2559"/>
                <a:gd name="T63" fmla="*/ 1261 h 1537"/>
                <a:gd name="T64" fmla="*/ 2314 w 2559"/>
                <a:gd name="T65" fmla="*/ 1253 h 1537"/>
                <a:gd name="T66" fmla="*/ 2383 w 2559"/>
                <a:gd name="T67" fmla="*/ 1154 h 1537"/>
                <a:gd name="T68" fmla="*/ 2352 w 2559"/>
                <a:gd name="T69" fmla="*/ 1100 h 1537"/>
                <a:gd name="T70" fmla="*/ 2406 w 2559"/>
                <a:gd name="T71" fmla="*/ 1024 h 1537"/>
                <a:gd name="T72" fmla="*/ 2558 w 2559"/>
                <a:gd name="T73" fmla="*/ 1016 h 1537"/>
                <a:gd name="T74" fmla="*/ 2558 w 2559"/>
                <a:gd name="T75" fmla="*/ 1016 h 1537"/>
                <a:gd name="T76" fmla="*/ 2513 w 2559"/>
                <a:gd name="T77" fmla="*/ 802 h 1537"/>
                <a:gd name="T78" fmla="*/ 2497 w 2559"/>
                <a:gd name="T79" fmla="*/ 711 h 1537"/>
                <a:gd name="T80" fmla="*/ 2444 w 2559"/>
                <a:gd name="T81" fmla="*/ 596 h 1537"/>
                <a:gd name="T82" fmla="*/ 2047 w 2559"/>
                <a:gd name="T83" fmla="*/ 222 h 1537"/>
                <a:gd name="T84" fmla="*/ 1543 w 2559"/>
                <a:gd name="T85" fmla="*/ 69 h 1537"/>
                <a:gd name="T86" fmla="*/ 1199 w 2559"/>
                <a:gd name="T87" fmla="*/ 31 h 1537"/>
                <a:gd name="T88" fmla="*/ 962 w 2559"/>
                <a:gd name="T89" fmla="*/ 16 h 1537"/>
                <a:gd name="T90" fmla="*/ 710 w 2559"/>
                <a:gd name="T91" fmla="*/ 16 h 1537"/>
                <a:gd name="T92" fmla="*/ 519 w 2559"/>
                <a:gd name="T93" fmla="*/ 336 h 1537"/>
                <a:gd name="T94" fmla="*/ 397 w 2559"/>
                <a:gd name="T95" fmla="*/ 474 h 1537"/>
                <a:gd name="T96" fmla="*/ 214 w 2559"/>
                <a:gd name="T97" fmla="*/ 413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59" h="1537">
                  <a:moveTo>
                    <a:pt x="214" y="413"/>
                  </a:moveTo>
                  <a:lnTo>
                    <a:pt x="214" y="413"/>
                  </a:lnTo>
                  <a:cubicBezTo>
                    <a:pt x="206" y="436"/>
                    <a:pt x="183" y="459"/>
                    <a:pt x="183" y="481"/>
                  </a:cubicBezTo>
                  <a:cubicBezTo>
                    <a:pt x="183" y="497"/>
                    <a:pt x="214" y="512"/>
                    <a:pt x="206" y="527"/>
                  </a:cubicBezTo>
                  <a:cubicBezTo>
                    <a:pt x="191" y="558"/>
                    <a:pt x="153" y="566"/>
                    <a:pt x="122" y="581"/>
                  </a:cubicBezTo>
                  <a:cubicBezTo>
                    <a:pt x="91" y="596"/>
                    <a:pt x="61" y="596"/>
                    <a:pt x="30" y="611"/>
                  </a:cubicBezTo>
                  <a:lnTo>
                    <a:pt x="30" y="611"/>
                  </a:lnTo>
                  <a:cubicBezTo>
                    <a:pt x="22" y="650"/>
                    <a:pt x="0" y="688"/>
                    <a:pt x="7" y="726"/>
                  </a:cubicBezTo>
                  <a:cubicBezTo>
                    <a:pt x="15" y="764"/>
                    <a:pt x="38" y="795"/>
                    <a:pt x="53" y="825"/>
                  </a:cubicBezTo>
                  <a:cubicBezTo>
                    <a:pt x="68" y="848"/>
                    <a:pt x="91" y="856"/>
                    <a:pt x="99" y="879"/>
                  </a:cubicBezTo>
                  <a:cubicBezTo>
                    <a:pt x="99" y="909"/>
                    <a:pt x="76" y="932"/>
                    <a:pt x="76" y="963"/>
                  </a:cubicBezTo>
                  <a:cubicBezTo>
                    <a:pt x="76" y="1001"/>
                    <a:pt x="68" y="1047"/>
                    <a:pt x="84" y="1085"/>
                  </a:cubicBezTo>
                  <a:cubicBezTo>
                    <a:pt x="91" y="1108"/>
                    <a:pt x="107" y="1139"/>
                    <a:pt x="130" y="1146"/>
                  </a:cubicBezTo>
                  <a:cubicBezTo>
                    <a:pt x="168" y="1154"/>
                    <a:pt x="214" y="1123"/>
                    <a:pt x="252" y="1131"/>
                  </a:cubicBezTo>
                  <a:cubicBezTo>
                    <a:pt x="297" y="1139"/>
                    <a:pt x="336" y="1169"/>
                    <a:pt x="374" y="1192"/>
                  </a:cubicBezTo>
                  <a:cubicBezTo>
                    <a:pt x="397" y="1215"/>
                    <a:pt x="412" y="1245"/>
                    <a:pt x="427" y="1276"/>
                  </a:cubicBezTo>
                  <a:cubicBezTo>
                    <a:pt x="435" y="1299"/>
                    <a:pt x="443" y="1329"/>
                    <a:pt x="450" y="1352"/>
                  </a:cubicBezTo>
                  <a:cubicBezTo>
                    <a:pt x="450" y="1360"/>
                    <a:pt x="450" y="1360"/>
                    <a:pt x="450" y="1360"/>
                  </a:cubicBezTo>
                  <a:cubicBezTo>
                    <a:pt x="496" y="1345"/>
                    <a:pt x="542" y="1322"/>
                    <a:pt x="588" y="1314"/>
                  </a:cubicBezTo>
                  <a:cubicBezTo>
                    <a:pt x="649" y="1299"/>
                    <a:pt x="718" y="1283"/>
                    <a:pt x="779" y="1283"/>
                  </a:cubicBezTo>
                  <a:cubicBezTo>
                    <a:pt x="809" y="1283"/>
                    <a:pt x="855" y="1291"/>
                    <a:pt x="863" y="1322"/>
                  </a:cubicBezTo>
                  <a:cubicBezTo>
                    <a:pt x="870" y="1360"/>
                    <a:pt x="802" y="1398"/>
                    <a:pt x="825" y="1436"/>
                  </a:cubicBezTo>
                  <a:cubicBezTo>
                    <a:pt x="840" y="1475"/>
                    <a:pt x="901" y="1459"/>
                    <a:pt x="939" y="1459"/>
                  </a:cubicBezTo>
                  <a:cubicBezTo>
                    <a:pt x="1008" y="1467"/>
                    <a:pt x="1084" y="1452"/>
                    <a:pt x="1153" y="1459"/>
                  </a:cubicBezTo>
                  <a:cubicBezTo>
                    <a:pt x="1206" y="1459"/>
                    <a:pt x="1268" y="1482"/>
                    <a:pt x="1321" y="1490"/>
                  </a:cubicBezTo>
                  <a:cubicBezTo>
                    <a:pt x="1359" y="1497"/>
                    <a:pt x="1397" y="1505"/>
                    <a:pt x="1436" y="1513"/>
                  </a:cubicBezTo>
                  <a:cubicBezTo>
                    <a:pt x="1512" y="1520"/>
                    <a:pt x="1588" y="1536"/>
                    <a:pt x="1665" y="1528"/>
                  </a:cubicBezTo>
                  <a:cubicBezTo>
                    <a:pt x="1695" y="1528"/>
                    <a:pt x="1718" y="1490"/>
                    <a:pt x="1741" y="1475"/>
                  </a:cubicBezTo>
                  <a:cubicBezTo>
                    <a:pt x="1779" y="1452"/>
                    <a:pt x="1810" y="1436"/>
                    <a:pt x="1840" y="1413"/>
                  </a:cubicBezTo>
                  <a:cubicBezTo>
                    <a:pt x="1871" y="1383"/>
                    <a:pt x="1894" y="1345"/>
                    <a:pt x="1917" y="1314"/>
                  </a:cubicBezTo>
                  <a:cubicBezTo>
                    <a:pt x="1932" y="1291"/>
                    <a:pt x="1940" y="1253"/>
                    <a:pt x="1970" y="1245"/>
                  </a:cubicBezTo>
                  <a:cubicBezTo>
                    <a:pt x="2024" y="1238"/>
                    <a:pt x="2077" y="1261"/>
                    <a:pt x="2131" y="1261"/>
                  </a:cubicBezTo>
                  <a:cubicBezTo>
                    <a:pt x="2192" y="1261"/>
                    <a:pt x="2253" y="1276"/>
                    <a:pt x="2314" y="1253"/>
                  </a:cubicBezTo>
                  <a:cubicBezTo>
                    <a:pt x="2344" y="1238"/>
                    <a:pt x="2375" y="1192"/>
                    <a:pt x="2383" y="1154"/>
                  </a:cubicBezTo>
                  <a:cubicBezTo>
                    <a:pt x="2390" y="1139"/>
                    <a:pt x="2352" y="1123"/>
                    <a:pt x="2352" y="1100"/>
                  </a:cubicBezTo>
                  <a:cubicBezTo>
                    <a:pt x="2360" y="1070"/>
                    <a:pt x="2375" y="1039"/>
                    <a:pt x="2406" y="1024"/>
                  </a:cubicBezTo>
                  <a:cubicBezTo>
                    <a:pt x="2452" y="1008"/>
                    <a:pt x="2513" y="1016"/>
                    <a:pt x="2558" y="1016"/>
                  </a:cubicBezTo>
                  <a:lnTo>
                    <a:pt x="2558" y="1016"/>
                  </a:lnTo>
                  <a:cubicBezTo>
                    <a:pt x="2558" y="940"/>
                    <a:pt x="2558" y="879"/>
                    <a:pt x="2513" y="802"/>
                  </a:cubicBezTo>
                  <a:cubicBezTo>
                    <a:pt x="2497" y="772"/>
                    <a:pt x="2505" y="741"/>
                    <a:pt x="2497" y="711"/>
                  </a:cubicBezTo>
                  <a:cubicBezTo>
                    <a:pt x="2482" y="657"/>
                    <a:pt x="2467" y="634"/>
                    <a:pt x="2444" y="596"/>
                  </a:cubicBezTo>
                  <a:cubicBezTo>
                    <a:pt x="2352" y="459"/>
                    <a:pt x="2177" y="336"/>
                    <a:pt x="2047" y="222"/>
                  </a:cubicBezTo>
                  <a:cubicBezTo>
                    <a:pt x="1909" y="92"/>
                    <a:pt x="1711" y="138"/>
                    <a:pt x="1543" y="69"/>
                  </a:cubicBezTo>
                  <a:cubicBezTo>
                    <a:pt x="1443" y="31"/>
                    <a:pt x="1283" y="84"/>
                    <a:pt x="1199" y="31"/>
                  </a:cubicBezTo>
                  <a:cubicBezTo>
                    <a:pt x="1115" y="0"/>
                    <a:pt x="1054" y="0"/>
                    <a:pt x="962" y="16"/>
                  </a:cubicBezTo>
                  <a:cubicBezTo>
                    <a:pt x="886" y="23"/>
                    <a:pt x="794" y="0"/>
                    <a:pt x="710" y="16"/>
                  </a:cubicBezTo>
                  <a:cubicBezTo>
                    <a:pt x="557" y="39"/>
                    <a:pt x="534" y="207"/>
                    <a:pt x="519" y="336"/>
                  </a:cubicBezTo>
                  <a:cubicBezTo>
                    <a:pt x="511" y="375"/>
                    <a:pt x="412" y="405"/>
                    <a:pt x="397" y="474"/>
                  </a:cubicBezTo>
                  <a:cubicBezTo>
                    <a:pt x="366" y="474"/>
                    <a:pt x="275" y="443"/>
                    <a:pt x="214" y="413"/>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81" name="Freeform 69">
              <a:extLst>
                <a:ext uri="{FF2B5EF4-FFF2-40B4-BE49-F238E27FC236}">
                  <a16:creationId xmlns:a16="http://schemas.microsoft.com/office/drawing/2014/main" id="{CA1191DB-68B3-4958-B68E-5B76DEA9CB81}"/>
                </a:ext>
              </a:extLst>
            </p:cNvPr>
            <p:cNvSpPr>
              <a:spLocks noChangeArrowheads="1"/>
            </p:cNvSpPr>
            <p:nvPr/>
          </p:nvSpPr>
          <p:spPr bwMode="auto">
            <a:xfrm>
              <a:off x="8138583" y="7994650"/>
              <a:ext cx="825446" cy="622300"/>
            </a:xfrm>
            <a:custGeom>
              <a:avLst/>
              <a:gdLst>
                <a:gd name="T0" fmla="*/ 99 w 2292"/>
                <a:gd name="T1" fmla="*/ 1284 h 1728"/>
                <a:gd name="T2" fmla="*/ 99 w 2292"/>
                <a:gd name="T3" fmla="*/ 1284 h 1728"/>
                <a:gd name="T4" fmla="*/ 84 w 2292"/>
                <a:gd name="T5" fmla="*/ 1154 h 1728"/>
                <a:gd name="T6" fmla="*/ 115 w 2292"/>
                <a:gd name="T7" fmla="*/ 1062 h 1728"/>
                <a:gd name="T8" fmla="*/ 145 w 2292"/>
                <a:gd name="T9" fmla="*/ 986 h 1728"/>
                <a:gd name="T10" fmla="*/ 229 w 2292"/>
                <a:gd name="T11" fmla="*/ 986 h 1728"/>
                <a:gd name="T12" fmla="*/ 229 w 2292"/>
                <a:gd name="T13" fmla="*/ 825 h 1728"/>
                <a:gd name="T14" fmla="*/ 153 w 2292"/>
                <a:gd name="T15" fmla="*/ 787 h 1728"/>
                <a:gd name="T16" fmla="*/ 53 w 2292"/>
                <a:gd name="T17" fmla="*/ 825 h 1728"/>
                <a:gd name="T18" fmla="*/ 0 w 2292"/>
                <a:gd name="T19" fmla="*/ 764 h 1728"/>
                <a:gd name="T20" fmla="*/ 23 w 2292"/>
                <a:gd name="T21" fmla="*/ 696 h 1728"/>
                <a:gd name="T22" fmla="*/ 30 w 2292"/>
                <a:gd name="T23" fmla="*/ 665 h 1728"/>
                <a:gd name="T24" fmla="*/ 130 w 2292"/>
                <a:gd name="T25" fmla="*/ 757 h 1728"/>
                <a:gd name="T26" fmla="*/ 237 w 2292"/>
                <a:gd name="T27" fmla="*/ 719 h 1728"/>
                <a:gd name="T28" fmla="*/ 237 w 2292"/>
                <a:gd name="T29" fmla="*/ 673 h 1728"/>
                <a:gd name="T30" fmla="*/ 183 w 2292"/>
                <a:gd name="T31" fmla="*/ 612 h 1728"/>
                <a:gd name="T32" fmla="*/ 137 w 2292"/>
                <a:gd name="T33" fmla="*/ 589 h 1728"/>
                <a:gd name="T34" fmla="*/ 145 w 2292"/>
                <a:gd name="T35" fmla="*/ 528 h 1728"/>
                <a:gd name="T36" fmla="*/ 84 w 2292"/>
                <a:gd name="T37" fmla="*/ 459 h 1728"/>
                <a:gd name="T38" fmla="*/ 69 w 2292"/>
                <a:gd name="T39" fmla="*/ 398 h 1728"/>
                <a:gd name="T40" fmla="*/ 160 w 2292"/>
                <a:gd name="T41" fmla="*/ 344 h 1728"/>
                <a:gd name="T42" fmla="*/ 160 w 2292"/>
                <a:gd name="T43" fmla="*/ 352 h 1728"/>
                <a:gd name="T44" fmla="*/ 298 w 2292"/>
                <a:gd name="T45" fmla="*/ 306 h 1728"/>
                <a:gd name="T46" fmla="*/ 489 w 2292"/>
                <a:gd name="T47" fmla="*/ 275 h 1728"/>
                <a:gd name="T48" fmla="*/ 573 w 2292"/>
                <a:gd name="T49" fmla="*/ 314 h 1728"/>
                <a:gd name="T50" fmla="*/ 535 w 2292"/>
                <a:gd name="T51" fmla="*/ 428 h 1728"/>
                <a:gd name="T52" fmla="*/ 649 w 2292"/>
                <a:gd name="T53" fmla="*/ 451 h 1728"/>
                <a:gd name="T54" fmla="*/ 863 w 2292"/>
                <a:gd name="T55" fmla="*/ 451 h 1728"/>
                <a:gd name="T56" fmla="*/ 1031 w 2292"/>
                <a:gd name="T57" fmla="*/ 482 h 1728"/>
                <a:gd name="T58" fmla="*/ 1146 w 2292"/>
                <a:gd name="T59" fmla="*/ 505 h 1728"/>
                <a:gd name="T60" fmla="*/ 1375 w 2292"/>
                <a:gd name="T61" fmla="*/ 520 h 1728"/>
                <a:gd name="T62" fmla="*/ 1451 w 2292"/>
                <a:gd name="T63" fmla="*/ 467 h 1728"/>
                <a:gd name="T64" fmla="*/ 1550 w 2292"/>
                <a:gd name="T65" fmla="*/ 405 h 1728"/>
                <a:gd name="T66" fmla="*/ 1627 w 2292"/>
                <a:gd name="T67" fmla="*/ 306 h 1728"/>
                <a:gd name="T68" fmla="*/ 1680 w 2292"/>
                <a:gd name="T69" fmla="*/ 237 h 1728"/>
                <a:gd name="T70" fmla="*/ 1841 w 2292"/>
                <a:gd name="T71" fmla="*/ 253 h 1728"/>
                <a:gd name="T72" fmla="*/ 2024 w 2292"/>
                <a:gd name="T73" fmla="*/ 245 h 1728"/>
                <a:gd name="T74" fmla="*/ 2093 w 2292"/>
                <a:gd name="T75" fmla="*/ 146 h 1728"/>
                <a:gd name="T76" fmla="*/ 2062 w 2292"/>
                <a:gd name="T77" fmla="*/ 92 h 1728"/>
                <a:gd name="T78" fmla="*/ 2116 w 2292"/>
                <a:gd name="T79" fmla="*/ 16 h 1728"/>
                <a:gd name="T80" fmla="*/ 2268 w 2292"/>
                <a:gd name="T81" fmla="*/ 8 h 1728"/>
                <a:gd name="T82" fmla="*/ 2268 w 2292"/>
                <a:gd name="T83" fmla="*/ 8 h 1728"/>
                <a:gd name="T84" fmla="*/ 2276 w 2292"/>
                <a:gd name="T85" fmla="*/ 123 h 1728"/>
                <a:gd name="T86" fmla="*/ 2253 w 2292"/>
                <a:gd name="T87" fmla="*/ 497 h 1728"/>
                <a:gd name="T88" fmla="*/ 2116 w 2292"/>
                <a:gd name="T89" fmla="*/ 772 h 1728"/>
                <a:gd name="T90" fmla="*/ 2085 w 2292"/>
                <a:gd name="T91" fmla="*/ 994 h 1728"/>
                <a:gd name="T92" fmla="*/ 2009 w 2292"/>
                <a:gd name="T93" fmla="*/ 1314 h 1728"/>
                <a:gd name="T94" fmla="*/ 1848 w 2292"/>
                <a:gd name="T95" fmla="*/ 1406 h 1728"/>
                <a:gd name="T96" fmla="*/ 1757 w 2292"/>
                <a:gd name="T97" fmla="*/ 1567 h 1728"/>
                <a:gd name="T98" fmla="*/ 1550 w 2292"/>
                <a:gd name="T99" fmla="*/ 1628 h 1728"/>
                <a:gd name="T100" fmla="*/ 1421 w 2292"/>
                <a:gd name="T101" fmla="*/ 1498 h 1728"/>
                <a:gd name="T102" fmla="*/ 1489 w 2292"/>
                <a:gd name="T103" fmla="*/ 1628 h 1728"/>
                <a:gd name="T104" fmla="*/ 1489 w 2292"/>
                <a:gd name="T105" fmla="*/ 1628 h 1728"/>
                <a:gd name="T106" fmla="*/ 1245 w 2292"/>
                <a:gd name="T107" fmla="*/ 1544 h 1728"/>
                <a:gd name="T108" fmla="*/ 1024 w 2292"/>
                <a:gd name="T109" fmla="*/ 1521 h 1728"/>
                <a:gd name="T110" fmla="*/ 978 w 2292"/>
                <a:gd name="T111" fmla="*/ 1505 h 1728"/>
                <a:gd name="T112" fmla="*/ 718 w 2292"/>
                <a:gd name="T113" fmla="*/ 1528 h 1728"/>
                <a:gd name="T114" fmla="*/ 657 w 2292"/>
                <a:gd name="T115" fmla="*/ 1391 h 1728"/>
                <a:gd name="T116" fmla="*/ 557 w 2292"/>
                <a:gd name="T117" fmla="*/ 1253 h 1728"/>
                <a:gd name="T118" fmla="*/ 313 w 2292"/>
                <a:gd name="T119" fmla="*/ 1299 h 1728"/>
                <a:gd name="T120" fmla="*/ 260 w 2292"/>
                <a:gd name="T121" fmla="*/ 1261 h 1728"/>
                <a:gd name="T122" fmla="*/ 99 w 2292"/>
                <a:gd name="T123" fmla="*/ 128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92" h="1728">
                  <a:moveTo>
                    <a:pt x="99" y="1284"/>
                  </a:moveTo>
                  <a:lnTo>
                    <a:pt x="99" y="1284"/>
                  </a:lnTo>
                  <a:cubicBezTo>
                    <a:pt x="92" y="1238"/>
                    <a:pt x="84" y="1200"/>
                    <a:pt x="84" y="1154"/>
                  </a:cubicBezTo>
                  <a:cubicBezTo>
                    <a:pt x="92" y="1123"/>
                    <a:pt x="99" y="1093"/>
                    <a:pt x="115" y="1062"/>
                  </a:cubicBezTo>
                  <a:cubicBezTo>
                    <a:pt x="122" y="1032"/>
                    <a:pt x="122" y="1001"/>
                    <a:pt x="145" y="986"/>
                  </a:cubicBezTo>
                  <a:cubicBezTo>
                    <a:pt x="168" y="971"/>
                    <a:pt x="214" y="1009"/>
                    <a:pt x="229" y="986"/>
                  </a:cubicBezTo>
                  <a:cubicBezTo>
                    <a:pt x="252" y="940"/>
                    <a:pt x="244" y="879"/>
                    <a:pt x="229" y="825"/>
                  </a:cubicBezTo>
                  <a:cubicBezTo>
                    <a:pt x="214" y="803"/>
                    <a:pt x="183" y="787"/>
                    <a:pt x="153" y="787"/>
                  </a:cubicBezTo>
                  <a:cubicBezTo>
                    <a:pt x="122" y="787"/>
                    <a:pt x="92" y="833"/>
                    <a:pt x="53" y="825"/>
                  </a:cubicBezTo>
                  <a:cubicBezTo>
                    <a:pt x="30" y="818"/>
                    <a:pt x="7" y="795"/>
                    <a:pt x="0" y="764"/>
                  </a:cubicBezTo>
                  <a:cubicBezTo>
                    <a:pt x="0" y="742"/>
                    <a:pt x="15" y="719"/>
                    <a:pt x="23" y="696"/>
                  </a:cubicBezTo>
                  <a:cubicBezTo>
                    <a:pt x="23" y="688"/>
                    <a:pt x="23" y="657"/>
                    <a:pt x="30" y="665"/>
                  </a:cubicBezTo>
                  <a:cubicBezTo>
                    <a:pt x="76" y="688"/>
                    <a:pt x="92" y="742"/>
                    <a:pt x="130" y="757"/>
                  </a:cubicBezTo>
                  <a:cubicBezTo>
                    <a:pt x="168" y="764"/>
                    <a:pt x="206" y="742"/>
                    <a:pt x="237" y="719"/>
                  </a:cubicBezTo>
                  <a:cubicBezTo>
                    <a:pt x="244" y="711"/>
                    <a:pt x="237" y="688"/>
                    <a:pt x="237" y="673"/>
                  </a:cubicBezTo>
                  <a:cubicBezTo>
                    <a:pt x="221" y="650"/>
                    <a:pt x="206" y="627"/>
                    <a:pt x="183" y="612"/>
                  </a:cubicBezTo>
                  <a:cubicBezTo>
                    <a:pt x="168" y="596"/>
                    <a:pt x="145" y="604"/>
                    <a:pt x="137" y="589"/>
                  </a:cubicBezTo>
                  <a:cubicBezTo>
                    <a:pt x="130" y="573"/>
                    <a:pt x="153" y="543"/>
                    <a:pt x="145" y="528"/>
                  </a:cubicBezTo>
                  <a:cubicBezTo>
                    <a:pt x="137" y="497"/>
                    <a:pt x="99" y="482"/>
                    <a:pt x="84" y="459"/>
                  </a:cubicBezTo>
                  <a:cubicBezTo>
                    <a:pt x="69" y="444"/>
                    <a:pt x="53" y="413"/>
                    <a:pt x="69" y="398"/>
                  </a:cubicBezTo>
                  <a:cubicBezTo>
                    <a:pt x="92" y="375"/>
                    <a:pt x="130" y="367"/>
                    <a:pt x="160" y="344"/>
                  </a:cubicBezTo>
                  <a:cubicBezTo>
                    <a:pt x="160" y="352"/>
                    <a:pt x="160" y="352"/>
                    <a:pt x="160" y="352"/>
                  </a:cubicBezTo>
                  <a:cubicBezTo>
                    <a:pt x="206" y="337"/>
                    <a:pt x="252" y="314"/>
                    <a:pt x="298" y="306"/>
                  </a:cubicBezTo>
                  <a:cubicBezTo>
                    <a:pt x="359" y="291"/>
                    <a:pt x="428" y="275"/>
                    <a:pt x="489" y="275"/>
                  </a:cubicBezTo>
                  <a:cubicBezTo>
                    <a:pt x="519" y="275"/>
                    <a:pt x="565" y="283"/>
                    <a:pt x="573" y="314"/>
                  </a:cubicBezTo>
                  <a:cubicBezTo>
                    <a:pt x="580" y="352"/>
                    <a:pt x="512" y="390"/>
                    <a:pt x="535" y="428"/>
                  </a:cubicBezTo>
                  <a:cubicBezTo>
                    <a:pt x="550" y="467"/>
                    <a:pt x="611" y="451"/>
                    <a:pt x="649" y="451"/>
                  </a:cubicBezTo>
                  <a:cubicBezTo>
                    <a:pt x="718" y="459"/>
                    <a:pt x="794" y="444"/>
                    <a:pt x="863" y="451"/>
                  </a:cubicBezTo>
                  <a:cubicBezTo>
                    <a:pt x="916" y="451"/>
                    <a:pt x="978" y="474"/>
                    <a:pt x="1031" y="482"/>
                  </a:cubicBezTo>
                  <a:cubicBezTo>
                    <a:pt x="1069" y="489"/>
                    <a:pt x="1107" y="497"/>
                    <a:pt x="1146" y="505"/>
                  </a:cubicBezTo>
                  <a:cubicBezTo>
                    <a:pt x="1222" y="512"/>
                    <a:pt x="1298" y="528"/>
                    <a:pt x="1375" y="520"/>
                  </a:cubicBezTo>
                  <a:cubicBezTo>
                    <a:pt x="1405" y="520"/>
                    <a:pt x="1428" y="482"/>
                    <a:pt x="1451" y="467"/>
                  </a:cubicBezTo>
                  <a:cubicBezTo>
                    <a:pt x="1489" y="444"/>
                    <a:pt x="1520" y="428"/>
                    <a:pt x="1550" y="405"/>
                  </a:cubicBezTo>
                  <a:cubicBezTo>
                    <a:pt x="1581" y="375"/>
                    <a:pt x="1604" y="337"/>
                    <a:pt x="1627" y="306"/>
                  </a:cubicBezTo>
                  <a:cubicBezTo>
                    <a:pt x="1642" y="283"/>
                    <a:pt x="1650" y="245"/>
                    <a:pt x="1680" y="237"/>
                  </a:cubicBezTo>
                  <a:cubicBezTo>
                    <a:pt x="1734" y="230"/>
                    <a:pt x="1787" y="253"/>
                    <a:pt x="1841" y="253"/>
                  </a:cubicBezTo>
                  <a:cubicBezTo>
                    <a:pt x="1902" y="253"/>
                    <a:pt x="1963" y="268"/>
                    <a:pt x="2024" y="245"/>
                  </a:cubicBezTo>
                  <a:cubicBezTo>
                    <a:pt x="2054" y="230"/>
                    <a:pt x="2085" y="184"/>
                    <a:pt x="2093" y="146"/>
                  </a:cubicBezTo>
                  <a:cubicBezTo>
                    <a:pt x="2100" y="131"/>
                    <a:pt x="2062" y="115"/>
                    <a:pt x="2062" y="92"/>
                  </a:cubicBezTo>
                  <a:cubicBezTo>
                    <a:pt x="2070" y="62"/>
                    <a:pt x="2085" y="31"/>
                    <a:pt x="2116" y="16"/>
                  </a:cubicBezTo>
                  <a:cubicBezTo>
                    <a:pt x="2162" y="0"/>
                    <a:pt x="2223" y="8"/>
                    <a:pt x="2268" y="8"/>
                  </a:cubicBezTo>
                  <a:lnTo>
                    <a:pt x="2268" y="8"/>
                  </a:lnTo>
                  <a:cubicBezTo>
                    <a:pt x="2268" y="46"/>
                    <a:pt x="2261" y="85"/>
                    <a:pt x="2276" y="123"/>
                  </a:cubicBezTo>
                  <a:cubicBezTo>
                    <a:pt x="2291" y="237"/>
                    <a:pt x="2284" y="383"/>
                    <a:pt x="2253" y="497"/>
                  </a:cubicBezTo>
                  <a:cubicBezTo>
                    <a:pt x="2116" y="772"/>
                    <a:pt x="2116" y="772"/>
                    <a:pt x="2116" y="772"/>
                  </a:cubicBezTo>
                  <a:cubicBezTo>
                    <a:pt x="2093" y="825"/>
                    <a:pt x="2085" y="940"/>
                    <a:pt x="2085" y="994"/>
                  </a:cubicBezTo>
                  <a:cubicBezTo>
                    <a:pt x="2085" y="1039"/>
                    <a:pt x="2032" y="1299"/>
                    <a:pt x="2009" y="1314"/>
                  </a:cubicBezTo>
                  <a:cubicBezTo>
                    <a:pt x="1955" y="1345"/>
                    <a:pt x="1894" y="1368"/>
                    <a:pt x="1848" y="1406"/>
                  </a:cubicBezTo>
                  <a:cubicBezTo>
                    <a:pt x="1802" y="1436"/>
                    <a:pt x="1795" y="1521"/>
                    <a:pt x="1757" y="1567"/>
                  </a:cubicBezTo>
                  <a:cubicBezTo>
                    <a:pt x="1696" y="1605"/>
                    <a:pt x="1604" y="1727"/>
                    <a:pt x="1550" y="1628"/>
                  </a:cubicBezTo>
                  <a:cubicBezTo>
                    <a:pt x="1512" y="1551"/>
                    <a:pt x="1535" y="1528"/>
                    <a:pt x="1421" y="1498"/>
                  </a:cubicBezTo>
                  <a:cubicBezTo>
                    <a:pt x="1497" y="1498"/>
                    <a:pt x="1543" y="1597"/>
                    <a:pt x="1489" y="1628"/>
                  </a:cubicBezTo>
                  <a:lnTo>
                    <a:pt x="1489" y="1628"/>
                  </a:lnTo>
                  <a:cubicBezTo>
                    <a:pt x="1382" y="1589"/>
                    <a:pt x="1352" y="1567"/>
                    <a:pt x="1245" y="1544"/>
                  </a:cubicBezTo>
                  <a:cubicBezTo>
                    <a:pt x="1168" y="1528"/>
                    <a:pt x="1092" y="1536"/>
                    <a:pt x="1024" y="1521"/>
                  </a:cubicBezTo>
                  <a:cubicBezTo>
                    <a:pt x="1008" y="1521"/>
                    <a:pt x="993" y="1505"/>
                    <a:pt x="978" y="1505"/>
                  </a:cubicBezTo>
                  <a:cubicBezTo>
                    <a:pt x="893" y="1505"/>
                    <a:pt x="802" y="1559"/>
                    <a:pt x="718" y="1528"/>
                  </a:cubicBezTo>
                  <a:cubicBezTo>
                    <a:pt x="672" y="1513"/>
                    <a:pt x="680" y="1436"/>
                    <a:pt x="657" y="1391"/>
                  </a:cubicBezTo>
                  <a:cubicBezTo>
                    <a:pt x="626" y="1345"/>
                    <a:pt x="611" y="1269"/>
                    <a:pt x="557" y="1253"/>
                  </a:cubicBezTo>
                  <a:cubicBezTo>
                    <a:pt x="481" y="1230"/>
                    <a:pt x="397" y="1299"/>
                    <a:pt x="313" y="1299"/>
                  </a:cubicBezTo>
                  <a:cubicBezTo>
                    <a:pt x="298" y="1299"/>
                    <a:pt x="282" y="1269"/>
                    <a:pt x="260" y="1261"/>
                  </a:cubicBezTo>
                  <a:cubicBezTo>
                    <a:pt x="206" y="1261"/>
                    <a:pt x="153" y="1276"/>
                    <a:pt x="99" y="1284"/>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82" name="Freeform 70">
              <a:extLst>
                <a:ext uri="{FF2B5EF4-FFF2-40B4-BE49-F238E27FC236}">
                  <a16:creationId xmlns:a16="http://schemas.microsoft.com/office/drawing/2014/main" id="{8061A918-9C96-456D-AA56-769D3FF80850}"/>
                </a:ext>
              </a:extLst>
            </p:cNvPr>
            <p:cNvSpPr>
              <a:spLocks noChangeArrowheads="1"/>
            </p:cNvSpPr>
            <p:nvPr/>
          </p:nvSpPr>
          <p:spPr bwMode="auto">
            <a:xfrm>
              <a:off x="7948096" y="8407400"/>
              <a:ext cx="769887" cy="585788"/>
            </a:xfrm>
            <a:custGeom>
              <a:avLst/>
              <a:gdLst>
                <a:gd name="T0" fmla="*/ 130 w 2140"/>
                <a:gd name="T1" fmla="*/ 290 h 1628"/>
                <a:gd name="T2" fmla="*/ 244 w 2140"/>
                <a:gd name="T3" fmla="*/ 138 h 1628"/>
                <a:gd name="T4" fmla="*/ 336 w 2140"/>
                <a:gd name="T5" fmla="*/ 16 h 1628"/>
                <a:gd name="T6" fmla="*/ 451 w 2140"/>
                <a:gd name="T7" fmla="*/ 38 h 1628"/>
                <a:gd name="T8" fmla="*/ 619 w 2140"/>
                <a:gd name="T9" fmla="*/ 176 h 1628"/>
                <a:gd name="T10" fmla="*/ 626 w 2140"/>
                <a:gd name="T11" fmla="*/ 138 h 1628"/>
                <a:gd name="T12" fmla="*/ 840 w 2140"/>
                <a:gd name="T13" fmla="*/ 153 h 1628"/>
                <a:gd name="T14" fmla="*/ 1184 w 2140"/>
                <a:gd name="T15" fmla="*/ 245 h 1628"/>
                <a:gd name="T16" fmla="*/ 1505 w 2140"/>
                <a:gd name="T17" fmla="*/ 359 h 1628"/>
                <a:gd name="T18" fmla="*/ 1772 w 2140"/>
                <a:gd name="T19" fmla="*/ 398 h 1628"/>
                <a:gd name="T20" fmla="*/ 2016 w 2140"/>
                <a:gd name="T21" fmla="*/ 482 h 1628"/>
                <a:gd name="T22" fmla="*/ 1787 w 2140"/>
                <a:gd name="T23" fmla="*/ 504 h 1628"/>
                <a:gd name="T24" fmla="*/ 1993 w 2140"/>
                <a:gd name="T25" fmla="*/ 619 h 1628"/>
                <a:gd name="T26" fmla="*/ 2055 w 2140"/>
                <a:gd name="T27" fmla="*/ 688 h 1628"/>
                <a:gd name="T28" fmla="*/ 1665 w 2140"/>
                <a:gd name="T29" fmla="*/ 894 h 1628"/>
                <a:gd name="T30" fmla="*/ 1451 w 2140"/>
                <a:gd name="T31" fmla="*/ 978 h 1628"/>
                <a:gd name="T32" fmla="*/ 1428 w 2140"/>
                <a:gd name="T33" fmla="*/ 1108 h 1628"/>
                <a:gd name="T34" fmla="*/ 1558 w 2140"/>
                <a:gd name="T35" fmla="*/ 1276 h 1628"/>
                <a:gd name="T36" fmla="*/ 1375 w 2140"/>
                <a:gd name="T37" fmla="*/ 1559 h 1628"/>
                <a:gd name="T38" fmla="*/ 1054 w 2140"/>
                <a:gd name="T39" fmla="*/ 1413 h 1628"/>
                <a:gd name="T40" fmla="*/ 1069 w 2140"/>
                <a:gd name="T41" fmla="*/ 1582 h 1628"/>
                <a:gd name="T42" fmla="*/ 955 w 2140"/>
                <a:gd name="T43" fmla="*/ 1627 h 1628"/>
                <a:gd name="T44" fmla="*/ 718 w 2140"/>
                <a:gd name="T45" fmla="*/ 1490 h 1628"/>
                <a:gd name="T46" fmla="*/ 550 w 2140"/>
                <a:gd name="T47" fmla="*/ 1467 h 1628"/>
                <a:gd name="T48" fmla="*/ 481 w 2140"/>
                <a:gd name="T49" fmla="*/ 1398 h 1628"/>
                <a:gd name="T50" fmla="*/ 435 w 2140"/>
                <a:gd name="T51" fmla="*/ 1291 h 1628"/>
                <a:gd name="T52" fmla="*/ 321 w 2140"/>
                <a:gd name="T53" fmla="*/ 1307 h 1628"/>
                <a:gd name="T54" fmla="*/ 107 w 2140"/>
                <a:gd name="T55" fmla="*/ 1268 h 1628"/>
                <a:gd name="T56" fmla="*/ 53 w 2140"/>
                <a:gd name="T57" fmla="*/ 1177 h 1628"/>
                <a:gd name="T58" fmla="*/ 7 w 2140"/>
                <a:gd name="T59" fmla="*/ 1039 h 1628"/>
                <a:gd name="T60" fmla="*/ 237 w 2140"/>
                <a:gd name="T61" fmla="*/ 833 h 1628"/>
                <a:gd name="T62" fmla="*/ 313 w 2140"/>
                <a:gd name="T63" fmla="*/ 611 h 1628"/>
                <a:gd name="T64" fmla="*/ 221 w 2140"/>
                <a:gd name="T65" fmla="*/ 474 h 1628"/>
                <a:gd name="T66" fmla="*/ 130 w 2140"/>
                <a:gd name="T67" fmla="*/ 290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40" h="1628">
                  <a:moveTo>
                    <a:pt x="130" y="290"/>
                  </a:moveTo>
                  <a:lnTo>
                    <a:pt x="130" y="290"/>
                  </a:lnTo>
                  <a:cubicBezTo>
                    <a:pt x="145" y="237"/>
                    <a:pt x="137" y="176"/>
                    <a:pt x="176" y="130"/>
                  </a:cubicBezTo>
                  <a:cubicBezTo>
                    <a:pt x="191" y="107"/>
                    <a:pt x="221" y="138"/>
                    <a:pt x="244" y="138"/>
                  </a:cubicBezTo>
                  <a:cubicBezTo>
                    <a:pt x="267" y="130"/>
                    <a:pt x="290" y="123"/>
                    <a:pt x="305" y="107"/>
                  </a:cubicBezTo>
                  <a:cubicBezTo>
                    <a:pt x="321" y="77"/>
                    <a:pt x="305" y="31"/>
                    <a:pt x="336" y="16"/>
                  </a:cubicBezTo>
                  <a:cubicBezTo>
                    <a:pt x="359" y="0"/>
                    <a:pt x="374" y="54"/>
                    <a:pt x="405" y="61"/>
                  </a:cubicBezTo>
                  <a:cubicBezTo>
                    <a:pt x="420" y="61"/>
                    <a:pt x="435" y="23"/>
                    <a:pt x="451" y="38"/>
                  </a:cubicBezTo>
                  <a:cubicBezTo>
                    <a:pt x="504" y="69"/>
                    <a:pt x="534" y="130"/>
                    <a:pt x="580" y="176"/>
                  </a:cubicBezTo>
                  <a:cubicBezTo>
                    <a:pt x="588" y="184"/>
                    <a:pt x="611" y="184"/>
                    <a:pt x="619" y="176"/>
                  </a:cubicBezTo>
                  <a:cubicBezTo>
                    <a:pt x="626" y="168"/>
                    <a:pt x="626" y="153"/>
                    <a:pt x="626" y="138"/>
                  </a:cubicBezTo>
                  <a:lnTo>
                    <a:pt x="626" y="138"/>
                  </a:lnTo>
                  <a:cubicBezTo>
                    <a:pt x="680" y="130"/>
                    <a:pt x="733" y="115"/>
                    <a:pt x="787" y="115"/>
                  </a:cubicBezTo>
                  <a:cubicBezTo>
                    <a:pt x="809" y="123"/>
                    <a:pt x="825" y="153"/>
                    <a:pt x="840" y="153"/>
                  </a:cubicBezTo>
                  <a:cubicBezTo>
                    <a:pt x="924" y="153"/>
                    <a:pt x="1008" y="84"/>
                    <a:pt x="1084" y="107"/>
                  </a:cubicBezTo>
                  <a:cubicBezTo>
                    <a:pt x="1138" y="123"/>
                    <a:pt x="1153" y="199"/>
                    <a:pt x="1184" y="245"/>
                  </a:cubicBezTo>
                  <a:cubicBezTo>
                    <a:pt x="1207" y="290"/>
                    <a:pt x="1199" y="367"/>
                    <a:pt x="1245" y="382"/>
                  </a:cubicBezTo>
                  <a:cubicBezTo>
                    <a:pt x="1329" y="413"/>
                    <a:pt x="1420" y="359"/>
                    <a:pt x="1505" y="359"/>
                  </a:cubicBezTo>
                  <a:cubicBezTo>
                    <a:pt x="1520" y="359"/>
                    <a:pt x="1535" y="375"/>
                    <a:pt x="1551" y="375"/>
                  </a:cubicBezTo>
                  <a:cubicBezTo>
                    <a:pt x="1619" y="390"/>
                    <a:pt x="1695" y="382"/>
                    <a:pt x="1772" y="398"/>
                  </a:cubicBezTo>
                  <a:cubicBezTo>
                    <a:pt x="1879" y="421"/>
                    <a:pt x="1909" y="443"/>
                    <a:pt x="2016" y="482"/>
                  </a:cubicBezTo>
                  <a:lnTo>
                    <a:pt x="2016" y="482"/>
                  </a:lnTo>
                  <a:cubicBezTo>
                    <a:pt x="1993" y="497"/>
                    <a:pt x="1963" y="497"/>
                    <a:pt x="1909" y="482"/>
                  </a:cubicBezTo>
                  <a:cubicBezTo>
                    <a:pt x="1887" y="474"/>
                    <a:pt x="1818" y="497"/>
                    <a:pt x="1787" y="504"/>
                  </a:cubicBezTo>
                  <a:cubicBezTo>
                    <a:pt x="1757" y="512"/>
                    <a:pt x="1894" y="520"/>
                    <a:pt x="1917" y="520"/>
                  </a:cubicBezTo>
                  <a:cubicBezTo>
                    <a:pt x="2016" y="520"/>
                    <a:pt x="2093" y="520"/>
                    <a:pt x="1993" y="619"/>
                  </a:cubicBezTo>
                  <a:cubicBezTo>
                    <a:pt x="1978" y="634"/>
                    <a:pt x="1948" y="688"/>
                    <a:pt x="1963" y="711"/>
                  </a:cubicBezTo>
                  <a:cubicBezTo>
                    <a:pt x="1986" y="749"/>
                    <a:pt x="2032" y="695"/>
                    <a:pt x="2055" y="688"/>
                  </a:cubicBezTo>
                  <a:cubicBezTo>
                    <a:pt x="2139" y="657"/>
                    <a:pt x="2039" y="795"/>
                    <a:pt x="2001" y="818"/>
                  </a:cubicBezTo>
                  <a:cubicBezTo>
                    <a:pt x="1909" y="894"/>
                    <a:pt x="1772" y="1016"/>
                    <a:pt x="1665" y="894"/>
                  </a:cubicBezTo>
                  <a:cubicBezTo>
                    <a:pt x="1657" y="879"/>
                    <a:pt x="1596" y="932"/>
                    <a:pt x="1573" y="947"/>
                  </a:cubicBezTo>
                  <a:cubicBezTo>
                    <a:pt x="1535" y="970"/>
                    <a:pt x="1489" y="947"/>
                    <a:pt x="1451" y="978"/>
                  </a:cubicBezTo>
                  <a:cubicBezTo>
                    <a:pt x="1390" y="1047"/>
                    <a:pt x="1375" y="1016"/>
                    <a:pt x="1298" y="1047"/>
                  </a:cubicBezTo>
                  <a:cubicBezTo>
                    <a:pt x="1107" y="1115"/>
                    <a:pt x="1375" y="1123"/>
                    <a:pt x="1428" y="1108"/>
                  </a:cubicBezTo>
                  <a:cubicBezTo>
                    <a:pt x="1451" y="1100"/>
                    <a:pt x="1551" y="1016"/>
                    <a:pt x="1566" y="1062"/>
                  </a:cubicBezTo>
                  <a:cubicBezTo>
                    <a:pt x="1573" y="1123"/>
                    <a:pt x="1558" y="1215"/>
                    <a:pt x="1558" y="1276"/>
                  </a:cubicBezTo>
                  <a:cubicBezTo>
                    <a:pt x="1543" y="1352"/>
                    <a:pt x="1466" y="1490"/>
                    <a:pt x="1375" y="1559"/>
                  </a:cubicBezTo>
                  <a:lnTo>
                    <a:pt x="1375" y="1559"/>
                  </a:lnTo>
                  <a:cubicBezTo>
                    <a:pt x="1344" y="1536"/>
                    <a:pt x="1291" y="1467"/>
                    <a:pt x="1253" y="1452"/>
                  </a:cubicBezTo>
                  <a:cubicBezTo>
                    <a:pt x="1191" y="1429"/>
                    <a:pt x="1123" y="1390"/>
                    <a:pt x="1054" y="1413"/>
                  </a:cubicBezTo>
                  <a:cubicBezTo>
                    <a:pt x="1023" y="1421"/>
                    <a:pt x="1069" y="1551"/>
                    <a:pt x="1069" y="1582"/>
                  </a:cubicBezTo>
                  <a:lnTo>
                    <a:pt x="1069" y="1582"/>
                  </a:lnTo>
                  <a:cubicBezTo>
                    <a:pt x="1031" y="1589"/>
                    <a:pt x="993" y="1612"/>
                    <a:pt x="955" y="1627"/>
                  </a:cubicBezTo>
                  <a:lnTo>
                    <a:pt x="955" y="1627"/>
                  </a:lnTo>
                  <a:cubicBezTo>
                    <a:pt x="909" y="1589"/>
                    <a:pt x="848" y="1505"/>
                    <a:pt x="794" y="1482"/>
                  </a:cubicBezTo>
                  <a:cubicBezTo>
                    <a:pt x="771" y="1474"/>
                    <a:pt x="748" y="1497"/>
                    <a:pt x="718" y="1490"/>
                  </a:cubicBezTo>
                  <a:cubicBezTo>
                    <a:pt x="703" y="1490"/>
                    <a:pt x="695" y="1459"/>
                    <a:pt x="680" y="1459"/>
                  </a:cubicBezTo>
                  <a:cubicBezTo>
                    <a:pt x="634" y="1452"/>
                    <a:pt x="596" y="1459"/>
                    <a:pt x="550" y="1467"/>
                  </a:cubicBezTo>
                  <a:cubicBezTo>
                    <a:pt x="557" y="1467"/>
                    <a:pt x="557" y="1467"/>
                    <a:pt x="557" y="1467"/>
                  </a:cubicBezTo>
                  <a:cubicBezTo>
                    <a:pt x="534" y="1444"/>
                    <a:pt x="504" y="1421"/>
                    <a:pt x="481" y="1398"/>
                  </a:cubicBezTo>
                  <a:cubicBezTo>
                    <a:pt x="473" y="1383"/>
                    <a:pt x="489" y="1375"/>
                    <a:pt x="481" y="1360"/>
                  </a:cubicBezTo>
                  <a:cubicBezTo>
                    <a:pt x="473" y="1337"/>
                    <a:pt x="458" y="1307"/>
                    <a:pt x="435" y="1291"/>
                  </a:cubicBezTo>
                  <a:cubicBezTo>
                    <a:pt x="420" y="1284"/>
                    <a:pt x="405" y="1307"/>
                    <a:pt x="390" y="1307"/>
                  </a:cubicBezTo>
                  <a:cubicBezTo>
                    <a:pt x="367" y="1314"/>
                    <a:pt x="344" y="1299"/>
                    <a:pt x="321" y="1307"/>
                  </a:cubicBezTo>
                  <a:cubicBezTo>
                    <a:pt x="275" y="1314"/>
                    <a:pt x="237" y="1368"/>
                    <a:pt x="191" y="1360"/>
                  </a:cubicBezTo>
                  <a:cubicBezTo>
                    <a:pt x="153" y="1352"/>
                    <a:pt x="137" y="1291"/>
                    <a:pt x="107" y="1268"/>
                  </a:cubicBezTo>
                  <a:cubicBezTo>
                    <a:pt x="92" y="1261"/>
                    <a:pt x="61" y="1276"/>
                    <a:pt x="53" y="1261"/>
                  </a:cubicBezTo>
                  <a:cubicBezTo>
                    <a:pt x="38" y="1238"/>
                    <a:pt x="53" y="1207"/>
                    <a:pt x="53" y="1177"/>
                  </a:cubicBezTo>
                  <a:lnTo>
                    <a:pt x="53" y="1177"/>
                  </a:lnTo>
                  <a:cubicBezTo>
                    <a:pt x="38" y="1131"/>
                    <a:pt x="0" y="1085"/>
                    <a:pt x="7" y="1039"/>
                  </a:cubicBezTo>
                  <a:cubicBezTo>
                    <a:pt x="7" y="978"/>
                    <a:pt x="30" y="917"/>
                    <a:pt x="76" y="879"/>
                  </a:cubicBezTo>
                  <a:cubicBezTo>
                    <a:pt x="115" y="840"/>
                    <a:pt x="191" y="856"/>
                    <a:pt x="237" y="833"/>
                  </a:cubicBezTo>
                  <a:cubicBezTo>
                    <a:pt x="267" y="825"/>
                    <a:pt x="290" y="795"/>
                    <a:pt x="298" y="772"/>
                  </a:cubicBezTo>
                  <a:cubicBezTo>
                    <a:pt x="313" y="718"/>
                    <a:pt x="336" y="657"/>
                    <a:pt x="313" y="611"/>
                  </a:cubicBezTo>
                  <a:cubicBezTo>
                    <a:pt x="305" y="588"/>
                    <a:pt x="252" y="619"/>
                    <a:pt x="237" y="596"/>
                  </a:cubicBezTo>
                  <a:cubicBezTo>
                    <a:pt x="214" y="565"/>
                    <a:pt x="229" y="512"/>
                    <a:pt x="221" y="474"/>
                  </a:cubicBezTo>
                  <a:cubicBezTo>
                    <a:pt x="214" y="428"/>
                    <a:pt x="206" y="390"/>
                    <a:pt x="183" y="352"/>
                  </a:cubicBezTo>
                  <a:cubicBezTo>
                    <a:pt x="176" y="329"/>
                    <a:pt x="145" y="306"/>
                    <a:pt x="130" y="29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83" name="Freeform 71">
              <a:extLst>
                <a:ext uri="{FF2B5EF4-FFF2-40B4-BE49-F238E27FC236}">
                  <a16:creationId xmlns:a16="http://schemas.microsoft.com/office/drawing/2014/main" id="{16492DC1-9444-4324-8BF6-A1FD6786C9A8}"/>
                </a:ext>
              </a:extLst>
            </p:cNvPr>
            <p:cNvSpPr>
              <a:spLocks noChangeArrowheads="1"/>
            </p:cNvSpPr>
            <p:nvPr/>
          </p:nvSpPr>
          <p:spPr bwMode="auto">
            <a:xfrm>
              <a:off x="7451240" y="8369300"/>
              <a:ext cx="179376" cy="198438"/>
            </a:xfrm>
            <a:custGeom>
              <a:avLst/>
              <a:gdLst>
                <a:gd name="T0" fmla="*/ 23 w 498"/>
                <a:gd name="T1" fmla="*/ 253 h 551"/>
                <a:gd name="T2" fmla="*/ 23 w 498"/>
                <a:gd name="T3" fmla="*/ 253 h 551"/>
                <a:gd name="T4" fmla="*/ 23 w 498"/>
                <a:gd name="T5" fmla="*/ 184 h 551"/>
                <a:gd name="T6" fmla="*/ 214 w 498"/>
                <a:gd name="T7" fmla="*/ 107 h 551"/>
                <a:gd name="T8" fmla="*/ 245 w 498"/>
                <a:gd name="T9" fmla="*/ 54 h 551"/>
                <a:gd name="T10" fmla="*/ 398 w 498"/>
                <a:gd name="T11" fmla="*/ 0 h 551"/>
                <a:gd name="T12" fmla="*/ 398 w 498"/>
                <a:gd name="T13" fmla="*/ 0 h 551"/>
                <a:gd name="T14" fmla="*/ 443 w 498"/>
                <a:gd name="T15" fmla="*/ 100 h 551"/>
                <a:gd name="T16" fmla="*/ 436 w 498"/>
                <a:gd name="T17" fmla="*/ 161 h 551"/>
                <a:gd name="T18" fmla="*/ 497 w 498"/>
                <a:gd name="T19" fmla="*/ 222 h 551"/>
                <a:gd name="T20" fmla="*/ 420 w 498"/>
                <a:gd name="T21" fmla="*/ 314 h 551"/>
                <a:gd name="T22" fmla="*/ 398 w 498"/>
                <a:gd name="T23" fmla="*/ 390 h 551"/>
                <a:gd name="T24" fmla="*/ 390 w 498"/>
                <a:gd name="T25" fmla="*/ 550 h 551"/>
                <a:gd name="T26" fmla="*/ 390 w 498"/>
                <a:gd name="T27" fmla="*/ 550 h 551"/>
                <a:gd name="T28" fmla="*/ 298 w 498"/>
                <a:gd name="T29" fmla="*/ 497 h 551"/>
                <a:gd name="T30" fmla="*/ 222 w 498"/>
                <a:gd name="T31" fmla="*/ 535 h 551"/>
                <a:gd name="T32" fmla="*/ 100 w 498"/>
                <a:gd name="T33" fmla="*/ 436 h 551"/>
                <a:gd name="T34" fmla="*/ 62 w 498"/>
                <a:gd name="T35" fmla="*/ 344 h 551"/>
                <a:gd name="T36" fmla="*/ 23 w 498"/>
                <a:gd name="T37" fmla="*/ 253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551">
                  <a:moveTo>
                    <a:pt x="23" y="253"/>
                  </a:moveTo>
                  <a:lnTo>
                    <a:pt x="23" y="253"/>
                  </a:lnTo>
                  <a:cubicBezTo>
                    <a:pt x="23" y="230"/>
                    <a:pt x="0" y="191"/>
                    <a:pt x="23" y="184"/>
                  </a:cubicBezTo>
                  <a:cubicBezTo>
                    <a:pt x="77" y="138"/>
                    <a:pt x="153" y="130"/>
                    <a:pt x="214" y="107"/>
                  </a:cubicBezTo>
                  <a:cubicBezTo>
                    <a:pt x="214" y="107"/>
                    <a:pt x="245" y="61"/>
                    <a:pt x="245" y="54"/>
                  </a:cubicBezTo>
                  <a:cubicBezTo>
                    <a:pt x="252" y="54"/>
                    <a:pt x="398" y="0"/>
                    <a:pt x="398" y="0"/>
                  </a:cubicBezTo>
                  <a:lnTo>
                    <a:pt x="398" y="0"/>
                  </a:lnTo>
                  <a:cubicBezTo>
                    <a:pt x="413" y="31"/>
                    <a:pt x="428" y="61"/>
                    <a:pt x="443" y="100"/>
                  </a:cubicBezTo>
                  <a:cubicBezTo>
                    <a:pt x="443" y="123"/>
                    <a:pt x="428" y="145"/>
                    <a:pt x="436" y="161"/>
                  </a:cubicBezTo>
                  <a:cubicBezTo>
                    <a:pt x="451" y="191"/>
                    <a:pt x="497" y="191"/>
                    <a:pt x="497" y="222"/>
                  </a:cubicBezTo>
                  <a:cubicBezTo>
                    <a:pt x="497" y="260"/>
                    <a:pt x="443" y="283"/>
                    <a:pt x="420" y="314"/>
                  </a:cubicBezTo>
                  <a:cubicBezTo>
                    <a:pt x="413" y="336"/>
                    <a:pt x="398" y="367"/>
                    <a:pt x="398" y="390"/>
                  </a:cubicBezTo>
                  <a:cubicBezTo>
                    <a:pt x="390" y="443"/>
                    <a:pt x="390" y="497"/>
                    <a:pt x="390" y="550"/>
                  </a:cubicBezTo>
                  <a:lnTo>
                    <a:pt x="390" y="550"/>
                  </a:lnTo>
                  <a:cubicBezTo>
                    <a:pt x="359" y="535"/>
                    <a:pt x="329" y="505"/>
                    <a:pt x="298" y="497"/>
                  </a:cubicBezTo>
                  <a:cubicBezTo>
                    <a:pt x="268" y="497"/>
                    <a:pt x="245" y="543"/>
                    <a:pt x="222" y="535"/>
                  </a:cubicBezTo>
                  <a:cubicBezTo>
                    <a:pt x="168" y="520"/>
                    <a:pt x="130" y="474"/>
                    <a:pt x="100" y="436"/>
                  </a:cubicBezTo>
                  <a:cubicBezTo>
                    <a:pt x="77" y="413"/>
                    <a:pt x="69" y="375"/>
                    <a:pt x="62" y="344"/>
                  </a:cubicBezTo>
                  <a:cubicBezTo>
                    <a:pt x="46" y="314"/>
                    <a:pt x="39" y="283"/>
                    <a:pt x="23" y="253"/>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84" name="Freeform 72">
              <a:extLst>
                <a:ext uri="{FF2B5EF4-FFF2-40B4-BE49-F238E27FC236}">
                  <a16:creationId xmlns:a16="http://schemas.microsoft.com/office/drawing/2014/main" id="{8274DD61-E0B3-4C37-9904-26233E499121}"/>
                </a:ext>
              </a:extLst>
            </p:cNvPr>
            <p:cNvSpPr>
              <a:spLocks noChangeArrowheads="1"/>
            </p:cNvSpPr>
            <p:nvPr/>
          </p:nvSpPr>
          <p:spPr bwMode="auto">
            <a:xfrm>
              <a:off x="7563945" y="8223251"/>
              <a:ext cx="322241" cy="498475"/>
            </a:xfrm>
            <a:custGeom>
              <a:avLst/>
              <a:gdLst>
                <a:gd name="T0" fmla="*/ 343 w 894"/>
                <a:gd name="T1" fmla="*/ 0 h 1383"/>
                <a:gd name="T2" fmla="*/ 343 w 894"/>
                <a:gd name="T3" fmla="*/ 0 h 1383"/>
                <a:gd name="T4" fmla="*/ 435 w 894"/>
                <a:gd name="T5" fmla="*/ 61 h 1383"/>
                <a:gd name="T6" fmla="*/ 488 w 894"/>
                <a:gd name="T7" fmla="*/ 68 h 1383"/>
                <a:gd name="T8" fmla="*/ 534 w 894"/>
                <a:gd name="T9" fmla="*/ 190 h 1383"/>
                <a:gd name="T10" fmla="*/ 626 w 894"/>
                <a:gd name="T11" fmla="*/ 168 h 1383"/>
                <a:gd name="T12" fmla="*/ 618 w 894"/>
                <a:gd name="T13" fmla="*/ 236 h 1383"/>
                <a:gd name="T14" fmla="*/ 672 w 894"/>
                <a:gd name="T15" fmla="*/ 267 h 1383"/>
                <a:gd name="T16" fmla="*/ 695 w 894"/>
                <a:gd name="T17" fmla="*/ 336 h 1383"/>
                <a:gd name="T18" fmla="*/ 748 w 894"/>
                <a:gd name="T19" fmla="*/ 374 h 1383"/>
                <a:gd name="T20" fmla="*/ 725 w 894"/>
                <a:gd name="T21" fmla="*/ 427 h 1383"/>
                <a:gd name="T22" fmla="*/ 855 w 894"/>
                <a:gd name="T23" fmla="*/ 427 h 1383"/>
                <a:gd name="T24" fmla="*/ 863 w 894"/>
                <a:gd name="T25" fmla="*/ 618 h 1383"/>
                <a:gd name="T26" fmla="*/ 863 w 894"/>
                <a:gd name="T27" fmla="*/ 618 h 1383"/>
                <a:gd name="T28" fmla="*/ 809 w 894"/>
                <a:gd name="T29" fmla="*/ 725 h 1383"/>
                <a:gd name="T30" fmla="*/ 794 w 894"/>
                <a:gd name="T31" fmla="*/ 832 h 1383"/>
                <a:gd name="T32" fmla="*/ 626 w 894"/>
                <a:gd name="T33" fmla="*/ 847 h 1383"/>
                <a:gd name="T34" fmla="*/ 557 w 894"/>
                <a:gd name="T35" fmla="*/ 947 h 1383"/>
                <a:gd name="T36" fmla="*/ 481 w 894"/>
                <a:gd name="T37" fmla="*/ 909 h 1383"/>
                <a:gd name="T38" fmla="*/ 481 w 894"/>
                <a:gd name="T39" fmla="*/ 1000 h 1383"/>
                <a:gd name="T40" fmla="*/ 527 w 894"/>
                <a:gd name="T41" fmla="*/ 1115 h 1383"/>
                <a:gd name="T42" fmla="*/ 527 w 894"/>
                <a:gd name="T43" fmla="*/ 1115 h 1383"/>
                <a:gd name="T44" fmla="*/ 465 w 894"/>
                <a:gd name="T45" fmla="*/ 1122 h 1383"/>
                <a:gd name="T46" fmla="*/ 442 w 894"/>
                <a:gd name="T47" fmla="*/ 1069 h 1383"/>
                <a:gd name="T48" fmla="*/ 381 w 894"/>
                <a:gd name="T49" fmla="*/ 1084 h 1383"/>
                <a:gd name="T50" fmla="*/ 389 w 894"/>
                <a:gd name="T51" fmla="*/ 1122 h 1383"/>
                <a:gd name="T52" fmla="*/ 359 w 894"/>
                <a:gd name="T53" fmla="*/ 1153 h 1383"/>
                <a:gd name="T54" fmla="*/ 465 w 894"/>
                <a:gd name="T55" fmla="*/ 1237 h 1383"/>
                <a:gd name="T56" fmla="*/ 580 w 894"/>
                <a:gd name="T57" fmla="*/ 1191 h 1383"/>
                <a:gd name="T58" fmla="*/ 580 w 894"/>
                <a:gd name="T59" fmla="*/ 1191 h 1383"/>
                <a:gd name="T60" fmla="*/ 595 w 894"/>
                <a:gd name="T61" fmla="*/ 1283 h 1383"/>
                <a:gd name="T62" fmla="*/ 588 w 894"/>
                <a:gd name="T63" fmla="*/ 1321 h 1383"/>
                <a:gd name="T64" fmla="*/ 504 w 894"/>
                <a:gd name="T65" fmla="*/ 1306 h 1383"/>
                <a:gd name="T66" fmla="*/ 397 w 894"/>
                <a:gd name="T67" fmla="*/ 1268 h 1383"/>
                <a:gd name="T68" fmla="*/ 374 w 894"/>
                <a:gd name="T69" fmla="*/ 1290 h 1383"/>
                <a:gd name="T70" fmla="*/ 351 w 894"/>
                <a:gd name="T71" fmla="*/ 1359 h 1383"/>
                <a:gd name="T72" fmla="*/ 313 w 894"/>
                <a:gd name="T73" fmla="*/ 1382 h 1383"/>
                <a:gd name="T74" fmla="*/ 267 w 894"/>
                <a:gd name="T75" fmla="*/ 1336 h 1383"/>
                <a:gd name="T76" fmla="*/ 267 w 894"/>
                <a:gd name="T77" fmla="*/ 1336 h 1383"/>
                <a:gd name="T78" fmla="*/ 213 w 894"/>
                <a:gd name="T79" fmla="*/ 1206 h 1383"/>
                <a:gd name="T80" fmla="*/ 84 w 894"/>
                <a:gd name="T81" fmla="*/ 1145 h 1383"/>
                <a:gd name="T82" fmla="*/ 7 w 894"/>
                <a:gd name="T83" fmla="*/ 1099 h 1383"/>
                <a:gd name="T84" fmla="*/ 61 w 894"/>
                <a:gd name="T85" fmla="*/ 985 h 1383"/>
                <a:gd name="T86" fmla="*/ 76 w 894"/>
                <a:gd name="T87" fmla="*/ 954 h 1383"/>
                <a:gd name="T88" fmla="*/ 76 w 894"/>
                <a:gd name="T89" fmla="*/ 954 h 1383"/>
                <a:gd name="T90" fmla="*/ 84 w 894"/>
                <a:gd name="T91" fmla="*/ 794 h 1383"/>
                <a:gd name="T92" fmla="*/ 106 w 894"/>
                <a:gd name="T93" fmla="*/ 718 h 1383"/>
                <a:gd name="T94" fmla="*/ 183 w 894"/>
                <a:gd name="T95" fmla="*/ 626 h 1383"/>
                <a:gd name="T96" fmla="*/ 122 w 894"/>
                <a:gd name="T97" fmla="*/ 565 h 1383"/>
                <a:gd name="T98" fmla="*/ 129 w 894"/>
                <a:gd name="T99" fmla="*/ 504 h 1383"/>
                <a:gd name="T100" fmla="*/ 84 w 894"/>
                <a:gd name="T101" fmla="*/ 404 h 1383"/>
                <a:gd name="T102" fmla="*/ 84 w 894"/>
                <a:gd name="T103" fmla="*/ 404 h 1383"/>
                <a:gd name="T104" fmla="*/ 38 w 894"/>
                <a:gd name="T105" fmla="*/ 305 h 1383"/>
                <a:gd name="T106" fmla="*/ 91 w 894"/>
                <a:gd name="T107" fmla="*/ 213 h 1383"/>
                <a:gd name="T108" fmla="*/ 76 w 894"/>
                <a:gd name="T109" fmla="*/ 129 h 1383"/>
                <a:gd name="T110" fmla="*/ 129 w 894"/>
                <a:gd name="T111" fmla="*/ 84 h 1383"/>
                <a:gd name="T112" fmla="*/ 236 w 894"/>
                <a:gd name="T113" fmla="*/ 137 h 1383"/>
                <a:gd name="T114" fmla="*/ 244 w 894"/>
                <a:gd name="T115" fmla="*/ 45 h 1383"/>
                <a:gd name="T116" fmla="*/ 343 w 894"/>
                <a:gd name="T117" fmla="*/ 0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4" h="1383">
                  <a:moveTo>
                    <a:pt x="343" y="0"/>
                  </a:moveTo>
                  <a:lnTo>
                    <a:pt x="343" y="0"/>
                  </a:lnTo>
                  <a:cubicBezTo>
                    <a:pt x="374" y="15"/>
                    <a:pt x="404" y="45"/>
                    <a:pt x="435" y="61"/>
                  </a:cubicBezTo>
                  <a:cubicBezTo>
                    <a:pt x="450" y="68"/>
                    <a:pt x="481" y="53"/>
                    <a:pt x="488" y="68"/>
                  </a:cubicBezTo>
                  <a:cubicBezTo>
                    <a:pt x="519" y="107"/>
                    <a:pt x="496" y="168"/>
                    <a:pt x="534" y="190"/>
                  </a:cubicBezTo>
                  <a:cubicBezTo>
                    <a:pt x="557" y="213"/>
                    <a:pt x="595" y="152"/>
                    <a:pt x="626" y="168"/>
                  </a:cubicBezTo>
                  <a:cubicBezTo>
                    <a:pt x="649" y="183"/>
                    <a:pt x="611" y="221"/>
                    <a:pt x="618" y="236"/>
                  </a:cubicBezTo>
                  <a:cubicBezTo>
                    <a:pt x="626" y="259"/>
                    <a:pt x="656" y="252"/>
                    <a:pt x="672" y="267"/>
                  </a:cubicBezTo>
                  <a:cubicBezTo>
                    <a:pt x="687" y="290"/>
                    <a:pt x="679" y="313"/>
                    <a:pt x="695" y="336"/>
                  </a:cubicBezTo>
                  <a:cubicBezTo>
                    <a:pt x="702" y="351"/>
                    <a:pt x="740" y="351"/>
                    <a:pt x="748" y="374"/>
                  </a:cubicBezTo>
                  <a:cubicBezTo>
                    <a:pt x="748" y="389"/>
                    <a:pt x="710" y="420"/>
                    <a:pt x="725" y="427"/>
                  </a:cubicBezTo>
                  <a:cubicBezTo>
                    <a:pt x="763" y="443"/>
                    <a:pt x="832" y="389"/>
                    <a:pt x="855" y="427"/>
                  </a:cubicBezTo>
                  <a:cubicBezTo>
                    <a:pt x="893" y="481"/>
                    <a:pt x="863" y="557"/>
                    <a:pt x="863" y="618"/>
                  </a:cubicBezTo>
                  <a:lnTo>
                    <a:pt x="863" y="618"/>
                  </a:lnTo>
                  <a:cubicBezTo>
                    <a:pt x="847" y="657"/>
                    <a:pt x="824" y="687"/>
                    <a:pt x="809" y="725"/>
                  </a:cubicBezTo>
                  <a:cubicBezTo>
                    <a:pt x="802" y="763"/>
                    <a:pt x="824" y="817"/>
                    <a:pt x="794" y="832"/>
                  </a:cubicBezTo>
                  <a:cubicBezTo>
                    <a:pt x="748" y="863"/>
                    <a:pt x="679" y="824"/>
                    <a:pt x="626" y="847"/>
                  </a:cubicBezTo>
                  <a:cubicBezTo>
                    <a:pt x="588" y="863"/>
                    <a:pt x="588" y="924"/>
                    <a:pt x="557" y="947"/>
                  </a:cubicBezTo>
                  <a:cubicBezTo>
                    <a:pt x="527" y="954"/>
                    <a:pt x="504" y="893"/>
                    <a:pt x="481" y="909"/>
                  </a:cubicBezTo>
                  <a:cubicBezTo>
                    <a:pt x="458" y="924"/>
                    <a:pt x="473" y="970"/>
                    <a:pt x="481" y="1000"/>
                  </a:cubicBezTo>
                  <a:cubicBezTo>
                    <a:pt x="488" y="1038"/>
                    <a:pt x="511" y="1076"/>
                    <a:pt x="527" y="1115"/>
                  </a:cubicBezTo>
                  <a:lnTo>
                    <a:pt x="527" y="1115"/>
                  </a:lnTo>
                  <a:cubicBezTo>
                    <a:pt x="504" y="1115"/>
                    <a:pt x="481" y="1130"/>
                    <a:pt x="465" y="1122"/>
                  </a:cubicBezTo>
                  <a:cubicBezTo>
                    <a:pt x="450" y="1107"/>
                    <a:pt x="458" y="1076"/>
                    <a:pt x="442" y="1069"/>
                  </a:cubicBezTo>
                  <a:cubicBezTo>
                    <a:pt x="427" y="1061"/>
                    <a:pt x="397" y="1076"/>
                    <a:pt x="381" y="1084"/>
                  </a:cubicBezTo>
                  <a:cubicBezTo>
                    <a:pt x="374" y="1092"/>
                    <a:pt x="389" y="1107"/>
                    <a:pt x="389" y="1122"/>
                  </a:cubicBezTo>
                  <a:cubicBezTo>
                    <a:pt x="381" y="1138"/>
                    <a:pt x="351" y="1138"/>
                    <a:pt x="359" y="1153"/>
                  </a:cubicBezTo>
                  <a:cubicBezTo>
                    <a:pt x="381" y="1191"/>
                    <a:pt x="420" y="1229"/>
                    <a:pt x="465" y="1237"/>
                  </a:cubicBezTo>
                  <a:cubicBezTo>
                    <a:pt x="511" y="1237"/>
                    <a:pt x="542" y="1206"/>
                    <a:pt x="580" y="1191"/>
                  </a:cubicBezTo>
                  <a:lnTo>
                    <a:pt x="580" y="1191"/>
                  </a:lnTo>
                  <a:cubicBezTo>
                    <a:pt x="588" y="1222"/>
                    <a:pt x="595" y="1252"/>
                    <a:pt x="595" y="1283"/>
                  </a:cubicBezTo>
                  <a:cubicBezTo>
                    <a:pt x="595" y="1298"/>
                    <a:pt x="603" y="1321"/>
                    <a:pt x="588" y="1321"/>
                  </a:cubicBezTo>
                  <a:cubicBezTo>
                    <a:pt x="565" y="1329"/>
                    <a:pt x="534" y="1313"/>
                    <a:pt x="504" y="1306"/>
                  </a:cubicBezTo>
                  <a:cubicBezTo>
                    <a:pt x="465" y="1290"/>
                    <a:pt x="435" y="1268"/>
                    <a:pt x="397" y="1268"/>
                  </a:cubicBezTo>
                  <a:cubicBezTo>
                    <a:pt x="389" y="1268"/>
                    <a:pt x="381" y="1283"/>
                    <a:pt x="374" y="1290"/>
                  </a:cubicBezTo>
                  <a:cubicBezTo>
                    <a:pt x="366" y="1313"/>
                    <a:pt x="366" y="1344"/>
                    <a:pt x="351" y="1359"/>
                  </a:cubicBezTo>
                  <a:cubicBezTo>
                    <a:pt x="343" y="1374"/>
                    <a:pt x="328" y="1382"/>
                    <a:pt x="313" y="1382"/>
                  </a:cubicBezTo>
                  <a:cubicBezTo>
                    <a:pt x="290" y="1374"/>
                    <a:pt x="282" y="1351"/>
                    <a:pt x="267" y="1336"/>
                  </a:cubicBezTo>
                  <a:lnTo>
                    <a:pt x="267" y="1336"/>
                  </a:lnTo>
                  <a:cubicBezTo>
                    <a:pt x="252" y="1290"/>
                    <a:pt x="244" y="1237"/>
                    <a:pt x="213" y="1206"/>
                  </a:cubicBezTo>
                  <a:cubicBezTo>
                    <a:pt x="175" y="1176"/>
                    <a:pt x="122" y="1168"/>
                    <a:pt x="84" y="1145"/>
                  </a:cubicBezTo>
                  <a:cubicBezTo>
                    <a:pt x="53" y="1130"/>
                    <a:pt x="7" y="1130"/>
                    <a:pt x="7" y="1099"/>
                  </a:cubicBezTo>
                  <a:cubicBezTo>
                    <a:pt x="0" y="1054"/>
                    <a:pt x="45" y="1023"/>
                    <a:pt x="61" y="985"/>
                  </a:cubicBezTo>
                  <a:cubicBezTo>
                    <a:pt x="68" y="977"/>
                    <a:pt x="68" y="962"/>
                    <a:pt x="76" y="954"/>
                  </a:cubicBezTo>
                  <a:lnTo>
                    <a:pt x="76" y="954"/>
                  </a:lnTo>
                  <a:cubicBezTo>
                    <a:pt x="76" y="901"/>
                    <a:pt x="76" y="847"/>
                    <a:pt x="84" y="794"/>
                  </a:cubicBezTo>
                  <a:cubicBezTo>
                    <a:pt x="84" y="771"/>
                    <a:pt x="99" y="740"/>
                    <a:pt x="106" y="718"/>
                  </a:cubicBezTo>
                  <a:cubicBezTo>
                    <a:pt x="129" y="687"/>
                    <a:pt x="183" y="664"/>
                    <a:pt x="183" y="626"/>
                  </a:cubicBezTo>
                  <a:cubicBezTo>
                    <a:pt x="183" y="595"/>
                    <a:pt x="137" y="595"/>
                    <a:pt x="122" y="565"/>
                  </a:cubicBezTo>
                  <a:cubicBezTo>
                    <a:pt x="114" y="549"/>
                    <a:pt x="129" y="527"/>
                    <a:pt x="129" y="504"/>
                  </a:cubicBezTo>
                  <a:cubicBezTo>
                    <a:pt x="114" y="465"/>
                    <a:pt x="99" y="435"/>
                    <a:pt x="84" y="404"/>
                  </a:cubicBezTo>
                  <a:lnTo>
                    <a:pt x="84" y="404"/>
                  </a:lnTo>
                  <a:cubicBezTo>
                    <a:pt x="68" y="374"/>
                    <a:pt x="38" y="343"/>
                    <a:pt x="38" y="305"/>
                  </a:cubicBezTo>
                  <a:cubicBezTo>
                    <a:pt x="38" y="274"/>
                    <a:pt x="84" y="252"/>
                    <a:pt x="91" y="213"/>
                  </a:cubicBezTo>
                  <a:cubicBezTo>
                    <a:pt x="99" y="190"/>
                    <a:pt x="84" y="160"/>
                    <a:pt x="76" y="129"/>
                  </a:cubicBezTo>
                  <a:cubicBezTo>
                    <a:pt x="76" y="129"/>
                    <a:pt x="122" y="84"/>
                    <a:pt x="129" y="84"/>
                  </a:cubicBezTo>
                  <a:cubicBezTo>
                    <a:pt x="137" y="84"/>
                    <a:pt x="236" y="137"/>
                    <a:pt x="236" y="137"/>
                  </a:cubicBezTo>
                  <a:cubicBezTo>
                    <a:pt x="236" y="107"/>
                    <a:pt x="229" y="68"/>
                    <a:pt x="244" y="45"/>
                  </a:cubicBezTo>
                  <a:cubicBezTo>
                    <a:pt x="267" y="15"/>
                    <a:pt x="305" y="15"/>
                    <a:pt x="343"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85" name="Freeform 73">
              <a:extLst>
                <a:ext uri="{FF2B5EF4-FFF2-40B4-BE49-F238E27FC236}">
                  <a16:creationId xmlns:a16="http://schemas.microsoft.com/office/drawing/2014/main" id="{A3F954CD-DE4D-4770-A97E-B4AD4D0CEE2F}"/>
                </a:ext>
              </a:extLst>
            </p:cNvPr>
            <p:cNvSpPr>
              <a:spLocks noChangeArrowheads="1"/>
            </p:cNvSpPr>
            <p:nvPr/>
          </p:nvSpPr>
          <p:spPr bwMode="auto">
            <a:xfrm>
              <a:off x="7690937" y="8605838"/>
              <a:ext cx="82545" cy="63500"/>
            </a:xfrm>
            <a:custGeom>
              <a:avLst/>
              <a:gdLst>
                <a:gd name="T0" fmla="*/ 229 w 230"/>
                <a:gd name="T1" fmla="*/ 130 h 177"/>
                <a:gd name="T2" fmla="*/ 229 w 230"/>
                <a:gd name="T3" fmla="*/ 130 h 177"/>
                <a:gd name="T4" fmla="*/ 176 w 230"/>
                <a:gd name="T5" fmla="*/ 54 h 177"/>
                <a:gd name="T6" fmla="*/ 176 w 230"/>
                <a:gd name="T7" fmla="*/ 54 h 177"/>
                <a:gd name="T8" fmla="*/ 114 w 230"/>
                <a:gd name="T9" fmla="*/ 61 h 177"/>
                <a:gd name="T10" fmla="*/ 91 w 230"/>
                <a:gd name="T11" fmla="*/ 8 h 177"/>
                <a:gd name="T12" fmla="*/ 30 w 230"/>
                <a:gd name="T13" fmla="*/ 23 h 177"/>
                <a:gd name="T14" fmla="*/ 38 w 230"/>
                <a:gd name="T15" fmla="*/ 61 h 177"/>
                <a:gd name="T16" fmla="*/ 8 w 230"/>
                <a:gd name="T17" fmla="*/ 92 h 177"/>
                <a:gd name="T18" fmla="*/ 114 w 230"/>
                <a:gd name="T19" fmla="*/ 176 h 177"/>
                <a:gd name="T20" fmla="*/ 229 w 230"/>
                <a:gd name="T21" fmla="*/ 13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177">
                  <a:moveTo>
                    <a:pt x="229" y="130"/>
                  </a:moveTo>
                  <a:lnTo>
                    <a:pt x="229" y="130"/>
                  </a:lnTo>
                  <a:cubicBezTo>
                    <a:pt x="176" y="54"/>
                    <a:pt x="176" y="54"/>
                    <a:pt x="176" y="54"/>
                  </a:cubicBezTo>
                  <a:lnTo>
                    <a:pt x="176" y="54"/>
                  </a:lnTo>
                  <a:cubicBezTo>
                    <a:pt x="153" y="54"/>
                    <a:pt x="130" y="69"/>
                    <a:pt x="114" y="61"/>
                  </a:cubicBezTo>
                  <a:cubicBezTo>
                    <a:pt x="99" y="46"/>
                    <a:pt x="107" y="15"/>
                    <a:pt x="91" y="8"/>
                  </a:cubicBezTo>
                  <a:cubicBezTo>
                    <a:pt x="76" y="0"/>
                    <a:pt x="46" y="15"/>
                    <a:pt x="30" y="23"/>
                  </a:cubicBezTo>
                  <a:cubicBezTo>
                    <a:pt x="23" y="31"/>
                    <a:pt x="38" y="46"/>
                    <a:pt x="38" y="61"/>
                  </a:cubicBezTo>
                  <a:cubicBezTo>
                    <a:pt x="30" y="77"/>
                    <a:pt x="0" y="77"/>
                    <a:pt x="8" y="92"/>
                  </a:cubicBezTo>
                  <a:cubicBezTo>
                    <a:pt x="30" y="130"/>
                    <a:pt x="69" y="168"/>
                    <a:pt x="114" y="176"/>
                  </a:cubicBezTo>
                  <a:cubicBezTo>
                    <a:pt x="160" y="176"/>
                    <a:pt x="191" y="145"/>
                    <a:pt x="229" y="13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86" name="Freeform 74">
              <a:extLst>
                <a:ext uri="{FF2B5EF4-FFF2-40B4-BE49-F238E27FC236}">
                  <a16:creationId xmlns:a16="http://schemas.microsoft.com/office/drawing/2014/main" id="{66366D24-321E-4BFB-8065-AFDDEA79B360}"/>
                </a:ext>
              </a:extLst>
            </p:cNvPr>
            <p:cNvSpPr>
              <a:spLocks noChangeArrowheads="1"/>
            </p:cNvSpPr>
            <p:nvPr/>
          </p:nvSpPr>
          <p:spPr bwMode="auto">
            <a:xfrm>
              <a:off x="7549658" y="8440738"/>
              <a:ext cx="520666" cy="468312"/>
            </a:xfrm>
            <a:custGeom>
              <a:avLst/>
              <a:gdLst>
                <a:gd name="T0" fmla="*/ 619 w 1445"/>
                <a:gd name="T1" fmla="*/ 588 h 1299"/>
                <a:gd name="T2" fmla="*/ 619 w 1445"/>
                <a:gd name="T3" fmla="*/ 588 h 1299"/>
                <a:gd name="T4" fmla="*/ 566 w 1445"/>
                <a:gd name="T5" fmla="*/ 512 h 1299"/>
                <a:gd name="T6" fmla="*/ 566 w 1445"/>
                <a:gd name="T7" fmla="*/ 512 h 1299"/>
                <a:gd name="T8" fmla="*/ 520 w 1445"/>
                <a:gd name="T9" fmla="*/ 397 h 1299"/>
                <a:gd name="T10" fmla="*/ 520 w 1445"/>
                <a:gd name="T11" fmla="*/ 306 h 1299"/>
                <a:gd name="T12" fmla="*/ 596 w 1445"/>
                <a:gd name="T13" fmla="*/ 344 h 1299"/>
                <a:gd name="T14" fmla="*/ 665 w 1445"/>
                <a:gd name="T15" fmla="*/ 244 h 1299"/>
                <a:gd name="T16" fmla="*/ 833 w 1445"/>
                <a:gd name="T17" fmla="*/ 229 h 1299"/>
                <a:gd name="T18" fmla="*/ 848 w 1445"/>
                <a:gd name="T19" fmla="*/ 122 h 1299"/>
                <a:gd name="T20" fmla="*/ 902 w 1445"/>
                <a:gd name="T21" fmla="*/ 15 h 1299"/>
                <a:gd name="T22" fmla="*/ 902 w 1445"/>
                <a:gd name="T23" fmla="*/ 15 h 1299"/>
                <a:gd name="T24" fmla="*/ 955 w 1445"/>
                <a:gd name="T25" fmla="*/ 115 h 1299"/>
                <a:gd name="T26" fmla="*/ 1054 w 1445"/>
                <a:gd name="T27" fmla="*/ 15 h 1299"/>
                <a:gd name="T28" fmla="*/ 1169 w 1445"/>
                <a:gd name="T29" fmla="*/ 38 h 1299"/>
                <a:gd name="T30" fmla="*/ 1146 w 1445"/>
                <a:gd name="T31" fmla="*/ 137 h 1299"/>
                <a:gd name="T32" fmla="*/ 1238 w 1445"/>
                <a:gd name="T33" fmla="*/ 198 h 1299"/>
                <a:gd name="T34" fmla="*/ 1238 w 1445"/>
                <a:gd name="T35" fmla="*/ 198 h 1299"/>
                <a:gd name="T36" fmla="*/ 1291 w 1445"/>
                <a:gd name="T37" fmla="*/ 260 h 1299"/>
                <a:gd name="T38" fmla="*/ 1329 w 1445"/>
                <a:gd name="T39" fmla="*/ 382 h 1299"/>
                <a:gd name="T40" fmla="*/ 1345 w 1445"/>
                <a:gd name="T41" fmla="*/ 504 h 1299"/>
                <a:gd name="T42" fmla="*/ 1421 w 1445"/>
                <a:gd name="T43" fmla="*/ 519 h 1299"/>
                <a:gd name="T44" fmla="*/ 1406 w 1445"/>
                <a:gd name="T45" fmla="*/ 680 h 1299"/>
                <a:gd name="T46" fmla="*/ 1345 w 1445"/>
                <a:gd name="T47" fmla="*/ 741 h 1299"/>
                <a:gd name="T48" fmla="*/ 1184 w 1445"/>
                <a:gd name="T49" fmla="*/ 787 h 1299"/>
                <a:gd name="T50" fmla="*/ 1115 w 1445"/>
                <a:gd name="T51" fmla="*/ 947 h 1299"/>
                <a:gd name="T52" fmla="*/ 1161 w 1445"/>
                <a:gd name="T53" fmla="*/ 1085 h 1299"/>
                <a:gd name="T54" fmla="*/ 1161 w 1445"/>
                <a:gd name="T55" fmla="*/ 1085 h 1299"/>
                <a:gd name="T56" fmla="*/ 1093 w 1445"/>
                <a:gd name="T57" fmla="*/ 1062 h 1299"/>
                <a:gd name="T58" fmla="*/ 932 w 1445"/>
                <a:gd name="T59" fmla="*/ 1069 h 1299"/>
                <a:gd name="T60" fmla="*/ 902 w 1445"/>
                <a:gd name="T61" fmla="*/ 1115 h 1299"/>
                <a:gd name="T62" fmla="*/ 795 w 1445"/>
                <a:gd name="T63" fmla="*/ 1184 h 1299"/>
                <a:gd name="T64" fmla="*/ 695 w 1445"/>
                <a:gd name="T65" fmla="*/ 1192 h 1299"/>
                <a:gd name="T66" fmla="*/ 581 w 1445"/>
                <a:gd name="T67" fmla="*/ 1245 h 1299"/>
                <a:gd name="T68" fmla="*/ 474 w 1445"/>
                <a:gd name="T69" fmla="*/ 1253 h 1299"/>
                <a:gd name="T70" fmla="*/ 436 w 1445"/>
                <a:gd name="T71" fmla="*/ 1215 h 1299"/>
                <a:gd name="T72" fmla="*/ 405 w 1445"/>
                <a:gd name="T73" fmla="*/ 1283 h 1299"/>
                <a:gd name="T74" fmla="*/ 405 w 1445"/>
                <a:gd name="T75" fmla="*/ 1283 h 1299"/>
                <a:gd name="T76" fmla="*/ 359 w 1445"/>
                <a:gd name="T77" fmla="*/ 1283 h 1299"/>
                <a:gd name="T78" fmla="*/ 329 w 1445"/>
                <a:gd name="T79" fmla="*/ 1146 h 1299"/>
                <a:gd name="T80" fmla="*/ 382 w 1445"/>
                <a:gd name="T81" fmla="*/ 1100 h 1299"/>
                <a:gd name="T82" fmla="*/ 314 w 1445"/>
                <a:gd name="T83" fmla="*/ 1069 h 1299"/>
                <a:gd name="T84" fmla="*/ 291 w 1445"/>
                <a:gd name="T85" fmla="*/ 955 h 1299"/>
                <a:gd name="T86" fmla="*/ 123 w 1445"/>
                <a:gd name="T87" fmla="*/ 886 h 1299"/>
                <a:gd name="T88" fmla="*/ 100 w 1445"/>
                <a:gd name="T89" fmla="*/ 787 h 1299"/>
                <a:gd name="T90" fmla="*/ 31 w 1445"/>
                <a:gd name="T91" fmla="*/ 726 h 1299"/>
                <a:gd name="T92" fmla="*/ 8 w 1445"/>
                <a:gd name="T93" fmla="*/ 680 h 1299"/>
                <a:gd name="T94" fmla="*/ 77 w 1445"/>
                <a:gd name="T95" fmla="*/ 649 h 1299"/>
                <a:gd name="T96" fmla="*/ 130 w 1445"/>
                <a:gd name="T97" fmla="*/ 741 h 1299"/>
                <a:gd name="T98" fmla="*/ 237 w 1445"/>
                <a:gd name="T99" fmla="*/ 771 h 1299"/>
                <a:gd name="T100" fmla="*/ 306 w 1445"/>
                <a:gd name="T101" fmla="*/ 733 h 1299"/>
                <a:gd name="T102" fmla="*/ 306 w 1445"/>
                <a:gd name="T103" fmla="*/ 733 h 1299"/>
                <a:gd name="T104" fmla="*/ 352 w 1445"/>
                <a:gd name="T105" fmla="*/ 779 h 1299"/>
                <a:gd name="T106" fmla="*/ 390 w 1445"/>
                <a:gd name="T107" fmla="*/ 756 h 1299"/>
                <a:gd name="T108" fmla="*/ 413 w 1445"/>
                <a:gd name="T109" fmla="*/ 687 h 1299"/>
                <a:gd name="T110" fmla="*/ 436 w 1445"/>
                <a:gd name="T111" fmla="*/ 665 h 1299"/>
                <a:gd name="T112" fmla="*/ 543 w 1445"/>
                <a:gd name="T113" fmla="*/ 703 h 1299"/>
                <a:gd name="T114" fmla="*/ 627 w 1445"/>
                <a:gd name="T115" fmla="*/ 718 h 1299"/>
                <a:gd name="T116" fmla="*/ 634 w 1445"/>
                <a:gd name="T117" fmla="*/ 680 h 1299"/>
                <a:gd name="T118" fmla="*/ 619 w 1445"/>
                <a:gd name="T119" fmla="*/ 588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5" h="1299">
                  <a:moveTo>
                    <a:pt x="619" y="588"/>
                  </a:moveTo>
                  <a:lnTo>
                    <a:pt x="619" y="588"/>
                  </a:lnTo>
                  <a:cubicBezTo>
                    <a:pt x="566" y="512"/>
                    <a:pt x="566" y="512"/>
                    <a:pt x="566" y="512"/>
                  </a:cubicBezTo>
                  <a:lnTo>
                    <a:pt x="566" y="512"/>
                  </a:lnTo>
                  <a:cubicBezTo>
                    <a:pt x="550" y="473"/>
                    <a:pt x="527" y="435"/>
                    <a:pt x="520" y="397"/>
                  </a:cubicBezTo>
                  <a:cubicBezTo>
                    <a:pt x="512" y="367"/>
                    <a:pt x="497" y="321"/>
                    <a:pt x="520" y="306"/>
                  </a:cubicBezTo>
                  <a:cubicBezTo>
                    <a:pt x="543" y="290"/>
                    <a:pt x="566" y="351"/>
                    <a:pt x="596" y="344"/>
                  </a:cubicBezTo>
                  <a:cubicBezTo>
                    <a:pt x="627" y="321"/>
                    <a:pt x="627" y="260"/>
                    <a:pt x="665" y="244"/>
                  </a:cubicBezTo>
                  <a:cubicBezTo>
                    <a:pt x="718" y="221"/>
                    <a:pt x="787" y="260"/>
                    <a:pt x="833" y="229"/>
                  </a:cubicBezTo>
                  <a:cubicBezTo>
                    <a:pt x="863" y="214"/>
                    <a:pt x="841" y="160"/>
                    <a:pt x="848" y="122"/>
                  </a:cubicBezTo>
                  <a:cubicBezTo>
                    <a:pt x="863" y="84"/>
                    <a:pt x="886" y="54"/>
                    <a:pt x="902" y="15"/>
                  </a:cubicBezTo>
                  <a:lnTo>
                    <a:pt x="902" y="15"/>
                  </a:lnTo>
                  <a:cubicBezTo>
                    <a:pt x="925" y="46"/>
                    <a:pt x="925" y="115"/>
                    <a:pt x="955" y="115"/>
                  </a:cubicBezTo>
                  <a:cubicBezTo>
                    <a:pt x="1009" y="115"/>
                    <a:pt x="1016" y="31"/>
                    <a:pt x="1054" y="15"/>
                  </a:cubicBezTo>
                  <a:cubicBezTo>
                    <a:pt x="1093" y="0"/>
                    <a:pt x="1146" y="8"/>
                    <a:pt x="1169" y="38"/>
                  </a:cubicBezTo>
                  <a:cubicBezTo>
                    <a:pt x="1192" y="61"/>
                    <a:pt x="1138" y="107"/>
                    <a:pt x="1146" y="137"/>
                  </a:cubicBezTo>
                  <a:cubicBezTo>
                    <a:pt x="1161" y="168"/>
                    <a:pt x="1207" y="176"/>
                    <a:pt x="1238" y="198"/>
                  </a:cubicBezTo>
                  <a:lnTo>
                    <a:pt x="1238" y="198"/>
                  </a:lnTo>
                  <a:cubicBezTo>
                    <a:pt x="1253" y="214"/>
                    <a:pt x="1284" y="237"/>
                    <a:pt x="1291" y="260"/>
                  </a:cubicBezTo>
                  <a:cubicBezTo>
                    <a:pt x="1314" y="298"/>
                    <a:pt x="1322" y="336"/>
                    <a:pt x="1329" y="382"/>
                  </a:cubicBezTo>
                  <a:cubicBezTo>
                    <a:pt x="1337" y="420"/>
                    <a:pt x="1322" y="473"/>
                    <a:pt x="1345" y="504"/>
                  </a:cubicBezTo>
                  <a:cubicBezTo>
                    <a:pt x="1360" y="527"/>
                    <a:pt x="1413" y="496"/>
                    <a:pt x="1421" y="519"/>
                  </a:cubicBezTo>
                  <a:cubicBezTo>
                    <a:pt x="1444" y="565"/>
                    <a:pt x="1421" y="626"/>
                    <a:pt x="1406" y="680"/>
                  </a:cubicBezTo>
                  <a:cubicBezTo>
                    <a:pt x="1398" y="703"/>
                    <a:pt x="1375" y="733"/>
                    <a:pt x="1345" y="741"/>
                  </a:cubicBezTo>
                  <a:cubicBezTo>
                    <a:pt x="1299" y="764"/>
                    <a:pt x="1223" y="748"/>
                    <a:pt x="1184" y="787"/>
                  </a:cubicBezTo>
                  <a:cubicBezTo>
                    <a:pt x="1138" y="825"/>
                    <a:pt x="1115" y="886"/>
                    <a:pt x="1115" y="947"/>
                  </a:cubicBezTo>
                  <a:cubicBezTo>
                    <a:pt x="1108" y="993"/>
                    <a:pt x="1146" y="1039"/>
                    <a:pt x="1161" y="1085"/>
                  </a:cubicBezTo>
                  <a:lnTo>
                    <a:pt x="1161" y="1085"/>
                  </a:lnTo>
                  <a:cubicBezTo>
                    <a:pt x="1138" y="1077"/>
                    <a:pt x="1115" y="1069"/>
                    <a:pt x="1093" y="1062"/>
                  </a:cubicBezTo>
                  <a:cubicBezTo>
                    <a:pt x="1093" y="1062"/>
                    <a:pt x="948" y="1069"/>
                    <a:pt x="932" y="1069"/>
                  </a:cubicBezTo>
                  <a:cubicBezTo>
                    <a:pt x="925" y="1069"/>
                    <a:pt x="902" y="1115"/>
                    <a:pt x="902" y="1115"/>
                  </a:cubicBezTo>
                  <a:cubicBezTo>
                    <a:pt x="863" y="1138"/>
                    <a:pt x="833" y="1169"/>
                    <a:pt x="795" y="1184"/>
                  </a:cubicBezTo>
                  <a:cubicBezTo>
                    <a:pt x="764" y="1192"/>
                    <a:pt x="734" y="1184"/>
                    <a:pt x="695" y="1192"/>
                  </a:cubicBezTo>
                  <a:cubicBezTo>
                    <a:pt x="657" y="1207"/>
                    <a:pt x="619" y="1237"/>
                    <a:pt x="581" y="1245"/>
                  </a:cubicBezTo>
                  <a:cubicBezTo>
                    <a:pt x="550" y="1253"/>
                    <a:pt x="512" y="1260"/>
                    <a:pt x="474" y="1253"/>
                  </a:cubicBezTo>
                  <a:cubicBezTo>
                    <a:pt x="459" y="1245"/>
                    <a:pt x="451" y="1207"/>
                    <a:pt x="436" y="1215"/>
                  </a:cubicBezTo>
                  <a:cubicBezTo>
                    <a:pt x="405" y="1222"/>
                    <a:pt x="413" y="1260"/>
                    <a:pt x="405" y="1283"/>
                  </a:cubicBezTo>
                  <a:lnTo>
                    <a:pt x="405" y="1283"/>
                  </a:lnTo>
                  <a:cubicBezTo>
                    <a:pt x="390" y="1283"/>
                    <a:pt x="367" y="1298"/>
                    <a:pt x="359" y="1283"/>
                  </a:cubicBezTo>
                  <a:cubicBezTo>
                    <a:pt x="329" y="1245"/>
                    <a:pt x="321" y="1192"/>
                    <a:pt x="329" y="1146"/>
                  </a:cubicBezTo>
                  <a:cubicBezTo>
                    <a:pt x="329" y="1123"/>
                    <a:pt x="390" y="1130"/>
                    <a:pt x="382" y="1100"/>
                  </a:cubicBezTo>
                  <a:cubicBezTo>
                    <a:pt x="382" y="1077"/>
                    <a:pt x="329" y="1092"/>
                    <a:pt x="314" y="1069"/>
                  </a:cubicBezTo>
                  <a:cubicBezTo>
                    <a:pt x="291" y="1039"/>
                    <a:pt x="321" y="985"/>
                    <a:pt x="291" y="955"/>
                  </a:cubicBezTo>
                  <a:cubicBezTo>
                    <a:pt x="252" y="917"/>
                    <a:pt x="168" y="924"/>
                    <a:pt x="123" y="886"/>
                  </a:cubicBezTo>
                  <a:cubicBezTo>
                    <a:pt x="100" y="863"/>
                    <a:pt x="115" y="817"/>
                    <a:pt x="100" y="787"/>
                  </a:cubicBezTo>
                  <a:cubicBezTo>
                    <a:pt x="84" y="764"/>
                    <a:pt x="54" y="748"/>
                    <a:pt x="31" y="726"/>
                  </a:cubicBezTo>
                  <a:cubicBezTo>
                    <a:pt x="23" y="710"/>
                    <a:pt x="0" y="695"/>
                    <a:pt x="8" y="680"/>
                  </a:cubicBezTo>
                  <a:cubicBezTo>
                    <a:pt x="16" y="657"/>
                    <a:pt x="54" y="634"/>
                    <a:pt x="77" y="649"/>
                  </a:cubicBezTo>
                  <a:cubicBezTo>
                    <a:pt x="107" y="665"/>
                    <a:pt x="100" y="718"/>
                    <a:pt x="130" y="741"/>
                  </a:cubicBezTo>
                  <a:cubicBezTo>
                    <a:pt x="161" y="764"/>
                    <a:pt x="199" y="779"/>
                    <a:pt x="237" y="771"/>
                  </a:cubicBezTo>
                  <a:cubicBezTo>
                    <a:pt x="268" y="771"/>
                    <a:pt x="283" y="748"/>
                    <a:pt x="306" y="733"/>
                  </a:cubicBezTo>
                  <a:lnTo>
                    <a:pt x="306" y="733"/>
                  </a:lnTo>
                  <a:cubicBezTo>
                    <a:pt x="321" y="748"/>
                    <a:pt x="329" y="771"/>
                    <a:pt x="352" y="779"/>
                  </a:cubicBezTo>
                  <a:cubicBezTo>
                    <a:pt x="367" y="779"/>
                    <a:pt x="382" y="771"/>
                    <a:pt x="390" y="756"/>
                  </a:cubicBezTo>
                  <a:cubicBezTo>
                    <a:pt x="405" y="741"/>
                    <a:pt x="405" y="710"/>
                    <a:pt x="413" y="687"/>
                  </a:cubicBezTo>
                  <a:cubicBezTo>
                    <a:pt x="420" y="680"/>
                    <a:pt x="428" y="665"/>
                    <a:pt x="436" y="665"/>
                  </a:cubicBezTo>
                  <a:cubicBezTo>
                    <a:pt x="474" y="665"/>
                    <a:pt x="504" y="687"/>
                    <a:pt x="543" y="703"/>
                  </a:cubicBezTo>
                  <a:cubicBezTo>
                    <a:pt x="573" y="710"/>
                    <a:pt x="604" y="726"/>
                    <a:pt x="627" y="718"/>
                  </a:cubicBezTo>
                  <a:cubicBezTo>
                    <a:pt x="642" y="718"/>
                    <a:pt x="634" y="695"/>
                    <a:pt x="634" y="680"/>
                  </a:cubicBezTo>
                  <a:cubicBezTo>
                    <a:pt x="634" y="649"/>
                    <a:pt x="627" y="619"/>
                    <a:pt x="619" y="588"/>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87" name="Freeform 75">
              <a:extLst>
                <a:ext uri="{FF2B5EF4-FFF2-40B4-BE49-F238E27FC236}">
                  <a16:creationId xmlns:a16="http://schemas.microsoft.com/office/drawing/2014/main" id="{895A9636-9C96-47C2-8AC4-FBECE634C190}"/>
                </a:ext>
              </a:extLst>
            </p:cNvPr>
            <p:cNvSpPr>
              <a:spLocks noChangeArrowheads="1"/>
            </p:cNvSpPr>
            <p:nvPr/>
          </p:nvSpPr>
          <p:spPr bwMode="auto">
            <a:xfrm>
              <a:off x="7313137" y="8415339"/>
              <a:ext cx="393674" cy="585787"/>
            </a:xfrm>
            <a:custGeom>
              <a:avLst/>
              <a:gdLst>
                <a:gd name="T0" fmla="*/ 23 w 1094"/>
                <a:gd name="T1" fmla="*/ 199 h 1628"/>
                <a:gd name="T2" fmla="*/ 161 w 1094"/>
                <a:gd name="T3" fmla="*/ 77 h 1628"/>
                <a:gd name="T4" fmla="*/ 283 w 1094"/>
                <a:gd name="T5" fmla="*/ 23 h 1628"/>
                <a:gd name="T6" fmla="*/ 405 w 1094"/>
                <a:gd name="T7" fmla="*/ 123 h 1628"/>
                <a:gd name="T8" fmla="*/ 444 w 1094"/>
                <a:gd name="T9" fmla="*/ 214 h 1628"/>
                <a:gd name="T10" fmla="*/ 604 w 1094"/>
                <a:gd name="T11" fmla="*/ 405 h 1628"/>
                <a:gd name="T12" fmla="*/ 772 w 1094"/>
                <a:gd name="T13" fmla="*/ 420 h 1628"/>
                <a:gd name="T14" fmla="*/ 757 w 1094"/>
                <a:gd name="T15" fmla="*/ 451 h 1628"/>
                <a:gd name="T16" fmla="*/ 780 w 1094"/>
                <a:gd name="T17" fmla="*/ 611 h 1628"/>
                <a:gd name="T18" fmla="*/ 963 w 1094"/>
                <a:gd name="T19" fmla="*/ 802 h 1628"/>
                <a:gd name="T20" fmla="*/ 894 w 1094"/>
                <a:gd name="T21" fmla="*/ 840 h 1628"/>
                <a:gd name="T22" fmla="*/ 734 w 1094"/>
                <a:gd name="T23" fmla="*/ 718 h 1628"/>
                <a:gd name="T24" fmla="*/ 688 w 1094"/>
                <a:gd name="T25" fmla="*/ 795 h 1628"/>
                <a:gd name="T26" fmla="*/ 780 w 1094"/>
                <a:gd name="T27" fmla="*/ 955 h 1628"/>
                <a:gd name="T28" fmla="*/ 971 w 1094"/>
                <a:gd name="T29" fmla="*/ 1138 h 1628"/>
                <a:gd name="T30" fmla="*/ 986 w 1094"/>
                <a:gd name="T31" fmla="*/ 1215 h 1628"/>
                <a:gd name="T32" fmla="*/ 1062 w 1094"/>
                <a:gd name="T33" fmla="*/ 1352 h 1628"/>
                <a:gd name="T34" fmla="*/ 1093 w 1094"/>
                <a:gd name="T35" fmla="*/ 1444 h 1628"/>
                <a:gd name="T36" fmla="*/ 1085 w 1094"/>
                <a:gd name="T37" fmla="*/ 1559 h 1628"/>
                <a:gd name="T38" fmla="*/ 1070 w 1094"/>
                <a:gd name="T39" fmla="*/ 1612 h 1628"/>
                <a:gd name="T40" fmla="*/ 1009 w 1094"/>
                <a:gd name="T41" fmla="*/ 1566 h 1628"/>
                <a:gd name="T42" fmla="*/ 917 w 1094"/>
                <a:gd name="T43" fmla="*/ 1528 h 1628"/>
                <a:gd name="T44" fmla="*/ 818 w 1094"/>
                <a:gd name="T45" fmla="*/ 1536 h 1628"/>
                <a:gd name="T46" fmla="*/ 841 w 1094"/>
                <a:gd name="T47" fmla="*/ 1597 h 1628"/>
                <a:gd name="T48" fmla="*/ 741 w 1094"/>
                <a:gd name="T49" fmla="*/ 1566 h 1628"/>
                <a:gd name="T50" fmla="*/ 719 w 1094"/>
                <a:gd name="T51" fmla="*/ 1406 h 1628"/>
                <a:gd name="T52" fmla="*/ 596 w 1094"/>
                <a:gd name="T53" fmla="*/ 1459 h 1628"/>
                <a:gd name="T54" fmla="*/ 527 w 1094"/>
                <a:gd name="T55" fmla="*/ 1490 h 1628"/>
                <a:gd name="T56" fmla="*/ 436 w 1094"/>
                <a:gd name="T57" fmla="*/ 1482 h 1628"/>
                <a:gd name="T58" fmla="*/ 352 w 1094"/>
                <a:gd name="T59" fmla="*/ 1314 h 1628"/>
                <a:gd name="T60" fmla="*/ 337 w 1094"/>
                <a:gd name="T61" fmla="*/ 1245 h 1628"/>
                <a:gd name="T62" fmla="*/ 413 w 1094"/>
                <a:gd name="T63" fmla="*/ 1062 h 1628"/>
                <a:gd name="T64" fmla="*/ 298 w 1094"/>
                <a:gd name="T65" fmla="*/ 863 h 1628"/>
                <a:gd name="T66" fmla="*/ 46 w 1094"/>
                <a:gd name="T67" fmla="*/ 795 h 1628"/>
                <a:gd name="T68" fmla="*/ 146 w 1094"/>
                <a:gd name="T69" fmla="*/ 657 h 1628"/>
                <a:gd name="T70" fmla="*/ 123 w 1094"/>
                <a:gd name="T71" fmla="*/ 375 h 1628"/>
                <a:gd name="T72" fmla="*/ 123 w 1094"/>
                <a:gd name="T73" fmla="*/ 229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4" h="1628">
                  <a:moveTo>
                    <a:pt x="23" y="199"/>
                  </a:moveTo>
                  <a:lnTo>
                    <a:pt x="23" y="199"/>
                  </a:lnTo>
                  <a:cubicBezTo>
                    <a:pt x="23" y="176"/>
                    <a:pt x="0" y="138"/>
                    <a:pt x="23" y="115"/>
                  </a:cubicBezTo>
                  <a:cubicBezTo>
                    <a:pt x="62" y="84"/>
                    <a:pt x="115" y="100"/>
                    <a:pt x="161" y="77"/>
                  </a:cubicBezTo>
                  <a:cubicBezTo>
                    <a:pt x="169" y="77"/>
                    <a:pt x="161" y="54"/>
                    <a:pt x="169" y="54"/>
                  </a:cubicBezTo>
                  <a:cubicBezTo>
                    <a:pt x="199" y="31"/>
                    <a:pt x="245" y="0"/>
                    <a:pt x="283" y="23"/>
                  </a:cubicBezTo>
                  <a:cubicBezTo>
                    <a:pt x="329" y="46"/>
                    <a:pt x="306" y="130"/>
                    <a:pt x="352" y="168"/>
                  </a:cubicBezTo>
                  <a:cubicBezTo>
                    <a:pt x="367" y="184"/>
                    <a:pt x="390" y="138"/>
                    <a:pt x="405" y="123"/>
                  </a:cubicBezTo>
                  <a:lnTo>
                    <a:pt x="405" y="123"/>
                  </a:lnTo>
                  <a:cubicBezTo>
                    <a:pt x="421" y="153"/>
                    <a:pt x="428" y="184"/>
                    <a:pt x="444" y="214"/>
                  </a:cubicBezTo>
                  <a:cubicBezTo>
                    <a:pt x="451" y="245"/>
                    <a:pt x="459" y="283"/>
                    <a:pt x="482" y="306"/>
                  </a:cubicBezTo>
                  <a:cubicBezTo>
                    <a:pt x="512" y="344"/>
                    <a:pt x="550" y="390"/>
                    <a:pt x="604" y="405"/>
                  </a:cubicBezTo>
                  <a:cubicBezTo>
                    <a:pt x="627" y="413"/>
                    <a:pt x="650" y="367"/>
                    <a:pt x="680" y="367"/>
                  </a:cubicBezTo>
                  <a:cubicBezTo>
                    <a:pt x="711" y="375"/>
                    <a:pt x="741" y="405"/>
                    <a:pt x="772" y="420"/>
                  </a:cubicBezTo>
                  <a:lnTo>
                    <a:pt x="772" y="420"/>
                  </a:lnTo>
                  <a:cubicBezTo>
                    <a:pt x="764" y="428"/>
                    <a:pt x="764" y="443"/>
                    <a:pt x="757" y="451"/>
                  </a:cubicBezTo>
                  <a:cubicBezTo>
                    <a:pt x="741" y="489"/>
                    <a:pt x="696" y="520"/>
                    <a:pt x="703" y="565"/>
                  </a:cubicBezTo>
                  <a:cubicBezTo>
                    <a:pt x="703" y="596"/>
                    <a:pt x="749" y="596"/>
                    <a:pt x="780" y="611"/>
                  </a:cubicBezTo>
                  <a:cubicBezTo>
                    <a:pt x="818" y="634"/>
                    <a:pt x="871" y="642"/>
                    <a:pt x="909" y="672"/>
                  </a:cubicBezTo>
                  <a:cubicBezTo>
                    <a:pt x="940" y="703"/>
                    <a:pt x="948" y="756"/>
                    <a:pt x="963" y="802"/>
                  </a:cubicBezTo>
                  <a:lnTo>
                    <a:pt x="963" y="802"/>
                  </a:lnTo>
                  <a:cubicBezTo>
                    <a:pt x="940" y="817"/>
                    <a:pt x="925" y="840"/>
                    <a:pt x="894" y="840"/>
                  </a:cubicBezTo>
                  <a:cubicBezTo>
                    <a:pt x="856" y="848"/>
                    <a:pt x="818" y="833"/>
                    <a:pt x="787" y="810"/>
                  </a:cubicBezTo>
                  <a:cubicBezTo>
                    <a:pt x="757" y="787"/>
                    <a:pt x="764" y="734"/>
                    <a:pt x="734" y="718"/>
                  </a:cubicBezTo>
                  <a:cubicBezTo>
                    <a:pt x="711" y="703"/>
                    <a:pt x="673" y="726"/>
                    <a:pt x="665" y="749"/>
                  </a:cubicBezTo>
                  <a:cubicBezTo>
                    <a:pt x="657" y="764"/>
                    <a:pt x="680" y="779"/>
                    <a:pt x="688" y="795"/>
                  </a:cubicBezTo>
                  <a:cubicBezTo>
                    <a:pt x="711" y="817"/>
                    <a:pt x="741" y="833"/>
                    <a:pt x="757" y="856"/>
                  </a:cubicBezTo>
                  <a:cubicBezTo>
                    <a:pt x="772" y="886"/>
                    <a:pt x="757" y="932"/>
                    <a:pt x="780" y="955"/>
                  </a:cubicBezTo>
                  <a:cubicBezTo>
                    <a:pt x="825" y="993"/>
                    <a:pt x="909" y="986"/>
                    <a:pt x="948" y="1024"/>
                  </a:cubicBezTo>
                  <a:cubicBezTo>
                    <a:pt x="978" y="1054"/>
                    <a:pt x="948" y="1108"/>
                    <a:pt x="971" y="1138"/>
                  </a:cubicBezTo>
                  <a:cubicBezTo>
                    <a:pt x="986" y="1161"/>
                    <a:pt x="1039" y="1146"/>
                    <a:pt x="1039" y="1169"/>
                  </a:cubicBezTo>
                  <a:cubicBezTo>
                    <a:pt x="1047" y="1199"/>
                    <a:pt x="986" y="1192"/>
                    <a:pt x="986" y="1215"/>
                  </a:cubicBezTo>
                  <a:cubicBezTo>
                    <a:pt x="978" y="1261"/>
                    <a:pt x="986" y="1314"/>
                    <a:pt x="1016" y="1352"/>
                  </a:cubicBezTo>
                  <a:cubicBezTo>
                    <a:pt x="1024" y="1367"/>
                    <a:pt x="1047" y="1352"/>
                    <a:pt x="1062" y="1352"/>
                  </a:cubicBezTo>
                  <a:lnTo>
                    <a:pt x="1062" y="1352"/>
                  </a:lnTo>
                  <a:cubicBezTo>
                    <a:pt x="1070" y="1383"/>
                    <a:pt x="1093" y="1413"/>
                    <a:pt x="1093" y="1444"/>
                  </a:cubicBezTo>
                  <a:cubicBezTo>
                    <a:pt x="1093" y="1459"/>
                    <a:pt x="1070" y="1474"/>
                    <a:pt x="1070" y="1490"/>
                  </a:cubicBezTo>
                  <a:cubicBezTo>
                    <a:pt x="1070" y="1513"/>
                    <a:pt x="1085" y="1536"/>
                    <a:pt x="1085" y="1559"/>
                  </a:cubicBezTo>
                  <a:cubicBezTo>
                    <a:pt x="1085" y="1574"/>
                    <a:pt x="1077" y="1597"/>
                    <a:pt x="1070" y="1612"/>
                  </a:cubicBezTo>
                  <a:lnTo>
                    <a:pt x="1070" y="1612"/>
                  </a:lnTo>
                  <a:cubicBezTo>
                    <a:pt x="1047" y="1612"/>
                    <a:pt x="1032" y="1620"/>
                    <a:pt x="1016" y="1604"/>
                  </a:cubicBezTo>
                  <a:cubicBezTo>
                    <a:pt x="1001" y="1597"/>
                    <a:pt x="1016" y="1574"/>
                    <a:pt x="1009" y="1566"/>
                  </a:cubicBezTo>
                  <a:cubicBezTo>
                    <a:pt x="994" y="1543"/>
                    <a:pt x="971" y="1528"/>
                    <a:pt x="948" y="1520"/>
                  </a:cubicBezTo>
                  <a:cubicBezTo>
                    <a:pt x="940" y="1520"/>
                    <a:pt x="925" y="1528"/>
                    <a:pt x="917" y="1528"/>
                  </a:cubicBezTo>
                  <a:cubicBezTo>
                    <a:pt x="894" y="1528"/>
                    <a:pt x="871" y="1505"/>
                    <a:pt x="848" y="1505"/>
                  </a:cubicBezTo>
                  <a:cubicBezTo>
                    <a:pt x="833" y="1505"/>
                    <a:pt x="818" y="1520"/>
                    <a:pt x="818" y="1536"/>
                  </a:cubicBezTo>
                  <a:cubicBezTo>
                    <a:pt x="810" y="1559"/>
                    <a:pt x="833" y="1581"/>
                    <a:pt x="841" y="1597"/>
                  </a:cubicBezTo>
                  <a:lnTo>
                    <a:pt x="841" y="1597"/>
                  </a:lnTo>
                  <a:cubicBezTo>
                    <a:pt x="833" y="1604"/>
                    <a:pt x="833" y="1627"/>
                    <a:pt x="825" y="1627"/>
                  </a:cubicBezTo>
                  <a:cubicBezTo>
                    <a:pt x="795" y="1612"/>
                    <a:pt x="757" y="1597"/>
                    <a:pt x="741" y="1566"/>
                  </a:cubicBezTo>
                  <a:cubicBezTo>
                    <a:pt x="726" y="1528"/>
                    <a:pt x="764" y="1482"/>
                    <a:pt x="764" y="1436"/>
                  </a:cubicBezTo>
                  <a:cubicBezTo>
                    <a:pt x="757" y="1421"/>
                    <a:pt x="741" y="1406"/>
                    <a:pt x="719" y="1406"/>
                  </a:cubicBezTo>
                  <a:cubicBezTo>
                    <a:pt x="696" y="1406"/>
                    <a:pt x="673" y="1421"/>
                    <a:pt x="642" y="1436"/>
                  </a:cubicBezTo>
                  <a:cubicBezTo>
                    <a:pt x="627" y="1436"/>
                    <a:pt x="612" y="1451"/>
                    <a:pt x="596" y="1459"/>
                  </a:cubicBezTo>
                  <a:cubicBezTo>
                    <a:pt x="573" y="1467"/>
                    <a:pt x="550" y="1482"/>
                    <a:pt x="527" y="1490"/>
                  </a:cubicBezTo>
                  <a:lnTo>
                    <a:pt x="527" y="1490"/>
                  </a:lnTo>
                  <a:cubicBezTo>
                    <a:pt x="512" y="1474"/>
                    <a:pt x="505" y="1436"/>
                    <a:pt x="482" y="1436"/>
                  </a:cubicBezTo>
                  <a:cubicBezTo>
                    <a:pt x="459" y="1436"/>
                    <a:pt x="451" y="1467"/>
                    <a:pt x="436" y="1482"/>
                  </a:cubicBezTo>
                  <a:lnTo>
                    <a:pt x="436" y="1482"/>
                  </a:lnTo>
                  <a:cubicBezTo>
                    <a:pt x="405" y="1429"/>
                    <a:pt x="367" y="1375"/>
                    <a:pt x="352" y="1314"/>
                  </a:cubicBezTo>
                  <a:cubicBezTo>
                    <a:pt x="344" y="1291"/>
                    <a:pt x="390" y="1276"/>
                    <a:pt x="382" y="1253"/>
                  </a:cubicBezTo>
                  <a:cubicBezTo>
                    <a:pt x="375" y="1238"/>
                    <a:pt x="337" y="1261"/>
                    <a:pt x="337" y="1245"/>
                  </a:cubicBezTo>
                  <a:cubicBezTo>
                    <a:pt x="321" y="1215"/>
                    <a:pt x="321" y="1169"/>
                    <a:pt x="337" y="1138"/>
                  </a:cubicBezTo>
                  <a:cubicBezTo>
                    <a:pt x="352" y="1108"/>
                    <a:pt x="398" y="1100"/>
                    <a:pt x="413" y="1062"/>
                  </a:cubicBezTo>
                  <a:cubicBezTo>
                    <a:pt x="428" y="1024"/>
                    <a:pt x="436" y="978"/>
                    <a:pt x="413" y="940"/>
                  </a:cubicBezTo>
                  <a:cubicBezTo>
                    <a:pt x="390" y="902"/>
                    <a:pt x="344" y="879"/>
                    <a:pt x="298" y="863"/>
                  </a:cubicBezTo>
                  <a:cubicBezTo>
                    <a:pt x="260" y="856"/>
                    <a:pt x="214" y="894"/>
                    <a:pt x="176" y="879"/>
                  </a:cubicBezTo>
                  <a:cubicBezTo>
                    <a:pt x="130" y="863"/>
                    <a:pt x="77" y="840"/>
                    <a:pt x="46" y="795"/>
                  </a:cubicBezTo>
                  <a:cubicBezTo>
                    <a:pt x="23" y="756"/>
                    <a:pt x="8" y="688"/>
                    <a:pt x="31" y="650"/>
                  </a:cubicBezTo>
                  <a:cubicBezTo>
                    <a:pt x="54" y="619"/>
                    <a:pt x="130" y="688"/>
                    <a:pt x="146" y="657"/>
                  </a:cubicBezTo>
                  <a:cubicBezTo>
                    <a:pt x="161" y="611"/>
                    <a:pt x="92" y="565"/>
                    <a:pt x="92" y="520"/>
                  </a:cubicBezTo>
                  <a:cubicBezTo>
                    <a:pt x="85" y="466"/>
                    <a:pt x="123" y="428"/>
                    <a:pt x="123" y="375"/>
                  </a:cubicBezTo>
                  <a:cubicBezTo>
                    <a:pt x="123" y="359"/>
                    <a:pt x="85" y="382"/>
                    <a:pt x="85" y="367"/>
                  </a:cubicBezTo>
                  <a:cubicBezTo>
                    <a:pt x="85" y="321"/>
                    <a:pt x="138" y="275"/>
                    <a:pt x="123" y="229"/>
                  </a:cubicBezTo>
                  <a:cubicBezTo>
                    <a:pt x="108" y="199"/>
                    <a:pt x="54" y="206"/>
                    <a:pt x="23" y="199"/>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88" name="Freeform 76">
              <a:extLst>
                <a:ext uri="{FF2B5EF4-FFF2-40B4-BE49-F238E27FC236}">
                  <a16:creationId xmlns:a16="http://schemas.microsoft.com/office/drawing/2014/main" id="{958FC36F-90EA-4B3C-BC06-47B05F4503BB}"/>
                </a:ext>
              </a:extLst>
            </p:cNvPr>
            <p:cNvSpPr>
              <a:spLocks noChangeArrowheads="1"/>
            </p:cNvSpPr>
            <p:nvPr/>
          </p:nvSpPr>
          <p:spPr bwMode="auto">
            <a:xfrm>
              <a:off x="7011532" y="8351839"/>
              <a:ext cx="473044" cy="674687"/>
            </a:xfrm>
            <a:custGeom>
              <a:avLst/>
              <a:gdLst>
                <a:gd name="T0" fmla="*/ 527 w 1315"/>
                <a:gd name="T1" fmla="*/ 0 h 1872"/>
                <a:gd name="T2" fmla="*/ 558 w 1315"/>
                <a:gd name="T3" fmla="*/ 198 h 1872"/>
                <a:gd name="T4" fmla="*/ 619 w 1315"/>
                <a:gd name="T5" fmla="*/ 420 h 1872"/>
                <a:gd name="T6" fmla="*/ 688 w 1315"/>
                <a:gd name="T7" fmla="*/ 465 h 1872"/>
                <a:gd name="T8" fmla="*/ 840 w 1315"/>
                <a:gd name="T9" fmla="*/ 412 h 1872"/>
                <a:gd name="T10" fmla="*/ 863 w 1315"/>
                <a:gd name="T11" fmla="*/ 374 h 1872"/>
                <a:gd name="T12" fmla="*/ 925 w 1315"/>
                <a:gd name="T13" fmla="*/ 542 h 1872"/>
                <a:gd name="T14" fmla="*/ 932 w 1315"/>
                <a:gd name="T15" fmla="*/ 695 h 1872"/>
                <a:gd name="T16" fmla="*/ 871 w 1315"/>
                <a:gd name="T17" fmla="*/ 825 h 1872"/>
                <a:gd name="T18" fmla="*/ 1016 w 1315"/>
                <a:gd name="T19" fmla="*/ 1054 h 1872"/>
                <a:gd name="T20" fmla="*/ 1253 w 1315"/>
                <a:gd name="T21" fmla="*/ 1115 h 1872"/>
                <a:gd name="T22" fmla="*/ 1177 w 1315"/>
                <a:gd name="T23" fmla="*/ 1313 h 1872"/>
                <a:gd name="T24" fmla="*/ 1222 w 1315"/>
                <a:gd name="T25" fmla="*/ 1428 h 1872"/>
                <a:gd name="T26" fmla="*/ 1276 w 1315"/>
                <a:gd name="T27" fmla="*/ 1657 h 1872"/>
                <a:gd name="T28" fmla="*/ 1314 w 1315"/>
                <a:gd name="T29" fmla="*/ 1764 h 1872"/>
                <a:gd name="T30" fmla="*/ 1230 w 1315"/>
                <a:gd name="T31" fmla="*/ 1871 h 1872"/>
                <a:gd name="T32" fmla="*/ 1200 w 1315"/>
                <a:gd name="T33" fmla="*/ 1825 h 1872"/>
                <a:gd name="T34" fmla="*/ 1131 w 1315"/>
                <a:gd name="T35" fmla="*/ 1810 h 1872"/>
                <a:gd name="T36" fmla="*/ 1070 w 1315"/>
                <a:gd name="T37" fmla="*/ 1833 h 1872"/>
                <a:gd name="T38" fmla="*/ 1047 w 1315"/>
                <a:gd name="T39" fmla="*/ 1787 h 1872"/>
                <a:gd name="T40" fmla="*/ 909 w 1315"/>
                <a:gd name="T41" fmla="*/ 1718 h 1872"/>
                <a:gd name="T42" fmla="*/ 817 w 1315"/>
                <a:gd name="T43" fmla="*/ 1695 h 1872"/>
                <a:gd name="T44" fmla="*/ 619 w 1315"/>
                <a:gd name="T45" fmla="*/ 1611 h 1872"/>
                <a:gd name="T46" fmla="*/ 581 w 1315"/>
                <a:gd name="T47" fmla="*/ 1634 h 1872"/>
                <a:gd name="T48" fmla="*/ 413 w 1315"/>
                <a:gd name="T49" fmla="*/ 1680 h 1872"/>
                <a:gd name="T50" fmla="*/ 260 w 1315"/>
                <a:gd name="T51" fmla="*/ 1626 h 1872"/>
                <a:gd name="T52" fmla="*/ 222 w 1315"/>
                <a:gd name="T53" fmla="*/ 1695 h 1872"/>
                <a:gd name="T54" fmla="*/ 184 w 1315"/>
                <a:gd name="T55" fmla="*/ 1711 h 1872"/>
                <a:gd name="T56" fmla="*/ 69 w 1315"/>
                <a:gd name="T57" fmla="*/ 1573 h 1872"/>
                <a:gd name="T58" fmla="*/ 107 w 1315"/>
                <a:gd name="T59" fmla="*/ 1428 h 1872"/>
                <a:gd name="T60" fmla="*/ 69 w 1315"/>
                <a:gd name="T61" fmla="*/ 1306 h 1872"/>
                <a:gd name="T62" fmla="*/ 84 w 1315"/>
                <a:gd name="T63" fmla="*/ 1275 h 1872"/>
                <a:gd name="T64" fmla="*/ 46 w 1315"/>
                <a:gd name="T65" fmla="*/ 1145 h 1872"/>
                <a:gd name="T66" fmla="*/ 31 w 1315"/>
                <a:gd name="T67" fmla="*/ 924 h 1872"/>
                <a:gd name="T68" fmla="*/ 31 w 1315"/>
                <a:gd name="T69" fmla="*/ 702 h 1872"/>
                <a:gd name="T70" fmla="*/ 77 w 1315"/>
                <a:gd name="T71" fmla="*/ 649 h 1872"/>
                <a:gd name="T72" fmla="*/ 46 w 1315"/>
                <a:gd name="T73" fmla="*/ 550 h 1872"/>
                <a:gd name="T74" fmla="*/ 23 w 1315"/>
                <a:gd name="T75" fmla="*/ 488 h 1872"/>
                <a:gd name="T76" fmla="*/ 222 w 1315"/>
                <a:gd name="T77" fmla="*/ 465 h 1872"/>
                <a:gd name="T78" fmla="*/ 436 w 1315"/>
                <a:gd name="T79" fmla="*/ 183 h 1872"/>
                <a:gd name="T80" fmla="*/ 489 w 1315"/>
                <a:gd name="T81" fmla="*/ 76 h 1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15" h="1872">
                  <a:moveTo>
                    <a:pt x="527" y="0"/>
                  </a:moveTo>
                  <a:lnTo>
                    <a:pt x="527" y="0"/>
                  </a:lnTo>
                  <a:cubicBezTo>
                    <a:pt x="573" y="53"/>
                    <a:pt x="650" y="99"/>
                    <a:pt x="657" y="168"/>
                  </a:cubicBezTo>
                  <a:cubicBezTo>
                    <a:pt x="665" y="206"/>
                    <a:pt x="565" y="168"/>
                    <a:pt x="558" y="198"/>
                  </a:cubicBezTo>
                  <a:cubicBezTo>
                    <a:pt x="543" y="244"/>
                    <a:pt x="588" y="282"/>
                    <a:pt x="604" y="328"/>
                  </a:cubicBezTo>
                  <a:cubicBezTo>
                    <a:pt x="611" y="359"/>
                    <a:pt x="619" y="389"/>
                    <a:pt x="619" y="420"/>
                  </a:cubicBezTo>
                  <a:cubicBezTo>
                    <a:pt x="619" y="435"/>
                    <a:pt x="596" y="458"/>
                    <a:pt x="611" y="465"/>
                  </a:cubicBezTo>
                  <a:cubicBezTo>
                    <a:pt x="634" y="481"/>
                    <a:pt x="665" y="465"/>
                    <a:pt x="688" y="465"/>
                  </a:cubicBezTo>
                  <a:cubicBezTo>
                    <a:pt x="718" y="465"/>
                    <a:pt x="756" y="465"/>
                    <a:pt x="779" y="458"/>
                  </a:cubicBezTo>
                  <a:cubicBezTo>
                    <a:pt x="802" y="450"/>
                    <a:pt x="817" y="435"/>
                    <a:pt x="840" y="412"/>
                  </a:cubicBezTo>
                  <a:cubicBezTo>
                    <a:pt x="848" y="404"/>
                    <a:pt x="856" y="389"/>
                    <a:pt x="863" y="374"/>
                  </a:cubicBezTo>
                  <a:lnTo>
                    <a:pt x="863" y="374"/>
                  </a:lnTo>
                  <a:cubicBezTo>
                    <a:pt x="894" y="381"/>
                    <a:pt x="948" y="374"/>
                    <a:pt x="963" y="404"/>
                  </a:cubicBezTo>
                  <a:cubicBezTo>
                    <a:pt x="978" y="450"/>
                    <a:pt x="925" y="496"/>
                    <a:pt x="925" y="542"/>
                  </a:cubicBezTo>
                  <a:cubicBezTo>
                    <a:pt x="925" y="557"/>
                    <a:pt x="963" y="534"/>
                    <a:pt x="963" y="550"/>
                  </a:cubicBezTo>
                  <a:cubicBezTo>
                    <a:pt x="963" y="603"/>
                    <a:pt x="925" y="641"/>
                    <a:pt x="932" y="695"/>
                  </a:cubicBezTo>
                  <a:cubicBezTo>
                    <a:pt x="932" y="740"/>
                    <a:pt x="1001" y="786"/>
                    <a:pt x="986" y="832"/>
                  </a:cubicBezTo>
                  <a:cubicBezTo>
                    <a:pt x="970" y="863"/>
                    <a:pt x="894" y="794"/>
                    <a:pt x="871" y="825"/>
                  </a:cubicBezTo>
                  <a:cubicBezTo>
                    <a:pt x="848" y="863"/>
                    <a:pt x="863" y="931"/>
                    <a:pt x="886" y="970"/>
                  </a:cubicBezTo>
                  <a:cubicBezTo>
                    <a:pt x="917" y="1015"/>
                    <a:pt x="970" y="1038"/>
                    <a:pt x="1016" y="1054"/>
                  </a:cubicBezTo>
                  <a:cubicBezTo>
                    <a:pt x="1054" y="1069"/>
                    <a:pt x="1100" y="1031"/>
                    <a:pt x="1138" y="1038"/>
                  </a:cubicBezTo>
                  <a:cubicBezTo>
                    <a:pt x="1184" y="1054"/>
                    <a:pt x="1230" y="1077"/>
                    <a:pt x="1253" y="1115"/>
                  </a:cubicBezTo>
                  <a:cubicBezTo>
                    <a:pt x="1276" y="1153"/>
                    <a:pt x="1268" y="1199"/>
                    <a:pt x="1253" y="1237"/>
                  </a:cubicBezTo>
                  <a:cubicBezTo>
                    <a:pt x="1238" y="1275"/>
                    <a:pt x="1192" y="1283"/>
                    <a:pt x="1177" y="1313"/>
                  </a:cubicBezTo>
                  <a:cubicBezTo>
                    <a:pt x="1161" y="1344"/>
                    <a:pt x="1161" y="1390"/>
                    <a:pt x="1177" y="1420"/>
                  </a:cubicBezTo>
                  <a:cubicBezTo>
                    <a:pt x="1177" y="1436"/>
                    <a:pt x="1215" y="1413"/>
                    <a:pt x="1222" y="1428"/>
                  </a:cubicBezTo>
                  <a:cubicBezTo>
                    <a:pt x="1230" y="1451"/>
                    <a:pt x="1184" y="1466"/>
                    <a:pt x="1192" y="1489"/>
                  </a:cubicBezTo>
                  <a:cubicBezTo>
                    <a:pt x="1207" y="1550"/>
                    <a:pt x="1245" y="1604"/>
                    <a:pt x="1276" y="1657"/>
                  </a:cubicBezTo>
                  <a:lnTo>
                    <a:pt x="1276" y="1657"/>
                  </a:lnTo>
                  <a:cubicBezTo>
                    <a:pt x="1291" y="1695"/>
                    <a:pt x="1314" y="1726"/>
                    <a:pt x="1314" y="1764"/>
                  </a:cubicBezTo>
                  <a:cubicBezTo>
                    <a:pt x="1314" y="1779"/>
                    <a:pt x="1284" y="1795"/>
                    <a:pt x="1268" y="1810"/>
                  </a:cubicBezTo>
                  <a:cubicBezTo>
                    <a:pt x="1253" y="1833"/>
                    <a:pt x="1245" y="1848"/>
                    <a:pt x="1230" y="1871"/>
                  </a:cubicBezTo>
                  <a:lnTo>
                    <a:pt x="1230" y="1871"/>
                  </a:lnTo>
                  <a:cubicBezTo>
                    <a:pt x="1215" y="1856"/>
                    <a:pt x="1207" y="1848"/>
                    <a:pt x="1200" y="1825"/>
                  </a:cubicBezTo>
                  <a:cubicBezTo>
                    <a:pt x="1192" y="1817"/>
                    <a:pt x="1207" y="1787"/>
                    <a:pt x="1192" y="1787"/>
                  </a:cubicBezTo>
                  <a:cubicBezTo>
                    <a:pt x="1169" y="1779"/>
                    <a:pt x="1146" y="1795"/>
                    <a:pt x="1131" y="1810"/>
                  </a:cubicBezTo>
                  <a:cubicBezTo>
                    <a:pt x="1115" y="1817"/>
                    <a:pt x="1131" y="1840"/>
                    <a:pt x="1115" y="1848"/>
                  </a:cubicBezTo>
                  <a:cubicBezTo>
                    <a:pt x="1100" y="1856"/>
                    <a:pt x="1085" y="1840"/>
                    <a:pt x="1070" y="1833"/>
                  </a:cubicBezTo>
                  <a:lnTo>
                    <a:pt x="1070" y="1833"/>
                  </a:lnTo>
                  <a:cubicBezTo>
                    <a:pt x="1062" y="1817"/>
                    <a:pt x="1062" y="1795"/>
                    <a:pt x="1047" y="1787"/>
                  </a:cubicBezTo>
                  <a:cubicBezTo>
                    <a:pt x="1024" y="1779"/>
                    <a:pt x="993" y="1810"/>
                    <a:pt x="970" y="1802"/>
                  </a:cubicBezTo>
                  <a:cubicBezTo>
                    <a:pt x="940" y="1787"/>
                    <a:pt x="917" y="1749"/>
                    <a:pt x="909" y="1718"/>
                  </a:cubicBezTo>
                  <a:cubicBezTo>
                    <a:pt x="902" y="1703"/>
                    <a:pt x="932" y="1665"/>
                    <a:pt x="909" y="1657"/>
                  </a:cubicBezTo>
                  <a:cubicBezTo>
                    <a:pt x="879" y="1649"/>
                    <a:pt x="848" y="1688"/>
                    <a:pt x="817" y="1695"/>
                  </a:cubicBezTo>
                  <a:cubicBezTo>
                    <a:pt x="795" y="1695"/>
                    <a:pt x="772" y="1680"/>
                    <a:pt x="756" y="1672"/>
                  </a:cubicBezTo>
                  <a:cubicBezTo>
                    <a:pt x="711" y="1649"/>
                    <a:pt x="665" y="1619"/>
                    <a:pt x="619" y="1611"/>
                  </a:cubicBezTo>
                  <a:cubicBezTo>
                    <a:pt x="604" y="1611"/>
                    <a:pt x="604" y="1634"/>
                    <a:pt x="596" y="1642"/>
                  </a:cubicBezTo>
                  <a:cubicBezTo>
                    <a:pt x="588" y="1642"/>
                    <a:pt x="581" y="1634"/>
                    <a:pt x="581" y="1634"/>
                  </a:cubicBezTo>
                  <a:cubicBezTo>
                    <a:pt x="558" y="1634"/>
                    <a:pt x="535" y="1649"/>
                    <a:pt x="512" y="1649"/>
                  </a:cubicBezTo>
                  <a:cubicBezTo>
                    <a:pt x="481" y="1665"/>
                    <a:pt x="443" y="1680"/>
                    <a:pt x="413" y="1680"/>
                  </a:cubicBezTo>
                  <a:cubicBezTo>
                    <a:pt x="382" y="1680"/>
                    <a:pt x="367" y="1649"/>
                    <a:pt x="336" y="1642"/>
                  </a:cubicBezTo>
                  <a:cubicBezTo>
                    <a:pt x="313" y="1634"/>
                    <a:pt x="291" y="1619"/>
                    <a:pt x="260" y="1626"/>
                  </a:cubicBezTo>
                  <a:cubicBezTo>
                    <a:pt x="237" y="1634"/>
                    <a:pt x="237" y="1672"/>
                    <a:pt x="222" y="1695"/>
                  </a:cubicBezTo>
                  <a:lnTo>
                    <a:pt x="222" y="1695"/>
                  </a:lnTo>
                  <a:cubicBezTo>
                    <a:pt x="184" y="1711"/>
                    <a:pt x="184" y="1711"/>
                    <a:pt x="184" y="1711"/>
                  </a:cubicBezTo>
                  <a:lnTo>
                    <a:pt x="184" y="1711"/>
                  </a:lnTo>
                  <a:cubicBezTo>
                    <a:pt x="168" y="1680"/>
                    <a:pt x="161" y="1634"/>
                    <a:pt x="138" y="1611"/>
                  </a:cubicBezTo>
                  <a:cubicBezTo>
                    <a:pt x="115" y="1588"/>
                    <a:pt x="84" y="1596"/>
                    <a:pt x="69" y="1573"/>
                  </a:cubicBezTo>
                  <a:cubicBezTo>
                    <a:pt x="46" y="1550"/>
                    <a:pt x="46" y="1520"/>
                    <a:pt x="46" y="1489"/>
                  </a:cubicBezTo>
                  <a:cubicBezTo>
                    <a:pt x="54" y="1466"/>
                    <a:pt x="100" y="1459"/>
                    <a:pt x="107" y="1428"/>
                  </a:cubicBezTo>
                  <a:cubicBezTo>
                    <a:pt x="107" y="1405"/>
                    <a:pt x="69" y="1390"/>
                    <a:pt x="61" y="1367"/>
                  </a:cubicBezTo>
                  <a:cubicBezTo>
                    <a:pt x="61" y="1352"/>
                    <a:pt x="61" y="1329"/>
                    <a:pt x="69" y="1306"/>
                  </a:cubicBezTo>
                  <a:cubicBezTo>
                    <a:pt x="69" y="1298"/>
                    <a:pt x="77" y="1283"/>
                    <a:pt x="84" y="1275"/>
                  </a:cubicBezTo>
                  <a:lnTo>
                    <a:pt x="84" y="1275"/>
                  </a:lnTo>
                  <a:cubicBezTo>
                    <a:pt x="92" y="1260"/>
                    <a:pt x="123" y="1252"/>
                    <a:pt x="115" y="1237"/>
                  </a:cubicBezTo>
                  <a:cubicBezTo>
                    <a:pt x="107" y="1199"/>
                    <a:pt x="61" y="1176"/>
                    <a:pt x="46" y="1145"/>
                  </a:cubicBezTo>
                  <a:cubicBezTo>
                    <a:pt x="23" y="1107"/>
                    <a:pt x="8" y="1069"/>
                    <a:pt x="8" y="1023"/>
                  </a:cubicBezTo>
                  <a:cubicBezTo>
                    <a:pt x="8" y="992"/>
                    <a:pt x="31" y="954"/>
                    <a:pt x="31" y="924"/>
                  </a:cubicBezTo>
                  <a:cubicBezTo>
                    <a:pt x="31" y="886"/>
                    <a:pt x="0" y="847"/>
                    <a:pt x="8" y="817"/>
                  </a:cubicBezTo>
                  <a:cubicBezTo>
                    <a:pt x="8" y="771"/>
                    <a:pt x="8" y="733"/>
                    <a:pt x="31" y="702"/>
                  </a:cubicBezTo>
                  <a:cubicBezTo>
                    <a:pt x="46" y="687"/>
                    <a:pt x="77" y="717"/>
                    <a:pt x="92" y="702"/>
                  </a:cubicBezTo>
                  <a:cubicBezTo>
                    <a:pt x="107" y="687"/>
                    <a:pt x="77" y="664"/>
                    <a:pt x="77" y="649"/>
                  </a:cubicBezTo>
                  <a:cubicBezTo>
                    <a:pt x="77" y="626"/>
                    <a:pt x="100" y="611"/>
                    <a:pt x="92" y="595"/>
                  </a:cubicBezTo>
                  <a:cubicBezTo>
                    <a:pt x="92" y="573"/>
                    <a:pt x="61" y="565"/>
                    <a:pt x="46" y="550"/>
                  </a:cubicBezTo>
                  <a:cubicBezTo>
                    <a:pt x="31" y="527"/>
                    <a:pt x="31" y="504"/>
                    <a:pt x="23" y="481"/>
                  </a:cubicBezTo>
                  <a:cubicBezTo>
                    <a:pt x="23" y="488"/>
                    <a:pt x="23" y="488"/>
                    <a:pt x="23" y="488"/>
                  </a:cubicBezTo>
                  <a:cubicBezTo>
                    <a:pt x="54" y="504"/>
                    <a:pt x="84" y="542"/>
                    <a:pt x="123" y="534"/>
                  </a:cubicBezTo>
                  <a:cubicBezTo>
                    <a:pt x="161" y="534"/>
                    <a:pt x="206" y="504"/>
                    <a:pt x="222" y="465"/>
                  </a:cubicBezTo>
                  <a:cubicBezTo>
                    <a:pt x="268" y="374"/>
                    <a:pt x="237" y="252"/>
                    <a:pt x="298" y="168"/>
                  </a:cubicBezTo>
                  <a:cubicBezTo>
                    <a:pt x="329" y="129"/>
                    <a:pt x="390" y="198"/>
                    <a:pt x="436" y="183"/>
                  </a:cubicBezTo>
                  <a:cubicBezTo>
                    <a:pt x="451" y="175"/>
                    <a:pt x="443" y="145"/>
                    <a:pt x="451" y="122"/>
                  </a:cubicBezTo>
                  <a:cubicBezTo>
                    <a:pt x="451" y="122"/>
                    <a:pt x="489" y="84"/>
                    <a:pt x="489" y="76"/>
                  </a:cubicBezTo>
                  <a:cubicBezTo>
                    <a:pt x="489" y="68"/>
                    <a:pt x="527" y="0"/>
                    <a:pt x="527"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89" name="Freeform 77">
              <a:extLst>
                <a:ext uri="{FF2B5EF4-FFF2-40B4-BE49-F238E27FC236}">
                  <a16:creationId xmlns:a16="http://schemas.microsoft.com/office/drawing/2014/main" id="{EDB1B518-EDF5-4099-8072-D77F9B8FC8E1}"/>
                </a:ext>
              </a:extLst>
            </p:cNvPr>
            <p:cNvSpPr>
              <a:spLocks noChangeArrowheads="1"/>
            </p:cNvSpPr>
            <p:nvPr/>
          </p:nvSpPr>
          <p:spPr bwMode="auto">
            <a:xfrm>
              <a:off x="6446418" y="8410576"/>
              <a:ext cx="607972" cy="511175"/>
            </a:xfrm>
            <a:custGeom>
              <a:avLst/>
              <a:gdLst>
                <a:gd name="T0" fmla="*/ 39 w 1690"/>
                <a:gd name="T1" fmla="*/ 1344 h 1422"/>
                <a:gd name="T2" fmla="*/ 31 w 1690"/>
                <a:gd name="T3" fmla="*/ 1283 h 1422"/>
                <a:gd name="T4" fmla="*/ 31 w 1690"/>
                <a:gd name="T5" fmla="*/ 1253 h 1422"/>
                <a:gd name="T6" fmla="*/ 23 w 1690"/>
                <a:gd name="T7" fmla="*/ 1192 h 1422"/>
                <a:gd name="T8" fmla="*/ 31 w 1690"/>
                <a:gd name="T9" fmla="*/ 1169 h 1422"/>
                <a:gd name="T10" fmla="*/ 31 w 1690"/>
                <a:gd name="T11" fmla="*/ 1161 h 1422"/>
                <a:gd name="T12" fmla="*/ 8 w 1690"/>
                <a:gd name="T13" fmla="*/ 1062 h 1422"/>
                <a:gd name="T14" fmla="*/ 16 w 1690"/>
                <a:gd name="T15" fmla="*/ 924 h 1422"/>
                <a:gd name="T16" fmla="*/ 8 w 1690"/>
                <a:gd name="T17" fmla="*/ 840 h 1422"/>
                <a:gd name="T18" fmla="*/ 54 w 1690"/>
                <a:gd name="T19" fmla="*/ 764 h 1422"/>
                <a:gd name="T20" fmla="*/ 367 w 1690"/>
                <a:gd name="T21" fmla="*/ 573 h 1422"/>
                <a:gd name="T22" fmla="*/ 306 w 1690"/>
                <a:gd name="T23" fmla="*/ 260 h 1422"/>
                <a:gd name="T24" fmla="*/ 528 w 1690"/>
                <a:gd name="T25" fmla="*/ 260 h 1422"/>
                <a:gd name="T26" fmla="*/ 566 w 1690"/>
                <a:gd name="T27" fmla="*/ 382 h 1422"/>
                <a:gd name="T28" fmla="*/ 711 w 1690"/>
                <a:gd name="T29" fmla="*/ 321 h 1422"/>
                <a:gd name="T30" fmla="*/ 749 w 1690"/>
                <a:gd name="T31" fmla="*/ 244 h 1422"/>
                <a:gd name="T32" fmla="*/ 864 w 1690"/>
                <a:gd name="T33" fmla="*/ 191 h 1422"/>
                <a:gd name="T34" fmla="*/ 978 w 1690"/>
                <a:gd name="T35" fmla="*/ 275 h 1422"/>
                <a:gd name="T36" fmla="*/ 1184 w 1690"/>
                <a:gd name="T37" fmla="*/ 191 h 1422"/>
                <a:gd name="T38" fmla="*/ 1337 w 1690"/>
                <a:gd name="T39" fmla="*/ 206 h 1422"/>
                <a:gd name="T40" fmla="*/ 1421 w 1690"/>
                <a:gd name="T41" fmla="*/ 0 h 1422"/>
                <a:gd name="T42" fmla="*/ 1490 w 1690"/>
                <a:gd name="T43" fmla="*/ 69 h 1422"/>
                <a:gd name="T44" fmla="*/ 1658 w 1690"/>
                <a:gd name="T45" fmla="*/ 191 h 1422"/>
                <a:gd name="T46" fmla="*/ 1589 w 1690"/>
                <a:gd name="T47" fmla="*/ 321 h 1422"/>
                <a:gd name="T48" fmla="*/ 1658 w 1690"/>
                <a:gd name="T49" fmla="*/ 435 h 1422"/>
                <a:gd name="T50" fmla="*/ 1658 w 1690"/>
                <a:gd name="T51" fmla="*/ 542 h 1422"/>
                <a:gd name="T52" fmla="*/ 1574 w 1690"/>
                <a:gd name="T53" fmla="*/ 657 h 1422"/>
                <a:gd name="T54" fmla="*/ 1574 w 1690"/>
                <a:gd name="T55" fmla="*/ 863 h 1422"/>
                <a:gd name="T56" fmla="*/ 1681 w 1690"/>
                <a:gd name="T57" fmla="*/ 1077 h 1422"/>
                <a:gd name="T58" fmla="*/ 1650 w 1690"/>
                <a:gd name="T59" fmla="*/ 1115 h 1422"/>
                <a:gd name="T60" fmla="*/ 1589 w 1690"/>
                <a:gd name="T61" fmla="*/ 1169 h 1422"/>
                <a:gd name="T62" fmla="*/ 1482 w 1690"/>
                <a:gd name="T63" fmla="*/ 1169 h 1422"/>
                <a:gd name="T64" fmla="*/ 1429 w 1690"/>
                <a:gd name="T65" fmla="*/ 1100 h 1422"/>
                <a:gd name="T66" fmla="*/ 1253 w 1690"/>
                <a:gd name="T67" fmla="*/ 1138 h 1422"/>
                <a:gd name="T68" fmla="*/ 1154 w 1690"/>
                <a:gd name="T69" fmla="*/ 1161 h 1422"/>
                <a:gd name="T70" fmla="*/ 978 w 1690"/>
                <a:gd name="T71" fmla="*/ 1146 h 1422"/>
                <a:gd name="T72" fmla="*/ 757 w 1690"/>
                <a:gd name="T73" fmla="*/ 1337 h 1422"/>
                <a:gd name="T74" fmla="*/ 634 w 1690"/>
                <a:gd name="T75" fmla="*/ 1421 h 1422"/>
                <a:gd name="T76" fmla="*/ 428 w 1690"/>
                <a:gd name="T77" fmla="*/ 1260 h 1422"/>
                <a:gd name="T78" fmla="*/ 306 w 1690"/>
                <a:gd name="T79" fmla="*/ 1222 h 1422"/>
                <a:gd name="T80" fmla="*/ 245 w 1690"/>
                <a:gd name="T81" fmla="*/ 1199 h 1422"/>
                <a:gd name="T82" fmla="*/ 459 w 1690"/>
                <a:gd name="T83" fmla="*/ 947 h 1422"/>
                <a:gd name="T84" fmla="*/ 39 w 1690"/>
                <a:gd name="T85" fmla="*/ 1344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0" h="1422">
                  <a:moveTo>
                    <a:pt x="39" y="1344"/>
                  </a:moveTo>
                  <a:lnTo>
                    <a:pt x="39" y="1344"/>
                  </a:lnTo>
                  <a:cubicBezTo>
                    <a:pt x="31" y="1306"/>
                    <a:pt x="31" y="1306"/>
                    <a:pt x="31" y="1306"/>
                  </a:cubicBezTo>
                  <a:cubicBezTo>
                    <a:pt x="31" y="1299"/>
                    <a:pt x="31" y="1283"/>
                    <a:pt x="31" y="1283"/>
                  </a:cubicBezTo>
                  <a:cubicBezTo>
                    <a:pt x="31" y="1276"/>
                    <a:pt x="31" y="1276"/>
                    <a:pt x="31" y="1276"/>
                  </a:cubicBezTo>
                  <a:cubicBezTo>
                    <a:pt x="39" y="1276"/>
                    <a:pt x="39" y="1260"/>
                    <a:pt x="31" y="1253"/>
                  </a:cubicBezTo>
                  <a:cubicBezTo>
                    <a:pt x="31" y="1245"/>
                    <a:pt x="31" y="1245"/>
                    <a:pt x="23" y="1237"/>
                  </a:cubicBezTo>
                  <a:cubicBezTo>
                    <a:pt x="16" y="1222"/>
                    <a:pt x="8" y="1199"/>
                    <a:pt x="23" y="1192"/>
                  </a:cubicBezTo>
                  <a:lnTo>
                    <a:pt x="31" y="1184"/>
                  </a:lnTo>
                  <a:cubicBezTo>
                    <a:pt x="31" y="1176"/>
                    <a:pt x="31" y="1176"/>
                    <a:pt x="31" y="1169"/>
                  </a:cubicBezTo>
                  <a:lnTo>
                    <a:pt x="31" y="1169"/>
                  </a:lnTo>
                  <a:lnTo>
                    <a:pt x="31" y="1161"/>
                  </a:lnTo>
                  <a:cubicBezTo>
                    <a:pt x="16" y="1092"/>
                    <a:pt x="16" y="1092"/>
                    <a:pt x="16" y="1092"/>
                  </a:cubicBezTo>
                  <a:cubicBezTo>
                    <a:pt x="16" y="1085"/>
                    <a:pt x="23" y="1062"/>
                    <a:pt x="8" y="1062"/>
                  </a:cubicBezTo>
                  <a:cubicBezTo>
                    <a:pt x="8" y="1024"/>
                    <a:pt x="0" y="1024"/>
                    <a:pt x="23" y="993"/>
                  </a:cubicBezTo>
                  <a:cubicBezTo>
                    <a:pt x="46" y="970"/>
                    <a:pt x="46" y="947"/>
                    <a:pt x="16" y="924"/>
                  </a:cubicBezTo>
                  <a:cubicBezTo>
                    <a:pt x="16" y="909"/>
                    <a:pt x="23" y="901"/>
                    <a:pt x="23" y="878"/>
                  </a:cubicBezTo>
                  <a:cubicBezTo>
                    <a:pt x="23" y="863"/>
                    <a:pt x="8" y="855"/>
                    <a:pt x="8" y="840"/>
                  </a:cubicBezTo>
                  <a:cubicBezTo>
                    <a:pt x="8" y="817"/>
                    <a:pt x="54" y="802"/>
                    <a:pt x="54" y="764"/>
                  </a:cubicBezTo>
                  <a:lnTo>
                    <a:pt x="54" y="764"/>
                  </a:lnTo>
                  <a:cubicBezTo>
                    <a:pt x="107" y="733"/>
                    <a:pt x="153" y="703"/>
                    <a:pt x="207" y="672"/>
                  </a:cubicBezTo>
                  <a:cubicBezTo>
                    <a:pt x="260" y="642"/>
                    <a:pt x="344" y="634"/>
                    <a:pt x="367" y="573"/>
                  </a:cubicBezTo>
                  <a:cubicBezTo>
                    <a:pt x="382" y="519"/>
                    <a:pt x="306" y="466"/>
                    <a:pt x="298" y="405"/>
                  </a:cubicBezTo>
                  <a:cubicBezTo>
                    <a:pt x="291" y="359"/>
                    <a:pt x="268" y="290"/>
                    <a:pt x="306" y="260"/>
                  </a:cubicBezTo>
                  <a:cubicBezTo>
                    <a:pt x="336" y="237"/>
                    <a:pt x="367" y="321"/>
                    <a:pt x="405" y="321"/>
                  </a:cubicBezTo>
                  <a:cubicBezTo>
                    <a:pt x="451" y="321"/>
                    <a:pt x="482" y="282"/>
                    <a:pt x="528" y="260"/>
                  </a:cubicBezTo>
                  <a:lnTo>
                    <a:pt x="528" y="260"/>
                  </a:lnTo>
                  <a:cubicBezTo>
                    <a:pt x="535" y="298"/>
                    <a:pt x="550" y="336"/>
                    <a:pt x="566" y="382"/>
                  </a:cubicBezTo>
                  <a:cubicBezTo>
                    <a:pt x="566" y="382"/>
                    <a:pt x="650" y="397"/>
                    <a:pt x="657" y="390"/>
                  </a:cubicBezTo>
                  <a:cubicBezTo>
                    <a:pt x="657" y="382"/>
                    <a:pt x="711" y="321"/>
                    <a:pt x="711" y="321"/>
                  </a:cubicBezTo>
                  <a:cubicBezTo>
                    <a:pt x="741" y="313"/>
                    <a:pt x="787" y="344"/>
                    <a:pt x="795" y="313"/>
                  </a:cubicBezTo>
                  <a:cubicBezTo>
                    <a:pt x="810" y="290"/>
                    <a:pt x="757" y="267"/>
                    <a:pt x="749" y="244"/>
                  </a:cubicBezTo>
                  <a:cubicBezTo>
                    <a:pt x="749" y="221"/>
                    <a:pt x="772" y="191"/>
                    <a:pt x="795" y="183"/>
                  </a:cubicBezTo>
                  <a:cubicBezTo>
                    <a:pt x="810" y="176"/>
                    <a:pt x="856" y="168"/>
                    <a:pt x="864" y="191"/>
                  </a:cubicBezTo>
                  <a:cubicBezTo>
                    <a:pt x="879" y="221"/>
                    <a:pt x="825" y="267"/>
                    <a:pt x="848" y="290"/>
                  </a:cubicBezTo>
                  <a:cubicBezTo>
                    <a:pt x="886" y="321"/>
                    <a:pt x="940" y="290"/>
                    <a:pt x="978" y="275"/>
                  </a:cubicBezTo>
                  <a:cubicBezTo>
                    <a:pt x="1024" y="260"/>
                    <a:pt x="1062" y="229"/>
                    <a:pt x="1108" y="206"/>
                  </a:cubicBezTo>
                  <a:cubicBezTo>
                    <a:pt x="1131" y="199"/>
                    <a:pt x="1161" y="199"/>
                    <a:pt x="1184" y="191"/>
                  </a:cubicBezTo>
                  <a:cubicBezTo>
                    <a:pt x="1184" y="191"/>
                    <a:pt x="1307" y="282"/>
                    <a:pt x="1307" y="275"/>
                  </a:cubicBezTo>
                  <a:cubicBezTo>
                    <a:pt x="1307" y="267"/>
                    <a:pt x="1337" y="206"/>
                    <a:pt x="1337" y="206"/>
                  </a:cubicBezTo>
                  <a:cubicBezTo>
                    <a:pt x="1322" y="176"/>
                    <a:pt x="1284" y="145"/>
                    <a:pt x="1299" y="115"/>
                  </a:cubicBezTo>
                  <a:cubicBezTo>
                    <a:pt x="1322" y="61"/>
                    <a:pt x="1383" y="38"/>
                    <a:pt x="1421" y="0"/>
                  </a:cubicBezTo>
                  <a:lnTo>
                    <a:pt x="1421" y="0"/>
                  </a:lnTo>
                  <a:cubicBezTo>
                    <a:pt x="1444" y="23"/>
                    <a:pt x="1467" y="38"/>
                    <a:pt x="1490" y="69"/>
                  </a:cubicBezTo>
                  <a:cubicBezTo>
                    <a:pt x="1513" y="99"/>
                    <a:pt x="1513" y="153"/>
                    <a:pt x="1543" y="176"/>
                  </a:cubicBezTo>
                  <a:cubicBezTo>
                    <a:pt x="1574" y="199"/>
                    <a:pt x="1650" y="153"/>
                    <a:pt x="1658" y="191"/>
                  </a:cubicBezTo>
                  <a:cubicBezTo>
                    <a:pt x="1673" y="237"/>
                    <a:pt x="1612" y="275"/>
                    <a:pt x="1589" y="321"/>
                  </a:cubicBezTo>
                  <a:lnTo>
                    <a:pt x="1589" y="321"/>
                  </a:lnTo>
                  <a:cubicBezTo>
                    <a:pt x="1597" y="344"/>
                    <a:pt x="1597" y="367"/>
                    <a:pt x="1612" y="390"/>
                  </a:cubicBezTo>
                  <a:cubicBezTo>
                    <a:pt x="1627" y="405"/>
                    <a:pt x="1658" y="413"/>
                    <a:pt x="1658" y="435"/>
                  </a:cubicBezTo>
                  <a:cubicBezTo>
                    <a:pt x="1666" y="451"/>
                    <a:pt x="1643" y="466"/>
                    <a:pt x="1643" y="489"/>
                  </a:cubicBezTo>
                  <a:cubicBezTo>
                    <a:pt x="1643" y="504"/>
                    <a:pt x="1673" y="527"/>
                    <a:pt x="1658" y="542"/>
                  </a:cubicBezTo>
                  <a:cubicBezTo>
                    <a:pt x="1643" y="557"/>
                    <a:pt x="1612" y="527"/>
                    <a:pt x="1597" y="542"/>
                  </a:cubicBezTo>
                  <a:cubicBezTo>
                    <a:pt x="1574" y="573"/>
                    <a:pt x="1574" y="611"/>
                    <a:pt x="1574" y="657"/>
                  </a:cubicBezTo>
                  <a:cubicBezTo>
                    <a:pt x="1566" y="687"/>
                    <a:pt x="1597" y="726"/>
                    <a:pt x="1597" y="764"/>
                  </a:cubicBezTo>
                  <a:cubicBezTo>
                    <a:pt x="1597" y="794"/>
                    <a:pt x="1574" y="832"/>
                    <a:pt x="1574" y="863"/>
                  </a:cubicBezTo>
                  <a:cubicBezTo>
                    <a:pt x="1574" y="909"/>
                    <a:pt x="1589" y="947"/>
                    <a:pt x="1612" y="985"/>
                  </a:cubicBezTo>
                  <a:cubicBezTo>
                    <a:pt x="1627" y="1016"/>
                    <a:pt x="1673" y="1039"/>
                    <a:pt x="1681" y="1077"/>
                  </a:cubicBezTo>
                  <a:cubicBezTo>
                    <a:pt x="1689" y="1092"/>
                    <a:pt x="1658" y="1100"/>
                    <a:pt x="1650" y="1115"/>
                  </a:cubicBezTo>
                  <a:lnTo>
                    <a:pt x="1650" y="1115"/>
                  </a:lnTo>
                  <a:cubicBezTo>
                    <a:pt x="1635" y="1115"/>
                    <a:pt x="1627" y="1115"/>
                    <a:pt x="1612" y="1123"/>
                  </a:cubicBezTo>
                  <a:cubicBezTo>
                    <a:pt x="1605" y="1130"/>
                    <a:pt x="1605" y="1161"/>
                    <a:pt x="1589" y="1169"/>
                  </a:cubicBezTo>
                  <a:cubicBezTo>
                    <a:pt x="1574" y="1184"/>
                    <a:pt x="1551" y="1184"/>
                    <a:pt x="1528" y="1184"/>
                  </a:cubicBezTo>
                  <a:cubicBezTo>
                    <a:pt x="1513" y="1184"/>
                    <a:pt x="1497" y="1176"/>
                    <a:pt x="1482" y="1169"/>
                  </a:cubicBezTo>
                  <a:lnTo>
                    <a:pt x="1482" y="1169"/>
                  </a:lnTo>
                  <a:cubicBezTo>
                    <a:pt x="1467" y="1146"/>
                    <a:pt x="1459" y="1100"/>
                    <a:pt x="1429" y="1100"/>
                  </a:cubicBezTo>
                  <a:cubicBezTo>
                    <a:pt x="1391" y="1100"/>
                    <a:pt x="1375" y="1161"/>
                    <a:pt x="1330" y="1169"/>
                  </a:cubicBezTo>
                  <a:cubicBezTo>
                    <a:pt x="1307" y="1176"/>
                    <a:pt x="1284" y="1123"/>
                    <a:pt x="1253" y="1138"/>
                  </a:cubicBezTo>
                  <a:cubicBezTo>
                    <a:pt x="1238" y="1146"/>
                    <a:pt x="1268" y="1199"/>
                    <a:pt x="1245" y="1199"/>
                  </a:cubicBezTo>
                  <a:cubicBezTo>
                    <a:pt x="1215" y="1207"/>
                    <a:pt x="1184" y="1153"/>
                    <a:pt x="1154" y="1161"/>
                  </a:cubicBezTo>
                  <a:cubicBezTo>
                    <a:pt x="1131" y="1169"/>
                    <a:pt x="1154" y="1230"/>
                    <a:pt x="1131" y="1230"/>
                  </a:cubicBezTo>
                  <a:cubicBezTo>
                    <a:pt x="1078" y="1222"/>
                    <a:pt x="1032" y="1123"/>
                    <a:pt x="978" y="1146"/>
                  </a:cubicBezTo>
                  <a:cubicBezTo>
                    <a:pt x="902" y="1176"/>
                    <a:pt x="894" y="1299"/>
                    <a:pt x="825" y="1352"/>
                  </a:cubicBezTo>
                  <a:cubicBezTo>
                    <a:pt x="810" y="1367"/>
                    <a:pt x="780" y="1329"/>
                    <a:pt x="757" y="1337"/>
                  </a:cubicBezTo>
                  <a:cubicBezTo>
                    <a:pt x="711" y="1352"/>
                    <a:pt x="673" y="1390"/>
                    <a:pt x="634" y="1421"/>
                  </a:cubicBezTo>
                  <a:lnTo>
                    <a:pt x="634" y="1421"/>
                  </a:lnTo>
                  <a:cubicBezTo>
                    <a:pt x="573" y="1405"/>
                    <a:pt x="505" y="1413"/>
                    <a:pt x="459" y="1375"/>
                  </a:cubicBezTo>
                  <a:cubicBezTo>
                    <a:pt x="428" y="1352"/>
                    <a:pt x="459" y="1283"/>
                    <a:pt x="428" y="1260"/>
                  </a:cubicBezTo>
                  <a:cubicBezTo>
                    <a:pt x="398" y="1237"/>
                    <a:pt x="344" y="1268"/>
                    <a:pt x="306" y="1253"/>
                  </a:cubicBezTo>
                  <a:cubicBezTo>
                    <a:pt x="291" y="1253"/>
                    <a:pt x="314" y="1230"/>
                    <a:pt x="306" y="1222"/>
                  </a:cubicBezTo>
                  <a:cubicBezTo>
                    <a:pt x="268" y="1199"/>
                    <a:pt x="283" y="1214"/>
                    <a:pt x="245" y="1199"/>
                  </a:cubicBezTo>
                  <a:lnTo>
                    <a:pt x="245" y="1199"/>
                  </a:lnTo>
                  <a:cubicBezTo>
                    <a:pt x="268" y="1176"/>
                    <a:pt x="291" y="1161"/>
                    <a:pt x="298" y="1130"/>
                  </a:cubicBezTo>
                  <a:cubicBezTo>
                    <a:pt x="321" y="1069"/>
                    <a:pt x="459" y="1024"/>
                    <a:pt x="459" y="947"/>
                  </a:cubicBezTo>
                  <a:cubicBezTo>
                    <a:pt x="336" y="1039"/>
                    <a:pt x="253" y="1146"/>
                    <a:pt x="107" y="1214"/>
                  </a:cubicBezTo>
                  <a:cubicBezTo>
                    <a:pt x="69" y="1253"/>
                    <a:pt x="54" y="1299"/>
                    <a:pt x="39" y="1344"/>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90" name="Freeform 78">
              <a:extLst>
                <a:ext uri="{FF2B5EF4-FFF2-40B4-BE49-F238E27FC236}">
                  <a16:creationId xmlns:a16="http://schemas.microsoft.com/office/drawing/2014/main" id="{2229212B-51DF-45F1-9753-19906D10AEB4}"/>
                </a:ext>
              </a:extLst>
            </p:cNvPr>
            <p:cNvSpPr>
              <a:spLocks noChangeArrowheads="1"/>
            </p:cNvSpPr>
            <p:nvPr/>
          </p:nvSpPr>
          <p:spPr bwMode="auto">
            <a:xfrm>
              <a:off x="6181323" y="8543925"/>
              <a:ext cx="285731" cy="407988"/>
            </a:xfrm>
            <a:custGeom>
              <a:avLst/>
              <a:gdLst>
                <a:gd name="T0" fmla="*/ 794 w 795"/>
                <a:gd name="T1" fmla="*/ 390 h 1132"/>
                <a:gd name="T2" fmla="*/ 794 w 795"/>
                <a:gd name="T3" fmla="*/ 390 h 1132"/>
                <a:gd name="T4" fmla="*/ 718 w 795"/>
                <a:gd name="T5" fmla="*/ 367 h 1132"/>
                <a:gd name="T6" fmla="*/ 664 w 795"/>
                <a:gd name="T7" fmla="*/ 367 h 1132"/>
                <a:gd name="T8" fmla="*/ 626 w 795"/>
                <a:gd name="T9" fmla="*/ 344 h 1132"/>
                <a:gd name="T10" fmla="*/ 595 w 795"/>
                <a:gd name="T11" fmla="*/ 268 h 1132"/>
                <a:gd name="T12" fmla="*/ 534 w 795"/>
                <a:gd name="T13" fmla="*/ 214 h 1132"/>
                <a:gd name="T14" fmla="*/ 481 w 795"/>
                <a:gd name="T15" fmla="*/ 176 h 1132"/>
                <a:gd name="T16" fmla="*/ 435 w 795"/>
                <a:gd name="T17" fmla="*/ 122 h 1132"/>
                <a:gd name="T18" fmla="*/ 366 w 795"/>
                <a:gd name="T19" fmla="*/ 176 h 1132"/>
                <a:gd name="T20" fmla="*/ 297 w 795"/>
                <a:gd name="T21" fmla="*/ 206 h 1132"/>
                <a:gd name="T22" fmla="*/ 290 w 795"/>
                <a:gd name="T23" fmla="*/ 153 h 1132"/>
                <a:gd name="T24" fmla="*/ 236 w 795"/>
                <a:gd name="T25" fmla="*/ 153 h 1132"/>
                <a:gd name="T26" fmla="*/ 213 w 795"/>
                <a:gd name="T27" fmla="*/ 69 h 1132"/>
                <a:gd name="T28" fmla="*/ 137 w 795"/>
                <a:gd name="T29" fmla="*/ 0 h 1132"/>
                <a:gd name="T30" fmla="*/ 137 w 795"/>
                <a:gd name="T31" fmla="*/ 0 h 1132"/>
                <a:gd name="T32" fmla="*/ 91 w 795"/>
                <a:gd name="T33" fmla="*/ 54 h 1132"/>
                <a:gd name="T34" fmla="*/ 114 w 795"/>
                <a:gd name="T35" fmla="*/ 145 h 1132"/>
                <a:gd name="T36" fmla="*/ 183 w 795"/>
                <a:gd name="T37" fmla="*/ 237 h 1132"/>
                <a:gd name="T38" fmla="*/ 129 w 795"/>
                <a:gd name="T39" fmla="*/ 275 h 1132"/>
                <a:gd name="T40" fmla="*/ 91 w 795"/>
                <a:gd name="T41" fmla="*/ 359 h 1132"/>
                <a:gd name="T42" fmla="*/ 0 w 795"/>
                <a:gd name="T43" fmla="*/ 428 h 1132"/>
                <a:gd name="T44" fmla="*/ 0 w 795"/>
                <a:gd name="T45" fmla="*/ 428 h 1132"/>
                <a:gd name="T46" fmla="*/ 7 w 795"/>
                <a:gd name="T47" fmla="*/ 481 h 1132"/>
                <a:gd name="T48" fmla="*/ 30 w 795"/>
                <a:gd name="T49" fmla="*/ 489 h 1132"/>
                <a:gd name="T50" fmla="*/ 30 w 795"/>
                <a:gd name="T51" fmla="*/ 489 h 1132"/>
                <a:gd name="T52" fmla="*/ 114 w 795"/>
                <a:gd name="T53" fmla="*/ 497 h 1132"/>
                <a:gd name="T54" fmla="*/ 168 w 795"/>
                <a:gd name="T55" fmla="*/ 535 h 1132"/>
                <a:gd name="T56" fmla="*/ 175 w 795"/>
                <a:gd name="T57" fmla="*/ 573 h 1132"/>
                <a:gd name="T58" fmla="*/ 198 w 795"/>
                <a:gd name="T59" fmla="*/ 672 h 1132"/>
                <a:gd name="T60" fmla="*/ 252 w 795"/>
                <a:gd name="T61" fmla="*/ 688 h 1132"/>
                <a:gd name="T62" fmla="*/ 252 w 795"/>
                <a:gd name="T63" fmla="*/ 733 h 1132"/>
                <a:gd name="T64" fmla="*/ 290 w 795"/>
                <a:gd name="T65" fmla="*/ 749 h 1132"/>
                <a:gd name="T66" fmla="*/ 244 w 795"/>
                <a:gd name="T67" fmla="*/ 802 h 1132"/>
                <a:gd name="T68" fmla="*/ 313 w 795"/>
                <a:gd name="T69" fmla="*/ 909 h 1132"/>
                <a:gd name="T70" fmla="*/ 313 w 795"/>
                <a:gd name="T71" fmla="*/ 909 h 1132"/>
                <a:gd name="T72" fmla="*/ 359 w 795"/>
                <a:gd name="T73" fmla="*/ 932 h 1132"/>
                <a:gd name="T74" fmla="*/ 511 w 795"/>
                <a:gd name="T75" fmla="*/ 863 h 1132"/>
                <a:gd name="T76" fmla="*/ 557 w 795"/>
                <a:gd name="T77" fmla="*/ 925 h 1132"/>
                <a:gd name="T78" fmla="*/ 481 w 795"/>
                <a:gd name="T79" fmla="*/ 1031 h 1132"/>
                <a:gd name="T80" fmla="*/ 572 w 795"/>
                <a:gd name="T81" fmla="*/ 1131 h 1132"/>
                <a:gd name="T82" fmla="*/ 572 w 795"/>
                <a:gd name="T83" fmla="*/ 1131 h 1132"/>
                <a:gd name="T84" fmla="*/ 702 w 795"/>
                <a:gd name="T85" fmla="*/ 1047 h 1132"/>
                <a:gd name="T86" fmla="*/ 779 w 795"/>
                <a:gd name="T87" fmla="*/ 970 h 1132"/>
                <a:gd name="T88" fmla="*/ 779 w 795"/>
                <a:gd name="T89" fmla="*/ 970 h 1132"/>
                <a:gd name="T90" fmla="*/ 771 w 795"/>
                <a:gd name="T91" fmla="*/ 932 h 1132"/>
                <a:gd name="T92" fmla="*/ 771 w 795"/>
                <a:gd name="T93" fmla="*/ 909 h 1132"/>
                <a:gd name="T94" fmla="*/ 771 w 795"/>
                <a:gd name="T95" fmla="*/ 902 h 1132"/>
                <a:gd name="T96" fmla="*/ 771 w 795"/>
                <a:gd name="T97" fmla="*/ 879 h 1132"/>
                <a:gd name="T98" fmla="*/ 763 w 795"/>
                <a:gd name="T99" fmla="*/ 863 h 1132"/>
                <a:gd name="T100" fmla="*/ 763 w 795"/>
                <a:gd name="T101" fmla="*/ 818 h 1132"/>
                <a:gd name="T102" fmla="*/ 771 w 795"/>
                <a:gd name="T103" fmla="*/ 810 h 1132"/>
                <a:gd name="T104" fmla="*/ 771 w 795"/>
                <a:gd name="T105" fmla="*/ 795 h 1132"/>
                <a:gd name="T106" fmla="*/ 771 w 795"/>
                <a:gd name="T107" fmla="*/ 795 h 1132"/>
                <a:gd name="T108" fmla="*/ 771 w 795"/>
                <a:gd name="T109" fmla="*/ 787 h 1132"/>
                <a:gd name="T110" fmla="*/ 756 w 795"/>
                <a:gd name="T111" fmla="*/ 718 h 1132"/>
                <a:gd name="T112" fmla="*/ 748 w 795"/>
                <a:gd name="T113" fmla="*/ 688 h 1132"/>
                <a:gd name="T114" fmla="*/ 763 w 795"/>
                <a:gd name="T115" fmla="*/ 619 h 1132"/>
                <a:gd name="T116" fmla="*/ 756 w 795"/>
                <a:gd name="T117" fmla="*/ 550 h 1132"/>
                <a:gd name="T118" fmla="*/ 763 w 795"/>
                <a:gd name="T119" fmla="*/ 504 h 1132"/>
                <a:gd name="T120" fmla="*/ 748 w 795"/>
                <a:gd name="T121" fmla="*/ 466 h 1132"/>
                <a:gd name="T122" fmla="*/ 794 w 795"/>
                <a:gd name="T123" fmla="*/ 39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5" h="1132">
                  <a:moveTo>
                    <a:pt x="794" y="390"/>
                  </a:moveTo>
                  <a:lnTo>
                    <a:pt x="794" y="390"/>
                  </a:lnTo>
                  <a:cubicBezTo>
                    <a:pt x="779" y="375"/>
                    <a:pt x="740" y="375"/>
                    <a:pt x="718" y="367"/>
                  </a:cubicBezTo>
                  <a:cubicBezTo>
                    <a:pt x="687" y="359"/>
                    <a:pt x="702" y="344"/>
                    <a:pt x="664" y="367"/>
                  </a:cubicBezTo>
                  <a:cubicBezTo>
                    <a:pt x="641" y="375"/>
                    <a:pt x="641" y="352"/>
                    <a:pt x="626" y="344"/>
                  </a:cubicBezTo>
                  <a:cubicBezTo>
                    <a:pt x="626" y="321"/>
                    <a:pt x="603" y="291"/>
                    <a:pt x="595" y="268"/>
                  </a:cubicBezTo>
                  <a:cubicBezTo>
                    <a:pt x="580" y="245"/>
                    <a:pt x="557" y="229"/>
                    <a:pt x="534" y="214"/>
                  </a:cubicBezTo>
                  <a:cubicBezTo>
                    <a:pt x="519" y="206"/>
                    <a:pt x="496" y="191"/>
                    <a:pt x="481" y="176"/>
                  </a:cubicBezTo>
                  <a:cubicBezTo>
                    <a:pt x="473" y="161"/>
                    <a:pt x="435" y="130"/>
                    <a:pt x="435" y="122"/>
                  </a:cubicBezTo>
                  <a:cubicBezTo>
                    <a:pt x="420" y="122"/>
                    <a:pt x="382" y="168"/>
                    <a:pt x="366" y="176"/>
                  </a:cubicBezTo>
                  <a:cubicBezTo>
                    <a:pt x="351" y="183"/>
                    <a:pt x="305" y="222"/>
                    <a:pt x="297" y="206"/>
                  </a:cubicBezTo>
                  <a:cubicBezTo>
                    <a:pt x="290" y="191"/>
                    <a:pt x="290" y="176"/>
                    <a:pt x="290" y="153"/>
                  </a:cubicBezTo>
                  <a:cubicBezTo>
                    <a:pt x="290" y="145"/>
                    <a:pt x="244" y="153"/>
                    <a:pt x="236" y="153"/>
                  </a:cubicBezTo>
                  <a:cubicBezTo>
                    <a:pt x="229" y="153"/>
                    <a:pt x="221" y="77"/>
                    <a:pt x="213" y="69"/>
                  </a:cubicBezTo>
                  <a:cubicBezTo>
                    <a:pt x="190" y="39"/>
                    <a:pt x="160" y="23"/>
                    <a:pt x="137" y="0"/>
                  </a:cubicBezTo>
                  <a:lnTo>
                    <a:pt x="137" y="0"/>
                  </a:lnTo>
                  <a:cubicBezTo>
                    <a:pt x="122" y="16"/>
                    <a:pt x="99" y="31"/>
                    <a:pt x="91" y="54"/>
                  </a:cubicBezTo>
                  <a:cubicBezTo>
                    <a:pt x="91" y="84"/>
                    <a:pt x="99" y="115"/>
                    <a:pt x="114" y="145"/>
                  </a:cubicBezTo>
                  <a:cubicBezTo>
                    <a:pt x="129" y="176"/>
                    <a:pt x="175" y="199"/>
                    <a:pt x="183" y="237"/>
                  </a:cubicBezTo>
                  <a:cubicBezTo>
                    <a:pt x="183" y="260"/>
                    <a:pt x="137" y="260"/>
                    <a:pt x="129" y="275"/>
                  </a:cubicBezTo>
                  <a:cubicBezTo>
                    <a:pt x="107" y="298"/>
                    <a:pt x="114" y="336"/>
                    <a:pt x="91" y="359"/>
                  </a:cubicBezTo>
                  <a:cubicBezTo>
                    <a:pt x="68" y="390"/>
                    <a:pt x="30" y="405"/>
                    <a:pt x="0" y="428"/>
                  </a:cubicBezTo>
                  <a:lnTo>
                    <a:pt x="0" y="428"/>
                  </a:lnTo>
                  <a:cubicBezTo>
                    <a:pt x="7" y="451"/>
                    <a:pt x="0" y="466"/>
                    <a:pt x="7" y="481"/>
                  </a:cubicBezTo>
                  <a:cubicBezTo>
                    <a:pt x="15" y="489"/>
                    <a:pt x="23" y="489"/>
                    <a:pt x="30" y="489"/>
                  </a:cubicBezTo>
                  <a:lnTo>
                    <a:pt x="30" y="489"/>
                  </a:lnTo>
                  <a:cubicBezTo>
                    <a:pt x="61" y="497"/>
                    <a:pt x="91" y="489"/>
                    <a:pt x="114" y="497"/>
                  </a:cubicBezTo>
                  <a:cubicBezTo>
                    <a:pt x="137" y="504"/>
                    <a:pt x="152" y="520"/>
                    <a:pt x="168" y="535"/>
                  </a:cubicBezTo>
                  <a:cubicBezTo>
                    <a:pt x="175" y="543"/>
                    <a:pt x="168" y="558"/>
                    <a:pt x="175" y="573"/>
                  </a:cubicBezTo>
                  <a:cubicBezTo>
                    <a:pt x="175" y="573"/>
                    <a:pt x="190" y="665"/>
                    <a:pt x="198" y="672"/>
                  </a:cubicBezTo>
                  <a:cubicBezTo>
                    <a:pt x="206" y="672"/>
                    <a:pt x="252" y="688"/>
                    <a:pt x="252" y="688"/>
                  </a:cubicBezTo>
                  <a:cubicBezTo>
                    <a:pt x="252" y="703"/>
                    <a:pt x="244" y="718"/>
                    <a:pt x="252" y="733"/>
                  </a:cubicBezTo>
                  <a:cubicBezTo>
                    <a:pt x="259" y="741"/>
                    <a:pt x="290" y="733"/>
                    <a:pt x="290" y="749"/>
                  </a:cubicBezTo>
                  <a:cubicBezTo>
                    <a:pt x="290" y="772"/>
                    <a:pt x="244" y="779"/>
                    <a:pt x="244" y="802"/>
                  </a:cubicBezTo>
                  <a:cubicBezTo>
                    <a:pt x="252" y="840"/>
                    <a:pt x="290" y="871"/>
                    <a:pt x="313" y="909"/>
                  </a:cubicBezTo>
                  <a:lnTo>
                    <a:pt x="313" y="909"/>
                  </a:lnTo>
                  <a:cubicBezTo>
                    <a:pt x="328" y="917"/>
                    <a:pt x="343" y="932"/>
                    <a:pt x="359" y="932"/>
                  </a:cubicBezTo>
                  <a:cubicBezTo>
                    <a:pt x="412" y="917"/>
                    <a:pt x="458" y="863"/>
                    <a:pt x="511" y="863"/>
                  </a:cubicBezTo>
                  <a:cubicBezTo>
                    <a:pt x="542" y="863"/>
                    <a:pt x="565" y="902"/>
                    <a:pt x="557" y="925"/>
                  </a:cubicBezTo>
                  <a:cubicBezTo>
                    <a:pt x="549" y="970"/>
                    <a:pt x="488" y="986"/>
                    <a:pt x="481" y="1031"/>
                  </a:cubicBezTo>
                  <a:cubicBezTo>
                    <a:pt x="473" y="1047"/>
                    <a:pt x="557" y="1115"/>
                    <a:pt x="572" y="1131"/>
                  </a:cubicBezTo>
                  <a:lnTo>
                    <a:pt x="572" y="1131"/>
                  </a:lnTo>
                  <a:cubicBezTo>
                    <a:pt x="611" y="1100"/>
                    <a:pt x="657" y="1070"/>
                    <a:pt x="702" y="1047"/>
                  </a:cubicBezTo>
                  <a:cubicBezTo>
                    <a:pt x="740" y="1031"/>
                    <a:pt x="763" y="1001"/>
                    <a:pt x="779" y="970"/>
                  </a:cubicBezTo>
                  <a:lnTo>
                    <a:pt x="779" y="970"/>
                  </a:lnTo>
                  <a:cubicBezTo>
                    <a:pt x="771" y="932"/>
                    <a:pt x="771" y="932"/>
                    <a:pt x="771" y="932"/>
                  </a:cubicBezTo>
                  <a:cubicBezTo>
                    <a:pt x="771" y="925"/>
                    <a:pt x="771" y="909"/>
                    <a:pt x="771" y="909"/>
                  </a:cubicBezTo>
                  <a:cubicBezTo>
                    <a:pt x="771" y="902"/>
                    <a:pt x="771" y="902"/>
                    <a:pt x="771" y="902"/>
                  </a:cubicBezTo>
                  <a:cubicBezTo>
                    <a:pt x="779" y="902"/>
                    <a:pt x="779" y="886"/>
                    <a:pt x="771" y="879"/>
                  </a:cubicBezTo>
                  <a:cubicBezTo>
                    <a:pt x="771" y="871"/>
                    <a:pt x="771" y="871"/>
                    <a:pt x="763" y="863"/>
                  </a:cubicBezTo>
                  <a:cubicBezTo>
                    <a:pt x="756" y="848"/>
                    <a:pt x="748" y="825"/>
                    <a:pt x="763" y="818"/>
                  </a:cubicBezTo>
                  <a:lnTo>
                    <a:pt x="771" y="810"/>
                  </a:lnTo>
                  <a:cubicBezTo>
                    <a:pt x="771" y="802"/>
                    <a:pt x="771" y="802"/>
                    <a:pt x="771" y="795"/>
                  </a:cubicBezTo>
                  <a:lnTo>
                    <a:pt x="771" y="795"/>
                  </a:lnTo>
                  <a:lnTo>
                    <a:pt x="771" y="787"/>
                  </a:lnTo>
                  <a:cubicBezTo>
                    <a:pt x="756" y="718"/>
                    <a:pt x="756" y="718"/>
                    <a:pt x="756" y="718"/>
                  </a:cubicBezTo>
                  <a:cubicBezTo>
                    <a:pt x="756" y="711"/>
                    <a:pt x="763" y="688"/>
                    <a:pt x="748" y="688"/>
                  </a:cubicBezTo>
                  <a:cubicBezTo>
                    <a:pt x="748" y="650"/>
                    <a:pt x="740" y="650"/>
                    <a:pt x="763" y="619"/>
                  </a:cubicBezTo>
                  <a:cubicBezTo>
                    <a:pt x="786" y="596"/>
                    <a:pt x="786" y="573"/>
                    <a:pt x="756" y="550"/>
                  </a:cubicBezTo>
                  <a:cubicBezTo>
                    <a:pt x="756" y="535"/>
                    <a:pt x="763" y="527"/>
                    <a:pt x="763" y="504"/>
                  </a:cubicBezTo>
                  <a:cubicBezTo>
                    <a:pt x="763" y="489"/>
                    <a:pt x="748" y="481"/>
                    <a:pt x="748" y="466"/>
                  </a:cubicBezTo>
                  <a:cubicBezTo>
                    <a:pt x="748" y="443"/>
                    <a:pt x="794" y="428"/>
                    <a:pt x="794" y="39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91" name="Freeform 79">
              <a:extLst>
                <a:ext uri="{FF2B5EF4-FFF2-40B4-BE49-F238E27FC236}">
                  <a16:creationId xmlns:a16="http://schemas.microsoft.com/office/drawing/2014/main" id="{A31A64F5-FD5C-4823-9DFD-A886C2F7C80C}"/>
                </a:ext>
              </a:extLst>
            </p:cNvPr>
            <p:cNvSpPr>
              <a:spLocks noChangeArrowheads="1"/>
            </p:cNvSpPr>
            <p:nvPr/>
          </p:nvSpPr>
          <p:spPr bwMode="auto">
            <a:xfrm>
              <a:off x="6016233" y="8685214"/>
              <a:ext cx="96832" cy="173037"/>
            </a:xfrm>
            <a:custGeom>
              <a:avLst/>
              <a:gdLst>
                <a:gd name="T0" fmla="*/ 0 w 269"/>
                <a:gd name="T1" fmla="*/ 46 h 482"/>
                <a:gd name="T2" fmla="*/ 0 w 269"/>
                <a:gd name="T3" fmla="*/ 46 h 482"/>
                <a:gd name="T4" fmla="*/ 54 w 269"/>
                <a:gd name="T5" fmla="*/ 0 h 482"/>
                <a:gd name="T6" fmla="*/ 69 w 269"/>
                <a:gd name="T7" fmla="*/ 46 h 482"/>
                <a:gd name="T8" fmla="*/ 122 w 269"/>
                <a:gd name="T9" fmla="*/ 53 h 482"/>
                <a:gd name="T10" fmla="*/ 130 w 269"/>
                <a:gd name="T11" fmla="*/ 107 h 482"/>
                <a:gd name="T12" fmla="*/ 176 w 269"/>
                <a:gd name="T13" fmla="*/ 114 h 482"/>
                <a:gd name="T14" fmla="*/ 176 w 269"/>
                <a:gd name="T15" fmla="*/ 114 h 482"/>
                <a:gd name="T16" fmla="*/ 191 w 269"/>
                <a:gd name="T17" fmla="*/ 206 h 482"/>
                <a:gd name="T18" fmla="*/ 268 w 269"/>
                <a:gd name="T19" fmla="*/ 397 h 482"/>
                <a:gd name="T20" fmla="*/ 214 w 269"/>
                <a:gd name="T21" fmla="*/ 481 h 482"/>
                <a:gd name="T22" fmla="*/ 214 w 269"/>
                <a:gd name="T23" fmla="*/ 481 h 482"/>
                <a:gd name="T24" fmla="*/ 176 w 269"/>
                <a:gd name="T25" fmla="*/ 428 h 482"/>
                <a:gd name="T26" fmla="*/ 107 w 269"/>
                <a:gd name="T27" fmla="*/ 351 h 482"/>
                <a:gd name="T28" fmla="*/ 0 w 269"/>
                <a:gd name="T29" fmla="*/ 183 h 482"/>
                <a:gd name="T30" fmla="*/ 31 w 269"/>
                <a:gd name="T31" fmla="*/ 145 h 482"/>
                <a:gd name="T32" fmla="*/ 0 w 269"/>
                <a:gd name="T33" fmla="*/ 4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 h="482">
                  <a:moveTo>
                    <a:pt x="0" y="46"/>
                  </a:moveTo>
                  <a:lnTo>
                    <a:pt x="0" y="46"/>
                  </a:lnTo>
                  <a:cubicBezTo>
                    <a:pt x="16" y="30"/>
                    <a:pt x="31" y="0"/>
                    <a:pt x="54" y="0"/>
                  </a:cubicBezTo>
                  <a:cubicBezTo>
                    <a:pt x="69" y="0"/>
                    <a:pt x="61" y="30"/>
                    <a:pt x="69" y="46"/>
                  </a:cubicBezTo>
                  <a:cubicBezTo>
                    <a:pt x="84" y="53"/>
                    <a:pt x="107" y="46"/>
                    <a:pt x="122" y="53"/>
                  </a:cubicBezTo>
                  <a:cubicBezTo>
                    <a:pt x="130" y="68"/>
                    <a:pt x="122" y="91"/>
                    <a:pt x="130" y="107"/>
                  </a:cubicBezTo>
                  <a:cubicBezTo>
                    <a:pt x="145" y="114"/>
                    <a:pt x="161" y="114"/>
                    <a:pt x="176" y="114"/>
                  </a:cubicBezTo>
                  <a:lnTo>
                    <a:pt x="176" y="114"/>
                  </a:lnTo>
                  <a:cubicBezTo>
                    <a:pt x="184" y="145"/>
                    <a:pt x="176" y="175"/>
                    <a:pt x="191" y="206"/>
                  </a:cubicBezTo>
                  <a:cubicBezTo>
                    <a:pt x="207" y="267"/>
                    <a:pt x="260" y="328"/>
                    <a:pt x="268" y="397"/>
                  </a:cubicBezTo>
                  <a:cubicBezTo>
                    <a:pt x="268" y="428"/>
                    <a:pt x="230" y="450"/>
                    <a:pt x="214" y="481"/>
                  </a:cubicBezTo>
                  <a:lnTo>
                    <a:pt x="214" y="481"/>
                  </a:lnTo>
                  <a:cubicBezTo>
                    <a:pt x="207" y="466"/>
                    <a:pt x="191" y="443"/>
                    <a:pt x="176" y="428"/>
                  </a:cubicBezTo>
                  <a:cubicBezTo>
                    <a:pt x="153" y="397"/>
                    <a:pt x="122" y="374"/>
                    <a:pt x="107" y="351"/>
                  </a:cubicBezTo>
                  <a:cubicBezTo>
                    <a:pt x="69" y="298"/>
                    <a:pt x="23" y="244"/>
                    <a:pt x="0" y="183"/>
                  </a:cubicBezTo>
                  <a:cubicBezTo>
                    <a:pt x="0" y="168"/>
                    <a:pt x="31" y="160"/>
                    <a:pt x="31" y="145"/>
                  </a:cubicBezTo>
                  <a:cubicBezTo>
                    <a:pt x="31" y="107"/>
                    <a:pt x="8" y="76"/>
                    <a:pt x="0" y="46"/>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92" name="Freeform 80">
              <a:extLst>
                <a:ext uri="{FF2B5EF4-FFF2-40B4-BE49-F238E27FC236}">
                  <a16:creationId xmlns:a16="http://schemas.microsoft.com/office/drawing/2014/main" id="{4BDD1ED3-037B-4A0F-824B-33494F734566}"/>
                </a:ext>
              </a:extLst>
            </p:cNvPr>
            <p:cNvSpPr>
              <a:spLocks noChangeArrowheads="1"/>
            </p:cNvSpPr>
            <p:nvPr/>
          </p:nvSpPr>
          <p:spPr bwMode="auto">
            <a:xfrm>
              <a:off x="6095603" y="8689976"/>
              <a:ext cx="112706" cy="138113"/>
            </a:xfrm>
            <a:custGeom>
              <a:avLst/>
              <a:gdLst>
                <a:gd name="T0" fmla="*/ 236 w 313"/>
                <a:gd name="T1" fmla="*/ 23 h 383"/>
                <a:gd name="T2" fmla="*/ 236 w 313"/>
                <a:gd name="T3" fmla="*/ 23 h 383"/>
                <a:gd name="T4" fmla="*/ 243 w 313"/>
                <a:gd name="T5" fmla="*/ 76 h 383"/>
                <a:gd name="T6" fmla="*/ 266 w 313"/>
                <a:gd name="T7" fmla="*/ 84 h 383"/>
                <a:gd name="T8" fmla="*/ 266 w 313"/>
                <a:gd name="T9" fmla="*/ 84 h 383"/>
                <a:gd name="T10" fmla="*/ 304 w 313"/>
                <a:gd name="T11" fmla="*/ 168 h 383"/>
                <a:gd name="T12" fmla="*/ 304 w 313"/>
                <a:gd name="T13" fmla="*/ 367 h 383"/>
                <a:gd name="T14" fmla="*/ 304 w 313"/>
                <a:gd name="T15" fmla="*/ 367 h 383"/>
                <a:gd name="T16" fmla="*/ 259 w 313"/>
                <a:gd name="T17" fmla="*/ 367 h 383"/>
                <a:gd name="T18" fmla="*/ 281 w 313"/>
                <a:gd name="T19" fmla="*/ 336 h 383"/>
                <a:gd name="T20" fmla="*/ 251 w 313"/>
                <a:gd name="T21" fmla="*/ 306 h 383"/>
                <a:gd name="T22" fmla="*/ 151 w 313"/>
                <a:gd name="T23" fmla="*/ 199 h 383"/>
                <a:gd name="T24" fmla="*/ 137 w 313"/>
                <a:gd name="T25" fmla="*/ 252 h 383"/>
                <a:gd name="T26" fmla="*/ 76 w 313"/>
                <a:gd name="T27" fmla="*/ 183 h 383"/>
                <a:gd name="T28" fmla="*/ 0 w 313"/>
                <a:gd name="T29" fmla="*/ 76 h 383"/>
                <a:gd name="T30" fmla="*/ 0 w 313"/>
                <a:gd name="T31" fmla="*/ 76 h 383"/>
                <a:gd name="T32" fmla="*/ 30 w 313"/>
                <a:gd name="T33" fmla="*/ 8 h 383"/>
                <a:gd name="T34" fmla="*/ 122 w 313"/>
                <a:gd name="T35" fmla="*/ 38 h 383"/>
                <a:gd name="T36" fmla="*/ 236 w 313"/>
                <a:gd name="T37" fmla="*/ 2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3" h="383">
                  <a:moveTo>
                    <a:pt x="236" y="23"/>
                  </a:moveTo>
                  <a:lnTo>
                    <a:pt x="236" y="23"/>
                  </a:lnTo>
                  <a:cubicBezTo>
                    <a:pt x="243" y="46"/>
                    <a:pt x="236" y="61"/>
                    <a:pt x="243" y="76"/>
                  </a:cubicBezTo>
                  <a:cubicBezTo>
                    <a:pt x="251" y="84"/>
                    <a:pt x="259" y="84"/>
                    <a:pt x="266" y="84"/>
                  </a:cubicBezTo>
                  <a:lnTo>
                    <a:pt x="266" y="84"/>
                  </a:lnTo>
                  <a:cubicBezTo>
                    <a:pt x="281" y="115"/>
                    <a:pt x="297" y="138"/>
                    <a:pt x="304" y="168"/>
                  </a:cubicBezTo>
                  <a:cubicBezTo>
                    <a:pt x="312" y="237"/>
                    <a:pt x="304" y="298"/>
                    <a:pt x="304" y="367"/>
                  </a:cubicBezTo>
                  <a:lnTo>
                    <a:pt x="304" y="367"/>
                  </a:lnTo>
                  <a:cubicBezTo>
                    <a:pt x="289" y="367"/>
                    <a:pt x="274" y="382"/>
                    <a:pt x="259" y="367"/>
                  </a:cubicBezTo>
                  <a:cubicBezTo>
                    <a:pt x="251" y="359"/>
                    <a:pt x="281" y="351"/>
                    <a:pt x="281" y="336"/>
                  </a:cubicBezTo>
                  <a:cubicBezTo>
                    <a:pt x="274" y="328"/>
                    <a:pt x="259" y="321"/>
                    <a:pt x="251" y="306"/>
                  </a:cubicBezTo>
                  <a:cubicBezTo>
                    <a:pt x="220" y="275"/>
                    <a:pt x="197" y="222"/>
                    <a:pt x="151" y="199"/>
                  </a:cubicBezTo>
                  <a:cubicBezTo>
                    <a:pt x="137" y="191"/>
                    <a:pt x="159" y="260"/>
                    <a:pt x="137" y="252"/>
                  </a:cubicBezTo>
                  <a:cubicBezTo>
                    <a:pt x="107" y="245"/>
                    <a:pt x="99" y="206"/>
                    <a:pt x="76" y="183"/>
                  </a:cubicBezTo>
                  <a:cubicBezTo>
                    <a:pt x="46" y="153"/>
                    <a:pt x="23" y="115"/>
                    <a:pt x="0" y="76"/>
                  </a:cubicBezTo>
                  <a:lnTo>
                    <a:pt x="0" y="76"/>
                  </a:lnTo>
                  <a:cubicBezTo>
                    <a:pt x="8" y="53"/>
                    <a:pt x="8" y="15"/>
                    <a:pt x="30" y="8"/>
                  </a:cubicBezTo>
                  <a:cubicBezTo>
                    <a:pt x="61" y="0"/>
                    <a:pt x="91" y="38"/>
                    <a:pt x="122" y="38"/>
                  </a:cubicBezTo>
                  <a:cubicBezTo>
                    <a:pt x="159" y="46"/>
                    <a:pt x="197" y="31"/>
                    <a:pt x="236" y="23"/>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93" name="Freeform 81">
              <a:extLst>
                <a:ext uri="{FF2B5EF4-FFF2-40B4-BE49-F238E27FC236}">
                  <a16:creationId xmlns:a16="http://schemas.microsoft.com/office/drawing/2014/main" id="{5F079819-4054-4FFF-953B-D7A567D95E44}"/>
                </a:ext>
              </a:extLst>
            </p:cNvPr>
            <p:cNvSpPr>
              <a:spLocks noChangeArrowheads="1"/>
            </p:cNvSpPr>
            <p:nvPr/>
          </p:nvSpPr>
          <p:spPr bwMode="auto">
            <a:xfrm>
              <a:off x="6190847" y="8720138"/>
              <a:ext cx="101593" cy="163512"/>
            </a:xfrm>
            <a:custGeom>
              <a:avLst/>
              <a:gdLst>
                <a:gd name="T0" fmla="*/ 0 w 284"/>
                <a:gd name="T1" fmla="*/ 0 h 452"/>
                <a:gd name="T2" fmla="*/ 0 w 284"/>
                <a:gd name="T3" fmla="*/ 0 h 452"/>
                <a:gd name="T4" fmla="*/ 84 w 284"/>
                <a:gd name="T5" fmla="*/ 8 h 452"/>
                <a:gd name="T6" fmla="*/ 138 w 284"/>
                <a:gd name="T7" fmla="*/ 46 h 452"/>
                <a:gd name="T8" fmla="*/ 145 w 284"/>
                <a:gd name="T9" fmla="*/ 84 h 452"/>
                <a:gd name="T10" fmla="*/ 168 w 284"/>
                <a:gd name="T11" fmla="*/ 183 h 452"/>
                <a:gd name="T12" fmla="*/ 222 w 284"/>
                <a:gd name="T13" fmla="*/ 199 h 452"/>
                <a:gd name="T14" fmla="*/ 222 w 284"/>
                <a:gd name="T15" fmla="*/ 244 h 452"/>
                <a:gd name="T16" fmla="*/ 260 w 284"/>
                <a:gd name="T17" fmla="*/ 260 h 452"/>
                <a:gd name="T18" fmla="*/ 214 w 284"/>
                <a:gd name="T19" fmla="*/ 313 h 452"/>
                <a:gd name="T20" fmla="*/ 283 w 284"/>
                <a:gd name="T21" fmla="*/ 420 h 452"/>
                <a:gd name="T22" fmla="*/ 283 w 284"/>
                <a:gd name="T23" fmla="*/ 420 h 452"/>
                <a:gd name="T24" fmla="*/ 183 w 284"/>
                <a:gd name="T25" fmla="*/ 451 h 452"/>
                <a:gd name="T26" fmla="*/ 92 w 284"/>
                <a:gd name="T27" fmla="*/ 451 h 452"/>
                <a:gd name="T28" fmla="*/ 92 w 284"/>
                <a:gd name="T29" fmla="*/ 451 h 452"/>
                <a:gd name="T30" fmla="*/ 61 w 284"/>
                <a:gd name="T31" fmla="*/ 405 h 452"/>
                <a:gd name="T32" fmla="*/ 99 w 284"/>
                <a:gd name="T33" fmla="*/ 351 h 452"/>
                <a:gd name="T34" fmla="*/ 92 w 284"/>
                <a:gd name="T35" fmla="*/ 275 h 452"/>
                <a:gd name="T36" fmla="*/ 38 w 284"/>
                <a:gd name="T37" fmla="*/ 283 h 452"/>
                <a:gd name="T38" fmla="*/ 38 w 284"/>
                <a:gd name="T39" fmla="*/ 283 h 452"/>
                <a:gd name="T40" fmla="*/ 38 w 284"/>
                <a:gd name="T41" fmla="*/ 84 h 452"/>
                <a:gd name="T42" fmla="*/ 0 w 284"/>
                <a:gd name="T43"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4" h="452">
                  <a:moveTo>
                    <a:pt x="0" y="0"/>
                  </a:moveTo>
                  <a:lnTo>
                    <a:pt x="0" y="0"/>
                  </a:lnTo>
                  <a:cubicBezTo>
                    <a:pt x="31" y="8"/>
                    <a:pt x="61" y="0"/>
                    <a:pt x="84" y="8"/>
                  </a:cubicBezTo>
                  <a:cubicBezTo>
                    <a:pt x="107" y="15"/>
                    <a:pt x="122" y="31"/>
                    <a:pt x="138" y="46"/>
                  </a:cubicBezTo>
                  <a:cubicBezTo>
                    <a:pt x="145" y="54"/>
                    <a:pt x="138" y="69"/>
                    <a:pt x="145" y="84"/>
                  </a:cubicBezTo>
                  <a:cubicBezTo>
                    <a:pt x="145" y="84"/>
                    <a:pt x="160" y="176"/>
                    <a:pt x="168" y="183"/>
                  </a:cubicBezTo>
                  <a:cubicBezTo>
                    <a:pt x="176" y="183"/>
                    <a:pt x="222" y="199"/>
                    <a:pt x="222" y="199"/>
                  </a:cubicBezTo>
                  <a:cubicBezTo>
                    <a:pt x="222" y="214"/>
                    <a:pt x="214" y="229"/>
                    <a:pt x="222" y="244"/>
                  </a:cubicBezTo>
                  <a:cubicBezTo>
                    <a:pt x="229" y="252"/>
                    <a:pt x="260" y="244"/>
                    <a:pt x="260" y="260"/>
                  </a:cubicBezTo>
                  <a:cubicBezTo>
                    <a:pt x="260" y="283"/>
                    <a:pt x="214" y="290"/>
                    <a:pt x="214" y="313"/>
                  </a:cubicBezTo>
                  <a:cubicBezTo>
                    <a:pt x="222" y="351"/>
                    <a:pt x="260" y="382"/>
                    <a:pt x="283" y="420"/>
                  </a:cubicBezTo>
                  <a:lnTo>
                    <a:pt x="283" y="420"/>
                  </a:lnTo>
                  <a:cubicBezTo>
                    <a:pt x="252" y="428"/>
                    <a:pt x="222" y="443"/>
                    <a:pt x="183" y="451"/>
                  </a:cubicBezTo>
                  <a:cubicBezTo>
                    <a:pt x="153" y="451"/>
                    <a:pt x="122" y="451"/>
                    <a:pt x="92" y="451"/>
                  </a:cubicBezTo>
                  <a:lnTo>
                    <a:pt x="92" y="451"/>
                  </a:lnTo>
                  <a:cubicBezTo>
                    <a:pt x="77" y="436"/>
                    <a:pt x="61" y="420"/>
                    <a:pt x="61" y="405"/>
                  </a:cubicBezTo>
                  <a:cubicBezTo>
                    <a:pt x="61" y="382"/>
                    <a:pt x="92" y="374"/>
                    <a:pt x="99" y="351"/>
                  </a:cubicBezTo>
                  <a:cubicBezTo>
                    <a:pt x="99" y="321"/>
                    <a:pt x="107" y="290"/>
                    <a:pt x="92" y="275"/>
                  </a:cubicBezTo>
                  <a:cubicBezTo>
                    <a:pt x="77" y="260"/>
                    <a:pt x="54" y="275"/>
                    <a:pt x="38" y="283"/>
                  </a:cubicBezTo>
                  <a:lnTo>
                    <a:pt x="38" y="283"/>
                  </a:lnTo>
                  <a:cubicBezTo>
                    <a:pt x="38" y="214"/>
                    <a:pt x="46" y="153"/>
                    <a:pt x="38" y="84"/>
                  </a:cubicBezTo>
                  <a:cubicBezTo>
                    <a:pt x="31" y="54"/>
                    <a:pt x="15" y="31"/>
                    <a:pt x="0"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94" name="Freeform 82">
              <a:extLst>
                <a:ext uri="{FF2B5EF4-FFF2-40B4-BE49-F238E27FC236}">
                  <a16:creationId xmlns:a16="http://schemas.microsoft.com/office/drawing/2014/main" id="{3C33676C-D85C-4C0C-A0CB-0C393199C97F}"/>
                </a:ext>
              </a:extLst>
            </p:cNvPr>
            <p:cNvSpPr>
              <a:spLocks noChangeArrowheads="1"/>
            </p:cNvSpPr>
            <p:nvPr/>
          </p:nvSpPr>
          <p:spPr bwMode="auto">
            <a:xfrm>
              <a:off x="6079730" y="8718551"/>
              <a:ext cx="150803" cy="231775"/>
            </a:xfrm>
            <a:custGeom>
              <a:avLst/>
              <a:gdLst>
                <a:gd name="T0" fmla="*/ 0 w 420"/>
                <a:gd name="T1" fmla="*/ 23 h 643"/>
                <a:gd name="T2" fmla="*/ 0 w 420"/>
                <a:gd name="T3" fmla="*/ 23 h 643"/>
                <a:gd name="T4" fmla="*/ 46 w 420"/>
                <a:gd name="T5" fmla="*/ 0 h 643"/>
                <a:gd name="T6" fmla="*/ 46 w 420"/>
                <a:gd name="T7" fmla="*/ 0 h 643"/>
                <a:gd name="T8" fmla="*/ 122 w 420"/>
                <a:gd name="T9" fmla="*/ 107 h 643"/>
                <a:gd name="T10" fmla="*/ 183 w 420"/>
                <a:gd name="T11" fmla="*/ 176 h 643"/>
                <a:gd name="T12" fmla="*/ 197 w 420"/>
                <a:gd name="T13" fmla="*/ 123 h 643"/>
                <a:gd name="T14" fmla="*/ 297 w 420"/>
                <a:gd name="T15" fmla="*/ 230 h 643"/>
                <a:gd name="T16" fmla="*/ 327 w 420"/>
                <a:gd name="T17" fmla="*/ 260 h 643"/>
                <a:gd name="T18" fmla="*/ 305 w 420"/>
                <a:gd name="T19" fmla="*/ 291 h 643"/>
                <a:gd name="T20" fmla="*/ 350 w 420"/>
                <a:gd name="T21" fmla="*/ 291 h 643"/>
                <a:gd name="T22" fmla="*/ 350 w 420"/>
                <a:gd name="T23" fmla="*/ 291 h 643"/>
                <a:gd name="T24" fmla="*/ 404 w 420"/>
                <a:gd name="T25" fmla="*/ 283 h 643"/>
                <a:gd name="T26" fmla="*/ 411 w 420"/>
                <a:gd name="T27" fmla="*/ 359 h 643"/>
                <a:gd name="T28" fmla="*/ 373 w 420"/>
                <a:gd name="T29" fmla="*/ 413 h 643"/>
                <a:gd name="T30" fmla="*/ 404 w 420"/>
                <a:gd name="T31" fmla="*/ 459 h 643"/>
                <a:gd name="T32" fmla="*/ 404 w 420"/>
                <a:gd name="T33" fmla="*/ 459 h 643"/>
                <a:gd name="T34" fmla="*/ 343 w 420"/>
                <a:gd name="T35" fmla="*/ 535 h 643"/>
                <a:gd name="T36" fmla="*/ 389 w 420"/>
                <a:gd name="T37" fmla="*/ 581 h 643"/>
                <a:gd name="T38" fmla="*/ 350 w 420"/>
                <a:gd name="T39" fmla="*/ 642 h 643"/>
                <a:gd name="T40" fmla="*/ 350 w 420"/>
                <a:gd name="T41" fmla="*/ 642 h 643"/>
                <a:gd name="T42" fmla="*/ 274 w 420"/>
                <a:gd name="T43" fmla="*/ 611 h 643"/>
                <a:gd name="T44" fmla="*/ 160 w 420"/>
                <a:gd name="T45" fmla="*/ 627 h 643"/>
                <a:gd name="T46" fmla="*/ 160 w 420"/>
                <a:gd name="T47" fmla="*/ 627 h 643"/>
                <a:gd name="T48" fmla="*/ 69 w 420"/>
                <a:gd name="T49" fmla="*/ 535 h 643"/>
                <a:gd name="T50" fmla="*/ 38 w 420"/>
                <a:gd name="T51" fmla="*/ 390 h 643"/>
                <a:gd name="T52" fmla="*/ 38 w 420"/>
                <a:gd name="T53" fmla="*/ 390 h 643"/>
                <a:gd name="T54" fmla="*/ 92 w 420"/>
                <a:gd name="T55" fmla="*/ 306 h 643"/>
                <a:gd name="T56" fmla="*/ 15 w 420"/>
                <a:gd name="T57" fmla="*/ 115 h 643"/>
                <a:gd name="T58" fmla="*/ 0 w 420"/>
                <a:gd name="T59" fmla="*/ 2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0" h="643">
                  <a:moveTo>
                    <a:pt x="0" y="23"/>
                  </a:moveTo>
                  <a:lnTo>
                    <a:pt x="0" y="23"/>
                  </a:lnTo>
                  <a:cubicBezTo>
                    <a:pt x="46" y="0"/>
                    <a:pt x="46" y="0"/>
                    <a:pt x="46" y="0"/>
                  </a:cubicBezTo>
                  <a:lnTo>
                    <a:pt x="46" y="0"/>
                  </a:lnTo>
                  <a:cubicBezTo>
                    <a:pt x="69" y="39"/>
                    <a:pt x="92" y="77"/>
                    <a:pt x="122" y="107"/>
                  </a:cubicBezTo>
                  <a:cubicBezTo>
                    <a:pt x="145" y="130"/>
                    <a:pt x="153" y="169"/>
                    <a:pt x="183" y="176"/>
                  </a:cubicBezTo>
                  <a:cubicBezTo>
                    <a:pt x="205" y="184"/>
                    <a:pt x="183" y="115"/>
                    <a:pt x="197" y="123"/>
                  </a:cubicBezTo>
                  <a:cubicBezTo>
                    <a:pt x="243" y="146"/>
                    <a:pt x="266" y="199"/>
                    <a:pt x="297" y="230"/>
                  </a:cubicBezTo>
                  <a:cubicBezTo>
                    <a:pt x="305" y="245"/>
                    <a:pt x="320" y="252"/>
                    <a:pt x="327" y="260"/>
                  </a:cubicBezTo>
                  <a:cubicBezTo>
                    <a:pt x="327" y="275"/>
                    <a:pt x="297" y="283"/>
                    <a:pt x="305" y="291"/>
                  </a:cubicBezTo>
                  <a:cubicBezTo>
                    <a:pt x="320" y="306"/>
                    <a:pt x="335" y="291"/>
                    <a:pt x="350" y="291"/>
                  </a:cubicBezTo>
                  <a:lnTo>
                    <a:pt x="350" y="291"/>
                  </a:lnTo>
                  <a:cubicBezTo>
                    <a:pt x="366" y="283"/>
                    <a:pt x="389" y="268"/>
                    <a:pt x="404" y="283"/>
                  </a:cubicBezTo>
                  <a:cubicBezTo>
                    <a:pt x="419" y="298"/>
                    <a:pt x="411" y="329"/>
                    <a:pt x="411" y="359"/>
                  </a:cubicBezTo>
                  <a:cubicBezTo>
                    <a:pt x="404" y="382"/>
                    <a:pt x="373" y="390"/>
                    <a:pt x="373" y="413"/>
                  </a:cubicBezTo>
                  <a:cubicBezTo>
                    <a:pt x="373" y="428"/>
                    <a:pt x="389" y="444"/>
                    <a:pt x="404" y="459"/>
                  </a:cubicBezTo>
                  <a:lnTo>
                    <a:pt x="404" y="459"/>
                  </a:lnTo>
                  <a:cubicBezTo>
                    <a:pt x="381" y="482"/>
                    <a:pt x="350" y="505"/>
                    <a:pt x="343" y="535"/>
                  </a:cubicBezTo>
                  <a:cubicBezTo>
                    <a:pt x="343" y="550"/>
                    <a:pt x="389" y="558"/>
                    <a:pt x="389" y="581"/>
                  </a:cubicBezTo>
                  <a:cubicBezTo>
                    <a:pt x="389" y="604"/>
                    <a:pt x="366" y="627"/>
                    <a:pt x="350" y="642"/>
                  </a:cubicBezTo>
                  <a:lnTo>
                    <a:pt x="350" y="642"/>
                  </a:lnTo>
                  <a:cubicBezTo>
                    <a:pt x="320" y="634"/>
                    <a:pt x="297" y="611"/>
                    <a:pt x="274" y="611"/>
                  </a:cubicBezTo>
                  <a:cubicBezTo>
                    <a:pt x="236" y="604"/>
                    <a:pt x="197" y="619"/>
                    <a:pt x="160" y="627"/>
                  </a:cubicBezTo>
                  <a:lnTo>
                    <a:pt x="160" y="627"/>
                  </a:lnTo>
                  <a:cubicBezTo>
                    <a:pt x="130" y="596"/>
                    <a:pt x="92" y="566"/>
                    <a:pt x="69" y="535"/>
                  </a:cubicBezTo>
                  <a:cubicBezTo>
                    <a:pt x="54" y="489"/>
                    <a:pt x="54" y="436"/>
                    <a:pt x="38" y="390"/>
                  </a:cubicBezTo>
                  <a:lnTo>
                    <a:pt x="38" y="390"/>
                  </a:lnTo>
                  <a:cubicBezTo>
                    <a:pt x="54" y="359"/>
                    <a:pt x="92" y="337"/>
                    <a:pt x="92" y="306"/>
                  </a:cubicBezTo>
                  <a:cubicBezTo>
                    <a:pt x="84" y="237"/>
                    <a:pt x="31" y="176"/>
                    <a:pt x="15" y="115"/>
                  </a:cubicBezTo>
                  <a:cubicBezTo>
                    <a:pt x="0" y="84"/>
                    <a:pt x="8" y="54"/>
                    <a:pt x="0" y="23"/>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95" name="Freeform 83">
              <a:extLst>
                <a:ext uri="{FF2B5EF4-FFF2-40B4-BE49-F238E27FC236}">
                  <a16:creationId xmlns:a16="http://schemas.microsoft.com/office/drawing/2014/main" id="{C9F6B669-CE99-4558-81DA-C106AFBD22E0}"/>
                </a:ext>
              </a:extLst>
            </p:cNvPr>
            <p:cNvSpPr>
              <a:spLocks noChangeArrowheads="1"/>
            </p:cNvSpPr>
            <p:nvPr/>
          </p:nvSpPr>
          <p:spPr bwMode="auto">
            <a:xfrm>
              <a:off x="6203546" y="8855076"/>
              <a:ext cx="184138" cy="138113"/>
            </a:xfrm>
            <a:custGeom>
              <a:avLst/>
              <a:gdLst>
                <a:gd name="T0" fmla="*/ 61 w 512"/>
                <a:gd name="T1" fmla="*/ 77 h 383"/>
                <a:gd name="T2" fmla="*/ 61 w 512"/>
                <a:gd name="T3" fmla="*/ 77 h 383"/>
                <a:gd name="T4" fmla="*/ 152 w 512"/>
                <a:gd name="T5" fmla="*/ 77 h 383"/>
                <a:gd name="T6" fmla="*/ 252 w 512"/>
                <a:gd name="T7" fmla="*/ 46 h 383"/>
                <a:gd name="T8" fmla="*/ 252 w 512"/>
                <a:gd name="T9" fmla="*/ 46 h 383"/>
                <a:gd name="T10" fmla="*/ 298 w 512"/>
                <a:gd name="T11" fmla="*/ 69 h 383"/>
                <a:gd name="T12" fmla="*/ 450 w 512"/>
                <a:gd name="T13" fmla="*/ 0 h 383"/>
                <a:gd name="T14" fmla="*/ 496 w 512"/>
                <a:gd name="T15" fmla="*/ 62 h 383"/>
                <a:gd name="T16" fmla="*/ 420 w 512"/>
                <a:gd name="T17" fmla="*/ 168 h 383"/>
                <a:gd name="T18" fmla="*/ 511 w 512"/>
                <a:gd name="T19" fmla="*/ 268 h 383"/>
                <a:gd name="T20" fmla="*/ 511 w 512"/>
                <a:gd name="T21" fmla="*/ 268 h 383"/>
                <a:gd name="T22" fmla="*/ 397 w 512"/>
                <a:gd name="T23" fmla="*/ 329 h 383"/>
                <a:gd name="T24" fmla="*/ 68 w 512"/>
                <a:gd name="T25" fmla="*/ 382 h 383"/>
                <a:gd name="T26" fmla="*/ 68 w 512"/>
                <a:gd name="T27" fmla="*/ 382 h 383"/>
                <a:gd name="T28" fmla="*/ 53 w 512"/>
                <a:gd name="T29" fmla="*/ 275 h 383"/>
                <a:gd name="T30" fmla="*/ 7 w 512"/>
                <a:gd name="T31" fmla="*/ 260 h 383"/>
                <a:gd name="T32" fmla="*/ 7 w 512"/>
                <a:gd name="T33" fmla="*/ 260 h 383"/>
                <a:gd name="T34" fmla="*/ 46 w 512"/>
                <a:gd name="T35" fmla="*/ 199 h 383"/>
                <a:gd name="T36" fmla="*/ 0 w 512"/>
                <a:gd name="T37" fmla="*/ 153 h 383"/>
                <a:gd name="T38" fmla="*/ 61 w 512"/>
                <a:gd name="T39" fmla="*/ 7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2" h="383">
                  <a:moveTo>
                    <a:pt x="61" y="77"/>
                  </a:moveTo>
                  <a:lnTo>
                    <a:pt x="61" y="77"/>
                  </a:lnTo>
                  <a:cubicBezTo>
                    <a:pt x="91" y="77"/>
                    <a:pt x="122" y="77"/>
                    <a:pt x="152" y="77"/>
                  </a:cubicBezTo>
                  <a:cubicBezTo>
                    <a:pt x="191" y="69"/>
                    <a:pt x="221" y="54"/>
                    <a:pt x="252" y="46"/>
                  </a:cubicBezTo>
                  <a:lnTo>
                    <a:pt x="252" y="46"/>
                  </a:lnTo>
                  <a:cubicBezTo>
                    <a:pt x="267" y="54"/>
                    <a:pt x="282" y="69"/>
                    <a:pt x="298" y="69"/>
                  </a:cubicBezTo>
                  <a:cubicBezTo>
                    <a:pt x="351" y="54"/>
                    <a:pt x="397" y="0"/>
                    <a:pt x="450" y="0"/>
                  </a:cubicBezTo>
                  <a:cubicBezTo>
                    <a:pt x="481" y="0"/>
                    <a:pt x="504" y="39"/>
                    <a:pt x="496" y="62"/>
                  </a:cubicBezTo>
                  <a:cubicBezTo>
                    <a:pt x="488" y="107"/>
                    <a:pt x="427" y="123"/>
                    <a:pt x="420" y="168"/>
                  </a:cubicBezTo>
                  <a:cubicBezTo>
                    <a:pt x="412" y="184"/>
                    <a:pt x="496" y="252"/>
                    <a:pt x="511" y="268"/>
                  </a:cubicBezTo>
                  <a:lnTo>
                    <a:pt x="511" y="268"/>
                  </a:lnTo>
                  <a:cubicBezTo>
                    <a:pt x="473" y="291"/>
                    <a:pt x="435" y="314"/>
                    <a:pt x="397" y="329"/>
                  </a:cubicBezTo>
                  <a:cubicBezTo>
                    <a:pt x="282" y="367"/>
                    <a:pt x="160" y="344"/>
                    <a:pt x="68" y="382"/>
                  </a:cubicBezTo>
                  <a:lnTo>
                    <a:pt x="68" y="382"/>
                  </a:lnTo>
                  <a:cubicBezTo>
                    <a:pt x="61" y="344"/>
                    <a:pt x="68" y="306"/>
                    <a:pt x="53" y="275"/>
                  </a:cubicBezTo>
                  <a:cubicBezTo>
                    <a:pt x="46" y="260"/>
                    <a:pt x="23" y="268"/>
                    <a:pt x="7" y="260"/>
                  </a:cubicBezTo>
                  <a:lnTo>
                    <a:pt x="7" y="260"/>
                  </a:lnTo>
                  <a:cubicBezTo>
                    <a:pt x="23" y="245"/>
                    <a:pt x="46" y="222"/>
                    <a:pt x="46" y="199"/>
                  </a:cubicBezTo>
                  <a:cubicBezTo>
                    <a:pt x="46" y="176"/>
                    <a:pt x="0" y="168"/>
                    <a:pt x="0" y="153"/>
                  </a:cubicBezTo>
                  <a:cubicBezTo>
                    <a:pt x="7" y="123"/>
                    <a:pt x="38" y="100"/>
                    <a:pt x="61" y="77"/>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96" name="Freeform 84">
              <a:extLst>
                <a:ext uri="{FF2B5EF4-FFF2-40B4-BE49-F238E27FC236}">
                  <a16:creationId xmlns:a16="http://schemas.microsoft.com/office/drawing/2014/main" id="{03E3AA59-FAB7-49E4-BB13-D14B315E83B4}"/>
                </a:ext>
              </a:extLst>
            </p:cNvPr>
            <p:cNvSpPr>
              <a:spLocks noChangeArrowheads="1"/>
            </p:cNvSpPr>
            <p:nvPr/>
          </p:nvSpPr>
          <p:spPr bwMode="auto">
            <a:xfrm>
              <a:off x="5825746" y="8858251"/>
              <a:ext cx="174614" cy="176213"/>
            </a:xfrm>
            <a:custGeom>
              <a:avLst/>
              <a:gdLst>
                <a:gd name="T0" fmla="*/ 352 w 483"/>
                <a:gd name="T1" fmla="*/ 8 h 490"/>
                <a:gd name="T2" fmla="*/ 352 w 483"/>
                <a:gd name="T3" fmla="*/ 8 h 490"/>
                <a:gd name="T4" fmla="*/ 451 w 483"/>
                <a:gd name="T5" fmla="*/ 84 h 490"/>
                <a:gd name="T6" fmla="*/ 474 w 483"/>
                <a:gd name="T7" fmla="*/ 160 h 490"/>
                <a:gd name="T8" fmla="*/ 474 w 483"/>
                <a:gd name="T9" fmla="*/ 221 h 490"/>
                <a:gd name="T10" fmla="*/ 474 w 483"/>
                <a:gd name="T11" fmla="*/ 329 h 490"/>
                <a:gd name="T12" fmla="*/ 474 w 483"/>
                <a:gd name="T13" fmla="*/ 329 h 490"/>
                <a:gd name="T14" fmla="*/ 390 w 483"/>
                <a:gd name="T15" fmla="*/ 405 h 490"/>
                <a:gd name="T16" fmla="*/ 336 w 483"/>
                <a:gd name="T17" fmla="*/ 390 h 490"/>
                <a:gd name="T18" fmla="*/ 191 w 483"/>
                <a:gd name="T19" fmla="*/ 489 h 490"/>
                <a:gd name="T20" fmla="*/ 191 w 483"/>
                <a:gd name="T21" fmla="*/ 489 h 490"/>
                <a:gd name="T22" fmla="*/ 31 w 483"/>
                <a:gd name="T23" fmla="*/ 390 h 490"/>
                <a:gd name="T24" fmla="*/ 0 w 483"/>
                <a:gd name="T25" fmla="*/ 290 h 490"/>
                <a:gd name="T26" fmla="*/ 0 w 483"/>
                <a:gd name="T27" fmla="*/ 290 h 490"/>
                <a:gd name="T28" fmla="*/ 184 w 483"/>
                <a:gd name="T29" fmla="*/ 283 h 490"/>
                <a:gd name="T30" fmla="*/ 199 w 483"/>
                <a:gd name="T31" fmla="*/ 221 h 490"/>
                <a:gd name="T32" fmla="*/ 145 w 483"/>
                <a:gd name="T33" fmla="*/ 99 h 490"/>
                <a:gd name="T34" fmla="*/ 184 w 483"/>
                <a:gd name="T35" fmla="*/ 15 h 490"/>
                <a:gd name="T36" fmla="*/ 275 w 483"/>
                <a:gd name="T37" fmla="*/ 23 h 490"/>
                <a:gd name="T38" fmla="*/ 352 w 483"/>
                <a:gd name="T39" fmla="*/ 8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3" h="490">
                  <a:moveTo>
                    <a:pt x="352" y="8"/>
                  </a:moveTo>
                  <a:lnTo>
                    <a:pt x="352" y="8"/>
                  </a:lnTo>
                  <a:cubicBezTo>
                    <a:pt x="382" y="31"/>
                    <a:pt x="420" y="54"/>
                    <a:pt x="451" y="84"/>
                  </a:cubicBezTo>
                  <a:cubicBezTo>
                    <a:pt x="466" y="107"/>
                    <a:pt x="474" y="137"/>
                    <a:pt x="474" y="160"/>
                  </a:cubicBezTo>
                  <a:cubicBezTo>
                    <a:pt x="482" y="183"/>
                    <a:pt x="474" y="199"/>
                    <a:pt x="474" y="221"/>
                  </a:cubicBezTo>
                  <a:cubicBezTo>
                    <a:pt x="474" y="260"/>
                    <a:pt x="474" y="290"/>
                    <a:pt x="474" y="329"/>
                  </a:cubicBezTo>
                  <a:lnTo>
                    <a:pt x="474" y="329"/>
                  </a:lnTo>
                  <a:cubicBezTo>
                    <a:pt x="443" y="351"/>
                    <a:pt x="420" y="390"/>
                    <a:pt x="390" y="405"/>
                  </a:cubicBezTo>
                  <a:cubicBezTo>
                    <a:pt x="374" y="412"/>
                    <a:pt x="352" y="382"/>
                    <a:pt x="336" y="390"/>
                  </a:cubicBezTo>
                  <a:cubicBezTo>
                    <a:pt x="290" y="405"/>
                    <a:pt x="229" y="466"/>
                    <a:pt x="191" y="489"/>
                  </a:cubicBezTo>
                  <a:lnTo>
                    <a:pt x="191" y="489"/>
                  </a:lnTo>
                  <a:cubicBezTo>
                    <a:pt x="130" y="466"/>
                    <a:pt x="61" y="481"/>
                    <a:pt x="31" y="390"/>
                  </a:cubicBezTo>
                  <a:cubicBezTo>
                    <a:pt x="23" y="367"/>
                    <a:pt x="15" y="336"/>
                    <a:pt x="0" y="290"/>
                  </a:cubicBezTo>
                  <a:lnTo>
                    <a:pt x="0" y="290"/>
                  </a:lnTo>
                  <a:cubicBezTo>
                    <a:pt x="46" y="290"/>
                    <a:pt x="138" y="298"/>
                    <a:pt x="184" y="283"/>
                  </a:cubicBezTo>
                  <a:cubicBezTo>
                    <a:pt x="199" y="275"/>
                    <a:pt x="207" y="244"/>
                    <a:pt x="199" y="221"/>
                  </a:cubicBezTo>
                  <a:cubicBezTo>
                    <a:pt x="191" y="176"/>
                    <a:pt x="153" y="145"/>
                    <a:pt x="145" y="99"/>
                  </a:cubicBezTo>
                  <a:cubicBezTo>
                    <a:pt x="145" y="69"/>
                    <a:pt x="153" y="31"/>
                    <a:pt x="184" y="15"/>
                  </a:cubicBezTo>
                  <a:cubicBezTo>
                    <a:pt x="207" y="0"/>
                    <a:pt x="245" y="23"/>
                    <a:pt x="275" y="23"/>
                  </a:cubicBezTo>
                  <a:cubicBezTo>
                    <a:pt x="306" y="23"/>
                    <a:pt x="329" y="8"/>
                    <a:pt x="352" y="8"/>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97" name="Freeform 85">
              <a:extLst>
                <a:ext uri="{FF2B5EF4-FFF2-40B4-BE49-F238E27FC236}">
                  <a16:creationId xmlns:a16="http://schemas.microsoft.com/office/drawing/2014/main" id="{C63C4931-24CF-415A-AFDB-603F56E43024}"/>
                </a:ext>
              </a:extLst>
            </p:cNvPr>
            <p:cNvSpPr>
              <a:spLocks noChangeArrowheads="1"/>
            </p:cNvSpPr>
            <p:nvPr/>
          </p:nvSpPr>
          <p:spPr bwMode="auto">
            <a:xfrm>
              <a:off x="5930514" y="8686800"/>
              <a:ext cx="206362" cy="300038"/>
            </a:xfrm>
            <a:custGeom>
              <a:avLst/>
              <a:gdLst>
                <a:gd name="T0" fmla="*/ 237 w 574"/>
                <a:gd name="T1" fmla="*/ 39 h 834"/>
                <a:gd name="T2" fmla="*/ 237 w 574"/>
                <a:gd name="T3" fmla="*/ 39 h 834"/>
                <a:gd name="T4" fmla="*/ 268 w 574"/>
                <a:gd name="T5" fmla="*/ 138 h 834"/>
                <a:gd name="T6" fmla="*/ 237 w 574"/>
                <a:gd name="T7" fmla="*/ 176 h 834"/>
                <a:gd name="T8" fmla="*/ 344 w 574"/>
                <a:gd name="T9" fmla="*/ 344 h 834"/>
                <a:gd name="T10" fmla="*/ 413 w 574"/>
                <a:gd name="T11" fmla="*/ 421 h 834"/>
                <a:gd name="T12" fmla="*/ 451 w 574"/>
                <a:gd name="T13" fmla="*/ 474 h 834"/>
                <a:gd name="T14" fmla="*/ 451 w 574"/>
                <a:gd name="T15" fmla="*/ 474 h 834"/>
                <a:gd name="T16" fmla="*/ 482 w 574"/>
                <a:gd name="T17" fmla="*/ 619 h 834"/>
                <a:gd name="T18" fmla="*/ 573 w 574"/>
                <a:gd name="T19" fmla="*/ 711 h 834"/>
                <a:gd name="T20" fmla="*/ 573 w 574"/>
                <a:gd name="T21" fmla="*/ 711 h 834"/>
                <a:gd name="T22" fmla="*/ 535 w 574"/>
                <a:gd name="T23" fmla="*/ 749 h 834"/>
                <a:gd name="T24" fmla="*/ 482 w 574"/>
                <a:gd name="T25" fmla="*/ 718 h 834"/>
                <a:gd name="T26" fmla="*/ 413 w 574"/>
                <a:gd name="T27" fmla="*/ 749 h 834"/>
                <a:gd name="T28" fmla="*/ 413 w 574"/>
                <a:gd name="T29" fmla="*/ 818 h 834"/>
                <a:gd name="T30" fmla="*/ 413 w 574"/>
                <a:gd name="T31" fmla="*/ 818 h 834"/>
                <a:gd name="T32" fmla="*/ 291 w 574"/>
                <a:gd name="T33" fmla="*/ 833 h 834"/>
                <a:gd name="T34" fmla="*/ 184 w 574"/>
                <a:gd name="T35" fmla="*/ 803 h 834"/>
                <a:gd name="T36" fmla="*/ 184 w 574"/>
                <a:gd name="T37" fmla="*/ 803 h 834"/>
                <a:gd name="T38" fmla="*/ 184 w 574"/>
                <a:gd name="T39" fmla="*/ 695 h 834"/>
                <a:gd name="T40" fmla="*/ 184 w 574"/>
                <a:gd name="T41" fmla="*/ 634 h 834"/>
                <a:gd name="T42" fmla="*/ 161 w 574"/>
                <a:gd name="T43" fmla="*/ 558 h 834"/>
                <a:gd name="T44" fmla="*/ 62 w 574"/>
                <a:gd name="T45" fmla="*/ 482 h 834"/>
                <a:gd name="T46" fmla="*/ 62 w 574"/>
                <a:gd name="T47" fmla="*/ 482 h 834"/>
                <a:gd name="T48" fmla="*/ 0 w 574"/>
                <a:gd name="T49" fmla="*/ 344 h 834"/>
                <a:gd name="T50" fmla="*/ 0 w 574"/>
                <a:gd name="T51" fmla="*/ 184 h 834"/>
                <a:gd name="T52" fmla="*/ 0 w 574"/>
                <a:gd name="T53" fmla="*/ 184 h 834"/>
                <a:gd name="T54" fmla="*/ 84 w 574"/>
                <a:gd name="T55" fmla="*/ 123 h 834"/>
                <a:gd name="T56" fmla="*/ 207 w 574"/>
                <a:gd name="T57" fmla="*/ 8 h 834"/>
                <a:gd name="T58" fmla="*/ 237 w 574"/>
                <a:gd name="T59" fmla="*/ 39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4" h="834">
                  <a:moveTo>
                    <a:pt x="237" y="39"/>
                  </a:moveTo>
                  <a:lnTo>
                    <a:pt x="237" y="39"/>
                  </a:lnTo>
                  <a:cubicBezTo>
                    <a:pt x="245" y="69"/>
                    <a:pt x="268" y="100"/>
                    <a:pt x="268" y="138"/>
                  </a:cubicBezTo>
                  <a:cubicBezTo>
                    <a:pt x="268" y="153"/>
                    <a:pt x="237" y="161"/>
                    <a:pt x="237" y="176"/>
                  </a:cubicBezTo>
                  <a:cubicBezTo>
                    <a:pt x="260" y="237"/>
                    <a:pt x="306" y="291"/>
                    <a:pt x="344" y="344"/>
                  </a:cubicBezTo>
                  <a:cubicBezTo>
                    <a:pt x="359" y="367"/>
                    <a:pt x="390" y="390"/>
                    <a:pt x="413" y="421"/>
                  </a:cubicBezTo>
                  <a:cubicBezTo>
                    <a:pt x="428" y="436"/>
                    <a:pt x="444" y="459"/>
                    <a:pt x="451" y="474"/>
                  </a:cubicBezTo>
                  <a:lnTo>
                    <a:pt x="451" y="474"/>
                  </a:lnTo>
                  <a:cubicBezTo>
                    <a:pt x="467" y="520"/>
                    <a:pt x="467" y="573"/>
                    <a:pt x="482" y="619"/>
                  </a:cubicBezTo>
                  <a:cubicBezTo>
                    <a:pt x="505" y="650"/>
                    <a:pt x="543" y="680"/>
                    <a:pt x="573" y="711"/>
                  </a:cubicBezTo>
                  <a:lnTo>
                    <a:pt x="573" y="711"/>
                  </a:lnTo>
                  <a:cubicBezTo>
                    <a:pt x="558" y="718"/>
                    <a:pt x="558" y="749"/>
                    <a:pt x="535" y="749"/>
                  </a:cubicBezTo>
                  <a:cubicBezTo>
                    <a:pt x="520" y="749"/>
                    <a:pt x="505" y="718"/>
                    <a:pt x="482" y="718"/>
                  </a:cubicBezTo>
                  <a:cubicBezTo>
                    <a:pt x="459" y="718"/>
                    <a:pt x="428" y="726"/>
                    <a:pt x="413" y="749"/>
                  </a:cubicBezTo>
                  <a:cubicBezTo>
                    <a:pt x="405" y="772"/>
                    <a:pt x="413" y="795"/>
                    <a:pt x="413" y="818"/>
                  </a:cubicBezTo>
                  <a:lnTo>
                    <a:pt x="413" y="818"/>
                  </a:lnTo>
                  <a:cubicBezTo>
                    <a:pt x="375" y="825"/>
                    <a:pt x="329" y="833"/>
                    <a:pt x="291" y="833"/>
                  </a:cubicBezTo>
                  <a:cubicBezTo>
                    <a:pt x="253" y="833"/>
                    <a:pt x="214" y="810"/>
                    <a:pt x="184" y="803"/>
                  </a:cubicBezTo>
                  <a:lnTo>
                    <a:pt x="184" y="803"/>
                  </a:lnTo>
                  <a:cubicBezTo>
                    <a:pt x="184" y="764"/>
                    <a:pt x="184" y="734"/>
                    <a:pt x="184" y="695"/>
                  </a:cubicBezTo>
                  <a:cubicBezTo>
                    <a:pt x="184" y="673"/>
                    <a:pt x="192" y="657"/>
                    <a:pt x="184" y="634"/>
                  </a:cubicBezTo>
                  <a:cubicBezTo>
                    <a:pt x="184" y="611"/>
                    <a:pt x="176" y="581"/>
                    <a:pt x="161" y="558"/>
                  </a:cubicBezTo>
                  <a:cubicBezTo>
                    <a:pt x="130" y="528"/>
                    <a:pt x="92" y="505"/>
                    <a:pt x="62" y="482"/>
                  </a:cubicBezTo>
                  <a:lnTo>
                    <a:pt x="62" y="482"/>
                  </a:lnTo>
                  <a:cubicBezTo>
                    <a:pt x="0" y="344"/>
                    <a:pt x="0" y="344"/>
                    <a:pt x="0" y="344"/>
                  </a:cubicBezTo>
                  <a:cubicBezTo>
                    <a:pt x="0" y="184"/>
                    <a:pt x="0" y="184"/>
                    <a:pt x="0" y="184"/>
                  </a:cubicBezTo>
                  <a:lnTo>
                    <a:pt x="0" y="184"/>
                  </a:lnTo>
                  <a:cubicBezTo>
                    <a:pt x="31" y="161"/>
                    <a:pt x="62" y="146"/>
                    <a:pt x="84" y="123"/>
                  </a:cubicBezTo>
                  <a:cubicBezTo>
                    <a:pt x="123" y="84"/>
                    <a:pt x="161" y="31"/>
                    <a:pt x="207" y="8"/>
                  </a:cubicBezTo>
                  <a:cubicBezTo>
                    <a:pt x="222" y="0"/>
                    <a:pt x="230" y="23"/>
                    <a:pt x="237" y="39"/>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98" name="Freeform 86">
              <a:extLst>
                <a:ext uri="{FF2B5EF4-FFF2-40B4-BE49-F238E27FC236}">
                  <a16:creationId xmlns:a16="http://schemas.microsoft.com/office/drawing/2014/main" id="{4091F2F9-AA32-4ED7-9BA3-D9564C2276EB}"/>
                </a:ext>
              </a:extLst>
            </p:cNvPr>
            <p:cNvSpPr>
              <a:spLocks noChangeArrowheads="1"/>
            </p:cNvSpPr>
            <p:nvPr/>
          </p:nvSpPr>
          <p:spPr bwMode="auto">
            <a:xfrm>
              <a:off x="5524140" y="8734425"/>
              <a:ext cx="266683" cy="234950"/>
            </a:xfrm>
            <a:custGeom>
              <a:avLst/>
              <a:gdLst>
                <a:gd name="T0" fmla="*/ 657 w 742"/>
                <a:gd name="T1" fmla="*/ 451 h 651"/>
                <a:gd name="T2" fmla="*/ 657 w 742"/>
                <a:gd name="T3" fmla="*/ 451 h 651"/>
                <a:gd name="T4" fmla="*/ 741 w 742"/>
                <a:gd name="T5" fmla="*/ 229 h 651"/>
                <a:gd name="T6" fmla="*/ 680 w 742"/>
                <a:gd name="T7" fmla="*/ 161 h 651"/>
                <a:gd name="T8" fmla="*/ 603 w 742"/>
                <a:gd name="T9" fmla="*/ 23 h 651"/>
                <a:gd name="T10" fmla="*/ 603 w 742"/>
                <a:gd name="T11" fmla="*/ 23 h 651"/>
                <a:gd name="T12" fmla="*/ 558 w 742"/>
                <a:gd name="T13" fmla="*/ 38 h 651"/>
                <a:gd name="T14" fmla="*/ 497 w 742"/>
                <a:gd name="T15" fmla="*/ 8 h 651"/>
                <a:gd name="T16" fmla="*/ 451 w 742"/>
                <a:gd name="T17" fmla="*/ 84 h 651"/>
                <a:gd name="T18" fmla="*/ 397 w 742"/>
                <a:gd name="T19" fmla="*/ 214 h 651"/>
                <a:gd name="T20" fmla="*/ 321 w 742"/>
                <a:gd name="T21" fmla="*/ 306 h 651"/>
                <a:gd name="T22" fmla="*/ 99 w 742"/>
                <a:gd name="T23" fmla="*/ 298 h 651"/>
                <a:gd name="T24" fmla="*/ 99 w 742"/>
                <a:gd name="T25" fmla="*/ 298 h 651"/>
                <a:gd name="T26" fmla="*/ 69 w 742"/>
                <a:gd name="T27" fmla="*/ 405 h 651"/>
                <a:gd name="T28" fmla="*/ 0 w 742"/>
                <a:gd name="T29" fmla="*/ 466 h 651"/>
                <a:gd name="T30" fmla="*/ 76 w 742"/>
                <a:gd name="T31" fmla="*/ 604 h 651"/>
                <a:gd name="T32" fmla="*/ 252 w 742"/>
                <a:gd name="T33" fmla="*/ 650 h 651"/>
                <a:gd name="T34" fmla="*/ 527 w 742"/>
                <a:gd name="T35" fmla="*/ 581 h 651"/>
                <a:gd name="T36" fmla="*/ 657 w 742"/>
                <a:gd name="T37" fmla="*/ 451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2" h="651">
                  <a:moveTo>
                    <a:pt x="657" y="451"/>
                  </a:moveTo>
                  <a:lnTo>
                    <a:pt x="657" y="451"/>
                  </a:lnTo>
                  <a:cubicBezTo>
                    <a:pt x="680" y="390"/>
                    <a:pt x="733" y="298"/>
                    <a:pt x="741" y="229"/>
                  </a:cubicBezTo>
                  <a:cubicBezTo>
                    <a:pt x="741" y="199"/>
                    <a:pt x="695" y="184"/>
                    <a:pt x="680" y="161"/>
                  </a:cubicBezTo>
                  <a:cubicBezTo>
                    <a:pt x="649" y="115"/>
                    <a:pt x="634" y="69"/>
                    <a:pt x="603" y="23"/>
                  </a:cubicBezTo>
                  <a:lnTo>
                    <a:pt x="603" y="23"/>
                  </a:lnTo>
                  <a:cubicBezTo>
                    <a:pt x="588" y="31"/>
                    <a:pt x="573" y="46"/>
                    <a:pt x="558" y="38"/>
                  </a:cubicBezTo>
                  <a:cubicBezTo>
                    <a:pt x="535" y="38"/>
                    <a:pt x="519" y="0"/>
                    <a:pt x="497" y="8"/>
                  </a:cubicBezTo>
                  <a:cubicBezTo>
                    <a:pt x="466" y="16"/>
                    <a:pt x="466" y="54"/>
                    <a:pt x="451" y="84"/>
                  </a:cubicBezTo>
                  <a:cubicBezTo>
                    <a:pt x="428" y="130"/>
                    <a:pt x="420" y="176"/>
                    <a:pt x="397" y="214"/>
                  </a:cubicBezTo>
                  <a:cubicBezTo>
                    <a:pt x="374" y="252"/>
                    <a:pt x="344" y="275"/>
                    <a:pt x="321" y="306"/>
                  </a:cubicBezTo>
                  <a:cubicBezTo>
                    <a:pt x="99" y="298"/>
                    <a:pt x="99" y="298"/>
                    <a:pt x="99" y="298"/>
                  </a:cubicBezTo>
                  <a:lnTo>
                    <a:pt x="99" y="298"/>
                  </a:lnTo>
                  <a:cubicBezTo>
                    <a:pt x="99" y="344"/>
                    <a:pt x="107" y="359"/>
                    <a:pt x="69" y="405"/>
                  </a:cubicBezTo>
                  <a:cubicBezTo>
                    <a:pt x="61" y="420"/>
                    <a:pt x="0" y="459"/>
                    <a:pt x="0" y="466"/>
                  </a:cubicBezTo>
                  <a:cubicBezTo>
                    <a:pt x="0" y="512"/>
                    <a:pt x="38" y="581"/>
                    <a:pt x="76" y="604"/>
                  </a:cubicBezTo>
                  <a:cubicBezTo>
                    <a:pt x="145" y="642"/>
                    <a:pt x="168" y="627"/>
                    <a:pt x="252" y="650"/>
                  </a:cubicBezTo>
                  <a:cubicBezTo>
                    <a:pt x="252" y="527"/>
                    <a:pt x="443" y="581"/>
                    <a:pt x="527" y="581"/>
                  </a:cubicBezTo>
                  <a:cubicBezTo>
                    <a:pt x="497" y="489"/>
                    <a:pt x="573" y="459"/>
                    <a:pt x="657" y="451"/>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99" name="Freeform 87">
              <a:extLst>
                <a:ext uri="{FF2B5EF4-FFF2-40B4-BE49-F238E27FC236}">
                  <a16:creationId xmlns:a16="http://schemas.microsoft.com/office/drawing/2014/main" id="{174890C4-8F6F-4671-A371-E268C9AFABD2}"/>
                </a:ext>
              </a:extLst>
            </p:cNvPr>
            <p:cNvSpPr>
              <a:spLocks noChangeArrowheads="1"/>
            </p:cNvSpPr>
            <p:nvPr/>
          </p:nvSpPr>
          <p:spPr bwMode="auto">
            <a:xfrm>
              <a:off x="5741615" y="8701089"/>
              <a:ext cx="212711" cy="263525"/>
            </a:xfrm>
            <a:custGeom>
              <a:avLst/>
              <a:gdLst>
                <a:gd name="T0" fmla="*/ 0 w 590"/>
                <a:gd name="T1" fmla="*/ 114 h 734"/>
                <a:gd name="T2" fmla="*/ 0 w 590"/>
                <a:gd name="T3" fmla="*/ 114 h 734"/>
                <a:gd name="T4" fmla="*/ 62 w 590"/>
                <a:gd name="T5" fmla="*/ 114 h 734"/>
                <a:gd name="T6" fmla="*/ 46 w 590"/>
                <a:gd name="T7" fmla="*/ 22 h 734"/>
                <a:gd name="T8" fmla="*/ 123 w 590"/>
                <a:gd name="T9" fmla="*/ 15 h 734"/>
                <a:gd name="T10" fmla="*/ 191 w 590"/>
                <a:gd name="T11" fmla="*/ 61 h 734"/>
                <a:gd name="T12" fmla="*/ 191 w 590"/>
                <a:gd name="T13" fmla="*/ 61 h 734"/>
                <a:gd name="T14" fmla="*/ 230 w 590"/>
                <a:gd name="T15" fmla="*/ 114 h 734"/>
                <a:gd name="T16" fmla="*/ 275 w 590"/>
                <a:gd name="T17" fmla="*/ 160 h 734"/>
                <a:gd name="T18" fmla="*/ 314 w 590"/>
                <a:gd name="T19" fmla="*/ 107 h 734"/>
                <a:gd name="T20" fmla="*/ 421 w 590"/>
                <a:gd name="T21" fmla="*/ 76 h 734"/>
                <a:gd name="T22" fmla="*/ 527 w 590"/>
                <a:gd name="T23" fmla="*/ 107 h 734"/>
                <a:gd name="T24" fmla="*/ 527 w 590"/>
                <a:gd name="T25" fmla="*/ 145 h 734"/>
                <a:gd name="T26" fmla="*/ 527 w 590"/>
                <a:gd name="T27" fmla="*/ 145 h 734"/>
                <a:gd name="T28" fmla="*/ 527 w 590"/>
                <a:gd name="T29" fmla="*/ 305 h 734"/>
                <a:gd name="T30" fmla="*/ 589 w 590"/>
                <a:gd name="T31" fmla="*/ 443 h 734"/>
                <a:gd name="T32" fmla="*/ 589 w 590"/>
                <a:gd name="T33" fmla="*/ 443 h 734"/>
                <a:gd name="T34" fmla="*/ 512 w 590"/>
                <a:gd name="T35" fmla="*/ 458 h 734"/>
                <a:gd name="T36" fmla="*/ 421 w 590"/>
                <a:gd name="T37" fmla="*/ 450 h 734"/>
                <a:gd name="T38" fmla="*/ 382 w 590"/>
                <a:gd name="T39" fmla="*/ 534 h 734"/>
                <a:gd name="T40" fmla="*/ 436 w 590"/>
                <a:gd name="T41" fmla="*/ 656 h 734"/>
                <a:gd name="T42" fmla="*/ 421 w 590"/>
                <a:gd name="T43" fmla="*/ 718 h 734"/>
                <a:gd name="T44" fmla="*/ 237 w 590"/>
                <a:gd name="T45" fmla="*/ 725 h 734"/>
                <a:gd name="T46" fmla="*/ 237 w 590"/>
                <a:gd name="T47" fmla="*/ 725 h 734"/>
                <a:gd name="T48" fmla="*/ 77 w 590"/>
                <a:gd name="T49" fmla="*/ 542 h 734"/>
                <a:gd name="T50" fmla="*/ 54 w 590"/>
                <a:gd name="T51" fmla="*/ 542 h 734"/>
                <a:gd name="T52" fmla="*/ 54 w 590"/>
                <a:gd name="T53" fmla="*/ 542 h 734"/>
                <a:gd name="T54" fmla="*/ 138 w 590"/>
                <a:gd name="T55" fmla="*/ 320 h 734"/>
                <a:gd name="T56" fmla="*/ 77 w 590"/>
                <a:gd name="T57" fmla="*/ 252 h 734"/>
                <a:gd name="T58" fmla="*/ 0 w 590"/>
                <a:gd name="T59" fmla="*/ 114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0" h="734">
                  <a:moveTo>
                    <a:pt x="0" y="114"/>
                  </a:moveTo>
                  <a:lnTo>
                    <a:pt x="0" y="114"/>
                  </a:lnTo>
                  <a:cubicBezTo>
                    <a:pt x="23" y="114"/>
                    <a:pt x="54" y="129"/>
                    <a:pt x="62" y="114"/>
                  </a:cubicBezTo>
                  <a:cubicBezTo>
                    <a:pt x="77" y="84"/>
                    <a:pt x="31" y="45"/>
                    <a:pt x="46" y="22"/>
                  </a:cubicBezTo>
                  <a:cubicBezTo>
                    <a:pt x="62" y="0"/>
                    <a:pt x="100" y="7"/>
                    <a:pt x="123" y="15"/>
                  </a:cubicBezTo>
                  <a:cubicBezTo>
                    <a:pt x="153" y="22"/>
                    <a:pt x="169" y="45"/>
                    <a:pt x="191" y="61"/>
                  </a:cubicBezTo>
                  <a:lnTo>
                    <a:pt x="191" y="61"/>
                  </a:lnTo>
                  <a:cubicBezTo>
                    <a:pt x="207" y="76"/>
                    <a:pt x="214" y="99"/>
                    <a:pt x="230" y="114"/>
                  </a:cubicBezTo>
                  <a:cubicBezTo>
                    <a:pt x="245" y="129"/>
                    <a:pt x="252" y="160"/>
                    <a:pt x="275" y="160"/>
                  </a:cubicBezTo>
                  <a:cubicBezTo>
                    <a:pt x="298" y="160"/>
                    <a:pt x="291" y="114"/>
                    <a:pt x="314" y="107"/>
                  </a:cubicBezTo>
                  <a:cubicBezTo>
                    <a:pt x="344" y="84"/>
                    <a:pt x="382" y="76"/>
                    <a:pt x="421" y="76"/>
                  </a:cubicBezTo>
                  <a:cubicBezTo>
                    <a:pt x="459" y="76"/>
                    <a:pt x="497" y="91"/>
                    <a:pt x="527" y="107"/>
                  </a:cubicBezTo>
                  <a:cubicBezTo>
                    <a:pt x="535" y="114"/>
                    <a:pt x="527" y="129"/>
                    <a:pt x="527" y="145"/>
                  </a:cubicBezTo>
                  <a:lnTo>
                    <a:pt x="527" y="145"/>
                  </a:lnTo>
                  <a:cubicBezTo>
                    <a:pt x="527" y="305"/>
                    <a:pt x="527" y="305"/>
                    <a:pt x="527" y="305"/>
                  </a:cubicBezTo>
                  <a:cubicBezTo>
                    <a:pt x="589" y="443"/>
                    <a:pt x="589" y="443"/>
                    <a:pt x="589" y="443"/>
                  </a:cubicBezTo>
                  <a:lnTo>
                    <a:pt x="589" y="443"/>
                  </a:lnTo>
                  <a:cubicBezTo>
                    <a:pt x="566" y="443"/>
                    <a:pt x="543" y="458"/>
                    <a:pt x="512" y="458"/>
                  </a:cubicBezTo>
                  <a:cubicBezTo>
                    <a:pt x="482" y="458"/>
                    <a:pt x="444" y="435"/>
                    <a:pt x="421" y="450"/>
                  </a:cubicBezTo>
                  <a:cubicBezTo>
                    <a:pt x="390" y="466"/>
                    <a:pt x="382" y="504"/>
                    <a:pt x="382" y="534"/>
                  </a:cubicBezTo>
                  <a:cubicBezTo>
                    <a:pt x="390" y="580"/>
                    <a:pt x="428" y="611"/>
                    <a:pt x="436" y="656"/>
                  </a:cubicBezTo>
                  <a:cubicBezTo>
                    <a:pt x="444" y="679"/>
                    <a:pt x="436" y="710"/>
                    <a:pt x="421" y="718"/>
                  </a:cubicBezTo>
                  <a:cubicBezTo>
                    <a:pt x="375" y="733"/>
                    <a:pt x="283" y="725"/>
                    <a:pt x="237" y="725"/>
                  </a:cubicBezTo>
                  <a:lnTo>
                    <a:pt x="237" y="725"/>
                  </a:lnTo>
                  <a:cubicBezTo>
                    <a:pt x="199" y="641"/>
                    <a:pt x="146" y="542"/>
                    <a:pt x="77" y="542"/>
                  </a:cubicBezTo>
                  <a:cubicBezTo>
                    <a:pt x="69" y="542"/>
                    <a:pt x="62" y="542"/>
                    <a:pt x="54" y="542"/>
                  </a:cubicBezTo>
                  <a:lnTo>
                    <a:pt x="54" y="542"/>
                  </a:lnTo>
                  <a:cubicBezTo>
                    <a:pt x="77" y="481"/>
                    <a:pt x="130" y="389"/>
                    <a:pt x="138" y="320"/>
                  </a:cubicBezTo>
                  <a:cubicBezTo>
                    <a:pt x="138" y="290"/>
                    <a:pt x="92" y="275"/>
                    <a:pt x="77" y="252"/>
                  </a:cubicBezTo>
                  <a:cubicBezTo>
                    <a:pt x="46" y="206"/>
                    <a:pt x="31" y="160"/>
                    <a:pt x="0" y="114"/>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00" name="Freeform 88">
              <a:extLst>
                <a:ext uri="{FF2B5EF4-FFF2-40B4-BE49-F238E27FC236}">
                  <a16:creationId xmlns:a16="http://schemas.microsoft.com/office/drawing/2014/main" id="{D1A411C4-01AD-42CD-A104-4F8AD2708C24}"/>
                </a:ext>
              </a:extLst>
            </p:cNvPr>
            <p:cNvSpPr>
              <a:spLocks noChangeArrowheads="1"/>
            </p:cNvSpPr>
            <p:nvPr/>
          </p:nvSpPr>
          <p:spPr bwMode="auto">
            <a:xfrm>
              <a:off x="4951090" y="8429625"/>
              <a:ext cx="480981" cy="490538"/>
            </a:xfrm>
            <a:custGeom>
              <a:avLst/>
              <a:gdLst>
                <a:gd name="T0" fmla="*/ 1100 w 1338"/>
                <a:gd name="T1" fmla="*/ 993 h 1361"/>
                <a:gd name="T2" fmla="*/ 1100 w 1338"/>
                <a:gd name="T3" fmla="*/ 993 h 1361"/>
                <a:gd name="T4" fmla="*/ 1085 w 1338"/>
                <a:gd name="T5" fmla="*/ 856 h 1361"/>
                <a:gd name="T6" fmla="*/ 1085 w 1338"/>
                <a:gd name="T7" fmla="*/ 848 h 1361"/>
                <a:gd name="T8" fmla="*/ 1100 w 1338"/>
                <a:gd name="T9" fmla="*/ 741 h 1361"/>
                <a:gd name="T10" fmla="*/ 894 w 1338"/>
                <a:gd name="T11" fmla="*/ 696 h 1361"/>
                <a:gd name="T12" fmla="*/ 963 w 1338"/>
                <a:gd name="T13" fmla="*/ 642 h 1361"/>
                <a:gd name="T14" fmla="*/ 925 w 1338"/>
                <a:gd name="T15" fmla="*/ 566 h 1361"/>
                <a:gd name="T16" fmla="*/ 1039 w 1338"/>
                <a:gd name="T17" fmla="*/ 451 h 1361"/>
                <a:gd name="T18" fmla="*/ 1093 w 1338"/>
                <a:gd name="T19" fmla="*/ 474 h 1361"/>
                <a:gd name="T20" fmla="*/ 1238 w 1338"/>
                <a:gd name="T21" fmla="*/ 382 h 1361"/>
                <a:gd name="T22" fmla="*/ 1337 w 1338"/>
                <a:gd name="T23" fmla="*/ 352 h 1361"/>
                <a:gd name="T24" fmla="*/ 1253 w 1338"/>
                <a:gd name="T25" fmla="*/ 214 h 1361"/>
                <a:gd name="T26" fmla="*/ 1222 w 1338"/>
                <a:gd name="T27" fmla="*/ 168 h 1361"/>
                <a:gd name="T28" fmla="*/ 1222 w 1338"/>
                <a:gd name="T29" fmla="*/ 168 h 1361"/>
                <a:gd name="T30" fmla="*/ 1207 w 1338"/>
                <a:gd name="T31" fmla="*/ 130 h 1361"/>
                <a:gd name="T32" fmla="*/ 1108 w 1338"/>
                <a:gd name="T33" fmla="*/ 130 h 1361"/>
                <a:gd name="T34" fmla="*/ 1077 w 1338"/>
                <a:gd name="T35" fmla="*/ 85 h 1361"/>
                <a:gd name="T36" fmla="*/ 1039 w 1338"/>
                <a:gd name="T37" fmla="*/ 123 h 1361"/>
                <a:gd name="T38" fmla="*/ 1001 w 1338"/>
                <a:gd name="T39" fmla="*/ 92 h 1361"/>
                <a:gd name="T40" fmla="*/ 1024 w 1338"/>
                <a:gd name="T41" fmla="*/ 62 h 1361"/>
                <a:gd name="T42" fmla="*/ 1008 w 1338"/>
                <a:gd name="T43" fmla="*/ 0 h 1361"/>
                <a:gd name="T44" fmla="*/ 1008 w 1338"/>
                <a:gd name="T45" fmla="*/ 0 h 1361"/>
                <a:gd name="T46" fmla="*/ 940 w 1338"/>
                <a:gd name="T47" fmla="*/ 16 h 1361"/>
                <a:gd name="T48" fmla="*/ 818 w 1338"/>
                <a:gd name="T49" fmla="*/ 168 h 1361"/>
                <a:gd name="T50" fmla="*/ 749 w 1338"/>
                <a:gd name="T51" fmla="*/ 229 h 1361"/>
                <a:gd name="T52" fmla="*/ 688 w 1338"/>
                <a:gd name="T53" fmla="*/ 245 h 1361"/>
                <a:gd name="T54" fmla="*/ 680 w 1338"/>
                <a:gd name="T55" fmla="*/ 237 h 1361"/>
                <a:gd name="T56" fmla="*/ 672 w 1338"/>
                <a:gd name="T57" fmla="*/ 237 h 1361"/>
                <a:gd name="T58" fmla="*/ 665 w 1338"/>
                <a:gd name="T59" fmla="*/ 245 h 1361"/>
                <a:gd name="T60" fmla="*/ 543 w 1338"/>
                <a:gd name="T61" fmla="*/ 260 h 1361"/>
                <a:gd name="T62" fmla="*/ 367 w 1338"/>
                <a:gd name="T63" fmla="*/ 260 h 1361"/>
                <a:gd name="T64" fmla="*/ 344 w 1338"/>
                <a:gd name="T65" fmla="*/ 413 h 1361"/>
                <a:gd name="T66" fmla="*/ 107 w 1338"/>
                <a:gd name="T67" fmla="*/ 520 h 1361"/>
                <a:gd name="T68" fmla="*/ 0 w 1338"/>
                <a:gd name="T69" fmla="*/ 665 h 1361"/>
                <a:gd name="T70" fmla="*/ 298 w 1338"/>
                <a:gd name="T71" fmla="*/ 734 h 1361"/>
                <a:gd name="T72" fmla="*/ 291 w 1338"/>
                <a:gd name="T73" fmla="*/ 902 h 1361"/>
                <a:gd name="T74" fmla="*/ 191 w 1338"/>
                <a:gd name="T75" fmla="*/ 963 h 1361"/>
                <a:gd name="T76" fmla="*/ 184 w 1338"/>
                <a:gd name="T77" fmla="*/ 1032 h 1361"/>
                <a:gd name="T78" fmla="*/ 229 w 1338"/>
                <a:gd name="T79" fmla="*/ 1108 h 1361"/>
                <a:gd name="T80" fmla="*/ 306 w 1338"/>
                <a:gd name="T81" fmla="*/ 1024 h 1361"/>
                <a:gd name="T82" fmla="*/ 604 w 1338"/>
                <a:gd name="T83" fmla="*/ 1062 h 1361"/>
                <a:gd name="T84" fmla="*/ 336 w 1338"/>
                <a:gd name="T85" fmla="*/ 1108 h 1361"/>
                <a:gd name="T86" fmla="*/ 390 w 1338"/>
                <a:gd name="T87" fmla="*/ 1161 h 1361"/>
                <a:gd name="T88" fmla="*/ 459 w 1338"/>
                <a:gd name="T89" fmla="*/ 1291 h 1361"/>
                <a:gd name="T90" fmla="*/ 596 w 1338"/>
                <a:gd name="T91" fmla="*/ 1337 h 1361"/>
                <a:gd name="T92" fmla="*/ 795 w 1338"/>
                <a:gd name="T93" fmla="*/ 1230 h 1361"/>
                <a:gd name="T94" fmla="*/ 1008 w 1338"/>
                <a:gd name="T95" fmla="*/ 1177 h 1361"/>
                <a:gd name="T96" fmla="*/ 1100 w 1338"/>
                <a:gd name="T97" fmla="*/ 993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38" h="1361">
                  <a:moveTo>
                    <a:pt x="1100" y="993"/>
                  </a:moveTo>
                  <a:lnTo>
                    <a:pt x="1100" y="993"/>
                  </a:lnTo>
                  <a:cubicBezTo>
                    <a:pt x="1093" y="955"/>
                    <a:pt x="1093" y="894"/>
                    <a:pt x="1085" y="856"/>
                  </a:cubicBezTo>
                  <a:lnTo>
                    <a:pt x="1085" y="848"/>
                  </a:lnTo>
                  <a:cubicBezTo>
                    <a:pt x="1093" y="810"/>
                    <a:pt x="1131" y="764"/>
                    <a:pt x="1100" y="741"/>
                  </a:cubicBezTo>
                  <a:cubicBezTo>
                    <a:pt x="1047" y="696"/>
                    <a:pt x="955" y="734"/>
                    <a:pt x="894" y="696"/>
                  </a:cubicBezTo>
                  <a:cubicBezTo>
                    <a:pt x="871" y="680"/>
                    <a:pt x="955" y="673"/>
                    <a:pt x="963" y="642"/>
                  </a:cubicBezTo>
                  <a:cubicBezTo>
                    <a:pt x="970" y="619"/>
                    <a:pt x="917" y="596"/>
                    <a:pt x="925" y="566"/>
                  </a:cubicBezTo>
                  <a:cubicBezTo>
                    <a:pt x="947" y="520"/>
                    <a:pt x="993" y="482"/>
                    <a:pt x="1039" y="451"/>
                  </a:cubicBezTo>
                  <a:cubicBezTo>
                    <a:pt x="1054" y="443"/>
                    <a:pt x="1077" y="482"/>
                    <a:pt x="1093" y="474"/>
                  </a:cubicBezTo>
                  <a:cubicBezTo>
                    <a:pt x="1146" y="459"/>
                    <a:pt x="1192" y="405"/>
                    <a:pt x="1238" y="382"/>
                  </a:cubicBezTo>
                  <a:cubicBezTo>
                    <a:pt x="1268" y="367"/>
                    <a:pt x="1337" y="382"/>
                    <a:pt x="1337" y="352"/>
                  </a:cubicBezTo>
                  <a:cubicBezTo>
                    <a:pt x="1337" y="298"/>
                    <a:pt x="1276" y="260"/>
                    <a:pt x="1253" y="214"/>
                  </a:cubicBezTo>
                  <a:cubicBezTo>
                    <a:pt x="1238" y="199"/>
                    <a:pt x="1230" y="184"/>
                    <a:pt x="1222" y="168"/>
                  </a:cubicBezTo>
                  <a:lnTo>
                    <a:pt x="1222" y="168"/>
                  </a:lnTo>
                  <a:cubicBezTo>
                    <a:pt x="1215" y="153"/>
                    <a:pt x="1222" y="130"/>
                    <a:pt x="1207" y="130"/>
                  </a:cubicBezTo>
                  <a:cubicBezTo>
                    <a:pt x="1177" y="115"/>
                    <a:pt x="1138" y="138"/>
                    <a:pt x="1108" y="130"/>
                  </a:cubicBezTo>
                  <a:cubicBezTo>
                    <a:pt x="1093" y="123"/>
                    <a:pt x="1093" y="85"/>
                    <a:pt x="1077" y="85"/>
                  </a:cubicBezTo>
                  <a:cubicBezTo>
                    <a:pt x="1054" y="77"/>
                    <a:pt x="1054" y="115"/>
                    <a:pt x="1039" y="123"/>
                  </a:cubicBezTo>
                  <a:cubicBezTo>
                    <a:pt x="1024" y="123"/>
                    <a:pt x="1001" y="107"/>
                    <a:pt x="1001" y="92"/>
                  </a:cubicBezTo>
                  <a:cubicBezTo>
                    <a:pt x="993" y="85"/>
                    <a:pt x="1024" y="77"/>
                    <a:pt x="1024" y="62"/>
                  </a:cubicBezTo>
                  <a:cubicBezTo>
                    <a:pt x="1024" y="39"/>
                    <a:pt x="1008" y="23"/>
                    <a:pt x="1008" y="0"/>
                  </a:cubicBezTo>
                  <a:lnTo>
                    <a:pt x="1008" y="0"/>
                  </a:lnTo>
                  <a:cubicBezTo>
                    <a:pt x="940" y="16"/>
                    <a:pt x="940" y="16"/>
                    <a:pt x="940" y="16"/>
                  </a:cubicBezTo>
                  <a:cubicBezTo>
                    <a:pt x="917" y="16"/>
                    <a:pt x="864" y="146"/>
                    <a:pt x="818" y="168"/>
                  </a:cubicBezTo>
                  <a:cubicBezTo>
                    <a:pt x="772" y="184"/>
                    <a:pt x="733" y="168"/>
                    <a:pt x="749" y="229"/>
                  </a:cubicBezTo>
                  <a:cubicBezTo>
                    <a:pt x="756" y="268"/>
                    <a:pt x="695" y="260"/>
                    <a:pt x="688" y="245"/>
                  </a:cubicBezTo>
                  <a:cubicBezTo>
                    <a:pt x="680" y="245"/>
                    <a:pt x="680" y="237"/>
                    <a:pt x="680" y="237"/>
                  </a:cubicBezTo>
                  <a:cubicBezTo>
                    <a:pt x="680" y="237"/>
                    <a:pt x="680" y="237"/>
                    <a:pt x="672" y="237"/>
                  </a:cubicBezTo>
                  <a:lnTo>
                    <a:pt x="665" y="245"/>
                  </a:lnTo>
                  <a:cubicBezTo>
                    <a:pt x="642" y="314"/>
                    <a:pt x="543" y="382"/>
                    <a:pt x="543" y="260"/>
                  </a:cubicBezTo>
                  <a:cubicBezTo>
                    <a:pt x="512" y="252"/>
                    <a:pt x="397" y="252"/>
                    <a:pt x="367" y="260"/>
                  </a:cubicBezTo>
                  <a:cubicBezTo>
                    <a:pt x="367" y="306"/>
                    <a:pt x="413" y="382"/>
                    <a:pt x="344" y="413"/>
                  </a:cubicBezTo>
                  <a:cubicBezTo>
                    <a:pt x="260" y="443"/>
                    <a:pt x="191" y="466"/>
                    <a:pt x="107" y="520"/>
                  </a:cubicBezTo>
                  <a:cubicBezTo>
                    <a:pt x="23" y="566"/>
                    <a:pt x="0" y="550"/>
                    <a:pt x="0" y="665"/>
                  </a:cubicBezTo>
                  <a:cubicBezTo>
                    <a:pt x="138" y="665"/>
                    <a:pt x="191" y="604"/>
                    <a:pt x="298" y="734"/>
                  </a:cubicBezTo>
                  <a:cubicBezTo>
                    <a:pt x="329" y="764"/>
                    <a:pt x="359" y="902"/>
                    <a:pt x="291" y="902"/>
                  </a:cubicBezTo>
                  <a:cubicBezTo>
                    <a:pt x="184" y="902"/>
                    <a:pt x="260" y="894"/>
                    <a:pt x="191" y="963"/>
                  </a:cubicBezTo>
                  <a:cubicBezTo>
                    <a:pt x="107" y="1039"/>
                    <a:pt x="69" y="948"/>
                    <a:pt x="184" y="1032"/>
                  </a:cubicBezTo>
                  <a:cubicBezTo>
                    <a:pt x="207" y="1047"/>
                    <a:pt x="199" y="1108"/>
                    <a:pt x="229" y="1108"/>
                  </a:cubicBezTo>
                  <a:cubicBezTo>
                    <a:pt x="237" y="1108"/>
                    <a:pt x="268" y="1032"/>
                    <a:pt x="306" y="1024"/>
                  </a:cubicBezTo>
                  <a:cubicBezTo>
                    <a:pt x="428" y="1047"/>
                    <a:pt x="481" y="1062"/>
                    <a:pt x="604" y="1062"/>
                  </a:cubicBezTo>
                  <a:cubicBezTo>
                    <a:pt x="604" y="1100"/>
                    <a:pt x="367" y="1108"/>
                    <a:pt x="336" y="1108"/>
                  </a:cubicBezTo>
                  <a:cubicBezTo>
                    <a:pt x="260" y="1123"/>
                    <a:pt x="375" y="1154"/>
                    <a:pt x="390" y="1161"/>
                  </a:cubicBezTo>
                  <a:cubicBezTo>
                    <a:pt x="451" y="1192"/>
                    <a:pt x="367" y="1261"/>
                    <a:pt x="459" y="1291"/>
                  </a:cubicBezTo>
                  <a:cubicBezTo>
                    <a:pt x="596" y="1337"/>
                    <a:pt x="596" y="1337"/>
                    <a:pt x="596" y="1337"/>
                  </a:cubicBezTo>
                  <a:cubicBezTo>
                    <a:pt x="665" y="1360"/>
                    <a:pt x="711" y="1223"/>
                    <a:pt x="795" y="1230"/>
                  </a:cubicBezTo>
                  <a:cubicBezTo>
                    <a:pt x="894" y="1230"/>
                    <a:pt x="917" y="1200"/>
                    <a:pt x="1008" y="1177"/>
                  </a:cubicBezTo>
                  <a:cubicBezTo>
                    <a:pt x="1008" y="1077"/>
                    <a:pt x="1024" y="1009"/>
                    <a:pt x="1100" y="993"/>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01" name="Freeform 89">
              <a:extLst>
                <a:ext uri="{FF2B5EF4-FFF2-40B4-BE49-F238E27FC236}">
                  <a16:creationId xmlns:a16="http://schemas.microsoft.com/office/drawing/2014/main" id="{6F458830-AD08-487D-99AE-81A106F23060}"/>
                </a:ext>
              </a:extLst>
            </p:cNvPr>
            <p:cNvSpPr>
              <a:spLocks noChangeArrowheads="1"/>
            </p:cNvSpPr>
            <p:nvPr/>
          </p:nvSpPr>
          <p:spPr bwMode="auto">
            <a:xfrm>
              <a:off x="5265395" y="8399463"/>
              <a:ext cx="633371" cy="457200"/>
            </a:xfrm>
            <a:custGeom>
              <a:avLst/>
              <a:gdLst>
                <a:gd name="T0" fmla="*/ 229 w 1758"/>
                <a:gd name="T1" fmla="*/ 1077 h 1269"/>
                <a:gd name="T2" fmla="*/ 229 w 1758"/>
                <a:gd name="T3" fmla="*/ 1077 h 1269"/>
                <a:gd name="T4" fmla="*/ 214 w 1758"/>
                <a:gd name="T5" fmla="*/ 940 h 1269"/>
                <a:gd name="T6" fmla="*/ 214 w 1758"/>
                <a:gd name="T7" fmla="*/ 932 h 1269"/>
                <a:gd name="T8" fmla="*/ 229 w 1758"/>
                <a:gd name="T9" fmla="*/ 825 h 1269"/>
                <a:gd name="T10" fmla="*/ 23 w 1758"/>
                <a:gd name="T11" fmla="*/ 780 h 1269"/>
                <a:gd name="T12" fmla="*/ 92 w 1758"/>
                <a:gd name="T13" fmla="*/ 726 h 1269"/>
                <a:gd name="T14" fmla="*/ 54 w 1758"/>
                <a:gd name="T15" fmla="*/ 650 h 1269"/>
                <a:gd name="T16" fmla="*/ 168 w 1758"/>
                <a:gd name="T17" fmla="*/ 535 h 1269"/>
                <a:gd name="T18" fmla="*/ 222 w 1758"/>
                <a:gd name="T19" fmla="*/ 558 h 1269"/>
                <a:gd name="T20" fmla="*/ 367 w 1758"/>
                <a:gd name="T21" fmla="*/ 466 h 1269"/>
                <a:gd name="T22" fmla="*/ 466 w 1758"/>
                <a:gd name="T23" fmla="*/ 436 h 1269"/>
                <a:gd name="T24" fmla="*/ 382 w 1758"/>
                <a:gd name="T25" fmla="*/ 298 h 1269"/>
                <a:gd name="T26" fmla="*/ 351 w 1758"/>
                <a:gd name="T27" fmla="*/ 252 h 1269"/>
                <a:gd name="T28" fmla="*/ 351 w 1758"/>
                <a:gd name="T29" fmla="*/ 252 h 1269"/>
                <a:gd name="T30" fmla="*/ 550 w 1758"/>
                <a:gd name="T31" fmla="*/ 260 h 1269"/>
                <a:gd name="T32" fmla="*/ 642 w 1758"/>
                <a:gd name="T33" fmla="*/ 291 h 1269"/>
                <a:gd name="T34" fmla="*/ 741 w 1758"/>
                <a:gd name="T35" fmla="*/ 230 h 1269"/>
                <a:gd name="T36" fmla="*/ 848 w 1758"/>
                <a:gd name="T37" fmla="*/ 260 h 1269"/>
                <a:gd name="T38" fmla="*/ 1100 w 1758"/>
                <a:gd name="T39" fmla="*/ 77 h 1269"/>
                <a:gd name="T40" fmla="*/ 1192 w 1758"/>
                <a:gd name="T41" fmla="*/ 107 h 1269"/>
                <a:gd name="T42" fmla="*/ 1298 w 1758"/>
                <a:gd name="T43" fmla="*/ 16 h 1269"/>
                <a:gd name="T44" fmla="*/ 1360 w 1758"/>
                <a:gd name="T45" fmla="*/ 54 h 1269"/>
                <a:gd name="T46" fmla="*/ 1413 w 1758"/>
                <a:gd name="T47" fmla="*/ 0 h 1269"/>
                <a:gd name="T48" fmla="*/ 1558 w 1758"/>
                <a:gd name="T49" fmla="*/ 92 h 1269"/>
                <a:gd name="T50" fmla="*/ 1589 w 1758"/>
                <a:gd name="T51" fmla="*/ 39 h 1269"/>
                <a:gd name="T52" fmla="*/ 1589 w 1758"/>
                <a:gd name="T53" fmla="*/ 39 h 1269"/>
                <a:gd name="T54" fmla="*/ 1650 w 1758"/>
                <a:gd name="T55" fmla="*/ 61 h 1269"/>
                <a:gd name="T56" fmla="*/ 1642 w 1758"/>
                <a:gd name="T57" fmla="*/ 138 h 1269"/>
                <a:gd name="T58" fmla="*/ 1719 w 1758"/>
                <a:gd name="T59" fmla="*/ 169 h 1269"/>
                <a:gd name="T60" fmla="*/ 1757 w 1758"/>
                <a:gd name="T61" fmla="*/ 283 h 1269"/>
                <a:gd name="T62" fmla="*/ 1673 w 1758"/>
                <a:gd name="T63" fmla="*/ 505 h 1269"/>
                <a:gd name="T64" fmla="*/ 1658 w 1758"/>
                <a:gd name="T65" fmla="*/ 665 h 1269"/>
                <a:gd name="T66" fmla="*/ 1581 w 1758"/>
                <a:gd name="T67" fmla="*/ 749 h 1269"/>
                <a:gd name="T68" fmla="*/ 1512 w 1758"/>
                <a:gd name="T69" fmla="*/ 902 h 1269"/>
                <a:gd name="T70" fmla="*/ 1512 w 1758"/>
                <a:gd name="T71" fmla="*/ 902 h 1269"/>
                <a:gd name="T72" fmla="*/ 1444 w 1758"/>
                <a:gd name="T73" fmla="*/ 856 h 1269"/>
                <a:gd name="T74" fmla="*/ 1367 w 1758"/>
                <a:gd name="T75" fmla="*/ 863 h 1269"/>
                <a:gd name="T76" fmla="*/ 1383 w 1758"/>
                <a:gd name="T77" fmla="*/ 955 h 1269"/>
                <a:gd name="T78" fmla="*/ 1321 w 1758"/>
                <a:gd name="T79" fmla="*/ 955 h 1269"/>
                <a:gd name="T80" fmla="*/ 1321 w 1758"/>
                <a:gd name="T81" fmla="*/ 955 h 1269"/>
                <a:gd name="T82" fmla="*/ 1276 w 1758"/>
                <a:gd name="T83" fmla="*/ 970 h 1269"/>
                <a:gd name="T84" fmla="*/ 1215 w 1758"/>
                <a:gd name="T85" fmla="*/ 940 h 1269"/>
                <a:gd name="T86" fmla="*/ 1169 w 1758"/>
                <a:gd name="T87" fmla="*/ 1016 h 1269"/>
                <a:gd name="T88" fmla="*/ 1115 w 1758"/>
                <a:gd name="T89" fmla="*/ 1146 h 1269"/>
                <a:gd name="T90" fmla="*/ 1039 w 1758"/>
                <a:gd name="T91" fmla="*/ 1238 h 1269"/>
                <a:gd name="T92" fmla="*/ 817 w 1758"/>
                <a:gd name="T93" fmla="*/ 1230 h 1269"/>
                <a:gd name="T94" fmla="*/ 817 w 1758"/>
                <a:gd name="T95" fmla="*/ 1230 h 1269"/>
                <a:gd name="T96" fmla="*/ 665 w 1758"/>
                <a:gd name="T97" fmla="*/ 1177 h 1269"/>
                <a:gd name="T98" fmla="*/ 573 w 1758"/>
                <a:gd name="T99" fmla="*/ 1062 h 1269"/>
                <a:gd name="T100" fmla="*/ 466 w 1758"/>
                <a:gd name="T101" fmla="*/ 1108 h 1269"/>
                <a:gd name="T102" fmla="*/ 336 w 1758"/>
                <a:gd name="T103" fmla="*/ 1077 h 1269"/>
                <a:gd name="T104" fmla="*/ 229 w 1758"/>
                <a:gd name="T105" fmla="*/ 1077 h 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8" h="1269">
                  <a:moveTo>
                    <a:pt x="229" y="1077"/>
                  </a:moveTo>
                  <a:lnTo>
                    <a:pt x="229" y="1077"/>
                  </a:lnTo>
                  <a:cubicBezTo>
                    <a:pt x="222" y="1039"/>
                    <a:pt x="222" y="978"/>
                    <a:pt x="214" y="940"/>
                  </a:cubicBezTo>
                  <a:lnTo>
                    <a:pt x="214" y="932"/>
                  </a:lnTo>
                  <a:cubicBezTo>
                    <a:pt x="222" y="894"/>
                    <a:pt x="260" y="848"/>
                    <a:pt x="229" y="825"/>
                  </a:cubicBezTo>
                  <a:cubicBezTo>
                    <a:pt x="176" y="780"/>
                    <a:pt x="84" y="818"/>
                    <a:pt x="23" y="780"/>
                  </a:cubicBezTo>
                  <a:cubicBezTo>
                    <a:pt x="0" y="764"/>
                    <a:pt x="84" y="757"/>
                    <a:pt x="92" y="726"/>
                  </a:cubicBezTo>
                  <a:cubicBezTo>
                    <a:pt x="99" y="703"/>
                    <a:pt x="46" y="680"/>
                    <a:pt x="54" y="650"/>
                  </a:cubicBezTo>
                  <a:cubicBezTo>
                    <a:pt x="76" y="604"/>
                    <a:pt x="122" y="566"/>
                    <a:pt x="168" y="535"/>
                  </a:cubicBezTo>
                  <a:cubicBezTo>
                    <a:pt x="183" y="527"/>
                    <a:pt x="206" y="566"/>
                    <a:pt x="222" y="558"/>
                  </a:cubicBezTo>
                  <a:cubicBezTo>
                    <a:pt x="275" y="543"/>
                    <a:pt x="321" y="489"/>
                    <a:pt x="367" y="466"/>
                  </a:cubicBezTo>
                  <a:cubicBezTo>
                    <a:pt x="397" y="451"/>
                    <a:pt x="466" y="466"/>
                    <a:pt x="466" y="436"/>
                  </a:cubicBezTo>
                  <a:cubicBezTo>
                    <a:pt x="466" y="382"/>
                    <a:pt x="405" y="344"/>
                    <a:pt x="382" y="298"/>
                  </a:cubicBezTo>
                  <a:cubicBezTo>
                    <a:pt x="367" y="283"/>
                    <a:pt x="359" y="268"/>
                    <a:pt x="351" y="252"/>
                  </a:cubicBezTo>
                  <a:lnTo>
                    <a:pt x="351" y="252"/>
                  </a:lnTo>
                  <a:cubicBezTo>
                    <a:pt x="412" y="252"/>
                    <a:pt x="481" y="252"/>
                    <a:pt x="550" y="260"/>
                  </a:cubicBezTo>
                  <a:cubicBezTo>
                    <a:pt x="581" y="268"/>
                    <a:pt x="611" y="298"/>
                    <a:pt x="642" y="291"/>
                  </a:cubicBezTo>
                  <a:cubicBezTo>
                    <a:pt x="680" y="283"/>
                    <a:pt x="703" y="230"/>
                    <a:pt x="741" y="230"/>
                  </a:cubicBezTo>
                  <a:cubicBezTo>
                    <a:pt x="779" y="222"/>
                    <a:pt x="817" y="275"/>
                    <a:pt x="848" y="260"/>
                  </a:cubicBezTo>
                  <a:cubicBezTo>
                    <a:pt x="947" y="222"/>
                    <a:pt x="1008" y="123"/>
                    <a:pt x="1100" y="77"/>
                  </a:cubicBezTo>
                  <a:cubicBezTo>
                    <a:pt x="1131" y="61"/>
                    <a:pt x="1161" y="115"/>
                    <a:pt x="1192" y="107"/>
                  </a:cubicBezTo>
                  <a:cubicBezTo>
                    <a:pt x="1237" y="92"/>
                    <a:pt x="1253" y="31"/>
                    <a:pt x="1298" y="16"/>
                  </a:cubicBezTo>
                  <a:cubicBezTo>
                    <a:pt x="1321" y="8"/>
                    <a:pt x="1337" y="54"/>
                    <a:pt x="1360" y="54"/>
                  </a:cubicBezTo>
                  <a:cubicBezTo>
                    <a:pt x="1383" y="46"/>
                    <a:pt x="1390" y="0"/>
                    <a:pt x="1413" y="0"/>
                  </a:cubicBezTo>
                  <a:cubicBezTo>
                    <a:pt x="1474" y="16"/>
                    <a:pt x="1505" y="84"/>
                    <a:pt x="1558" y="92"/>
                  </a:cubicBezTo>
                  <a:cubicBezTo>
                    <a:pt x="1581" y="100"/>
                    <a:pt x="1581" y="54"/>
                    <a:pt x="1589" y="39"/>
                  </a:cubicBezTo>
                  <a:lnTo>
                    <a:pt x="1589" y="39"/>
                  </a:lnTo>
                  <a:cubicBezTo>
                    <a:pt x="1612" y="46"/>
                    <a:pt x="1635" y="46"/>
                    <a:pt x="1650" y="61"/>
                  </a:cubicBezTo>
                  <a:cubicBezTo>
                    <a:pt x="1658" y="84"/>
                    <a:pt x="1635" y="115"/>
                    <a:pt x="1642" y="138"/>
                  </a:cubicBezTo>
                  <a:cubicBezTo>
                    <a:pt x="1658" y="161"/>
                    <a:pt x="1703" y="146"/>
                    <a:pt x="1719" y="169"/>
                  </a:cubicBezTo>
                  <a:cubicBezTo>
                    <a:pt x="1742" y="199"/>
                    <a:pt x="1757" y="245"/>
                    <a:pt x="1757" y="283"/>
                  </a:cubicBezTo>
                  <a:cubicBezTo>
                    <a:pt x="1742" y="359"/>
                    <a:pt x="1696" y="428"/>
                    <a:pt x="1673" y="505"/>
                  </a:cubicBezTo>
                  <a:cubicBezTo>
                    <a:pt x="1658" y="558"/>
                    <a:pt x="1673" y="619"/>
                    <a:pt x="1658" y="665"/>
                  </a:cubicBezTo>
                  <a:cubicBezTo>
                    <a:pt x="1642" y="703"/>
                    <a:pt x="1596" y="711"/>
                    <a:pt x="1581" y="749"/>
                  </a:cubicBezTo>
                  <a:cubicBezTo>
                    <a:pt x="1551" y="795"/>
                    <a:pt x="1535" y="848"/>
                    <a:pt x="1512" y="902"/>
                  </a:cubicBezTo>
                  <a:lnTo>
                    <a:pt x="1512" y="902"/>
                  </a:lnTo>
                  <a:cubicBezTo>
                    <a:pt x="1490" y="886"/>
                    <a:pt x="1474" y="863"/>
                    <a:pt x="1444" y="856"/>
                  </a:cubicBezTo>
                  <a:cubicBezTo>
                    <a:pt x="1421" y="848"/>
                    <a:pt x="1383" y="841"/>
                    <a:pt x="1367" y="863"/>
                  </a:cubicBezTo>
                  <a:cubicBezTo>
                    <a:pt x="1352" y="886"/>
                    <a:pt x="1398" y="925"/>
                    <a:pt x="1383" y="955"/>
                  </a:cubicBezTo>
                  <a:cubicBezTo>
                    <a:pt x="1375" y="970"/>
                    <a:pt x="1344" y="955"/>
                    <a:pt x="1321" y="955"/>
                  </a:cubicBezTo>
                  <a:lnTo>
                    <a:pt x="1321" y="955"/>
                  </a:lnTo>
                  <a:cubicBezTo>
                    <a:pt x="1306" y="963"/>
                    <a:pt x="1291" y="978"/>
                    <a:pt x="1276" y="970"/>
                  </a:cubicBezTo>
                  <a:cubicBezTo>
                    <a:pt x="1253" y="970"/>
                    <a:pt x="1237" y="932"/>
                    <a:pt x="1215" y="940"/>
                  </a:cubicBezTo>
                  <a:cubicBezTo>
                    <a:pt x="1184" y="948"/>
                    <a:pt x="1184" y="986"/>
                    <a:pt x="1169" y="1016"/>
                  </a:cubicBezTo>
                  <a:cubicBezTo>
                    <a:pt x="1146" y="1062"/>
                    <a:pt x="1138" y="1108"/>
                    <a:pt x="1115" y="1146"/>
                  </a:cubicBezTo>
                  <a:cubicBezTo>
                    <a:pt x="1092" y="1184"/>
                    <a:pt x="1062" y="1207"/>
                    <a:pt x="1039" y="1238"/>
                  </a:cubicBezTo>
                  <a:cubicBezTo>
                    <a:pt x="817" y="1230"/>
                    <a:pt x="817" y="1230"/>
                    <a:pt x="817" y="1230"/>
                  </a:cubicBezTo>
                  <a:lnTo>
                    <a:pt x="817" y="1230"/>
                  </a:lnTo>
                  <a:cubicBezTo>
                    <a:pt x="756" y="1230"/>
                    <a:pt x="710" y="1268"/>
                    <a:pt x="665" y="1177"/>
                  </a:cubicBezTo>
                  <a:cubicBezTo>
                    <a:pt x="642" y="1161"/>
                    <a:pt x="581" y="1093"/>
                    <a:pt x="573" y="1062"/>
                  </a:cubicBezTo>
                  <a:cubicBezTo>
                    <a:pt x="542" y="1062"/>
                    <a:pt x="497" y="1100"/>
                    <a:pt x="466" y="1108"/>
                  </a:cubicBezTo>
                  <a:cubicBezTo>
                    <a:pt x="412" y="1123"/>
                    <a:pt x="374" y="1085"/>
                    <a:pt x="336" y="1077"/>
                  </a:cubicBezTo>
                  <a:cubicBezTo>
                    <a:pt x="290" y="1070"/>
                    <a:pt x="252" y="1070"/>
                    <a:pt x="229" y="1077"/>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02" name="Freeform 90">
              <a:extLst>
                <a:ext uri="{FF2B5EF4-FFF2-40B4-BE49-F238E27FC236}">
                  <a16:creationId xmlns:a16="http://schemas.microsoft.com/office/drawing/2014/main" id="{2475326E-68AF-457F-BC61-C1558D9C4CD7}"/>
                </a:ext>
              </a:extLst>
            </p:cNvPr>
            <p:cNvSpPr>
              <a:spLocks noChangeArrowheads="1"/>
            </p:cNvSpPr>
            <p:nvPr/>
          </p:nvSpPr>
          <p:spPr bwMode="auto">
            <a:xfrm>
              <a:off x="5309843" y="8005763"/>
              <a:ext cx="585749" cy="500062"/>
            </a:xfrm>
            <a:custGeom>
              <a:avLst/>
              <a:gdLst>
                <a:gd name="T0" fmla="*/ 963 w 1628"/>
                <a:gd name="T1" fmla="*/ 84 h 1391"/>
                <a:gd name="T2" fmla="*/ 963 w 1628"/>
                <a:gd name="T3" fmla="*/ 84 h 1391"/>
                <a:gd name="T4" fmla="*/ 1215 w 1628"/>
                <a:gd name="T5" fmla="*/ 8 h 1391"/>
                <a:gd name="T6" fmla="*/ 1215 w 1628"/>
                <a:gd name="T7" fmla="*/ 8 h 1391"/>
                <a:gd name="T8" fmla="*/ 1345 w 1628"/>
                <a:gd name="T9" fmla="*/ 31 h 1391"/>
                <a:gd name="T10" fmla="*/ 1337 w 1628"/>
                <a:gd name="T11" fmla="*/ 122 h 1391"/>
                <a:gd name="T12" fmla="*/ 1375 w 1628"/>
                <a:gd name="T13" fmla="*/ 222 h 1391"/>
                <a:gd name="T14" fmla="*/ 1497 w 1628"/>
                <a:gd name="T15" fmla="*/ 145 h 1391"/>
                <a:gd name="T16" fmla="*/ 1505 w 1628"/>
                <a:gd name="T17" fmla="*/ 206 h 1391"/>
                <a:gd name="T18" fmla="*/ 1474 w 1628"/>
                <a:gd name="T19" fmla="*/ 252 h 1391"/>
                <a:gd name="T20" fmla="*/ 1467 w 1628"/>
                <a:gd name="T21" fmla="*/ 313 h 1391"/>
                <a:gd name="T22" fmla="*/ 1520 w 1628"/>
                <a:gd name="T23" fmla="*/ 374 h 1391"/>
                <a:gd name="T24" fmla="*/ 1574 w 1628"/>
                <a:gd name="T25" fmla="*/ 497 h 1391"/>
                <a:gd name="T26" fmla="*/ 1620 w 1628"/>
                <a:gd name="T27" fmla="*/ 550 h 1391"/>
                <a:gd name="T28" fmla="*/ 1528 w 1628"/>
                <a:gd name="T29" fmla="*/ 611 h 1391"/>
                <a:gd name="T30" fmla="*/ 1482 w 1628"/>
                <a:gd name="T31" fmla="*/ 649 h 1391"/>
                <a:gd name="T32" fmla="*/ 1551 w 1628"/>
                <a:gd name="T33" fmla="*/ 741 h 1391"/>
                <a:gd name="T34" fmla="*/ 1490 w 1628"/>
                <a:gd name="T35" fmla="*/ 779 h 1391"/>
                <a:gd name="T36" fmla="*/ 1490 w 1628"/>
                <a:gd name="T37" fmla="*/ 894 h 1391"/>
                <a:gd name="T38" fmla="*/ 1513 w 1628"/>
                <a:gd name="T39" fmla="*/ 1062 h 1391"/>
                <a:gd name="T40" fmla="*/ 1467 w 1628"/>
                <a:gd name="T41" fmla="*/ 1131 h 1391"/>
                <a:gd name="T42" fmla="*/ 1467 w 1628"/>
                <a:gd name="T43" fmla="*/ 1131 h 1391"/>
                <a:gd name="T44" fmla="*/ 1436 w 1628"/>
                <a:gd name="T45" fmla="*/ 1184 h 1391"/>
                <a:gd name="T46" fmla="*/ 1291 w 1628"/>
                <a:gd name="T47" fmla="*/ 1092 h 1391"/>
                <a:gd name="T48" fmla="*/ 1238 w 1628"/>
                <a:gd name="T49" fmla="*/ 1146 h 1391"/>
                <a:gd name="T50" fmla="*/ 1176 w 1628"/>
                <a:gd name="T51" fmla="*/ 1108 h 1391"/>
                <a:gd name="T52" fmla="*/ 1070 w 1628"/>
                <a:gd name="T53" fmla="*/ 1199 h 1391"/>
                <a:gd name="T54" fmla="*/ 978 w 1628"/>
                <a:gd name="T55" fmla="*/ 1169 h 1391"/>
                <a:gd name="T56" fmla="*/ 726 w 1628"/>
                <a:gd name="T57" fmla="*/ 1352 h 1391"/>
                <a:gd name="T58" fmla="*/ 619 w 1628"/>
                <a:gd name="T59" fmla="*/ 1322 h 1391"/>
                <a:gd name="T60" fmla="*/ 520 w 1628"/>
                <a:gd name="T61" fmla="*/ 1383 h 1391"/>
                <a:gd name="T62" fmla="*/ 428 w 1628"/>
                <a:gd name="T63" fmla="*/ 1352 h 1391"/>
                <a:gd name="T64" fmla="*/ 229 w 1628"/>
                <a:gd name="T65" fmla="*/ 1344 h 1391"/>
                <a:gd name="T66" fmla="*/ 229 w 1628"/>
                <a:gd name="T67" fmla="*/ 1344 h 1391"/>
                <a:gd name="T68" fmla="*/ 214 w 1628"/>
                <a:gd name="T69" fmla="*/ 1306 h 1391"/>
                <a:gd name="T70" fmla="*/ 115 w 1628"/>
                <a:gd name="T71" fmla="*/ 1306 h 1391"/>
                <a:gd name="T72" fmla="*/ 84 w 1628"/>
                <a:gd name="T73" fmla="*/ 1261 h 1391"/>
                <a:gd name="T74" fmla="*/ 46 w 1628"/>
                <a:gd name="T75" fmla="*/ 1299 h 1391"/>
                <a:gd name="T76" fmla="*/ 8 w 1628"/>
                <a:gd name="T77" fmla="*/ 1268 h 1391"/>
                <a:gd name="T78" fmla="*/ 31 w 1628"/>
                <a:gd name="T79" fmla="*/ 1238 h 1391"/>
                <a:gd name="T80" fmla="*/ 15 w 1628"/>
                <a:gd name="T81" fmla="*/ 1176 h 1391"/>
                <a:gd name="T82" fmla="*/ 15 w 1628"/>
                <a:gd name="T83" fmla="*/ 1176 h 1391"/>
                <a:gd name="T84" fmla="*/ 176 w 1628"/>
                <a:gd name="T85" fmla="*/ 1138 h 1391"/>
                <a:gd name="T86" fmla="*/ 290 w 1628"/>
                <a:gd name="T87" fmla="*/ 1131 h 1391"/>
                <a:gd name="T88" fmla="*/ 436 w 1628"/>
                <a:gd name="T89" fmla="*/ 1016 h 1391"/>
                <a:gd name="T90" fmla="*/ 504 w 1628"/>
                <a:gd name="T91" fmla="*/ 932 h 1391"/>
                <a:gd name="T92" fmla="*/ 627 w 1628"/>
                <a:gd name="T93" fmla="*/ 901 h 1391"/>
                <a:gd name="T94" fmla="*/ 734 w 1628"/>
                <a:gd name="T95" fmla="*/ 787 h 1391"/>
                <a:gd name="T96" fmla="*/ 932 w 1628"/>
                <a:gd name="T97" fmla="*/ 443 h 1391"/>
                <a:gd name="T98" fmla="*/ 947 w 1628"/>
                <a:gd name="T99" fmla="*/ 336 h 1391"/>
                <a:gd name="T100" fmla="*/ 986 w 1628"/>
                <a:gd name="T101" fmla="*/ 275 h 1391"/>
                <a:gd name="T102" fmla="*/ 986 w 1628"/>
                <a:gd name="T103" fmla="*/ 122 h 1391"/>
                <a:gd name="T104" fmla="*/ 1077 w 1628"/>
                <a:gd name="T105" fmla="*/ 107 h 1391"/>
                <a:gd name="T106" fmla="*/ 1077 w 1628"/>
                <a:gd name="T107" fmla="*/ 100 h 1391"/>
                <a:gd name="T108" fmla="*/ 963 w 1628"/>
                <a:gd name="T109" fmla="*/ 84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28" h="1391">
                  <a:moveTo>
                    <a:pt x="963" y="84"/>
                  </a:moveTo>
                  <a:lnTo>
                    <a:pt x="963" y="84"/>
                  </a:lnTo>
                  <a:cubicBezTo>
                    <a:pt x="1215" y="8"/>
                    <a:pt x="1215" y="8"/>
                    <a:pt x="1215" y="8"/>
                  </a:cubicBezTo>
                  <a:lnTo>
                    <a:pt x="1215" y="8"/>
                  </a:lnTo>
                  <a:cubicBezTo>
                    <a:pt x="1261" y="15"/>
                    <a:pt x="1314" y="0"/>
                    <a:pt x="1345" y="31"/>
                  </a:cubicBezTo>
                  <a:cubicBezTo>
                    <a:pt x="1368" y="54"/>
                    <a:pt x="1337" y="92"/>
                    <a:pt x="1337" y="122"/>
                  </a:cubicBezTo>
                  <a:cubicBezTo>
                    <a:pt x="1345" y="153"/>
                    <a:pt x="1337" y="214"/>
                    <a:pt x="1375" y="222"/>
                  </a:cubicBezTo>
                  <a:cubicBezTo>
                    <a:pt x="1421" y="229"/>
                    <a:pt x="1459" y="176"/>
                    <a:pt x="1497" y="145"/>
                  </a:cubicBezTo>
                  <a:lnTo>
                    <a:pt x="1505" y="206"/>
                  </a:lnTo>
                  <a:cubicBezTo>
                    <a:pt x="1497" y="214"/>
                    <a:pt x="1474" y="252"/>
                    <a:pt x="1474" y="252"/>
                  </a:cubicBezTo>
                  <a:cubicBezTo>
                    <a:pt x="1474" y="252"/>
                    <a:pt x="1467" y="306"/>
                    <a:pt x="1467" y="313"/>
                  </a:cubicBezTo>
                  <a:lnTo>
                    <a:pt x="1520" y="374"/>
                  </a:lnTo>
                  <a:cubicBezTo>
                    <a:pt x="1543" y="413"/>
                    <a:pt x="1558" y="458"/>
                    <a:pt x="1574" y="497"/>
                  </a:cubicBezTo>
                  <a:cubicBezTo>
                    <a:pt x="1574" y="497"/>
                    <a:pt x="1627" y="550"/>
                    <a:pt x="1620" y="550"/>
                  </a:cubicBezTo>
                  <a:cubicBezTo>
                    <a:pt x="1612" y="558"/>
                    <a:pt x="1528" y="611"/>
                    <a:pt x="1528" y="611"/>
                  </a:cubicBezTo>
                  <a:cubicBezTo>
                    <a:pt x="1513" y="626"/>
                    <a:pt x="1482" y="634"/>
                    <a:pt x="1482" y="649"/>
                  </a:cubicBezTo>
                  <a:cubicBezTo>
                    <a:pt x="1490" y="688"/>
                    <a:pt x="1551" y="703"/>
                    <a:pt x="1551" y="741"/>
                  </a:cubicBezTo>
                  <a:cubicBezTo>
                    <a:pt x="1551" y="764"/>
                    <a:pt x="1497" y="756"/>
                    <a:pt x="1490" y="779"/>
                  </a:cubicBezTo>
                  <a:cubicBezTo>
                    <a:pt x="1474" y="817"/>
                    <a:pt x="1490" y="856"/>
                    <a:pt x="1490" y="894"/>
                  </a:cubicBezTo>
                  <a:cubicBezTo>
                    <a:pt x="1497" y="947"/>
                    <a:pt x="1513" y="1008"/>
                    <a:pt x="1513" y="1062"/>
                  </a:cubicBezTo>
                  <a:cubicBezTo>
                    <a:pt x="1505" y="1092"/>
                    <a:pt x="1482" y="1108"/>
                    <a:pt x="1467" y="1131"/>
                  </a:cubicBezTo>
                  <a:lnTo>
                    <a:pt x="1467" y="1131"/>
                  </a:lnTo>
                  <a:cubicBezTo>
                    <a:pt x="1459" y="1146"/>
                    <a:pt x="1459" y="1192"/>
                    <a:pt x="1436" y="1184"/>
                  </a:cubicBezTo>
                  <a:cubicBezTo>
                    <a:pt x="1383" y="1176"/>
                    <a:pt x="1352" y="1108"/>
                    <a:pt x="1291" y="1092"/>
                  </a:cubicBezTo>
                  <a:cubicBezTo>
                    <a:pt x="1268" y="1092"/>
                    <a:pt x="1261" y="1138"/>
                    <a:pt x="1238" y="1146"/>
                  </a:cubicBezTo>
                  <a:cubicBezTo>
                    <a:pt x="1215" y="1146"/>
                    <a:pt x="1199" y="1100"/>
                    <a:pt x="1176" y="1108"/>
                  </a:cubicBezTo>
                  <a:cubicBezTo>
                    <a:pt x="1131" y="1123"/>
                    <a:pt x="1115" y="1184"/>
                    <a:pt x="1070" y="1199"/>
                  </a:cubicBezTo>
                  <a:cubicBezTo>
                    <a:pt x="1039" y="1207"/>
                    <a:pt x="1009" y="1153"/>
                    <a:pt x="978" y="1169"/>
                  </a:cubicBezTo>
                  <a:cubicBezTo>
                    <a:pt x="886" y="1215"/>
                    <a:pt x="825" y="1314"/>
                    <a:pt x="726" y="1352"/>
                  </a:cubicBezTo>
                  <a:cubicBezTo>
                    <a:pt x="695" y="1367"/>
                    <a:pt x="657" y="1314"/>
                    <a:pt x="619" y="1322"/>
                  </a:cubicBezTo>
                  <a:cubicBezTo>
                    <a:pt x="581" y="1322"/>
                    <a:pt x="558" y="1375"/>
                    <a:pt x="520" y="1383"/>
                  </a:cubicBezTo>
                  <a:cubicBezTo>
                    <a:pt x="489" y="1390"/>
                    <a:pt x="459" y="1360"/>
                    <a:pt x="428" y="1352"/>
                  </a:cubicBezTo>
                  <a:cubicBezTo>
                    <a:pt x="359" y="1344"/>
                    <a:pt x="290" y="1344"/>
                    <a:pt x="229" y="1344"/>
                  </a:cubicBezTo>
                  <a:lnTo>
                    <a:pt x="229" y="1344"/>
                  </a:lnTo>
                  <a:cubicBezTo>
                    <a:pt x="222" y="1329"/>
                    <a:pt x="229" y="1306"/>
                    <a:pt x="214" y="1306"/>
                  </a:cubicBezTo>
                  <a:cubicBezTo>
                    <a:pt x="184" y="1291"/>
                    <a:pt x="145" y="1314"/>
                    <a:pt x="115" y="1306"/>
                  </a:cubicBezTo>
                  <a:cubicBezTo>
                    <a:pt x="100" y="1299"/>
                    <a:pt x="100" y="1261"/>
                    <a:pt x="84" y="1261"/>
                  </a:cubicBezTo>
                  <a:cubicBezTo>
                    <a:pt x="61" y="1253"/>
                    <a:pt x="61" y="1291"/>
                    <a:pt x="46" y="1299"/>
                  </a:cubicBezTo>
                  <a:cubicBezTo>
                    <a:pt x="31" y="1299"/>
                    <a:pt x="8" y="1283"/>
                    <a:pt x="8" y="1268"/>
                  </a:cubicBezTo>
                  <a:cubicBezTo>
                    <a:pt x="0" y="1261"/>
                    <a:pt x="31" y="1253"/>
                    <a:pt x="31" y="1238"/>
                  </a:cubicBezTo>
                  <a:cubicBezTo>
                    <a:pt x="31" y="1215"/>
                    <a:pt x="15" y="1199"/>
                    <a:pt x="15" y="1176"/>
                  </a:cubicBezTo>
                  <a:lnTo>
                    <a:pt x="15" y="1176"/>
                  </a:lnTo>
                  <a:cubicBezTo>
                    <a:pt x="176" y="1138"/>
                    <a:pt x="176" y="1138"/>
                    <a:pt x="176" y="1138"/>
                  </a:cubicBezTo>
                  <a:cubicBezTo>
                    <a:pt x="214" y="1131"/>
                    <a:pt x="245" y="1176"/>
                    <a:pt x="290" y="1131"/>
                  </a:cubicBezTo>
                  <a:cubicBezTo>
                    <a:pt x="336" y="1092"/>
                    <a:pt x="405" y="1054"/>
                    <a:pt x="436" y="1016"/>
                  </a:cubicBezTo>
                  <a:cubicBezTo>
                    <a:pt x="459" y="986"/>
                    <a:pt x="466" y="947"/>
                    <a:pt x="504" y="932"/>
                  </a:cubicBezTo>
                  <a:cubicBezTo>
                    <a:pt x="550" y="917"/>
                    <a:pt x="588" y="932"/>
                    <a:pt x="627" y="901"/>
                  </a:cubicBezTo>
                  <a:cubicBezTo>
                    <a:pt x="657" y="863"/>
                    <a:pt x="703" y="825"/>
                    <a:pt x="734" y="787"/>
                  </a:cubicBezTo>
                  <a:cubicBezTo>
                    <a:pt x="825" y="665"/>
                    <a:pt x="871" y="588"/>
                    <a:pt x="932" y="443"/>
                  </a:cubicBezTo>
                  <a:cubicBezTo>
                    <a:pt x="940" y="420"/>
                    <a:pt x="940" y="367"/>
                    <a:pt x="947" y="336"/>
                  </a:cubicBezTo>
                  <a:cubicBezTo>
                    <a:pt x="955" y="306"/>
                    <a:pt x="970" y="306"/>
                    <a:pt x="986" y="275"/>
                  </a:cubicBezTo>
                  <a:cubicBezTo>
                    <a:pt x="1009" y="244"/>
                    <a:pt x="986" y="161"/>
                    <a:pt x="986" y="122"/>
                  </a:cubicBezTo>
                  <a:cubicBezTo>
                    <a:pt x="1016" y="115"/>
                    <a:pt x="1047" y="115"/>
                    <a:pt x="1077" y="107"/>
                  </a:cubicBezTo>
                  <a:cubicBezTo>
                    <a:pt x="1077" y="100"/>
                    <a:pt x="1077" y="100"/>
                    <a:pt x="1077" y="100"/>
                  </a:cubicBezTo>
                  <a:cubicBezTo>
                    <a:pt x="1054" y="100"/>
                    <a:pt x="970" y="92"/>
                    <a:pt x="963" y="84"/>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03" name="Freeform 91">
              <a:extLst>
                <a:ext uri="{FF2B5EF4-FFF2-40B4-BE49-F238E27FC236}">
                  <a16:creationId xmlns:a16="http://schemas.microsoft.com/office/drawing/2014/main" id="{F510FB27-CEBF-4BCA-9E48-C5DF8C4EA52B}"/>
                </a:ext>
              </a:extLst>
            </p:cNvPr>
            <p:cNvSpPr>
              <a:spLocks noChangeArrowheads="1"/>
            </p:cNvSpPr>
            <p:nvPr/>
          </p:nvSpPr>
          <p:spPr bwMode="auto">
            <a:xfrm>
              <a:off x="6076555" y="8934450"/>
              <a:ext cx="150803" cy="109538"/>
            </a:xfrm>
            <a:custGeom>
              <a:avLst/>
              <a:gdLst>
                <a:gd name="T0" fmla="*/ 168 w 420"/>
                <a:gd name="T1" fmla="*/ 23 h 306"/>
                <a:gd name="T2" fmla="*/ 168 w 420"/>
                <a:gd name="T3" fmla="*/ 23 h 306"/>
                <a:gd name="T4" fmla="*/ 282 w 420"/>
                <a:gd name="T5" fmla="*/ 7 h 306"/>
                <a:gd name="T6" fmla="*/ 358 w 420"/>
                <a:gd name="T7" fmla="*/ 38 h 306"/>
                <a:gd name="T8" fmla="*/ 358 w 420"/>
                <a:gd name="T9" fmla="*/ 38 h 306"/>
                <a:gd name="T10" fmla="*/ 404 w 420"/>
                <a:gd name="T11" fmla="*/ 53 h 306"/>
                <a:gd name="T12" fmla="*/ 419 w 420"/>
                <a:gd name="T13" fmla="*/ 160 h 306"/>
                <a:gd name="T14" fmla="*/ 419 w 420"/>
                <a:gd name="T15" fmla="*/ 160 h 306"/>
                <a:gd name="T16" fmla="*/ 274 w 420"/>
                <a:gd name="T17" fmla="*/ 305 h 306"/>
                <a:gd name="T18" fmla="*/ 274 w 420"/>
                <a:gd name="T19" fmla="*/ 305 h 306"/>
                <a:gd name="T20" fmla="*/ 191 w 420"/>
                <a:gd name="T21" fmla="*/ 214 h 306"/>
                <a:gd name="T22" fmla="*/ 115 w 420"/>
                <a:gd name="T23" fmla="*/ 244 h 306"/>
                <a:gd name="T24" fmla="*/ 77 w 420"/>
                <a:gd name="T25" fmla="*/ 168 h 306"/>
                <a:gd name="T26" fmla="*/ 8 w 420"/>
                <a:gd name="T27" fmla="*/ 130 h 306"/>
                <a:gd name="T28" fmla="*/ 8 w 420"/>
                <a:gd name="T29" fmla="*/ 130 h 306"/>
                <a:gd name="T30" fmla="*/ 8 w 420"/>
                <a:gd name="T31" fmla="*/ 61 h 306"/>
                <a:gd name="T32" fmla="*/ 77 w 420"/>
                <a:gd name="T33" fmla="*/ 30 h 306"/>
                <a:gd name="T34" fmla="*/ 130 w 420"/>
                <a:gd name="T35" fmla="*/ 61 h 306"/>
                <a:gd name="T36" fmla="*/ 168 w 420"/>
                <a:gd name="T37" fmla="*/ 23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0" h="306">
                  <a:moveTo>
                    <a:pt x="168" y="23"/>
                  </a:moveTo>
                  <a:lnTo>
                    <a:pt x="168" y="23"/>
                  </a:lnTo>
                  <a:cubicBezTo>
                    <a:pt x="205" y="15"/>
                    <a:pt x="244" y="0"/>
                    <a:pt x="282" y="7"/>
                  </a:cubicBezTo>
                  <a:cubicBezTo>
                    <a:pt x="305" y="7"/>
                    <a:pt x="328" y="30"/>
                    <a:pt x="358" y="38"/>
                  </a:cubicBezTo>
                  <a:lnTo>
                    <a:pt x="358" y="38"/>
                  </a:lnTo>
                  <a:cubicBezTo>
                    <a:pt x="374" y="46"/>
                    <a:pt x="397" y="38"/>
                    <a:pt x="404" y="53"/>
                  </a:cubicBezTo>
                  <a:cubicBezTo>
                    <a:pt x="419" y="84"/>
                    <a:pt x="412" y="122"/>
                    <a:pt x="419" y="160"/>
                  </a:cubicBezTo>
                  <a:lnTo>
                    <a:pt x="419" y="160"/>
                  </a:lnTo>
                  <a:cubicBezTo>
                    <a:pt x="358" y="183"/>
                    <a:pt x="313" y="221"/>
                    <a:pt x="274" y="305"/>
                  </a:cubicBezTo>
                  <a:lnTo>
                    <a:pt x="274" y="305"/>
                  </a:lnTo>
                  <a:cubicBezTo>
                    <a:pt x="244" y="275"/>
                    <a:pt x="228" y="229"/>
                    <a:pt x="191" y="214"/>
                  </a:cubicBezTo>
                  <a:cubicBezTo>
                    <a:pt x="161" y="206"/>
                    <a:pt x="138" y="252"/>
                    <a:pt x="115" y="244"/>
                  </a:cubicBezTo>
                  <a:cubicBezTo>
                    <a:pt x="84" y="229"/>
                    <a:pt x="92" y="183"/>
                    <a:pt x="77" y="168"/>
                  </a:cubicBezTo>
                  <a:cubicBezTo>
                    <a:pt x="62" y="145"/>
                    <a:pt x="31" y="145"/>
                    <a:pt x="8" y="130"/>
                  </a:cubicBezTo>
                  <a:lnTo>
                    <a:pt x="8" y="130"/>
                  </a:lnTo>
                  <a:cubicBezTo>
                    <a:pt x="8" y="107"/>
                    <a:pt x="0" y="84"/>
                    <a:pt x="8" y="61"/>
                  </a:cubicBezTo>
                  <a:cubicBezTo>
                    <a:pt x="23" y="38"/>
                    <a:pt x="54" y="30"/>
                    <a:pt x="77" y="30"/>
                  </a:cubicBezTo>
                  <a:cubicBezTo>
                    <a:pt x="100" y="30"/>
                    <a:pt x="115" y="61"/>
                    <a:pt x="130" y="61"/>
                  </a:cubicBezTo>
                  <a:cubicBezTo>
                    <a:pt x="153" y="61"/>
                    <a:pt x="153" y="30"/>
                    <a:pt x="168" y="23"/>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04" name="Freeform 92">
              <a:extLst>
                <a:ext uri="{FF2B5EF4-FFF2-40B4-BE49-F238E27FC236}">
                  <a16:creationId xmlns:a16="http://schemas.microsoft.com/office/drawing/2014/main" id="{4BFCDCD4-0627-4D6B-83DD-0E4AC0A0FEB7}"/>
                </a:ext>
              </a:extLst>
            </p:cNvPr>
            <p:cNvSpPr>
              <a:spLocks noChangeArrowheads="1"/>
            </p:cNvSpPr>
            <p:nvPr/>
          </p:nvSpPr>
          <p:spPr bwMode="auto">
            <a:xfrm>
              <a:off x="5895591" y="8977313"/>
              <a:ext cx="280970" cy="139700"/>
            </a:xfrm>
            <a:custGeom>
              <a:avLst/>
              <a:gdLst>
                <a:gd name="T0" fmla="*/ 283 w 779"/>
                <a:gd name="T1" fmla="*/ 0 h 390"/>
                <a:gd name="T2" fmla="*/ 283 w 779"/>
                <a:gd name="T3" fmla="*/ 0 h 390"/>
                <a:gd name="T4" fmla="*/ 390 w 779"/>
                <a:gd name="T5" fmla="*/ 30 h 390"/>
                <a:gd name="T6" fmla="*/ 512 w 779"/>
                <a:gd name="T7" fmla="*/ 15 h 390"/>
                <a:gd name="T8" fmla="*/ 512 w 779"/>
                <a:gd name="T9" fmla="*/ 15 h 390"/>
                <a:gd name="T10" fmla="*/ 581 w 779"/>
                <a:gd name="T11" fmla="*/ 53 h 390"/>
                <a:gd name="T12" fmla="*/ 619 w 779"/>
                <a:gd name="T13" fmla="*/ 129 h 390"/>
                <a:gd name="T14" fmla="*/ 695 w 779"/>
                <a:gd name="T15" fmla="*/ 99 h 390"/>
                <a:gd name="T16" fmla="*/ 778 w 779"/>
                <a:gd name="T17" fmla="*/ 190 h 390"/>
                <a:gd name="T18" fmla="*/ 778 w 779"/>
                <a:gd name="T19" fmla="*/ 190 h 390"/>
                <a:gd name="T20" fmla="*/ 771 w 779"/>
                <a:gd name="T21" fmla="*/ 213 h 390"/>
                <a:gd name="T22" fmla="*/ 535 w 779"/>
                <a:gd name="T23" fmla="*/ 366 h 390"/>
                <a:gd name="T24" fmla="*/ 84 w 779"/>
                <a:gd name="T25" fmla="*/ 236 h 390"/>
                <a:gd name="T26" fmla="*/ 0 w 779"/>
                <a:gd name="T27" fmla="*/ 160 h 390"/>
                <a:gd name="T28" fmla="*/ 0 w 779"/>
                <a:gd name="T29" fmla="*/ 160 h 390"/>
                <a:gd name="T30" fmla="*/ 145 w 779"/>
                <a:gd name="T31" fmla="*/ 61 h 390"/>
                <a:gd name="T32" fmla="*/ 199 w 779"/>
                <a:gd name="T33" fmla="*/ 76 h 390"/>
                <a:gd name="T34" fmla="*/ 283 w 779"/>
                <a:gd name="T35"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9" h="390">
                  <a:moveTo>
                    <a:pt x="283" y="0"/>
                  </a:moveTo>
                  <a:lnTo>
                    <a:pt x="283" y="0"/>
                  </a:lnTo>
                  <a:cubicBezTo>
                    <a:pt x="313" y="7"/>
                    <a:pt x="352" y="30"/>
                    <a:pt x="390" y="30"/>
                  </a:cubicBezTo>
                  <a:cubicBezTo>
                    <a:pt x="428" y="30"/>
                    <a:pt x="474" y="22"/>
                    <a:pt x="512" y="15"/>
                  </a:cubicBezTo>
                  <a:lnTo>
                    <a:pt x="512" y="15"/>
                  </a:lnTo>
                  <a:cubicBezTo>
                    <a:pt x="535" y="30"/>
                    <a:pt x="566" y="30"/>
                    <a:pt x="581" y="53"/>
                  </a:cubicBezTo>
                  <a:cubicBezTo>
                    <a:pt x="596" y="68"/>
                    <a:pt x="588" y="114"/>
                    <a:pt x="619" y="129"/>
                  </a:cubicBezTo>
                  <a:cubicBezTo>
                    <a:pt x="642" y="137"/>
                    <a:pt x="665" y="91"/>
                    <a:pt x="695" y="99"/>
                  </a:cubicBezTo>
                  <a:cubicBezTo>
                    <a:pt x="732" y="114"/>
                    <a:pt x="748" y="160"/>
                    <a:pt x="778" y="190"/>
                  </a:cubicBezTo>
                  <a:lnTo>
                    <a:pt x="778" y="190"/>
                  </a:lnTo>
                  <a:cubicBezTo>
                    <a:pt x="778" y="198"/>
                    <a:pt x="778" y="206"/>
                    <a:pt x="771" y="213"/>
                  </a:cubicBezTo>
                  <a:cubicBezTo>
                    <a:pt x="709" y="389"/>
                    <a:pt x="732" y="328"/>
                    <a:pt x="535" y="366"/>
                  </a:cubicBezTo>
                  <a:cubicBezTo>
                    <a:pt x="413" y="389"/>
                    <a:pt x="130" y="381"/>
                    <a:pt x="84" y="236"/>
                  </a:cubicBezTo>
                  <a:cubicBezTo>
                    <a:pt x="61" y="190"/>
                    <a:pt x="31" y="175"/>
                    <a:pt x="0" y="160"/>
                  </a:cubicBezTo>
                  <a:lnTo>
                    <a:pt x="0" y="160"/>
                  </a:lnTo>
                  <a:cubicBezTo>
                    <a:pt x="38" y="137"/>
                    <a:pt x="99" y="76"/>
                    <a:pt x="145" y="61"/>
                  </a:cubicBezTo>
                  <a:cubicBezTo>
                    <a:pt x="161" y="53"/>
                    <a:pt x="183" y="83"/>
                    <a:pt x="199" y="76"/>
                  </a:cubicBezTo>
                  <a:cubicBezTo>
                    <a:pt x="229" y="61"/>
                    <a:pt x="252" y="22"/>
                    <a:pt x="283"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05" name="Freeform 93">
              <a:extLst>
                <a:ext uri="{FF2B5EF4-FFF2-40B4-BE49-F238E27FC236}">
                  <a16:creationId xmlns:a16="http://schemas.microsoft.com/office/drawing/2014/main" id="{C078D402-FC5F-47EE-AAFA-5AB129CB9514}"/>
                </a:ext>
              </a:extLst>
            </p:cNvPr>
            <p:cNvSpPr>
              <a:spLocks noChangeArrowheads="1"/>
            </p:cNvSpPr>
            <p:nvPr/>
          </p:nvSpPr>
          <p:spPr bwMode="auto">
            <a:xfrm>
              <a:off x="6452768" y="8842375"/>
              <a:ext cx="236522" cy="223838"/>
            </a:xfrm>
            <a:custGeom>
              <a:avLst/>
              <a:gdLst>
                <a:gd name="T0" fmla="*/ 229 w 658"/>
                <a:gd name="T1" fmla="*/ 0 h 620"/>
                <a:gd name="T2" fmla="*/ 229 w 658"/>
                <a:gd name="T3" fmla="*/ 0 h 620"/>
                <a:gd name="T4" fmla="*/ 160 w 658"/>
                <a:gd name="T5" fmla="*/ 100 h 620"/>
                <a:gd name="T6" fmla="*/ 53 w 658"/>
                <a:gd name="T7" fmla="*/ 222 h 620"/>
                <a:gd name="T8" fmla="*/ 7 w 658"/>
                <a:gd name="T9" fmla="*/ 344 h 620"/>
                <a:gd name="T10" fmla="*/ 7 w 658"/>
                <a:gd name="T11" fmla="*/ 344 h 620"/>
                <a:gd name="T12" fmla="*/ 30 w 658"/>
                <a:gd name="T13" fmla="*/ 382 h 620"/>
                <a:gd name="T14" fmla="*/ 122 w 658"/>
                <a:gd name="T15" fmla="*/ 382 h 620"/>
                <a:gd name="T16" fmla="*/ 168 w 658"/>
                <a:gd name="T17" fmla="*/ 428 h 620"/>
                <a:gd name="T18" fmla="*/ 229 w 658"/>
                <a:gd name="T19" fmla="*/ 436 h 620"/>
                <a:gd name="T20" fmla="*/ 244 w 658"/>
                <a:gd name="T21" fmla="*/ 497 h 620"/>
                <a:gd name="T22" fmla="*/ 221 w 658"/>
                <a:gd name="T23" fmla="*/ 527 h 620"/>
                <a:gd name="T24" fmla="*/ 229 w 658"/>
                <a:gd name="T25" fmla="*/ 596 h 620"/>
                <a:gd name="T26" fmla="*/ 229 w 658"/>
                <a:gd name="T27" fmla="*/ 596 h 620"/>
                <a:gd name="T28" fmla="*/ 343 w 658"/>
                <a:gd name="T29" fmla="*/ 619 h 620"/>
                <a:gd name="T30" fmla="*/ 489 w 658"/>
                <a:gd name="T31" fmla="*/ 581 h 620"/>
                <a:gd name="T32" fmla="*/ 580 w 658"/>
                <a:gd name="T33" fmla="*/ 604 h 620"/>
                <a:gd name="T34" fmla="*/ 580 w 658"/>
                <a:gd name="T35" fmla="*/ 604 h 620"/>
                <a:gd name="T36" fmla="*/ 588 w 658"/>
                <a:gd name="T37" fmla="*/ 481 h 620"/>
                <a:gd name="T38" fmla="*/ 534 w 658"/>
                <a:gd name="T39" fmla="*/ 420 h 620"/>
                <a:gd name="T40" fmla="*/ 634 w 658"/>
                <a:gd name="T41" fmla="*/ 352 h 620"/>
                <a:gd name="T42" fmla="*/ 618 w 658"/>
                <a:gd name="T43" fmla="*/ 222 h 620"/>
                <a:gd name="T44" fmla="*/ 618 w 658"/>
                <a:gd name="T45" fmla="*/ 222 h 620"/>
                <a:gd name="T46" fmla="*/ 443 w 658"/>
                <a:gd name="T47" fmla="*/ 176 h 620"/>
                <a:gd name="T48" fmla="*/ 412 w 658"/>
                <a:gd name="T49" fmla="*/ 61 h 620"/>
                <a:gd name="T50" fmla="*/ 290 w 658"/>
                <a:gd name="T51" fmla="*/ 54 h 620"/>
                <a:gd name="T52" fmla="*/ 290 w 658"/>
                <a:gd name="T53" fmla="*/ 23 h 620"/>
                <a:gd name="T54" fmla="*/ 229 w 658"/>
                <a:gd name="T55"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8" h="620">
                  <a:moveTo>
                    <a:pt x="229" y="0"/>
                  </a:moveTo>
                  <a:lnTo>
                    <a:pt x="229" y="0"/>
                  </a:lnTo>
                  <a:cubicBezTo>
                    <a:pt x="206" y="31"/>
                    <a:pt x="176" y="61"/>
                    <a:pt x="160" y="100"/>
                  </a:cubicBezTo>
                  <a:cubicBezTo>
                    <a:pt x="145" y="153"/>
                    <a:pt x="76" y="168"/>
                    <a:pt x="53" y="222"/>
                  </a:cubicBezTo>
                  <a:cubicBezTo>
                    <a:pt x="38" y="260"/>
                    <a:pt x="23" y="306"/>
                    <a:pt x="7" y="344"/>
                  </a:cubicBezTo>
                  <a:lnTo>
                    <a:pt x="7" y="344"/>
                  </a:lnTo>
                  <a:cubicBezTo>
                    <a:pt x="23" y="382"/>
                    <a:pt x="0" y="359"/>
                    <a:pt x="30" y="382"/>
                  </a:cubicBezTo>
                  <a:cubicBezTo>
                    <a:pt x="61" y="397"/>
                    <a:pt x="91" y="375"/>
                    <a:pt x="122" y="382"/>
                  </a:cubicBezTo>
                  <a:cubicBezTo>
                    <a:pt x="145" y="390"/>
                    <a:pt x="145" y="420"/>
                    <a:pt x="168" y="428"/>
                  </a:cubicBezTo>
                  <a:cubicBezTo>
                    <a:pt x="183" y="436"/>
                    <a:pt x="214" y="420"/>
                    <a:pt x="229" y="436"/>
                  </a:cubicBezTo>
                  <a:cubicBezTo>
                    <a:pt x="244" y="451"/>
                    <a:pt x="244" y="474"/>
                    <a:pt x="244" y="497"/>
                  </a:cubicBezTo>
                  <a:cubicBezTo>
                    <a:pt x="244" y="512"/>
                    <a:pt x="221" y="512"/>
                    <a:pt x="221" y="527"/>
                  </a:cubicBezTo>
                  <a:cubicBezTo>
                    <a:pt x="214" y="550"/>
                    <a:pt x="221" y="573"/>
                    <a:pt x="229" y="596"/>
                  </a:cubicBezTo>
                  <a:lnTo>
                    <a:pt x="229" y="596"/>
                  </a:lnTo>
                  <a:cubicBezTo>
                    <a:pt x="267" y="604"/>
                    <a:pt x="298" y="619"/>
                    <a:pt x="343" y="619"/>
                  </a:cubicBezTo>
                  <a:cubicBezTo>
                    <a:pt x="389" y="619"/>
                    <a:pt x="435" y="581"/>
                    <a:pt x="489" y="581"/>
                  </a:cubicBezTo>
                  <a:cubicBezTo>
                    <a:pt x="519" y="581"/>
                    <a:pt x="550" y="596"/>
                    <a:pt x="580" y="604"/>
                  </a:cubicBezTo>
                  <a:lnTo>
                    <a:pt x="580" y="604"/>
                  </a:lnTo>
                  <a:cubicBezTo>
                    <a:pt x="580" y="565"/>
                    <a:pt x="595" y="519"/>
                    <a:pt x="588" y="481"/>
                  </a:cubicBezTo>
                  <a:cubicBezTo>
                    <a:pt x="580" y="451"/>
                    <a:pt x="527" y="443"/>
                    <a:pt x="534" y="420"/>
                  </a:cubicBezTo>
                  <a:cubicBezTo>
                    <a:pt x="550" y="382"/>
                    <a:pt x="618" y="390"/>
                    <a:pt x="634" y="352"/>
                  </a:cubicBezTo>
                  <a:cubicBezTo>
                    <a:pt x="657" y="306"/>
                    <a:pt x="626" y="267"/>
                    <a:pt x="618" y="222"/>
                  </a:cubicBezTo>
                  <a:lnTo>
                    <a:pt x="618" y="222"/>
                  </a:lnTo>
                  <a:cubicBezTo>
                    <a:pt x="557" y="206"/>
                    <a:pt x="489" y="214"/>
                    <a:pt x="443" y="176"/>
                  </a:cubicBezTo>
                  <a:cubicBezTo>
                    <a:pt x="412" y="153"/>
                    <a:pt x="443" y="84"/>
                    <a:pt x="412" y="61"/>
                  </a:cubicBezTo>
                  <a:cubicBezTo>
                    <a:pt x="382" y="38"/>
                    <a:pt x="328" y="69"/>
                    <a:pt x="290" y="54"/>
                  </a:cubicBezTo>
                  <a:cubicBezTo>
                    <a:pt x="275" y="54"/>
                    <a:pt x="298" y="31"/>
                    <a:pt x="290" y="23"/>
                  </a:cubicBezTo>
                  <a:cubicBezTo>
                    <a:pt x="252" y="0"/>
                    <a:pt x="267" y="15"/>
                    <a:pt x="229"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06" name="Freeform 94">
              <a:extLst>
                <a:ext uri="{FF2B5EF4-FFF2-40B4-BE49-F238E27FC236}">
                  <a16:creationId xmlns:a16="http://schemas.microsoft.com/office/drawing/2014/main" id="{12EC7D0C-8859-4EFB-A408-7D0B2EC2CE5F}"/>
                </a:ext>
              </a:extLst>
            </p:cNvPr>
            <p:cNvSpPr>
              <a:spLocks noChangeArrowheads="1"/>
            </p:cNvSpPr>
            <p:nvPr/>
          </p:nvSpPr>
          <p:spPr bwMode="auto">
            <a:xfrm>
              <a:off x="6436894" y="8966201"/>
              <a:ext cx="104768" cy="119063"/>
            </a:xfrm>
            <a:custGeom>
              <a:avLst/>
              <a:gdLst>
                <a:gd name="T0" fmla="*/ 53 w 291"/>
                <a:gd name="T1" fmla="*/ 0 h 329"/>
                <a:gd name="T2" fmla="*/ 53 w 291"/>
                <a:gd name="T3" fmla="*/ 0 h 329"/>
                <a:gd name="T4" fmla="*/ 76 w 291"/>
                <a:gd name="T5" fmla="*/ 38 h 329"/>
                <a:gd name="T6" fmla="*/ 168 w 291"/>
                <a:gd name="T7" fmla="*/ 38 h 329"/>
                <a:gd name="T8" fmla="*/ 214 w 291"/>
                <a:gd name="T9" fmla="*/ 84 h 329"/>
                <a:gd name="T10" fmla="*/ 275 w 291"/>
                <a:gd name="T11" fmla="*/ 92 h 329"/>
                <a:gd name="T12" fmla="*/ 290 w 291"/>
                <a:gd name="T13" fmla="*/ 153 h 329"/>
                <a:gd name="T14" fmla="*/ 267 w 291"/>
                <a:gd name="T15" fmla="*/ 183 h 329"/>
                <a:gd name="T16" fmla="*/ 275 w 291"/>
                <a:gd name="T17" fmla="*/ 252 h 329"/>
                <a:gd name="T18" fmla="*/ 275 w 291"/>
                <a:gd name="T19" fmla="*/ 252 h 329"/>
                <a:gd name="T20" fmla="*/ 252 w 291"/>
                <a:gd name="T21" fmla="*/ 298 h 329"/>
                <a:gd name="T22" fmla="*/ 214 w 291"/>
                <a:gd name="T23" fmla="*/ 298 h 329"/>
                <a:gd name="T24" fmla="*/ 183 w 291"/>
                <a:gd name="T25" fmla="*/ 328 h 329"/>
                <a:gd name="T26" fmla="*/ 183 w 291"/>
                <a:gd name="T27" fmla="*/ 328 h 329"/>
                <a:gd name="T28" fmla="*/ 99 w 291"/>
                <a:gd name="T29" fmla="*/ 290 h 329"/>
                <a:gd name="T30" fmla="*/ 107 w 291"/>
                <a:gd name="T31" fmla="*/ 229 h 329"/>
                <a:gd name="T32" fmla="*/ 99 w 291"/>
                <a:gd name="T33" fmla="*/ 153 h 329"/>
                <a:gd name="T34" fmla="*/ 46 w 291"/>
                <a:gd name="T35" fmla="*/ 122 h 329"/>
                <a:gd name="T36" fmla="*/ 0 w 291"/>
                <a:gd name="T37" fmla="*/ 76 h 329"/>
                <a:gd name="T38" fmla="*/ 0 w 291"/>
                <a:gd name="T39" fmla="*/ 76 h 329"/>
                <a:gd name="T40" fmla="*/ 53 w 291"/>
                <a:gd name="T4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1" h="329">
                  <a:moveTo>
                    <a:pt x="53" y="0"/>
                  </a:moveTo>
                  <a:lnTo>
                    <a:pt x="53" y="0"/>
                  </a:lnTo>
                  <a:cubicBezTo>
                    <a:pt x="69" y="38"/>
                    <a:pt x="46" y="15"/>
                    <a:pt x="76" y="38"/>
                  </a:cubicBezTo>
                  <a:cubicBezTo>
                    <a:pt x="107" y="53"/>
                    <a:pt x="137" y="31"/>
                    <a:pt x="168" y="38"/>
                  </a:cubicBezTo>
                  <a:cubicBezTo>
                    <a:pt x="191" y="46"/>
                    <a:pt x="191" y="76"/>
                    <a:pt x="214" y="84"/>
                  </a:cubicBezTo>
                  <a:cubicBezTo>
                    <a:pt x="229" y="92"/>
                    <a:pt x="260" y="76"/>
                    <a:pt x="275" y="92"/>
                  </a:cubicBezTo>
                  <a:cubicBezTo>
                    <a:pt x="290" y="107"/>
                    <a:pt x="290" y="130"/>
                    <a:pt x="290" y="153"/>
                  </a:cubicBezTo>
                  <a:cubicBezTo>
                    <a:pt x="290" y="168"/>
                    <a:pt x="267" y="168"/>
                    <a:pt x="267" y="183"/>
                  </a:cubicBezTo>
                  <a:cubicBezTo>
                    <a:pt x="260" y="206"/>
                    <a:pt x="267" y="229"/>
                    <a:pt x="275" y="252"/>
                  </a:cubicBezTo>
                  <a:lnTo>
                    <a:pt x="275" y="252"/>
                  </a:lnTo>
                  <a:cubicBezTo>
                    <a:pt x="267" y="267"/>
                    <a:pt x="267" y="290"/>
                    <a:pt x="252" y="298"/>
                  </a:cubicBezTo>
                  <a:cubicBezTo>
                    <a:pt x="244" y="306"/>
                    <a:pt x="229" y="290"/>
                    <a:pt x="214" y="298"/>
                  </a:cubicBezTo>
                  <a:cubicBezTo>
                    <a:pt x="199" y="298"/>
                    <a:pt x="191" y="313"/>
                    <a:pt x="183" y="328"/>
                  </a:cubicBezTo>
                  <a:lnTo>
                    <a:pt x="183" y="328"/>
                  </a:lnTo>
                  <a:cubicBezTo>
                    <a:pt x="153" y="313"/>
                    <a:pt x="114" y="321"/>
                    <a:pt x="99" y="290"/>
                  </a:cubicBezTo>
                  <a:cubicBezTo>
                    <a:pt x="84" y="275"/>
                    <a:pt x="107" y="252"/>
                    <a:pt x="107" y="229"/>
                  </a:cubicBezTo>
                  <a:cubicBezTo>
                    <a:pt x="107" y="206"/>
                    <a:pt x="114" y="175"/>
                    <a:pt x="99" y="153"/>
                  </a:cubicBezTo>
                  <a:cubicBezTo>
                    <a:pt x="91" y="137"/>
                    <a:pt x="61" y="137"/>
                    <a:pt x="46" y="122"/>
                  </a:cubicBezTo>
                  <a:cubicBezTo>
                    <a:pt x="15" y="99"/>
                    <a:pt x="23" y="107"/>
                    <a:pt x="0" y="76"/>
                  </a:cubicBezTo>
                  <a:lnTo>
                    <a:pt x="0" y="76"/>
                  </a:lnTo>
                  <a:cubicBezTo>
                    <a:pt x="23" y="61"/>
                    <a:pt x="38" y="31"/>
                    <a:pt x="53"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07" name="Freeform 95">
              <a:extLst>
                <a:ext uri="{FF2B5EF4-FFF2-40B4-BE49-F238E27FC236}">
                  <a16:creationId xmlns:a16="http://schemas.microsoft.com/office/drawing/2014/main" id="{A34B8654-C99C-47C9-A698-F6021FE89483}"/>
                </a:ext>
              </a:extLst>
            </p:cNvPr>
            <p:cNvSpPr>
              <a:spLocks noChangeArrowheads="1"/>
            </p:cNvSpPr>
            <p:nvPr/>
          </p:nvSpPr>
          <p:spPr bwMode="auto">
            <a:xfrm>
              <a:off x="6941686" y="8810626"/>
              <a:ext cx="134928" cy="187325"/>
            </a:xfrm>
            <a:custGeom>
              <a:avLst/>
              <a:gdLst>
                <a:gd name="T0" fmla="*/ 107 w 376"/>
                <a:gd name="T1" fmla="*/ 54 h 521"/>
                <a:gd name="T2" fmla="*/ 107 w 376"/>
                <a:gd name="T3" fmla="*/ 54 h 521"/>
                <a:gd name="T4" fmla="*/ 153 w 376"/>
                <a:gd name="T5" fmla="*/ 69 h 521"/>
                <a:gd name="T6" fmla="*/ 214 w 376"/>
                <a:gd name="T7" fmla="*/ 54 h 521"/>
                <a:gd name="T8" fmla="*/ 237 w 376"/>
                <a:gd name="T9" fmla="*/ 8 h 521"/>
                <a:gd name="T10" fmla="*/ 275 w 376"/>
                <a:gd name="T11" fmla="*/ 0 h 521"/>
                <a:gd name="T12" fmla="*/ 275 w 376"/>
                <a:gd name="T13" fmla="*/ 0 h 521"/>
                <a:gd name="T14" fmla="*/ 260 w 376"/>
                <a:gd name="T15" fmla="*/ 31 h 521"/>
                <a:gd name="T16" fmla="*/ 252 w 376"/>
                <a:gd name="T17" fmla="*/ 92 h 521"/>
                <a:gd name="T18" fmla="*/ 298 w 376"/>
                <a:gd name="T19" fmla="*/ 153 h 521"/>
                <a:gd name="T20" fmla="*/ 237 w 376"/>
                <a:gd name="T21" fmla="*/ 214 h 521"/>
                <a:gd name="T22" fmla="*/ 260 w 376"/>
                <a:gd name="T23" fmla="*/ 298 h 521"/>
                <a:gd name="T24" fmla="*/ 329 w 376"/>
                <a:gd name="T25" fmla="*/ 336 h 521"/>
                <a:gd name="T26" fmla="*/ 375 w 376"/>
                <a:gd name="T27" fmla="*/ 436 h 521"/>
                <a:gd name="T28" fmla="*/ 375 w 376"/>
                <a:gd name="T29" fmla="*/ 436 h 521"/>
                <a:gd name="T30" fmla="*/ 168 w 376"/>
                <a:gd name="T31" fmla="*/ 512 h 521"/>
                <a:gd name="T32" fmla="*/ 61 w 376"/>
                <a:gd name="T33" fmla="*/ 497 h 521"/>
                <a:gd name="T34" fmla="*/ 23 w 376"/>
                <a:gd name="T35" fmla="*/ 405 h 521"/>
                <a:gd name="T36" fmla="*/ 8 w 376"/>
                <a:gd name="T37" fmla="*/ 306 h 521"/>
                <a:gd name="T38" fmla="*/ 31 w 376"/>
                <a:gd name="T39" fmla="*/ 267 h 521"/>
                <a:gd name="T40" fmla="*/ 23 w 376"/>
                <a:gd name="T41" fmla="*/ 168 h 521"/>
                <a:gd name="T42" fmla="*/ 100 w 376"/>
                <a:gd name="T43" fmla="*/ 145 h 521"/>
                <a:gd name="T44" fmla="*/ 84 w 376"/>
                <a:gd name="T45" fmla="*/ 99 h 521"/>
                <a:gd name="T46" fmla="*/ 107 w 376"/>
                <a:gd name="T47" fmla="*/ 54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6" h="521">
                  <a:moveTo>
                    <a:pt x="107" y="54"/>
                  </a:moveTo>
                  <a:lnTo>
                    <a:pt x="107" y="54"/>
                  </a:lnTo>
                  <a:cubicBezTo>
                    <a:pt x="122" y="61"/>
                    <a:pt x="138" y="69"/>
                    <a:pt x="153" y="69"/>
                  </a:cubicBezTo>
                  <a:cubicBezTo>
                    <a:pt x="176" y="69"/>
                    <a:pt x="199" y="69"/>
                    <a:pt x="214" y="54"/>
                  </a:cubicBezTo>
                  <a:cubicBezTo>
                    <a:pt x="230" y="46"/>
                    <a:pt x="230" y="15"/>
                    <a:pt x="237" y="8"/>
                  </a:cubicBezTo>
                  <a:cubicBezTo>
                    <a:pt x="252" y="0"/>
                    <a:pt x="260" y="0"/>
                    <a:pt x="275" y="0"/>
                  </a:cubicBezTo>
                  <a:lnTo>
                    <a:pt x="275" y="0"/>
                  </a:lnTo>
                  <a:cubicBezTo>
                    <a:pt x="268" y="8"/>
                    <a:pt x="260" y="23"/>
                    <a:pt x="260" y="31"/>
                  </a:cubicBezTo>
                  <a:cubicBezTo>
                    <a:pt x="252" y="54"/>
                    <a:pt x="252" y="77"/>
                    <a:pt x="252" y="92"/>
                  </a:cubicBezTo>
                  <a:cubicBezTo>
                    <a:pt x="260" y="115"/>
                    <a:pt x="298" y="130"/>
                    <a:pt x="298" y="153"/>
                  </a:cubicBezTo>
                  <a:cubicBezTo>
                    <a:pt x="291" y="184"/>
                    <a:pt x="245" y="191"/>
                    <a:pt x="237" y="214"/>
                  </a:cubicBezTo>
                  <a:cubicBezTo>
                    <a:pt x="237" y="245"/>
                    <a:pt x="237" y="275"/>
                    <a:pt x="260" y="298"/>
                  </a:cubicBezTo>
                  <a:cubicBezTo>
                    <a:pt x="275" y="321"/>
                    <a:pt x="306" y="313"/>
                    <a:pt x="329" y="336"/>
                  </a:cubicBezTo>
                  <a:cubicBezTo>
                    <a:pt x="352" y="359"/>
                    <a:pt x="359" y="405"/>
                    <a:pt x="375" y="436"/>
                  </a:cubicBezTo>
                  <a:lnTo>
                    <a:pt x="375" y="436"/>
                  </a:lnTo>
                  <a:cubicBezTo>
                    <a:pt x="306" y="459"/>
                    <a:pt x="245" y="497"/>
                    <a:pt x="168" y="512"/>
                  </a:cubicBezTo>
                  <a:cubicBezTo>
                    <a:pt x="138" y="520"/>
                    <a:pt x="92" y="520"/>
                    <a:pt x="61" y="497"/>
                  </a:cubicBezTo>
                  <a:cubicBezTo>
                    <a:pt x="39" y="474"/>
                    <a:pt x="31" y="436"/>
                    <a:pt x="23" y="405"/>
                  </a:cubicBezTo>
                  <a:cubicBezTo>
                    <a:pt x="8" y="374"/>
                    <a:pt x="0" y="336"/>
                    <a:pt x="8" y="306"/>
                  </a:cubicBezTo>
                  <a:cubicBezTo>
                    <a:pt x="8" y="290"/>
                    <a:pt x="31" y="283"/>
                    <a:pt x="31" y="267"/>
                  </a:cubicBezTo>
                  <a:cubicBezTo>
                    <a:pt x="39" y="229"/>
                    <a:pt x="8" y="199"/>
                    <a:pt x="23" y="168"/>
                  </a:cubicBezTo>
                  <a:cubicBezTo>
                    <a:pt x="39" y="145"/>
                    <a:pt x="84" y="161"/>
                    <a:pt x="100" y="145"/>
                  </a:cubicBezTo>
                  <a:cubicBezTo>
                    <a:pt x="115" y="130"/>
                    <a:pt x="84" y="115"/>
                    <a:pt x="84" y="99"/>
                  </a:cubicBezTo>
                  <a:cubicBezTo>
                    <a:pt x="92" y="84"/>
                    <a:pt x="100" y="69"/>
                    <a:pt x="107" y="54"/>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08" name="Freeform 96">
              <a:extLst>
                <a:ext uri="{FF2B5EF4-FFF2-40B4-BE49-F238E27FC236}">
                  <a16:creationId xmlns:a16="http://schemas.microsoft.com/office/drawing/2014/main" id="{8F990299-82B4-4F76-B128-87C88F47357E}"/>
                </a:ext>
              </a:extLst>
            </p:cNvPr>
            <p:cNvSpPr>
              <a:spLocks noChangeArrowheads="1"/>
            </p:cNvSpPr>
            <p:nvPr/>
          </p:nvSpPr>
          <p:spPr bwMode="auto">
            <a:xfrm>
              <a:off x="7090901" y="8932863"/>
              <a:ext cx="330178" cy="209550"/>
            </a:xfrm>
            <a:custGeom>
              <a:avLst/>
              <a:gdLst>
                <a:gd name="T0" fmla="*/ 114 w 917"/>
                <a:gd name="T1" fmla="*/ 565 h 582"/>
                <a:gd name="T2" fmla="*/ 114 w 917"/>
                <a:gd name="T3" fmla="*/ 565 h 582"/>
                <a:gd name="T4" fmla="*/ 122 w 917"/>
                <a:gd name="T5" fmla="*/ 474 h 582"/>
                <a:gd name="T6" fmla="*/ 61 w 917"/>
                <a:gd name="T7" fmla="*/ 420 h 582"/>
                <a:gd name="T8" fmla="*/ 15 w 917"/>
                <a:gd name="T9" fmla="*/ 352 h 582"/>
                <a:gd name="T10" fmla="*/ 76 w 917"/>
                <a:gd name="T11" fmla="*/ 329 h 582"/>
                <a:gd name="T12" fmla="*/ 84 w 917"/>
                <a:gd name="T13" fmla="*/ 267 h 582"/>
                <a:gd name="T14" fmla="*/ 30 w 917"/>
                <a:gd name="T15" fmla="*/ 206 h 582"/>
                <a:gd name="T16" fmla="*/ 0 w 917"/>
                <a:gd name="T17" fmla="*/ 84 h 582"/>
                <a:gd name="T18" fmla="*/ 0 w 917"/>
                <a:gd name="T19" fmla="*/ 84 h 582"/>
                <a:gd name="T20" fmla="*/ 38 w 917"/>
                <a:gd name="T21" fmla="*/ 15 h 582"/>
                <a:gd name="T22" fmla="*/ 114 w 917"/>
                <a:gd name="T23" fmla="*/ 31 h 582"/>
                <a:gd name="T24" fmla="*/ 191 w 917"/>
                <a:gd name="T25" fmla="*/ 69 h 582"/>
                <a:gd name="T26" fmla="*/ 290 w 917"/>
                <a:gd name="T27" fmla="*/ 38 h 582"/>
                <a:gd name="T28" fmla="*/ 359 w 917"/>
                <a:gd name="T29" fmla="*/ 23 h 582"/>
                <a:gd name="T30" fmla="*/ 374 w 917"/>
                <a:gd name="T31" fmla="*/ 31 h 582"/>
                <a:gd name="T32" fmla="*/ 397 w 917"/>
                <a:gd name="T33" fmla="*/ 0 h 582"/>
                <a:gd name="T34" fmla="*/ 534 w 917"/>
                <a:gd name="T35" fmla="*/ 61 h 582"/>
                <a:gd name="T36" fmla="*/ 595 w 917"/>
                <a:gd name="T37" fmla="*/ 84 h 582"/>
                <a:gd name="T38" fmla="*/ 687 w 917"/>
                <a:gd name="T39" fmla="*/ 46 h 582"/>
                <a:gd name="T40" fmla="*/ 687 w 917"/>
                <a:gd name="T41" fmla="*/ 107 h 582"/>
                <a:gd name="T42" fmla="*/ 748 w 917"/>
                <a:gd name="T43" fmla="*/ 191 h 582"/>
                <a:gd name="T44" fmla="*/ 825 w 917"/>
                <a:gd name="T45" fmla="*/ 176 h 582"/>
                <a:gd name="T46" fmla="*/ 848 w 917"/>
                <a:gd name="T47" fmla="*/ 222 h 582"/>
                <a:gd name="T48" fmla="*/ 848 w 917"/>
                <a:gd name="T49" fmla="*/ 222 h 582"/>
                <a:gd name="T50" fmla="*/ 825 w 917"/>
                <a:gd name="T51" fmla="*/ 275 h 582"/>
                <a:gd name="T52" fmla="*/ 863 w 917"/>
                <a:gd name="T53" fmla="*/ 290 h 582"/>
                <a:gd name="T54" fmla="*/ 901 w 917"/>
                <a:gd name="T55" fmla="*/ 359 h 582"/>
                <a:gd name="T56" fmla="*/ 901 w 917"/>
                <a:gd name="T57" fmla="*/ 359 h 582"/>
                <a:gd name="T58" fmla="*/ 886 w 917"/>
                <a:gd name="T59" fmla="*/ 413 h 582"/>
                <a:gd name="T60" fmla="*/ 909 w 917"/>
                <a:gd name="T61" fmla="*/ 459 h 582"/>
                <a:gd name="T62" fmla="*/ 901 w 917"/>
                <a:gd name="T63" fmla="*/ 504 h 582"/>
                <a:gd name="T64" fmla="*/ 901 w 917"/>
                <a:gd name="T65" fmla="*/ 504 h 582"/>
                <a:gd name="T66" fmla="*/ 832 w 917"/>
                <a:gd name="T67" fmla="*/ 512 h 582"/>
                <a:gd name="T68" fmla="*/ 756 w 917"/>
                <a:gd name="T69" fmla="*/ 451 h 582"/>
                <a:gd name="T70" fmla="*/ 718 w 917"/>
                <a:gd name="T71" fmla="*/ 466 h 582"/>
                <a:gd name="T72" fmla="*/ 710 w 917"/>
                <a:gd name="T73" fmla="*/ 504 h 582"/>
                <a:gd name="T74" fmla="*/ 626 w 917"/>
                <a:gd name="T75" fmla="*/ 489 h 582"/>
                <a:gd name="T76" fmla="*/ 267 w 917"/>
                <a:gd name="T77" fmla="*/ 466 h 582"/>
                <a:gd name="T78" fmla="*/ 214 w 917"/>
                <a:gd name="T79" fmla="*/ 520 h 582"/>
                <a:gd name="T80" fmla="*/ 229 w 917"/>
                <a:gd name="T81" fmla="*/ 565 h 582"/>
                <a:gd name="T82" fmla="*/ 114 w 917"/>
                <a:gd name="T83" fmla="*/ 56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7" h="582">
                  <a:moveTo>
                    <a:pt x="114" y="565"/>
                  </a:moveTo>
                  <a:lnTo>
                    <a:pt x="114" y="565"/>
                  </a:lnTo>
                  <a:cubicBezTo>
                    <a:pt x="122" y="535"/>
                    <a:pt x="137" y="504"/>
                    <a:pt x="122" y="474"/>
                  </a:cubicBezTo>
                  <a:cubicBezTo>
                    <a:pt x="114" y="451"/>
                    <a:pt x="76" y="443"/>
                    <a:pt x="61" y="420"/>
                  </a:cubicBezTo>
                  <a:cubicBezTo>
                    <a:pt x="46" y="398"/>
                    <a:pt x="15" y="375"/>
                    <a:pt x="15" y="352"/>
                  </a:cubicBezTo>
                  <a:cubicBezTo>
                    <a:pt x="23" y="329"/>
                    <a:pt x="69" y="344"/>
                    <a:pt x="76" y="329"/>
                  </a:cubicBezTo>
                  <a:cubicBezTo>
                    <a:pt x="91" y="313"/>
                    <a:pt x="91" y="290"/>
                    <a:pt x="84" y="267"/>
                  </a:cubicBezTo>
                  <a:cubicBezTo>
                    <a:pt x="69" y="245"/>
                    <a:pt x="38" y="229"/>
                    <a:pt x="30" y="206"/>
                  </a:cubicBezTo>
                  <a:cubicBezTo>
                    <a:pt x="15" y="168"/>
                    <a:pt x="7" y="123"/>
                    <a:pt x="0" y="84"/>
                  </a:cubicBezTo>
                  <a:lnTo>
                    <a:pt x="0" y="84"/>
                  </a:lnTo>
                  <a:cubicBezTo>
                    <a:pt x="15" y="61"/>
                    <a:pt x="15" y="23"/>
                    <a:pt x="38" y="15"/>
                  </a:cubicBezTo>
                  <a:cubicBezTo>
                    <a:pt x="69" y="8"/>
                    <a:pt x="91" y="23"/>
                    <a:pt x="114" y="31"/>
                  </a:cubicBezTo>
                  <a:cubicBezTo>
                    <a:pt x="145" y="38"/>
                    <a:pt x="160" y="69"/>
                    <a:pt x="191" y="69"/>
                  </a:cubicBezTo>
                  <a:cubicBezTo>
                    <a:pt x="221" y="69"/>
                    <a:pt x="259" y="54"/>
                    <a:pt x="290" y="38"/>
                  </a:cubicBezTo>
                  <a:cubicBezTo>
                    <a:pt x="313" y="38"/>
                    <a:pt x="336" y="23"/>
                    <a:pt x="359" y="23"/>
                  </a:cubicBezTo>
                  <a:cubicBezTo>
                    <a:pt x="359" y="23"/>
                    <a:pt x="366" y="31"/>
                    <a:pt x="374" y="31"/>
                  </a:cubicBezTo>
                  <a:cubicBezTo>
                    <a:pt x="382" y="23"/>
                    <a:pt x="382" y="0"/>
                    <a:pt x="397" y="0"/>
                  </a:cubicBezTo>
                  <a:cubicBezTo>
                    <a:pt x="443" y="8"/>
                    <a:pt x="489" y="38"/>
                    <a:pt x="534" y="61"/>
                  </a:cubicBezTo>
                  <a:cubicBezTo>
                    <a:pt x="550" y="69"/>
                    <a:pt x="573" y="84"/>
                    <a:pt x="595" y="84"/>
                  </a:cubicBezTo>
                  <a:cubicBezTo>
                    <a:pt x="626" y="77"/>
                    <a:pt x="657" y="38"/>
                    <a:pt x="687" y="46"/>
                  </a:cubicBezTo>
                  <a:cubicBezTo>
                    <a:pt x="710" y="54"/>
                    <a:pt x="680" y="92"/>
                    <a:pt x="687" y="107"/>
                  </a:cubicBezTo>
                  <a:cubicBezTo>
                    <a:pt x="695" y="138"/>
                    <a:pt x="718" y="176"/>
                    <a:pt x="748" y="191"/>
                  </a:cubicBezTo>
                  <a:cubicBezTo>
                    <a:pt x="771" y="199"/>
                    <a:pt x="802" y="168"/>
                    <a:pt x="825" y="176"/>
                  </a:cubicBezTo>
                  <a:cubicBezTo>
                    <a:pt x="840" y="184"/>
                    <a:pt x="840" y="206"/>
                    <a:pt x="848" y="222"/>
                  </a:cubicBezTo>
                  <a:lnTo>
                    <a:pt x="848" y="222"/>
                  </a:lnTo>
                  <a:cubicBezTo>
                    <a:pt x="840" y="237"/>
                    <a:pt x="825" y="252"/>
                    <a:pt x="825" y="275"/>
                  </a:cubicBezTo>
                  <a:cubicBezTo>
                    <a:pt x="825" y="290"/>
                    <a:pt x="855" y="283"/>
                    <a:pt x="863" y="290"/>
                  </a:cubicBezTo>
                  <a:cubicBezTo>
                    <a:pt x="878" y="313"/>
                    <a:pt x="886" y="336"/>
                    <a:pt x="901" y="359"/>
                  </a:cubicBezTo>
                  <a:lnTo>
                    <a:pt x="901" y="359"/>
                  </a:lnTo>
                  <a:cubicBezTo>
                    <a:pt x="893" y="375"/>
                    <a:pt x="878" y="390"/>
                    <a:pt x="886" y="413"/>
                  </a:cubicBezTo>
                  <a:cubicBezTo>
                    <a:pt x="886" y="428"/>
                    <a:pt x="909" y="436"/>
                    <a:pt x="909" y="459"/>
                  </a:cubicBezTo>
                  <a:cubicBezTo>
                    <a:pt x="916" y="474"/>
                    <a:pt x="909" y="489"/>
                    <a:pt x="901" y="504"/>
                  </a:cubicBezTo>
                  <a:lnTo>
                    <a:pt x="901" y="504"/>
                  </a:lnTo>
                  <a:cubicBezTo>
                    <a:pt x="878" y="504"/>
                    <a:pt x="855" y="520"/>
                    <a:pt x="832" y="512"/>
                  </a:cubicBezTo>
                  <a:cubicBezTo>
                    <a:pt x="802" y="504"/>
                    <a:pt x="787" y="459"/>
                    <a:pt x="756" y="451"/>
                  </a:cubicBezTo>
                  <a:cubicBezTo>
                    <a:pt x="748" y="443"/>
                    <a:pt x="733" y="451"/>
                    <a:pt x="718" y="466"/>
                  </a:cubicBezTo>
                  <a:cubicBezTo>
                    <a:pt x="710" y="474"/>
                    <a:pt x="718" y="504"/>
                    <a:pt x="710" y="504"/>
                  </a:cubicBezTo>
                  <a:cubicBezTo>
                    <a:pt x="680" y="512"/>
                    <a:pt x="657" y="497"/>
                    <a:pt x="626" y="489"/>
                  </a:cubicBezTo>
                  <a:cubicBezTo>
                    <a:pt x="504" y="481"/>
                    <a:pt x="389" y="459"/>
                    <a:pt x="267" y="466"/>
                  </a:cubicBezTo>
                  <a:cubicBezTo>
                    <a:pt x="244" y="466"/>
                    <a:pt x="221" y="497"/>
                    <a:pt x="214" y="520"/>
                  </a:cubicBezTo>
                  <a:cubicBezTo>
                    <a:pt x="214" y="535"/>
                    <a:pt x="244" y="558"/>
                    <a:pt x="229" y="565"/>
                  </a:cubicBezTo>
                  <a:cubicBezTo>
                    <a:pt x="198" y="581"/>
                    <a:pt x="153" y="565"/>
                    <a:pt x="114" y="565"/>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09" name="Freeform 97">
              <a:extLst>
                <a:ext uri="{FF2B5EF4-FFF2-40B4-BE49-F238E27FC236}">
                  <a16:creationId xmlns:a16="http://schemas.microsoft.com/office/drawing/2014/main" id="{63A014BC-C37C-4B3D-97E7-A72588CA22B4}"/>
                </a:ext>
              </a:extLst>
            </p:cNvPr>
            <p:cNvSpPr>
              <a:spLocks noChangeArrowheads="1"/>
            </p:cNvSpPr>
            <p:nvPr/>
          </p:nvSpPr>
          <p:spPr bwMode="auto">
            <a:xfrm>
              <a:off x="7387744" y="8993188"/>
              <a:ext cx="66671" cy="80962"/>
            </a:xfrm>
            <a:custGeom>
              <a:avLst/>
              <a:gdLst>
                <a:gd name="T0" fmla="*/ 23 w 184"/>
                <a:gd name="T1" fmla="*/ 54 h 223"/>
                <a:gd name="T2" fmla="*/ 23 w 184"/>
                <a:gd name="T3" fmla="*/ 54 h 223"/>
                <a:gd name="T4" fmla="*/ 68 w 184"/>
                <a:gd name="T5" fmla="*/ 69 h 223"/>
                <a:gd name="T6" fmla="*/ 84 w 184"/>
                <a:gd name="T7" fmla="*/ 31 h 223"/>
                <a:gd name="T8" fmla="*/ 145 w 184"/>
                <a:gd name="T9" fmla="*/ 8 h 223"/>
                <a:gd name="T10" fmla="*/ 153 w 184"/>
                <a:gd name="T11" fmla="*/ 46 h 223"/>
                <a:gd name="T12" fmla="*/ 183 w 184"/>
                <a:gd name="T13" fmla="*/ 92 h 223"/>
                <a:gd name="T14" fmla="*/ 183 w 184"/>
                <a:gd name="T15" fmla="*/ 92 h 223"/>
                <a:gd name="T16" fmla="*/ 153 w 184"/>
                <a:gd name="T17" fmla="*/ 130 h 223"/>
                <a:gd name="T18" fmla="*/ 168 w 184"/>
                <a:gd name="T19" fmla="*/ 161 h 223"/>
                <a:gd name="T20" fmla="*/ 122 w 184"/>
                <a:gd name="T21" fmla="*/ 214 h 223"/>
                <a:gd name="T22" fmla="*/ 76 w 184"/>
                <a:gd name="T23" fmla="*/ 191 h 223"/>
                <a:gd name="T24" fmla="*/ 76 w 184"/>
                <a:gd name="T25" fmla="*/ 191 h 223"/>
                <a:gd name="T26" fmla="*/ 38 w 184"/>
                <a:gd name="T27" fmla="*/ 122 h 223"/>
                <a:gd name="T28" fmla="*/ 0 w 184"/>
                <a:gd name="T29" fmla="*/ 107 h 223"/>
                <a:gd name="T30" fmla="*/ 23 w 184"/>
                <a:gd name="T31" fmla="*/ 5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223">
                  <a:moveTo>
                    <a:pt x="23" y="54"/>
                  </a:moveTo>
                  <a:lnTo>
                    <a:pt x="23" y="54"/>
                  </a:lnTo>
                  <a:cubicBezTo>
                    <a:pt x="38" y="61"/>
                    <a:pt x="53" y="77"/>
                    <a:pt x="68" y="69"/>
                  </a:cubicBezTo>
                  <a:cubicBezTo>
                    <a:pt x="84" y="61"/>
                    <a:pt x="68" y="38"/>
                    <a:pt x="84" y="31"/>
                  </a:cubicBezTo>
                  <a:cubicBezTo>
                    <a:pt x="99" y="16"/>
                    <a:pt x="122" y="0"/>
                    <a:pt x="145" y="8"/>
                  </a:cubicBezTo>
                  <a:cubicBezTo>
                    <a:pt x="160" y="8"/>
                    <a:pt x="145" y="38"/>
                    <a:pt x="153" y="46"/>
                  </a:cubicBezTo>
                  <a:cubicBezTo>
                    <a:pt x="160" y="69"/>
                    <a:pt x="168" y="77"/>
                    <a:pt x="183" y="92"/>
                  </a:cubicBezTo>
                  <a:lnTo>
                    <a:pt x="183" y="92"/>
                  </a:lnTo>
                  <a:cubicBezTo>
                    <a:pt x="168" y="107"/>
                    <a:pt x="160" y="115"/>
                    <a:pt x="153" y="130"/>
                  </a:cubicBezTo>
                  <a:cubicBezTo>
                    <a:pt x="153" y="138"/>
                    <a:pt x="168" y="153"/>
                    <a:pt x="168" y="161"/>
                  </a:cubicBezTo>
                  <a:cubicBezTo>
                    <a:pt x="153" y="184"/>
                    <a:pt x="145" y="207"/>
                    <a:pt x="122" y="214"/>
                  </a:cubicBezTo>
                  <a:cubicBezTo>
                    <a:pt x="107" y="222"/>
                    <a:pt x="91" y="199"/>
                    <a:pt x="76" y="191"/>
                  </a:cubicBezTo>
                  <a:lnTo>
                    <a:pt x="76" y="191"/>
                  </a:lnTo>
                  <a:cubicBezTo>
                    <a:pt x="61" y="168"/>
                    <a:pt x="53" y="145"/>
                    <a:pt x="38" y="122"/>
                  </a:cubicBezTo>
                  <a:cubicBezTo>
                    <a:pt x="30" y="115"/>
                    <a:pt x="0" y="122"/>
                    <a:pt x="0" y="107"/>
                  </a:cubicBezTo>
                  <a:cubicBezTo>
                    <a:pt x="0" y="84"/>
                    <a:pt x="15" y="69"/>
                    <a:pt x="23" y="54"/>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10" name="Freeform 98">
              <a:extLst>
                <a:ext uri="{FF2B5EF4-FFF2-40B4-BE49-F238E27FC236}">
                  <a16:creationId xmlns:a16="http://schemas.microsoft.com/office/drawing/2014/main" id="{900F1142-9EE4-4A2C-9F27-38FDCA2651E5}"/>
                </a:ext>
              </a:extLst>
            </p:cNvPr>
            <p:cNvSpPr>
              <a:spLocks noChangeArrowheads="1"/>
            </p:cNvSpPr>
            <p:nvPr/>
          </p:nvSpPr>
          <p:spPr bwMode="auto">
            <a:xfrm>
              <a:off x="7406793" y="8932863"/>
              <a:ext cx="123817" cy="190500"/>
            </a:xfrm>
            <a:custGeom>
              <a:avLst/>
              <a:gdLst>
                <a:gd name="T0" fmla="*/ 176 w 345"/>
                <a:gd name="T1" fmla="*/ 46 h 528"/>
                <a:gd name="T2" fmla="*/ 176 w 345"/>
                <a:gd name="T3" fmla="*/ 46 h 528"/>
                <a:gd name="T4" fmla="*/ 222 w 345"/>
                <a:gd name="T5" fmla="*/ 0 h 528"/>
                <a:gd name="T6" fmla="*/ 267 w 345"/>
                <a:gd name="T7" fmla="*/ 54 h 528"/>
                <a:gd name="T8" fmla="*/ 267 w 345"/>
                <a:gd name="T9" fmla="*/ 54 h 528"/>
                <a:gd name="T10" fmla="*/ 260 w 345"/>
                <a:gd name="T11" fmla="*/ 107 h 528"/>
                <a:gd name="T12" fmla="*/ 306 w 345"/>
                <a:gd name="T13" fmla="*/ 145 h 528"/>
                <a:gd name="T14" fmla="*/ 290 w 345"/>
                <a:gd name="T15" fmla="*/ 260 h 528"/>
                <a:gd name="T16" fmla="*/ 283 w 345"/>
                <a:gd name="T17" fmla="*/ 260 h 528"/>
                <a:gd name="T18" fmla="*/ 329 w 345"/>
                <a:gd name="T19" fmla="*/ 306 h 528"/>
                <a:gd name="T20" fmla="*/ 329 w 345"/>
                <a:gd name="T21" fmla="*/ 306 h 528"/>
                <a:gd name="T22" fmla="*/ 336 w 345"/>
                <a:gd name="T23" fmla="*/ 367 h 528"/>
                <a:gd name="T24" fmla="*/ 336 w 345"/>
                <a:gd name="T25" fmla="*/ 481 h 528"/>
                <a:gd name="T26" fmla="*/ 306 w 345"/>
                <a:gd name="T27" fmla="*/ 481 h 528"/>
                <a:gd name="T28" fmla="*/ 283 w 345"/>
                <a:gd name="T29" fmla="*/ 527 h 528"/>
                <a:gd name="T30" fmla="*/ 283 w 345"/>
                <a:gd name="T31" fmla="*/ 527 h 528"/>
                <a:gd name="T32" fmla="*/ 115 w 345"/>
                <a:gd name="T33" fmla="*/ 489 h 528"/>
                <a:gd name="T34" fmla="*/ 84 w 345"/>
                <a:gd name="T35" fmla="*/ 504 h 528"/>
                <a:gd name="T36" fmla="*/ 23 w 345"/>
                <a:gd name="T37" fmla="*/ 504 h 528"/>
                <a:gd name="T38" fmla="*/ 23 w 345"/>
                <a:gd name="T39" fmla="*/ 504 h 528"/>
                <a:gd name="T40" fmla="*/ 31 w 345"/>
                <a:gd name="T41" fmla="*/ 459 h 528"/>
                <a:gd name="T42" fmla="*/ 8 w 345"/>
                <a:gd name="T43" fmla="*/ 413 h 528"/>
                <a:gd name="T44" fmla="*/ 23 w 345"/>
                <a:gd name="T45" fmla="*/ 359 h 528"/>
                <a:gd name="T46" fmla="*/ 23 w 345"/>
                <a:gd name="T47" fmla="*/ 359 h 528"/>
                <a:gd name="T48" fmla="*/ 69 w 345"/>
                <a:gd name="T49" fmla="*/ 382 h 528"/>
                <a:gd name="T50" fmla="*/ 115 w 345"/>
                <a:gd name="T51" fmla="*/ 329 h 528"/>
                <a:gd name="T52" fmla="*/ 100 w 345"/>
                <a:gd name="T53" fmla="*/ 298 h 528"/>
                <a:gd name="T54" fmla="*/ 130 w 345"/>
                <a:gd name="T55" fmla="*/ 260 h 528"/>
                <a:gd name="T56" fmla="*/ 130 w 345"/>
                <a:gd name="T57" fmla="*/ 260 h 528"/>
                <a:gd name="T58" fmla="*/ 168 w 345"/>
                <a:gd name="T59" fmla="*/ 199 h 528"/>
                <a:gd name="T60" fmla="*/ 214 w 345"/>
                <a:gd name="T61" fmla="*/ 153 h 528"/>
                <a:gd name="T62" fmla="*/ 176 w 345"/>
                <a:gd name="T63" fmla="*/ 46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5" h="528">
                  <a:moveTo>
                    <a:pt x="176" y="46"/>
                  </a:moveTo>
                  <a:lnTo>
                    <a:pt x="176" y="46"/>
                  </a:lnTo>
                  <a:cubicBezTo>
                    <a:pt x="191" y="31"/>
                    <a:pt x="199" y="0"/>
                    <a:pt x="222" y="0"/>
                  </a:cubicBezTo>
                  <a:cubicBezTo>
                    <a:pt x="245" y="0"/>
                    <a:pt x="252" y="38"/>
                    <a:pt x="267" y="54"/>
                  </a:cubicBezTo>
                  <a:lnTo>
                    <a:pt x="267" y="54"/>
                  </a:lnTo>
                  <a:cubicBezTo>
                    <a:pt x="267" y="69"/>
                    <a:pt x="260" y="84"/>
                    <a:pt x="260" y="107"/>
                  </a:cubicBezTo>
                  <a:cubicBezTo>
                    <a:pt x="267" y="123"/>
                    <a:pt x="298" y="123"/>
                    <a:pt x="306" y="145"/>
                  </a:cubicBezTo>
                  <a:cubicBezTo>
                    <a:pt x="313" y="184"/>
                    <a:pt x="290" y="222"/>
                    <a:pt x="290" y="260"/>
                  </a:cubicBezTo>
                  <a:cubicBezTo>
                    <a:pt x="283" y="260"/>
                    <a:pt x="283" y="260"/>
                    <a:pt x="283" y="260"/>
                  </a:cubicBezTo>
                  <a:cubicBezTo>
                    <a:pt x="329" y="306"/>
                    <a:pt x="329" y="306"/>
                    <a:pt x="329" y="306"/>
                  </a:cubicBezTo>
                  <a:lnTo>
                    <a:pt x="329" y="306"/>
                  </a:lnTo>
                  <a:cubicBezTo>
                    <a:pt x="329" y="329"/>
                    <a:pt x="336" y="344"/>
                    <a:pt x="336" y="367"/>
                  </a:cubicBezTo>
                  <a:cubicBezTo>
                    <a:pt x="336" y="405"/>
                    <a:pt x="344" y="443"/>
                    <a:pt x="336" y="481"/>
                  </a:cubicBezTo>
                  <a:cubicBezTo>
                    <a:pt x="336" y="489"/>
                    <a:pt x="313" y="474"/>
                    <a:pt x="306" y="481"/>
                  </a:cubicBezTo>
                  <a:cubicBezTo>
                    <a:pt x="290" y="489"/>
                    <a:pt x="290" y="512"/>
                    <a:pt x="283" y="527"/>
                  </a:cubicBezTo>
                  <a:lnTo>
                    <a:pt x="283" y="527"/>
                  </a:lnTo>
                  <a:cubicBezTo>
                    <a:pt x="222" y="512"/>
                    <a:pt x="168" y="497"/>
                    <a:pt x="115" y="489"/>
                  </a:cubicBezTo>
                  <a:cubicBezTo>
                    <a:pt x="100" y="489"/>
                    <a:pt x="92" y="504"/>
                    <a:pt x="84" y="504"/>
                  </a:cubicBezTo>
                  <a:cubicBezTo>
                    <a:pt x="61" y="504"/>
                    <a:pt x="46" y="504"/>
                    <a:pt x="23" y="504"/>
                  </a:cubicBezTo>
                  <a:lnTo>
                    <a:pt x="23" y="504"/>
                  </a:lnTo>
                  <a:cubicBezTo>
                    <a:pt x="31" y="489"/>
                    <a:pt x="38" y="474"/>
                    <a:pt x="31" y="459"/>
                  </a:cubicBezTo>
                  <a:cubicBezTo>
                    <a:pt x="31" y="436"/>
                    <a:pt x="8" y="428"/>
                    <a:pt x="8" y="413"/>
                  </a:cubicBezTo>
                  <a:cubicBezTo>
                    <a:pt x="0" y="390"/>
                    <a:pt x="15" y="375"/>
                    <a:pt x="23" y="359"/>
                  </a:cubicBezTo>
                  <a:lnTo>
                    <a:pt x="23" y="359"/>
                  </a:lnTo>
                  <a:cubicBezTo>
                    <a:pt x="38" y="367"/>
                    <a:pt x="54" y="390"/>
                    <a:pt x="69" y="382"/>
                  </a:cubicBezTo>
                  <a:cubicBezTo>
                    <a:pt x="92" y="375"/>
                    <a:pt x="100" y="352"/>
                    <a:pt x="115" y="329"/>
                  </a:cubicBezTo>
                  <a:cubicBezTo>
                    <a:pt x="115" y="321"/>
                    <a:pt x="100" y="306"/>
                    <a:pt x="100" y="298"/>
                  </a:cubicBezTo>
                  <a:cubicBezTo>
                    <a:pt x="107" y="283"/>
                    <a:pt x="115" y="275"/>
                    <a:pt x="130" y="260"/>
                  </a:cubicBezTo>
                  <a:lnTo>
                    <a:pt x="130" y="260"/>
                  </a:lnTo>
                  <a:cubicBezTo>
                    <a:pt x="145" y="237"/>
                    <a:pt x="153" y="222"/>
                    <a:pt x="168" y="199"/>
                  </a:cubicBezTo>
                  <a:cubicBezTo>
                    <a:pt x="184" y="184"/>
                    <a:pt x="214" y="168"/>
                    <a:pt x="214" y="153"/>
                  </a:cubicBezTo>
                  <a:cubicBezTo>
                    <a:pt x="214" y="115"/>
                    <a:pt x="191" y="84"/>
                    <a:pt x="176" y="46"/>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11" name="Freeform 99">
              <a:extLst>
                <a:ext uri="{FF2B5EF4-FFF2-40B4-BE49-F238E27FC236}">
                  <a16:creationId xmlns:a16="http://schemas.microsoft.com/office/drawing/2014/main" id="{29459348-60D9-4DE7-BD90-8A570558B996}"/>
                </a:ext>
              </a:extLst>
            </p:cNvPr>
            <p:cNvSpPr>
              <a:spLocks noChangeArrowheads="1"/>
            </p:cNvSpPr>
            <p:nvPr/>
          </p:nvSpPr>
          <p:spPr bwMode="auto">
            <a:xfrm>
              <a:off x="7500449" y="8921751"/>
              <a:ext cx="184138" cy="182563"/>
            </a:xfrm>
            <a:custGeom>
              <a:avLst/>
              <a:gdLst>
                <a:gd name="T0" fmla="*/ 321 w 513"/>
                <a:gd name="T1" fmla="*/ 191 h 505"/>
                <a:gd name="T2" fmla="*/ 321 w 513"/>
                <a:gd name="T3" fmla="*/ 191 h 505"/>
                <a:gd name="T4" fmla="*/ 305 w 513"/>
                <a:gd name="T5" fmla="*/ 221 h 505"/>
                <a:gd name="T6" fmla="*/ 221 w 513"/>
                <a:gd name="T7" fmla="*/ 160 h 505"/>
                <a:gd name="T8" fmla="*/ 244 w 513"/>
                <a:gd name="T9" fmla="*/ 30 h 505"/>
                <a:gd name="T10" fmla="*/ 199 w 513"/>
                <a:gd name="T11" fmla="*/ 0 h 505"/>
                <a:gd name="T12" fmla="*/ 122 w 513"/>
                <a:gd name="T13" fmla="*/ 30 h 505"/>
                <a:gd name="T14" fmla="*/ 76 w 513"/>
                <a:gd name="T15" fmla="*/ 53 h 505"/>
                <a:gd name="T16" fmla="*/ 7 w 513"/>
                <a:gd name="T17" fmla="*/ 84 h 505"/>
                <a:gd name="T18" fmla="*/ 7 w 513"/>
                <a:gd name="T19" fmla="*/ 84 h 505"/>
                <a:gd name="T20" fmla="*/ 0 w 513"/>
                <a:gd name="T21" fmla="*/ 137 h 505"/>
                <a:gd name="T22" fmla="*/ 46 w 513"/>
                <a:gd name="T23" fmla="*/ 175 h 505"/>
                <a:gd name="T24" fmla="*/ 30 w 513"/>
                <a:gd name="T25" fmla="*/ 290 h 505"/>
                <a:gd name="T26" fmla="*/ 23 w 513"/>
                <a:gd name="T27" fmla="*/ 290 h 505"/>
                <a:gd name="T28" fmla="*/ 69 w 513"/>
                <a:gd name="T29" fmla="*/ 336 h 505"/>
                <a:gd name="T30" fmla="*/ 69 w 513"/>
                <a:gd name="T31" fmla="*/ 336 h 505"/>
                <a:gd name="T32" fmla="*/ 122 w 513"/>
                <a:gd name="T33" fmla="*/ 267 h 505"/>
                <a:gd name="T34" fmla="*/ 183 w 513"/>
                <a:gd name="T35" fmla="*/ 297 h 505"/>
                <a:gd name="T36" fmla="*/ 244 w 513"/>
                <a:gd name="T37" fmla="*/ 290 h 505"/>
                <a:gd name="T38" fmla="*/ 290 w 513"/>
                <a:gd name="T39" fmla="*/ 290 h 505"/>
                <a:gd name="T40" fmla="*/ 290 w 513"/>
                <a:gd name="T41" fmla="*/ 328 h 505"/>
                <a:gd name="T42" fmla="*/ 328 w 513"/>
                <a:gd name="T43" fmla="*/ 343 h 505"/>
                <a:gd name="T44" fmla="*/ 336 w 513"/>
                <a:gd name="T45" fmla="*/ 397 h 505"/>
                <a:gd name="T46" fmla="*/ 260 w 513"/>
                <a:gd name="T47" fmla="*/ 366 h 505"/>
                <a:gd name="T48" fmla="*/ 244 w 513"/>
                <a:gd name="T49" fmla="*/ 412 h 505"/>
                <a:gd name="T50" fmla="*/ 275 w 513"/>
                <a:gd name="T51" fmla="*/ 481 h 505"/>
                <a:gd name="T52" fmla="*/ 275 w 513"/>
                <a:gd name="T53" fmla="*/ 481 h 505"/>
                <a:gd name="T54" fmla="*/ 359 w 513"/>
                <a:gd name="T55" fmla="*/ 481 h 505"/>
                <a:gd name="T56" fmla="*/ 412 w 513"/>
                <a:gd name="T57" fmla="*/ 328 h 505"/>
                <a:gd name="T58" fmla="*/ 496 w 513"/>
                <a:gd name="T59" fmla="*/ 351 h 505"/>
                <a:gd name="T60" fmla="*/ 474 w 513"/>
                <a:gd name="T61" fmla="*/ 282 h 505"/>
                <a:gd name="T62" fmla="*/ 504 w 513"/>
                <a:gd name="T63" fmla="*/ 267 h 505"/>
                <a:gd name="T64" fmla="*/ 504 w 513"/>
                <a:gd name="T65" fmla="*/ 267 h 505"/>
                <a:gd name="T66" fmla="*/ 458 w 513"/>
                <a:gd name="T67" fmla="*/ 214 h 505"/>
                <a:gd name="T68" fmla="*/ 366 w 513"/>
                <a:gd name="T69" fmla="*/ 191 h 505"/>
                <a:gd name="T70" fmla="*/ 321 w 513"/>
                <a:gd name="T71" fmla="*/ 191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3" h="505">
                  <a:moveTo>
                    <a:pt x="321" y="191"/>
                  </a:moveTo>
                  <a:lnTo>
                    <a:pt x="321" y="191"/>
                  </a:lnTo>
                  <a:cubicBezTo>
                    <a:pt x="313" y="198"/>
                    <a:pt x="313" y="221"/>
                    <a:pt x="305" y="221"/>
                  </a:cubicBezTo>
                  <a:cubicBezTo>
                    <a:pt x="275" y="206"/>
                    <a:pt x="237" y="191"/>
                    <a:pt x="221" y="160"/>
                  </a:cubicBezTo>
                  <a:cubicBezTo>
                    <a:pt x="206" y="122"/>
                    <a:pt x="244" y="76"/>
                    <a:pt x="244" y="30"/>
                  </a:cubicBezTo>
                  <a:cubicBezTo>
                    <a:pt x="237" y="15"/>
                    <a:pt x="221" y="0"/>
                    <a:pt x="199" y="0"/>
                  </a:cubicBezTo>
                  <a:cubicBezTo>
                    <a:pt x="176" y="0"/>
                    <a:pt x="153" y="15"/>
                    <a:pt x="122" y="30"/>
                  </a:cubicBezTo>
                  <a:cubicBezTo>
                    <a:pt x="107" y="30"/>
                    <a:pt x="92" y="45"/>
                    <a:pt x="76" y="53"/>
                  </a:cubicBezTo>
                  <a:cubicBezTo>
                    <a:pt x="53" y="61"/>
                    <a:pt x="30" y="76"/>
                    <a:pt x="7" y="84"/>
                  </a:cubicBezTo>
                  <a:lnTo>
                    <a:pt x="7" y="84"/>
                  </a:lnTo>
                  <a:cubicBezTo>
                    <a:pt x="7" y="99"/>
                    <a:pt x="0" y="114"/>
                    <a:pt x="0" y="137"/>
                  </a:cubicBezTo>
                  <a:cubicBezTo>
                    <a:pt x="7" y="153"/>
                    <a:pt x="38" y="153"/>
                    <a:pt x="46" y="175"/>
                  </a:cubicBezTo>
                  <a:cubicBezTo>
                    <a:pt x="53" y="214"/>
                    <a:pt x="30" y="252"/>
                    <a:pt x="30" y="290"/>
                  </a:cubicBezTo>
                  <a:cubicBezTo>
                    <a:pt x="23" y="290"/>
                    <a:pt x="23" y="290"/>
                    <a:pt x="23" y="290"/>
                  </a:cubicBezTo>
                  <a:cubicBezTo>
                    <a:pt x="69" y="336"/>
                    <a:pt x="69" y="336"/>
                    <a:pt x="69" y="336"/>
                  </a:cubicBezTo>
                  <a:lnTo>
                    <a:pt x="69" y="336"/>
                  </a:lnTo>
                  <a:cubicBezTo>
                    <a:pt x="84" y="313"/>
                    <a:pt x="92" y="275"/>
                    <a:pt x="122" y="267"/>
                  </a:cubicBezTo>
                  <a:cubicBezTo>
                    <a:pt x="145" y="259"/>
                    <a:pt x="160" y="290"/>
                    <a:pt x="183" y="297"/>
                  </a:cubicBezTo>
                  <a:cubicBezTo>
                    <a:pt x="206" y="297"/>
                    <a:pt x="221" y="290"/>
                    <a:pt x="244" y="290"/>
                  </a:cubicBezTo>
                  <a:cubicBezTo>
                    <a:pt x="260" y="290"/>
                    <a:pt x="282" y="282"/>
                    <a:pt x="290" y="290"/>
                  </a:cubicBezTo>
                  <a:cubicBezTo>
                    <a:pt x="298" y="297"/>
                    <a:pt x="282" y="320"/>
                    <a:pt x="290" y="328"/>
                  </a:cubicBezTo>
                  <a:cubicBezTo>
                    <a:pt x="298" y="336"/>
                    <a:pt x="321" y="328"/>
                    <a:pt x="328" y="343"/>
                  </a:cubicBezTo>
                  <a:cubicBezTo>
                    <a:pt x="336" y="359"/>
                    <a:pt x="351" y="389"/>
                    <a:pt x="336" y="397"/>
                  </a:cubicBezTo>
                  <a:cubicBezTo>
                    <a:pt x="305" y="405"/>
                    <a:pt x="282" y="359"/>
                    <a:pt x="260" y="366"/>
                  </a:cubicBezTo>
                  <a:cubicBezTo>
                    <a:pt x="244" y="366"/>
                    <a:pt x="244" y="397"/>
                    <a:pt x="244" y="412"/>
                  </a:cubicBezTo>
                  <a:cubicBezTo>
                    <a:pt x="252" y="435"/>
                    <a:pt x="267" y="458"/>
                    <a:pt x="275" y="481"/>
                  </a:cubicBezTo>
                  <a:lnTo>
                    <a:pt x="275" y="481"/>
                  </a:lnTo>
                  <a:cubicBezTo>
                    <a:pt x="305" y="481"/>
                    <a:pt x="336" y="504"/>
                    <a:pt x="359" y="481"/>
                  </a:cubicBezTo>
                  <a:cubicBezTo>
                    <a:pt x="389" y="443"/>
                    <a:pt x="366" y="366"/>
                    <a:pt x="412" y="328"/>
                  </a:cubicBezTo>
                  <a:cubicBezTo>
                    <a:pt x="435" y="305"/>
                    <a:pt x="474" y="366"/>
                    <a:pt x="496" y="351"/>
                  </a:cubicBezTo>
                  <a:cubicBezTo>
                    <a:pt x="512" y="336"/>
                    <a:pt x="474" y="305"/>
                    <a:pt x="474" y="282"/>
                  </a:cubicBezTo>
                  <a:cubicBezTo>
                    <a:pt x="481" y="275"/>
                    <a:pt x="496" y="267"/>
                    <a:pt x="504" y="267"/>
                  </a:cubicBezTo>
                  <a:lnTo>
                    <a:pt x="504" y="267"/>
                  </a:lnTo>
                  <a:cubicBezTo>
                    <a:pt x="489" y="244"/>
                    <a:pt x="481" y="229"/>
                    <a:pt x="458" y="214"/>
                  </a:cubicBezTo>
                  <a:cubicBezTo>
                    <a:pt x="435" y="198"/>
                    <a:pt x="397" y="198"/>
                    <a:pt x="366" y="191"/>
                  </a:cubicBezTo>
                  <a:cubicBezTo>
                    <a:pt x="351" y="191"/>
                    <a:pt x="336" y="191"/>
                    <a:pt x="321" y="191"/>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12" name="Freeform 100">
              <a:extLst>
                <a:ext uri="{FF2B5EF4-FFF2-40B4-BE49-F238E27FC236}">
                  <a16:creationId xmlns:a16="http://schemas.microsoft.com/office/drawing/2014/main" id="{140C61B0-C74D-4DAD-8C7A-A522851C3218}"/>
                </a:ext>
              </a:extLst>
            </p:cNvPr>
            <p:cNvSpPr>
              <a:spLocks noChangeArrowheads="1"/>
            </p:cNvSpPr>
            <p:nvPr/>
          </p:nvSpPr>
          <p:spPr bwMode="auto">
            <a:xfrm>
              <a:off x="7605218" y="8956676"/>
              <a:ext cx="93656" cy="60325"/>
            </a:xfrm>
            <a:custGeom>
              <a:avLst/>
              <a:gdLst>
                <a:gd name="T0" fmla="*/ 214 w 261"/>
                <a:gd name="T1" fmla="*/ 168 h 169"/>
                <a:gd name="T2" fmla="*/ 214 w 261"/>
                <a:gd name="T3" fmla="*/ 168 h 169"/>
                <a:gd name="T4" fmla="*/ 168 w 261"/>
                <a:gd name="T5" fmla="*/ 115 h 169"/>
                <a:gd name="T6" fmla="*/ 76 w 261"/>
                <a:gd name="T7" fmla="*/ 92 h 169"/>
                <a:gd name="T8" fmla="*/ 31 w 261"/>
                <a:gd name="T9" fmla="*/ 92 h 169"/>
                <a:gd name="T10" fmla="*/ 31 w 261"/>
                <a:gd name="T11" fmla="*/ 92 h 169"/>
                <a:gd name="T12" fmla="*/ 8 w 261"/>
                <a:gd name="T13" fmla="*/ 31 h 169"/>
                <a:gd name="T14" fmla="*/ 38 w 261"/>
                <a:gd name="T15" fmla="*/ 0 h 169"/>
                <a:gd name="T16" fmla="*/ 107 w 261"/>
                <a:gd name="T17" fmla="*/ 23 h 169"/>
                <a:gd name="T18" fmla="*/ 138 w 261"/>
                <a:gd name="T19" fmla="*/ 15 h 169"/>
                <a:gd name="T20" fmla="*/ 199 w 261"/>
                <a:gd name="T21" fmla="*/ 61 h 169"/>
                <a:gd name="T22" fmla="*/ 206 w 261"/>
                <a:gd name="T23" fmla="*/ 99 h 169"/>
                <a:gd name="T24" fmla="*/ 260 w 261"/>
                <a:gd name="T25" fmla="*/ 107 h 169"/>
                <a:gd name="T26" fmla="*/ 260 w 261"/>
                <a:gd name="T27" fmla="*/ 107 h 169"/>
                <a:gd name="T28" fmla="*/ 245 w 261"/>
                <a:gd name="T29" fmla="*/ 168 h 169"/>
                <a:gd name="T30" fmla="*/ 245 w 261"/>
                <a:gd name="T31" fmla="*/ 168 h 169"/>
                <a:gd name="T32" fmla="*/ 214 w 261"/>
                <a:gd name="T33" fmla="*/ 16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1" h="169">
                  <a:moveTo>
                    <a:pt x="214" y="168"/>
                  </a:moveTo>
                  <a:lnTo>
                    <a:pt x="214" y="168"/>
                  </a:lnTo>
                  <a:cubicBezTo>
                    <a:pt x="199" y="145"/>
                    <a:pt x="191" y="130"/>
                    <a:pt x="168" y="115"/>
                  </a:cubicBezTo>
                  <a:cubicBezTo>
                    <a:pt x="145" y="99"/>
                    <a:pt x="107" y="99"/>
                    <a:pt x="76" y="92"/>
                  </a:cubicBezTo>
                  <a:cubicBezTo>
                    <a:pt x="61" y="92"/>
                    <a:pt x="46" y="92"/>
                    <a:pt x="31" y="92"/>
                  </a:cubicBezTo>
                  <a:lnTo>
                    <a:pt x="31" y="92"/>
                  </a:lnTo>
                  <a:cubicBezTo>
                    <a:pt x="23" y="76"/>
                    <a:pt x="0" y="54"/>
                    <a:pt x="8" y="31"/>
                  </a:cubicBezTo>
                  <a:cubicBezTo>
                    <a:pt x="8" y="15"/>
                    <a:pt x="23" y="0"/>
                    <a:pt x="38" y="0"/>
                  </a:cubicBezTo>
                  <a:cubicBezTo>
                    <a:pt x="61" y="0"/>
                    <a:pt x="84" y="23"/>
                    <a:pt x="107" y="23"/>
                  </a:cubicBezTo>
                  <a:cubicBezTo>
                    <a:pt x="115" y="23"/>
                    <a:pt x="130" y="15"/>
                    <a:pt x="138" y="15"/>
                  </a:cubicBezTo>
                  <a:cubicBezTo>
                    <a:pt x="161" y="23"/>
                    <a:pt x="184" y="38"/>
                    <a:pt x="199" y="61"/>
                  </a:cubicBezTo>
                  <a:cubicBezTo>
                    <a:pt x="206" y="69"/>
                    <a:pt x="191" y="92"/>
                    <a:pt x="206" y="99"/>
                  </a:cubicBezTo>
                  <a:cubicBezTo>
                    <a:pt x="222" y="115"/>
                    <a:pt x="237" y="107"/>
                    <a:pt x="260" y="107"/>
                  </a:cubicBezTo>
                  <a:lnTo>
                    <a:pt x="260" y="107"/>
                  </a:lnTo>
                  <a:cubicBezTo>
                    <a:pt x="245" y="168"/>
                    <a:pt x="245" y="168"/>
                    <a:pt x="245" y="168"/>
                  </a:cubicBezTo>
                  <a:lnTo>
                    <a:pt x="245" y="168"/>
                  </a:lnTo>
                  <a:cubicBezTo>
                    <a:pt x="214" y="168"/>
                    <a:pt x="214" y="168"/>
                    <a:pt x="214" y="168"/>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13" name="Freeform 101">
              <a:extLst>
                <a:ext uri="{FF2B5EF4-FFF2-40B4-BE49-F238E27FC236}">
                  <a16:creationId xmlns:a16="http://schemas.microsoft.com/office/drawing/2014/main" id="{4E3EA67B-E86D-4D3C-B314-53ACB7FD75E2}"/>
                </a:ext>
              </a:extLst>
            </p:cNvPr>
            <p:cNvSpPr>
              <a:spLocks noChangeArrowheads="1"/>
            </p:cNvSpPr>
            <p:nvPr/>
          </p:nvSpPr>
          <p:spPr bwMode="auto">
            <a:xfrm>
              <a:off x="7508387" y="9015413"/>
              <a:ext cx="119055" cy="127000"/>
            </a:xfrm>
            <a:custGeom>
              <a:avLst/>
              <a:gdLst>
                <a:gd name="T0" fmla="*/ 46 w 329"/>
                <a:gd name="T1" fmla="*/ 77 h 353"/>
                <a:gd name="T2" fmla="*/ 46 w 329"/>
                <a:gd name="T3" fmla="*/ 77 h 353"/>
                <a:gd name="T4" fmla="*/ 99 w 329"/>
                <a:gd name="T5" fmla="*/ 8 h 353"/>
                <a:gd name="T6" fmla="*/ 160 w 329"/>
                <a:gd name="T7" fmla="*/ 38 h 353"/>
                <a:gd name="T8" fmla="*/ 221 w 329"/>
                <a:gd name="T9" fmla="*/ 31 h 353"/>
                <a:gd name="T10" fmla="*/ 267 w 329"/>
                <a:gd name="T11" fmla="*/ 31 h 353"/>
                <a:gd name="T12" fmla="*/ 267 w 329"/>
                <a:gd name="T13" fmla="*/ 69 h 353"/>
                <a:gd name="T14" fmla="*/ 305 w 329"/>
                <a:gd name="T15" fmla="*/ 84 h 353"/>
                <a:gd name="T16" fmla="*/ 313 w 329"/>
                <a:gd name="T17" fmla="*/ 138 h 353"/>
                <a:gd name="T18" fmla="*/ 237 w 329"/>
                <a:gd name="T19" fmla="*/ 107 h 353"/>
                <a:gd name="T20" fmla="*/ 221 w 329"/>
                <a:gd name="T21" fmla="*/ 153 h 353"/>
                <a:gd name="T22" fmla="*/ 252 w 329"/>
                <a:gd name="T23" fmla="*/ 222 h 353"/>
                <a:gd name="T24" fmla="*/ 252 w 329"/>
                <a:gd name="T25" fmla="*/ 222 h 353"/>
                <a:gd name="T26" fmla="*/ 160 w 329"/>
                <a:gd name="T27" fmla="*/ 268 h 353"/>
                <a:gd name="T28" fmla="*/ 84 w 329"/>
                <a:gd name="T29" fmla="*/ 352 h 353"/>
                <a:gd name="T30" fmla="*/ 84 w 329"/>
                <a:gd name="T31" fmla="*/ 352 h 353"/>
                <a:gd name="T32" fmla="*/ 0 w 329"/>
                <a:gd name="T33" fmla="*/ 298 h 353"/>
                <a:gd name="T34" fmla="*/ 0 w 329"/>
                <a:gd name="T35" fmla="*/ 298 h 353"/>
                <a:gd name="T36" fmla="*/ 23 w 329"/>
                <a:gd name="T37" fmla="*/ 252 h 353"/>
                <a:gd name="T38" fmla="*/ 53 w 329"/>
                <a:gd name="T39" fmla="*/ 252 h 353"/>
                <a:gd name="T40" fmla="*/ 53 w 329"/>
                <a:gd name="T41" fmla="*/ 138 h 353"/>
                <a:gd name="T42" fmla="*/ 46 w 329"/>
                <a:gd name="T43" fmla="*/ 77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9" h="353">
                  <a:moveTo>
                    <a:pt x="46" y="77"/>
                  </a:moveTo>
                  <a:lnTo>
                    <a:pt x="46" y="77"/>
                  </a:lnTo>
                  <a:cubicBezTo>
                    <a:pt x="61" y="54"/>
                    <a:pt x="69" y="16"/>
                    <a:pt x="99" y="8"/>
                  </a:cubicBezTo>
                  <a:cubicBezTo>
                    <a:pt x="122" y="0"/>
                    <a:pt x="137" y="31"/>
                    <a:pt x="160" y="38"/>
                  </a:cubicBezTo>
                  <a:cubicBezTo>
                    <a:pt x="183" y="38"/>
                    <a:pt x="198" y="31"/>
                    <a:pt x="221" y="31"/>
                  </a:cubicBezTo>
                  <a:cubicBezTo>
                    <a:pt x="237" y="31"/>
                    <a:pt x="259" y="23"/>
                    <a:pt x="267" y="31"/>
                  </a:cubicBezTo>
                  <a:cubicBezTo>
                    <a:pt x="275" y="38"/>
                    <a:pt x="259" y="61"/>
                    <a:pt x="267" y="69"/>
                  </a:cubicBezTo>
                  <a:cubicBezTo>
                    <a:pt x="275" y="77"/>
                    <a:pt x="298" y="69"/>
                    <a:pt x="305" y="84"/>
                  </a:cubicBezTo>
                  <a:cubicBezTo>
                    <a:pt x="313" y="100"/>
                    <a:pt x="328" y="130"/>
                    <a:pt x="313" y="138"/>
                  </a:cubicBezTo>
                  <a:cubicBezTo>
                    <a:pt x="282" y="146"/>
                    <a:pt x="259" y="100"/>
                    <a:pt x="237" y="107"/>
                  </a:cubicBezTo>
                  <a:cubicBezTo>
                    <a:pt x="221" y="107"/>
                    <a:pt x="221" y="138"/>
                    <a:pt x="221" y="153"/>
                  </a:cubicBezTo>
                  <a:cubicBezTo>
                    <a:pt x="229" y="176"/>
                    <a:pt x="244" y="199"/>
                    <a:pt x="252" y="222"/>
                  </a:cubicBezTo>
                  <a:lnTo>
                    <a:pt x="252" y="222"/>
                  </a:lnTo>
                  <a:cubicBezTo>
                    <a:pt x="221" y="237"/>
                    <a:pt x="183" y="245"/>
                    <a:pt x="160" y="268"/>
                  </a:cubicBezTo>
                  <a:cubicBezTo>
                    <a:pt x="130" y="291"/>
                    <a:pt x="107" y="321"/>
                    <a:pt x="84" y="352"/>
                  </a:cubicBezTo>
                  <a:lnTo>
                    <a:pt x="84" y="352"/>
                  </a:lnTo>
                  <a:cubicBezTo>
                    <a:pt x="0" y="298"/>
                    <a:pt x="0" y="298"/>
                    <a:pt x="0" y="298"/>
                  </a:cubicBezTo>
                  <a:lnTo>
                    <a:pt x="0" y="298"/>
                  </a:lnTo>
                  <a:cubicBezTo>
                    <a:pt x="7" y="283"/>
                    <a:pt x="7" y="260"/>
                    <a:pt x="23" y="252"/>
                  </a:cubicBezTo>
                  <a:cubicBezTo>
                    <a:pt x="30" y="245"/>
                    <a:pt x="53" y="260"/>
                    <a:pt x="53" y="252"/>
                  </a:cubicBezTo>
                  <a:cubicBezTo>
                    <a:pt x="61" y="214"/>
                    <a:pt x="53" y="176"/>
                    <a:pt x="53" y="138"/>
                  </a:cubicBezTo>
                  <a:cubicBezTo>
                    <a:pt x="53" y="115"/>
                    <a:pt x="46" y="100"/>
                    <a:pt x="46" y="77"/>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14" name="Freeform 102">
              <a:extLst>
                <a:ext uri="{FF2B5EF4-FFF2-40B4-BE49-F238E27FC236}">
                  <a16:creationId xmlns:a16="http://schemas.microsoft.com/office/drawing/2014/main" id="{8F6D3169-BE37-4D65-BB2F-92F19E1503D8}"/>
                </a:ext>
              </a:extLst>
            </p:cNvPr>
            <p:cNvSpPr>
              <a:spLocks noChangeArrowheads="1"/>
            </p:cNvSpPr>
            <p:nvPr/>
          </p:nvSpPr>
          <p:spPr bwMode="auto">
            <a:xfrm>
              <a:off x="7692524" y="8821738"/>
              <a:ext cx="476219" cy="360362"/>
            </a:xfrm>
            <a:custGeom>
              <a:avLst/>
              <a:gdLst>
                <a:gd name="T0" fmla="*/ 0 w 1322"/>
                <a:gd name="T1" fmla="*/ 542 h 1001"/>
                <a:gd name="T2" fmla="*/ 0 w 1322"/>
                <a:gd name="T3" fmla="*/ 542 h 1001"/>
                <a:gd name="T4" fmla="*/ 15 w 1322"/>
                <a:gd name="T5" fmla="*/ 481 h 1001"/>
                <a:gd name="T6" fmla="*/ 15 w 1322"/>
                <a:gd name="T7" fmla="*/ 481 h 1001"/>
                <a:gd name="T8" fmla="*/ 30 w 1322"/>
                <a:gd name="T9" fmla="*/ 428 h 1001"/>
                <a:gd name="T10" fmla="*/ 15 w 1322"/>
                <a:gd name="T11" fmla="*/ 359 h 1001"/>
                <a:gd name="T12" fmla="*/ 38 w 1322"/>
                <a:gd name="T13" fmla="*/ 313 h 1001"/>
                <a:gd name="T14" fmla="*/ 7 w 1322"/>
                <a:gd name="T15" fmla="*/ 221 h 1001"/>
                <a:gd name="T16" fmla="*/ 7 w 1322"/>
                <a:gd name="T17" fmla="*/ 221 h 1001"/>
                <a:gd name="T18" fmla="*/ 38 w 1322"/>
                <a:gd name="T19" fmla="*/ 153 h 1001"/>
                <a:gd name="T20" fmla="*/ 76 w 1322"/>
                <a:gd name="T21" fmla="*/ 191 h 1001"/>
                <a:gd name="T22" fmla="*/ 183 w 1322"/>
                <a:gd name="T23" fmla="*/ 183 h 1001"/>
                <a:gd name="T24" fmla="*/ 297 w 1322"/>
                <a:gd name="T25" fmla="*/ 130 h 1001"/>
                <a:gd name="T26" fmla="*/ 397 w 1322"/>
                <a:gd name="T27" fmla="*/ 122 h 1001"/>
                <a:gd name="T28" fmla="*/ 504 w 1322"/>
                <a:gd name="T29" fmla="*/ 53 h 1001"/>
                <a:gd name="T30" fmla="*/ 534 w 1322"/>
                <a:gd name="T31" fmla="*/ 7 h 1001"/>
                <a:gd name="T32" fmla="*/ 695 w 1322"/>
                <a:gd name="T33" fmla="*/ 0 h 1001"/>
                <a:gd name="T34" fmla="*/ 763 w 1322"/>
                <a:gd name="T35" fmla="*/ 23 h 1001"/>
                <a:gd name="T36" fmla="*/ 763 w 1322"/>
                <a:gd name="T37" fmla="*/ 23 h 1001"/>
                <a:gd name="T38" fmla="*/ 763 w 1322"/>
                <a:gd name="T39" fmla="*/ 107 h 1001"/>
                <a:gd name="T40" fmla="*/ 817 w 1322"/>
                <a:gd name="T41" fmla="*/ 114 h 1001"/>
                <a:gd name="T42" fmla="*/ 901 w 1322"/>
                <a:gd name="T43" fmla="*/ 206 h 1001"/>
                <a:gd name="T44" fmla="*/ 1031 w 1322"/>
                <a:gd name="T45" fmla="*/ 153 h 1001"/>
                <a:gd name="T46" fmla="*/ 1100 w 1322"/>
                <a:gd name="T47" fmla="*/ 153 h 1001"/>
                <a:gd name="T48" fmla="*/ 1145 w 1322"/>
                <a:gd name="T49" fmla="*/ 137 h 1001"/>
                <a:gd name="T50" fmla="*/ 1191 w 1322"/>
                <a:gd name="T51" fmla="*/ 206 h 1001"/>
                <a:gd name="T52" fmla="*/ 1191 w 1322"/>
                <a:gd name="T53" fmla="*/ 244 h 1001"/>
                <a:gd name="T54" fmla="*/ 1267 w 1322"/>
                <a:gd name="T55" fmla="*/ 313 h 1001"/>
                <a:gd name="T56" fmla="*/ 1260 w 1322"/>
                <a:gd name="T57" fmla="*/ 313 h 1001"/>
                <a:gd name="T58" fmla="*/ 1306 w 1322"/>
                <a:gd name="T59" fmla="*/ 366 h 1001"/>
                <a:gd name="T60" fmla="*/ 1222 w 1322"/>
                <a:gd name="T61" fmla="*/ 382 h 1001"/>
                <a:gd name="T62" fmla="*/ 1153 w 1322"/>
                <a:gd name="T63" fmla="*/ 389 h 1001"/>
                <a:gd name="T64" fmla="*/ 1138 w 1322"/>
                <a:gd name="T65" fmla="*/ 458 h 1001"/>
                <a:gd name="T66" fmla="*/ 1130 w 1322"/>
                <a:gd name="T67" fmla="*/ 511 h 1001"/>
                <a:gd name="T68" fmla="*/ 1130 w 1322"/>
                <a:gd name="T69" fmla="*/ 511 h 1001"/>
                <a:gd name="T70" fmla="*/ 1100 w 1322"/>
                <a:gd name="T71" fmla="*/ 580 h 1001"/>
                <a:gd name="T72" fmla="*/ 1031 w 1322"/>
                <a:gd name="T73" fmla="*/ 626 h 1001"/>
                <a:gd name="T74" fmla="*/ 1031 w 1322"/>
                <a:gd name="T75" fmla="*/ 718 h 1001"/>
                <a:gd name="T76" fmla="*/ 1015 w 1322"/>
                <a:gd name="T77" fmla="*/ 748 h 1001"/>
                <a:gd name="T78" fmla="*/ 1008 w 1322"/>
                <a:gd name="T79" fmla="*/ 847 h 1001"/>
                <a:gd name="T80" fmla="*/ 977 w 1322"/>
                <a:gd name="T81" fmla="*/ 893 h 1001"/>
                <a:gd name="T82" fmla="*/ 931 w 1322"/>
                <a:gd name="T83" fmla="*/ 916 h 1001"/>
                <a:gd name="T84" fmla="*/ 908 w 1322"/>
                <a:gd name="T85" fmla="*/ 985 h 1001"/>
                <a:gd name="T86" fmla="*/ 855 w 1322"/>
                <a:gd name="T87" fmla="*/ 985 h 1001"/>
                <a:gd name="T88" fmla="*/ 855 w 1322"/>
                <a:gd name="T89" fmla="*/ 985 h 1001"/>
                <a:gd name="T90" fmla="*/ 832 w 1322"/>
                <a:gd name="T91" fmla="*/ 939 h 1001"/>
                <a:gd name="T92" fmla="*/ 809 w 1322"/>
                <a:gd name="T93" fmla="*/ 962 h 1001"/>
                <a:gd name="T94" fmla="*/ 748 w 1322"/>
                <a:gd name="T95" fmla="*/ 870 h 1001"/>
                <a:gd name="T96" fmla="*/ 656 w 1322"/>
                <a:gd name="T97" fmla="*/ 947 h 1001"/>
                <a:gd name="T98" fmla="*/ 588 w 1322"/>
                <a:gd name="T99" fmla="*/ 993 h 1001"/>
                <a:gd name="T100" fmla="*/ 534 w 1322"/>
                <a:gd name="T101" fmla="*/ 939 h 1001"/>
                <a:gd name="T102" fmla="*/ 496 w 1322"/>
                <a:gd name="T103" fmla="*/ 863 h 1001"/>
                <a:gd name="T104" fmla="*/ 435 w 1322"/>
                <a:gd name="T105" fmla="*/ 878 h 1001"/>
                <a:gd name="T106" fmla="*/ 397 w 1322"/>
                <a:gd name="T107" fmla="*/ 771 h 1001"/>
                <a:gd name="T108" fmla="*/ 320 w 1322"/>
                <a:gd name="T109" fmla="*/ 832 h 1001"/>
                <a:gd name="T110" fmla="*/ 275 w 1322"/>
                <a:gd name="T111" fmla="*/ 901 h 1001"/>
                <a:gd name="T112" fmla="*/ 275 w 1322"/>
                <a:gd name="T113" fmla="*/ 847 h 1001"/>
                <a:gd name="T114" fmla="*/ 290 w 1322"/>
                <a:gd name="T115" fmla="*/ 748 h 1001"/>
                <a:gd name="T116" fmla="*/ 183 w 1322"/>
                <a:gd name="T117" fmla="*/ 680 h 1001"/>
                <a:gd name="T118" fmla="*/ 83 w 1322"/>
                <a:gd name="T119" fmla="*/ 611 h 1001"/>
                <a:gd name="T120" fmla="*/ 68 w 1322"/>
                <a:gd name="T121" fmla="*/ 580 h 1001"/>
                <a:gd name="T122" fmla="*/ 0 w 1322"/>
                <a:gd name="T123" fmla="*/ 542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2" h="1001">
                  <a:moveTo>
                    <a:pt x="0" y="542"/>
                  </a:moveTo>
                  <a:lnTo>
                    <a:pt x="0" y="542"/>
                  </a:lnTo>
                  <a:cubicBezTo>
                    <a:pt x="15" y="481"/>
                    <a:pt x="15" y="481"/>
                    <a:pt x="15" y="481"/>
                  </a:cubicBezTo>
                  <a:lnTo>
                    <a:pt x="15" y="481"/>
                  </a:lnTo>
                  <a:cubicBezTo>
                    <a:pt x="22" y="466"/>
                    <a:pt x="30" y="443"/>
                    <a:pt x="30" y="428"/>
                  </a:cubicBezTo>
                  <a:cubicBezTo>
                    <a:pt x="30" y="405"/>
                    <a:pt x="15" y="382"/>
                    <a:pt x="15" y="359"/>
                  </a:cubicBezTo>
                  <a:cubicBezTo>
                    <a:pt x="15" y="343"/>
                    <a:pt x="38" y="328"/>
                    <a:pt x="38" y="313"/>
                  </a:cubicBezTo>
                  <a:cubicBezTo>
                    <a:pt x="38" y="282"/>
                    <a:pt x="15" y="252"/>
                    <a:pt x="7" y="221"/>
                  </a:cubicBezTo>
                  <a:lnTo>
                    <a:pt x="7" y="221"/>
                  </a:lnTo>
                  <a:cubicBezTo>
                    <a:pt x="15" y="198"/>
                    <a:pt x="7" y="160"/>
                    <a:pt x="38" y="153"/>
                  </a:cubicBezTo>
                  <a:cubicBezTo>
                    <a:pt x="53" y="145"/>
                    <a:pt x="61" y="183"/>
                    <a:pt x="76" y="191"/>
                  </a:cubicBezTo>
                  <a:cubicBezTo>
                    <a:pt x="114" y="198"/>
                    <a:pt x="152" y="191"/>
                    <a:pt x="183" y="183"/>
                  </a:cubicBezTo>
                  <a:cubicBezTo>
                    <a:pt x="221" y="175"/>
                    <a:pt x="259" y="145"/>
                    <a:pt x="297" y="130"/>
                  </a:cubicBezTo>
                  <a:cubicBezTo>
                    <a:pt x="336" y="122"/>
                    <a:pt x="366" y="130"/>
                    <a:pt x="397" y="122"/>
                  </a:cubicBezTo>
                  <a:cubicBezTo>
                    <a:pt x="435" y="107"/>
                    <a:pt x="465" y="76"/>
                    <a:pt x="504" y="53"/>
                  </a:cubicBezTo>
                  <a:cubicBezTo>
                    <a:pt x="504" y="53"/>
                    <a:pt x="527" y="7"/>
                    <a:pt x="534" y="7"/>
                  </a:cubicBezTo>
                  <a:cubicBezTo>
                    <a:pt x="550" y="7"/>
                    <a:pt x="695" y="0"/>
                    <a:pt x="695" y="0"/>
                  </a:cubicBezTo>
                  <a:cubicBezTo>
                    <a:pt x="717" y="7"/>
                    <a:pt x="740" y="15"/>
                    <a:pt x="763" y="23"/>
                  </a:cubicBezTo>
                  <a:lnTo>
                    <a:pt x="763" y="23"/>
                  </a:lnTo>
                  <a:cubicBezTo>
                    <a:pt x="763" y="53"/>
                    <a:pt x="748" y="84"/>
                    <a:pt x="763" y="107"/>
                  </a:cubicBezTo>
                  <a:cubicBezTo>
                    <a:pt x="771" y="122"/>
                    <a:pt x="802" y="107"/>
                    <a:pt x="817" y="114"/>
                  </a:cubicBezTo>
                  <a:cubicBezTo>
                    <a:pt x="847" y="137"/>
                    <a:pt x="863" y="198"/>
                    <a:pt x="901" y="206"/>
                  </a:cubicBezTo>
                  <a:cubicBezTo>
                    <a:pt x="947" y="214"/>
                    <a:pt x="985" y="160"/>
                    <a:pt x="1031" y="153"/>
                  </a:cubicBezTo>
                  <a:cubicBezTo>
                    <a:pt x="1054" y="145"/>
                    <a:pt x="1077" y="160"/>
                    <a:pt x="1100" y="153"/>
                  </a:cubicBezTo>
                  <a:cubicBezTo>
                    <a:pt x="1115" y="153"/>
                    <a:pt x="1130" y="130"/>
                    <a:pt x="1145" y="137"/>
                  </a:cubicBezTo>
                  <a:cubicBezTo>
                    <a:pt x="1168" y="153"/>
                    <a:pt x="1183" y="183"/>
                    <a:pt x="1191" y="206"/>
                  </a:cubicBezTo>
                  <a:cubicBezTo>
                    <a:pt x="1199" y="221"/>
                    <a:pt x="1183" y="229"/>
                    <a:pt x="1191" y="244"/>
                  </a:cubicBezTo>
                  <a:cubicBezTo>
                    <a:pt x="1214" y="267"/>
                    <a:pt x="1244" y="290"/>
                    <a:pt x="1267" y="313"/>
                  </a:cubicBezTo>
                  <a:cubicBezTo>
                    <a:pt x="1260" y="313"/>
                    <a:pt x="1260" y="313"/>
                    <a:pt x="1260" y="313"/>
                  </a:cubicBezTo>
                  <a:cubicBezTo>
                    <a:pt x="1275" y="328"/>
                    <a:pt x="1321" y="351"/>
                    <a:pt x="1306" y="366"/>
                  </a:cubicBezTo>
                  <a:cubicBezTo>
                    <a:pt x="1290" y="397"/>
                    <a:pt x="1252" y="382"/>
                    <a:pt x="1222" y="382"/>
                  </a:cubicBezTo>
                  <a:cubicBezTo>
                    <a:pt x="1199" y="382"/>
                    <a:pt x="1168" y="374"/>
                    <a:pt x="1153" y="389"/>
                  </a:cubicBezTo>
                  <a:cubicBezTo>
                    <a:pt x="1130" y="405"/>
                    <a:pt x="1138" y="435"/>
                    <a:pt x="1138" y="458"/>
                  </a:cubicBezTo>
                  <a:cubicBezTo>
                    <a:pt x="1130" y="473"/>
                    <a:pt x="1130" y="496"/>
                    <a:pt x="1130" y="511"/>
                  </a:cubicBezTo>
                  <a:lnTo>
                    <a:pt x="1130" y="511"/>
                  </a:lnTo>
                  <a:cubicBezTo>
                    <a:pt x="1115" y="534"/>
                    <a:pt x="1115" y="565"/>
                    <a:pt x="1100" y="580"/>
                  </a:cubicBezTo>
                  <a:cubicBezTo>
                    <a:pt x="1084" y="603"/>
                    <a:pt x="1046" y="603"/>
                    <a:pt x="1031" y="626"/>
                  </a:cubicBezTo>
                  <a:cubicBezTo>
                    <a:pt x="1023" y="657"/>
                    <a:pt x="1038" y="687"/>
                    <a:pt x="1031" y="718"/>
                  </a:cubicBezTo>
                  <a:cubicBezTo>
                    <a:pt x="1031" y="733"/>
                    <a:pt x="1015" y="741"/>
                    <a:pt x="1015" y="748"/>
                  </a:cubicBezTo>
                  <a:cubicBezTo>
                    <a:pt x="1008" y="779"/>
                    <a:pt x="1015" y="817"/>
                    <a:pt x="1008" y="847"/>
                  </a:cubicBezTo>
                  <a:cubicBezTo>
                    <a:pt x="1000" y="870"/>
                    <a:pt x="985" y="878"/>
                    <a:pt x="977" y="893"/>
                  </a:cubicBezTo>
                  <a:cubicBezTo>
                    <a:pt x="962" y="901"/>
                    <a:pt x="939" y="901"/>
                    <a:pt x="931" y="916"/>
                  </a:cubicBezTo>
                  <a:cubicBezTo>
                    <a:pt x="916" y="932"/>
                    <a:pt x="931" y="970"/>
                    <a:pt x="908" y="985"/>
                  </a:cubicBezTo>
                  <a:cubicBezTo>
                    <a:pt x="901" y="993"/>
                    <a:pt x="878" y="985"/>
                    <a:pt x="855" y="985"/>
                  </a:cubicBezTo>
                  <a:lnTo>
                    <a:pt x="855" y="985"/>
                  </a:lnTo>
                  <a:cubicBezTo>
                    <a:pt x="847" y="970"/>
                    <a:pt x="847" y="947"/>
                    <a:pt x="832" y="939"/>
                  </a:cubicBezTo>
                  <a:cubicBezTo>
                    <a:pt x="825" y="939"/>
                    <a:pt x="817" y="970"/>
                    <a:pt x="809" y="962"/>
                  </a:cubicBezTo>
                  <a:cubicBezTo>
                    <a:pt x="779" y="939"/>
                    <a:pt x="786" y="870"/>
                    <a:pt x="748" y="870"/>
                  </a:cubicBezTo>
                  <a:cubicBezTo>
                    <a:pt x="702" y="863"/>
                    <a:pt x="687" y="924"/>
                    <a:pt x="656" y="947"/>
                  </a:cubicBezTo>
                  <a:cubicBezTo>
                    <a:pt x="633" y="970"/>
                    <a:pt x="618" y="1000"/>
                    <a:pt x="588" y="993"/>
                  </a:cubicBezTo>
                  <a:cubicBezTo>
                    <a:pt x="565" y="993"/>
                    <a:pt x="550" y="962"/>
                    <a:pt x="534" y="939"/>
                  </a:cubicBezTo>
                  <a:cubicBezTo>
                    <a:pt x="519" y="916"/>
                    <a:pt x="519" y="878"/>
                    <a:pt x="496" y="863"/>
                  </a:cubicBezTo>
                  <a:cubicBezTo>
                    <a:pt x="481" y="855"/>
                    <a:pt x="450" y="893"/>
                    <a:pt x="435" y="878"/>
                  </a:cubicBezTo>
                  <a:cubicBezTo>
                    <a:pt x="412" y="855"/>
                    <a:pt x="435" y="786"/>
                    <a:pt x="397" y="771"/>
                  </a:cubicBezTo>
                  <a:cubicBezTo>
                    <a:pt x="366" y="756"/>
                    <a:pt x="343" y="809"/>
                    <a:pt x="320" y="832"/>
                  </a:cubicBezTo>
                  <a:cubicBezTo>
                    <a:pt x="305" y="855"/>
                    <a:pt x="297" y="893"/>
                    <a:pt x="275" y="901"/>
                  </a:cubicBezTo>
                  <a:cubicBezTo>
                    <a:pt x="252" y="901"/>
                    <a:pt x="267" y="863"/>
                    <a:pt x="275" y="847"/>
                  </a:cubicBezTo>
                  <a:cubicBezTo>
                    <a:pt x="275" y="809"/>
                    <a:pt x="305" y="779"/>
                    <a:pt x="290" y="748"/>
                  </a:cubicBezTo>
                  <a:cubicBezTo>
                    <a:pt x="275" y="710"/>
                    <a:pt x="221" y="703"/>
                    <a:pt x="183" y="680"/>
                  </a:cubicBezTo>
                  <a:cubicBezTo>
                    <a:pt x="152" y="657"/>
                    <a:pt x="114" y="641"/>
                    <a:pt x="83" y="611"/>
                  </a:cubicBezTo>
                  <a:cubicBezTo>
                    <a:pt x="76" y="603"/>
                    <a:pt x="76" y="588"/>
                    <a:pt x="68" y="580"/>
                  </a:cubicBezTo>
                  <a:cubicBezTo>
                    <a:pt x="53" y="565"/>
                    <a:pt x="22" y="557"/>
                    <a:pt x="0" y="542"/>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15" name="Freeform 103">
              <a:extLst>
                <a:ext uri="{FF2B5EF4-FFF2-40B4-BE49-F238E27FC236}">
                  <a16:creationId xmlns:a16="http://schemas.microsoft.com/office/drawing/2014/main" id="{1B36D1FA-0BEA-4CDA-B47B-B675A90DB416}"/>
                </a:ext>
              </a:extLst>
            </p:cNvPr>
            <p:cNvSpPr>
              <a:spLocks noChangeArrowheads="1"/>
            </p:cNvSpPr>
            <p:nvPr/>
          </p:nvSpPr>
          <p:spPr bwMode="auto">
            <a:xfrm>
              <a:off x="7500449" y="9017000"/>
              <a:ext cx="506379" cy="355600"/>
            </a:xfrm>
            <a:custGeom>
              <a:avLst/>
              <a:gdLst>
                <a:gd name="T0" fmla="*/ 275 w 1406"/>
                <a:gd name="T1" fmla="*/ 214 h 986"/>
                <a:gd name="T2" fmla="*/ 275 w 1406"/>
                <a:gd name="T3" fmla="*/ 214 h 986"/>
                <a:gd name="T4" fmla="*/ 359 w 1406"/>
                <a:gd name="T5" fmla="*/ 214 h 986"/>
                <a:gd name="T6" fmla="*/ 412 w 1406"/>
                <a:gd name="T7" fmla="*/ 61 h 986"/>
                <a:gd name="T8" fmla="*/ 496 w 1406"/>
                <a:gd name="T9" fmla="*/ 84 h 986"/>
                <a:gd name="T10" fmla="*/ 474 w 1406"/>
                <a:gd name="T11" fmla="*/ 15 h 986"/>
                <a:gd name="T12" fmla="*/ 504 w 1406"/>
                <a:gd name="T13" fmla="*/ 0 h 986"/>
                <a:gd name="T14" fmla="*/ 504 w 1406"/>
                <a:gd name="T15" fmla="*/ 0 h 986"/>
                <a:gd name="T16" fmla="*/ 535 w 1406"/>
                <a:gd name="T17" fmla="*/ 0 h 986"/>
                <a:gd name="T18" fmla="*/ 535 w 1406"/>
                <a:gd name="T19" fmla="*/ 0 h 986"/>
                <a:gd name="T20" fmla="*/ 603 w 1406"/>
                <a:gd name="T21" fmla="*/ 38 h 986"/>
                <a:gd name="T22" fmla="*/ 618 w 1406"/>
                <a:gd name="T23" fmla="*/ 69 h 986"/>
                <a:gd name="T24" fmla="*/ 718 w 1406"/>
                <a:gd name="T25" fmla="*/ 138 h 986"/>
                <a:gd name="T26" fmla="*/ 825 w 1406"/>
                <a:gd name="T27" fmla="*/ 206 h 986"/>
                <a:gd name="T28" fmla="*/ 810 w 1406"/>
                <a:gd name="T29" fmla="*/ 305 h 986"/>
                <a:gd name="T30" fmla="*/ 810 w 1406"/>
                <a:gd name="T31" fmla="*/ 359 h 986"/>
                <a:gd name="T32" fmla="*/ 855 w 1406"/>
                <a:gd name="T33" fmla="*/ 290 h 986"/>
                <a:gd name="T34" fmla="*/ 932 w 1406"/>
                <a:gd name="T35" fmla="*/ 229 h 986"/>
                <a:gd name="T36" fmla="*/ 970 w 1406"/>
                <a:gd name="T37" fmla="*/ 336 h 986"/>
                <a:gd name="T38" fmla="*/ 1031 w 1406"/>
                <a:gd name="T39" fmla="*/ 321 h 986"/>
                <a:gd name="T40" fmla="*/ 1069 w 1406"/>
                <a:gd name="T41" fmla="*/ 397 h 986"/>
                <a:gd name="T42" fmla="*/ 1123 w 1406"/>
                <a:gd name="T43" fmla="*/ 451 h 986"/>
                <a:gd name="T44" fmla="*/ 1191 w 1406"/>
                <a:gd name="T45" fmla="*/ 405 h 986"/>
                <a:gd name="T46" fmla="*/ 1283 w 1406"/>
                <a:gd name="T47" fmla="*/ 328 h 986"/>
                <a:gd name="T48" fmla="*/ 1344 w 1406"/>
                <a:gd name="T49" fmla="*/ 420 h 986"/>
                <a:gd name="T50" fmla="*/ 1367 w 1406"/>
                <a:gd name="T51" fmla="*/ 397 h 986"/>
                <a:gd name="T52" fmla="*/ 1390 w 1406"/>
                <a:gd name="T53" fmla="*/ 443 h 986"/>
                <a:gd name="T54" fmla="*/ 1390 w 1406"/>
                <a:gd name="T55" fmla="*/ 443 h 986"/>
                <a:gd name="T56" fmla="*/ 1405 w 1406"/>
                <a:gd name="T57" fmla="*/ 542 h 986"/>
                <a:gd name="T58" fmla="*/ 1382 w 1406"/>
                <a:gd name="T59" fmla="*/ 634 h 986"/>
                <a:gd name="T60" fmla="*/ 1382 w 1406"/>
                <a:gd name="T61" fmla="*/ 688 h 986"/>
                <a:gd name="T62" fmla="*/ 1398 w 1406"/>
                <a:gd name="T63" fmla="*/ 817 h 986"/>
                <a:gd name="T64" fmla="*/ 1352 w 1406"/>
                <a:gd name="T65" fmla="*/ 833 h 986"/>
                <a:gd name="T66" fmla="*/ 1207 w 1406"/>
                <a:gd name="T67" fmla="*/ 825 h 986"/>
                <a:gd name="T68" fmla="*/ 1115 w 1406"/>
                <a:gd name="T69" fmla="*/ 833 h 986"/>
                <a:gd name="T70" fmla="*/ 1077 w 1406"/>
                <a:gd name="T71" fmla="*/ 772 h 986"/>
                <a:gd name="T72" fmla="*/ 1016 w 1406"/>
                <a:gd name="T73" fmla="*/ 764 h 986"/>
                <a:gd name="T74" fmla="*/ 916 w 1406"/>
                <a:gd name="T75" fmla="*/ 833 h 986"/>
                <a:gd name="T76" fmla="*/ 649 w 1406"/>
                <a:gd name="T77" fmla="*/ 924 h 986"/>
                <a:gd name="T78" fmla="*/ 443 w 1406"/>
                <a:gd name="T79" fmla="*/ 970 h 986"/>
                <a:gd name="T80" fmla="*/ 343 w 1406"/>
                <a:gd name="T81" fmla="*/ 962 h 986"/>
                <a:gd name="T82" fmla="*/ 237 w 1406"/>
                <a:gd name="T83" fmla="*/ 985 h 986"/>
                <a:gd name="T84" fmla="*/ 137 w 1406"/>
                <a:gd name="T85" fmla="*/ 962 h 986"/>
                <a:gd name="T86" fmla="*/ 137 w 1406"/>
                <a:gd name="T87" fmla="*/ 962 h 986"/>
                <a:gd name="T88" fmla="*/ 153 w 1406"/>
                <a:gd name="T89" fmla="*/ 894 h 986"/>
                <a:gd name="T90" fmla="*/ 61 w 1406"/>
                <a:gd name="T91" fmla="*/ 794 h 986"/>
                <a:gd name="T92" fmla="*/ 15 w 1406"/>
                <a:gd name="T93" fmla="*/ 810 h 986"/>
                <a:gd name="T94" fmla="*/ 23 w 1406"/>
                <a:gd name="T95" fmla="*/ 710 h 986"/>
                <a:gd name="T96" fmla="*/ 0 w 1406"/>
                <a:gd name="T97" fmla="*/ 649 h 986"/>
                <a:gd name="T98" fmla="*/ 23 w 1406"/>
                <a:gd name="T99" fmla="*/ 580 h 986"/>
                <a:gd name="T100" fmla="*/ 84 w 1406"/>
                <a:gd name="T101" fmla="*/ 558 h 986"/>
                <a:gd name="T102" fmla="*/ 160 w 1406"/>
                <a:gd name="T103" fmla="*/ 588 h 986"/>
                <a:gd name="T104" fmla="*/ 176 w 1406"/>
                <a:gd name="T105" fmla="*/ 550 h 986"/>
                <a:gd name="T106" fmla="*/ 168 w 1406"/>
                <a:gd name="T107" fmla="*/ 451 h 986"/>
                <a:gd name="T108" fmla="*/ 107 w 1406"/>
                <a:gd name="T109" fmla="*/ 344 h 986"/>
                <a:gd name="T110" fmla="*/ 107 w 1406"/>
                <a:gd name="T111" fmla="*/ 344 h 986"/>
                <a:gd name="T112" fmla="*/ 183 w 1406"/>
                <a:gd name="T113" fmla="*/ 260 h 986"/>
                <a:gd name="T114" fmla="*/ 275 w 1406"/>
                <a:gd name="T115" fmla="*/ 214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6" h="986">
                  <a:moveTo>
                    <a:pt x="275" y="214"/>
                  </a:moveTo>
                  <a:lnTo>
                    <a:pt x="275" y="214"/>
                  </a:lnTo>
                  <a:cubicBezTo>
                    <a:pt x="305" y="214"/>
                    <a:pt x="336" y="237"/>
                    <a:pt x="359" y="214"/>
                  </a:cubicBezTo>
                  <a:cubicBezTo>
                    <a:pt x="389" y="176"/>
                    <a:pt x="366" y="99"/>
                    <a:pt x="412" y="61"/>
                  </a:cubicBezTo>
                  <a:cubicBezTo>
                    <a:pt x="435" y="38"/>
                    <a:pt x="474" y="99"/>
                    <a:pt x="496" y="84"/>
                  </a:cubicBezTo>
                  <a:cubicBezTo>
                    <a:pt x="512" y="69"/>
                    <a:pt x="474" y="38"/>
                    <a:pt x="474" y="15"/>
                  </a:cubicBezTo>
                  <a:cubicBezTo>
                    <a:pt x="481" y="8"/>
                    <a:pt x="496" y="0"/>
                    <a:pt x="504" y="0"/>
                  </a:cubicBezTo>
                  <a:lnTo>
                    <a:pt x="504" y="0"/>
                  </a:lnTo>
                  <a:cubicBezTo>
                    <a:pt x="535" y="0"/>
                    <a:pt x="535" y="0"/>
                    <a:pt x="535" y="0"/>
                  </a:cubicBezTo>
                  <a:lnTo>
                    <a:pt x="535" y="0"/>
                  </a:lnTo>
                  <a:cubicBezTo>
                    <a:pt x="557" y="15"/>
                    <a:pt x="588" y="23"/>
                    <a:pt x="603" y="38"/>
                  </a:cubicBezTo>
                  <a:cubicBezTo>
                    <a:pt x="611" y="46"/>
                    <a:pt x="611" y="61"/>
                    <a:pt x="618" y="69"/>
                  </a:cubicBezTo>
                  <a:cubicBezTo>
                    <a:pt x="649" y="99"/>
                    <a:pt x="687" y="115"/>
                    <a:pt x="718" y="138"/>
                  </a:cubicBezTo>
                  <a:cubicBezTo>
                    <a:pt x="756" y="161"/>
                    <a:pt x="810" y="168"/>
                    <a:pt x="825" y="206"/>
                  </a:cubicBezTo>
                  <a:cubicBezTo>
                    <a:pt x="840" y="237"/>
                    <a:pt x="810" y="267"/>
                    <a:pt x="810" y="305"/>
                  </a:cubicBezTo>
                  <a:cubicBezTo>
                    <a:pt x="802" y="321"/>
                    <a:pt x="787" y="359"/>
                    <a:pt x="810" y="359"/>
                  </a:cubicBezTo>
                  <a:cubicBezTo>
                    <a:pt x="832" y="351"/>
                    <a:pt x="840" y="313"/>
                    <a:pt x="855" y="290"/>
                  </a:cubicBezTo>
                  <a:cubicBezTo>
                    <a:pt x="878" y="267"/>
                    <a:pt x="901" y="214"/>
                    <a:pt x="932" y="229"/>
                  </a:cubicBezTo>
                  <a:cubicBezTo>
                    <a:pt x="970" y="244"/>
                    <a:pt x="947" y="313"/>
                    <a:pt x="970" y="336"/>
                  </a:cubicBezTo>
                  <a:cubicBezTo>
                    <a:pt x="985" y="351"/>
                    <a:pt x="1016" y="313"/>
                    <a:pt x="1031" y="321"/>
                  </a:cubicBezTo>
                  <a:cubicBezTo>
                    <a:pt x="1054" y="336"/>
                    <a:pt x="1054" y="374"/>
                    <a:pt x="1069" y="397"/>
                  </a:cubicBezTo>
                  <a:cubicBezTo>
                    <a:pt x="1085" y="420"/>
                    <a:pt x="1100" y="451"/>
                    <a:pt x="1123" y="451"/>
                  </a:cubicBezTo>
                  <a:cubicBezTo>
                    <a:pt x="1153" y="458"/>
                    <a:pt x="1168" y="428"/>
                    <a:pt x="1191" y="405"/>
                  </a:cubicBezTo>
                  <a:cubicBezTo>
                    <a:pt x="1222" y="382"/>
                    <a:pt x="1237" y="321"/>
                    <a:pt x="1283" y="328"/>
                  </a:cubicBezTo>
                  <a:cubicBezTo>
                    <a:pt x="1321" y="328"/>
                    <a:pt x="1314" y="397"/>
                    <a:pt x="1344" y="420"/>
                  </a:cubicBezTo>
                  <a:cubicBezTo>
                    <a:pt x="1352" y="428"/>
                    <a:pt x="1360" y="397"/>
                    <a:pt x="1367" y="397"/>
                  </a:cubicBezTo>
                  <a:cubicBezTo>
                    <a:pt x="1382" y="405"/>
                    <a:pt x="1382" y="428"/>
                    <a:pt x="1390" y="443"/>
                  </a:cubicBezTo>
                  <a:lnTo>
                    <a:pt x="1390" y="443"/>
                  </a:lnTo>
                  <a:cubicBezTo>
                    <a:pt x="1398" y="474"/>
                    <a:pt x="1405" y="504"/>
                    <a:pt x="1405" y="542"/>
                  </a:cubicBezTo>
                  <a:cubicBezTo>
                    <a:pt x="1405" y="573"/>
                    <a:pt x="1390" y="603"/>
                    <a:pt x="1382" y="634"/>
                  </a:cubicBezTo>
                  <a:cubicBezTo>
                    <a:pt x="1375" y="649"/>
                    <a:pt x="1382" y="665"/>
                    <a:pt x="1382" y="688"/>
                  </a:cubicBezTo>
                  <a:cubicBezTo>
                    <a:pt x="1382" y="726"/>
                    <a:pt x="1390" y="772"/>
                    <a:pt x="1398" y="817"/>
                  </a:cubicBezTo>
                  <a:cubicBezTo>
                    <a:pt x="1352" y="833"/>
                    <a:pt x="1352" y="833"/>
                    <a:pt x="1352" y="833"/>
                  </a:cubicBezTo>
                  <a:cubicBezTo>
                    <a:pt x="1306" y="833"/>
                    <a:pt x="1260" y="825"/>
                    <a:pt x="1207" y="825"/>
                  </a:cubicBezTo>
                  <a:cubicBezTo>
                    <a:pt x="1176" y="833"/>
                    <a:pt x="1146" y="848"/>
                    <a:pt x="1115" y="833"/>
                  </a:cubicBezTo>
                  <a:cubicBezTo>
                    <a:pt x="1092" y="825"/>
                    <a:pt x="1092" y="794"/>
                    <a:pt x="1077" y="772"/>
                  </a:cubicBezTo>
                  <a:cubicBezTo>
                    <a:pt x="1077" y="772"/>
                    <a:pt x="1023" y="764"/>
                    <a:pt x="1016" y="764"/>
                  </a:cubicBezTo>
                  <a:cubicBezTo>
                    <a:pt x="1008" y="764"/>
                    <a:pt x="916" y="833"/>
                    <a:pt x="916" y="833"/>
                  </a:cubicBezTo>
                  <a:cubicBezTo>
                    <a:pt x="825" y="863"/>
                    <a:pt x="741" y="894"/>
                    <a:pt x="649" y="924"/>
                  </a:cubicBezTo>
                  <a:cubicBezTo>
                    <a:pt x="580" y="940"/>
                    <a:pt x="512" y="962"/>
                    <a:pt x="443" y="970"/>
                  </a:cubicBezTo>
                  <a:cubicBezTo>
                    <a:pt x="412" y="970"/>
                    <a:pt x="374" y="955"/>
                    <a:pt x="343" y="962"/>
                  </a:cubicBezTo>
                  <a:cubicBezTo>
                    <a:pt x="305" y="962"/>
                    <a:pt x="275" y="985"/>
                    <a:pt x="237" y="985"/>
                  </a:cubicBezTo>
                  <a:cubicBezTo>
                    <a:pt x="199" y="985"/>
                    <a:pt x="168" y="970"/>
                    <a:pt x="137" y="962"/>
                  </a:cubicBezTo>
                  <a:lnTo>
                    <a:pt x="137" y="962"/>
                  </a:lnTo>
                  <a:cubicBezTo>
                    <a:pt x="137" y="940"/>
                    <a:pt x="160" y="917"/>
                    <a:pt x="153" y="894"/>
                  </a:cubicBezTo>
                  <a:cubicBezTo>
                    <a:pt x="130" y="855"/>
                    <a:pt x="99" y="817"/>
                    <a:pt x="61" y="794"/>
                  </a:cubicBezTo>
                  <a:cubicBezTo>
                    <a:pt x="46" y="787"/>
                    <a:pt x="23" y="825"/>
                    <a:pt x="15" y="810"/>
                  </a:cubicBezTo>
                  <a:cubicBezTo>
                    <a:pt x="0" y="779"/>
                    <a:pt x="23" y="741"/>
                    <a:pt x="23" y="710"/>
                  </a:cubicBezTo>
                  <a:cubicBezTo>
                    <a:pt x="23" y="688"/>
                    <a:pt x="0" y="672"/>
                    <a:pt x="0" y="649"/>
                  </a:cubicBezTo>
                  <a:cubicBezTo>
                    <a:pt x="0" y="626"/>
                    <a:pt x="7" y="603"/>
                    <a:pt x="23" y="580"/>
                  </a:cubicBezTo>
                  <a:cubicBezTo>
                    <a:pt x="38" y="565"/>
                    <a:pt x="61" y="550"/>
                    <a:pt x="84" y="558"/>
                  </a:cubicBezTo>
                  <a:cubicBezTo>
                    <a:pt x="107" y="558"/>
                    <a:pt x="130" y="588"/>
                    <a:pt x="160" y="588"/>
                  </a:cubicBezTo>
                  <a:cubicBezTo>
                    <a:pt x="176" y="588"/>
                    <a:pt x="168" y="565"/>
                    <a:pt x="176" y="550"/>
                  </a:cubicBezTo>
                  <a:cubicBezTo>
                    <a:pt x="176" y="519"/>
                    <a:pt x="176" y="481"/>
                    <a:pt x="168" y="451"/>
                  </a:cubicBezTo>
                  <a:cubicBezTo>
                    <a:pt x="153" y="413"/>
                    <a:pt x="130" y="374"/>
                    <a:pt x="107" y="344"/>
                  </a:cubicBezTo>
                  <a:lnTo>
                    <a:pt x="107" y="344"/>
                  </a:lnTo>
                  <a:cubicBezTo>
                    <a:pt x="130" y="313"/>
                    <a:pt x="153" y="283"/>
                    <a:pt x="183" y="260"/>
                  </a:cubicBezTo>
                  <a:cubicBezTo>
                    <a:pt x="206" y="237"/>
                    <a:pt x="244" y="229"/>
                    <a:pt x="275" y="214"/>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16" name="Freeform 104">
              <a:extLst>
                <a:ext uri="{FF2B5EF4-FFF2-40B4-BE49-F238E27FC236}">
                  <a16:creationId xmlns:a16="http://schemas.microsoft.com/office/drawing/2014/main" id="{491F4AE3-6E28-4078-AB26-3F45B1F3FE5B}"/>
                </a:ext>
              </a:extLst>
            </p:cNvPr>
            <p:cNvSpPr>
              <a:spLocks noChangeArrowheads="1"/>
            </p:cNvSpPr>
            <p:nvPr/>
          </p:nvSpPr>
          <p:spPr bwMode="auto">
            <a:xfrm>
              <a:off x="8100486" y="8929688"/>
              <a:ext cx="193662" cy="112712"/>
            </a:xfrm>
            <a:custGeom>
              <a:avLst/>
              <a:gdLst>
                <a:gd name="T0" fmla="*/ 298 w 536"/>
                <a:gd name="T1" fmla="*/ 305 h 314"/>
                <a:gd name="T2" fmla="*/ 298 w 536"/>
                <a:gd name="T3" fmla="*/ 305 h 314"/>
                <a:gd name="T4" fmla="*/ 336 w 536"/>
                <a:gd name="T5" fmla="*/ 252 h 314"/>
                <a:gd name="T6" fmla="*/ 458 w 536"/>
                <a:gd name="T7" fmla="*/ 183 h 314"/>
                <a:gd name="T8" fmla="*/ 535 w 536"/>
                <a:gd name="T9" fmla="*/ 175 h 314"/>
                <a:gd name="T10" fmla="*/ 535 w 536"/>
                <a:gd name="T11" fmla="*/ 175 h 314"/>
                <a:gd name="T12" fmla="*/ 374 w 536"/>
                <a:gd name="T13" fmla="*/ 30 h 314"/>
                <a:gd name="T14" fmla="*/ 298 w 536"/>
                <a:gd name="T15" fmla="*/ 38 h 314"/>
                <a:gd name="T16" fmla="*/ 260 w 536"/>
                <a:gd name="T17" fmla="*/ 7 h 314"/>
                <a:gd name="T18" fmla="*/ 130 w 536"/>
                <a:gd name="T19" fmla="*/ 15 h 314"/>
                <a:gd name="T20" fmla="*/ 130 w 536"/>
                <a:gd name="T21" fmla="*/ 15 h 314"/>
                <a:gd name="T22" fmla="*/ 176 w 536"/>
                <a:gd name="T23" fmla="*/ 68 h 314"/>
                <a:gd name="T24" fmla="*/ 92 w 536"/>
                <a:gd name="T25" fmla="*/ 84 h 314"/>
                <a:gd name="T26" fmla="*/ 23 w 536"/>
                <a:gd name="T27" fmla="*/ 91 h 314"/>
                <a:gd name="T28" fmla="*/ 8 w 536"/>
                <a:gd name="T29" fmla="*/ 160 h 314"/>
                <a:gd name="T30" fmla="*/ 0 w 536"/>
                <a:gd name="T31" fmla="*/ 213 h 314"/>
                <a:gd name="T32" fmla="*/ 0 w 536"/>
                <a:gd name="T33" fmla="*/ 213 h 314"/>
                <a:gd name="T34" fmla="*/ 84 w 536"/>
                <a:gd name="T35" fmla="*/ 274 h 314"/>
                <a:gd name="T36" fmla="*/ 145 w 536"/>
                <a:gd name="T37" fmla="*/ 244 h 314"/>
                <a:gd name="T38" fmla="*/ 183 w 536"/>
                <a:gd name="T39" fmla="*/ 297 h 314"/>
                <a:gd name="T40" fmla="*/ 298 w 536"/>
                <a:gd name="T41" fmla="*/ 30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6" h="314">
                  <a:moveTo>
                    <a:pt x="298" y="305"/>
                  </a:moveTo>
                  <a:lnTo>
                    <a:pt x="298" y="305"/>
                  </a:lnTo>
                  <a:cubicBezTo>
                    <a:pt x="313" y="290"/>
                    <a:pt x="328" y="274"/>
                    <a:pt x="336" y="252"/>
                  </a:cubicBezTo>
                  <a:cubicBezTo>
                    <a:pt x="359" y="175"/>
                    <a:pt x="374" y="183"/>
                    <a:pt x="458" y="183"/>
                  </a:cubicBezTo>
                  <a:cubicBezTo>
                    <a:pt x="481" y="183"/>
                    <a:pt x="504" y="183"/>
                    <a:pt x="535" y="175"/>
                  </a:cubicBezTo>
                  <a:lnTo>
                    <a:pt x="535" y="175"/>
                  </a:lnTo>
                  <a:cubicBezTo>
                    <a:pt x="489" y="137"/>
                    <a:pt x="428" y="53"/>
                    <a:pt x="374" y="30"/>
                  </a:cubicBezTo>
                  <a:cubicBezTo>
                    <a:pt x="351" y="22"/>
                    <a:pt x="328" y="45"/>
                    <a:pt x="298" y="38"/>
                  </a:cubicBezTo>
                  <a:cubicBezTo>
                    <a:pt x="283" y="38"/>
                    <a:pt x="275" y="7"/>
                    <a:pt x="260" y="7"/>
                  </a:cubicBezTo>
                  <a:cubicBezTo>
                    <a:pt x="214" y="0"/>
                    <a:pt x="176" y="7"/>
                    <a:pt x="130" y="15"/>
                  </a:cubicBezTo>
                  <a:lnTo>
                    <a:pt x="130" y="15"/>
                  </a:lnTo>
                  <a:cubicBezTo>
                    <a:pt x="145" y="30"/>
                    <a:pt x="191" y="53"/>
                    <a:pt x="176" y="68"/>
                  </a:cubicBezTo>
                  <a:cubicBezTo>
                    <a:pt x="160" y="99"/>
                    <a:pt x="122" y="84"/>
                    <a:pt x="92" y="84"/>
                  </a:cubicBezTo>
                  <a:cubicBezTo>
                    <a:pt x="69" y="84"/>
                    <a:pt x="38" y="76"/>
                    <a:pt x="23" y="91"/>
                  </a:cubicBezTo>
                  <a:cubicBezTo>
                    <a:pt x="0" y="107"/>
                    <a:pt x="8" y="137"/>
                    <a:pt x="8" y="160"/>
                  </a:cubicBezTo>
                  <a:cubicBezTo>
                    <a:pt x="0" y="175"/>
                    <a:pt x="0" y="198"/>
                    <a:pt x="0" y="213"/>
                  </a:cubicBezTo>
                  <a:lnTo>
                    <a:pt x="0" y="213"/>
                  </a:lnTo>
                  <a:cubicBezTo>
                    <a:pt x="23" y="236"/>
                    <a:pt x="53" y="267"/>
                    <a:pt x="84" y="274"/>
                  </a:cubicBezTo>
                  <a:cubicBezTo>
                    <a:pt x="107" y="282"/>
                    <a:pt x="122" y="236"/>
                    <a:pt x="145" y="244"/>
                  </a:cubicBezTo>
                  <a:cubicBezTo>
                    <a:pt x="168" y="244"/>
                    <a:pt x="160" y="290"/>
                    <a:pt x="183" y="297"/>
                  </a:cubicBezTo>
                  <a:cubicBezTo>
                    <a:pt x="229" y="313"/>
                    <a:pt x="244" y="297"/>
                    <a:pt x="298" y="305"/>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17" name="Freeform 105">
              <a:extLst>
                <a:ext uri="{FF2B5EF4-FFF2-40B4-BE49-F238E27FC236}">
                  <a16:creationId xmlns:a16="http://schemas.microsoft.com/office/drawing/2014/main" id="{6E4D2E6D-4645-46A2-8AFC-1447762FD021}"/>
                </a:ext>
              </a:extLst>
            </p:cNvPr>
            <p:cNvSpPr>
              <a:spLocks noChangeArrowheads="1"/>
            </p:cNvSpPr>
            <p:nvPr/>
          </p:nvSpPr>
          <p:spPr bwMode="auto">
            <a:xfrm>
              <a:off x="8316371" y="8907463"/>
              <a:ext cx="126992" cy="74612"/>
            </a:xfrm>
            <a:custGeom>
              <a:avLst/>
              <a:gdLst>
                <a:gd name="T0" fmla="*/ 46 w 353"/>
                <a:gd name="T1" fmla="*/ 192 h 208"/>
                <a:gd name="T2" fmla="*/ 46 w 353"/>
                <a:gd name="T3" fmla="*/ 192 h 208"/>
                <a:gd name="T4" fmla="*/ 123 w 353"/>
                <a:gd name="T5" fmla="*/ 176 h 208"/>
                <a:gd name="T6" fmla="*/ 291 w 353"/>
                <a:gd name="T7" fmla="*/ 199 h 208"/>
                <a:gd name="T8" fmla="*/ 352 w 353"/>
                <a:gd name="T9" fmla="*/ 169 h 208"/>
                <a:gd name="T10" fmla="*/ 352 w 353"/>
                <a:gd name="T11" fmla="*/ 169 h 208"/>
                <a:gd name="T12" fmla="*/ 230 w 353"/>
                <a:gd name="T13" fmla="*/ 62 h 208"/>
                <a:gd name="T14" fmla="*/ 31 w 353"/>
                <a:gd name="T15" fmla="*/ 23 h 208"/>
                <a:gd name="T16" fmla="*/ 46 w 353"/>
                <a:gd name="T17" fmla="*/ 19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208">
                  <a:moveTo>
                    <a:pt x="46" y="192"/>
                  </a:moveTo>
                  <a:lnTo>
                    <a:pt x="46" y="192"/>
                  </a:lnTo>
                  <a:cubicBezTo>
                    <a:pt x="69" y="176"/>
                    <a:pt x="100" y="169"/>
                    <a:pt x="123" y="176"/>
                  </a:cubicBezTo>
                  <a:cubicBezTo>
                    <a:pt x="176" y="184"/>
                    <a:pt x="237" y="207"/>
                    <a:pt x="291" y="199"/>
                  </a:cubicBezTo>
                  <a:cubicBezTo>
                    <a:pt x="314" y="192"/>
                    <a:pt x="329" y="184"/>
                    <a:pt x="352" y="169"/>
                  </a:cubicBezTo>
                  <a:lnTo>
                    <a:pt x="352" y="169"/>
                  </a:lnTo>
                  <a:cubicBezTo>
                    <a:pt x="321" y="146"/>
                    <a:pt x="268" y="77"/>
                    <a:pt x="230" y="62"/>
                  </a:cubicBezTo>
                  <a:cubicBezTo>
                    <a:pt x="168" y="39"/>
                    <a:pt x="100" y="0"/>
                    <a:pt x="31" y="23"/>
                  </a:cubicBezTo>
                  <a:cubicBezTo>
                    <a:pt x="0" y="31"/>
                    <a:pt x="46" y="161"/>
                    <a:pt x="46" y="192"/>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18" name="Freeform 106">
              <a:extLst>
                <a:ext uri="{FF2B5EF4-FFF2-40B4-BE49-F238E27FC236}">
                  <a16:creationId xmlns:a16="http://schemas.microsoft.com/office/drawing/2014/main" id="{6D5CE621-9F1D-49F0-81C7-77FDF1C21549}"/>
                </a:ext>
              </a:extLst>
            </p:cNvPr>
            <p:cNvSpPr>
              <a:spLocks noChangeArrowheads="1"/>
            </p:cNvSpPr>
            <p:nvPr/>
          </p:nvSpPr>
          <p:spPr bwMode="auto">
            <a:xfrm>
              <a:off x="7995717" y="9005888"/>
              <a:ext cx="844495" cy="531812"/>
            </a:xfrm>
            <a:custGeom>
              <a:avLst/>
              <a:gdLst>
                <a:gd name="T0" fmla="*/ 672 w 2346"/>
                <a:gd name="T1" fmla="*/ 69 h 1476"/>
                <a:gd name="T2" fmla="*/ 328 w 2346"/>
                <a:gd name="T3" fmla="*/ 84 h 1476"/>
                <a:gd name="T4" fmla="*/ 588 w 2346"/>
                <a:gd name="T5" fmla="*/ 92 h 1476"/>
                <a:gd name="T6" fmla="*/ 435 w 2346"/>
                <a:gd name="T7" fmla="*/ 31 h 1476"/>
                <a:gd name="T8" fmla="*/ 290 w 2346"/>
                <a:gd name="T9" fmla="*/ 0 h 1476"/>
                <a:gd name="T10" fmla="*/ 260 w 2346"/>
                <a:gd name="T11" fmla="*/ 69 h 1476"/>
                <a:gd name="T12" fmla="*/ 191 w 2346"/>
                <a:gd name="T13" fmla="*/ 207 h 1476"/>
                <a:gd name="T14" fmla="*/ 168 w 2346"/>
                <a:gd name="T15" fmla="*/ 336 h 1476"/>
                <a:gd name="T16" fmla="*/ 91 w 2346"/>
                <a:gd name="T17" fmla="*/ 405 h 1476"/>
                <a:gd name="T18" fmla="*/ 15 w 2346"/>
                <a:gd name="T19" fmla="*/ 474 h 1476"/>
                <a:gd name="T20" fmla="*/ 30 w 2346"/>
                <a:gd name="T21" fmla="*/ 573 h 1476"/>
                <a:gd name="T22" fmla="*/ 7 w 2346"/>
                <a:gd name="T23" fmla="*/ 719 h 1476"/>
                <a:gd name="T24" fmla="*/ 23 w 2346"/>
                <a:gd name="T25" fmla="*/ 848 h 1476"/>
                <a:gd name="T26" fmla="*/ 198 w 2346"/>
                <a:gd name="T27" fmla="*/ 917 h 1476"/>
                <a:gd name="T28" fmla="*/ 458 w 2346"/>
                <a:gd name="T29" fmla="*/ 909 h 1476"/>
                <a:gd name="T30" fmla="*/ 641 w 2346"/>
                <a:gd name="T31" fmla="*/ 1055 h 1476"/>
                <a:gd name="T32" fmla="*/ 832 w 2346"/>
                <a:gd name="T33" fmla="*/ 1200 h 1476"/>
                <a:gd name="T34" fmla="*/ 1023 w 2346"/>
                <a:gd name="T35" fmla="*/ 1200 h 1476"/>
                <a:gd name="T36" fmla="*/ 1229 w 2346"/>
                <a:gd name="T37" fmla="*/ 1330 h 1476"/>
                <a:gd name="T38" fmla="*/ 1275 w 2346"/>
                <a:gd name="T39" fmla="*/ 1436 h 1476"/>
                <a:gd name="T40" fmla="*/ 1321 w 2346"/>
                <a:gd name="T41" fmla="*/ 1444 h 1476"/>
                <a:gd name="T42" fmla="*/ 1443 w 2346"/>
                <a:gd name="T43" fmla="*/ 1337 h 1476"/>
                <a:gd name="T44" fmla="*/ 1909 w 2346"/>
                <a:gd name="T45" fmla="*/ 986 h 1476"/>
                <a:gd name="T46" fmla="*/ 2169 w 2346"/>
                <a:gd name="T47" fmla="*/ 390 h 1476"/>
                <a:gd name="T48" fmla="*/ 1520 w 2346"/>
                <a:gd name="T49" fmla="*/ 359 h 1476"/>
                <a:gd name="T50" fmla="*/ 1077 w 2346"/>
                <a:gd name="T51" fmla="*/ 169 h 1476"/>
                <a:gd name="T52" fmla="*/ 939 w 2346"/>
                <a:gd name="T53" fmla="*/ 260 h 1476"/>
                <a:gd name="T54" fmla="*/ 909 w 2346"/>
                <a:gd name="T55" fmla="*/ 375 h 1476"/>
                <a:gd name="T56" fmla="*/ 718 w 2346"/>
                <a:gd name="T57" fmla="*/ 321 h 1476"/>
                <a:gd name="T58" fmla="*/ 641 w 2346"/>
                <a:gd name="T59" fmla="*/ 352 h 1476"/>
                <a:gd name="T60" fmla="*/ 573 w 2346"/>
                <a:gd name="T61" fmla="*/ 306 h 1476"/>
                <a:gd name="T62" fmla="*/ 702 w 2346"/>
                <a:gd name="T63" fmla="*/ 161 h 1476"/>
                <a:gd name="T64" fmla="*/ 672 w 2346"/>
                <a:gd name="T65" fmla="*/ 69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46" h="1476">
                  <a:moveTo>
                    <a:pt x="672" y="69"/>
                  </a:moveTo>
                  <a:lnTo>
                    <a:pt x="672" y="69"/>
                  </a:lnTo>
                  <a:cubicBezTo>
                    <a:pt x="641" y="92"/>
                    <a:pt x="618" y="123"/>
                    <a:pt x="565" y="123"/>
                  </a:cubicBezTo>
                  <a:cubicBezTo>
                    <a:pt x="504" y="130"/>
                    <a:pt x="374" y="123"/>
                    <a:pt x="328" y="84"/>
                  </a:cubicBezTo>
                  <a:cubicBezTo>
                    <a:pt x="404" y="84"/>
                    <a:pt x="519" y="123"/>
                    <a:pt x="588" y="92"/>
                  </a:cubicBezTo>
                  <a:lnTo>
                    <a:pt x="588" y="92"/>
                  </a:lnTo>
                  <a:cubicBezTo>
                    <a:pt x="534" y="84"/>
                    <a:pt x="519" y="100"/>
                    <a:pt x="473" y="84"/>
                  </a:cubicBezTo>
                  <a:cubicBezTo>
                    <a:pt x="450" y="77"/>
                    <a:pt x="458" y="31"/>
                    <a:pt x="435" y="31"/>
                  </a:cubicBezTo>
                  <a:cubicBezTo>
                    <a:pt x="412" y="23"/>
                    <a:pt x="397" y="69"/>
                    <a:pt x="374" y="61"/>
                  </a:cubicBezTo>
                  <a:cubicBezTo>
                    <a:pt x="343" y="54"/>
                    <a:pt x="313" y="23"/>
                    <a:pt x="290" y="0"/>
                  </a:cubicBezTo>
                  <a:lnTo>
                    <a:pt x="290" y="0"/>
                  </a:lnTo>
                  <a:cubicBezTo>
                    <a:pt x="275" y="23"/>
                    <a:pt x="275" y="54"/>
                    <a:pt x="260" y="69"/>
                  </a:cubicBezTo>
                  <a:cubicBezTo>
                    <a:pt x="244" y="92"/>
                    <a:pt x="206" y="92"/>
                    <a:pt x="191" y="115"/>
                  </a:cubicBezTo>
                  <a:cubicBezTo>
                    <a:pt x="183" y="146"/>
                    <a:pt x="198" y="176"/>
                    <a:pt x="191" y="207"/>
                  </a:cubicBezTo>
                  <a:cubicBezTo>
                    <a:pt x="191" y="222"/>
                    <a:pt x="175" y="230"/>
                    <a:pt x="175" y="237"/>
                  </a:cubicBezTo>
                  <a:cubicBezTo>
                    <a:pt x="168" y="268"/>
                    <a:pt x="175" y="306"/>
                    <a:pt x="168" y="336"/>
                  </a:cubicBezTo>
                  <a:cubicBezTo>
                    <a:pt x="160" y="359"/>
                    <a:pt x="145" y="367"/>
                    <a:pt x="137" y="382"/>
                  </a:cubicBezTo>
                  <a:cubicBezTo>
                    <a:pt x="122" y="390"/>
                    <a:pt x="99" y="390"/>
                    <a:pt x="91" y="405"/>
                  </a:cubicBezTo>
                  <a:cubicBezTo>
                    <a:pt x="76" y="421"/>
                    <a:pt x="91" y="459"/>
                    <a:pt x="68" y="474"/>
                  </a:cubicBezTo>
                  <a:cubicBezTo>
                    <a:pt x="61" y="482"/>
                    <a:pt x="38" y="474"/>
                    <a:pt x="15" y="474"/>
                  </a:cubicBezTo>
                  <a:lnTo>
                    <a:pt x="15" y="474"/>
                  </a:lnTo>
                  <a:cubicBezTo>
                    <a:pt x="23" y="505"/>
                    <a:pt x="30" y="535"/>
                    <a:pt x="30" y="573"/>
                  </a:cubicBezTo>
                  <a:cubicBezTo>
                    <a:pt x="30" y="604"/>
                    <a:pt x="15" y="634"/>
                    <a:pt x="7" y="665"/>
                  </a:cubicBezTo>
                  <a:cubicBezTo>
                    <a:pt x="0" y="680"/>
                    <a:pt x="7" y="696"/>
                    <a:pt x="7" y="719"/>
                  </a:cubicBezTo>
                  <a:cubicBezTo>
                    <a:pt x="7" y="757"/>
                    <a:pt x="15" y="803"/>
                    <a:pt x="23" y="848"/>
                  </a:cubicBezTo>
                  <a:lnTo>
                    <a:pt x="23" y="848"/>
                  </a:lnTo>
                  <a:cubicBezTo>
                    <a:pt x="76" y="848"/>
                    <a:pt x="137" y="825"/>
                    <a:pt x="183" y="841"/>
                  </a:cubicBezTo>
                  <a:cubicBezTo>
                    <a:pt x="206" y="856"/>
                    <a:pt x="175" y="909"/>
                    <a:pt x="198" y="917"/>
                  </a:cubicBezTo>
                  <a:cubicBezTo>
                    <a:pt x="244" y="932"/>
                    <a:pt x="298" y="917"/>
                    <a:pt x="343" y="909"/>
                  </a:cubicBezTo>
                  <a:cubicBezTo>
                    <a:pt x="382" y="909"/>
                    <a:pt x="420" y="894"/>
                    <a:pt x="458" y="909"/>
                  </a:cubicBezTo>
                  <a:cubicBezTo>
                    <a:pt x="489" y="925"/>
                    <a:pt x="504" y="963"/>
                    <a:pt x="527" y="986"/>
                  </a:cubicBezTo>
                  <a:cubicBezTo>
                    <a:pt x="565" y="1016"/>
                    <a:pt x="603" y="1032"/>
                    <a:pt x="641" y="1055"/>
                  </a:cubicBezTo>
                  <a:cubicBezTo>
                    <a:pt x="664" y="1078"/>
                    <a:pt x="672" y="1108"/>
                    <a:pt x="695" y="1123"/>
                  </a:cubicBezTo>
                  <a:cubicBezTo>
                    <a:pt x="733" y="1154"/>
                    <a:pt x="779" y="1184"/>
                    <a:pt x="832" y="1200"/>
                  </a:cubicBezTo>
                  <a:cubicBezTo>
                    <a:pt x="871" y="1200"/>
                    <a:pt x="901" y="1161"/>
                    <a:pt x="939" y="1161"/>
                  </a:cubicBezTo>
                  <a:cubicBezTo>
                    <a:pt x="970" y="1161"/>
                    <a:pt x="993" y="1192"/>
                    <a:pt x="1023" y="1200"/>
                  </a:cubicBezTo>
                  <a:cubicBezTo>
                    <a:pt x="1054" y="1200"/>
                    <a:pt x="1092" y="1169"/>
                    <a:pt x="1123" y="1184"/>
                  </a:cubicBezTo>
                  <a:cubicBezTo>
                    <a:pt x="1168" y="1215"/>
                    <a:pt x="1184" y="1291"/>
                    <a:pt x="1229" y="1330"/>
                  </a:cubicBezTo>
                  <a:cubicBezTo>
                    <a:pt x="1245" y="1345"/>
                    <a:pt x="1283" y="1307"/>
                    <a:pt x="1298" y="1330"/>
                  </a:cubicBezTo>
                  <a:cubicBezTo>
                    <a:pt x="1306" y="1353"/>
                    <a:pt x="1275" y="1414"/>
                    <a:pt x="1275" y="1436"/>
                  </a:cubicBezTo>
                  <a:lnTo>
                    <a:pt x="1275" y="1436"/>
                  </a:lnTo>
                  <a:cubicBezTo>
                    <a:pt x="1290" y="1444"/>
                    <a:pt x="1306" y="1444"/>
                    <a:pt x="1321" y="1444"/>
                  </a:cubicBezTo>
                  <a:cubicBezTo>
                    <a:pt x="1367" y="1444"/>
                    <a:pt x="1413" y="1475"/>
                    <a:pt x="1459" y="1475"/>
                  </a:cubicBezTo>
                  <a:cubicBezTo>
                    <a:pt x="1459" y="1436"/>
                    <a:pt x="1451" y="1383"/>
                    <a:pt x="1443" y="1337"/>
                  </a:cubicBezTo>
                  <a:cubicBezTo>
                    <a:pt x="1482" y="1230"/>
                    <a:pt x="1474" y="1146"/>
                    <a:pt x="1596" y="1100"/>
                  </a:cubicBezTo>
                  <a:cubicBezTo>
                    <a:pt x="1703" y="1055"/>
                    <a:pt x="1802" y="1009"/>
                    <a:pt x="1909" y="986"/>
                  </a:cubicBezTo>
                  <a:cubicBezTo>
                    <a:pt x="2169" y="932"/>
                    <a:pt x="2169" y="665"/>
                    <a:pt x="2077" y="474"/>
                  </a:cubicBezTo>
                  <a:cubicBezTo>
                    <a:pt x="2054" y="413"/>
                    <a:pt x="2138" y="428"/>
                    <a:pt x="2169" y="390"/>
                  </a:cubicBezTo>
                  <a:cubicBezTo>
                    <a:pt x="2345" y="222"/>
                    <a:pt x="1963" y="268"/>
                    <a:pt x="1886" y="291"/>
                  </a:cubicBezTo>
                  <a:cubicBezTo>
                    <a:pt x="1764" y="321"/>
                    <a:pt x="1627" y="291"/>
                    <a:pt x="1520" y="359"/>
                  </a:cubicBezTo>
                  <a:cubicBezTo>
                    <a:pt x="1489" y="375"/>
                    <a:pt x="1298" y="405"/>
                    <a:pt x="1382" y="344"/>
                  </a:cubicBezTo>
                  <a:cubicBezTo>
                    <a:pt x="1497" y="268"/>
                    <a:pt x="1084" y="39"/>
                    <a:pt x="1077" y="169"/>
                  </a:cubicBezTo>
                  <a:cubicBezTo>
                    <a:pt x="1077" y="268"/>
                    <a:pt x="1000" y="268"/>
                    <a:pt x="939" y="260"/>
                  </a:cubicBezTo>
                  <a:lnTo>
                    <a:pt x="939" y="260"/>
                  </a:lnTo>
                  <a:cubicBezTo>
                    <a:pt x="932" y="291"/>
                    <a:pt x="924" y="291"/>
                    <a:pt x="916" y="314"/>
                  </a:cubicBezTo>
                  <a:cubicBezTo>
                    <a:pt x="909" y="336"/>
                    <a:pt x="924" y="367"/>
                    <a:pt x="909" y="375"/>
                  </a:cubicBezTo>
                  <a:cubicBezTo>
                    <a:pt x="863" y="390"/>
                    <a:pt x="817" y="382"/>
                    <a:pt x="771" y="367"/>
                  </a:cubicBezTo>
                  <a:cubicBezTo>
                    <a:pt x="748" y="359"/>
                    <a:pt x="741" y="336"/>
                    <a:pt x="718" y="321"/>
                  </a:cubicBezTo>
                  <a:cubicBezTo>
                    <a:pt x="702" y="306"/>
                    <a:pt x="672" y="275"/>
                    <a:pt x="657" y="291"/>
                  </a:cubicBezTo>
                  <a:cubicBezTo>
                    <a:pt x="634" y="298"/>
                    <a:pt x="664" y="344"/>
                    <a:pt x="641" y="352"/>
                  </a:cubicBezTo>
                  <a:cubicBezTo>
                    <a:pt x="618" y="367"/>
                    <a:pt x="580" y="359"/>
                    <a:pt x="557" y="344"/>
                  </a:cubicBezTo>
                  <a:cubicBezTo>
                    <a:pt x="542" y="336"/>
                    <a:pt x="565" y="314"/>
                    <a:pt x="573" y="306"/>
                  </a:cubicBezTo>
                  <a:cubicBezTo>
                    <a:pt x="588" y="283"/>
                    <a:pt x="588" y="260"/>
                    <a:pt x="603" y="245"/>
                  </a:cubicBezTo>
                  <a:cubicBezTo>
                    <a:pt x="634" y="207"/>
                    <a:pt x="679" y="199"/>
                    <a:pt x="702" y="161"/>
                  </a:cubicBezTo>
                  <a:cubicBezTo>
                    <a:pt x="718" y="146"/>
                    <a:pt x="702" y="115"/>
                    <a:pt x="695" y="100"/>
                  </a:cubicBezTo>
                  <a:cubicBezTo>
                    <a:pt x="679" y="77"/>
                    <a:pt x="687" y="92"/>
                    <a:pt x="672" y="69"/>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19" name="Freeform 107">
              <a:extLst>
                <a:ext uri="{FF2B5EF4-FFF2-40B4-BE49-F238E27FC236}">
                  <a16:creationId xmlns:a16="http://schemas.microsoft.com/office/drawing/2014/main" id="{1D5F48E9-7630-4D11-B37F-3E27662542D8}"/>
                </a:ext>
              </a:extLst>
            </p:cNvPr>
            <p:cNvSpPr>
              <a:spLocks noChangeArrowheads="1"/>
            </p:cNvSpPr>
            <p:nvPr/>
          </p:nvSpPr>
          <p:spPr bwMode="auto">
            <a:xfrm>
              <a:off x="8190966" y="9015413"/>
              <a:ext cx="203187" cy="131762"/>
            </a:xfrm>
            <a:custGeom>
              <a:avLst/>
              <a:gdLst>
                <a:gd name="T0" fmla="*/ 397 w 566"/>
                <a:gd name="T1" fmla="*/ 237 h 368"/>
                <a:gd name="T2" fmla="*/ 397 w 566"/>
                <a:gd name="T3" fmla="*/ 237 h 368"/>
                <a:gd name="T4" fmla="*/ 321 w 566"/>
                <a:gd name="T5" fmla="*/ 207 h 368"/>
                <a:gd name="T6" fmla="*/ 382 w 566"/>
                <a:gd name="T7" fmla="*/ 153 h 368"/>
                <a:gd name="T8" fmla="*/ 512 w 566"/>
                <a:gd name="T9" fmla="*/ 61 h 368"/>
                <a:gd name="T10" fmla="*/ 275 w 566"/>
                <a:gd name="T11" fmla="*/ 16 h 368"/>
                <a:gd name="T12" fmla="*/ 130 w 566"/>
                <a:gd name="T13" fmla="*/ 46 h 368"/>
                <a:gd name="T14" fmla="*/ 130 w 566"/>
                <a:gd name="T15" fmla="*/ 46 h 368"/>
                <a:gd name="T16" fmla="*/ 153 w 566"/>
                <a:gd name="T17" fmla="*/ 77 h 368"/>
                <a:gd name="T18" fmla="*/ 160 w 566"/>
                <a:gd name="T19" fmla="*/ 138 h 368"/>
                <a:gd name="T20" fmla="*/ 61 w 566"/>
                <a:gd name="T21" fmla="*/ 222 h 368"/>
                <a:gd name="T22" fmla="*/ 31 w 566"/>
                <a:gd name="T23" fmla="*/ 283 h 368"/>
                <a:gd name="T24" fmla="*/ 15 w 566"/>
                <a:gd name="T25" fmla="*/ 321 h 368"/>
                <a:gd name="T26" fmla="*/ 99 w 566"/>
                <a:gd name="T27" fmla="*/ 329 h 368"/>
                <a:gd name="T28" fmla="*/ 115 w 566"/>
                <a:gd name="T29" fmla="*/ 268 h 368"/>
                <a:gd name="T30" fmla="*/ 176 w 566"/>
                <a:gd name="T31" fmla="*/ 298 h 368"/>
                <a:gd name="T32" fmla="*/ 229 w 566"/>
                <a:gd name="T33" fmla="*/ 344 h 368"/>
                <a:gd name="T34" fmla="*/ 367 w 566"/>
                <a:gd name="T35" fmla="*/ 352 h 368"/>
                <a:gd name="T36" fmla="*/ 374 w 566"/>
                <a:gd name="T37" fmla="*/ 291 h 368"/>
                <a:gd name="T38" fmla="*/ 397 w 566"/>
                <a:gd name="T39" fmla="*/ 237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6" h="368">
                  <a:moveTo>
                    <a:pt x="397" y="237"/>
                  </a:moveTo>
                  <a:lnTo>
                    <a:pt x="397" y="237"/>
                  </a:lnTo>
                  <a:cubicBezTo>
                    <a:pt x="351" y="230"/>
                    <a:pt x="313" y="207"/>
                    <a:pt x="321" y="207"/>
                  </a:cubicBezTo>
                  <a:cubicBezTo>
                    <a:pt x="336" y="191"/>
                    <a:pt x="359" y="153"/>
                    <a:pt x="382" y="153"/>
                  </a:cubicBezTo>
                  <a:cubicBezTo>
                    <a:pt x="412" y="146"/>
                    <a:pt x="565" y="138"/>
                    <a:pt x="512" y="61"/>
                  </a:cubicBezTo>
                  <a:cubicBezTo>
                    <a:pt x="466" y="0"/>
                    <a:pt x="351" y="31"/>
                    <a:pt x="275" y="16"/>
                  </a:cubicBezTo>
                  <a:cubicBezTo>
                    <a:pt x="191" y="0"/>
                    <a:pt x="160" y="23"/>
                    <a:pt x="130" y="46"/>
                  </a:cubicBezTo>
                  <a:lnTo>
                    <a:pt x="130" y="46"/>
                  </a:lnTo>
                  <a:cubicBezTo>
                    <a:pt x="145" y="69"/>
                    <a:pt x="137" y="54"/>
                    <a:pt x="153" y="77"/>
                  </a:cubicBezTo>
                  <a:cubicBezTo>
                    <a:pt x="160" y="92"/>
                    <a:pt x="176" y="123"/>
                    <a:pt x="160" y="138"/>
                  </a:cubicBezTo>
                  <a:cubicBezTo>
                    <a:pt x="137" y="176"/>
                    <a:pt x="92" y="184"/>
                    <a:pt x="61" y="222"/>
                  </a:cubicBezTo>
                  <a:cubicBezTo>
                    <a:pt x="46" y="237"/>
                    <a:pt x="46" y="260"/>
                    <a:pt x="31" y="283"/>
                  </a:cubicBezTo>
                  <a:cubicBezTo>
                    <a:pt x="23" y="291"/>
                    <a:pt x="0" y="313"/>
                    <a:pt x="15" y="321"/>
                  </a:cubicBezTo>
                  <a:cubicBezTo>
                    <a:pt x="38" y="336"/>
                    <a:pt x="76" y="344"/>
                    <a:pt x="99" y="329"/>
                  </a:cubicBezTo>
                  <a:cubicBezTo>
                    <a:pt x="122" y="321"/>
                    <a:pt x="92" y="275"/>
                    <a:pt x="115" y="268"/>
                  </a:cubicBezTo>
                  <a:cubicBezTo>
                    <a:pt x="130" y="252"/>
                    <a:pt x="160" y="283"/>
                    <a:pt x="176" y="298"/>
                  </a:cubicBezTo>
                  <a:cubicBezTo>
                    <a:pt x="199" y="313"/>
                    <a:pt x="206" y="336"/>
                    <a:pt x="229" y="344"/>
                  </a:cubicBezTo>
                  <a:cubicBezTo>
                    <a:pt x="275" y="359"/>
                    <a:pt x="321" y="367"/>
                    <a:pt x="367" y="352"/>
                  </a:cubicBezTo>
                  <a:cubicBezTo>
                    <a:pt x="382" y="344"/>
                    <a:pt x="367" y="313"/>
                    <a:pt x="374" y="291"/>
                  </a:cubicBezTo>
                  <a:cubicBezTo>
                    <a:pt x="382" y="268"/>
                    <a:pt x="390" y="268"/>
                    <a:pt x="397" y="237"/>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20" name="Freeform 108">
              <a:extLst>
                <a:ext uri="{FF2B5EF4-FFF2-40B4-BE49-F238E27FC236}">
                  <a16:creationId xmlns:a16="http://schemas.microsoft.com/office/drawing/2014/main" id="{F023638D-848A-40EF-B3E6-937450AFF71A}"/>
                </a:ext>
              </a:extLst>
            </p:cNvPr>
            <p:cNvSpPr>
              <a:spLocks noChangeArrowheads="1"/>
            </p:cNvSpPr>
            <p:nvPr/>
          </p:nvSpPr>
          <p:spPr bwMode="auto">
            <a:xfrm>
              <a:off x="7267102" y="6611938"/>
              <a:ext cx="169852" cy="169862"/>
            </a:xfrm>
            <a:custGeom>
              <a:avLst/>
              <a:gdLst>
                <a:gd name="T0" fmla="*/ 473 w 474"/>
                <a:gd name="T1" fmla="*/ 175 h 474"/>
                <a:gd name="T2" fmla="*/ 473 w 474"/>
                <a:gd name="T3" fmla="*/ 175 h 474"/>
                <a:gd name="T4" fmla="*/ 450 w 474"/>
                <a:gd name="T5" fmla="*/ 351 h 474"/>
                <a:gd name="T6" fmla="*/ 466 w 474"/>
                <a:gd name="T7" fmla="*/ 458 h 474"/>
                <a:gd name="T8" fmla="*/ 466 w 474"/>
                <a:gd name="T9" fmla="*/ 458 h 474"/>
                <a:gd name="T10" fmla="*/ 359 w 474"/>
                <a:gd name="T11" fmla="*/ 465 h 474"/>
                <a:gd name="T12" fmla="*/ 252 w 474"/>
                <a:gd name="T13" fmla="*/ 473 h 474"/>
                <a:gd name="T14" fmla="*/ 183 w 474"/>
                <a:gd name="T15" fmla="*/ 465 h 474"/>
                <a:gd name="T16" fmla="*/ 84 w 474"/>
                <a:gd name="T17" fmla="*/ 404 h 474"/>
                <a:gd name="T18" fmla="*/ 23 w 474"/>
                <a:gd name="T19" fmla="*/ 252 h 474"/>
                <a:gd name="T20" fmla="*/ 15 w 474"/>
                <a:gd name="T21" fmla="*/ 190 h 474"/>
                <a:gd name="T22" fmla="*/ 76 w 474"/>
                <a:gd name="T23" fmla="*/ 198 h 474"/>
                <a:gd name="T24" fmla="*/ 68 w 474"/>
                <a:gd name="T25" fmla="*/ 145 h 474"/>
                <a:gd name="T26" fmla="*/ 122 w 474"/>
                <a:gd name="T27" fmla="*/ 160 h 474"/>
                <a:gd name="T28" fmla="*/ 122 w 474"/>
                <a:gd name="T29" fmla="*/ 76 h 474"/>
                <a:gd name="T30" fmla="*/ 229 w 474"/>
                <a:gd name="T31" fmla="*/ 22 h 474"/>
                <a:gd name="T32" fmla="*/ 313 w 474"/>
                <a:gd name="T33" fmla="*/ 7 h 474"/>
                <a:gd name="T34" fmla="*/ 381 w 474"/>
                <a:gd name="T35" fmla="*/ 45 h 474"/>
                <a:gd name="T36" fmla="*/ 381 w 474"/>
                <a:gd name="T37" fmla="*/ 106 h 474"/>
                <a:gd name="T38" fmla="*/ 366 w 474"/>
                <a:gd name="T39" fmla="*/ 183 h 474"/>
                <a:gd name="T40" fmla="*/ 397 w 474"/>
                <a:gd name="T41" fmla="*/ 190 h 474"/>
                <a:gd name="T42" fmla="*/ 473 w 474"/>
                <a:gd name="T43" fmla="*/ 17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4" h="474">
                  <a:moveTo>
                    <a:pt x="473" y="175"/>
                  </a:moveTo>
                  <a:lnTo>
                    <a:pt x="473" y="175"/>
                  </a:lnTo>
                  <a:cubicBezTo>
                    <a:pt x="466" y="236"/>
                    <a:pt x="450" y="290"/>
                    <a:pt x="450" y="351"/>
                  </a:cubicBezTo>
                  <a:cubicBezTo>
                    <a:pt x="450" y="389"/>
                    <a:pt x="458" y="420"/>
                    <a:pt x="466" y="458"/>
                  </a:cubicBezTo>
                  <a:lnTo>
                    <a:pt x="466" y="458"/>
                  </a:lnTo>
                  <a:cubicBezTo>
                    <a:pt x="427" y="458"/>
                    <a:pt x="389" y="465"/>
                    <a:pt x="359" y="465"/>
                  </a:cubicBezTo>
                  <a:cubicBezTo>
                    <a:pt x="320" y="465"/>
                    <a:pt x="282" y="465"/>
                    <a:pt x="252" y="473"/>
                  </a:cubicBezTo>
                  <a:cubicBezTo>
                    <a:pt x="229" y="473"/>
                    <a:pt x="206" y="473"/>
                    <a:pt x="183" y="465"/>
                  </a:cubicBezTo>
                  <a:cubicBezTo>
                    <a:pt x="145" y="450"/>
                    <a:pt x="106" y="435"/>
                    <a:pt x="84" y="404"/>
                  </a:cubicBezTo>
                  <a:cubicBezTo>
                    <a:pt x="45" y="358"/>
                    <a:pt x="38" y="305"/>
                    <a:pt x="23" y="252"/>
                  </a:cubicBezTo>
                  <a:cubicBezTo>
                    <a:pt x="15" y="236"/>
                    <a:pt x="0" y="206"/>
                    <a:pt x="15" y="190"/>
                  </a:cubicBezTo>
                  <a:cubicBezTo>
                    <a:pt x="30" y="175"/>
                    <a:pt x="61" y="206"/>
                    <a:pt x="76" y="198"/>
                  </a:cubicBezTo>
                  <a:cubicBezTo>
                    <a:pt x="91" y="183"/>
                    <a:pt x="61" y="152"/>
                    <a:pt x="68" y="145"/>
                  </a:cubicBezTo>
                  <a:cubicBezTo>
                    <a:pt x="84" y="137"/>
                    <a:pt x="114" y="175"/>
                    <a:pt x="122" y="160"/>
                  </a:cubicBezTo>
                  <a:cubicBezTo>
                    <a:pt x="137" y="137"/>
                    <a:pt x="106" y="99"/>
                    <a:pt x="122" y="76"/>
                  </a:cubicBezTo>
                  <a:cubicBezTo>
                    <a:pt x="145" y="45"/>
                    <a:pt x="191" y="38"/>
                    <a:pt x="229" y="22"/>
                  </a:cubicBezTo>
                  <a:cubicBezTo>
                    <a:pt x="252" y="15"/>
                    <a:pt x="282" y="0"/>
                    <a:pt x="313" y="7"/>
                  </a:cubicBezTo>
                  <a:cubicBezTo>
                    <a:pt x="343" y="7"/>
                    <a:pt x="366" y="22"/>
                    <a:pt x="381" y="45"/>
                  </a:cubicBezTo>
                  <a:cubicBezTo>
                    <a:pt x="389" y="68"/>
                    <a:pt x="381" y="91"/>
                    <a:pt x="381" y="106"/>
                  </a:cubicBezTo>
                  <a:cubicBezTo>
                    <a:pt x="374" y="137"/>
                    <a:pt x="359" y="160"/>
                    <a:pt x="366" y="183"/>
                  </a:cubicBezTo>
                  <a:cubicBezTo>
                    <a:pt x="366" y="198"/>
                    <a:pt x="381" y="190"/>
                    <a:pt x="397" y="190"/>
                  </a:cubicBezTo>
                  <a:cubicBezTo>
                    <a:pt x="420" y="190"/>
                    <a:pt x="443" y="183"/>
                    <a:pt x="473" y="175"/>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21" name="Freeform 109">
              <a:extLst>
                <a:ext uri="{FF2B5EF4-FFF2-40B4-BE49-F238E27FC236}">
                  <a16:creationId xmlns:a16="http://schemas.microsoft.com/office/drawing/2014/main" id="{217037A7-DB27-42D7-A196-EDBC8FE0D3BC}"/>
                </a:ext>
              </a:extLst>
            </p:cNvPr>
            <p:cNvSpPr>
              <a:spLocks noChangeArrowheads="1"/>
            </p:cNvSpPr>
            <p:nvPr/>
          </p:nvSpPr>
          <p:spPr bwMode="auto">
            <a:xfrm>
              <a:off x="7338535" y="6503988"/>
              <a:ext cx="720678" cy="569912"/>
            </a:xfrm>
            <a:custGeom>
              <a:avLst/>
              <a:gdLst>
                <a:gd name="T0" fmla="*/ 1421 w 2002"/>
                <a:gd name="T1" fmla="*/ 7 h 1582"/>
                <a:gd name="T2" fmla="*/ 1421 w 2002"/>
                <a:gd name="T3" fmla="*/ 7 h 1582"/>
                <a:gd name="T4" fmla="*/ 1390 w 2002"/>
                <a:gd name="T5" fmla="*/ 76 h 1582"/>
                <a:gd name="T6" fmla="*/ 1207 w 2002"/>
                <a:gd name="T7" fmla="*/ 68 h 1582"/>
                <a:gd name="T8" fmla="*/ 1092 w 2002"/>
                <a:gd name="T9" fmla="*/ 0 h 1582"/>
                <a:gd name="T10" fmla="*/ 1024 w 2002"/>
                <a:gd name="T11" fmla="*/ 84 h 1582"/>
                <a:gd name="T12" fmla="*/ 894 w 2002"/>
                <a:gd name="T13" fmla="*/ 206 h 1582"/>
                <a:gd name="T14" fmla="*/ 794 w 2002"/>
                <a:gd name="T15" fmla="*/ 198 h 1582"/>
                <a:gd name="T16" fmla="*/ 695 w 2002"/>
                <a:gd name="T17" fmla="*/ 275 h 1582"/>
                <a:gd name="T18" fmla="*/ 650 w 2002"/>
                <a:gd name="T19" fmla="*/ 328 h 1582"/>
                <a:gd name="T20" fmla="*/ 642 w 2002"/>
                <a:gd name="T21" fmla="*/ 420 h 1582"/>
                <a:gd name="T22" fmla="*/ 550 w 2002"/>
                <a:gd name="T23" fmla="*/ 366 h 1582"/>
                <a:gd name="T24" fmla="*/ 382 w 2002"/>
                <a:gd name="T25" fmla="*/ 397 h 1582"/>
                <a:gd name="T26" fmla="*/ 275 w 2002"/>
                <a:gd name="T27" fmla="*/ 473 h 1582"/>
                <a:gd name="T28" fmla="*/ 275 w 2002"/>
                <a:gd name="T29" fmla="*/ 473 h 1582"/>
                <a:gd name="T30" fmla="*/ 252 w 2002"/>
                <a:gd name="T31" fmla="*/ 649 h 1582"/>
                <a:gd name="T32" fmla="*/ 268 w 2002"/>
                <a:gd name="T33" fmla="*/ 756 h 1582"/>
                <a:gd name="T34" fmla="*/ 268 w 2002"/>
                <a:gd name="T35" fmla="*/ 756 h 1582"/>
                <a:gd name="T36" fmla="*/ 245 w 2002"/>
                <a:gd name="T37" fmla="*/ 848 h 1582"/>
                <a:gd name="T38" fmla="*/ 268 w 2002"/>
                <a:gd name="T39" fmla="*/ 931 h 1582"/>
                <a:gd name="T40" fmla="*/ 252 w 2002"/>
                <a:gd name="T41" fmla="*/ 1054 h 1582"/>
                <a:gd name="T42" fmla="*/ 199 w 2002"/>
                <a:gd name="T43" fmla="*/ 1100 h 1582"/>
                <a:gd name="T44" fmla="*/ 214 w 2002"/>
                <a:gd name="T45" fmla="*/ 1130 h 1582"/>
                <a:gd name="T46" fmla="*/ 291 w 2002"/>
                <a:gd name="T47" fmla="*/ 1153 h 1582"/>
                <a:gd name="T48" fmla="*/ 291 w 2002"/>
                <a:gd name="T49" fmla="*/ 1184 h 1582"/>
                <a:gd name="T50" fmla="*/ 214 w 2002"/>
                <a:gd name="T51" fmla="*/ 1199 h 1582"/>
                <a:gd name="T52" fmla="*/ 168 w 2002"/>
                <a:gd name="T53" fmla="*/ 1237 h 1582"/>
                <a:gd name="T54" fmla="*/ 61 w 2002"/>
                <a:gd name="T55" fmla="*/ 1214 h 1582"/>
                <a:gd name="T56" fmla="*/ 0 w 2002"/>
                <a:gd name="T57" fmla="*/ 1298 h 1582"/>
                <a:gd name="T58" fmla="*/ 84 w 2002"/>
                <a:gd name="T59" fmla="*/ 1344 h 1582"/>
                <a:gd name="T60" fmla="*/ 84 w 2002"/>
                <a:gd name="T61" fmla="*/ 1344 h 1582"/>
                <a:gd name="T62" fmla="*/ 245 w 2002"/>
                <a:gd name="T63" fmla="*/ 1336 h 1582"/>
                <a:gd name="T64" fmla="*/ 359 w 2002"/>
                <a:gd name="T65" fmla="*/ 1390 h 1582"/>
                <a:gd name="T66" fmla="*/ 359 w 2002"/>
                <a:gd name="T67" fmla="*/ 1390 h 1582"/>
                <a:gd name="T68" fmla="*/ 413 w 2002"/>
                <a:gd name="T69" fmla="*/ 1405 h 1582"/>
                <a:gd name="T70" fmla="*/ 619 w 2002"/>
                <a:gd name="T71" fmla="*/ 1275 h 1582"/>
                <a:gd name="T72" fmla="*/ 657 w 2002"/>
                <a:gd name="T73" fmla="*/ 1222 h 1582"/>
                <a:gd name="T74" fmla="*/ 657 w 2002"/>
                <a:gd name="T75" fmla="*/ 1222 h 1582"/>
                <a:gd name="T76" fmla="*/ 741 w 2002"/>
                <a:gd name="T77" fmla="*/ 1168 h 1582"/>
                <a:gd name="T78" fmla="*/ 856 w 2002"/>
                <a:gd name="T79" fmla="*/ 1176 h 1582"/>
                <a:gd name="T80" fmla="*/ 925 w 2002"/>
                <a:gd name="T81" fmla="*/ 1206 h 1582"/>
                <a:gd name="T82" fmla="*/ 1031 w 2002"/>
                <a:gd name="T83" fmla="*/ 1184 h 1582"/>
                <a:gd name="T84" fmla="*/ 1054 w 2002"/>
                <a:gd name="T85" fmla="*/ 1184 h 1582"/>
                <a:gd name="T86" fmla="*/ 1054 w 2002"/>
                <a:gd name="T87" fmla="*/ 1184 h 1582"/>
                <a:gd name="T88" fmla="*/ 1085 w 2002"/>
                <a:gd name="T89" fmla="*/ 1015 h 1582"/>
                <a:gd name="T90" fmla="*/ 1123 w 2002"/>
                <a:gd name="T91" fmla="*/ 954 h 1582"/>
                <a:gd name="T92" fmla="*/ 1200 w 2002"/>
                <a:gd name="T93" fmla="*/ 939 h 1582"/>
                <a:gd name="T94" fmla="*/ 1314 w 2002"/>
                <a:gd name="T95" fmla="*/ 1008 h 1582"/>
                <a:gd name="T96" fmla="*/ 1299 w 2002"/>
                <a:gd name="T97" fmla="*/ 1130 h 1582"/>
                <a:gd name="T98" fmla="*/ 1299 w 2002"/>
                <a:gd name="T99" fmla="*/ 1130 h 1582"/>
                <a:gd name="T100" fmla="*/ 1383 w 2002"/>
                <a:gd name="T101" fmla="*/ 1199 h 1582"/>
                <a:gd name="T102" fmla="*/ 1658 w 2002"/>
                <a:gd name="T103" fmla="*/ 1420 h 1582"/>
                <a:gd name="T104" fmla="*/ 1872 w 2002"/>
                <a:gd name="T105" fmla="*/ 1413 h 1582"/>
                <a:gd name="T106" fmla="*/ 1917 w 2002"/>
                <a:gd name="T107" fmla="*/ 1581 h 1582"/>
                <a:gd name="T108" fmla="*/ 1978 w 2002"/>
                <a:gd name="T109" fmla="*/ 1497 h 1582"/>
                <a:gd name="T110" fmla="*/ 1940 w 2002"/>
                <a:gd name="T111" fmla="*/ 1359 h 1582"/>
                <a:gd name="T112" fmla="*/ 1726 w 2002"/>
                <a:gd name="T113" fmla="*/ 1023 h 1582"/>
                <a:gd name="T114" fmla="*/ 1551 w 2002"/>
                <a:gd name="T115" fmla="*/ 748 h 1582"/>
                <a:gd name="T116" fmla="*/ 1490 w 2002"/>
                <a:gd name="T117" fmla="*/ 175 h 1582"/>
                <a:gd name="T118" fmla="*/ 1627 w 2002"/>
                <a:gd name="T119" fmla="*/ 137 h 1582"/>
                <a:gd name="T120" fmla="*/ 1490 w 2002"/>
                <a:gd name="T121" fmla="*/ 45 h 1582"/>
                <a:gd name="T122" fmla="*/ 1421 w 2002"/>
                <a:gd name="T123" fmla="*/ 7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2" h="1582">
                  <a:moveTo>
                    <a:pt x="1421" y="7"/>
                  </a:moveTo>
                  <a:lnTo>
                    <a:pt x="1421" y="7"/>
                  </a:lnTo>
                  <a:cubicBezTo>
                    <a:pt x="1413" y="38"/>
                    <a:pt x="1421" y="68"/>
                    <a:pt x="1390" y="76"/>
                  </a:cubicBezTo>
                  <a:cubicBezTo>
                    <a:pt x="1329" y="99"/>
                    <a:pt x="1261" y="84"/>
                    <a:pt x="1207" y="68"/>
                  </a:cubicBezTo>
                  <a:cubicBezTo>
                    <a:pt x="1161" y="61"/>
                    <a:pt x="1138" y="0"/>
                    <a:pt x="1092" y="0"/>
                  </a:cubicBezTo>
                  <a:cubicBezTo>
                    <a:pt x="1054" y="7"/>
                    <a:pt x="1047" y="61"/>
                    <a:pt x="1024" y="84"/>
                  </a:cubicBezTo>
                  <a:cubicBezTo>
                    <a:pt x="986" y="129"/>
                    <a:pt x="947" y="183"/>
                    <a:pt x="894" y="206"/>
                  </a:cubicBezTo>
                  <a:cubicBezTo>
                    <a:pt x="863" y="221"/>
                    <a:pt x="825" y="191"/>
                    <a:pt x="794" y="198"/>
                  </a:cubicBezTo>
                  <a:cubicBezTo>
                    <a:pt x="756" y="213"/>
                    <a:pt x="726" y="252"/>
                    <a:pt x="695" y="275"/>
                  </a:cubicBezTo>
                  <a:cubicBezTo>
                    <a:pt x="680" y="290"/>
                    <a:pt x="657" y="305"/>
                    <a:pt x="650" y="328"/>
                  </a:cubicBezTo>
                  <a:cubicBezTo>
                    <a:pt x="642" y="359"/>
                    <a:pt x="665" y="412"/>
                    <a:pt x="642" y="420"/>
                  </a:cubicBezTo>
                  <a:cubicBezTo>
                    <a:pt x="611" y="435"/>
                    <a:pt x="588" y="374"/>
                    <a:pt x="550" y="366"/>
                  </a:cubicBezTo>
                  <a:cubicBezTo>
                    <a:pt x="497" y="366"/>
                    <a:pt x="436" y="374"/>
                    <a:pt x="382" y="397"/>
                  </a:cubicBezTo>
                  <a:cubicBezTo>
                    <a:pt x="336" y="412"/>
                    <a:pt x="306" y="450"/>
                    <a:pt x="275" y="473"/>
                  </a:cubicBezTo>
                  <a:lnTo>
                    <a:pt x="275" y="473"/>
                  </a:lnTo>
                  <a:cubicBezTo>
                    <a:pt x="268" y="534"/>
                    <a:pt x="252" y="588"/>
                    <a:pt x="252" y="649"/>
                  </a:cubicBezTo>
                  <a:cubicBezTo>
                    <a:pt x="252" y="687"/>
                    <a:pt x="260" y="718"/>
                    <a:pt x="268" y="756"/>
                  </a:cubicBezTo>
                  <a:lnTo>
                    <a:pt x="268" y="756"/>
                  </a:lnTo>
                  <a:cubicBezTo>
                    <a:pt x="260" y="786"/>
                    <a:pt x="245" y="817"/>
                    <a:pt x="245" y="848"/>
                  </a:cubicBezTo>
                  <a:cubicBezTo>
                    <a:pt x="245" y="878"/>
                    <a:pt x="268" y="901"/>
                    <a:pt x="268" y="931"/>
                  </a:cubicBezTo>
                  <a:cubicBezTo>
                    <a:pt x="275" y="970"/>
                    <a:pt x="268" y="1015"/>
                    <a:pt x="252" y="1054"/>
                  </a:cubicBezTo>
                  <a:cubicBezTo>
                    <a:pt x="245" y="1077"/>
                    <a:pt x="214" y="1077"/>
                    <a:pt x="199" y="1100"/>
                  </a:cubicBezTo>
                  <a:cubicBezTo>
                    <a:pt x="199" y="1107"/>
                    <a:pt x="206" y="1123"/>
                    <a:pt x="214" y="1130"/>
                  </a:cubicBezTo>
                  <a:cubicBezTo>
                    <a:pt x="237" y="1145"/>
                    <a:pt x="275" y="1138"/>
                    <a:pt x="291" y="1153"/>
                  </a:cubicBezTo>
                  <a:cubicBezTo>
                    <a:pt x="306" y="1161"/>
                    <a:pt x="306" y="1184"/>
                    <a:pt x="291" y="1184"/>
                  </a:cubicBezTo>
                  <a:cubicBezTo>
                    <a:pt x="268" y="1199"/>
                    <a:pt x="237" y="1191"/>
                    <a:pt x="214" y="1199"/>
                  </a:cubicBezTo>
                  <a:cubicBezTo>
                    <a:pt x="199" y="1206"/>
                    <a:pt x="183" y="1229"/>
                    <a:pt x="168" y="1237"/>
                  </a:cubicBezTo>
                  <a:cubicBezTo>
                    <a:pt x="130" y="1237"/>
                    <a:pt x="92" y="1199"/>
                    <a:pt x="61" y="1214"/>
                  </a:cubicBezTo>
                  <a:cubicBezTo>
                    <a:pt x="31" y="1229"/>
                    <a:pt x="0" y="1260"/>
                    <a:pt x="0" y="1298"/>
                  </a:cubicBezTo>
                  <a:cubicBezTo>
                    <a:pt x="8" y="1329"/>
                    <a:pt x="54" y="1329"/>
                    <a:pt x="84" y="1344"/>
                  </a:cubicBezTo>
                  <a:lnTo>
                    <a:pt x="84" y="1344"/>
                  </a:lnTo>
                  <a:cubicBezTo>
                    <a:pt x="138" y="1344"/>
                    <a:pt x="191" y="1329"/>
                    <a:pt x="245" y="1336"/>
                  </a:cubicBezTo>
                  <a:cubicBezTo>
                    <a:pt x="291" y="1344"/>
                    <a:pt x="321" y="1375"/>
                    <a:pt x="359" y="1390"/>
                  </a:cubicBezTo>
                  <a:lnTo>
                    <a:pt x="359" y="1390"/>
                  </a:lnTo>
                  <a:cubicBezTo>
                    <a:pt x="382" y="1397"/>
                    <a:pt x="397" y="1413"/>
                    <a:pt x="413" y="1405"/>
                  </a:cubicBezTo>
                  <a:cubicBezTo>
                    <a:pt x="489" y="1375"/>
                    <a:pt x="558" y="1329"/>
                    <a:pt x="619" y="1275"/>
                  </a:cubicBezTo>
                  <a:cubicBezTo>
                    <a:pt x="642" y="1252"/>
                    <a:pt x="634" y="1245"/>
                    <a:pt x="657" y="1222"/>
                  </a:cubicBezTo>
                  <a:lnTo>
                    <a:pt x="657" y="1222"/>
                  </a:lnTo>
                  <a:cubicBezTo>
                    <a:pt x="665" y="1206"/>
                    <a:pt x="733" y="1168"/>
                    <a:pt x="741" y="1168"/>
                  </a:cubicBezTo>
                  <a:cubicBezTo>
                    <a:pt x="772" y="1153"/>
                    <a:pt x="833" y="1153"/>
                    <a:pt x="856" y="1176"/>
                  </a:cubicBezTo>
                  <a:cubicBezTo>
                    <a:pt x="871" y="1199"/>
                    <a:pt x="902" y="1206"/>
                    <a:pt x="925" y="1206"/>
                  </a:cubicBezTo>
                  <a:cubicBezTo>
                    <a:pt x="963" y="1206"/>
                    <a:pt x="993" y="1184"/>
                    <a:pt x="1031" y="1184"/>
                  </a:cubicBezTo>
                  <a:cubicBezTo>
                    <a:pt x="1039" y="1184"/>
                    <a:pt x="1047" y="1184"/>
                    <a:pt x="1054" y="1184"/>
                  </a:cubicBezTo>
                  <a:lnTo>
                    <a:pt x="1054" y="1184"/>
                  </a:lnTo>
                  <a:cubicBezTo>
                    <a:pt x="1062" y="1123"/>
                    <a:pt x="1062" y="1069"/>
                    <a:pt x="1085" y="1015"/>
                  </a:cubicBezTo>
                  <a:cubicBezTo>
                    <a:pt x="1092" y="992"/>
                    <a:pt x="1108" y="970"/>
                    <a:pt x="1123" y="954"/>
                  </a:cubicBezTo>
                  <a:cubicBezTo>
                    <a:pt x="1146" y="939"/>
                    <a:pt x="1177" y="931"/>
                    <a:pt x="1200" y="939"/>
                  </a:cubicBezTo>
                  <a:cubicBezTo>
                    <a:pt x="1238" y="954"/>
                    <a:pt x="1283" y="970"/>
                    <a:pt x="1314" y="1008"/>
                  </a:cubicBezTo>
                  <a:cubicBezTo>
                    <a:pt x="1329" y="1031"/>
                    <a:pt x="1306" y="1100"/>
                    <a:pt x="1299" y="1130"/>
                  </a:cubicBezTo>
                  <a:lnTo>
                    <a:pt x="1299" y="1130"/>
                  </a:lnTo>
                  <a:cubicBezTo>
                    <a:pt x="1329" y="1145"/>
                    <a:pt x="1352" y="1161"/>
                    <a:pt x="1383" y="1199"/>
                  </a:cubicBezTo>
                  <a:cubicBezTo>
                    <a:pt x="1444" y="1275"/>
                    <a:pt x="1551" y="1443"/>
                    <a:pt x="1658" y="1420"/>
                  </a:cubicBezTo>
                  <a:cubicBezTo>
                    <a:pt x="1749" y="1405"/>
                    <a:pt x="1788" y="1375"/>
                    <a:pt x="1872" y="1413"/>
                  </a:cubicBezTo>
                  <a:cubicBezTo>
                    <a:pt x="2001" y="1466"/>
                    <a:pt x="1917" y="1504"/>
                    <a:pt x="1917" y="1581"/>
                  </a:cubicBezTo>
                  <a:cubicBezTo>
                    <a:pt x="1925" y="1558"/>
                    <a:pt x="1971" y="1550"/>
                    <a:pt x="1978" y="1497"/>
                  </a:cubicBezTo>
                  <a:cubicBezTo>
                    <a:pt x="1978" y="1436"/>
                    <a:pt x="1963" y="1405"/>
                    <a:pt x="1940" y="1359"/>
                  </a:cubicBezTo>
                  <a:cubicBezTo>
                    <a:pt x="1894" y="1237"/>
                    <a:pt x="1788" y="1130"/>
                    <a:pt x="1726" y="1023"/>
                  </a:cubicBezTo>
                  <a:cubicBezTo>
                    <a:pt x="1681" y="939"/>
                    <a:pt x="1574" y="825"/>
                    <a:pt x="1551" y="748"/>
                  </a:cubicBezTo>
                  <a:cubicBezTo>
                    <a:pt x="1467" y="580"/>
                    <a:pt x="1314" y="328"/>
                    <a:pt x="1490" y="175"/>
                  </a:cubicBezTo>
                  <a:cubicBezTo>
                    <a:pt x="1513" y="160"/>
                    <a:pt x="1619" y="160"/>
                    <a:pt x="1627" y="137"/>
                  </a:cubicBezTo>
                  <a:cubicBezTo>
                    <a:pt x="1642" y="106"/>
                    <a:pt x="1513" y="61"/>
                    <a:pt x="1490" y="45"/>
                  </a:cubicBezTo>
                  <a:cubicBezTo>
                    <a:pt x="1467" y="30"/>
                    <a:pt x="1444" y="15"/>
                    <a:pt x="1421" y="7"/>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22" name="Freeform 110">
              <a:extLst>
                <a:ext uri="{FF2B5EF4-FFF2-40B4-BE49-F238E27FC236}">
                  <a16:creationId xmlns:a16="http://schemas.microsoft.com/office/drawing/2014/main" id="{3E67E6D9-2713-4F5D-9E0A-10DAB1FF0769}"/>
                </a:ext>
              </a:extLst>
            </p:cNvPr>
            <p:cNvSpPr>
              <a:spLocks noChangeArrowheads="1"/>
            </p:cNvSpPr>
            <p:nvPr/>
          </p:nvSpPr>
          <p:spPr bwMode="auto">
            <a:xfrm>
              <a:off x="7717923" y="6838950"/>
              <a:ext cx="100006" cy="92075"/>
            </a:xfrm>
            <a:custGeom>
              <a:avLst/>
              <a:gdLst>
                <a:gd name="T0" fmla="*/ 0 w 276"/>
                <a:gd name="T1" fmla="*/ 253 h 254"/>
                <a:gd name="T2" fmla="*/ 0 w 276"/>
                <a:gd name="T3" fmla="*/ 253 h 254"/>
                <a:gd name="T4" fmla="*/ 245 w 276"/>
                <a:gd name="T5" fmla="*/ 199 h 254"/>
                <a:gd name="T6" fmla="*/ 245 w 276"/>
                <a:gd name="T7" fmla="*/ 199 h 254"/>
                <a:gd name="T8" fmla="*/ 260 w 276"/>
                <a:gd name="T9" fmla="*/ 77 h 254"/>
                <a:gd name="T10" fmla="*/ 146 w 276"/>
                <a:gd name="T11" fmla="*/ 8 h 254"/>
                <a:gd name="T12" fmla="*/ 69 w 276"/>
                <a:gd name="T13" fmla="*/ 23 h 254"/>
                <a:gd name="T14" fmla="*/ 31 w 276"/>
                <a:gd name="T15" fmla="*/ 84 h 254"/>
                <a:gd name="T16" fmla="*/ 0 w 276"/>
                <a:gd name="T17" fmla="*/ 25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 h="254">
                  <a:moveTo>
                    <a:pt x="0" y="253"/>
                  </a:moveTo>
                  <a:lnTo>
                    <a:pt x="0" y="253"/>
                  </a:lnTo>
                  <a:cubicBezTo>
                    <a:pt x="100" y="245"/>
                    <a:pt x="168" y="176"/>
                    <a:pt x="245" y="199"/>
                  </a:cubicBezTo>
                  <a:lnTo>
                    <a:pt x="245" y="199"/>
                  </a:lnTo>
                  <a:cubicBezTo>
                    <a:pt x="252" y="169"/>
                    <a:pt x="275" y="100"/>
                    <a:pt x="260" y="77"/>
                  </a:cubicBezTo>
                  <a:cubicBezTo>
                    <a:pt x="229" y="39"/>
                    <a:pt x="184" y="23"/>
                    <a:pt x="146" y="8"/>
                  </a:cubicBezTo>
                  <a:cubicBezTo>
                    <a:pt x="123" y="0"/>
                    <a:pt x="92" y="8"/>
                    <a:pt x="69" y="23"/>
                  </a:cubicBezTo>
                  <a:cubicBezTo>
                    <a:pt x="54" y="39"/>
                    <a:pt x="38" y="61"/>
                    <a:pt x="31" y="84"/>
                  </a:cubicBezTo>
                  <a:cubicBezTo>
                    <a:pt x="8" y="138"/>
                    <a:pt x="8" y="192"/>
                    <a:pt x="0" y="253"/>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23" name="Freeform 111">
              <a:extLst>
                <a:ext uri="{FF2B5EF4-FFF2-40B4-BE49-F238E27FC236}">
                  <a16:creationId xmlns:a16="http://schemas.microsoft.com/office/drawing/2014/main" id="{AFDBD05B-249A-4E8C-AC1D-5EE295AC003C}"/>
                </a:ext>
              </a:extLst>
            </p:cNvPr>
            <p:cNvSpPr>
              <a:spLocks noChangeArrowheads="1"/>
            </p:cNvSpPr>
            <p:nvPr/>
          </p:nvSpPr>
          <p:spPr bwMode="auto">
            <a:xfrm>
              <a:off x="7000419" y="6070601"/>
              <a:ext cx="169852" cy="150813"/>
            </a:xfrm>
            <a:custGeom>
              <a:avLst/>
              <a:gdLst>
                <a:gd name="T0" fmla="*/ 23 w 474"/>
                <a:gd name="T1" fmla="*/ 221 h 421"/>
                <a:gd name="T2" fmla="*/ 23 w 474"/>
                <a:gd name="T3" fmla="*/ 221 h 421"/>
                <a:gd name="T4" fmla="*/ 122 w 474"/>
                <a:gd name="T5" fmla="*/ 252 h 421"/>
                <a:gd name="T6" fmla="*/ 175 w 474"/>
                <a:gd name="T7" fmla="*/ 282 h 421"/>
                <a:gd name="T8" fmla="*/ 221 w 474"/>
                <a:gd name="T9" fmla="*/ 351 h 421"/>
                <a:gd name="T10" fmla="*/ 267 w 474"/>
                <a:gd name="T11" fmla="*/ 389 h 421"/>
                <a:gd name="T12" fmla="*/ 305 w 474"/>
                <a:gd name="T13" fmla="*/ 366 h 421"/>
                <a:gd name="T14" fmla="*/ 382 w 474"/>
                <a:gd name="T15" fmla="*/ 420 h 421"/>
                <a:gd name="T16" fmla="*/ 405 w 474"/>
                <a:gd name="T17" fmla="*/ 359 h 421"/>
                <a:gd name="T18" fmla="*/ 382 w 474"/>
                <a:gd name="T19" fmla="*/ 298 h 421"/>
                <a:gd name="T20" fmla="*/ 435 w 474"/>
                <a:gd name="T21" fmla="*/ 336 h 421"/>
                <a:gd name="T22" fmla="*/ 435 w 474"/>
                <a:gd name="T23" fmla="*/ 336 h 421"/>
                <a:gd name="T24" fmla="*/ 443 w 474"/>
                <a:gd name="T25" fmla="*/ 252 h 421"/>
                <a:gd name="T26" fmla="*/ 405 w 474"/>
                <a:gd name="T27" fmla="*/ 183 h 421"/>
                <a:gd name="T28" fmla="*/ 458 w 474"/>
                <a:gd name="T29" fmla="*/ 130 h 421"/>
                <a:gd name="T30" fmla="*/ 458 w 474"/>
                <a:gd name="T31" fmla="*/ 61 h 421"/>
                <a:gd name="T32" fmla="*/ 420 w 474"/>
                <a:gd name="T33" fmla="*/ 61 h 421"/>
                <a:gd name="T34" fmla="*/ 420 w 474"/>
                <a:gd name="T35" fmla="*/ 61 h 421"/>
                <a:gd name="T36" fmla="*/ 389 w 474"/>
                <a:gd name="T37" fmla="*/ 76 h 421"/>
                <a:gd name="T38" fmla="*/ 328 w 474"/>
                <a:gd name="T39" fmla="*/ 46 h 421"/>
                <a:gd name="T40" fmla="*/ 244 w 474"/>
                <a:gd name="T41" fmla="*/ 76 h 421"/>
                <a:gd name="T42" fmla="*/ 221 w 474"/>
                <a:gd name="T43" fmla="*/ 107 h 421"/>
                <a:gd name="T44" fmla="*/ 145 w 474"/>
                <a:gd name="T45" fmla="*/ 15 h 421"/>
                <a:gd name="T46" fmla="*/ 61 w 474"/>
                <a:gd name="T47" fmla="*/ 15 h 421"/>
                <a:gd name="T48" fmla="*/ 46 w 474"/>
                <a:gd name="T49" fmla="*/ 84 h 421"/>
                <a:gd name="T50" fmla="*/ 7 w 474"/>
                <a:gd name="T51" fmla="*/ 99 h 421"/>
                <a:gd name="T52" fmla="*/ 23 w 474"/>
                <a:gd name="T53" fmla="*/ 2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4" h="421">
                  <a:moveTo>
                    <a:pt x="23" y="221"/>
                  </a:moveTo>
                  <a:lnTo>
                    <a:pt x="23" y="221"/>
                  </a:lnTo>
                  <a:cubicBezTo>
                    <a:pt x="53" y="229"/>
                    <a:pt x="91" y="244"/>
                    <a:pt x="122" y="252"/>
                  </a:cubicBezTo>
                  <a:cubicBezTo>
                    <a:pt x="137" y="259"/>
                    <a:pt x="160" y="267"/>
                    <a:pt x="175" y="282"/>
                  </a:cubicBezTo>
                  <a:cubicBezTo>
                    <a:pt x="198" y="298"/>
                    <a:pt x="206" y="328"/>
                    <a:pt x="221" y="351"/>
                  </a:cubicBezTo>
                  <a:cubicBezTo>
                    <a:pt x="236" y="366"/>
                    <a:pt x="244" y="382"/>
                    <a:pt x="267" y="389"/>
                  </a:cubicBezTo>
                  <a:cubicBezTo>
                    <a:pt x="282" y="389"/>
                    <a:pt x="290" y="366"/>
                    <a:pt x="305" y="366"/>
                  </a:cubicBezTo>
                  <a:cubicBezTo>
                    <a:pt x="336" y="374"/>
                    <a:pt x="351" y="420"/>
                    <a:pt x="382" y="420"/>
                  </a:cubicBezTo>
                  <a:cubicBezTo>
                    <a:pt x="397" y="412"/>
                    <a:pt x="405" y="382"/>
                    <a:pt x="405" y="359"/>
                  </a:cubicBezTo>
                  <a:cubicBezTo>
                    <a:pt x="405" y="336"/>
                    <a:pt x="366" y="313"/>
                    <a:pt x="382" y="298"/>
                  </a:cubicBezTo>
                  <a:cubicBezTo>
                    <a:pt x="405" y="290"/>
                    <a:pt x="420" y="321"/>
                    <a:pt x="435" y="336"/>
                  </a:cubicBezTo>
                  <a:lnTo>
                    <a:pt x="435" y="336"/>
                  </a:lnTo>
                  <a:cubicBezTo>
                    <a:pt x="435" y="313"/>
                    <a:pt x="450" y="282"/>
                    <a:pt x="443" y="252"/>
                  </a:cubicBezTo>
                  <a:cubicBezTo>
                    <a:pt x="443" y="229"/>
                    <a:pt x="405" y="206"/>
                    <a:pt x="405" y="183"/>
                  </a:cubicBezTo>
                  <a:cubicBezTo>
                    <a:pt x="412" y="152"/>
                    <a:pt x="450" y="152"/>
                    <a:pt x="458" y="130"/>
                  </a:cubicBezTo>
                  <a:cubicBezTo>
                    <a:pt x="473" y="114"/>
                    <a:pt x="473" y="84"/>
                    <a:pt x="458" y="61"/>
                  </a:cubicBezTo>
                  <a:cubicBezTo>
                    <a:pt x="458" y="53"/>
                    <a:pt x="435" y="61"/>
                    <a:pt x="420" y="61"/>
                  </a:cubicBezTo>
                  <a:lnTo>
                    <a:pt x="420" y="61"/>
                  </a:lnTo>
                  <a:cubicBezTo>
                    <a:pt x="412" y="69"/>
                    <a:pt x="397" y="76"/>
                    <a:pt x="389" y="76"/>
                  </a:cubicBezTo>
                  <a:cubicBezTo>
                    <a:pt x="366" y="69"/>
                    <a:pt x="351" y="46"/>
                    <a:pt x="328" y="46"/>
                  </a:cubicBezTo>
                  <a:cubicBezTo>
                    <a:pt x="298" y="46"/>
                    <a:pt x="267" y="61"/>
                    <a:pt x="244" y="76"/>
                  </a:cubicBezTo>
                  <a:cubicBezTo>
                    <a:pt x="229" y="76"/>
                    <a:pt x="229" y="114"/>
                    <a:pt x="221" y="107"/>
                  </a:cubicBezTo>
                  <a:cubicBezTo>
                    <a:pt x="183" y="84"/>
                    <a:pt x="183" y="30"/>
                    <a:pt x="145" y="15"/>
                  </a:cubicBezTo>
                  <a:cubicBezTo>
                    <a:pt x="122" y="0"/>
                    <a:pt x="84" y="0"/>
                    <a:pt x="61" y="15"/>
                  </a:cubicBezTo>
                  <a:cubicBezTo>
                    <a:pt x="38" y="30"/>
                    <a:pt x="61" y="61"/>
                    <a:pt x="46" y="84"/>
                  </a:cubicBezTo>
                  <a:cubicBezTo>
                    <a:pt x="46" y="91"/>
                    <a:pt x="15" y="91"/>
                    <a:pt x="7" y="99"/>
                  </a:cubicBezTo>
                  <a:cubicBezTo>
                    <a:pt x="0" y="137"/>
                    <a:pt x="15" y="183"/>
                    <a:pt x="23" y="221"/>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24" name="Freeform 112">
              <a:extLst>
                <a:ext uri="{FF2B5EF4-FFF2-40B4-BE49-F238E27FC236}">
                  <a16:creationId xmlns:a16="http://schemas.microsoft.com/office/drawing/2014/main" id="{A4D4E9F2-2D83-4912-9A13-1343A41D3C3D}"/>
                </a:ext>
              </a:extLst>
            </p:cNvPr>
            <p:cNvSpPr>
              <a:spLocks noChangeArrowheads="1"/>
            </p:cNvSpPr>
            <p:nvPr/>
          </p:nvSpPr>
          <p:spPr bwMode="auto">
            <a:xfrm>
              <a:off x="7230592" y="6091238"/>
              <a:ext cx="88894" cy="88900"/>
            </a:xfrm>
            <a:custGeom>
              <a:avLst/>
              <a:gdLst>
                <a:gd name="T0" fmla="*/ 100 w 246"/>
                <a:gd name="T1" fmla="*/ 221 h 245"/>
                <a:gd name="T2" fmla="*/ 100 w 246"/>
                <a:gd name="T3" fmla="*/ 221 h 245"/>
                <a:gd name="T4" fmla="*/ 237 w 246"/>
                <a:gd name="T5" fmla="*/ 244 h 245"/>
                <a:gd name="T6" fmla="*/ 237 w 246"/>
                <a:gd name="T7" fmla="*/ 244 h 245"/>
                <a:gd name="T8" fmla="*/ 237 w 246"/>
                <a:gd name="T9" fmla="*/ 198 h 245"/>
                <a:gd name="T10" fmla="*/ 184 w 246"/>
                <a:gd name="T11" fmla="*/ 175 h 245"/>
                <a:gd name="T12" fmla="*/ 153 w 246"/>
                <a:gd name="T13" fmla="*/ 130 h 245"/>
                <a:gd name="T14" fmla="*/ 199 w 246"/>
                <a:gd name="T15" fmla="*/ 107 h 245"/>
                <a:gd name="T16" fmla="*/ 153 w 246"/>
                <a:gd name="T17" fmla="*/ 38 h 245"/>
                <a:gd name="T18" fmla="*/ 153 w 246"/>
                <a:gd name="T19" fmla="*/ 38 h 245"/>
                <a:gd name="T20" fmla="*/ 69 w 246"/>
                <a:gd name="T21" fmla="*/ 8 h 245"/>
                <a:gd name="T22" fmla="*/ 46 w 246"/>
                <a:gd name="T23" fmla="*/ 61 h 245"/>
                <a:gd name="T24" fmla="*/ 31 w 246"/>
                <a:gd name="T25" fmla="*/ 76 h 245"/>
                <a:gd name="T26" fmla="*/ 46 w 246"/>
                <a:gd name="T27" fmla="*/ 99 h 245"/>
                <a:gd name="T28" fmla="*/ 16 w 246"/>
                <a:gd name="T29" fmla="*/ 206 h 245"/>
                <a:gd name="T30" fmla="*/ 100 w 246"/>
                <a:gd name="T31" fmla="*/ 22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5">
                  <a:moveTo>
                    <a:pt x="100" y="221"/>
                  </a:moveTo>
                  <a:lnTo>
                    <a:pt x="100" y="221"/>
                  </a:lnTo>
                  <a:cubicBezTo>
                    <a:pt x="237" y="244"/>
                    <a:pt x="237" y="244"/>
                    <a:pt x="237" y="244"/>
                  </a:cubicBezTo>
                  <a:lnTo>
                    <a:pt x="237" y="244"/>
                  </a:lnTo>
                  <a:cubicBezTo>
                    <a:pt x="237" y="229"/>
                    <a:pt x="245" y="214"/>
                    <a:pt x="237" y="198"/>
                  </a:cubicBezTo>
                  <a:cubicBezTo>
                    <a:pt x="229" y="183"/>
                    <a:pt x="199" y="191"/>
                    <a:pt x="184" y="175"/>
                  </a:cubicBezTo>
                  <a:cubicBezTo>
                    <a:pt x="168" y="168"/>
                    <a:pt x="153" y="145"/>
                    <a:pt x="153" y="130"/>
                  </a:cubicBezTo>
                  <a:cubicBezTo>
                    <a:pt x="161" y="114"/>
                    <a:pt x="199" y="122"/>
                    <a:pt x="199" y="107"/>
                  </a:cubicBezTo>
                  <a:cubicBezTo>
                    <a:pt x="199" y="76"/>
                    <a:pt x="168" y="61"/>
                    <a:pt x="153" y="38"/>
                  </a:cubicBezTo>
                  <a:lnTo>
                    <a:pt x="153" y="38"/>
                  </a:lnTo>
                  <a:cubicBezTo>
                    <a:pt x="123" y="30"/>
                    <a:pt x="100" y="0"/>
                    <a:pt x="69" y="8"/>
                  </a:cubicBezTo>
                  <a:cubicBezTo>
                    <a:pt x="54" y="8"/>
                    <a:pt x="62" y="46"/>
                    <a:pt x="46" y="61"/>
                  </a:cubicBezTo>
                  <a:cubicBezTo>
                    <a:pt x="39" y="69"/>
                    <a:pt x="31" y="69"/>
                    <a:pt x="31" y="76"/>
                  </a:cubicBezTo>
                  <a:cubicBezTo>
                    <a:pt x="23" y="84"/>
                    <a:pt x="46" y="91"/>
                    <a:pt x="46" y="99"/>
                  </a:cubicBezTo>
                  <a:cubicBezTo>
                    <a:pt x="39" y="137"/>
                    <a:pt x="0" y="168"/>
                    <a:pt x="16" y="206"/>
                  </a:cubicBezTo>
                  <a:cubicBezTo>
                    <a:pt x="23" y="229"/>
                    <a:pt x="69" y="214"/>
                    <a:pt x="100" y="221"/>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25" name="Freeform 113">
              <a:extLst>
                <a:ext uri="{FF2B5EF4-FFF2-40B4-BE49-F238E27FC236}">
                  <a16:creationId xmlns:a16="http://schemas.microsoft.com/office/drawing/2014/main" id="{2114403E-0A77-4986-880C-BAC8E41BC0FE}"/>
                </a:ext>
              </a:extLst>
            </p:cNvPr>
            <p:cNvSpPr>
              <a:spLocks noChangeArrowheads="1"/>
            </p:cNvSpPr>
            <p:nvPr/>
          </p:nvSpPr>
          <p:spPr bwMode="auto">
            <a:xfrm>
              <a:off x="7181383" y="5954714"/>
              <a:ext cx="131754" cy="109537"/>
            </a:xfrm>
            <a:custGeom>
              <a:avLst/>
              <a:gdLst>
                <a:gd name="T0" fmla="*/ 366 w 367"/>
                <a:gd name="T1" fmla="*/ 229 h 306"/>
                <a:gd name="T2" fmla="*/ 366 w 367"/>
                <a:gd name="T3" fmla="*/ 229 h 306"/>
                <a:gd name="T4" fmla="*/ 343 w 367"/>
                <a:gd name="T5" fmla="*/ 298 h 306"/>
                <a:gd name="T6" fmla="*/ 343 w 367"/>
                <a:gd name="T7" fmla="*/ 298 h 306"/>
                <a:gd name="T8" fmla="*/ 237 w 367"/>
                <a:gd name="T9" fmla="*/ 305 h 306"/>
                <a:gd name="T10" fmla="*/ 183 w 367"/>
                <a:gd name="T11" fmla="*/ 305 h 306"/>
                <a:gd name="T12" fmla="*/ 107 w 367"/>
                <a:gd name="T13" fmla="*/ 260 h 306"/>
                <a:gd name="T14" fmla="*/ 84 w 367"/>
                <a:gd name="T15" fmla="*/ 283 h 306"/>
                <a:gd name="T16" fmla="*/ 0 w 367"/>
                <a:gd name="T17" fmla="*/ 260 h 306"/>
                <a:gd name="T18" fmla="*/ 0 w 367"/>
                <a:gd name="T19" fmla="*/ 260 h 306"/>
                <a:gd name="T20" fmla="*/ 46 w 367"/>
                <a:gd name="T21" fmla="*/ 191 h 306"/>
                <a:gd name="T22" fmla="*/ 61 w 367"/>
                <a:gd name="T23" fmla="*/ 115 h 306"/>
                <a:gd name="T24" fmla="*/ 153 w 367"/>
                <a:gd name="T25" fmla="*/ 31 h 306"/>
                <a:gd name="T26" fmla="*/ 244 w 367"/>
                <a:gd name="T27" fmla="*/ 0 h 306"/>
                <a:gd name="T28" fmla="*/ 244 w 367"/>
                <a:gd name="T29" fmla="*/ 0 h 306"/>
                <a:gd name="T30" fmla="*/ 313 w 367"/>
                <a:gd name="T31" fmla="*/ 61 h 306"/>
                <a:gd name="T32" fmla="*/ 321 w 367"/>
                <a:gd name="T33" fmla="*/ 76 h 306"/>
                <a:gd name="T34" fmla="*/ 366 w 367"/>
                <a:gd name="T35" fmla="*/ 22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7" h="306">
                  <a:moveTo>
                    <a:pt x="366" y="229"/>
                  </a:moveTo>
                  <a:lnTo>
                    <a:pt x="366" y="229"/>
                  </a:lnTo>
                  <a:cubicBezTo>
                    <a:pt x="343" y="298"/>
                    <a:pt x="343" y="298"/>
                    <a:pt x="343" y="298"/>
                  </a:cubicBezTo>
                  <a:lnTo>
                    <a:pt x="343" y="298"/>
                  </a:lnTo>
                  <a:cubicBezTo>
                    <a:pt x="305" y="298"/>
                    <a:pt x="275" y="305"/>
                    <a:pt x="237" y="305"/>
                  </a:cubicBezTo>
                  <a:cubicBezTo>
                    <a:pt x="214" y="305"/>
                    <a:pt x="199" y="305"/>
                    <a:pt x="183" y="305"/>
                  </a:cubicBezTo>
                  <a:cubicBezTo>
                    <a:pt x="153" y="290"/>
                    <a:pt x="137" y="267"/>
                    <a:pt x="107" y="260"/>
                  </a:cubicBezTo>
                  <a:cubicBezTo>
                    <a:pt x="99" y="252"/>
                    <a:pt x="99" y="283"/>
                    <a:pt x="84" y="283"/>
                  </a:cubicBezTo>
                  <a:cubicBezTo>
                    <a:pt x="53" y="283"/>
                    <a:pt x="30" y="267"/>
                    <a:pt x="0" y="260"/>
                  </a:cubicBezTo>
                  <a:lnTo>
                    <a:pt x="0" y="260"/>
                  </a:lnTo>
                  <a:cubicBezTo>
                    <a:pt x="15" y="237"/>
                    <a:pt x="38" y="214"/>
                    <a:pt x="46" y="191"/>
                  </a:cubicBezTo>
                  <a:cubicBezTo>
                    <a:pt x="53" y="168"/>
                    <a:pt x="53" y="137"/>
                    <a:pt x="61" y="115"/>
                  </a:cubicBezTo>
                  <a:cubicBezTo>
                    <a:pt x="84" y="84"/>
                    <a:pt x="122" y="53"/>
                    <a:pt x="153" y="31"/>
                  </a:cubicBezTo>
                  <a:cubicBezTo>
                    <a:pt x="183" y="8"/>
                    <a:pt x="214" y="8"/>
                    <a:pt x="244" y="0"/>
                  </a:cubicBezTo>
                  <a:lnTo>
                    <a:pt x="244" y="0"/>
                  </a:lnTo>
                  <a:cubicBezTo>
                    <a:pt x="282" y="23"/>
                    <a:pt x="313" y="46"/>
                    <a:pt x="313" y="61"/>
                  </a:cubicBezTo>
                  <a:cubicBezTo>
                    <a:pt x="321" y="61"/>
                    <a:pt x="321" y="69"/>
                    <a:pt x="321" y="76"/>
                  </a:cubicBezTo>
                  <a:cubicBezTo>
                    <a:pt x="252" y="92"/>
                    <a:pt x="359" y="198"/>
                    <a:pt x="366" y="229"/>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26" name="Freeform 114">
              <a:extLst>
                <a:ext uri="{FF2B5EF4-FFF2-40B4-BE49-F238E27FC236}">
                  <a16:creationId xmlns:a16="http://schemas.microsoft.com/office/drawing/2014/main" id="{05EBE716-4FE7-4111-BE8C-2505F13A0174}"/>
                </a:ext>
              </a:extLst>
            </p:cNvPr>
            <p:cNvSpPr>
              <a:spLocks noChangeArrowheads="1"/>
            </p:cNvSpPr>
            <p:nvPr/>
          </p:nvSpPr>
          <p:spPr bwMode="auto">
            <a:xfrm>
              <a:off x="7143285" y="6045200"/>
              <a:ext cx="161914" cy="171450"/>
            </a:xfrm>
            <a:custGeom>
              <a:avLst/>
              <a:gdLst>
                <a:gd name="T0" fmla="*/ 23 w 451"/>
                <a:gd name="T1" fmla="*/ 130 h 475"/>
                <a:gd name="T2" fmla="*/ 23 w 451"/>
                <a:gd name="T3" fmla="*/ 130 h 475"/>
                <a:gd name="T4" fmla="*/ 15 w 451"/>
                <a:gd name="T5" fmla="*/ 84 h 475"/>
                <a:gd name="T6" fmla="*/ 84 w 451"/>
                <a:gd name="T7" fmla="*/ 69 h 475"/>
                <a:gd name="T8" fmla="*/ 107 w 451"/>
                <a:gd name="T9" fmla="*/ 8 h 475"/>
                <a:gd name="T10" fmla="*/ 107 w 451"/>
                <a:gd name="T11" fmla="*/ 8 h 475"/>
                <a:gd name="T12" fmla="*/ 191 w 451"/>
                <a:gd name="T13" fmla="*/ 31 h 475"/>
                <a:gd name="T14" fmla="*/ 214 w 451"/>
                <a:gd name="T15" fmla="*/ 8 h 475"/>
                <a:gd name="T16" fmla="*/ 290 w 451"/>
                <a:gd name="T17" fmla="*/ 53 h 475"/>
                <a:gd name="T18" fmla="*/ 344 w 451"/>
                <a:gd name="T19" fmla="*/ 53 h 475"/>
                <a:gd name="T20" fmla="*/ 450 w 451"/>
                <a:gd name="T21" fmla="*/ 46 h 475"/>
                <a:gd name="T22" fmla="*/ 450 w 451"/>
                <a:gd name="T23" fmla="*/ 46 h 475"/>
                <a:gd name="T24" fmla="*/ 443 w 451"/>
                <a:gd name="T25" fmla="*/ 99 h 475"/>
                <a:gd name="T26" fmla="*/ 397 w 451"/>
                <a:gd name="T27" fmla="*/ 168 h 475"/>
                <a:gd name="T28" fmla="*/ 397 w 451"/>
                <a:gd name="T29" fmla="*/ 168 h 475"/>
                <a:gd name="T30" fmla="*/ 313 w 451"/>
                <a:gd name="T31" fmla="*/ 138 h 475"/>
                <a:gd name="T32" fmla="*/ 290 w 451"/>
                <a:gd name="T33" fmla="*/ 191 h 475"/>
                <a:gd name="T34" fmla="*/ 275 w 451"/>
                <a:gd name="T35" fmla="*/ 206 h 475"/>
                <a:gd name="T36" fmla="*/ 290 w 451"/>
                <a:gd name="T37" fmla="*/ 229 h 475"/>
                <a:gd name="T38" fmla="*/ 260 w 451"/>
                <a:gd name="T39" fmla="*/ 336 h 475"/>
                <a:gd name="T40" fmla="*/ 344 w 451"/>
                <a:gd name="T41" fmla="*/ 351 h 475"/>
                <a:gd name="T42" fmla="*/ 344 w 451"/>
                <a:gd name="T43" fmla="*/ 351 h 475"/>
                <a:gd name="T44" fmla="*/ 321 w 451"/>
                <a:gd name="T45" fmla="*/ 397 h 475"/>
                <a:gd name="T46" fmla="*/ 275 w 451"/>
                <a:gd name="T47" fmla="*/ 420 h 475"/>
                <a:gd name="T48" fmla="*/ 176 w 451"/>
                <a:gd name="T49" fmla="*/ 474 h 475"/>
                <a:gd name="T50" fmla="*/ 168 w 451"/>
                <a:gd name="T51" fmla="*/ 458 h 475"/>
                <a:gd name="T52" fmla="*/ 137 w 451"/>
                <a:gd name="T53" fmla="*/ 466 h 475"/>
                <a:gd name="T54" fmla="*/ 130 w 451"/>
                <a:gd name="T55" fmla="*/ 413 h 475"/>
                <a:gd name="T56" fmla="*/ 99 w 451"/>
                <a:gd name="T57" fmla="*/ 413 h 475"/>
                <a:gd name="T58" fmla="*/ 76 w 451"/>
                <a:gd name="T59" fmla="*/ 397 h 475"/>
                <a:gd name="T60" fmla="*/ 69 w 451"/>
                <a:gd name="T61" fmla="*/ 443 h 475"/>
                <a:gd name="T62" fmla="*/ 38 w 451"/>
                <a:gd name="T63" fmla="*/ 405 h 475"/>
                <a:gd name="T64" fmla="*/ 38 w 451"/>
                <a:gd name="T65" fmla="*/ 405 h 475"/>
                <a:gd name="T66" fmla="*/ 46 w 451"/>
                <a:gd name="T67" fmla="*/ 321 h 475"/>
                <a:gd name="T68" fmla="*/ 8 w 451"/>
                <a:gd name="T69" fmla="*/ 252 h 475"/>
                <a:gd name="T70" fmla="*/ 61 w 451"/>
                <a:gd name="T71" fmla="*/ 199 h 475"/>
                <a:gd name="T72" fmla="*/ 61 w 451"/>
                <a:gd name="T73" fmla="*/ 130 h 475"/>
                <a:gd name="T74" fmla="*/ 23 w 451"/>
                <a:gd name="T75" fmla="*/ 13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1" h="475">
                  <a:moveTo>
                    <a:pt x="23" y="130"/>
                  </a:moveTo>
                  <a:lnTo>
                    <a:pt x="23" y="130"/>
                  </a:lnTo>
                  <a:cubicBezTo>
                    <a:pt x="23" y="115"/>
                    <a:pt x="0" y="99"/>
                    <a:pt x="15" y="84"/>
                  </a:cubicBezTo>
                  <a:cubicBezTo>
                    <a:pt x="31" y="69"/>
                    <a:pt x="69" y="84"/>
                    <a:pt x="84" y="69"/>
                  </a:cubicBezTo>
                  <a:cubicBezTo>
                    <a:pt x="107" y="53"/>
                    <a:pt x="99" y="23"/>
                    <a:pt x="107" y="8"/>
                  </a:cubicBezTo>
                  <a:lnTo>
                    <a:pt x="107" y="8"/>
                  </a:lnTo>
                  <a:cubicBezTo>
                    <a:pt x="137" y="15"/>
                    <a:pt x="160" y="31"/>
                    <a:pt x="191" y="31"/>
                  </a:cubicBezTo>
                  <a:cubicBezTo>
                    <a:pt x="206" y="31"/>
                    <a:pt x="206" y="0"/>
                    <a:pt x="214" y="8"/>
                  </a:cubicBezTo>
                  <a:cubicBezTo>
                    <a:pt x="244" y="15"/>
                    <a:pt x="260" y="38"/>
                    <a:pt x="290" y="53"/>
                  </a:cubicBezTo>
                  <a:cubicBezTo>
                    <a:pt x="306" y="53"/>
                    <a:pt x="321" y="53"/>
                    <a:pt x="344" y="53"/>
                  </a:cubicBezTo>
                  <a:cubicBezTo>
                    <a:pt x="382" y="53"/>
                    <a:pt x="412" y="46"/>
                    <a:pt x="450" y="46"/>
                  </a:cubicBezTo>
                  <a:lnTo>
                    <a:pt x="450" y="46"/>
                  </a:lnTo>
                  <a:cubicBezTo>
                    <a:pt x="443" y="99"/>
                    <a:pt x="443" y="99"/>
                    <a:pt x="443" y="99"/>
                  </a:cubicBezTo>
                  <a:cubicBezTo>
                    <a:pt x="397" y="168"/>
                    <a:pt x="397" y="168"/>
                    <a:pt x="397" y="168"/>
                  </a:cubicBezTo>
                  <a:lnTo>
                    <a:pt x="397" y="168"/>
                  </a:lnTo>
                  <a:cubicBezTo>
                    <a:pt x="367" y="160"/>
                    <a:pt x="344" y="130"/>
                    <a:pt x="313" y="138"/>
                  </a:cubicBezTo>
                  <a:cubicBezTo>
                    <a:pt x="298" y="138"/>
                    <a:pt x="306" y="176"/>
                    <a:pt x="290" y="191"/>
                  </a:cubicBezTo>
                  <a:cubicBezTo>
                    <a:pt x="283" y="199"/>
                    <a:pt x="275" y="199"/>
                    <a:pt x="275" y="206"/>
                  </a:cubicBezTo>
                  <a:cubicBezTo>
                    <a:pt x="267" y="214"/>
                    <a:pt x="290" y="221"/>
                    <a:pt x="290" y="229"/>
                  </a:cubicBezTo>
                  <a:cubicBezTo>
                    <a:pt x="283" y="267"/>
                    <a:pt x="244" y="298"/>
                    <a:pt x="260" y="336"/>
                  </a:cubicBezTo>
                  <a:cubicBezTo>
                    <a:pt x="267" y="359"/>
                    <a:pt x="313" y="344"/>
                    <a:pt x="344" y="351"/>
                  </a:cubicBezTo>
                  <a:lnTo>
                    <a:pt x="344" y="351"/>
                  </a:lnTo>
                  <a:cubicBezTo>
                    <a:pt x="336" y="367"/>
                    <a:pt x="336" y="382"/>
                    <a:pt x="321" y="397"/>
                  </a:cubicBezTo>
                  <a:cubicBezTo>
                    <a:pt x="313" y="405"/>
                    <a:pt x="290" y="413"/>
                    <a:pt x="275" y="420"/>
                  </a:cubicBezTo>
                  <a:cubicBezTo>
                    <a:pt x="244" y="435"/>
                    <a:pt x="214" y="458"/>
                    <a:pt x="176" y="474"/>
                  </a:cubicBezTo>
                  <a:cubicBezTo>
                    <a:pt x="176" y="474"/>
                    <a:pt x="176" y="458"/>
                    <a:pt x="168" y="458"/>
                  </a:cubicBezTo>
                  <a:cubicBezTo>
                    <a:pt x="160" y="458"/>
                    <a:pt x="145" y="474"/>
                    <a:pt x="137" y="466"/>
                  </a:cubicBezTo>
                  <a:cubicBezTo>
                    <a:pt x="122" y="451"/>
                    <a:pt x="137" y="428"/>
                    <a:pt x="130" y="413"/>
                  </a:cubicBezTo>
                  <a:cubicBezTo>
                    <a:pt x="122" y="405"/>
                    <a:pt x="107" y="420"/>
                    <a:pt x="99" y="413"/>
                  </a:cubicBezTo>
                  <a:cubicBezTo>
                    <a:pt x="92" y="413"/>
                    <a:pt x="84" y="397"/>
                    <a:pt x="76" y="397"/>
                  </a:cubicBezTo>
                  <a:cubicBezTo>
                    <a:pt x="69" y="413"/>
                    <a:pt x="84" y="443"/>
                    <a:pt x="69" y="443"/>
                  </a:cubicBezTo>
                  <a:cubicBezTo>
                    <a:pt x="53" y="443"/>
                    <a:pt x="46" y="420"/>
                    <a:pt x="38" y="405"/>
                  </a:cubicBezTo>
                  <a:lnTo>
                    <a:pt x="38" y="405"/>
                  </a:lnTo>
                  <a:cubicBezTo>
                    <a:pt x="38" y="382"/>
                    <a:pt x="53" y="351"/>
                    <a:pt x="46" y="321"/>
                  </a:cubicBezTo>
                  <a:cubicBezTo>
                    <a:pt x="46" y="298"/>
                    <a:pt x="8" y="275"/>
                    <a:pt x="8" y="252"/>
                  </a:cubicBezTo>
                  <a:cubicBezTo>
                    <a:pt x="15" y="221"/>
                    <a:pt x="53" y="221"/>
                    <a:pt x="61" y="199"/>
                  </a:cubicBezTo>
                  <a:cubicBezTo>
                    <a:pt x="76" y="183"/>
                    <a:pt x="76" y="153"/>
                    <a:pt x="61" y="130"/>
                  </a:cubicBezTo>
                  <a:cubicBezTo>
                    <a:pt x="61" y="122"/>
                    <a:pt x="38" y="130"/>
                    <a:pt x="23" y="13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27" name="Freeform 115">
              <a:extLst>
                <a:ext uri="{FF2B5EF4-FFF2-40B4-BE49-F238E27FC236}">
                  <a16:creationId xmlns:a16="http://schemas.microsoft.com/office/drawing/2014/main" id="{E8C32FF6-D1B5-44D2-BAD4-31E70D5DB137}"/>
                </a:ext>
              </a:extLst>
            </p:cNvPr>
            <p:cNvSpPr>
              <a:spLocks noChangeArrowheads="1"/>
            </p:cNvSpPr>
            <p:nvPr/>
          </p:nvSpPr>
          <p:spPr bwMode="auto">
            <a:xfrm>
              <a:off x="7286151" y="6037263"/>
              <a:ext cx="225410" cy="157162"/>
            </a:xfrm>
            <a:custGeom>
              <a:avLst/>
              <a:gdLst>
                <a:gd name="T0" fmla="*/ 626 w 627"/>
                <a:gd name="T1" fmla="*/ 222 h 437"/>
                <a:gd name="T2" fmla="*/ 626 w 627"/>
                <a:gd name="T3" fmla="*/ 222 h 437"/>
                <a:gd name="T4" fmla="*/ 558 w 627"/>
                <a:gd name="T5" fmla="*/ 290 h 437"/>
                <a:gd name="T6" fmla="*/ 527 w 627"/>
                <a:gd name="T7" fmla="*/ 382 h 437"/>
                <a:gd name="T8" fmla="*/ 542 w 627"/>
                <a:gd name="T9" fmla="*/ 420 h 437"/>
                <a:gd name="T10" fmla="*/ 481 w 627"/>
                <a:gd name="T11" fmla="*/ 413 h 437"/>
                <a:gd name="T12" fmla="*/ 397 w 627"/>
                <a:gd name="T13" fmla="*/ 436 h 437"/>
                <a:gd name="T14" fmla="*/ 328 w 627"/>
                <a:gd name="T15" fmla="*/ 397 h 437"/>
                <a:gd name="T16" fmla="*/ 267 w 627"/>
                <a:gd name="T17" fmla="*/ 390 h 437"/>
                <a:gd name="T18" fmla="*/ 252 w 627"/>
                <a:gd name="T19" fmla="*/ 413 h 437"/>
                <a:gd name="T20" fmla="*/ 176 w 627"/>
                <a:gd name="T21" fmla="*/ 390 h 437"/>
                <a:gd name="T22" fmla="*/ 138 w 627"/>
                <a:gd name="T23" fmla="*/ 405 h 437"/>
                <a:gd name="T24" fmla="*/ 84 w 627"/>
                <a:gd name="T25" fmla="*/ 397 h 437"/>
                <a:gd name="T26" fmla="*/ 84 w 627"/>
                <a:gd name="T27" fmla="*/ 397 h 437"/>
                <a:gd name="T28" fmla="*/ 84 w 627"/>
                <a:gd name="T29" fmla="*/ 351 h 437"/>
                <a:gd name="T30" fmla="*/ 31 w 627"/>
                <a:gd name="T31" fmla="*/ 328 h 437"/>
                <a:gd name="T32" fmla="*/ 0 w 627"/>
                <a:gd name="T33" fmla="*/ 283 h 437"/>
                <a:gd name="T34" fmla="*/ 46 w 627"/>
                <a:gd name="T35" fmla="*/ 260 h 437"/>
                <a:gd name="T36" fmla="*/ 0 w 627"/>
                <a:gd name="T37" fmla="*/ 191 h 437"/>
                <a:gd name="T38" fmla="*/ 0 w 627"/>
                <a:gd name="T39" fmla="*/ 191 h 437"/>
                <a:gd name="T40" fmla="*/ 46 w 627"/>
                <a:gd name="T41" fmla="*/ 122 h 437"/>
                <a:gd name="T42" fmla="*/ 53 w 627"/>
                <a:gd name="T43" fmla="*/ 69 h 437"/>
                <a:gd name="T44" fmla="*/ 53 w 627"/>
                <a:gd name="T45" fmla="*/ 69 h 437"/>
                <a:gd name="T46" fmla="*/ 76 w 627"/>
                <a:gd name="T47" fmla="*/ 0 h 437"/>
                <a:gd name="T48" fmla="*/ 76 w 627"/>
                <a:gd name="T49" fmla="*/ 0 h 437"/>
                <a:gd name="T50" fmla="*/ 260 w 627"/>
                <a:gd name="T51" fmla="*/ 76 h 437"/>
                <a:gd name="T52" fmla="*/ 626 w 627"/>
                <a:gd name="T53" fmla="*/ 22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7" h="437">
                  <a:moveTo>
                    <a:pt x="626" y="222"/>
                  </a:moveTo>
                  <a:lnTo>
                    <a:pt x="626" y="222"/>
                  </a:lnTo>
                  <a:cubicBezTo>
                    <a:pt x="596" y="252"/>
                    <a:pt x="573" y="260"/>
                    <a:pt x="558" y="290"/>
                  </a:cubicBezTo>
                  <a:cubicBezTo>
                    <a:pt x="535" y="321"/>
                    <a:pt x="535" y="351"/>
                    <a:pt x="527" y="382"/>
                  </a:cubicBezTo>
                  <a:cubicBezTo>
                    <a:pt x="527" y="397"/>
                    <a:pt x="550" y="413"/>
                    <a:pt x="542" y="420"/>
                  </a:cubicBezTo>
                  <a:cubicBezTo>
                    <a:pt x="527" y="428"/>
                    <a:pt x="504" y="413"/>
                    <a:pt x="481" y="413"/>
                  </a:cubicBezTo>
                  <a:cubicBezTo>
                    <a:pt x="451" y="413"/>
                    <a:pt x="428" y="436"/>
                    <a:pt x="397" y="436"/>
                  </a:cubicBezTo>
                  <a:cubicBezTo>
                    <a:pt x="367" y="428"/>
                    <a:pt x="351" y="405"/>
                    <a:pt x="328" y="397"/>
                  </a:cubicBezTo>
                  <a:cubicBezTo>
                    <a:pt x="306" y="390"/>
                    <a:pt x="283" y="382"/>
                    <a:pt x="267" y="390"/>
                  </a:cubicBezTo>
                  <a:cubicBezTo>
                    <a:pt x="260" y="390"/>
                    <a:pt x="260" y="413"/>
                    <a:pt x="252" y="413"/>
                  </a:cubicBezTo>
                  <a:cubicBezTo>
                    <a:pt x="229" y="413"/>
                    <a:pt x="199" y="397"/>
                    <a:pt x="176" y="390"/>
                  </a:cubicBezTo>
                  <a:cubicBezTo>
                    <a:pt x="176" y="390"/>
                    <a:pt x="145" y="405"/>
                    <a:pt x="138" y="405"/>
                  </a:cubicBezTo>
                  <a:cubicBezTo>
                    <a:pt x="130" y="405"/>
                    <a:pt x="84" y="397"/>
                    <a:pt x="84" y="397"/>
                  </a:cubicBezTo>
                  <a:lnTo>
                    <a:pt x="84" y="397"/>
                  </a:lnTo>
                  <a:cubicBezTo>
                    <a:pt x="84" y="382"/>
                    <a:pt x="92" y="367"/>
                    <a:pt x="84" y="351"/>
                  </a:cubicBezTo>
                  <a:cubicBezTo>
                    <a:pt x="76" y="336"/>
                    <a:pt x="46" y="344"/>
                    <a:pt x="31" y="328"/>
                  </a:cubicBezTo>
                  <a:cubicBezTo>
                    <a:pt x="15" y="321"/>
                    <a:pt x="0" y="298"/>
                    <a:pt x="0" y="283"/>
                  </a:cubicBezTo>
                  <a:cubicBezTo>
                    <a:pt x="8" y="267"/>
                    <a:pt x="46" y="275"/>
                    <a:pt x="46" y="260"/>
                  </a:cubicBezTo>
                  <a:cubicBezTo>
                    <a:pt x="46" y="229"/>
                    <a:pt x="15" y="214"/>
                    <a:pt x="0" y="191"/>
                  </a:cubicBezTo>
                  <a:lnTo>
                    <a:pt x="0" y="191"/>
                  </a:lnTo>
                  <a:cubicBezTo>
                    <a:pt x="46" y="122"/>
                    <a:pt x="46" y="122"/>
                    <a:pt x="46" y="122"/>
                  </a:cubicBezTo>
                  <a:cubicBezTo>
                    <a:pt x="53" y="69"/>
                    <a:pt x="53" y="69"/>
                    <a:pt x="53" y="69"/>
                  </a:cubicBezTo>
                  <a:lnTo>
                    <a:pt x="53" y="69"/>
                  </a:lnTo>
                  <a:cubicBezTo>
                    <a:pt x="76" y="0"/>
                    <a:pt x="76" y="0"/>
                    <a:pt x="76" y="0"/>
                  </a:cubicBezTo>
                  <a:lnTo>
                    <a:pt x="76" y="0"/>
                  </a:lnTo>
                  <a:cubicBezTo>
                    <a:pt x="107" y="0"/>
                    <a:pt x="229" y="61"/>
                    <a:pt x="260" y="76"/>
                  </a:cubicBezTo>
                  <a:cubicBezTo>
                    <a:pt x="367" y="138"/>
                    <a:pt x="504" y="168"/>
                    <a:pt x="626" y="222"/>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28" name="Freeform 116">
              <a:extLst>
                <a:ext uri="{FF2B5EF4-FFF2-40B4-BE49-F238E27FC236}">
                  <a16:creationId xmlns:a16="http://schemas.microsoft.com/office/drawing/2014/main" id="{436419D8-86E1-48DA-AFA4-B58DE1D83692}"/>
                </a:ext>
              </a:extLst>
            </p:cNvPr>
            <p:cNvSpPr>
              <a:spLocks noChangeArrowheads="1"/>
            </p:cNvSpPr>
            <p:nvPr/>
          </p:nvSpPr>
          <p:spPr bwMode="auto">
            <a:xfrm>
              <a:off x="6436894" y="4873625"/>
              <a:ext cx="709566" cy="1036638"/>
            </a:xfrm>
            <a:custGeom>
              <a:avLst/>
              <a:gdLst>
                <a:gd name="T0" fmla="*/ 1482 w 1972"/>
                <a:gd name="T1" fmla="*/ 2360 h 2880"/>
                <a:gd name="T2" fmla="*/ 1413 w 1972"/>
                <a:gd name="T3" fmla="*/ 2375 h 2880"/>
                <a:gd name="T4" fmla="*/ 1390 w 1972"/>
                <a:gd name="T5" fmla="*/ 2474 h 2880"/>
                <a:gd name="T6" fmla="*/ 1390 w 1972"/>
                <a:gd name="T7" fmla="*/ 2558 h 2880"/>
                <a:gd name="T8" fmla="*/ 1352 w 1972"/>
                <a:gd name="T9" fmla="*/ 2604 h 2880"/>
                <a:gd name="T10" fmla="*/ 1260 w 1972"/>
                <a:gd name="T11" fmla="*/ 2734 h 2880"/>
                <a:gd name="T12" fmla="*/ 1138 w 1972"/>
                <a:gd name="T13" fmla="*/ 2657 h 2880"/>
                <a:gd name="T14" fmla="*/ 1000 w 1972"/>
                <a:gd name="T15" fmla="*/ 2734 h 2880"/>
                <a:gd name="T16" fmla="*/ 901 w 1972"/>
                <a:gd name="T17" fmla="*/ 2780 h 2880"/>
                <a:gd name="T18" fmla="*/ 825 w 1972"/>
                <a:gd name="T19" fmla="*/ 2810 h 2880"/>
                <a:gd name="T20" fmla="*/ 718 w 1972"/>
                <a:gd name="T21" fmla="*/ 2840 h 2880"/>
                <a:gd name="T22" fmla="*/ 641 w 1972"/>
                <a:gd name="T23" fmla="*/ 2856 h 2880"/>
                <a:gd name="T24" fmla="*/ 588 w 1972"/>
                <a:gd name="T25" fmla="*/ 2802 h 2880"/>
                <a:gd name="T26" fmla="*/ 496 w 1972"/>
                <a:gd name="T27" fmla="*/ 2688 h 2880"/>
                <a:gd name="T28" fmla="*/ 428 w 1972"/>
                <a:gd name="T29" fmla="*/ 2741 h 2880"/>
                <a:gd name="T30" fmla="*/ 313 w 1972"/>
                <a:gd name="T31" fmla="*/ 2818 h 2880"/>
                <a:gd name="T32" fmla="*/ 244 w 1972"/>
                <a:gd name="T33" fmla="*/ 2703 h 2880"/>
                <a:gd name="T34" fmla="*/ 206 w 1972"/>
                <a:gd name="T35" fmla="*/ 2604 h 2880"/>
                <a:gd name="T36" fmla="*/ 290 w 1972"/>
                <a:gd name="T37" fmla="*/ 2482 h 2880"/>
                <a:gd name="T38" fmla="*/ 214 w 1972"/>
                <a:gd name="T39" fmla="*/ 2391 h 2880"/>
                <a:gd name="T40" fmla="*/ 267 w 1972"/>
                <a:gd name="T41" fmla="*/ 2261 h 2880"/>
                <a:gd name="T42" fmla="*/ 389 w 1972"/>
                <a:gd name="T43" fmla="*/ 2154 h 2880"/>
                <a:gd name="T44" fmla="*/ 366 w 1972"/>
                <a:gd name="T45" fmla="*/ 2070 h 2880"/>
                <a:gd name="T46" fmla="*/ 260 w 1972"/>
                <a:gd name="T47" fmla="*/ 2062 h 2880"/>
                <a:gd name="T48" fmla="*/ 160 w 1972"/>
                <a:gd name="T49" fmla="*/ 1956 h 2880"/>
                <a:gd name="T50" fmla="*/ 99 w 1972"/>
                <a:gd name="T51" fmla="*/ 1818 h 2880"/>
                <a:gd name="T52" fmla="*/ 0 w 1972"/>
                <a:gd name="T53" fmla="*/ 1764 h 2880"/>
                <a:gd name="T54" fmla="*/ 69 w 1972"/>
                <a:gd name="T55" fmla="*/ 1642 h 2880"/>
                <a:gd name="T56" fmla="*/ 130 w 1972"/>
                <a:gd name="T57" fmla="*/ 1558 h 2880"/>
                <a:gd name="T58" fmla="*/ 237 w 1972"/>
                <a:gd name="T59" fmla="*/ 1383 h 2880"/>
                <a:gd name="T60" fmla="*/ 474 w 1972"/>
                <a:gd name="T61" fmla="*/ 1253 h 2880"/>
                <a:gd name="T62" fmla="*/ 542 w 1972"/>
                <a:gd name="T63" fmla="*/ 1253 h 2880"/>
                <a:gd name="T64" fmla="*/ 634 w 1972"/>
                <a:gd name="T65" fmla="*/ 1100 h 2880"/>
                <a:gd name="T66" fmla="*/ 802 w 1972"/>
                <a:gd name="T67" fmla="*/ 1008 h 2880"/>
                <a:gd name="T68" fmla="*/ 848 w 1972"/>
                <a:gd name="T69" fmla="*/ 939 h 2880"/>
                <a:gd name="T70" fmla="*/ 771 w 1972"/>
                <a:gd name="T71" fmla="*/ 886 h 2880"/>
                <a:gd name="T72" fmla="*/ 726 w 1972"/>
                <a:gd name="T73" fmla="*/ 695 h 2880"/>
                <a:gd name="T74" fmla="*/ 664 w 1972"/>
                <a:gd name="T75" fmla="*/ 642 h 2880"/>
                <a:gd name="T76" fmla="*/ 649 w 1972"/>
                <a:gd name="T77" fmla="*/ 573 h 2880"/>
                <a:gd name="T78" fmla="*/ 603 w 1972"/>
                <a:gd name="T79" fmla="*/ 520 h 2880"/>
                <a:gd name="T80" fmla="*/ 588 w 1972"/>
                <a:gd name="T81" fmla="*/ 458 h 2880"/>
                <a:gd name="T82" fmla="*/ 779 w 1972"/>
                <a:gd name="T83" fmla="*/ 344 h 2880"/>
                <a:gd name="T84" fmla="*/ 848 w 1972"/>
                <a:gd name="T85" fmla="*/ 245 h 2880"/>
                <a:gd name="T86" fmla="*/ 863 w 1972"/>
                <a:gd name="T87" fmla="*/ 229 h 2880"/>
                <a:gd name="T88" fmla="*/ 962 w 1972"/>
                <a:gd name="T89" fmla="*/ 130 h 2880"/>
                <a:gd name="T90" fmla="*/ 978 w 1972"/>
                <a:gd name="T91" fmla="*/ 53 h 2880"/>
                <a:gd name="T92" fmla="*/ 1008 w 1972"/>
                <a:gd name="T93" fmla="*/ 31 h 2880"/>
                <a:gd name="T94" fmla="*/ 1031 w 1972"/>
                <a:gd name="T95" fmla="*/ 15 h 2880"/>
                <a:gd name="T96" fmla="*/ 1046 w 1972"/>
                <a:gd name="T97" fmla="*/ 0 h 2880"/>
                <a:gd name="T98" fmla="*/ 1428 w 1972"/>
                <a:gd name="T99" fmla="*/ 351 h 2880"/>
                <a:gd name="T100" fmla="*/ 1512 w 1972"/>
                <a:gd name="T101" fmla="*/ 512 h 2880"/>
                <a:gd name="T102" fmla="*/ 1673 w 1972"/>
                <a:gd name="T103" fmla="*/ 733 h 2880"/>
                <a:gd name="T104" fmla="*/ 1749 w 1972"/>
                <a:gd name="T105" fmla="*/ 932 h 2880"/>
                <a:gd name="T106" fmla="*/ 1818 w 1972"/>
                <a:gd name="T107" fmla="*/ 1367 h 2880"/>
                <a:gd name="T108" fmla="*/ 1871 w 1972"/>
                <a:gd name="T109" fmla="*/ 1719 h 2880"/>
                <a:gd name="T110" fmla="*/ 1940 w 1972"/>
                <a:gd name="T111" fmla="*/ 2024 h 2880"/>
                <a:gd name="T112" fmla="*/ 1971 w 1972"/>
                <a:gd name="T113" fmla="*/ 2101 h 2880"/>
                <a:gd name="T114" fmla="*/ 1909 w 1972"/>
                <a:gd name="T115" fmla="*/ 2154 h 2880"/>
                <a:gd name="T116" fmla="*/ 1833 w 1972"/>
                <a:gd name="T117" fmla="*/ 2154 h 2880"/>
                <a:gd name="T118" fmla="*/ 1741 w 1972"/>
                <a:gd name="T119" fmla="*/ 2146 h 2880"/>
                <a:gd name="T120" fmla="*/ 1688 w 1972"/>
                <a:gd name="T121" fmla="*/ 2139 h 2880"/>
                <a:gd name="T122" fmla="*/ 1573 w 1972"/>
                <a:gd name="T123" fmla="*/ 2139 h 2880"/>
                <a:gd name="T124" fmla="*/ 1512 w 1972"/>
                <a:gd name="T125" fmla="*/ 2246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2" h="2880">
                  <a:moveTo>
                    <a:pt x="1482" y="2360"/>
                  </a:moveTo>
                  <a:lnTo>
                    <a:pt x="1482" y="2360"/>
                  </a:lnTo>
                  <a:cubicBezTo>
                    <a:pt x="1466" y="2360"/>
                    <a:pt x="1451" y="2353"/>
                    <a:pt x="1444" y="2353"/>
                  </a:cubicBezTo>
                  <a:cubicBezTo>
                    <a:pt x="1428" y="2360"/>
                    <a:pt x="1421" y="2368"/>
                    <a:pt x="1413" y="2375"/>
                  </a:cubicBezTo>
                  <a:cubicBezTo>
                    <a:pt x="1398" y="2398"/>
                    <a:pt x="1383" y="2414"/>
                    <a:pt x="1375" y="2437"/>
                  </a:cubicBezTo>
                  <a:cubicBezTo>
                    <a:pt x="1375" y="2452"/>
                    <a:pt x="1398" y="2459"/>
                    <a:pt x="1390" y="2474"/>
                  </a:cubicBezTo>
                  <a:cubicBezTo>
                    <a:pt x="1383" y="2489"/>
                    <a:pt x="1352" y="2497"/>
                    <a:pt x="1352" y="2512"/>
                  </a:cubicBezTo>
                  <a:cubicBezTo>
                    <a:pt x="1352" y="2535"/>
                    <a:pt x="1375" y="2543"/>
                    <a:pt x="1390" y="2558"/>
                  </a:cubicBezTo>
                  <a:lnTo>
                    <a:pt x="1390" y="2558"/>
                  </a:lnTo>
                  <a:cubicBezTo>
                    <a:pt x="1383" y="2573"/>
                    <a:pt x="1367" y="2588"/>
                    <a:pt x="1352" y="2604"/>
                  </a:cubicBezTo>
                  <a:cubicBezTo>
                    <a:pt x="1337" y="2634"/>
                    <a:pt x="1337" y="2672"/>
                    <a:pt x="1314" y="2695"/>
                  </a:cubicBezTo>
                  <a:cubicBezTo>
                    <a:pt x="1306" y="2718"/>
                    <a:pt x="1283" y="2734"/>
                    <a:pt x="1260" y="2734"/>
                  </a:cubicBezTo>
                  <a:cubicBezTo>
                    <a:pt x="1245" y="2734"/>
                    <a:pt x="1237" y="2703"/>
                    <a:pt x="1222" y="2695"/>
                  </a:cubicBezTo>
                  <a:cubicBezTo>
                    <a:pt x="1199" y="2680"/>
                    <a:pt x="1169" y="2657"/>
                    <a:pt x="1138" y="2657"/>
                  </a:cubicBezTo>
                  <a:cubicBezTo>
                    <a:pt x="1108" y="2665"/>
                    <a:pt x="1092" y="2703"/>
                    <a:pt x="1069" y="2711"/>
                  </a:cubicBezTo>
                  <a:cubicBezTo>
                    <a:pt x="1046" y="2726"/>
                    <a:pt x="1023" y="2734"/>
                    <a:pt x="1000" y="2734"/>
                  </a:cubicBezTo>
                  <a:cubicBezTo>
                    <a:pt x="970" y="2741"/>
                    <a:pt x="939" y="2718"/>
                    <a:pt x="909" y="2734"/>
                  </a:cubicBezTo>
                  <a:cubicBezTo>
                    <a:pt x="901" y="2741"/>
                    <a:pt x="909" y="2764"/>
                    <a:pt x="901" y="2780"/>
                  </a:cubicBezTo>
                  <a:cubicBezTo>
                    <a:pt x="894" y="2795"/>
                    <a:pt x="878" y="2802"/>
                    <a:pt x="871" y="2818"/>
                  </a:cubicBezTo>
                  <a:cubicBezTo>
                    <a:pt x="871" y="2818"/>
                    <a:pt x="833" y="2810"/>
                    <a:pt x="825" y="2810"/>
                  </a:cubicBezTo>
                  <a:cubicBezTo>
                    <a:pt x="817" y="2810"/>
                    <a:pt x="802" y="2879"/>
                    <a:pt x="802" y="2879"/>
                  </a:cubicBezTo>
                  <a:cubicBezTo>
                    <a:pt x="771" y="2871"/>
                    <a:pt x="748" y="2848"/>
                    <a:pt x="718" y="2840"/>
                  </a:cubicBezTo>
                  <a:cubicBezTo>
                    <a:pt x="687" y="2840"/>
                    <a:pt x="664" y="2856"/>
                    <a:pt x="641" y="2856"/>
                  </a:cubicBezTo>
                  <a:lnTo>
                    <a:pt x="641" y="2856"/>
                  </a:lnTo>
                  <a:cubicBezTo>
                    <a:pt x="634" y="2848"/>
                    <a:pt x="619" y="2848"/>
                    <a:pt x="603" y="2840"/>
                  </a:cubicBezTo>
                  <a:cubicBezTo>
                    <a:pt x="596" y="2825"/>
                    <a:pt x="596" y="2810"/>
                    <a:pt x="588" y="2802"/>
                  </a:cubicBezTo>
                  <a:cubicBezTo>
                    <a:pt x="573" y="2780"/>
                    <a:pt x="550" y="2764"/>
                    <a:pt x="527" y="2741"/>
                  </a:cubicBezTo>
                  <a:cubicBezTo>
                    <a:pt x="519" y="2726"/>
                    <a:pt x="512" y="2703"/>
                    <a:pt x="496" y="2688"/>
                  </a:cubicBezTo>
                  <a:cubicBezTo>
                    <a:pt x="489" y="2680"/>
                    <a:pt x="496" y="2703"/>
                    <a:pt x="489" y="2711"/>
                  </a:cubicBezTo>
                  <a:cubicBezTo>
                    <a:pt x="474" y="2726"/>
                    <a:pt x="443" y="2726"/>
                    <a:pt x="428" y="2741"/>
                  </a:cubicBezTo>
                  <a:cubicBezTo>
                    <a:pt x="405" y="2764"/>
                    <a:pt x="397" y="2795"/>
                    <a:pt x="374" y="2810"/>
                  </a:cubicBezTo>
                  <a:cubicBezTo>
                    <a:pt x="359" y="2825"/>
                    <a:pt x="336" y="2825"/>
                    <a:pt x="313" y="2818"/>
                  </a:cubicBezTo>
                  <a:cubicBezTo>
                    <a:pt x="298" y="2810"/>
                    <a:pt x="283" y="2787"/>
                    <a:pt x="267" y="2772"/>
                  </a:cubicBezTo>
                  <a:cubicBezTo>
                    <a:pt x="252" y="2749"/>
                    <a:pt x="252" y="2726"/>
                    <a:pt x="244" y="2703"/>
                  </a:cubicBezTo>
                  <a:cubicBezTo>
                    <a:pt x="244" y="2688"/>
                    <a:pt x="244" y="2672"/>
                    <a:pt x="237" y="2665"/>
                  </a:cubicBezTo>
                  <a:cubicBezTo>
                    <a:pt x="229" y="2642"/>
                    <a:pt x="199" y="2627"/>
                    <a:pt x="206" y="2604"/>
                  </a:cubicBezTo>
                  <a:cubicBezTo>
                    <a:pt x="206" y="2588"/>
                    <a:pt x="229" y="2573"/>
                    <a:pt x="244" y="2558"/>
                  </a:cubicBezTo>
                  <a:cubicBezTo>
                    <a:pt x="260" y="2535"/>
                    <a:pt x="283" y="2512"/>
                    <a:pt x="290" y="2482"/>
                  </a:cubicBezTo>
                  <a:cubicBezTo>
                    <a:pt x="290" y="2452"/>
                    <a:pt x="267" y="2429"/>
                    <a:pt x="252" y="2406"/>
                  </a:cubicBezTo>
                  <a:cubicBezTo>
                    <a:pt x="244" y="2391"/>
                    <a:pt x="214" y="2398"/>
                    <a:pt x="214" y="2391"/>
                  </a:cubicBezTo>
                  <a:cubicBezTo>
                    <a:pt x="214" y="2375"/>
                    <a:pt x="237" y="2375"/>
                    <a:pt x="244" y="2360"/>
                  </a:cubicBezTo>
                  <a:cubicBezTo>
                    <a:pt x="260" y="2330"/>
                    <a:pt x="244" y="2284"/>
                    <a:pt x="267" y="2261"/>
                  </a:cubicBezTo>
                  <a:cubicBezTo>
                    <a:pt x="298" y="2223"/>
                    <a:pt x="359" y="2231"/>
                    <a:pt x="397" y="2200"/>
                  </a:cubicBezTo>
                  <a:cubicBezTo>
                    <a:pt x="405" y="2192"/>
                    <a:pt x="397" y="2169"/>
                    <a:pt x="389" y="2154"/>
                  </a:cubicBezTo>
                  <a:cubicBezTo>
                    <a:pt x="389" y="2139"/>
                    <a:pt x="374" y="2131"/>
                    <a:pt x="366" y="2116"/>
                  </a:cubicBezTo>
                  <a:cubicBezTo>
                    <a:pt x="366" y="2101"/>
                    <a:pt x="382" y="2070"/>
                    <a:pt x="366" y="2070"/>
                  </a:cubicBezTo>
                  <a:cubicBezTo>
                    <a:pt x="344" y="2055"/>
                    <a:pt x="313" y="2085"/>
                    <a:pt x="283" y="2085"/>
                  </a:cubicBezTo>
                  <a:cubicBezTo>
                    <a:pt x="267" y="2085"/>
                    <a:pt x="267" y="2070"/>
                    <a:pt x="260" y="2062"/>
                  </a:cubicBezTo>
                  <a:cubicBezTo>
                    <a:pt x="244" y="2032"/>
                    <a:pt x="237" y="1994"/>
                    <a:pt x="214" y="1971"/>
                  </a:cubicBezTo>
                  <a:cubicBezTo>
                    <a:pt x="199" y="1956"/>
                    <a:pt x="176" y="1971"/>
                    <a:pt x="160" y="1956"/>
                  </a:cubicBezTo>
                  <a:cubicBezTo>
                    <a:pt x="145" y="1948"/>
                    <a:pt x="130" y="1933"/>
                    <a:pt x="122" y="1917"/>
                  </a:cubicBezTo>
                  <a:cubicBezTo>
                    <a:pt x="107" y="1887"/>
                    <a:pt x="122" y="1849"/>
                    <a:pt x="99" y="1818"/>
                  </a:cubicBezTo>
                  <a:cubicBezTo>
                    <a:pt x="76" y="1787"/>
                    <a:pt x="30" y="1780"/>
                    <a:pt x="0" y="1764"/>
                  </a:cubicBezTo>
                  <a:lnTo>
                    <a:pt x="0" y="1764"/>
                  </a:lnTo>
                  <a:cubicBezTo>
                    <a:pt x="8" y="1757"/>
                    <a:pt x="8" y="1749"/>
                    <a:pt x="8" y="1749"/>
                  </a:cubicBezTo>
                  <a:cubicBezTo>
                    <a:pt x="15" y="1726"/>
                    <a:pt x="46" y="1642"/>
                    <a:pt x="69" y="1642"/>
                  </a:cubicBezTo>
                  <a:cubicBezTo>
                    <a:pt x="84" y="1635"/>
                    <a:pt x="114" y="1635"/>
                    <a:pt x="114" y="1612"/>
                  </a:cubicBezTo>
                  <a:cubicBezTo>
                    <a:pt x="114" y="1589"/>
                    <a:pt x="130" y="1574"/>
                    <a:pt x="130" y="1558"/>
                  </a:cubicBezTo>
                  <a:cubicBezTo>
                    <a:pt x="76" y="1543"/>
                    <a:pt x="137" y="1489"/>
                    <a:pt x="145" y="1467"/>
                  </a:cubicBezTo>
                  <a:cubicBezTo>
                    <a:pt x="183" y="1436"/>
                    <a:pt x="206" y="1421"/>
                    <a:pt x="237" y="1383"/>
                  </a:cubicBezTo>
                  <a:cubicBezTo>
                    <a:pt x="267" y="1345"/>
                    <a:pt x="344" y="1268"/>
                    <a:pt x="389" y="1253"/>
                  </a:cubicBezTo>
                  <a:cubicBezTo>
                    <a:pt x="420" y="1245"/>
                    <a:pt x="451" y="1237"/>
                    <a:pt x="474" y="1253"/>
                  </a:cubicBezTo>
                  <a:cubicBezTo>
                    <a:pt x="481" y="1260"/>
                    <a:pt x="496" y="1283"/>
                    <a:pt x="504" y="1276"/>
                  </a:cubicBezTo>
                  <a:cubicBezTo>
                    <a:pt x="512" y="1276"/>
                    <a:pt x="535" y="1260"/>
                    <a:pt x="542" y="1253"/>
                  </a:cubicBezTo>
                  <a:cubicBezTo>
                    <a:pt x="596" y="1237"/>
                    <a:pt x="565" y="1123"/>
                    <a:pt x="588" y="1123"/>
                  </a:cubicBezTo>
                  <a:cubicBezTo>
                    <a:pt x="634" y="1100"/>
                    <a:pt x="634" y="1100"/>
                    <a:pt x="634" y="1100"/>
                  </a:cubicBezTo>
                  <a:cubicBezTo>
                    <a:pt x="664" y="1085"/>
                    <a:pt x="687" y="1047"/>
                    <a:pt x="726" y="1054"/>
                  </a:cubicBezTo>
                  <a:cubicBezTo>
                    <a:pt x="748" y="1062"/>
                    <a:pt x="787" y="1024"/>
                    <a:pt x="802" y="1008"/>
                  </a:cubicBezTo>
                  <a:cubicBezTo>
                    <a:pt x="810" y="1001"/>
                    <a:pt x="848" y="955"/>
                    <a:pt x="848" y="939"/>
                  </a:cubicBezTo>
                  <a:lnTo>
                    <a:pt x="848" y="939"/>
                  </a:lnTo>
                  <a:cubicBezTo>
                    <a:pt x="840" y="939"/>
                    <a:pt x="840" y="939"/>
                    <a:pt x="833" y="939"/>
                  </a:cubicBezTo>
                  <a:cubicBezTo>
                    <a:pt x="833" y="932"/>
                    <a:pt x="779" y="894"/>
                    <a:pt x="771" y="886"/>
                  </a:cubicBezTo>
                  <a:cubicBezTo>
                    <a:pt x="748" y="840"/>
                    <a:pt x="764" y="810"/>
                    <a:pt x="748" y="764"/>
                  </a:cubicBezTo>
                  <a:cubicBezTo>
                    <a:pt x="748" y="741"/>
                    <a:pt x="741" y="710"/>
                    <a:pt x="726" y="695"/>
                  </a:cubicBezTo>
                  <a:cubicBezTo>
                    <a:pt x="718" y="687"/>
                    <a:pt x="687" y="665"/>
                    <a:pt x="680" y="649"/>
                  </a:cubicBezTo>
                  <a:cubicBezTo>
                    <a:pt x="680" y="649"/>
                    <a:pt x="672" y="642"/>
                    <a:pt x="664" y="642"/>
                  </a:cubicBezTo>
                  <a:lnTo>
                    <a:pt x="657" y="642"/>
                  </a:lnTo>
                  <a:cubicBezTo>
                    <a:pt x="657" y="634"/>
                    <a:pt x="664" y="581"/>
                    <a:pt x="649" y="573"/>
                  </a:cubicBezTo>
                  <a:cubicBezTo>
                    <a:pt x="641" y="558"/>
                    <a:pt x="619" y="550"/>
                    <a:pt x="619" y="535"/>
                  </a:cubicBezTo>
                  <a:cubicBezTo>
                    <a:pt x="611" y="527"/>
                    <a:pt x="603" y="520"/>
                    <a:pt x="603" y="520"/>
                  </a:cubicBezTo>
                  <a:cubicBezTo>
                    <a:pt x="596" y="512"/>
                    <a:pt x="580" y="466"/>
                    <a:pt x="580" y="458"/>
                  </a:cubicBezTo>
                  <a:cubicBezTo>
                    <a:pt x="588" y="458"/>
                    <a:pt x="588" y="458"/>
                    <a:pt x="588" y="458"/>
                  </a:cubicBezTo>
                  <a:cubicBezTo>
                    <a:pt x="626" y="458"/>
                    <a:pt x="672" y="466"/>
                    <a:pt x="710" y="466"/>
                  </a:cubicBezTo>
                  <a:cubicBezTo>
                    <a:pt x="733" y="435"/>
                    <a:pt x="748" y="382"/>
                    <a:pt x="779" y="344"/>
                  </a:cubicBezTo>
                  <a:cubicBezTo>
                    <a:pt x="794" y="328"/>
                    <a:pt x="817" y="321"/>
                    <a:pt x="833" y="306"/>
                  </a:cubicBezTo>
                  <a:cubicBezTo>
                    <a:pt x="848" y="275"/>
                    <a:pt x="848" y="275"/>
                    <a:pt x="848" y="245"/>
                  </a:cubicBezTo>
                  <a:lnTo>
                    <a:pt x="848" y="237"/>
                  </a:lnTo>
                  <a:cubicBezTo>
                    <a:pt x="855" y="237"/>
                    <a:pt x="863" y="229"/>
                    <a:pt x="863" y="229"/>
                  </a:cubicBezTo>
                  <a:cubicBezTo>
                    <a:pt x="871" y="222"/>
                    <a:pt x="886" y="199"/>
                    <a:pt x="886" y="191"/>
                  </a:cubicBezTo>
                  <a:cubicBezTo>
                    <a:pt x="955" y="191"/>
                    <a:pt x="916" y="138"/>
                    <a:pt x="962" y="130"/>
                  </a:cubicBezTo>
                  <a:cubicBezTo>
                    <a:pt x="970" y="115"/>
                    <a:pt x="970" y="84"/>
                    <a:pt x="978" y="76"/>
                  </a:cubicBezTo>
                  <a:cubicBezTo>
                    <a:pt x="978" y="69"/>
                    <a:pt x="978" y="61"/>
                    <a:pt x="978" y="53"/>
                  </a:cubicBezTo>
                  <a:lnTo>
                    <a:pt x="985" y="46"/>
                  </a:lnTo>
                  <a:cubicBezTo>
                    <a:pt x="993" y="38"/>
                    <a:pt x="1000" y="31"/>
                    <a:pt x="1008" y="31"/>
                  </a:cubicBezTo>
                  <a:cubicBezTo>
                    <a:pt x="1008" y="23"/>
                    <a:pt x="1016" y="23"/>
                    <a:pt x="1016" y="23"/>
                  </a:cubicBezTo>
                  <a:cubicBezTo>
                    <a:pt x="1023" y="23"/>
                    <a:pt x="1031" y="15"/>
                    <a:pt x="1031" y="15"/>
                  </a:cubicBezTo>
                  <a:cubicBezTo>
                    <a:pt x="1046" y="0"/>
                    <a:pt x="1046" y="0"/>
                    <a:pt x="1046" y="0"/>
                  </a:cubicBezTo>
                  <a:lnTo>
                    <a:pt x="1046" y="0"/>
                  </a:lnTo>
                  <a:cubicBezTo>
                    <a:pt x="1069" y="46"/>
                    <a:pt x="1100" y="92"/>
                    <a:pt x="1123" y="130"/>
                  </a:cubicBezTo>
                  <a:cubicBezTo>
                    <a:pt x="1191" y="260"/>
                    <a:pt x="1306" y="306"/>
                    <a:pt x="1428" y="351"/>
                  </a:cubicBezTo>
                  <a:cubicBezTo>
                    <a:pt x="1482" y="367"/>
                    <a:pt x="1421" y="390"/>
                    <a:pt x="1421" y="413"/>
                  </a:cubicBezTo>
                  <a:cubicBezTo>
                    <a:pt x="1421" y="413"/>
                    <a:pt x="1497" y="504"/>
                    <a:pt x="1512" y="512"/>
                  </a:cubicBezTo>
                  <a:cubicBezTo>
                    <a:pt x="1566" y="542"/>
                    <a:pt x="1596" y="542"/>
                    <a:pt x="1635" y="611"/>
                  </a:cubicBezTo>
                  <a:cubicBezTo>
                    <a:pt x="1657" y="665"/>
                    <a:pt x="1673" y="672"/>
                    <a:pt x="1673" y="733"/>
                  </a:cubicBezTo>
                  <a:cubicBezTo>
                    <a:pt x="1673" y="779"/>
                    <a:pt x="1711" y="802"/>
                    <a:pt x="1711" y="840"/>
                  </a:cubicBezTo>
                  <a:cubicBezTo>
                    <a:pt x="1711" y="886"/>
                    <a:pt x="1749" y="871"/>
                    <a:pt x="1749" y="932"/>
                  </a:cubicBezTo>
                  <a:cubicBezTo>
                    <a:pt x="1741" y="985"/>
                    <a:pt x="1787" y="1092"/>
                    <a:pt x="1749" y="1138"/>
                  </a:cubicBezTo>
                  <a:cubicBezTo>
                    <a:pt x="1657" y="1253"/>
                    <a:pt x="1833" y="1329"/>
                    <a:pt x="1818" y="1367"/>
                  </a:cubicBezTo>
                  <a:cubicBezTo>
                    <a:pt x="1772" y="1444"/>
                    <a:pt x="1810" y="1581"/>
                    <a:pt x="1856" y="1650"/>
                  </a:cubicBezTo>
                  <a:cubicBezTo>
                    <a:pt x="1856" y="1673"/>
                    <a:pt x="1871" y="1696"/>
                    <a:pt x="1871" y="1719"/>
                  </a:cubicBezTo>
                  <a:cubicBezTo>
                    <a:pt x="1887" y="1749"/>
                    <a:pt x="1841" y="1772"/>
                    <a:pt x="1856" y="1818"/>
                  </a:cubicBezTo>
                  <a:cubicBezTo>
                    <a:pt x="1940" y="2024"/>
                    <a:pt x="1940" y="2024"/>
                    <a:pt x="1940" y="2024"/>
                  </a:cubicBezTo>
                  <a:cubicBezTo>
                    <a:pt x="1955" y="2047"/>
                    <a:pt x="1963" y="2078"/>
                    <a:pt x="1971" y="2101"/>
                  </a:cubicBezTo>
                  <a:lnTo>
                    <a:pt x="1971" y="2101"/>
                  </a:lnTo>
                  <a:cubicBezTo>
                    <a:pt x="1948" y="2108"/>
                    <a:pt x="1955" y="2101"/>
                    <a:pt x="1932" y="2116"/>
                  </a:cubicBezTo>
                  <a:cubicBezTo>
                    <a:pt x="1917" y="2123"/>
                    <a:pt x="1925" y="2139"/>
                    <a:pt x="1909" y="2154"/>
                  </a:cubicBezTo>
                  <a:cubicBezTo>
                    <a:pt x="1902" y="2162"/>
                    <a:pt x="1894" y="2169"/>
                    <a:pt x="1879" y="2169"/>
                  </a:cubicBezTo>
                  <a:cubicBezTo>
                    <a:pt x="1864" y="2177"/>
                    <a:pt x="1848" y="2162"/>
                    <a:pt x="1833" y="2154"/>
                  </a:cubicBezTo>
                  <a:cubicBezTo>
                    <a:pt x="1810" y="2154"/>
                    <a:pt x="1795" y="2162"/>
                    <a:pt x="1772" y="2162"/>
                  </a:cubicBezTo>
                  <a:cubicBezTo>
                    <a:pt x="1764" y="2162"/>
                    <a:pt x="1749" y="2146"/>
                    <a:pt x="1741" y="2146"/>
                  </a:cubicBezTo>
                  <a:cubicBezTo>
                    <a:pt x="1719" y="2139"/>
                    <a:pt x="1703" y="2139"/>
                    <a:pt x="1688" y="2139"/>
                  </a:cubicBezTo>
                  <a:lnTo>
                    <a:pt x="1688" y="2139"/>
                  </a:lnTo>
                  <a:cubicBezTo>
                    <a:pt x="1673" y="2123"/>
                    <a:pt x="1665" y="2093"/>
                    <a:pt x="1650" y="2093"/>
                  </a:cubicBezTo>
                  <a:cubicBezTo>
                    <a:pt x="1619" y="2093"/>
                    <a:pt x="1589" y="2108"/>
                    <a:pt x="1573" y="2139"/>
                  </a:cubicBezTo>
                  <a:cubicBezTo>
                    <a:pt x="1558" y="2154"/>
                    <a:pt x="1596" y="2185"/>
                    <a:pt x="1589" y="2208"/>
                  </a:cubicBezTo>
                  <a:cubicBezTo>
                    <a:pt x="1573" y="2231"/>
                    <a:pt x="1535" y="2223"/>
                    <a:pt x="1512" y="2246"/>
                  </a:cubicBezTo>
                  <a:cubicBezTo>
                    <a:pt x="1497" y="2276"/>
                    <a:pt x="1489" y="2322"/>
                    <a:pt x="1482" y="236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29" name="Freeform 117">
              <a:extLst>
                <a:ext uri="{FF2B5EF4-FFF2-40B4-BE49-F238E27FC236}">
                  <a16:creationId xmlns:a16="http://schemas.microsoft.com/office/drawing/2014/main" id="{A908A9A8-8856-406E-92D1-49F5D9D94DF8}"/>
                </a:ext>
              </a:extLst>
            </p:cNvPr>
            <p:cNvSpPr>
              <a:spLocks noChangeArrowheads="1"/>
            </p:cNvSpPr>
            <p:nvPr/>
          </p:nvSpPr>
          <p:spPr bwMode="auto">
            <a:xfrm>
              <a:off x="7075028" y="5759450"/>
              <a:ext cx="134928" cy="139700"/>
            </a:xfrm>
            <a:custGeom>
              <a:avLst/>
              <a:gdLst>
                <a:gd name="T0" fmla="*/ 336 w 375"/>
                <a:gd name="T1" fmla="*/ 0 h 390"/>
                <a:gd name="T2" fmla="*/ 336 w 375"/>
                <a:gd name="T3" fmla="*/ 0 h 390"/>
                <a:gd name="T4" fmla="*/ 222 w 375"/>
                <a:gd name="T5" fmla="*/ 38 h 390"/>
                <a:gd name="T6" fmla="*/ 99 w 375"/>
                <a:gd name="T7" fmla="*/ 30 h 390"/>
                <a:gd name="T8" fmla="*/ 99 w 375"/>
                <a:gd name="T9" fmla="*/ 30 h 390"/>
                <a:gd name="T10" fmla="*/ 23 w 375"/>
                <a:gd name="T11" fmla="*/ 38 h 390"/>
                <a:gd name="T12" fmla="*/ 23 w 375"/>
                <a:gd name="T13" fmla="*/ 168 h 390"/>
                <a:gd name="T14" fmla="*/ 23 w 375"/>
                <a:gd name="T15" fmla="*/ 168 h 390"/>
                <a:gd name="T16" fmla="*/ 38 w 375"/>
                <a:gd name="T17" fmla="*/ 183 h 390"/>
                <a:gd name="T18" fmla="*/ 99 w 375"/>
                <a:gd name="T19" fmla="*/ 190 h 390"/>
                <a:gd name="T20" fmla="*/ 122 w 375"/>
                <a:gd name="T21" fmla="*/ 305 h 390"/>
                <a:gd name="T22" fmla="*/ 137 w 375"/>
                <a:gd name="T23" fmla="*/ 381 h 390"/>
                <a:gd name="T24" fmla="*/ 229 w 375"/>
                <a:gd name="T25" fmla="*/ 374 h 390"/>
                <a:gd name="T26" fmla="*/ 244 w 375"/>
                <a:gd name="T27" fmla="*/ 336 h 390"/>
                <a:gd name="T28" fmla="*/ 252 w 375"/>
                <a:gd name="T29" fmla="*/ 267 h 390"/>
                <a:gd name="T30" fmla="*/ 305 w 375"/>
                <a:gd name="T31" fmla="*/ 244 h 390"/>
                <a:gd name="T32" fmla="*/ 374 w 375"/>
                <a:gd name="T33" fmla="*/ 213 h 390"/>
                <a:gd name="T34" fmla="*/ 374 w 375"/>
                <a:gd name="T35" fmla="*/ 213 h 390"/>
                <a:gd name="T36" fmla="*/ 336 w 375"/>
                <a:gd name="T37" fmla="*/ 38 h 390"/>
                <a:gd name="T38" fmla="*/ 336 w 375"/>
                <a:gd name="T39"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5" h="390">
                  <a:moveTo>
                    <a:pt x="336" y="0"/>
                  </a:moveTo>
                  <a:lnTo>
                    <a:pt x="336" y="0"/>
                  </a:lnTo>
                  <a:cubicBezTo>
                    <a:pt x="298" y="15"/>
                    <a:pt x="267" y="30"/>
                    <a:pt x="222" y="38"/>
                  </a:cubicBezTo>
                  <a:cubicBezTo>
                    <a:pt x="183" y="38"/>
                    <a:pt x="145" y="30"/>
                    <a:pt x="99" y="30"/>
                  </a:cubicBezTo>
                  <a:lnTo>
                    <a:pt x="99" y="30"/>
                  </a:lnTo>
                  <a:cubicBezTo>
                    <a:pt x="76" y="30"/>
                    <a:pt x="38" y="15"/>
                    <a:pt x="23" y="38"/>
                  </a:cubicBezTo>
                  <a:cubicBezTo>
                    <a:pt x="0" y="76"/>
                    <a:pt x="23" y="122"/>
                    <a:pt x="23" y="168"/>
                  </a:cubicBezTo>
                  <a:lnTo>
                    <a:pt x="23" y="168"/>
                  </a:lnTo>
                  <a:cubicBezTo>
                    <a:pt x="30" y="175"/>
                    <a:pt x="30" y="183"/>
                    <a:pt x="38" y="183"/>
                  </a:cubicBezTo>
                  <a:cubicBezTo>
                    <a:pt x="61" y="190"/>
                    <a:pt x="76" y="183"/>
                    <a:pt x="99" y="190"/>
                  </a:cubicBezTo>
                  <a:cubicBezTo>
                    <a:pt x="99" y="190"/>
                    <a:pt x="122" y="298"/>
                    <a:pt x="122" y="305"/>
                  </a:cubicBezTo>
                  <a:cubicBezTo>
                    <a:pt x="122" y="313"/>
                    <a:pt x="137" y="381"/>
                    <a:pt x="137" y="381"/>
                  </a:cubicBezTo>
                  <a:cubicBezTo>
                    <a:pt x="168" y="381"/>
                    <a:pt x="199" y="389"/>
                    <a:pt x="229" y="374"/>
                  </a:cubicBezTo>
                  <a:cubicBezTo>
                    <a:pt x="244" y="374"/>
                    <a:pt x="244" y="351"/>
                    <a:pt x="244" y="336"/>
                  </a:cubicBezTo>
                  <a:cubicBezTo>
                    <a:pt x="252" y="313"/>
                    <a:pt x="237" y="282"/>
                    <a:pt x="252" y="267"/>
                  </a:cubicBezTo>
                  <a:cubicBezTo>
                    <a:pt x="260" y="244"/>
                    <a:pt x="290" y="252"/>
                    <a:pt x="305" y="244"/>
                  </a:cubicBezTo>
                  <a:cubicBezTo>
                    <a:pt x="336" y="236"/>
                    <a:pt x="344" y="229"/>
                    <a:pt x="374" y="213"/>
                  </a:cubicBezTo>
                  <a:lnTo>
                    <a:pt x="374" y="213"/>
                  </a:lnTo>
                  <a:cubicBezTo>
                    <a:pt x="351" y="168"/>
                    <a:pt x="336" y="76"/>
                    <a:pt x="336" y="38"/>
                  </a:cubicBezTo>
                  <a:cubicBezTo>
                    <a:pt x="336" y="30"/>
                    <a:pt x="336" y="15"/>
                    <a:pt x="336"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30" name="Freeform 118">
              <a:extLst>
                <a:ext uri="{FF2B5EF4-FFF2-40B4-BE49-F238E27FC236}">
                  <a16:creationId xmlns:a16="http://schemas.microsoft.com/office/drawing/2014/main" id="{261133EA-91A5-4FA5-ABA2-BA3B108C21BC}"/>
                </a:ext>
              </a:extLst>
            </p:cNvPr>
            <p:cNvSpPr>
              <a:spLocks noChangeArrowheads="1"/>
            </p:cNvSpPr>
            <p:nvPr/>
          </p:nvSpPr>
          <p:spPr bwMode="auto">
            <a:xfrm>
              <a:off x="6644842" y="5781676"/>
              <a:ext cx="623847" cy="449263"/>
            </a:xfrm>
            <a:custGeom>
              <a:avLst/>
              <a:gdLst>
                <a:gd name="T0" fmla="*/ 61 w 1735"/>
                <a:gd name="T1" fmla="*/ 336 h 1246"/>
                <a:gd name="T2" fmla="*/ 222 w 1735"/>
                <a:gd name="T3" fmla="*/ 359 h 1246"/>
                <a:gd name="T4" fmla="*/ 291 w 1735"/>
                <a:gd name="T5" fmla="*/ 298 h 1246"/>
                <a:gd name="T6" fmla="*/ 329 w 1735"/>
                <a:gd name="T7" fmla="*/ 214 h 1246"/>
                <a:gd name="T8" fmla="*/ 489 w 1735"/>
                <a:gd name="T9" fmla="*/ 191 h 1246"/>
                <a:gd name="T10" fmla="*/ 642 w 1735"/>
                <a:gd name="T11" fmla="*/ 175 h 1246"/>
                <a:gd name="T12" fmla="*/ 734 w 1735"/>
                <a:gd name="T13" fmla="*/ 175 h 1246"/>
                <a:gd name="T14" fmla="*/ 810 w 1735"/>
                <a:gd name="T15" fmla="*/ 38 h 1246"/>
                <a:gd name="T16" fmla="*/ 902 w 1735"/>
                <a:gd name="T17" fmla="*/ 30 h 1246"/>
                <a:gd name="T18" fmla="*/ 955 w 1735"/>
                <a:gd name="T19" fmla="*/ 7 h 1246"/>
                <a:gd name="T20" fmla="*/ 1039 w 1735"/>
                <a:gd name="T21" fmla="*/ 30 h 1246"/>
                <a:gd name="T22" fmla="*/ 1077 w 1735"/>
                <a:gd name="T23" fmla="*/ 68 h 1246"/>
                <a:gd name="T24" fmla="*/ 1161 w 1735"/>
                <a:gd name="T25" fmla="*/ 46 h 1246"/>
                <a:gd name="T26" fmla="*/ 1215 w 1735"/>
                <a:gd name="T27" fmla="*/ 107 h 1246"/>
                <a:gd name="T28" fmla="*/ 1230 w 1735"/>
                <a:gd name="T29" fmla="*/ 122 h 1246"/>
                <a:gd name="T30" fmla="*/ 1314 w 1735"/>
                <a:gd name="T31" fmla="*/ 244 h 1246"/>
                <a:gd name="T32" fmla="*/ 1421 w 1735"/>
                <a:gd name="T33" fmla="*/ 313 h 1246"/>
                <a:gd name="T34" fmla="*/ 1444 w 1735"/>
                <a:gd name="T35" fmla="*/ 206 h 1246"/>
                <a:gd name="T36" fmla="*/ 1566 w 1735"/>
                <a:gd name="T37" fmla="*/ 152 h 1246"/>
                <a:gd name="T38" fmla="*/ 1581 w 1735"/>
                <a:gd name="T39" fmla="*/ 175 h 1246"/>
                <a:gd name="T40" fmla="*/ 1734 w 1735"/>
                <a:gd name="T41" fmla="*/ 481 h 1246"/>
                <a:gd name="T42" fmla="*/ 1643 w 1735"/>
                <a:gd name="T43" fmla="*/ 512 h 1246"/>
                <a:gd name="T44" fmla="*/ 1536 w 1735"/>
                <a:gd name="T45" fmla="*/ 672 h 1246"/>
                <a:gd name="T46" fmla="*/ 1490 w 1735"/>
                <a:gd name="T47" fmla="*/ 741 h 1246"/>
                <a:gd name="T48" fmla="*/ 1398 w 1735"/>
                <a:gd name="T49" fmla="*/ 817 h 1246"/>
                <a:gd name="T50" fmla="*/ 1406 w 1735"/>
                <a:gd name="T51" fmla="*/ 863 h 1246"/>
                <a:gd name="T52" fmla="*/ 1314 w 1735"/>
                <a:gd name="T53" fmla="*/ 848 h 1246"/>
                <a:gd name="T54" fmla="*/ 1207 w 1735"/>
                <a:gd name="T55" fmla="*/ 909 h 1246"/>
                <a:gd name="T56" fmla="*/ 1047 w 1735"/>
                <a:gd name="T57" fmla="*/ 817 h 1246"/>
                <a:gd name="T58" fmla="*/ 993 w 1735"/>
                <a:gd name="T59" fmla="*/ 901 h 1246"/>
                <a:gd name="T60" fmla="*/ 1009 w 1735"/>
                <a:gd name="T61" fmla="*/ 1023 h 1246"/>
                <a:gd name="T62" fmla="*/ 886 w 1735"/>
                <a:gd name="T63" fmla="*/ 1031 h 1246"/>
                <a:gd name="T64" fmla="*/ 772 w 1735"/>
                <a:gd name="T65" fmla="*/ 1115 h 1246"/>
                <a:gd name="T66" fmla="*/ 596 w 1735"/>
                <a:gd name="T67" fmla="*/ 1245 h 1246"/>
                <a:gd name="T68" fmla="*/ 466 w 1735"/>
                <a:gd name="T69" fmla="*/ 1161 h 1246"/>
                <a:gd name="T70" fmla="*/ 283 w 1735"/>
                <a:gd name="T71" fmla="*/ 1222 h 1246"/>
                <a:gd name="T72" fmla="*/ 291 w 1735"/>
                <a:gd name="T73" fmla="*/ 1107 h 1246"/>
                <a:gd name="T74" fmla="*/ 237 w 1735"/>
                <a:gd name="T75" fmla="*/ 1016 h 1246"/>
                <a:gd name="T76" fmla="*/ 84 w 1735"/>
                <a:gd name="T77" fmla="*/ 863 h 1246"/>
                <a:gd name="T78" fmla="*/ 100 w 1735"/>
                <a:gd name="T79" fmla="*/ 710 h 1246"/>
                <a:gd name="T80" fmla="*/ 39 w 1735"/>
                <a:gd name="T81" fmla="*/ 649 h 1246"/>
                <a:gd name="T82" fmla="*/ 31 w 1735"/>
                <a:gd name="T83" fmla="*/ 550 h 1246"/>
                <a:gd name="T84" fmla="*/ 46 w 1735"/>
                <a:gd name="T85" fmla="*/ 427 h 1246"/>
                <a:gd name="T86" fmla="*/ 61 w 1735"/>
                <a:gd name="T87" fmla="*/ 336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35" h="1246">
                  <a:moveTo>
                    <a:pt x="61" y="336"/>
                  </a:moveTo>
                  <a:lnTo>
                    <a:pt x="61" y="336"/>
                  </a:lnTo>
                  <a:cubicBezTo>
                    <a:pt x="84" y="336"/>
                    <a:pt x="107" y="320"/>
                    <a:pt x="138" y="320"/>
                  </a:cubicBezTo>
                  <a:cubicBezTo>
                    <a:pt x="168" y="328"/>
                    <a:pt x="191" y="351"/>
                    <a:pt x="222" y="359"/>
                  </a:cubicBezTo>
                  <a:cubicBezTo>
                    <a:pt x="222" y="359"/>
                    <a:pt x="237" y="290"/>
                    <a:pt x="245" y="290"/>
                  </a:cubicBezTo>
                  <a:cubicBezTo>
                    <a:pt x="253" y="290"/>
                    <a:pt x="291" y="298"/>
                    <a:pt x="291" y="298"/>
                  </a:cubicBezTo>
                  <a:cubicBezTo>
                    <a:pt x="298" y="282"/>
                    <a:pt x="314" y="275"/>
                    <a:pt x="321" y="260"/>
                  </a:cubicBezTo>
                  <a:cubicBezTo>
                    <a:pt x="329" y="244"/>
                    <a:pt x="321" y="221"/>
                    <a:pt x="329" y="214"/>
                  </a:cubicBezTo>
                  <a:cubicBezTo>
                    <a:pt x="359" y="198"/>
                    <a:pt x="390" y="221"/>
                    <a:pt x="420" y="214"/>
                  </a:cubicBezTo>
                  <a:cubicBezTo>
                    <a:pt x="443" y="214"/>
                    <a:pt x="466" y="206"/>
                    <a:pt x="489" y="191"/>
                  </a:cubicBezTo>
                  <a:cubicBezTo>
                    <a:pt x="512" y="183"/>
                    <a:pt x="528" y="145"/>
                    <a:pt x="558" y="137"/>
                  </a:cubicBezTo>
                  <a:cubicBezTo>
                    <a:pt x="589" y="137"/>
                    <a:pt x="619" y="160"/>
                    <a:pt x="642" y="175"/>
                  </a:cubicBezTo>
                  <a:cubicBezTo>
                    <a:pt x="657" y="183"/>
                    <a:pt x="665" y="214"/>
                    <a:pt x="680" y="214"/>
                  </a:cubicBezTo>
                  <a:cubicBezTo>
                    <a:pt x="703" y="214"/>
                    <a:pt x="726" y="198"/>
                    <a:pt x="734" y="175"/>
                  </a:cubicBezTo>
                  <a:cubicBezTo>
                    <a:pt x="757" y="152"/>
                    <a:pt x="757" y="114"/>
                    <a:pt x="772" y="84"/>
                  </a:cubicBezTo>
                  <a:cubicBezTo>
                    <a:pt x="787" y="68"/>
                    <a:pt x="803" y="53"/>
                    <a:pt x="810" y="38"/>
                  </a:cubicBezTo>
                  <a:lnTo>
                    <a:pt x="810" y="38"/>
                  </a:lnTo>
                  <a:cubicBezTo>
                    <a:pt x="841" y="38"/>
                    <a:pt x="879" y="38"/>
                    <a:pt x="902" y="30"/>
                  </a:cubicBezTo>
                  <a:cubicBezTo>
                    <a:pt x="917" y="30"/>
                    <a:pt x="917" y="7"/>
                    <a:pt x="925" y="7"/>
                  </a:cubicBezTo>
                  <a:cubicBezTo>
                    <a:pt x="932" y="0"/>
                    <a:pt x="947" y="0"/>
                    <a:pt x="955" y="7"/>
                  </a:cubicBezTo>
                  <a:cubicBezTo>
                    <a:pt x="963" y="15"/>
                    <a:pt x="970" y="30"/>
                    <a:pt x="986" y="30"/>
                  </a:cubicBezTo>
                  <a:cubicBezTo>
                    <a:pt x="1001" y="38"/>
                    <a:pt x="1024" y="23"/>
                    <a:pt x="1039" y="30"/>
                  </a:cubicBezTo>
                  <a:cubicBezTo>
                    <a:pt x="1055" y="38"/>
                    <a:pt x="1047" y="53"/>
                    <a:pt x="1055" y="61"/>
                  </a:cubicBezTo>
                  <a:cubicBezTo>
                    <a:pt x="1062" y="68"/>
                    <a:pt x="1070" y="61"/>
                    <a:pt x="1077" y="68"/>
                  </a:cubicBezTo>
                  <a:cubicBezTo>
                    <a:pt x="1085" y="76"/>
                    <a:pt x="1077" y="107"/>
                    <a:pt x="1093" y="107"/>
                  </a:cubicBezTo>
                  <a:cubicBezTo>
                    <a:pt x="1123" y="99"/>
                    <a:pt x="1131" y="46"/>
                    <a:pt x="1161" y="46"/>
                  </a:cubicBezTo>
                  <a:cubicBezTo>
                    <a:pt x="1184" y="46"/>
                    <a:pt x="1161" y="91"/>
                    <a:pt x="1177" y="107"/>
                  </a:cubicBezTo>
                  <a:cubicBezTo>
                    <a:pt x="1184" y="114"/>
                    <a:pt x="1200" y="107"/>
                    <a:pt x="1215" y="107"/>
                  </a:cubicBezTo>
                  <a:lnTo>
                    <a:pt x="1215" y="107"/>
                  </a:lnTo>
                  <a:cubicBezTo>
                    <a:pt x="1222" y="114"/>
                    <a:pt x="1222" y="122"/>
                    <a:pt x="1230" y="122"/>
                  </a:cubicBezTo>
                  <a:cubicBezTo>
                    <a:pt x="1253" y="129"/>
                    <a:pt x="1268" y="122"/>
                    <a:pt x="1291" y="129"/>
                  </a:cubicBezTo>
                  <a:cubicBezTo>
                    <a:pt x="1291" y="129"/>
                    <a:pt x="1314" y="237"/>
                    <a:pt x="1314" y="244"/>
                  </a:cubicBezTo>
                  <a:cubicBezTo>
                    <a:pt x="1314" y="252"/>
                    <a:pt x="1329" y="320"/>
                    <a:pt x="1329" y="320"/>
                  </a:cubicBezTo>
                  <a:cubicBezTo>
                    <a:pt x="1360" y="320"/>
                    <a:pt x="1391" y="328"/>
                    <a:pt x="1421" y="313"/>
                  </a:cubicBezTo>
                  <a:cubicBezTo>
                    <a:pt x="1436" y="313"/>
                    <a:pt x="1436" y="290"/>
                    <a:pt x="1436" y="275"/>
                  </a:cubicBezTo>
                  <a:cubicBezTo>
                    <a:pt x="1444" y="252"/>
                    <a:pt x="1429" y="221"/>
                    <a:pt x="1444" y="206"/>
                  </a:cubicBezTo>
                  <a:cubicBezTo>
                    <a:pt x="1452" y="183"/>
                    <a:pt x="1482" y="191"/>
                    <a:pt x="1497" y="183"/>
                  </a:cubicBezTo>
                  <a:cubicBezTo>
                    <a:pt x="1528" y="175"/>
                    <a:pt x="1536" y="168"/>
                    <a:pt x="1566" y="152"/>
                  </a:cubicBezTo>
                  <a:lnTo>
                    <a:pt x="1566" y="152"/>
                  </a:lnTo>
                  <a:cubicBezTo>
                    <a:pt x="1574" y="160"/>
                    <a:pt x="1574" y="168"/>
                    <a:pt x="1581" y="175"/>
                  </a:cubicBezTo>
                  <a:cubicBezTo>
                    <a:pt x="1574" y="229"/>
                    <a:pt x="1612" y="343"/>
                    <a:pt x="1643" y="389"/>
                  </a:cubicBezTo>
                  <a:cubicBezTo>
                    <a:pt x="1650" y="412"/>
                    <a:pt x="1696" y="450"/>
                    <a:pt x="1734" y="481"/>
                  </a:cubicBezTo>
                  <a:lnTo>
                    <a:pt x="1734" y="481"/>
                  </a:lnTo>
                  <a:cubicBezTo>
                    <a:pt x="1704" y="489"/>
                    <a:pt x="1673" y="489"/>
                    <a:pt x="1643" y="512"/>
                  </a:cubicBezTo>
                  <a:cubicBezTo>
                    <a:pt x="1612" y="534"/>
                    <a:pt x="1574" y="565"/>
                    <a:pt x="1551" y="596"/>
                  </a:cubicBezTo>
                  <a:cubicBezTo>
                    <a:pt x="1543" y="618"/>
                    <a:pt x="1543" y="649"/>
                    <a:pt x="1536" y="672"/>
                  </a:cubicBezTo>
                  <a:cubicBezTo>
                    <a:pt x="1528" y="695"/>
                    <a:pt x="1505" y="718"/>
                    <a:pt x="1490" y="741"/>
                  </a:cubicBezTo>
                  <a:lnTo>
                    <a:pt x="1490" y="741"/>
                  </a:lnTo>
                  <a:cubicBezTo>
                    <a:pt x="1482" y="756"/>
                    <a:pt x="1490" y="786"/>
                    <a:pt x="1467" y="802"/>
                  </a:cubicBezTo>
                  <a:cubicBezTo>
                    <a:pt x="1452" y="817"/>
                    <a:pt x="1414" y="802"/>
                    <a:pt x="1398" y="817"/>
                  </a:cubicBezTo>
                  <a:cubicBezTo>
                    <a:pt x="1383" y="832"/>
                    <a:pt x="1406" y="848"/>
                    <a:pt x="1406" y="863"/>
                  </a:cubicBezTo>
                  <a:lnTo>
                    <a:pt x="1406" y="863"/>
                  </a:lnTo>
                  <a:cubicBezTo>
                    <a:pt x="1398" y="871"/>
                    <a:pt x="1383" y="878"/>
                    <a:pt x="1375" y="878"/>
                  </a:cubicBezTo>
                  <a:cubicBezTo>
                    <a:pt x="1352" y="871"/>
                    <a:pt x="1337" y="848"/>
                    <a:pt x="1314" y="848"/>
                  </a:cubicBezTo>
                  <a:cubicBezTo>
                    <a:pt x="1284" y="848"/>
                    <a:pt x="1253" y="863"/>
                    <a:pt x="1230" y="878"/>
                  </a:cubicBezTo>
                  <a:cubicBezTo>
                    <a:pt x="1215" y="878"/>
                    <a:pt x="1215" y="916"/>
                    <a:pt x="1207" y="909"/>
                  </a:cubicBezTo>
                  <a:cubicBezTo>
                    <a:pt x="1169" y="886"/>
                    <a:pt x="1169" y="832"/>
                    <a:pt x="1131" y="817"/>
                  </a:cubicBezTo>
                  <a:cubicBezTo>
                    <a:pt x="1108" y="802"/>
                    <a:pt x="1070" y="802"/>
                    <a:pt x="1047" y="817"/>
                  </a:cubicBezTo>
                  <a:cubicBezTo>
                    <a:pt x="1024" y="832"/>
                    <a:pt x="1047" y="863"/>
                    <a:pt x="1032" y="886"/>
                  </a:cubicBezTo>
                  <a:cubicBezTo>
                    <a:pt x="1032" y="893"/>
                    <a:pt x="1001" y="893"/>
                    <a:pt x="993" y="901"/>
                  </a:cubicBezTo>
                  <a:cubicBezTo>
                    <a:pt x="986" y="939"/>
                    <a:pt x="1001" y="985"/>
                    <a:pt x="1009" y="1023"/>
                  </a:cubicBezTo>
                  <a:lnTo>
                    <a:pt x="1009" y="1023"/>
                  </a:lnTo>
                  <a:cubicBezTo>
                    <a:pt x="986" y="1023"/>
                    <a:pt x="970" y="1031"/>
                    <a:pt x="955" y="1038"/>
                  </a:cubicBezTo>
                  <a:cubicBezTo>
                    <a:pt x="932" y="1038"/>
                    <a:pt x="902" y="1016"/>
                    <a:pt x="886" y="1031"/>
                  </a:cubicBezTo>
                  <a:cubicBezTo>
                    <a:pt x="856" y="1061"/>
                    <a:pt x="886" y="1123"/>
                    <a:pt x="848" y="1153"/>
                  </a:cubicBezTo>
                  <a:cubicBezTo>
                    <a:pt x="825" y="1168"/>
                    <a:pt x="803" y="1107"/>
                    <a:pt x="772" y="1115"/>
                  </a:cubicBezTo>
                  <a:cubicBezTo>
                    <a:pt x="749" y="1115"/>
                    <a:pt x="780" y="1161"/>
                    <a:pt x="764" y="1168"/>
                  </a:cubicBezTo>
                  <a:cubicBezTo>
                    <a:pt x="711" y="1207"/>
                    <a:pt x="650" y="1229"/>
                    <a:pt x="596" y="1245"/>
                  </a:cubicBezTo>
                  <a:cubicBezTo>
                    <a:pt x="581" y="1245"/>
                    <a:pt x="581" y="1222"/>
                    <a:pt x="573" y="1214"/>
                  </a:cubicBezTo>
                  <a:cubicBezTo>
                    <a:pt x="535" y="1191"/>
                    <a:pt x="505" y="1161"/>
                    <a:pt x="466" y="1161"/>
                  </a:cubicBezTo>
                  <a:cubicBezTo>
                    <a:pt x="436" y="1161"/>
                    <a:pt x="420" y="1199"/>
                    <a:pt x="390" y="1207"/>
                  </a:cubicBezTo>
                  <a:cubicBezTo>
                    <a:pt x="359" y="1222"/>
                    <a:pt x="314" y="1214"/>
                    <a:pt x="283" y="1222"/>
                  </a:cubicBezTo>
                  <a:lnTo>
                    <a:pt x="283" y="1222"/>
                  </a:lnTo>
                  <a:cubicBezTo>
                    <a:pt x="283" y="1184"/>
                    <a:pt x="291" y="1146"/>
                    <a:pt x="291" y="1107"/>
                  </a:cubicBezTo>
                  <a:cubicBezTo>
                    <a:pt x="291" y="1077"/>
                    <a:pt x="283" y="1038"/>
                    <a:pt x="268" y="1016"/>
                  </a:cubicBezTo>
                  <a:cubicBezTo>
                    <a:pt x="260" y="1000"/>
                    <a:pt x="245" y="1023"/>
                    <a:pt x="237" y="1016"/>
                  </a:cubicBezTo>
                  <a:cubicBezTo>
                    <a:pt x="230" y="1008"/>
                    <a:pt x="230" y="993"/>
                    <a:pt x="222" y="977"/>
                  </a:cubicBezTo>
                  <a:cubicBezTo>
                    <a:pt x="176" y="939"/>
                    <a:pt x="123" y="909"/>
                    <a:pt x="84" y="863"/>
                  </a:cubicBezTo>
                  <a:cubicBezTo>
                    <a:pt x="61" y="832"/>
                    <a:pt x="46" y="794"/>
                    <a:pt x="54" y="764"/>
                  </a:cubicBezTo>
                  <a:cubicBezTo>
                    <a:pt x="54" y="741"/>
                    <a:pt x="92" y="733"/>
                    <a:pt x="100" y="710"/>
                  </a:cubicBezTo>
                  <a:cubicBezTo>
                    <a:pt x="100" y="695"/>
                    <a:pt x="92" y="679"/>
                    <a:pt x="84" y="664"/>
                  </a:cubicBezTo>
                  <a:cubicBezTo>
                    <a:pt x="77" y="657"/>
                    <a:pt x="54" y="664"/>
                    <a:pt x="39" y="649"/>
                  </a:cubicBezTo>
                  <a:cubicBezTo>
                    <a:pt x="23" y="634"/>
                    <a:pt x="8" y="611"/>
                    <a:pt x="0" y="580"/>
                  </a:cubicBezTo>
                  <a:cubicBezTo>
                    <a:pt x="0" y="565"/>
                    <a:pt x="23" y="557"/>
                    <a:pt x="31" y="550"/>
                  </a:cubicBezTo>
                  <a:cubicBezTo>
                    <a:pt x="39" y="527"/>
                    <a:pt x="31" y="504"/>
                    <a:pt x="31" y="489"/>
                  </a:cubicBezTo>
                  <a:cubicBezTo>
                    <a:pt x="39" y="466"/>
                    <a:pt x="39" y="450"/>
                    <a:pt x="46" y="427"/>
                  </a:cubicBezTo>
                  <a:cubicBezTo>
                    <a:pt x="46" y="412"/>
                    <a:pt x="61" y="404"/>
                    <a:pt x="61" y="389"/>
                  </a:cubicBezTo>
                  <a:cubicBezTo>
                    <a:pt x="69" y="374"/>
                    <a:pt x="61" y="351"/>
                    <a:pt x="61" y="336"/>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31" name="Freeform 119">
              <a:extLst>
                <a:ext uri="{FF2B5EF4-FFF2-40B4-BE49-F238E27FC236}">
                  <a16:creationId xmlns:a16="http://schemas.microsoft.com/office/drawing/2014/main" id="{81E271AE-5700-4BDF-A75A-9E8984D8ABE8}"/>
                </a:ext>
              </a:extLst>
            </p:cNvPr>
            <p:cNvSpPr>
              <a:spLocks noChangeArrowheads="1"/>
            </p:cNvSpPr>
            <p:nvPr/>
          </p:nvSpPr>
          <p:spPr bwMode="auto">
            <a:xfrm>
              <a:off x="5897180" y="5508625"/>
              <a:ext cx="852431" cy="1144588"/>
            </a:xfrm>
            <a:custGeom>
              <a:avLst/>
              <a:gdLst>
                <a:gd name="T0" fmla="*/ 938 w 2368"/>
                <a:gd name="T1" fmla="*/ 520 h 3178"/>
                <a:gd name="T2" fmla="*/ 961 w 2368"/>
                <a:gd name="T3" fmla="*/ 611 h 3178"/>
                <a:gd name="T4" fmla="*/ 565 w 2368"/>
                <a:gd name="T5" fmla="*/ 680 h 3178"/>
                <a:gd name="T6" fmla="*/ 588 w 2368"/>
                <a:gd name="T7" fmla="*/ 733 h 3178"/>
                <a:gd name="T8" fmla="*/ 519 w 2368"/>
                <a:gd name="T9" fmla="*/ 794 h 3178"/>
                <a:gd name="T10" fmla="*/ 359 w 2368"/>
                <a:gd name="T11" fmla="*/ 1076 h 3178"/>
                <a:gd name="T12" fmla="*/ 137 w 2368"/>
                <a:gd name="T13" fmla="*/ 1443 h 3178"/>
                <a:gd name="T14" fmla="*/ 91 w 2368"/>
                <a:gd name="T15" fmla="*/ 1726 h 3178"/>
                <a:gd name="T16" fmla="*/ 107 w 2368"/>
                <a:gd name="T17" fmla="*/ 1932 h 3178"/>
                <a:gd name="T18" fmla="*/ 229 w 2368"/>
                <a:gd name="T19" fmla="*/ 2092 h 3178"/>
                <a:gd name="T20" fmla="*/ 359 w 2368"/>
                <a:gd name="T21" fmla="*/ 2413 h 3178"/>
                <a:gd name="T22" fmla="*/ 649 w 2368"/>
                <a:gd name="T23" fmla="*/ 2665 h 3178"/>
                <a:gd name="T24" fmla="*/ 778 w 2368"/>
                <a:gd name="T25" fmla="*/ 3070 h 3178"/>
                <a:gd name="T26" fmla="*/ 1045 w 2368"/>
                <a:gd name="T27" fmla="*/ 2810 h 3178"/>
                <a:gd name="T28" fmla="*/ 1236 w 2368"/>
                <a:gd name="T29" fmla="*/ 2688 h 3178"/>
                <a:gd name="T30" fmla="*/ 1251 w 2368"/>
                <a:gd name="T31" fmla="*/ 2742 h 3178"/>
                <a:gd name="T32" fmla="*/ 1366 w 2368"/>
                <a:gd name="T33" fmla="*/ 2673 h 3178"/>
                <a:gd name="T34" fmla="*/ 1488 w 2368"/>
                <a:gd name="T35" fmla="*/ 2742 h 3178"/>
                <a:gd name="T36" fmla="*/ 1626 w 2368"/>
                <a:gd name="T37" fmla="*/ 2665 h 3178"/>
                <a:gd name="T38" fmla="*/ 1817 w 2368"/>
                <a:gd name="T39" fmla="*/ 2612 h 3178"/>
                <a:gd name="T40" fmla="*/ 1916 w 2368"/>
                <a:gd name="T41" fmla="*/ 2619 h 3178"/>
                <a:gd name="T42" fmla="*/ 1992 w 2368"/>
                <a:gd name="T43" fmla="*/ 2596 h 3178"/>
                <a:gd name="T44" fmla="*/ 2099 w 2368"/>
                <a:gd name="T45" fmla="*/ 2566 h 3178"/>
                <a:gd name="T46" fmla="*/ 2122 w 2368"/>
                <a:gd name="T47" fmla="*/ 2321 h 3178"/>
                <a:gd name="T48" fmla="*/ 2115 w 2368"/>
                <a:gd name="T49" fmla="*/ 2199 h 3178"/>
                <a:gd name="T50" fmla="*/ 2137 w 2368"/>
                <a:gd name="T51" fmla="*/ 2115 h 3178"/>
                <a:gd name="T52" fmla="*/ 2222 w 2368"/>
                <a:gd name="T53" fmla="*/ 1993 h 3178"/>
                <a:gd name="T54" fmla="*/ 2359 w 2368"/>
                <a:gd name="T55" fmla="*/ 1978 h 3178"/>
                <a:gd name="T56" fmla="*/ 2367 w 2368"/>
                <a:gd name="T57" fmla="*/ 1863 h 3178"/>
                <a:gd name="T58" fmla="*/ 2313 w 2368"/>
                <a:gd name="T59" fmla="*/ 1772 h 3178"/>
                <a:gd name="T60" fmla="*/ 2160 w 2368"/>
                <a:gd name="T61" fmla="*/ 1619 h 3178"/>
                <a:gd name="T62" fmla="*/ 2176 w 2368"/>
                <a:gd name="T63" fmla="*/ 1466 h 3178"/>
                <a:gd name="T64" fmla="*/ 2115 w 2368"/>
                <a:gd name="T65" fmla="*/ 1405 h 3178"/>
                <a:gd name="T66" fmla="*/ 2107 w 2368"/>
                <a:gd name="T67" fmla="*/ 1306 h 3178"/>
                <a:gd name="T68" fmla="*/ 2122 w 2368"/>
                <a:gd name="T69" fmla="*/ 1183 h 3178"/>
                <a:gd name="T70" fmla="*/ 2137 w 2368"/>
                <a:gd name="T71" fmla="*/ 1092 h 3178"/>
                <a:gd name="T72" fmla="*/ 2099 w 2368"/>
                <a:gd name="T73" fmla="*/ 1076 h 3178"/>
                <a:gd name="T74" fmla="*/ 2023 w 2368"/>
                <a:gd name="T75" fmla="*/ 977 h 3178"/>
                <a:gd name="T76" fmla="*/ 1985 w 2368"/>
                <a:gd name="T77" fmla="*/ 947 h 3178"/>
                <a:gd name="T78" fmla="*/ 1870 w 2368"/>
                <a:gd name="T79" fmla="*/ 1046 h 3178"/>
                <a:gd name="T80" fmla="*/ 1763 w 2368"/>
                <a:gd name="T81" fmla="*/ 1008 h 3178"/>
                <a:gd name="T82" fmla="*/ 1733 w 2368"/>
                <a:gd name="T83" fmla="*/ 901 h 3178"/>
                <a:gd name="T84" fmla="*/ 1740 w 2368"/>
                <a:gd name="T85" fmla="*/ 794 h 3178"/>
                <a:gd name="T86" fmla="*/ 1748 w 2368"/>
                <a:gd name="T87" fmla="*/ 642 h 3178"/>
                <a:gd name="T88" fmla="*/ 1740 w 2368"/>
                <a:gd name="T89" fmla="*/ 596 h 3178"/>
                <a:gd name="T90" fmla="*/ 1893 w 2368"/>
                <a:gd name="T91" fmla="*/ 436 h 3178"/>
                <a:gd name="T92" fmla="*/ 1862 w 2368"/>
                <a:gd name="T93" fmla="*/ 352 h 3178"/>
                <a:gd name="T94" fmla="*/ 1779 w 2368"/>
                <a:gd name="T95" fmla="*/ 321 h 3178"/>
                <a:gd name="T96" fmla="*/ 1710 w 2368"/>
                <a:gd name="T97" fmla="*/ 207 h 3178"/>
                <a:gd name="T98" fmla="*/ 1618 w 2368"/>
                <a:gd name="T99" fmla="*/ 153 h 3178"/>
                <a:gd name="T100" fmla="*/ 1496 w 2368"/>
                <a:gd name="T101" fmla="*/ 0 h 3178"/>
                <a:gd name="T102" fmla="*/ 1450 w 2368"/>
                <a:gd name="T103" fmla="*/ 31 h 3178"/>
                <a:gd name="T104" fmla="*/ 1305 w 2368"/>
                <a:gd name="T105" fmla="*/ 115 h 3178"/>
                <a:gd name="T106" fmla="*/ 1297 w 2368"/>
                <a:gd name="T107" fmla="*/ 146 h 3178"/>
                <a:gd name="T108" fmla="*/ 1236 w 2368"/>
                <a:gd name="T109" fmla="*/ 222 h 3178"/>
                <a:gd name="T110" fmla="*/ 969 w 2368"/>
                <a:gd name="T111" fmla="*/ 314 h 3178"/>
                <a:gd name="T112" fmla="*/ 961 w 2368"/>
                <a:gd name="T113" fmla="*/ 329 h 3178"/>
                <a:gd name="T114" fmla="*/ 992 w 2368"/>
                <a:gd name="T115" fmla="*/ 375 h 3178"/>
                <a:gd name="T116" fmla="*/ 931 w 2368"/>
                <a:gd name="T117" fmla="*/ 520 h 3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68" h="3178">
                  <a:moveTo>
                    <a:pt x="938" y="520"/>
                  </a:moveTo>
                  <a:lnTo>
                    <a:pt x="938" y="520"/>
                  </a:lnTo>
                  <a:cubicBezTo>
                    <a:pt x="938" y="528"/>
                    <a:pt x="923" y="558"/>
                    <a:pt x="900" y="573"/>
                  </a:cubicBezTo>
                  <a:cubicBezTo>
                    <a:pt x="847" y="650"/>
                    <a:pt x="923" y="611"/>
                    <a:pt x="961" y="611"/>
                  </a:cubicBezTo>
                  <a:cubicBezTo>
                    <a:pt x="961" y="725"/>
                    <a:pt x="717" y="604"/>
                    <a:pt x="687" y="627"/>
                  </a:cubicBezTo>
                  <a:cubicBezTo>
                    <a:pt x="649" y="657"/>
                    <a:pt x="588" y="634"/>
                    <a:pt x="565" y="680"/>
                  </a:cubicBezTo>
                  <a:cubicBezTo>
                    <a:pt x="558" y="688"/>
                    <a:pt x="550" y="718"/>
                    <a:pt x="558" y="725"/>
                  </a:cubicBezTo>
                  <a:cubicBezTo>
                    <a:pt x="565" y="733"/>
                    <a:pt x="580" y="733"/>
                    <a:pt x="588" y="733"/>
                  </a:cubicBezTo>
                  <a:cubicBezTo>
                    <a:pt x="596" y="733"/>
                    <a:pt x="626" y="733"/>
                    <a:pt x="626" y="741"/>
                  </a:cubicBezTo>
                  <a:cubicBezTo>
                    <a:pt x="580" y="748"/>
                    <a:pt x="611" y="870"/>
                    <a:pt x="519" y="794"/>
                  </a:cubicBezTo>
                  <a:cubicBezTo>
                    <a:pt x="443" y="725"/>
                    <a:pt x="420" y="863"/>
                    <a:pt x="382" y="931"/>
                  </a:cubicBezTo>
                  <a:cubicBezTo>
                    <a:pt x="351" y="993"/>
                    <a:pt x="344" y="1008"/>
                    <a:pt x="359" y="1076"/>
                  </a:cubicBezTo>
                  <a:cubicBezTo>
                    <a:pt x="366" y="1130"/>
                    <a:pt x="313" y="1176"/>
                    <a:pt x="290" y="1222"/>
                  </a:cubicBezTo>
                  <a:cubicBezTo>
                    <a:pt x="252" y="1298"/>
                    <a:pt x="168" y="1352"/>
                    <a:pt x="137" y="1443"/>
                  </a:cubicBezTo>
                  <a:cubicBezTo>
                    <a:pt x="122" y="1489"/>
                    <a:pt x="130" y="1520"/>
                    <a:pt x="130" y="1565"/>
                  </a:cubicBezTo>
                  <a:cubicBezTo>
                    <a:pt x="130" y="1611"/>
                    <a:pt x="91" y="1672"/>
                    <a:pt x="91" y="1726"/>
                  </a:cubicBezTo>
                  <a:cubicBezTo>
                    <a:pt x="91" y="1772"/>
                    <a:pt x="61" y="1779"/>
                    <a:pt x="30" y="1794"/>
                  </a:cubicBezTo>
                  <a:cubicBezTo>
                    <a:pt x="0" y="1810"/>
                    <a:pt x="99" y="1902"/>
                    <a:pt x="107" y="1932"/>
                  </a:cubicBezTo>
                  <a:cubicBezTo>
                    <a:pt x="122" y="1978"/>
                    <a:pt x="145" y="1970"/>
                    <a:pt x="168" y="2001"/>
                  </a:cubicBezTo>
                  <a:cubicBezTo>
                    <a:pt x="191" y="2031"/>
                    <a:pt x="214" y="2062"/>
                    <a:pt x="229" y="2092"/>
                  </a:cubicBezTo>
                  <a:cubicBezTo>
                    <a:pt x="244" y="2161"/>
                    <a:pt x="305" y="2207"/>
                    <a:pt x="344" y="2260"/>
                  </a:cubicBezTo>
                  <a:cubicBezTo>
                    <a:pt x="366" y="2299"/>
                    <a:pt x="359" y="2375"/>
                    <a:pt x="359" y="2413"/>
                  </a:cubicBezTo>
                  <a:cubicBezTo>
                    <a:pt x="374" y="2497"/>
                    <a:pt x="466" y="2574"/>
                    <a:pt x="496" y="2650"/>
                  </a:cubicBezTo>
                  <a:cubicBezTo>
                    <a:pt x="542" y="2765"/>
                    <a:pt x="580" y="2665"/>
                    <a:pt x="649" y="2665"/>
                  </a:cubicBezTo>
                  <a:cubicBezTo>
                    <a:pt x="649" y="2726"/>
                    <a:pt x="542" y="2795"/>
                    <a:pt x="588" y="2871"/>
                  </a:cubicBezTo>
                  <a:cubicBezTo>
                    <a:pt x="596" y="2925"/>
                    <a:pt x="709" y="3177"/>
                    <a:pt x="778" y="3070"/>
                  </a:cubicBezTo>
                  <a:cubicBezTo>
                    <a:pt x="824" y="3001"/>
                    <a:pt x="915" y="2765"/>
                    <a:pt x="969" y="2726"/>
                  </a:cubicBezTo>
                  <a:cubicBezTo>
                    <a:pt x="976" y="2742"/>
                    <a:pt x="1030" y="2795"/>
                    <a:pt x="1045" y="2810"/>
                  </a:cubicBezTo>
                  <a:cubicBezTo>
                    <a:pt x="1083" y="2856"/>
                    <a:pt x="1061" y="2871"/>
                    <a:pt x="1091" y="2818"/>
                  </a:cubicBezTo>
                  <a:cubicBezTo>
                    <a:pt x="1122" y="2780"/>
                    <a:pt x="1221" y="2612"/>
                    <a:pt x="1236" y="2688"/>
                  </a:cubicBezTo>
                  <a:cubicBezTo>
                    <a:pt x="1244" y="2704"/>
                    <a:pt x="1251" y="2719"/>
                    <a:pt x="1251" y="2742"/>
                  </a:cubicBezTo>
                  <a:lnTo>
                    <a:pt x="1251" y="2742"/>
                  </a:lnTo>
                  <a:cubicBezTo>
                    <a:pt x="1290" y="2726"/>
                    <a:pt x="1320" y="2726"/>
                    <a:pt x="1351" y="2711"/>
                  </a:cubicBezTo>
                  <a:cubicBezTo>
                    <a:pt x="1358" y="2704"/>
                    <a:pt x="1358" y="2681"/>
                    <a:pt x="1366" y="2673"/>
                  </a:cubicBezTo>
                  <a:cubicBezTo>
                    <a:pt x="1397" y="2665"/>
                    <a:pt x="1427" y="2673"/>
                    <a:pt x="1450" y="2688"/>
                  </a:cubicBezTo>
                  <a:cubicBezTo>
                    <a:pt x="1473" y="2696"/>
                    <a:pt x="1465" y="2726"/>
                    <a:pt x="1488" y="2742"/>
                  </a:cubicBezTo>
                  <a:cubicBezTo>
                    <a:pt x="1511" y="2757"/>
                    <a:pt x="1542" y="2765"/>
                    <a:pt x="1565" y="2757"/>
                  </a:cubicBezTo>
                  <a:cubicBezTo>
                    <a:pt x="1595" y="2734"/>
                    <a:pt x="1595" y="2681"/>
                    <a:pt x="1626" y="2665"/>
                  </a:cubicBezTo>
                  <a:cubicBezTo>
                    <a:pt x="1656" y="2658"/>
                    <a:pt x="1695" y="2688"/>
                    <a:pt x="1725" y="2673"/>
                  </a:cubicBezTo>
                  <a:cubicBezTo>
                    <a:pt x="1763" y="2665"/>
                    <a:pt x="1786" y="2627"/>
                    <a:pt x="1817" y="2612"/>
                  </a:cubicBezTo>
                  <a:cubicBezTo>
                    <a:pt x="1847" y="2604"/>
                    <a:pt x="1878" y="2596"/>
                    <a:pt x="1908" y="2604"/>
                  </a:cubicBezTo>
                  <a:cubicBezTo>
                    <a:pt x="1916" y="2604"/>
                    <a:pt x="1916" y="2612"/>
                    <a:pt x="1916" y="2619"/>
                  </a:cubicBezTo>
                  <a:lnTo>
                    <a:pt x="1916" y="2619"/>
                  </a:lnTo>
                  <a:cubicBezTo>
                    <a:pt x="1947" y="2612"/>
                    <a:pt x="1970" y="2612"/>
                    <a:pt x="1992" y="2596"/>
                  </a:cubicBezTo>
                  <a:cubicBezTo>
                    <a:pt x="2015" y="2581"/>
                    <a:pt x="2015" y="2543"/>
                    <a:pt x="2038" y="2535"/>
                  </a:cubicBezTo>
                  <a:cubicBezTo>
                    <a:pt x="2061" y="2528"/>
                    <a:pt x="2084" y="2581"/>
                    <a:pt x="2099" y="2566"/>
                  </a:cubicBezTo>
                  <a:cubicBezTo>
                    <a:pt x="2122" y="2520"/>
                    <a:pt x="2115" y="2467"/>
                    <a:pt x="2122" y="2413"/>
                  </a:cubicBezTo>
                  <a:cubicBezTo>
                    <a:pt x="2122" y="2383"/>
                    <a:pt x="2137" y="2352"/>
                    <a:pt x="2122" y="2321"/>
                  </a:cubicBezTo>
                  <a:cubicBezTo>
                    <a:pt x="2115" y="2291"/>
                    <a:pt x="2061" y="2283"/>
                    <a:pt x="2061" y="2253"/>
                  </a:cubicBezTo>
                  <a:cubicBezTo>
                    <a:pt x="2061" y="2222"/>
                    <a:pt x="2092" y="2215"/>
                    <a:pt x="2115" y="2199"/>
                  </a:cubicBezTo>
                  <a:cubicBezTo>
                    <a:pt x="2130" y="2192"/>
                    <a:pt x="2160" y="2199"/>
                    <a:pt x="2168" y="2184"/>
                  </a:cubicBezTo>
                  <a:cubicBezTo>
                    <a:pt x="2176" y="2161"/>
                    <a:pt x="2137" y="2138"/>
                    <a:pt x="2137" y="2115"/>
                  </a:cubicBezTo>
                  <a:cubicBezTo>
                    <a:pt x="2137" y="2092"/>
                    <a:pt x="2153" y="2062"/>
                    <a:pt x="2168" y="2046"/>
                  </a:cubicBezTo>
                  <a:cubicBezTo>
                    <a:pt x="2176" y="2024"/>
                    <a:pt x="2199" y="2001"/>
                    <a:pt x="2222" y="1993"/>
                  </a:cubicBezTo>
                  <a:cubicBezTo>
                    <a:pt x="2252" y="1985"/>
                    <a:pt x="2290" y="2008"/>
                    <a:pt x="2321" y="2001"/>
                  </a:cubicBezTo>
                  <a:cubicBezTo>
                    <a:pt x="2336" y="2001"/>
                    <a:pt x="2344" y="1985"/>
                    <a:pt x="2359" y="1978"/>
                  </a:cubicBezTo>
                  <a:lnTo>
                    <a:pt x="2359" y="1978"/>
                  </a:lnTo>
                  <a:cubicBezTo>
                    <a:pt x="2359" y="1940"/>
                    <a:pt x="2367" y="1902"/>
                    <a:pt x="2367" y="1863"/>
                  </a:cubicBezTo>
                  <a:cubicBezTo>
                    <a:pt x="2367" y="1833"/>
                    <a:pt x="2359" y="1794"/>
                    <a:pt x="2344" y="1772"/>
                  </a:cubicBezTo>
                  <a:cubicBezTo>
                    <a:pt x="2336" y="1756"/>
                    <a:pt x="2321" y="1779"/>
                    <a:pt x="2313" y="1772"/>
                  </a:cubicBezTo>
                  <a:cubicBezTo>
                    <a:pt x="2306" y="1764"/>
                    <a:pt x="2306" y="1749"/>
                    <a:pt x="2298" y="1733"/>
                  </a:cubicBezTo>
                  <a:cubicBezTo>
                    <a:pt x="2252" y="1695"/>
                    <a:pt x="2199" y="1665"/>
                    <a:pt x="2160" y="1619"/>
                  </a:cubicBezTo>
                  <a:cubicBezTo>
                    <a:pt x="2137" y="1588"/>
                    <a:pt x="2122" y="1550"/>
                    <a:pt x="2130" y="1520"/>
                  </a:cubicBezTo>
                  <a:cubicBezTo>
                    <a:pt x="2130" y="1497"/>
                    <a:pt x="2168" y="1489"/>
                    <a:pt x="2176" y="1466"/>
                  </a:cubicBezTo>
                  <a:cubicBezTo>
                    <a:pt x="2176" y="1451"/>
                    <a:pt x="2168" y="1435"/>
                    <a:pt x="2160" y="1420"/>
                  </a:cubicBezTo>
                  <a:cubicBezTo>
                    <a:pt x="2153" y="1413"/>
                    <a:pt x="2130" y="1420"/>
                    <a:pt x="2115" y="1405"/>
                  </a:cubicBezTo>
                  <a:cubicBezTo>
                    <a:pt x="2099" y="1390"/>
                    <a:pt x="2084" y="1367"/>
                    <a:pt x="2076" y="1336"/>
                  </a:cubicBezTo>
                  <a:cubicBezTo>
                    <a:pt x="2076" y="1321"/>
                    <a:pt x="2099" y="1313"/>
                    <a:pt x="2107" y="1306"/>
                  </a:cubicBezTo>
                  <a:cubicBezTo>
                    <a:pt x="2115" y="1283"/>
                    <a:pt x="2107" y="1260"/>
                    <a:pt x="2107" y="1245"/>
                  </a:cubicBezTo>
                  <a:cubicBezTo>
                    <a:pt x="2115" y="1222"/>
                    <a:pt x="2115" y="1206"/>
                    <a:pt x="2122" y="1183"/>
                  </a:cubicBezTo>
                  <a:cubicBezTo>
                    <a:pt x="2122" y="1168"/>
                    <a:pt x="2137" y="1160"/>
                    <a:pt x="2137" y="1145"/>
                  </a:cubicBezTo>
                  <a:cubicBezTo>
                    <a:pt x="2145" y="1130"/>
                    <a:pt x="2137" y="1107"/>
                    <a:pt x="2137" y="1092"/>
                  </a:cubicBezTo>
                  <a:lnTo>
                    <a:pt x="2137" y="1092"/>
                  </a:lnTo>
                  <a:cubicBezTo>
                    <a:pt x="2130" y="1084"/>
                    <a:pt x="2115" y="1084"/>
                    <a:pt x="2099" y="1076"/>
                  </a:cubicBezTo>
                  <a:cubicBezTo>
                    <a:pt x="2092" y="1061"/>
                    <a:pt x="2092" y="1046"/>
                    <a:pt x="2084" y="1038"/>
                  </a:cubicBezTo>
                  <a:cubicBezTo>
                    <a:pt x="2069" y="1016"/>
                    <a:pt x="2046" y="1000"/>
                    <a:pt x="2023" y="977"/>
                  </a:cubicBezTo>
                  <a:cubicBezTo>
                    <a:pt x="2015" y="962"/>
                    <a:pt x="2008" y="939"/>
                    <a:pt x="1992" y="924"/>
                  </a:cubicBezTo>
                  <a:cubicBezTo>
                    <a:pt x="1985" y="916"/>
                    <a:pt x="1992" y="939"/>
                    <a:pt x="1985" y="947"/>
                  </a:cubicBezTo>
                  <a:cubicBezTo>
                    <a:pt x="1970" y="962"/>
                    <a:pt x="1939" y="962"/>
                    <a:pt x="1924" y="977"/>
                  </a:cubicBezTo>
                  <a:cubicBezTo>
                    <a:pt x="1901" y="1000"/>
                    <a:pt x="1893" y="1031"/>
                    <a:pt x="1870" y="1046"/>
                  </a:cubicBezTo>
                  <a:cubicBezTo>
                    <a:pt x="1855" y="1061"/>
                    <a:pt x="1832" y="1061"/>
                    <a:pt x="1809" y="1054"/>
                  </a:cubicBezTo>
                  <a:cubicBezTo>
                    <a:pt x="1794" y="1046"/>
                    <a:pt x="1779" y="1023"/>
                    <a:pt x="1763" y="1008"/>
                  </a:cubicBezTo>
                  <a:cubicBezTo>
                    <a:pt x="1748" y="985"/>
                    <a:pt x="1748" y="962"/>
                    <a:pt x="1740" y="939"/>
                  </a:cubicBezTo>
                  <a:cubicBezTo>
                    <a:pt x="1740" y="924"/>
                    <a:pt x="1740" y="908"/>
                    <a:pt x="1733" y="901"/>
                  </a:cubicBezTo>
                  <a:cubicBezTo>
                    <a:pt x="1725" y="878"/>
                    <a:pt x="1695" y="863"/>
                    <a:pt x="1702" y="840"/>
                  </a:cubicBezTo>
                  <a:cubicBezTo>
                    <a:pt x="1702" y="824"/>
                    <a:pt x="1725" y="809"/>
                    <a:pt x="1740" y="794"/>
                  </a:cubicBezTo>
                  <a:cubicBezTo>
                    <a:pt x="1756" y="771"/>
                    <a:pt x="1779" y="748"/>
                    <a:pt x="1786" y="718"/>
                  </a:cubicBezTo>
                  <a:cubicBezTo>
                    <a:pt x="1786" y="688"/>
                    <a:pt x="1763" y="665"/>
                    <a:pt x="1748" y="642"/>
                  </a:cubicBezTo>
                  <a:cubicBezTo>
                    <a:pt x="1740" y="627"/>
                    <a:pt x="1710" y="634"/>
                    <a:pt x="1710" y="627"/>
                  </a:cubicBezTo>
                  <a:cubicBezTo>
                    <a:pt x="1710" y="611"/>
                    <a:pt x="1733" y="611"/>
                    <a:pt x="1740" y="596"/>
                  </a:cubicBezTo>
                  <a:cubicBezTo>
                    <a:pt x="1756" y="566"/>
                    <a:pt x="1740" y="520"/>
                    <a:pt x="1763" y="497"/>
                  </a:cubicBezTo>
                  <a:cubicBezTo>
                    <a:pt x="1794" y="459"/>
                    <a:pt x="1855" y="467"/>
                    <a:pt x="1893" y="436"/>
                  </a:cubicBezTo>
                  <a:cubicBezTo>
                    <a:pt x="1901" y="428"/>
                    <a:pt x="1893" y="405"/>
                    <a:pt x="1885" y="390"/>
                  </a:cubicBezTo>
                  <a:cubicBezTo>
                    <a:pt x="1885" y="375"/>
                    <a:pt x="1870" y="367"/>
                    <a:pt x="1862" y="352"/>
                  </a:cubicBezTo>
                  <a:cubicBezTo>
                    <a:pt x="1862" y="337"/>
                    <a:pt x="1878" y="306"/>
                    <a:pt x="1862" y="306"/>
                  </a:cubicBezTo>
                  <a:cubicBezTo>
                    <a:pt x="1840" y="291"/>
                    <a:pt x="1809" y="321"/>
                    <a:pt x="1779" y="321"/>
                  </a:cubicBezTo>
                  <a:cubicBezTo>
                    <a:pt x="1763" y="321"/>
                    <a:pt x="1763" y="306"/>
                    <a:pt x="1756" y="298"/>
                  </a:cubicBezTo>
                  <a:cubicBezTo>
                    <a:pt x="1740" y="268"/>
                    <a:pt x="1733" y="230"/>
                    <a:pt x="1710" y="207"/>
                  </a:cubicBezTo>
                  <a:cubicBezTo>
                    <a:pt x="1695" y="192"/>
                    <a:pt x="1672" y="207"/>
                    <a:pt x="1656" y="192"/>
                  </a:cubicBezTo>
                  <a:cubicBezTo>
                    <a:pt x="1641" y="184"/>
                    <a:pt x="1626" y="169"/>
                    <a:pt x="1618" y="153"/>
                  </a:cubicBezTo>
                  <a:cubicBezTo>
                    <a:pt x="1603" y="123"/>
                    <a:pt x="1618" y="85"/>
                    <a:pt x="1595" y="54"/>
                  </a:cubicBezTo>
                  <a:cubicBezTo>
                    <a:pt x="1572" y="23"/>
                    <a:pt x="1526" y="16"/>
                    <a:pt x="1496" y="0"/>
                  </a:cubicBezTo>
                  <a:lnTo>
                    <a:pt x="1496" y="0"/>
                  </a:lnTo>
                  <a:cubicBezTo>
                    <a:pt x="1488" y="8"/>
                    <a:pt x="1465" y="16"/>
                    <a:pt x="1450" y="31"/>
                  </a:cubicBezTo>
                  <a:cubicBezTo>
                    <a:pt x="1427" y="54"/>
                    <a:pt x="1397" y="85"/>
                    <a:pt x="1358" y="92"/>
                  </a:cubicBezTo>
                  <a:cubicBezTo>
                    <a:pt x="1343" y="100"/>
                    <a:pt x="1305" y="100"/>
                    <a:pt x="1305" y="115"/>
                  </a:cubicBezTo>
                  <a:lnTo>
                    <a:pt x="1305" y="115"/>
                  </a:lnTo>
                  <a:cubicBezTo>
                    <a:pt x="1297" y="115"/>
                    <a:pt x="1297" y="138"/>
                    <a:pt x="1297" y="146"/>
                  </a:cubicBezTo>
                  <a:cubicBezTo>
                    <a:pt x="1290" y="153"/>
                    <a:pt x="1282" y="153"/>
                    <a:pt x="1274" y="161"/>
                  </a:cubicBezTo>
                  <a:cubicBezTo>
                    <a:pt x="1251" y="184"/>
                    <a:pt x="1251" y="199"/>
                    <a:pt x="1236" y="222"/>
                  </a:cubicBezTo>
                  <a:cubicBezTo>
                    <a:pt x="1190" y="237"/>
                    <a:pt x="1160" y="314"/>
                    <a:pt x="1099" y="321"/>
                  </a:cubicBezTo>
                  <a:cubicBezTo>
                    <a:pt x="1091" y="337"/>
                    <a:pt x="976" y="329"/>
                    <a:pt x="969" y="314"/>
                  </a:cubicBezTo>
                  <a:lnTo>
                    <a:pt x="961" y="329"/>
                  </a:lnTo>
                  <a:lnTo>
                    <a:pt x="961" y="329"/>
                  </a:lnTo>
                  <a:cubicBezTo>
                    <a:pt x="954" y="337"/>
                    <a:pt x="961" y="337"/>
                    <a:pt x="961" y="344"/>
                  </a:cubicBezTo>
                  <a:cubicBezTo>
                    <a:pt x="992" y="375"/>
                    <a:pt x="992" y="375"/>
                    <a:pt x="992" y="375"/>
                  </a:cubicBezTo>
                  <a:cubicBezTo>
                    <a:pt x="1015" y="375"/>
                    <a:pt x="969" y="444"/>
                    <a:pt x="961" y="451"/>
                  </a:cubicBezTo>
                  <a:cubicBezTo>
                    <a:pt x="954" y="467"/>
                    <a:pt x="954" y="512"/>
                    <a:pt x="931" y="520"/>
                  </a:cubicBezTo>
                  <a:lnTo>
                    <a:pt x="938" y="520"/>
                  </a:lnTo>
                </a:path>
              </a:pathLst>
            </a:custGeom>
            <a:solidFill>
              <a:schemeClr val="accent3"/>
            </a:solid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32" name="Freeform 120">
              <a:extLst>
                <a:ext uri="{FF2B5EF4-FFF2-40B4-BE49-F238E27FC236}">
                  <a16:creationId xmlns:a16="http://schemas.microsoft.com/office/drawing/2014/main" id="{6A2AB4B6-CA43-4320-ACF9-29B99FDB6157}"/>
                </a:ext>
              </a:extLst>
            </p:cNvPr>
            <p:cNvSpPr>
              <a:spLocks noChangeArrowheads="1"/>
            </p:cNvSpPr>
            <p:nvPr/>
          </p:nvSpPr>
          <p:spPr bwMode="auto">
            <a:xfrm>
              <a:off x="6922637" y="5721350"/>
              <a:ext cx="187313" cy="101600"/>
            </a:xfrm>
            <a:custGeom>
              <a:avLst/>
              <a:gdLst>
                <a:gd name="T0" fmla="*/ 519 w 520"/>
                <a:gd name="T1" fmla="*/ 136 h 282"/>
                <a:gd name="T2" fmla="*/ 519 w 520"/>
                <a:gd name="T3" fmla="*/ 136 h 282"/>
                <a:gd name="T4" fmla="*/ 489 w 520"/>
                <a:gd name="T5" fmla="*/ 53 h 282"/>
                <a:gd name="T6" fmla="*/ 489 w 520"/>
                <a:gd name="T7" fmla="*/ 53 h 282"/>
                <a:gd name="T8" fmla="*/ 389 w 520"/>
                <a:gd name="T9" fmla="*/ 38 h 282"/>
                <a:gd name="T10" fmla="*/ 313 w 520"/>
                <a:gd name="T11" fmla="*/ 61 h 282"/>
                <a:gd name="T12" fmla="*/ 198 w 520"/>
                <a:gd name="T13" fmla="*/ 53 h 282"/>
                <a:gd name="T14" fmla="*/ 130 w 520"/>
                <a:gd name="T15" fmla="*/ 7 h 282"/>
                <a:gd name="T16" fmla="*/ 130 w 520"/>
                <a:gd name="T17" fmla="*/ 7 h 282"/>
                <a:gd name="T18" fmla="*/ 92 w 520"/>
                <a:gd name="T19" fmla="*/ 0 h 282"/>
                <a:gd name="T20" fmla="*/ 61 w 520"/>
                <a:gd name="T21" fmla="*/ 22 h 282"/>
                <a:gd name="T22" fmla="*/ 23 w 520"/>
                <a:gd name="T23" fmla="*/ 84 h 282"/>
                <a:gd name="T24" fmla="*/ 38 w 520"/>
                <a:gd name="T25" fmla="*/ 121 h 282"/>
                <a:gd name="T26" fmla="*/ 0 w 520"/>
                <a:gd name="T27" fmla="*/ 159 h 282"/>
                <a:gd name="T28" fmla="*/ 38 w 520"/>
                <a:gd name="T29" fmla="*/ 205 h 282"/>
                <a:gd name="T30" fmla="*/ 38 w 520"/>
                <a:gd name="T31" fmla="*/ 205 h 282"/>
                <a:gd name="T32" fmla="*/ 130 w 520"/>
                <a:gd name="T33" fmla="*/ 197 h 282"/>
                <a:gd name="T34" fmla="*/ 153 w 520"/>
                <a:gd name="T35" fmla="*/ 174 h 282"/>
                <a:gd name="T36" fmla="*/ 183 w 520"/>
                <a:gd name="T37" fmla="*/ 174 h 282"/>
                <a:gd name="T38" fmla="*/ 214 w 520"/>
                <a:gd name="T39" fmla="*/ 197 h 282"/>
                <a:gd name="T40" fmla="*/ 267 w 520"/>
                <a:gd name="T41" fmla="*/ 197 h 282"/>
                <a:gd name="T42" fmla="*/ 283 w 520"/>
                <a:gd name="T43" fmla="*/ 228 h 282"/>
                <a:gd name="T44" fmla="*/ 305 w 520"/>
                <a:gd name="T45" fmla="*/ 235 h 282"/>
                <a:gd name="T46" fmla="*/ 321 w 520"/>
                <a:gd name="T47" fmla="*/ 274 h 282"/>
                <a:gd name="T48" fmla="*/ 389 w 520"/>
                <a:gd name="T49" fmla="*/ 213 h 282"/>
                <a:gd name="T50" fmla="*/ 405 w 520"/>
                <a:gd name="T51" fmla="*/ 274 h 282"/>
                <a:gd name="T52" fmla="*/ 443 w 520"/>
                <a:gd name="T53" fmla="*/ 274 h 282"/>
                <a:gd name="T54" fmla="*/ 443 w 520"/>
                <a:gd name="T55" fmla="*/ 274 h 282"/>
                <a:gd name="T56" fmla="*/ 443 w 520"/>
                <a:gd name="T57" fmla="*/ 144 h 282"/>
                <a:gd name="T58" fmla="*/ 519 w 520"/>
                <a:gd name="T59" fmla="*/ 13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0" h="282">
                  <a:moveTo>
                    <a:pt x="519" y="136"/>
                  </a:moveTo>
                  <a:lnTo>
                    <a:pt x="519" y="136"/>
                  </a:lnTo>
                  <a:cubicBezTo>
                    <a:pt x="489" y="53"/>
                    <a:pt x="489" y="53"/>
                    <a:pt x="489" y="53"/>
                  </a:cubicBezTo>
                  <a:lnTo>
                    <a:pt x="489" y="53"/>
                  </a:lnTo>
                  <a:cubicBezTo>
                    <a:pt x="458" y="45"/>
                    <a:pt x="428" y="38"/>
                    <a:pt x="389" y="38"/>
                  </a:cubicBezTo>
                  <a:cubicBezTo>
                    <a:pt x="367" y="38"/>
                    <a:pt x="344" y="61"/>
                    <a:pt x="313" y="61"/>
                  </a:cubicBezTo>
                  <a:cubicBezTo>
                    <a:pt x="275" y="61"/>
                    <a:pt x="237" y="61"/>
                    <a:pt x="198" y="53"/>
                  </a:cubicBezTo>
                  <a:cubicBezTo>
                    <a:pt x="175" y="38"/>
                    <a:pt x="153" y="22"/>
                    <a:pt x="130" y="7"/>
                  </a:cubicBezTo>
                  <a:lnTo>
                    <a:pt x="130" y="7"/>
                  </a:lnTo>
                  <a:cubicBezTo>
                    <a:pt x="114" y="7"/>
                    <a:pt x="99" y="0"/>
                    <a:pt x="92" y="0"/>
                  </a:cubicBezTo>
                  <a:cubicBezTo>
                    <a:pt x="76" y="7"/>
                    <a:pt x="69" y="15"/>
                    <a:pt x="61" y="22"/>
                  </a:cubicBezTo>
                  <a:cubicBezTo>
                    <a:pt x="46" y="45"/>
                    <a:pt x="31" y="61"/>
                    <a:pt x="23" y="84"/>
                  </a:cubicBezTo>
                  <a:cubicBezTo>
                    <a:pt x="23" y="99"/>
                    <a:pt x="46" y="106"/>
                    <a:pt x="38" y="121"/>
                  </a:cubicBezTo>
                  <a:cubicBezTo>
                    <a:pt x="31" y="136"/>
                    <a:pt x="0" y="144"/>
                    <a:pt x="0" y="159"/>
                  </a:cubicBezTo>
                  <a:cubicBezTo>
                    <a:pt x="0" y="182"/>
                    <a:pt x="23" y="190"/>
                    <a:pt x="38" y="205"/>
                  </a:cubicBezTo>
                  <a:lnTo>
                    <a:pt x="38" y="205"/>
                  </a:lnTo>
                  <a:cubicBezTo>
                    <a:pt x="69" y="205"/>
                    <a:pt x="107" y="205"/>
                    <a:pt x="130" y="197"/>
                  </a:cubicBezTo>
                  <a:cubicBezTo>
                    <a:pt x="145" y="197"/>
                    <a:pt x="145" y="174"/>
                    <a:pt x="153" y="174"/>
                  </a:cubicBezTo>
                  <a:cubicBezTo>
                    <a:pt x="160" y="167"/>
                    <a:pt x="175" y="167"/>
                    <a:pt x="183" y="174"/>
                  </a:cubicBezTo>
                  <a:cubicBezTo>
                    <a:pt x="191" y="182"/>
                    <a:pt x="198" y="197"/>
                    <a:pt x="214" y="197"/>
                  </a:cubicBezTo>
                  <a:cubicBezTo>
                    <a:pt x="229" y="205"/>
                    <a:pt x="252" y="190"/>
                    <a:pt x="267" y="197"/>
                  </a:cubicBezTo>
                  <a:cubicBezTo>
                    <a:pt x="283" y="205"/>
                    <a:pt x="275" y="220"/>
                    <a:pt x="283" y="228"/>
                  </a:cubicBezTo>
                  <a:cubicBezTo>
                    <a:pt x="290" y="235"/>
                    <a:pt x="298" y="228"/>
                    <a:pt x="305" y="235"/>
                  </a:cubicBezTo>
                  <a:cubicBezTo>
                    <a:pt x="313" y="243"/>
                    <a:pt x="305" y="274"/>
                    <a:pt x="321" y="274"/>
                  </a:cubicBezTo>
                  <a:cubicBezTo>
                    <a:pt x="351" y="266"/>
                    <a:pt x="359" y="213"/>
                    <a:pt x="389" y="213"/>
                  </a:cubicBezTo>
                  <a:cubicBezTo>
                    <a:pt x="412" y="213"/>
                    <a:pt x="389" y="258"/>
                    <a:pt x="405" y="274"/>
                  </a:cubicBezTo>
                  <a:cubicBezTo>
                    <a:pt x="412" y="281"/>
                    <a:pt x="428" y="274"/>
                    <a:pt x="443" y="274"/>
                  </a:cubicBezTo>
                  <a:lnTo>
                    <a:pt x="443" y="274"/>
                  </a:lnTo>
                  <a:cubicBezTo>
                    <a:pt x="443" y="228"/>
                    <a:pt x="420" y="182"/>
                    <a:pt x="443" y="144"/>
                  </a:cubicBezTo>
                  <a:cubicBezTo>
                    <a:pt x="458" y="121"/>
                    <a:pt x="496" y="136"/>
                    <a:pt x="519" y="136"/>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33" name="Freeform 121">
              <a:extLst>
                <a:ext uri="{FF2B5EF4-FFF2-40B4-BE49-F238E27FC236}">
                  <a16:creationId xmlns:a16="http://schemas.microsoft.com/office/drawing/2014/main" id="{57CD480A-4523-405C-83C2-20D0B1351A50}"/>
                </a:ext>
              </a:extLst>
            </p:cNvPr>
            <p:cNvSpPr>
              <a:spLocks noChangeArrowheads="1"/>
            </p:cNvSpPr>
            <p:nvPr/>
          </p:nvSpPr>
          <p:spPr bwMode="auto">
            <a:xfrm>
              <a:off x="7098838" y="5691188"/>
              <a:ext cx="104768" cy="82550"/>
            </a:xfrm>
            <a:custGeom>
              <a:avLst/>
              <a:gdLst>
                <a:gd name="T0" fmla="*/ 0 w 291"/>
                <a:gd name="T1" fmla="*/ 76 h 229"/>
                <a:gd name="T2" fmla="*/ 0 w 291"/>
                <a:gd name="T3" fmla="*/ 76 h 229"/>
                <a:gd name="T4" fmla="*/ 0 w 291"/>
                <a:gd name="T5" fmla="*/ 137 h 229"/>
                <a:gd name="T6" fmla="*/ 0 w 291"/>
                <a:gd name="T7" fmla="*/ 137 h 229"/>
                <a:gd name="T8" fmla="*/ 30 w 291"/>
                <a:gd name="T9" fmla="*/ 220 h 229"/>
                <a:gd name="T10" fmla="*/ 30 w 291"/>
                <a:gd name="T11" fmla="*/ 220 h 229"/>
                <a:gd name="T12" fmla="*/ 153 w 291"/>
                <a:gd name="T13" fmla="*/ 228 h 229"/>
                <a:gd name="T14" fmla="*/ 267 w 291"/>
                <a:gd name="T15" fmla="*/ 190 h 229"/>
                <a:gd name="T16" fmla="*/ 267 w 291"/>
                <a:gd name="T17" fmla="*/ 190 h 229"/>
                <a:gd name="T18" fmla="*/ 267 w 291"/>
                <a:gd name="T19" fmla="*/ 61 h 229"/>
                <a:gd name="T20" fmla="*/ 214 w 291"/>
                <a:gd name="T21" fmla="*/ 0 h 229"/>
                <a:gd name="T22" fmla="*/ 214 w 291"/>
                <a:gd name="T23" fmla="*/ 0 h 229"/>
                <a:gd name="T24" fmla="*/ 137 w 291"/>
                <a:gd name="T25" fmla="*/ 61 h 229"/>
                <a:gd name="T26" fmla="*/ 0 w 291"/>
                <a:gd name="T27" fmla="*/ 7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1" h="229">
                  <a:moveTo>
                    <a:pt x="0" y="76"/>
                  </a:moveTo>
                  <a:lnTo>
                    <a:pt x="0" y="76"/>
                  </a:lnTo>
                  <a:cubicBezTo>
                    <a:pt x="0" y="137"/>
                    <a:pt x="0" y="137"/>
                    <a:pt x="0" y="137"/>
                  </a:cubicBezTo>
                  <a:lnTo>
                    <a:pt x="0" y="137"/>
                  </a:lnTo>
                  <a:cubicBezTo>
                    <a:pt x="30" y="220"/>
                    <a:pt x="30" y="220"/>
                    <a:pt x="30" y="220"/>
                  </a:cubicBezTo>
                  <a:lnTo>
                    <a:pt x="30" y="220"/>
                  </a:lnTo>
                  <a:cubicBezTo>
                    <a:pt x="76" y="220"/>
                    <a:pt x="114" y="228"/>
                    <a:pt x="153" y="228"/>
                  </a:cubicBezTo>
                  <a:cubicBezTo>
                    <a:pt x="198" y="220"/>
                    <a:pt x="229" y="205"/>
                    <a:pt x="267" y="190"/>
                  </a:cubicBezTo>
                  <a:lnTo>
                    <a:pt x="267" y="190"/>
                  </a:lnTo>
                  <a:cubicBezTo>
                    <a:pt x="275" y="145"/>
                    <a:pt x="290" y="76"/>
                    <a:pt x="267" y="61"/>
                  </a:cubicBezTo>
                  <a:cubicBezTo>
                    <a:pt x="252" y="45"/>
                    <a:pt x="229" y="23"/>
                    <a:pt x="214" y="0"/>
                  </a:cubicBezTo>
                  <a:lnTo>
                    <a:pt x="214" y="0"/>
                  </a:lnTo>
                  <a:cubicBezTo>
                    <a:pt x="183" y="30"/>
                    <a:pt x="175" y="45"/>
                    <a:pt x="137" y="61"/>
                  </a:cubicBezTo>
                  <a:cubicBezTo>
                    <a:pt x="91" y="76"/>
                    <a:pt x="46" y="68"/>
                    <a:pt x="0" y="76"/>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34" name="Freeform 122">
              <a:extLst>
                <a:ext uri="{FF2B5EF4-FFF2-40B4-BE49-F238E27FC236}">
                  <a16:creationId xmlns:a16="http://schemas.microsoft.com/office/drawing/2014/main" id="{360B21D5-561D-444B-92E7-9D3B67973A25}"/>
                </a:ext>
              </a:extLst>
            </p:cNvPr>
            <p:cNvSpPr>
              <a:spLocks noChangeArrowheads="1"/>
            </p:cNvSpPr>
            <p:nvPr/>
          </p:nvSpPr>
          <p:spPr bwMode="auto">
            <a:xfrm>
              <a:off x="6970259" y="5627689"/>
              <a:ext cx="130167" cy="115887"/>
            </a:xfrm>
            <a:custGeom>
              <a:avLst/>
              <a:gdLst>
                <a:gd name="T0" fmla="*/ 359 w 360"/>
                <a:gd name="T1" fmla="*/ 252 h 322"/>
                <a:gd name="T2" fmla="*/ 359 w 360"/>
                <a:gd name="T3" fmla="*/ 252 h 322"/>
                <a:gd name="T4" fmla="*/ 259 w 360"/>
                <a:gd name="T5" fmla="*/ 191 h 322"/>
                <a:gd name="T6" fmla="*/ 267 w 360"/>
                <a:gd name="T7" fmla="*/ 122 h 322"/>
                <a:gd name="T8" fmla="*/ 206 w 360"/>
                <a:gd name="T9" fmla="*/ 99 h 322"/>
                <a:gd name="T10" fmla="*/ 206 w 360"/>
                <a:gd name="T11" fmla="*/ 46 h 322"/>
                <a:gd name="T12" fmla="*/ 206 w 360"/>
                <a:gd name="T13" fmla="*/ 46 h 322"/>
                <a:gd name="T14" fmla="*/ 168 w 360"/>
                <a:gd name="T15" fmla="*/ 0 h 322"/>
                <a:gd name="T16" fmla="*/ 91 w 360"/>
                <a:gd name="T17" fmla="*/ 46 h 322"/>
                <a:gd name="T18" fmla="*/ 107 w 360"/>
                <a:gd name="T19" fmla="*/ 115 h 322"/>
                <a:gd name="T20" fmla="*/ 30 w 360"/>
                <a:gd name="T21" fmla="*/ 153 h 322"/>
                <a:gd name="T22" fmla="*/ 0 w 360"/>
                <a:gd name="T23" fmla="*/ 267 h 322"/>
                <a:gd name="T24" fmla="*/ 0 w 360"/>
                <a:gd name="T25" fmla="*/ 267 h 322"/>
                <a:gd name="T26" fmla="*/ 68 w 360"/>
                <a:gd name="T27" fmla="*/ 313 h 322"/>
                <a:gd name="T28" fmla="*/ 183 w 360"/>
                <a:gd name="T29" fmla="*/ 321 h 322"/>
                <a:gd name="T30" fmla="*/ 259 w 360"/>
                <a:gd name="T31" fmla="*/ 298 h 322"/>
                <a:gd name="T32" fmla="*/ 359 w 360"/>
                <a:gd name="T33" fmla="*/ 313 h 322"/>
                <a:gd name="T34" fmla="*/ 359 w 360"/>
                <a:gd name="T35" fmla="*/ 313 h 322"/>
                <a:gd name="T36" fmla="*/ 359 w 360"/>
                <a:gd name="T37" fmla="*/ 2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0" h="322">
                  <a:moveTo>
                    <a:pt x="359" y="252"/>
                  </a:moveTo>
                  <a:lnTo>
                    <a:pt x="359" y="252"/>
                  </a:lnTo>
                  <a:cubicBezTo>
                    <a:pt x="328" y="229"/>
                    <a:pt x="282" y="221"/>
                    <a:pt x="259" y="191"/>
                  </a:cubicBezTo>
                  <a:cubicBezTo>
                    <a:pt x="244" y="168"/>
                    <a:pt x="282" y="145"/>
                    <a:pt x="267" y="122"/>
                  </a:cubicBezTo>
                  <a:cubicBezTo>
                    <a:pt x="259" y="107"/>
                    <a:pt x="221" y="115"/>
                    <a:pt x="206" y="99"/>
                  </a:cubicBezTo>
                  <a:cubicBezTo>
                    <a:pt x="198" y="84"/>
                    <a:pt x="206" y="61"/>
                    <a:pt x="206" y="46"/>
                  </a:cubicBezTo>
                  <a:lnTo>
                    <a:pt x="206" y="46"/>
                  </a:lnTo>
                  <a:cubicBezTo>
                    <a:pt x="191" y="30"/>
                    <a:pt x="183" y="0"/>
                    <a:pt x="168" y="0"/>
                  </a:cubicBezTo>
                  <a:cubicBezTo>
                    <a:pt x="137" y="0"/>
                    <a:pt x="107" y="15"/>
                    <a:pt x="91" y="46"/>
                  </a:cubicBezTo>
                  <a:cubicBezTo>
                    <a:pt x="76" y="61"/>
                    <a:pt x="114" y="92"/>
                    <a:pt x="107" y="115"/>
                  </a:cubicBezTo>
                  <a:cubicBezTo>
                    <a:pt x="91" y="138"/>
                    <a:pt x="53" y="130"/>
                    <a:pt x="30" y="153"/>
                  </a:cubicBezTo>
                  <a:cubicBezTo>
                    <a:pt x="15" y="183"/>
                    <a:pt x="7" y="229"/>
                    <a:pt x="0" y="267"/>
                  </a:cubicBezTo>
                  <a:lnTo>
                    <a:pt x="0" y="267"/>
                  </a:lnTo>
                  <a:cubicBezTo>
                    <a:pt x="23" y="282"/>
                    <a:pt x="45" y="298"/>
                    <a:pt x="68" y="313"/>
                  </a:cubicBezTo>
                  <a:cubicBezTo>
                    <a:pt x="107" y="321"/>
                    <a:pt x="145" y="321"/>
                    <a:pt x="183" y="321"/>
                  </a:cubicBezTo>
                  <a:cubicBezTo>
                    <a:pt x="214" y="321"/>
                    <a:pt x="237" y="298"/>
                    <a:pt x="259" y="298"/>
                  </a:cubicBezTo>
                  <a:cubicBezTo>
                    <a:pt x="298" y="298"/>
                    <a:pt x="328" y="305"/>
                    <a:pt x="359" y="313"/>
                  </a:cubicBezTo>
                  <a:lnTo>
                    <a:pt x="359" y="313"/>
                  </a:lnTo>
                  <a:cubicBezTo>
                    <a:pt x="359" y="252"/>
                    <a:pt x="359" y="252"/>
                    <a:pt x="359" y="252"/>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35" name="Freeform 123">
              <a:extLst>
                <a:ext uri="{FF2B5EF4-FFF2-40B4-BE49-F238E27FC236}">
                  <a16:creationId xmlns:a16="http://schemas.microsoft.com/office/drawing/2014/main" id="{EF31A2D8-279D-4239-8883-0F075AF70535}"/>
                </a:ext>
              </a:extLst>
            </p:cNvPr>
            <p:cNvSpPr>
              <a:spLocks noChangeArrowheads="1"/>
            </p:cNvSpPr>
            <p:nvPr/>
          </p:nvSpPr>
          <p:spPr bwMode="auto">
            <a:xfrm>
              <a:off x="7041691" y="5630863"/>
              <a:ext cx="134929" cy="88900"/>
            </a:xfrm>
            <a:custGeom>
              <a:avLst/>
              <a:gdLst>
                <a:gd name="T0" fmla="*/ 375 w 376"/>
                <a:gd name="T1" fmla="*/ 168 h 245"/>
                <a:gd name="T2" fmla="*/ 375 w 376"/>
                <a:gd name="T3" fmla="*/ 168 h 245"/>
                <a:gd name="T4" fmla="*/ 291 w 376"/>
                <a:gd name="T5" fmla="*/ 0 h 245"/>
                <a:gd name="T6" fmla="*/ 291 w 376"/>
                <a:gd name="T7" fmla="*/ 0 h 245"/>
                <a:gd name="T8" fmla="*/ 252 w 376"/>
                <a:gd name="T9" fmla="*/ 15 h 245"/>
                <a:gd name="T10" fmla="*/ 229 w 376"/>
                <a:gd name="T11" fmla="*/ 53 h 245"/>
                <a:gd name="T12" fmla="*/ 199 w 376"/>
                <a:gd name="T13" fmla="*/ 68 h 245"/>
                <a:gd name="T14" fmla="*/ 153 w 376"/>
                <a:gd name="T15" fmla="*/ 53 h 245"/>
                <a:gd name="T16" fmla="*/ 92 w 376"/>
                <a:gd name="T17" fmla="*/ 61 h 245"/>
                <a:gd name="T18" fmla="*/ 61 w 376"/>
                <a:gd name="T19" fmla="*/ 45 h 245"/>
                <a:gd name="T20" fmla="*/ 8 w 376"/>
                <a:gd name="T21" fmla="*/ 38 h 245"/>
                <a:gd name="T22" fmla="*/ 8 w 376"/>
                <a:gd name="T23" fmla="*/ 38 h 245"/>
                <a:gd name="T24" fmla="*/ 8 w 376"/>
                <a:gd name="T25" fmla="*/ 91 h 245"/>
                <a:gd name="T26" fmla="*/ 69 w 376"/>
                <a:gd name="T27" fmla="*/ 114 h 245"/>
                <a:gd name="T28" fmla="*/ 61 w 376"/>
                <a:gd name="T29" fmla="*/ 183 h 245"/>
                <a:gd name="T30" fmla="*/ 161 w 376"/>
                <a:gd name="T31" fmla="*/ 244 h 245"/>
                <a:gd name="T32" fmla="*/ 161 w 376"/>
                <a:gd name="T33" fmla="*/ 244 h 245"/>
                <a:gd name="T34" fmla="*/ 298 w 376"/>
                <a:gd name="T35" fmla="*/ 229 h 245"/>
                <a:gd name="T36" fmla="*/ 375 w 376"/>
                <a:gd name="T37" fmla="*/ 16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6" h="245">
                  <a:moveTo>
                    <a:pt x="375" y="168"/>
                  </a:moveTo>
                  <a:lnTo>
                    <a:pt x="375" y="168"/>
                  </a:lnTo>
                  <a:cubicBezTo>
                    <a:pt x="336" y="122"/>
                    <a:pt x="314" y="61"/>
                    <a:pt x="291" y="0"/>
                  </a:cubicBezTo>
                  <a:lnTo>
                    <a:pt x="291" y="0"/>
                  </a:lnTo>
                  <a:cubicBezTo>
                    <a:pt x="268" y="7"/>
                    <a:pt x="275" y="0"/>
                    <a:pt x="252" y="15"/>
                  </a:cubicBezTo>
                  <a:cubicBezTo>
                    <a:pt x="237" y="22"/>
                    <a:pt x="245" y="38"/>
                    <a:pt x="229" y="53"/>
                  </a:cubicBezTo>
                  <a:cubicBezTo>
                    <a:pt x="222" y="61"/>
                    <a:pt x="214" y="68"/>
                    <a:pt x="199" y="68"/>
                  </a:cubicBezTo>
                  <a:cubicBezTo>
                    <a:pt x="184" y="76"/>
                    <a:pt x="168" y="61"/>
                    <a:pt x="153" y="53"/>
                  </a:cubicBezTo>
                  <a:cubicBezTo>
                    <a:pt x="130" y="53"/>
                    <a:pt x="115" y="61"/>
                    <a:pt x="92" y="61"/>
                  </a:cubicBezTo>
                  <a:cubicBezTo>
                    <a:pt x="84" y="61"/>
                    <a:pt x="69" y="45"/>
                    <a:pt x="61" y="45"/>
                  </a:cubicBezTo>
                  <a:cubicBezTo>
                    <a:pt x="39" y="38"/>
                    <a:pt x="23" y="38"/>
                    <a:pt x="8" y="38"/>
                  </a:cubicBezTo>
                  <a:lnTo>
                    <a:pt x="8" y="38"/>
                  </a:lnTo>
                  <a:cubicBezTo>
                    <a:pt x="8" y="53"/>
                    <a:pt x="0" y="76"/>
                    <a:pt x="8" y="91"/>
                  </a:cubicBezTo>
                  <a:cubicBezTo>
                    <a:pt x="23" y="107"/>
                    <a:pt x="61" y="99"/>
                    <a:pt x="69" y="114"/>
                  </a:cubicBezTo>
                  <a:cubicBezTo>
                    <a:pt x="84" y="137"/>
                    <a:pt x="46" y="160"/>
                    <a:pt x="61" y="183"/>
                  </a:cubicBezTo>
                  <a:cubicBezTo>
                    <a:pt x="84" y="213"/>
                    <a:pt x="130" y="221"/>
                    <a:pt x="161" y="244"/>
                  </a:cubicBezTo>
                  <a:lnTo>
                    <a:pt x="161" y="244"/>
                  </a:lnTo>
                  <a:cubicBezTo>
                    <a:pt x="207" y="236"/>
                    <a:pt x="252" y="244"/>
                    <a:pt x="298" y="229"/>
                  </a:cubicBezTo>
                  <a:cubicBezTo>
                    <a:pt x="336" y="213"/>
                    <a:pt x="344" y="198"/>
                    <a:pt x="375" y="168"/>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36" name="Freeform 124">
              <a:extLst>
                <a:ext uri="{FF2B5EF4-FFF2-40B4-BE49-F238E27FC236}">
                  <a16:creationId xmlns:a16="http://schemas.microsoft.com/office/drawing/2014/main" id="{736581C9-EC1C-422C-894C-345E53052CDC}"/>
                </a:ext>
              </a:extLst>
            </p:cNvPr>
            <p:cNvSpPr>
              <a:spLocks noChangeArrowheads="1"/>
            </p:cNvSpPr>
            <p:nvPr/>
          </p:nvSpPr>
          <p:spPr bwMode="auto">
            <a:xfrm>
              <a:off x="5017762" y="5210175"/>
              <a:ext cx="1349287" cy="838200"/>
            </a:xfrm>
            <a:custGeom>
              <a:avLst/>
              <a:gdLst>
                <a:gd name="T0" fmla="*/ 3741 w 3750"/>
                <a:gd name="T1" fmla="*/ 978 h 2330"/>
                <a:gd name="T2" fmla="*/ 3543 w 3750"/>
                <a:gd name="T3" fmla="*/ 1153 h 2330"/>
                <a:gd name="T4" fmla="*/ 3405 w 3750"/>
                <a:gd name="T5" fmla="*/ 1161 h 2330"/>
                <a:gd name="T6" fmla="*/ 3405 w 3750"/>
                <a:gd name="T7" fmla="*/ 1283 h 2330"/>
                <a:gd name="T8" fmla="*/ 3329 w 3750"/>
                <a:gd name="T9" fmla="*/ 1375 h 2330"/>
                <a:gd name="T10" fmla="*/ 2574 w 3750"/>
                <a:gd name="T11" fmla="*/ 1360 h 2330"/>
                <a:gd name="T12" fmla="*/ 2436 w 3750"/>
                <a:gd name="T13" fmla="*/ 1679 h 2330"/>
                <a:gd name="T14" fmla="*/ 1802 w 3750"/>
                <a:gd name="T15" fmla="*/ 1924 h 2330"/>
                <a:gd name="T16" fmla="*/ 1764 w 3750"/>
                <a:gd name="T17" fmla="*/ 1977 h 2330"/>
                <a:gd name="T18" fmla="*/ 1489 w 3750"/>
                <a:gd name="T19" fmla="*/ 1786 h 2330"/>
                <a:gd name="T20" fmla="*/ 1329 w 3750"/>
                <a:gd name="T21" fmla="*/ 1802 h 2330"/>
                <a:gd name="T22" fmla="*/ 1107 w 3750"/>
                <a:gd name="T23" fmla="*/ 2122 h 2330"/>
                <a:gd name="T24" fmla="*/ 672 w 3750"/>
                <a:gd name="T25" fmla="*/ 1802 h 2330"/>
                <a:gd name="T26" fmla="*/ 450 w 3750"/>
                <a:gd name="T27" fmla="*/ 2008 h 2330"/>
                <a:gd name="T28" fmla="*/ 511 w 3750"/>
                <a:gd name="T29" fmla="*/ 2267 h 2330"/>
                <a:gd name="T30" fmla="*/ 290 w 3750"/>
                <a:gd name="T31" fmla="*/ 1908 h 2330"/>
                <a:gd name="T32" fmla="*/ 160 w 3750"/>
                <a:gd name="T33" fmla="*/ 1260 h 2330"/>
                <a:gd name="T34" fmla="*/ 328 w 3750"/>
                <a:gd name="T35" fmla="*/ 1512 h 2330"/>
                <a:gd name="T36" fmla="*/ 420 w 3750"/>
                <a:gd name="T37" fmla="*/ 1191 h 2330"/>
                <a:gd name="T38" fmla="*/ 771 w 3750"/>
                <a:gd name="T39" fmla="*/ 1161 h 2330"/>
                <a:gd name="T40" fmla="*/ 909 w 3750"/>
                <a:gd name="T41" fmla="*/ 1024 h 2330"/>
                <a:gd name="T42" fmla="*/ 1008 w 3750"/>
                <a:gd name="T43" fmla="*/ 878 h 2330"/>
                <a:gd name="T44" fmla="*/ 1222 w 3750"/>
                <a:gd name="T45" fmla="*/ 810 h 2330"/>
                <a:gd name="T46" fmla="*/ 1291 w 3750"/>
                <a:gd name="T47" fmla="*/ 817 h 2330"/>
                <a:gd name="T48" fmla="*/ 1382 w 3750"/>
                <a:gd name="T49" fmla="*/ 565 h 2330"/>
                <a:gd name="T50" fmla="*/ 1566 w 3750"/>
                <a:gd name="T51" fmla="*/ 405 h 2330"/>
                <a:gd name="T52" fmla="*/ 1756 w 3750"/>
                <a:gd name="T53" fmla="*/ 458 h 2330"/>
                <a:gd name="T54" fmla="*/ 1779 w 3750"/>
                <a:gd name="T55" fmla="*/ 260 h 2330"/>
                <a:gd name="T56" fmla="*/ 1924 w 3750"/>
                <a:gd name="T57" fmla="*/ 53 h 2330"/>
                <a:gd name="T58" fmla="*/ 2008 w 3750"/>
                <a:gd name="T59" fmla="*/ 23 h 2330"/>
                <a:gd name="T60" fmla="*/ 2276 w 3750"/>
                <a:gd name="T61" fmla="*/ 138 h 2330"/>
                <a:gd name="T62" fmla="*/ 2398 w 3750"/>
                <a:gd name="T63" fmla="*/ 336 h 2330"/>
                <a:gd name="T64" fmla="*/ 2490 w 3750"/>
                <a:gd name="T65" fmla="*/ 481 h 2330"/>
                <a:gd name="T66" fmla="*/ 2604 w 3750"/>
                <a:gd name="T67" fmla="*/ 390 h 2330"/>
                <a:gd name="T68" fmla="*/ 2650 w 3750"/>
                <a:gd name="T69" fmla="*/ 191 h 2330"/>
                <a:gd name="T70" fmla="*/ 2749 w 3750"/>
                <a:gd name="T71" fmla="*/ 168 h 2330"/>
                <a:gd name="T72" fmla="*/ 3002 w 3750"/>
                <a:gd name="T73" fmla="*/ 61 h 2330"/>
                <a:gd name="T74" fmla="*/ 3085 w 3750"/>
                <a:gd name="T75" fmla="*/ 145 h 2330"/>
                <a:gd name="T76" fmla="*/ 3024 w 3750"/>
                <a:gd name="T77" fmla="*/ 344 h 2330"/>
                <a:gd name="T78" fmla="*/ 3191 w 3750"/>
                <a:gd name="T79" fmla="*/ 275 h 2330"/>
                <a:gd name="T80" fmla="*/ 3344 w 3750"/>
                <a:gd name="T81" fmla="*/ 344 h 2330"/>
                <a:gd name="T82" fmla="*/ 3436 w 3750"/>
                <a:gd name="T83" fmla="*/ 527 h 2330"/>
                <a:gd name="T84" fmla="*/ 3573 w 3750"/>
                <a:gd name="T85" fmla="*/ 489 h 2330"/>
                <a:gd name="T86" fmla="*/ 3695 w 3750"/>
                <a:gd name="T87" fmla="*/ 550 h 2330"/>
                <a:gd name="T88" fmla="*/ 3726 w 3750"/>
                <a:gd name="T89" fmla="*/ 672 h 2330"/>
                <a:gd name="T90" fmla="*/ 3749 w 3750"/>
                <a:gd name="T91" fmla="*/ 947 h 2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50" h="2330">
                  <a:moveTo>
                    <a:pt x="3749" y="947"/>
                  </a:moveTo>
                  <a:lnTo>
                    <a:pt x="3749" y="947"/>
                  </a:lnTo>
                  <a:cubicBezTo>
                    <a:pt x="3741" y="947"/>
                    <a:pt x="3741" y="970"/>
                    <a:pt x="3741" y="978"/>
                  </a:cubicBezTo>
                  <a:cubicBezTo>
                    <a:pt x="3734" y="985"/>
                    <a:pt x="3726" y="985"/>
                    <a:pt x="3718" y="993"/>
                  </a:cubicBezTo>
                  <a:cubicBezTo>
                    <a:pt x="3695" y="1016"/>
                    <a:pt x="3695" y="1031"/>
                    <a:pt x="3680" y="1054"/>
                  </a:cubicBezTo>
                  <a:cubicBezTo>
                    <a:pt x="3634" y="1069"/>
                    <a:pt x="3604" y="1146"/>
                    <a:pt x="3543" y="1153"/>
                  </a:cubicBezTo>
                  <a:cubicBezTo>
                    <a:pt x="3535" y="1169"/>
                    <a:pt x="3420" y="1161"/>
                    <a:pt x="3413" y="1146"/>
                  </a:cubicBezTo>
                  <a:lnTo>
                    <a:pt x="3405" y="1161"/>
                  </a:lnTo>
                  <a:lnTo>
                    <a:pt x="3405" y="1161"/>
                  </a:lnTo>
                  <a:cubicBezTo>
                    <a:pt x="3398" y="1169"/>
                    <a:pt x="3405" y="1169"/>
                    <a:pt x="3405" y="1176"/>
                  </a:cubicBezTo>
                  <a:cubicBezTo>
                    <a:pt x="3436" y="1207"/>
                    <a:pt x="3436" y="1207"/>
                    <a:pt x="3436" y="1207"/>
                  </a:cubicBezTo>
                  <a:cubicBezTo>
                    <a:pt x="3459" y="1207"/>
                    <a:pt x="3413" y="1276"/>
                    <a:pt x="3405" y="1283"/>
                  </a:cubicBezTo>
                  <a:cubicBezTo>
                    <a:pt x="3398" y="1299"/>
                    <a:pt x="3398" y="1344"/>
                    <a:pt x="3375" y="1352"/>
                  </a:cubicBezTo>
                  <a:cubicBezTo>
                    <a:pt x="3382" y="1352"/>
                    <a:pt x="3382" y="1352"/>
                    <a:pt x="3382" y="1352"/>
                  </a:cubicBezTo>
                  <a:cubicBezTo>
                    <a:pt x="3375" y="1352"/>
                    <a:pt x="3359" y="1360"/>
                    <a:pt x="3329" y="1375"/>
                  </a:cubicBezTo>
                  <a:cubicBezTo>
                    <a:pt x="3260" y="1421"/>
                    <a:pt x="3078" y="1421"/>
                    <a:pt x="2986" y="1405"/>
                  </a:cubicBezTo>
                  <a:cubicBezTo>
                    <a:pt x="2887" y="1382"/>
                    <a:pt x="2788" y="1398"/>
                    <a:pt x="2688" y="1405"/>
                  </a:cubicBezTo>
                  <a:cubicBezTo>
                    <a:pt x="2627" y="1413"/>
                    <a:pt x="2612" y="1360"/>
                    <a:pt x="2574" y="1360"/>
                  </a:cubicBezTo>
                  <a:cubicBezTo>
                    <a:pt x="2574" y="1398"/>
                    <a:pt x="2581" y="1421"/>
                    <a:pt x="2566" y="1459"/>
                  </a:cubicBezTo>
                  <a:cubicBezTo>
                    <a:pt x="2551" y="1497"/>
                    <a:pt x="2581" y="1527"/>
                    <a:pt x="2581" y="1565"/>
                  </a:cubicBezTo>
                  <a:cubicBezTo>
                    <a:pt x="2581" y="1679"/>
                    <a:pt x="2505" y="1641"/>
                    <a:pt x="2436" y="1679"/>
                  </a:cubicBezTo>
                  <a:cubicBezTo>
                    <a:pt x="2345" y="1672"/>
                    <a:pt x="2367" y="1634"/>
                    <a:pt x="2283" y="1695"/>
                  </a:cubicBezTo>
                  <a:cubicBezTo>
                    <a:pt x="2215" y="1740"/>
                    <a:pt x="2184" y="1794"/>
                    <a:pt x="2131" y="1832"/>
                  </a:cubicBezTo>
                  <a:cubicBezTo>
                    <a:pt x="2062" y="1886"/>
                    <a:pt x="1879" y="1992"/>
                    <a:pt x="1802" y="1924"/>
                  </a:cubicBezTo>
                  <a:cubicBezTo>
                    <a:pt x="1795" y="1916"/>
                    <a:pt x="1772" y="1863"/>
                    <a:pt x="1764" y="1870"/>
                  </a:cubicBezTo>
                  <a:cubicBezTo>
                    <a:pt x="1749" y="1924"/>
                    <a:pt x="1764" y="1931"/>
                    <a:pt x="1764" y="1977"/>
                  </a:cubicBezTo>
                  <a:lnTo>
                    <a:pt x="1764" y="1977"/>
                  </a:lnTo>
                  <a:cubicBezTo>
                    <a:pt x="1749" y="1939"/>
                    <a:pt x="1657" y="1916"/>
                    <a:pt x="1627" y="1893"/>
                  </a:cubicBezTo>
                  <a:cubicBezTo>
                    <a:pt x="1588" y="1863"/>
                    <a:pt x="1543" y="1817"/>
                    <a:pt x="1535" y="1763"/>
                  </a:cubicBezTo>
                  <a:cubicBezTo>
                    <a:pt x="1527" y="1717"/>
                    <a:pt x="1512" y="1786"/>
                    <a:pt x="1489" y="1786"/>
                  </a:cubicBezTo>
                  <a:cubicBezTo>
                    <a:pt x="1466" y="1786"/>
                    <a:pt x="1390" y="1725"/>
                    <a:pt x="1359" y="1710"/>
                  </a:cubicBezTo>
                  <a:cubicBezTo>
                    <a:pt x="1313" y="1695"/>
                    <a:pt x="1283" y="1611"/>
                    <a:pt x="1275" y="1702"/>
                  </a:cubicBezTo>
                  <a:cubicBezTo>
                    <a:pt x="1268" y="1756"/>
                    <a:pt x="1298" y="1779"/>
                    <a:pt x="1329" y="1802"/>
                  </a:cubicBezTo>
                  <a:cubicBezTo>
                    <a:pt x="1397" y="1855"/>
                    <a:pt x="1313" y="1992"/>
                    <a:pt x="1321" y="2054"/>
                  </a:cubicBezTo>
                  <a:cubicBezTo>
                    <a:pt x="1336" y="2115"/>
                    <a:pt x="1344" y="2153"/>
                    <a:pt x="1291" y="2199"/>
                  </a:cubicBezTo>
                  <a:cubicBezTo>
                    <a:pt x="1260" y="2214"/>
                    <a:pt x="1145" y="2138"/>
                    <a:pt x="1107" y="2122"/>
                  </a:cubicBezTo>
                  <a:cubicBezTo>
                    <a:pt x="1000" y="2069"/>
                    <a:pt x="985" y="1962"/>
                    <a:pt x="909" y="1908"/>
                  </a:cubicBezTo>
                  <a:cubicBezTo>
                    <a:pt x="847" y="1870"/>
                    <a:pt x="817" y="1855"/>
                    <a:pt x="771" y="1809"/>
                  </a:cubicBezTo>
                  <a:cubicBezTo>
                    <a:pt x="748" y="1786"/>
                    <a:pt x="702" y="1802"/>
                    <a:pt x="672" y="1802"/>
                  </a:cubicBezTo>
                  <a:cubicBezTo>
                    <a:pt x="649" y="1794"/>
                    <a:pt x="626" y="1756"/>
                    <a:pt x="611" y="1733"/>
                  </a:cubicBezTo>
                  <a:cubicBezTo>
                    <a:pt x="565" y="1687"/>
                    <a:pt x="473" y="1779"/>
                    <a:pt x="435" y="1802"/>
                  </a:cubicBezTo>
                  <a:cubicBezTo>
                    <a:pt x="351" y="1848"/>
                    <a:pt x="435" y="1939"/>
                    <a:pt x="450" y="2008"/>
                  </a:cubicBezTo>
                  <a:cubicBezTo>
                    <a:pt x="473" y="2130"/>
                    <a:pt x="473" y="2130"/>
                    <a:pt x="473" y="2130"/>
                  </a:cubicBezTo>
                  <a:cubicBezTo>
                    <a:pt x="519" y="2191"/>
                    <a:pt x="519" y="2191"/>
                    <a:pt x="519" y="2191"/>
                  </a:cubicBezTo>
                  <a:cubicBezTo>
                    <a:pt x="511" y="2267"/>
                    <a:pt x="511" y="2267"/>
                    <a:pt x="511" y="2267"/>
                  </a:cubicBezTo>
                  <a:cubicBezTo>
                    <a:pt x="504" y="2298"/>
                    <a:pt x="549" y="2313"/>
                    <a:pt x="557" y="2329"/>
                  </a:cubicBezTo>
                  <a:cubicBezTo>
                    <a:pt x="458" y="2329"/>
                    <a:pt x="351" y="2252"/>
                    <a:pt x="397" y="2153"/>
                  </a:cubicBezTo>
                  <a:cubicBezTo>
                    <a:pt x="412" y="2122"/>
                    <a:pt x="320" y="1939"/>
                    <a:pt x="290" y="1908"/>
                  </a:cubicBezTo>
                  <a:cubicBezTo>
                    <a:pt x="252" y="1848"/>
                    <a:pt x="168" y="1817"/>
                    <a:pt x="130" y="1748"/>
                  </a:cubicBezTo>
                  <a:cubicBezTo>
                    <a:pt x="107" y="1664"/>
                    <a:pt x="0" y="1557"/>
                    <a:pt x="30" y="1451"/>
                  </a:cubicBezTo>
                  <a:cubicBezTo>
                    <a:pt x="45" y="1382"/>
                    <a:pt x="61" y="1260"/>
                    <a:pt x="160" y="1260"/>
                  </a:cubicBezTo>
                  <a:cubicBezTo>
                    <a:pt x="160" y="1283"/>
                    <a:pt x="198" y="1337"/>
                    <a:pt x="206" y="1367"/>
                  </a:cubicBezTo>
                  <a:cubicBezTo>
                    <a:pt x="213" y="1405"/>
                    <a:pt x="206" y="1451"/>
                    <a:pt x="206" y="1489"/>
                  </a:cubicBezTo>
                  <a:cubicBezTo>
                    <a:pt x="213" y="1565"/>
                    <a:pt x="366" y="1588"/>
                    <a:pt x="328" y="1512"/>
                  </a:cubicBezTo>
                  <a:cubicBezTo>
                    <a:pt x="282" y="1436"/>
                    <a:pt x="252" y="1360"/>
                    <a:pt x="244" y="1283"/>
                  </a:cubicBezTo>
                  <a:lnTo>
                    <a:pt x="244" y="1283"/>
                  </a:lnTo>
                  <a:cubicBezTo>
                    <a:pt x="297" y="1253"/>
                    <a:pt x="382" y="1230"/>
                    <a:pt x="420" y="1191"/>
                  </a:cubicBezTo>
                  <a:cubicBezTo>
                    <a:pt x="458" y="1161"/>
                    <a:pt x="450" y="1092"/>
                    <a:pt x="488" y="1077"/>
                  </a:cubicBezTo>
                  <a:cubicBezTo>
                    <a:pt x="534" y="1069"/>
                    <a:pt x="565" y="1130"/>
                    <a:pt x="603" y="1146"/>
                  </a:cubicBezTo>
                  <a:cubicBezTo>
                    <a:pt x="657" y="1161"/>
                    <a:pt x="718" y="1169"/>
                    <a:pt x="771" y="1161"/>
                  </a:cubicBezTo>
                  <a:cubicBezTo>
                    <a:pt x="824" y="1161"/>
                    <a:pt x="878" y="1146"/>
                    <a:pt x="924" y="1123"/>
                  </a:cubicBezTo>
                  <a:cubicBezTo>
                    <a:pt x="939" y="1115"/>
                    <a:pt x="939" y="1084"/>
                    <a:pt x="947" y="1069"/>
                  </a:cubicBezTo>
                  <a:cubicBezTo>
                    <a:pt x="947" y="1069"/>
                    <a:pt x="909" y="1031"/>
                    <a:pt x="909" y="1024"/>
                  </a:cubicBezTo>
                  <a:cubicBezTo>
                    <a:pt x="909" y="1016"/>
                    <a:pt x="939" y="917"/>
                    <a:pt x="939" y="917"/>
                  </a:cubicBezTo>
                  <a:cubicBezTo>
                    <a:pt x="947" y="901"/>
                    <a:pt x="962" y="878"/>
                    <a:pt x="977" y="871"/>
                  </a:cubicBezTo>
                  <a:cubicBezTo>
                    <a:pt x="985" y="863"/>
                    <a:pt x="1000" y="878"/>
                    <a:pt x="1008" y="878"/>
                  </a:cubicBezTo>
                  <a:cubicBezTo>
                    <a:pt x="1031" y="863"/>
                    <a:pt x="1038" y="825"/>
                    <a:pt x="1061" y="825"/>
                  </a:cubicBezTo>
                  <a:cubicBezTo>
                    <a:pt x="1092" y="817"/>
                    <a:pt x="1130" y="848"/>
                    <a:pt x="1161" y="840"/>
                  </a:cubicBezTo>
                  <a:cubicBezTo>
                    <a:pt x="1184" y="840"/>
                    <a:pt x="1206" y="817"/>
                    <a:pt x="1222" y="810"/>
                  </a:cubicBezTo>
                  <a:lnTo>
                    <a:pt x="1222" y="810"/>
                  </a:lnTo>
                  <a:cubicBezTo>
                    <a:pt x="1229" y="832"/>
                    <a:pt x="1222" y="886"/>
                    <a:pt x="1252" y="886"/>
                  </a:cubicBezTo>
                  <a:cubicBezTo>
                    <a:pt x="1275" y="894"/>
                    <a:pt x="1283" y="848"/>
                    <a:pt x="1291" y="817"/>
                  </a:cubicBezTo>
                  <a:cubicBezTo>
                    <a:pt x="1306" y="787"/>
                    <a:pt x="1298" y="748"/>
                    <a:pt x="1313" y="718"/>
                  </a:cubicBezTo>
                  <a:cubicBezTo>
                    <a:pt x="1321" y="703"/>
                    <a:pt x="1344" y="718"/>
                    <a:pt x="1352" y="710"/>
                  </a:cubicBezTo>
                  <a:cubicBezTo>
                    <a:pt x="1367" y="665"/>
                    <a:pt x="1367" y="611"/>
                    <a:pt x="1382" y="565"/>
                  </a:cubicBezTo>
                  <a:cubicBezTo>
                    <a:pt x="1405" y="512"/>
                    <a:pt x="1428" y="466"/>
                    <a:pt x="1466" y="435"/>
                  </a:cubicBezTo>
                  <a:cubicBezTo>
                    <a:pt x="1481" y="420"/>
                    <a:pt x="1504" y="435"/>
                    <a:pt x="1527" y="435"/>
                  </a:cubicBezTo>
                  <a:cubicBezTo>
                    <a:pt x="1543" y="428"/>
                    <a:pt x="1550" y="405"/>
                    <a:pt x="1566" y="405"/>
                  </a:cubicBezTo>
                  <a:cubicBezTo>
                    <a:pt x="1573" y="397"/>
                    <a:pt x="1588" y="397"/>
                    <a:pt x="1604" y="405"/>
                  </a:cubicBezTo>
                  <a:cubicBezTo>
                    <a:pt x="1649" y="428"/>
                    <a:pt x="1672" y="481"/>
                    <a:pt x="1726" y="496"/>
                  </a:cubicBezTo>
                  <a:cubicBezTo>
                    <a:pt x="1741" y="504"/>
                    <a:pt x="1749" y="474"/>
                    <a:pt x="1756" y="458"/>
                  </a:cubicBezTo>
                  <a:cubicBezTo>
                    <a:pt x="1756" y="458"/>
                    <a:pt x="1756" y="413"/>
                    <a:pt x="1756" y="405"/>
                  </a:cubicBezTo>
                  <a:cubicBezTo>
                    <a:pt x="1756" y="390"/>
                    <a:pt x="1810" y="321"/>
                    <a:pt x="1810" y="321"/>
                  </a:cubicBezTo>
                  <a:cubicBezTo>
                    <a:pt x="1802" y="298"/>
                    <a:pt x="1779" y="282"/>
                    <a:pt x="1779" y="260"/>
                  </a:cubicBezTo>
                  <a:cubicBezTo>
                    <a:pt x="1779" y="221"/>
                    <a:pt x="1779" y="176"/>
                    <a:pt x="1802" y="153"/>
                  </a:cubicBezTo>
                  <a:cubicBezTo>
                    <a:pt x="1833" y="115"/>
                    <a:pt x="1894" y="122"/>
                    <a:pt x="1932" y="92"/>
                  </a:cubicBezTo>
                  <a:cubicBezTo>
                    <a:pt x="1947" y="84"/>
                    <a:pt x="1917" y="61"/>
                    <a:pt x="1924" y="53"/>
                  </a:cubicBezTo>
                  <a:cubicBezTo>
                    <a:pt x="1932" y="30"/>
                    <a:pt x="1955" y="15"/>
                    <a:pt x="1970" y="0"/>
                  </a:cubicBezTo>
                  <a:lnTo>
                    <a:pt x="1970" y="0"/>
                  </a:lnTo>
                  <a:cubicBezTo>
                    <a:pt x="1985" y="7"/>
                    <a:pt x="1993" y="23"/>
                    <a:pt x="2008" y="23"/>
                  </a:cubicBezTo>
                  <a:cubicBezTo>
                    <a:pt x="2047" y="30"/>
                    <a:pt x="2085" y="15"/>
                    <a:pt x="2123" y="23"/>
                  </a:cubicBezTo>
                  <a:cubicBezTo>
                    <a:pt x="2161" y="23"/>
                    <a:pt x="2192" y="38"/>
                    <a:pt x="2222" y="61"/>
                  </a:cubicBezTo>
                  <a:cubicBezTo>
                    <a:pt x="2245" y="84"/>
                    <a:pt x="2260" y="115"/>
                    <a:pt x="2276" y="138"/>
                  </a:cubicBezTo>
                  <a:cubicBezTo>
                    <a:pt x="2291" y="153"/>
                    <a:pt x="2299" y="176"/>
                    <a:pt x="2306" y="191"/>
                  </a:cubicBezTo>
                  <a:cubicBezTo>
                    <a:pt x="2322" y="221"/>
                    <a:pt x="2337" y="252"/>
                    <a:pt x="2352" y="275"/>
                  </a:cubicBezTo>
                  <a:cubicBezTo>
                    <a:pt x="2367" y="298"/>
                    <a:pt x="2390" y="313"/>
                    <a:pt x="2398" y="336"/>
                  </a:cubicBezTo>
                  <a:cubicBezTo>
                    <a:pt x="2406" y="351"/>
                    <a:pt x="2398" y="382"/>
                    <a:pt x="2406" y="397"/>
                  </a:cubicBezTo>
                  <a:cubicBezTo>
                    <a:pt x="2406" y="413"/>
                    <a:pt x="2429" y="428"/>
                    <a:pt x="2436" y="435"/>
                  </a:cubicBezTo>
                  <a:cubicBezTo>
                    <a:pt x="2452" y="451"/>
                    <a:pt x="2467" y="474"/>
                    <a:pt x="2490" y="481"/>
                  </a:cubicBezTo>
                  <a:cubicBezTo>
                    <a:pt x="2497" y="489"/>
                    <a:pt x="2520" y="489"/>
                    <a:pt x="2528" y="481"/>
                  </a:cubicBezTo>
                  <a:cubicBezTo>
                    <a:pt x="2543" y="451"/>
                    <a:pt x="2535" y="413"/>
                    <a:pt x="2558" y="390"/>
                  </a:cubicBezTo>
                  <a:cubicBezTo>
                    <a:pt x="2566" y="382"/>
                    <a:pt x="2597" y="405"/>
                    <a:pt x="2604" y="390"/>
                  </a:cubicBezTo>
                  <a:cubicBezTo>
                    <a:pt x="2619" y="367"/>
                    <a:pt x="2604" y="328"/>
                    <a:pt x="2604" y="298"/>
                  </a:cubicBezTo>
                  <a:cubicBezTo>
                    <a:pt x="2604" y="267"/>
                    <a:pt x="2589" y="237"/>
                    <a:pt x="2604" y="214"/>
                  </a:cubicBezTo>
                  <a:cubicBezTo>
                    <a:pt x="2612" y="199"/>
                    <a:pt x="2635" y="199"/>
                    <a:pt x="2650" y="191"/>
                  </a:cubicBezTo>
                  <a:cubicBezTo>
                    <a:pt x="2673" y="176"/>
                    <a:pt x="2696" y="168"/>
                    <a:pt x="2711" y="153"/>
                  </a:cubicBezTo>
                  <a:lnTo>
                    <a:pt x="2711" y="153"/>
                  </a:lnTo>
                  <a:cubicBezTo>
                    <a:pt x="2727" y="160"/>
                    <a:pt x="2734" y="168"/>
                    <a:pt x="2749" y="168"/>
                  </a:cubicBezTo>
                  <a:cubicBezTo>
                    <a:pt x="2772" y="168"/>
                    <a:pt x="2803" y="160"/>
                    <a:pt x="2833" y="153"/>
                  </a:cubicBezTo>
                  <a:cubicBezTo>
                    <a:pt x="2879" y="145"/>
                    <a:pt x="2933" y="153"/>
                    <a:pt x="2971" y="130"/>
                  </a:cubicBezTo>
                  <a:cubicBezTo>
                    <a:pt x="2994" y="115"/>
                    <a:pt x="2979" y="76"/>
                    <a:pt x="3002" y="61"/>
                  </a:cubicBezTo>
                  <a:cubicBezTo>
                    <a:pt x="3009" y="53"/>
                    <a:pt x="3024" y="76"/>
                    <a:pt x="3040" y="76"/>
                  </a:cubicBezTo>
                  <a:cubicBezTo>
                    <a:pt x="3070" y="92"/>
                    <a:pt x="3108" y="76"/>
                    <a:pt x="3131" y="99"/>
                  </a:cubicBezTo>
                  <a:cubicBezTo>
                    <a:pt x="3139" y="122"/>
                    <a:pt x="3101" y="130"/>
                    <a:pt x="3085" y="145"/>
                  </a:cubicBezTo>
                  <a:cubicBezTo>
                    <a:pt x="3063" y="160"/>
                    <a:pt x="3047" y="176"/>
                    <a:pt x="3032" y="199"/>
                  </a:cubicBezTo>
                  <a:cubicBezTo>
                    <a:pt x="3024" y="221"/>
                    <a:pt x="3017" y="252"/>
                    <a:pt x="3017" y="275"/>
                  </a:cubicBezTo>
                  <a:cubicBezTo>
                    <a:pt x="3017" y="298"/>
                    <a:pt x="3009" y="328"/>
                    <a:pt x="3024" y="344"/>
                  </a:cubicBezTo>
                  <a:cubicBezTo>
                    <a:pt x="3047" y="351"/>
                    <a:pt x="3063" y="321"/>
                    <a:pt x="3085" y="305"/>
                  </a:cubicBezTo>
                  <a:cubicBezTo>
                    <a:pt x="3101" y="290"/>
                    <a:pt x="3116" y="260"/>
                    <a:pt x="3145" y="252"/>
                  </a:cubicBezTo>
                  <a:cubicBezTo>
                    <a:pt x="3161" y="244"/>
                    <a:pt x="3176" y="260"/>
                    <a:pt x="3191" y="275"/>
                  </a:cubicBezTo>
                  <a:cubicBezTo>
                    <a:pt x="3207" y="282"/>
                    <a:pt x="3207" y="321"/>
                    <a:pt x="3230" y="321"/>
                  </a:cubicBezTo>
                  <a:cubicBezTo>
                    <a:pt x="3260" y="328"/>
                    <a:pt x="3298" y="290"/>
                    <a:pt x="3337" y="298"/>
                  </a:cubicBezTo>
                  <a:cubicBezTo>
                    <a:pt x="3352" y="305"/>
                    <a:pt x="3344" y="328"/>
                    <a:pt x="3344" y="344"/>
                  </a:cubicBezTo>
                  <a:cubicBezTo>
                    <a:pt x="3359" y="367"/>
                    <a:pt x="3367" y="382"/>
                    <a:pt x="3375" y="405"/>
                  </a:cubicBezTo>
                  <a:cubicBezTo>
                    <a:pt x="3390" y="428"/>
                    <a:pt x="3413" y="443"/>
                    <a:pt x="3428" y="466"/>
                  </a:cubicBezTo>
                  <a:cubicBezTo>
                    <a:pt x="3436" y="481"/>
                    <a:pt x="3420" y="512"/>
                    <a:pt x="3436" y="527"/>
                  </a:cubicBezTo>
                  <a:cubicBezTo>
                    <a:pt x="3443" y="535"/>
                    <a:pt x="3459" y="527"/>
                    <a:pt x="3474" y="527"/>
                  </a:cubicBezTo>
                  <a:cubicBezTo>
                    <a:pt x="3482" y="527"/>
                    <a:pt x="3489" y="542"/>
                    <a:pt x="3497" y="535"/>
                  </a:cubicBezTo>
                  <a:cubicBezTo>
                    <a:pt x="3527" y="527"/>
                    <a:pt x="3543" y="496"/>
                    <a:pt x="3573" y="489"/>
                  </a:cubicBezTo>
                  <a:cubicBezTo>
                    <a:pt x="3589" y="489"/>
                    <a:pt x="3604" y="504"/>
                    <a:pt x="3619" y="512"/>
                  </a:cubicBezTo>
                  <a:cubicBezTo>
                    <a:pt x="3642" y="512"/>
                    <a:pt x="3657" y="489"/>
                    <a:pt x="3673" y="496"/>
                  </a:cubicBezTo>
                  <a:cubicBezTo>
                    <a:pt x="3688" y="504"/>
                    <a:pt x="3703" y="535"/>
                    <a:pt x="3695" y="550"/>
                  </a:cubicBezTo>
                  <a:cubicBezTo>
                    <a:pt x="3688" y="580"/>
                    <a:pt x="3627" y="588"/>
                    <a:pt x="3634" y="619"/>
                  </a:cubicBezTo>
                  <a:cubicBezTo>
                    <a:pt x="3642" y="649"/>
                    <a:pt x="3695" y="611"/>
                    <a:pt x="3726" y="626"/>
                  </a:cubicBezTo>
                  <a:cubicBezTo>
                    <a:pt x="3734" y="634"/>
                    <a:pt x="3734" y="657"/>
                    <a:pt x="3726" y="672"/>
                  </a:cubicBezTo>
                  <a:cubicBezTo>
                    <a:pt x="3718" y="687"/>
                    <a:pt x="3695" y="687"/>
                    <a:pt x="3695" y="703"/>
                  </a:cubicBezTo>
                  <a:cubicBezTo>
                    <a:pt x="3680" y="764"/>
                    <a:pt x="3657" y="825"/>
                    <a:pt x="3665" y="878"/>
                  </a:cubicBezTo>
                  <a:cubicBezTo>
                    <a:pt x="3673" y="917"/>
                    <a:pt x="3718" y="924"/>
                    <a:pt x="3749" y="947"/>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37" name="Freeform 125">
              <a:extLst>
                <a:ext uri="{FF2B5EF4-FFF2-40B4-BE49-F238E27FC236}">
                  <a16:creationId xmlns:a16="http://schemas.microsoft.com/office/drawing/2014/main" id="{631B714A-EB41-4B3B-9583-8EBF7D0C0854}"/>
                </a:ext>
              </a:extLst>
            </p:cNvPr>
            <p:cNvSpPr>
              <a:spLocks noChangeArrowheads="1"/>
            </p:cNvSpPr>
            <p:nvPr/>
          </p:nvSpPr>
          <p:spPr bwMode="auto">
            <a:xfrm>
              <a:off x="5106656" y="5068888"/>
              <a:ext cx="393674" cy="603250"/>
            </a:xfrm>
            <a:custGeom>
              <a:avLst/>
              <a:gdLst>
                <a:gd name="T0" fmla="*/ 0 w 1093"/>
                <a:gd name="T1" fmla="*/ 1673 h 1674"/>
                <a:gd name="T2" fmla="*/ 244 w 1093"/>
                <a:gd name="T3" fmla="*/ 1467 h 1674"/>
                <a:gd name="T4" fmla="*/ 527 w 1093"/>
                <a:gd name="T5" fmla="*/ 1551 h 1674"/>
                <a:gd name="T6" fmla="*/ 703 w 1093"/>
                <a:gd name="T7" fmla="*/ 1459 h 1674"/>
                <a:gd name="T8" fmla="*/ 695 w 1093"/>
                <a:gd name="T9" fmla="*/ 1307 h 1674"/>
                <a:gd name="T10" fmla="*/ 764 w 1093"/>
                <a:gd name="T11" fmla="*/ 1268 h 1674"/>
                <a:gd name="T12" fmla="*/ 917 w 1093"/>
                <a:gd name="T13" fmla="*/ 1230 h 1674"/>
                <a:gd name="T14" fmla="*/ 978 w 1093"/>
                <a:gd name="T15" fmla="*/ 1200 h 1674"/>
                <a:gd name="T16" fmla="*/ 1001 w 1093"/>
                <a:gd name="T17" fmla="*/ 1032 h 1674"/>
                <a:gd name="T18" fmla="*/ 1008 w 1093"/>
                <a:gd name="T19" fmla="*/ 955 h 1674"/>
                <a:gd name="T20" fmla="*/ 978 w 1093"/>
                <a:gd name="T21" fmla="*/ 879 h 1674"/>
                <a:gd name="T22" fmla="*/ 962 w 1093"/>
                <a:gd name="T23" fmla="*/ 772 h 1674"/>
                <a:gd name="T24" fmla="*/ 878 w 1093"/>
                <a:gd name="T25" fmla="*/ 711 h 1674"/>
                <a:gd name="T26" fmla="*/ 855 w 1093"/>
                <a:gd name="T27" fmla="*/ 650 h 1674"/>
                <a:gd name="T28" fmla="*/ 871 w 1093"/>
                <a:gd name="T29" fmla="*/ 573 h 1674"/>
                <a:gd name="T30" fmla="*/ 772 w 1093"/>
                <a:gd name="T31" fmla="*/ 558 h 1674"/>
                <a:gd name="T32" fmla="*/ 825 w 1093"/>
                <a:gd name="T33" fmla="*/ 482 h 1674"/>
                <a:gd name="T34" fmla="*/ 886 w 1093"/>
                <a:gd name="T35" fmla="*/ 535 h 1674"/>
                <a:gd name="T36" fmla="*/ 1001 w 1093"/>
                <a:gd name="T37" fmla="*/ 520 h 1674"/>
                <a:gd name="T38" fmla="*/ 940 w 1093"/>
                <a:gd name="T39" fmla="*/ 451 h 1674"/>
                <a:gd name="T40" fmla="*/ 932 w 1093"/>
                <a:gd name="T41" fmla="*/ 397 h 1674"/>
                <a:gd name="T42" fmla="*/ 1001 w 1093"/>
                <a:gd name="T43" fmla="*/ 329 h 1674"/>
                <a:gd name="T44" fmla="*/ 1085 w 1093"/>
                <a:gd name="T45" fmla="*/ 260 h 1674"/>
                <a:gd name="T46" fmla="*/ 1031 w 1093"/>
                <a:gd name="T47" fmla="*/ 107 h 1674"/>
                <a:gd name="T48" fmla="*/ 894 w 1093"/>
                <a:gd name="T49" fmla="*/ 100 h 1674"/>
                <a:gd name="T50" fmla="*/ 802 w 1093"/>
                <a:gd name="T51" fmla="*/ 0 h 1674"/>
                <a:gd name="T52" fmla="*/ 718 w 1093"/>
                <a:gd name="T53" fmla="*/ 84 h 1674"/>
                <a:gd name="T54" fmla="*/ 580 w 1093"/>
                <a:gd name="T55" fmla="*/ 84 h 1674"/>
                <a:gd name="T56" fmla="*/ 588 w 1093"/>
                <a:gd name="T57" fmla="*/ 107 h 1674"/>
                <a:gd name="T58" fmla="*/ 634 w 1093"/>
                <a:gd name="T59" fmla="*/ 252 h 1674"/>
                <a:gd name="T60" fmla="*/ 474 w 1093"/>
                <a:gd name="T61" fmla="*/ 550 h 1674"/>
                <a:gd name="T62" fmla="*/ 321 w 1093"/>
                <a:gd name="T63" fmla="*/ 810 h 1674"/>
                <a:gd name="T64" fmla="*/ 298 w 1093"/>
                <a:gd name="T65" fmla="*/ 1024 h 1674"/>
                <a:gd name="T66" fmla="*/ 92 w 1093"/>
                <a:gd name="T67" fmla="*/ 1307 h 1674"/>
                <a:gd name="T68" fmla="*/ 0 w 1093"/>
                <a:gd name="T69" fmla="*/ 1673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3" h="1674">
                  <a:moveTo>
                    <a:pt x="0" y="1673"/>
                  </a:moveTo>
                  <a:lnTo>
                    <a:pt x="0" y="1673"/>
                  </a:lnTo>
                  <a:cubicBezTo>
                    <a:pt x="53" y="1643"/>
                    <a:pt x="138" y="1620"/>
                    <a:pt x="176" y="1581"/>
                  </a:cubicBezTo>
                  <a:cubicBezTo>
                    <a:pt x="214" y="1551"/>
                    <a:pt x="206" y="1482"/>
                    <a:pt x="244" y="1467"/>
                  </a:cubicBezTo>
                  <a:cubicBezTo>
                    <a:pt x="290" y="1459"/>
                    <a:pt x="321" y="1520"/>
                    <a:pt x="359" y="1536"/>
                  </a:cubicBezTo>
                  <a:cubicBezTo>
                    <a:pt x="413" y="1551"/>
                    <a:pt x="474" y="1559"/>
                    <a:pt x="527" y="1551"/>
                  </a:cubicBezTo>
                  <a:cubicBezTo>
                    <a:pt x="580" y="1551"/>
                    <a:pt x="634" y="1536"/>
                    <a:pt x="680" y="1513"/>
                  </a:cubicBezTo>
                  <a:cubicBezTo>
                    <a:pt x="695" y="1505"/>
                    <a:pt x="695" y="1474"/>
                    <a:pt x="703" y="1459"/>
                  </a:cubicBezTo>
                  <a:cubicBezTo>
                    <a:pt x="703" y="1459"/>
                    <a:pt x="665" y="1421"/>
                    <a:pt x="665" y="1414"/>
                  </a:cubicBezTo>
                  <a:cubicBezTo>
                    <a:pt x="665" y="1406"/>
                    <a:pt x="695" y="1307"/>
                    <a:pt x="695" y="1307"/>
                  </a:cubicBezTo>
                  <a:cubicBezTo>
                    <a:pt x="703" y="1291"/>
                    <a:pt x="718" y="1268"/>
                    <a:pt x="733" y="1261"/>
                  </a:cubicBezTo>
                  <a:cubicBezTo>
                    <a:pt x="741" y="1253"/>
                    <a:pt x="756" y="1268"/>
                    <a:pt x="764" y="1268"/>
                  </a:cubicBezTo>
                  <a:cubicBezTo>
                    <a:pt x="787" y="1253"/>
                    <a:pt x="794" y="1215"/>
                    <a:pt x="817" y="1215"/>
                  </a:cubicBezTo>
                  <a:cubicBezTo>
                    <a:pt x="848" y="1207"/>
                    <a:pt x="886" y="1238"/>
                    <a:pt x="917" y="1230"/>
                  </a:cubicBezTo>
                  <a:cubicBezTo>
                    <a:pt x="940" y="1230"/>
                    <a:pt x="962" y="1207"/>
                    <a:pt x="978" y="1200"/>
                  </a:cubicBezTo>
                  <a:lnTo>
                    <a:pt x="978" y="1200"/>
                  </a:lnTo>
                  <a:cubicBezTo>
                    <a:pt x="970" y="1169"/>
                    <a:pt x="955" y="1131"/>
                    <a:pt x="962" y="1100"/>
                  </a:cubicBezTo>
                  <a:cubicBezTo>
                    <a:pt x="962" y="1077"/>
                    <a:pt x="985" y="1055"/>
                    <a:pt x="1001" y="1032"/>
                  </a:cubicBezTo>
                  <a:cubicBezTo>
                    <a:pt x="1008" y="1009"/>
                    <a:pt x="1024" y="986"/>
                    <a:pt x="1024" y="955"/>
                  </a:cubicBezTo>
                  <a:cubicBezTo>
                    <a:pt x="1024" y="955"/>
                    <a:pt x="1008" y="963"/>
                    <a:pt x="1008" y="955"/>
                  </a:cubicBezTo>
                  <a:cubicBezTo>
                    <a:pt x="1001" y="947"/>
                    <a:pt x="1016" y="932"/>
                    <a:pt x="1016" y="925"/>
                  </a:cubicBezTo>
                  <a:cubicBezTo>
                    <a:pt x="1008" y="909"/>
                    <a:pt x="985" y="902"/>
                    <a:pt x="978" y="879"/>
                  </a:cubicBezTo>
                  <a:cubicBezTo>
                    <a:pt x="978" y="856"/>
                    <a:pt x="1008" y="841"/>
                    <a:pt x="1008" y="810"/>
                  </a:cubicBezTo>
                  <a:cubicBezTo>
                    <a:pt x="1001" y="795"/>
                    <a:pt x="978" y="780"/>
                    <a:pt x="962" y="772"/>
                  </a:cubicBezTo>
                  <a:cubicBezTo>
                    <a:pt x="947" y="764"/>
                    <a:pt x="932" y="772"/>
                    <a:pt x="924" y="772"/>
                  </a:cubicBezTo>
                  <a:cubicBezTo>
                    <a:pt x="909" y="757"/>
                    <a:pt x="901" y="734"/>
                    <a:pt x="878" y="711"/>
                  </a:cubicBezTo>
                  <a:cubicBezTo>
                    <a:pt x="863" y="695"/>
                    <a:pt x="840" y="688"/>
                    <a:pt x="825" y="665"/>
                  </a:cubicBezTo>
                  <a:cubicBezTo>
                    <a:pt x="825" y="657"/>
                    <a:pt x="848" y="657"/>
                    <a:pt x="855" y="650"/>
                  </a:cubicBezTo>
                  <a:cubicBezTo>
                    <a:pt x="871" y="634"/>
                    <a:pt x="886" y="619"/>
                    <a:pt x="886" y="596"/>
                  </a:cubicBezTo>
                  <a:cubicBezTo>
                    <a:pt x="886" y="589"/>
                    <a:pt x="878" y="581"/>
                    <a:pt x="871" y="573"/>
                  </a:cubicBezTo>
                  <a:cubicBezTo>
                    <a:pt x="848" y="573"/>
                    <a:pt x="833" y="589"/>
                    <a:pt x="810" y="581"/>
                  </a:cubicBezTo>
                  <a:cubicBezTo>
                    <a:pt x="794" y="581"/>
                    <a:pt x="764" y="573"/>
                    <a:pt x="772" y="558"/>
                  </a:cubicBezTo>
                  <a:cubicBezTo>
                    <a:pt x="772" y="535"/>
                    <a:pt x="810" y="535"/>
                    <a:pt x="825" y="520"/>
                  </a:cubicBezTo>
                  <a:cubicBezTo>
                    <a:pt x="833" y="512"/>
                    <a:pt x="817" y="482"/>
                    <a:pt x="825" y="482"/>
                  </a:cubicBezTo>
                  <a:cubicBezTo>
                    <a:pt x="840" y="474"/>
                    <a:pt x="863" y="482"/>
                    <a:pt x="878" y="497"/>
                  </a:cubicBezTo>
                  <a:cubicBezTo>
                    <a:pt x="886" y="505"/>
                    <a:pt x="871" y="528"/>
                    <a:pt x="886" y="535"/>
                  </a:cubicBezTo>
                  <a:cubicBezTo>
                    <a:pt x="909" y="550"/>
                    <a:pt x="940" y="550"/>
                    <a:pt x="962" y="550"/>
                  </a:cubicBezTo>
                  <a:cubicBezTo>
                    <a:pt x="978" y="543"/>
                    <a:pt x="993" y="535"/>
                    <a:pt x="1001" y="520"/>
                  </a:cubicBezTo>
                  <a:cubicBezTo>
                    <a:pt x="1008" y="505"/>
                    <a:pt x="1008" y="489"/>
                    <a:pt x="1001" y="482"/>
                  </a:cubicBezTo>
                  <a:cubicBezTo>
                    <a:pt x="985" y="466"/>
                    <a:pt x="955" y="466"/>
                    <a:pt x="940" y="451"/>
                  </a:cubicBezTo>
                  <a:cubicBezTo>
                    <a:pt x="940" y="436"/>
                    <a:pt x="962" y="428"/>
                    <a:pt x="955" y="420"/>
                  </a:cubicBezTo>
                  <a:cubicBezTo>
                    <a:pt x="955" y="405"/>
                    <a:pt x="932" y="413"/>
                    <a:pt x="932" y="397"/>
                  </a:cubicBezTo>
                  <a:cubicBezTo>
                    <a:pt x="932" y="375"/>
                    <a:pt x="947" y="352"/>
                    <a:pt x="962" y="329"/>
                  </a:cubicBezTo>
                  <a:cubicBezTo>
                    <a:pt x="970" y="321"/>
                    <a:pt x="993" y="336"/>
                    <a:pt x="1001" y="329"/>
                  </a:cubicBezTo>
                  <a:cubicBezTo>
                    <a:pt x="1008" y="321"/>
                    <a:pt x="1008" y="298"/>
                    <a:pt x="1024" y="291"/>
                  </a:cubicBezTo>
                  <a:cubicBezTo>
                    <a:pt x="1039" y="275"/>
                    <a:pt x="1077" y="283"/>
                    <a:pt x="1085" y="260"/>
                  </a:cubicBezTo>
                  <a:cubicBezTo>
                    <a:pt x="1092" y="222"/>
                    <a:pt x="1077" y="176"/>
                    <a:pt x="1062" y="138"/>
                  </a:cubicBezTo>
                  <a:cubicBezTo>
                    <a:pt x="1062" y="123"/>
                    <a:pt x="1047" y="115"/>
                    <a:pt x="1031" y="107"/>
                  </a:cubicBezTo>
                  <a:cubicBezTo>
                    <a:pt x="1016" y="107"/>
                    <a:pt x="993" y="115"/>
                    <a:pt x="978" y="115"/>
                  </a:cubicBezTo>
                  <a:lnTo>
                    <a:pt x="894" y="100"/>
                  </a:lnTo>
                  <a:cubicBezTo>
                    <a:pt x="886" y="92"/>
                    <a:pt x="863" y="31"/>
                    <a:pt x="863" y="31"/>
                  </a:cubicBezTo>
                  <a:cubicBezTo>
                    <a:pt x="840" y="23"/>
                    <a:pt x="817" y="8"/>
                    <a:pt x="802" y="0"/>
                  </a:cubicBezTo>
                  <a:lnTo>
                    <a:pt x="802" y="0"/>
                  </a:lnTo>
                  <a:cubicBezTo>
                    <a:pt x="772" y="31"/>
                    <a:pt x="749" y="61"/>
                    <a:pt x="718" y="84"/>
                  </a:cubicBezTo>
                  <a:cubicBezTo>
                    <a:pt x="695" y="92"/>
                    <a:pt x="680" y="100"/>
                    <a:pt x="657" y="100"/>
                  </a:cubicBezTo>
                  <a:cubicBezTo>
                    <a:pt x="642" y="100"/>
                    <a:pt x="596" y="92"/>
                    <a:pt x="580" y="84"/>
                  </a:cubicBezTo>
                  <a:lnTo>
                    <a:pt x="580" y="84"/>
                  </a:lnTo>
                  <a:cubicBezTo>
                    <a:pt x="588" y="92"/>
                    <a:pt x="588" y="100"/>
                    <a:pt x="588" y="107"/>
                  </a:cubicBezTo>
                  <a:cubicBezTo>
                    <a:pt x="588" y="130"/>
                    <a:pt x="619" y="161"/>
                    <a:pt x="611" y="176"/>
                  </a:cubicBezTo>
                  <a:cubicBezTo>
                    <a:pt x="588" y="237"/>
                    <a:pt x="588" y="191"/>
                    <a:pt x="634" y="252"/>
                  </a:cubicBezTo>
                  <a:cubicBezTo>
                    <a:pt x="672" y="298"/>
                    <a:pt x="665" y="413"/>
                    <a:pt x="634" y="466"/>
                  </a:cubicBezTo>
                  <a:cubicBezTo>
                    <a:pt x="588" y="535"/>
                    <a:pt x="535" y="520"/>
                    <a:pt x="474" y="550"/>
                  </a:cubicBezTo>
                  <a:cubicBezTo>
                    <a:pt x="436" y="566"/>
                    <a:pt x="451" y="642"/>
                    <a:pt x="443" y="680"/>
                  </a:cubicBezTo>
                  <a:cubicBezTo>
                    <a:pt x="428" y="711"/>
                    <a:pt x="321" y="810"/>
                    <a:pt x="321" y="810"/>
                  </a:cubicBezTo>
                  <a:cubicBezTo>
                    <a:pt x="328" y="848"/>
                    <a:pt x="328" y="871"/>
                    <a:pt x="328" y="917"/>
                  </a:cubicBezTo>
                  <a:cubicBezTo>
                    <a:pt x="328" y="955"/>
                    <a:pt x="298" y="978"/>
                    <a:pt x="298" y="1024"/>
                  </a:cubicBezTo>
                  <a:cubicBezTo>
                    <a:pt x="275" y="1077"/>
                    <a:pt x="222" y="1138"/>
                    <a:pt x="199" y="1192"/>
                  </a:cubicBezTo>
                  <a:cubicBezTo>
                    <a:pt x="168" y="1268"/>
                    <a:pt x="130" y="1253"/>
                    <a:pt x="92" y="1307"/>
                  </a:cubicBezTo>
                  <a:cubicBezTo>
                    <a:pt x="76" y="1329"/>
                    <a:pt x="92" y="1406"/>
                    <a:pt x="69" y="1444"/>
                  </a:cubicBezTo>
                  <a:cubicBezTo>
                    <a:pt x="15" y="1520"/>
                    <a:pt x="0" y="1597"/>
                    <a:pt x="0" y="1673"/>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38" name="Freeform 126">
              <a:extLst>
                <a:ext uri="{FF2B5EF4-FFF2-40B4-BE49-F238E27FC236}">
                  <a16:creationId xmlns:a16="http://schemas.microsoft.com/office/drawing/2014/main" id="{E20B0857-7914-4CEE-9B2C-F68E0209D78F}"/>
                </a:ext>
              </a:extLst>
            </p:cNvPr>
            <p:cNvSpPr>
              <a:spLocks noChangeArrowheads="1"/>
            </p:cNvSpPr>
            <p:nvPr/>
          </p:nvSpPr>
          <p:spPr bwMode="auto">
            <a:xfrm>
              <a:off x="5413022" y="4854576"/>
              <a:ext cx="190488" cy="142875"/>
            </a:xfrm>
            <a:custGeom>
              <a:avLst/>
              <a:gdLst>
                <a:gd name="T0" fmla="*/ 31 w 529"/>
                <a:gd name="T1" fmla="*/ 206 h 398"/>
                <a:gd name="T2" fmla="*/ 31 w 529"/>
                <a:gd name="T3" fmla="*/ 206 h 398"/>
                <a:gd name="T4" fmla="*/ 0 w 529"/>
                <a:gd name="T5" fmla="*/ 145 h 398"/>
                <a:gd name="T6" fmla="*/ 0 w 529"/>
                <a:gd name="T7" fmla="*/ 145 h 398"/>
                <a:gd name="T8" fmla="*/ 46 w 529"/>
                <a:gd name="T9" fmla="*/ 114 h 398"/>
                <a:gd name="T10" fmla="*/ 100 w 529"/>
                <a:gd name="T11" fmla="*/ 53 h 398"/>
                <a:gd name="T12" fmla="*/ 192 w 529"/>
                <a:gd name="T13" fmla="*/ 53 h 398"/>
                <a:gd name="T14" fmla="*/ 275 w 529"/>
                <a:gd name="T15" fmla="*/ 0 h 398"/>
                <a:gd name="T16" fmla="*/ 275 w 529"/>
                <a:gd name="T17" fmla="*/ 0 h 398"/>
                <a:gd name="T18" fmla="*/ 283 w 529"/>
                <a:gd name="T19" fmla="*/ 76 h 398"/>
                <a:gd name="T20" fmla="*/ 329 w 529"/>
                <a:gd name="T21" fmla="*/ 76 h 398"/>
                <a:gd name="T22" fmla="*/ 367 w 529"/>
                <a:gd name="T23" fmla="*/ 30 h 398"/>
                <a:gd name="T24" fmla="*/ 428 w 529"/>
                <a:gd name="T25" fmla="*/ 30 h 398"/>
                <a:gd name="T26" fmla="*/ 444 w 529"/>
                <a:gd name="T27" fmla="*/ 91 h 398"/>
                <a:gd name="T28" fmla="*/ 474 w 529"/>
                <a:gd name="T29" fmla="*/ 99 h 398"/>
                <a:gd name="T30" fmla="*/ 474 w 529"/>
                <a:gd name="T31" fmla="*/ 99 h 398"/>
                <a:gd name="T32" fmla="*/ 459 w 529"/>
                <a:gd name="T33" fmla="*/ 137 h 398"/>
                <a:gd name="T34" fmla="*/ 421 w 529"/>
                <a:gd name="T35" fmla="*/ 145 h 398"/>
                <a:gd name="T36" fmla="*/ 459 w 529"/>
                <a:gd name="T37" fmla="*/ 214 h 398"/>
                <a:gd name="T38" fmla="*/ 520 w 529"/>
                <a:gd name="T39" fmla="*/ 259 h 398"/>
                <a:gd name="T40" fmla="*/ 520 w 529"/>
                <a:gd name="T41" fmla="*/ 336 h 398"/>
                <a:gd name="T42" fmla="*/ 474 w 529"/>
                <a:gd name="T43" fmla="*/ 397 h 398"/>
                <a:gd name="T44" fmla="*/ 474 w 529"/>
                <a:gd name="T45" fmla="*/ 397 h 398"/>
                <a:gd name="T46" fmla="*/ 436 w 529"/>
                <a:gd name="T47" fmla="*/ 374 h 398"/>
                <a:gd name="T48" fmla="*/ 344 w 529"/>
                <a:gd name="T49" fmla="*/ 366 h 398"/>
                <a:gd name="T50" fmla="*/ 337 w 529"/>
                <a:gd name="T51" fmla="*/ 336 h 398"/>
                <a:gd name="T52" fmla="*/ 260 w 529"/>
                <a:gd name="T53" fmla="*/ 275 h 398"/>
                <a:gd name="T54" fmla="*/ 237 w 529"/>
                <a:gd name="T55" fmla="*/ 290 h 398"/>
                <a:gd name="T56" fmla="*/ 192 w 529"/>
                <a:gd name="T57" fmla="*/ 244 h 398"/>
                <a:gd name="T58" fmla="*/ 130 w 529"/>
                <a:gd name="T59" fmla="*/ 236 h 398"/>
                <a:gd name="T60" fmla="*/ 146 w 529"/>
                <a:gd name="T61" fmla="*/ 198 h 398"/>
                <a:gd name="T62" fmla="*/ 85 w 529"/>
                <a:gd name="T63" fmla="*/ 152 h 398"/>
                <a:gd name="T64" fmla="*/ 31 w 529"/>
                <a:gd name="T65" fmla="*/ 206 h 398"/>
                <a:gd name="T66" fmla="*/ 31 w 529"/>
                <a:gd name="T67" fmla="*/ 206 h 398"/>
                <a:gd name="T68" fmla="*/ 0 w 529"/>
                <a:gd name="T69" fmla="*/ 145 h 398"/>
                <a:gd name="T70" fmla="*/ 31 w 529"/>
                <a:gd name="T71" fmla="*/ 206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9" h="398">
                  <a:moveTo>
                    <a:pt x="31" y="206"/>
                  </a:moveTo>
                  <a:lnTo>
                    <a:pt x="31" y="206"/>
                  </a:lnTo>
                  <a:cubicBezTo>
                    <a:pt x="0" y="145"/>
                    <a:pt x="0" y="145"/>
                    <a:pt x="0" y="145"/>
                  </a:cubicBezTo>
                  <a:lnTo>
                    <a:pt x="0" y="145"/>
                  </a:lnTo>
                  <a:cubicBezTo>
                    <a:pt x="16" y="129"/>
                    <a:pt x="31" y="122"/>
                    <a:pt x="46" y="114"/>
                  </a:cubicBezTo>
                  <a:cubicBezTo>
                    <a:pt x="69" y="91"/>
                    <a:pt x="77" y="68"/>
                    <a:pt x="100" y="53"/>
                  </a:cubicBezTo>
                  <a:cubicBezTo>
                    <a:pt x="130" y="45"/>
                    <a:pt x="161" y="61"/>
                    <a:pt x="192" y="53"/>
                  </a:cubicBezTo>
                  <a:cubicBezTo>
                    <a:pt x="222" y="45"/>
                    <a:pt x="245" y="15"/>
                    <a:pt x="275" y="0"/>
                  </a:cubicBezTo>
                  <a:lnTo>
                    <a:pt x="275" y="0"/>
                  </a:lnTo>
                  <a:cubicBezTo>
                    <a:pt x="275" y="23"/>
                    <a:pt x="268" y="53"/>
                    <a:pt x="283" y="76"/>
                  </a:cubicBezTo>
                  <a:cubicBezTo>
                    <a:pt x="291" y="84"/>
                    <a:pt x="314" y="84"/>
                    <a:pt x="329" y="76"/>
                  </a:cubicBezTo>
                  <a:cubicBezTo>
                    <a:pt x="344" y="68"/>
                    <a:pt x="344" y="38"/>
                    <a:pt x="367" y="30"/>
                  </a:cubicBezTo>
                  <a:cubicBezTo>
                    <a:pt x="382" y="23"/>
                    <a:pt x="413" y="15"/>
                    <a:pt x="428" y="30"/>
                  </a:cubicBezTo>
                  <a:cubicBezTo>
                    <a:pt x="451" y="38"/>
                    <a:pt x="436" y="76"/>
                    <a:pt x="444" y="91"/>
                  </a:cubicBezTo>
                  <a:cubicBezTo>
                    <a:pt x="451" y="99"/>
                    <a:pt x="467" y="99"/>
                    <a:pt x="474" y="99"/>
                  </a:cubicBezTo>
                  <a:lnTo>
                    <a:pt x="474" y="99"/>
                  </a:lnTo>
                  <a:cubicBezTo>
                    <a:pt x="474" y="114"/>
                    <a:pt x="474" y="129"/>
                    <a:pt x="459" y="137"/>
                  </a:cubicBezTo>
                  <a:cubicBezTo>
                    <a:pt x="451" y="145"/>
                    <a:pt x="421" y="129"/>
                    <a:pt x="421" y="145"/>
                  </a:cubicBezTo>
                  <a:cubicBezTo>
                    <a:pt x="421" y="168"/>
                    <a:pt x="444" y="191"/>
                    <a:pt x="459" y="214"/>
                  </a:cubicBezTo>
                  <a:cubicBezTo>
                    <a:pt x="474" y="229"/>
                    <a:pt x="505" y="236"/>
                    <a:pt x="520" y="259"/>
                  </a:cubicBezTo>
                  <a:cubicBezTo>
                    <a:pt x="528" y="282"/>
                    <a:pt x="528" y="313"/>
                    <a:pt x="520" y="336"/>
                  </a:cubicBezTo>
                  <a:cubicBezTo>
                    <a:pt x="512" y="359"/>
                    <a:pt x="489" y="374"/>
                    <a:pt x="474" y="397"/>
                  </a:cubicBezTo>
                  <a:lnTo>
                    <a:pt x="474" y="397"/>
                  </a:lnTo>
                  <a:cubicBezTo>
                    <a:pt x="459" y="389"/>
                    <a:pt x="444" y="381"/>
                    <a:pt x="436" y="374"/>
                  </a:cubicBezTo>
                  <a:cubicBezTo>
                    <a:pt x="405" y="374"/>
                    <a:pt x="375" y="374"/>
                    <a:pt x="344" y="366"/>
                  </a:cubicBezTo>
                  <a:cubicBezTo>
                    <a:pt x="337" y="359"/>
                    <a:pt x="344" y="343"/>
                    <a:pt x="337" y="336"/>
                  </a:cubicBezTo>
                  <a:cubicBezTo>
                    <a:pt x="314" y="313"/>
                    <a:pt x="291" y="290"/>
                    <a:pt x="260" y="275"/>
                  </a:cubicBezTo>
                  <a:cubicBezTo>
                    <a:pt x="253" y="267"/>
                    <a:pt x="245" y="290"/>
                    <a:pt x="237" y="290"/>
                  </a:cubicBezTo>
                  <a:cubicBezTo>
                    <a:pt x="214" y="275"/>
                    <a:pt x="214" y="252"/>
                    <a:pt x="192" y="244"/>
                  </a:cubicBezTo>
                  <a:cubicBezTo>
                    <a:pt x="176" y="236"/>
                    <a:pt x="146" y="252"/>
                    <a:pt x="130" y="236"/>
                  </a:cubicBezTo>
                  <a:cubicBezTo>
                    <a:pt x="123" y="229"/>
                    <a:pt x="153" y="206"/>
                    <a:pt x="146" y="198"/>
                  </a:cubicBezTo>
                  <a:cubicBezTo>
                    <a:pt x="130" y="175"/>
                    <a:pt x="107" y="152"/>
                    <a:pt x="85" y="152"/>
                  </a:cubicBezTo>
                  <a:cubicBezTo>
                    <a:pt x="54" y="152"/>
                    <a:pt x="46" y="183"/>
                    <a:pt x="31" y="206"/>
                  </a:cubicBezTo>
                  <a:lnTo>
                    <a:pt x="31" y="206"/>
                  </a:lnTo>
                  <a:cubicBezTo>
                    <a:pt x="0" y="145"/>
                    <a:pt x="0" y="145"/>
                    <a:pt x="0" y="145"/>
                  </a:cubicBezTo>
                  <a:lnTo>
                    <a:pt x="31" y="206"/>
                  </a:ln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39" name="Freeform 127">
              <a:extLst>
                <a:ext uri="{FF2B5EF4-FFF2-40B4-BE49-F238E27FC236}">
                  <a16:creationId xmlns:a16="http://schemas.microsoft.com/office/drawing/2014/main" id="{8943953D-105A-4B46-AEA1-0D9A170DB133}"/>
                </a:ext>
              </a:extLst>
            </p:cNvPr>
            <p:cNvSpPr>
              <a:spLocks noChangeArrowheads="1"/>
            </p:cNvSpPr>
            <p:nvPr/>
          </p:nvSpPr>
          <p:spPr bwMode="auto">
            <a:xfrm>
              <a:off x="5366989" y="4910138"/>
              <a:ext cx="376212" cy="622300"/>
            </a:xfrm>
            <a:custGeom>
              <a:avLst/>
              <a:gdLst>
                <a:gd name="T0" fmla="*/ 603 w 1047"/>
                <a:gd name="T1" fmla="*/ 245 h 1728"/>
                <a:gd name="T2" fmla="*/ 473 w 1047"/>
                <a:gd name="T3" fmla="*/ 214 h 1728"/>
                <a:gd name="T4" fmla="*/ 389 w 1047"/>
                <a:gd name="T5" fmla="*/ 123 h 1728"/>
                <a:gd name="T6" fmla="*/ 321 w 1047"/>
                <a:gd name="T7" fmla="*/ 92 h 1728"/>
                <a:gd name="T8" fmla="*/ 275 w 1047"/>
                <a:gd name="T9" fmla="*/ 46 h 1728"/>
                <a:gd name="T10" fmla="*/ 160 w 1047"/>
                <a:gd name="T11" fmla="*/ 54 h 1728"/>
                <a:gd name="T12" fmla="*/ 114 w 1047"/>
                <a:gd name="T13" fmla="*/ 107 h 1728"/>
                <a:gd name="T14" fmla="*/ 7 w 1047"/>
                <a:gd name="T15" fmla="*/ 252 h 1728"/>
                <a:gd name="T16" fmla="*/ 68 w 1047"/>
                <a:gd name="T17" fmla="*/ 321 h 1728"/>
                <a:gd name="T18" fmla="*/ 168 w 1047"/>
                <a:gd name="T19" fmla="*/ 283 h 1728"/>
                <a:gd name="T20" fmla="*/ 214 w 1047"/>
                <a:gd name="T21" fmla="*/ 298 h 1728"/>
                <a:gd name="T22" fmla="*/ 107 w 1047"/>
                <a:gd name="T23" fmla="*/ 375 h 1728"/>
                <a:gd name="T24" fmla="*/ 84 w 1047"/>
                <a:gd name="T25" fmla="*/ 398 h 1728"/>
                <a:gd name="T26" fmla="*/ 76 w 1047"/>
                <a:gd name="T27" fmla="*/ 443 h 1728"/>
                <a:gd name="T28" fmla="*/ 168 w 1047"/>
                <a:gd name="T29" fmla="*/ 543 h 1728"/>
                <a:gd name="T30" fmla="*/ 305 w 1047"/>
                <a:gd name="T31" fmla="*/ 550 h 1728"/>
                <a:gd name="T32" fmla="*/ 359 w 1047"/>
                <a:gd name="T33" fmla="*/ 703 h 1728"/>
                <a:gd name="T34" fmla="*/ 275 w 1047"/>
                <a:gd name="T35" fmla="*/ 772 h 1728"/>
                <a:gd name="T36" fmla="*/ 206 w 1047"/>
                <a:gd name="T37" fmla="*/ 840 h 1728"/>
                <a:gd name="T38" fmla="*/ 214 w 1047"/>
                <a:gd name="T39" fmla="*/ 894 h 1728"/>
                <a:gd name="T40" fmla="*/ 275 w 1047"/>
                <a:gd name="T41" fmla="*/ 963 h 1728"/>
                <a:gd name="T42" fmla="*/ 160 w 1047"/>
                <a:gd name="T43" fmla="*/ 978 h 1728"/>
                <a:gd name="T44" fmla="*/ 99 w 1047"/>
                <a:gd name="T45" fmla="*/ 925 h 1728"/>
                <a:gd name="T46" fmla="*/ 46 w 1047"/>
                <a:gd name="T47" fmla="*/ 1001 h 1728"/>
                <a:gd name="T48" fmla="*/ 145 w 1047"/>
                <a:gd name="T49" fmla="*/ 1016 h 1728"/>
                <a:gd name="T50" fmla="*/ 129 w 1047"/>
                <a:gd name="T51" fmla="*/ 1093 h 1728"/>
                <a:gd name="T52" fmla="*/ 152 w 1047"/>
                <a:gd name="T53" fmla="*/ 1154 h 1728"/>
                <a:gd name="T54" fmla="*/ 236 w 1047"/>
                <a:gd name="T55" fmla="*/ 1215 h 1728"/>
                <a:gd name="T56" fmla="*/ 252 w 1047"/>
                <a:gd name="T57" fmla="*/ 1322 h 1728"/>
                <a:gd name="T58" fmla="*/ 282 w 1047"/>
                <a:gd name="T59" fmla="*/ 1398 h 1728"/>
                <a:gd name="T60" fmla="*/ 275 w 1047"/>
                <a:gd name="T61" fmla="*/ 1475 h 1728"/>
                <a:gd name="T62" fmla="*/ 252 w 1047"/>
                <a:gd name="T63" fmla="*/ 1643 h 1728"/>
                <a:gd name="T64" fmla="*/ 282 w 1047"/>
                <a:gd name="T65" fmla="*/ 1719 h 1728"/>
                <a:gd name="T66" fmla="*/ 343 w 1047"/>
                <a:gd name="T67" fmla="*/ 1551 h 1728"/>
                <a:gd name="T68" fmla="*/ 412 w 1047"/>
                <a:gd name="T69" fmla="*/ 1398 h 1728"/>
                <a:gd name="T70" fmla="*/ 557 w 1047"/>
                <a:gd name="T71" fmla="*/ 1268 h 1728"/>
                <a:gd name="T72" fmla="*/ 634 w 1047"/>
                <a:gd name="T73" fmla="*/ 1238 h 1728"/>
                <a:gd name="T74" fmla="*/ 786 w 1047"/>
                <a:gd name="T75" fmla="*/ 1291 h 1728"/>
                <a:gd name="T76" fmla="*/ 840 w 1047"/>
                <a:gd name="T77" fmla="*/ 1154 h 1728"/>
                <a:gd name="T78" fmla="*/ 832 w 1047"/>
                <a:gd name="T79" fmla="*/ 986 h 1728"/>
                <a:gd name="T80" fmla="*/ 954 w 1047"/>
                <a:gd name="T81" fmla="*/ 886 h 1728"/>
                <a:gd name="T82" fmla="*/ 1000 w 1047"/>
                <a:gd name="T83" fmla="*/ 833 h 1728"/>
                <a:gd name="T84" fmla="*/ 947 w 1047"/>
                <a:gd name="T85" fmla="*/ 772 h 1728"/>
                <a:gd name="T86" fmla="*/ 1038 w 1047"/>
                <a:gd name="T87" fmla="*/ 642 h 1728"/>
                <a:gd name="T88" fmla="*/ 970 w 1047"/>
                <a:gd name="T89" fmla="*/ 550 h 1728"/>
                <a:gd name="T90" fmla="*/ 924 w 1047"/>
                <a:gd name="T91" fmla="*/ 489 h 1728"/>
                <a:gd name="T92" fmla="*/ 748 w 1047"/>
                <a:gd name="T93" fmla="*/ 535 h 1728"/>
                <a:gd name="T94" fmla="*/ 634 w 1047"/>
                <a:gd name="T95" fmla="*/ 588 h 1728"/>
                <a:gd name="T96" fmla="*/ 664 w 1047"/>
                <a:gd name="T97" fmla="*/ 482 h 1728"/>
                <a:gd name="T98" fmla="*/ 672 w 1047"/>
                <a:gd name="T99" fmla="*/ 413 h 1728"/>
                <a:gd name="T100" fmla="*/ 603 w 1047"/>
                <a:gd name="T101" fmla="*/ 24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7" h="1728">
                  <a:moveTo>
                    <a:pt x="603" y="245"/>
                  </a:moveTo>
                  <a:lnTo>
                    <a:pt x="603" y="245"/>
                  </a:lnTo>
                  <a:cubicBezTo>
                    <a:pt x="588" y="237"/>
                    <a:pt x="573" y="229"/>
                    <a:pt x="565" y="222"/>
                  </a:cubicBezTo>
                  <a:cubicBezTo>
                    <a:pt x="534" y="222"/>
                    <a:pt x="504" y="222"/>
                    <a:pt x="473" y="214"/>
                  </a:cubicBezTo>
                  <a:cubicBezTo>
                    <a:pt x="466" y="207"/>
                    <a:pt x="473" y="191"/>
                    <a:pt x="466" y="184"/>
                  </a:cubicBezTo>
                  <a:cubicBezTo>
                    <a:pt x="443" y="161"/>
                    <a:pt x="420" y="138"/>
                    <a:pt x="389" y="123"/>
                  </a:cubicBezTo>
                  <a:cubicBezTo>
                    <a:pt x="382" y="115"/>
                    <a:pt x="374" y="138"/>
                    <a:pt x="366" y="138"/>
                  </a:cubicBezTo>
                  <a:cubicBezTo>
                    <a:pt x="343" y="123"/>
                    <a:pt x="343" y="100"/>
                    <a:pt x="321" y="92"/>
                  </a:cubicBezTo>
                  <a:cubicBezTo>
                    <a:pt x="305" y="84"/>
                    <a:pt x="275" y="100"/>
                    <a:pt x="259" y="84"/>
                  </a:cubicBezTo>
                  <a:cubicBezTo>
                    <a:pt x="252" y="77"/>
                    <a:pt x="282" y="54"/>
                    <a:pt x="275" y="46"/>
                  </a:cubicBezTo>
                  <a:cubicBezTo>
                    <a:pt x="259" y="23"/>
                    <a:pt x="236" y="0"/>
                    <a:pt x="214" y="0"/>
                  </a:cubicBezTo>
                  <a:cubicBezTo>
                    <a:pt x="183" y="0"/>
                    <a:pt x="175" y="31"/>
                    <a:pt x="160" y="54"/>
                  </a:cubicBezTo>
                  <a:lnTo>
                    <a:pt x="160" y="54"/>
                  </a:lnTo>
                  <a:cubicBezTo>
                    <a:pt x="145" y="69"/>
                    <a:pt x="129" y="84"/>
                    <a:pt x="114" y="107"/>
                  </a:cubicBezTo>
                  <a:cubicBezTo>
                    <a:pt x="91" y="138"/>
                    <a:pt x="76" y="184"/>
                    <a:pt x="53" y="214"/>
                  </a:cubicBezTo>
                  <a:cubicBezTo>
                    <a:pt x="38" y="229"/>
                    <a:pt x="15" y="237"/>
                    <a:pt x="7" y="252"/>
                  </a:cubicBezTo>
                  <a:cubicBezTo>
                    <a:pt x="0" y="260"/>
                    <a:pt x="23" y="268"/>
                    <a:pt x="30" y="283"/>
                  </a:cubicBezTo>
                  <a:cubicBezTo>
                    <a:pt x="38" y="291"/>
                    <a:pt x="53" y="321"/>
                    <a:pt x="68" y="321"/>
                  </a:cubicBezTo>
                  <a:cubicBezTo>
                    <a:pt x="99" y="321"/>
                    <a:pt x="114" y="275"/>
                    <a:pt x="137" y="268"/>
                  </a:cubicBezTo>
                  <a:cubicBezTo>
                    <a:pt x="152" y="260"/>
                    <a:pt x="160" y="275"/>
                    <a:pt x="168" y="283"/>
                  </a:cubicBezTo>
                  <a:cubicBezTo>
                    <a:pt x="183" y="283"/>
                    <a:pt x="198" y="268"/>
                    <a:pt x="214" y="275"/>
                  </a:cubicBezTo>
                  <a:cubicBezTo>
                    <a:pt x="221" y="275"/>
                    <a:pt x="221" y="291"/>
                    <a:pt x="214" y="298"/>
                  </a:cubicBezTo>
                  <a:cubicBezTo>
                    <a:pt x="191" y="314"/>
                    <a:pt x="152" y="306"/>
                    <a:pt x="129" y="321"/>
                  </a:cubicBezTo>
                  <a:cubicBezTo>
                    <a:pt x="114" y="336"/>
                    <a:pt x="122" y="359"/>
                    <a:pt x="107" y="375"/>
                  </a:cubicBezTo>
                  <a:cubicBezTo>
                    <a:pt x="107" y="382"/>
                    <a:pt x="91" y="390"/>
                    <a:pt x="84" y="398"/>
                  </a:cubicBezTo>
                  <a:lnTo>
                    <a:pt x="84" y="398"/>
                  </a:lnTo>
                  <a:cubicBezTo>
                    <a:pt x="76" y="443"/>
                    <a:pt x="76" y="443"/>
                    <a:pt x="76" y="443"/>
                  </a:cubicBezTo>
                  <a:lnTo>
                    <a:pt x="76" y="443"/>
                  </a:lnTo>
                  <a:cubicBezTo>
                    <a:pt x="91" y="451"/>
                    <a:pt x="114" y="466"/>
                    <a:pt x="137" y="474"/>
                  </a:cubicBezTo>
                  <a:cubicBezTo>
                    <a:pt x="137" y="474"/>
                    <a:pt x="160" y="535"/>
                    <a:pt x="168" y="543"/>
                  </a:cubicBezTo>
                  <a:lnTo>
                    <a:pt x="252" y="558"/>
                  </a:lnTo>
                  <a:cubicBezTo>
                    <a:pt x="267" y="558"/>
                    <a:pt x="290" y="550"/>
                    <a:pt x="305" y="550"/>
                  </a:cubicBezTo>
                  <a:cubicBezTo>
                    <a:pt x="321" y="558"/>
                    <a:pt x="336" y="566"/>
                    <a:pt x="336" y="581"/>
                  </a:cubicBezTo>
                  <a:cubicBezTo>
                    <a:pt x="351" y="619"/>
                    <a:pt x="366" y="665"/>
                    <a:pt x="359" y="703"/>
                  </a:cubicBezTo>
                  <a:cubicBezTo>
                    <a:pt x="351" y="726"/>
                    <a:pt x="313" y="718"/>
                    <a:pt x="298" y="734"/>
                  </a:cubicBezTo>
                  <a:cubicBezTo>
                    <a:pt x="282" y="741"/>
                    <a:pt x="282" y="764"/>
                    <a:pt x="275" y="772"/>
                  </a:cubicBezTo>
                  <a:cubicBezTo>
                    <a:pt x="267" y="779"/>
                    <a:pt x="244" y="764"/>
                    <a:pt x="236" y="772"/>
                  </a:cubicBezTo>
                  <a:cubicBezTo>
                    <a:pt x="221" y="795"/>
                    <a:pt x="206" y="818"/>
                    <a:pt x="206" y="840"/>
                  </a:cubicBezTo>
                  <a:cubicBezTo>
                    <a:pt x="206" y="856"/>
                    <a:pt x="229" y="848"/>
                    <a:pt x="229" y="863"/>
                  </a:cubicBezTo>
                  <a:cubicBezTo>
                    <a:pt x="236" y="871"/>
                    <a:pt x="214" y="879"/>
                    <a:pt x="214" y="894"/>
                  </a:cubicBezTo>
                  <a:cubicBezTo>
                    <a:pt x="229" y="909"/>
                    <a:pt x="259" y="909"/>
                    <a:pt x="275" y="925"/>
                  </a:cubicBezTo>
                  <a:cubicBezTo>
                    <a:pt x="282" y="932"/>
                    <a:pt x="282" y="948"/>
                    <a:pt x="275" y="963"/>
                  </a:cubicBezTo>
                  <a:cubicBezTo>
                    <a:pt x="267" y="978"/>
                    <a:pt x="252" y="986"/>
                    <a:pt x="236" y="993"/>
                  </a:cubicBezTo>
                  <a:cubicBezTo>
                    <a:pt x="214" y="993"/>
                    <a:pt x="183" y="993"/>
                    <a:pt x="160" y="978"/>
                  </a:cubicBezTo>
                  <a:cubicBezTo>
                    <a:pt x="145" y="971"/>
                    <a:pt x="160" y="948"/>
                    <a:pt x="152" y="940"/>
                  </a:cubicBezTo>
                  <a:cubicBezTo>
                    <a:pt x="137" y="925"/>
                    <a:pt x="114" y="917"/>
                    <a:pt x="99" y="925"/>
                  </a:cubicBezTo>
                  <a:cubicBezTo>
                    <a:pt x="91" y="925"/>
                    <a:pt x="107" y="955"/>
                    <a:pt x="99" y="963"/>
                  </a:cubicBezTo>
                  <a:cubicBezTo>
                    <a:pt x="84" y="978"/>
                    <a:pt x="46" y="978"/>
                    <a:pt x="46" y="1001"/>
                  </a:cubicBezTo>
                  <a:cubicBezTo>
                    <a:pt x="38" y="1016"/>
                    <a:pt x="68" y="1024"/>
                    <a:pt x="84" y="1024"/>
                  </a:cubicBezTo>
                  <a:cubicBezTo>
                    <a:pt x="107" y="1032"/>
                    <a:pt x="122" y="1016"/>
                    <a:pt x="145" y="1016"/>
                  </a:cubicBezTo>
                  <a:cubicBezTo>
                    <a:pt x="152" y="1024"/>
                    <a:pt x="160" y="1032"/>
                    <a:pt x="160" y="1039"/>
                  </a:cubicBezTo>
                  <a:cubicBezTo>
                    <a:pt x="160" y="1062"/>
                    <a:pt x="145" y="1077"/>
                    <a:pt x="129" y="1093"/>
                  </a:cubicBezTo>
                  <a:cubicBezTo>
                    <a:pt x="122" y="1100"/>
                    <a:pt x="99" y="1100"/>
                    <a:pt x="99" y="1108"/>
                  </a:cubicBezTo>
                  <a:cubicBezTo>
                    <a:pt x="114" y="1131"/>
                    <a:pt x="137" y="1138"/>
                    <a:pt x="152" y="1154"/>
                  </a:cubicBezTo>
                  <a:cubicBezTo>
                    <a:pt x="175" y="1177"/>
                    <a:pt x="183" y="1200"/>
                    <a:pt x="198" y="1215"/>
                  </a:cubicBezTo>
                  <a:cubicBezTo>
                    <a:pt x="206" y="1215"/>
                    <a:pt x="221" y="1207"/>
                    <a:pt x="236" y="1215"/>
                  </a:cubicBezTo>
                  <a:cubicBezTo>
                    <a:pt x="252" y="1223"/>
                    <a:pt x="275" y="1238"/>
                    <a:pt x="282" y="1253"/>
                  </a:cubicBezTo>
                  <a:cubicBezTo>
                    <a:pt x="282" y="1284"/>
                    <a:pt x="252" y="1299"/>
                    <a:pt x="252" y="1322"/>
                  </a:cubicBezTo>
                  <a:cubicBezTo>
                    <a:pt x="259" y="1345"/>
                    <a:pt x="282" y="1352"/>
                    <a:pt x="290" y="1368"/>
                  </a:cubicBezTo>
                  <a:cubicBezTo>
                    <a:pt x="290" y="1375"/>
                    <a:pt x="275" y="1390"/>
                    <a:pt x="282" y="1398"/>
                  </a:cubicBezTo>
                  <a:cubicBezTo>
                    <a:pt x="282" y="1406"/>
                    <a:pt x="298" y="1398"/>
                    <a:pt x="298" y="1398"/>
                  </a:cubicBezTo>
                  <a:cubicBezTo>
                    <a:pt x="298" y="1429"/>
                    <a:pt x="282" y="1452"/>
                    <a:pt x="275" y="1475"/>
                  </a:cubicBezTo>
                  <a:cubicBezTo>
                    <a:pt x="259" y="1498"/>
                    <a:pt x="236" y="1520"/>
                    <a:pt x="236" y="1543"/>
                  </a:cubicBezTo>
                  <a:cubicBezTo>
                    <a:pt x="229" y="1574"/>
                    <a:pt x="244" y="1612"/>
                    <a:pt x="252" y="1643"/>
                  </a:cubicBezTo>
                  <a:lnTo>
                    <a:pt x="252" y="1643"/>
                  </a:lnTo>
                  <a:cubicBezTo>
                    <a:pt x="259" y="1665"/>
                    <a:pt x="252" y="1719"/>
                    <a:pt x="282" y="1719"/>
                  </a:cubicBezTo>
                  <a:cubicBezTo>
                    <a:pt x="305" y="1727"/>
                    <a:pt x="313" y="1681"/>
                    <a:pt x="321" y="1650"/>
                  </a:cubicBezTo>
                  <a:cubicBezTo>
                    <a:pt x="336" y="1620"/>
                    <a:pt x="328" y="1581"/>
                    <a:pt x="343" y="1551"/>
                  </a:cubicBezTo>
                  <a:cubicBezTo>
                    <a:pt x="351" y="1536"/>
                    <a:pt x="374" y="1551"/>
                    <a:pt x="382" y="1543"/>
                  </a:cubicBezTo>
                  <a:cubicBezTo>
                    <a:pt x="397" y="1498"/>
                    <a:pt x="397" y="1444"/>
                    <a:pt x="412" y="1398"/>
                  </a:cubicBezTo>
                  <a:cubicBezTo>
                    <a:pt x="435" y="1345"/>
                    <a:pt x="458" y="1299"/>
                    <a:pt x="496" y="1268"/>
                  </a:cubicBezTo>
                  <a:cubicBezTo>
                    <a:pt x="511" y="1253"/>
                    <a:pt x="534" y="1268"/>
                    <a:pt x="557" y="1268"/>
                  </a:cubicBezTo>
                  <a:cubicBezTo>
                    <a:pt x="573" y="1261"/>
                    <a:pt x="580" y="1238"/>
                    <a:pt x="596" y="1238"/>
                  </a:cubicBezTo>
                  <a:cubicBezTo>
                    <a:pt x="603" y="1230"/>
                    <a:pt x="618" y="1230"/>
                    <a:pt x="634" y="1238"/>
                  </a:cubicBezTo>
                  <a:cubicBezTo>
                    <a:pt x="679" y="1261"/>
                    <a:pt x="702" y="1314"/>
                    <a:pt x="756" y="1329"/>
                  </a:cubicBezTo>
                  <a:cubicBezTo>
                    <a:pt x="771" y="1337"/>
                    <a:pt x="779" y="1307"/>
                    <a:pt x="786" y="1291"/>
                  </a:cubicBezTo>
                  <a:cubicBezTo>
                    <a:pt x="786" y="1291"/>
                    <a:pt x="786" y="1246"/>
                    <a:pt x="786" y="1238"/>
                  </a:cubicBezTo>
                  <a:cubicBezTo>
                    <a:pt x="786" y="1223"/>
                    <a:pt x="840" y="1154"/>
                    <a:pt x="840" y="1154"/>
                  </a:cubicBezTo>
                  <a:cubicBezTo>
                    <a:pt x="832" y="1131"/>
                    <a:pt x="809" y="1115"/>
                    <a:pt x="809" y="1093"/>
                  </a:cubicBezTo>
                  <a:cubicBezTo>
                    <a:pt x="809" y="1054"/>
                    <a:pt x="809" y="1009"/>
                    <a:pt x="832" y="986"/>
                  </a:cubicBezTo>
                  <a:cubicBezTo>
                    <a:pt x="863" y="948"/>
                    <a:pt x="924" y="955"/>
                    <a:pt x="962" y="925"/>
                  </a:cubicBezTo>
                  <a:cubicBezTo>
                    <a:pt x="977" y="917"/>
                    <a:pt x="947" y="894"/>
                    <a:pt x="954" y="886"/>
                  </a:cubicBezTo>
                  <a:cubicBezTo>
                    <a:pt x="962" y="863"/>
                    <a:pt x="985" y="848"/>
                    <a:pt x="1000" y="833"/>
                  </a:cubicBezTo>
                  <a:lnTo>
                    <a:pt x="1000" y="833"/>
                  </a:lnTo>
                  <a:cubicBezTo>
                    <a:pt x="947" y="772"/>
                    <a:pt x="947" y="772"/>
                    <a:pt x="947" y="772"/>
                  </a:cubicBezTo>
                  <a:lnTo>
                    <a:pt x="947" y="772"/>
                  </a:lnTo>
                  <a:cubicBezTo>
                    <a:pt x="954" y="749"/>
                    <a:pt x="962" y="718"/>
                    <a:pt x="977" y="695"/>
                  </a:cubicBezTo>
                  <a:cubicBezTo>
                    <a:pt x="993" y="673"/>
                    <a:pt x="1023" y="665"/>
                    <a:pt x="1038" y="642"/>
                  </a:cubicBezTo>
                  <a:cubicBezTo>
                    <a:pt x="1046" y="627"/>
                    <a:pt x="1046" y="604"/>
                    <a:pt x="1046" y="588"/>
                  </a:cubicBezTo>
                  <a:cubicBezTo>
                    <a:pt x="1046" y="588"/>
                    <a:pt x="970" y="558"/>
                    <a:pt x="970" y="550"/>
                  </a:cubicBezTo>
                  <a:lnTo>
                    <a:pt x="954" y="520"/>
                  </a:lnTo>
                  <a:cubicBezTo>
                    <a:pt x="947" y="512"/>
                    <a:pt x="939" y="489"/>
                    <a:pt x="924" y="489"/>
                  </a:cubicBezTo>
                  <a:cubicBezTo>
                    <a:pt x="893" y="497"/>
                    <a:pt x="871" y="535"/>
                    <a:pt x="832" y="543"/>
                  </a:cubicBezTo>
                  <a:cubicBezTo>
                    <a:pt x="809" y="550"/>
                    <a:pt x="779" y="535"/>
                    <a:pt x="748" y="535"/>
                  </a:cubicBezTo>
                  <a:cubicBezTo>
                    <a:pt x="725" y="543"/>
                    <a:pt x="702" y="550"/>
                    <a:pt x="679" y="558"/>
                  </a:cubicBezTo>
                  <a:cubicBezTo>
                    <a:pt x="664" y="566"/>
                    <a:pt x="657" y="588"/>
                    <a:pt x="634" y="588"/>
                  </a:cubicBezTo>
                  <a:cubicBezTo>
                    <a:pt x="626" y="588"/>
                    <a:pt x="611" y="573"/>
                    <a:pt x="618" y="558"/>
                  </a:cubicBezTo>
                  <a:cubicBezTo>
                    <a:pt x="626" y="527"/>
                    <a:pt x="649" y="504"/>
                    <a:pt x="664" y="482"/>
                  </a:cubicBezTo>
                  <a:cubicBezTo>
                    <a:pt x="679" y="466"/>
                    <a:pt x="702" y="466"/>
                    <a:pt x="702" y="443"/>
                  </a:cubicBezTo>
                  <a:cubicBezTo>
                    <a:pt x="702" y="428"/>
                    <a:pt x="679" y="428"/>
                    <a:pt x="672" y="413"/>
                  </a:cubicBezTo>
                  <a:cubicBezTo>
                    <a:pt x="657" y="382"/>
                    <a:pt x="649" y="344"/>
                    <a:pt x="634" y="306"/>
                  </a:cubicBezTo>
                  <a:cubicBezTo>
                    <a:pt x="626" y="283"/>
                    <a:pt x="611" y="260"/>
                    <a:pt x="603" y="245"/>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40" name="Freeform 128">
              <a:extLst>
                <a:ext uri="{FF2B5EF4-FFF2-40B4-BE49-F238E27FC236}">
                  <a16:creationId xmlns:a16="http://schemas.microsoft.com/office/drawing/2014/main" id="{2CE124F7-6417-4E13-A7B3-E86B17824366}"/>
                </a:ext>
              </a:extLst>
            </p:cNvPr>
            <p:cNvSpPr>
              <a:spLocks noChangeArrowheads="1"/>
            </p:cNvSpPr>
            <p:nvPr/>
          </p:nvSpPr>
          <p:spPr bwMode="auto">
            <a:xfrm>
              <a:off x="5565413" y="4835526"/>
              <a:ext cx="492093" cy="550863"/>
            </a:xfrm>
            <a:custGeom>
              <a:avLst/>
              <a:gdLst>
                <a:gd name="T0" fmla="*/ 397 w 1368"/>
                <a:gd name="T1" fmla="*/ 978 h 1529"/>
                <a:gd name="T2" fmla="*/ 488 w 1368"/>
                <a:gd name="T3" fmla="*/ 848 h 1529"/>
                <a:gd name="T4" fmla="*/ 420 w 1368"/>
                <a:gd name="T5" fmla="*/ 756 h 1529"/>
                <a:gd name="T6" fmla="*/ 374 w 1368"/>
                <a:gd name="T7" fmla="*/ 695 h 1529"/>
                <a:gd name="T8" fmla="*/ 198 w 1368"/>
                <a:gd name="T9" fmla="*/ 741 h 1529"/>
                <a:gd name="T10" fmla="*/ 84 w 1368"/>
                <a:gd name="T11" fmla="*/ 794 h 1529"/>
                <a:gd name="T12" fmla="*/ 114 w 1368"/>
                <a:gd name="T13" fmla="*/ 688 h 1529"/>
                <a:gd name="T14" fmla="*/ 122 w 1368"/>
                <a:gd name="T15" fmla="*/ 619 h 1529"/>
                <a:gd name="T16" fmla="*/ 53 w 1368"/>
                <a:gd name="T17" fmla="*/ 451 h 1529"/>
                <a:gd name="T18" fmla="*/ 99 w 1368"/>
                <a:gd name="T19" fmla="*/ 390 h 1529"/>
                <a:gd name="T20" fmla="*/ 38 w 1368"/>
                <a:gd name="T21" fmla="*/ 268 h 1529"/>
                <a:gd name="T22" fmla="*/ 38 w 1368"/>
                <a:gd name="T23" fmla="*/ 191 h 1529"/>
                <a:gd name="T24" fmla="*/ 53 w 1368"/>
                <a:gd name="T25" fmla="*/ 153 h 1529"/>
                <a:gd name="T26" fmla="*/ 76 w 1368"/>
                <a:gd name="T27" fmla="*/ 54 h 1529"/>
                <a:gd name="T28" fmla="*/ 145 w 1368"/>
                <a:gd name="T29" fmla="*/ 8 h 1529"/>
                <a:gd name="T30" fmla="*/ 244 w 1368"/>
                <a:gd name="T31" fmla="*/ 54 h 1529"/>
                <a:gd name="T32" fmla="*/ 267 w 1368"/>
                <a:gd name="T33" fmla="*/ 15 h 1529"/>
                <a:gd name="T34" fmla="*/ 366 w 1368"/>
                <a:gd name="T35" fmla="*/ 122 h 1529"/>
                <a:gd name="T36" fmla="*/ 573 w 1368"/>
                <a:gd name="T37" fmla="*/ 306 h 1529"/>
                <a:gd name="T38" fmla="*/ 695 w 1368"/>
                <a:gd name="T39" fmla="*/ 222 h 1529"/>
                <a:gd name="T40" fmla="*/ 832 w 1368"/>
                <a:gd name="T41" fmla="*/ 176 h 1529"/>
                <a:gd name="T42" fmla="*/ 932 w 1368"/>
                <a:gd name="T43" fmla="*/ 130 h 1529"/>
                <a:gd name="T44" fmla="*/ 1130 w 1368"/>
                <a:gd name="T45" fmla="*/ 145 h 1529"/>
                <a:gd name="T46" fmla="*/ 1252 w 1368"/>
                <a:gd name="T47" fmla="*/ 199 h 1529"/>
                <a:gd name="T48" fmla="*/ 1329 w 1368"/>
                <a:gd name="T49" fmla="*/ 352 h 1529"/>
                <a:gd name="T50" fmla="*/ 1344 w 1368"/>
                <a:gd name="T51" fmla="*/ 405 h 1529"/>
                <a:gd name="T52" fmla="*/ 1229 w 1368"/>
                <a:gd name="T53" fmla="*/ 619 h 1529"/>
                <a:gd name="T54" fmla="*/ 1214 w 1368"/>
                <a:gd name="T55" fmla="*/ 772 h 1529"/>
                <a:gd name="T56" fmla="*/ 1229 w 1368"/>
                <a:gd name="T57" fmla="*/ 901 h 1529"/>
                <a:gd name="T58" fmla="*/ 1138 w 1368"/>
                <a:gd name="T59" fmla="*/ 1108 h 1529"/>
                <a:gd name="T60" fmla="*/ 1191 w 1368"/>
                <a:gd name="T61" fmla="*/ 1192 h 1529"/>
                <a:gd name="T62" fmla="*/ 1084 w 1368"/>
                <a:gd name="T63" fmla="*/ 1253 h 1529"/>
                <a:gd name="T64" fmla="*/ 1084 w 1368"/>
                <a:gd name="T65" fmla="*/ 1429 h 1529"/>
                <a:gd name="T66" fmla="*/ 1008 w 1368"/>
                <a:gd name="T67" fmla="*/ 1520 h 1529"/>
                <a:gd name="T68" fmla="*/ 916 w 1368"/>
                <a:gd name="T69" fmla="*/ 1474 h 1529"/>
                <a:gd name="T70" fmla="*/ 878 w 1368"/>
                <a:gd name="T71" fmla="*/ 1375 h 1529"/>
                <a:gd name="T72" fmla="*/ 786 w 1368"/>
                <a:gd name="T73" fmla="*/ 1230 h 1529"/>
                <a:gd name="T74" fmla="*/ 702 w 1368"/>
                <a:gd name="T75" fmla="*/ 1100 h 1529"/>
                <a:gd name="T76" fmla="*/ 488 w 1368"/>
                <a:gd name="T77" fmla="*/ 1062 h 1529"/>
                <a:gd name="T78" fmla="*/ 450 w 1368"/>
                <a:gd name="T79" fmla="*/ 1039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68" h="1529">
                  <a:moveTo>
                    <a:pt x="397" y="978"/>
                  </a:moveTo>
                  <a:lnTo>
                    <a:pt x="397" y="978"/>
                  </a:lnTo>
                  <a:cubicBezTo>
                    <a:pt x="404" y="955"/>
                    <a:pt x="412" y="924"/>
                    <a:pt x="427" y="901"/>
                  </a:cubicBezTo>
                  <a:cubicBezTo>
                    <a:pt x="443" y="879"/>
                    <a:pt x="473" y="871"/>
                    <a:pt x="488" y="848"/>
                  </a:cubicBezTo>
                  <a:cubicBezTo>
                    <a:pt x="496" y="833"/>
                    <a:pt x="496" y="810"/>
                    <a:pt x="496" y="794"/>
                  </a:cubicBezTo>
                  <a:cubicBezTo>
                    <a:pt x="496" y="794"/>
                    <a:pt x="420" y="764"/>
                    <a:pt x="420" y="756"/>
                  </a:cubicBezTo>
                  <a:lnTo>
                    <a:pt x="404" y="726"/>
                  </a:lnTo>
                  <a:cubicBezTo>
                    <a:pt x="397" y="718"/>
                    <a:pt x="389" y="695"/>
                    <a:pt x="374" y="695"/>
                  </a:cubicBezTo>
                  <a:cubicBezTo>
                    <a:pt x="343" y="703"/>
                    <a:pt x="321" y="741"/>
                    <a:pt x="282" y="749"/>
                  </a:cubicBezTo>
                  <a:cubicBezTo>
                    <a:pt x="259" y="756"/>
                    <a:pt x="229" y="741"/>
                    <a:pt x="198" y="741"/>
                  </a:cubicBezTo>
                  <a:cubicBezTo>
                    <a:pt x="175" y="749"/>
                    <a:pt x="152" y="756"/>
                    <a:pt x="129" y="764"/>
                  </a:cubicBezTo>
                  <a:cubicBezTo>
                    <a:pt x="114" y="772"/>
                    <a:pt x="107" y="794"/>
                    <a:pt x="84" y="794"/>
                  </a:cubicBezTo>
                  <a:cubicBezTo>
                    <a:pt x="76" y="794"/>
                    <a:pt x="61" y="779"/>
                    <a:pt x="68" y="764"/>
                  </a:cubicBezTo>
                  <a:cubicBezTo>
                    <a:pt x="76" y="733"/>
                    <a:pt x="99" y="710"/>
                    <a:pt x="114" y="688"/>
                  </a:cubicBezTo>
                  <a:cubicBezTo>
                    <a:pt x="129" y="672"/>
                    <a:pt x="152" y="672"/>
                    <a:pt x="152" y="649"/>
                  </a:cubicBezTo>
                  <a:cubicBezTo>
                    <a:pt x="152" y="634"/>
                    <a:pt x="129" y="634"/>
                    <a:pt x="122" y="619"/>
                  </a:cubicBezTo>
                  <a:cubicBezTo>
                    <a:pt x="107" y="588"/>
                    <a:pt x="99" y="550"/>
                    <a:pt x="84" y="512"/>
                  </a:cubicBezTo>
                  <a:cubicBezTo>
                    <a:pt x="76" y="489"/>
                    <a:pt x="61" y="466"/>
                    <a:pt x="53" y="451"/>
                  </a:cubicBezTo>
                  <a:lnTo>
                    <a:pt x="53" y="451"/>
                  </a:lnTo>
                  <a:cubicBezTo>
                    <a:pt x="68" y="428"/>
                    <a:pt x="91" y="413"/>
                    <a:pt x="99" y="390"/>
                  </a:cubicBezTo>
                  <a:cubicBezTo>
                    <a:pt x="107" y="367"/>
                    <a:pt x="107" y="336"/>
                    <a:pt x="99" y="313"/>
                  </a:cubicBezTo>
                  <a:cubicBezTo>
                    <a:pt x="84" y="290"/>
                    <a:pt x="53" y="283"/>
                    <a:pt x="38" y="268"/>
                  </a:cubicBezTo>
                  <a:cubicBezTo>
                    <a:pt x="23" y="245"/>
                    <a:pt x="0" y="222"/>
                    <a:pt x="0" y="199"/>
                  </a:cubicBezTo>
                  <a:cubicBezTo>
                    <a:pt x="0" y="183"/>
                    <a:pt x="30" y="199"/>
                    <a:pt x="38" y="191"/>
                  </a:cubicBezTo>
                  <a:cubicBezTo>
                    <a:pt x="53" y="183"/>
                    <a:pt x="53" y="168"/>
                    <a:pt x="53" y="153"/>
                  </a:cubicBezTo>
                  <a:lnTo>
                    <a:pt x="53" y="153"/>
                  </a:lnTo>
                  <a:cubicBezTo>
                    <a:pt x="76" y="145"/>
                    <a:pt x="107" y="138"/>
                    <a:pt x="114" y="115"/>
                  </a:cubicBezTo>
                  <a:cubicBezTo>
                    <a:pt x="122" y="92"/>
                    <a:pt x="84" y="77"/>
                    <a:pt x="76" y="54"/>
                  </a:cubicBezTo>
                  <a:cubicBezTo>
                    <a:pt x="68" y="38"/>
                    <a:pt x="76" y="15"/>
                    <a:pt x="84" y="8"/>
                  </a:cubicBezTo>
                  <a:cubicBezTo>
                    <a:pt x="107" y="0"/>
                    <a:pt x="129" y="0"/>
                    <a:pt x="145" y="8"/>
                  </a:cubicBezTo>
                  <a:cubicBezTo>
                    <a:pt x="160" y="15"/>
                    <a:pt x="160" y="46"/>
                    <a:pt x="175" y="46"/>
                  </a:cubicBezTo>
                  <a:cubicBezTo>
                    <a:pt x="198" y="61"/>
                    <a:pt x="221" y="61"/>
                    <a:pt x="244" y="54"/>
                  </a:cubicBezTo>
                  <a:cubicBezTo>
                    <a:pt x="252" y="46"/>
                    <a:pt x="259" y="31"/>
                    <a:pt x="267" y="23"/>
                  </a:cubicBezTo>
                  <a:cubicBezTo>
                    <a:pt x="267" y="15"/>
                    <a:pt x="267" y="15"/>
                    <a:pt x="267" y="15"/>
                  </a:cubicBezTo>
                  <a:cubicBezTo>
                    <a:pt x="305" y="46"/>
                    <a:pt x="343" y="61"/>
                    <a:pt x="374" y="92"/>
                  </a:cubicBezTo>
                  <a:cubicBezTo>
                    <a:pt x="382" y="99"/>
                    <a:pt x="359" y="115"/>
                    <a:pt x="366" y="122"/>
                  </a:cubicBezTo>
                  <a:cubicBezTo>
                    <a:pt x="420" y="176"/>
                    <a:pt x="481" y="206"/>
                    <a:pt x="534" y="260"/>
                  </a:cubicBezTo>
                  <a:cubicBezTo>
                    <a:pt x="550" y="268"/>
                    <a:pt x="550" y="306"/>
                    <a:pt x="573" y="306"/>
                  </a:cubicBezTo>
                  <a:cubicBezTo>
                    <a:pt x="595" y="298"/>
                    <a:pt x="588" y="252"/>
                    <a:pt x="603" y="245"/>
                  </a:cubicBezTo>
                  <a:cubicBezTo>
                    <a:pt x="634" y="222"/>
                    <a:pt x="664" y="229"/>
                    <a:pt x="695" y="222"/>
                  </a:cubicBezTo>
                  <a:cubicBezTo>
                    <a:pt x="740" y="206"/>
                    <a:pt x="786" y="191"/>
                    <a:pt x="832" y="176"/>
                  </a:cubicBezTo>
                  <a:lnTo>
                    <a:pt x="832" y="176"/>
                  </a:lnTo>
                  <a:cubicBezTo>
                    <a:pt x="847" y="168"/>
                    <a:pt x="863" y="176"/>
                    <a:pt x="870" y="168"/>
                  </a:cubicBezTo>
                  <a:cubicBezTo>
                    <a:pt x="893" y="160"/>
                    <a:pt x="909" y="138"/>
                    <a:pt x="932" y="130"/>
                  </a:cubicBezTo>
                  <a:cubicBezTo>
                    <a:pt x="977" y="115"/>
                    <a:pt x="1023" y="99"/>
                    <a:pt x="1069" y="99"/>
                  </a:cubicBezTo>
                  <a:cubicBezTo>
                    <a:pt x="1092" y="107"/>
                    <a:pt x="1107" y="138"/>
                    <a:pt x="1130" y="145"/>
                  </a:cubicBezTo>
                  <a:cubicBezTo>
                    <a:pt x="1168" y="168"/>
                    <a:pt x="1214" y="183"/>
                    <a:pt x="1252" y="199"/>
                  </a:cubicBezTo>
                  <a:lnTo>
                    <a:pt x="1252" y="199"/>
                  </a:lnTo>
                  <a:cubicBezTo>
                    <a:pt x="1268" y="222"/>
                    <a:pt x="1283" y="245"/>
                    <a:pt x="1290" y="268"/>
                  </a:cubicBezTo>
                  <a:cubicBezTo>
                    <a:pt x="1306" y="298"/>
                    <a:pt x="1306" y="329"/>
                    <a:pt x="1329" y="352"/>
                  </a:cubicBezTo>
                  <a:cubicBezTo>
                    <a:pt x="1336" y="359"/>
                    <a:pt x="1359" y="344"/>
                    <a:pt x="1367" y="359"/>
                  </a:cubicBezTo>
                  <a:cubicBezTo>
                    <a:pt x="1367" y="374"/>
                    <a:pt x="1359" y="390"/>
                    <a:pt x="1344" y="405"/>
                  </a:cubicBezTo>
                  <a:cubicBezTo>
                    <a:pt x="1313" y="443"/>
                    <a:pt x="1268" y="466"/>
                    <a:pt x="1245" y="504"/>
                  </a:cubicBezTo>
                  <a:cubicBezTo>
                    <a:pt x="1222" y="542"/>
                    <a:pt x="1252" y="588"/>
                    <a:pt x="1229" y="619"/>
                  </a:cubicBezTo>
                  <a:cubicBezTo>
                    <a:pt x="1222" y="642"/>
                    <a:pt x="1168" y="611"/>
                    <a:pt x="1168" y="634"/>
                  </a:cubicBezTo>
                  <a:cubicBezTo>
                    <a:pt x="1161" y="680"/>
                    <a:pt x="1207" y="726"/>
                    <a:pt x="1214" y="772"/>
                  </a:cubicBezTo>
                  <a:cubicBezTo>
                    <a:pt x="1214" y="787"/>
                    <a:pt x="1199" y="794"/>
                    <a:pt x="1199" y="810"/>
                  </a:cubicBezTo>
                  <a:cubicBezTo>
                    <a:pt x="1199" y="840"/>
                    <a:pt x="1222" y="871"/>
                    <a:pt x="1229" y="901"/>
                  </a:cubicBezTo>
                  <a:cubicBezTo>
                    <a:pt x="1229" y="909"/>
                    <a:pt x="1214" y="909"/>
                    <a:pt x="1207" y="917"/>
                  </a:cubicBezTo>
                  <a:cubicBezTo>
                    <a:pt x="1184" y="978"/>
                    <a:pt x="1145" y="1039"/>
                    <a:pt x="1138" y="1108"/>
                  </a:cubicBezTo>
                  <a:cubicBezTo>
                    <a:pt x="1138" y="1146"/>
                    <a:pt x="1176" y="1161"/>
                    <a:pt x="1191" y="1192"/>
                  </a:cubicBezTo>
                  <a:lnTo>
                    <a:pt x="1191" y="1192"/>
                  </a:lnTo>
                  <a:cubicBezTo>
                    <a:pt x="1176" y="1207"/>
                    <a:pt x="1153" y="1215"/>
                    <a:pt x="1130" y="1230"/>
                  </a:cubicBezTo>
                  <a:cubicBezTo>
                    <a:pt x="1115" y="1238"/>
                    <a:pt x="1092" y="1238"/>
                    <a:pt x="1084" y="1253"/>
                  </a:cubicBezTo>
                  <a:cubicBezTo>
                    <a:pt x="1069" y="1276"/>
                    <a:pt x="1084" y="1306"/>
                    <a:pt x="1084" y="1337"/>
                  </a:cubicBezTo>
                  <a:cubicBezTo>
                    <a:pt x="1084" y="1367"/>
                    <a:pt x="1099" y="1406"/>
                    <a:pt x="1084" y="1429"/>
                  </a:cubicBezTo>
                  <a:cubicBezTo>
                    <a:pt x="1077" y="1444"/>
                    <a:pt x="1046" y="1421"/>
                    <a:pt x="1038" y="1429"/>
                  </a:cubicBezTo>
                  <a:cubicBezTo>
                    <a:pt x="1015" y="1452"/>
                    <a:pt x="1023" y="1490"/>
                    <a:pt x="1008" y="1520"/>
                  </a:cubicBezTo>
                  <a:cubicBezTo>
                    <a:pt x="1000" y="1528"/>
                    <a:pt x="977" y="1528"/>
                    <a:pt x="970" y="1520"/>
                  </a:cubicBezTo>
                  <a:cubicBezTo>
                    <a:pt x="947" y="1513"/>
                    <a:pt x="932" y="1490"/>
                    <a:pt x="916" y="1474"/>
                  </a:cubicBezTo>
                  <a:cubicBezTo>
                    <a:pt x="909" y="1467"/>
                    <a:pt x="886" y="1452"/>
                    <a:pt x="886" y="1436"/>
                  </a:cubicBezTo>
                  <a:cubicBezTo>
                    <a:pt x="878" y="1421"/>
                    <a:pt x="886" y="1390"/>
                    <a:pt x="878" y="1375"/>
                  </a:cubicBezTo>
                  <a:cubicBezTo>
                    <a:pt x="870" y="1352"/>
                    <a:pt x="847" y="1337"/>
                    <a:pt x="832" y="1314"/>
                  </a:cubicBezTo>
                  <a:cubicBezTo>
                    <a:pt x="817" y="1291"/>
                    <a:pt x="802" y="1260"/>
                    <a:pt x="786" y="1230"/>
                  </a:cubicBezTo>
                  <a:cubicBezTo>
                    <a:pt x="779" y="1215"/>
                    <a:pt x="771" y="1192"/>
                    <a:pt x="756" y="1177"/>
                  </a:cubicBezTo>
                  <a:cubicBezTo>
                    <a:pt x="740" y="1154"/>
                    <a:pt x="725" y="1123"/>
                    <a:pt x="702" y="1100"/>
                  </a:cubicBezTo>
                  <a:cubicBezTo>
                    <a:pt x="672" y="1077"/>
                    <a:pt x="641" y="1062"/>
                    <a:pt x="603" y="1062"/>
                  </a:cubicBezTo>
                  <a:cubicBezTo>
                    <a:pt x="565" y="1054"/>
                    <a:pt x="527" y="1069"/>
                    <a:pt x="488" y="1062"/>
                  </a:cubicBezTo>
                  <a:cubicBezTo>
                    <a:pt x="473" y="1062"/>
                    <a:pt x="465" y="1046"/>
                    <a:pt x="450" y="1039"/>
                  </a:cubicBezTo>
                  <a:lnTo>
                    <a:pt x="450" y="1039"/>
                  </a:lnTo>
                  <a:cubicBezTo>
                    <a:pt x="397" y="978"/>
                    <a:pt x="397" y="978"/>
                    <a:pt x="397" y="978"/>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41" name="Freeform 129">
              <a:extLst>
                <a:ext uri="{FF2B5EF4-FFF2-40B4-BE49-F238E27FC236}">
                  <a16:creationId xmlns:a16="http://schemas.microsoft.com/office/drawing/2014/main" id="{4FE8A605-AA7C-42AB-9321-10D009E2FEED}"/>
                </a:ext>
              </a:extLst>
            </p:cNvPr>
            <p:cNvSpPr>
              <a:spLocks noChangeArrowheads="1"/>
            </p:cNvSpPr>
            <p:nvPr/>
          </p:nvSpPr>
          <p:spPr bwMode="auto">
            <a:xfrm>
              <a:off x="6027346" y="4678363"/>
              <a:ext cx="206362" cy="182562"/>
            </a:xfrm>
            <a:custGeom>
              <a:avLst/>
              <a:gdLst>
                <a:gd name="T0" fmla="*/ 38 w 573"/>
                <a:gd name="T1" fmla="*/ 23 h 505"/>
                <a:gd name="T2" fmla="*/ 38 w 573"/>
                <a:gd name="T3" fmla="*/ 23 h 505"/>
                <a:gd name="T4" fmla="*/ 7 w 573"/>
                <a:gd name="T5" fmla="*/ 91 h 505"/>
                <a:gd name="T6" fmla="*/ 23 w 573"/>
                <a:gd name="T7" fmla="*/ 122 h 505"/>
                <a:gd name="T8" fmla="*/ 7 w 573"/>
                <a:gd name="T9" fmla="*/ 153 h 505"/>
                <a:gd name="T10" fmla="*/ 38 w 573"/>
                <a:gd name="T11" fmla="*/ 183 h 505"/>
                <a:gd name="T12" fmla="*/ 23 w 573"/>
                <a:gd name="T13" fmla="*/ 267 h 505"/>
                <a:gd name="T14" fmla="*/ 91 w 573"/>
                <a:gd name="T15" fmla="*/ 282 h 505"/>
                <a:gd name="T16" fmla="*/ 68 w 573"/>
                <a:gd name="T17" fmla="*/ 374 h 505"/>
                <a:gd name="T18" fmla="*/ 53 w 573"/>
                <a:gd name="T19" fmla="*/ 435 h 505"/>
                <a:gd name="T20" fmla="*/ 91 w 573"/>
                <a:gd name="T21" fmla="*/ 504 h 505"/>
                <a:gd name="T22" fmla="*/ 91 w 573"/>
                <a:gd name="T23" fmla="*/ 504 h 505"/>
                <a:gd name="T24" fmla="*/ 130 w 573"/>
                <a:gd name="T25" fmla="*/ 496 h 505"/>
                <a:gd name="T26" fmla="*/ 130 w 573"/>
                <a:gd name="T27" fmla="*/ 496 h 505"/>
                <a:gd name="T28" fmla="*/ 244 w 573"/>
                <a:gd name="T29" fmla="*/ 374 h 505"/>
                <a:gd name="T30" fmla="*/ 275 w 573"/>
                <a:gd name="T31" fmla="*/ 351 h 505"/>
                <a:gd name="T32" fmla="*/ 313 w 573"/>
                <a:gd name="T33" fmla="*/ 351 h 505"/>
                <a:gd name="T34" fmla="*/ 358 w 573"/>
                <a:gd name="T35" fmla="*/ 328 h 505"/>
                <a:gd name="T36" fmla="*/ 373 w 573"/>
                <a:gd name="T37" fmla="*/ 313 h 505"/>
                <a:gd name="T38" fmla="*/ 511 w 573"/>
                <a:gd name="T39" fmla="*/ 298 h 505"/>
                <a:gd name="T40" fmla="*/ 511 w 573"/>
                <a:gd name="T41" fmla="*/ 237 h 505"/>
                <a:gd name="T42" fmla="*/ 564 w 573"/>
                <a:gd name="T43" fmla="*/ 198 h 505"/>
                <a:gd name="T44" fmla="*/ 564 w 573"/>
                <a:gd name="T45" fmla="*/ 198 h 505"/>
                <a:gd name="T46" fmla="*/ 572 w 573"/>
                <a:gd name="T47" fmla="*/ 160 h 505"/>
                <a:gd name="T48" fmla="*/ 572 w 573"/>
                <a:gd name="T49" fmla="*/ 160 h 505"/>
                <a:gd name="T50" fmla="*/ 396 w 573"/>
                <a:gd name="T51" fmla="*/ 45 h 505"/>
                <a:gd name="T52" fmla="*/ 183 w 573"/>
                <a:gd name="T53" fmla="*/ 53 h 505"/>
                <a:gd name="T54" fmla="*/ 107 w 573"/>
                <a:gd name="T55" fmla="*/ 0 h 505"/>
                <a:gd name="T56" fmla="*/ 38 w 573"/>
                <a:gd name="T57" fmla="*/ 2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3" h="505">
                  <a:moveTo>
                    <a:pt x="38" y="23"/>
                  </a:moveTo>
                  <a:lnTo>
                    <a:pt x="38" y="23"/>
                  </a:lnTo>
                  <a:cubicBezTo>
                    <a:pt x="23" y="45"/>
                    <a:pt x="15" y="61"/>
                    <a:pt x="7" y="91"/>
                  </a:cubicBezTo>
                  <a:cubicBezTo>
                    <a:pt x="7" y="99"/>
                    <a:pt x="23" y="114"/>
                    <a:pt x="23" y="122"/>
                  </a:cubicBezTo>
                  <a:cubicBezTo>
                    <a:pt x="23" y="137"/>
                    <a:pt x="0" y="145"/>
                    <a:pt x="7" y="153"/>
                  </a:cubicBezTo>
                  <a:cubicBezTo>
                    <a:pt x="7" y="168"/>
                    <a:pt x="38" y="168"/>
                    <a:pt x="38" y="183"/>
                  </a:cubicBezTo>
                  <a:cubicBezTo>
                    <a:pt x="38" y="214"/>
                    <a:pt x="7" y="244"/>
                    <a:pt x="23" y="267"/>
                  </a:cubicBezTo>
                  <a:cubicBezTo>
                    <a:pt x="30" y="282"/>
                    <a:pt x="76" y="259"/>
                    <a:pt x="91" y="282"/>
                  </a:cubicBezTo>
                  <a:cubicBezTo>
                    <a:pt x="99" y="305"/>
                    <a:pt x="76" y="343"/>
                    <a:pt x="68" y="374"/>
                  </a:cubicBezTo>
                  <a:cubicBezTo>
                    <a:pt x="61" y="397"/>
                    <a:pt x="53" y="412"/>
                    <a:pt x="53" y="435"/>
                  </a:cubicBezTo>
                  <a:cubicBezTo>
                    <a:pt x="61" y="458"/>
                    <a:pt x="76" y="481"/>
                    <a:pt x="91" y="504"/>
                  </a:cubicBezTo>
                  <a:lnTo>
                    <a:pt x="91" y="504"/>
                  </a:lnTo>
                  <a:cubicBezTo>
                    <a:pt x="130" y="496"/>
                    <a:pt x="130" y="496"/>
                    <a:pt x="130" y="496"/>
                  </a:cubicBezTo>
                  <a:lnTo>
                    <a:pt x="130" y="496"/>
                  </a:lnTo>
                  <a:cubicBezTo>
                    <a:pt x="168" y="450"/>
                    <a:pt x="206" y="412"/>
                    <a:pt x="244" y="374"/>
                  </a:cubicBezTo>
                  <a:cubicBezTo>
                    <a:pt x="252" y="366"/>
                    <a:pt x="260" y="359"/>
                    <a:pt x="275" y="351"/>
                  </a:cubicBezTo>
                  <a:cubicBezTo>
                    <a:pt x="282" y="351"/>
                    <a:pt x="298" y="359"/>
                    <a:pt x="313" y="351"/>
                  </a:cubicBezTo>
                  <a:cubicBezTo>
                    <a:pt x="328" y="351"/>
                    <a:pt x="342" y="343"/>
                    <a:pt x="358" y="328"/>
                  </a:cubicBezTo>
                  <a:cubicBezTo>
                    <a:pt x="365" y="328"/>
                    <a:pt x="365" y="313"/>
                    <a:pt x="373" y="313"/>
                  </a:cubicBezTo>
                  <a:cubicBezTo>
                    <a:pt x="419" y="298"/>
                    <a:pt x="472" y="313"/>
                    <a:pt x="511" y="298"/>
                  </a:cubicBezTo>
                  <a:cubicBezTo>
                    <a:pt x="526" y="282"/>
                    <a:pt x="503" y="252"/>
                    <a:pt x="511" y="237"/>
                  </a:cubicBezTo>
                  <a:cubicBezTo>
                    <a:pt x="526" y="214"/>
                    <a:pt x="549" y="214"/>
                    <a:pt x="564" y="198"/>
                  </a:cubicBezTo>
                  <a:lnTo>
                    <a:pt x="564" y="198"/>
                  </a:lnTo>
                  <a:cubicBezTo>
                    <a:pt x="572" y="160"/>
                    <a:pt x="572" y="160"/>
                    <a:pt x="572" y="160"/>
                  </a:cubicBezTo>
                  <a:lnTo>
                    <a:pt x="572" y="160"/>
                  </a:lnTo>
                  <a:cubicBezTo>
                    <a:pt x="503" y="145"/>
                    <a:pt x="434" y="91"/>
                    <a:pt x="396" y="45"/>
                  </a:cubicBezTo>
                  <a:cubicBezTo>
                    <a:pt x="381" y="30"/>
                    <a:pt x="237" y="68"/>
                    <a:pt x="183" y="53"/>
                  </a:cubicBezTo>
                  <a:cubicBezTo>
                    <a:pt x="160" y="45"/>
                    <a:pt x="114" y="0"/>
                    <a:pt x="107" y="0"/>
                  </a:cubicBezTo>
                  <a:cubicBezTo>
                    <a:pt x="84" y="15"/>
                    <a:pt x="61" y="15"/>
                    <a:pt x="38" y="23"/>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42" name="Freeform 130">
              <a:extLst>
                <a:ext uri="{FF2B5EF4-FFF2-40B4-BE49-F238E27FC236}">
                  <a16:creationId xmlns:a16="http://schemas.microsoft.com/office/drawing/2014/main" id="{1B34CF25-4AC3-4605-95B9-4732F3E4DAA9}"/>
                </a:ext>
              </a:extLst>
            </p:cNvPr>
            <p:cNvSpPr>
              <a:spLocks noChangeArrowheads="1"/>
            </p:cNvSpPr>
            <p:nvPr/>
          </p:nvSpPr>
          <p:spPr bwMode="auto">
            <a:xfrm>
              <a:off x="5974961" y="4738688"/>
              <a:ext cx="838145" cy="811212"/>
            </a:xfrm>
            <a:custGeom>
              <a:avLst/>
              <a:gdLst>
                <a:gd name="T0" fmla="*/ 236 w 2329"/>
                <a:gd name="T1" fmla="*/ 336 h 2254"/>
                <a:gd name="T2" fmla="*/ 160 w 2329"/>
                <a:gd name="T3" fmla="*/ 420 h 2254"/>
                <a:gd name="T4" fmla="*/ 152 w 2329"/>
                <a:gd name="T5" fmla="*/ 535 h 2254"/>
                <a:gd name="T6" fmla="*/ 206 w 2329"/>
                <a:gd name="T7" fmla="*/ 672 h 2254"/>
                <a:gd name="T8" fmla="*/ 30 w 2329"/>
                <a:gd name="T9" fmla="*/ 901 h 2254"/>
                <a:gd name="T10" fmla="*/ 91 w 2329"/>
                <a:gd name="T11" fmla="*/ 1168 h 2254"/>
                <a:gd name="T12" fmla="*/ 53 w 2329"/>
                <a:gd name="T13" fmla="*/ 1459 h 2254"/>
                <a:gd name="T14" fmla="*/ 175 w 2329"/>
                <a:gd name="T15" fmla="*/ 1459 h 2254"/>
                <a:gd name="T16" fmla="*/ 382 w 2329"/>
                <a:gd name="T17" fmla="*/ 1382 h 2254"/>
                <a:gd name="T18" fmla="*/ 374 w 2329"/>
                <a:gd name="T19" fmla="*/ 1505 h 2254"/>
                <a:gd name="T20" fmla="*/ 427 w 2329"/>
                <a:gd name="T21" fmla="*/ 1611 h 2254"/>
                <a:gd name="T22" fmla="*/ 572 w 2329"/>
                <a:gd name="T23" fmla="*/ 1627 h 2254"/>
                <a:gd name="T24" fmla="*/ 717 w 2329"/>
                <a:gd name="T25" fmla="*/ 1711 h 2254"/>
                <a:gd name="T26" fmla="*/ 816 w 2329"/>
                <a:gd name="T27" fmla="*/ 1833 h 2254"/>
                <a:gd name="T28" fmla="*/ 961 w 2329"/>
                <a:gd name="T29" fmla="*/ 1818 h 2254"/>
                <a:gd name="T30" fmla="*/ 976 w 2329"/>
                <a:gd name="T31" fmla="*/ 1925 h 2254"/>
                <a:gd name="T32" fmla="*/ 1037 w 2329"/>
                <a:gd name="T33" fmla="*/ 2009 h 2254"/>
                <a:gd name="T34" fmla="*/ 1091 w 2329"/>
                <a:gd name="T35" fmla="*/ 2253 h 2254"/>
                <a:gd name="T36" fmla="*/ 1282 w 2329"/>
                <a:gd name="T37" fmla="*/ 2138 h 2254"/>
                <a:gd name="T38" fmla="*/ 1351 w 2329"/>
                <a:gd name="T39" fmla="*/ 2016 h 2254"/>
                <a:gd name="T40" fmla="*/ 1427 w 2329"/>
                <a:gd name="T41" fmla="*/ 1841 h 2254"/>
                <a:gd name="T42" fmla="*/ 1756 w 2329"/>
                <a:gd name="T43" fmla="*/ 1627 h 2254"/>
                <a:gd name="T44" fmla="*/ 1870 w 2329"/>
                <a:gd name="T45" fmla="*/ 1497 h 2254"/>
                <a:gd name="T46" fmla="*/ 2084 w 2329"/>
                <a:gd name="T47" fmla="*/ 1382 h 2254"/>
                <a:gd name="T48" fmla="*/ 2115 w 2329"/>
                <a:gd name="T49" fmla="*/ 1313 h 2254"/>
                <a:gd name="T50" fmla="*/ 2008 w 2329"/>
                <a:gd name="T51" fmla="*/ 1069 h 2254"/>
                <a:gd name="T52" fmla="*/ 1939 w 2329"/>
                <a:gd name="T53" fmla="*/ 1016 h 2254"/>
                <a:gd name="T54" fmla="*/ 1885 w 2329"/>
                <a:gd name="T55" fmla="*/ 894 h 2254"/>
                <a:gd name="T56" fmla="*/ 1992 w 2329"/>
                <a:gd name="T57" fmla="*/ 840 h 2254"/>
                <a:gd name="T58" fmla="*/ 2130 w 2329"/>
                <a:gd name="T59" fmla="*/ 619 h 2254"/>
                <a:gd name="T60" fmla="*/ 2168 w 2329"/>
                <a:gd name="T61" fmla="*/ 565 h 2254"/>
                <a:gd name="T62" fmla="*/ 2260 w 2329"/>
                <a:gd name="T63" fmla="*/ 427 h 2254"/>
                <a:gd name="T64" fmla="*/ 2298 w 2329"/>
                <a:gd name="T65" fmla="*/ 397 h 2254"/>
                <a:gd name="T66" fmla="*/ 2328 w 2329"/>
                <a:gd name="T67" fmla="*/ 374 h 2254"/>
                <a:gd name="T68" fmla="*/ 1985 w 2329"/>
                <a:gd name="T69" fmla="*/ 46 h 2254"/>
                <a:gd name="T70" fmla="*/ 1717 w 2329"/>
                <a:gd name="T71" fmla="*/ 99 h 2254"/>
                <a:gd name="T72" fmla="*/ 1542 w 2329"/>
                <a:gd name="T73" fmla="*/ 69 h 2254"/>
                <a:gd name="T74" fmla="*/ 1557 w 2329"/>
                <a:gd name="T75" fmla="*/ 191 h 2254"/>
                <a:gd name="T76" fmla="*/ 1481 w 2329"/>
                <a:gd name="T77" fmla="*/ 305 h 2254"/>
                <a:gd name="T78" fmla="*/ 1351 w 2329"/>
                <a:gd name="T79" fmla="*/ 260 h 2254"/>
                <a:gd name="T80" fmla="*/ 1114 w 2329"/>
                <a:gd name="T81" fmla="*/ 298 h 2254"/>
                <a:gd name="T82" fmla="*/ 1060 w 2329"/>
                <a:gd name="T83" fmla="*/ 313 h 2254"/>
                <a:gd name="T84" fmla="*/ 923 w 2329"/>
                <a:gd name="T85" fmla="*/ 336 h 2254"/>
                <a:gd name="T86" fmla="*/ 640 w 2329"/>
                <a:gd name="T87" fmla="*/ 626 h 2254"/>
                <a:gd name="T88" fmla="*/ 595 w 2329"/>
                <a:gd name="T89" fmla="*/ 512 h 2254"/>
                <a:gd name="T90" fmla="*/ 420 w 2329"/>
                <a:gd name="T91" fmla="*/ 450 h 2254"/>
                <a:gd name="T92" fmla="*/ 275 w 2329"/>
                <a:gd name="T93" fmla="*/ 328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29" h="2254">
                  <a:moveTo>
                    <a:pt x="275" y="328"/>
                  </a:moveTo>
                  <a:lnTo>
                    <a:pt x="275" y="328"/>
                  </a:lnTo>
                  <a:cubicBezTo>
                    <a:pt x="236" y="336"/>
                    <a:pt x="236" y="336"/>
                    <a:pt x="236" y="336"/>
                  </a:cubicBezTo>
                  <a:lnTo>
                    <a:pt x="236" y="336"/>
                  </a:lnTo>
                  <a:cubicBezTo>
                    <a:pt x="213" y="344"/>
                    <a:pt x="191" y="351"/>
                    <a:pt x="175" y="366"/>
                  </a:cubicBezTo>
                  <a:cubicBezTo>
                    <a:pt x="160" y="382"/>
                    <a:pt x="175" y="405"/>
                    <a:pt x="160" y="420"/>
                  </a:cubicBezTo>
                  <a:cubicBezTo>
                    <a:pt x="152" y="435"/>
                    <a:pt x="130" y="450"/>
                    <a:pt x="114" y="466"/>
                  </a:cubicBezTo>
                  <a:lnTo>
                    <a:pt x="114" y="466"/>
                  </a:lnTo>
                  <a:cubicBezTo>
                    <a:pt x="130" y="489"/>
                    <a:pt x="145" y="512"/>
                    <a:pt x="152" y="535"/>
                  </a:cubicBezTo>
                  <a:cubicBezTo>
                    <a:pt x="168" y="565"/>
                    <a:pt x="168" y="596"/>
                    <a:pt x="191" y="619"/>
                  </a:cubicBezTo>
                  <a:cubicBezTo>
                    <a:pt x="198" y="626"/>
                    <a:pt x="221" y="611"/>
                    <a:pt x="229" y="626"/>
                  </a:cubicBezTo>
                  <a:cubicBezTo>
                    <a:pt x="229" y="641"/>
                    <a:pt x="221" y="657"/>
                    <a:pt x="206" y="672"/>
                  </a:cubicBezTo>
                  <a:cubicBezTo>
                    <a:pt x="175" y="710"/>
                    <a:pt x="130" y="733"/>
                    <a:pt x="107" y="771"/>
                  </a:cubicBezTo>
                  <a:cubicBezTo>
                    <a:pt x="84" y="809"/>
                    <a:pt x="114" y="855"/>
                    <a:pt x="91" y="886"/>
                  </a:cubicBezTo>
                  <a:cubicBezTo>
                    <a:pt x="84" y="909"/>
                    <a:pt x="30" y="878"/>
                    <a:pt x="30" y="901"/>
                  </a:cubicBezTo>
                  <a:cubicBezTo>
                    <a:pt x="23" y="947"/>
                    <a:pt x="69" y="993"/>
                    <a:pt x="76" y="1039"/>
                  </a:cubicBezTo>
                  <a:cubicBezTo>
                    <a:pt x="76" y="1054"/>
                    <a:pt x="61" y="1061"/>
                    <a:pt x="61" y="1077"/>
                  </a:cubicBezTo>
                  <a:cubicBezTo>
                    <a:pt x="61" y="1107"/>
                    <a:pt x="84" y="1138"/>
                    <a:pt x="91" y="1168"/>
                  </a:cubicBezTo>
                  <a:cubicBezTo>
                    <a:pt x="91" y="1176"/>
                    <a:pt x="76" y="1176"/>
                    <a:pt x="69" y="1184"/>
                  </a:cubicBezTo>
                  <a:cubicBezTo>
                    <a:pt x="46" y="1245"/>
                    <a:pt x="7" y="1306"/>
                    <a:pt x="0" y="1375"/>
                  </a:cubicBezTo>
                  <a:cubicBezTo>
                    <a:pt x="0" y="1413"/>
                    <a:pt x="38" y="1428"/>
                    <a:pt x="53" y="1459"/>
                  </a:cubicBezTo>
                  <a:lnTo>
                    <a:pt x="53" y="1459"/>
                  </a:lnTo>
                  <a:cubicBezTo>
                    <a:pt x="69" y="1466"/>
                    <a:pt x="76" y="1474"/>
                    <a:pt x="91" y="1474"/>
                  </a:cubicBezTo>
                  <a:cubicBezTo>
                    <a:pt x="114" y="1474"/>
                    <a:pt x="145" y="1466"/>
                    <a:pt x="175" y="1459"/>
                  </a:cubicBezTo>
                  <a:cubicBezTo>
                    <a:pt x="221" y="1451"/>
                    <a:pt x="275" y="1459"/>
                    <a:pt x="313" y="1436"/>
                  </a:cubicBezTo>
                  <a:cubicBezTo>
                    <a:pt x="336" y="1421"/>
                    <a:pt x="321" y="1382"/>
                    <a:pt x="344" y="1367"/>
                  </a:cubicBezTo>
                  <a:cubicBezTo>
                    <a:pt x="351" y="1359"/>
                    <a:pt x="366" y="1382"/>
                    <a:pt x="382" y="1382"/>
                  </a:cubicBezTo>
                  <a:cubicBezTo>
                    <a:pt x="412" y="1398"/>
                    <a:pt x="450" y="1382"/>
                    <a:pt x="473" y="1405"/>
                  </a:cubicBezTo>
                  <a:cubicBezTo>
                    <a:pt x="481" y="1428"/>
                    <a:pt x="443" y="1436"/>
                    <a:pt x="427" y="1451"/>
                  </a:cubicBezTo>
                  <a:cubicBezTo>
                    <a:pt x="405" y="1466"/>
                    <a:pt x="389" y="1482"/>
                    <a:pt x="374" y="1505"/>
                  </a:cubicBezTo>
                  <a:cubicBezTo>
                    <a:pt x="366" y="1527"/>
                    <a:pt x="359" y="1558"/>
                    <a:pt x="359" y="1581"/>
                  </a:cubicBezTo>
                  <a:cubicBezTo>
                    <a:pt x="359" y="1604"/>
                    <a:pt x="351" y="1634"/>
                    <a:pt x="366" y="1650"/>
                  </a:cubicBezTo>
                  <a:cubicBezTo>
                    <a:pt x="389" y="1657"/>
                    <a:pt x="405" y="1627"/>
                    <a:pt x="427" y="1611"/>
                  </a:cubicBezTo>
                  <a:cubicBezTo>
                    <a:pt x="443" y="1596"/>
                    <a:pt x="458" y="1566"/>
                    <a:pt x="487" y="1558"/>
                  </a:cubicBezTo>
                  <a:cubicBezTo>
                    <a:pt x="503" y="1550"/>
                    <a:pt x="518" y="1566"/>
                    <a:pt x="533" y="1581"/>
                  </a:cubicBezTo>
                  <a:cubicBezTo>
                    <a:pt x="549" y="1588"/>
                    <a:pt x="549" y="1627"/>
                    <a:pt x="572" y="1627"/>
                  </a:cubicBezTo>
                  <a:cubicBezTo>
                    <a:pt x="602" y="1634"/>
                    <a:pt x="640" y="1596"/>
                    <a:pt x="679" y="1604"/>
                  </a:cubicBezTo>
                  <a:cubicBezTo>
                    <a:pt x="694" y="1611"/>
                    <a:pt x="686" y="1634"/>
                    <a:pt x="686" y="1650"/>
                  </a:cubicBezTo>
                  <a:cubicBezTo>
                    <a:pt x="701" y="1673"/>
                    <a:pt x="709" y="1688"/>
                    <a:pt x="717" y="1711"/>
                  </a:cubicBezTo>
                  <a:cubicBezTo>
                    <a:pt x="732" y="1734"/>
                    <a:pt x="755" y="1749"/>
                    <a:pt x="770" y="1772"/>
                  </a:cubicBezTo>
                  <a:cubicBezTo>
                    <a:pt x="778" y="1787"/>
                    <a:pt x="762" y="1818"/>
                    <a:pt x="778" y="1833"/>
                  </a:cubicBezTo>
                  <a:cubicBezTo>
                    <a:pt x="785" y="1841"/>
                    <a:pt x="801" y="1833"/>
                    <a:pt x="816" y="1833"/>
                  </a:cubicBezTo>
                  <a:cubicBezTo>
                    <a:pt x="824" y="1833"/>
                    <a:pt x="831" y="1848"/>
                    <a:pt x="839" y="1841"/>
                  </a:cubicBezTo>
                  <a:cubicBezTo>
                    <a:pt x="869" y="1833"/>
                    <a:pt x="885" y="1802"/>
                    <a:pt x="915" y="1795"/>
                  </a:cubicBezTo>
                  <a:cubicBezTo>
                    <a:pt x="931" y="1795"/>
                    <a:pt x="946" y="1810"/>
                    <a:pt x="961" y="1818"/>
                  </a:cubicBezTo>
                  <a:cubicBezTo>
                    <a:pt x="984" y="1818"/>
                    <a:pt x="999" y="1795"/>
                    <a:pt x="1015" y="1802"/>
                  </a:cubicBezTo>
                  <a:cubicBezTo>
                    <a:pt x="1030" y="1810"/>
                    <a:pt x="1045" y="1841"/>
                    <a:pt x="1037" y="1856"/>
                  </a:cubicBezTo>
                  <a:cubicBezTo>
                    <a:pt x="1030" y="1886"/>
                    <a:pt x="969" y="1894"/>
                    <a:pt x="976" y="1925"/>
                  </a:cubicBezTo>
                  <a:cubicBezTo>
                    <a:pt x="984" y="1955"/>
                    <a:pt x="1037" y="1917"/>
                    <a:pt x="1068" y="1932"/>
                  </a:cubicBezTo>
                  <a:cubicBezTo>
                    <a:pt x="1076" y="1940"/>
                    <a:pt x="1076" y="1963"/>
                    <a:pt x="1068" y="1978"/>
                  </a:cubicBezTo>
                  <a:cubicBezTo>
                    <a:pt x="1060" y="1993"/>
                    <a:pt x="1037" y="1993"/>
                    <a:pt x="1037" y="2009"/>
                  </a:cubicBezTo>
                  <a:cubicBezTo>
                    <a:pt x="1022" y="2070"/>
                    <a:pt x="999" y="2131"/>
                    <a:pt x="1007" y="2184"/>
                  </a:cubicBezTo>
                  <a:cubicBezTo>
                    <a:pt x="1015" y="2223"/>
                    <a:pt x="1060" y="2230"/>
                    <a:pt x="1091" y="2253"/>
                  </a:cubicBezTo>
                  <a:lnTo>
                    <a:pt x="1091" y="2253"/>
                  </a:lnTo>
                  <a:cubicBezTo>
                    <a:pt x="1091" y="2238"/>
                    <a:pt x="1129" y="2238"/>
                    <a:pt x="1144" y="2230"/>
                  </a:cubicBezTo>
                  <a:cubicBezTo>
                    <a:pt x="1183" y="2223"/>
                    <a:pt x="1213" y="2192"/>
                    <a:pt x="1236" y="2169"/>
                  </a:cubicBezTo>
                  <a:cubicBezTo>
                    <a:pt x="1251" y="2154"/>
                    <a:pt x="1274" y="2146"/>
                    <a:pt x="1282" y="2138"/>
                  </a:cubicBezTo>
                  <a:lnTo>
                    <a:pt x="1282" y="2138"/>
                  </a:lnTo>
                  <a:cubicBezTo>
                    <a:pt x="1290" y="2131"/>
                    <a:pt x="1290" y="2123"/>
                    <a:pt x="1290" y="2123"/>
                  </a:cubicBezTo>
                  <a:cubicBezTo>
                    <a:pt x="1297" y="2100"/>
                    <a:pt x="1328" y="2016"/>
                    <a:pt x="1351" y="2016"/>
                  </a:cubicBezTo>
                  <a:cubicBezTo>
                    <a:pt x="1366" y="2009"/>
                    <a:pt x="1396" y="2009"/>
                    <a:pt x="1396" y="1986"/>
                  </a:cubicBezTo>
                  <a:cubicBezTo>
                    <a:pt x="1396" y="1963"/>
                    <a:pt x="1412" y="1948"/>
                    <a:pt x="1412" y="1932"/>
                  </a:cubicBezTo>
                  <a:cubicBezTo>
                    <a:pt x="1358" y="1917"/>
                    <a:pt x="1419" y="1863"/>
                    <a:pt x="1427" y="1841"/>
                  </a:cubicBezTo>
                  <a:cubicBezTo>
                    <a:pt x="1465" y="1810"/>
                    <a:pt x="1488" y="1795"/>
                    <a:pt x="1519" y="1757"/>
                  </a:cubicBezTo>
                  <a:cubicBezTo>
                    <a:pt x="1549" y="1719"/>
                    <a:pt x="1626" y="1642"/>
                    <a:pt x="1671" y="1627"/>
                  </a:cubicBezTo>
                  <a:cubicBezTo>
                    <a:pt x="1702" y="1619"/>
                    <a:pt x="1733" y="1611"/>
                    <a:pt x="1756" y="1627"/>
                  </a:cubicBezTo>
                  <a:cubicBezTo>
                    <a:pt x="1763" y="1634"/>
                    <a:pt x="1778" y="1657"/>
                    <a:pt x="1786" y="1650"/>
                  </a:cubicBezTo>
                  <a:cubicBezTo>
                    <a:pt x="1794" y="1650"/>
                    <a:pt x="1817" y="1634"/>
                    <a:pt x="1824" y="1627"/>
                  </a:cubicBezTo>
                  <a:cubicBezTo>
                    <a:pt x="1878" y="1611"/>
                    <a:pt x="1847" y="1497"/>
                    <a:pt x="1870" y="1497"/>
                  </a:cubicBezTo>
                  <a:cubicBezTo>
                    <a:pt x="1916" y="1474"/>
                    <a:pt x="1916" y="1474"/>
                    <a:pt x="1916" y="1474"/>
                  </a:cubicBezTo>
                  <a:cubicBezTo>
                    <a:pt x="1946" y="1459"/>
                    <a:pt x="1969" y="1421"/>
                    <a:pt x="2008" y="1428"/>
                  </a:cubicBezTo>
                  <a:cubicBezTo>
                    <a:pt x="2030" y="1436"/>
                    <a:pt x="2069" y="1398"/>
                    <a:pt x="2084" y="1382"/>
                  </a:cubicBezTo>
                  <a:cubicBezTo>
                    <a:pt x="2092" y="1375"/>
                    <a:pt x="2130" y="1329"/>
                    <a:pt x="2130" y="1313"/>
                  </a:cubicBezTo>
                  <a:lnTo>
                    <a:pt x="2130" y="1313"/>
                  </a:lnTo>
                  <a:cubicBezTo>
                    <a:pt x="2122" y="1313"/>
                    <a:pt x="2122" y="1313"/>
                    <a:pt x="2115" y="1313"/>
                  </a:cubicBezTo>
                  <a:cubicBezTo>
                    <a:pt x="2115" y="1306"/>
                    <a:pt x="2061" y="1268"/>
                    <a:pt x="2053" y="1260"/>
                  </a:cubicBezTo>
                  <a:cubicBezTo>
                    <a:pt x="2030" y="1214"/>
                    <a:pt x="2046" y="1184"/>
                    <a:pt x="2030" y="1138"/>
                  </a:cubicBezTo>
                  <a:cubicBezTo>
                    <a:pt x="2030" y="1115"/>
                    <a:pt x="2023" y="1084"/>
                    <a:pt x="2008" y="1069"/>
                  </a:cubicBezTo>
                  <a:cubicBezTo>
                    <a:pt x="2000" y="1061"/>
                    <a:pt x="1969" y="1039"/>
                    <a:pt x="1962" y="1023"/>
                  </a:cubicBezTo>
                  <a:cubicBezTo>
                    <a:pt x="1962" y="1023"/>
                    <a:pt x="1954" y="1016"/>
                    <a:pt x="1946" y="1016"/>
                  </a:cubicBezTo>
                  <a:lnTo>
                    <a:pt x="1939" y="1016"/>
                  </a:lnTo>
                  <a:cubicBezTo>
                    <a:pt x="1939" y="1008"/>
                    <a:pt x="1946" y="955"/>
                    <a:pt x="1931" y="947"/>
                  </a:cubicBezTo>
                  <a:cubicBezTo>
                    <a:pt x="1923" y="932"/>
                    <a:pt x="1901" y="924"/>
                    <a:pt x="1901" y="909"/>
                  </a:cubicBezTo>
                  <a:cubicBezTo>
                    <a:pt x="1893" y="901"/>
                    <a:pt x="1885" y="894"/>
                    <a:pt x="1885" y="894"/>
                  </a:cubicBezTo>
                  <a:cubicBezTo>
                    <a:pt x="1878" y="886"/>
                    <a:pt x="1862" y="840"/>
                    <a:pt x="1862" y="832"/>
                  </a:cubicBezTo>
                  <a:cubicBezTo>
                    <a:pt x="1870" y="832"/>
                    <a:pt x="1870" y="832"/>
                    <a:pt x="1870" y="832"/>
                  </a:cubicBezTo>
                  <a:cubicBezTo>
                    <a:pt x="1908" y="832"/>
                    <a:pt x="1954" y="840"/>
                    <a:pt x="1992" y="840"/>
                  </a:cubicBezTo>
                  <a:cubicBezTo>
                    <a:pt x="2015" y="809"/>
                    <a:pt x="2030" y="756"/>
                    <a:pt x="2061" y="718"/>
                  </a:cubicBezTo>
                  <a:cubicBezTo>
                    <a:pt x="2076" y="702"/>
                    <a:pt x="2099" y="695"/>
                    <a:pt x="2115" y="680"/>
                  </a:cubicBezTo>
                  <a:cubicBezTo>
                    <a:pt x="2130" y="649"/>
                    <a:pt x="2130" y="649"/>
                    <a:pt x="2130" y="619"/>
                  </a:cubicBezTo>
                  <a:lnTo>
                    <a:pt x="2130" y="611"/>
                  </a:lnTo>
                  <a:cubicBezTo>
                    <a:pt x="2137" y="611"/>
                    <a:pt x="2145" y="603"/>
                    <a:pt x="2145" y="603"/>
                  </a:cubicBezTo>
                  <a:cubicBezTo>
                    <a:pt x="2153" y="596"/>
                    <a:pt x="2168" y="573"/>
                    <a:pt x="2168" y="565"/>
                  </a:cubicBezTo>
                  <a:cubicBezTo>
                    <a:pt x="2237" y="565"/>
                    <a:pt x="2198" y="512"/>
                    <a:pt x="2244" y="504"/>
                  </a:cubicBezTo>
                  <a:cubicBezTo>
                    <a:pt x="2252" y="489"/>
                    <a:pt x="2252" y="458"/>
                    <a:pt x="2260" y="450"/>
                  </a:cubicBezTo>
                  <a:cubicBezTo>
                    <a:pt x="2260" y="443"/>
                    <a:pt x="2260" y="435"/>
                    <a:pt x="2260" y="427"/>
                  </a:cubicBezTo>
                  <a:lnTo>
                    <a:pt x="2267" y="420"/>
                  </a:lnTo>
                  <a:cubicBezTo>
                    <a:pt x="2275" y="412"/>
                    <a:pt x="2282" y="405"/>
                    <a:pt x="2290" y="405"/>
                  </a:cubicBezTo>
                  <a:cubicBezTo>
                    <a:pt x="2290" y="397"/>
                    <a:pt x="2298" y="397"/>
                    <a:pt x="2298" y="397"/>
                  </a:cubicBezTo>
                  <a:cubicBezTo>
                    <a:pt x="2305" y="397"/>
                    <a:pt x="2313" y="389"/>
                    <a:pt x="2313" y="389"/>
                  </a:cubicBezTo>
                  <a:cubicBezTo>
                    <a:pt x="2328" y="374"/>
                    <a:pt x="2328" y="374"/>
                    <a:pt x="2328" y="374"/>
                  </a:cubicBezTo>
                  <a:lnTo>
                    <a:pt x="2328" y="374"/>
                  </a:lnTo>
                  <a:cubicBezTo>
                    <a:pt x="2305" y="336"/>
                    <a:pt x="2282" y="298"/>
                    <a:pt x="2275" y="267"/>
                  </a:cubicBezTo>
                  <a:cubicBezTo>
                    <a:pt x="2275" y="168"/>
                    <a:pt x="2191" y="183"/>
                    <a:pt x="2168" y="99"/>
                  </a:cubicBezTo>
                  <a:cubicBezTo>
                    <a:pt x="2160" y="76"/>
                    <a:pt x="2008" y="38"/>
                    <a:pt x="1985" y="46"/>
                  </a:cubicBezTo>
                  <a:cubicBezTo>
                    <a:pt x="1916" y="61"/>
                    <a:pt x="1847" y="46"/>
                    <a:pt x="1801" y="0"/>
                  </a:cubicBezTo>
                  <a:lnTo>
                    <a:pt x="1801" y="0"/>
                  </a:lnTo>
                  <a:cubicBezTo>
                    <a:pt x="1763" y="46"/>
                    <a:pt x="1756" y="61"/>
                    <a:pt x="1717" y="99"/>
                  </a:cubicBezTo>
                  <a:cubicBezTo>
                    <a:pt x="1694" y="114"/>
                    <a:pt x="1679" y="145"/>
                    <a:pt x="1656" y="137"/>
                  </a:cubicBezTo>
                  <a:cubicBezTo>
                    <a:pt x="1633" y="130"/>
                    <a:pt x="1633" y="91"/>
                    <a:pt x="1610" y="76"/>
                  </a:cubicBezTo>
                  <a:cubicBezTo>
                    <a:pt x="1587" y="69"/>
                    <a:pt x="1565" y="61"/>
                    <a:pt x="1542" y="69"/>
                  </a:cubicBezTo>
                  <a:cubicBezTo>
                    <a:pt x="1526" y="69"/>
                    <a:pt x="1542" y="91"/>
                    <a:pt x="1534" y="99"/>
                  </a:cubicBezTo>
                  <a:cubicBezTo>
                    <a:pt x="1526" y="114"/>
                    <a:pt x="1488" y="114"/>
                    <a:pt x="1496" y="130"/>
                  </a:cubicBezTo>
                  <a:cubicBezTo>
                    <a:pt x="1496" y="160"/>
                    <a:pt x="1542" y="168"/>
                    <a:pt x="1557" y="191"/>
                  </a:cubicBezTo>
                  <a:cubicBezTo>
                    <a:pt x="1565" y="214"/>
                    <a:pt x="1565" y="252"/>
                    <a:pt x="1549" y="267"/>
                  </a:cubicBezTo>
                  <a:cubicBezTo>
                    <a:pt x="1534" y="282"/>
                    <a:pt x="1511" y="244"/>
                    <a:pt x="1496" y="252"/>
                  </a:cubicBezTo>
                  <a:cubicBezTo>
                    <a:pt x="1481" y="260"/>
                    <a:pt x="1496" y="298"/>
                    <a:pt x="1481" y="305"/>
                  </a:cubicBezTo>
                  <a:cubicBezTo>
                    <a:pt x="1458" y="313"/>
                    <a:pt x="1427" y="298"/>
                    <a:pt x="1404" y="290"/>
                  </a:cubicBezTo>
                  <a:cubicBezTo>
                    <a:pt x="1389" y="290"/>
                    <a:pt x="1389" y="275"/>
                    <a:pt x="1381" y="267"/>
                  </a:cubicBezTo>
                  <a:cubicBezTo>
                    <a:pt x="1373" y="267"/>
                    <a:pt x="1358" y="260"/>
                    <a:pt x="1351" y="260"/>
                  </a:cubicBezTo>
                  <a:cubicBezTo>
                    <a:pt x="1312" y="267"/>
                    <a:pt x="1274" y="298"/>
                    <a:pt x="1236" y="298"/>
                  </a:cubicBezTo>
                  <a:cubicBezTo>
                    <a:pt x="1221" y="298"/>
                    <a:pt x="1206" y="267"/>
                    <a:pt x="1183" y="267"/>
                  </a:cubicBezTo>
                  <a:cubicBezTo>
                    <a:pt x="1160" y="267"/>
                    <a:pt x="1137" y="282"/>
                    <a:pt x="1114" y="298"/>
                  </a:cubicBezTo>
                  <a:cubicBezTo>
                    <a:pt x="1099" y="305"/>
                    <a:pt x="1106" y="336"/>
                    <a:pt x="1091" y="336"/>
                  </a:cubicBezTo>
                  <a:cubicBezTo>
                    <a:pt x="1076" y="344"/>
                    <a:pt x="1068" y="321"/>
                    <a:pt x="1060" y="313"/>
                  </a:cubicBezTo>
                  <a:lnTo>
                    <a:pt x="1060" y="313"/>
                  </a:lnTo>
                  <a:cubicBezTo>
                    <a:pt x="1045" y="328"/>
                    <a:pt x="1037" y="351"/>
                    <a:pt x="1015" y="366"/>
                  </a:cubicBezTo>
                  <a:cubicBezTo>
                    <a:pt x="992" y="382"/>
                    <a:pt x="969" y="405"/>
                    <a:pt x="938" y="397"/>
                  </a:cubicBezTo>
                  <a:cubicBezTo>
                    <a:pt x="923" y="397"/>
                    <a:pt x="946" y="328"/>
                    <a:pt x="923" y="336"/>
                  </a:cubicBezTo>
                  <a:cubicBezTo>
                    <a:pt x="839" y="382"/>
                    <a:pt x="762" y="450"/>
                    <a:pt x="701" y="527"/>
                  </a:cubicBezTo>
                  <a:cubicBezTo>
                    <a:pt x="686" y="542"/>
                    <a:pt x="717" y="580"/>
                    <a:pt x="709" y="596"/>
                  </a:cubicBezTo>
                  <a:cubicBezTo>
                    <a:pt x="694" y="619"/>
                    <a:pt x="663" y="626"/>
                    <a:pt x="640" y="626"/>
                  </a:cubicBezTo>
                  <a:cubicBezTo>
                    <a:pt x="625" y="619"/>
                    <a:pt x="610" y="596"/>
                    <a:pt x="610" y="580"/>
                  </a:cubicBezTo>
                  <a:cubicBezTo>
                    <a:pt x="610" y="565"/>
                    <a:pt x="625" y="557"/>
                    <a:pt x="625" y="542"/>
                  </a:cubicBezTo>
                  <a:cubicBezTo>
                    <a:pt x="617" y="527"/>
                    <a:pt x="595" y="527"/>
                    <a:pt x="595" y="512"/>
                  </a:cubicBezTo>
                  <a:cubicBezTo>
                    <a:pt x="587" y="504"/>
                    <a:pt x="602" y="489"/>
                    <a:pt x="595" y="481"/>
                  </a:cubicBezTo>
                  <a:cubicBezTo>
                    <a:pt x="587" y="450"/>
                    <a:pt x="587" y="389"/>
                    <a:pt x="556" y="382"/>
                  </a:cubicBezTo>
                  <a:cubicBezTo>
                    <a:pt x="503" y="374"/>
                    <a:pt x="473" y="450"/>
                    <a:pt x="420" y="450"/>
                  </a:cubicBezTo>
                  <a:cubicBezTo>
                    <a:pt x="405" y="458"/>
                    <a:pt x="405" y="412"/>
                    <a:pt x="389" y="405"/>
                  </a:cubicBezTo>
                  <a:cubicBezTo>
                    <a:pt x="374" y="389"/>
                    <a:pt x="344" y="405"/>
                    <a:pt x="328" y="397"/>
                  </a:cubicBezTo>
                  <a:cubicBezTo>
                    <a:pt x="305" y="382"/>
                    <a:pt x="290" y="351"/>
                    <a:pt x="275" y="328"/>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43" name="Freeform 131">
              <a:extLst>
                <a:ext uri="{FF2B5EF4-FFF2-40B4-BE49-F238E27FC236}">
                  <a16:creationId xmlns:a16="http://schemas.microsoft.com/office/drawing/2014/main" id="{9B618C87-5773-47E7-AEDC-230E2A73E313}"/>
                </a:ext>
              </a:extLst>
            </p:cNvPr>
            <p:cNvSpPr>
              <a:spLocks noChangeArrowheads="1"/>
            </p:cNvSpPr>
            <p:nvPr/>
          </p:nvSpPr>
          <p:spPr bwMode="auto">
            <a:xfrm>
              <a:off x="6073380" y="4749801"/>
              <a:ext cx="282557" cy="214313"/>
            </a:xfrm>
            <a:custGeom>
              <a:avLst/>
              <a:gdLst>
                <a:gd name="T0" fmla="*/ 785 w 786"/>
                <a:gd name="T1" fmla="*/ 283 h 597"/>
                <a:gd name="T2" fmla="*/ 785 w 786"/>
                <a:gd name="T3" fmla="*/ 283 h 597"/>
                <a:gd name="T4" fmla="*/ 740 w 786"/>
                <a:gd name="T5" fmla="*/ 336 h 597"/>
                <a:gd name="T6" fmla="*/ 663 w 786"/>
                <a:gd name="T7" fmla="*/ 367 h 597"/>
                <a:gd name="T8" fmla="*/ 648 w 786"/>
                <a:gd name="T9" fmla="*/ 306 h 597"/>
                <a:gd name="T10" fmla="*/ 426 w 786"/>
                <a:gd name="T11" fmla="*/ 497 h 597"/>
                <a:gd name="T12" fmla="*/ 434 w 786"/>
                <a:gd name="T13" fmla="*/ 566 h 597"/>
                <a:gd name="T14" fmla="*/ 365 w 786"/>
                <a:gd name="T15" fmla="*/ 596 h 597"/>
                <a:gd name="T16" fmla="*/ 335 w 786"/>
                <a:gd name="T17" fmla="*/ 550 h 597"/>
                <a:gd name="T18" fmla="*/ 350 w 786"/>
                <a:gd name="T19" fmla="*/ 512 h 597"/>
                <a:gd name="T20" fmla="*/ 320 w 786"/>
                <a:gd name="T21" fmla="*/ 482 h 597"/>
                <a:gd name="T22" fmla="*/ 320 w 786"/>
                <a:gd name="T23" fmla="*/ 451 h 597"/>
                <a:gd name="T24" fmla="*/ 281 w 786"/>
                <a:gd name="T25" fmla="*/ 352 h 597"/>
                <a:gd name="T26" fmla="*/ 145 w 786"/>
                <a:gd name="T27" fmla="*/ 420 h 597"/>
                <a:gd name="T28" fmla="*/ 114 w 786"/>
                <a:gd name="T29" fmla="*/ 375 h 597"/>
                <a:gd name="T30" fmla="*/ 53 w 786"/>
                <a:gd name="T31" fmla="*/ 367 h 597"/>
                <a:gd name="T32" fmla="*/ 0 w 786"/>
                <a:gd name="T33" fmla="*/ 298 h 597"/>
                <a:gd name="T34" fmla="*/ 0 w 786"/>
                <a:gd name="T35" fmla="*/ 298 h 597"/>
                <a:gd name="T36" fmla="*/ 114 w 786"/>
                <a:gd name="T37" fmla="*/ 176 h 597"/>
                <a:gd name="T38" fmla="*/ 145 w 786"/>
                <a:gd name="T39" fmla="*/ 153 h 597"/>
                <a:gd name="T40" fmla="*/ 183 w 786"/>
                <a:gd name="T41" fmla="*/ 153 h 597"/>
                <a:gd name="T42" fmla="*/ 228 w 786"/>
                <a:gd name="T43" fmla="*/ 130 h 597"/>
                <a:gd name="T44" fmla="*/ 243 w 786"/>
                <a:gd name="T45" fmla="*/ 115 h 597"/>
                <a:gd name="T46" fmla="*/ 381 w 786"/>
                <a:gd name="T47" fmla="*/ 100 h 597"/>
                <a:gd name="T48" fmla="*/ 381 w 786"/>
                <a:gd name="T49" fmla="*/ 39 h 597"/>
                <a:gd name="T50" fmla="*/ 434 w 786"/>
                <a:gd name="T51" fmla="*/ 0 h 597"/>
                <a:gd name="T52" fmla="*/ 434 w 786"/>
                <a:gd name="T53" fmla="*/ 0 h 597"/>
                <a:gd name="T54" fmla="*/ 549 w 786"/>
                <a:gd name="T55" fmla="*/ 84 h 597"/>
                <a:gd name="T56" fmla="*/ 556 w 786"/>
                <a:gd name="T57" fmla="*/ 54 h 597"/>
                <a:gd name="T58" fmla="*/ 602 w 786"/>
                <a:gd name="T59" fmla="*/ 46 h 597"/>
                <a:gd name="T60" fmla="*/ 656 w 786"/>
                <a:gd name="T61" fmla="*/ 153 h 597"/>
                <a:gd name="T62" fmla="*/ 694 w 786"/>
                <a:gd name="T63" fmla="*/ 176 h 597"/>
                <a:gd name="T64" fmla="*/ 762 w 786"/>
                <a:gd name="T65" fmla="*/ 222 h 597"/>
                <a:gd name="T66" fmla="*/ 785 w 786"/>
                <a:gd name="T67" fmla="*/ 283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6" h="597">
                  <a:moveTo>
                    <a:pt x="785" y="283"/>
                  </a:moveTo>
                  <a:lnTo>
                    <a:pt x="785" y="283"/>
                  </a:lnTo>
                  <a:cubicBezTo>
                    <a:pt x="770" y="298"/>
                    <a:pt x="762" y="321"/>
                    <a:pt x="740" y="336"/>
                  </a:cubicBezTo>
                  <a:cubicBezTo>
                    <a:pt x="717" y="352"/>
                    <a:pt x="694" y="375"/>
                    <a:pt x="663" y="367"/>
                  </a:cubicBezTo>
                  <a:cubicBezTo>
                    <a:pt x="648" y="367"/>
                    <a:pt x="671" y="298"/>
                    <a:pt x="648" y="306"/>
                  </a:cubicBezTo>
                  <a:cubicBezTo>
                    <a:pt x="564" y="352"/>
                    <a:pt x="487" y="420"/>
                    <a:pt x="426" y="497"/>
                  </a:cubicBezTo>
                  <a:cubicBezTo>
                    <a:pt x="411" y="512"/>
                    <a:pt x="442" y="550"/>
                    <a:pt x="434" y="566"/>
                  </a:cubicBezTo>
                  <a:cubicBezTo>
                    <a:pt x="419" y="589"/>
                    <a:pt x="388" y="596"/>
                    <a:pt x="365" y="596"/>
                  </a:cubicBezTo>
                  <a:cubicBezTo>
                    <a:pt x="350" y="589"/>
                    <a:pt x="335" y="566"/>
                    <a:pt x="335" y="550"/>
                  </a:cubicBezTo>
                  <a:cubicBezTo>
                    <a:pt x="335" y="535"/>
                    <a:pt x="350" y="527"/>
                    <a:pt x="350" y="512"/>
                  </a:cubicBezTo>
                  <a:cubicBezTo>
                    <a:pt x="342" y="497"/>
                    <a:pt x="320" y="497"/>
                    <a:pt x="320" y="482"/>
                  </a:cubicBezTo>
                  <a:cubicBezTo>
                    <a:pt x="312" y="474"/>
                    <a:pt x="327" y="459"/>
                    <a:pt x="320" y="451"/>
                  </a:cubicBezTo>
                  <a:cubicBezTo>
                    <a:pt x="312" y="420"/>
                    <a:pt x="312" y="359"/>
                    <a:pt x="281" y="352"/>
                  </a:cubicBezTo>
                  <a:cubicBezTo>
                    <a:pt x="228" y="344"/>
                    <a:pt x="198" y="420"/>
                    <a:pt x="145" y="420"/>
                  </a:cubicBezTo>
                  <a:cubicBezTo>
                    <a:pt x="130" y="428"/>
                    <a:pt x="130" y="382"/>
                    <a:pt x="114" y="375"/>
                  </a:cubicBezTo>
                  <a:cubicBezTo>
                    <a:pt x="99" y="359"/>
                    <a:pt x="69" y="375"/>
                    <a:pt x="53" y="367"/>
                  </a:cubicBezTo>
                  <a:cubicBezTo>
                    <a:pt x="30" y="352"/>
                    <a:pt x="15" y="321"/>
                    <a:pt x="0" y="298"/>
                  </a:cubicBezTo>
                  <a:lnTo>
                    <a:pt x="0" y="298"/>
                  </a:lnTo>
                  <a:cubicBezTo>
                    <a:pt x="38" y="252"/>
                    <a:pt x="76" y="214"/>
                    <a:pt x="114" y="176"/>
                  </a:cubicBezTo>
                  <a:cubicBezTo>
                    <a:pt x="122" y="168"/>
                    <a:pt x="130" y="161"/>
                    <a:pt x="145" y="153"/>
                  </a:cubicBezTo>
                  <a:cubicBezTo>
                    <a:pt x="152" y="153"/>
                    <a:pt x="168" y="161"/>
                    <a:pt x="183" y="153"/>
                  </a:cubicBezTo>
                  <a:cubicBezTo>
                    <a:pt x="198" y="153"/>
                    <a:pt x="212" y="145"/>
                    <a:pt x="228" y="130"/>
                  </a:cubicBezTo>
                  <a:cubicBezTo>
                    <a:pt x="235" y="130"/>
                    <a:pt x="235" y="115"/>
                    <a:pt x="243" y="115"/>
                  </a:cubicBezTo>
                  <a:cubicBezTo>
                    <a:pt x="289" y="100"/>
                    <a:pt x="342" y="115"/>
                    <a:pt x="381" y="100"/>
                  </a:cubicBezTo>
                  <a:cubicBezTo>
                    <a:pt x="396" y="84"/>
                    <a:pt x="373" y="54"/>
                    <a:pt x="381" y="39"/>
                  </a:cubicBezTo>
                  <a:cubicBezTo>
                    <a:pt x="396" y="16"/>
                    <a:pt x="419" y="16"/>
                    <a:pt x="434" y="0"/>
                  </a:cubicBezTo>
                  <a:lnTo>
                    <a:pt x="434" y="0"/>
                  </a:lnTo>
                  <a:cubicBezTo>
                    <a:pt x="472" y="31"/>
                    <a:pt x="503" y="69"/>
                    <a:pt x="549" y="84"/>
                  </a:cubicBezTo>
                  <a:cubicBezTo>
                    <a:pt x="556" y="92"/>
                    <a:pt x="549" y="61"/>
                    <a:pt x="556" y="54"/>
                  </a:cubicBezTo>
                  <a:cubicBezTo>
                    <a:pt x="572" y="46"/>
                    <a:pt x="594" y="31"/>
                    <a:pt x="602" y="46"/>
                  </a:cubicBezTo>
                  <a:cubicBezTo>
                    <a:pt x="633" y="69"/>
                    <a:pt x="633" y="115"/>
                    <a:pt x="656" y="153"/>
                  </a:cubicBezTo>
                  <a:cubicBezTo>
                    <a:pt x="663" y="161"/>
                    <a:pt x="679" y="168"/>
                    <a:pt x="694" y="176"/>
                  </a:cubicBezTo>
                  <a:cubicBezTo>
                    <a:pt x="717" y="191"/>
                    <a:pt x="740" y="207"/>
                    <a:pt x="762" y="222"/>
                  </a:cubicBezTo>
                  <a:cubicBezTo>
                    <a:pt x="778" y="237"/>
                    <a:pt x="778" y="260"/>
                    <a:pt x="785" y="283"/>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44" name="Freeform 132">
              <a:extLst>
                <a:ext uri="{FF2B5EF4-FFF2-40B4-BE49-F238E27FC236}">
                  <a16:creationId xmlns:a16="http://schemas.microsoft.com/office/drawing/2014/main" id="{0C4EF80E-C205-41DD-A62B-3979DB28EF8F}"/>
                </a:ext>
              </a:extLst>
            </p:cNvPr>
            <p:cNvSpPr>
              <a:spLocks noChangeArrowheads="1"/>
            </p:cNvSpPr>
            <p:nvPr/>
          </p:nvSpPr>
          <p:spPr bwMode="auto">
            <a:xfrm>
              <a:off x="6230532" y="4614863"/>
              <a:ext cx="393674" cy="247650"/>
            </a:xfrm>
            <a:custGeom>
              <a:avLst/>
              <a:gdLst>
                <a:gd name="T0" fmla="*/ 8 w 1093"/>
                <a:gd name="T1" fmla="*/ 336 h 689"/>
                <a:gd name="T2" fmla="*/ 8 w 1093"/>
                <a:gd name="T3" fmla="*/ 336 h 689"/>
                <a:gd name="T4" fmla="*/ 0 w 1093"/>
                <a:gd name="T5" fmla="*/ 374 h 689"/>
                <a:gd name="T6" fmla="*/ 0 w 1093"/>
                <a:gd name="T7" fmla="*/ 374 h 689"/>
                <a:gd name="T8" fmla="*/ 115 w 1093"/>
                <a:gd name="T9" fmla="*/ 458 h 689"/>
                <a:gd name="T10" fmla="*/ 122 w 1093"/>
                <a:gd name="T11" fmla="*/ 428 h 689"/>
                <a:gd name="T12" fmla="*/ 168 w 1093"/>
                <a:gd name="T13" fmla="*/ 420 h 689"/>
                <a:gd name="T14" fmla="*/ 222 w 1093"/>
                <a:gd name="T15" fmla="*/ 527 h 689"/>
                <a:gd name="T16" fmla="*/ 260 w 1093"/>
                <a:gd name="T17" fmla="*/ 550 h 689"/>
                <a:gd name="T18" fmla="*/ 328 w 1093"/>
                <a:gd name="T19" fmla="*/ 596 h 689"/>
                <a:gd name="T20" fmla="*/ 351 w 1093"/>
                <a:gd name="T21" fmla="*/ 657 h 689"/>
                <a:gd name="T22" fmla="*/ 351 w 1093"/>
                <a:gd name="T23" fmla="*/ 657 h 689"/>
                <a:gd name="T24" fmla="*/ 382 w 1093"/>
                <a:gd name="T25" fmla="*/ 680 h 689"/>
                <a:gd name="T26" fmla="*/ 405 w 1093"/>
                <a:gd name="T27" fmla="*/ 642 h 689"/>
                <a:gd name="T28" fmla="*/ 474 w 1093"/>
                <a:gd name="T29" fmla="*/ 611 h 689"/>
                <a:gd name="T30" fmla="*/ 527 w 1093"/>
                <a:gd name="T31" fmla="*/ 642 h 689"/>
                <a:gd name="T32" fmla="*/ 642 w 1093"/>
                <a:gd name="T33" fmla="*/ 604 h 689"/>
                <a:gd name="T34" fmla="*/ 672 w 1093"/>
                <a:gd name="T35" fmla="*/ 611 h 689"/>
                <a:gd name="T36" fmla="*/ 695 w 1093"/>
                <a:gd name="T37" fmla="*/ 634 h 689"/>
                <a:gd name="T38" fmla="*/ 772 w 1093"/>
                <a:gd name="T39" fmla="*/ 649 h 689"/>
                <a:gd name="T40" fmla="*/ 787 w 1093"/>
                <a:gd name="T41" fmla="*/ 596 h 689"/>
                <a:gd name="T42" fmla="*/ 840 w 1093"/>
                <a:gd name="T43" fmla="*/ 611 h 689"/>
                <a:gd name="T44" fmla="*/ 848 w 1093"/>
                <a:gd name="T45" fmla="*/ 535 h 689"/>
                <a:gd name="T46" fmla="*/ 787 w 1093"/>
                <a:gd name="T47" fmla="*/ 474 h 689"/>
                <a:gd name="T48" fmla="*/ 825 w 1093"/>
                <a:gd name="T49" fmla="*/ 443 h 689"/>
                <a:gd name="T50" fmla="*/ 833 w 1093"/>
                <a:gd name="T51" fmla="*/ 413 h 689"/>
                <a:gd name="T52" fmla="*/ 901 w 1093"/>
                <a:gd name="T53" fmla="*/ 420 h 689"/>
                <a:gd name="T54" fmla="*/ 947 w 1093"/>
                <a:gd name="T55" fmla="*/ 481 h 689"/>
                <a:gd name="T56" fmla="*/ 1008 w 1093"/>
                <a:gd name="T57" fmla="*/ 443 h 689"/>
                <a:gd name="T58" fmla="*/ 1092 w 1093"/>
                <a:gd name="T59" fmla="*/ 344 h 689"/>
                <a:gd name="T60" fmla="*/ 1092 w 1093"/>
                <a:gd name="T61" fmla="*/ 344 h 689"/>
                <a:gd name="T62" fmla="*/ 1069 w 1093"/>
                <a:gd name="T63" fmla="*/ 321 h 689"/>
                <a:gd name="T64" fmla="*/ 863 w 1093"/>
                <a:gd name="T65" fmla="*/ 206 h 689"/>
                <a:gd name="T66" fmla="*/ 634 w 1093"/>
                <a:gd name="T67" fmla="*/ 15 h 689"/>
                <a:gd name="T68" fmla="*/ 435 w 1093"/>
                <a:gd name="T69" fmla="*/ 8 h 689"/>
                <a:gd name="T70" fmla="*/ 298 w 1093"/>
                <a:gd name="T71" fmla="*/ 115 h 689"/>
                <a:gd name="T72" fmla="*/ 176 w 1093"/>
                <a:gd name="T73" fmla="*/ 252 h 689"/>
                <a:gd name="T74" fmla="*/ 99 w 1093"/>
                <a:gd name="T75" fmla="*/ 313 h 689"/>
                <a:gd name="T76" fmla="*/ 8 w 1093"/>
                <a:gd name="T77" fmla="*/ 336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93" h="689">
                  <a:moveTo>
                    <a:pt x="8" y="336"/>
                  </a:moveTo>
                  <a:lnTo>
                    <a:pt x="8" y="336"/>
                  </a:lnTo>
                  <a:cubicBezTo>
                    <a:pt x="0" y="374"/>
                    <a:pt x="0" y="374"/>
                    <a:pt x="0" y="374"/>
                  </a:cubicBezTo>
                  <a:lnTo>
                    <a:pt x="0" y="374"/>
                  </a:lnTo>
                  <a:cubicBezTo>
                    <a:pt x="38" y="405"/>
                    <a:pt x="69" y="443"/>
                    <a:pt x="115" y="458"/>
                  </a:cubicBezTo>
                  <a:cubicBezTo>
                    <a:pt x="122" y="466"/>
                    <a:pt x="115" y="435"/>
                    <a:pt x="122" y="428"/>
                  </a:cubicBezTo>
                  <a:cubicBezTo>
                    <a:pt x="138" y="420"/>
                    <a:pt x="160" y="405"/>
                    <a:pt x="168" y="420"/>
                  </a:cubicBezTo>
                  <a:cubicBezTo>
                    <a:pt x="199" y="443"/>
                    <a:pt x="199" y="489"/>
                    <a:pt x="222" y="527"/>
                  </a:cubicBezTo>
                  <a:cubicBezTo>
                    <a:pt x="229" y="535"/>
                    <a:pt x="245" y="542"/>
                    <a:pt x="260" y="550"/>
                  </a:cubicBezTo>
                  <a:cubicBezTo>
                    <a:pt x="283" y="565"/>
                    <a:pt x="306" y="581"/>
                    <a:pt x="328" y="596"/>
                  </a:cubicBezTo>
                  <a:cubicBezTo>
                    <a:pt x="344" y="611"/>
                    <a:pt x="344" y="634"/>
                    <a:pt x="351" y="657"/>
                  </a:cubicBezTo>
                  <a:lnTo>
                    <a:pt x="351" y="657"/>
                  </a:lnTo>
                  <a:cubicBezTo>
                    <a:pt x="359" y="665"/>
                    <a:pt x="367" y="688"/>
                    <a:pt x="382" y="680"/>
                  </a:cubicBezTo>
                  <a:cubicBezTo>
                    <a:pt x="397" y="680"/>
                    <a:pt x="390" y="649"/>
                    <a:pt x="405" y="642"/>
                  </a:cubicBezTo>
                  <a:cubicBezTo>
                    <a:pt x="428" y="626"/>
                    <a:pt x="451" y="611"/>
                    <a:pt x="474" y="611"/>
                  </a:cubicBezTo>
                  <a:cubicBezTo>
                    <a:pt x="497" y="611"/>
                    <a:pt x="512" y="642"/>
                    <a:pt x="527" y="642"/>
                  </a:cubicBezTo>
                  <a:cubicBezTo>
                    <a:pt x="565" y="642"/>
                    <a:pt x="603" y="611"/>
                    <a:pt x="642" y="604"/>
                  </a:cubicBezTo>
                  <a:cubicBezTo>
                    <a:pt x="649" y="604"/>
                    <a:pt x="664" y="611"/>
                    <a:pt x="672" y="611"/>
                  </a:cubicBezTo>
                  <a:cubicBezTo>
                    <a:pt x="680" y="619"/>
                    <a:pt x="680" y="634"/>
                    <a:pt x="695" y="634"/>
                  </a:cubicBezTo>
                  <a:cubicBezTo>
                    <a:pt x="718" y="642"/>
                    <a:pt x="749" y="657"/>
                    <a:pt x="772" y="649"/>
                  </a:cubicBezTo>
                  <a:cubicBezTo>
                    <a:pt x="787" y="642"/>
                    <a:pt x="772" y="604"/>
                    <a:pt x="787" y="596"/>
                  </a:cubicBezTo>
                  <a:cubicBezTo>
                    <a:pt x="802" y="588"/>
                    <a:pt x="825" y="626"/>
                    <a:pt x="840" y="611"/>
                  </a:cubicBezTo>
                  <a:cubicBezTo>
                    <a:pt x="856" y="596"/>
                    <a:pt x="856" y="558"/>
                    <a:pt x="848" y="535"/>
                  </a:cubicBezTo>
                  <a:cubicBezTo>
                    <a:pt x="833" y="512"/>
                    <a:pt x="787" y="504"/>
                    <a:pt x="787" y="474"/>
                  </a:cubicBezTo>
                  <a:cubicBezTo>
                    <a:pt x="779" y="458"/>
                    <a:pt x="817" y="458"/>
                    <a:pt x="825" y="443"/>
                  </a:cubicBezTo>
                  <a:cubicBezTo>
                    <a:pt x="833" y="435"/>
                    <a:pt x="817" y="413"/>
                    <a:pt x="833" y="413"/>
                  </a:cubicBezTo>
                  <a:cubicBezTo>
                    <a:pt x="856" y="405"/>
                    <a:pt x="878" y="413"/>
                    <a:pt x="901" y="420"/>
                  </a:cubicBezTo>
                  <a:cubicBezTo>
                    <a:pt x="924" y="435"/>
                    <a:pt x="924" y="474"/>
                    <a:pt x="947" y="481"/>
                  </a:cubicBezTo>
                  <a:cubicBezTo>
                    <a:pt x="970" y="489"/>
                    <a:pt x="985" y="458"/>
                    <a:pt x="1008" y="443"/>
                  </a:cubicBezTo>
                  <a:cubicBezTo>
                    <a:pt x="1047" y="405"/>
                    <a:pt x="1054" y="390"/>
                    <a:pt x="1092" y="344"/>
                  </a:cubicBezTo>
                  <a:lnTo>
                    <a:pt x="1092" y="344"/>
                  </a:lnTo>
                  <a:cubicBezTo>
                    <a:pt x="1085" y="336"/>
                    <a:pt x="1077" y="329"/>
                    <a:pt x="1069" y="321"/>
                  </a:cubicBezTo>
                  <a:cubicBezTo>
                    <a:pt x="1001" y="237"/>
                    <a:pt x="955" y="237"/>
                    <a:pt x="863" y="206"/>
                  </a:cubicBezTo>
                  <a:cubicBezTo>
                    <a:pt x="733" y="160"/>
                    <a:pt x="749" y="23"/>
                    <a:pt x="634" y="15"/>
                  </a:cubicBezTo>
                  <a:cubicBezTo>
                    <a:pt x="435" y="8"/>
                    <a:pt x="435" y="8"/>
                    <a:pt x="435" y="8"/>
                  </a:cubicBezTo>
                  <a:cubicBezTo>
                    <a:pt x="344" y="0"/>
                    <a:pt x="367" y="84"/>
                    <a:pt x="298" y="115"/>
                  </a:cubicBezTo>
                  <a:cubicBezTo>
                    <a:pt x="222" y="168"/>
                    <a:pt x="321" y="244"/>
                    <a:pt x="176" y="252"/>
                  </a:cubicBezTo>
                  <a:cubicBezTo>
                    <a:pt x="160" y="252"/>
                    <a:pt x="122" y="306"/>
                    <a:pt x="99" y="313"/>
                  </a:cubicBezTo>
                  <a:cubicBezTo>
                    <a:pt x="69" y="336"/>
                    <a:pt x="38" y="344"/>
                    <a:pt x="8" y="336"/>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45" name="Freeform 133">
              <a:extLst>
                <a:ext uri="{FF2B5EF4-FFF2-40B4-BE49-F238E27FC236}">
                  <a16:creationId xmlns:a16="http://schemas.microsoft.com/office/drawing/2014/main" id="{CAF222B8-D8D2-4BAD-B3ED-B5EA112D2065}"/>
                </a:ext>
              </a:extLst>
            </p:cNvPr>
            <p:cNvSpPr>
              <a:spLocks noChangeArrowheads="1"/>
            </p:cNvSpPr>
            <p:nvPr/>
          </p:nvSpPr>
          <p:spPr bwMode="auto">
            <a:xfrm>
              <a:off x="5708279" y="4583113"/>
              <a:ext cx="284144" cy="201612"/>
            </a:xfrm>
            <a:custGeom>
              <a:avLst/>
              <a:gdLst>
                <a:gd name="T0" fmla="*/ 374 w 788"/>
                <a:gd name="T1" fmla="*/ 77 h 559"/>
                <a:gd name="T2" fmla="*/ 374 w 788"/>
                <a:gd name="T3" fmla="*/ 77 h 559"/>
                <a:gd name="T4" fmla="*/ 267 w 788"/>
                <a:gd name="T5" fmla="*/ 0 h 559"/>
                <a:gd name="T6" fmla="*/ 267 w 788"/>
                <a:gd name="T7" fmla="*/ 0 h 559"/>
                <a:gd name="T8" fmla="*/ 229 w 788"/>
                <a:gd name="T9" fmla="*/ 77 h 559"/>
                <a:gd name="T10" fmla="*/ 267 w 788"/>
                <a:gd name="T11" fmla="*/ 123 h 559"/>
                <a:gd name="T12" fmla="*/ 252 w 788"/>
                <a:gd name="T13" fmla="*/ 146 h 559"/>
                <a:gd name="T14" fmla="*/ 176 w 788"/>
                <a:gd name="T15" fmla="*/ 161 h 559"/>
                <a:gd name="T16" fmla="*/ 46 w 788"/>
                <a:gd name="T17" fmla="*/ 153 h 559"/>
                <a:gd name="T18" fmla="*/ 15 w 788"/>
                <a:gd name="T19" fmla="*/ 191 h 559"/>
                <a:gd name="T20" fmla="*/ 15 w 788"/>
                <a:gd name="T21" fmla="*/ 191 h 559"/>
                <a:gd name="T22" fmla="*/ 7 w 788"/>
                <a:gd name="T23" fmla="*/ 245 h 559"/>
                <a:gd name="T24" fmla="*/ 53 w 788"/>
                <a:gd name="T25" fmla="*/ 260 h 559"/>
                <a:gd name="T26" fmla="*/ 76 w 788"/>
                <a:gd name="T27" fmla="*/ 283 h 559"/>
                <a:gd name="T28" fmla="*/ 68 w 788"/>
                <a:gd name="T29" fmla="*/ 313 h 559"/>
                <a:gd name="T30" fmla="*/ 122 w 788"/>
                <a:gd name="T31" fmla="*/ 321 h 559"/>
                <a:gd name="T32" fmla="*/ 145 w 788"/>
                <a:gd name="T33" fmla="*/ 375 h 559"/>
                <a:gd name="T34" fmla="*/ 260 w 788"/>
                <a:gd name="T35" fmla="*/ 382 h 559"/>
                <a:gd name="T36" fmla="*/ 191 w 788"/>
                <a:gd name="T37" fmla="*/ 444 h 559"/>
                <a:gd name="T38" fmla="*/ 267 w 788"/>
                <a:gd name="T39" fmla="*/ 520 h 559"/>
                <a:gd name="T40" fmla="*/ 290 w 788"/>
                <a:gd name="T41" fmla="*/ 550 h 559"/>
                <a:gd name="T42" fmla="*/ 313 w 788"/>
                <a:gd name="T43" fmla="*/ 558 h 559"/>
                <a:gd name="T44" fmla="*/ 313 w 788"/>
                <a:gd name="T45" fmla="*/ 558 h 559"/>
                <a:gd name="T46" fmla="*/ 405 w 788"/>
                <a:gd name="T47" fmla="*/ 543 h 559"/>
                <a:gd name="T48" fmla="*/ 450 w 788"/>
                <a:gd name="T49" fmla="*/ 466 h 559"/>
                <a:gd name="T50" fmla="*/ 550 w 788"/>
                <a:gd name="T51" fmla="*/ 428 h 559"/>
                <a:gd name="T52" fmla="*/ 550 w 788"/>
                <a:gd name="T53" fmla="*/ 405 h 559"/>
                <a:gd name="T54" fmla="*/ 580 w 788"/>
                <a:gd name="T55" fmla="*/ 367 h 559"/>
                <a:gd name="T56" fmla="*/ 664 w 788"/>
                <a:gd name="T57" fmla="*/ 291 h 559"/>
                <a:gd name="T58" fmla="*/ 756 w 788"/>
                <a:gd name="T59" fmla="*/ 321 h 559"/>
                <a:gd name="T60" fmla="*/ 787 w 788"/>
                <a:gd name="T61" fmla="*/ 268 h 559"/>
                <a:gd name="T62" fmla="*/ 787 w 788"/>
                <a:gd name="T63" fmla="*/ 268 h 559"/>
                <a:gd name="T64" fmla="*/ 626 w 788"/>
                <a:gd name="T65" fmla="*/ 230 h 559"/>
                <a:gd name="T66" fmla="*/ 420 w 788"/>
                <a:gd name="T67" fmla="*/ 153 h 559"/>
                <a:gd name="T68" fmla="*/ 420 w 788"/>
                <a:gd name="T69" fmla="*/ 153 h 559"/>
                <a:gd name="T70" fmla="*/ 374 w 788"/>
                <a:gd name="T71" fmla="*/ 77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8" h="559">
                  <a:moveTo>
                    <a:pt x="374" y="77"/>
                  </a:moveTo>
                  <a:lnTo>
                    <a:pt x="374" y="77"/>
                  </a:lnTo>
                  <a:cubicBezTo>
                    <a:pt x="267" y="0"/>
                    <a:pt x="267" y="0"/>
                    <a:pt x="267" y="0"/>
                  </a:cubicBezTo>
                  <a:lnTo>
                    <a:pt x="267" y="0"/>
                  </a:lnTo>
                  <a:cubicBezTo>
                    <a:pt x="252" y="23"/>
                    <a:pt x="229" y="46"/>
                    <a:pt x="229" y="77"/>
                  </a:cubicBezTo>
                  <a:cubicBezTo>
                    <a:pt x="237" y="100"/>
                    <a:pt x="267" y="107"/>
                    <a:pt x="267" y="123"/>
                  </a:cubicBezTo>
                  <a:cubicBezTo>
                    <a:pt x="275" y="130"/>
                    <a:pt x="267" y="146"/>
                    <a:pt x="252" y="146"/>
                  </a:cubicBezTo>
                  <a:cubicBezTo>
                    <a:pt x="229" y="161"/>
                    <a:pt x="198" y="161"/>
                    <a:pt x="176" y="161"/>
                  </a:cubicBezTo>
                  <a:cubicBezTo>
                    <a:pt x="130" y="161"/>
                    <a:pt x="84" y="146"/>
                    <a:pt x="46" y="153"/>
                  </a:cubicBezTo>
                  <a:cubicBezTo>
                    <a:pt x="30" y="153"/>
                    <a:pt x="23" y="176"/>
                    <a:pt x="15" y="191"/>
                  </a:cubicBezTo>
                  <a:lnTo>
                    <a:pt x="15" y="191"/>
                  </a:lnTo>
                  <a:cubicBezTo>
                    <a:pt x="15" y="214"/>
                    <a:pt x="0" y="230"/>
                    <a:pt x="7" y="245"/>
                  </a:cubicBezTo>
                  <a:cubicBezTo>
                    <a:pt x="15" y="260"/>
                    <a:pt x="38" y="245"/>
                    <a:pt x="53" y="260"/>
                  </a:cubicBezTo>
                  <a:cubicBezTo>
                    <a:pt x="68" y="260"/>
                    <a:pt x="76" y="275"/>
                    <a:pt x="76" y="283"/>
                  </a:cubicBezTo>
                  <a:cubicBezTo>
                    <a:pt x="76" y="298"/>
                    <a:pt x="61" y="313"/>
                    <a:pt x="68" y="313"/>
                  </a:cubicBezTo>
                  <a:cubicBezTo>
                    <a:pt x="84" y="329"/>
                    <a:pt x="107" y="306"/>
                    <a:pt x="122" y="321"/>
                  </a:cubicBezTo>
                  <a:cubicBezTo>
                    <a:pt x="137" y="329"/>
                    <a:pt x="122" y="367"/>
                    <a:pt x="145" y="375"/>
                  </a:cubicBezTo>
                  <a:cubicBezTo>
                    <a:pt x="176" y="390"/>
                    <a:pt x="237" y="352"/>
                    <a:pt x="260" y="382"/>
                  </a:cubicBezTo>
                  <a:cubicBezTo>
                    <a:pt x="275" y="405"/>
                    <a:pt x="183" y="413"/>
                    <a:pt x="191" y="444"/>
                  </a:cubicBezTo>
                  <a:cubicBezTo>
                    <a:pt x="191" y="482"/>
                    <a:pt x="244" y="489"/>
                    <a:pt x="267" y="520"/>
                  </a:cubicBezTo>
                  <a:cubicBezTo>
                    <a:pt x="282" y="527"/>
                    <a:pt x="282" y="543"/>
                    <a:pt x="290" y="550"/>
                  </a:cubicBezTo>
                  <a:cubicBezTo>
                    <a:pt x="298" y="558"/>
                    <a:pt x="305" y="558"/>
                    <a:pt x="313" y="558"/>
                  </a:cubicBezTo>
                  <a:lnTo>
                    <a:pt x="313" y="558"/>
                  </a:lnTo>
                  <a:cubicBezTo>
                    <a:pt x="343" y="550"/>
                    <a:pt x="382" y="558"/>
                    <a:pt x="405" y="543"/>
                  </a:cubicBezTo>
                  <a:cubicBezTo>
                    <a:pt x="428" y="520"/>
                    <a:pt x="428" y="482"/>
                    <a:pt x="450" y="466"/>
                  </a:cubicBezTo>
                  <a:cubicBezTo>
                    <a:pt x="481" y="444"/>
                    <a:pt x="519" y="444"/>
                    <a:pt x="550" y="428"/>
                  </a:cubicBezTo>
                  <a:cubicBezTo>
                    <a:pt x="557" y="428"/>
                    <a:pt x="550" y="413"/>
                    <a:pt x="550" y="405"/>
                  </a:cubicBezTo>
                  <a:cubicBezTo>
                    <a:pt x="557" y="390"/>
                    <a:pt x="573" y="375"/>
                    <a:pt x="580" y="367"/>
                  </a:cubicBezTo>
                  <a:cubicBezTo>
                    <a:pt x="611" y="336"/>
                    <a:pt x="626" y="298"/>
                    <a:pt x="664" y="291"/>
                  </a:cubicBezTo>
                  <a:cubicBezTo>
                    <a:pt x="695" y="283"/>
                    <a:pt x="725" y="329"/>
                    <a:pt x="756" y="321"/>
                  </a:cubicBezTo>
                  <a:cubicBezTo>
                    <a:pt x="787" y="313"/>
                    <a:pt x="779" y="291"/>
                    <a:pt x="787" y="268"/>
                  </a:cubicBezTo>
                  <a:lnTo>
                    <a:pt x="787" y="268"/>
                  </a:lnTo>
                  <a:cubicBezTo>
                    <a:pt x="741" y="252"/>
                    <a:pt x="687" y="237"/>
                    <a:pt x="626" y="230"/>
                  </a:cubicBezTo>
                  <a:cubicBezTo>
                    <a:pt x="542" y="222"/>
                    <a:pt x="496" y="169"/>
                    <a:pt x="420" y="153"/>
                  </a:cubicBezTo>
                  <a:lnTo>
                    <a:pt x="420" y="153"/>
                  </a:lnTo>
                  <a:cubicBezTo>
                    <a:pt x="374" y="77"/>
                    <a:pt x="374" y="77"/>
                    <a:pt x="374" y="77"/>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46" name="Freeform 134">
              <a:extLst>
                <a:ext uri="{FF2B5EF4-FFF2-40B4-BE49-F238E27FC236}">
                  <a16:creationId xmlns:a16="http://schemas.microsoft.com/office/drawing/2014/main" id="{C8A742FD-761F-4520-880D-22B728787AD3}"/>
                </a:ext>
              </a:extLst>
            </p:cNvPr>
            <p:cNvSpPr>
              <a:spLocks noChangeArrowheads="1"/>
            </p:cNvSpPr>
            <p:nvPr/>
          </p:nvSpPr>
          <p:spPr bwMode="auto">
            <a:xfrm>
              <a:off x="5820984" y="4678363"/>
              <a:ext cx="242871" cy="228600"/>
            </a:xfrm>
            <a:custGeom>
              <a:avLst/>
              <a:gdLst>
                <a:gd name="T0" fmla="*/ 611 w 673"/>
                <a:gd name="T1" fmla="*/ 23 h 635"/>
                <a:gd name="T2" fmla="*/ 611 w 673"/>
                <a:gd name="T3" fmla="*/ 23 h 635"/>
                <a:gd name="T4" fmla="*/ 474 w 673"/>
                <a:gd name="T5" fmla="*/ 0 h 635"/>
                <a:gd name="T6" fmla="*/ 474 w 673"/>
                <a:gd name="T7" fmla="*/ 0 h 635"/>
                <a:gd name="T8" fmla="*/ 443 w 673"/>
                <a:gd name="T9" fmla="*/ 53 h 635"/>
                <a:gd name="T10" fmla="*/ 351 w 673"/>
                <a:gd name="T11" fmla="*/ 23 h 635"/>
                <a:gd name="T12" fmla="*/ 267 w 673"/>
                <a:gd name="T13" fmla="*/ 99 h 635"/>
                <a:gd name="T14" fmla="*/ 237 w 673"/>
                <a:gd name="T15" fmla="*/ 137 h 635"/>
                <a:gd name="T16" fmla="*/ 237 w 673"/>
                <a:gd name="T17" fmla="*/ 160 h 635"/>
                <a:gd name="T18" fmla="*/ 137 w 673"/>
                <a:gd name="T19" fmla="*/ 198 h 635"/>
                <a:gd name="T20" fmla="*/ 92 w 673"/>
                <a:gd name="T21" fmla="*/ 275 h 635"/>
                <a:gd name="T22" fmla="*/ 0 w 673"/>
                <a:gd name="T23" fmla="*/ 290 h 635"/>
                <a:gd name="T24" fmla="*/ 0 w 673"/>
                <a:gd name="T25" fmla="*/ 290 h 635"/>
                <a:gd name="T26" fmla="*/ 46 w 673"/>
                <a:gd name="T27" fmla="*/ 351 h 635"/>
                <a:gd name="T28" fmla="*/ 160 w 673"/>
                <a:gd name="T29" fmla="*/ 313 h 635"/>
                <a:gd name="T30" fmla="*/ 168 w 673"/>
                <a:gd name="T31" fmla="*/ 343 h 635"/>
                <a:gd name="T32" fmla="*/ 107 w 673"/>
                <a:gd name="T33" fmla="*/ 389 h 635"/>
                <a:gd name="T34" fmla="*/ 130 w 673"/>
                <a:gd name="T35" fmla="*/ 473 h 635"/>
                <a:gd name="T36" fmla="*/ 168 w 673"/>
                <a:gd name="T37" fmla="*/ 512 h 635"/>
                <a:gd name="T38" fmla="*/ 137 w 673"/>
                <a:gd name="T39" fmla="*/ 542 h 635"/>
                <a:gd name="T40" fmla="*/ 122 w 673"/>
                <a:gd name="T41" fmla="*/ 611 h 635"/>
                <a:gd name="T42" fmla="*/ 122 w 673"/>
                <a:gd name="T43" fmla="*/ 611 h 635"/>
                <a:gd name="T44" fmla="*/ 160 w 673"/>
                <a:gd name="T45" fmla="*/ 603 h 635"/>
                <a:gd name="T46" fmla="*/ 222 w 673"/>
                <a:gd name="T47" fmla="*/ 565 h 635"/>
                <a:gd name="T48" fmla="*/ 359 w 673"/>
                <a:gd name="T49" fmla="*/ 534 h 635"/>
                <a:gd name="T50" fmla="*/ 420 w 673"/>
                <a:gd name="T51" fmla="*/ 580 h 635"/>
                <a:gd name="T52" fmla="*/ 542 w 673"/>
                <a:gd name="T53" fmla="*/ 634 h 635"/>
                <a:gd name="T54" fmla="*/ 542 w 673"/>
                <a:gd name="T55" fmla="*/ 634 h 635"/>
                <a:gd name="T56" fmla="*/ 588 w 673"/>
                <a:gd name="T57" fmla="*/ 588 h 635"/>
                <a:gd name="T58" fmla="*/ 603 w 673"/>
                <a:gd name="T59" fmla="*/ 534 h 635"/>
                <a:gd name="T60" fmla="*/ 664 w 673"/>
                <a:gd name="T61" fmla="*/ 504 h 635"/>
                <a:gd name="T62" fmla="*/ 664 w 673"/>
                <a:gd name="T63" fmla="*/ 504 h 635"/>
                <a:gd name="T64" fmla="*/ 626 w 673"/>
                <a:gd name="T65" fmla="*/ 435 h 635"/>
                <a:gd name="T66" fmla="*/ 641 w 673"/>
                <a:gd name="T67" fmla="*/ 374 h 635"/>
                <a:gd name="T68" fmla="*/ 664 w 673"/>
                <a:gd name="T69" fmla="*/ 282 h 635"/>
                <a:gd name="T70" fmla="*/ 596 w 673"/>
                <a:gd name="T71" fmla="*/ 267 h 635"/>
                <a:gd name="T72" fmla="*/ 611 w 673"/>
                <a:gd name="T73" fmla="*/ 183 h 635"/>
                <a:gd name="T74" fmla="*/ 580 w 673"/>
                <a:gd name="T75" fmla="*/ 153 h 635"/>
                <a:gd name="T76" fmla="*/ 596 w 673"/>
                <a:gd name="T77" fmla="*/ 122 h 635"/>
                <a:gd name="T78" fmla="*/ 580 w 673"/>
                <a:gd name="T79" fmla="*/ 91 h 635"/>
                <a:gd name="T80" fmla="*/ 611 w 673"/>
                <a:gd name="T81" fmla="*/ 23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3" h="635">
                  <a:moveTo>
                    <a:pt x="611" y="23"/>
                  </a:moveTo>
                  <a:lnTo>
                    <a:pt x="611" y="23"/>
                  </a:lnTo>
                  <a:cubicBezTo>
                    <a:pt x="565" y="23"/>
                    <a:pt x="519" y="15"/>
                    <a:pt x="474" y="0"/>
                  </a:cubicBezTo>
                  <a:lnTo>
                    <a:pt x="474" y="0"/>
                  </a:lnTo>
                  <a:cubicBezTo>
                    <a:pt x="466" y="23"/>
                    <a:pt x="474" y="45"/>
                    <a:pt x="443" y="53"/>
                  </a:cubicBezTo>
                  <a:cubicBezTo>
                    <a:pt x="412" y="61"/>
                    <a:pt x="382" y="15"/>
                    <a:pt x="351" y="23"/>
                  </a:cubicBezTo>
                  <a:cubicBezTo>
                    <a:pt x="313" y="30"/>
                    <a:pt x="298" y="68"/>
                    <a:pt x="267" y="99"/>
                  </a:cubicBezTo>
                  <a:cubicBezTo>
                    <a:pt x="260" y="107"/>
                    <a:pt x="244" y="122"/>
                    <a:pt x="237" y="137"/>
                  </a:cubicBezTo>
                  <a:cubicBezTo>
                    <a:pt x="237" y="145"/>
                    <a:pt x="244" y="160"/>
                    <a:pt x="237" y="160"/>
                  </a:cubicBezTo>
                  <a:cubicBezTo>
                    <a:pt x="206" y="176"/>
                    <a:pt x="168" y="176"/>
                    <a:pt x="137" y="198"/>
                  </a:cubicBezTo>
                  <a:cubicBezTo>
                    <a:pt x="115" y="214"/>
                    <a:pt x="115" y="252"/>
                    <a:pt x="92" y="275"/>
                  </a:cubicBezTo>
                  <a:cubicBezTo>
                    <a:pt x="69" y="290"/>
                    <a:pt x="30" y="282"/>
                    <a:pt x="0" y="290"/>
                  </a:cubicBezTo>
                  <a:lnTo>
                    <a:pt x="0" y="290"/>
                  </a:lnTo>
                  <a:cubicBezTo>
                    <a:pt x="15" y="313"/>
                    <a:pt x="23" y="351"/>
                    <a:pt x="46" y="351"/>
                  </a:cubicBezTo>
                  <a:cubicBezTo>
                    <a:pt x="84" y="359"/>
                    <a:pt x="122" y="320"/>
                    <a:pt x="160" y="313"/>
                  </a:cubicBezTo>
                  <a:cubicBezTo>
                    <a:pt x="168" y="313"/>
                    <a:pt x="176" y="336"/>
                    <a:pt x="168" y="343"/>
                  </a:cubicBezTo>
                  <a:cubicBezTo>
                    <a:pt x="153" y="359"/>
                    <a:pt x="115" y="366"/>
                    <a:pt x="107" y="389"/>
                  </a:cubicBezTo>
                  <a:cubicBezTo>
                    <a:pt x="99" y="412"/>
                    <a:pt x="122" y="443"/>
                    <a:pt x="130" y="473"/>
                  </a:cubicBezTo>
                  <a:cubicBezTo>
                    <a:pt x="137" y="489"/>
                    <a:pt x="160" y="489"/>
                    <a:pt x="168" y="512"/>
                  </a:cubicBezTo>
                  <a:cubicBezTo>
                    <a:pt x="168" y="519"/>
                    <a:pt x="145" y="527"/>
                    <a:pt x="137" y="542"/>
                  </a:cubicBezTo>
                  <a:cubicBezTo>
                    <a:pt x="130" y="565"/>
                    <a:pt x="130" y="588"/>
                    <a:pt x="122" y="611"/>
                  </a:cubicBezTo>
                  <a:lnTo>
                    <a:pt x="122" y="611"/>
                  </a:lnTo>
                  <a:cubicBezTo>
                    <a:pt x="137" y="603"/>
                    <a:pt x="153" y="611"/>
                    <a:pt x="160" y="603"/>
                  </a:cubicBezTo>
                  <a:cubicBezTo>
                    <a:pt x="183" y="595"/>
                    <a:pt x="199" y="573"/>
                    <a:pt x="222" y="565"/>
                  </a:cubicBezTo>
                  <a:cubicBezTo>
                    <a:pt x="267" y="550"/>
                    <a:pt x="313" y="534"/>
                    <a:pt x="359" y="534"/>
                  </a:cubicBezTo>
                  <a:cubicBezTo>
                    <a:pt x="382" y="542"/>
                    <a:pt x="397" y="573"/>
                    <a:pt x="420" y="580"/>
                  </a:cubicBezTo>
                  <a:cubicBezTo>
                    <a:pt x="458" y="603"/>
                    <a:pt x="504" y="618"/>
                    <a:pt x="542" y="634"/>
                  </a:cubicBezTo>
                  <a:lnTo>
                    <a:pt x="542" y="634"/>
                  </a:lnTo>
                  <a:cubicBezTo>
                    <a:pt x="558" y="618"/>
                    <a:pt x="580" y="603"/>
                    <a:pt x="588" y="588"/>
                  </a:cubicBezTo>
                  <a:cubicBezTo>
                    <a:pt x="603" y="573"/>
                    <a:pt x="588" y="550"/>
                    <a:pt x="603" y="534"/>
                  </a:cubicBezTo>
                  <a:cubicBezTo>
                    <a:pt x="619" y="519"/>
                    <a:pt x="641" y="512"/>
                    <a:pt x="664" y="504"/>
                  </a:cubicBezTo>
                  <a:lnTo>
                    <a:pt x="664" y="504"/>
                  </a:lnTo>
                  <a:cubicBezTo>
                    <a:pt x="649" y="481"/>
                    <a:pt x="634" y="458"/>
                    <a:pt x="626" y="435"/>
                  </a:cubicBezTo>
                  <a:cubicBezTo>
                    <a:pt x="626" y="412"/>
                    <a:pt x="634" y="397"/>
                    <a:pt x="641" y="374"/>
                  </a:cubicBezTo>
                  <a:cubicBezTo>
                    <a:pt x="649" y="343"/>
                    <a:pt x="672" y="305"/>
                    <a:pt x="664" y="282"/>
                  </a:cubicBezTo>
                  <a:cubicBezTo>
                    <a:pt x="649" y="259"/>
                    <a:pt x="603" y="282"/>
                    <a:pt x="596" y="267"/>
                  </a:cubicBezTo>
                  <a:cubicBezTo>
                    <a:pt x="580" y="244"/>
                    <a:pt x="611" y="214"/>
                    <a:pt x="611" y="183"/>
                  </a:cubicBezTo>
                  <a:cubicBezTo>
                    <a:pt x="611" y="168"/>
                    <a:pt x="580" y="168"/>
                    <a:pt x="580" y="153"/>
                  </a:cubicBezTo>
                  <a:cubicBezTo>
                    <a:pt x="573" y="145"/>
                    <a:pt x="596" y="137"/>
                    <a:pt x="596" y="122"/>
                  </a:cubicBezTo>
                  <a:cubicBezTo>
                    <a:pt x="596" y="114"/>
                    <a:pt x="580" y="99"/>
                    <a:pt x="580" y="91"/>
                  </a:cubicBezTo>
                  <a:cubicBezTo>
                    <a:pt x="588" y="61"/>
                    <a:pt x="596" y="45"/>
                    <a:pt x="611" y="23"/>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47" name="Freeform 135">
              <a:extLst>
                <a:ext uri="{FF2B5EF4-FFF2-40B4-BE49-F238E27FC236}">
                  <a16:creationId xmlns:a16="http://schemas.microsoft.com/office/drawing/2014/main" id="{2C35B4FE-8F07-402A-9322-B4C6B88BF772}"/>
                </a:ext>
              </a:extLst>
            </p:cNvPr>
            <p:cNvSpPr>
              <a:spLocks noChangeArrowheads="1"/>
            </p:cNvSpPr>
            <p:nvPr/>
          </p:nvSpPr>
          <p:spPr bwMode="auto">
            <a:xfrm>
              <a:off x="5603510" y="4651376"/>
              <a:ext cx="280970" cy="295275"/>
            </a:xfrm>
            <a:custGeom>
              <a:avLst/>
              <a:gdLst>
                <a:gd name="T0" fmla="*/ 305 w 780"/>
                <a:gd name="T1" fmla="*/ 0 h 819"/>
                <a:gd name="T2" fmla="*/ 305 w 780"/>
                <a:gd name="T3" fmla="*/ 0 h 819"/>
                <a:gd name="T4" fmla="*/ 297 w 780"/>
                <a:gd name="T5" fmla="*/ 54 h 819"/>
                <a:gd name="T6" fmla="*/ 343 w 780"/>
                <a:gd name="T7" fmla="*/ 69 h 819"/>
                <a:gd name="T8" fmla="*/ 366 w 780"/>
                <a:gd name="T9" fmla="*/ 92 h 819"/>
                <a:gd name="T10" fmla="*/ 358 w 780"/>
                <a:gd name="T11" fmla="*/ 122 h 819"/>
                <a:gd name="T12" fmla="*/ 412 w 780"/>
                <a:gd name="T13" fmla="*/ 130 h 819"/>
                <a:gd name="T14" fmla="*/ 435 w 780"/>
                <a:gd name="T15" fmla="*/ 184 h 819"/>
                <a:gd name="T16" fmla="*/ 550 w 780"/>
                <a:gd name="T17" fmla="*/ 191 h 819"/>
                <a:gd name="T18" fmla="*/ 481 w 780"/>
                <a:gd name="T19" fmla="*/ 253 h 819"/>
                <a:gd name="T20" fmla="*/ 557 w 780"/>
                <a:gd name="T21" fmla="*/ 329 h 819"/>
                <a:gd name="T22" fmla="*/ 580 w 780"/>
                <a:gd name="T23" fmla="*/ 359 h 819"/>
                <a:gd name="T24" fmla="*/ 603 w 780"/>
                <a:gd name="T25" fmla="*/ 367 h 819"/>
                <a:gd name="T26" fmla="*/ 603 w 780"/>
                <a:gd name="T27" fmla="*/ 367 h 819"/>
                <a:gd name="T28" fmla="*/ 649 w 780"/>
                <a:gd name="T29" fmla="*/ 428 h 819"/>
                <a:gd name="T30" fmla="*/ 763 w 780"/>
                <a:gd name="T31" fmla="*/ 390 h 819"/>
                <a:gd name="T32" fmla="*/ 771 w 780"/>
                <a:gd name="T33" fmla="*/ 420 h 819"/>
                <a:gd name="T34" fmla="*/ 710 w 780"/>
                <a:gd name="T35" fmla="*/ 466 h 819"/>
                <a:gd name="T36" fmla="*/ 733 w 780"/>
                <a:gd name="T37" fmla="*/ 550 h 819"/>
                <a:gd name="T38" fmla="*/ 771 w 780"/>
                <a:gd name="T39" fmla="*/ 589 h 819"/>
                <a:gd name="T40" fmla="*/ 740 w 780"/>
                <a:gd name="T41" fmla="*/ 619 h 819"/>
                <a:gd name="T42" fmla="*/ 725 w 780"/>
                <a:gd name="T43" fmla="*/ 688 h 819"/>
                <a:gd name="T44" fmla="*/ 725 w 780"/>
                <a:gd name="T45" fmla="*/ 688 h 819"/>
                <a:gd name="T46" fmla="*/ 588 w 780"/>
                <a:gd name="T47" fmla="*/ 734 h 819"/>
                <a:gd name="T48" fmla="*/ 496 w 780"/>
                <a:gd name="T49" fmla="*/ 757 h 819"/>
                <a:gd name="T50" fmla="*/ 466 w 780"/>
                <a:gd name="T51" fmla="*/ 818 h 819"/>
                <a:gd name="T52" fmla="*/ 427 w 780"/>
                <a:gd name="T53" fmla="*/ 772 h 819"/>
                <a:gd name="T54" fmla="*/ 259 w 780"/>
                <a:gd name="T55" fmla="*/ 634 h 819"/>
                <a:gd name="T56" fmla="*/ 267 w 780"/>
                <a:gd name="T57" fmla="*/ 604 h 819"/>
                <a:gd name="T58" fmla="*/ 160 w 780"/>
                <a:gd name="T59" fmla="*/ 527 h 819"/>
                <a:gd name="T60" fmla="*/ 160 w 780"/>
                <a:gd name="T61" fmla="*/ 527 h 819"/>
                <a:gd name="T62" fmla="*/ 91 w 780"/>
                <a:gd name="T63" fmla="*/ 474 h 819"/>
                <a:gd name="T64" fmla="*/ 68 w 780"/>
                <a:gd name="T65" fmla="*/ 428 h 819"/>
                <a:gd name="T66" fmla="*/ 0 w 780"/>
                <a:gd name="T67" fmla="*/ 413 h 819"/>
                <a:gd name="T68" fmla="*/ 0 w 780"/>
                <a:gd name="T69" fmla="*/ 359 h 819"/>
                <a:gd name="T70" fmla="*/ 0 w 780"/>
                <a:gd name="T71" fmla="*/ 359 h 819"/>
                <a:gd name="T72" fmla="*/ 61 w 780"/>
                <a:gd name="T73" fmla="*/ 352 h 819"/>
                <a:gd name="T74" fmla="*/ 61 w 780"/>
                <a:gd name="T75" fmla="*/ 352 h 819"/>
                <a:gd name="T76" fmla="*/ 38 w 780"/>
                <a:gd name="T77" fmla="*/ 314 h 819"/>
                <a:gd name="T78" fmla="*/ 145 w 780"/>
                <a:gd name="T79" fmla="*/ 321 h 819"/>
                <a:gd name="T80" fmla="*/ 160 w 780"/>
                <a:gd name="T81" fmla="*/ 291 h 819"/>
                <a:gd name="T82" fmla="*/ 244 w 780"/>
                <a:gd name="T83" fmla="*/ 275 h 819"/>
                <a:gd name="T84" fmla="*/ 229 w 780"/>
                <a:gd name="T85" fmla="*/ 222 h 819"/>
                <a:gd name="T86" fmla="*/ 259 w 780"/>
                <a:gd name="T87" fmla="*/ 199 h 819"/>
                <a:gd name="T88" fmla="*/ 252 w 780"/>
                <a:gd name="T89" fmla="*/ 168 h 819"/>
                <a:gd name="T90" fmla="*/ 145 w 780"/>
                <a:gd name="T91" fmla="*/ 214 h 819"/>
                <a:gd name="T92" fmla="*/ 160 w 780"/>
                <a:gd name="T93" fmla="*/ 176 h 819"/>
                <a:gd name="T94" fmla="*/ 152 w 780"/>
                <a:gd name="T95" fmla="*/ 138 h 819"/>
                <a:gd name="T96" fmla="*/ 114 w 780"/>
                <a:gd name="T97" fmla="*/ 84 h 819"/>
                <a:gd name="T98" fmla="*/ 106 w 780"/>
                <a:gd name="T99" fmla="*/ 54 h 819"/>
                <a:gd name="T100" fmla="*/ 106 w 780"/>
                <a:gd name="T101" fmla="*/ 54 h 819"/>
                <a:gd name="T102" fmla="*/ 175 w 780"/>
                <a:gd name="T103" fmla="*/ 31 h 819"/>
                <a:gd name="T104" fmla="*/ 191 w 780"/>
                <a:gd name="T105" fmla="*/ 8 h 819"/>
                <a:gd name="T106" fmla="*/ 305 w 780"/>
                <a:gd name="T107" fmla="*/ 0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0" h="819">
                  <a:moveTo>
                    <a:pt x="305" y="0"/>
                  </a:moveTo>
                  <a:lnTo>
                    <a:pt x="305" y="0"/>
                  </a:lnTo>
                  <a:cubicBezTo>
                    <a:pt x="305" y="23"/>
                    <a:pt x="290" y="39"/>
                    <a:pt x="297" y="54"/>
                  </a:cubicBezTo>
                  <a:cubicBezTo>
                    <a:pt x="305" y="69"/>
                    <a:pt x="328" y="54"/>
                    <a:pt x="343" y="69"/>
                  </a:cubicBezTo>
                  <a:cubicBezTo>
                    <a:pt x="358" y="69"/>
                    <a:pt x="366" y="84"/>
                    <a:pt x="366" y="92"/>
                  </a:cubicBezTo>
                  <a:cubicBezTo>
                    <a:pt x="366" y="107"/>
                    <a:pt x="351" y="122"/>
                    <a:pt x="358" y="122"/>
                  </a:cubicBezTo>
                  <a:cubicBezTo>
                    <a:pt x="374" y="138"/>
                    <a:pt x="397" y="115"/>
                    <a:pt x="412" y="130"/>
                  </a:cubicBezTo>
                  <a:cubicBezTo>
                    <a:pt x="427" y="138"/>
                    <a:pt x="412" y="176"/>
                    <a:pt x="435" y="184"/>
                  </a:cubicBezTo>
                  <a:cubicBezTo>
                    <a:pt x="466" y="199"/>
                    <a:pt x="527" y="161"/>
                    <a:pt x="550" y="191"/>
                  </a:cubicBezTo>
                  <a:cubicBezTo>
                    <a:pt x="565" y="214"/>
                    <a:pt x="473" y="222"/>
                    <a:pt x="481" y="253"/>
                  </a:cubicBezTo>
                  <a:cubicBezTo>
                    <a:pt x="481" y="291"/>
                    <a:pt x="534" y="298"/>
                    <a:pt x="557" y="329"/>
                  </a:cubicBezTo>
                  <a:cubicBezTo>
                    <a:pt x="572" y="336"/>
                    <a:pt x="572" y="352"/>
                    <a:pt x="580" y="359"/>
                  </a:cubicBezTo>
                  <a:cubicBezTo>
                    <a:pt x="588" y="367"/>
                    <a:pt x="595" y="367"/>
                    <a:pt x="603" y="367"/>
                  </a:cubicBezTo>
                  <a:lnTo>
                    <a:pt x="603" y="367"/>
                  </a:lnTo>
                  <a:cubicBezTo>
                    <a:pt x="618" y="390"/>
                    <a:pt x="626" y="428"/>
                    <a:pt x="649" y="428"/>
                  </a:cubicBezTo>
                  <a:cubicBezTo>
                    <a:pt x="687" y="436"/>
                    <a:pt x="725" y="397"/>
                    <a:pt x="763" y="390"/>
                  </a:cubicBezTo>
                  <a:cubicBezTo>
                    <a:pt x="771" y="390"/>
                    <a:pt x="779" y="413"/>
                    <a:pt x="771" y="420"/>
                  </a:cubicBezTo>
                  <a:cubicBezTo>
                    <a:pt x="756" y="436"/>
                    <a:pt x="718" y="443"/>
                    <a:pt x="710" y="466"/>
                  </a:cubicBezTo>
                  <a:cubicBezTo>
                    <a:pt x="702" y="489"/>
                    <a:pt x="725" y="520"/>
                    <a:pt x="733" y="550"/>
                  </a:cubicBezTo>
                  <a:cubicBezTo>
                    <a:pt x="740" y="566"/>
                    <a:pt x="763" y="566"/>
                    <a:pt x="771" y="589"/>
                  </a:cubicBezTo>
                  <a:cubicBezTo>
                    <a:pt x="771" y="596"/>
                    <a:pt x="748" y="604"/>
                    <a:pt x="740" y="619"/>
                  </a:cubicBezTo>
                  <a:cubicBezTo>
                    <a:pt x="733" y="642"/>
                    <a:pt x="733" y="665"/>
                    <a:pt x="725" y="688"/>
                  </a:cubicBezTo>
                  <a:lnTo>
                    <a:pt x="725" y="688"/>
                  </a:lnTo>
                  <a:cubicBezTo>
                    <a:pt x="679" y="703"/>
                    <a:pt x="633" y="718"/>
                    <a:pt x="588" y="734"/>
                  </a:cubicBezTo>
                  <a:cubicBezTo>
                    <a:pt x="557" y="741"/>
                    <a:pt x="527" y="734"/>
                    <a:pt x="496" y="757"/>
                  </a:cubicBezTo>
                  <a:cubicBezTo>
                    <a:pt x="481" y="764"/>
                    <a:pt x="488" y="810"/>
                    <a:pt x="466" y="818"/>
                  </a:cubicBezTo>
                  <a:cubicBezTo>
                    <a:pt x="443" y="818"/>
                    <a:pt x="443" y="780"/>
                    <a:pt x="427" y="772"/>
                  </a:cubicBezTo>
                  <a:cubicBezTo>
                    <a:pt x="374" y="718"/>
                    <a:pt x="313" y="688"/>
                    <a:pt x="259" y="634"/>
                  </a:cubicBezTo>
                  <a:cubicBezTo>
                    <a:pt x="252" y="627"/>
                    <a:pt x="275" y="611"/>
                    <a:pt x="267" y="604"/>
                  </a:cubicBezTo>
                  <a:cubicBezTo>
                    <a:pt x="236" y="573"/>
                    <a:pt x="198" y="558"/>
                    <a:pt x="160" y="527"/>
                  </a:cubicBezTo>
                  <a:lnTo>
                    <a:pt x="160" y="527"/>
                  </a:lnTo>
                  <a:cubicBezTo>
                    <a:pt x="91" y="474"/>
                    <a:pt x="91" y="474"/>
                    <a:pt x="91" y="474"/>
                  </a:cubicBezTo>
                  <a:cubicBezTo>
                    <a:pt x="68" y="428"/>
                    <a:pt x="68" y="428"/>
                    <a:pt x="68" y="428"/>
                  </a:cubicBezTo>
                  <a:cubicBezTo>
                    <a:pt x="0" y="413"/>
                    <a:pt x="0" y="413"/>
                    <a:pt x="0" y="413"/>
                  </a:cubicBezTo>
                  <a:cubicBezTo>
                    <a:pt x="0" y="359"/>
                    <a:pt x="0" y="359"/>
                    <a:pt x="0" y="359"/>
                  </a:cubicBezTo>
                  <a:lnTo>
                    <a:pt x="0" y="359"/>
                  </a:lnTo>
                  <a:cubicBezTo>
                    <a:pt x="22" y="359"/>
                    <a:pt x="45" y="352"/>
                    <a:pt x="61" y="352"/>
                  </a:cubicBezTo>
                  <a:lnTo>
                    <a:pt x="61" y="352"/>
                  </a:lnTo>
                  <a:cubicBezTo>
                    <a:pt x="53" y="336"/>
                    <a:pt x="22" y="314"/>
                    <a:pt x="38" y="314"/>
                  </a:cubicBezTo>
                  <a:cubicBezTo>
                    <a:pt x="76" y="298"/>
                    <a:pt x="114" y="329"/>
                    <a:pt x="145" y="321"/>
                  </a:cubicBezTo>
                  <a:cubicBezTo>
                    <a:pt x="160" y="321"/>
                    <a:pt x="152" y="298"/>
                    <a:pt x="160" y="291"/>
                  </a:cubicBezTo>
                  <a:cubicBezTo>
                    <a:pt x="183" y="283"/>
                    <a:pt x="221" y="298"/>
                    <a:pt x="244" y="275"/>
                  </a:cubicBezTo>
                  <a:cubicBezTo>
                    <a:pt x="259" y="268"/>
                    <a:pt x="229" y="245"/>
                    <a:pt x="229" y="222"/>
                  </a:cubicBezTo>
                  <a:cubicBezTo>
                    <a:pt x="236" y="214"/>
                    <a:pt x="252" y="207"/>
                    <a:pt x="259" y="199"/>
                  </a:cubicBezTo>
                  <a:cubicBezTo>
                    <a:pt x="259" y="184"/>
                    <a:pt x="259" y="161"/>
                    <a:pt x="252" y="168"/>
                  </a:cubicBezTo>
                  <a:cubicBezTo>
                    <a:pt x="214" y="168"/>
                    <a:pt x="183" y="207"/>
                    <a:pt x="145" y="214"/>
                  </a:cubicBezTo>
                  <a:cubicBezTo>
                    <a:pt x="137" y="214"/>
                    <a:pt x="160" y="191"/>
                    <a:pt x="160" y="176"/>
                  </a:cubicBezTo>
                  <a:cubicBezTo>
                    <a:pt x="160" y="161"/>
                    <a:pt x="160" y="145"/>
                    <a:pt x="152" y="138"/>
                  </a:cubicBezTo>
                  <a:cubicBezTo>
                    <a:pt x="145" y="115"/>
                    <a:pt x="122" y="107"/>
                    <a:pt x="114" y="84"/>
                  </a:cubicBezTo>
                  <a:cubicBezTo>
                    <a:pt x="106" y="77"/>
                    <a:pt x="106" y="69"/>
                    <a:pt x="106" y="54"/>
                  </a:cubicBezTo>
                  <a:lnTo>
                    <a:pt x="106" y="54"/>
                  </a:lnTo>
                  <a:cubicBezTo>
                    <a:pt x="129" y="46"/>
                    <a:pt x="152" y="46"/>
                    <a:pt x="175" y="31"/>
                  </a:cubicBezTo>
                  <a:cubicBezTo>
                    <a:pt x="183" y="31"/>
                    <a:pt x="183" y="8"/>
                    <a:pt x="191" y="8"/>
                  </a:cubicBezTo>
                  <a:cubicBezTo>
                    <a:pt x="229" y="0"/>
                    <a:pt x="267" y="8"/>
                    <a:pt x="305"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48" name="Freeform 136">
              <a:extLst>
                <a:ext uri="{FF2B5EF4-FFF2-40B4-BE49-F238E27FC236}">
                  <a16:creationId xmlns:a16="http://schemas.microsoft.com/office/drawing/2014/main" id="{D37BAEF5-EFAE-4B28-968D-189C429CA4CF}"/>
                </a:ext>
              </a:extLst>
            </p:cNvPr>
            <p:cNvSpPr>
              <a:spLocks noChangeArrowheads="1"/>
            </p:cNvSpPr>
            <p:nvPr/>
          </p:nvSpPr>
          <p:spPr bwMode="auto">
            <a:xfrm>
              <a:off x="5363814" y="4598988"/>
              <a:ext cx="150802" cy="190500"/>
            </a:xfrm>
            <a:custGeom>
              <a:avLst/>
              <a:gdLst>
                <a:gd name="T0" fmla="*/ 84 w 421"/>
                <a:gd name="T1" fmla="*/ 0 h 528"/>
                <a:gd name="T2" fmla="*/ 84 w 421"/>
                <a:gd name="T3" fmla="*/ 0 h 528"/>
                <a:gd name="T4" fmla="*/ 160 w 421"/>
                <a:gd name="T5" fmla="*/ 23 h 528"/>
                <a:gd name="T6" fmla="*/ 191 w 421"/>
                <a:gd name="T7" fmla="*/ 23 h 528"/>
                <a:gd name="T8" fmla="*/ 222 w 421"/>
                <a:gd name="T9" fmla="*/ 46 h 528"/>
                <a:gd name="T10" fmla="*/ 275 w 421"/>
                <a:gd name="T11" fmla="*/ 61 h 528"/>
                <a:gd name="T12" fmla="*/ 237 w 421"/>
                <a:gd name="T13" fmla="*/ 84 h 528"/>
                <a:gd name="T14" fmla="*/ 267 w 421"/>
                <a:gd name="T15" fmla="*/ 206 h 528"/>
                <a:gd name="T16" fmla="*/ 298 w 421"/>
                <a:gd name="T17" fmla="*/ 206 h 528"/>
                <a:gd name="T18" fmla="*/ 344 w 421"/>
                <a:gd name="T19" fmla="*/ 283 h 528"/>
                <a:gd name="T20" fmla="*/ 374 w 421"/>
                <a:gd name="T21" fmla="*/ 298 h 528"/>
                <a:gd name="T22" fmla="*/ 374 w 421"/>
                <a:gd name="T23" fmla="*/ 298 h 528"/>
                <a:gd name="T24" fmla="*/ 405 w 421"/>
                <a:gd name="T25" fmla="*/ 359 h 528"/>
                <a:gd name="T26" fmla="*/ 412 w 421"/>
                <a:gd name="T27" fmla="*/ 436 h 528"/>
                <a:gd name="T28" fmla="*/ 412 w 421"/>
                <a:gd name="T29" fmla="*/ 436 h 528"/>
                <a:gd name="T30" fmla="*/ 420 w 421"/>
                <a:gd name="T31" fmla="*/ 497 h 528"/>
                <a:gd name="T32" fmla="*/ 397 w 421"/>
                <a:gd name="T33" fmla="*/ 527 h 528"/>
                <a:gd name="T34" fmla="*/ 397 w 421"/>
                <a:gd name="T35" fmla="*/ 527 h 528"/>
                <a:gd name="T36" fmla="*/ 329 w 421"/>
                <a:gd name="T37" fmla="*/ 481 h 528"/>
                <a:gd name="T38" fmla="*/ 252 w 421"/>
                <a:gd name="T39" fmla="*/ 413 h 528"/>
                <a:gd name="T40" fmla="*/ 23 w 421"/>
                <a:gd name="T41" fmla="*/ 390 h 528"/>
                <a:gd name="T42" fmla="*/ 23 w 421"/>
                <a:gd name="T43" fmla="*/ 390 h 528"/>
                <a:gd name="T44" fmla="*/ 61 w 421"/>
                <a:gd name="T45" fmla="*/ 321 h 528"/>
                <a:gd name="T46" fmla="*/ 54 w 421"/>
                <a:gd name="T47" fmla="*/ 267 h 528"/>
                <a:gd name="T48" fmla="*/ 0 w 421"/>
                <a:gd name="T49" fmla="*/ 206 h 528"/>
                <a:gd name="T50" fmla="*/ 54 w 421"/>
                <a:gd name="T51" fmla="*/ 199 h 528"/>
                <a:gd name="T52" fmla="*/ 84 w 421"/>
                <a:gd name="T53" fmla="*/ 161 h 528"/>
                <a:gd name="T54" fmla="*/ 61 w 421"/>
                <a:gd name="T55" fmla="*/ 92 h 528"/>
                <a:gd name="T56" fmla="*/ 84 w 421"/>
                <a:gd name="T57"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1" h="528">
                  <a:moveTo>
                    <a:pt x="84" y="0"/>
                  </a:moveTo>
                  <a:lnTo>
                    <a:pt x="84" y="0"/>
                  </a:lnTo>
                  <a:cubicBezTo>
                    <a:pt x="107" y="8"/>
                    <a:pt x="130" y="15"/>
                    <a:pt x="160" y="23"/>
                  </a:cubicBezTo>
                  <a:cubicBezTo>
                    <a:pt x="168" y="23"/>
                    <a:pt x="183" y="15"/>
                    <a:pt x="191" y="23"/>
                  </a:cubicBezTo>
                  <a:cubicBezTo>
                    <a:pt x="206" y="23"/>
                    <a:pt x="206" y="38"/>
                    <a:pt x="222" y="46"/>
                  </a:cubicBezTo>
                  <a:cubicBezTo>
                    <a:pt x="237" y="54"/>
                    <a:pt x="267" y="38"/>
                    <a:pt x="275" y="61"/>
                  </a:cubicBezTo>
                  <a:cubicBezTo>
                    <a:pt x="283" y="69"/>
                    <a:pt x="244" y="69"/>
                    <a:pt x="237" y="84"/>
                  </a:cubicBezTo>
                  <a:cubicBezTo>
                    <a:pt x="237" y="130"/>
                    <a:pt x="252" y="168"/>
                    <a:pt x="267" y="206"/>
                  </a:cubicBezTo>
                  <a:cubicBezTo>
                    <a:pt x="275" y="214"/>
                    <a:pt x="290" y="199"/>
                    <a:pt x="298" y="206"/>
                  </a:cubicBezTo>
                  <a:cubicBezTo>
                    <a:pt x="321" y="229"/>
                    <a:pt x="321" y="260"/>
                    <a:pt x="344" y="283"/>
                  </a:cubicBezTo>
                  <a:cubicBezTo>
                    <a:pt x="351" y="290"/>
                    <a:pt x="367" y="290"/>
                    <a:pt x="374" y="298"/>
                  </a:cubicBezTo>
                  <a:lnTo>
                    <a:pt x="374" y="298"/>
                  </a:lnTo>
                  <a:cubicBezTo>
                    <a:pt x="405" y="359"/>
                    <a:pt x="405" y="359"/>
                    <a:pt x="405" y="359"/>
                  </a:cubicBezTo>
                  <a:cubicBezTo>
                    <a:pt x="412" y="436"/>
                    <a:pt x="412" y="436"/>
                    <a:pt x="412" y="436"/>
                  </a:cubicBezTo>
                  <a:lnTo>
                    <a:pt x="412" y="436"/>
                  </a:lnTo>
                  <a:cubicBezTo>
                    <a:pt x="412" y="459"/>
                    <a:pt x="420" y="474"/>
                    <a:pt x="420" y="497"/>
                  </a:cubicBezTo>
                  <a:cubicBezTo>
                    <a:pt x="420" y="504"/>
                    <a:pt x="405" y="512"/>
                    <a:pt x="397" y="527"/>
                  </a:cubicBezTo>
                  <a:lnTo>
                    <a:pt x="397" y="527"/>
                  </a:lnTo>
                  <a:cubicBezTo>
                    <a:pt x="374" y="512"/>
                    <a:pt x="351" y="497"/>
                    <a:pt x="329" y="481"/>
                  </a:cubicBezTo>
                  <a:cubicBezTo>
                    <a:pt x="298" y="459"/>
                    <a:pt x="283" y="428"/>
                    <a:pt x="252" y="413"/>
                  </a:cubicBezTo>
                  <a:cubicBezTo>
                    <a:pt x="176" y="390"/>
                    <a:pt x="99" y="398"/>
                    <a:pt x="23" y="390"/>
                  </a:cubicBezTo>
                  <a:lnTo>
                    <a:pt x="23" y="390"/>
                  </a:lnTo>
                  <a:cubicBezTo>
                    <a:pt x="38" y="367"/>
                    <a:pt x="61" y="344"/>
                    <a:pt x="61" y="321"/>
                  </a:cubicBezTo>
                  <a:cubicBezTo>
                    <a:pt x="69" y="306"/>
                    <a:pt x="61" y="283"/>
                    <a:pt x="54" y="267"/>
                  </a:cubicBezTo>
                  <a:cubicBezTo>
                    <a:pt x="38" y="245"/>
                    <a:pt x="0" y="229"/>
                    <a:pt x="0" y="206"/>
                  </a:cubicBezTo>
                  <a:cubicBezTo>
                    <a:pt x="0" y="191"/>
                    <a:pt x="38" y="206"/>
                    <a:pt x="54" y="199"/>
                  </a:cubicBezTo>
                  <a:cubicBezTo>
                    <a:pt x="69" y="191"/>
                    <a:pt x="84" y="176"/>
                    <a:pt x="84" y="161"/>
                  </a:cubicBezTo>
                  <a:cubicBezTo>
                    <a:pt x="92" y="138"/>
                    <a:pt x="69" y="115"/>
                    <a:pt x="61" y="92"/>
                  </a:cubicBezTo>
                  <a:cubicBezTo>
                    <a:pt x="61" y="61"/>
                    <a:pt x="76" y="31"/>
                    <a:pt x="84"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49" name="Freeform 137">
              <a:extLst>
                <a:ext uri="{FF2B5EF4-FFF2-40B4-BE49-F238E27FC236}">
                  <a16:creationId xmlns:a16="http://schemas.microsoft.com/office/drawing/2014/main" id="{B9439B6D-117F-42F2-BA63-493820F3ECC6}"/>
                </a:ext>
              </a:extLst>
            </p:cNvPr>
            <p:cNvSpPr>
              <a:spLocks noChangeArrowheads="1"/>
            </p:cNvSpPr>
            <p:nvPr/>
          </p:nvSpPr>
          <p:spPr bwMode="auto">
            <a:xfrm>
              <a:off x="5506680" y="4748214"/>
              <a:ext cx="153977" cy="142875"/>
            </a:xfrm>
            <a:custGeom>
              <a:avLst/>
              <a:gdLst>
                <a:gd name="T0" fmla="*/ 15 w 429"/>
                <a:gd name="T1" fmla="*/ 23 h 398"/>
                <a:gd name="T2" fmla="*/ 15 w 429"/>
                <a:gd name="T3" fmla="*/ 23 h 398"/>
                <a:gd name="T4" fmla="*/ 69 w 429"/>
                <a:gd name="T5" fmla="*/ 38 h 398"/>
                <a:gd name="T6" fmla="*/ 69 w 429"/>
                <a:gd name="T7" fmla="*/ 68 h 398"/>
                <a:gd name="T8" fmla="*/ 92 w 429"/>
                <a:gd name="T9" fmla="*/ 76 h 398"/>
                <a:gd name="T10" fmla="*/ 145 w 429"/>
                <a:gd name="T11" fmla="*/ 53 h 398"/>
                <a:gd name="T12" fmla="*/ 153 w 429"/>
                <a:gd name="T13" fmla="*/ 7 h 398"/>
                <a:gd name="T14" fmla="*/ 176 w 429"/>
                <a:gd name="T15" fmla="*/ 7 h 398"/>
                <a:gd name="T16" fmla="*/ 222 w 429"/>
                <a:gd name="T17" fmla="*/ 68 h 398"/>
                <a:gd name="T18" fmla="*/ 237 w 429"/>
                <a:gd name="T19" fmla="*/ 91 h 398"/>
                <a:gd name="T20" fmla="*/ 268 w 429"/>
                <a:gd name="T21" fmla="*/ 91 h 398"/>
                <a:gd name="T22" fmla="*/ 268 w 429"/>
                <a:gd name="T23" fmla="*/ 91 h 398"/>
                <a:gd name="T24" fmla="*/ 268 w 429"/>
                <a:gd name="T25" fmla="*/ 145 h 398"/>
                <a:gd name="T26" fmla="*/ 336 w 429"/>
                <a:gd name="T27" fmla="*/ 160 h 398"/>
                <a:gd name="T28" fmla="*/ 359 w 429"/>
                <a:gd name="T29" fmla="*/ 206 h 398"/>
                <a:gd name="T30" fmla="*/ 428 w 429"/>
                <a:gd name="T31" fmla="*/ 259 h 398"/>
                <a:gd name="T32" fmla="*/ 428 w 429"/>
                <a:gd name="T33" fmla="*/ 267 h 398"/>
                <a:gd name="T34" fmla="*/ 405 w 429"/>
                <a:gd name="T35" fmla="*/ 298 h 398"/>
                <a:gd name="T36" fmla="*/ 336 w 429"/>
                <a:gd name="T37" fmla="*/ 290 h 398"/>
                <a:gd name="T38" fmla="*/ 306 w 429"/>
                <a:gd name="T39" fmla="*/ 252 h 398"/>
                <a:gd name="T40" fmla="*/ 245 w 429"/>
                <a:gd name="T41" fmla="*/ 252 h 398"/>
                <a:gd name="T42" fmla="*/ 237 w 429"/>
                <a:gd name="T43" fmla="*/ 298 h 398"/>
                <a:gd name="T44" fmla="*/ 275 w 429"/>
                <a:gd name="T45" fmla="*/ 359 h 398"/>
                <a:gd name="T46" fmla="*/ 214 w 429"/>
                <a:gd name="T47" fmla="*/ 397 h 398"/>
                <a:gd name="T48" fmla="*/ 214 w 429"/>
                <a:gd name="T49" fmla="*/ 397 h 398"/>
                <a:gd name="T50" fmla="*/ 184 w 429"/>
                <a:gd name="T51" fmla="*/ 389 h 398"/>
                <a:gd name="T52" fmla="*/ 168 w 429"/>
                <a:gd name="T53" fmla="*/ 328 h 398"/>
                <a:gd name="T54" fmla="*/ 107 w 429"/>
                <a:gd name="T55" fmla="*/ 328 h 398"/>
                <a:gd name="T56" fmla="*/ 69 w 429"/>
                <a:gd name="T57" fmla="*/ 374 h 398"/>
                <a:gd name="T58" fmla="*/ 23 w 429"/>
                <a:gd name="T59" fmla="*/ 374 h 398"/>
                <a:gd name="T60" fmla="*/ 15 w 429"/>
                <a:gd name="T61" fmla="*/ 298 h 398"/>
                <a:gd name="T62" fmla="*/ 15 w 429"/>
                <a:gd name="T63" fmla="*/ 298 h 398"/>
                <a:gd name="T64" fmla="*/ 23 w 429"/>
                <a:gd name="T65" fmla="*/ 229 h 398"/>
                <a:gd name="T66" fmla="*/ 15 w 429"/>
                <a:gd name="T67" fmla="*/ 206 h 398"/>
                <a:gd name="T68" fmla="*/ 38 w 429"/>
                <a:gd name="T69" fmla="*/ 191 h 398"/>
                <a:gd name="T70" fmla="*/ 31 w 429"/>
                <a:gd name="T71" fmla="*/ 145 h 398"/>
                <a:gd name="T72" fmla="*/ 0 w 429"/>
                <a:gd name="T73" fmla="*/ 114 h 398"/>
                <a:gd name="T74" fmla="*/ 0 w 429"/>
                <a:gd name="T75" fmla="*/ 114 h 398"/>
                <a:gd name="T76" fmla="*/ 23 w 429"/>
                <a:gd name="T77" fmla="*/ 84 h 398"/>
                <a:gd name="T78" fmla="*/ 15 w 429"/>
                <a:gd name="T79" fmla="*/ 2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9" h="398">
                  <a:moveTo>
                    <a:pt x="15" y="23"/>
                  </a:moveTo>
                  <a:lnTo>
                    <a:pt x="15" y="23"/>
                  </a:lnTo>
                  <a:cubicBezTo>
                    <a:pt x="31" y="30"/>
                    <a:pt x="54" y="23"/>
                    <a:pt x="69" y="38"/>
                  </a:cubicBezTo>
                  <a:cubicBezTo>
                    <a:pt x="77" y="38"/>
                    <a:pt x="61" y="53"/>
                    <a:pt x="69" y="68"/>
                  </a:cubicBezTo>
                  <a:cubicBezTo>
                    <a:pt x="69" y="76"/>
                    <a:pt x="84" y="76"/>
                    <a:pt x="92" y="76"/>
                  </a:cubicBezTo>
                  <a:cubicBezTo>
                    <a:pt x="115" y="76"/>
                    <a:pt x="138" y="68"/>
                    <a:pt x="145" y="53"/>
                  </a:cubicBezTo>
                  <a:cubicBezTo>
                    <a:pt x="153" y="46"/>
                    <a:pt x="138" y="23"/>
                    <a:pt x="153" y="7"/>
                  </a:cubicBezTo>
                  <a:cubicBezTo>
                    <a:pt x="153" y="0"/>
                    <a:pt x="168" y="0"/>
                    <a:pt x="176" y="7"/>
                  </a:cubicBezTo>
                  <a:cubicBezTo>
                    <a:pt x="199" y="23"/>
                    <a:pt x="207" y="46"/>
                    <a:pt x="222" y="68"/>
                  </a:cubicBezTo>
                  <a:cubicBezTo>
                    <a:pt x="229" y="76"/>
                    <a:pt x="229" y="91"/>
                    <a:pt x="237" y="91"/>
                  </a:cubicBezTo>
                  <a:cubicBezTo>
                    <a:pt x="245" y="91"/>
                    <a:pt x="260" y="91"/>
                    <a:pt x="268" y="91"/>
                  </a:cubicBezTo>
                  <a:lnTo>
                    <a:pt x="268" y="91"/>
                  </a:lnTo>
                  <a:cubicBezTo>
                    <a:pt x="268" y="145"/>
                    <a:pt x="268" y="145"/>
                    <a:pt x="268" y="145"/>
                  </a:cubicBezTo>
                  <a:cubicBezTo>
                    <a:pt x="336" y="160"/>
                    <a:pt x="336" y="160"/>
                    <a:pt x="336" y="160"/>
                  </a:cubicBezTo>
                  <a:cubicBezTo>
                    <a:pt x="359" y="206"/>
                    <a:pt x="359" y="206"/>
                    <a:pt x="359" y="206"/>
                  </a:cubicBezTo>
                  <a:cubicBezTo>
                    <a:pt x="428" y="259"/>
                    <a:pt x="428" y="259"/>
                    <a:pt x="428" y="259"/>
                  </a:cubicBezTo>
                  <a:cubicBezTo>
                    <a:pt x="428" y="267"/>
                    <a:pt x="428" y="267"/>
                    <a:pt x="428" y="267"/>
                  </a:cubicBezTo>
                  <a:cubicBezTo>
                    <a:pt x="420" y="275"/>
                    <a:pt x="413" y="290"/>
                    <a:pt x="405" y="298"/>
                  </a:cubicBezTo>
                  <a:cubicBezTo>
                    <a:pt x="382" y="305"/>
                    <a:pt x="359" y="305"/>
                    <a:pt x="336" y="290"/>
                  </a:cubicBezTo>
                  <a:cubicBezTo>
                    <a:pt x="321" y="290"/>
                    <a:pt x="321" y="259"/>
                    <a:pt x="306" y="252"/>
                  </a:cubicBezTo>
                  <a:cubicBezTo>
                    <a:pt x="290" y="244"/>
                    <a:pt x="268" y="244"/>
                    <a:pt x="245" y="252"/>
                  </a:cubicBezTo>
                  <a:cubicBezTo>
                    <a:pt x="237" y="259"/>
                    <a:pt x="229" y="282"/>
                    <a:pt x="237" y="298"/>
                  </a:cubicBezTo>
                  <a:cubicBezTo>
                    <a:pt x="245" y="321"/>
                    <a:pt x="283" y="336"/>
                    <a:pt x="275" y="359"/>
                  </a:cubicBezTo>
                  <a:cubicBezTo>
                    <a:pt x="268" y="382"/>
                    <a:pt x="237" y="389"/>
                    <a:pt x="214" y="397"/>
                  </a:cubicBezTo>
                  <a:lnTo>
                    <a:pt x="214" y="397"/>
                  </a:lnTo>
                  <a:cubicBezTo>
                    <a:pt x="207" y="397"/>
                    <a:pt x="191" y="397"/>
                    <a:pt x="184" y="389"/>
                  </a:cubicBezTo>
                  <a:cubicBezTo>
                    <a:pt x="176" y="374"/>
                    <a:pt x="191" y="336"/>
                    <a:pt x="168" y="328"/>
                  </a:cubicBezTo>
                  <a:cubicBezTo>
                    <a:pt x="153" y="313"/>
                    <a:pt x="122" y="321"/>
                    <a:pt x="107" y="328"/>
                  </a:cubicBezTo>
                  <a:cubicBezTo>
                    <a:pt x="84" y="336"/>
                    <a:pt x="84" y="366"/>
                    <a:pt x="69" y="374"/>
                  </a:cubicBezTo>
                  <a:cubicBezTo>
                    <a:pt x="54" y="382"/>
                    <a:pt x="31" y="382"/>
                    <a:pt x="23" y="374"/>
                  </a:cubicBezTo>
                  <a:cubicBezTo>
                    <a:pt x="8" y="351"/>
                    <a:pt x="15" y="321"/>
                    <a:pt x="15" y="298"/>
                  </a:cubicBezTo>
                  <a:lnTo>
                    <a:pt x="15" y="298"/>
                  </a:lnTo>
                  <a:cubicBezTo>
                    <a:pt x="15" y="275"/>
                    <a:pt x="23" y="252"/>
                    <a:pt x="23" y="229"/>
                  </a:cubicBezTo>
                  <a:cubicBezTo>
                    <a:pt x="23" y="221"/>
                    <a:pt x="15" y="214"/>
                    <a:pt x="15" y="206"/>
                  </a:cubicBezTo>
                  <a:cubicBezTo>
                    <a:pt x="15" y="198"/>
                    <a:pt x="31" y="198"/>
                    <a:pt x="38" y="191"/>
                  </a:cubicBezTo>
                  <a:cubicBezTo>
                    <a:pt x="38" y="175"/>
                    <a:pt x="38" y="160"/>
                    <a:pt x="31" y="145"/>
                  </a:cubicBezTo>
                  <a:cubicBezTo>
                    <a:pt x="23" y="129"/>
                    <a:pt x="8" y="122"/>
                    <a:pt x="0" y="114"/>
                  </a:cubicBezTo>
                  <a:lnTo>
                    <a:pt x="0" y="114"/>
                  </a:lnTo>
                  <a:cubicBezTo>
                    <a:pt x="8" y="99"/>
                    <a:pt x="23" y="91"/>
                    <a:pt x="23" y="84"/>
                  </a:cubicBezTo>
                  <a:cubicBezTo>
                    <a:pt x="23" y="61"/>
                    <a:pt x="15" y="46"/>
                    <a:pt x="15" y="23"/>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50" name="Freeform 138">
              <a:extLst>
                <a:ext uri="{FF2B5EF4-FFF2-40B4-BE49-F238E27FC236}">
                  <a16:creationId xmlns:a16="http://schemas.microsoft.com/office/drawing/2014/main" id="{89FF9BE1-78EF-4EB4-9353-6E4ECF5EB6CA}"/>
                </a:ext>
              </a:extLst>
            </p:cNvPr>
            <p:cNvSpPr>
              <a:spLocks noChangeArrowheads="1"/>
            </p:cNvSpPr>
            <p:nvPr/>
          </p:nvSpPr>
          <p:spPr bwMode="auto">
            <a:xfrm>
              <a:off x="5498742" y="4651376"/>
              <a:ext cx="198425" cy="131763"/>
            </a:xfrm>
            <a:custGeom>
              <a:avLst/>
              <a:gdLst>
                <a:gd name="T0" fmla="*/ 352 w 551"/>
                <a:gd name="T1" fmla="*/ 352 h 368"/>
                <a:gd name="T2" fmla="*/ 352 w 551"/>
                <a:gd name="T3" fmla="*/ 352 h 368"/>
                <a:gd name="T4" fmla="*/ 329 w 551"/>
                <a:gd name="T5" fmla="*/ 314 h 368"/>
                <a:gd name="T6" fmla="*/ 436 w 551"/>
                <a:gd name="T7" fmla="*/ 321 h 368"/>
                <a:gd name="T8" fmla="*/ 451 w 551"/>
                <a:gd name="T9" fmla="*/ 291 h 368"/>
                <a:gd name="T10" fmla="*/ 535 w 551"/>
                <a:gd name="T11" fmla="*/ 275 h 368"/>
                <a:gd name="T12" fmla="*/ 520 w 551"/>
                <a:gd name="T13" fmla="*/ 222 h 368"/>
                <a:gd name="T14" fmla="*/ 550 w 551"/>
                <a:gd name="T15" fmla="*/ 199 h 368"/>
                <a:gd name="T16" fmla="*/ 543 w 551"/>
                <a:gd name="T17" fmla="*/ 168 h 368"/>
                <a:gd name="T18" fmla="*/ 436 w 551"/>
                <a:gd name="T19" fmla="*/ 214 h 368"/>
                <a:gd name="T20" fmla="*/ 451 w 551"/>
                <a:gd name="T21" fmla="*/ 176 h 368"/>
                <a:gd name="T22" fmla="*/ 443 w 551"/>
                <a:gd name="T23" fmla="*/ 138 h 368"/>
                <a:gd name="T24" fmla="*/ 405 w 551"/>
                <a:gd name="T25" fmla="*/ 84 h 368"/>
                <a:gd name="T26" fmla="*/ 397 w 551"/>
                <a:gd name="T27" fmla="*/ 54 h 368"/>
                <a:gd name="T28" fmla="*/ 397 w 551"/>
                <a:gd name="T29" fmla="*/ 54 h 368"/>
                <a:gd name="T30" fmla="*/ 382 w 551"/>
                <a:gd name="T31" fmla="*/ 0 h 368"/>
                <a:gd name="T32" fmla="*/ 329 w 551"/>
                <a:gd name="T33" fmla="*/ 46 h 368"/>
                <a:gd name="T34" fmla="*/ 291 w 551"/>
                <a:gd name="T35" fmla="*/ 23 h 368"/>
                <a:gd name="T36" fmla="*/ 245 w 551"/>
                <a:gd name="T37" fmla="*/ 23 h 368"/>
                <a:gd name="T38" fmla="*/ 191 w 551"/>
                <a:gd name="T39" fmla="*/ 0 h 368"/>
                <a:gd name="T40" fmla="*/ 176 w 551"/>
                <a:gd name="T41" fmla="*/ 16 h 368"/>
                <a:gd name="T42" fmla="*/ 199 w 551"/>
                <a:gd name="T43" fmla="*/ 92 h 368"/>
                <a:gd name="T44" fmla="*/ 207 w 551"/>
                <a:gd name="T45" fmla="*/ 138 h 368"/>
                <a:gd name="T46" fmla="*/ 161 w 551"/>
                <a:gd name="T47" fmla="*/ 191 h 368"/>
                <a:gd name="T48" fmla="*/ 115 w 551"/>
                <a:gd name="T49" fmla="*/ 184 h 368"/>
                <a:gd name="T50" fmla="*/ 61 w 551"/>
                <a:gd name="T51" fmla="*/ 130 h 368"/>
                <a:gd name="T52" fmla="*/ 0 w 551"/>
                <a:gd name="T53" fmla="*/ 153 h 368"/>
                <a:gd name="T54" fmla="*/ 0 w 551"/>
                <a:gd name="T55" fmla="*/ 153 h 368"/>
                <a:gd name="T56" fmla="*/ 31 w 551"/>
                <a:gd name="T57" fmla="*/ 214 h 368"/>
                <a:gd name="T58" fmla="*/ 38 w 551"/>
                <a:gd name="T59" fmla="*/ 291 h 368"/>
                <a:gd name="T60" fmla="*/ 38 w 551"/>
                <a:gd name="T61" fmla="*/ 291 h 368"/>
                <a:gd name="T62" fmla="*/ 92 w 551"/>
                <a:gd name="T63" fmla="*/ 306 h 368"/>
                <a:gd name="T64" fmla="*/ 92 w 551"/>
                <a:gd name="T65" fmla="*/ 336 h 368"/>
                <a:gd name="T66" fmla="*/ 115 w 551"/>
                <a:gd name="T67" fmla="*/ 344 h 368"/>
                <a:gd name="T68" fmla="*/ 168 w 551"/>
                <a:gd name="T69" fmla="*/ 321 h 368"/>
                <a:gd name="T70" fmla="*/ 176 w 551"/>
                <a:gd name="T71" fmla="*/ 275 h 368"/>
                <a:gd name="T72" fmla="*/ 199 w 551"/>
                <a:gd name="T73" fmla="*/ 275 h 368"/>
                <a:gd name="T74" fmla="*/ 245 w 551"/>
                <a:gd name="T75" fmla="*/ 336 h 368"/>
                <a:gd name="T76" fmla="*/ 260 w 551"/>
                <a:gd name="T77" fmla="*/ 359 h 368"/>
                <a:gd name="T78" fmla="*/ 352 w 551"/>
                <a:gd name="T79" fmla="*/ 35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1" h="368">
                  <a:moveTo>
                    <a:pt x="352" y="352"/>
                  </a:moveTo>
                  <a:lnTo>
                    <a:pt x="352" y="352"/>
                  </a:lnTo>
                  <a:cubicBezTo>
                    <a:pt x="344" y="336"/>
                    <a:pt x="313" y="314"/>
                    <a:pt x="329" y="314"/>
                  </a:cubicBezTo>
                  <a:cubicBezTo>
                    <a:pt x="367" y="298"/>
                    <a:pt x="405" y="329"/>
                    <a:pt x="436" y="321"/>
                  </a:cubicBezTo>
                  <a:cubicBezTo>
                    <a:pt x="451" y="321"/>
                    <a:pt x="443" y="298"/>
                    <a:pt x="451" y="291"/>
                  </a:cubicBezTo>
                  <a:cubicBezTo>
                    <a:pt x="474" y="283"/>
                    <a:pt x="512" y="298"/>
                    <a:pt x="535" y="275"/>
                  </a:cubicBezTo>
                  <a:cubicBezTo>
                    <a:pt x="550" y="268"/>
                    <a:pt x="520" y="245"/>
                    <a:pt x="520" y="222"/>
                  </a:cubicBezTo>
                  <a:cubicBezTo>
                    <a:pt x="527" y="214"/>
                    <a:pt x="543" y="207"/>
                    <a:pt x="550" y="199"/>
                  </a:cubicBezTo>
                  <a:cubicBezTo>
                    <a:pt x="550" y="184"/>
                    <a:pt x="550" y="161"/>
                    <a:pt x="543" y="168"/>
                  </a:cubicBezTo>
                  <a:cubicBezTo>
                    <a:pt x="505" y="168"/>
                    <a:pt x="474" y="207"/>
                    <a:pt x="436" y="214"/>
                  </a:cubicBezTo>
                  <a:cubicBezTo>
                    <a:pt x="428" y="214"/>
                    <a:pt x="451" y="191"/>
                    <a:pt x="451" y="176"/>
                  </a:cubicBezTo>
                  <a:cubicBezTo>
                    <a:pt x="451" y="161"/>
                    <a:pt x="451" y="145"/>
                    <a:pt x="443" y="138"/>
                  </a:cubicBezTo>
                  <a:cubicBezTo>
                    <a:pt x="436" y="115"/>
                    <a:pt x="413" y="107"/>
                    <a:pt x="405" y="84"/>
                  </a:cubicBezTo>
                  <a:cubicBezTo>
                    <a:pt x="397" y="77"/>
                    <a:pt x="397" y="69"/>
                    <a:pt x="397" y="54"/>
                  </a:cubicBezTo>
                  <a:lnTo>
                    <a:pt x="397" y="54"/>
                  </a:lnTo>
                  <a:cubicBezTo>
                    <a:pt x="390" y="39"/>
                    <a:pt x="397" y="0"/>
                    <a:pt x="382" y="0"/>
                  </a:cubicBezTo>
                  <a:cubicBezTo>
                    <a:pt x="359" y="0"/>
                    <a:pt x="352" y="39"/>
                    <a:pt x="329" y="46"/>
                  </a:cubicBezTo>
                  <a:cubicBezTo>
                    <a:pt x="313" y="54"/>
                    <a:pt x="298" y="31"/>
                    <a:pt x="291" y="23"/>
                  </a:cubicBezTo>
                  <a:cubicBezTo>
                    <a:pt x="275" y="23"/>
                    <a:pt x="252" y="31"/>
                    <a:pt x="245" y="23"/>
                  </a:cubicBezTo>
                  <a:cubicBezTo>
                    <a:pt x="222" y="23"/>
                    <a:pt x="207" y="8"/>
                    <a:pt x="191" y="0"/>
                  </a:cubicBezTo>
                  <a:cubicBezTo>
                    <a:pt x="184" y="0"/>
                    <a:pt x="176" y="8"/>
                    <a:pt x="176" y="16"/>
                  </a:cubicBezTo>
                  <a:cubicBezTo>
                    <a:pt x="176" y="39"/>
                    <a:pt x="199" y="69"/>
                    <a:pt x="199" y="92"/>
                  </a:cubicBezTo>
                  <a:cubicBezTo>
                    <a:pt x="207" y="107"/>
                    <a:pt x="207" y="130"/>
                    <a:pt x="207" y="138"/>
                  </a:cubicBezTo>
                  <a:cubicBezTo>
                    <a:pt x="191" y="161"/>
                    <a:pt x="184" y="184"/>
                    <a:pt x="161" y="191"/>
                  </a:cubicBezTo>
                  <a:cubicBezTo>
                    <a:pt x="145" y="199"/>
                    <a:pt x="122" y="199"/>
                    <a:pt x="115" y="184"/>
                  </a:cubicBezTo>
                  <a:cubicBezTo>
                    <a:pt x="92" y="176"/>
                    <a:pt x="84" y="138"/>
                    <a:pt x="61" y="130"/>
                  </a:cubicBezTo>
                  <a:cubicBezTo>
                    <a:pt x="38" y="122"/>
                    <a:pt x="23" y="145"/>
                    <a:pt x="0" y="153"/>
                  </a:cubicBezTo>
                  <a:lnTo>
                    <a:pt x="0" y="153"/>
                  </a:lnTo>
                  <a:cubicBezTo>
                    <a:pt x="31" y="214"/>
                    <a:pt x="31" y="214"/>
                    <a:pt x="31" y="214"/>
                  </a:cubicBezTo>
                  <a:cubicBezTo>
                    <a:pt x="38" y="291"/>
                    <a:pt x="38" y="291"/>
                    <a:pt x="38" y="291"/>
                  </a:cubicBezTo>
                  <a:lnTo>
                    <a:pt x="38" y="291"/>
                  </a:lnTo>
                  <a:cubicBezTo>
                    <a:pt x="54" y="298"/>
                    <a:pt x="77" y="291"/>
                    <a:pt x="92" y="306"/>
                  </a:cubicBezTo>
                  <a:cubicBezTo>
                    <a:pt x="100" y="306"/>
                    <a:pt x="84" y="321"/>
                    <a:pt x="92" y="336"/>
                  </a:cubicBezTo>
                  <a:cubicBezTo>
                    <a:pt x="92" y="344"/>
                    <a:pt x="107" y="344"/>
                    <a:pt x="115" y="344"/>
                  </a:cubicBezTo>
                  <a:cubicBezTo>
                    <a:pt x="138" y="344"/>
                    <a:pt x="161" y="336"/>
                    <a:pt x="168" y="321"/>
                  </a:cubicBezTo>
                  <a:cubicBezTo>
                    <a:pt x="176" y="314"/>
                    <a:pt x="161" y="291"/>
                    <a:pt x="176" y="275"/>
                  </a:cubicBezTo>
                  <a:cubicBezTo>
                    <a:pt x="176" y="268"/>
                    <a:pt x="191" y="268"/>
                    <a:pt x="199" y="275"/>
                  </a:cubicBezTo>
                  <a:cubicBezTo>
                    <a:pt x="222" y="291"/>
                    <a:pt x="230" y="314"/>
                    <a:pt x="245" y="336"/>
                  </a:cubicBezTo>
                  <a:cubicBezTo>
                    <a:pt x="252" y="344"/>
                    <a:pt x="252" y="359"/>
                    <a:pt x="260" y="359"/>
                  </a:cubicBezTo>
                  <a:cubicBezTo>
                    <a:pt x="291" y="367"/>
                    <a:pt x="321" y="352"/>
                    <a:pt x="352" y="352"/>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51" name="Freeform 139">
              <a:extLst>
                <a:ext uri="{FF2B5EF4-FFF2-40B4-BE49-F238E27FC236}">
                  <a16:creationId xmlns:a16="http://schemas.microsoft.com/office/drawing/2014/main" id="{212F252C-A005-48BD-BAE7-0A923E21982C}"/>
                </a:ext>
              </a:extLst>
            </p:cNvPr>
            <p:cNvSpPr>
              <a:spLocks noChangeArrowheads="1"/>
            </p:cNvSpPr>
            <p:nvPr/>
          </p:nvSpPr>
          <p:spPr bwMode="auto">
            <a:xfrm>
              <a:off x="5201899" y="4719638"/>
              <a:ext cx="190488" cy="119062"/>
            </a:xfrm>
            <a:custGeom>
              <a:avLst/>
              <a:gdLst>
                <a:gd name="T0" fmla="*/ 474 w 528"/>
                <a:gd name="T1" fmla="*/ 100 h 330"/>
                <a:gd name="T2" fmla="*/ 474 w 528"/>
                <a:gd name="T3" fmla="*/ 100 h 330"/>
                <a:gd name="T4" fmla="*/ 482 w 528"/>
                <a:gd name="T5" fmla="*/ 115 h 330"/>
                <a:gd name="T6" fmla="*/ 505 w 528"/>
                <a:gd name="T7" fmla="*/ 138 h 330"/>
                <a:gd name="T8" fmla="*/ 505 w 528"/>
                <a:gd name="T9" fmla="*/ 199 h 330"/>
                <a:gd name="T10" fmla="*/ 520 w 528"/>
                <a:gd name="T11" fmla="*/ 245 h 330"/>
                <a:gd name="T12" fmla="*/ 482 w 528"/>
                <a:gd name="T13" fmla="*/ 275 h 330"/>
                <a:gd name="T14" fmla="*/ 459 w 528"/>
                <a:gd name="T15" fmla="*/ 321 h 330"/>
                <a:gd name="T16" fmla="*/ 375 w 528"/>
                <a:gd name="T17" fmla="*/ 306 h 330"/>
                <a:gd name="T18" fmla="*/ 336 w 528"/>
                <a:gd name="T19" fmla="*/ 283 h 330"/>
                <a:gd name="T20" fmla="*/ 283 w 528"/>
                <a:gd name="T21" fmla="*/ 283 h 330"/>
                <a:gd name="T22" fmla="*/ 283 w 528"/>
                <a:gd name="T23" fmla="*/ 283 h 330"/>
                <a:gd name="T24" fmla="*/ 260 w 528"/>
                <a:gd name="T25" fmla="*/ 245 h 330"/>
                <a:gd name="T26" fmla="*/ 222 w 528"/>
                <a:gd name="T27" fmla="*/ 222 h 330"/>
                <a:gd name="T28" fmla="*/ 207 w 528"/>
                <a:gd name="T29" fmla="*/ 168 h 330"/>
                <a:gd name="T30" fmla="*/ 161 w 528"/>
                <a:gd name="T31" fmla="*/ 206 h 330"/>
                <a:gd name="T32" fmla="*/ 107 w 528"/>
                <a:gd name="T33" fmla="*/ 222 h 330"/>
                <a:gd name="T34" fmla="*/ 0 w 528"/>
                <a:gd name="T35" fmla="*/ 206 h 330"/>
                <a:gd name="T36" fmla="*/ 0 w 528"/>
                <a:gd name="T37" fmla="*/ 206 h 330"/>
                <a:gd name="T38" fmla="*/ 8 w 528"/>
                <a:gd name="T39" fmla="*/ 123 h 330"/>
                <a:gd name="T40" fmla="*/ 38 w 528"/>
                <a:gd name="T41" fmla="*/ 39 h 330"/>
                <a:gd name="T42" fmla="*/ 100 w 528"/>
                <a:gd name="T43" fmla="*/ 16 h 330"/>
                <a:gd name="T44" fmla="*/ 252 w 528"/>
                <a:gd name="T45" fmla="*/ 62 h 330"/>
                <a:gd name="T46" fmla="*/ 474 w 528"/>
                <a:gd name="T47" fmla="*/ 10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8" h="330">
                  <a:moveTo>
                    <a:pt x="474" y="100"/>
                  </a:moveTo>
                  <a:lnTo>
                    <a:pt x="474" y="100"/>
                  </a:lnTo>
                  <a:cubicBezTo>
                    <a:pt x="474" y="107"/>
                    <a:pt x="474" y="107"/>
                    <a:pt x="482" y="115"/>
                  </a:cubicBezTo>
                  <a:cubicBezTo>
                    <a:pt x="482" y="130"/>
                    <a:pt x="505" y="123"/>
                    <a:pt x="505" y="138"/>
                  </a:cubicBezTo>
                  <a:cubicBezTo>
                    <a:pt x="512" y="153"/>
                    <a:pt x="505" y="176"/>
                    <a:pt x="505" y="199"/>
                  </a:cubicBezTo>
                  <a:cubicBezTo>
                    <a:pt x="505" y="214"/>
                    <a:pt x="527" y="229"/>
                    <a:pt x="520" y="245"/>
                  </a:cubicBezTo>
                  <a:cubicBezTo>
                    <a:pt x="512" y="260"/>
                    <a:pt x="489" y="260"/>
                    <a:pt x="482" y="275"/>
                  </a:cubicBezTo>
                  <a:cubicBezTo>
                    <a:pt x="466" y="283"/>
                    <a:pt x="482" y="314"/>
                    <a:pt x="459" y="321"/>
                  </a:cubicBezTo>
                  <a:cubicBezTo>
                    <a:pt x="436" y="329"/>
                    <a:pt x="405" y="321"/>
                    <a:pt x="375" y="306"/>
                  </a:cubicBezTo>
                  <a:cubicBezTo>
                    <a:pt x="359" y="306"/>
                    <a:pt x="352" y="283"/>
                    <a:pt x="336" y="283"/>
                  </a:cubicBezTo>
                  <a:cubicBezTo>
                    <a:pt x="321" y="275"/>
                    <a:pt x="298" y="283"/>
                    <a:pt x="283" y="283"/>
                  </a:cubicBezTo>
                  <a:lnTo>
                    <a:pt x="283" y="283"/>
                  </a:lnTo>
                  <a:cubicBezTo>
                    <a:pt x="275" y="268"/>
                    <a:pt x="268" y="252"/>
                    <a:pt x="260" y="245"/>
                  </a:cubicBezTo>
                  <a:cubicBezTo>
                    <a:pt x="252" y="237"/>
                    <a:pt x="237" y="237"/>
                    <a:pt x="222" y="222"/>
                  </a:cubicBezTo>
                  <a:cubicBezTo>
                    <a:pt x="214" y="206"/>
                    <a:pt x="222" y="176"/>
                    <a:pt x="207" y="168"/>
                  </a:cubicBezTo>
                  <a:cubicBezTo>
                    <a:pt x="184" y="168"/>
                    <a:pt x="184" y="199"/>
                    <a:pt x="161" y="206"/>
                  </a:cubicBezTo>
                  <a:cubicBezTo>
                    <a:pt x="146" y="214"/>
                    <a:pt x="123" y="222"/>
                    <a:pt x="107" y="222"/>
                  </a:cubicBezTo>
                  <a:cubicBezTo>
                    <a:pt x="69" y="222"/>
                    <a:pt x="38" y="206"/>
                    <a:pt x="0" y="206"/>
                  </a:cubicBezTo>
                  <a:lnTo>
                    <a:pt x="0" y="206"/>
                  </a:lnTo>
                  <a:cubicBezTo>
                    <a:pt x="0" y="176"/>
                    <a:pt x="0" y="153"/>
                    <a:pt x="8" y="123"/>
                  </a:cubicBezTo>
                  <a:cubicBezTo>
                    <a:pt x="23" y="100"/>
                    <a:pt x="8" y="62"/>
                    <a:pt x="38" y="39"/>
                  </a:cubicBezTo>
                  <a:cubicBezTo>
                    <a:pt x="54" y="23"/>
                    <a:pt x="77" y="23"/>
                    <a:pt x="100" y="16"/>
                  </a:cubicBezTo>
                  <a:cubicBezTo>
                    <a:pt x="146" y="0"/>
                    <a:pt x="207" y="39"/>
                    <a:pt x="252" y="62"/>
                  </a:cubicBezTo>
                  <a:cubicBezTo>
                    <a:pt x="313" y="84"/>
                    <a:pt x="398" y="92"/>
                    <a:pt x="474" y="10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52" name="Freeform 140">
              <a:extLst>
                <a:ext uri="{FF2B5EF4-FFF2-40B4-BE49-F238E27FC236}">
                  <a16:creationId xmlns:a16="http://schemas.microsoft.com/office/drawing/2014/main" id="{77081FA7-BFD9-4938-A155-E16D2C13305B}"/>
                </a:ext>
              </a:extLst>
            </p:cNvPr>
            <p:cNvSpPr>
              <a:spLocks noChangeArrowheads="1"/>
            </p:cNvSpPr>
            <p:nvPr/>
          </p:nvSpPr>
          <p:spPr bwMode="auto">
            <a:xfrm>
              <a:off x="5284444" y="4738689"/>
              <a:ext cx="236522" cy="173037"/>
            </a:xfrm>
            <a:custGeom>
              <a:avLst/>
              <a:gdLst>
                <a:gd name="T0" fmla="*/ 244 w 657"/>
                <a:gd name="T1" fmla="*/ 8 h 482"/>
                <a:gd name="T2" fmla="*/ 244 w 657"/>
                <a:gd name="T3" fmla="*/ 8 h 482"/>
                <a:gd name="T4" fmla="*/ 374 w 657"/>
                <a:gd name="T5" fmla="*/ 46 h 482"/>
                <a:gd name="T6" fmla="*/ 244 w 657"/>
                <a:gd name="T7" fmla="*/ 46 h 482"/>
                <a:gd name="T8" fmla="*/ 244 w 657"/>
                <a:gd name="T9" fmla="*/ 46 h 482"/>
                <a:gd name="T10" fmla="*/ 252 w 657"/>
                <a:gd name="T11" fmla="*/ 61 h 482"/>
                <a:gd name="T12" fmla="*/ 275 w 657"/>
                <a:gd name="T13" fmla="*/ 84 h 482"/>
                <a:gd name="T14" fmla="*/ 275 w 657"/>
                <a:gd name="T15" fmla="*/ 145 h 482"/>
                <a:gd name="T16" fmla="*/ 290 w 657"/>
                <a:gd name="T17" fmla="*/ 191 h 482"/>
                <a:gd name="T18" fmla="*/ 252 w 657"/>
                <a:gd name="T19" fmla="*/ 221 h 482"/>
                <a:gd name="T20" fmla="*/ 229 w 657"/>
                <a:gd name="T21" fmla="*/ 267 h 482"/>
                <a:gd name="T22" fmla="*/ 145 w 657"/>
                <a:gd name="T23" fmla="*/ 252 h 482"/>
                <a:gd name="T24" fmla="*/ 106 w 657"/>
                <a:gd name="T25" fmla="*/ 229 h 482"/>
                <a:gd name="T26" fmla="*/ 53 w 657"/>
                <a:gd name="T27" fmla="*/ 229 h 482"/>
                <a:gd name="T28" fmla="*/ 53 w 657"/>
                <a:gd name="T29" fmla="*/ 229 h 482"/>
                <a:gd name="T30" fmla="*/ 7 w 657"/>
                <a:gd name="T31" fmla="*/ 260 h 482"/>
                <a:gd name="T32" fmla="*/ 91 w 657"/>
                <a:gd name="T33" fmla="*/ 321 h 482"/>
                <a:gd name="T34" fmla="*/ 99 w 657"/>
                <a:gd name="T35" fmla="*/ 351 h 482"/>
                <a:gd name="T36" fmla="*/ 145 w 657"/>
                <a:gd name="T37" fmla="*/ 366 h 482"/>
                <a:gd name="T38" fmla="*/ 175 w 657"/>
                <a:gd name="T39" fmla="*/ 405 h 482"/>
                <a:gd name="T40" fmla="*/ 191 w 657"/>
                <a:gd name="T41" fmla="*/ 466 h 482"/>
                <a:gd name="T42" fmla="*/ 221 w 657"/>
                <a:gd name="T43" fmla="*/ 443 h 482"/>
                <a:gd name="T44" fmla="*/ 267 w 657"/>
                <a:gd name="T45" fmla="*/ 481 h 482"/>
                <a:gd name="T46" fmla="*/ 336 w 657"/>
                <a:gd name="T47" fmla="*/ 435 h 482"/>
                <a:gd name="T48" fmla="*/ 358 w 657"/>
                <a:gd name="T49" fmla="*/ 466 h 482"/>
                <a:gd name="T50" fmla="*/ 358 w 657"/>
                <a:gd name="T51" fmla="*/ 466 h 482"/>
                <a:gd name="T52" fmla="*/ 404 w 657"/>
                <a:gd name="T53" fmla="*/ 435 h 482"/>
                <a:gd name="T54" fmla="*/ 458 w 657"/>
                <a:gd name="T55" fmla="*/ 374 h 482"/>
                <a:gd name="T56" fmla="*/ 550 w 657"/>
                <a:gd name="T57" fmla="*/ 374 h 482"/>
                <a:gd name="T58" fmla="*/ 633 w 657"/>
                <a:gd name="T59" fmla="*/ 321 h 482"/>
                <a:gd name="T60" fmla="*/ 633 w 657"/>
                <a:gd name="T61" fmla="*/ 321 h 482"/>
                <a:gd name="T62" fmla="*/ 641 w 657"/>
                <a:gd name="T63" fmla="*/ 252 h 482"/>
                <a:gd name="T64" fmla="*/ 633 w 657"/>
                <a:gd name="T65" fmla="*/ 229 h 482"/>
                <a:gd name="T66" fmla="*/ 656 w 657"/>
                <a:gd name="T67" fmla="*/ 214 h 482"/>
                <a:gd name="T68" fmla="*/ 649 w 657"/>
                <a:gd name="T69" fmla="*/ 168 h 482"/>
                <a:gd name="T70" fmla="*/ 618 w 657"/>
                <a:gd name="T71" fmla="*/ 137 h 482"/>
                <a:gd name="T72" fmla="*/ 618 w 657"/>
                <a:gd name="T73" fmla="*/ 137 h 482"/>
                <a:gd name="T74" fmla="*/ 550 w 657"/>
                <a:gd name="T75" fmla="*/ 91 h 482"/>
                <a:gd name="T76" fmla="*/ 473 w 657"/>
                <a:gd name="T77" fmla="*/ 23 h 482"/>
                <a:gd name="T78" fmla="*/ 244 w 657"/>
                <a:gd name="T79" fmla="*/ 0 h 482"/>
                <a:gd name="T80" fmla="*/ 244 w 657"/>
                <a:gd name="T81" fmla="*/ 0 h 482"/>
                <a:gd name="T82" fmla="*/ 244 w 657"/>
                <a:gd name="T83" fmla="*/ 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7" h="482">
                  <a:moveTo>
                    <a:pt x="244" y="8"/>
                  </a:moveTo>
                  <a:lnTo>
                    <a:pt x="244" y="8"/>
                  </a:lnTo>
                  <a:cubicBezTo>
                    <a:pt x="297" y="15"/>
                    <a:pt x="351" y="30"/>
                    <a:pt x="374" y="46"/>
                  </a:cubicBezTo>
                  <a:cubicBezTo>
                    <a:pt x="336" y="46"/>
                    <a:pt x="290" y="46"/>
                    <a:pt x="244" y="46"/>
                  </a:cubicBezTo>
                  <a:lnTo>
                    <a:pt x="244" y="46"/>
                  </a:lnTo>
                  <a:cubicBezTo>
                    <a:pt x="244" y="53"/>
                    <a:pt x="244" y="53"/>
                    <a:pt x="252" y="61"/>
                  </a:cubicBezTo>
                  <a:cubicBezTo>
                    <a:pt x="252" y="76"/>
                    <a:pt x="275" y="69"/>
                    <a:pt x="275" y="84"/>
                  </a:cubicBezTo>
                  <a:cubicBezTo>
                    <a:pt x="282" y="99"/>
                    <a:pt x="275" y="122"/>
                    <a:pt x="275" y="145"/>
                  </a:cubicBezTo>
                  <a:cubicBezTo>
                    <a:pt x="275" y="160"/>
                    <a:pt x="297" y="175"/>
                    <a:pt x="290" y="191"/>
                  </a:cubicBezTo>
                  <a:cubicBezTo>
                    <a:pt x="282" y="206"/>
                    <a:pt x="259" y="206"/>
                    <a:pt x="252" y="221"/>
                  </a:cubicBezTo>
                  <a:cubicBezTo>
                    <a:pt x="236" y="229"/>
                    <a:pt x="252" y="260"/>
                    <a:pt x="229" y="267"/>
                  </a:cubicBezTo>
                  <a:cubicBezTo>
                    <a:pt x="206" y="275"/>
                    <a:pt x="175" y="267"/>
                    <a:pt x="145" y="252"/>
                  </a:cubicBezTo>
                  <a:cubicBezTo>
                    <a:pt x="129" y="252"/>
                    <a:pt x="122" y="229"/>
                    <a:pt x="106" y="229"/>
                  </a:cubicBezTo>
                  <a:cubicBezTo>
                    <a:pt x="91" y="221"/>
                    <a:pt x="68" y="229"/>
                    <a:pt x="53" y="229"/>
                  </a:cubicBezTo>
                  <a:lnTo>
                    <a:pt x="53" y="229"/>
                  </a:lnTo>
                  <a:cubicBezTo>
                    <a:pt x="38" y="237"/>
                    <a:pt x="0" y="244"/>
                    <a:pt x="7" y="260"/>
                  </a:cubicBezTo>
                  <a:cubicBezTo>
                    <a:pt x="22" y="290"/>
                    <a:pt x="68" y="298"/>
                    <a:pt x="91" y="321"/>
                  </a:cubicBezTo>
                  <a:cubicBezTo>
                    <a:pt x="106" y="328"/>
                    <a:pt x="91" y="344"/>
                    <a:pt x="99" y="351"/>
                  </a:cubicBezTo>
                  <a:cubicBezTo>
                    <a:pt x="114" y="366"/>
                    <a:pt x="129" y="359"/>
                    <a:pt x="145" y="366"/>
                  </a:cubicBezTo>
                  <a:cubicBezTo>
                    <a:pt x="160" y="374"/>
                    <a:pt x="168" y="389"/>
                    <a:pt x="175" y="405"/>
                  </a:cubicBezTo>
                  <a:cubicBezTo>
                    <a:pt x="191" y="427"/>
                    <a:pt x="175" y="458"/>
                    <a:pt x="191" y="466"/>
                  </a:cubicBezTo>
                  <a:cubicBezTo>
                    <a:pt x="206" y="473"/>
                    <a:pt x="206" y="443"/>
                    <a:pt x="221" y="443"/>
                  </a:cubicBezTo>
                  <a:cubicBezTo>
                    <a:pt x="236" y="443"/>
                    <a:pt x="244" y="481"/>
                    <a:pt x="267" y="481"/>
                  </a:cubicBezTo>
                  <a:cubicBezTo>
                    <a:pt x="290" y="473"/>
                    <a:pt x="305" y="435"/>
                    <a:pt x="336" y="435"/>
                  </a:cubicBezTo>
                  <a:cubicBezTo>
                    <a:pt x="343" y="435"/>
                    <a:pt x="351" y="450"/>
                    <a:pt x="358" y="466"/>
                  </a:cubicBezTo>
                  <a:lnTo>
                    <a:pt x="358" y="466"/>
                  </a:lnTo>
                  <a:cubicBezTo>
                    <a:pt x="374" y="450"/>
                    <a:pt x="389" y="443"/>
                    <a:pt x="404" y="435"/>
                  </a:cubicBezTo>
                  <a:cubicBezTo>
                    <a:pt x="427" y="412"/>
                    <a:pt x="435" y="389"/>
                    <a:pt x="458" y="374"/>
                  </a:cubicBezTo>
                  <a:cubicBezTo>
                    <a:pt x="488" y="366"/>
                    <a:pt x="519" y="382"/>
                    <a:pt x="550" y="374"/>
                  </a:cubicBezTo>
                  <a:cubicBezTo>
                    <a:pt x="580" y="366"/>
                    <a:pt x="603" y="336"/>
                    <a:pt x="633" y="321"/>
                  </a:cubicBezTo>
                  <a:lnTo>
                    <a:pt x="633" y="321"/>
                  </a:lnTo>
                  <a:cubicBezTo>
                    <a:pt x="633" y="298"/>
                    <a:pt x="641" y="275"/>
                    <a:pt x="641" y="252"/>
                  </a:cubicBezTo>
                  <a:cubicBezTo>
                    <a:pt x="641" y="244"/>
                    <a:pt x="633" y="237"/>
                    <a:pt x="633" y="229"/>
                  </a:cubicBezTo>
                  <a:cubicBezTo>
                    <a:pt x="633" y="221"/>
                    <a:pt x="649" y="221"/>
                    <a:pt x="656" y="214"/>
                  </a:cubicBezTo>
                  <a:cubicBezTo>
                    <a:pt x="656" y="198"/>
                    <a:pt x="656" y="183"/>
                    <a:pt x="649" y="168"/>
                  </a:cubicBezTo>
                  <a:cubicBezTo>
                    <a:pt x="641" y="152"/>
                    <a:pt x="626" y="145"/>
                    <a:pt x="618" y="137"/>
                  </a:cubicBezTo>
                  <a:lnTo>
                    <a:pt x="618" y="137"/>
                  </a:lnTo>
                  <a:cubicBezTo>
                    <a:pt x="595" y="122"/>
                    <a:pt x="572" y="107"/>
                    <a:pt x="550" y="91"/>
                  </a:cubicBezTo>
                  <a:cubicBezTo>
                    <a:pt x="519" y="69"/>
                    <a:pt x="504" y="38"/>
                    <a:pt x="473" y="23"/>
                  </a:cubicBezTo>
                  <a:cubicBezTo>
                    <a:pt x="397" y="0"/>
                    <a:pt x="320" y="8"/>
                    <a:pt x="244" y="0"/>
                  </a:cubicBezTo>
                  <a:lnTo>
                    <a:pt x="244" y="0"/>
                  </a:lnTo>
                  <a:cubicBezTo>
                    <a:pt x="244" y="0"/>
                    <a:pt x="244" y="0"/>
                    <a:pt x="244" y="8"/>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53" name="Freeform 141">
              <a:extLst>
                <a:ext uri="{FF2B5EF4-FFF2-40B4-BE49-F238E27FC236}">
                  <a16:creationId xmlns:a16="http://schemas.microsoft.com/office/drawing/2014/main" id="{8EF935ED-C6AE-43D2-93FF-81B5829D2E0A}"/>
                </a:ext>
              </a:extLst>
            </p:cNvPr>
            <p:cNvSpPr>
              <a:spLocks noChangeArrowheads="1"/>
            </p:cNvSpPr>
            <p:nvPr/>
          </p:nvSpPr>
          <p:spPr bwMode="auto">
            <a:xfrm>
              <a:off x="5284444" y="3732213"/>
              <a:ext cx="939739" cy="822325"/>
            </a:xfrm>
            <a:custGeom>
              <a:avLst/>
              <a:gdLst>
                <a:gd name="T0" fmla="*/ 175 w 2612"/>
                <a:gd name="T1" fmla="*/ 810 h 2285"/>
                <a:gd name="T2" fmla="*/ 22 w 2612"/>
                <a:gd name="T3" fmla="*/ 749 h 2285"/>
                <a:gd name="T4" fmla="*/ 236 w 2612"/>
                <a:gd name="T5" fmla="*/ 672 h 2285"/>
                <a:gd name="T6" fmla="*/ 244 w 2612"/>
                <a:gd name="T7" fmla="*/ 512 h 2285"/>
                <a:gd name="T8" fmla="*/ 404 w 2612"/>
                <a:gd name="T9" fmla="*/ 436 h 2285"/>
                <a:gd name="T10" fmla="*/ 641 w 2612"/>
                <a:gd name="T11" fmla="*/ 344 h 2285"/>
                <a:gd name="T12" fmla="*/ 802 w 2612"/>
                <a:gd name="T13" fmla="*/ 252 h 2285"/>
                <a:gd name="T14" fmla="*/ 847 w 2612"/>
                <a:gd name="T15" fmla="*/ 153 h 2285"/>
                <a:gd name="T16" fmla="*/ 1107 w 2612"/>
                <a:gd name="T17" fmla="*/ 138 h 2285"/>
                <a:gd name="T18" fmla="*/ 1199 w 2612"/>
                <a:gd name="T19" fmla="*/ 153 h 2285"/>
                <a:gd name="T20" fmla="*/ 1252 w 2612"/>
                <a:gd name="T21" fmla="*/ 0 h 2285"/>
                <a:gd name="T22" fmla="*/ 1390 w 2612"/>
                <a:gd name="T23" fmla="*/ 69 h 2285"/>
                <a:gd name="T24" fmla="*/ 1466 w 2612"/>
                <a:gd name="T25" fmla="*/ 46 h 2285"/>
                <a:gd name="T26" fmla="*/ 1604 w 2612"/>
                <a:gd name="T27" fmla="*/ 92 h 2285"/>
                <a:gd name="T28" fmla="*/ 1726 w 2612"/>
                <a:gd name="T29" fmla="*/ 61 h 2285"/>
                <a:gd name="T30" fmla="*/ 1840 w 2612"/>
                <a:gd name="T31" fmla="*/ 161 h 2285"/>
                <a:gd name="T32" fmla="*/ 1986 w 2612"/>
                <a:gd name="T33" fmla="*/ 206 h 2285"/>
                <a:gd name="T34" fmla="*/ 2123 w 2612"/>
                <a:gd name="T35" fmla="*/ 214 h 2285"/>
                <a:gd name="T36" fmla="*/ 2169 w 2612"/>
                <a:gd name="T37" fmla="*/ 405 h 2285"/>
                <a:gd name="T38" fmla="*/ 2192 w 2612"/>
                <a:gd name="T39" fmla="*/ 649 h 2285"/>
                <a:gd name="T40" fmla="*/ 2481 w 2612"/>
                <a:gd name="T41" fmla="*/ 840 h 2285"/>
                <a:gd name="T42" fmla="*/ 2466 w 2612"/>
                <a:gd name="T43" fmla="*/ 978 h 2285"/>
                <a:gd name="T44" fmla="*/ 2435 w 2612"/>
                <a:gd name="T45" fmla="*/ 1070 h 2285"/>
                <a:gd name="T46" fmla="*/ 2404 w 2612"/>
                <a:gd name="T47" fmla="*/ 1192 h 2285"/>
                <a:gd name="T48" fmla="*/ 2557 w 2612"/>
                <a:gd name="T49" fmla="*/ 1291 h 2285"/>
                <a:gd name="T50" fmla="*/ 2496 w 2612"/>
                <a:gd name="T51" fmla="*/ 1474 h 2285"/>
                <a:gd name="T52" fmla="*/ 2314 w 2612"/>
                <a:gd name="T53" fmla="*/ 1704 h 2285"/>
                <a:gd name="T54" fmla="*/ 2215 w 2612"/>
                <a:gd name="T55" fmla="*/ 1864 h 2285"/>
                <a:gd name="T56" fmla="*/ 2161 w 2612"/>
                <a:gd name="T57" fmla="*/ 1940 h 2285"/>
                <a:gd name="T58" fmla="*/ 2299 w 2612"/>
                <a:gd name="T59" fmla="*/ 2032 h 2285"/>
                <a:gd name="T60" fmla="*/ 2261 w 2612"/>
                <a:gd name="T61" fmla="*/ 2177 h 2285"/>
                <a:gd name="T62" fmla="*/ 2138 w 2612"/>
                <a:gd name="T63" fmla="*/ 2200 h 2285"/>
                <a:gd name="T64" fmla="*/ 2008 w 2612"/>
                <a:gd name="T65" fmla="*/ 2246 h 2285"/>
                <a:gd name="T66" fmla="*/ 1817 w 2612"/>
                <a:gd name="T67" fmla="*/ 2215 h 2285"/>
                <a:gd name="T68" fmla="*/ 1718 w 2612"/>
                <a:gd name="T69" fmla="*/ 2284 h 2285"/>
                <a:gd name="T70" fmla="*/ 1810 w 2612"/>
                <a:gd name="T71" fmla="*/ 2108 h 2285"/>
                <a:gd name="T72" fmla="*/ 1688 w 2612"/>
                <a:gd name="T73" fmla="*/ 2101 h 2285"/>
                <a:gd name="T74" fmla="*/ 1535 w 2612"/>
                <a:gd name="T75" fmla="*/ 2070 h 2285"/>
                <a:gd name="T76" fmla="*/ 1405 w 2612"/>
                <a:gd name="T77" fmla="*/ 2108 h 2285"/>
                <a:gd name="T78" fmla="*/ 1313 w 2612"/>
                <a:gd name="T79" fmla="*/ 2009 h 2285"/>
                <a:gd name="T80" fmla="*/ 1077 w 2612"/>
                <a:gd name="T81" fmla="*/ 1887 h 2285"/>
                <a:gd name="T82" fmla="*/ 840 w 2612"/>
                <a:gd name="T83" fmla="*/ 1787 h 2285"/>
                <a:gd name="T84" fmla="*/ 771 w 2612"/>
                <a:gd name="T85" fmla="*/ 1658 h 2285"/>
                <a:gd name="T86" fmla="*/ 840 w 2612"/>
                <a:gd name="T87" fmla="*/ 1368 h 2285"/>
                <a:gd name="T88" fmla="*/ 985 w 2612"/>
                <a:gd name="T89" fmla="*/ 1352 h 2285"/>
                <a:gd name="T90" fmla="*/ 679 w 2612"/>
                <a:gd name="T91" fmla="*/ 1322 h 2285"/>
                <a:gd name="T92" fmla="*/ 580 w 2612"/>
                <a:gd name="T93" fmla="*/ 1123 h 2285"/>
                <a:gd name="T94" fmla="*/ 366 w 2612"/>
                <a:gd name="T95" fmla="*/ 1176 h 2285"/>
                <a:gd name="T96" fmla="*/ 229 w 2612"/>
                <a:gd name="T97" fmla="*/ 1237 h 2285"/>
                <a:gd name="T98" fmla="*/ 137 w 2612"/>
                <a:gd name="T99" fmla="*/ 1306 h 2285"/>
                <a:gd name="T100" fmla="*/ 122 w 2612"/>
                <a:gd name="T101" fmla="*/ 1154 h 2285"/>
                <a:gd name="T102" fmla="*/ 213 w 2612"/>
                <a:gd name="T103" fmla="*/ 1039 h 2285"/>
                <a:gd name="T104" fmla="*/ 175 w 2612"/>
                <a:gd name="T105" fmla="*/ 917 h 2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12" h="2285">
                  <a:moveTo>
                    <a:pt x="175" y="917"/>
                  </a:moveTo>
                  <a:lnTo>
                    <a:pt x="175" y="917"/>
                  </a:lnTo>
                  <a:cubicBezTo>
                    <a:pt x="175" y="886"/>
                    <a:pt x="198" y="840"/>
                    <a:pt x="175" y="810"/>
                  </a:cubicBezTo>
                  <a:cubicBezTo>
                    <a:pt x="160" y="795"/>
                    <a:pt x="129" y="840"/>
                    <a:pt x="106" y="848"/>
                  </a:cubicBezTo>
                  <a:cubicBezTo>
                    <a:pt x="83" y="848"/>
                    <a:pt x="45" y="856"/>
                    <a:pt x="22" y="833"/>
                  </a:cubicBezTo>
                  <a:cubicBezTo>
                    <a:pt x="7" y="810"/>
                    <a:pt x="0" y="764"/>
                    <a:pt x="22" y="749"/>
                  </a:cubicBezTo>
                  <a:cubicBezTo>
                    <a:pt x="53" y="726"/>
                    <a:pt x="99" y="749"/>
                    <a:pt x="137" y="741"/>
                  </a:cubicBezTo>
                  <a:cubicBezTo>
                    <a:pt x="175" y="733"/>
                    <a:pt x="206" y="726"/>
                    <a:pt x="236" y="710"/>
                  </a:cubicBezTo>
                  <a:cubicBezTo>
                    <a:pt x="244" y="703"/>
                    <a:pt x="236" y="688"/>
                    <a:pt x="236" y="672"/>
                  </a:cubicBezTo>
                  <a:cubicBezTo>
                    <a:pt x="229" y="665"/>
                    <a:pt x="206" y="665"/>
                    <a:pt x="213" y="657"/>
                  </a:cubicBezTo>
                  <a:cubicBezTo>
                    <a:pt x="213" y="626"/>
                    <a:pt x="236" y="611"/>
                    <a:pt x="244" y="581"/>
                  </a:cubicBezTo>
                  <a:cubicBezTo>
                    <a:pt x="252" y="558"/>
                    <a:pt x="236" y="535"/>
                    <a:pt x="244" y="512"/>
                  </a:cubicBezTo>
                  <a:cubicBezTo>
                    <a:pt x="259" y="489"/>
                    <a:pt x="290" y="497"/>
                    <a:pt x="305" y="481"/>
                  </a:cubicBezTo>
                  <a:cubicBezTo>
                    <a:pt x="328" y="458"/>
                    <a:pt x="320" y="405"/>
                    <a:pt x="351" y="390"/>
                  </a:cubicBezTo>
                  <a:cubicBezTo>
                    <a:pt x="374" y="382"/>
                    <a:pt x="389" y="420"/>
                    <a:pt x="404" y="436"/>
                  </a:cubicBezTo>
                  <a:cubicBezTo>
                    <a:pt x="427" y="451"/>
                    <a:pt x="443" y="497"/>
                    <a:pt x="465" y="481"/>
                  </a:cubicBezTo>
                  <a:cubicBezTo>
                    <a:pt x="527" y="443"/>
                    <a:pt x="534" y="359"/>
                    <a:pt x="588" y="321"/>
                  </a:cubicBezTo>
                  <a:cubicBezTo>
                    <a:pt x="603" y="306"/>
                    <a:pt x="626" y="351"/>
                    <a:pt x="641" y="344"/>
                  </a:cubicBezTo>
                  <a:cubicBezTo>
                    <a:pt x="664" y="329"/>
                    <a:pt x="664" y="290"/>
                    <a:pt x="687" y="268"/>
                  </a:cubicBezTo>
                  <a:cubicBezTo>
                    <a:pt x="702" y="252"/>
                    <a:pt x="733" y="252"/>
                    <a:pt x="748" y="252"/>
                  </a:cubicBezTo>
                  <a:cubicBezTo>
                    <a:pt x="771" y="252"/>
                    <a:pt x="786" y="260"/>
                    <a:pt x="802" y="252"/>
                  </a:cubicBezTo>
                  <a:cubicBezTo>
                    <a:pt x="817" y="245"/>
                    <a:pt x="825" y="229"/>
                    <a:pt x="840" y="214"/>
                  </a:cubicBezTo>
                  <a:cubicBezTo>
                    <a:pt x="847" y="206"/>
                    <a:pt x="863" y="206"/>
                    <a:pt x="870" y="191"/>
                  </a:cubicBezTo>
                  <a:cubicBezTo>
                    <a:pt x="870" y="176"/>
                    <a:pt x="847" y="168"/>
                    <a:pt x="847" y="153"/>
                  </a:cubicBezTo>
                  <a:cubicBezTo>
                    <a:pt x="855" y="138"/>
                    <a:pt x="863" y="115"/>
                    <a:pt x="878" y="115"/>
                  </a:cubicBezTo>
                  <a:cubicBezTo>
                    <a:pt x="931" y="115"/>
                    <a:pt x="969" y="153"/>
                    <a:pt x="1015" y="153"/>
                  </a:cubicBezTo>
                  <a:cubicBezTo>
                    <a:pt x="1046" y="161"/>
                    <a:pt x="1077" y="138"/>
                    <a:pt x="1107" y="138"/>
                  </a:cubicBezTo>
                  <a:cubicBezTo>
                    <a:pt x="1122" y="138"/>
                    <a:pt x="1122" y="168"/>
                    <a:pt x="1130" y="168"/>
                  </a:cubicBezTo>
                  <a:cubicBezTo>
                    <a:pt x="1145" y="168"/>
                    <a:pt x="1153" y="145"/>
                    <a:pt x="1168" y="138"/>
                  </a:cubicBezTo>
                  <a:cubicBezTo>
                    <a:pt x="1176" y="138"/>
                    <a:pt x="1183" y="161"/>
                    <a:pt x="1199" y="153"/>
                  </a:cubicBezTo>
                  <a:cubicBezTo>
                    <a:pt x="1214" y="145"/>
                    <a:pt x="1214" y="122"/>
                    <a:pt x="1222" y="99"/>
                  </a:cubicBezTo>
                  <a:cubicBezTo>
                    <a:pt x="1222" y="76"/>
                    <a:pt x="1206" y="54"/>
                    <a:pt x="1214" y="31"/>
                  </a:cubicBezTo>
                  <a:cubicBezTo>
                    <a:pt x="1222" y="15"/>
                    <a:pt x="1237" y="0"/>
                    <a:pt x="1252" y="0"/>
                  </a:cubicBezTo>
                  <a:cubicBezTo>
                    <a:pt x="1275" y="8"/>
                    <a:pt x="1290" y="31"/>
                    <a:pt x="1306" y="46"/>
                  </a:cubicBezTo>
                  <a:cubicBezTo>
                    <a:pt x="1321" y="54"/>
                    <a:pt x="1329" y="69"/>
                    <a:pt x="1344" y="76"/>
                  </a:cubicBezTo>
                  <a:cubicBezTo>
                    <a:pt x="1359" y="76"/>
                    <a:pt x="1374" y="76"/>
                    <a:pt x="1390" y="69"/>
                  </a:cubicBezTo>
                  <a:cubicBezTo>
                    <a:pt x="1405" y="61"/>
                    <a:pt x="1405" y="31"/>
                    <a:pt x="1420" y="31"/>
                  </a:cubicBezTo>
                  <a:cubicBezTo>
                    <a:pt x="1436" y="23"/>
                    <a:pt x="1451" y="38"/>
                    <a:pt x="1466" y="46"/>
                  </a:cubicBezTo>
                  <a:lnTo>
                    <a:pt x="1466" y="46"/>
                  </a:lnTo>
                  <a:cubicBezTo>
                    <a:pt x="1481" y="54"/>
                    <a:pt x="1489" y="76"/>
                    <a:pt x="1504" y="76"/>
                  </a:cubicBezTo>
                  <a:cubicBezTo>
                    <a:pt x="1527" y="76"/>
                    <a:pt x="1542" y="38"/>
                    <a:pt x="1573" y="38"/>
                  </a:cubicBezTo>
                  <a:cubicBezTo>
                    <a:pt x="1588" y="46"/>
                    <a:pt x="1588" y="76"/>
                    <a:pt x="1604" y="92"/>
                  </a:cubicBezTo>
                  <a:cubicBezTo>
                    <a:pt x="1619" y="99"/>
                    <a:pt x="1642" y="99"/>
                    <a:pt x="1657" y="92"/>
                  </a:cubicBezTo>
                  <a:cubicBezTo>
                    <a:pt x="1672" y="84"/>
                    <a:pt x="1665" y="54"/>
                    <a:pt x="1680" y="46"/>
                  </a:cubicBezTo>
                  <a:cubicBezTo>
                    <a:pt x="1695" y="38"/>
                    <a:pt x="1711" y="61"/>
                    <a:pt x="1726" y="61"/>
                  </a:cubicBezTo>
                  <a:cubicBezTo>
                    <a:pt x="1756" y="61"/>
                    <a:pt x="1787" y="38"/>
                    <a:pt x="1810" y="54"/>
                  </a:cubicBezTo>
                  <a:cubicBezTo>
                    <a:pt x="1840" y="69"/>
                    <a:pt x="1840" y="107"/>
                    <a:pt x="1840" y="138"/>
                  </a:cubicBezTo>
                  <a:cubicBezTo>
                    <a:pt x="1848" y="145"/>
                    <a:pt x="1840" y="153"/>
                    <a:pt x="1840" y="161"/>
                  </a:cubicBezTo>
                  <a:cubicBezTo>
                    <a:pt x="1840" y="168"/>
                    <a:pt x="1833" y="176"/>
                    <a:pt x="1840" y="176"/>
                  </a:cubicBezTo>
                  <a:cubicBezTo>
                    <a:pt x="1856" y="176"/>
                    <a:pt x="1871" y="161"/>
                    <a:pt x="1886" y="168"/>
                  </a:cubicBezTo>
                  <a:cubicBezTo>
                    <a:pt x="1917" y="168"/>
                    <a:pt x="1947" y="206"/>
                    <a:pt x="1986" y="206"/>
                  </a:cubicBezTo>
                  <a:cubicBezTo>
                    <a:pt x="2001" y="206"/>
                    <a:pt x="2008" y="176"/>
                    <a:pt x="2031" y="176"/>
                  </a:cubicBezTo>
                  <a:cubicBezTo>
                    <a:pt x="2062" y="176"/>
                    <a:pt x="2092" y="199"/>
                    <a:pt x="2123" y="214"/>
                  </a:cubicBezTo>
                  <a:lnTo>
                    <a:pt x="2123" y="214"/>
                  </a:lnTo>
                  <a:cubicBezTo>
                    <a:pt x="2123" y="245"/>
                    <a:pt x="2108" y="275"/>
                    <a:pt x="2115" y="306"/>
                  </a:cubicBezTo>
                  <a:cubicBezTo>
                    <a:pt x="2115" y="329"/>
                    <a:pt x="2146" y="329"/>
                    <a:pt x="2153" y="344"/>
                  </a:cubicBezTo>
                  <a:cubicBezTo>
                    <a:pt x="2169" y="359"/>
                    <a:pt x="2169" y="382"/>
                    <a:pt x="2169" y="405"/>
                  </a:cubicBezTo>
                  <a:cubicBezTo>
                    <a:pt x="2153" y="443"/>
                    <a:pt x="2123" y="474"/>
                    <a:pt x="2115" y="512"/>
                  </a:cubicBezTo>
                  <a:cubicBezTo>
                    <a:pt x="2115" y="535"/>
                    <a:pt x="2146" y="543"/>
                    <a:pt x="2153" y="558"/>
                  </a:cubicBezTo>
                  <a:cubicBezTo>
                    <a:pt x="2169" y="588"/>
                    <a:pt x="2169" y="626"/>
                    <a:pt x="2192" y="649"/>
                  </a:cubicBezTo>
                  <a:cubicBezTo>
                    <a:pt x="2199" y="665"/>
                    <a:pt x="2215" y="672"/>
                    <a:pt x="2230" y="680"/>
                  </a:cubicBezTo>
                  <a:cubicBezTo>
                    <a:pt x="2230" y="680"/>
                    <a:pt x="2222" y="756"/>
                    <a:pt x="2283" y="779"/>
                  </a:cubicBezTo>
                  <a:cubicBezTo>
                    <a:pt x="2352" y="802"/>
                    <a:pt x="2427" y="802"/>
                    <a:pt x="2481" y="840"/>
                  </a:cubicBezTo>
                  <a:cubicBezTo>
                    <a:pt x="2496" y="848"/>
                    <a:pt x="2466" y="871"/>
                    <a:pt x="2466" y="894"/>
                  </a:cubicBezTo>
                  <a:cubicBezTo>
                    <a:pt x="2458" y="901"/>
                    <a:pt x="2458" y="917"/>
                    <a:pt x="2458" y="932"/>
                  </a:cubicBezTo>
                  <a:cubicBezTo>
                    <a:pt x="2458" y="947"/>
                    <a:pt x="2450" y="978"/>
                    <a:pt x="2466" y="978"/>
                  </a:cubicBezTo>
                  <a:cubicBezTo>
                    <a:pt x="2496" y="985"/>
                    <a:pt x="2534" y="947"/>
                    <a:pt x="2565" y="947"/>
                  </a:cubicBezTo>
                  <a:cubicBezTo>
                    <a:pt x="2580" y="955"/>
                    <a:pt x="2565" y="978"/>
                    <a:pt x="2557" y="985"/>
                  </a:cubicBezTo>
                  <a:cubicBezTo>
                    <a:pt x="2519" y="1016"/>
                    <a:pt x="2458" y="1024"/>
                    <a:pt x="2435" y="1070"/>
                  </a:cubicBezTo>
                  <a:cubicBezTo>
                    <a:pt x="2420" y="1093"/>
                    <a:pt x="2450" y="1123"/>
                    <a:pt x="2458" y="1146"/>
                  </a:cubicBezTo>
                  <a:cubicBezTo>
                    <a:pt x="2458" y="1161"/>
                    <a:pt x="2458" y="1176"/>
                    <a:pt x="2450" y="1176"/>
                  </a:cubicBezTo>
                  <a:cubicBezTo>
                    <a:pt x="2435" y="1192"/>
                    <a:pt x="2404" y="1176"/>
                    <a:pt x="2404" y="1192"/>
                  </a:cubicBezTo>
                  <a:cubicBezTo>
                    <a:pt x="2390" y="1215"/>
                    <a:pt x="2398" y="1245"/>
                    <a:pt x="2420" y="1253"/>
                  </a:cubicBezTo>
                  <a:cubicBezTo>
                    <a:pt x="2458" y="1283"/>
                    <a:pt x="2512" y="1276"/>
                    <a:pt x="2557" y="1291"/>
                  </a:cubicBezTo>
                  <a:lnTo>
                    <a:pt x="2557" y="1291"/>
                  </a:lnTo>
                  <a:cubicBezTo>
                    <a:pt x="2611" y="1375"/>
                    <a:pt x="2611" y="1375"/>
                    <a:pt x="2611" y="1375"/>
                  </a:cubicBezTo>
                  <a:lnTo>
                    <a:pt x="2611" y="1375"/>
                  </a:lnTo>
                  <a:cubicBezTo>
                    <a:pt x="2573" y="1383"/>
                    <a:pt x="2542" y="1413"/>
                    <a:pt x="2496" y="1474"/>
                  </a:cubicBezTo>
                  <a:cubicBezTo>
                    <a:pt x="2481" y="1505"/>
                    <a:pt x="2360" y="1604"/>
                    <a:pt x="2352" y="1620"/>
                  </a:cubicBezTo>
                  <a:lnTo>
                    <a:pt x="2352" y="1620"/>
                  </a:lnTo>
                  <a:cubicBezTo>
                    <a:pt x="2306" y="1642"/>
                    <a:pt x="2322" y="1681"/>
                    <a:pt x="2314" y="1704"/>
                  </a:cubicBezTo>
                  <a:cubicBezTo>
                    <a:pt x="2306" y="1719"/>
                    <a:pt x="2283" y="1726"/>
                    <a:pt x="2276" y="1749"/>
                  </a:cubicBezTo>
                  <a:cubicBezTo>
                    <a:pt x="2261" y="1780"/>
                    <a:pt x="2268" y="1818"/>
                    <a:pt x="2253" y="1841"/>
                  </a:cubicBezTo>
                  <a:cubicBezTo>
                    <a:pt x="2245" y="1856"/>
                    <a:pt x="2230" y="1856"/>
                    <a:pt x="2215" y="1864"/>
                  </a:cubicBezTo>
                  <a:cubicBezTo>
                    <a:pt x="2199" y="1864"/>
                    <a:pt x="2176" y="1841"/>
                    <a:pt x="2161" y="1849"/>
                  </a:cubicBezTo>
                  <a:cubicBezTo>
                    <a:pt x="2146" y="1864"/>
                    <a:pt x="2123" y="1887"/>
                    <a:pt x="2123" y="1910"/>
                  </a:cubicBezTo>
                  <a:cubicBezTo>
                    <a:pt x="2123" y="1925"/>
                    <a:pt x="2153" y="1925"/>
                    <a:pt x="2161" y="1940"/>
                  </a:cubicBezTo>
                  <a:cubicBezTo>
                    <a:pt x="2161" y="1956"/>
                    <a:pt x="2146" y="1979"/>
                    <a:pt x="2161" y="1986"/>
                  </a:cubicBezTo>
                  <a:cubicBezTo>
                    <a:pt x="2192" y="2001"/>
                    <a:pt x="2230" y="1979"/>
                    <a:pt x="2261" y="1994"/>
                  </a:cubicBezTo>
                  <a:cubicBezTo>
                    <a:pt x="2276" y="2001"/>
                    <a:pt x="2291" y="2017"/>
                    <a:pt x="2299" y="2032"/>
                  </a:cubicBezTo>
                  <a:cubicBezTo>
                    <a:pt x="2306" y="2055"/>
                    <a:pt x="2322" y="2085"/>
                    <a:pt x="2306" y="2108"/>
                  </a:cubicBezTo>
                  <a:cubicBezTo>
                    <a:pt x="2299" y="2131"/>
                    <a:pt x="2253" y="2116"/>
                    <a:pt x="2245" y="2139"/>
                  </a:cubicBezTo>
                  <a:cubicBezTo>
                    <a:pt x="2238" y="2147"/>
                    <a:pt x="2261" y="2162"/>
                    <a:pt x="2261" y="2177"/>
                  </a:cubicBezTo>
                  <a:cubicBezTo>
                    <a:pt x="2261" y="2185"/>
                    <a:pt x="2245" y="2185"/>
                    <a:pt x="2238" y="2185"/>
                  </a:cubicBezTo>
                  <a:cubicBezTo>
                    <a:pt x="2222" y="2185"/>
                    <a:pt x="2199" y="2169"/>
                    <a:pt x="2184" y="2169"/>
                  </a:cubicBezTo>
                  <a:cubicBezTo>
                    <a:pt x="2169" y="2177"/>
                    <a:pt x="2146" y="2185"/>
                    <a:pt x="2138" y="2200"/>
                  </a:cubicBezTo>
                  <a:cubicBezTo>
                    <a:pt x="2130" y="2208"/>
                    <a:pt x="2146" y="2238"/>
                    <a:pt x="2130" y="2246"/>
                  </a:cubicBezTo>
                  <a:cubicBezTo>
                    <a:pt x="2115" y="2261"/>
                    <a:pt x="2085" y="2269"/>
                    <a:pt x="2062" y="2269"/>
                  </a:cubicBezTo>
                  <a:cubicBezTo>
                    <a:pt x="2047" y="2269"/>
                    <a:pt x="2031" y="2246"/>
                    <a:pt x="2008" y="2246"/>
                  </a:cubicBezTo>
                  <a:cubicBezTo>
                    <a:pt x="1963" y="2238"/>
                    <a:pt x="1917" y="2254"/>
                    <a:pt x="1871" y="2246"/>
                  </a:cubicBezTo>
                  <a:cubicBezTo>
                    <a:pt x="1863" y="2238"/>
                    <a:pt x="1863" y="2215"/>
                    <a:pt x="1856" y="2208"/>
                  </a:cubicBezTo>
                  <a:cubicBezTo>
                    <a:pt x="1840" y="2208"/>
                    <a:pt x="1825" y="2208"/>
                    <a:pt x="1817" y="2215"/>
                  </a:cubicBezTo>
                  <a:cubicBezTo>
                    <a:pt x="1802" y="2231"/>
                    <a:pt x="1817" y="2254"/>
                    <a:pt x="1802" y="2269"/>
                  </a:cubicBezTo>
                  <a:cubicBezTo>
                    <a:pt x="1779" y="2284"/>
                    <a:pt x="1749" y="2276"/>
                    <a:pt x="1718" y="2284"/>
                  </a:cubicBezTo>
                  <a:lnTo>
                    <a:pt x="1718" y="2284"/>
                  </a:lnTo>
                  <a:cubicBezTo>
                    <a:pt x="1718" y="2261"/>
                    <a:pt x="1695" y="2231"/>
                    <a:pt x="1711" y="2208"/>
                  </a:cubicBezTo>
                  <a:cubicBezTo>
                    <a:pt x="1718" y="2185"/>
                    <a:pt x="1764" y="2192"/>
                    <a:pt x="1779" y="2169"/>
                  </a:cubicBezTo>
                  <a:cubicBezTo>
                    <a:pt x="1794" y="2154"/>
                    <a:pt x="1817" y="2131"/>
                    <a:pt x="1810" y="2108"/>
                  </a:cubicBezTo>
                  <a:cubicBezTo>
                    <a:pt x="1810" y="2085"/>
                    <a:pt x="1779" y="2085"/>
                    <a:pt x="1756" y="2085"/>
                  </a:cubicBezTo>
                  <a:cubicBezTo>
                    <a:pt x="1741" y="2085"/>
                    <a:pt x="1741" y="2108"/>
                    <a:pt x="1726" y="2108"/>
                  </a:cubicBezTo>
                  <a:cubicBezTo>
                    <a:pt x="1711" y="2108"/>
                    <a:pt x="1695" y="2101"/>
                    <a:pt x="1688" y="2101"/>
                  </a:cubicBezTo>
                  <a:cubicBezTo>
                    <a:pt x="1672" y="2108"/>
                    <a:pt x="1672" y="2131"/>
                    <a:pt x="1657" y="2131"/>
                  </a:cubicBezTo>
                  <a:cubicBezTo>
                    <a:pt x="1626" y="2131"/>
                    <a:pt x="1596" y="2131"/>
                    <a:pt x="1565" y="2116"/>
                  </a:cubicBezTo>
                  <a:cubicBezTo>
                    <a:pt x="1550" y="2108"/>
                    <a:pt x="1550" y="2085"/>
                    <a:pt x="1535" y="2070"/>
                  </a:cubicBezTo>
                  <a:cubicBezTo>
                    <a:pt x="1527" y="2062"/>
                    <a:pt x="1519" y="2055"/>
                    <a:pt x="1512" y="2062"/>
                  </a:cubicBezTo>
                  <a:cubicBezTo>
                    <a:pt x="1474" y="2070"/>
                    <a:pt x="1443" y="2093"/>
                    <a:pt x="1405" y="2108"/>
                  </a:cubicBezTo>
                  <a:lnTo>
                    <a:pt x="1405" y="2108"/>
                  </a:lnTo>
                  <a:cubicBezTo>
                    <a:pt x="1397" y="2085"/>
                    <a:pt x="1405" y="2047"/>
                    <a:pt x="1382" y="2024"/>
                  </a:cubicBezTo>
                  <a:cubicBezTo>
                    <a:pt x="1374" y="2017"/>
                    <a:pt x="1359" y="2055"/>
                    <a:pt x="1344" y="2047"/>
                  </a:cubicBezTo>
                  <a:cubicBezTo>
                    <a:pt x="1329" y="2047"/>
                    <a:pt x="1329" y="2017"/>
                    <a:pt x="1313" y="2009"/>
                  </a:cubicBezTo>
                  <a:cubicBezTo>
                    <a:pt x="1290" y="2001"/>
                    <a:pt x="1267" y="2024"/>
                    <a:pt x="1244" y="2009"/>
                  </a:cubicBezTo>
                  <a:cubicBezTo>
                    <a:pt x="1206" y="1979"/>
                    <a:pt x="1191" y="1917"/>
                    <a:pt x="1145" y="1879"/>
                  </a:cubicBezTo>
                  <a:cubicBezTo>
                    <a:pt x="1130" y="1872"/>
                    <a:pt x="1100" y="1887"/>
                    <a:pt x="1077" y="1887"/>
                  </a:cubicBezTo>
                  <a:cubicBezTo>
                    <a:pt x="1054" y="1879"/>
                    <a:pt x="1046" y="1849"/>
                    <a:pt x="1031" y="1849"/>
                  </a:cubicBezTo>
                  <a:cubicBezTo>
                    <a:pt x="1008" y="1849"/>
                    <a:pt x="1000" y="1879"/>
                    <a:pt x="985" y="1872"/>
                  </a:cubicBezTo>
                  <a:cubicBezTo>
                    <a:pt x="931" y="1856"/>
                    <a:pt x="886" y="1826"/>
                    <a:pt x="840" y="1787"/>
                  </a:cubicBezTo>
                  <a:cubicBezTo>
                    <a:pt x="817" y="1772"/>
                    <a:pt x="794" y="1757"/>
                    <a:pt x="779" y="1734"/>
                  </a:cubicBezTo>
                  <a:cubicBezTo>
                    <a:pt x="771" y="1719"/>
                    <a:pt x="802" y="1711"/>
                    <a:pt x="802" y="1696"/>
                  </a:cubicBezTo>
                  <a:cubicBezTo>
                    <a:pt x="802" y="1681"/>
                    <a:pt x="771" y="1673"/>
                    <a:pt x="771" y="1658"/>
                  </a:cubicBezTo>
                  <a:cubicBezTo>
                    <a:pt x="763" y="1635"/>
                    <a:pt x="756" y="1604"/>
                    <a:pt x="771" y="1581"/>
                  </a:cubicBezTo>
                  <a:cubicBezTo>
                    <a:pt x="786" y="1566"/>
                    <a:pt x="832" y="1597"/>
                    <a:pt x="840" y="1574"/>
                  </a:cubicBezTo>
                  <a:cubicBezTo>
                    <a:pt x="863" y="1505"/>
                    <a:pt x="817" y="1436"/>
                    <a:pt x="840" y="1368"/>
                  </a:cubicBezTo>
                  <a:cubicBezTo>
                    <a:pt x="847" y="1345"/>
                    <a:pt x="878" y="1406"/>
                    <a:pt x="901" y="1406"/>
                  </a:cubicBezTo>
                  <a:cubicBezTo>
                    <a:pt x="916" y="1406"/>
                    <a:pt x="916" y="1375"/>
                    <a:pt x="939" y="1368"/>
                  </a:cubicBezTo>
                  <a:cubicBezTo>
                    <a:pt x="947" y="1360"/>
                    <a:pt x="977" y="1368"/>
                    <a:pt x="985" y="1352"/>
                  </a:cubicBezTo>
                  <a:cubicBezTo>
                    <a:pt x="992" y="1329"/>
                    <a:pt x="985" y="1291"/>
                    <a:pt x="977" y="1268"/>
                  </a:cubicBezTo>
                  <a:cubicBezTo>
                    <a:pt x="962" y="1245"/>
                    <a:pt x="939" y="1222"/>
                    <a:pt x="916" y="1222"/>
                  </a:cubicBezTo>
                  <a:cubicBezTo>
                    <a:pt x="832" y="1237"/>
                    <a:pt x="763" y="1329"/>
                    <a:pt x="679" y="1322"/>
                  </a:cubicBezTo>
                  <a:cubicBezTo>
                    <a:pt x="641" y="1314"/>
                    <a:pt x="687" y="1237"/>
                    <a:pt x="672" y="1199"/>
                  </a:cubicBezTo>
                  <a:cubicBezTo>
                    <a:pt x="664" y="1176"/>
                    <a:pt x="641" y="1161"/>
                    <a:pt x="626" y="1146"/>
                  </a:cubicBezTo>
                  <a:cubicBezTo>
                    <a:pt x="611" y="1131"/>
                    <a:pt x="595" y="1115"/>
                    <a:pt x="580" y="1123"/>
                  </a:cubicBezTo>
                  <a:cubicBezTo>
                    <a:pt x="565" y="1123"/>
                    <a:pt x="565" y="1146"/>
                    <a:pt x="550" y="1154"/>
                  </a:cubicBezTo>
                  <a:cubicBezTo>
                    <a:pt x="496" y="1176"/>
                    <a:pt x="450" y="1192"/>
                    <a:pt x="389" y="1207"/>
                  </a:cubicBezTo>
                  <a:cubicBezTo>
                    <a:pt x="381" y="1207"/>
                    <a:pt x="374" y="1184"/>
                    <a:pt x="366" y="1176"/>
                  </a:cubicBezTo>
                  <a:cubicBezTo>
                    <a:pt x="343" y="1176"/>
                    <a:pt x="320" y="1176"/>
                    <a:pt x="313" y="1192"/>
                  </a:cubicBezTo>
                  <a:cubicBezTo>
                    <a:pt x="305" y="1207"/>
                    <a:pt x="343" y="1230"/>
                    <a:pt x="328" y="1237"/>
                  </a:cubicBezTo>
                  <a:cubicBezTo>
                    <a:pt x="297" y="1253"/>
                    <a:pt x="259" y="1230"/>
                    <a:pt x="229" y="1237"/>
                  </a:cubicBezTo>
                  <a:cubicBezTo>
                    <a:pt x="213" y="1245"/>
                    <a:pt x="198" y="1253"/>
                    <a:pt x="183" y="1268"/>
                  </a:cubicBezTo>
                  <a:cubicBezTo>
                    <a:pt x="175" y="1276"/>
                    <a:pt x="183" y="1291"/>
                    <a:pt x="175" y="1306"/>
                  </a:cubicBezTo>
                  <a:cubicBezTo>
                    <a:pt x="168" y="1314"/>
                    <a:pt x="152" y="1306"/>
                    <a:pt x="137" y="1306"/>
                  </a:cubicBezTo>
                  <a:lnTo>
                    <a:pt x="137" y="1306"/>
                  </a:lnTo>
                  <a:cubicBezTo>
                    <a:pt x="114" y="1299"/>
                    <a:pt x="76" y="1299"/>
                    <a:pt x="76" y="1268"/>
                  </a:cubicBezTo>
                  <a:cubicBezTo>
                    <a:pt x="68" y="1230"/>
                    <a:pt x="129" y="1199"/>
                    <a:pt x="122" y="1154"/>
                  </a:cubicBezTo>
                  <a:cubicBezTo>
                    <a:pt x="122" y="1131"/>
                    <a:pt x="76" y="1138"/>
                    <a:pt x="61" y="1115"/>
                  </a:cubicBezTo>
                  <a:cubicBezTo>
                    <a:pt x="53" y="1108"/>
                    <a:pt x="53" y="1093"/>
                    <a:pt x="68" y="1085"/>
                  </a:cubicBezTo>
                  <a:cubicBezTo>
                    <a:pt x="114" y="1070"/>
                    <a:pt x="160" y="1054"/>
                    <a:pt x="213" y="1039"/>
                  </a:cubicBezTo>
                  <a:cubicBezTo>
                    <a:pt x="236" y="1039"/>
                    <a:pt x="282" y="1070"/>
                    <a:pt x="282" y="1039"/>
                  </a:cubicBezTo>
                  <a:cubicBezTo>
                    <a:pt x="290" y="1008"/>
                    <a:pt x="252" y="978"/>
                    <a:pt x="229" y="955"/>
                  </a:cubicBezTo>
                  <a:cubicBezTo>
                    <a:pt x="213" y="940"/>
                    <a:pt x="191" y="932"/>
                    <a:pt x="175" y="917"/>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54" name="Freeform 142">
              <a:extLst>
                <a:ext uri="{FF2B5EF4-FFF2-40B4-BE49-F238E27FC236}">
                  <a16:creationId xmlns:a16="http://schemas.microsoft.com/office/drawing/2014/main" id="{AA23209A-5992-4862-A3A8-7173F0C51941}"/>
                </a:ext>
              </a:extLst>
            </p:cNvPr>
            <p:cNvSpPr>
              <a:spLocks noChangeArrowheads="1"/>
            </p:cNvSpPr>
            <p:nvPr/>
          </p:nvSpPr>
          <p:spPr bwMode="auto">
            <a:xfrm>
              <a:off x="5843208" y="4219576"/>
              <a:ext cx="682581" cy="461963"/>
            </a:xfrm>
            <a:custGeom>
              <a:avLst/>
              <a:gdLst>
                <a:gd name="T0" fmla="*/ 0 w 1894"/>
                <a:gd name="T1" fmla="*/ 1085 h 1284"/>
                <a:gd name="T2" fmla="*/ 0 w 1894"/>
                <a:gd name="T3" fmla="*/ 1085 h 1284"/>
                <a:gd name="T4" fmla="*/ 38 w 1894"/>
                <a:gd name="T5" fmla="*/ 1016 h 1284"/>
                <a:gd name="T6" fmla="*/ 161 w 1894"/>
                <a:gd name="T7" fmla="*/ 1008 h 1284"/>
                <a:gd name="T8" fmla="*/ 122 w 1894"/>
                <a:gd name="T9" fmla="*/ 970 h 1284"/>
                <a:gd name="T10" fmla="*/ 168 w 1894"/>
                <a:gd name="T11" fmla="*/ 932 h 1284"/>
                <a:gd name="T12" fmla="*/ 168 w 1894"/>
                <a:gd name="T13" fmla="*/ 932 h 1284"/>
                <a:gd name="T14" fmla="*/ 252 w 1894"/>
                <a:gd name="T15" fmla="*/ 917 h 1284"/>
                <a:gd name="T16" fmla="*/ 267 w 1894"/>
                <a:gd name="T17" fmla="*/ 863 h 1284"/>
                <a:gd name="T18" fmla="*/ 306 w 1894"/>
                <a:gd name="T19" fmla="*/ 856 h 1284"/>
                <a:gd name="T20" fmla="*/ 321 w 1894"/>
                <a:gd name="T21" fmla="*/ 894 h 1284"/>
                <a:gd name="T22" fmla="*/ 458 w 1894"/>
                <a:gd name="T23" fmla="*/ 894 h 1284"/>
                <a:gd name="T24" fmla="*/ 512 w 1894"/>
                <a:gd name="T25" fmla="*/ 917 h 1284"/>
                <a:gd name="T26" fmla="*/ 580 w 1894"/>
                <a:gd name="T27" fmla="*/ 894 h 1284"/>
                <a:gd name="T28" fmla="*/ 588 w 1894"/>
                <a:gd name="T29" fmla="*/ 848 h 1284"/>
                <a:gd name="T30" fmla="*/ 634 w 1894"/>
                <a:gd name="T31" fmla="*/ 817 h 1284"/>
                <a:gd name="T32" fmla="*/ 688 w 1894"/>
                <a:gd name="T33" fmla="*/ 833 h 1284"/>
                <a:gd name="T34" fmla="*/ 711 w 1894"/>
                <a:gd name="T35" fmla="*/ 825 h 1284"/>
                <a:gd name="T36" fmla="*/ 695 w 1894"/>
                <a:gd name="T37" fmla="*/ 787 h 1284"/>
                <a:gd name="T38" fmla="*/ 756 w 1894"/>
                <a:gd name="T39" fmla="*/ 756 h 1284"/>
                <a:gd name="T40" fmla="*/ 749 w 1894"/>
                <a:gd name="T41" fmla="*/ 680 h 1284"/>
                <a:gd name="T42" fmla="*/ 711 w 1894"/>
                <a:gd name="T43" fmla="*/ 642 h 1284"/>
                <a:gd name="T44" fmla="*/ 611 w 1894"/>
                <a:gd name="T45" fmla="*/ 634 h 1284"/>
                <a:gd name="T46" fmla="*/ 611 w 1894"/>
                <a:gd name="T47" fmla="*/ 588 h 1284"/>
                <a:gd name="T48" fmla="*/ 573 w 1894"/>
                <a:gd name="T49" fmla="*/ 558 h 1284"/>
                <a:gd name="T50" fmla="*/ 611 w 1894"/>
                <a:gd name="T51" fmla="*/ 497 h 1284"/>
                <a:gd name="T52" fmla="*/ 665 w 1894"/>
                <a:gd name="T53" fmla="*/ 512 h 1284"/>
                <a:gd name="T54" fmla="*/ 703 w 1894"/>
                <a:gd name="T55" fmla="*/ 489 h 1284"/>
                <a:gd name="T56" fmla="*/ 726 w 1894"/>
                <a:gd name="T57" fmla="*/ 397 h 1284"/>
                <a:gd name="T58" fmla="*/ 764 w 1894"/>
                <a:gd name="T59" fmla="*/ 352 h 1284"/>
                <a:gd name="T60" fmla="*/ 802 w 1894"/>
                <a:gd name="T61" fmla="*/ 268 h 1284"/>
                <a:gd name="T62" fmla="*/ 802 w 1894"/>
                <a:gd name="T63" fmla="*/ 268 h 1284"/>
                <a:gd name="T64" fmla="*/ 1359 w 1894"/>
                <a:gd name="T65" fmla="*/ 23 h 1284"/>
                <a:gd name="T66" fmla="*/ 1473 w 1894"/>
                <a:gd name="T67" fmla="*/ 145 h 1284"/>
                <a:gd name="T68" fmla="*/ 1603 w 1894"/>
                <a:gd name="T69" fmla="*/ 352 h 1284"/>
                <a:gd name="T70" fmla="*/ 1786 w 1894"/>
                <a:gd name="T71" fmla="*/ 550 h 1284"/>
                <a:gd name="T72" fmla="*/ 1672 w 1894"/>
                <a:gd name="T73" fmla="*/ 649 h 1284"/>
                <a:gd name="T74" fmla="*/ 1458 w 1894"/>
                <a:gd name="T75" fmla="*/ 764 h 1284"/>
                <a:gd name="T76" fmla="*/ 1305 w 1894"/>
                <a:gd name="T77" fmla="*/ 703 h 1284"/>
                <a:gd name="T78" fmla="*/ 1046 w 1894"/>
                <a:gd name="T79" fmla="*/ 871 h 1284"/>
                <a:gd name="T80" fmla="*/ 946 w 1894"/>
                <a:gd name="T81" fmla="*/ 963 h 1284"/>
                <a:gd name="T82" fmla="*/ 900 w 1894"/>
                <a:gd name="T83" fmla="*/ 1108 h 1284"/>
                <a:gd name="T84" fmla="*/ 787 w 1894"/>
                <a:gd name="T85" fmla="*/ 1138 h 1284"/>
                <a:gd name="T86" fmla="*/ 603 w 1894"/>
                <a:gd name="T87" fmla="*/ 1199 h 1284"/>
                <a:gd name="T88" fmla="*/ 519 w 1894"/>
                <a:gd name="T89" fmla="*/ 1238 h 1284"/>
                <a:gd name="T90" fmla="*/ 390 w 1894"/>
                <a:gd name="T91" fmla="*/ 1199 h 1284"/>
                <a:gd name="T92" fmla="*/ 214 w 1894"/>
                <a:gd name="T93" fmla="*/ 1146 h 1284"/>
                <a:gd name="T94" fmla="*/ 46 w 1894"/>
                <a:gd name="T95" fmla="*/ 1161 h 1284"/>
                <a:gd name="T96" fmla="*/ 46 w 1894"/>
                <a:gd name="T97" fmla="*/ 1161 h 1284"/>
                <a:gd name="T98" fmla="*/ 0 w 1894"/>
                <a:gd name="T99" fmla="*/ 1085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94" h="1284">
                  <a:moveTo>
                    <a:pt x="0" y="1085"/>
                  </a:moveTo>
                  <a:lnTo>
                    <a:pt x="0" y="1085"/>
                  </a:lnTo>
                  <a:cubicBezTo>
                    <a:pt x="15" y="1062"/>
                    <a:pt x="15" y="1024"/>
                    <a:pt x="38" y="1016"/>
                  </a:cubicBezTo>
                  <a:cubicBezTo>
                    <a:pt x="76" y="993"/>
                    <a:pt x="130" y="1024"/>
                    <a:pt x="161" y="1008"/>
                  </a:cubicBezTo>
                  <a:cubicBezTo>
                    <a:pt x="176" y="1001"/>
                    <a:pt x="122" y="993"/>
                    <a:pt x="122" y="970"/>
                  </a:cubicBezTo>
                  <a:cubicBezTo>
                    <a:pt x="122" y="955"/>
                    <a:pt x="153" y="947"/>
                    <a:pt x="168" y="932"/>
                  </a:cubicBezTo>
                  <a:lnTo>
                    <a:pt x="168" y="932"/>
                  </a:lnTo>
                  <a:cubicBezTo>
                    <a:pt x="199" y="924"/>
                    <a:pt x="229" y="932"/>
                    <a:pt x="252" y="917"/>
                  </a:cubicBezTo>
                  <a:cubicBezTo>
                    <a:pt x="267" y="902"/>
                    <a:pt x="252" y="879"/>
                    <a:pt x="267" y="863"/>
                  </a:cubicBezTo>
                  <a:cubicBezTo>
                    <a:pt x="275" y="856"/>
                    <a:pt x="290" y="856"/>
                    <a:pt x="306" y="856"/>
                  </a:cubicBezTo>
                  <a:cubicBezTo>
                    <a:pt x="313" y="863"/>
                    <a:pt x="313" y="886"/>
                    <a:pt x="321" y="894"/>
                  </a:cubicBezTo>
                  <a:cubicBezTo>
                    <a:pt x="367" y="902"/>
                    <a:pt x="413" y="886"/>
                    <a:pt x="458" y="894"/>
                  </a:cubicBezTo>
                  <a:cubicBezTo>
                    <a:pt x="481" y="894"/>
                    <a:pt x="497" y="917"/>
                    <a:pt x="512" y="917"/>
                  </a:cubicBezTo>
                  <a:cubicBezTo>
                    <a:pt x="535" y="917"/>
                    <a:pt x="565" y="909"/>
                    <a:pt x="580" y="894"/>
                  </a:cubicBezTo>
                  <a:cubicBezTo>
                    <a:pt x="596" y="886"/>
                    <a:pt x="580" y="856"/>
                    <a:pt x="588" y="848"/>
                  </a:cubicBezTo>
                  <a:cubicBezTo>
                    <a:pt x="596" y="833"/>
                    <a:pt x="619" y="825"/>
                    <a:pt x="634" y="817"/>
                  </a:cubicBezTo>
                  <a:cubicBezTo>
                    <a:pt x="649" y="817"/>
                    <a:pt x="672" y="833"/>
                    <a:pt x="688" y="833"/>
                  </a:cubicBezTo>
                  <a:cubicBezTo>
                    <a:pt x="695" y="833"/>
                    <a:pt x="711" y="833"/>
                    <a:pt x="711" y="825"/>
                  </a:cubicBezTo>
                  <a:cubicBezTo>
                    <a:pt x="711" y="810"/>
                    <a:pt x="688" y="795"/>
                    <a:pt x="695" y="787"/>
                  </a:cubicBezTo>
                  <a:cubicBezTo>
                    <a:pt x="703" y="764"/>
                    <a:pt x="749" y="779"/>
                    <a:pt x="756" y="756"/>
                  </a:cubicBezTo>
                  <a:cubicBezTo>
                    <a:pt x="772" y="733"/>
                    <a:pt x="756" y="703"/>
                    <a:pt x="749" y="680"/>
                  </a:cubicBezTo>
                  <a:cubicBezTo>
                    <a:pt x="741" y="665"/>
                    <a:pt x="726" y="649"/>
                    <a:pt x="711" y="642"/>
                  </a:cubicBezTo>
                  <a:cubicBezTo>
                    <a:pt x="680" y="627"/>
                    <a:pt x="642" y="649"/>
                    <a:pt x="611" y="634"/>
                  </a:cubicBezTo>
                  <a:cubicBezTo>
                    <a:pt x="596" y="627"/>
                    <a:pt x="611" y="604"/>
                    <a:pt x="611" y="588"/>
                  </a:cubicBezTo>
                  <a:cubicBezTo>
                    <a:pt x="603" y="573"/>
                    <a:pt x="573" y="573"/>
                    <a:pt x="573" y="558"/>
                  </a:cubicBezTo>
                  <a:cubicBezTo>
                    <a:pt x="573" y="535"/>
                    <a:pt x="596" y="512"/>
                    <a:pt x="611" y="497"/>
                  </a:cubicBezTo>
                  <a:cubicBezTo>
                    <a:pt x="626" y="489"/>
                    <a:pt x="649" y="512"/>
                    <a:pt x="665" y="512"/>
                  </a:cubicBezTo>
                  <a:cubicBezTo>
                    <a:pt x="680" y="504"/>
                    <a:pt x="695" y="504"/>
                    <a:pt x="703" y="489"/>
                  </a:cubicBezTo>
                  <a:cubicBezTo>
                    <a:pt x="718" y="466"/>
                    <a:pt x="711" y="428"/>
                    <a:pt x="726" y="397"/>
                  </a:cubicBezTo>
                  <a:cubicBezTo>
                    <a:pt x="733" y="374"/>
                    <a:pt x="756" y="367"/>
                    <a:pt x="764" y="352"/>
                  </a:cubicBezTo>
                  <a:cubicBezTo>
                    <a:pt x="772" y="329"/>
                    <a:pt x="756" y="290"/>
                    <a:pt x="802" y="268"/>
                  </a:cubicBezTo>
                  <a:lnTo>
                    <a:pt x="802" y="268"/>
                  </a:lnTo>
                  <a:cubicBezTo>
                    <a:pt x="992" y="268"/>
                    <a:pt x="1175" y="23"/>
                    <a:pt x="1359" y="23"/>
                  </a:cubicBezTo>
                  <a:cubicBezTo>
                    <a:pt x="1481" y="23"/>
                    <a:pt x="1488" y="0"/>
                    <a:pt x="1473" y="145"/>
                  </a:cubicBezTo>
                  <a:cubicBezTo>
                    <a:pt x="1466" y="252"/>
                    <a:pt x="1481" y="344"/>
                    <a:pt x="1603" y="352"/>
                  </a:cubicBezTo>
                  <a:cubicBezTo>
                    <a:pt x="1664" y="367"/>
                    <a:pt x="1893" y="497"/>
                    <a:pt x="1786" y="550"/>
                  </a:cubicBezTo>
                  <a:cubicBezTo>
                    <a:pt x="1748" y="565"/>
                    <a:pt x="1710" y="627"/>
                    <a:pt x="1672" y="649"/>
                  </a:cubicBezTo>
                  <a:cubicBezTo>
                    <a:pt x="1634" y="688"/>
                    <a:pt x="1504" y="756"/>
                    <a:pt x="1458" y="764"/>
                  </a:cubicBezTo>
                  <a:cubicBezTo>
                    <a:pt x="1359" y="772"/>
                    <a:pt x="1374" y="733"/>
                    <a:pt x="1305" y="703"/>
                  </a:cubicBezTo>
                  <a:cubicBezTo>
                    <a:pt x="1252" y="680"/>
                    <a:pt x="1091" y="840"/>
                    <a:pt x="1046" y="871"/>
                  </a:cubicBezTo>
                  <a:cubicBezTo>
                    <a:pt x="1015" y="894"/>
                    <a:pt x="962" y="932"/>
                    <a:pt x="946" y="963"/>
                  </a:cubicBezTo>
                  <a:cubicBezTo>
                    <a:pt x="923" y="1016"/>
                    <a:pt x="954" y="1062"/>
                    <a:pt x="900" y="1108"/>
                  </a:cubicBezTo>
                  <a:cubicBezTo>
                    <a:pt x="877" y="1138"/>
                    <a:pt x="825" y="1154"/>
                    <a:pt x="787" y="1138"/>
                  </a:cubicBezTo>
                  <a:cubicBezTo>
                    <a:pt x="741" y="1123"/>
                    <a:pt x="642" y="1177"/>
                    <a:pt x="603" y="1199"/>
                  </a:cubicBezTo>
                  <a:cubicBezTo>
                    <a:pt x="565" y="1207"/>
                    <a:pt x="588" y="1283"/>
                    <a:pt x="519" y="1238"/>
                  </a:cubicBezTo>
                  <a:cubicBezTo>
                    <a:pt x="489" y="1215"/>
                    <a:pt x="428" y="1199"/>
                    <a:pt x="390" y="1199"/>
                  </a:cubicBezTo>
                  <a:cubicBezTo>
                    <a:pt x="321" y="1192"/>
                    <a:pt x="290" y="1146"/>
                    <a:pt x="214" y="1146"/>
                  </a:cubicBezTo>
                  <a:cubicBezTo>
                    <a:pt x="161" y="1146"/>
                    <a:pt x="99" y="1161"/>
                    <a:pt x="46" y="1161"/>
                  </a:cubicBezTo>
                  <a:lnTo>
                    <a:pt x="46" y="1161"/>
                  </a:lnTo>
                  <a:cubicBezTo>
                    <a:pt x="0" y="1085"/>
                    <a:pt x="0" y="1085"/>
                    <a:pt x="0" y="1085"/>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55" name="Freeform 143">
              <a:extLst>
                <a:ext uri="{FF2B5EF4-FFF2-40B4-BE49-F238E27FC236}">
                  <a16:creationId xmlns:a16="http://schemas.microsoft.com/office/drawing/2014/main" id="{70CDA6AE-FF4A-4D8D-AB2E-3156DD536909}"/>
                </a:ext>
              </a:extLst>
            </p:cNvPr>
            <p:cNvSpPr>
              <a:spLocks noChangeArrowheads="1"/>
            </p:cNvSpPr>
            <p:nvPr/>
          </p:nvSpPr>
          <p:spPr bwMode="auto">
            <a:xfrm>
              <a:off x="5765424" y="4471988"/>
              <a:ext cx="173027" cy="138112"/>
            </a:xfrm>
            <a:custGeom>
              <a:avLst/>
              <a:gdLst>
                <a:gd name="T0" fmla="*/ 214 w 482"/>
                <a:gd name="T1" fmla="*/ 382 h 383"/>
                <a:gd name="T2" fmla="*/ 214 w 482"/>
                <a:gd name="T3" fmla="*/ 382 h 383"/>
                <a:gd name="T4" fmla="*/ 252 w 482"/>
                <a:gd name="T5" fmla="*/ 313 h 383"/>
                <a:gd name="T6" fmla="*/ 375 w 482"/>
                <a:gd name="T7" fmla="*/ 305 h 383"/>
                <a:gd name="T8" fmla="*/ 336 w 482"/>
                <a:gd name="T9" fmla="*/ 267 h 383"/>
                <a:gd name="T10" fmla="*/ 382 w 482"/>
                <a:gd name="T11" fmla="*/ 229 h 383"/>
                <a:gd name="T12" fmla="*/ 382 w 482"/>
                <a:gd name="T13" fmla="*/ 229 h 383"/>
                <a:gd name="T14" fmla="*/ 375 w 482"/>
                <a:gd name="T15" fmla="*/ 153 h 383"/>
                <a:gd name="T16" fmla="*/ 443 w 482"/>
                <a:gd name="T17" fmla="*/ 114 h 383"/>
                <a:gd name="T18" fmla="*/ 474 w 482"/>
                <a:gd name="T19" fmla="*/ 53 h 383"/>
                <a:gd name="T20" fmla="*/ 420 w 482"/>
                <a:gd name="T21" fmla="*/ 30 h 383"/>
                <a:gd name="T22" fmla="*/ 390 w 482"/>
                <a:gd name="T23" fmla="*/ 53 h 383"/>
                <a:gd name="T24" fmla="*/ 352 w 482"/>
                <a:gd name="T25" fmla="*/ 46 h 383"/>
                <a:gd name="T26" fmla="*/ 321 w 482"/>
                <a:gd name="T27" fmla="*/ 76 h 383"/>
                <a:gd name="T28" fmla="*/ 229 w 482"/>
                <a:gd name="T29" fmla="*/ 61 h 383"/>
                <a:gd name="T30" fmla="*/ 199 w 482"/>
                <a:gd name="T31" fmla="*/ 15 h 383"/>
                <a:gd name="T32" fmla="*/ 176 w 482"/>
                <a:gd name="T33" fmla="*/ 7 h 383"/>
                <a:gd name="T34" fmla="*/ 69 w 482"/>
                <a:gd name="T35" fmla="*/ 53 h 383"/>
                <a:gd name="T36" fmla="*/ 69 w 482"/>
                <a:gd name="T37" fmla="*/ 53 h 383"/>
                <a:gd name="T38" fmla="*/ 31 w 482"/>
                <a:gd name="T39" fmla="*/ 92 h 383"/>
                <a:gd name="T40" fmla="*/ 31 w 482"/>
                <a:gd name="T41" fmla="*/ 176 h 383"/>
                <a:gd name="T42" fmla="*/ 31 w 482"/>
                <a:gd name="T43" fmla="*/ 214 h 383"/>
                <a:gd name="T44" fmla="*/ 0 w 482"/>
                <a:gd name="T45" fmla="*/ 229 h 383"/>
                <a:gd name="T46" fmla="*/ 16 w 482"/>
                <a:gd name="T47" fmla="*/ 267 h 383"/>
                <a:gd name="T48" fmla="*/ 107 w 482"/>
                <a:gd name="T49" fmla="*/ 305 h 383"/>
                <a:gd name="T50" fmla="*/ 107 w 482"/>
                <a:gd name="T51" fmla="*/ 305 h 383"/>
                <a:gd name="T52" fmla="*/ 214 w 482"/>
                <a:gd name="T53" fmla="*/ 38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2" h="383">
                  <a:moveTo>
                    <a:pt x="214" y="382"/>
                  </a:moveTo>
                  <a:lnTo>
                    <a:pt x="214" y="382"/>
                  </a:lnTo>
                  <a:cubicBezTo>
                    <a:pt x="229" y="359"/>
                    <a:pt x="229" y="321"/>
                    <a:pt x="252" y="313"/>
                  </a:cubicBezTo>
                  <a:cubicBezTo>
                    <a:pt x="290" y="290"/>
                    <a:pt x="344" y="321"/>
                    <a:pt x="375" y="305"/>
                  </a:cubicBezTo>
                  <a:cubicBezTo>
                    <a:pt x="390" y="298"/>
                    <a:pt x="336" y="290"/>
                    <a:pt x="336" y="267"/>
                  </a:cubicBezTo>
                  <a:cubicBezTo>
                    <a:pt x="336" y="252"/>
                    <a:pt x="367" y="244"/>
                    <a:pt x="382" y="229"/>
                  </a:cubicBezTo>
                  <a:lnTo>
                    <a:pt x="382" y="229"/>
                  </a:lnTo>
                  <a:cubicBezTo>
                    <a:pt x="382" y="206"/>
                    <a:pt x="359" y="176"/>
                    <a:pt x="375" y="153"/>
                  </a:cubicBezTo>
                  <a:cubicBezTo>
                    <a:pt x="382" y="130"/>
                    <a:pt x="428" y="137"/>
                    <a:pt x="443" y="114"/>
                  </a:cubicBezTo>
                  <a:cubicBezTo>
                    <a:pt x="458" y="99"/>
                    <a:pt x="481" y="76"/>
                    <a:pt x="474" y="53"/>
                  </a:cubicBezTo>
                  <a:cubicBezTo>
                    <a:pt x="474" y="30"/>
                    <a:pt x="443" y="30"/>
                    <a:pt x="420" y="30"/>
                  </a:cubicBezTo>
                  <a:cubicBezTo>
                    <a:pt x="405" y="30"/>
                    <a:pt x="405" y="53"/>
                    <a:pt x="390" y="53"/>
                  </a:cubicBezTo>
                  <a:cubicBezTo>
                    <a:pt x="375" y="53"/>
                    <a:pt x="359" y="46"/>
                    <a:pt x="352" y="46"/>
                  </a:cubicBezTo>
                  <a:cubicBezTo>
                    <a:pt x="336" y="53"/>
                    <a:pt x="336" y="76"/>
                    <a:pt x="321" y="76"/>
                  </a:cubicBezTo>
                  <a:cubicBezTo>
                    <a:pt x="290" y="76"/>
                    <a:pt x="260" y="76"/>
                    <a:pt x="229" y="61"/>
                  </a:cubicBezTo>
                  <a:cubicBezTo>
                    <a:pt x="214" y="53"/>
                    <a:pt x="214" y="30"/>
                    <a:pt x="199" y="15"/>
                  </a:cubicBezTo>
                  <a:cubicBezTo>
                    <a:pt x="191" y="7"/>
                    <a:pt x="183" y="0"/>
                    <a:pt x="176" y="7"/>
                  </a:cubicBezTo>
                  <a:cubicBezTo>
                    <a:pt x="138" y="15"/>
                    <a:pt x="107" y="38"/>
                    <a:pt x="69" y="53"/>
                  </a:cubicBezTo>
                  <a:lnTo>
                    <a:pt x="69" y="53"/>
                  </a:lnTo>
                  <a:cubicBezTo>
                    <a:pt x="61" y="69"/>
                    <a:pt x="38" y="76"/>
                    <a:pt x="31" y="92"/>
                  </a:cubicBezTo>
                  <a:cubicBezTo>
                    <a:pt x="23" y="122"/>
                    <a:pt x="31" y="145"/>
                    <a:pt x="31" y="176"/>
                  </a:cubicBezTo>
                  <a:cubicBezTo>
                    <a:pt x="31" y="191"/>
                    <a:pt x="31" y="206"/>
                    <a:pt x="31" y="214"/>
                  </a:cubicBezTo>
                  <a:cubicBezTo>
                    <a:pt x="23" y="229"/>
                    <a:pt x="8" y="221"/>
                    <a:pt x="0" y="229"/>
                  </a:cubicBezTo>
                  <a:cubicBezTo>
                    <a:pt x="0" y="244"/>
                    <a:pt x="8" y="260"/>
                    <a:pt x="16" y="267"/>
                  </a:cubicBezTo>
                  <a:cubicBezTo>
                    <a:pt x="38" y="282"/>
                    <a:pt x="77" y="290"/>
                    <a:pt x="107" y="305"/>
                  </a:cubicBezTo>
                  <a:lnTo>
                    <a:pt x="107" y="305"/>
                  </a:lnTo>
                  <a:cubicBezTo>
                    <a:pt x="214" y="382"/>
                    <a:pt x="214" y="382"/>
                    <a:pt x="214" y="382"/>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56" name="Freeform 144">
              <a:extLst>
                <a:ext uri="{FF2B5EF4-FFF2-40B4-BE49-F238E27FC236}">
                  <a16:creationId xmlns:a16="http://schemas.microsoft.com/office/drawing/2014/main" id="{9BDF2B7F-DF22-4EC9-9AE8-2DA9085AB95C}"/>
                </a:ext>
              </a:extLst>
            </p:cNvPr>
            <p:cNvSpPr>
              <a:spLocks noChangeArrowheads="1"/>
            </p:cNvSpPr>
            <p:nvPr/>
          </p:nvSpPr>
          <p:spPr bwMode="auto">
            <a:xfrm>
              <a:off x="5219360" y="4133851"/>
              <a:ext cx="588925" cy="588963"/>
            </a:xfrm>
            <a:custGeom>
              <a:avLst/>
              <a:gdLst>
                <a:gd name="T0" fmla="*/ 489 w 1636"/>
                <a:gd name="T1" fmla="*/ 1291 h 1636"/>
                <a:gd name="T2" fmla="*/ 596 w 1636"/>
                <a:gd name="T3" fmla="*/ 1314 h 1636"/>
                <a:gd name="T4" fmla="*/ 680 w 1636"/>
                <a:gd name="T5" fmla="*/ 1352 h 1636"/>
                <a:gd name="T6" fmla="*/ 672 w 1636"/>
                <a:gd name="T7" fmla="*/ 1497 h 1636"/>
                <a:gd name="T8" fmla="*/ 749 w 1636"/>
                <a:gd name="T9" fmla="*/ 1574 h 1636"/>
                <a:gd name="T10" fmla="*/ 779 w 1636"/>
                <a:gd name="T11" fmla="*/ 1589 h 1636"/>
                <a:gd name="T12" fmla="*/ 894 w 1636"/>
                <a:gd name="T13" fmla="*/ 1620 h 1636"/>
                <a:gd name="T14" fmla="*/ 986 w 1636"/>
                <a:gd name="T15" fmla="*/ 1574 h 1636"/>
                <a:gd name="T16" fmla="*/ 955 w 1636"/>
                <a:gd name="T17" fmla="*/ 1452 h 1636"/>
                <a:gd name="T18" fmla="*/ 1024 w 1636"/>
                <a:gd name="T19" fmla="*/ 1459 h 1636"/>
                <a:gd name="T20" fmla="*/ 1108 w 1636"/>
                <a:gd name="T21" fmla="*/ 1482 h 1636"/>
                <a:gd name="T22" fmla="*/ 1176 w 1636"/>
                <a:gd name="T23" fmla="*/ 1490 h 1636"/>
                <a:gd name="T24" fmla="*/ 1245 w 1636"/>
                <a:gd name="T25" fmla="*/ 1467 h 1636"/>
                <a:gd name="T26" fmla="*/ 1375 w 1636"/>
                <a:gd name="T27" fmla="*/ 1436 h 1636"/>
                <a:gd name="T28" fmla="*/ 1406 w 1636"/>
                <a:gd name="T29" fmla="*/ 1398 h 1636"/>
                <a:gd name="T30" fmla="*/ 1612 w 1636"/>
                <a:gd name="T31" fmla="*/ 1391 h 1636"/>
                <a:gd name="T32" fmla="*/ 1589 w 1636"/>
                <a:gd name="T33" fmla="*/ 1322 h 1636"/>
                <a:gd name="T34" fmla="*/ 1627 w 1636"/>
                <a:gd name="T35" fmla="*/ 1245 h 1636"/>
                <a:gd name="T36" fmla="*/ 1520 w 1636"/>
                <a:gd name="T37" fmla="*/ 1169 h 1636"/>
                <a:gd name="T38" fmla="*/ 1551 w 1636"/>
                <a:gd name="T39" fmla="*/ 1116 h 1636"/>
                <a:gd name="T40" fmla="*/ 1589 w 1636"/>
                <a:gd name="T41" fmla="*/ 993 h 1636"/>
                <a:gd name="T42" fmla="*/ 1566 w 1636"/>
                <a:gd name="T43" fmla="*/ 909 h 1636"/>
                <a:gd name="T44" fmla="*/ 1497 w 1636"/>
                <a:gd name="T45" fmla="*/ 894 h 1636"/>
                <a:gd name="T46" fmla="*/ 1329 w 1636"/>
                <a:gd name="T47" fmla="*/ 764 h 1636"/>
                <a:gd name="T48" fmla="*/ 1215 w 1636"/>
                <a:gd name="T49" fmla="*/ 734 h 1636"/>
                <a:gd name="T50" fmla="*/ 1024 w 1636"/>
                <a:gd name="T51" fmla="*/ 672 h 1636"/>
                <a:gd name="T52" fmla="*/ 986 w 1636"/>
                <a:gd name="T53" fmla="*/ 581 h 1636"/>
                <a:gd name="T54" fmla="*/ 955 w 1636"/>
                <a:gd name="T55" fmla="*/ 466 h 1636"/>
                <a:gd name="T56" fmla="*/ 1024 w 1636"/>
                <a:gd name="T57" fmla="*/ 253 h 1636"/>
                <a:gd name="T58" fmla="*/ 1123 w 1636"/>
                <a:gd name="T59" fmla="*/ 253 h 1636"/>
                <a:gd name="T60" fmla="*/ 1161 w 1636"/>
                <a:gd name="T61" fmla="*/ 153 h 1636"/>
                <a:gd name="T62" fmla="*/ 863 w 1636"/>
                <a:gd name="T63" fmla="*/ 207 h 1636"/>
                <a:gd name="T64" fmla="*/ 810 w 1636"/>
                <a:gd name="T65" fmla="*/ 31 h 1636"/>
                <a:gd name="T66" fmla="*/ 734 w 1636"/>
                <a:gd name="T67" fmla="*/ 39 h 1636"/>
                <a:gd name="T68" fmla="*/ 550 w 1636"/>
                <a:gd name="T69" fmla="*/ 61 h 1636"/>
                <a:gd name="T70" fmla="*/ 512 w 1636"/>
                <a:gd name="T71" fmla="*/ 122 h 1636"/>
                <a:gd name="T72" fmla="*/ 367 w 1636"/>
                <a:gd name="T73" fmla="*/ 153 h 1636"/>
                <a:gd name="T74" fmla="*/ 321 w 1636"/>
                <a:gd name="T75" fmla="*/ 191 h 1636"/>
                <a:gd name="T76" fmla="*/ 275 w 1636"/>
                <a:gd name="T77" fmla="*/ 237 h 1636"/>
                <a:gd name="T78" fmla="*/ 191 w 1636"/>
                <a:gd name="T79" fmla="*/ 237 h 1636"/>
                <a:gd name="T80" fmla="*/ 138 w 1636"/>
                <a:gd name="T81" fmla="*/ 298 h 1636"/>
                <a:gd name="T82" fmla="*/ 8 w 1636"/>
                <a:gd name="T83" fmla="*/ 474 h 1636"/>
                <a:gd name="T84" fmla="*/ 100 w 1636"/>
                <a:gd name="T85" fmla="*/ 604 h 1636"/>
                <a:gd name="T86" fmla="*/ 290 w 1636"/>
                <a:gd name="T87" fmla="*/ 611 h 1636"/>
                <a:gd name="T88" fmla="*/ 283 w 1636"/>
                <a:gd name="T89" fmla="*/ 741 h 1636"/>
                <a:gd name="T90" fmla="*/ 252 w 1636"/>
                <a:gd name="T91" fmla="*/ 879 h 1636"/>
                <a:gd name="T92" fmla="*/ 283 w 1636"/>
                <a:gd name="T93" fmla="*/ 1062 h 1636"/>
                <a:gd name="T94" fmla="*/ 443 w 1636"/>
                <a:gd name="T95" fmla="*/ 1207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36" h="1636">
                  <a:moveTo>
                    <a:pt x="489" y="1291"/>
                  </a:moveTo>
                  <a:lnTo>
                    <a:pt x="489" y="1291"/>
                  </a:lnTo>
                  <a:cubicBezTo>
                    <a:pt x="512" y="1299"/>
                    <a:pt x="535" y="1306"/>
                    <a:pt x="565" y="1314"/>
                  </a:cubicBezTo>
                  <a:cubicBezTo>
                    <a:pt x="573" y="1314"/>
                    <a:pt x="588" y="1306"/>
                    <a:pt x="596" y="1314"/>
                  </a:cubicBezTo>
                  <a:cubicBezTo>
                    <a:pt x="611" y="1314"/>
                    <a:pt x="611" y="1329"/>
                    <a:pt x="627" y="1337"/>
                  </a:cubicBezTo>
                  <a:cubicBezTo>
                    <a:pt x="642" y="1345"/>
                    <a:pt x="672" y="1329"/>
                    <a:pt x="680" y="1352"/>
                  </a:cubicBezTo>
                  <a:cubicBezTo>
                    <a:pt x="688" y="1360"/>
                    <a:pt x="649" y="1360"/>
                    <a:pt x="642" y="1375"/>
                  </a:cubicBezTo>
                  <a:cubicBezTo>
                    <a:pt x="642" y="1421"/>
                    <a:pt x="657" y="1459"/>
                    <a:pt x="672" y="1497"/>
                  </a:cubicBezTo>
                  <a:cubicBezTo>
                    <a:pt x="680" y="1505"/>
                    <a:pt x="695" y="1490"/>
                    <a:pt x="703" y="1497"/>
                  </a:cubicBezTo>
                  <a:cubicBezTo>
                    <a:pt x="726" y="1520"/>
                    <a:pt x="726" y="1551"/>
                    <a:pt x="749" y="1574"/>
                  </a:cubicBezTo>
                  <a:cubicBezTo>
                    <a:pt x="756" y="1581"/>
                    <a:pt x="772" y="1581"/>
                    <a:pt x="779" y="1589"/>
                  </a:cubicBezTo>
                  <a:lnTo>
                    <a:pt x="779" y="1589"/>
                  </a:lnTo>
                  <a:cubicBezTo>
                    <a:pt x="802" y="1581"/>
                    <a:pt x="817" y="1558"/>
                    <a:pt x="840" y="1566"/>
                  </a:cubicBezTo>
                  <a:cubicBezTo>
                    <a:pt x="863" y="1574"/>
                    <a:pt x="871" y="1612"/>
                    <a:pt x="894" y="1620"/>
                  </a:cubicBezTo>
                  <a:cubicBezTo>
                    <a:pt x="901" y="1635"/>
                    <a:pt x="924" y="1635"/>
                    <a:pt x="940" y="1627"/>
                  </a:cubicBezTo>
                  <a:cubicBezTo>
                    <a:pt x="963" y="1620"/>
                    <a:pt x="970" y="1597"/>
                    <a:pt x="986" y="1574"/>
                  </a:cubicBezTo>
                  <a:cubicBezTo>
                    <a:pt x="986" y="1566"/>
                    <a:pt x="986" y="1543"/>
                    <a:pt x="978" y="1528"/>
                  </a:cubicBezTo>
                  <a:cubicBezTo>
                    <a:pt x="978" y="1505"/>
                    <a:pt x="955" y="1475"/>
                    <a:pt x="955" y="1452"/>
                  </a:cubicBezTo>
                  <a:cubicBezTo>
                    <a:pt x="955" y="1444"/>
                    <a:pt x="963" y="1436"/>
                    <a:pt x="970" y="1436"/>
                  </a:cubicBezTo>
                  <a:cubicBezTo>
                    <a:pt x="986" y="1444"/>
                    <a:pt x="1001" y="1459"/>
                    <a:pt x="1024" y="1459"/>
                  </a:cubicBezTo>
                  <a:cubicBezTo>
                    <a:pt x="1031" y="1467"/>
                    <a:pt x="1054" y="1459"/>
                    <a:pt x="1070" y="1459"/>
                  </a:cubicBezTo>
                  <a:cubicBezTo>
                    <a:pt x="1077" y="1467"/>
                    <a:pt x="1092" y="1490"/>
                    <a:pt x="1108" y="1482"/>
                  </a:cubicBezTo>
                  <a:cubicBezTo>
                    <a:pt x="1131" y="1475"/>
                    <a:pt x="1138" y="1436"/>
                    <a:pt x="1161" y="1436"/>
                  </a:cubicBezTo>
                  <a:cubicBezTo>
                    <a:pt x="1176" y="1436"/>
                    <a:pt x="1169" y="1475"/>
                    <a:pt x="1176" y="1490"/>
                  </a:cubicBezTo>
                  <a:lnTo>
                    <a:pt x="1176" y="1490"/>
                  </a:lnTo>
                  <a:cubicBezTo>
                    <a:pt x="1199" y="1482"/>
                    <a:pt x="1222" y="1482"/>
                    <a:pt x="1245" y="1467"/>
                  </a:cubicBezTo>
                  <a:cubicBezTo>
                    <a:pt x="1253" y="1467"/>
                    <a:pt x="1253" y="1444"/>
                    <a:pt x="1261" y="1444"/>
                  </a:cubicBezTo>
                  <a:cubicBezTo>
                    <a:pt x="1299" y="1436"/>
                    <a:pt x="1337" y="1444"/>
                    <a:pt x="1375" y="1436"/>
                  </a:cubicBezTo>
                  <a:lnTo>
                    <a:pt x="1375" y="1436"/>
                  </a:lnTo>
                  <a:cubicBezTo>
                    <a:pt x="1383" y="1421"/>
                    <a:pt x="1390" y="1398"/>
                    <a:pt x="1406" y="1398"/>
                  </a:cubicBezTo>
                  <a:cubicBezTo>
                    <a:pt x="1444" y="1391"/>
                    <a:pt x="1490" y="1406"/>
                    <a:pt x="1536" y="1406"/>
                  </a:cubicBezTo>
                  <a:cubicBezTo>
                    <a:pt x="1558" y="1406"/>
                    <a:pt x="1589" y="1406"/>
                    <a:pt x="1612" y="1391"/>
                  </a:cubicBezTo>
                  <a:cubicBezTo>
                    <a:pt x="1627" y="1391"/>
                    <a:pt x="1635" y="1375"/>
                    <a:pt x="1627" y="1368"/>
                  </a:cubicBezTo>
                  <a:cubicBezTo>
                    <a:pt x="1627" y="1352"/>
                    <a:pt x="1597" y="1345"/>
                    <a:pt x="1589" y="1322"/>
                  </a:cubicBezTo>
                  <a:cubicBezTo>
                    <a:pt x="1589" y="1291"/>
                    <a:pt x="1612" y="1268"/>
                    <a:pt x="1627" y="1245"/>
                  </a:cubicBezTo>
                  <a:lnTo>
                    <a:pt x="1627" y="1245"/>
                  </a:lnTo>
                  <a:cubicBezTo>
                    <a:pt x="1597" y="1230"/>
                    <a:pt x="1558" y="1222"/>
                    <a:pt x="1536" y="1207"/>
                  </a:cubicBezTo>
                  <a:cubicBezTo>
                    <a:pt x="1528" y="1200"/>
                    <a:pt x="1520" y="1184"/>
                    <a:pt x="1520" y="1169"/>
                  </a:cubicBezTo>
                  <a:cubicBezTo>
                    <a:pt x="1528" y="1161"/>
                    <a:pt x="1543" y="1169"/>
                    <a:pt x="1551" y="1154"/>
                  </a:cubicBezTo>
                  <a:cubicBezTo>
                    <a:pt x="1551" y="1146"/>
                    <a:pt x="1551" y="1131"/>
                    <a:pt x="1551" y="1116"/>
                  </a:cubicBezTo>
                  <a:cubicBezTo>
                    <a:pt x="1551" y="1085"/>
                    <a:pt x="1543" y="1062"/>
                    <a:pt x="1551" y="1032"/>
                  </a:cubicBezTo>
                  <a:cubicBezTo>
                    <a:pt x="1558" y="1016"/>
                    <a:pt x="1581" y="1009"/>
                    <a:pt x="1589" y="993"/>
                  </a:cubicBezTo>
                  <a:lnTo>
                    <a:pt x="1589" y="993"/>
                  </a:lnTo>
                  <a:cubicBezTo>
                    <a:pt x="1581" y="970"/>
                    <a:pt x="1589" y="932"/>
                    <a:pt x="1566" y="909"/>
                  </a:cubicBezTo>
                  <a:cubicBezTo>
                    <a:pt x="1558" y="902"/>
                    <a:pt x="1543" y="940"/>
                    <a:pt x="1528" y="932"/>
                  </a:cubicBezTo>
                  <a:cubicBezTo>
                    <a:pt x="1513" y="932"/>
                    <a:pt x="1513" y="902"/>
                    <a:pt x="1497" y="894"/>
                  </a:cubicBezTo>
                  <a:cubicBezTo>
                    <a:pt x="1474" y="886"/>
                    <a:pt x="1451" y="909"/>
                    <a:pt x="1428" y="894"/>
                  </a:cubicBezTo>
                  <a:cubicBezTo>
                    <a:pt x="1390" y="864"/>
                    <a:pt x="1375" y="802"/>
                    <a:pt x="1329" y="764"/>
                  </a:cubicBezTo>
                  <a:cubicBezTo>
                    <a:pt x="1314" y="757"/>
                    <a:pt x="1284" y="772"/>
                    <a:pt x="1261" y="772"/>
                  </a:cubicBezTo>
                  <a:cubicBezTo>
                    <a:pt x="1238" y="764"/>
                    <a:pt x="1230" y="734"/>
                    <a:pt x="1215" y="734"/>
                  </a:cubicBezTo>
                  <a:cubicBezTo>
                    <a:pt x="1192" y="734"/>
                    <a:pt x="1184" y="764"/>
                    <a:pt x="1169" y="757"/>
                  </a:cubicBezTo>
                  <a:cubicBezTo>
                    <a:pt x="1115" y="741"/>
                    <a:pt x="1070" y="711"/>
                    <a:pt x="1024" y="672"/>
                  </a:cubicBezTo>
                  <a:cubicBezTo>
                    <a:pt x="1001" y="657"/>
                    <a:pt x="978" y="642"/>
                    <a:pt x="963" y="619"/>
                  </a:cubicBezTo>
                  <a:cubicBezTo>
                    <a:pt x="955" y="604"/>
                    <a:pt x="986" y="596"/>
                    <a:pt x="986" y="581"/>
                  </a:cubicBezTo>
                  <a:cubicBezTo>
                    <a:pt x="986" y="566"/>
                    <a:pt x="955" y="558"/>
                    <a:pt x="955" y="543"/>
                  </a:cubicBezTo>
                  <a:cubicBezTo>
                    <a:pt x="947" y="520"/>
                    <a:pt x="940" y="489"/>
                    <a:pt x="955" y="466"/>
                  </a:cubicBezTo>
                  <a:cubicBezTo>
                    <a:pt x="970" y="451"/>
                    <a:pt x="1016" y="482"/>
                    <a:pt x="1024" y="459"/>
                  </a:cubicBezTo>
                  <a:cubicBezTo>
                    <a:pt x="1047" y="390"/>
                    <a:pt x="1001" y="321"/>
                    <a:pt x="1024" y="253"/>
                  </a:cubicBezTo>
                  <a:cubicBezTo>
                    <a:pt x="1031" y="230"/>
                    <a:pt x="1062" y="291"/>
                    <a:pt x="1085" y="291"/>
                  </a:cubicBezTo>
                  <a:cubicBezTo>
                    <a:pt x="1100" y="291"/>
                    <a:pt x="1100" y="260"/>
                    <a:pt x="1123" y="253"/>
                  </a:cubicBezTo>
                  <a:cubicBezTo>
                    <a:pt x="1131" y="245"/>
                    <a:pt x="1161" y="253"/>
                    <a:pt x="1169" y="237"/>
                  </a:cubicBezTo>
                  <a:cubicBezTo>
                    <a:pt x="1176" y="214"/>
                    <a:pt x="1169" y="176"/>
                    <a:pt x="1161" y="153"/>
                  </a:cubicBezTo>
                  <a:cubicBezTo>
                    <a:pt x="1146" y="130"/>
                    <a:pt x="1123" y="107"/>
                    <a:pt x="1100" y="107"/>
                  </a:cubicBezTo>
                  <a:cubicBezTo>
                    <a:pt x="1016" y="122"/>
                    <a:pt x="947" y="214"/>
                    <a:pt x="863" y="207"/>
                  </a:cubicBezTo>
                  <a:cubicBezTo>
                    <a:pt x="825" y="199"/>
                    <a:pt x="871" y="122"/>
                    <a:pt x="856" y="84"/>
                  </a:cubicBezTo>
                  <a:cubicBezTo>
                    <a:pt x="848" y="61"/>
                    <a:pt x="825" y="46"/>
                    <a:pt x="810" y="31"/>
                  </a:cubicBezTo>
                  <a:cubicBezTo>
                    <a:pt x="795" y="16"/>
                    <a:pt x="779" y="0"/>
                    <a:pt x="764" y="8"/>
                  </a:cubicBezTo>
                  <a:cubicBezTo>
                    <a:pt x="749" y="8"/>
                    <a:pt x="749" y="31"/>
                    <a:pt x="734" y="39"/>
                  </a:cubicBezTo>
                  <a:cubicBezTo>
                    <a:pt x="680" y="61"/>
                    <a:pt x="634" y="77"/>
                    <a:pt x="573" y="92"/>
                  </a:cubicBezTo>
                  <a:cubicBezTo>
                    <a:pt x="565" y="92"/>
                    <a:pt x="558" y="69"/>
                    <a:pt x="550" y="61"/>
                  </a:cubicBezTo>
                  <a:cubicBezTo>
                    <a:pt x="527" y="61"/>
                    <a:pt x="504" y="61"/>
                    <a:pt x="497" y="77"/>
                  </a:cubicBezTo>
                  <a:cubicBezTo>
                    <a:pt x="489" y="92"/>
                    <a:pt x="527" y="115"/>
                    <a:pt x="512" y="122"/>
                  </a:cubicBezTo>
                  <a:cubicBezTo>
                    <a:pt x="481" y="138"/>
                    <a:pt x="443" y="115"/>
                    <a:pt x="413" y="122"/>
                  </a:cubicBezTo>
                  <a:cubicBezTo>
                    <a:pt x="397" y="130"/>
                    <a:pt x="382" y="138"/>
                    <a:pt x="367" y="153"/>
                  </a:cubicBezTo>
                  <a:cubicBezTo>
                    <a:pt x="359" y="161"/>
                    <a:pt x="367" y="176"/>
                    <a:pt x="359" y="191"/>
                  </a:cubicBezTo>
                  <a:cubicBezTo>
                    <a:pt x="352" y="199"/>
                    <a:pt x="336" y="191"/>
                    <a:pt x="321" y="191"/>
                  </a:cubicBezTo>
                  <a:lnTo>
                    <a:pt x="321" y="191"/>
                  </a:lnTo>
                  <a:cubicBezTo>
                    <a:pt x="306" y="207"/>
                    <a:pt x="298" y="237"/>
                    <a:pt x="275" y="237"/>
                  </a:cubicBezTo>
                  <a:cubicBezTo>
                    <a:pt x="260" y="245"/>
                    <a:pt x="245" y="222"/>
                    <a:pt x="222" y="222"/>
                  </a:cubicBezTo>
                  <a:cubicBezTo>
                    <a:pt x="206" y="222"/>
                    <a:pt x="199" y="230"/>
                    <a:pt x="191" y="237"/>
                  </a:cubicBezTo>
                  <a:cubicBezTo>
                    <a:pt x="176" y="253"/>
                    <a:pt x="191" y="283"/>
                    <a:pt x="176" y="298"/>
                  </a:cubicBezTo>
                  <a:cubicBezTo>
                    <a:pt x="168" y="314"/>
                    <a:pt x="145" y="291"/>
                    <a:pt x="138" y="298"/>
                  </a:cubicBezTo>
                  <a:cubicBezTo>
                    <a:pt x="100" y="329"/>
                    <a:pt x="69" y="375"/>
                    <a:pt x="38" y="413"/>
                  </a:cubicBezTo>
                  <a:cubicBezTo>
                    <a:pt x="31" y="428"/>
                    <a:pt x="0" y="451"/>
                    <a:pt x="8" y="474"/>
                  </a:cubicBezTo>
                  <a:cubicBezTo>
                    <a:pt x="23" y="512"/>
                    <a:pt x="77" y="527"/>
                    <a:pt x="100" y="566"/>
                  </a:cubicBezTo>
                  <a:cubicBezTo>
                    <a:pt x="107" y="573"/>
                    <a:pt x="84" y="596"/>
                    <a:pt x="100" y="604"/>
                  </a:cubicBezTo>
                  <a:cubicBezTo>
                    <a:pt x="123" y="611"/>
                    <a:pt x="153" y="589"/>
                    <a:pt x="184" y="596"/>
                  </a:cubicBezTo>
                  <a:cubicBezTo>
                    <a:pt x="214" y="596"/>
                    <a:pt x="260" y="589"/>
                    <a:pt x="290" y="611"/>
                  </a:cubicBezTo>
                  <a:cubicBezTo>
                    <a:pt x="306" y="627"/>
                    <a:pt x="267" y="650"/>
                    <a:pt x="267" y="672"/>
                  </a:cubicBezTo>
                  <a:cubicBezTo>
                    <a:pt x="267" y="695"/>
                    <a:pt x="298" y="718"/>
                    <a:pt x="283" y="741"/>
                  </a:cubicBezTo>
                  <a:cubicBezTo>
                    <a:pt x="283" y="757"/>
                    <a:pt x="237" y="726"/>
                    <a:pt x="237" y="741"/>
                  </a:cubicBezTo>
                  <a:cubicBezTo>
                    <a:pt x="222" y="787"/>
                    <a:pt x="252" y="833"/>
                    <a:pt x="252" y="879"/>
                  </a:cubicBezTo>
                  <a:cubicBezTo>
                    <a:pt x="252" y="909"/>
                    <a:pt x="237" y="940"/>
                    <a:pt x="245" y="963"/>
                  </a:cubicBezTo>
                  <a:cubicBezTo>
                    <a:pt x="245" y="1001"/>
                    <a:pt x="267" y="1032"/>
                    <a:pt x="283" y="1062"/>
                  </a:cubicBezTo>
                  <a:cubicBezTo>
                    <a:pt x="298" y="1100"/>
                    <a:pt x="298" y="1154"/>
                    <a:pt x="329" y="1184"/>
                  </a:cubicBezTo>
                  <a:cubicBezTo>
                    <a:pt x="359" y="1215"/>
                    <a:pt x="413" y="1184"/>
                    <a:pt x="443" y="1207"/>
                  </a:cubicBezTo>
                  <a:cubicBezTo>
                    <a:pt x="466" y="1222"/>
                    <a:pt x="474" y="1261"/>
                    <a:pt x="489" y="1291"/>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57" name="Freeform 145">
              <a:extLst>
                <a:ext uri="{FF2B5EF4-FFF2-40B4-BE49-F238E27FC236}">
                  <a16:creationId xmlns:a16="http://schemas.microsoft.com/office/drawing/2014/main" id="{345B7838-0200-4273-904A-8F96B8EFB1AD}"/>
                </a:ext>
              </a:extLst>
            </p:cNvPr>
            <p:cNvSpPr>
              <a:spLocks noChangeArrowheads="1"/>
            </p:cNvSpPr>
            <p:nvPr/>
          </p:nvSpPr>
          <p:spPr bwMode="auto">
            <a:xfrm>
              <a:off x="7833803" y="9539288"/>
              <a:ext cx="131753" cy="93662"/>
            </a:xfrm>
            <a:custGeom>
              <a:avLst/>
              <a:gdLst>
                <a:gd name="T0" fmla="*/ 321 w 368"/>
                <a:gd name="T1" fmla="*/ 260 h 261"/>
                <a:gd name="T2" fmla="*/ 321 w 368"/>
                <a:gd name="T3" fmla="*/ 260 h 261"/>
                <a:gd name="T4" fmla="*/ 367 w 368"/>
                <a:gd name="T5" fmla="*/ 176 h 261"/>
                <a:gd name="T6" fmla="*/ 336 w 368"/>
                <a:gd name="T7" fmla="*/ 123 h 261"/>
                <a:gd name="T8" fmla="*/ 275 w 368"/>
                <a:gd name="T9" fmla="*/ 123 h 261"/>
                <a:gd name="T10" fmla="*/ 260 w 368"/>
                <a:gd name="T11" fmla="*/ 54 h 261"/>
                <a:gd name="T12" fmla="*/ 183 w 368"/>
                <a:gd name="T13" fmla="*/ 23 h 261"/>
                <a:gd name="T14" fmla="*/ 183 w 368"/>
                <a:gd name="T15" fmla="*/ 23 h 261"/>
                <a:gd name="T16" fmla="*/ 115 w 368"/>
                <a:gd name="T17" fmla="*/ 8 h 261"/>
                <a:gd name="T18" fmla="*/ 92 w 368"/>
                <a:gd name="T19" fmla="*/ 54 h 261"/>
                <a:gd name="T20" fmla="*/ 15 w 368"/>
                <a:gd name="T21" fmla="*/ 54 h 261"/>
                <a:gd name="T22" fmla="*/ 61 w 368"/>
                <a:gd name="T23" fmla="*/ 199 h 261"/>
                <a:gd name="T24" fmla="*/ 61 w 368"/>
                <a:gd name="T25" fmla="*/ 199 h 261"/>
                <a:gd name="T26" fmla="*/ 321 w 368"/>
                <a:gd name="T27" fmla="*/ 26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8" h="261">
                  <a:moveTo>
                    <a:pt x="321" y="260"/>
                  </a:moveTo>
                  <a:lnTo>
                    <a:pt x="321" y="260"/>
                  </a:lnTo>
                  <a:cubicBezTo>
                    <a:pt x="336" y="237"/>
                    <a:pt x="367" y="199"/>
                    <a:pt x="367" y="176"/>
                  </a:cubicBezTo>
                  <a:cubicBezTo>
                    <a:pt x="367" y="153"/>
                    <a:pt x="359" y="130"/>
                    <a:pt x="336" y="123"/>
                  </a:cubicBezTo>
                  <a:cubicBezTo>
                    <a:pt x="321" y="115"/>
                    <a:pt x="290" y="138"/>
                    <a:pt x="275" y="123"/>
                  </a:cubicBezTo>
                  <a:cubicBezTo>
                    <a:pt x="260" y="107"/>
                    <a:pt x="275" y="69"/>
                    <a:pt x="260" y="54"/>
                  </a:cubicBezTo>
                  <a:cubicBezTo>
                    <a:pt x="244" y="31"/>
                    <a:pt x="206" y="31"/>
                    <a:pt x="183" y="23"/>
                  </a:cubicBezTo>
                  <a:lnTo>
                    <a:pt x="183" y="23"/>
                  </a:lnTo>
                  <a:cubicBezTo>
                    <a:pt x="161" y="15"/>
                    <a:pt x="138" y="0"/>
                    <a:pt x="115" y="8"/>
                  </a:cubicBezTo>
                  <a:cubicBezTo>
                    <a:pt x="99" y="8"/>
                    <a:pt x="107" y="46"/>
                    <a:pt x="92" y="54"/>
                  </a:cubicBezTo>
                  <a:cubicBezTo>
                    <a:pt x="69" y="69"/>
                    <a:pt x="23" y="31"/>
                    <a:pt x="15" y="54"/>
                  </a:cubicBezTo>
                  <a:cubicBezTo>
                    <a:pt x="0" y="92"/>
                    <a:pt x="46" y="161"/>
                    <a:pt x="61" y="199"/>
                  </a:cubicBezTo>
                  <a:lnTo>
                    <a:pt x="61" y="199"/>
                  </a:lnTo>
                  <a:cubicBezTo>
                    <a:pt x="153" y="207"/>
                    <a:pt x="237" y="229"/>
                    <a:pt x="321" y="26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58" name="Freeform 146">
              <a:extLst>
                <a:ext uri="{FF2B5EF4-FFF2-40B4-BE49-F238E27FC236}">
                  <a16:creationId xmlns:a16="http://schemas.microsoft.com/office/drawing/2014/main" id="{982F5D25-F4CC-478F-966B-DC981965B45E}"/>
                </a:ext>
              </a:extLst>
            </p:cNvPr>
            <p:cNvSpPr>
              <a:spLocks noChangeArrowheads="1"/>
            </p:cNvSpPr>
            <p:nvPr/>
          </p:nvSpPr>
          <p:spPr bwMode="auto">
            <a:xfrm>
              <a:off x="7898885" y="9302750"/>
              <a:ext cx="566701" cy="401638"/>
            </a:xfrm>
            <a:custGeom>
              <a:avLst/>
              <a:gdLst>
                <a:gd name="T0" fmla="*/ 245 w 1575"/>
                <a:gd name="T1" fmla="*/ 39 h 1117"/>
                <a:gd name="T2" fmla="*/ 245 w 1575"/>
                <a:gd name="T3" fmla="*/ 39 h 1117"/>
                <a:gd name="T4" fmla="*/ 291 w 1575"/>
                <a:gd name="T5" fmla="*/ 23 h 1117"/>
                <a:gd name="T6" fmla="*/ 291 w 1575"/>
                <a:gd name="T7" fmla="*/ 23 h 1117"/>
                <a:gd name="T8" fmla="*/ 451 w 1575"/>
                <a:gd name="T9" fmla="*/ 16 h 1117"/>
                <a:gd name="T10" fmla="*/ 466 w 1575"/>
                <a:gd name="T11" fmla="*/ 92 h 1117"/>
                <a:gd name="T12" fmla="*/ 611 w 1575"/>
                <a:gd name="T13" fmla="*/ 84 h 1117"/>
                <a:gd name="T14" fmla="*/ 726 w 1575"/>
                <a:gd name="T15" fmla="*/ 84 h 1117"/>
                <a:gd name="T16" fmla="*/ 795 w 1575"/>
                <a:gd name="T17" fmla="*/ 161 h 1117"/>
                <a:gd name="T18" fmla="*/ 909 w 1575"/>
                <a:gd name="T19" fmla="*/ 230 h 1117"/>
                <a:gd name="T20" fmla="*/ 963 w 1575"/>
                <a:gd name="T21" fmla="*/ 298 h 1117"/>
                <a:gd name="T22" fmla="*/ 1100 w 1575"/>
                <a:gd name="T23" fmla="*/ 375 h 1117"/>
                <a:gd name="T24" fmla="*/ 1207 w 1575"/>
                <a:gd name="T25" fmla="*/ 336 h 1117"/>
                <a:gd name="T26" fmla="*/ 1291 w 1575"/>
                <a:gd name="T27" fmla="*/ 375 h 1117"/>
                <a:gd name="T28" fmla="*/ 1391 w 1575"/>
                <a:gd name="T29" fmla="*/ 359 h 1117"/>
                <a:gd name="T30" fmla="*/ 1497 w 1575"/>
                <a:gd name="T31" fmla="*/ 505 h 1117"/>
                <a:gd name="T32" fmla="*/ 1566 w 1575"/>
                <a:gd name="T33" fmla="*/ 505 h 1117"/>
                <a:gd name="T34" fmla="*/ 1543 w 1575"/>
                <a:gd name="T35" fmla="*/ 611 h 1117"/>
                <a:gd name="T36" fmla="*/ 1543 w 1575"/>
                <a:gd name="T37" fmla="*/ 611 h 1117"/>
                <a:gd name="T38" fmla="*/ 1391 w 1575"/>
                <a:gd name="T39" fmla="*/ 604 h 1117"/>
                <a:gd name="T40" fmla="*/ 1192 w 1575"/>
                <a:gd name="T41" fmla="*/ 780 h 1117"/>
                <a:gd name="T42" fmla="*/ 1161 w 1575"/>
                <a:gd name="T43" fmla="*/ 795 h 1117"/>
                <a:gd name="T44" fmla="*/ 657 w 1575"/>
                <a:gd name="T45" fmla="*/ 1001 h 1117"/>
                <a:gd name="T46" fmla="*/ 321 w 1575"/>
                <a:gd name="T47" fmla="*/ 970 h 1117"/>
                <a:gd name="T48" fmla="*/ 199 w 1575"/>
                <a:gd name="T49" fmla="*/ 947 h 1117"/>
                <a:gd name="T50" fmla="*/ 138 w 1575"/>
                <a:gd name="T51" fmla="*/ 917 h 1117"/>
                <a:gd name="T52" fmla="*/ 138 w 1575"/>
                <a:gd name="T53" fmla="*/ 917 h 1117"/>
                <a:gd name="T54" fmla="*/ 184 w 1575"/>
                <a:gd name="T55" fmla="*/ 833 h 1117"/>
                <a:gd name="T56" fmla="*/ 153 w 1575"/>
                <a:gd name="T57" fmla="*/ 780 h 1117"/>
                <a:gd name="T58" fmla="*/ 92 w 1575"/>
                <a:gd name="T59" fmla="*/ 780 h 1117"/>
                <a:gd name="T60" fmla="*/ 77 w 1575"/>
                <a:gd name="T61" fmla="*/ 711 h 1117"/>
                <a:gd name="T62" fmla="*/ 0 w 1575"/>
                <a:gd name="T63" fmla="*/ 680 h 1117"/>
                <a:gd name="T64" fmla="*/ 0 w 1575"/>
                <a:gd name="T65" fmla="*/ 680 h 1117"/>
                <a:gd name="T66" fmla="*/ 39 w 1575"/>
                <a:gd name="T67" fmla="*/ 520 h 1117"/>
                <a:gd name="T68" fmla="*/ 31 w 1575"/>
                <a:gd name="T69" fmla="*/ 443 h 1117"/>
                <a:gd name="T70" fmla="*/ 77 w 1575"/>
                <a:gd name="T71" fmla="*/ 405 h 1117"/>
                <a:gd name="T72" fmla="*/ 191 w 1575"/>
                <a:gd name="T73" fmla="*/ 436 h 1117"/>
                <a:gd name="T74" fmla="*/ 222 w 1575"/>
                <a:gd name="T75" fmla="*/ 268 h 1117"/>
                <a:gd name="T76" fmla="*/ 161 w 1575"/>
                <a:gd name="T77" fmla="*/ 161 h 1117"/>
                <a:gd name="T78" fmla="*/ 275 w 1575"/>
                <a:gd name="T79" fmla="*/ 115 h 1117"/>
                <a:gd name="T80" fmla="*/ 245 w 1575"/>
                <a:gd name="T81" fmla="*/ 39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75" h="1117">
                  <a:moveTo>
                    <a:pt x="245" y="39"/>
                  </a:moveTo>
                  <a:lnTo>
                    <a:pt x="245" y="39"/>
                  </a:lnTo>
                  <a:cubicBezTo>
                    <a:pt x="291" y="23"/>
                    <a:pt x="291" y="23"/>
                    <a:pt x="291" y="23"/>
                  </a:cubicBezTo>
                  <a:lnTo>
                    <a:pt x="291" y="23"/>
                  </a:lnTo>
                  <a:cubicBezTo>
                    <a:pt x="344" y="23"/>
                    <a:pt x="405" y="0"/>
                    <a:pt x="451" y="16"/>
                  </a:cubicBezTo>
                  <a:cubicBezTo>
                    <a:pt x="474" y="31"/>
                    <a:pt x="443" y="84"/>
                    <a:pt x="466" y="92"/>
                  </a:cubicBezTo>
                  <a:cubicBezTo>
                    <a:pt x="512" y="107"/>
                    <a:pt x="566" y="92"/>
                    <a:pt x="611" y="84"/>
                  </a:cubicBezTo>
                  <a:cubicBezTo>
                    <a:pt x="650" y="84"/>
                    <a:pt x="688" y="69"/>
                    <a:pt x="726" y="84"/>
                  </a:cubicBezTo>
                  <a:cubicBezTo>
                    <a:pt x="757" y="100"/>
                    <a:pt x="772" y="138"/>
                    <a:pt x="795" y="161"/>
                  </a:cubicBezTo>
                  <a:cubicBezTo>
                    <a:pt x="833" y="191"/>
                    <a:pt x="871" y="207"/>
                    <a:pt x="909" y="230"/>
                  </a:cubicBezTo>
                  <a:cubicBezTo>
                    <a:pt x="932" y="253"/>
                    <a:pt x="940" y="283"/>
                    <a:pt x="963" y="298"/>
                  </a:cubicBezTo>
                  <a:cubicBezTo>
                    <a:pt x="1001" y="329"/>
                    <a:pt x="1047" y="359"/>
                    <a:pt x="1100" y="375"/>
                  </a:cubicBezTo>
                  <a:cubicBezTo>
                    <a:pt x="1139" y="375"/>
                    <a:pt x="1169" y="336"/>
                    <a:pt x="1207" y="336"/>
                  </a:cubicBezTo>
                  <a:cubicBezTo>
                    <a:pt x="1238" y="336"/>
                    <a:pt x="1261" y="367"/>
                    <a:pt x="1291" y="375"/>
                  </a:cubicBezTo>
                  <a:cubicBezTo>
                    <a:pt x="1322" y="375"/>
                    <a:pt x="1360" y="344"/>
                    <a:pt x="1391" y="359"/>
                  </a:cubicBezTo>
                  <a:cubicBezTo>
                    <a:pt x="1436" y="390"/>
                    <a:pt x="1452" y="466"/>
                    <a:pt x="1497" y="505"/>
                  </a:cubicBezTo>
                  <a:cubicBezTo>
                    <a:pt x="1513" y="520"/>
                    <a:pt x="1551" y="482"/>
                    <a:pt x="1566" y="505"/>
                  </a:cubicBezTo>
                  <a:cubicBezTo>
                    <a:pt x="1574" y="528"/>
                    <a:pt x="1543" y="589"/>
                    <a:pt x="1543" y="611"/>
                  </a:cubicBezTo>
                  <a:lnTo>
                    <a:pt x="1543" y="611"/>
                  </a:lnTo>
                  <a:cubicBezTo>
                    <a:pt x="1490" y="604"/>
                    <a:pt x="1429" y="589"/>
                    <a:pt x="1391" y="604"/>
                  </a:cubicBezTo>
                  <a:cubicBezTo>
                    <a:pt x="1306" y="634"/>
                    <a:pt x="1268" y="734"/>
                    <a:pt x="1192" y="780"/>
                  </a:cubicBezTo>
                  <a:cubicBezTo>
                    <a:pt x="1161" y="795"/>
                    <a:pt x="1161" y="795"/>
                    <a:pt x="1161" y="795"/>
                  </a:cubicBezTo>
                  <a:cubicBezTo>
                    <a:pt x="932" y="833"/>
                    <a:pt x="833" y="825"/>
                    <a:pt x="657" y="1001"/>
                  </a:cubicBezTo>
                  <a:cubicBezTo>
                    <a:pt x="543" y="1116"/>
                    <a:pt x="443" y="1047"/>
                    <a:pt x="321" y="970"/>
                  </a:cubicBezTo>
                  <a:cubicBezTo>
                    <a:pt x="291" y="947"/>
                    <a:pt x="237" y="963"/>
                    <a:pt x="199" y="947"/>
                  </a:cubicBezTo>
                  <a:cubicBezTo>
                    <a:pt x="176" y="932"/>
                    <a:pt x="161" y="925"/>
                    <a:pt x="138" y="917"/>
                  </a:cubicBezTo>
                  <a:lnTo>
                    <a:pt x="138" y="917"/>
                  </a:lnTo>
                  <a:cubicBezTo>
                    <a:pt x="153" y="894"/>
                    <a:pt x="184" y="856"/>
                    <a:pt x="184" y="833"/>
                  </a:cubicBezTo>
                  <a:cubicBezTo>
                    <a:pt x="184" y="810"/>
                    <a:pt x="176" y="787"/>
                    <a:pt x="153" y="780"/>
                  </a:cubicBezTo>
                  <a:cubicBezTo>
                    <a:pt x="138" y="772"/>
                    <a:pt x="107" y="795"/>
                    <a:pt x="92" y="780"/>
                  </a:cubicBezTo>
                  <a:cubicBezTo>
                    <a:pt x="77" y="764"/>
                    <a:pt x="92" y="726"/>
                    <a:pt x="77" y="711"/>
                  </a:cubicBezTo>
                  <a:cubicBezTo>
                    <a:pt x="61" y="688"/>
                    <a:pt x="23" y="688"/>
                    <a:pt x="0" y="680"/>
                  </a:cubicBezTo>
                  <a:lnTo>
                    <a:pt x="0" y="680"/>
                  </a:lnTo>
                  <a:cubicBezTo>
                    <a:pt x="8" y="627"/>
                    <a:pt x="31" y="573"/>
                    <a:pt x="39" y="520"/>
                  </a:cubicBezTo>
                  <a:cubicBezTo>
                    <a:pt x="46" y="497"/>
                    <a:pt x="23" y="466"/>
                    <a:pt x="31" y="443"/>
                  </a:cubicBezTo>
                  <a:cubicBezTo>
                    <a:pt x="39" y="428"/>
                    <a:pt x="54" y="405"/>
                    <a:pt x="77" y="405"/>
                  </a:cubicBezTo>
                  <a:cubicBezTo>
                    <a:pt x="115" y="398"/>
                    <a:pt x="161" y="459"/>
                    <a:pt x="191" y="436"/>
                  </a:cubicBezTo>
                  <a:cubicBezTo>
                    <a:pt x="230" y="398"/>
                    <a:pt x="222" y="321"/>
                    <a:pt x="222" y="268"/>
                  </a:cubicBezTo>
                  <a:cubicBezTo>
                    <a:pt x="214" y="230"/>
                    <a:pt x="153" y="199"/>
                    <a:pt x="161" y="161"/>
                  </a:cubicBezTo>
                  <a:cubicBezTo>
                    <a:pt x="176" y="123"/>
                    <a:pt x="253" y="146"/>
                    <a:pt x="275" y="115"/>
                  </a:cubicBezTo>
                  <a:cubicBezTo>
                    <a:pt x="291" y="92"/>
                    <a:pt x="260" y="61"/>
                    <a:pt x="245" y="39"/>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59" name="Freeform 147">
              <a:extLst>
                <a:ext uri="{FF2B5EF4-FFF2-40B4-BE49-F238E27FC236}">
                  <a16:creationId xmlns:a16="http://schemas.microsoft.com/office/drawing/2014/main" id="{5CF12BCD-85F3-49B4-BB5A-9D456DFAFA6A}"/>
                </a:ext>
              </a:extLst>
            </p:cNvPr>
            <p:cNvSpPr>
              <a:spLocks noChangeArrowheads="1"/>
            </p:cNvSpPr>
            <p:nvPr/>
          </p:nvSpPr>
          <p:spPr bwMode="auto">
            <a:xfrm>
              <a:off x="7435366" y="9293225"/>
              <a:ext cx="569876" cy="419100"/>
            </a:xfrm>
            <a:custGeom>
              <a:avLst/>
              <a:gdLst>
                <a:gd name="T0" fmla="*/ 1290 w 1582"/>
                <a:gd name="T1" fmla="*/ 710 h 1162"/>
                <a:gd name="T2" fmla="*/ 1290 w 1582"/>
                <a:gd name="T3" fmla="*/ 710 h 1162"/>
                <a:gd name="T4" fmla="*/ 1329 w 1582"/>
                <a:gd name="T5" fmla="*/ 550 h 1162"/>
                <a:gd name="T6" fmla="*/ 1321 w 1582"/>
                <a:gd name="T7" fmla="*/ 473 h 1162"/>
                <a:gd name="T8" fmla="*/ 1367 w 1582"/>
                <a:gd name="T9" fmla="*/ 435 h 1162"/>
                <a:gd name="T10" fmla="*/ 1481 w 1582"/>
                <a:gd name="T11" fmla="*/ 466 h 1162"/>
                <a:gd name="T12" fmla="*/ 1512 w 1582"/>
                <a:gd name="T13" fmla="*/ 298 h 1162"/>
                <a:gd name="T14" fmla="*/ 1451 w 1582"/>
                <a:gd name="T15" fmla="*/ 191 h 1162"/>
                <a:gd name="T16" fmla="*/ 1565 w 1582"/>
                <a:gd name="T17" fmla="*/ 145 h 1162"/>
                <a:gd name="T18" fmla="*/ 1535 w 1582"/>
                <a:gd name="T19" fmla="*/ 69 h 1162"/>
                <a:gd name="T20" fmla="*/ 1535 w 1582"/>
                <a:gd name="T21" fmla="*/ 69 h 1162"/>
                <a:gd name="T22" fmla="*/ 1390 w 1582"/>
                <a:gd name="T23" fmla="*/ 61 h 1162"/>
                <a:gd name="T24" fmla="*/ 1298 w 1582"/>
                <a:gd name="T25" fmla="*/ 69 h 1162"/>
                <a:gd name="T26" fmla="*/ 1260 w 1582"/>
                <a:gd name="T27" fmla="*/ 8 h 1162"/>
                <a:gd name="T28" fmla="*/ 1199 w 1582"/>
                <a:gd name="T29" fmla="*/ 0 h 1162"/>
                <a:gd name="T30" fmla="*/ 1099 w 1582"/>
                <a:gd name="T31" fmla="*/ 69 h 1162"/>
                <a:gd name="T32" fmla="*/ 832 w 1582"/>
                <a:gd name="T33" fmla="*/ 160 h 1162"/>
                <a:gd name="T34" fmla="*/ 626 w 1582"/>
                <a:gd name="T35" fmla="*/ 206 h 1162"/>
                <a:gd name="T36" fmla="*/ 526 w 1582"/>
                <a:gd name="T37" fmla="*/ 198 h 1162"/>
                <a:gd name="T38" fmla="*/ 420 w 1582"/>
                <a:gd name="T39" fmla="*/ 221 h 1162"/>
                <a:gd name="T40" fmla="*/ 320 w 1582"/>
                <a:gd name="T41" fmla="*/ 198 h 1162"/>
                <a:gd name="T42" fmla="*/ 320 w 1582"/>
                <a:gd name="T43" fmla="*/ 198 h 1162"/>
                <a:gd name="T44" fmla="*/ 229 w 1582"/>
                <a:gd name="T45" fmla="*/ 260 h 1162"/>
                <a:gd name="T46" fmla="*/ 175 w 1582"/>
                <a:gd name="T47" fmla="*/ 252 h 1162"/>
                <a:gd name="T48" fmla="*/ 107 w 1582"/>
                <a:gd name="T49" fmla="*/ 344 h 1162"/>
                <a:gd name="T50" fmla="*/ 45 w 1582"/>
                <a:gd name="T51" fmla="*/ 504 h 1162"/>
                <a:gd name="T52" fmla="*/ 0 w 1582"/>
                <a:gd name="T53" fmla="*/ 672 h 1162"/>
                <a:gd name="T54" fmla="*/ 38 w 1582"/>
                <a:gd name="T55" fmla="*/ 741 h 1162"/>
                <a:gd name="T56" fmla="*/ 0 w 1582"/>
                <a:gd name="T57" fmla="*/ 825 h 1162"/>
                <a:gd name="T58" fmla="*/ 38 w 1582"/>
                <a:gd name="T59" fmla="*/ 1023 h 1162"/>
                <a:gd name="T60" fmla="*/ 38 w 1582"/>
                <a:gd name="T61" fmla="*/ 1023 h 1162"/>
                <a:gd name="T62" fmla="*/ 76 w 1582"/>
                <a:gd name="T63" fmla="*/ 1031 h 1162"/>
                <a:gd name="T64" fmla="*/ 236 w 1582"/>
                <a:gd name="T65" fmla="*/ 1161 h 1162"/>
                <a:gd name="T66" fmla="*/ 236 w 1582"/>
                <a:gd name="T67" fmla="*/ 1161 h 1162"/>
                <a:gd name="T68" fmla="*/ 595 w 1582"/>
                <a:gd name="T69" fmla="*/ 947 h 1162"/>
                <a:gd name="T70" fmla="*/ 1069 w 1582"/>
                <a:gd name="T71" fmla="*/ 878 h 1162"/>
                <a:gd name="T72" fmla="*/ 1168 w 1582"/>
                <a:gd name="T73" fmla="*/ 886 h 1162"/>
                <a:gd name="T74" fmla="*/ 1168 w 1582"/>
                <a:gd name="T75" fmla="*/ 886 h 1162"/>
                <a:gd name="T76" fmla="*/ 1122 w 1582"/>
                <a:gd name="T77" fmla="*/ 741 h 1162"/>
                <a:gd name="T78" fmla="*/ 1199 w 1582"/>
                <a:gd name="T79" fmla="*/ 741 h 1162"/>
                <a:gd name="T80" fmla="*/ 1222 w 1582"/>
                <a:gd name="T81" fmla="*/ 695 h 1162"/>
                <a:gd name="T82" fmla="*/ 1290 w 1582"/>
                <a:gd name="T83" fmla="*/ 710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2" h="1162">
                  <a:moveTo>
                    <a:pt x="1290" y="710"/>
                  </a:moveTo>
                  <a:lnTo>
                    <a:pt x="1290" y="710"/>
                  </a:lnTo>
                  <a:cubicBezTo>
                    <a:pt x="1298" y="657"/>
                    <a:pt x="1321" y="603"/>
                    <a:pt x="1329" y="550"/>
                  </a:cubicBezTo>
                  <a:cubicBezTo>
                    <a:pt x="1336" y="527"/>
                    <a:pt x="1313" y="496"/>
                    <a:pt x="1321" y="473"/>
                  </a:cubicBezTo>
                  <a:cubicBezTo>
                    <a:pt x="1329" y="458"/>
                    <a:pt x="1344" y="435"/>
                    <a:pt x="1367" y="435"/>
                  </a:cubicBezTo>
                  <a:cubicBezTo>
                    <a:pt x="1405" y="428"/>
                    <a:pt x="1451" y="489"/>
                    <a:pt x="1481" y="466"/>
                  </a:cubicBezTo>
                  <a:cubicBezTo>
                    <a:pt x="1520" y="428"/>
                    <a:pt x="1512" y="351"/>
                    <a:pt x="1512" y="298"/>
                  </a:cubicBezTo>
                  <a:cubicBezTo>
                    <a:pt x="1504" y="260"/>
                    <a:pt x="1443" y="229"/>
                    <a:pt x="1451" y="191"/>
                  </a:cubicBezTo>
                  <a:cubicBezTo>
                    <a:pt x="1466" y="153"/>
                    <a:pt x="1543" y="176"/>
                    <a:pt x="1565" y="145"/>
                  </a:cubicBezTo>
                  <a:cubicBezTo>
                    <a:pt x="1581" y="122"/>
                    <a:pt x="1550" y="91"/>
                    <a:pt x="1535" y="69"/>
                  </a:cubicBezTo>
                  <a:lnTo>
                    <a:pt x="1535" y="69"/>
                  </a:lnTo>
                  <a:cubicBezTo>
                    <a:pt x="1489" y="69"/>
                    <a:pt x="1443" y="61"/>
                    <a:pt x="1390" y="61"/>
                  </a:cubicBezTo>
                  <a:cubicBezTo>
                    <a:pt x="1359" y="69"/>
                    <a:pt x="1329" y="84"/>
                    <a:pt x="1298" y="69"/>
                  </a:cubicBezTo>
                  <a:cubicBezTo>
                    <a:pt x="1275" y="61"/>
                    <a:pt x="1275" y="30"/>
                    <a:pt x="1260" y="8"/>
                  </a:cubicBezTo>
                  <a:cubicBezTo>
                    <a:pt x="1260" y="8"/>
                    <a:pt x="1206" y="0"/>
                    <a:pt x="1199" y="0"/>
                  </a:cubicBezTo>
                  <a:cubicBezTo>
                    <a:pt x="1191" y="0"/>
                    <a:pt x="1099" y="69"/>
                    <a:pt x="1099" y="69"/>
                  </a:cubicBezTo>
                  <a:cubicBezTo>
                    <a:pt x="1008" y="99"/>
                    <a:pt x="924" y="130"/>
                    <a:pt x="832" y="160"/>
                  </a:cubicBezTo>
                  <a:cubicBezTo>
                    <a:pt x="763" y="176"/>
                    <a:pt x="695" y="198"/>
                    <a:pt x="626" y="206"/>
                  </a:cubicBezTo>
                  <a:cubicBezTo>
                    <a:pt x="595" y="206"/>
                    <a:pt x="557" y="191"/>
                    <a:pt x="526" y="198"/>
                  </a:cubicBezTo>
                  <a:cubicBezTo>
                    <a:pt x="488" y="198"/>
                    <a:pt x="458" y="221"/>
                    <a:pt x="420" y="221"/>
                  </a:cubicBezTo>
                  <a:cubicBezTo>
                    <a:pt x="382" y="221"/>
                    <a:pt x="351" y="206"/>
                    <a:pt x="320" y="198"/>
                  </a:cubicBezTo>
                  <a:lnTo>
                    <a:pt x="320" y="198"/>
                  </a:lnTo>
                  <a:cubicBezTo>
                    <a:pt x="290" y="214"/>
                    <a:pt x="259" y="244"/>
                    <a:pt x="229" y="260"/>
                  </a:cubicBezTo>
                  <a:cubicBezTo>
                    <a:pt x="213" y="267"/>
                    <a:pt x="190" y="244"/>
                    <a:pt x="175" y="252"/>
                  </a:cubicBezTo>
                  <a:cubicBezTo>
                    <a:pt x="145" y="275"/>
                    <a:pt x="122" y="313"/>
                    <a:pt x="107" y="344"/>
                  </a:cubicBezTo>
                  <a:cubicBezTo>
                    <a:pt x="84" y="397"/>
                    <a:pt x="68" y="450"/>
                    <a:pt x="45" y="504"/>
                  </a:cubicBezTo>
                  <a:cubicBezTo>
                    <a:pt x="30" y="558"/>
                    <a:pt x="7" y="611"/>
                    <a:pt x="0" y="672"/>
                  </a:cubicBezTo>
                  <a:cubicBezTo>
                    <a:pt x="0" y="695"/>
                    <a:pt x="38" y="710"/>
                    <a:pt x="38" y="741"/>
                  </a:cubicBezTo>
                  <a:cubicBezTo>
                    <a:pt x="38" y="771"/>
                    <a:pt x="0" y="794"/>
                    <a:pt x="0" y="825"/>
                  </a:cubicBezTo>
                  <a:cubicBezTo>
                    <a:pt x="0" y="871"/>
                    <a:pt x="30" y="985"/>
                    <a:pt x="38" y="1023"/>
                  </a:cubicBezTo>
                  <a:lnTo>
                    <a:pt x="38" y="1023"/>
                  </a:lnTo>
                  <a:cubicBezTo>
                    <a:pt x="53" y="1023"/>
                    <a:pt x="61" y="1031"/>
                    <a:pt x="76" y="1031"/>
                  </a:cubicBezTo>
                  <a:cubicBezTo>
                    <a:pt x="129" y="1046"/>
                    <a:pt x="198" y="1161"/>
                    <a:pt x="236" y="1161"/>
                  </a:cubicBezTo>
                  <a:lnTo>
                    <a:pt x="236" y="1161"/>
                  </a:lnTo>
                  <a:cubicBezTo>
                    <a:pt x="236" y="1000"/>
                    <a:pt x="481" y="970"/>
                    <a:pt x="595" y="947"/>
                  </a:cubicBezTo>
                  <a:cubicBezTo>
                    <a:pt x="763" y="909"/>
                    <a:pt x="901" y="962"/>
                    <a:pt x="1069" y="878"/>
                  </a:cubicBezTo>
                  <a:cubicBezTo>
                    <a:pt x="1099" y="878"/>
                    <a:pt x="1138" y="878"/>
                    <a:pt x="1168" y="886"/>
                  </a:cubicBezTo>
                  <a:lnTo>
                    <a:pt x="1168" y="886"/>
                  </a:lnTo>
                  <a:cubicBezTo>
                    <a:pt x="1153" y="848"/>
                    <a:pt x="1107" y="779"/>
                    <a:pt x="1122" y="741"/>
                  </a:cubicBezTo>
                  <a:cubicBezTo>
                    <a:pt x="1130" y="718"/>
                    <a:pt x="1176" y="756"/>
                    <a:pt x="1199" y="741"/>
                  </a:cubicBezTo>
                  <a:cubicBezTo>
                    <a:pt x="1214" y="733"/>
                    <a:pt x="1206" y="695"/>
                    <a:pt x="1222" y="695"/>
                  </a:cubicBezTo>
                  <a:cubicBezTo>
                    <a:pt x="1245" y="687"/>
                    <a:pt x="1268" y="702"/>
                    <a:pt x="1290" y="71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60" name="Freeform 148">
              <a:extLst>
                <a:ext uri="{FF2B5EF4-FFF2-40B4-BE49-F238E27FC236}">
                  <a16:creationId xmlns:a16="http://schemas.microsoft.com/office/drawing/2014/main" id="{545D1E98-8C41-4F65-89C4-6F55E9936D3F}"/>
                </a:ext>
              </a:extLst>
            </p:cNvPr>
            <p:cNvSpPr>
              <a:spLocks noChangeArrowheads="1"/>
            </p:cNvSpPr>
            <p:nvPr/>
          </p:nvSpPr>
          <p:spPr bwMode="auto">
            <a:xfrm>
              <a:off x="5801935" y="9144001"/>
              <a:ext cx="893704" cy="461963"/>
            </a:xfrm>
            <a:custGeom>
              <a:avLst/>
              <a:gdLst>
                <a:gd name="T0" fmla="*/ 2397 w 2482"/>
                <a:gd name="T1" fmla="*/ 23 h 1285"/>
                <a:gd name="T2" fmla="*/ 2466 w 2482"/>
                <a:gd name="T3" fmla="*/ 229 h 1285"/>
                <a:gd name="T4" fmla="*/ 2282 w 2482"/>
                <a:gd name="T5" fmla="*/ 550 h 1285"/>
                <a:gd name="T6" fmla="*/ 2336 w 2482"/>
                <a:gd name="T7" fmla="*/ 627 h 1285"/>
                <a:gd name="T8" fmla="*/ 2328 w 2482"/>
                <a:gd name="T9" fmla="*/ 726 h 1285"/>
                <a:gd name="T10" fmla="*/ 2328 w 2482"/>
                <a:gd name="T11" fmla="*/ 886 h 1285"/>
                <a:gd name="T12" fmla="*/ 2137 w 2482"/>
                <a:gd name="T13" fmla="*/ 963 h 1285"/>
                <a:gd name="T14" fmla="*/ 1916 w 2482"/>
                <a:gd name="T15" fmla="*/ 886 h 1285"/>
                <a:gd name="T16" fmla="*/ 1900 w 2482"/>
                <a:gd name="T17" fmla="*/ 1115 h 1285"/>
                <a:gd name="T18" fmla="*/ 1580 w 2482"/>
                <a:gd name="T19" fmla="*/ 1184 h 1285"/>
                <a:gd name="T20" fmla="*/ 1427 w 2482"/>
                <a:gd name="T21" fmla="*/ 1230 h 1285"/>
                <a:gd name="T22" fmla="*/ 1373 w 2482"/>
                <a:gd name="T23" fmla="*/ 1284 h 1285"/>
                <a:gd name="T24" fmla="*/ 1243 w 2482"/>
                <a:gd name="T25" fmla="*/ 1200 h 1285"/>
                <a:gd name="T26" fmla="*/ 1228 w 2482"/>
                <a:gd name="T27" fmla="*/ 1070 h 1285"/>
                <a:gd name="T28" fmla="*/ 1068 w 2482"/>
                <a:gd name="T29" fmla="*/ 1093 h 1285"/>
                <a:gd name="T30" fmla="*/ 1037 w 2482"/>
                <a:gd name="T31" fmla="*/ 955 h 1285"/>
                <a:gd name="T32" fmla="*/ 794 w 2482"/>
                <a:gd name="T33" fmla="*/ 871 h 1285"/>
                <a:gd name="T34" fmla="*/ 710 w 2482"/>
                <a:gd name="T35" fmla="*/ 772 h 1285"/>
                <a:gd name="T36" fmla="*/ 595 w 2482"/>
                <a:gd name="T37" fmla="*/ 764 h 1285"/>
                <a:gd name="T38" fmla="*/ 511 w 2482"/>
                <a:gd name="T39" fmla="*/ 741 h 1285"/>
                <a:gd name="T40" fmla="*/ 351 w 2482"/>
                <a:gd name="T41" fmla="*/ 795 h 1285"/>
                <a:gd name="T42" fmla="*/ 366 w 2482"/>
                <a:gd name="T43" fmla="*/ 680 h 1285"/>
                <a:gd name="T44" fmla="*/ 198 w 2482"/>
                <a:gd name="T45" fmla="*/ 619 h 1285"/>
                <a:gd name="T46" fmla="*/ 15 w 2482"/>
                <a:gd name="T47" fmla="*/ 375 h 1285"/>
                <a:gd name="T48" fmla="*/ 183 w 2482"/>
                <a:gd name="T49" fmla="*/ 359 h 1285"/>
                <a:gd name="T50" fmla="*/ 183 w 2482"/>
                <a:gd name="T51" fmla="*/ 321 h 1285"/>
                <a:gd name="T52" fmla="*/ 702 w 2482"/>
                <a:gd name="T53" fmla="*/ 375 h 1285"/>
                <a:gd name="T54" fmla="*/ 1114 w 2482"/>
                <a:gd name="T55" fmla="*/ 314 h 1285"/>
                <a:gd name="T56" fmla="*/ 1259 w 2482"/>
                <a:gd name="T57" fmla="*/ 168 h 1285"/>
                <a:gd name="T58" fmla="*/ 1282 w 2482"/>
                <a:gd name="T59" fmla="*/ 0 h 1285"/>
                <a:gd name="T60" fmla="*/ 1358 w 2482"/>
                <a:gd name="T61" fmla="*/ 77 h 1285"/>
                <a:gd name="T62" fmla="*/ 1473 w 2482"/>
                <a:gd name="T63" fmla="*/ 77 h 1285"/>
                <a:gd name="T64" fmla="*/ 1587 w 2482"/>
                <a:gd name="T65" fmla="*/ 16 h 1285"/>
                <a:gd name="T66" fmla="*/ 1786 w 2482"/>
                <a:gd name="T67" fmla="*/ 39 h 1285"/>
                <a:gd name="T68" fmla="*/ 2000 w 2482"/>
                <a:gd name="T69" fmla="*/ 85 h 1285"/>
                <a:gd name="T70" fmla="*/ 2129 w 2482"/>
                <a:gd name="T71" fmla="*/ 146 h 1285"/>
                <a:gd name="T72" fmla="*/ 2397 w 2482"/>
                <a:gd name="T73" fmla="*/ 23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82" h="1285">
                  <a:moveTo>
                    <a:pt x="2397" y="23"/>
                  </a:moveTo>
                  <a:lnTo>
                    <a:pt x="2397" y="23"/>
                  </a:lnTo>
                  <a:cubicBezTo>
                    <a:pt x="2412" y="46"/>
                    <a:pt x="2435" y="69"/>
                    <a:pt x="2443" y="100"/>
                  </a:cubicBezTo>
                  <a:cubicBezTo>
                    <a:pt x="2458" y="138"/>
                    <a:pt x="2481" y="191"/>
                    <a:pt x="2466" y="229"/>
                  </a:cubicBezTo>
                  <a:cubicBezTo>
                    <a:pt x="2435" y="321"/>
                    <a:pt x="2374" y="398"/>
                    <a:pt x="2328" y="482"/>
                  </a:cubicBezTo>
                  <a:cubicBezTo>
                    <a:pt x="2313" y="504"/>
                    <a:pt x="2282" y="520"/>
                    <a:pt x="2282" y="550"/>
                  </a:cubicBezTo>
                  <a:cubicBezTo>
                    <a:pt x="2282" y="581"/>
                    <a:pt x="2321" y="604"/>
                    <a:pt x="2336" y="627"/>
                  </a:cubicBezTo>
                  <a:lnTo>
                    <a:pt x="2336" y="627"/>
                  </a:lnTo>
                  <a:cubicBezTo>
                    <a:pt x="2328" y="634"/>
                    <a:pt x="2313" y="642"/>
                    <a:pt x="2305" y="650"/>
                  </a:cubicBezTo>
                  <a:cubicBezTo>
                    <a:pt x="2305" y="680"/>
                    <a:pt x="2336" y="703"/>
                    <a:pt x="2328" y="726"/>
                  </a:cubicBezTo>
                  <a:cubicBezTo>
                    <a:pt x="2313" y="772"/>
                    <a:pt x="2252" y="795"/>
                    <a:pt x="2252" y="833"/>
                  </a:cubicBezTo>
                  <a:cubicBezTo>
                    <a:pt x="2252" y="863"/>
                    <a:pt x="2343" y="871"/>
                    <a:pt x="2328" y="886"/>
                  </a:cubicBezTo>
                  <a:cubicBezTo>
                    <a:pt x="2290" y="925"/>
                    <a:pt x="2221" y="894"/>
                    <a:pt x="2175" y="909"/>
                  </a:cubicBezTo>
                  <a:cubicBezTo>
                    <a:pt x="2160" y="917"/>
                    <a:pt x="2152" y="971"/>
                    <a:pt x="2137" y="963"/>
                  </a:cubicBezTo>
                  <a:cubicBezTo>
                    <a:pt x="2091" y="940"/>
                    <a:pt x="2099" y="863"/>
                    <a:pt x="2053" y="848"/>
                  </a:cubicBezTo>
                  <a:cubicBezTo>
                    <a:pt x="2007" y="833"/>
                    <a:pt x="1954" y="856"/>
                    <a:pt x="1916" y="886"/>
                  </a:cubicBezTo>
                  <a:cubicBezTo>
                    <a:pt x="1900" y="902"/>
                    <a:pt x="1908" y="940"/>
                    <a:pt x="1908" y="971"/>
                  </a:cubicBezTo>
                  <a:cubicBezTo>
                    <a:pt x="1900" y="1016"/>
                    <a:pt x="1923" y="1070"/>
                    <a:pt x="1900" y="1115"/>
                  </a:cubicBezTo>
                  <a:cubicBezTo>
                    <a:pt x="1893" y="1138"/>
                    <a:pt x="1854" y="1123"/>
                    <a:pt x="1839" y="1123"/>
                  </a:cubicBezTo>
                  <a:cubicBezTo>
                    <a:pt x="1755" y="1146"/>
                    <a:pt x="1664" y="1161"/>
                    <a:pt x="1580" y="1184"/>
                  </a:cubicBezTo>
                  <a:cubicBezTo>
                    <a:pt x="1557" y="1192"/>
                    <a:pt x="1541" y="1200"/>
                    <a:pt x="1518" y="1207"/>
                  </a:cubicBezTo>
                  <a:cubicBezTo>
                    <a:pt x="1488" y="1215"/>
                    <a:pt x="1450" y="1215"/>
                    <a:pt x="1427" y="1230"/>
                  </a:cubicBezTo>
                  <a:cubicBezTo>
                    <a:pt x="1404" y="1238"/>
                    <a:pt x="1396" y="1268"/>
                    <a:pt x="1373" y="1284"/>
                  </a:cubicBezTo>
                  <a:lnTo>
                    <a:pt x="1373" y="1284"/>
                  </a:lnTo>
                  <a:cubicBezTo>
                    <a:pt x="1358" y="1253"/>
                    <a:pt x="1358" y="1215"/>
                    <a:pt x="1328" y="1192"/>
                  </a:cubicBezTo>
                  <a:cubicBezTo>
                    <a:pt x="1305" y="1177"/>
                    <a:pt x="1266" y="1207"/>
                    <a:pt x="1243" y="1200"/>
                  </a:cubicBezTo>
                  <a:cubicBezTo>
                    <a:pt x="1221" y="1184"/>
                    <a:pt x="1213" y="1154"/>
                    <a:pt x="1213" y="1131"/>
                  </a:cubicBezTo>
                  <a:cubicBezTo>
                    <a:pt x="1205" y="1108"/>
                    <a:pt x="1236" y="1085"/>
                    <a:pt x="1228" y="1070"/>
                  </a:cubicBezTo>
                  <a:cubicBezTo>
                    <a:pt x="1221" y="1054"/>
                    <a:pt x="1198" y="1062"/>
                    <a:pt x="1182" y="1062"/>
                  </a:cubicBezTo>
                  <a:cubicBezTo>
                    <a:pt x="1144" y="1070"/>
                    <a:pt x="1106" y="1093"/>
                    <a:pt x="1068" y="1093"/>
                  </a:cubicBezTo>
                  <a:cubicBezTo>
                    <a:pt x="1045" y="1085"/>
                    <a:pt x="1022" y="1070"/>
                    <a:pt x="1022" y="1047"/>
                  </a:cubicBezTo>
                  <a:cubicBezTo>
                    <a:pt x="1014" y="1016"/>
                    <a:pt x="1060" y="978"/>
                    <a:pt x="1037" y="955"/>
                  </a:cubicBezTo>
                  <a:cubicBezTo>
                    <a:pt x="999" y="932"/>
                    <a:pt x="947" y="978"/>
                    <a:pt x="908" y="963"/>
                  </a:cubicBezTo>
                  <a:cubicBezTo>
                    <a:pt x="863" y="948"/>
                    <a:pt x="840" y="894"/>
                    <a:pt x="794" y="871"/>
                  </a:cubicBezTo>
                  <a:cubicBezTo>
                    <a:pt x="771" y="856"/>
                    <a:pt x="733" y="894"/>
                    <a:pt x="717" y="871"/>
                  </a:cubicBezTo>
                  <a:cubicBezTo>
                    <a:pt x="694" y="848"/>
                    <a:pt x="725" y="802"/>
                    <a:pt x="710" y="772"/>
                  </a:cubicBezTo>
                  <a:cubicBezTo>
                    <a:pt x="702" y="757"/>
                    <a:pt x="679" y="749"/>
                    <a:pt x="656" y="749"/>
                  </a:cubicBezTo>
                  <a:cubicBezTo>
                    <a:pt x="641" y="749"/>
                    <a:pt x="618" y="764"/>
                    <a:pt x="595" y="764"/>
                  </a:cubicBezTo>
                  <a:cubicBezTo>
                    <a:pt x="588" y="764"/>
                    <a:pt x="580" y="741"/>
                    <a:pt x="572" y="741"/>
                  </a:cubicBezTo>
                  <a:cubicBezTo>
                    <a:pt x="550" y="734"/>
                    <a:pt x="527" y="726"/>
                    <a:pt x="511" y="741"/>
                  </a:cubicBezTo>
                  <a:cubicBezTo>
                    <a:pt x="496" y="757"/>
                    <a:pt x="496" y="802"/>
                    <a:pt x="473" y="810"/>
                  </a:cubicBezTo>
                  <a:cubicBezTo>
                    <a:pt x="435" y="825"/>
                    <a:pt x="381" y="818"/>
                    <a:pt x="351" y="795"/>
                  </a:cubicBezTo>
                  <a:cubicBezTo>
                    <a:pt x="336" y="779"/>
                    <a:pt x="366" y="757"/>
                    <a:pt x="366" y="734"/>
                  </a:cubicBezTo>
                  <a:cubicBezTo>
                    <a:pt x="374" y="718"/>
                    <a:pt x="381" y="696"/>
                    <a:pt x="366" y="680"/>
                  </a:cubicBezTo>
                  <a:cubicBezTo>
                    <a:pt x="358" y="665"/>
                    <a:pt x="336" y="680"/>
                    <a:pt x="320" y="680"/>
                  </a:cubicBezTo>
                  <a:cubicBezTo>
                    <a:pt x="275" y="665"/>
                    <a:pt x="236" y="642"/>
                    <a:pt x="198" y="619"/>
                  </a:cubicBezTo>
                  <a:cubicBezTo>
                    <a:pt x="137" y="573"/>
                    <a:pt x="68" y="535"/>
                    <a:pt x="30" y="482"/>
                  </a:cubicBezTo>
                  <a:cubicBezTo>
                    <a:pt x="7" y="451"/>
                    <a:pt x="0" y="405"/>
                    <a:pt x="15" y="375"/>
                  </a:cubicBezTo>
                  <a:cubicBezTo>
                    <a:pt x="22" y="359"/>
                    <a:pt x="53" y="367"/>
                    <a:pt x="68" y="367"/>
                  </a:cubicBezTo>
                  <a:cubicBezTo>
                    <a:pt x="106" y="359"/>
                    <a:pt x="152" y="375"/>
                    <a:pt x="183" y="359"/>
                  </a:cubicBezTo>
                  <a:cubicBezTo>
                    <a:pt x="198" y="344"/>
                    <a:pt x="183" y="344"/>
                    <a:pt x="183" y="321"/>
                  </a:cubicBezTo>
                  <a:lnTo>
                    <a:pt x="183" y="321"/>
                  </a:lnTo>
                  <a:cubicBezTo>
                    <a:pt x="313" y="329"/>
                    <a:pt x="481" y="268"/>
                    <a:pt x="572" y="306"/>
                  </a:cubicBezTo>
                  <a:cubicBezTo>
                    <a:pt x="603" y="329"/>
                    <a:pt x="656" y="382"/>
                    <a:pt x="702" y="375"/>
                  </a:cubicBezTo>
                  <a:cubicBezTo>
                    <a:pt x="809" y="398"/>
                    <a:pt x="847" y="382"/>
                    <a:pt x="939" y="359"/>
                  </a:cubicBezTo>
                  <a:cubicBezTo>
                    <a:pt x="1014" y="337"/>
                    <a:pt x="1037" y="275"/>
                    <a:pt x="1114" y="314"/>
                  </a:cubicBezTo>
                  <a:cubicBezTo>
                    <a:pt x="1152" y="329"/>
                    <a:pt x="1182" y="344"/>
                    <a:pt x="1221" y="306"/>
                  </a:cubicBezTo>
                  <a:cubicBezTo>
                    <a:pt x="1266" y="268"/>
                    <a:pt x="1259" y="222"/>
                    <a:pt x="1259" y="168"/>
                  </a:cubicBezTo>
                  <a:cubicBezTo>
                    <a:pt x="1259" y="107"/>
                    <a:pt x="1266" y="54"/>
                    <a:pt x="1282" y="0"/>
                  </a:cubicBezTo>
                  <a:lnTo>
                    <a:pt x="1282" y="0"/>
                  </a:lnTo>
                  <a:cubicBezTo>
                    <a:pt x="1289" y="8"/>
                    <a:pt x="1312" y="31"/>
                    <a:pt x="1328" y="39"/>
                  </a:cubicBezTo>
                  <a:cubicBezTo>
                    <a:pt x="1335" y="54"/>
                    <a:pt x="1343" y="69"/>
                    <a:pt x="1358" y="77"/>
                  </a:cubicBezTo>
                  <a:cubicBezTo>
                    <a:pt x="1389" y="92"/>
                    <a:pt x="1419" y="92"/>
                    <a:pt x="1450" y="92"/>
                  </a:cubicBezTo>
                  <a:cubicBezTo>
                    <a:pt x="1457" y="92"/>
                    <a:pt x="1457" y="77"/>
                    <a:pt x="1473" y="77"/>
                  </a:cubicBezTo>
                  <a:cubicBezTo>
                    <a:pt x="1511" y="69"/>
                    <a:pt x="1564" y="92"/>
                    <a:pt x="1602" y="69"/>
                  </a:cubicBezTo>
                  <a:cubicBezTo>
                    <a:pt x="1618" y="62"/>
                    <a:pt x="1572" y="23"/>
                    <a:pt x="1587" y="16"/>
                  </a:cubicBezTo>
                  <a:cubicBezTo>
                    <a:pt x="1656" y="8"/>
                    <a:pt x="1717" y="31"/>
                    <a:pt x="1786" y="39"/>
                  </a:cubicBezTo>
                  <a:lnTo>
                    <a:pt x="1786" y="39"/>
                  </a:lnTo>
                  <a:cubicBezTo>
                    <a:pt x="1816" y="62"/>
                    <a:pt x="1854" y="92"/>
                    <a:pt x="1885" y="115"/>
                  </a:cubicBezTo>
                  <a:cubicBezTo>
                    <a:pt x="1885" y="115"/>
                    <a:pt x="1992" y="85"/>
                    <a:pt x="2000" y="85"/>
                  </a:cubicBezTo>
                  <a:cubicBezTo>
                    <a:pt x="2007" y="85"/>
                    <a:pt x="2076" y="107"/>
                    <a:pt x="2076" y="107"/>
                  </a:cubicBezTo>
                  <a:cubicBezTo>
                    <a:pt x="2099" y="123"/>
                    <a:pt x="2114" y="153"/>
                    <a:pt x="2129" y="146"/>
                  </a:cubicBezTo>
                  <a:cubicBezTo>
                    <a:pt x="2168" y="138"/>
                    <a:pt x="2183" y="92"/>
                    <a:pt x="2221" y="77"/>
                  </a:cubicBezTo>
                  <a:cubicBezTo>
                    <a:pt x="2275" y="46"/>
                    <a:pt x="2336" y="39"/>
                    <a:pt x="2397" y="23"/>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61" name="Freeform 149">
              <a:extLst>
                <a:ext uri="{FF2B5EF4-FFF2-40B4-BE49-F238E27FC236}">
                  <a16:creationId xmlns:a16="http://schemas.microsoft.com/office/drawing/2014/main" id="{609944CD-3DDA-476D-93DB-C62FE03A2C02}"/>
                </a:ext>
              </a:extLst>
            </p:cNvPr>
            <p:cNvSpPr>
              <a:spLocks noChangeArrowheads="1"/>
            </p:cNvSpPr>
            <p:nvPr/>
          </p:nvSpPr>
          <p:spPr bwMode="auto">
            <a:xfrm>
              <a:off x="6622619" y="8805864"/>
              <a:ext cx="517491" cy="687387"/>
            </a:xfrm>
            <a:custGeom>
              <a:avLst/>
              <a:gdLst>
                <a:gd name="T0" fmla="*/ 115 w 1437"/>
                <a:gd name="T1" fmla="*/ 962 h 1911"/>
                <a:gd name="T2" fmla="*/ 184 w 1437"/>
                <a:gd name="T3" fmla="*/ 1168 h 1911"/>
                <a:gd name="T4" fmla="*/ 0 w 1437"/>
                <a:gd name="T5" fmla="*/ 1489 h 1911"/>
                <a:gd name="T6" fmla="*/ 54 w 1437"/>
                <a:gd name="T7" fmla="*/ 1566 h 1911"/>
                <a:gd name="T8" fmla="*/ 275 w 1437"/>
                <a:gd name="T9" fmla="*/ 1688 h 1911"/>
                <a:gd name="T10" fmla="*/ 382 w 1437"/>
                <a:gd name="T11" fmla="*/ 1825 h 1911"/>
                <a:gd name="T12" fmla="*/ 535 w 1437"/>
                <a:gd name="T13" fmla="*/ 1841 h 1911"/>
                <a:gd name="T14" fmla="*/ 634 w 1437"/>
                <a:gd name="T15" fmla="*/ 1802 h 1911"/>
                <a:gd name="T16" fmla="*/ 818 w 1437"/>
                <a:gd name="T17" fmla="*/ 1757 h 1911"/>
                <a:gd name="T18" fmla="*/ 1146 w 1437"/>
                <a:gd name="T19" fmla="*/ 1825 h 1911"/>
                <a:gd name="T20" fmla="*/ 1116 w 1437"/>
                <a:gd name="T21" fmla="*/ 1635 h 1911"/>
                <a:gd name="T22" fmla="*/ 1100 w 1437"/>
                <a:gd name="T23" fmla="*/ 1405 h 1911"/>
                <a:gd name="T24" fmla="*/ 1215 w 1437"/>
                <a:gd name="T25" fmla="*/ 1153 h 1911"/>
                <a:gd name="T26" fmla="*/ 1291 w 1437"/>
                <a:gd name="T27" fmla="*/ 1016 h 1911"/>
                <a:gd name="T28" fmla="*/ 1413 w 1437"/>
                <a:gd name="T29" fmla="*/ 916 h 1911"/>
                <a:gd name="T30" fmla="*/ 1421 w 1437"/>
                <a:gd name="T31" fmla="*/ 825 h 1911"/>
                <a:gd name="T32" fmla="*/ 1314 w 1437"/>
                <a:gd name="T33" fmla="*/ 703 h 1911"/>
                <a:gd name="T34" fmla="*/ 1383 w 1437"/>
                <a:gd name="T35" fmla="*/ 618 h 1911"/>
                <a:gd name="T36" fmla="*/ 1299 w 1437"/>
                <a:gd name="T37" fmla="*/ 435 h 1911"/>
                <a:gd name="T38" fmla="*/ 1261 w 1437"/>
                <a:gd name="T39" fmla="*/ 451 h 1911"/>
                <a:gd name="T40" fmla="*/ 1054 w 1437"/>
                <a:gd name="T41" fmla="*/ 527 h 1911"/>
                <a:gd name="T42" fmla="*/ 909 w 1437"/>
                <a:gd name="T43" fmla="*/ 420 h 1911"/>
                <a:gd name="T44" fmla="*/ 917 w 1437"/>
                <a:gd name="T45" fmla="*/ 282 h 1911"/>
                <a:gd name="T46" fmla="*/ 986 w 1437"/>
                <a:gd name="T47" fmla="*/ 160 h 1911"/>
                <a:gd name="T48" fmla="*/ 993 w 1437"/>
                <a:gd name="T49" fmla="*/ 69 h 1911"/>
                <a:gd name="T50" fmla="*/ 940 w 1437"/>
                <a:gd name="T51" fmla="*/ 0 h 1911"/>
                <a:gd name="T52" fmla="*/ 764 w 1437"/>
                <a:gd name="T53" fmla="*/ 38 h 1911"/>
                <a:gd name="T54" fmla="*/ 665 w 1437"/>
                <a:gd name="T55" fmla="*/ 61 h 1911"/>
                <a:gd name="T56" fmla="*/ 489 w 1437"/>
                <a:gd name="T57" fmla="*/ 46 h 1911"/>
                <a:gd name="T58" fmla="*/ 268 w 1437"/>
                <a:gd name="T59" fmla="*/ 237 h 1911"/>
                <a:gd name="T60" fmla="*/ 145 w 1437"/>
                <a:gd name="T61" fmla="*/ 321 h 1911"/>
                <a:gd name="T62" fmla="*/ 61 w 1437"/>
                <a:gd name="T63" fmla="*/ 519 h 1911"/>
                <a:gd name="T64" fmla="*/ 107 w 1437"/>
                <a:gd name="T65" fmla="*/ 703 h 1911"/>
                <a:gd name="T66" fmla="*/ 122 w 1437"/>
                <a:gd name="T67" fmla="*/ 741 h 1911"/>
                <a:gd name="T68" fmla="*/ 39 w 1437"/>
                <a:gd name="T69" fmla="*/ 893 h 1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7" h="1911">
                  <a:moveTo>
                    <a:pt x="115" y="962"/>
                  </a:moveTo>
                  <a:lnTo>
                    <a:pt x="115" y="962"/>
                  </a:lnTo>
                  <a:cubicBezTo>
                    <a:pt x="130" y="985"/>
                    <a:pt x="153" y="1008"/>
                    <a:pt x="161" y="1039"/>
                  </a:cubicBezTo>
                  <a:cubicBezTo>
                    <a:pt x="176" y="1077"/>
                    <a:pt x="199" y="1130"/>
                    <a:pt x="184" y="1168"/>
                  </a:cubicBezTo>
                  <a:cubicBezTo>
                    <a:pt x="153" y="1260"/>
                    <a:pt x="92" y="1337"/>
                    <a:pt x="46" y="1421"/>
                  </a:cubicBezTo>
                  <a:cubicBezTo>
                    <a:pt x="31" y="1443"/>
                    <a:pt x="0" y="1459"/>
                    <a:pt x="0" y="1489"/>
                  </a:cubicBezTo>
                  <a:cubicBezTo>
                    <a:pt x="0" y="1520"/>
                    <a:pt x="39" y="1543"/>
                    <a:pt x="54" y="1566"/>
                  </a:cubicBezTo>
                  <a:lnTo>
                    <a:pt x="54" y="1566"/>
                  </a:lnTo>
                  <a:cubicBezTo>
                    <a:pt x="107" y="1581"/>
                    <a:pt x="161" y="1573"/>
                    <a:pt x="199" y="1596"/>
                  </a:cubicBezTo>
                  <a:cubicBezTo>
                    <a:pt x="237" y="1612"/>
                    <a:pt x="252" y="1657"/>
                    <a:pt x="275" y="1688"/>
                  </a:cubicBezTo>
                  <a:cubicBezTo>
                    <a:pt x="298" y="1726"/>
                    <a:pt x="314" y="1764"/>
                    <a:pt x="336" y="1802"/>
                  </a:cubicBezTo>
                  <a:cubicBezTo>
                    <a:pt x="344" y="1818"/>
                    <a:pt x="367" y="1818"/>
                    <a:pt x="382" y="1825"/>
                  </a:cubicBezTo>
                  <a:cubicBezTo>
                    <a:pt x="397" y="1848"/>
                    <a:pt x="397" y="1902"/>
                    <a:pt x="428" y="1902"/>
                  </a:cubicBezTo>
                  <a:cubicBezTo>
                    <a:pt x="466" y="1902"/>
                    <a:pt x="497" y="1856"/>
                    <a:pt x="535" y="1841"/>
                  </a:cubicBezTo>
                  <a:cubicBezTo>
                    <a:pt x="566" y="1825"/>
                    <a:pt x="604" y="1818"/>
                    <a:pt x="634" y="1802"/>
                  </a:cubicBezTo>
                  <a:lnTo>
                    <a:pt x="634" y="1802"/>
                  </a:lnTo>
                  <a:cubicBezTo>
                    <a:pt x="680" y="1787"/>
                    <a:pt x="711" y="1772"/>
                    <a:pt x="756" y="1764"/>
                  </a:cubicBezTo>
                  <a:cubicBezTo>
                    <a:pt x="772" y="1757"/>
                    <a:pt x="795" y="1749"/>
                    <a:pt x="818" y="1757"/>
                  </a:cubicBezTo>
                  <a:cubicBezTo>
                    <a:pt x="909" y="1802"/>
                    <a:pt x="986" y="1879"/>
                    <a:pt x="1085" y="1902"/>
                  </a:cubicBezTo>
                  <a:cubicBezTo>
                    <a:pt x="1116" y="1910"/>
                    <a:pt x="1131" y="1856"/>
                    <a:pt x="1146" y="1825"/>
                  </a:cubicBezTo>
                  <a:cubicBezTo>
                    <a:pt x="1161" y="1787"/>
                    <a:pt x="1192" y="1741"/>
                    <a:pt x="1184" y="1703"/>
                  </a:cubicBezTo>
                  <a:cubicBezTo>
                    <a:pt x="1177" y="1665"/>
                    <a:pt x="1116" y="1665"/>
                    <a:pt x="1116" y="1635"/>
                  </a:cubicBezTo>
                  <a:cubicBezTo>
                    <a:pt x="1100" y="1581"/>
                    <a:pt x="1138" y="1520"/>
                    <a:pt x="1138" y="1466"/>
                  </a:cubicBezTo>
                  <a:cubicBezTo>
                    <a:pt x="1138" y="1443"/>
                    <a:pt x="1108" y="1428"/>
                    <a:pt x="1100" y="1405"/>
                  </a:cubicBezTo>
                  <a:cubicBezTo>
                    <a:pt x="1077" y="1337"/>
                    <a:pt x="1016" y="1260"/>
                    <a:pt x="1047" y="1199"/>
                  </a:cubicBezTo>
                  <a:cubicBezTo>
                    <a:pt x="1070" y="1146"/>
                    <a:pt x="1161" y="1168"/>
                    <a:pt x="1215" y="1153"/>
                  </a:cubicBezTo>
                  <a:cubicBezTo>
                    <a:pt x="1245" y="1138"/>
                    <a:pt x="1283" y="1146"/>
                    <a:pt x="1299" y="1115"/>
                  </a:cubicBezTo>
                  <a:cubicBezTo>
                    <a:pt x="1314" y="1085"/>
                    <a:pt x="1291" y="1046"/>
                    <a:pt x="1291" y="1016"/>
                  </a:cubicBezTo>
                  <a:cubicBezTo>
                    <a:pt x="1283" y="993"/>
                    <a:pt x="1276" y="970"/>
                    <a:pt x="1283" y="955"/>
                  </a:cubicBezTo>
                  <a:cubicBezTo>
                    <a:pt x="1291" y="939"/>
                    <a:pt x="1398" y="924"/>
                    <a:pt x="1413" y="916"/>
                  </a:cubicBezTo>
                  <a:lnTo>
                    <a:pt x="1413" y="916"/>
                  </a:lnTo>
                  <a:cubicBezTo>
                    <a:pt x="1421" y="886"/>
                    <a:pt x="1436" y="855"/>
                    <a:pt x="1421" y="825"/>
                  </a:cubicBezTo>
                  <a:cubicBezTo>
                    <a:pt x="1413" y="802"/>
                    <a:pt x="1375" y="794"/>
                    <a:pt x="1360" y="771"/>
                  </a:cubicBezTo>
                  <a:cubicBezTo>
                    <a:pt x="1345" y="749"/>
                    <a:pt x="1314" y="726"/>
                    <a:pt x="1314" y="703"/>
                  </a:cubicBezTo>
                  <a:cubicBezTo>
                    <a:pt x="1322" y="680"/>
                    <a:pt x="1368" y="695"/>
                    <a:pt x="1375" y="680"/>
                  </a:cubicBezTo>
                  <a:cubicBezTo>
                    <a:pt x="1390" y="664"/>
                    <a:pt x="1390" y="641"/>
                    <a:pt x="1383" y="618"/>
                  </a:cubicBezTo>
                  <a:cubicBezTo>
                    <a:pt x="1368" y="596"/>
                    <a:pt x="1337" y="580"/>
                    <a:pt x="1329" y="557"/>
                  </a:cubicBezTo>
                  <a:cubicBezTo>
                    <a:pt x="1314" y="519"/>
                    <a:pt x="1306" y="474"/>
                    <a:pt x="1299" y="435"/>
                  </a:cubicBezTo>
                  <a:lnTo>
                    <a:pt x="1299" y="435"/>
                  </a:lnTo>
                  <a:cubicBezTo>
                    <a:pt x="1261" y="451"/>
                    <a:pt x="1261" y="451"/>
                    <a:pt x="1261" y="451"/>
                  </a:cubicBezTo>
                  <a:lnTo>
                    <a:pt x="1261" y="451"/>
                  </a:lnTo>
                  <a:cubicBezTo>
                    <a:pt x="1192" y="474"/>
                    <a:pt x="1131" y="512"/>
                    <a:pt x="1054" y="527"/>
                  </a:cubicBezTo>
                  <a:cubicBezTo>
                    <a:pt x="1024" y="535"/>
                    <a:pt x="978" y="535"/>
                    <a:pt x="947" y="512"/>
                  </a:cubicBezTo>
                  <a:cubicBezTo>
                    <a:pt x="925" y="489"/>
                    <a:pt x="917" y="451"/>
                    <a:pt x="909" y="420"/>
                  </a:cubicBezTo>
                  <a:cubicBezTo>
                    <a:pt x="894" y="389"/>
                    <a:pt x="886" y="351"/>
                    <a:pt x="894" y="321"/>
                  </a:cubicBezTo>
                  <a:cubicBezTo>
                    <a:pt x="894" y="305"/>
                    <a:pt x="917" y="298"/>
                    <a:pt x="917" y="282"/>
                  </a:cubicBezTo>
                  <a:cubicBezTo>
                    <a:pt x="925" y="244"/>
                    <a:pt x="894" y="214"/>
                    <a:pt x="909" y="183"/>
                  </a:cubicBezTo>
                  <a:cubicBezTo>
                    <a:pt x="925" y="160"/>
                    <a:pt x="970" y="176"/>
                    <a:pt x="986" y="160"/>
                  </a:cubicBezTo>
                  <a:cubicBezTo>
                    <a:pt x="1001" y="145"/>
                    <a:pt x="970" y="130"/>
                    <a:pt x="970" y="114"/>
                  </a:cubicBezTo>
                  <a:cubicBezTo>
                    <a:pt x="978" y="99"/>
                    <a:pt x="986" y="84"/>
                    <a:pt x="993" y="69"/>
                  </a:cubicBezTo>
                  <a:lnTo>
                    <a:pt x="993" y="69"/>
                  </a:lnTo>
                  <a:cubicBezTo>
                    <a:pt x="978" y="46"/>
                    <a:pt x="970" y="0"/>
                    <a:pt x="940" y="0"/>
                  </a:cubicBezTo>
                  <a:cubicBezTo>
                    <a:pt x="902" y="0"/>
                    <a:pt x="886" y="61"/>
                    <a:pt x="841" y="69"/>
                  </a:cubicBezTo>
                  <a:cubicBezTo>
                    <a:pt x="818" y="76"/>
                    <a:pt x="795" y="23"/>
                    <a:pt x="764" y="38"/>
                  </a:cubicBezTo>
                  <a:cubicBezTo>
                    <a:pt x="749" y="46"/>
                    <a:pt x="779" y="99"/>
                    <a:pt x="756" y="99"/>
                  </a:cubicBezTo>
                  <a:cubicBezTo>
                    <a:pt x="726" y="107"/>
                    <a:pt x="695" y="53"/>
                    <a:pt x="665" y="61"/>
                  </a:cubicBezTo>
                  <a:cubicBezTo>
                    <a:pt x="642" y="69"/>
                    <a:pt x="665" y="130"/>
                    <a:pt x="642" y="130"/>
                  </a:cubicBezTo>
                  <a:cubicBezTo>
                    <a:pt x="589" y="122"/>
                    <a:pt x="543" y="23"/>
                    <a:pt x="489" y="46"/>
                  </a:cubicBezTo>
                  <a:cubicBezTo>
                    <a:pt x="413" y="76"/>
                    <a:pt x="405" y="199"/>
                    <a:pt x="336" y="252"/>
                  </a:cubicBezTo>
                  <a:cubicBezTo>
                    <a:pt x="321" y="267"/>
                    <a:pt x="291" y="229"/>
                    <a:pt x="268" y="237"/>
                  </a:cubicBezTo>
                  <a:cubicBezTo>
                    <a:pt x="222" y="252"/>
                    <a:pt x="184" y="290"/>
                    <a:pt x="145" y="321"/>
                  </a:cubicBezTo>
                  <a:lnTo>
                    <a:pt x="145" y="321"/>
                  </a:lnTo>
                  <a:cubicBezTo>
                    <a:pt x="153" y="366"/>
                    <a:pt x="184" y="405"/>
                    <a:pt x="161" y="451"/>
                  </a:cubicBezTo>
                  <a:cubicBezTo>
                    <a:pt x="145" y="489"/>
                    <a:pt x="77" y="481"/>
                    <a:pt x="61" y="519"/>
                  </a:cubicBezTo>
                  <a:cubicBezTo>
                    <a:pt x="54" y="542"/>
                    <a:pt x="107" y="550"/>
                    <a:pt x="115" y="580"/>
                  </a:cubicBezTo>
                  <a:cubicBezTo>
                    <a:pt x="122" y="618"/>
                    <a:pt x="107" y="664"/>
                    <a:pt x="107" y="703"/>
                  </a:cubicBezTo>
                  <a:lnTo>
                    <a:pt x="107" y="703"/>
                  </a:lnTo>
                  <a:cubicBezTo>
                    <a:pt x="115" y="718"/>
                    <a:pt x="122" y="726"/>
                    <a:pt x="122" y="741"/>
                  </a:cubicBezTo>
                  <a:cubicBezTo>
                    <a:pt x="122" y="779"/>
                    <a:pt x="130" y="817"/>
                    <a:pt x="115" y="848"/>
                  </a:cubicBezTo>
                  <a:cubicBezTo>
                    <a:pt x="100" y="871"/>
                    <a:pt x="39" y="863"/>
                    <a:pt x="39" y="893"/>
                  </a:cubicBezTo>
                  <a:cubicBezTo>
                    <a:pt x="39" y="924"/>
                    <a:pt x="92" y="939"/>
                    <a:pt x="115" y="962"/>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62" name="Freeform 150">
              <a:extLst>
                <a:ext uri="{FF2B5EF4-FFF2-40B4-BE49-F238E27FC236}">
                  <a16:creationId xmlns:a16="http://schemas.microsoft.com/office/drawing/2014/main" id="{C05FD2FC-B6C7-44C9-AE4C-FBEDAC53C668}"/>
                </a:ext>
              </a:extLst>
            </p:cNvPr>
            <p:cNvSpPr>
              <a:spLocks noChangeArrowheads="1"/>
            </p:cNvSpPr>
            <p:nvPr/>
          </p:nvSpPr>
          <p:spPr bwMode="auto">
            <a:xfrm>
              <a:off x="6438481" y="9050339"/>
              <a:ext cx="231760" cy="149225"/>
            </a:xfrm>
            <a:custGeom>
              <a:avLst/>
              <a:gdLst>
                <a:gd name="T0" fmla="*/ 15 w 642"/>
                <a:gd name="T1" fmla="*/ 298 h 413"/>
                <a:gd name="T2" fmla="*/ 15 w 642"/>
                <a:gd name="T3" fmla="*/ 298 h 413"/>
                <a:gd name="T4" fmla="*/ 114 w 642"/>
                <a:gd name="T5" fmla="*/ 374 h 413"/>
                <a:gd name="T6" fmla="*/ 229 w 642"/>
                <a:gd name="T7" fmla="*/ 344 h 413"/>
                <a:gd name="T8" fmla="*/ 305 w 642"/>
                <a:gd name="T9" fmla="*/ 366 h 413"/>
                <a:gd name="T10" fmla="*/ 358 w 642"/>
                <a:gd name="T11" fmla="*/ 405 h 413"/>
                <a:gd name="T12" fmla="*/ 450 w 642"/>
                <a:gd name="T13" fmla="*/ 336 h 413"/>
                <a:gd name="T14" fmla="*/ 626 w 642"/>
                <a:gd name="T15" fmla="*/ 282 h 413"/>
                <a:gd name="T16" fmla="*/ 626 w 642"/>
                <a:gd name="T17" fmla="*/ 282 h 413"/>
                <a:gd name="T18" fmla="*/ 550 w 642"/>
                <a:gd name="T19" fmla="*/ 213 h 413"/>
                <a:gd name="T20" fmla="*/ 626 w 642"/>
                <a:gd name="T21" fmla="*/ 168 h 413"/>
                <a:gd name="T22" fmla="*/ 633 w 642"/>
                <a:gd name="T23" fmla="*/ 61 h 413"/>
                <a:gd name="T24" fmla="*/ 618 w 642"/>
                <a:gd name="T25" fmla="*/ 23 h 413"/>
                <a:gd name="T26" fmla="*/ 618 w 642"/>
                <a:gd name="T27" fmla="*/ 23 h 413"/>
                <a:gd name="T28" fmla="*/ 527 w 642"/>
                <a:gd name="T29" fmla="*/ 0 h 413"/>
                <a:gd name="T30" fmla="*/ 381 w 642"/>
                <a:gd name="T31" fmla="*/ 38 h 413"/>
                <a:gd name="T32" fmla="*/ 267 w 642"/>
                <a:gd name="T33" fmla="*/ 15 h 413"/>
                <a:gd name="T34" fmla="*/ 267 w 642"/>
                <a:gd name="T35" fmla="*/ 15 h 413"/>
                <a:gd name="T36" fmla="*/ 244 w 642"/>
                <a:gd name="T37" fmla="*/ 61 h 413"/>
                <a:gd name="T38" fmla="*/ 206 w 642"/>
                <a:gd name="T39" fmla="*/ 61 h 413"/>
                <a:gd name="T40" fmla="*/ 175 w 642"/>
                <a:gd name="T41" fmla="*/ 91 h 413"/>
                <a:gd name="T42" fmla="*/ 175 w 642"/>
                <a:gd name="T43" fmla="*/ 91 h 413"/>
                <a:gd name="T44" fmla="*/ 83 w 642"/>
                <a:gd name="T45" fmla="*/ 145 h 413"/>
                <a:gd name="T46" fmla="*/ 68 w 642"/>
                <a:gd name="T47" fmla="*/ 244 h 413"/>
                <a:gd name="T48" fmla="*/ 15 w 642"/>
                <a:gd name="T49" fmla="*/ 175 h 413"/>
                <a:gd name="T50" fmla="*/ 0 w 642"/>
                <a:gd name="T51" fmla="*/ 198 h 413"/>
                <a:gd name="T52" fmla="*/ 15 w 642"/>
                <a:gd name="T53" fmla="*/ 298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2" h="413">
                  <a:moveTo>
                    <a:pt x="15" y="298"/>
                  </a:moveTo>
                  <a:lnTo>
                    <a:pt x="15" y="298"/>
                  </a:lnTo>
                  <a:cubicBezTo>
                    <a:pt x="45" y="321"/>
                    <a:pt x="83" y="351"/>
                    <a:pt x="114" y="374"/>
                  </a:cubicBezTo>
                  <a:cubicBezTo>
                    <a:pt x="114" y="374"/>
                    <a:pt x="221" y="344"/>
                    <a:pt x="229" y="344"/>
                  </a:cubicBezTo>
                  <a:cubicBezTo>
                    <a:pt x="236" y="344"/>
                    <a:pt x="305" y="366"/>
                    <a:pt x="305" y="366"/>
                  </a:cubicBezTo>
                  <a:cubicBezTo>
                    <a:pt x="328" y="382"/>
                    <a:pt x="343" y="412"/>
                    <a:pt x="358" y="405"/>
                  </a:cubicBezTo>
                  <a:cubicBezTo>
                    <a:pt x="397" y="397"/>
                    <a:pt x="412" y="351"/>
                    <a:pt x="450" y="336"/>
                  </a:cubicBezTo>
                  <a:cubicBezTo>
                    <a:pt x="504" y="305"/>
                    <a:pt x="565" y="298"/>
                    <a:pt x="626" y="282"/>
                  </a:cubicBezTo>
                  <a:lnTo>
                    <a:pt x="626" y="282"/>
                  </a:lnTo>
                  <a:cubicBezTo>
                    <a:pt x="603" y="259"/>
                    <a:pt x="550" y="244"/>
                    <a:pt x="550" y="213"/>
                  </a:cubicBezTo>
                  <a:cubicBezTo>
                    <a:pt x="550" y="183"/>
                    <a:pt x="611" y="191"/>
                    <a:pt x="626" y="168"/>
                  </a:cubicBezTo>
                  <a:cubicBezTo>
                    <a:pt x="641" y="137"/>
                    <a:pt x="633" y="99"/>
                    <a:pt x="633" y="61"/>
                  </a:cubicBezTo>
                  <a:cubicBezTo>
                    <a:pt x="633" y="46"/>
                    <a:pt x="626" y="38"/>
                    <a:pt x="618" y="23"/>
                  </a:cubicBezTo>
                  <a:lnTo>
                    <a:pt x="618" y="23"/>
                  </a:lnTo>
                  <a:cubicBezTo>
                    <a:pt x="588" y="15"/>
                    <a:pt x="557" y="0"/>
                    <a:pt x="527" y="0"/>
                  </a:cubicBezTo>
                  <a:cubicBezTo>
                    <a:pt x="473" y="0"/>
                    <a:pt x="427" y="38"/>
                    <a:pt x="381" y="38"/>
                  </a:cubicBezTo>
                  <a:cubicBezTo>
                    <a:pt x="336" y="38"/>
                    <a:pt x="305" y="23"/>
                    <a:pt x="267" y="15"/>
                  </a:cubicBezTo>
                  <a:lnTo>
                    <a:pt x="267" y="15"/>
                  </a:lnTo>
                  <a:cubicBezTo>
                    <a:pt x="259" y="30"/>
                    <a:pt x="259" y="53"/>
                    <a:pt x="244" y="61"/>
                  </a:cubicBezTo>
                  <a:cubicBezTo>
                    <a:pt x="236" y="69"/>
                    <a:pt x="221" y="53"/>
                    <a:pt x="206" y="61"/>
                  </a:cubicBezTo>
                  <a:cubicBezTo>
                    <a:pt x="191" y="61"/>
                    <a:pt x="183" y="76"/>
                    <a:pt x="175" y="91"/>
                  </a:cubicBezTo>
                  <a:lnTo>
                    <a:pt x="175" y="91"/>
                  </a:lnTo>
                  <a:cubicBezTo>
                    <a:pt x="145" y="107"/>
                    <a:pt x="106" y="122"/>
                    <a:pt x="83" y="145"/>
                  </a:cubicBezTo>
                  <a:cubicBezTo>
                    <a:pt x="68" y="175"/>
                    <a:pt x="99" y="229"/>
                    <a:pt x="68" y="244"/>
                  </a:cubicBezTo>
                  <a:cubicBezTo>
                    <a:pt x="45" y="252"/>
                    <a:pt x="38" y="191"/>
                    <a:pt x="15" y="175"/>
                  </a:cubicBezTo>
                  <a:cubicBezTo>
                    <a:pt x="7" y="168"/>
                    <a:pt x="0" y="191"/>
                    <a:pt x="0" y="198"/>
                  </a:cubicBezTo>
                  <a:cubicBezTo>
                    <a:pt x="0" y="229"/>
                    <a:pt x="7" y="267"/>
                    <a:pt x="15" y="298"/>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63" name="Freeform 151">
              <a:extLst>
                <a:ext uri="{FF2B5EF4-FFF2-40B4-BE49-F238E27FC236}">
                  <a16:creationId xmlns:a16="http://schemas.microsoft.com/office/drawing/2014/main" id="{5D3724EE-F0B5-4163-B645-295762839361}"/>
                </a:ext>
              </a:extLst>
            </p:cNvPr>
            <p:cNvSpPr>
              <a:spLocks noChangeArrowheads="1"/>
            </p:cNvSpPr>
            <p:nvPr/>
          </p:nvSpPr>
          <p:spPr bwMode="auto">
            <a:xfrm>
              <a:off x="6263868" y="8993188"/>
              <a:ext cx="239697" cy="184150"/>
            </a:xfrm>
            <a:custGeom>
              <a:avLst/>
              <a:gdLst>
                <a:gd name="T0" fmla="*/ 481 w 665"/>
                <a:gd name="T1" fmla="*/ 0 h 513"/>
                <a:gd name="T2" fmla="*/ 481 w 665"/>
                <a:gd name="T3" fmla="*/ 0 h 513"/>
                <a:gd name="T4" fmla="*/ 527 w 665"/>
                <a:gd name="T5" fmla="*/ 46 h 513"/>
                <a:gd name="T6" fmla="*/ 580 w 665"/>
                <a:gd name="T7" fmla="*/ 77 h 513"/>
                <a:gd name="T8" fmla="*/ 588 w 665"/>
                <a:gd name="T9" fmla="*/ 153 h 513"/>
                <a:gd name="T10" fmla="*/ 580 w 665"/>
                <a:gd name="T11" fmla="*/ 214 h 513"/>
                <a:gd name="T12" fmla="*/ 664 w 665"/>
                <a:gd name="T13" fmla="*/ 252 h 513"/>
                <a:gd name="T14" fmla="*/ 664 w 665"/>
                <a:gd name="T15" fmla="*/ 252 h 513"/>
                <a:gd name="T16" fmla="*/ 572 w 665"/>
                <a:gd name="T17" fmla="*/ 306 h 513"/>
                <a:gd name="T18" fmla="*/ 557 w 665"/>
                <a:gd name="T19" fmla="*/ 405 h 513"/>
                <a:gd name="T20" fmla="*/ 504 w 665"/>
                <a:gd name="T21" fmla="*/ 336 h 513"/>
                <a:gd name="T22" fmla="*/ 489 w 665"/>
                <a:gd name="T23" fmla="*/ 359 h 513"/>
                <a:gd name="T24" fmla="*/ 504 w 665"/>
                <a:gd name="T25" fmla="*/ 459 h 513"/>
                <a:gd name="T26" fmla="*/ 504 w 665"/>
                <a:gd name="T27" fmla="*/ 459 h 513"/>
                <a:gd name="T28" fmla="*/ 305 w 665"/>
                <a:gd name="T29" fmla="*/ 436 h 513"/>
                <a:gd name="T30" fmla="*/ 320 w 665"/>
                <a:gd name="T31" fmla="*/ 489 h 513"/>
                <a:gd name="T32" fmla="*/ 191 w 665"/>
                <a:gd name="T33" fmla="*/ 497 h 513"/>
                <a:gd name="T34" fmla="*/ 168 w 665"/>
                <a:gd name="T35" fmla="*/ 512 h 513"/>
                <a:gd name="T36" fmla="*/ 76 w 665"/>
                <a:gd name="T37" fmla="*/ 497 h 513"/>
                <a:gd name="T38" fmla="*/ 46 w 665"/>
                <a:gd name="T39" fmla="*/ 459 h 513"/>
                <a:gd name="T40" fmla="*/ 0 w 665"/>
                <a:gd name="T41" fmla="*/ 420 h 513"/>
                <a:gd name="T42" fmla="*/ 0 w 665"/>
                <a:gd name="T43" fmla="*/ 420 h 513"/>
                <a:gd name="T44" fmla="*/ 23 w 665"/>
                <a:gd name="T45" fmla="*/ 352 h 513"/>
                <a:gd name="T46" fmla="*/ 221 w 665"/>
                <a:gd name="T47" fmla="*/ 184 h 513"/>
                <a:gd name="T48" fmla="*/ 458 w 665"/>
                <a:gd name="T49" fmla="*/ 16 h 513"/>
                <a:gd name="T50" fmla="*/ 481 w 665"/>
                <a:gd name="T51" fmla="*/ 0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5" h="513">
                  <a:moveTo>
                    <a:pt x="481" y="0"/>
                  </a:moveTo>
                  <a:lnTo>
                    <a:pt x="481" y="0"/>
                  </a:lnTo>
                  <a:cubicBezTo>
                    <a:pt x="504" y="31"/>
                    <a:pt x="496" y="23"/>
                    <a:pt x="527" y="46"/>
                  </a:cubicBezTo>
                  <a:cubicBezTo>
                    <a:pt x="542" y="61"/>
                    <a:pt x="572" y="61"/>
                    <a:pt x="580" y="77"/>
                  </a:cubicBezTo>
                  <a:cubicBezTo>
                    <a:pt x="595" y="99"/>
                    <a:pt x="588" y="130"/>
                    <a:pt x="588" y="153"/>
                  </a:cubicBezTo>
                  <a:cubicBezTo>
                    <a:pt x="588" y="176"/>
                    <a:pt x="565" y="199"/>
                    <a:pt x="580" y="214"/>
                  </a:cubicBezTo>
                  <a:cubicBezTo>
                    <a:pt x="595" y="245"/>
                    <a:pt x="634" y="237"/>
                    <a:pt x="664" y="252"/>
                  </a:cubicBezTo>
                  <a:lnTo>
                    <a:pt x="664" y="252"/>
                  </a:lnTo>
                  <a:cubicBezTo>
                    <a:pt x="634" y="268"/>
                    <a:pt x="595" y="283"/>
                    <a:pt x="572" y="306"/>
                  </a:cubicBezTo>
                  <a:cubicBezTo>
                    <a:pt x="557" y="336"/>
                    <a:pt x="588" y="390"/>
                    <a:pt x="557" y="405"/>
                  </a:cubicBezTo>
                  <a:cubicBezTo>
                    <a:pt x="534" y="413"/>
                    <a:pt x="527" y="352"/>
                    <a:pt x="504" y="336"/>
                  </a:cubicBezTo>
                  <a:cubicBezTo>
                    <a:pt x="496" y="329"/>
                    <a:pt x="489" y="352"/>
                    <a:pt x="489" y="359"/>
                  </a:cubicBezTo>
                  <a:cubicBezTo>
                    <a:pt x="489" y="390"/>
                    <a:pt x="496" y="428"/>
                    <a:pt x="504" y="459"/>
                  </a:cubicBezTo>
                  <a:lnTo>
                    <a:pt x="504" y="459"/>
                  </a:lnTo>
                  <a:cubicBezTo>
                    <a:pt x="435" y="451"/>
                    <a:pt x="374" y="428"/>
                    <a:pt x="305" y="436"/>
                  </a:cubicBezTo>
                  <a:cubicBezTo>
                    <a:pt x="290" y="443"/>
                    <a:pt x="336" y="482"/>
                    <a:pt x="320" y="489"/>
                  </a:cubicBezTo>
                  <a:cubicBezTo>
                    <a:pt x="282" y="512"/>
                    <a:pt x="229" y="489"/>
                    <a:pt x="191" y="497"/>
                  </a:cubicBezTo>
                  <a:cubicBezTo>
                    <a:pt x="175" y="497"/>
                    <a:pt x="175" y="512"/>
                    <a:pt x="168" y="512"/>
                  </a:cubicBezTo>
                  <a:cubicBezTo>
                    <a:pt x="137" y="512"/>
                    <a:pt x="107" y="512"/>
                    <a:pt x="76" y="497"/>
                  </a:cubicBezTo>
                  <a:cubicBezTo>
                    <a:pt x="61" y="489"/>
                    <a:pt x="53" y="474"/>
                    <a:pt x="46" y="459"/>
                  </a:cubicBezTo>
                  <a:cubicBezTo>
                    <a:pt x="30" y="451"/>
                    <a:pt x="7" y="428"/>
                    <a:pt x="0" y="420"/>
                  </a:cubicBezTo>
                  <a:lnTo>
                    <a:pt x="0" y="420"/>
                  </a:lnTo>
                  <a:cubicBezTo>
                    <a:pt x="7" y="397"/>
                    <a:pt x="15" y="374"/>
                    <a:pt x="23" y="352"/>
                  </a:cubicBezTo>
                  <a:cubicBezTo>
                    <a:pt x="53" y="283"/>
                    <a:pt x="183" y="275"/>
                    <a:pt x="221" y="184"/>
                  </a:cubicBezTo>
                  <a:cubicBezTo>
                    <a:pt x="290" y="84"/>
                    <a:pt x="359" y="61"/>
                    <a:pt x="458" y="16"/>
                  </a:cubicBezTo>
                  <a:cubicBezTo>
                    <a:pt x="466" y="8"/>
                    <a:pt x="473" y="8"/>
                    <a:pt x="481"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64" name="Freeform 152">
              <a:extLst>
                <a:ext uri="{FF2B5EF4-FFF2-40B4-BE49-F238E27FC236}">
                  <a16:creationId xmlns:a16="http://schemas.microsoft.com/office/drawing/2014/main" id="{DCA78210-1BD9-4580-8278-D3536F253C41}"/>
                </a:ext>
              </a:extLst>
            </p:cNvPr>
            <p:cNvSpPr>
              <a:spLocks noChangeArrowheads="1"/>
            </p:cNvSpPr>
            <p:nvPr/>
          </p:nvSpPr>
          <p:spPr bwMode="auto">
            <a:xfrm>
              <a:off x="6851203" y="9091613"/>
              <a:ext cx="712742" cy="622300"/>
            </a:xfrm>
            <a:custGeom>
              <a:avLst/>
              <a:gdLst>
                <a:gd name="T0" fmla="*/ 1513 w 1980"/>
                <a:gd name="T1" fmla="*/ 1566 h 1728"/>
                <a:gd name="T2" fmla="*/ 1658 w 1980"/>
                <a:gd name="T3" fmla="*/ 1581 h 1728"/>
                <a:gd name="T4" fmla="*/ 1658 w 1980"/>
                <a:gd name="T5" fmla="*/ 1299 h 1728"/>
                <a:gd name="T6" fmla="*/ 1665 w 1980"/>
                <a:gd name="T7" fmla="*/ 1062 h 1728"/>
                <a:gd name="T8" fmla="*/ 1795 w 1980"/>
                <a:gd name="T9" fmla="*/ 810 h 1728"/>
                <a:gd name="T10" fmla="*/ 1940 w 1980"/>
                <a:gd name="T11" fmla="*/ 756 h 1728"/>
                <a:gd name="T12" fmla="*/ 1956 w 1980"/>
                <a:gd name="T13" fmla="*/ 688 h 1728"/>
                <a:gd name="T14" fmla="*/ 1818 w 1980"/>
                <a:gd name="T15" fmla="*/ 604 h 1728"/>
                <a:gd name="T16" fmla="*/ 1803 w 1980"/>
                <a:gd name="T17" fmla="*/ 443 h 1728"/>
                <a:gd name="T18" fmla="*/ 1887 w 1980"/>
                <a:gd name="T19" fmla="*/ 352 h 1728"/>
                <a:gd name="T20" fmla="*/ 1979 w 1980"/>
                <a:gd name="T21" fmla="*/ 344 h 1728"/>
                <a:gd name="T22" fmla="*/ 1910 w 1980"/>
                <a:gd name="T23" fmla="*/ 138 h 1728"/>
                <a:gd name="T24" fmla="*/ 1826 w 1980"/>
                <a:gd name="T25" fmla="*/ 84 h 1728"/>
                <a:gd name="T26" fmla="*/ 1658 w 1980"/>
                <a:gd name="T27" fmla="*/ 46 h 1728"/>
                <a:gd name="T28" fmla="*/ 1566 w 1980"/>
                <a:gd name="T29" fmla="*/ 61 h 1728"/>
                <a:gd name="T30" fmla="*/ 1497 w 1980"/>
                <a:gd name="T31" fmla="*/ 69 h 1728"/>
                <a:gd name="T32" fmla="*/ 1383 w 1980"/>
                <a:gd name="T33" fmla="*/ 23 h 1728"/>
                <a:gd name="T34" fmla="*/ 1291 w 1980"/>
                <a:gd name="T35" fmla="*/ 46 h 1728"/>
                <a:gd name="T36" fmla="*/ 879 w 1980"/>
                <a:gd name="T37" fmla="*/ 77 h 1728"/>
                <a:gd name="T38" fmla="*/ 779 w 1980"/>
                <a:gd name="T39" fmla="*/ 122 h 1728"/>
                <a:gd name="T40" fmla="*/ 649 w 1980"/>
                <a:gd name="T41" fmla="*/ 161 h 1728"/>
                <a:gd name="T42" fmla="*/ 665 w 1980"/>
                <a:gd name="T43" fmla="*/ 321 h 1728"/>
                <a:gd name="T44" fmla="*/ 413 w 1980"/>
                <a:gd name="T45" fmla="*/ 405 h 1728"/>
                <a:gd name="T46" fmla="*/ 504 w 1980"/>
                <a:gd name="T47" fmla="*/ 672 h 1728"/>
                <a:gd name="T48" fmla="*/ 550 w 1980"/>
                <a:gd name="T49" fmla="*/ 909 h 1728"/>
                <a:gd name="T50" fmla="*/ 451 w 1980"/>
                <a:gd name="T51" fmla="*/ 1108 h 1728"/>
                <a:gd name="T52" fmla="*/ 122 w 1980"/>
                <a:gd name="T53" fmla="*/ 970 h 1728"/>
                <a:gd name="T54" fmla="*/ 0 w 1980"/>
                <a:gd name="T55" fmla="*/ 1008 h 1728"/>
                <a:gd name="T56" fmla="*/ 191 w 1980"/>
                <a:gd name="T57" fmla="*/ 1138 h 1728"/>
                <a:gd name="T58" fmla="*/ 199 w 1980"/>
                <a:gd name="T59" fmla="*/ 1222 h 1728"/>
                <a:gd name="T60" fmla="*/ 176 w 1980"/>
                <a:gd name="T61" fmla="*/ 1322 h 1728"/>
                <a:gd name="T62" fmla="*/ 245 w 1980"/>
                <a:gd name="T63" fmla="*/ 1398 h 1728"/>
                <a:gd name="T64" fmla="*/ 329 w 1980"/>
                <a:gd name="T65" fmla="*/ 1520 h 1728"/>
                <a:gd name="T66" fmla="*/ 436 w 1980"/>
                <a:gd name="T67" fmla="*/ 1574 h 1728"/>
                <a:gd name="T68" fmla="*/ 420 w 1980"/>
                <a:gd name="T69" fmla="*/ 1673 h 1728"/>
                <a:gd name="T70" fmla="*/ 627 w 1980"/>
                <a:gd name="T71" fmla="*/ 1727 h 1728"/>
                <a:gd name="T72" fmla="*/ 1008 w 1980"/>
                <a:gd name="T73" fmla="*/ 1505 h 1728"/>
                <a:gd name="T74" fmla="*/ 833 w 1980"/>
                <a:gd name="T75" fmla="*/ 1253 h 1728"/>
                <a:gd name="T76" fmla="*/ 756 w 1980"/>
                <a:gd name="T77" fmla="*/ 1169 h 1728"/>
                <a:gd name="T78" fmla="*/ 963 w 1980"/>
                <a:gd name="T79" fmla="*/ 1116 h 1728"/>
                <a:gd name="T80" fmla="*/ 871 w 1980"/>
                <a:gd name="T81" fmla="*/ 1268 h 1728"/>
                <a:gd name="T82" fmla="*/ 986 w 1980"/>
                <a:gd name="T83" fmla="*/ 1352 h 1728"/>
                <a:gd name="T84" fmla="*/ 1207 w 1980"/>
                <a:gd name="T85" fmla="*/ 1505 h 1728"/>
                <a:gd name="T86" fmla="*/ 1368 w 1980"/>
                <a:gd name="T87" fmla="*/ 1551 h 1728"/>
                <a:gd name="T88" fmla="*/ 1306 w 1980"/>
                <a:gd name="T89" fmla="*/ 1398 h 1728"/>
                <a:gd name="T90" fmla="*/ 1360 w 1980"/>
                <a:gd name="T91" fmla="*/ 1352 h 1728"/>
                <a:gd name="T92" fmla="*/ 1520 w 1980"/>
                <a:gd name="T93" fmla="*/ 1337 h 1728"/>
                <a:gd name="T94" fmla="*/ 1513 w 1980"/>
                <a:gd name="T95" fmla="*/ 1566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80" h="1728">
                  <a:moveTo>
                    <a:pt x="1513" y="1566"/>
                  </a:moveTo>
                  <a:lnTo>
                    <a:pt x="1513" y="1566"/>
                  </a:lnTo>
                  <a:cubicBezTo>
                    <a:pt x="1566" y="1566"/>
                    <a:pt x="1612" y="1566"/>
                    <a:pt x="1658" y="1581"/>
                  </a:cubicBezTo>
                  <a:lnTo>
                    <a:pt x="1658" y="1581"/>
                  </a:lnTo>
                  <a:cubicBezTo>
                    <a:pt x="1650" y="1543"/>
                    <a:pt x="1620" y="1429"/>
                    <a:pt x="1620" y="1383"/>
                  </a:cubicBezTo>
                  <a:cubicBezTo>
                    <a:pt x="1620" y="1352"/>
                    <a:pt x="1658" y="1329"/>
                    <a:pt x="1658" y="1299"/>
                  </a:cubicBezTo>
                  <a:cubicBezTo>
                    <a:pt x="1658" y="1268"/>
                    <a:pt x="1620" y="1253"/>
                    <a:pt x="1620" y="1230"/>
                  </a:cubicBezTo>
                  <a:cubicBezTo>
                    <a:pt x="1627" y="1169"/>
                    <a:pt x="1650" y="1116"/>
                    <a:pt x="1665" y="1062"/>
                  </a:cubicBezTo>
                  <a:cubicBezTo>
                    <a:pt x="1688" y="1008"/>
                    <a:pt x="1704" y="955"/>
                    <a:pt x="1727" y="902"/>
                  </a:cubicBezTo>
                  <a:cubicBezTo>
                    <a:pt x="1742" y="871"/>
                    <a:pt x="1765" y="833"/>
                    <a:pt x="1795" y="810"/>
                  </a:cubicBezTo>
                  <a:cubicBezTo>
                    <a:pt x="1810" y="802"/>
                    <a:pt x="1833" y="825"/>
                    <a:pt x="1849" y="818"/>
                  </a:cubicBezTo>
                  <a:cubicBezTo>
                    <a:pt x="1879" y="802"/>
                    <a:pt x="1910" y="772"/>
                    <a:pt x="1940" y="756"/>
                  </a:cubicBezTo>
                  <a:lnTo>
                    <a:pt x="1940" y="756"/>
                  </a:lnTo>
                  <a:cubicBezTo>
                    <a:pt x="1940" y="734"/>
                    <a:pt x="1963" y="711"/>
                    <a:pt x="1956" y="688"/>
                  </a:cubicBezTo>
                  <a:cubicBezTo>
                    <a:pt x="1933" y="649"/>
                    <a:pt x="1902" y="611"/>
                    <a:pt x="1864" y="588"/>
                  </a:cubicBezTo>
                  <a:cubicBezTo>
                    <a:pt x="1849" y="581"/>
                    <a:pt x="1826" y="619"/>
                    <a:pt x="1818" y="604"/>
                  </a:cubicBezTo>
                  <a:cubicBezTo>
                    <a:pt x="1803" y="573"/>
                    <a:pt x="1826" y="535"/>
                    <a:pt x="1826" y="504"/>
                  </a:cubicBezTo>
                  <a:cubicBezTo>
                    <a:pt x="1826" y="482"/>
                    <a:pt x="1803" y="466"/>
                    <a:pt x="1803" y="443"/>
                  </a:cubicBezTo>
                  <a:cubicBezTo>
                    <a:pt x="1803" y="420"/>
                    <a:pt x="1810" y="397"/>
                    <a:pt x="1826" y="374"/>
                  </a:cubicBezTo>
                  <a:cubicBezTo>
                    <a:pt x="1841" y="359"/>
                    <a:pt x="1864" y="344"/>
                    <a:pt x="1887" y="352"/>
                  </a:cubicBezTo>
                  <a:cubicBezTo>
                    <a:pt x="1910" y="352"/>
                    <a:pt x="1933" y="382"/>
                    <a:pt x="1963" y="382"/>
                  </a:cubicBezTo>
                  <a:cubicBezTo>
                    <a:pt x="1979" y="382"/>
                    <a:pt x="1971" y="359"/>
                    <a:pt x="1979" y="344"/>
                  </a:cubicBezTo>
                  <a:cubicBezTo>
                    <a:pt x="1979" y="313"/>
                    <a:pt x="1979" y="275"/>
                    <a:pt x="1971" y="245"/>
                  </a:cubicBezTo>
                  <a:cubicBezTo>
                    <a:pt x="1956" y="207"/>
                    <a:pt x="1933" y="168"/>
                    <a:pt x="1910" y="138"/>
                  </a:cubicBezTo>
                  <a:lnTo>
                    <a:pt x="1910" y="138"/>
                  </a:lnTo>
                  <a:cubicBezTo>
                    <a:pt x="1826" y="84"/>
                    <a:pt x="1826" y="84"/>
                    <a:pt x="1826" y="84"/>
                  </a:cubicBezTo>
                  <a:lnTo>
                    <a:pt x="1826" y="84"/>
                  </a:lnTo>
                  <a:cubicBezTo>
                    <a:pt x="1765" y="69"/>
                    <a:pt x="1711" y="54"/>
                    <a:pt x="1658" y="46"/>
                  </a:cubicBezTo>
                  <a:cubicBezTo>
                    <a:pt x="1643" y="46"/>
                    <a:pt x="1635" y="61"/>
                    <a:pt x="1627" y="61"/>
                  </a:cubicBezTo>
                  <a:cubicBezTo>
                    <a:pt x="1604" y="61"/>
                    <a:pt x="1589" y="61"/>
                    <a:pt x="1566" y="61"/>
                  </a:cubicBezTo>
                  <a:lnTo>
                    <a:pt x="1566" y="61"/>
                  </a:lnTo>
                  <a:cubicBezTo>
                    <a:pt x="1543" y="61"/>
                    <a:pt x="1520" y="77"/>
                    <a:pt x="1497" y="69"/>
                  </a:cubicBezTo>
                  <a:cubicBezTo>
                    <a:pt x="1467" y="61"/>
                    <a:pt x="1452" y="16"/>
                    <a:pt x="1421" y="8"/>
                  </a:cubicBezTo>
                  <a:cubicBezTo>
                    <a:pt x="1413" y="0"/>
                    <a:pt x="1398" y="8"/>
                    <a:pt x="1383" y="23"/>
                  </a:cubicBezTo>
                  <a:cubicBezTo>
                    <a:pt x="1375" y="31"/>
                    <a:pt x="1383" y="61"/>
                    <a:pt x="1375" y="61"/>
                  </a:cubicBezTo>
                  <a:cubicBezTo>
                    <a:pt x="1345" y="69"/>
                    <a:pt x="1322" y="54"/>
                    <a:pt x="1291" y="46"/>
                  </a:cubicBezTo>
                  <a:cubicBezTo>
                    <a:pt x="1169" y="38"/>
                    <a:pt x="1054" y="16"/>
                    <a:pt x="932" y="23"/>
                  </a:cubicBezTo>
                  <a:cubicBezTo>
                    <a:pt x="909" y="23"/>
                    <a:pt x="886" y="54"/>
                    <a:pt x="879" y="77"/>
                  </a:cubicBezTo>
                  <a:cubicBezTo>
                    <a:pt x="879" y="92"/>
                    <a:pt x="909" y="115"/>
                    <a:pt x="894" y="122"/>
                  </a:cubicBezTo>
                  <a:cubicBezTo>
                    <a:pt x="863" y="138"/>
                    <a:pt x="818" y="122"/>
                    <a:pt x="779" y="122"/>
                  </a:cubicBezTo>
                  <a:lnTo>
                    <a:pt x="779" y="122"/>
                  </a:lnTo>
                  <a:cubicBezTo>
                    <a:pt x="764" y="130"/>
                    <a:pt x="657" y="145"/>
                    <a:pt x="649" y="161"/>
                  </a:cubicBezTo>
                  <a:cubicBezTo>
                    <a:pt x="642" y="176"/>
                    <a:pt x="649" y="199"/>
                    <a:pt x="657" y="222"/>
                  </a:cubicBezTo>
                  <a:cubicBezTo>
                    <a:pt x="657" y="252"/>
                    <a:pt x="680" y="291"/>
                    <a:pt x="665" y="321"/>
                  </a:cubicBezTo>
                  <a:cubicBezTo>
                    <a:pt x="649" y="352"/>
                    <a:pt x="611" y="344"/>
                    <a:pt x="581" y="359"/>
                  </a:cubicBezTo>
                  <a:cubicBezTo>
                    <a:pt x="527" y="374"/>
                    <a:pt x="436" y="352"/>
                    <a:pt x="413" y="405"/>
                  </a:cubicBezTo>
                  <a:cubicBezTo>
                    <a:pt x="382" y="466"/>
                    <a:pt x="443" y="543"/>
                    <a:pt x="466" y="611"/>
                  </a:cubicBezTo>
                  <a:cubicBezTo>
                    <a:pt x="474" y="634"/>
                    <a:pt x="504" y="649"/>
                    <a:pt x="504" y="672"/>
                  </a:cubicBezTo>
                  <a:cubicBezTo>
                    <a:pt x="504" y="726"/>
                    <a:pt x="466" y="787"/>
                    <a:pt x="482" y="841"/>
                  </a:cubicBezTo>
                  <a:cubicBezTo>
                    <a:pt x="482" y="871"/>
                    <a:pt x="543" y="871"/>
                    <a:pt x="550" y="909"/>
                  </a:cubicBezTo>
                  <a:cubicBezTo>
                    <a:pt x="558" y="947"/>
                    <a:pt x="527" y="993"/>
                    <a:pt x="512" y="1031"/>
                  </a:cubicBezTo>
                  <a:cubicBezTo>
                    <a:pt x="497" y="1062"/>
                    <a:pt x="482" y="1116"/>
                    <a:pt x="451" y="1108"/>
                  </a:cubicBezTo>
                  <a:cubicBezTo>
                    <a:pt x="352" y="1085"/>
                    <a:pt x="275" y="1008"/>
                    <a:pt x="184" y="963"/>
                  </a:cubicBezTo>
                  <a:cubicBezTo>
                    <a:pt x="161" y="955"/>
                    <a:pt x="138" y="963"/>
                    <a:pt x="122" y="970"/>
                  </a:cubicBezTo>
                  <a:cubicBezTo>
                    <a:pt x="77" y="978"/>
                    <a:pt x="46" y="993"/>
                    <a:pt x="0" y="1008"/>
                  </a:cubicBezTo>
                  <a:lnTo>
                    <a:pt x="0" y="1008"/>
                  </a:lnTo>
                  <a:cubicBezTo>
                    <a:pt x="38" y="1070"/>
                    <a:pt x="54" y="1138"/>
                    <a:pt x="107" y="1177"/>
                  </a:cubicBezTo>
                  <a:cubicBezTo>
                    <a:pt x="138" y="1199"/>
                    <a:pt x="161" y="1146"/>
                    <a:pt x="191" y="1138"/>
                  </a:cubicBezTo>
                  <a:cubicBezTo>
                    <a:pt x="199" y="1138"/>
                    <a:pt x="230" y="1138"/>
                    <a:pt x="230" y="1154"/>
                  </a:cubicBezTo>
                  <a:cubicBezTo>
                    <a:pt x="237" y="1177"/>
                    <a:pt x="214" y="1199"/>
                    <a:pt x="199" y="1222"/>
                  </a:cubicBezTo>
                  <a:cubicBezTo>
                    <a:pt x="191" y="1230"/>
                    <a:pt x="184" y="1238"/>
                    <a:pt x="176" y="1245"/>
                  </a:cubicBezTo>
                  <a:cubicBezTo>
                    <a:pt x="168" y="1276"/>
                    <a:pt x="161" y="1306"/>
                    <a:pt x="176" y="1322"/>
                  </a:cubicBezTo>
                  <a:cubicBezTo>
                    <a:pt x="191" y="1345"/>
                    <a:pt x="230" y="1306"/>
                    <a:pt x="245" y="1322"/>
                  </a:cubicBezTo>
                  <a:cubicBezTo>
                    <a:pt x="260" y="1337"/>
                    <a:pt x="245" y="1375"/>
                    <a:pt x="245" y="1398"/>
                  </a:cubicBezTo>
                  <a:cubicBezTo>
                    <a:pt x="252" y="1444"/>
                    <a:pt x="237" y="1497"/>
                    <a:pt x="260" y="1535"/>
                  </a:cubicBezTo>
                  <a:cubicBezTo>
                    <a:pt x="275" y="1551"/>
                    <a:pt x="306" y="1505"/>
                    <a:pt x="329" y="1520"/>
                  </a:cubicBezTo>
                  <a:cubicBezTo>
                    <a:pt x="344" y="1528"/>
                    <a:pt x="321" y="1581"/>
                    <a:pt x="344" y="1589"/>
                  </a:cubicBezTo>
                  <a:cubicBezTo>
                    <a:pt x="374" y="1604"/>
                    <a:pt x="413" y="1551"/>
                    <a:pt x="436" y="1574"/>
                  </a:cubicBezTo>
                  <a:cubicBezTo>
                    <a:pt x="459" y="1589"/>
                    <a:pt x="428" y="1650"/>
                    <a:pt x="420" y="1673"/>
                  </a:cubicBezTo>
                  <a:lnTo>
                    <a:pt x="420" y="1673"/>
                  </a:lnTo>
                  <a:cubicBezTo>
                    <a:pt x="443" y="1673"/>
                    <a:pt x="474" y="1673"/>
                    <a:pt x="497" y="1681"/>
                  </a:cubicBezTo>
                  <a:cubicBezTo>
                    <a:pt x="566" y="1666"/>
                    <a:pt x="588" y="1711"/>
                    <a:pt x="627" y="1727"/>
                  </a:cubicBezTo>
                  <a:cubicBezTo>
                    <a:pt x="627" y="1681"/>
                    <a:pt x="818" y="1589"/>
                    <a:pt x="863" y="1581"/>
                  </a:cubicBezTo>
                  <a:cubicBezTo>
                    <a:pt x="924" y="1566"/>
                    <a:pt x="955" y="1551"/>
                    <a:pt x="1008" y="1505"/>
                  </a:cubicBezTo>
                  <a:cubicBezTo>
                    <a:pt x="1093" y="1429"/>
                    <a:pt x="871" y="1322"/>
                    <a:pt x="833" y="1253"/>
                  </a:cubicBezTo>
                  <a:lnTo>
                    <a:pt x="833" y="1253"/>
                  </a:lnTo>
                  <a:cubicBezTo>
                    <a:pt x="825" y="1253"/>
                    <a:pt x="818" y="1245"/>
                    <a:pt x="818" y="1245"/>
                  </a:cubicBezTo>
                  <a:cubicBezTo>
                    <a:pt x="779" y="1222"/>
                    <a:pt x="741" y="1207"/>
                    <a:pt x="756" y="1169"/>
                  </a:cubicBezTo>
                  <a:cubicBezTo>
                    <a:pt x="779" y="1070"/>
                    <a:pt x="886" y="1070"/>
                    <a:pt x="940" y="1077"/>
                  </a:cubicBezTo>
                  <a:cubicBezTo>
                    <a:pt x="955" y="1085"/>
                    <a:pt x="963" y="1100"/>
                    <a:pt x="963" y="1116"/>
                  </a:cubicBezTo>
                  <a:cubicBezTo>
                    <a:pt x="986" y="1146"/>
                    <a:pt x="1024" y="1184"/>
                    <a:pt x="1001" y="1215"/>
                  </a:cubicBezTo>
                  <a:cubicBezTo>
                    <a:pt x="978" y="1253"/>
                    <a:pt x="917" y="1260"/>
                    <a:pt x="871" y="1268"/>
                  </a:cubicBezTo>
                  <a:lnTo>
                    <a:pt x="871" y="1268"/>
                  </a:lnTo>
                  <a:cubicBezTo>
                    <a:pt x="917" y="1291"/>
                    <a:pt x="970" y="1337"/>
                    <a:pt x="986" y="1352"/>
                  </a:cubicBezTo>
                  <a:cubicBezTo>
                    <a:pt x="1031" y="1383"/>
                    <a:pt x="1070" y="1421"/>
                    <a:pt x="1108" y="1452"/>
                  </a:cubicBezTo>
                  <a:cubicBezTo>
                    <a:pt x="1138" y="1474"/>
                    <a:pt x="1184" y="1482"/>
                    <a:pt x="1207" y="1505"/>
                  </a:cubicBezTo>
                  <a:cubicBezTo>
                    <a:pt x="1230" y="1535"/>
                    <a:pt x="1276" y="1604"/>
                    <a:pt x="1314" y="1558"/>
                  </a:cubicBezTo>
                  <a:cubicBezTo>
                    <a:pt x="1345" y="1528"/>
                    <a:pt x="1352" y="1543"/>
                    <a:pt x="1368" y="1551"/>
                  </a:cubicBezTo>
                  <a:lnTo>
                    <a:pt x="1368" y="1551"/>
                  </a:lnTo>
                  <a:cubicBezTo>
                    <a:pt x="1352" y="1513"/>
                    <a:pt x="1322" y="1429"/>
                    <a:pt x="1306" y="1398"/>
                  </a:cubicBezTo>
                  <a:cubicBezTo>
                    <a:pt x="1306" y="1383"/>
                    <a:pt x="1283" y="1368"/>
                    <a:pt x="1299" y="1360"/>
                  </a:cubicBezTo>
                  <a:cubicBezTo>
                    <a:pt x="1314" y="1345"/>
                    <a:pt x="1345" y="1368"/>
                    <a:pt x="1360" y="1352"/>
                  </a:cubicBezTo>
                  <a:cubicBezTo>
                    <a:pt x="1375" y="1345"/>
                    <a:pt x="1368" y="1306"/>
                    <a:pt x="1383" y="1306"/>
                  </a:cubicBezTo>
                  <a:cubicBezTo>
                    <a:pt x="1429" y="1299"/>
                    <a:pt x="1490" y="1299"/>
                    <a:pt x="1520" y="1337"/>
                  </a:cubicBezTo>
                  <a:cubicBezTo>
                    <a:pt x="1543" y="1360"/>
                    <a:pt x="1505" y="1406"/>
                    <a:pt x="1505" y="1436"/>
                  </a:cubicBezTo>
                  <a:cubicBezTo>
                    <a:pt x="1505" y="1459"/>
                    <a:pt x="1513" y="1543"/>
                    <a:pt x="1513" y="1566"/>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65" name="Freeform 153">
              <a:extLst>
                <a:ext uri="{FF2B5EF4-FFF2-40B4-BE49-F238E27FC236}">
                  <a16:creationId xmlns:a16="http://schemas.microsoft.com/office/drawing/2014/main" id="{2DC3428C-1503-44CD-A340-19A639D70BE6}"/>
                </a:ext>
              </a:extLst>
            </p:cNvPr>
            <p:cNvSpPr>
              <a:spLocks noChangeArrowheads="1"/>
            </p:cNvSpPr>
            <p:nvPr/>
          </p:nvSpPr>
          <p:spPr bwMode="auto">
            <a:xfrm>
              <a:off x="7313137" y="9559925"/>
              <a:ext cx="93656" cy="96838"/>
            </a:xfrm>
            <a:custGeom>
              <a:avLst/>
              <a:gdLst>
                <a:gd name="T0" fmla="*/ 85 w 261"/>
                <a:gd name="T1" fmla="*/ 252 h 268"/>
                <a:gd name="T2" fmla="*/ 85 w 261"/>
                <a:gd name="T3" fmla="*/ 252 h 268"/>
                <a:gd name="T4" fmla="*/ 138 w 261"/>
                <a:gd name="T5" fmla="*/ 252 h 268"/>
                <a:gd name="T6" fmla="*/ 230 w 261"/>
                <a:gd name="T7" fmla="*/ 267 h 268"/>
                <a:gd name="T8" fmla="*/ 230 w 261"/>
                <a:gd name="T9" fmla="*/ 267 h 268"/>
                <a:gd name="T10" fmla="*/ 222 w 261"/>
                <a:gd name="T11" fmla="*/ 137 h 268"/>
                <a:gd name="T12" fmla="*/ 237 w 261"/>
                <a:gd name="T13" fmla="*/ 38 h 268"/>
                <a:gd name="T14" fmla="*/ 100 w 261"/>
                <a:gd name="T15" fmla="*/ 7 h 268"/>
                <a:gd name="T16" fmla="*/ 77 w 261"/>
                <a:gd name="T17" fmla="*/ 53 h 268"/>
                <a:gd name="T18" fmla="*/ 16 w 261"/>
                <a:gd name="T19" fmla="*/ 61 h 268"/>
                <a:gd name="T20" fmla="*/ 23 w 261"/>
                <a:gd name="T21" fmla="*/ 99 h 268"/>
                <a:gd name="T22" fmla="*/ 85 w 261"/>
                <a:gd name="T23" fmla="*/ 252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268">
                  <a:moveTo>
                    <a:pt x="85" y="252"/>
                  </a:moveTo>
                  <a:lnTo>
                    <a:pt x="85" y="252"/>
                  </a:lnTo>
                  <a:cubicBezTo>
                    <a:pt x="92" y="259"/>
                    <a:pt x="108" y="259"/>
                    <a:pt x="138" y="252"/>
                  </a:cubicBezTo>
                  <a:cubicBezTo>
                    <a:pt x="169" y="259"/>
                    <a:pt x="199" y="267"/>
                    <a:pt x="230" y="267"/>
                  </a:cubicBezTo>
                  <a:lnTo>
                    <a:pt x="230" y="267"/>
                  </a:lnTo>
                  <a:cubicBezTo>
                    <a:pt x="230" y="244"/>
                    <a:pt x="222" y="160"/>
                    <a:pt x="222" y="137"/>
                  </a:cubicBezTo>
                  <a:cubicBezTo>
                    <a:pt x="222" y="107"/>
                    <a:pt x="260" y="61"/>
                    <a:pt x="237" y="38"/>
                  </a:cubicBezTo>
                  <a:cubicBezTo>
                    <a:pt x="207" y="0"/>
                    <a:pt x="146" y="0"/>
                    <a:pt x="100" y="7"/>
                  </a:cubicBezTo>
                  <a:cubicBezTo>
                    <a:pt x="85" y="7"/>
                    <a:pt x="92" y="46"/>
                    <a:pt x="77" y="53"/>
                  </a:cubicBezTo>
                  <a:cubicBezTo>
                    <a:pt x="62" y="69"/>
                    <a:pt x="31" y="46"/>
                    <a:pt x="16" y="61"/>
                  </a:cubicBezTo>
                  <a:cubicBezTo>
                    <a:pt x="0" y="69"/>
                    <a:pt x="23" y="84"/>
                    <a:pt x="23" y="99"/>
                  </a:cubicBezTo>
                  <a:cubicBezTo>
                    <a:pt x="39" y="130"/>
                    <a:pt x="69" y="214"/>
                    <a:pt x="85" y="252"/>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66" name="Freeform 154">
              <a:extLst>
                <a:ext uri="{FF2B5EF4-FFF2-40B4-BE49-F238E27FC236}">
                  <a16:creationId xmlns:a16="http://schemas.microsoft.com/office/drawing/2014/main" id="{CF7B5D36-979D-4A2E-8A93-BD652C506071}"/>
                </a:ext>
              </a:extLst>
            </p:cNvPr>
            <p:cNvSpPr>
              <a:spLocks noChangeArrowheads="1"/>
            </p:cNvSpPr>
            <p:nvPr/>
          </p:nvSpPr>
          <p:spPr bwMode="auto">
            <a:xfrm>
              <a:off x="7117887" y="9477375"/>
              <a:ext cx="101593" cy="71438"/>
            </a:xfrm>
            <a:custGeom>
              <a:avLst/>
              <a:gdLst>
                <a:gd name="T0" fmla="*/ 92 w 284"/>
                <a:gd name="T1" fmla="*/ 183 h 199"/>
                <a:gd name="T2" fmla="*/ 92 w 284"/>
                <a:gd name="T3" fmla="*/ 183 h 199"/>
                <a:gd name="T4" fmla="*/ 84 w 284"/>
                <a:gd name="T5" fmla="*/ 175 h 199"/>
                <a:gd name="T6" fmla="*/ 130 w 284"/>
                <a:gd name="T7" fmla="*/ 198 h 199"/>
                <a:gd name="T8" fmla="*/ 130 w 284"/>
                <a:gd name="T9" fmla="*/ 198 h 199"/>
                <a:gd name="T10" fmla="*/ 260 w 284"/>
                <a:gd name="T11" fmla="*/ 145 h 199"/>
                <a:gd name="T12" fmla="*/ 222 w 284"/>
                <a:gd name="T13" fmla="*/ 46 h 199"/>
                <a:gd name="T14" fmla="*/ 199 w 284"/>
                <a:gd name="T15" fmla="*/ 7 h 199"/>
                <a:gd name="T16" fmla="*/ 15 w 284"/>
                <a:gd name="T17" fmla="*/ 99 h 199"/>
                <a:gd name="T18" fmla="*/ 77 w 284"/>
                <a:gd name="T19" fmla="*/ 175 h 199"/>
                <a:gd name="T20" fmla="*/ 92 w 284"/>
                <a:gd name="T21" fmla="*/ 18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199">
                  <a:moveTo>
                    <a:pt x="92" y="183"/>
                  </a:moveTo>
                  <a:lnTo>
                    <a:pt x="92" y="183"/>
                  </a:lnTo>
                  <a:cubicBezTo>
                    <a:pt x="84" y="183"/>
                    <a:pt x="84" y="175"/>
                    <a:pt x="84" y="175"/>
                  </a:cubicBezTo>
                  <a:cubicBezTo>
                    <a:pt x="92" y="175"/>
                    <a:pt x="115" y="183"/>
                    <a:pt x="130" y="198"/>
                  </a:cubicBezTo>
                  <a:lnTo>
                    <a:pt x="130" y="198"/>
                  </a:lnTo>
                  <a:cubicBezTo>
                    <a:pt x="176" y="190"/>
                    <a:pt x="237" y="183"/>
                    <a:pt x="260" y="145"/>
                  </a:cubicBezTo>
                  <a:cubicBezTo>
                    <a:pt x="283" y="114"/>
                    <a:pt x="245" y="76"/>
                    <a:pt x="222" y="46"/>
                  </a:cubicBezTo>
                  <a:cubicBezTo>
                    <a:pt x="222" y="30"/>
                    <a:pt x="214" y="15"/>
                    <a:pt x="199" y="7"/>
                  </a:cubicBezTo>
                  <a:cubicBezTo>
                    <a:pt x="145" y="0"/>
                    <a:pt x="38" y="0"/>
                    <a:pt x="15" y="99"/>
                  </a:cubicBezTo>
                  <a:cubicBezTo>
                    <a:pt x="0" y="137"/>
                    <a:pt x="38" y="152"/>
                    <a:pt x="77" y="175"/>
                  </a:cubicBezTo>
                  <a:cubicBezTo>
                    <a:pt x="77" y="175"/>
                    <a:pt x="84" y="183"/>
                    <a:pt x="92" y="183"/>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67" name="Freeform 155">
              <a:extLst>
                <a:ext uri="{FF2B5EF4-FFF2-40B4-BE49-F238E27FC236}">
                  <a16:creationId xmlns:a16="http://schemas.microsoft.com/office/drawing/2014/main" id="{3ADC24F3-03AD-4AD9-A054-500CD2AAAC9B}"/>
                </a:ext>
              </a:extLst>
            </p:cNvPr>
            <p:cNvSpPr>
              <a:spLocks noChangeArrowheads="1"/>
            </p:cNvSpPr>
            <p:nvPr/>
          </p:nvSpPr>
          <p:spPr bwMode="auto">
            <a:xfrm>
              <a:off x="6294028" y="9369426"/>
              <a:ext cx="723853" cy="511175"/>
            </a:xfrm>
            <a:custGeom>
              <a:avLst/>
              <a:gdLst>
                <a:gd name="T0" fmla="*/ 7 w 2010"/>
                <a:gd name="T1" fmla="*/ 657 h 1421"/>
                <a:gd name="T2" fmla="*/ 152 w 2010"/>
                <a:gd name="T3" fmla="*/ 580 h 1421"/>
                <a:gd name="T4" fmla="*/ 473 w 2010"/>
                <a:gd name="T5" fmla="*/ 496 h 1421"/>
                <a:gd name="T6" fmla="*/ 542 w 2010"/>
                <a:gd name="T7" fmla="*/ 344 h 1421"/>
                <a:gd name="T8" fmla="*/ 687 w 2010"/>
                <a:gd name="T9" fmla="*/ 221 h 1421"/>
                <a:gd name="T10" fmla="*/ 809 w 2010"/>
                <a:gd name="T11" fmla="*/ 282 h 1421"/>
                <a:gd name="T12" fmla="*/ 886 w 2010"/>
                <a:gd name="T13" fmla="*/ 206 h 1421"/>
                <a:gd name="T14" fmla="*/ 939 w 2010"/>
                <a:gd name="T15" fmla="*/ 23 h 1421"/>
                <a:gd name="T16" fmla="*/ 970 w 2010"/>
                <a:gd name="T17" fmla="*/ 0 h 1421"/>
                <a:gd name="T18" fmla="*/ 1191 w 2010"/>
                <a:gd name="T19" fmla="*/ 122 h 1421"/>
                <a:gd name="T20" fmla="*/ 1298 w 2010"/>
                <a:gd name="T21" fmla="*/ 259 h 1421"/>
                <a:gd name="T22" fmla="*/ 1451 w 2010"/>
                <a:gd name="T23" fmla="*/ 275 h 1421"/>
                <a:gd name="T24" fmla="*/ 1550 w 2010"/>
                <a:gd name="T25" fmla="*/ 236 h 1421"/>
                <a:gd name="T26" fmla="*/ 1741 w 2010"/>
                <a:gd name="T27" fmla="*/ 366 h 1421"/>
                <a:gd name="T28" fmla="*/ 1749 w 2010"/>
                <a:gd name="T29" fmla="*/ 450 h 1421"/>
                <a:gd name="T30" fmla="*/ 1726 w 2010"/>
                <a:gd name="T31" fmla="*/ 550 h 1421"/>
                <a:gd name="T32" fmla="*/ 1795 w 2010"/>
                <a:gd name="T33" fmla="*/ 626 h 1421"/>
                <a:gd name="T34" fmla="*/ 1879 w 2010"/>
                <a:gd name="T35" fmla="*/ 748 h 1421"/>
                <a:gd name="T36" fmla="*/ 1986 w 2010"/>
                <a:gd name="T37" fmla="*/ 802 h 1421"/>
                <a:gd name="T38" fmla="*/ 1970 w 2010"/>
                <a:gd name="T39" fmla="*/ 901 h 1421"/>
                <a:gd name="T40" fmla="*/ 1848 w 2010"/>
                <a:gd name="T41" fmla="*/ 955 h 1421"/>
                <a:gd name="T42" fmla="*/ 1764 w 2010"/>
                <a:gd name="T43" fmla="*/ 825 h 1421"/>
                <a:gd name="T44" fmla="*/ 1695 w 2010"/>
                <a:gd name="T45" fmla="*/ 786 h 1421"/>
                <a:gd name="T46" fmla="*/ 1619 w 2010"/>
                <a:gd name="T47" fmla="*/ 763 h 1421"/>
                <a:gd name="T48" fmla="*/ 1482 w 2010"/>
                <a:gd name="T49" fmla="*/ 741 h 1421"/>
                <a:gd name="T50" fmla="*/ 1405 w 2010"/>
                <a:gd name="T51" fmla="*/ 977 h 1421"/>
                <a:gd name="T52" fmla="*/ 1581 w 2010"/>
                <a:gd name="T53" fmla="*/ 1069 h 1421"/>
                <a:gd name="T54" fmla="*/ 1566 w 2010"/>
                <a:gd name="T55" fmla="*/ 1176 h 1421"/>
                <a:gd name="T56" fmla="*/ 1428 w 2010"/>
                <a:gd name="T57" fmla="*/ 1291 h 1421"/>
                <a:gd name="T58" fmla="*/ 1275 w 2010"/>
                <a:gd name="T59" fmla="*/ 1207 h 1421"/>
                <a:gd name="T60" fmla="*/ 825 w 2010"/>
                <a:gd name="T61" fmla="*/ 1146 h 1421"/>
                <a:gd name="T62" fmla="*/ 779 w 2010"/>
                <a:gd name="T63" fmla="*/ 1245 h 1421"/>
                <a:gd name="T64" fmla="*/ 840 w 2010"/>
                <a:gd name="T65" fmla="*/ 1352 h 1421"/>
                <a:gd name="T66" fmla="*/ 809 w 2010"/>
                <a:gd name="T67" fmla="*/ 1420 h 1421"/>
                <a:gd name="T68" fmla="*/ 794 w 2010"/>
                <a:gd name="T69" fmla="*/ 1313 h 1421"/>
                <a:gd name="T70" fmla="*/ 756 w 2010"/>
                <a:gd name="T71" fmla="*/ 1245 h 1421"/>
                <a:gd name="T72" fmla="*/ 84 w 2010"/>
                <a:gd name="T73" fmla="*/ 909 h 1421"/>
                <a:gd name="T74" fmla="*/ 15 w 2010"/>
                <a:gd name="T75" fmla="*/ 939 h 1421"/>
                <a:gd name="T76" fmla="*/ 38 w 2010"/>
                <a:gd name="T77" fmla="*/ 809 h 1421"/>
                <a:gd name="T78" fmla="*/ 107 w 2010"/>
                <a:gd name="T79" fmla="*/ 718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10" h="1421">
                  <a:moveTo>
                    <a:pt x="7" y="657"/>
                  </a:moveTo>
                  <a:lnTo>
                    <a:pt x="7" y="657"/>
                  </a:lnTo>
                  <a:cubicBezTo>
                    <a:pt x="30" y="641"/>
                    <a:pt x="38" y="611"/>
                    <a:pt x="61" y="603"/>
                  </a:cubicBezTo>
                  <a:cubicBezTo>
                    <a:pt x="84" y="588"/>
                    <a:pt x="122" y="588"/>
                    <a:pt x="152" y="580"/>
                  </a:cubicBezTo>
                  <a:cubicBezTo>
                    <a:pt x="175" y="573"/>
                    <a:pt x="191" y="565"/>
                    <a:pt x="214" y="557"/>
                  </a:cubicBezTo>
                  <a:cubicBezTo>
                    <a:pt x="298" y="534"/>
                    <a:pt x="389" y="519"/>
                    <a:pt x="473" y="496"/>
                  </a:cubicBezTo>
                  <a:cubicBezTo>
                    <a:pt x="488" y="496"/>
                    <a:pt x="527" y="511"/>
                    <a:pt x="534" y="488"/>
                  </a:cubicBezTo>
                  <a:cubicBezTo>
                    <a:pt x="557" y="443"/>
                    <a:pt x="534" y="389"/>
                    <a:pt x="542" y="344"/>
                  </a:cubicBezTo>
                  <a:cubicBezTo>
                    <a:pt x="542" y="313"/>
                    <a:pt x="534" y="275"/>
                    <a:pt x="550" y="259"/>
                  </a:cubicBezTo>
                  <a:cubicBezTo>
                    <a:pt x="588" y="229"/>
                    <a:pt x="641" y="206"/>
                    <a:pt x="687" y="221"/>
                  </a:cubicBezTo>
                  <a:cubicBezTo>
                    <a:pt x="733" y="236"/>
                    <a:pt x="725" y="313"/>
                    <a:pt x="771" y="336"/>
                  </a:cubicBezTo>
                  <a:cubicBezTo>
                    <a:pt x="786" y="344"/>
                    <a:pt x="794" y="290"/>
                    <a:pt x="809" y="282"/>
                  </a:cubicBezTo>
                  <a:cubicBezTo>
                    <a:pt x="855" y="267"/>
                    <a:pt x="924" y="298"/>
                    <a:pt x="962" y="259"/>
                  </a:cubicBezTo>
                  <a:cubicBezTo>
                    <a:pt x="977" y="244"/>
                    <a:pt x="886" y="236"/>
                    <a:pt x="886" y="206"/>
                  </a:cubicBezTo>
                  <a:cubicBezTo>
                    <a:pt x="886" y="168"/>
                    <a:pt x="947" y="145"/>
                    <a:pt x="962" y="99"/>
                  </a:cubicBezTo>
                  <a:cubicBezTo>
                    <a:pt x="970" y="76"/>
                    <a:pt x="939" y="53"/>
                    <a:pt x="939" y="23"/>
                  </a:cubicBezTo>
                  <a:cubicBezTo>
                    <a:pt x="947" y="15"/>
                    <a:pt x="962" y="7"/>
                    <a:pt x="970" y="0"/>
                  </a:cubicBezTo>
                  <a:lnTo>
                    <a:pt x="970" y="0"/>
                  </a:lnTo>
                  <a:cubicBezTo>
                    <a:pt x="1023" y="15"/>
                    <a:pt x="1077" y="7"/>
                    <a:pt x="1115" y="30"/>
                  </a:cubicBezTo>
                  <a:cubicBezTo>
                    <a:pt x="1153" y="46"/>
                    <a:pt x="1168" y="91"/>
                    <a:pt x="1191" y="122"/>
                  </a:cubicBezTo>
                  <a:cubicBezTo>
                    <a:pt x="1214" y="160"/>
                    <a:pt x="1230" y="198"/>
                    <a:pt x="1252" y="236"/>
                  </a:cubicBezTo>
                  <a:cubicBezTo>
                    <a:pt x="1260" y="252"/>
                    <a:pt x="1283" y="252"/>
                    <a:pt x="1298" y="259"/>
                  </a:cubicBezTo>
                  <a:cubicBezTo>
                    <a:pt x="1313" y="282"/>
                    <a:pt x="1313" y="336"/>
                    <a:pt x="1344" y="336"/>
                  </a:cubicBezTo>
                  <a:cubicBezTo>
                    <a:pt x="1382" y="336"/>
                    <a:pt x="1413" y="290"/>
                    <a:pt x="1451" y="275"/>
                  </a:cubicBezTo>
                  <a:cubicBezTo>
                    <a:pt x="1482" y="259"/>
                    <a:pt x="1520" y="252"/>
                    <a:pt x="1550" y="236"/>
                  </a:cubicBezTo>
                  <a:lnTo>
                    <a:pt x="1550" y="236"/>
                  </a:lnTo>
                  <a:cubicBezTo>
                    <a:pt x="1588" y="298"/>
                    <a:pt x="1604" y="366"/>
                    <a:pt x="1657" y="405"/>
                  </a:cubicBezTo>
                  <a:cubicBezTo>
                    <a:pt x="1688" y="427"/>
                    <a:pt x="1711" y="374"/>
                    <a:pt x="1741" y="366"/>
                  </a:cubicBezTo>
                  <a:cubicBezTo>
                    <a:pt x="1749" y="366"/>
                    <a:pt x="1780" y="366"/>
                    <a:pt x="1780" y="382"/>
                  </a:cubicBezTo>
                  <a:cubicBezTo>
                    <a:pt x="1787" y="405"/>
                    <a:pt x="1764" y="427"/>
                    <a:pt x="1749" y="450"/>
                  </a:cubicBezTo>
                  <a:cubicBezTo>
                    <a:pt x="1741" y="458"/>
                    <a:pt x="1734" y="466"/>
                    <a:pt x="1726" y="473"/>
                  </a:cubicBezTo>
                  <a:cubicBezTo>
                    <a:pt x="1718" y="504"/>
                    <a:pt x="1711" y="534"/>
                    <a:pt x="1726" y="550"/>
                  </a:cubicBezTo>
                  <a:cubicBezTo>
                    <a:pt x="1741" y="573"/>
                    <a:pt x="1780" y="534"/>
                    <a:pt x="1795" y="550"/>
                  </a:cubicBezTo>
                  <a:cubicBezTo>
                    <a:pt x="1810" y="565"/>
                    <a:pt x="1795" y="603"/>
                    <a:pt x="1795" y="626"/>
                  </a:cubicBezTo>
                  <a:cubicBezTo>
                    <a:pt x="1802" y="672"/>
                    <a:pt x="1787" y="725"/>
                    <a:pt x="1810" y="763"/>
                  </a:cubicBezTo>
                  <a:cubicBezTo>
                    <a:pt x="1825" y="779"/>
                    <a:pt x="1856" y="733"/>
                    <a:pt x="1879" y="748"/>
                  </a:cubicBezTo>
                  <a:cubicBezTo>
                    <a:pt x="1894" y="756"/>
                    <a:pt x="1871" y="809"/>
                    <a:pt x="1894" y="817"/>
                  </a:cubicBezTo>
                  <a:cubicBezTo>
                    <a:pt x="1924" y="832"/>
                    <a:pt x="1963" y="779"/>
                    <a:pt x="1986" y="802"/>
                  </a:cubicBezTo>
                  <a:cubicBezTo>
                    <a:pt x="2009" y="817"/>
                    <a:pt x="1978" y="878"/>
                    <a:pt x="1970" y="901"/>
                  </a:cubicBezTo>
                  <a:lnTo>
                    <a:pt x="1970" y="901"/>
                  </a:lnTo>
                  <a:cubicBezTo>
                    <a:pt x="1947" y="909"/>
                    <a:pt x="1917" y="916"/>
                    <a:pt x="1894" y="947"/>
                  </a:cubicBezTo>
                  <a:cubicBezTo>
                    <a:pt x="1886" y="955"/>
                    <a:pt x="1871" y="955"/>
                    <a:pt x="1848" y="955"/>
                  </a:cubicBezTo>
                  <a:lnTo>
                    <a:pt x="1848" y="955"/>
                  </a:lnTo>
                  <a:cubicBezTo>
                    <a:pt x="1825" y="924"/>
                    <a:pt x="1787" y="855"/>
                    <a:pt x="1764" y="825"/>
                  </a:cubicBezTo>
                  <a:cubicBezTo>
                    <a:pt x="1749" y="817"/>
                    <a:pt x="1749" y="794"/>
                    <a:pt x="1734" y="786"/>
                  </a:cubicBezTo>
                  <a:cubicBezTo>
                    <a:pt x="1726" y="779"/>
                    <a:pt x="1703" y="786"/>
                    <a:pt x="1695" y="786"/>
                  </a:cubicBezTo>
                  <a:cubicBezTo>
                    <a:pt x="1665" y="779"/>
                    <a:pt x="1642" y="771"/>
                    <a:pt x="1619" y="763"/>
                  </a:cubicBezTo>
                  <a:lnTo>
                    <a:pt x="1619" y="763"/>
                  </a:lnTo>
                  <a:cubicBezTo>
                    <a:pt x="1596" y="748"/>
                    <a:pt x="1581" y="710"/>
                    <a:pt x="1550" y="710"/>
                  </a:cubicBezTo>
                  <a:cubicBezTo>
                    <a:pt x="1527" y="702"/>
                    <a:pt x="1497" y="718"/>
                    <a:pt x="1482" y="741"/>
                  </a:cubicBezTo>
                  <a:cubicBezTo>
                    <a:pt x="1466" y="763"/>
                    <a:pt x="1474" y="802"/>
                    <a:pt x="1466" y="832"/>
                  </a:cubicBezTo>
                  <a:cubicBezTo>
                    <a:pt x="1459" y="855"/>
                    <a:pt x="1413" y="955"/>
                    <a:pt x="1405" y="977"/>
                  </a:cubicBezTo>
                  <a:lnTo>
                    <a:pt x="1405" y="977"/>
                  </a:lnTo>
                  <a:cubicBezTo>
                    <a:pt x="1405" y="1008"/>
                    <a:pt x="1550" y="1077"/>
                    <a:pt x="1581" y="1069"/>
                  </a:cubicBezTo>
                  <a:cubicBezTo>
                    <a:pt x="1604" y="1061"/>
                    <a:pt x="1588" y="1092"/>
                    <a:pt x="1588" y="1107"/>
                  </a:cubicBezTo>
                  <a:cubicBezTo>
                    <a:pt x="1596" y="1153"/>
                    <a:pt x="1642" y="1146"/>
                    <a:pt x="1566" y="1176"/>
                  </a:cubicBezTo>
                  <a:cubicBezTo>
                    <a:pt x="1535" y="1184"/>
                    <a:pt x="1581" y="1260"/>
                    <a:pt x="1558" y="1260"/>
                  </a:cubicBezTo>
                  <a:cubicBezTo>
                    <a:pt x="1520" y="1260"/>
                    <a:pt x="1436" y="1245"/>
                    <a:pt x="1428" y="1291"/>
                  </a:cubicBezTo>
                  <a:cubicBezTo>
                    <a:pt x="1405" y="1298"/>
                    <a:pt x="1397" y="1275"/>
                    <a:pt x="1390" y="1252"/>
                  </a:cubicBezTo>
                  <a:cubicBezTo>
                    <a:pt x="1344" y="1252"/>
                    <a:pt x="1321" y="1222"/>
                    <a:pt x="1275" y="1207"/>
                  </a:cubicBezTo>
                  <a:cubicBezTo>
                    <a:pt x="1230" y="1191"/>
                    <a:pt x="1176" y="1207"/>
                    <a:pt x="1130" y="1191"/>
                  </a:cubicBezTo>
                  <a:cubicBezTo>
                    <a:pt x="1023" y="1176"/>
                    <a:pt x="932" y="1146"/>
                    <a:pt x="825" y="1146"/>
                  </a:cubicBezTo>
                  <a:cubicBezTo>
                    <a:pt x="825" y="1168"/>
                    <a:pt x="794" y="1207"/>
                    <a:pt x="779" y="1229"/>
                  </a:cubicBezTo>
                  <a:cubicBezTo>
                    <a:pt x="779" y="1245"/>
                    <a:pt x="779" y="1245"/>
                    <a:pt x="779" y="1245"/>
                  </a:cubicBezTo>
                  <a:cubicBezTo>
                    <a:pt x="779" y="1268"/>
                    <a:pt x="794" y="1283"/>
                    <a:pt x="809" y="1298"/>
                  </a:cubicBezTo>
                  <a:cubicBezTo>
                    <a:pt x="817" y="1313"/>
                    <a:pt x="840" y="1336"/>
                    <a:pt x="840" y="1352"/>
                  </a:cubicBezTo>
                  <a:cubicBezTo>
                    <a:pt x="840" y="1367"/>
                    <a:pt x="825" y="1382"/>
                    <a:pt x="817" y="1398"/>
                  </a:cubicBezTo>
                  <a:cubicBezTo>
                    <a:pt x="809" y="1405"/>
                    <a:pt x="809" y="1420"/>
                    <a:pt x="809" y="1420"/>
                  </a:cubicBezTo>
                  <a:cubicBezTo>
                    <a:pt x="802" y="1398"/>
                    <a:pt x="794" y="1390"/>
                    <a:pt x="794" y="1367"/>
                  </a:cubicBezTo>
                  <a:cubicBezTo>
                    <a:pt x="794" y="1352"/>
                    <a:pt x="802" y="1329"/>
                    <a:pt x="794" y="1313"/>
                  </a:cubicBezTo>
                  <a:cubicBezTo>
                    <a:pt x="786" y="1306"/>
                    <a:pt x="779" y="1298"/>
                    <a:pt x="771" y="1283"/>
                  </a:cubicBezTo>
                  <a:cubicBezTo>
                    <a:pt x="763" y="1275"/>
                    <a:pt x="763" y="1260"/>
                    <a:pt x="756" y="1245"/>
                  </a:cubicBezTo>
                  <a:cubicBezTo>
                    <a:pt x="664" y="1138"/>
                    <a:pt x="351" y="1031"/>
                    <a:pt x="282" y="970"/>
                  </a:cubicBezTo>
                  <a:cubicBezTo>
                    <a:pt x="236" y="955"/>
                    <a:pt x="130" y="901"/>
                    <a:pt x="84" y="909"/>
                  </a:cubicBezTo>
                  <a:cubicBezTo>
                    <a:pt x="61" y="916"/>
                    <a:pt x="38" y="924"/>
                    <a:pt x="15" y="939"/>
                  </a:cubicBezTo>
                  <a:lnTo>
                    <a:pt x="15" y="939"/>
                  </a:lnTo>
                  <a:cubicBezTo>
                    <a:pt x="15" y="916"/>
                    <a:pt x="15" y="863"/>
                    <a:pt x="23" y="840"/>
                  </a:cubicBezTo>
                  <a:cubicBezTo>
                    <a:pt x="23" y="825"/>
                    <a:pt x="38" y="817"/>
                    <a:pt x="38" y="809"/>
                  </a:cubicBezTo>
                  <a:cubicBezTo>
                    <a:pt x="30" y="794"/>
                    <a:pt x="0" y="794"/>
                    <a:pt x="7" y="786"/>
                  </a:cubicBezTo>
                  <a:cubicBezTo>
                    <a:pt x="30" y="748"/>
                    <a:pt x="107" y="756"/>
                    <a:pt x="107" y="718"/>
                  </a:cubicBezTo>
                  <a:cubicBezTo>
                    <a:pt x="107" y="680"/>
                    <a:pt x="46" y="680"/>
                    <a:pt x="7" y="657"/>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68" name="Freeform 156">
              <a:extLst>
                <a:ext uri="{FF2B5EF4-FFF2-40B4-BE49-F238E27FC236}">
                  <a16:creationId xmlns:a16="http://schemas.microsoft.com/office/drawing/2014/main" id="{48032ECC-F608-44C2-B0B4-F3DC2BAAAE8D}"/>
                </a:ext>
              </a:extLst>
            </p:cNvPr>
            <p:cNvSpPr>
              <a:spLocks noChangeArrowheads="1"/>
            </p:cNvSpPr>
            <p:nvPr/>
          </p:nvSpPr>
          <p:spPr bwMode="auto">
            <a:xfrm>
              <a:off x="6862316" y="9644063"/>
              <a:ext cx="96831" cy="74612"/>
            </a:xfrm>
            <a:custGeom>
              <a:avLst/>
              <a:gdLst>
                <a:gd name="T0" fmla="*/ 267 w 268"/>
                <a:gd name="T1" fmla="*/ 192 h 208"/>
                <a:gd name="T2" fmla="*/ 267 w 268"/>
                <a:gd name="T3" fmla="*/ 192 h 208"/>
                <a:gd name="T4" fmla="*/ 183 w 268"/>
                <a:gd name="T5" fmla="*/ 62 h 208"/>
                <a:gd name="T6" fmla="*/ 153 w 268"/>
                <a:gd name="T7" fmla="*/ 23 h 208"/>
                <a:gd name="T8" fmla="*/ 114 w 268"/>
                <a:gd name="T9" fmla="*/ 23 h 208"/>
                <a:gd name="T10" fmla="*/ 38 w 268"/>
                <a:gd name="T11" fmla="*/ 0 h 208"/>
                <a:gd name="T12" fmla="*/ 38 w 268"/>
                <a:gd name="T13" fmla="*/ 0 h 208"/>
                <a:gd name="T14" fmla="*/ 7 w 268"/>
                <a:gd name="T15" fmla="*/ 54 h 208"/>
                <a:gd name="T16" fmla="*/ 68 w 268"/>
                <a:gd name="T17" fmla="*/ 85 h 208"/>
                <a:gd name="T18" fmla="*/ 61 w 268"/>
                <a:gd name="T19" fmla="*/ 207 h 208"/>
                <a:gd name="T20" fmla="*/ 61 w 268"/>
                <a:gd name="T21" fmla="*/ 207 h 208"/>
                <a:gd name="T22" fmla="*/ 214 w 268"/>
                <a:gd name="T23" fmla="*/ 176 h 208"/>
                <a:gd name="T24" fmla="*/ 267 w 268"/>
                <a:gd name="T25" fmla="*/ 19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8" h="208">
                  <a:moveTo>
                    <a:pt x="267" y="192"/>
                  </a:moveTo>
                  <a:lnTo>
                    <a:pt x="267" y="192"/>
                  </a:lnTo>
                  <a:cubicBezTo>
                    <a:pt x="244" y="161"/>
                    <a:pt x="206" y="92"/>
                    <a:pt x="183" y="62"/>
                  </a:cubicBezTo>
                  <a:cubicBezTo>
                    <a:pt x="168" y="54"/>
                    <a:pt x="168" y="31"/>
                    <a:pt x="153" y="23"/>
                  </a:cubicBezTo>
                  <a:cubicBezTo>
                    <a:pt x="145" y="16"/>
                    <a:pt x="122" y="23"/>
                    <a:pt x="114" y="23"/>
                  </a:cubicBezTo>
                  <a:cubicBezTo>
                    <a:pt x="84" y="16"/>
                    <a:pt x="61" y="8"/>
                    <a:pt x="38" y="0"/>
                  </a:cubicBezTo>
                  <a:lnTo>
                    <a:pt x="38" y="0"/>
                  </a:lnTo>
                  <a:cubicBezTo>
                    <a:pt x="30" y="16"/>
                    <a:pt x="0" y="31"/>
                    <a:pt x="7" y="54"/>
                  </a:cubicBezTo>
                  <a:cubicBezTo>
                    <a:pt x="15" y="69"/>
                    <a:pt x="61" y="62"/>
                    <a:pt x="68" y="85"/>
                  </a:cubicBezTo>
                  <a:cubicBezTo>
                    <a:pt x="84" y="115"/>
                    <a:pt x="68" y="176"/>
                    <a:pt x="61" y="207"/>
                  </a:cubicBezTo>
                  <a:lnTo>
                    <a:pt x="61" y="207"/>
                  </a:lnTo>
                  <a:cubicBezTo>
                    <a:pt x="99" y="176"/>
                    <a:pt x="153" y="161"/>
                    <a:pt x="214" y="176"/>
                  </a:cubicBezTo>
                  <a:cubicBezTo>
                    <a:pt x="229" y="176"/>
                    <a:pt x="252" y="184"/>
                    <a:pt x="267" y="192"/>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69" name="Freeform 157">
              <a:extLst>
                <a:ext uri="{FF2B5EF4-FFF2-40B4-BE49-F238E27FC236}">
                  <a16:creationId xmlns:a16="http://schemas.microsoft.com/office/drawing/2014/main" id="{74F73FB9-0620-4672-846B-2A2299E88E54}"/>
                </a:ext>
              </a:extLst>
            </p:cNvPr>
            <p:cNvSpPr>
              <a:spLocks noChangeArrowheads="1"/>
            </p:cNvSpPr>
            <p:nvPr/>
          </p:nvSpPr>
          <p:spPr bwMode="auto">
            <a:xfrm>
              <a:off x="7049629" y="9647239"/>
              <a:ext cx="322241" cy="206375"/>
            </a:xfrm>
            <a:custGeom>
              <a:avLst/>
              <a:gdLst>
                <a:gd name="T0" fmla="*/ 359 w 895"/>
                <a:gd name="T1" fmla="*/ 413 h 574"/>
                <a:gd name="T2" fmla="*/ 359 w 895"/>
                <a:gd name="T3" fmla="*/ 413 h 574"/>
                <a:gd name="T4" fmla="*/ 275 w 895"/>
                <a:gd name="T5" fmla="*/ 367 h 574"/>
                <a:gd name="T6" fmla="*/ 199 w 895"/>
                <a:gd name="T7" fmla="*/ 298 h 574"/>
                <a:gd name="T8" fmla="*/ 115 w 895"/>
                <a:gd name="T9" fmla="*/ 237 h 574"/>
                <a:gd name="T10" fmla="*/ 329 w 895"/>
                <a:gd name="T11" fmla="*/ 161 h 574"/>
                <a:gd name="T12" fmla="*/ 481 w 895"/>
                <a:gd name="T13" fmla="*/ 61 h 574"/>
                <a:gd name="T14" fmla="*/ 604 w 895"/>
                <a:gd name="T15" fmla="*/ 92 h 574"/>
                <a:gd name="T16" fmla="*/ 733 w 895"/>
                <a:gd name="T17" fmla="*/ 115 h 574"/>
                <a:gd name="T18" fmla="*/ 848 w 895"/>
                <a:gd name="T19" fmla="*/ 252 h 574"/>
                <a:gd name="T20" fmla="*/ 764 w 895"/>
                <a:gd name="T21" fmla="*/ 321 h 574"/>
                <a:gd name="T22" fmla="*/ 710 w 895"/>
                <a:gd name="T23" fmla="*/ 397 h 574"/>
                <a:gd name="T24" fmla="*/ 581 w 895"/>
                <a:gd name="T25" fmla="*/ 497 h 574"/>
                <a:gd name="T26" fmla="*/ 413 w 895"/>
                <a:gd name="T27" fmla="*/ 458 h 574"/>
                <a:gd name="T28" fmla="*/ 359 w 895"/>
                <a:gd name="T29" fmla="*/ 413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5" h="574">
                  <a:moveTo>
                    <a:pt x="359" y="413"/>
                  </a:moveTo>
                  <a:lnTo>
                    <a:pt x="359" y="413"/>
                  </a:lnTo>
                  <a:cubicBezTo>
                    <a:pt x="329" y="397"/>
                    <a:pt x="306" y="390"/>
                    <a:pt x="275" y="367"/>
                  </a:cubicBezTo>
                  <a:cubicBezTo>
                    <a:pt x="252" y="352"/>
                    <a:pt x="229" y="290"/>
                    <a:pt x="199" y="298"/>
                  </a:cubicBezTo>
                  <a:cubicBezTo>
                    <a:pt x="0" y="352"/>
                    <a:pt x="99" y="306"/>
                    <a:pt x="115" y="237"/>
                  </a:cubicBezTo>
                  <a:cubicBezTo>
                    <a:pt x="130" y="168"/>
                    <a:pt x="275" y="191"/>
                    <a:pt x="329" y="161"/>
                  </a:cubicBezTo>
                  <a:cubicBezTo>
                    <a:pt x="390" y="130"/>
                    <a:pt x="436" y="115"/>
                    <a:pt x="481" y="61"/>
                  </a:cubicBezTo>
                  <a:cubicBezTo>
                    <a:pt x="535" y="0"/>
                    <a:pt x="543" y="61"/>
                    <a:pt x="604" y="92"/>
                  </a:cubicBezTo>
                  <a:cubicBezTo>
                    <a:pt x="649" y="115"/>
                    <a:pt x="680" y="115"/>
                    <a:pt x="733" y="115"/>
                  </a:cubicBezTo>
                  <a:cubicBezTo>
                    <a:pt x="764" y="115"/>
                    <a:pt x="825" y="222"/>
                    <a:pt x="848" y="252"/>
                  </a:cubicBezTo>
                  <a:cubicBezTo>
                    <a:pt x="894" y="298"/>
                    <a:pt x="779" y="313"/>
                    <a:pt x="764" y="321"/>
                  </a:cubicBezTo>
                  <a:cubicBezTo>
                    <a:pt x="703" y="336"/>
                    <a:pt x="726" y="359"/>
                    <a:pt x="710" y="397"/>
                  </a:cubicBezTo>
                  <a:cubicBezTo>
                    <a:pt x="688" y="474"/>
                    <a:pt x="634" y="443"/>
                    <a:pt x="581" y="497"/>
                  </a:cubicBezTo>
                  <a:cubicBezTo>
                    <a:pt x="497" y="573"/>
                    <a:pt x="489" y="489"/>
                    <a:pt x="413" y="458"/>
                  </a:cubicBezTo>
                  <a:lnTo>
                    <a:pt x="359" y="413"/>
                  </a:ln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70" name="Freeform 158">
              <a:extLst>
                <a:ext uri="{FF2B5EF4-FFF2-40B4-BE49-F238E27FC236}">
                  <a16:creationId xmlns:a16="http://schemas.microsoft.com/office/drawing/2014/main" id="{9EE38E15-DBC9-4AE1-A850-8665C13E5966}"/>
                </a:ext>
              </a:extLst>
            </p:cNvPr>
            <p:cNvSpPr>
              <a:spLocks noChangeArrowheads="1"/>
            </p:cNvSpPr>
            <p:nvPr/>
          </p:nvSpPr>
          <p:spPr bwMode="auto">
            <a:xfrm>
              <a:off x="6798820" y="9621838"/>
              <a:ext cx="93656" cy="127000"/>
            </a:xfrm>
            <a:custGeom>
              <a:avLst/>
              <a:gdLst>
                <a:gd name="T0" fmla="*/ 0 w 261"/>
                <a:gd name="T1" fmla="*/ 275 h 353"/>
                <a:gd name="T2" fmla="*/ 0 w 261"/>
                <a:gd name="T3" fmla="*/ 275 h 353"/>
                <a:gd name="T4" fmla="*/ 84 w 261"/>
                <a:gd name="T5" fmla="*/ 283 h 353"/>
                <a:gd name="T6" fmla="*/ 161 w 261"/>
                <a:gd name="T7" fmla="*/ 275 h 353"/>
                <a:gd name="T8" fmla="*/ 153 w 261"/>
                <a:gd name="T9" fmla="*/ 329 h 353"/>
                <a:gd name="T10" fmla="*/ 183 w 261"/>
                <a:gd name="T11" fmla="*/ 352 h 353"/>
                <a:gd name="T12" fmla="*/ 237 w 261"/>
                <a:gd name="T13" fmla="*/ 268 h 353"/>
                <a:gd name="T14" fmla="*/ 237 w 261"/>
                <a:gd name="T15" fmla="*/ 268 h 353"/>
                <a:gd name="T16" fmla="*/ 244 w 261"/>
                <a:gd name="T17" fmla="*/ 146 h 353"/>
                <a:gd name="T18" fmla="*/ 183 w 261"/>
                <a:gd name="T19" fmla="*/ 115 h 353"/>
                <a:gd name="T20" fmla="*/ 214 w 261"/>
                <a:gd name="T21" fmla="*/ 61 h 353"/>
                <a:gd name="T22" fmla="*/ 214 w 261"/>
                <a:gd name="T23" fmla="*/ 61 h 353"/>
                <a:gd name="T24" fmla="*/ 145 w 261"/>
                <a:gd name="T25" fmla="*/ 8 h 353"/>
                <a:gd name="T26" fmla="*/ 77 w 261"/>
                <a:gd name="T27" fmla="*/ 39 h 353"/>
                <a:gd name="T28" fmla="*/ 61 w 261"/>
                <a:gd name="T29" fmla="*/ 130 h 353"/>
                <a:gd name="T30" fmla="*/ 0 w 261"/>
                <a:gd name="T31" fmla="*/ 2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1" h="353">
                  <a:moveTo>
                    <a:pt x="0" y="275"/>
                  </a:moveTo>
                  <a:lnTo>
                    <a:pt x="0" y="275"/>
                  </a:lnTo>
                  <a:cubicBezTo>
                    <a:pt x="31" y="275"/>
                    <a:pt x="54" y="283"/>
                    <a:pt x="84" y="283"/>
                  </a:cubicBezTo>
                  <a:cubicBezTo>
                    <a:pt x="115" y="275"/>
                    <a:pt x="138" y="268"/>
                    <a:pt x="161" y="275"/>
                  </a:cubicBezTo>
                  <a:cubicBezTo>
                    <a:pt x="168" y="298"/>
                    <a:pt x="153" y="306"/>
                    <a:pt x="153" y="329"/>
                  </a:cubicBezTo>
                  <a:cubicBezTo>
                    <a:pt x="153" y="336"/>
                    <a:pt x="183" y="352"/>
                    <a:pt x="183" y="352"/>
                  </a:cubicBezTo>
                  <a:cubicBezTo>
                    <a:pt x="191" y="321"/>
                    <a:pt x="214" y="291"/>
                    <a:pt x="237" y="268"/>
                  </a:cubicBezTo>
                  <a:lnTo>
                    <a:pt x="237" y="268"/>
                  </a:lnTo>
                  <a:cubicBezTo>
                    <a:pt x="244" y="237"/>
                    <a:pt x="260" y="176"/>
                    <a:pt x="244" y="146"/>
                  </a:cubicBezTo>
                  <a:cubicBezTo>
                    <a:pt x="237" y="123"/>
                    <a:pt x="191" y="130"/>
                    <a:pt x="183" y="115"/>
                  </a:cubicBezTo>
                  <a:cubicBezTo>
                    <a:pt x="176" y="92"/>
                    <a:pt x="206" y="77"/>
                    <a:pt x="214" y="61"/>
                  </a:cubicBezTo>
                  <a:lnTo>
                    <a:pt x="214" y="61"/>
                  </a:lnTo>
                  <a:cubicBezTo>
                    <a:pt x="191" y="46"/>
                    <a:pt x="176" y="8"/>
                    <a:pt x="145" y="8"/>
                  </a:cubicBezTo>
                  <a:cubicBezTo>
                    <a:pt x="122" y="0"/>
                    <a:pt x="92" y="16"/>
                    <a:pt x="77" y="39"/>
                  </a:cubicBezTo>
                  <a:cubicBezTo>
                    <a:pt x="61" y="61"/>
                    <a:pt x="69" y="100"/>
                    <a:pt x="61" y="130"/>
                  </a:cubicBezTo>
                  <a:cubicBezTo>
                    <a:pt x="54" y="153"/>
                    <a:pt x="8" y="253"/>
                    <a:pt x="0" y="275"/>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71" name="Freeform 159">
              <a:extLst>
                <a:ext uri="{FF2B5EF4-FFF2-40B4-BE49-F238E27FC236}">
                  <a16:creationId xmlns:a16="http://schemas.microsoft.com/office/drawing/2014/main" id="{1BA6DD3D-5ED1-4FF2-AF32-F934F4458151}"/>
                </a:ext>
              </a:extLst>
            </p:cNvPr>
            <p:cNvSpPr>
              <a:spLocks noChangeArrowheads="1"/>
            </p:cNvSpPr>
            <p:nvPr/>
          </p:nvSpPr>
          <p:spPr bwMode="auto">
            <a:xfrm>
              <a:off x="5916228" y="9879013"/>
              <a:ext cx="85719" cy="127000"/>
            </a:xfrm>
            <a:custGeom>
              <a:avLst/>
              <a:gdLst>
                <a:gd name="T0" fmla="*/ 184 w 238"/>
                <a:gd name="T1" fmla="*/ 0 h 352"/>
                <a:gd name="T2" fmla="*/ 184 w 238"/>
                <a:gd name="T3" fmla="*/ 0 h 352"/>
                <a:gd name="T4" fmla="*/ 77 w 238"/>
                <a:gd name="T5" fmla="*/ 61 h 352"/>
                <a:gd name="T6" fmla="*/ 61 w 238"/>
                <a:gd name="T7" fmla="*/ 122 h 352"/>
                <a:gd name="T8" fmla="*/ 8 w 238"/>
                <a:gd name="T9" fmla="*/ 168 h 352"/>
                <a:gd name="T10" fmla="*/ 8 w 238"/>
                <a:gd name="T11" fmla="*/ 221 h 352"/>
                <a:gd name="T12" fmla="*/ 77 w 238"/>
                <a:gd name="T13" fmla="*/ 282 h 352"/>
                <a:gd name="T14" fmla="*/ 92 w 238"/>
                <a:gd name="T15" fmla="*/ 336 h 352"/>
                <a:gd name="T16" fmla="*/ 214 w 238"/>
                <a:gd name="T17" fmla="*/ 328 h 352"/>
                <a:gd name="T18" fmla="*/ 214 w 238"/>
                <a:gd name="T19" fmla="*/ 328 h 352"/>
                <a:gd name="T20" fmla="*/ 222 w 238"/>
                <a:gd name="T21" fmla="*/ 305 h 352"/>
                <a:gd name="T22" fmla="*/ 161 w 238"/>
                <a:gd name="T23" fmla="*/ 191 h 352"/>
                <a:gd name="T24" fmla="*/ 199 w 238"/>
                <a:gd name="T25" fmla="*/ 137 h 352"/>
                <a:gd name="T26" fmla="*/ 184 w 238"/>
                <a:gd name="T27"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8" h="352">
                  <a:moveTo>
                    <a:pt x="184" y="0"/>
                  </a:moveTo>
                  <a:lnTo>
                    <a:pt x="184" y="0"/>
                  </a:lnTo>
                  <a:cubicBezTo>
                    <a:pt x="153" y="23"/>
                    <a:pt x="100" y="38"/>
                    <a:pt x="77" y="61"/>
                  </a:cubicBezTo>
                  <a:cubicBezTo>
                    <a:pt x="61" y="76"/>
                    <a:pt x="69" y="107"/>
                    <a:pt x="61" y="122"/>
                  </a:cubicBezTo>
                  <a:cubicBezTo>
                    <a:pt x="46" y="145"/>
                    <a:pt x="16" y="153"/>
                    <a:pt x="8" y="168"/>
                  </a:cubicBezTo>
                  <a:cubicBezTo>
                    <a:pt x="0" y="183"/>
                    <a:pt x="0" y="206"/>
                    <a:pt x="8" y="221"/>
                  </a:cubicBezTo>
                  <a:cubicBezTo>
                    <a:pt x="23" y="244"/>
                    <a:pt x="61" y="259"/>
                    <a:pt x="77" y="282"/>
                  </a:cubicBezTo>
                  <a:cubicBezTo>
                    <a:pt x="92" y="298"/>
                    <a:pt x="77" y="328"/>
                    <a:pt x="92" y="336"/>
                  </a:cubicBezTo>
                  <a:cubicBezTo>
                    <a:pt x="130" y="351"/>
                    <a:pt x="168" y="336"/>
                    <a:pt x="214" y="328"/>
                  </a:cubicBezTo>
                  <a:lnTo>
                    <a:pt x="214" y="328"/>
                  </a:lnTo>
                  <a:cubicBezTo>
                    <a:pt x="214" y="321"/>
                    <a:pt x="214" y="313"/>
                    <a:pt x="222" y="305"/>
                  </a:cubicBezTo>
                  <a:cubicBezTo>
                    <a:pt x="107" y="305"/>
                    <a:pt x="31" y="191"/>
                    <a:pt x="161" y="191"/>
                  </a:cubicBezTo>
                  <a:cubicBezTo>
                    <a:pt x="207" y="191"/>
                    <a:pt x="237" y="183"/>
                    <a:pt x="199" y="137"/>
                  </a:cubicBezTo>
                  <a:cubicBezTo>
                    <a:pt x="161" y="107"/>
                    <a:pt x="168" y="46"/>
                    <a:pt x="184"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72" name="Freeform 160">
              <a:extLst>
                <a:ext uri="{FF2B5EF4-FFF2-40B4-BE49-F238E27FC236}">
                  <a16:creationId xmlns:a16="http://schemas.microsoft.com/office/drawing/2014/main" id="{5F47355A-9142-4499-AB82-CDE2486982BB}"/>
                </a:ext>
              </a:extLst>
            </p:cNvPr>
            <p:cNvSpPr>
              <a:spLocks noChangeArrowheads="1"/>
            </p:cNvSpPr>
            <p:nvPr/>
          </p:nvSpPr>
          <p:spPr bwMode="auto">
            <a:xfrm>
              <a:off x="5311429" y="9234489"/>
              <a:ext cx="1020697" cy="935037"/>
            </a:xfrm>
            <a:custGeom>
              <a:avLst/>
              <a:gdLst>
                <a:gd name="T0" fmla="*/ 15 w 2834"/>
                <a:gd name="T1" fmla="*/ 191 h 2598"/>
                <a:gd name="T2" fmla="*/ 7 w 2834"/>
                <a:gd name="T3" fmla="*/ 146 h 2598"/>
                <a:gd name="T4" fmla="*/ 23 w 2834"/>
                <a:gd name="T5" fmla="*/ 130 h 2598"/>
                <a:gd name="T6" fmla="*/ 38 w 2834"/>
                <a:gd name="T7" fmla="*/ 184 h 2598"/>
                <a:gd name="T8" fmla="*/ 15 w 2834"/>
                <a:gd name="T9" fmla="*/ 191 h 2598"/>
                <a:gd name="T10" fmla="*/ 886 w 2834"/>
                <a:gd name="T11" fmla="*/ 2208 h 2598"/>
                <a:gd name="T12" fmla="*/ 1283 w 2834"/>
                <a:gd name="T13" fmla="*/ 2452 h 2598"/>
                <a:gd name="T14" fmla="*/ 1528 w 2834"/>
                <a:gd name="T15" fmla="*/ 2597 h 2598"/>
                <a:gd name="T16" fmla="*/ 1635 w 2834"/>
                <a:gd name="T17" fmla="*/ 2552 h 2598"/>
                <a:gd name="T18" fmla="*/ 1833 w 2834"/>
                <a:gd name="T19" fmla="*/ 2254 h 2598"/>
                <a:gd name="T20" fmla="*/ 1894 w 2834"/>
                <a:gd name="T21" fmla="*/ 2116 h 2598"/>
                <a:gd name="T22" fmla="*/ 1772 w 2834"/>
                <a:gd name="T23" fmla="*/ 2124 h 2598"/>
                <a:gd name="T24" fmla="*/ 1688 w 2834"/>
                <a:gd name="T25" fmla="*/ 2009 h 2598"/>
                <a:gd name="T26" fmla="*/ 1741 w 2834"/>
                <a:gd name="T27" fmla="*/ 1910 h 2598"/>
                <a:gd name="T28" fmla="*/ 1864 w 2834"/>
                <a:gd name="T29" fmla="*/ 1788 h 2598"/>
                <a:gd name="T30" fmla="*/ 1955 w 2834"/>
                <a:gd name="T31" fmla="*/ 1612 h 2598"/>
                <a:gd name="T32" fmla="*/ 2351 w 2834"/>
                <a:gd name="T33" fmla="*/ 1413 h 2598"/>
                <a:gd name="T34" fmla="*/ 2603 w 2834"/>
                <a:gd name="T35" fmla="*/ 1368 h 2598"/>
                <a:gd name="T36" fmla="*/ 2741 w 2834"/>
                <a:gd name="T37" fmla="*/ 1314 h 2598"/>
                <a:gd name="T38" fmla="*/ 2764 w 2834"/>
                <a:gd name="T39" fmla="*/ 1184 h 2598"/>
                <a:gd name="T40" fmla="*/ 2833 w 2834"/>
                <a:gd name="T41" fmla="*/ 1093 h 2598"/>
                <a:gd name="T42" fmla="*/ 2733 w 2834"/>
                <a:gd name="T43" fmla="*/ 1032 h 2598"/>
                <a:gd name="T44" fmla="*/ 2603 w 2834"/>
                <a:gd name="T45" fmla="*/ 948 h 2598"/>
                <a:gd name="T46" fmla="*/ 2588 w 2834"/>
                <a:gd name="T47" fmla="*/ 818 h 2598"/>
                <a:gd name="T48" fmla="*/ 2428 w 2834"/>
                <a:gd name="T49" fmla="*/ 841 h 2598"/>
                <a:gd name="T50" fmla="*/ 2397 w 2834"/>
                <a:gd name="T51" fmla="*/ 703 h 2598"/>
                <a:gd name="T52" fmla="*/ 2154 w 2834"/>
                <a:gd name="T53" fmla="*/ 619 h 2598"/>
                <a:gd name="T54" fmla="*/ 2070 w 2834"/>
                <a:gd name="T55" fmla="*/ 520 h 2598"/>
                <a:gd name="T56" fmla="*/ 1955 w 2834"/>
                <a:gd name="T57" fmla="*/ 512 h 2598"/>
                <a:gd name="T58" fmla="*/ 1871 w 2834"/>
                <a:gd name="T59" fmla="*/ 489 h 2598"/>
                <a:gd name="T60" fmla="*/ 1711 w 2834"/>
                <a:gd name="T61" fmla="*/ 543 h 2598"/>
                <a:gd name="T62" fmla="*/ 1726 w 2834"/>
                <a:gd name="T63" fmla="*/ 428 h 2598"/>
                <a:gd name="T64" fmla="*/ 1558 w 2834"/>
                <a:gd name="T65" fmla="*/ 367 h 2598"/>
                <a:gd name="T66" fmla="*/ 1375 w 2834"/>
                <a:gd name="T67" fmla="*/ 123 h 2598"/>
                <a:gd name="T68" fmla="*/ 1543 w 2834"/>
                <a:gd name="T69" fmla="*/ 107 h 2598"/>
                <a:gd name="T70" fmla="*/ 1543 w 2834"/>
                <a:gd name="T71" fmla="*/ 69 h 2598"/>
                <a:gd name="T72" fmla="*/ 1405 w 2834"/>
                <a:gd name="T73" fmla="*/ 0 h 2598"/>
                <a:gd name="T74" fmla="*/ 1398 w 2834"/>
                <a:gd name="T75" fmla="*/ 8 h 2598"/>
                <a:gd name="T76" fmla="*/ 848 w 2834"/>
                <a:gd name="T77" fmla="*/ 107 h 2598"/>
                <a:gd name="T78" fmla="*/ 710 w 2834"/>
                <a:gd name="T79" fmla="*/ 237 h 2598"/>
                <a:gd name="T80" fmla="*/ 611 w 2834"/>
                <a:gd name="T81" fmla="*/ 604 h 2598"/>
                <a:gd name="T82" fmla="*/ 252 w 2834"/>
                <a:gd name="T83" fmla="*/ 558 h 2598"/>
                <a:gd name="T84" fmla="*/ 206 w 2834"/>
                <a:gd name="T85" fmla="*/ 749 h 2598"/>
                <a:gd name="T86" fmla="*/ 382 w 2834"/>
                <a:gd name="T87" fmla="*/ 749 h 2598"/>
                <a:gd name="T88" fmla="*/ 443 w 2834"/>
                <a:gd name="T89" fmla="*/ 894 h 2598"/>
                <a:gd name="T90" fmla="*/ 412 w 2834"/>
                <a:gd name="T91" fmla="*/ 1047 h 2598"/>
                <a:gd name="T92" fmla="*/ 328 w 2834"/>
                <a:gd name="T93" fmla="*/ 1093 h 2598"/>
                <a:gd name="T94" fmla="*/ 458 w 2834"/>
                <a:gd name="T95" fmla="*/ 1161 h 2598"/>
                <a:gd name="T96" fmla="*/ 527 w 2834"/>
                <a:gd name="T97" fmla="*/ 1291 h 2598"/>
                <a:gd name="T98" fmla="*/ 565 w 2834"/>
                <a:gd name="T99" fmla="*/ 1368 h 2598"/>
                <a:gd name="T100" fmla="*/ 619 w 2834"/>
                <a:gd name="T101" fmla="*/ 1482 h 2598"/>
                <a:gd name="T102" fmla="*/ 664 w 2834"/>
                <a:gd name="T103" fmla="*/ 1612 h 2598"/>
                <a:gd name="T104" fmla="*/ 672 w 2834"/>
                <a:gd name="T105" fmla="*/ 1711 h 2598"/>
                <a:gd name="T106" fmla="*/ 817 w 2834"/>
                <a:gd name="T107" fmla="*/ 1811 h 2598"/>
                <a:gd name="T108" fmla="*/ 726 w 2834"/>
                <a:gd name="T109" fmla="*/ 1918 h 2598"/>
                <a:gd name="T110" fmla="*/ 787 w 2834"/>
                <a:gd name="T111" fmla="*/ 1994 h 2598"/>
                <a:gd name="T112" fmla="*/ 848 w 2834"/>
                <a:gd name="T113" fmla="*/ 1979 h 2598"/>
                <a:gd name="T114" fmla="*/ 978 w 2834"/>
                <a:gd name="T115" fmla="*/ 2040 h 2598"/>
                <a:gd name="T116" fmla="*/ 1008 w 2834"/>
                <a:gd name="T117" fmla="*/ 2132 h 2598"/>
                <a:gd name="T118" fmla="*/ 947 w 2834"/>
                <a:gd name="T119" fmla="*/ 2200 h 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34" h="2598">
                  <a:moveTo>
                    <a:pt x="15" y="191"/>
                  </a:moveTo>
                  <a:lnTo>
                    <a:pt x="15" y="191"/>
                  </a:lnTo>
                  <a:cubicBezTo>
                    <a:pt x="15" y="184"/>
                    <a:pt x="7" y="176"/>
                    <a:pt x="7" y="169"/>
                  </a:cubicBezTo>
                  <a:cubicBezTo>
                    <a:pt x="7" y="161"/>
                    <a:pt x="7" y="153"/>
                    <a:pt x="7" y="146"/>
                  </a:cubicBezTo>
                  <a:cubicBezTo>
                    <a:pt x="7" y="138"/>
                    <a:pt x="0" y="115"/>
                    <a:pt x="15" y="107"/>
                  </a:cubicBezTo>
                  <a:cubicBezTo>
                    <a:pt x="23" y="107"/>
                    <a:pt x="23" y="123"/>
                    <a:pt x="23" y="130"/>
                  </a:cubicBezTo>
                  <a:cubicBezTo>
                    <a:pt x="23" y="138"/>
                    <a:pt x="30" y="161"/>
                    <a:pt x="38" y="169"/>
                  </a:cubicBezTo>
                  <a:cubicBezTo>
                    <a:pt x="38" y="176"/>
                    <a:pt x="38" y="184"/>
                    <a:pt x="38" y="184"/>
                  </a:cubicBezTo>
                  <a:cubicBezTo>
                    <a:pt x="38" y="191"/>
                    <a:pt x="30" y="199"/>
                    <a:pt x="15" y="207"/>
                  </a:cubicBezTo>
                  <a:cubicBezTo>
                    <a:pt x="15" y="191"/>
                    <a:pt x="15" y="191"/>
                    <a:pt x="15" y="191"/>
                  </a:cubicBezTo>
                  <a:close/>
                  <a:moveTo>
                    <a:pt x="886" y="2208"/>
                  </a:moveTo>
                  <a:lnTo>
                    <a:pt x="886" y="2208"/>
                  </a:lnTo>
                  <a:cubicBezTo>
                    <a:pt x="886" y="2391"/>
                    <a:pt x="1031" y="2353"/>
                    <a:pt x="1168" y="2353"/>
                  </a:cubicBezTo>
                  <a:cubicBezTo>
                    <a:pt x="1214" y="2376"/>
                    <a:pt x="1276" y="2399"/>
                    <a:pt x="1283" y="2452"/>
                  </a:cubicBezTo>
                  <a:cubicBezTo>
                    <a:pt x="1283" y="2513"/>
                    <a:pt x="1329" y="2552"/>
                    <a:pt x="1382" y="2582"/>
                  </a:cubicBezTo>
                  <a:cubicBezTo>
                    <a:pt x="1405" y="2590"/>
                    <a:pt x="1497" y="2513"/>
                    <a:pt x="1528" y="2597"/>
                  </a:cubicBezTo>
                  <a:cubicBezTo>
                    <a:pt x="1543" y="2597"/>
                    <a:pt x="1550" y="2567"/>
                    <a:pt x="1573" y="2559"/>
                  </a:cubicBezTo>
                  <a:cubicBezTo>
                    <a:pt x="1589" y="2559"/>
                    <a:pt x="1612" y="2552"/>
                    <a:pt x="1635" y="2552"/>
                  </a:cubicBezTo>
                  <a:cubicBezTo>
                    <a:pt x="1635" y="2475"/>
                    <a:pt x="1619" y="2430"/>
                    <a:pt x="1673" y="2353"/>
                  </a:cubicBezTo>
                  <a:cubicBezTo>
                    <a:pt x="1718" y="2277"/>
                    <a:pt x="1741" y="2254"/>
                    <a:pt x="1833" y="2254"/>
                  </a:cubicBezTo>
                  <a:lnTo>
                    <a:pt x="1833" y="2254"/>
                  </a:lnTo>
                  <a:cubicBezTo>
                    <a:pt x="1833" y="2193"/>
                    <a:pt x="1871" y="2162"/>
                    <a:pt x="1894" y="2116"/>
                  </a:cubicBezTo>
                  <a:lnTo>
                    <a:pt x="1894" y="2116"/>
                  </a:lnTo>
                  <a:cubicBezTo>
                    <a:pt x="1848" y="2124"/>
                    <a:pt x="1810" y="2139"/>
                    <a:pt x="1772" y="2124"/>
                  </a:cubicBezTo>
                  <a:cubicBezTo>
                    <a:pt x="1757" y="2116"/>
                    <a:pt x="1772" y="2086"/>
                    <a:pt x="1757" y="2070"/>
                  </a:cubicBezTo>
                  <a:cubicBezTo>
                    <a:pt x="1741" y="2047"/>
                    <a:pt x="1703" y="2032"/>
                    <a:pt x="1688" y="2009"/>
                  </a:cubicBezTo>
                  <a:cubicBezTo>
                    <a:pt x="1680" y="1994"/>
                    <a:pt x="1680" y="1971"/>
                    <a:pt x="1688" y="1956"/>
                  </a:cubicBezTo>
                  <a:cubicBezTo>
                    <a:pt x="1696" y="1941"/>
                    <a:pt x="1726" y="1933"/>
                    <a:pt x="1741" y="1910"/>
                  </a:cubicBezTo>
                  <a:cubicBezTo>
                    <a:pt x="1749" y="1895"/>
                    <a:pt x="1741" y="1864"/>
                    <a:pt x="1757" y="1849"/>
                  </a:cubicBezTo>
                  <a:cubicBezTo>
                    <a:pt x="1780" y="1826"/>
                    <a:pt x="1833" y="1811"/>
                    <a:pt x="1864" y="1788"/>
                  </a:cubicBezTo>
                  <a:lnTo>
                    <a:pt x="1864" y="1788"/>
                  </a:lnTo>
                  <a:cubicBezTo>
                    <a:pt x="1864" y="1765"/>
                    <a:pt x="1940" y="1643"/>
                    <a:pt x="1955" y="1612"/>
                  </a:cubicBezTo>
                  <a:cubicBezTo>
                    <a:pt x="1986" y="1574"/>
                    <a:pt x="2108" y="1597"/>
                    <a:pt x="2169" y="1543"/>
                  </a:cubicBezTo>
                  <a:cubicBezTo>
                    <a:pt x="2230" y="1482"/>
                    <a:pt x="2261" y="1429"/>
                    <a:pt x="2351" y="1413"/>
                  </a:cubicBezTo>
                  <a:cubicBezTo>
                    <a:pt x="2397" y="1406"/>
                    <a:pt x="2474" y="1421"/>
                    <a:pt x="2497" y="1391"/>
                  </a:cubicBezTo>
                  <a:cubicBezTo>
                    <a:pt x="2527" y="1360"/>
                    <a:pt x="2565" y="1360"/>
                    <a:pt x="2603" y="1368"/>
                  </a:cubicBezTo>
                  <a:cubicBezTo>
                    <a:pt x="2657" y="1375"/>
                    <a:pt x="2695" y="1345"/>
                    <a:pt x="2741" y="1314"/>
                  </a:cubicBezTo>
                  <a:lnTo>
                    <a:pt x="2741" y="1314"/>
                  </a:lnTo>
                  <a:cubicBezTo>
                    <a:pt x="2741" y="1291"/>
                    <a:pt x="2741" y="1238"/>
                    <a:pt x="2749" y="1215"/>
                  </a:cubicBezTo>
                  <a:cubicBezTo>
                    <a:pt x="2749" y="1200"/>
                    <a:pt x="2764" y="1192"/>
                    <a:pt x="2764" y="1184"/>
                  </a:cubicBezTo>
                  <a:cubicBezTo>
                    <a:pt x="2756" y="1169"/>
                    <a:pt x="2726" y="1169"/>
                    <a:pt x="2733" y="1161"/>
                  </a:cubicBezTo>
                  <a:cubicBezTo>
                    <a:pt x="2756" y="1123"/>
                    <a:pt x="2833" y="1131"/>
                    <a:pt x="2833" y="1093"/>
                  </a:cubicBezTo>
                  <a:cubicBezTo>
                    <a:pt x="2833" y="1055"/>
                    <a:pt x="2772" y="1055"/>
                    <a:pt x="2733" y="1032"/>
                  </a:cubicBezTo>
                  <a:lnTo>
                    <a:pt x="2733" y="1032"/>
                  </a:lnTo>
                  <a:cubicBezTo>
                    <a:pt x="2718" y="1001"/>
                    <a:pt x="2718" y="963"/>
                    <a:pt x="2688" y="940"/>
                  </a:cubicBezTo>
                  <a:cubicBezTo>
                    <a:pt x="2665" y="925"/>
                    <a:pt x="2626" y="955"/>
                    <a:pt x="2603" y="948"/>
                  </a:cubicBezTo>
                  <a:cubicBezTo>
                    <a:pt x="2581" y="932"/>
                    <a:pt x="2573" y="902"/>
                    <a:pt x="2573" y="879"/>
                  </a:cubicBezTo>
                  <a:cubicBezTo>
                    <a:pt x="2565" y="856"/>
                    <a:pt x="2596" y="833"/>
                    <a:pt x="2588" y="818"/>
                  </a:cubicBezTo>
                  <a:cubicBezTo>
                    <a:pt x="2581" y="802"/>
                    <a:pt x="2558" y="810"/>
                    <a:pt x="2542" y="810"/>
                  </a:cubicBezTo>
                  <a:cubicBezTo>
                    <a:pt x="2504" y="818"/>
                    <a:pt x="2466" y="841"/>
                    <a:pt x="2428" y="841"/>
                  </a:cubicBezTo>
                  <a:cubicBezTo>
                    <a:pt x="2405" y="833"/>
                    <a:pt x="2382" y="818"/>
                    <a:pt x="2382" y="795"/>
                  </a:cubicBezTo>
                  <a:cubicBezTo>
                    <a:pt x="2374" y="764"/>
                    <a:pt x="2420" y="726"/>
                    <a:pt x="2397" y="703"/>
                  </a:cubicBezTo>
                  <a:cubicBezTo>
                    <a:pt x="2359" y="680"/>
                    <a:pt x="2307" y="726"/>
                    <a:pt x="2268" y="711"/>
                  </a:cubicBezTo>
                  <a:cubicBezTo>
                    <a:pt x="2223" y="696"/>
                    <a:pt x="2200" y="642"/>
                    <a:pt x="2154" y="619"/>
                  </a:cubicBezTo>
                  <a:cubicBezTo>
                    <a:pt x="2131" y="604"/>
                    <a:pt x="2093" y="642"/>
                    <a:pt x="2077" y="619"/>
                  </a:cubicBezTo>
                  <a:cubicBezTo>
                    <a:pt x="2054" y="596"/>
                    <a:pt x="2085" y="550"/>
                    <a:pt x="2070" y="520"/>
                  </a:cubicBezTo>
                  <a:cubicBezTo>
                    <a:pt x="2062" y="505"/>
                    <a:pt x="2039" y="497"/>
                    <a:pt x="2016" y="497"/>
                  </a:cubicBezTo>
                  <a:cubicBezTo>
                    <a:pt x="2001" y="497"/>
                    <a:pt x="1978" y="512"/>
                    <a:pt x="1955" y="512"/>
                  </a:cubicBezTo>
                  <a:cubicBezTo>
                    <a:pt x="1948" y="512"/>
                    <a:pt x="1940" y="489"/>
                    <a:pt x="1932" y="489"/>
                  </a:cubicBezTo>
                  <a:cubicBezTo>
                    <a:pt x="1910" y="482"/>
                    <a:pt x="1887" y="474"/>
                    <a:pt x="1871" y="489"/>
                  </a:cubicBezTo>
                  <a:cubicBezTo>
                    <a:pt x="1856" y="505"/>
                    <a:pt x="1856" y="550"/>
                    <a:pt x="1833" y="558"/>
                  </a:cubicBezTo>
                  <a:cubicBezTo>
                    <a:pt x="1795" y="573"/>
                    <a:pt x="1741" y="566"/>
                    <a:pt x="1711" y="543"/>
                  </a:cubicBezTo>
                  <a:cubicBezTo>
                    <a:pt x="1696" y="527"/>
                    <a:pt x="1726" y="505"/>
                    <a:pt x="1726" y="482"/>
                  </a:cubicBezTo>
                  <a:cubicBezTo>
                    <a:pt x="1734" y="466"/>
                    <a:pt x="1741" y="444"/>
                    <a:pt x="1726" y="428"/>
                  </a:cubicBezTo>
                  <a:cubicBezTo>
                    <a:pt x="1718" y="413"/>
                    <a:pt x="1696" y="428"/>
                    <a:pt x="1680" y="428"/>
                  </a:cubicBezTo>
                  <a:cubicBezTo>
                    <a:pt x="1635" y="413"/>
                    <a:pt x="1596" y="390"/>
                    <a:pt x="1558" y="367"/>
                  </a:cubicBezTo>
                  <a:cubicBezTo>
                    <a:pt x="1497" y="321"/>
                    <a:pt x="1428" y="283"/>
                    <a:pt x="1390" y="230"/>
                  </a:cubicBezTo>
                  <a:cubicBezTo>
                    <a:pt x="1367" y="199"/>
                    <a:pt x="1360" y="153"/>
                    <a:pt x="1375" y="123"/>
                  </a:cubicBezTo>
                  <a:cubicBezTo>
                    <a:pt x="1382" y="107"/>
                    <a:pt x="1413" y="115"/>
                    <a:pt x="1428" y="115"/>
                  </a:cubicBezTo>
                  <a:cubicBezTo>
                    <a:pt x="1466" y="107"/>
                    <a:pt x="1512" y="123"/>
                    <a:pt x="1543" y="107"/>
                  </a:cubicBezTo>
                  <a:cubicBezTo>
                    <a:pt x="1558" y="92"/>
                    <a:pt x="1543" y="92"/>
                    <a:pt x="1543" y="69"/>
                  </a:cubicBezTo>
                  <a:lnTo>
                    <a:pt x="1543" y="69"/>
                  </a:lnTo>
                  <a:cubicBezTo>
                    <a:pt x="1489" y="62"/>
                    <a:pt x="1436" y="46"/>
                    <a:pt x="1405" y="0"/>
                  </a:cubicBezTo>
                  <a:lnTo>
                    <a:pt x="1405" y="0"/>
                  </a:lnTo>
                  <a:cubicBezTo>
                    <a:pt x="1398" y="8"/>
                    <a:pt x="1398" y="8"/>
                    <a:pt x="1398" y="8"/>
                  </a:cubicBezTo>
                  <a:lnTo>
                    <a:pt x="1398" y="8"/>
                  </a:lnTo>
                  <a:cubicBezTo>
                    <a:pt x="1329" y="54"/>
                    <a:pt x="1191" y="46"/>
                    <a:pt x="1107" y="77"/>
                  </a:cubicBezTo>
                  <a:cubicBezTo>
                    <a:pt x="1031" y="100"/>
                    <a:pt x="924" y="100"/>
                    <a:pt x="848" y="107"/>
                  </a:cubicBezTo>
                  <a:cubicBezTo>
                    <a:pt x="810" y="115"/>
                    <a:pt x="741" y="115"/>
                    <a:pt x="749" y="153"/>
                  </a:cubicBezTo>
                  <a:cubicBezTo>
                    <a:pt x="764" y="191"/>
                    <a:pt x="733" y="214"/>
                    <a:pt x="710" y="237"/>
                  </a:cubicBezTo>
                  <a:cubicBezTo>
                    <a:pt x="687" y="268"/>
                    <a:pt x="710" y="367"/>
                    <a:pt x="703" y="413"/>
                  </a:cubicBezTo>
                  <a:cubicBezTo>
                    <a:pt x="687" y="489"/>
                    <a:pt x="649" y="543"/>
                    <a:pt x="611" y="604"/>
                  </a:cubicBezTo>
                  <a:cubicBezTo>
                    <a:pt x="542" y="642"/>
                    <a:pt x="474" y="673"/>
                    <a:pt x="420" y="589"/>
                  </a:cubicBezTo>
                  <a:cubicBezTo>
                    <a:pt x="405" y="558"/>
                    <a:pt x="290" y="558"/>
                    <a:pt x="252" y="558"/>
                  </a:cubicBezTo>
                  <a:cubicBezTo>
                    <a:pt x="252" y="627"/>
                    <a:pt x="229" y="688"/>
                    <a:pt x="206" y="749"/>
                  </a:cubicBezTo>
                  <a:lnTo>
                    <a:pt x="206" y="749"/>
                  </a:lnTo>
                  <a:cubicBezTo>
                    <a:pt x="237" y="749"/>
                    <a:pt x="252" y="749"/>
                    <a:pt x="282" y="749"/>
                  </a:cubicBezTo>
                  <a:cubicBezTo>
                    <a:pt x="313" y="749"/>
                    <a:pt x="351" y="734"/>
                    <a:pt x="382" y="749"/>
                  </a:cubicBezTo>
                  <a:cubicBezTo>
                    <a:pt x="397" y="757"/>
                    <a:pt x="389" y="780"/>
                    <a:pt x="397" y="795"/>
                  </a:cubicBezTo>
                  <a:cubicBezTo>
                    <a:pt x="412" y="833"/>
                    <a:pt x="435" y="863"/>
                    <a:pt x="443" y="894"/>
                  </a:cubicBezTo>
                  <a:cubicBezTo>
                    <a:pt x="451" y="902"/>
                    <a:pt x="435" y="909"/>
                    <a:pt x="428" y="917"/>
                  </a:cubicBezTo>
                  <a:cubicBezTo>
                    <a:pt x="420" y="955"/>
                    <a:pt x="428" y="1009"/>
                    <a:pt x="412" y="1047"/>
                  </a:cubicBezTo>
                  <a:cubicBezTo>
                    <a:pt x="397" y="1070"/>
                    <a:pt x="367" y="1062"/>
                    <a:pt x="344" y="1077"/>
                  </a:cubicBezTo>
                  <a:cubicBezTo>
                    <a:pt x="336" y="1077"/>
                    <a:pt x="328" y="1085"/>
                    <a:pt x="328" y="1093"/>
                  </a:cubicBezTo>
                  <a:cubicBezTo>
                    <a:pt x="336" y="1108"/>
                    <a:pt x="351" y="1100"/>
                    <a:pt x="359" y="1108"/>
                  </a:cubicBezTo>
                  <a:cubicBezTo>
                    <a:pt x="397" y="1123"/>
                    <a:pt x="420" y="1154"/>
                    <a:pt x="458" y="1161"/>
                  </a:cubicBezTo>
                  <a:cubicBezTo>
                    <a:pt x="474" y="1169"/>
                    <a:pt x="489" y="1116"/>
                    <a:pt x="496" y="1131"/>
                  </a:cubicBezTo>
                  <a:cubicBezTo>
                    <a:pt x="527" y="1177"/>
                    <a:pt x="519" y="1238"/>
                    <a:pt x="527" y="1291"/>
                  </a:cubicBezTo>
                  <a:cubicBezTo>
                    <a:pt x="535" y="1299"/>
                    <a:pt x="527" y="1314"/>
                    <a:pt x="535" y="1322"/>
                  </a:cubicBezTo>
                  <a:cubicBezTo>
                    <a:pt x="542" y="1337"/>
                    <a:pt x="557" y="1352"/>
                    <a:pt x="565" y="1368"/>
                  </a:cubicBezTo>
                  <a:cubicBezTo>
                    <a:pt x="580" y="1398"/>
                    <a:pt x="573" y="1436"/>
                    <a:pt x="588" y="1467"/>
                  </a:cubicBezTo>
                  <a:cubicBezTo>
                    <a:pt x="596" y="1482"/>
                    <a:pt x="619" y="1467"/>
                    <a:pt x="619" y="1482"/>
                  </a:cubicBezTo>
                  <a:cubicBezTo>
                    <a:pt x="626" y="1521"/>
                    <a:pt x="603" y="1566"/>
                    <a:pt x="619" y="1604"/>
                  </a:cubicBezTo>
                  <a:cubicBezTo>
                    <a:pt x="619" y="1627"/>
                    <a:pt x="657" y="1604"/>
                    <a:pt x="664" y="1612"/>
                  </a:cubicBezTo>
                  <a:cubicBezTo>
                    <a:pt x="680" y="1627"/>
                    <a:pt x="680" y="1643"/>
                    <a:pt x="680" y="1658"/>
                  </a:cubicBezTo>
                  <a:cubicBezTo>
                    <a:pt x="680" y="1681"/>
                    <a:pt x="664" y="1704"/>
                    <a:pt x="672" y="1711"/>
                  </a:cubicBezTo>
                  <a:cubicBezTo>
                    <a:pt x="695" y="1734"/>
                    <a:pt x="733" y="1719"/>
                    <a:pt x="756" y="1734"/>
                  </a:cubicBezTo>
                  <a:cubicBezTo>
                    <a:pt x="779" y="1750"/>
                    <a:pt x="817" y="1780"/>
                    <a:pt x="817" y="1811"/>
                  </a:cubicBezTo>
                  <a:cubicBezTo>
                    <a:pt x="810" y="1841"/>
                    <a:pt x="764" y="1834"/>
                    <a:pt x="749" y="1857"/>
                  </a:cubicBezTo>
                  <a:cubicBezTo>
                    <a:pt x="733" y="1872"/>
                    <a:pt x="718" y="1895"/>
                    <a:pt x="726" y="1918"/>
                  </a:cubicBezTo>
                  <a:cubicBezTo>
                    <a:pt x="733" y="1933"/>
                    <a:pt x="764" y="1918"/>
                    <a:pt x="771" y="1933"/>
                  </a:cubicBezTo>
                  <a:cubicBezTo>
                    <a:pt x="787" y="1948"/>
                    <a:pt x="779" y="1979"/>
                    <a:pt x="787" y="1994"/>
                  </a:cubicBezTo>
                  <a:lnTo>
                    <a:pt x="787" y="1994"/>
                  </a:lnTo>
                  <a:cubicBezTo>
                    <a:pt x="810" y="1994"/>
                    <a:pt x="825" y="1986"/>
                    <a:pt x="848" y="1979"/>
                  </a:cubicBezTo>
                  <a:cubicBezTo>
                    <a:pt x="871" y="1971"/>
                    <a:pt x="901" y="1956"/>
                    <a:pt x="924" y="1963"/>
                  </a:cubicBezTo>
                  <a:cubicBezTo>
                    <a:pt x="947" y="1979"/>
                    <a:pt x="955" y="2017"/>
                    <a:pt x="978" y="2040"/>
                  </a:cubicBezTo>
                  <a:cubicBezTo>
                    <a:pt x="1001" y="2055"/>
                    <a:pt x="1054" y="2047"/>
                    <a:pt x="1062" y="2078"/>
                  </a:cubicBezTo>
                  <a:cubicBezTo>
                    <a:pt x="1069" y="2101"/>
                    <a:pt x="1024" y="2109"/>
                    <a:pt x="1008" y="2132"/>
                  </a:cubicBezTo>
                  <a:cubicBezTo>
                    <a:pt x="1001" y="2139"/>
                    <a:pt x="1016" y="2155"/>
                    <a:pt x="1008" y="2170"/>
                  </a:cubicBezTo>
                  <a:cubicBezTo>
                    <a:pt x="993" y="2185"/>
                    <a:pt x="970" y="2193"/>
                    <a:pt x="947" y="2200"/>
                  </a:cubicBezTo>
                  <a:cubicBezTo>
                    <a:pt x="932" y="2208"/>
                    <a:pt x="909" y="2208"/>
                    <a:pt x="886" y="2208"/>
                  </a:cubicBezTo>
                  <a:close/>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73" name="Freeform 161">
              <a:extLst>
                <a:ext uri="{FF2B5EF4-FFF2-40B4-BE49-F238E27FC236}">
                  <a16:creationId xmlns:a16="http://schemas.microsoft.com/office/drawing/2014/main" id="{B7EC78F0-7339-42FC-BD30-E20F00F154EC}"/>
                </a:ext>
              </a:extLst>
            </p:cNvPr>
            <p:cNvSpPr>
              <a:spLocks noChangeArrowheads="1"/>
            </p:cNvSpPr>
            <p:nvPr/>
          </p:nvSpPr>
          <p:spPr bwMode="auto">
            <a:xfrm>
              <a:off x="5584462" y="9939339"/>
              <a:ext cx="112706" cy="90487"/>
            </a:xfrm>
            <a:custGeom>
              <a:avLst/>
              <a:gdLst>
                <a:gd name="T0" fmla="*/ 130 w 314"/>
                <a:gd name="T1" fmla="*/ 252 h 253"/>
                <a:gd name="T2" fmla="*/ 130 w 314"/>
                <a:gd name="T3" fmla="*/ 252 h 253"/>
                <a:gd name="T4" fmla="*/ 191 w 314"/>
                <a:gd name="T5" fmla="*/ 244 h 253"/>
                <a:gd name="T6" fmla="*/ 252 w 314"/>
                <a:gd name="T7" fmla="*/ 214 h 253"/>
                <a:gd name="T8" fmla="*/ 252 w 314"/>
                <a:gd name="T9" fmla="*/ 176 h 253"/>
                <a:gd name="T10" fmla="*/ 306 w 314"/>
                <a:gd name="T11" fmla="*/ 122 h 253"/>
                <a:gd name="T12" fmla="*/ 222 w 314"/>
                <a:gd name="T13" fmla="*/ 84 h 253"/>
                <a:gd name="T14" fmla="*/ 168 w 314"/>
                <a:gd name="T15" fmla="*/ 7 h 253"/>
                <a:gd name="T16" fmla="*/ 92 w 314"/>
                <a:gd name="T17" fmla="*/ 23 h 253"/>
                <a:gd name="T18" fmla="*/ 31 w 314"/>
                <a:gd name="T19" fmla="*/ 38 h 253"/>
                <a:gd name="T20" fmla="*/ 31 w 314"/>
                <a:gd name="T21" fmla="*/ 38 h 253"/>
                <a:gd name="T22" fmla="*/ 8 w 314"/>
                <a:gd name="T23" fmla="*/ 122 h 253"/>
                <a:gd name="T24" fmla="*/ 61 w 314"/>
                <a:gd name="T25" fmla="*/ 252 h 253"/>
                <a:gd name="T26" fmla="*/ 61 w 314"/>
                <a:gd name="T27" fmla="*/ 252 h 253"/>
                <a:gd name="T28" fmla="*/ 130 w 314"/>
                <a:gd name="T29" fmla="*/ 244 h 253"/>
                <a:gd name="T30" fmla="*/ 130 w 314"/>
                <a:gd name="T31" fmla="*/ 244 h 253"/>
                <a:gd name="T32" fmla="*/ 130 w 314"/>
                <a:gd name="T33" fmla="*/ 2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4" h="253">
                  <a:moveTo>
                    <a:pt x="130" y="252"/>
                  </a:moveTo>
                  <a:lnTo>
                    <a:pt x="130" y="252"/>
                  </a:lnTo>
                  <a:cubicBezTo>
                    <a:pt x="153" y="252"/>
                    <a:pt x="176" y="252"/>
                    <a:pt x="191" y="244"/>
                  </a:cubicBezTo>
                  <a:cubicBezTo>
                    <a:pt x="214" y="237"/>
                    <a:pt x="237" y="229"/>
                    <a:pt x="252" y="214"/>
                  </a:cubicBezTo>
                  <a:cubicBezTo>
                    <a:pt x="260" y="199"/>
                    <a:pt x="245" y="183"/>
                    <a:pt x="252" y="176"/>
                  </a:cubicBezTo>
                  <a:cubicBezTo>
                    <a:pt x="268" y="153"/>
                    <a:pt x="313" y="145"/>
                    <a:pt x="306" y="122"/>
                  </a:cubicBezTo>
                  <a:cubicBezTo>
                    <a:pt x="298" y="91"/>
                    <a:pt x="245" y="99"/>
                    <a:pt x="222" y="84"/>
                  </a:cubicBezTo>
                  <a:cubicBezTo>
                    <a:pt x="199" y="61"/>
                    <a:pt x="191" y="23"/>
                    <a:pt x="168" y="7"/>
                  </a:cubicBezTo>
                  <a:cubicBezTo>
                    <a:pt x="145" y="0"/>
                    <a:pt x="115" y="15"/>
                    <a:pt x="92" y="23"/>
                  </a:cubicBezTo>
                  <a:cubicBezTo>
                    <a:pt x="69" y="30"/>
                    <a:pt x="54" y="38"/>
                    <a:pt x="31" y="38"/>
                  </a:cubicBezTo>
                  <a:lnTo>
                    <a:pt x="31" y="38"/>
                  </a:lnTo>
                  <a:cubicBezTo>
                    <a:pt x="23" y="69"/>
                    <a:pt x="0" y="99"/>
                    <a:pt x="8" y="122"/>
                  </a:cubicBezTo>
                  <a:cubicBezTo>
                    <a:pt x="15" y="153"/>
                    <a:pt x="46" y="229"/>
                    <a:pt x="61" y="252"/>
                  </a:cubicBezTo>
                  <a:lnTo>
                    <a:pt x="61" y="252"/>
                  </a:lnTo>
                  <a:cubicBezTo>
                    <a:pt x="84" y="244"/>
                    <a:pt x="99" y="237"/>
                    <a:pt x="130" y="244"/>
                  </a:cubicBezTo>
                  <a:lnTo>
                    <a:pt x="130" y="244"/>
                  </a:lnTo>
                  <a:cubicBezTo>
                    <a:pt x="130" y="252"/>
                    <a:pt x="130" y="252"/>
                    <a:pt x="130" y="252"/>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74" name="Freeform 162">
              <a:extLst>
                <a:ext uri="{FF2B5EF4-FFF2-40B4-BE49-F238E27FC236}">
                  <a16:creationId xmlns:a16="http://schemas.microsoft.com/office/drawing/2014/main" id="{58116DA4-E9B5-4493-BCFA-F6F9DEA54F94}"/>
                </a:ext>
              </a:extLst>
            </p:cNvPr>
            <p:cNvSpPr>
              <a:spLocks noChangeArrowheads="1"/>
            </p:cNvSpPr>
            <p:nvPr/>
          </p:nvSpPr>
          <p:spPr bwMode="auto">
            <a:xfrm>
              <a:off x="4387564" y="9499600"/>
              <a:ext cx="1219121" cy="927100"/>
            </a:xfrm>
            <a:custGeom>
              <a:avLst/>
              <a:gdLst>
                <a:gd name="T0" fmla="*/ 8 w 3385"/>
                <a:gd name="T1" fmla="*/ 2551 h 2575"/>
                <a:gd name="T2" fmla="*/ 69 w 3385"/>
                <a:gd name="T3" fmla="*/ 2536 h 2575"/>
                <a:gd name="T4" fmla="*/ 0 w 3385"/>
                <a:gd name="T5" fmla="*/ 2566 h 2575"/>
                <a:gd name="T6" fmla="*/ 3384 w 3385"/>
                <a:gd name="T7" fmla="*/ 1474 h 2575"/>
                <a:gd name="T8" fmla="*/ 3331 w 3385"/>
                <a:gd name="T9" fmla="*/ 1344 h 2575"/>
                <a:gd name="T10" fmla="*/ 3354 w 3385"/>
                <a:gd name="T11" fmla="*/ 1260 h 2575"/>
                <a:gd name="T12" fmla="*/ 3293 w 3385"/>
                <a:gd name="T13" fmla="*/ 1184 h 2575"/>
                <a:gd name="T14" fmla="*/ 3384 w 3385"/>
                <a:gd name="T15" fmla="*/ 1077 h 2575"/>
                <a:gd name="T16" fmla="*/ 3239 w 3385"/>
                <a:gd name="T17" fmla="*/ 977 h 2575"/>
                <a:gd name="T18" fmla="*/ 3231 w 3385"/>
                <a:gd name="T19" fmla="*/ 878 h 2575"/>
                <a:gd name="T20" fmla="*/ 3186 w 3385"/>
                <a:gd name="T21" fmla="*/ 748 h 2575"/>
                <a:gd name="T22" fmla="*/ 3132 w 3385"/>
                <a:gd name="T23" fmla="*/ 634 h 2575"/>
                <a:gd name="T24" fmla="*/ 3094 w 3385"/>
                <a:gd name="T25" fmla="*/ 557 h 2575"/>
                <a:gd name="T26" fmla="*/ 3025 w 3385"/>
                <a:gd name="T27" fmla="*/ 427 h 2575"/>
                <a:gd name="T28" fmla="*/ 2895 w 3385"/>
                <a:gd name="T29" fmla="*/ 359 h 2575"/>
                <a:gd name="T30" fmla="*/ 2979 w 3385"/>
                <a:gd name="T31" fmla="*/ 313 h 2575"/>
                <a:gd name="T32" fmla="*/ 3010 w 3385"/>
                <a:gd name="T33" fmla="*/ 160 h 2575"/>
                <a:gd name="T34" fmla="*/ 2949 w 3385"/>
                <a:gd name="T35" fmla="*/ 15 h 2575"/>
                <a:gd name="T36" fmla="*/ 2773 w 3385"/>
                <a:gd name="T37" fmla="*/ 15 h 2575"/>
                <a:gd name="T38" fmla="*/ 2750 w 3385"/>
                <a:gd name="T39" fmla="*/ 114 h 2575"/>
                <a:gd name="T40" fmla="*/ 2674 w 3385"/>
                <a:gd name="T41" fmla="*/ 473 h 2575"/>
                <a:gd name="T42" fmla="*/ 2437 w 3385"/>
                <a:gd name="T43" fmla="*/ 710 h 2575"/>
                <a:gd name="T44" fmla="*/ 2185 w 3385"/>
                <a:gd name="T45" fmla="*/ 901 h 2575"/>
                <a:gd name="T46" fmla="*/ 2017 w 3385"/>
                <a:gd name="T47" fmla="*/ 1000 h 2575"/>
                <a:gd name="T48" fmla="*/ 1795 w 3385"/>
                <a:gd name="T49" fmla="*/ 1520 h 2575"/>
                <a:gd name="T50" fmla="*/ 1582 w 3385"/>
                <a:gd name="T51" fmla="*/ 1726 h 2575"/>
                <a:gd name="T52" fmla="*/ 1322 w 3385"/>
                <a:gd name="T53" fmla="*/ 1810 h 2575"/>
                <a:gd name="T54" fmla="*/ 1047 w 3385"/>
                <a:gd name="T55" fmla="*/ 1940 h 2575"/>
                <a:gd name="T56" fmla="*/ 940 w 3385"/>
                <a:gd name="T57" fmla="*/ 2184 h 2575"/>
                <a:gd name="T58" fmla="*/ 1207 w 3385"/>
                <a:gd name="T59" fmla="*/ 2184 h 2575"/>
                <a:gd name="T60" fmla="*/ 1375 w 3385"/>
                <a:gd name="T61" fmla="*/ 2077 h 2575"/>
                <a:gd name="T62" fmla="*/ 1757 w 3385"/>
                <a:gd name="T63" fmla="*/ 2452 h 2575"/>
                <a:gd name="T64" fmla="*/ 1925 w 3385"/>
                <a:gd name="T65" fmla="*/ 2337 h 2575"/>
                <a:gd name="T66" fmla="*/ 1918 w 3385"/>
                <a:gd name="T67" fmla="*/ 2123 h 2575"/>
                <a:gd name="T68" fmla="*/ 1986 w 3385"/>
                <a:gd name="T69" fmla="*/ 1963 h 2575"/>
                <a:gd name="T70" fmla="*/ 2047 w 3385"/>
                <a:gd name="T71" fmla="*/ 2016 h 2575"/>
                <a:gd name="T72" fmla="*/ 2139 w 3385"/>
                <a:gd name="T73" fmla="*/ 1856 h 2575"/>
                <a:gd name="T74" fmla="*/ 2292 w 3385"/>
                <a:gd name="T75" fmla="*/ 1787 h 2575"/>
                <a:gd name="T76" fmla="*/ 2422 w 3385"/>
                <a:gd name="T77" fmla="*/ 1741 h 2575"/>
                <a:gd name="T78" fmla="*/ 2452 w 3385"/>
                <a:gd name="T79" fmla="*/ 1619 h 2575"/>
                <a:gd name="T80" fmla="*/ 2567 w 3385"/>
                <a:gd name="T81" fmla="*/ 1573 h 2575"/>
                <a:gd name="T82" fmla="*/ 3041 w 3385"/>
                <a:gd name="T83" fmla="*/ 1474 h 2575"/>
                <a:gd name="T84" fmla="*/ 3277 w 3385"/>
                <a:gd name="T85" fmla="*/ 1543 h 2575"/>
                <a:gd name="T86" fmla="*/ 3300 w 3385"/>
                <a:gd name="T87" fmla="*/ 1565 h 2575"/>
                <a:gd name="T88" fmla="*/ 3384 w 3385"/>
                <a:gd name="T89" fmla="*/ 1474 h 2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85" h="2575">
                  <a:moveTo>
                    <a:pt x="8" y="2551"/>
                  </a:moveTo>
                  <a:lnTo>
                    <a:pt x="8" y="2551"/>
                  </a:lnTo>
                  <a:cubicBezTo>
                    <a:pt x="23" y="2551"/>
                    <a:pt x="23" y="2513"/>
                    <a:pt x="23" y="2505"/>
                  </a:cubicBezTo>
                  <a:cubicBezTo>
                    <a:pt x="31" y="2497"/>
                    <a:pt x="92" y="2513"/>
                    <a:pt x="69" y="2536"/>
                  </a:cubicBezTo>
                  <a:cubicBezTo>
                    <a:pt x="62" y="2543"/>
                    <a:pt x="54" y="2551"/>
                    <a:pt x="46" y="2566"/>
                  </a:cubicBezTo>
                  <a:cubicBezTo>
                    <a:pt x="39" y="2574"/>
                    <a:pt x="8" y="2566"/>
                    <a:pt x="0" y="2566"/>
                  </a:cubicBezTo>
                  <a:cubicBezTo>
                    <a:pt x="8" y="2551"/>
                    <a:pt x="8" y="2551"/>
                    <a:pt x="8" y="2551"/>
                  </a:cubicBezTo>
                  <a:close/>
                  <a:moveTo>
                    <a:pt x="3384" y="1474"/>
                  </a:moveTo>
                  <a:lnTo>
                    <a:pt x="3384" y="1474"/>
                  </a:lnTo>
                  <a:cubicBezTo>
                    <a:pt x="3369" y="1451"/>
                    <a:pt x="3338" y="1375"/>
                    <a:pt x="3331" y="1344"/>
                  </a:cubicBezTo>
                  <a:cubicBezTo>
                    <a:pt x="3323" y="1321"/>
                    <a:pt x="3346" y="1291"/>
                    <a:pt x="3354" y="1260"/>
                  </a:cubicBezTo>
                  <a:lnTo>
                    <a:pt x="3354" y="1260"/>
                  </a:lnTo>
                  <a:cubicBezTo>
                    <a:pt x="3346" y="1245"/>
                    <a:pt x="3354" y="1214"/>
                    <a:pt x="3338" y="1199"/>
                  </a:cubicBezTo>
                  <a:cubicBezTo>
                    <a:pt x="3331" y="1184"/>
                    <a:pt x="3300" y="1199"/>
                    <a:pt x="3293" y="1184"/>
                  </a:cubicBezTo>
                  <a:cubicBezTo>
                    <a:pt x="3285" y="1161"/>
                    <a:pt x="3300" y="1138"/>
                    <a:pt x="3316" y="1123"/>
                  </a:cubicBezTo>
                  <a:cubicBezTo>
                    <a:pt x="3331" y="1100"/>
                    <a:pt x="3377" y="1107"/>
                    <a:pt x="3384" y="1077"/>
                  </a:cubicBezTo>
                  <a:cubicBezTo>
                    <a:pt x="3384" y="1046"/>
                    <a:pt x="3346" y="1016"/>
                    <a:pt x="3323" y="1000"/>
                  </a:cubicBezTo>
                  <a:cubicBezTo>
                    <a:pt x="3300" y="985"/>
                    <a:pt x="3262" y="1000"/>
                    <a:pt x="3239" y="977"/>
                  </a:cubicBezTo>
                  <a:cubicBezTo>
                    <a:pt x="3231" y="970"/>
                    <a:pt x="3247" y="947"/>
                    <a:pt x="3247" y="924"/>
                  </a:cubicBezTo>
                  <a:cubicBezTo>
                    <a:pt x="3247" y="909"/>
                    <a:pt x="3247" y="893"/>
                    <a:pt x="3231" y="878"/>
                  </a:cubicBezTo>
                  <a:cubicBezTo>
                    <a:pt x="3224" y="870"/>
                    <a:pt x="3186" y="893"/>
                    <a:pt x="3186" y="870"/>
                  </a:cubicBezTo>
                  <a:cubicBezTo>
                    <a:pt x="3170" y="832"/>
                    <a:pt x="3193" y="787"/>
                    <a:pt x="3186" y="748"/>
                  </a:cubicBezTo>
                  <a:cubicBezTo>
                    <a:pt x="3186" y="733"/>
                    <a:pt x="3163" y="748"/>
                    <a:pt x="3155" y="733"/>
                  </a:cubicBezTo>
                  <a:cubicBezTo>
                    <a:pt x="3140" y="702"/>
                    <a:pt x="3147" y="664"/>
                    <a:pt x="3132" y="634"/>
                  </a:cubicBezTo>
                  <a:cubicBezTo>
                    <a:pt x="3124" y="618"/>
                    <a:pt x="3109" y="603"/>
                    <a:pt x="3102" y="588"/>
                  </a:cubicBezTo>
                  <a:cubicBezTo>
                    <a:pt x="3094" y="580"/>
                    <a:pt x="3102" y="565"/>
                    <a:pt x="3094" y="557"/>
                  </a:cubicBezTo>
                  <a:cubicBezTo>
                    <a:pt x="3086" y="504"/>
                    <a:pt x="3094" y="443"/>
                    <a:pt x="3063" y="397"/>
                  </a:cubicBezTo>
                  <a:cubicBezTo>
                    <a:pt x="3056" y="382"/>
                    <a:pt x="3041" y="435"/>
                    <a:pt x="3025" y="427"/>
                  </a:cubicBezTo>
                  <a:cubicBezTo>
                    <a:pt x="2987" y="420"/>
                    <a:pt x="2964" y="389"/>
                    <a:pt x="2926" y="374"/>
                  </a:cubicBezTo>
                  <a:cubicBezTo>
                    <a:pt x="2918" y="366"/>
                    <a:pt x="2903" y="374"/>
                    <a:pt x="2895" y="359"/>
                  </a:cubicBezTo>
                  <a:cubicBezTo>
                    <a:pt x="2895" y="351"/>
                    <a:pt x="2903" y="343"/>
                    <a:pt x="2911" y="343"/>
                  </a:cubicBezTo>
                  <a:cubicBezTo>
                    <a:pt x="2934" y="328"/>
                    <a:pt x="2964" y="336"/>
                    <a:pt x="2979" y="313"/>
                  </a:cubicBezTo>
                  <a:cubicBezTo>
                    <a:pt x="2995" y="275"/>
                    <a:pt x="2987" y="221"/>
                    <a:pt x="2995" y="183"/>
                  </a:cubicBezTo>
                  <a:cubicBezTo>
                    <a:pt x="3002" y="175"/>
                    <a:pt x="3018" y="168"/>
                    <a:pt x="3010" y="160"/>
                  </a:cubicBezTo>
                  <a:cubicBezTo>
                    <a:pt x="3002" y="129"/>
                    <a:pt x="2979" y="99"/>
                    <a:pt x="2964" y="61"/>
                  </a:cubicBezTo>
                  <a:cubicBezTo>
                    <a:pt x="2956" y="46"/>
                    <a:pt x="2964" y="23"/>
                    <a:pt x="2949" y="15"/>
                  </a:cubicBezTo>
                  <a:cubicBezTo>
                    <a:pt x="2918" y="0"/>
                    <a:pt x="2880" y="15"/>
                    <a:pt x="2849" y="15"/>
                  </a:cubicBezTo>
                  <a:cubicBezTo>
                    <a:pt x="2819" y="15"/>
                    <a:pt x="2804" y="15"/>
                    <a:pt x="2773" y="15"/>
                  </a:cubicBezTo>
                  <a:lnTo>
                    <a:pt x="2773" y="15"/>
                  </a:lnTo>
                  <a:cubicBezTo>
                    <a:pt x="2766" y="46"/>
                    <a:pt x="2750" y="76"/>
                    <a:pt x="2750" y="114"/>
                  </a:cubicBezTo>
                  <a:cubicBezTo>
                    <a:pt x="2743" y="198"/>
                    <a:pt x="2781" y="282"/>
                    <a:pt x="2773" y="374"/>
                  </a:cubicBezTo>
                  <a:cubicBezTo>
                    <a:pt x="2766" y="458"/>
                    <a:pt x="2720" y="435"/>
                    <a:pt x="2674" y="473"/>
                  </a:cubicBezTo>
                  <a:cubicBezTo>
                    <a:pt x="2605" y="535"/>
                    <a:pt x="2628" y="611"/>
                    <a:pt x="2529" y="664"/>
                  </a:cubicBezTo>
                  <a:cubicBezTo>
                    <a:pt x="2498" y="679"/>
                    <a:pt x="2422" y="672"/>
                    <a:pt x="2437" y="710"/>
                  </a:cubicBezTo>
                  <a:cubicBezTo>
                    <a:pt x="2452" y="748"/>
                    <a:pt x="2437" y="809"/>
                    <a:pt x="2407" y="840"/>
                  </a:cubicBezTo>
                  <a:cubicBezTo>
                    <a:pt x="2345" y="909"/>
                    <a:pt x="2269" y="901"/>
                    <a:pt x="2185" y="901"/>
                  </a:cubicBezTo>
                  <a:cubicBezTo>
                    <a:pt x="2185" y="954"/>
                    <a:pt x="2193" y="962"/>
                    <a:pt x="2139" y="962"/>
                  </a:cubicBezTo>
                  <a:cubicBezTo>
                    <a:pt x="2124" y="1016"/>
                    <a:pt x="2063" y="1000"/>
                    <a:pt x="2017" y="1000"/>
                  </a:cubicBezTo>
                  <a:cubicBezTo>
                    <a:pt x="2002" y="1084"/>
                    <a:pt x="2032" y="1336"/>
                    <a:pt x="1902" y="1329"/>
                  </a:cubicBezTo>
                  <a:cubicBezTo>
                    <a:pt x="1803" y="1321"/>
                    <a:pt x="1834" y="1459"/>
                    <a:pt x="1795" y="1520"/>
                  </a:cubicBezTo>
                  <a:cubicBezTo>
                    <a:pt x="1757" y="1588"/>
                    <a:pt x="1719" y="1543"/>
                    <a:pt x="1688" y="1619"/>
                  </a:cubicBezTo>
                  <a:cubicBezTo>
                    <a:pt x="1666" y="1665"/>
                    <a:pt x="1612" y="1696"/>
                    <a:pt x="1582" y="1726"/>
                  </a:cubicBezTo>
                  <a:cubicBezTo>
                    <a:pt x="1513" y="1795"/>
                    <a:pt x="1505" y="1741"/>
                    <a:pt x="1436" y="1795"/>
                  </a:cubicBezTo>
                  <a:cubicBezTo>
                    <a:pt x="1391" y="1840"/>
                    <a:pt x="1360" y="1917"/>
                    <a:pt x="1322" y="1810"/>
                  </a:cubicBezTo>
                  <a:cubicBezTo>
                    <a:pt x="1299" y="1810"/>
                    <a:pt x="1284" y="1802"/>
                    <a:pt x="1253" y="1818"/>
                  </a:cubicBezTo>
                  <a:cubicBezTo>
                    <a:pt x="1177" y="1848"/>
                    <a:pt x="1123" y="1925"/>
                    <a:pt x="1047" y="1940"/>
                  </a:cubicBezTo>
                  <a:cubicBezTo>
                    <a:pt x="1009" y="1948"/>
                    <a:pt x="940" y="2001"/>
                    <a:pt x="963" y="2054"/>
                  </a:cubicBezTo>
                  <a:cubicBezTo>
                    <a:pt x="978" y="2100"/>
                    <a:pt x="932" y="2177"/>
                    <a:pt x="940" y="2184"/>
                  </a:cubicBezTo>
                  <a:cubicBezTo>
                    <a:pt x="986" y="2215"/>
                    <a:pt x="986" y="2268"/>
                    <a:pt x="1047" y="2238"/>
                  </a:cubicBezTo>
                  <a:cubicBezTo>
                    <a:pt x="1093" y="2215"/>
                    <a:pt x="1154" y="2192"/>
                    <a:pt x="1207" y="2184"/>
                  </a:cubicBezTo>
                  <a:cubicBezTo>
                    <a:pt x="1238" y="2177"/>
                    <a:pt x="1207" y="2131"/>
                    <a:pt x="1230" y="2100"/>
                  </a:cubicBezTo>
                  <a:cubicBezTo>
                    <a:pt x="1261" y="2047"/>
                    <a:pt x="1337" y="2032"/>
                    <a:pt x="1375" y="2077"/>
                  </a:cubicBezTo>
                  <a:cubicBezTo>
                    <a:pt x="1444" y="2161"/>
                    <a:pt x="1582" y="2131"/>
                    <a:pt x="1635" y="2245"/>
                  </a:cubicBezTo>
                  <a:cubicBezTo>
                    <a:pt x="1673" y="2314"/>
                    <a:pt x="1650" y="2429"/>
                    <a:pt x="1757" y="2452"/>
                  </a:cubicBezTo>
                  <a:cubicBezTo>
                    <a:pt x="1765" y="2398"/>
                    <a:pt x="1795" y="2390"/>
                    <a:pt x="1834" y="2360"/>
                  </a:cubicBezTo>
                  <a:cubicBezTo>
                    <a:pt x="1864" y="2337"/>
                    <a:pt x="1925" y="2345"/>
                    <a:pt x="1925" y="2337"/>
                  </a:cubicBezTo>
                  <a:cubicBezTo>
                    <a:pt x="1941" y="2299"/>
                    <a:pt x="1979" y="2253"/>
                    <a:pt x="1979" y="2215"/>
                  </a:cubicBezTo>
                  <a:cubicBezTo>
                    <a:pt x="1979" y="2184"/>
                    <a:pt x="1933" y="2146"/>
                    <a:pt x="1918" y="2123"/>
                  </a:cubicBezTo>
                  <a:cubicBezTo>
                    <a:pt x="1902" y="2100"/>
                    <a:pt x="1948" y="2093"/>
                    <a:pt x="1948" y="2062"/>
                  </a:cubicBezTo>
                  <a:cubicBezTo>
                    <a:pt x="1956" y="2016"/>
                    <a:pt x="1979" y="1993"/>
                    <a:pt x="1986" y="1963"/>
                  </a:cubicBezTo>
                  <a:cubicBezTo>
                    <a:pt x="1994" y="1925"/>
                    <a:pt x="1994" y="1886"/>
                    <a:pt x="2002" y="1848"/>
                  </a:cubicBezTo>
                  <a:cubicBezTo>
                    <a:pt x="2047" y="1856"/>
                    <a:pt x="2025" y="1993"/>
                    <a:pt x="2047" y="2016"/>
                  </a:cubicBezTo>
                  <a:cubicBezTo>
                    <a:pt x="2063" y="1993"/>
                    <a:pt x="2078" y="1993"/>
                    <a:pt x="2093" y="1986"/>
                  </a:cubicBezTo>
                  <a:cubicBezTo>
                    <a:pt x="2124" y="1955"/>
                    <a:pt x="2101" y="1879"/>
                    <a:pt x="2139" y="1856"/>
                  </a:cubicBezTo>
                  <a:cubicBezTo>
                    <a:pt x="2170" y="1833"/>
                    <a:pt x="2177" y="1871"/>
                    <a:pt x="2200" y="1871"/>
                  </a:cubicBezTo>
                  <a:cubicBezTo>
                    <a:pt x="2208" y="1871"/>
                    <a:pt x="2269" y="1795"/>
                    <a:pt x="2292" y="1787"/>
                  </a:cubicBezTo>
                  <a:cubicBezTo>
                    <a:pt x="2353" y="1764"/>
                    <a:pt x="2361" y="1810"/>
                    <a:pt x="2391" y="1818"/>
                  </a:cubicBezTo>
                  <a:cubicBezTo>
                    <a:pt x="2391" y="1795"/>
                    <a:pt x="2422" y="1772"/>
                    <a:pt x="2422" y="1741"/>
                  </a:cubicBezTo>
                  <a:cubicBezTo>
                    <a:pt x="2422" y="1703"/>
                    <a:pt x="2422" y="1673"/>
                    <a:pt x="2422" y="1634"/>
                  </a:cubicBezTo>
                  <a:cubicBezTo>
                    <a:pt x="2437" y="1627"/>
                    <a:pt x="2445" y="1619"/>
                    <a:pt x="2452" y="1619"/>
                  </a:cubicBezTo>
                  <a:cubicBezTo>
                    <a:pt x="2460" y="1611"/>
                    <a:pt x="2460" y="1596"/>
                    <a:pt x="2452" y="1588"/>
                  </a:cubicBezTo>
                  <a:cubicBezTo>
                    <a:pt x="2437" y="1520"/>
                    <a:pt x="2567" y="1466"/>
                    <a:pt x="2567" y="1573"/>
                  </a:cubicBezTo>
                  <a:cubicBezTo>
                    <a:pt x="2597" y="1588"/>
                    <a:pt x="2697" y="1527"/>
                    <a:pt x="2758" y="1543"/>
                  </a:cubicBezTo>
                  <a:cubicBezTo>
                    <a:pt x="2865" y="1565"/>
                    <a:pt x="2941" y="1497"/>
                    <a:pt x="3041" y="1474"/>
                  </a:cubicBezTo>
                  <a:cubicBezTo>
                    <a:pt x="3086" y="1466"/>
                    <a:pt x="3140" y="1474"/>
                    <a:pt x="3186" y="1482"/>
                  </a:cubicBezTo>
                  <a:cubicBezTo>
                    <a:pt x="3216" y="1489"/>
                    <a:pt x="3262" y="1543"/>
                    <a:pt x="3277" y="1543"/>
                  </a:cubicBezTo>
                  <a:cubicBezTo>
                    <a:pt x="3277" y="1550"/>
                    <a:pt x="3293" y="1558"/>
                    <a:pt x="3293" y="1565"/>
                  </a:cubicBezTo>
                  <a:cubicBezTo>
                    <a:pt x="3293" y="1565"/>
                    <a:pt x="3293" y="1565"/>
                    <a:pt x="3300" y="1565"/>
                  </a:cubicBezTo>
                  <a:cubicBezTo>
                    <a:pt x="3300" y="1573"/>
                    <a:pt x="3323" y="1573"/>
                    <a:pt x="3331" y="1573"/>
                  </a:cubicBezTo>
                  <a:cubicBezTo>
                    <a:pt x="3338" y="1535"/>
                    <a:pt x="3354" y="1489"/>
                    <a:pt x="3384" y="1474"/>
                  </a:cubicBezTo>
                  <a:close/>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75" name="Freeform 163">
              <a:extLst>
                <a:ext uri="{FF2B5EF4-FFF2-40B4-BE49-F238E27FC236}">
                  <a16:creationId xmlns:a16="http://schemas.microsoft.com/office/drawing/2014/main" id="{CF99C3A1-E0A6-4FBC-8BBB-53CF3EA4CC91}"/>
                </a:ext>
              </a:extLst>
            </p:cNvPr>
            <p:cNvSpPr>
              <a:spLocks noChangeArrowheads="1"/>
            </p:cNvSpPr>
            <p:nvPr/>
          </p:nvSpPr>
          <p:spPr bwMode="auto">
            <a:xfrm>
              <a:off x="4192315" y="6399214"/>
              <a:ext cx="446058" cy="236537"/>
            </a:xfrm>
            <a:custGeom>
              <a:avLst/>
              <a:gdLst>
                <a:gd name="T0" fmla="*/ 31 w 1239"/>
                <a:gd name="T1" fmla="*/ 260 h 658"/>
                <a:gd name="T2" fmla="*/ 31 w 1239"/>
                <a:gd name="T3" fmla="*/ 260 h 658"/>
                <a:gd name="T4" fmla="*/ 115 w 1239"/>
                <a:gd name="T5" fmla="*/ 168 h 658"/>
                <a:gd name="T6" fmla="*/ 153 w 1239"/>
                <a:gd name="T7" fmla="*/ 161 h 658"/>
                <a:gd name="T8" fmla="*/ 237 w 1239"/>
                <a:gd name="T9" fmla="*/ 107 h 658"/>
                <a:gd name="T10" fmla="*/ 267 w 1239"/>
                <a:gd name="T11" fmla="*/ 122 h 658"/>
                <a:gd name="T12" fmla="*/ 329 w 1239"/>
                <a:gd name="T13" fmla="*/ 69 h 658"/>
                <a:gd name="T14" fmla="*/ 352 w 1239"/>
                <a:gd name="T15" fmla="*/ 61 h 658"/>
                <a:gd name="T16" fmla="*/ 375 w 1239"/>
                <a:gd name="T17" fmla="*/ 23 h 658"/>
                <a:gd name="T18" fmla="*/ 443 w 1239"/>
                <a:gd name="T19" fmla="*/ 0 h 658"/>
                <a:gd name="T20" fmla="*/ 474 w 1239"/>
                <a:gd name="T21" fmla="*/ 31 h 658"/>
                <a:gd name="T22" fmla="*/ 504 w 1239"/>
                <a:gd name="T23" fmla="*/ 0 h 658"/>
                <a:gd name="T24" fmla="*/ 504 w 1239"/>
                <a:gd name="T25" fmla="*/ 0 h 658"/>
                <a:gd name="T26" fmla="*/ 611 w 1239"/>
                <a:gd name="T27" fmla="*/ 31 h 658"/>
                <a:gd name="T28" fmla="*/ 627 w 1239"/>
                <a:gd name="T29" fmla="*/ 16 h 658"/>
                <a:gd name="T30" fmla="*/ 703 w 1239"/>
                <a:gd name="T31" fmla="*/ 46 h 658"/>
                <a:gd name="T32" fmla="*/ 733 w 1239"/>
                <a:gd name="T33" fmla="*/ 46 h 658"/>
                <a:gd name="T34" fmla="*/ 779 w 1239"/>
                <a:gd name="T35" fmla="*/ 77 h 658"/>
                <a:gd name="T36" fmla="*/ 817 w 1239"/>
                <a:gd name="T37" fmla="*/ 138 h 658"/>
                <a:gd name="T38" fmla="*/ 871 w 1239"/>
                <a:gd name="T39" fmla="*/ 84 h 658"/>
                <a:gd name="T40" fmla="*/ 947 w 1239"/>
                <a:gd name="T41" fmla="*/ 54 h 658"/>
                <a:gd name="T42" fmla="*/ 993 w 1239"/>
                <a:gd name="T43" fmla="*/ 77 h 658"/>
                <a:gd name="T44" fmla="*/ 993 w 1239"/>
                <a:gd name="T45" fmla="*/ 77 h 658"/>
                <a:gd name="T46" fmla="*/ 963 w 1239"/>
                <a:gd name="T47" fmla="*/ 107 h 658"/>
                <a:gd name="T48" fmla="*/ 970 w 1239"/>
                <a:gd name="T49" fmla="*/ 122 h 658"/>
                <a:gd name="T50" fmla="*/ 1031 w 1239"/>
                <a:gd name="T51" fmla="*/ 283 h 658"/>
                <a:gd name="T52" fmla="*/ 1069 w 1239"/>
                <a:gd name="T53" fmla="*/ 237 h 658"/>
                <a:gd name="T54" fmla="*/ 1100 w 1239"/>
                <a:gd name="T55" fmla="*/ 237 h 658"/>
                <a:gd name="T56" fmla="*/ 1131 w 1239"/>
                <a:gd name="T57" fmla="*/ 222 h 658"/>
                <a:gd name="T58" fmla="*/ 1230 w 1239"/>
                <a:gd name="T59" fmla="*/ 252 h 658"/>
                <a:gd name="T60" fmla="*/ 1230 w 1239"/>
                <a:gd name="T61" fmla="*/ 252 h 658"/>
                <a:gd name="T62" fmla="*/ 1207 w 1239"/>
                <a:gd name="T63" fmla="*/ 443 h 658"/>
                <a:gd name="T64" fmla="*/ 1024 w 1239"/>
                <a:gd name="T65" fmla="*/ 596 h 658"/>
                <a:gd name="T66" fmla="*/ 932 w 1239"/>
                <a:gd name="T67" fmla="*/ 650 h 658"/>
                <a:gd name="T68" fmla="*/ 856 w 1239"/>
                <a:gd name="T69" fmla="*/ 566 h 658"/>
                <a:gd name="T70" fmla="*/ 779 w 1239"/>
                <a:gd name="T71" fmla="*/ 550 h 658"/>
                <a:gd name="T72" fmla="*/ 733 w 1239"/>
                <a:gd name="T73" fmla="*/ 474 h 658"/>
                <a:gd name="T74" fmla="*/ 627 w 1239"/>
                <a:gd name="T75" fmla="*/ 451 h 658"/>
                <a:gd name="T76" fmla="*/ 627 w 1239"/>
                <a:gd name="T77" fmla="*/ 451 h 658"/>
                <a:gd name="T78" fmla="*/ 527 w 1239"/>
                <a:gd name="T79" fmla="*/ 451 h 658"/>
                <a:gd name="T80" fmla="*/ 466 w 1239"/>
                <a:gd name="T81" fmla="*/ 497 h 658"/>
                <a:gd name="T82" fmla="*/ 290 w 1239"/>
                <a:gd name="T83" fmla="*/ 543 h 658"/>
                <a:gd name="T84" fmla="*/ 138 w 1239"/>
                <a:gd name="T85" fmla="*/ 589 h 658"/>
                <a:gd name="T86" fmla="*/ 61 w 1239"/>
                <a:gd name="T87" fmla="*/ 611 h 658"/>
                <a:gd name="T88" fmla="*/ 0 w 1239"/>
                <a:gd name="T89" fmla="*/ 527 h 658"/>
                <a:gd name="T90" fmla="*/ 23 w 1239"/>
                <a:gd name="T91" fmla="*/ 443 h 658"/>
                <a:gd name="T92" fmla="*/ 31 w 1239"/>
                <a:gd name="T93" fmla="*/ 344 h 658"/>
                <a:gd name="T94" fmla="*/ 31 w 1239"/>
                <a:gd name="T95" fmla="*/ 26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9" h="658">
                  <a:moveTo>
                    <a:pt x="31" y="260"/>
                  </a:moveTo>
                  <a:lnTo>
                    <a:pt x="31" y="260"/>
                  </a:lnTo>
                  <a:cubicBezTo>
                    <a:pt x="54" y="237"/>
                    <a:pt x="92" y="184"/>
                    <a:pt x="115" y="168"/>
                  </a:cubicBezTo>
                  <a:cubicBezTo>
                    <a:pt x="130" y="161"/>
                    <a:pt x="145" y="168"/>
                    <a:pt x="153" y="161"/>
                  </a:cubicBezTo>
                  <a:cubicBezTo>
                    <a:pt x="183" y="153"/>
                    <a:pt x="206" y="130"/>
                    <a:pt x="237" y="107"/>
                  </a:cubicBezTo>
                  <a:lnTo>
                    <a:pt x="267" y="122"/>
                  </a:lnTo>
                  <a:cubicBezTo>
                    <a:pt x="275" y="122"/>
                    <a:pt x="329" y="69"/>
                    <a:pt x="329" y="69"/>
                  </a:cubicBezTo>
                  <a:cubicBezTo>
                    <a:pt x="336" y="61"/>
                    <a:pt x="344" y="69"/>
                    <a:pt x="352" y="61"/>
                  </a:cubicBezTo>
                  <a:cubicBezTo>
                    <a:pt x="359" y="54"/>
                    <a:pt x="359" y="31"/>
                    <a:pt x="375" y="23"/>
                  </a:cubicBezTo>
                  <a:cubicBezTo>
                    <a:pt x="397" y="8"/>
                    <a:pt x="420" y="0"/>
                    <a:pt x="443" y="0"/>
                  </a:cubicBezTo>
                  <a:cubicBezTo>
                    <a:pt x="458" y="8"/>
                    <a:pt x="458" y="31"/>
                    <a:pt x="474" y="31"/>
                  </a:cubicBezTo>
                  <a:cubicBezTo>
                    <a:pt x="489" y="31"/>
                    <a:pt x="497" y="8"/>
                    <a:pt x="504" y="0"/>
                  </a:cubicBezTo>
                  <a:lnTo>
                    <a:pt x="504" y="0"/>
                  </a:lnTo>
                  <a:cubicBezTo>
                    <a:pt x="542" y="16"/>
                    <a:pt x="581" y="31"/>
                    <a:pt x="611" y="31"/>
                  </a:cubicBezTo>
                  <a:cubicBezTo>
                    <a:pt x="619" y="31"/>
                    <a:pt x="619" y="8"/>
                    <a:pt x="627" y="16"/>
                  </a:cubicBezTo>
                  <a:cubicBezTo>
                    <a:pt x="657" y="16"/>
                    <a:pt x="680" y="39"/>
                    <a:pt x="703" y="46"/>
                  </a:cubicBezTo>
                  <a:cubicBezTo>
                    <a:pt x="711" y="46"/>
                    <a:pt x="726" y="46"/>
                    <a:pt x="733" y="46"/>
                  </a:cubicBezTo>
                  <a:cubicBezTo>
                    <a:pt x="756" y="54"/>
                    <a:pt x="772" y="61"/>
                    <a:pt x="779" y="77"/>
                  </a:cubicBezTo>
                  <a:cubicBezTo>
                    <a:pt x="802" y="92"/>
                    <a:pt x="794" y="138"/>
                    <a:pt x="817" y="138"/>
                  </a:cubicBezTo>
                  <a:cubicBezTo>
                    <a:pt x="840" y="145"/>
                    <a:pt x="848" y="100"/>
                    <a:pt x="871" y="84"/>
                  </a:cubicBezTo>
                  <a:cubicBezTo>
                    <a:pt x="894" y="69"/>
                    <a:pt x="924" y="61"/>
                    <a:pt x="947" y="54"/>
                  </a:cubicBezTo>
                  <a:cubicBezTo>
                    <a:pt x="970" y="54"/>
                    <a:pt x="978" y="69"/>
                    <a:pt x="993" y="77"/>
                  </a:cubicBezTo>
                  <a:lnTo>
                    <a:pt x="993" y="77"/>
                  </a:lnTo>
                  <a:cubicBezTo>
                    <a:pt x="986" y="84"/>
                    <a:pt x="970" y="92"/>
                    <a:pt x="963" y="107"/>
                  </a:cubicBezTo>
                  <a:cubicBezTo>
                    <a:pt x="955" y="115"/>
                    <a:pt x="970" y="115"/>
                    <a:pt x="970" y="122"/>
                  </a:cubicBezTo>
                  <a:cubicBezTo>
                    <a:pt x="993" y="176"/>
                    <a:pt x="993" y="245"/>
                    <a:pt x="1031" y="283"/>
                  </a:cubicBezTo>
                  <a:cubicBezTo>
                    <a:pt x="1047" y="298"/>
                    <a:pt x="1054" y="245"/>
                    <a:pt x="1069" y="237"/>
                  </a:cubicBezTo>
                  <a:cubicBezTo>
                    <a:pt x="1077" y="230"/>
                    <a:pt x="1092" y="245"/>
                    <a:pt x="1100" y="237"/>
                  </a:cubicBezTo>
                  <a:cubicBezTo>
                    <a:pt x="1108" y="237"/>
                    <a:pt x="1115" y="222"/>
                    <a:pt x="1131" y="222"/>
                  </a:cubicBezTo>
                  <a:cubicBezTo>
                    <a:pt x="1154" y="230"/>
                    <a:pt x="1207" y="252"/>
                    <a:pt x="1230" y="252"/>
                  </a:cubicBezTo>
                  <a:lnTo>
                    <a:pt x="1230" y="252"/>
                  </a:lnTo>
                  <a:cubicBezTo>
                    <a:pt x="1238" y="314"/>
                    <a:pt x="1222" y="428"/>
                    <a:pt x="1207" y="443"/>
                  </a:cubicBezTo>
                  <a:cubicBezTo>
                    <a:pt x="1154" y="489"/>
                    <a:pt x="1092" y="566"/>
                    <a:pt x="1024" y="596"/>
                  </a:cubicBezTo>
                  <a:cubicBezTo>
                    <a:pt x="1001" y="619"/>
                    <a:pt x="963" y="657"/>
                    <a:pt x="932" y="650"/>
                  </a:cubicBezTo>
                  <a:cubicBezTo>
                    <a:pt x="825" y="611"/>
                    <a:pt x="978" y="589"/>
                    <a:pt x="856" y="566"/>
                  </a:cubicBezTo>
                  <a:cubicBezTo>
                    <a:pt x="817" y="566"/>
                    <a:pt x="810" y="566"/>
                    <a:pt x="779" y="550"/>
                  </a:cubicBezTo>
                  <a:cubicBezTo>
                    <a:pt x="741" y="520"/>
                    <a:pt x="794" y="489"/>
                    <a:pt x="733" y="474"/>
                  </a:cubicBezTo>
                  <a:cubicBezTo>
                    <a:pt x="711" y="474"/>
                    <a:pt x="634" y="443"/>
                    <a:pt x="627" y="451"/>
                  </a:cubicBezTo>
                  <a:lnTo>
                    <a:pt x="627" y="451"/>
                  </a:lnTo>
                  <a:cubicBezTo>
                    <a:pt x="581" y="451"/>
                    <a:pt x="550" y="489"/>
                    <a:pt x="527" y="451"/>
                  </a:cubicBezTo>
                  <a:cubicBezTo>
                    <a:pt x="489" y="390"/>
                    <a:pt x="474" y="459"/>
                    <a:pt x="466" y="497"/>
                  </a:cubicBezTo>
                  <a:cubicBezTo>
                    <a:pt x="443" y="642"/>
                    <a:pt x="359" y="504"/>
                    <a:pt x="290" y="543"/>
                  </a:cubicBezTo>
                  <a:cubicBezTo>
                    <a:pt x="214" y="581"/>
                    <a:pt x="229" y="589"/>
                    <a:pt x="138" y="589"/>
                  </a:cubicBezTo>
                  <a:cubicBezTo>
                    <a:pt x="107" y="589"/>
                    <a:pt x="77" y="619"/>
                    <a:pt x="61" y="611"/>
                  </a:cubicBezTo>
                  <a:cubicBezTo>
                    <a:pt x="54" y="604"/>
                    <a:pt x="8" y="535"/>
                    <a:pt x="0" y="527"/>
                  </a:cubicBezTo>
                  <a:cubicBezTo>
                    <a:pt x="0" y="497"/>
                    <a:pt x="31" y="489"/>
                    <a:pt x="23" y="443"/>
                  </a:cubicBezTo>
                  <a:cubicBezTo>
                    <a:pt x="15" y="405"/>
                    <a:pt x="23" y="390"/>
                    <a:pt x="31" y="344"/>
                  </a:cubicBezTo>
                  <a:cubicBezTo>
                    <a:pt x="38" y="306"/>
                    <a:pt x="38" y="275"/>
                    <a:pt x="31" y="26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76" name="Freeform 164">
              <a:extLst>
                <a:ext uri="{FF2B5EF4-FFF2-40B4-BE49-F238E27FC236}">
                  <a16:creationId xmlns:a16="http://schemas.microsoft.com/office/drawing/2014/main" id="{4A9D6622-813F-44E6-9C1C-F5AC6F163A83}"/>
                </a:ext>
              </a:extLst>
            </p:cNvPr>
            <p:cNvSpPr>
              <a:spLocks noChangeArrowheads="1"/>
            </p:cNvSpPr>
            <p:nvPr/>
          </p:nvSpPr>
          <p:spPr bwMode="auto">
            <a:xfrm>
              <a:off x="4349467" y="6232526"/>
              <a:ext cx="261921" cy="220663"/>
            </a:xfrm>
            <a:custGeom>
              <a:avLst/>
              <a:gdLst>
                <a:gd name="T0" fmla="*/ 68 w 726"/>
                <a:gd name="T1" fmla="*/ 466 h 612"/>
                <a:gd name="T2" fmla="*/ 68 w 726"/>
                <a:gd name="T3" fmla="*/ 466 h 612"/>
                <a:gd name="T4" fmla="*/ 175 w 726"/>
                <a:gd name="T5" fmla="*/ 497 h 612"/>
                <a:gd name="T6" fmla="*/ 191 w 726"/>
                <a:gd name="T7" fmla="*/ 482 h 612"/>
                <a:gd name="T8" fmla="*/ 267 w 726"/>
                <a:gd name="T9" fmla="*/ 512 h 612"/>
                <a:gd name="T10" fmla="*/ 297 w 726"/>
                <a:gd name="T11" fmla="*/ 512 h 612"/>
                <a:gd name="T12" fmla="*/ 343 w 726"/>
                <a:gd name="T13" fmla="*/ 543 h 612"/>
                <a:gd name="T14" fmla="*/ 381 w 726"/>
                <a:gd name="T15" fmla="*/ 604 h 612"/>
                <a:gd name="T16" fmla="*/ 435 w 726"/>
                <a:gd name="T17" fmla="*/ 550 h 612"/>
                <a:gd name="T18" fmla="*/ 511 w 726"/>
                <a:gd name="T19" fmla="*/ 520 h 612"/>
                <a:gd name="T20" fmla="*/ 557 w 726"/>
                <a:gd name="T21" fmla="*/ 543 h 612"/>
                <a:gd name="T22" fmla="*/ 557 w 726"/>
                <a:gd name="T23" fmla="*/ 543 h 612"/>
                <a:gd name="T24" fmla="*/ 572 w 726"/>
                <a:gd name="T25" fmla="*/ 489 h 612"/>
                <a:gd name="T26" fmla="*/ 641 w 726"/>
                <a:gd name="T27" fmla="*/ 550 h 612"/>
                <a:gd name="T28" fmla="*/ 695 w 726"/>
                <a:gd name="T29" fmla="*/ 520 h 612"/>
                <a:gd name="T30" fmla="*/ 672 w 726"/>
                <a:gd name="T31" fmla="*/ 497 h 612"/>
                <a:gd name="T32" fmla="*/ 695 w 726"/>
                <a:gd name="T33" fmla="*/ 466 h 612"/>
                <a:gd name="T34" fmla="*/ 687 w 726"/>
                <a:gd name="T35" fmla="*/ 436 h 612"/>
                <a:gd name="T36" fmla="*/ 718 w 726"/>
                <a:gd name="T37" fmla="*/ 421 h 612"/>
                <a:gd name="T38" fmla="*/ 679 w 726"/>
                <a:gd name="T39" fmla="*/ 329 h 612"/>
                <a:gd name="T40" fmla="*/ 679 w 726"/>
                <a:gd name="T41" fmla="*/ 275 h 612"/>
                <a:gd name="T42" fmla="*/ 725 w 726"/>
                <a:gd name="T43" fmla="*/ 222 h 612"/>
                <a:gd name="T44" fmla="*/ 710 w 726"/>
                <a:gd name="T45" fmla="*/ 176 h 612"/>
                <a:gd name="T46" fmla="*/ 710 w 726"/>
                <a:gd name="T47" fmla="*/ 176 h 612"/>
                <a:gd name="T48" fmla="*/ 672 w 726"/>
                <a:gd name="T49" fmla="*/ 161 h 612"/>
                <a:gd name="T50" fmla="*/ 603 w 726"/>
                <a:gd name="T51" fmla="*/ 184 h 612"/>
                <a:gd name="T52" fmla="*/ 565 w 726"/>
                <a:gd name="T53" fmla="*/ 153 h 612"/>
                <a:gd name="T54" fmla="*/ 534 w 726"/>
                <a:gd name="T55" fmla="*/ 153 h 612"/>
                <a:gd name="T56" fmla="*/ 534 w 726"/>
                <a:gd name="T57" fmla="*/ 123 h 612"/>
                <a:gd name="T58" fmla="*/ 550 w 726"/>
                <a:gd name="T59" fmla="*/ 100 h 612"/>
                <a:gd name="T60" fmla="*/ 496 w 726"/>
                <a:gd name="T61" fmla="*/ 84 h 612"/>
                <a:gd name="T62" fmla="*/ 420 w 726"/>
                <a:gd name="T63" fmla="*/ 16 h 612"/>
                <a:gd name="T64" fmla="*/ 389 w 726"/>
                <a:gd name="T65" fmla="*/ 16 h 612"/>
                <a:gd name="T66" fmla="*/ 381 w 726"/>
                <a:gd name="T67" fmla="*/ 0 h 612"/>
                <a:gd name="T68" fmla="*/ 297 w 726"/>
                <a:gd name="T69" fmla="*/ 23 h 612"/>
                <a:gd name="T70" fmla="*/ 297 w 726"/>
                <a:gd name="T71" fmla="*/ 23 h 612"/>
                <a:gd name="T72" fmla="*/ 259 w 726"/>
                <a:gd name="T73" fmla="*/ 100 h 612"/>
                <a:gd name="T74" fmla="*/ 267 w 726"/>
                <a:gd name="T75" fmla="*/ 130 h 612"/>
                <a:gd name="T76" fmla="*/ 168 w 726"/>
                <a:gd name="T77" fmla="*/ 138 h 612"/>
                <a:gd name="T78" fmla="*/ 145 w 726"/>
                <a:gd name="T79" fmla="*/ 123 h 612"/>
                <a:gd name="T80" fmla="*/ 122 w 726"/>
                <a:gd name="T81" fmla="*/ 146 h 612"/>
                <a:gd name="T82" fmla="*/ 61 w 726"/>
                <a:gd name="T83" fmla="*/ 138 h 612"/>
                <a:gd name="T84" fmla="*/ 22 w 726"/>
                <a:gd name="T85" fmla="*/ 123 h 612"/>
                <a:gd name="T86" fmla="*/ 0 w 726"/>
                <a:gd name="T87" fmla="*/ 130 h 612"/>
                <a:gd name="T88" fmla="*/ 0 w 726"/>
                <a:gd name="T89" fmla="*/ 130 h 612"/>
                <a:gd name="T90" fmla="*/ 53 w 726"/>
                <a:gd name="T91" fmla="*/ 275 h 612"/>
                <a:gd name="T92" fmla="*/ 61 w 726"/>
                <a:gd name="T93" fmla="*/ 359 h 612"/>
                <a:gd name="T94" fmla="*/ 45 w 726"/>
                <a:gd name="T95" fmla="*/ 413 h 612"/>
                <a:gd name="T96" fmla="*/ 68 w 726"/>
                <a:gd name="T97" fmla="*/ 46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6" h="612">
                  <a:moveTo>
                    <a:pt x="68" y="466"/>
                  </a:moveTo>
                  <a:lnTo>
                    <a:pt x="68" y="466"/>
                  </a:lnTo>
                  <a:cubicBezTo>
                    <a:pt x="106" y="482"/>
                    <a:pt x="145" y="497"/>
                    <a:pt x="175" y="497"/>
                  </a:cubicBezTo>
                  <a:cubicBezTo>
                    <a:pt x="183" y="497"/>
                    <a:pt x="183" y="474"/>
                    <a:pt x="191" y="482"/>
                  </a:cubicBezTo>
                  <a:cubicBezTo>
                    <a:pt x="221" y="482"/>
                    <a:pt x="244" y="505"/>
                    <a:pt x="267" y="512"/>
                  </a:cubicBezTo>
                  <a:cubicBezTo>
                    <a:pt x="275" y="512"/>
                    <a:pt x="290" y="512"/>
                    <a:pt x="297" y="512"/>
                  </a:cubicBezTo>
                  <a:cubicBezTo>
                    <a:pt x="320" y="520"/>
                    <a:pt x="336" y="527"/>
                    <a:pt x="343" y="543"/>
                  </a:cubicBezTo>
                  <a:cubicBezTo>
                    <a:pt x="366" y="558"/>
                    <a:pt x="358" y="604"/>
                    <a:pt x="381" y="604"/>
                  </a:cubicBezTo>
                  <a:cubicBezTo>
                    <a:pt x="404" y="611"/>
                    <a:pt x="412" y="566"/>
                    <a:pt x="435" y="550"/>
                  </a:cubicBezTo>
                  <a:cubicBezTo>
                    <a:pt x="458" y="535"/>
                    <a:pt x="488" y="527"/>
                    <a:pt x="511" y="520"/>
                  </a:cubicBezTo>
                  <a:cubicBezTo>
                    <a:pt x="534" y="520"/>
                    <a:pt x="542" y="535"/>
                    <a:pt x="557" y="543"/>
                  </a:cubicBezTo>
                  <a:lnTo>
                    <a:pt x="557" y="543"/>
                  </a:lnTo>
                  <a:cubicBezTo>
                    <a:pt x="557" y="543"/>
                    <a:pt x="572" y="497"/>
                    <a:pt x="572" y="489"/>
                  </a:cubicBezTo>
                  <a:lnTo>
                    <a:pt x="641" y="550"/>
                  </a:lnTo>
                  <a:cubicBezTo>
                    <a:pt x="664" y="543"/>
                    <a:pt x="687" y="543"/>
                    <a:pt x="695" y="520"/>
                  </a:cubicBezTo>
                  <a:cubicBezTo>
                    <a:pt x="702" y="512"/>
                    <a:pt x="672" y="505"/>
                    <a:pt x="672" y="497"/>
                  </a:cubicBezTo>
                  <a:cubicBezTo>
                    <a:pt x="672" y="482"/>
                    <a:pt x="687" y="482"/>
                    <a:pt x="695" y="466"/>
                  </a:cubicBezTo>
                  <a:cubicBezTo>
                    <a:pt x="695" y="459"/>
                    <a:pt x="679" y="444"/>
                    <a:pt x="687" y="436"/>
                  </a:cubicBezTo>
                  <a:cubicBezTo>
                    <a:pt x="695" y="428"/>
                    <a:pt x="710" y="428"/>
                    <a:pt x="718" y="421"/>
                  </a:cubicBezTo>
                  <a:cubicBezTo>
                    <a:pt x="718" y="421"/>
                    <a:pt x="679" y="336"/>
                    <a:pt x="679" y="329"/>
                  </a:cubicBezTo>
                  <a:cubicBezTo>
                    <a:pt x="679" y="321"/>
                    <a:pt x="679" y="275"/>
                    <a:pt x="679" y="275"/>
                  </a:cubicBezTo>
                  <a:cubicBezTo>
                    <a:pt x="695" y="260"/>
                    <a:pt x="718" y="245"/>
                    <a:pt x="725" y="222"/>
                  </a:cubicBezTo>
                  <a:cubicBezTo>
                    <a:pt x="725" y="207"/>
                    <a:pt x="718" y="191"/>
                    <a:pt x="710" y="176"/>
                  </a:cubicBezTo>
                  <a:lnTo>
                    <a:pt x="710" y="176"/>
                  </a:lnTo>
                  <a:cubicBezTo>
                    <a:pt x="695" y="169"/>
                    <a:pt x="687" y="161"/>
                    <a:pt x="672" y="161"/>
                  </a:cubicBezTo>
                  <a:cubicBezTo>
                    <a:pt x="649" y="161"/>
                    <a:pt x="626" y="184"/>
                    <a:pt x="603" y="184"/>
                  </a:cubicBezTo>
                  <a:cubicBezTo>
                    <a:pt x="588" y="176"/>
                    <a:pt x="580" y="161"/>
                    <a:pt x="565" y="153"/>
                  </a:cubicBezTo>
                  <a:cubicBezTo>
                    <a:pt x="557" y="153"/>
                    <a:pt x="542" y="161"/>
                    <a:pt x="534" y="153"/>
                  </a:cubicBezTo>
                  <a:cubicBezTo>
                    <a:pt x="527" y="146"/>
                    <a:pt x="527" y="130"/>
                    <a:pt x="534" y="123"/>
                  </a:cubicBezTo>
                  <a:cubicBezTo>
                    <a:pt x="534" y="115"/>
                    <a:pt x="557" y="107"/>
                    <a:pt x="550" y="100"/>
                  </a:cubicBezTo>
                  <a:cubicBezTo>
                    <a:pt x="534" y="84"/>
                    <a:pt x="511" y="92"/>
                    <a:pt x="496" y="84"/>
                  </a:cubicBezTo>
                  <a:cubicBezTo>
                    <a:pt x="466" y="61"/>
                    <a:pt x="450" y="31"/>
                    <a:pt x="420" y="16"/>
                  </a:cubicBezTo>
                  <a:cubicBezTo>
                    <a:pt x="412" y="8"/>
                    <a:pt x="397" y="23"/>
                    <a:pt x="389" y="16"/>
                  </a:cubicBezTo>
                  <a:cubicBezTo>
                    <a:pt x="381" y="16"/>
                    <a:pt x="389" y="0"/>
                    <a:pt x="381" y="0"/>
                  </a:cubicBezTo>
                  <a:cubicBezTo>
                    <a:pt x="351" y="0"/>
                    <a:pt x="328" y="16"/>
                    <a:pt x="297" y="23"/>
                  </a:cubicBezTo>
                  <a:lnTo>
                    <a:pt x="297" y="23"/>
                  </a:lnTo>
                  <a:cubicBezTo>
                    <a:pt x="282" y="46"/>
                    <a:pt x="267" y="69"/>
                    <a:pt x="259" y="100"/>
                  </a:cubicBezTo>
                  <a:cubicBezTo>
                    <a:pt x="259" y="107"/>
                    <a:pt x="275" y="123"/>
                    <a:pt x="267" y="130"/>
                  </a:cubicBezTo>
                  <a:cubicBezTo>
                    <a:pt x="236" y="146"/>
                    <a:pt x="198" y="146"/>
                    <a:pt x="168" y="138"/>
                  </a:cubicBezTo>
                  <a:cubicBezTo>
                    <a:pt x="152" y="138"/>
                    <a:pt x="152" y="115"/>
                    <a:pt x="145" y="123"/>
                  </a:cubicBezTo>
                  <a:cubicBezTo>
                    <a:pt x="129" y="123"/>
                    <a:pt x="129" y="138"/>
                    <a:pt x="122" y="146"/>
                  </a:cubicBezTo>
                  <a:cubicBezTo>
                    <a:pt x="99" y="146"/>
                    <a:pt x="76" y="146"/>
                    <a:pt x="61" y="138"/>
                  </a:cubicBezTo>
                  <a:cubicBezTo>
                    <a:pt x="45" y="130"/>
                    <a:pt x="38" y="123"/>
                    <a:pt x="22" y="123"/>
                  </a:cubicBezTo>
                  <a:cubicBezTo>
                    <a:pt x="15" y="115"/>
                    <a:pt x="7" y="123"/>
                    <a:pt x="0" y="130"/>
                  </a:cubicBezTo>
                  <a:lnTo>
                    <a:pt x="0" y="130"/>
                  </a:lnTo>
                  <a:cubicBezTo>
                    <a:pt x="15" y="176"/>
                    <a:pt x="38" y="230"/>
                    <a:pt x="53" y="275"/>
                  </a:cubicBezTo>
                  <a:cubicBezTo>
                    <a:pt x="61" y="306"/>
                    <a:pt x="61" y="336"/>
                    <a:pt x="61" y="359"/>
                  </a:cubicBezTo>
                  <a:cubicBezTo>
                    <a:pt x="61" y="382"/>
                    <a:pt x="45" y="398"/>
                    <a:pt x="45" y="413"/>
                  </a:cubicBezTo>
                  <a:cubicBezTo>
                    <a:pt x="53" y="436"/>
                    <a:pt x="61" y="451"/>
                    <a:pt x="68" y="466"/>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77" name="Freeform 165">
              <a:extLst>
                <a:ext uri="{FF2B5EF4-FFF2-40B4-BE49-F238E27FC236}">
                  <a16:creationId xmlns:a16="http://schemas.microsoft.com/office/drawing/2014/main" id="{E07747AB-A4EC-4588-937E-0000D5DCBAC2}"/>
                </a:ext>
              </a:extLst>
            </p:cNvPr>
            <p:cNvSpPr>
              <a:spLocks noChangeArrowheads="1"/>
            </p:cNvSpPr>
            <p:nvPr/>
          </p:nvSpPr>
          <p:spPr bwMode="auto">
            <a:xfrm>
              <a:off x="4066911" y="6210301"/>
              <a:ext cx="307955" cy="284163"/>
            </a:xfrm>
            <a:custGeom>
              <a:avLst/>
              <a:gdLst>
                <a:gd name="T0" fmla="*/ 787 w 856"/>
                <a:gd name="T1" fmla="*/ 191 h 788"/>
                <a:gd name="T2" fmla="*/ 787 w 856"/>
                <a:gd name="T3" fmla="*/ 191 h 788"/>
                <a:gd name="T4" fmla="*/ 840 w 856"/>
                <a:gd name="T5" fmla="*/ 336 h 788"/>
                <a:gd name="T6" fmla="*/ 848 w 856"/>
                <a:gd name="T7" fmla="*/ 420 h 788"/>
                <a:gd name="T8" fmla="*/ 832 w 856"/>
                <a:gd name="T9" fmla="*/ 474 h 788"/>
                <a:gd name="T10" fmla="*/ 855 w 856"/>
                <a:gd name="T11" fmla="*/ 527 h 788"/>
                <a:gd name="T12" fmla="*/ 855 w 856"/>
                <a:gd name="T13" fmla="*/ 527 h 788"/>
                <a:gd name="T14" fmla="*/ 825 w 856"/>
                <a:gd name="T15" fmla="*/ 558 h 788"/>
                <a:gd name="T16" fmla="*/ 794 w 856"/>
                <a:gd name="T17" fmla="*/ 527 h 788"/>
                <a:gd name="T18" fmla="*/ 726 w 856"/>
                <a:gd name="T19" fmla="*/ 550 h 788"/>
                <a:gd name="T20" fmla="*/ 703 w 856"/>
                <a:gd name="T21" fmla="*/ 588 h 788"/>
                <a:gd name="T22" fmla="*/ 680 w 856"/>
                <a:gd name="T23" fmla="*/ 596 h 788"/>
                <a:gd name="T24" fmla="*/ 618 w 856"/>
                <a:gd name="T25" fmla="*/ 649 h 788"/>
                <a:gd name="T26" fmla="*/ 588 w 856"/>
                <a:gd name="T27" fmla="*/ 634 h 788"/>
                <a:gd name="T28" fmla="*/ 504 w 856"/>
                <a:gd name="T29" fmla="*/ 688 h 788"/>
                <a:gd name="T30" fmla="*/ 466 w 856"/>
                <a:gd name="T31" fmla="*/ 695 h 788"/>
                <a:gd name="T32" fmla="*/ 382 w 856"/>
                <a:gd name="T33" fmla="*/ 787 h 788"/>
                <a:gd name="T34" fmla="*/ 382 w 856"/>
                <a:gd name="T35" fmla="*/ 787 h 788"/>
                <a:gd name="T36" fmla="*/ 282 w 856"/>
                <a:gd name="T37" fmla="*/ 703 h 788"/>
                <a:gd name="T38" fmla="*/ 206 w 856"/>
                <a:gd name="T39" fmla="*/ 734 h 788"/>
                <a:gd name="T40" fmla="*/ 122 w 856"/>
                <a:gd name="T41" fmla="*/ 649 h 788"/>
                <a:gd name="T42" fmla="*/ 69 w 856"/>
                <a:gd name="T43" fmla="*/ 527 h 788"/>
                <a:gd name="T44" fmla="*/ 38 w 856"/>
                <a:gd name="T45" fmla="*/ 420 h 788"/>
                <a:gd name="T46" fmla="*/ 30 w 856"/>
                <a:gd name="T47" fmla="*/ 390 h 788"/>
                <a:gd name="T48" fmla="*/ 30 w 856"/>
                <a:gd name="T49" fmla="*/ 390 h 788"/>
                <a:gd name="T50" fmla="*/ 115 w 856"/>
                <a:gd name="T51" fmla="*/ 321 h 788"/>
                <a:gd name="T52" fmla="*/ 145 w 856"/>
                <a:gd name="T53" fmla="*/ 245 h 788"/>
                <a:gd name="T54" fmla="*/ 160 w 856"/>
                <a:gd name="T55" fmla="*/ 145 h 788"/>
                <a:gd name="T56" fmla="*/ 252 w 856"/>
                <a:gd name="T57" fmla="*/ 153 h 788"/>
                <a:gd name="T58" fmla="*/ 282 w 856"/>
                <a:gd name="T59" fmla="*/ 176 h 788"/>
                <a:gd name="T60" fmla="*/ 313 w 856"/>
                <a:gd name="T61" fmla="*/ 161 h 788"/>
                <a:gd name="T62" fmla="*/ 305 w 856"/>
                <a:gd name="T63" fmla="*/ 99 h 788"/>
                <a:gd name="T64" fmla="*/ 313 w 856"/>
                <a:gd name="T65" fmla="*/ 69 h 788"/>
                <a:gd name="T66" fmla="*/ 359 w 856"/>
                <a:gd name="T67" fmla="*/ 46 h 788"/>
                <a:gd name="T68" fmla="*/ 374 w 856"/>
                <a:gd name="T69" fmla="*/ 0 h 788"/>
                <a:gd name="T70" fmla="*/ 435 w 856"/>
                <a:gd name="T71" fmla="*/ 31 h 788"/>
                <a:gd name="T72" fmla="*/ 481 w 856"/>
                <a:gd name="T73" fmla="*/ 16 h 788"/>
                <a:gd name="T74" fmla="*/ 519 w 856"/>
                <a:gd name="T75" fmla="*/ 8 h 788"/>
                <a:gd name="T76" fmla="*/ 519 w 856"/>
                <a:gd name="T77" fmla="*/ 8 h 788"/>
                <a:gd name="T78" fmla="*/ 580 w 856"/>
                <a:gd name="T79" fmla="*/ 84 h 788"/>
                <a:gd name="T80" fmla="*/ 618 w 856"/>
                <a:gd name="T81" fmla="*/ 130 h 788"/>
                <a:gd name="T82" fmla="*/ 649 w 856"/>
                <a:gd name="T83" fmla="*/ 122 h 788"/>
                <a:gd name="T84" fmla="*/ 649 w 856"/>
                <a:gd name="T85" fmla="*/ 161 h 788"/>
                <a:gd name="T86" fmla="*/ 664 w 856"/>
                <a:gd name="T87" fmla="*/ 214 h 788"/>
                <a:gd name="T88" fmla="*/ 710 w 856"/>
                <a:gd name="T89" fmla="*/ 237 h 788"/>
                <a:gd name="T90" fmla="*/ 748 w 856"/>
                <a:gd name="T91" fmla="*/ 230 h 788"/>
                <a:gd name="T92" fmla="*/ 787 w 856"/>
                <a:gd name="T93" fmla="*/ 191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788">
                  <a:moveTo>
                    <a:pt x="787" y="191"/>
                  </a:moveTo>
                  <a:lnTo>
                    <a:pt x="787" y="191"/>
                  </a:lnTo>
                  <a:cubicBezTo>
                    <a:pt x="802" y="237"/>
                    <a:pt x="825" y="291"/>
                    <a:pt x="840" y="336"/>
                  </a:cubicBezTo>
                  <a:cubicBezTo>
                    <a:pt x="848" y="367"/>
                    <a:pt x="848" y="397"/>
                    <a:pt x="848" y="420"/>
                  </a:cubicBezTo>
                  <a:cubicBezTo>
                    <a:pt x="848" y="443"/>
                    <a:pt x="832" y="459"/>
                    <a:pt x="832" y="474"/>
                  </a:cubicBezTo>
                  <a:cubicBezTo>
                    <a:pt x="840" y="497"/>
                    <a:pt x="848" y="512"/>
                    <a:pt x="855" y="527"/>
                  </a:cubicBezTo>
                  <a:lnTo>
                    <a:pt x="855" y="527"/>
                  </a:lnTo>
                  <a:cubicBezTo>
                    <a:pt x="848" y="535"/>
                    <a:pt x="840" y="558"/>
                    <a:pt x="825" y="558"/>
                  </a:cubicBezTo>
                  <a:cubicBezTo>
                    <a:pt x="809" y="558"/>
                    <a:pt x="809" y="535"/>
                    <a:pt x="794" y="527"/>
                  </a:cubicBezTo>
                  <a:cubicBezTo>
                    <a:pt x="771" y="527"/>
                    <a:pt x="748" y="535"/>
                    <a:pt x="726" y="550"/>
                  </a:cubicBezTo>
                  <a:cubicBezTo>
                    <a:pt x="710" y="558"/>
                    <a:pt x="710" y="581"/>
                    <a:pt x="703" y="588"/>
                  </a:cubicBezTo>
                  <a:cubicBezTo>
                    <a:pt x="695" y="596"/>
                    <a:pt x="687" y="588"/>
                    <a:pt x="680" y="596"/>
                  </a:cubicBezTo>
                  <a:cubicBezTo>
                    <a:pt x="680" y="596"/>
                    <a:pt x="626" y="649"/>
                    <a:pt x="618" y="649"/>
                  </a:cubicBezTo>
                  <a:lnTo>
                    <a:pt x="588" y="634"/>
                  </a:lnTo>
                  <a:cubicBezTo>
                    <a:pt x="557" y="657"/>
                    <a:pt x="534" y="680"/>
                    <a:pt x="504" y="688"/>
                  </a:cubicBezTo>
                  <a:cubicBezTo>
                    <a:pt x="496" y="695"/>
                    <a:pt x="481" y="688"/>
                    <a:pt x="466" y="695"/>
                  </a:cubicBezTo>
                  <a:cubicBezTo>
                    <a:pt x="443" y="711"/>
                    <a:pt x="405" y="764"/>
                    <a:pt x="382" y="787"/>
                  </a:cubicBezTo>
                  <a:lnTo>
                    <a:pt x="382" y="787"/>
                  </a:lnTo>
                  <a:cubicBezTo>
                    <a:pt x="374" y="749"/>
                    <a:pt x="336" y="749"/>
                    <a:pt x="282" y="703"/>
                  </a:cubicBezTo>
                  <a:cubicBezTo>
                    <a:pt x="252" y="726"/>
                    <a:pt x="267" y="779"/>
                    <a:pt x="206" y="734"/>
                  </a:cubicBezTo>
                  <a:cubicBezTo>
                    <a:pt x="176" y="711"/>
                    <a:pt x="145" y="672"/>
                    <a:pt x="122" y="649"/>
                  </a:cubicBezTo>
                  <a:cubicBezTo>
                    <a:pt x="99" y="596"/>
                    <a:pt x="115" y="558"/>
                    <a:pt x="69" y="527"/>
                  </a:cubicBezTo>
                  <a:cubicBezTo>
                    <a:pt x="0" y="482"/>
                    <a:pt x="53" y="474"/>
                    <a:pt x="38" y="420"/>
                  </a:cubicBezTo>
                  <a:cubicBezTo>
                    <a:pt x="30" y="390"/>
                    <a:pt x="30" y="390"/>
                    <a:pt x="30" y="390"/>
                  </a:cubicBezTo>
                  <a:lnTo>
                    <a:pt x="30" y="390"/>
                  </a:lnTo>
                  <a:cubicBezTo>
                    <a:pt x="46" y="367"/>
                    <a:pt x="99" y="344"/>
                    <a:pt x="115" y="321"/>
                  </a:cubicBezTo>
                  <a:cubicBezTo>
                    <a:pt x="130" y="298"/>
                    <a:pt x="137" y="268"/>
                    <a:pt x="145" y="245"/>
                  </a:cubicBezTo>
                  <a:cubicBezTo>
                    <a:pt x="153" y="207"/>
                    <a:pt x="137" y="161"/>
                    <a:pt x="160" y="145"/>
                  </a:cubicBezTo>
                  <a:cubicBezTo>
                    <a:pt x="183" y="122"/>
                    <a:pt x="221" y="145"/>
                    <a:pt x="252" y="153"/>
                  </a:cubicBezTo>
                  <a:cubicBezTo>
                    <a:pt x="267" y="161"/>
                    <a:pt x="267" y="176"/>
                    <a:pt x="282" y="176"/>
                  </a:cubicBezTo>
                  <a:cubicBezTo>
                    <a:pt x="290" y="176"/>
                    <a:pt x="313" y="176"/>
                    <a:pt x="313" y="161"/>
                  </a:cubicBezTo>
                  <a:cubicBezTo>
                    <a:pt x="321" y="145"/>
                    <a:pt x="305" y="122"/>
                    <a:pt x="305" y="99"/>
                  </a:cubicBezTo>
                  <a:cubicBezTo>
                    <a:pt x="305" y="92"/>
                    <a:pt x="305" y="77"/>
                    <a:pt x="313" y="69"/>
                  </a:cubicBezTo>
                  <a:cubicBezTo>
                    <a:pt x="328" y="54"/>
                    <a:pt x="344" y="61"/>
                    <a:pt x="359" y="46"/>
                  </a:cubicBezTo>
                  <a:cubicBezTo>
                    <a:pt x="366" y="38"/>
                    <a:pt x="359" y="8"/>
                    <a:pt x="374" y="0"/>
                  </a:cubicBezTo>
                  <a:cubicBezTo>
                    <a:pt x="397" y="0"/>
                    <a:pt x="412" y="31"/>
                    <a:pt x="435" y="31"/>
                  </a:cubicBezTo>
                  <a:cubicBezTo>
                    <a:pt x="451" y="31"/>
                    <a:pt x="466" y="23"/>
                    <a:pt x="481" y="16"/>
                  </a:cubicBezTo>
                  <a:cubicBezTo>
                    <a:pt x="496" y="16"/>
                    <a:pt x="504" y="8"/>
                    <a:pt x="519" y="8"/>
                  </a:cubicBezTo>
                  <a:lnTo>
                    <a:pt x="519" y="8"/>
                  </a:lnTo>
                  <a:cubicBezTo>
                    <a:pt x="542" y="31"/>
                    <a:pt x="557" y="61"/>
                    <a:pt x="580" y="84"/>
                  </a:cubicBezTo>
                  <a:cubicBezTo>
                    <a:pt x="588" y="99"/>
                    <a:pt x="603" y="115"/>
                    <a:pt x="618" y="130"/>
                  </a:cubicBezTo>
                  <a:cubicBezTo>
                    <a:pt x="626" y="130"/>
                    <a:pt x="641" y="115"/>
                    <a:pt x="649" y="122"/>
                  </a:cubicBezTo>
                  <a:cubicBezTo>
                    <a:pt x="657" y="130"/>
                    <a:pt x="649" y="153"/>
                    <a:pt x="649" y="161"/>
                  </a:cubicBezTo>
                  <a:cubicBezTo>
                    <a:pt x="657" y="184"/>
                    <a:pt x="649" y="199"/>
                    <a:pt x="664" y="214"/>
                  </a:cubicBezTo>
                  <a:cubicBezTo>
                    <a:pt x="672" y="230"/>
                    <a:pt x="695" y="237"/>
                    <a:pt x="710" y="237"/>
                  </a:cubicBezTo>
                  <a:cubicBezTo>
                    <a:pt x="726" y="245"/>
                    <a:pt x="741" y="237"/>
                    <a:pt x="748" y="230"/>
                  </a:cubicBezTo>
                  <a:cubicBezTo>
                    <a:pt x="764" y="222"/>
                    <a:pt x="771" y="207"/>
                    <a:pt x="787" y="191"/>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78" name="Freeform 166">
              <a:extLst>
                <a:ext uri="{FF2B5EF4-FFF2-40B4-BE49-F238E27FC236}">
                  <a16:creationId xmlns:a16="http://schemas.microsoft.com/office/drawing/2014/main" id="{C1274203-5388-403A-AA5D-47C7E3AC3A8A}"/>
                </a:ext>
              </a:extLst>
            </p:cNvPr>
            <p:cNvSpPr>
              <a:spLocks noChangeArrowheads="1"/>
            </p:cNvSpPr>
            <p:nvPr/>
          </p:nvSpPr>
          <p:spPr bwMode="auto">
            <a:xfrm>
              <a:off x="4243112" y="6083301"/>
              <a:ext cx="214298" cy="214313"/>
            </a:xfrm>
            <a:custGeom>
              <a:avLst/>
              <a:gdLst>
                <a:gd name="T0" fmla="*/ 30 w 596"/>
                <a:gd name="T1" fmla="*/ 359 h 597"/>
                <a:gd name="T2" fmla="*/ 30 w 596"/>
                <a:gd name="T3" fmla="*/ 359 h 597"/>
                <a:gd name="T4" fmla="*/ 91 w 596"/>
                <a:gd name="T5" fmla="*/ 435 h 597"/>
                <a:gd name="T6" fmla="*/ 129 w 596"/>
                <a:gd name="T7" fmla="*/ 481 h 597"/>
                <a:gd name="T8" fmla="*/ 160 w 596"/>
                <a:gd name="T9" fmla="*/ 473 h 597"/>
                <a:gd name="T10" fmla="*/ 160 w 596"/>
                <a:gd name="T11" fmla="*/ 512 h 597"/>
                <a:gd name="T12" fmla="*/ 175 w 596"/>
                <a:gd name="T13" fmla="*/ 565 h 597"/>
                <a:gd name="T14" fmla="*/ 221 w 596"/>
                <a:gd name="T15" fmla="*/ 588 h 597"/>
                <a:gd name="T16" fmla="*/ 259 w 596"/>
                <a:gd name="T17" fmla="*/ 581 h 597"/>
                <a:gd name="T18" fmla="*/ 298 w 596"/>
                <a:gd name="T19" fmla="*/ 542 h 597"/>
                <a:gd name="T20" fmla="*/ 298 w 596"/>
                <a:gd name="T21" fmla="*/ 542 h 597"/>
                <a:gd name="T22" fmla="*/ 320 w 596"/>
                <a:gd name="T23" fmla="*/ 535 h 597"/>
                <a:gd name="T24" fmla="*/ 359 w 596"/>
                <a:gd name="T25" fmla="*/ 550 h 597"/>
                <a:gd name="T26" fmla="*/ 420 w 596"/>
                <a:gd name="T27" fmla="*/ 558 h 597"/>
                <a:gd name="T28" fmla="*/ 443 w 596"/>
                <a:gd name="T29" fmla="*/ 535 h 597"/>
                <a:gd name="T30" fmla="*/ 466 w 596"/>
                <a:gd name="T31" fmla="*/ 550 h 597"/>
                <a:gd name="T32" fmla="*/ 565 w 596"/>
                <a:gd name="T33" fmla="*/ 542 h 597"/>
                <a:gd name="T34" fmla="*/ 557 w 596"/>
                <a:gd name="T35" fmla="*/ 512 h 597"/>
                <a:gd name="T36" fmla="*/ 595 w 596"/>
                <a:gd name="T37" fmla="*/ 435 h 597"/>
                <a:gd name="T38" fmla="*/ 595 w 596"/>
                <a:gd name="T39" fmla="*/ 435 h 597"/>
                <a:gd name="T40" fmla="*/ 550 w 596"/>
                <a:gd name="T41" fmla="*/ 367 h 597"/>
                <a:gd name="T42" fmla="*/ 527 w 596"/>
                <a:gd name="T43" fmla="*/ 306 h 597"/>
                <a:gd name="T44" fmla="*/ 550 w 596"/>
                <a:gd name="T45" fmla="*/ 267 h 597"/>
                <a:gd name="T46" fmla="*/ 496 w 596"/>
                <a:gd name="T47" fmla="*/ 206 h 597"/>
                <a:gd name="T48" fmla="*/ 489 w 596"/>
                <a:gd name="T49" fmla="*/ 107 h 597"/>
                <a:gd name="T50" fmla="*/ 443 w 596"/>
                <a:gd name="T51" fmla="*/ 53 h 597"/>
                <a:gd name="T52" fmla="*/ 443 w 596"/>
                <a:gd name="T53" fmla="*/ 53 h 597"/>
                <a:gd name="T54" fmla="*/ 412 w 596"/>
                <a:gd name="T55" fmla="*/ 8 h 597"/>
                <a:gd name="T56" fmla="*/ 252 w 596"/>
                <a:gd name="T57" fmla="*/ 69 h 597"/>
                <a:gd name="T58" fmla="*/ 252 w 596"/>
                <a:gd name="T59" fmla="*/ 69 h 597"/>
                <a:gd name="T60" fmla="*/ 68 w 596"/>
                <a:gd name="T61" fmla="*/ 145 h 597"/>
                <a:gd name="T62" fmla="*/ 68 w 596"/>
                <a:gd name="T63" fmla="*/ 145 h 597"/>
                <a:gd name="T64" fmla="*/ 7 w 596"/>
                <a:gd name="T65" fmla="*/ 229 h 597"/>
                <a:gd name="T66" fmla="*/ 30 w 596"/>
                <a:gd name="T67" fmla="*/ 359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6" h="597">
                  <a:moveTo>
                    <a:pt x="30" y="359"/>
                  </a:moveTo>
                  <a:lnTo>
                    <a:pt x="30" y="359"/>
                  </a:lnTo>
                  <a:cubicBezTo>
                    <a:pt x="53" y="382"/>
                    <a:pt x="68" y="412"/>
                    <a:pt x="91" y="435"/>
                  </a:cubicBezTo>
                  <a:cubicBezTo>
                    <a:pt x="99" y="450"/>
                    <a:pt x="114" y="466"/>
                    <a:pt x="129" y="481"/>
                  </a:cubicBezTo>
                  <a:cubicBezTo>
                    <a:pt x="137" y="481"/>
                    <a:pt x="152" y="466"/>
                    <a:pt x="160" y="473"/>
                  </a:cubicBezTo>
                  <a:cubicBezTo>
                    <a:pt x="168" y="481"/>
                    <a:pt x="160" y="504"/>
                    <a:pt x="160" y="512"/>
                  </a:cubicBezTo>
                  <a:cubicBezTo>
                    <a:pt x="168" y="535"/>
                    <a:pt x="160" y="550"/>
                    <a:pt x="175" y="565"/>
                  </a:cubicBezTo>
                  <a:cubicBezTo>
                    <a:pt x="183" y="581"/>
                    <a:pt x="206" y="588"/>
                    <a:pt x="221" y="588"/>
                  </a:cubicBezTo>
                  <a:cubicBezTo>
                    <a:pt x="237" y="596"/>
                    <a:pt x="252" y="588"/>
                    <a:pt x="259" y="581"/>
                  </a:cubicBezTo>
                  <a:cubicBezTo>
                    <a:pt x="275" y="573"/>
                    <a:pt x="282" y="558"/>
                    <a:pt x="298" y="542"/>
                  </a:cubicBezTo>
                  <a:lnTo>
                    <a:pt x="298" y="542"/>
                  </a:lnTo>
                  <a:cubicBezTo>
                    <a:pt x="305" y="535"/>
                    <a:pt x="313" y="527"/>
                    <a:pt x="320" y="535"/>
                  </a:cubicBezTo>
                  <a:cubicBezTo>
                    <a:pt x="336" y="535"/>
                    <a:pt x="343" y="542"/>
                    <a:pt x="359" y="550"/>
                  </a:cubicBezTo>
                  <a:cubicBezTo>
                    <a:pt x="374" y="558"/>
                    <a:pt x="397" y="558"/>
                    <a:pt x="420" y="558"/>
                  </a:cubicBezTo>
                  <a:cubicBezTo>
                    <a:pt x="427" y="550"/>
                    <a:pt x="427" y="535"/>
                    <a:pt x="443" y="535"/>
                  </a:cubicBezTo>
                  <a:cubicBezTo>
                    <a:pt x="450" y="527"/>
                    <a:pt x="450" y="550"/>
                    <a:pt x="466" y="550"/>
                  </a:cubicBezTo>
                  <a:cubicBezTo>
                    <a:pt x="496" y="558"/>
                    <a:pt x="534" y="558"/>
                    <a:pt x="565" y="542"/>
                  </a:cubicBezTo>
                  <a:cubicBezTo>
                    <a:pt x="573" y="535"/>
                    <a:pt x="557" y="519"/>
                    <a:pt x="557" y="512"/>
                  </a:cubicBezTo>
                  <a:cubicBezTo>
                    <a:pt x="565" y="481"/>
                    <a:pt x="580" y="458"/>
                    <a:pt x="595" y="435"/>
                  </a:cubicBezTo>
                  <a:lnTo>
                    <a:pt x="595" y="435"/>
                  </a:lnTo>
                  <a:cubicBezTo>
                    <a:pt x="580" y="412"/>
                    <a:pt x="565" y="389"/>
                    <a:pt x="550" y="367"/>
                  </a:cubicBezTo>
                  <a:cubicBezTo>
                    <a:pt x="542" y="351"/>
                    <a:pt x="527" y="328"/>
                    <a:pt x="527" y="306"/>
                  </a:cubicBezTo>
                  <a:cubicBezTo>
                    <a:pt x="527" y="290"/>
                    <a:pt x="557" y="283"/>
                    <a:pt x="550" y="267"/>
                  </a:cubicBezTo>
                  <a:cubicBezTo>
                    <a:pt x="542" y="237"/>
                    <a:pt x="504" y="229"/>
                    <a:pt x="496" y="206"/>
                  </a:cubicBezTo>
                  <a:cubicBezTo>
                    <a:pt x="489" y="176"/>
                    <a:pt x="504" y="137"/>
                    <a:pt x="489" y="107"/>
                  </a:cubicBezTo>
                  <a:cubicBezTo>
                    <a:pt x="481" y="84"/>
                    <a:pt x="458" y="69"/>
                    <a:pt x="443" y="53"/>
                  </a:cubicBezTo>
                  <a:lnTo>
                    <a:pt x="443" y="53"/>
                  </a:lnTo>
                  <a:cubicBezTo>
                    <a:pt x="427" y="38"/>
                    <a:pt x="427" y="0"/>
                    <a:pt x="412" y="8"/>
                  </a:cubicBezTo>
                  <a:cubicBezTo>
                    <a:pt x="359" y="8"/>
                    <a:pt x="305" y="46"/>
                    <a:pt x="252" y="69"/>
                  </a:cubicBezTo>
                  <a:lnTo>
                    <a:pt x="252" y="69"/>
                  </a:lnTo>
                  <a:cubicBezTo>
                    <a:pt x="68" y="145"/>
                    <a:pt x="68" y="145"/>
                    <a:pt x="68" y="145"/>
                  </a:cubicBezTo>
                  <a:lnTo>
                    <a:pt x="68" y="145"/>
                  </a:lnTo>
                  <a:cubicBezTo>
                    <a:pt x="45" y="176"/>
                    <a:pt x="15" y="198"/>
                    <a:pt x="7" y="229"/>
                  </a:cubicBezTo>
                  <a:cubicBezTo>
                    <a:pt x="0" y="275"/>
                    <a:pt x="23" y="313"/>
                    <a:pt x="30" y="359"/>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79" name="Freeform 167">
              <a:extLst>
                <a:ext uri="{FF2B5EF4-FFF2-40B4-BE49-F238E27FC236}">
                  <a16:creationId xmlns:a16="http://schemas.microsoft.com/office/drawing/2014/main" id="{C8242392-27DD-4937-AAF7-090E15B9D5B6}"/>
                </a:ext>
              </a:extLst>
            </p:cNvPr>
            <p:cNvSpPr>
              <a:spLocks noChangeArrowheads="1"/>
            </p:cNvSpPr>
            <p:nvPr/>
          </p:nvSpPr>
          <p:spPr bwMode="auto">
            <a:xfrm>
              <a:off x="4536779" y="6180139"/>
              <a:ext cx="293669" cy="327025"/>
            </a:xfrm>
            <a:custGeom>
              <a:avLst/>
              <a:gdLst>
                <a:gd name="T0" fmla="*/ 191 w 818"/>
                <a:gd name="T1" fmla="*/ 321 h 910"/>
                <a:gd name="T2" fmla="*/ 191 w 818"/>
                <a:gd name="T3" fmla="*/ 321 h 910"/>
                <a:gd name="T4" fmla="*/ 206 w 818"/>
                <a:gd name="T5" fmla="*/ 367 h 910"/>
                <a:gd name="T6" fmla="*/ 160 w 818"/>
                <a:gd name="T7" fmla="*/ 420 h 910"/>
                <a:gd name="T8" fmla="*/ 160 w 818"/>
                <a:gd name="T9" fmla="*/ 474 h 910"/>
                <a:gd name="T10" fmla="*/ 199 w 818"/>
                <a:gd name="T11" fmla="*/ 566 h 910"/>
                <a:gd name="T12" fmla="*/ 168 w 818"/>
                <a:gd name="T13" fmla="*/ 581 h 910"/>
                <a:gd name="T14" fmla="*/ 176 w 818"/>
                <a:gd name="T15" fmla="*/ 611 h 910"/>
                <a:gd name="T16" fmla="*/ 153 w 818"/>
                <a:gd name="T17" fmla="*/ 642 h 910"/>
                <a:gd name="T18" fmla="*/ 176 w 818"/>
                <a:gd name="T19" fmla="*/ 665 h 910"/>
                <a:gd name="T20" fmla="*/ 122 w 818"/>
                <a:gd name="T21" fmla="*/ 695 h 910"/>
                <a:gd name="T22" fmla="*/ 53 w 818"/>
                <a:gd name="T23" fmla="*/ 634 h 910"/>
                <a:gd name="T24" fmla="*/ 38 w 818"/>
                <a:gd name="T25" fmla="*/ 688 h 910"/>
                <a:gd name="T26" fmla="*/ 38 w 818"/>
                <a:gd name="T27" fmla="*/ 688 h 910"/>
                <a:gd name="T28" fmla="*/ 8 w 818"/>
                <a:gd name="T29" fmla="*/ 718 h 910"/>
                <a:gd name="T30" fmla="*/ 15 w 818"/>
                <a:gd name="T31" fmla="*/ 733 h 910"/>
                <a:gd name="T32" fmla="*/ 76 w 818"/>
                <a:gd name="T33" fmla="*/ 894 h 910"/>
                <a:gd name="T34" fmla="*/ 114 w 818"/>
                <a:gd name="T35" fmla="*/ 848 h 910"/>
                <a:gd name="T36" fmla="*/ 145 w 818"/>
                <a:gd name="T37" fmla="*/ 848 h 910"/>
                <a:gd name="T38" fmla="*/ 176 w 818"/>
                <a:gd name="T39" fmla="*/ 833 h 910"/>
                <a:gd name="T40" fmla="*/ 275 w 818"/>
                <a:gd name="T41" fmla="*/ 863 h 910"/>
                <a:gd name="T42" fmla="*/ 275 w 818"/>
                <a:gd name="T43" fmla="*/ 863 h 910"/>
                <a:gd name="T44" fmla="*/ 267 w 818"/>
                <a:gd name="T45" fmla="*/ 818 h 910"/>
                <a:gd name="T46" fmla="*/ 351 w 818"/>
                <a:gd name="T47" fmla="*/ 703 h 910"/>
                <a:gd name="T48" fmla="*/ 603 w 818"/>
                <a:gd name="T49" fmla="*/ 703 h 910"/>
                <a:gd name="T50" fmla="*/ 657 w 818"/>
                <a:gd name="T51" fmla="*/ 695 h 910"/>
                <a:gd name="T52" fmla="*/ 664 w 818"/>
                <a:gd name="T53" fmla="*/ 650 h 910"/>
                <a:gd name="T54" fmla="*/ 817 w 818"/>
                <a:gd name="T55" fmla="*/ 466 h 910"/>
                <a:gd name="T56" fmla="*/ 779 w 818"/>
                <a:gd name="T57" fmla="*/ 329 h 910"/>
                <a:gd name="T58" fmla="*/ 626 w 818"/>
                <a:gd name="T59" fmla="*/ 352 h 910"/>
                <a:gd name="T60" fmla="*/ 634 w 818"/>
                <a:gd name="T61" fmla="*/ 291 h 910"/>
                <a:gd name="T62" fmla="*/ 657 w 818"/>
                <a:gd name="T63" fmla="*/ 145 h 910"/>
                <a:gd name="T64" fmla="*/ 649 w 818"/>
                <a:gd name="T65" fmla="*/ 92 h 910"/>
                <a:gd name="T66" fmla="*/ 649 w 818"/>
                <a:gd name="T67" fmla="*/ 92 h 910"/>
                <a:gd name="T68" fmla="*/ 550 w 818"/>
                <a:gd name="T69" fmla="*/ 122 h 910"/>
                <a:gd name="T70" fmla="*/ 535 w 818"/>
                <a:gd name="T71" fmla="*/ 77 h 910"/>
                <a:gd name="T72" fmla="*/ 443 w 818"/>
                <a:gd name="T73" fmla="*/ 77 h 910"/>
                <a:gd name="T74" fmla="*/ 412 w 818"/>
                <a:gd name="T75" fmla="*/ 39 h 910"/>
                <a:gd name="T76" fmla="*/ 389 w 818"/>
                <a:gd name="T77" fmla="*/ 0 h 910"/>
                <a:gd name="T78" fmla="*/ 389 w 818"/>
                <a:gd name="T79" fmla="*/ 0 h 910"/>
                <a:gd name="T80" fmla="*/ 313 w 818"/>
                <a:gd name="T81" fmla="*/ 39 h 910"/>
                <a:gd name="T82" fmla="*/ 313 w 818"/>
                <a:gd name="T83" fmla="*/ 39 h 910"/>
                <a:gd name="T84" fmla="*/ 260 w 818"/>
                <a:gd name="T85" fmla="*/ 92 h 910"/>
                <a:gd name="T86" fmla="*/ 244 w 818"/>
                <a:gd name="T87" fmla="*/ 130 h 910"/>
                <a:gd name="T88" fmla="*/ 237 w 818"/>
                <a:gd name="T89" fmla="*/ 161 h 910"/>
                <a:gd name="T90" fmla="*/ 221 w 818"/>
                <a:gd name="T91" fmla="*/ 176 h 910"/>
                <a:gd name="T92" fmla="*/ 206 w 818"/>
                <a:gd name="T93" fmla="*/ 222 h 910"/>
                <a:gd name="T94" fmla="*/ 206 w 818"/>
                <a:gd name="T95" fmla="*/ 252 h 910"/>
                <a:gd name="T96" fmla="*/ 214 w 818"/>
                <a:gd name="T97" fmla="*/ 275 h 910"/>
                <a:gd name="T98" fmla="*/ 191 w 818"/>
                <a:gd name="T99" fmla="*/ 321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18" h="910">
                  <a:moveTo>
                    <a:pt x="191" y="321"/>
                  </a:moveTo>
                  <a:lnTo>
                    <a:pt x="191" y="321"/>
                  </a:lnTo>
                  <a:cubicBezTo>
                    <a:pt x="199" y="336"/>
                    <a:pt x="206" y="352"/>
                    <a:pt x="206" y="367"/>
                  </a:cubicBezTo>
                  <a:cubicBezTo>
                    <a:pt x="199" y="390"/>
                    <a:pt x="176" y="405"/>
                    <a:pt x="160" y="420"/>
                  </a:cubicBezTo>
                  <a:cubicBezTo>
                    <a:pt x="160" y="420"/>
                    <a:pt x="160" y="466"/>
                    <a:pt x="160" y="474"/>
                  </a:cubicBezTo>
                  <a:cubicBezTo>
                    <a:pt x="160" y="481"/>
                    <a:pt x="199" y="566"/>
                    <a:pt x="199" y="566"/>
                  </a:cubicBezTo>
                  <a:cubicBezTo>
                    <a:pt x="191" y="573"/>
                    <a:pt x="176" y="573"/>
                    <a:pt x="168" y="581"/>
                  </a:cubicBezTo>
                  <a:cubicBezTo>
                    <a:pt x="160" y="589"/>
                    <a:pt x="176" y="604"/>
                    <a:pt x="176" y="611"/>
                  </a:cubicBezTo>
                  <a:cubicBezTo>
                    <a:pt x="168" y="627"/>
                    <a:pt x="153" y="627"/>
                    <a:pt x="153" y="642"/>
                  </a:cubicBezTo>
                  <a:cubicBezTo>
                    <a:pt x="153" y="650"/>
                    <a:pt x="183" y="657"/>
                    <a:pt x="176" y="665"/>
                  </a:cubicBezTo>
                  <a:cubicBezTo>
                    <a:pt x="168" y="688"/>
                    <a:pt x="145" y="688"/>
                    <a:pt x="122" y="695"/>
                  </a:cubicBezTo>
                  <a:lnTo>
                    <a:pt x="53" y="634"/>
                  </a:lnTo>
                  <a:cubicBezTo>
                    <a:pt x="53" y="642"/>
                    <a:pt x="38" y="688"/>
                    <a:pt x="38" y="688"/>
                  </a:cubicBezTo>
                  <a:lnTo>
                    <a:pt x="38" y="688"/>
                  </a:lnTo>
                  <a:cubicBezTo>
                    <a:pt x="31" y="695"/>
                    <a:pt x="15" y="703"/>
                    <a:pt x="8" y="718"/>
                  </a:cubicBezTo>
                  <a:cubicBezTo>
                    <a:pt x="0" y="726"/>
                    <a:pt x="15" y="726"/>
                    <a:pt x="15" y="733"/>
                  </a:cubicBezTo>
                  <a:cubicBezTo>
                    <a:pt x="38" y="787"/>
                    <a:pt x="38" y="856"/>
                    <a:pt x="76" y="894"/>
                  </a:cubicBezTo>
                  <a:cubicBezTo>
                    <a:pt x="92" y="909"/>
                    <a:pt x="99" y="856"/>
                    <a:pt x="114" y="848"/>
                  </a:cubicBezTo>
                  <a:cubicBezTo>
                    <a:pt x="122" y="841"/>
                    <a:pt x="137" y="856"/>
                    <a:pt x="145" y="848"/>
                  </a:cubicBezTo>
                  <a:cubicBezTo>
                    <a:pt x="153" y="848"/>
                    <a:pt x="160" y="833"/>
                    <a:pt x="176" y="833"/>
                  </a:cubicBezTo>
                  <a:cubicBezTo>
                    <a:pt x="199" y="841"/>
                    <a:pt x="252" y="863"/>
                    <a:pt x="275" y="863"/>
                  </a:cubicBezTo>
                  <a:lnTo>
                    <a:pt x="275" y="863"/>
                  </a:lnTo>
                  <a:cubicBezTo>
                    <a:pt x="275" y="841"/>
                    <a:pt x="275" y="825"/>
                    <a:pt x="267" y="818"/>
                  </a:cubicBezTo>
                  <a:cubicBezTo>
                    <a:pt x="221" y="764"/>
                    <a:pt x="298" y="718"/>
                    <a:pt x="351" y="703"/>
                  </a:cubicBezTo>
                  <a:cubicBezTo>
                    <a:pt x="397" y="695"/>
                    <a:pt x="581" y="627"/>
                    <a:pt x="603" y="703"/>
                  </a:cubicBezTo>
                  <a:cubicBezTo>
                    <a:pt x="619" y="772"/>
                    <a:pt x="642" y="726"/>
                    <a:pt x="657" y="695"/>
                  </a:cubicBezTo>
                  <a:cubicBezTo>
                    <a:pt x="664" y="688"/>
                    <a:pt x="664" y="650"/>
                    <a:pt x="664" y="650"/>
                  </a:cubicBezTo>
                  <a:cubicBezTo>
                    <a:pt x="687" y="726"/>
                    <a:pt x="810" y="512"/>
                    <a:pt x="817" y="466"/>
                  </a:cubicBezTo>
                  <a:cubicBezTo>
                    <a:pt x="817" y="413"/>
                    <a:pt x="817" y="367"/>
                    <a:pt x="779" y="329"/>
                  </a:cubicBezTo>
                  <a:cubicBezTo>
                    <a:pt x="733" y="275"/>
                    <a:pt x="672" y="344"/>
                    <a:pt x="626" y="352"/>
                  </a:cubicBezTo>
                  <a:cubicBezTo>
                    <a:pt x="573" y="367"/>
                    <a:pt x="611" y="306"/>
                    <a:pt x="634" y="291"/>
                  </a:cubicBezTo>
                  <a:cubicBezTo>
                    <a:pt x="657" y="268"/>
                    <a:pt x="657" y="183"/>
                    <a:pt x="657" y="145"/>
                  </a:cubicBezTo>
                  <a:cubicBezTo>
                    <a:pt x="657" y="138"/>
                    <a:pt x="649" y="115"/>
                    <a:pt x="649" y="92"/>
                  </a:cubicBezTo>
                  <a:lnTo>
                    <a:pt x="649" y="92"/>
                  </a:lnTo>
                  <a:cubicBezTo>
                    <a:pt x="634" y="100"/>
                    <a:pt x="565" y="130"/>
                    <a:pt x="550" y="122"/>
                  </a:cubicBezTo>
                  <a:cubicBezTo>
                    <a:pt x="535" y="115"/>
                    <a:pt x="550" y="84"/>
                    <a:pt x="535" y="77"/>
                  </a:cubicBezTo>
                  <a:cubicBezTo>
                    <a:pt x="504" y="69"/>
                    <a:pt x="473" y="92"/>
                    <a:pt x="443" y="77"/>
                  </a:cubicBezTo>
                  <a:cubicBezTo>
                    <a:pt x="428" y="69"/>
                    <a:pt x="420" y="54"/>
                    <a:pt x="412" y="39"/>
                  </a:cubicBezTo>
                  <a:cubicBezTo>
                    <a:pt x="405" y="23"/>
                    <a:pt x="397" y="8"/>
                    <a:pt x="389" y="0"/>
                  </a:cubicBezTo>
                  <a:lnTo>
                    <a:pt x="389" y="0"/>
                  </a:lnTo>
                  <a:cubicBezTo>
                    <a:pt x="313" y="39"/>
                    <a:pt x="313" y="39"/>
                    <a:pt x="313" y="39"/>
                  </a:cubicBezTo>
                  <a:lnTo>
                    <a:pt x="313" y="39"/>
                  </a:lnTo>
                  <a:cubicBezTo>
                    <a:pt x="298" y="54"/>
                    <a:pt x="275" y="69"/>
                    <a:pt x="260" y="92"/>
                  </a:cubicBezTo>
                  <a:cubicBezTo>
                    <a:pt x="252" y="100"/>
                    <a:pt x="252" y="115"/>
                    <a:pt x="244" y="130"/>
                  </a:cubicBezTo>
                  <a:cubicBezTo>
                    <a:pt x="244" y="138"/>
                    <a:pt x="244" y="153"/>
                    <a:pt x="237" y="161"/>
                  </a:cubicBezTo>
                  <a:cubicBezTo>
                    <a:pt x="237" y="168"/>
                    <a:pt x="229" y="168"/>
                    <a:pt x="221" y="176"/>
                  </a:cubicBezTo>
                  <a:cubicBezTo>
                    <a:pt x="214" y="191"/>
                    <a:pt x="206" y="206"/>
                    <a:pt x="206" y="222"/>
                  </a:cubicBezTo>
                  <a:cubicBezTo>
                    <a:pt x="199" y="229"/>
                    <a:pt x="199" y="245"/>
                    <a:pt x="206" y="252"/>
                  </a:cubicBezTo>
                  <a:cubicBezTo>
                    <a:pt x="206" y="260"/>
                    <a:pt x="214" y="268"/>
                    <a:pt x="214" y="275"/>
                  </a:cubicBezTo>
                  <a:cubicBezTo>
                    <a:pt x="206" y="291"/>
                    <a:pt x="199" y="306"/>
                    <a:pt x="191" y="321"/>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80" name="Freeform 168">
              <a:extLst>
                <a:ext uri="{FF2B5EF4-FFF2-40B4-BE49-F238E27FC236}">
                  <a16:creationId xmlns:a16="http://schemas.microsoft.com/office/drawing/2014/main" id="{37F362C1-B2E1-4F2C-964D-DFFBF647FCAE}"/>
                </a:ext>
              </a:extLst>
            </p:cNvPr>
            <p:cNvSpPr>
              <a:spLocks noChangeArrowheads="1"/>
            </p:cNvSpPr>
            <p:nvPr/>
          </p:nvSpPr>
          <p:spPr bwMode="auto">
            <a:xfrm>
              <a:off x="4401851" y="6049963"/>
              <a:ext cx="247634" cy="247650"/>
            </a:xfrm>
            <a:custGeom>
              <a:avLst/>
              <a:gdLst>
                <a:gd name="T0" fmla="*/ 0 w 688"/>
                <a:gd name="T1" fmla="*/ 145 h 689"/>
                <a:gd name="T2" fmla="*/ 0 w 688"/>
                <a:gd name="T3" fmla="*/ 145 h 689"/>
                <a:gd name="T4" fmla="*/ 46 w 688"/>
                <a:gd name="T5" fmla="*/ 199 h 689"/>
                <a:gd name="T6" fmla="*/ 53 w 688"/>
                <a:gd name="T7" fmla="*/ 298 h 689"/>
                <a:gd name="T8" fmla="*/ 107 w 688"/>
                <a:gd name="T9" fmla="*/ 359 h 689"/>
                <a:gd name="T10" fmla="*/ 84 w 688"/>
                <a:gd name="T11" fmla="*/ 398 h 689"/>
                <a:gd name="T12" fmla="*/ 107 w 688"/>
                <a:gd name="T13" fmla="*/ 459 h 689"/>
                <a:gd name="T14" fmla="*/ 152 w 688"/>
                <a:gd name="T15" fmla="*/ 527 h 689"/>
                <a:gd name="T16" fmla="*/ 152 w 688"/>
                <a:gd name="T17" fmla="*/ 527 h 689"/>
                <a:gd name="T18" fmla="*/ 236 w 688"/>
                <a:gd name="T19" fmla="*/ 504 h 689"/>
                <a:gd name="T20" fmla="*/ 244 w 688"/>
                <a:gd name="T21" fmla="*/ 520 h 689"/>
                <a:gd name="T22" fmla="*/ 275 w 688"/>
                <a:gd name="T23" fmla="*/ 520 h 689"/>
                <a:gd name="T24" fmla="*/ 351 w 688"/>
                <a:gd name="T25" fmla="*/ 588 h 689"/>
                <a:gd name="T26" fmla="*/ 405 w 688"/>
                <a:gd name="T27" fmla="*/ 604 h 689"/>
                <a:gd name="T28" fmla="*/ 389 w 688"/>
                <a:gd name="T29" fmla="*/ 627 h 689"/>
                <a:gd name="T30" fmla="*/ 389 w 688"/>
                <a:gd name="T31" fmla="*/ 657 h 689"/>
                <a:gd name="T32" fmla="*/ 420 w 688"/>
                <a:gd name="T33" fmla="*/ 657 h 689"/>
                <a:gd name="T34" fmla="*/ 458 w 688"/>
                <a:gd name="T35" fmla="*/ 688 h 689"/>
                <a:gd name="T36" fmla="*/ 527 w 688"/>
                <a:gd name="T37" fmla="*/ 665 h 689"/>
                <a:gd name="T38" fmla="*/ 565 w 688"/>
                <a:gd name="T39" fmla="*/ 680 h 689"/>
                <a:gd name="T40" fmla="*/ 565 w 688"/>
                <a:gd name="T41" fmla="*/ 680 h 689"/>
                <a:gd name="T42" fmla="*/ 588 w 688"/>
                <a:gd name="T43" fmla="*/ 634 h 689"/>
                <a:gd name="T44" fmla="*/ 580 w 688"/>
                <a:gd name="T45" fmla="*/ 611 h 689"/>
                <a:gd name="T46" fmla="*/ 580 w 688"/>
                <a:gd name="T47" fmla="*/ 581 h 689"/>
                <a:gd name="T48" fmla="*/ 595 w 688"/>
                <a:gd name="T49" fmla="*/ 535 h 689"/>
                <a:gd name="T50" fmla="*/ 611 w 688"/>
                <a:gd name="T51" fmla="*/ 520 h 689"/>
                <a:gd name="T52" fmla="*/ 618 w 688"/>
                <a:gd name="T53" fmla="*/ 489 h 689"/>
                <a:gd name="T54" fmla="*/ 634 w 688"/>
                <a:gd name="T55" fmla="*/ 451 h 689"/>
                <a:gd name="T56" fmla="*/ 687 w 688"/>
                <a:gd name="T57" fmla="*/ 398 h 689"/>
                <a:gd name="T58" fmla="*/ 687 w 688"/>
                <a:gd name="T59" fmla="*/ 398 h 689"/>
                <a:gd name="T60" fmla="*/ 664 w 688"/>
                <a:gd name="T61" fmla="*/ 390 h 689"/>
                <a:gd name="T62" fmla="*/ 657 w 688"/>
                <a:gd name="T63" fmla="*/ 352 h 689"/>
                <a:gd name="T64" fmla="*/ 641 w 688"/>
                <a:gd name="T65" fmla="*/ 344 h 689"/>
                <a:gd name="T66" fmla="*/ 649 w 688"/>
                <a:gd name="T67" fmla="*/ 321 h 689"/>
                <a:gd name="T68" fmla="*/ 618 w 688"/>
                <a:gd name="T69" fmla="*/ 298 h 689"/>
                <a:gd name="T70" fmla="*/ 611 w 688"/>
                <a:gd name="T71" fmla="*/ 245 h 689"/>
                <a:gd name="T72" fmla="*/ 557 w 688"/>
                <a:gd name="T73" fmla="*/ 206 h 689"/>
                <a:gd name="T74" fmla="*/ 557 w 688"/>
                <a:gd name="T75" fmla="*/ 206 h 689"/>
                <a:gd name="T76" fmla="*/ 527 w 688"/>
                <a:gd name="T77" fmla="*/ 252 h 689"/>
                <a:gd name="T78" fmla="*/ 496 w 688"/>
                <a:gd name="T79" fmla="*/ 229 h 689"/>
                <a:gd name="T80" fmla="*/ 481 w 688"/>
                <a:gd name="T81" fmla="*/ 168 h 689"/>
                <a:gd name="T82" fmla="*/ 427 w 688"/>
                <a:gd name="T83" fmla="*/ 130 h 689"/>
                <a:gd name="T84" fmla="*/ 412 w 688"/>
                <a:gd name="T85" fmla="*/ 46 h 689"/>
                <a:gd name="T86" fmla="*/ 412 w 688"/>
                <a:gd name="T87" fmla="*/ 46 h 689"/>
                <a:gd name="T88" fmla="*/ 336 w 688"/>
                <a:gd name="T89" fmla="*/ 0 h 689"/>
                <a:gd name="T90" fmla="*/ 252 w 688"/>
                <a:gd name="T91" fmla="*/ 23 h 689"/>
                <a:gd name="T92" fmla="*/ 259 w 688"/>
                <a:gd name="T93" fmla="*/ 38 h 689"/>
                <a:gd name="T94" fmla="*/ 137 w 688"/>
                <a:gd name="T95" fmla="*/ 69 h 689"/>
                <a:gd name="T96" fmla="*/ 107 w 688"/>
                <a:gd name="T97" fmla="*/ 107 h 689"/>
                <a:gd name="T98" fmla="*/ 61 w 688"/>
                <a:gd name="T99" fmla="*/ 84 h 689"/>
                <a:gd name="T100" fmla="*/ 30 w 688"/>
                <a:gd name="T101" fmla="*/ 92 h 689"/>
                <a:gd name="T102" fmla="*/ 38 w 688"/>
                <a:gd name="T103" fmla="*/ 130 h 689"/>
                <a:gd name="T104" fmla="*/ 0 w 688"/>
                <a:gd name="T105" fmla="*/ 145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8" h="689">
                  <a:moveTo>
                    <a:pt x="0" y="145"/>
                  </a:moveTo>
                  <a:lnTo>
                    <a:pt x="0" y="145"/>
                  </a:lnTo>
                  <a:cubicBezTo>
                    <a:pt x="15" y="161"/>
                    <a:pt x="38" y="176"/>
                    <a:pt x="46" y="199"/>
                  </a:cubicBezTo>
                  <a:cubicBezTo>
                    <a:pt x="61" y="229"/>
                    <a:pt x="46" y="268"/>
                    <a:pt x="53" y="298"/>
                  </a:cubicBezTo>
                  <a:cubicBezTo>
                    <a:pt x="61" y="321"/>
                    <a:pt x="99" y="329"/>
                    <a:pt x="107" y="359"/>
                  </a:cubicBezTo>
                  <a:cubicBezTo>
                    <a:pt x="114" y="375"/>
                    <a:pt x="84" y="382"/>
                    <a:pt x="84" y="398"/>
                  </a:cubicBezTo>
                  <a:cubicBezTo>
                    <a:pt x="84" y="420"/>
                    <a:pt x="99" y="443"/>
                    <a:pt x="107" y="459"/>
                  </a:cubicBezTo>
                  <a:cubicBezTo>
                    <a:pt x="122" y="481"/>
                    <a:pt x="137" y="504"/>
                    <a:pt x="152" y="527"/>
                  </a:cubicBezTo>
                  <a:lnTo>
                    <a:pt x="152" y="527"/>
                  </a:lnTo>
                  <a:cubicBezTo>
                    <a:pt x="183" y="520"/>
                    <a:pt x="206" y="504"/>
                    <a:pt x="236" y="504"/>
                  </a:cubicBezTo>
                  <a:cubicBezTo>
                    <a:pt x="244" y="504"/>
                    <a:pt x="236" y="520"/>
                    <a:pt x="244" y="520"/>
                  </a:cubicBezTo>
                  <a:cubicBezTo>
                    <a:pt x="252" y="527"/>
                    <a:pt x="267" y="512"/>
                    <a:pt x="275" y="520"/>
                  </a:cubicBezTo>
                  <a:cubicBezTo>
                    <a:pt x="305" y="535"/>
                    <a:pt x="321" y="565"/>
                    <a:pt x="351" y="588"/>
                  </a:cubicBezTo>
                  <a:cubicBezTo>
                    <a:pt x="366" y="596"/>
                    <a:pt x="389" y="588"/>
                    <a:pt x="405" y="604"/>
                  </a:cubicBezTo>
                  <a:cubicBezTo>
                    <a:pt x="412" y="611"/>
                    <a:pt x="389" y="619"/>
                    <a:pt x="389" y="627"/>
                  </a:cubicBezTo>
                  <a:cubicBezTo>
                    <a:pt x="382" y="634"/>
                    <a:pt x="382" y="650"/>
                    <a:pt x="389" y="657"/>
                  </a:cubicBezTo>
                  <a:cubicBezTo>
                    <a:pt x="397" y="665"/>
                    <a:pt x="412" y="657"/>
                    <a:pt x="420" y="657"/>
                  </a:cubicBezTo>
                  <a:cubicBezTo>
                    <a:pt x="435" y="665"/>
                    <a:pt x="443" y="680"/>
                    <a:pt x="458" y="688"/>
                  </a:cubicBezTo>
                  <a:cubicBezTo>
                    <a:pt x="481" y="688"/>
                    <a:pt x="504" y="665"/>
                    <a:pt x="527" y="665"/>
                  </a:cubicBezTo>
                  <a:cubicBezTo>
                    <a:pt x="542" y="665"/>
                    <a:pt x="550" y="673"/>
                    <a:pt x="565" y="680"/>
                  </a:cubicBezTo>
                  <a:lnTo>
                    <a:pt x="565" y="680"/>
                  </a:lnTo>
                  <a:cubicBezTo>
                    <a:pt x="573" y="665"/>
                    <a:pt x="580" y="650"/>
                    <a:pt x="588" y="634"/>
                  </a:cubicBezTo>
                  <a:cubicBezTo>
                    <a:pt x="588" y="627"/>
                    <a:pt x="580" y="619"/>
                    <a:pt x="580" y="611"/>
                  </a:cubicBezTo>
                  <a:cubicBezTo>
                    <a:pt x="573" y="604"/>
                    <a:pt x="573" y="588"/>
                    <a:pt x="580" y="581"/>
                  </a:cubicBezTo>
                  <a:cubicBezTo>
                    <a:pt x="580" y="565"/>
                    <a:pt x="588" y="550"/>
                    <a:pt x="595" y="535"/>
                  </a:cubicBezTo>
                  <a:cubicBezTo>
                    <a:pt x="603" y="527"/>
                    <a:pt x="611" y="527"/>
                    <a:pt x="611" y="520"/>
                  </a:cubicBezTo>
                  <a:cubicBezTo>
                    <a:pt x="618" y="512"/>
                    <a:pt x="618" y="497"/>
                    <a:pt x="618" y="489"/>
                  </a:cubicBezTo>
                  <a:cubicBezTo>
                    <a:pt x="626" y="474"/>
                    <a:pt x="626" y="459"/>
                    <a:pt x="634" y="451"/>
                  </a:cubicBezTo>
                  <a:cubicBezTo>
                    <a:pt x="649" y="428"/>
                    <a:pt x="672" y="413"/>
                    <a:pt x="687" y="398"/>
                  </a:cubicBezTo>
                  <a:lnTo>
                    <a:pt x="687" y="398"/>
                  </a:lnTo>
                  <a:cubicBezTo>
                    <a:pt x="680" y="398"/>
                    <a:pt x="672" y="398"/>
                    <a:pt x="664" y="390"/>
                  </a:cubicBezTo>
                  <a:cubicBezTo>
                    <a:pt x="664" y="375"/>
                    <a:pt x="664" y="359"/>
                    <a:pt x="657" y="352"/>
                  </a:cubicBezTo>
                  <a:cubicBezTo>
                    <a:pt x="657" y="344"/>
                    <a:pt x="641" y="352"/>
                    <a:pt x="641" y="344"/>
                  </a:cubicBezTo>
                  <a:cubicBezTo>
                    <a:pt x="641" y="336"/>
                    <a:pt x="649" y="329"/>
                    <a:pt x="649" y="321"/>
                  </a:cubicBezTo>
                  <a:cubicBezTo>
                    <a:pt x="641" y="313"/>
                    <a:pt x="618" y="306"/>
                    <a:pt x="618" y="298"/>
                  </a:cubicBezTo>
                  <a:cubicBezTo>
                    <a:pt x="611" y="283"/>
                    <a:pt x="618" y="260"/>
                    <a:pt x="611" y="245"/>
                  </a:cubicBezTo>
                  <a:cubicBezTo>
                    <a:pt x="595" y="222"/>
                    <a:pt x="573" y="222"/>
                    <a:pt x="557" y="206"/>
                  </a:cubicBezTo>
                  <a:lnTo>
                    <a:pt x="557" y="206"/>
                  </a:lnTo>
                  <a:cubicBezTo>
                    <a:pt x="550" y="222"/>
                    <a:pt x="550" y="245"/>
                    <a:pt x="527" y="252"/>
                  </a:cubicBezTo>
                  <a:cubicBezTo>
                    <a:pt x="519" y="260"/>
                    <a:pt x="504" y="237"/>
                    <a:pt x="496" y="229"/>
                  </a:cubicBezTo>
                  <a:cubicBezTo>
                    <a:pt x="488" y="206"/>
                    <a:pt x="488" y="184"/>
                    <a:pt x="481" y="168"/>
                  </a:cubicBezTo>
                  <a:cubicBezTo>
                    <a:pt x="466" y="145"/>
                    <a:pt x="435" y="145"/>
                    <a:pt x="427" y="130"/>
                  </a:cubicBezTo>
                  <a:cubicBezTo>
                    <a:pt x="412" y="107"/>
                    <a:pt x="412" y="77"/>
                    <a:pt x="412" y="46"/>
                  </a:cubicBezTo>
                  <a:lnTo>
                    <a:pt x="412" y="46"/>
                  </a:lnTo>
                  <a:cubicBezTo>
                    <a:pt x="382" y="31"/>
                    <a:pt x="366" y="8"/>
                    <a:pt x="336" y="0"/>
                  </a:cubicBezTo>
                  <a:cubicBezTo>
                    <a:pt x="305" y="0"/>
                    <a:pt x="282" y="8"/>
                    <a:pt x="252" y="23"/>
                  </a:cubicBezTo>
                  <a:cubicBezTo>
                    <a:pt x="244" y="23"/>
                    <a:pt x="267" y="38"/>
                    <a:pt x="259" y="38"/>
                  </a:cubicBezTo>
                  <a:cubicBezTo>
                    <a:pt x="221" y="61"/>
                    <a:pt x="175" y="54"/>
                    <a:pt x="137" y="69"/>
                  </a:cubicBezTo>
                  <a:cubicBezTo>
                    <a:pt x="122" y="77"/>
                    <a:pt x="122" y="100"/>
                    <a:pt x="107" y="107"/>
                  </a:cubicBezTo>
                  <a:cubicBezTo>
                    <a:pt x="91" y="107"/>
                    <a:pt x="76" y="84"/>
                    <a:pt x="61" y="84"/>
                  </a:cubicBezTo>
                  <a:cubicBezTo>
                    <a:pt x="53" y="84"/>
                    <a:pt x="30" y="84"/>
                    <a:pt x="30" y="92"/>
                  </a:cubicBezTo>
                  <a:cubicBezTo>
                    <a:pt x="23" y="100"/>
                    <a:pt x="46" y="115"/>
                    <a:pt x="38" y="130"/>
                  </a:cubicBezTo>
                  <a:cubicBezTo>
                    <a:pt x="30" y="138"/>
                    <a:pt x="15" y="138"/>
                    <a:pt x="0" y="145"/>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81" name="Freeform 169">
              <a:extLst>
                <a:ext uri="{FF2B5EF4-FFF2-40B4-BE49-F238E27FC236}">
                  <a16:creationId xmlns:a16="http://schemas.microsoft.com/office/drawing/2014/main" id="{5FF9B21E-AA53-4A66-9E85-EC30B6EFEF00}"/>
                </a:ext>
              </a:extLst>
            </p:cNvPr>
            <p:cNvSpPr>
              <a:spLocks noChangeArrowheads="1"/>
            </p:cNvSpPr>
            <p:nvPr/>
          </p:nvSpPr>
          <p:spPr bwMode="auto">
            <a:xfrm>
              <a:off x="4671709" y="6003925"/>
              <a:ext cx="231760" cy="357188"/>
            </a:xfrm>
            <a:custGeom>
              <a:avLst/>
              <a:gdLst>
                <a:gd name="T0" fmla="*/ 275 w 643"/>
                <a:gd name="T1" fmla="*/ 581 h 994"/>
                <a:gd name="T2" fmla="*/ 275 w 643"/>
                <a:gd name="T3" fmla="*/ 581 h 994"/>
                <a:gd name="T4" fmla="*/ 176 w 643"/>
                <a:gd name="T5" fmla="*/ 611 h 994"/>
                <a:gd name="T6" fmla="*/ 161 w 643"/>
                <a:gd name="T7" fmla="*/ 566 h 994"/>
                <a:gd name="T8" fmla="*/ 69 w 643"/>
                <a:gd name="T9" fmla="*/ 566 h 994"/>
                <a:gd name="T10" fmla="*/ 38 w 643"/>
                <a:gd name="T11" fmla="*/ 528 h 994"/>
                <a:gd name="T12" fmla="*/ 15 w 643"/>
                <a:gd name="T13" fmla="*/ 489 h 994"/>
                <a:gd name="T14" fmla="*/ 15 w 643"/>
                <a:gd name="T15" fmla="*/ 489 h 994"/>
                <a:gd name="T16" fmla="*/ 0 w 643"/>
                <a:gd name="T17" fmla="*/ 459 h 994"/>
                <a:gd name="T18" fmla="*/ 8 w 643"/>
                <a:gd name="T19" fmla="*/ 413 h 994"/>
                <a:gd name="T20" fmla="*/ 61 w 643"/>
                <a:gd name="T21" fmla="*/ 329 h 994"/>
                <a:gd name="T22" fmla="*/ 61 w 643"/>
                <a:gd name="T23" fmla="*/ 291 h 994"/>
                <a:gd name="T24" fmla="*/ 115 w 643"/>
                <a:gd name="T25" fmla="*/ 237 h 994"/>
                <a:gd name="T26" fmla="*/ 99 w 643"/>
                <a:gd name="T27" fmla="*/ 214 h 994"/>
                <a:gd name="T28" fmla="*/ 92 w 643"/>
                <a:gd name="T29" fmla="*/ 153 h 994"/>
                <a:gd name="T30" fmla="*/ 92 w 643"/>
                <a:gd name="T31" fmla="*/ 153 h 994"/>
                <a:gd name="T32" fmla="*/ 130 w 643"/>
                <a:gd name="T33" fmla="*/ 130 h 994"/>
                <a:gd name="T34" fmla="*/ 161 w 643"/>
                <a:gd name="T35" fmla="*/ 107 h 994"/>
                <a:gd name="T36" fmla="*/ 222 w 643"/>
                <a:gd name="T37" fmla="*/ 138 h 994"/>
                <a:gd name="T38" fmla="*/ 245 w 643"/>
                <a:gd name="T39" fmla="*/ 123 h 994"/>
                <a:gd name="T40" fmla="*/ 268 w 643"/>
                <a:gd name="T41" fmla="*/ 138 h 994"/>
                <a:gd name="T42" fmla="*/ 329 w 643"/>
                <a:gd name="T43" fmla="*/ 107 h 994"/>
                <a:gd name="T44" fmla="*/ 336 w 643"/>
                <a:gd name="T45" fmla="*/ 54 h 994"/>
                <a:gd name="T46" fmla="*/ 367 w 643"/>
                <a:gd name="T47" fmla="*/ 46 h 994"/>
                <a:gd name="T48" fmla="*/ 390 w 643"/>
                <a:gd name="T49" fmla="*/ 0 h 994"/>
                <a:gd name="T50" fmla="*/ 390 w 643"/>
                <a:gd name="T51" fmla="*/ 0 h 994"/>
                <a:gd name="T52" fmla="*/ 451 w 643"/>
                <a:gd name="T53" fmla="*/ 153 h 994"/>
                <a:gd name="T54" fmla="*/ 543 w 643"/>
                <a:gd name="T55" fmla="*/ 321 h 994"/>
                <a:gd name="T56" fmla="*/ 558 w 643"/>
                <a:gd name="T57" fmla="*/ 634 h 994"/>
                <a:gd name="T58" fmla="*/ 573 w 643"/>
                <a:gd name="T59" fmla="*/ 734 h 994"/>
                <a:gd name="T60" fmla="*/ 520 w 643"/>
                <a:gd name="T61" fmla="*/ 917 h 994"/>
                <a:gd name="T62" fmla="*/ 428 w 643"/>
                <a:gd name="T63" fmla="*/ 795 h 994"/>
                <a:gd name="T64" fmla="*/ 459 w 643"/>
                <a:gd name="T65" fmla="*/ 619 h 994"/>
                <a:gd name="T66" fmla="*/ 275 w 643"/>
                <a:gd name="T67" fmla="*/ 298 h 994"/>
                <a:gd name="T68" fmla="*/ 191 w 643"/>
                <a:gd name="T69" fmla="*/ 336 h 994"/>
                <a:gd name="T70" fmla="*/ 229 w 643"/>
                <a:gd name="T71" fmla="*/ 413 h 994"/>
                <a:gd name="T72" fmla="*/ 275 w 643"/>
                <a:gd name="T73" fmla="*/ 581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3" h="994">
                  <a:moveTo>
                    <a:pt x="275" y="581"/>
                  </a:moveTo>
                  <a:lnTo>
                    <a:pt x="275" y="581"/>
                  </a:lnTo>
                  <a:cubicBezTo>
                    <a:pt x="260" y="589"/>
                    <a:pt x="191" y="619"/>
                    <a:pt x="176" y="611"/>
                  </a:cubicBezTo>
                  <a:cubicBezTo>
                    <a:pt x="161" y="604"/>
                    <a:pt x="176" y="573"/>
                    <a:pt x="161" y="566"/>
                  </a:cubicBezTo>
                  <a:cubicBezTo>
                    <a:pt x="130" y="558"/>
                    <a:pt x="99" y="581"/>
                    <a:pt x="69" y="566"/>
                  </a:cubicBezTo>
                  <a:cubicBezTo>
                    <a:pt x="54" y="558"/>
                    <a:pt x="46" y="543"/>
                    <a:pt x="38" y="528"/>
                  </a:cubicBezTo>
                  <a:cubicBezTo>
                    <a:pt x="31" y="512"/>
                    <a:pt x="23" y="497"/>
                    <a:pt x="15" y="489"/>
                  </a:cubicBezTo>
                  <a:lnTo>
                    <a:pt x="15" y="489"/>
                  </a:lnTo>
                  <a:cubicBezTo>
                    <a:pt x="15" y="474"/>
                    <a:pt x="8" y="466"/>
                    <a:pt x="0" y="459"/>
                  </a:cubicBezTo>
                  <a:cubicBezTo>
                    <a:pt x="0" y="443"/>
                    <a:pt x="0" y="420"/>
                    <a:pt x="8" y="413"/>
                  </a:cubicBezTo>
                  <a:cubicBezTo>
                    <a:pt x="23" y="382"/>
                    <a:pt x="46" y="359"/>
                    <a:pt x="61" y="329"/>
                  </a:cubicBezTo>
                  <a:cubicBezTo>
                    <a:pt x="69" y="321"/>
                    <a:pt x="54" y="306"/>
                    <a:pt x="61" y="291"/>
                  </a:cubicBezTo>
                  <a:cubicBezTo>
                    <a:pt x="69" y="268"/>
                    <a:pt x="99" y="260"/>
                    <a:pt x="115" y="237"/>
                  </a:cubicBezTo>
                  <a:cubicBezTo>
                    <a:pt x="115" y="230"/>
                    <a:pt x="99" y="222"/>
                    <a:pt x="99" y="214"/>
                  </a:cubicBezTo>
                  <a:cubicBezTo>
                    <a:pt x="92" y="191"/>
                    <a:pt x="92" y="176"/>
                    <a:pt x="92" y="153"/>
                  </a:cubicBezTo>
                  <a:lnTo>
                    <a:pt x="92" y="153"/>
                  </a:lnTo>
                  <a:cubicBezTo>
                    <a:pt x="107" y="146"/>
                    <a:pt x="115" y="138"/>
                    <a:pt x="130" y="130"/>
                  </a:cubicBezTo>
                  <a:cubicBezTo>
                    <a:pt x="138" y="123"/>
                    <a:pt x="145" y="107"/>
                    <a:pt x="161" y="107"/>
                  </a:cubicBezTo>
                  <a:cubicBezTo>
                    <a:pt x="184" y="115"/>
                    <a:pt x="199" y="130"/>
                    <a:pt x="222" y="138"/>
                  </a:cubicBezTo>
                  <a:cubicBezTo>
                    <a:pt x="229" y="138"/>
                    <a:pt x="237" y="123"/>
                    <a:pt x="245" y="123"/>
                  </a:cubicBezTo>
                  <a:cubicBezTo>
                    <a:pt x="252" y="123"/>
                    <a:pt x="260" y="146"/>
                    <a:pt x="268" y="138"/>
                  </a:cubicBezTo>
                  <a:cubicBezTo>
                    <a:pt x="290" y="138"/>
                    <a:pt x="313" y="123"/>
                    <a:pt x="329" y="107"/>
                  </a:cubicBezTo>
                  <a:cubicBezTo>
                    <a:pt x="336" y="92"/>
                    <a:pt x="329" y="69"/>
                    <a:pt x="336" y="54"/>
                  </a:cubicBezTo>
                  <a:cubicBezTo>
                    <a:pt x="344" y="46"/>
                    <a:pt x="359" y="54"/>
                    <a:pt x="367" y="46"/>
                  </a:cubicBezTo>
                  <a:cubicBezTo>
                    <a:pt x="382" y="31"/>
                    <a:pt x="382" y="23"/>
                    <a:pt x="390" y="0"/>
                  </a:cubicBezTo>
                  <a:lnTo>
                    <a:pt x="390" y="0"/>
                  </a:lnTo>
                  <a:cubicBezTo>
                    <a:pt x="451" y="31"/>
                    <a:pt x="428" y="92"/>
                    <a:pt x="451" y="153"/>
                  </a:cubicBezTo>
                  <a:cubicBezTo>
                    <a:pt x="474" y="214"/>
                    <a:pt x="527" y="253"/>
                    <a:pt x="543" y="321"/>
                  </a:cubicBezTo>
                  <a:cubicBezTo>
                    <a:pt x="565" y="436"/>
                    <a:pt x="642" y="535"/>
                    <a:pt x="558" y="634"/>
                  </a:cubicBezTo>
                  <a:cubicBezTo>
                    <a:pt x="527" y="665"/>
                    <a:pt x="573" y="695"/>
                    <a:pt x="573" y="734"/>
                  </a:cubicBezTo>
                  <a:cubicBezTo>
                    <a:pt x="573" y="764"/>
                    <a:pt x="527" y="879"/>
                    <a:pt x="520" y="917"/>
                  </a:cubicBezTo>
                  <a:cubicBezTo>
                    <a:pt x="497" y="993"/>
                    <a:pt x="459" y="833"/>
                    <a:pt x="428" y="795"/>
                  </a:cubicBezTo>
                  <a:cubicBezTo>
                    <a:pt x="390" y="749"/>
                    <a:pt x="459" y="680"/>
                    <a:pt x="459" y="619"/>
                  </a:cubicBezTo>
                  <a:cubicBezTo>
                    <a:pt x="459" y="451"/>
                    <a:pt x="405" y="375"/>
                    <a:pt x="275" y="298"/>
                  </a:cubicBezTo>
                  <a:cubicBezTo>
                    <a:pt x="214" y="260"/>
                    <a:pt x="237" y="291"/>
                    <a:pt x="191" y="336"/>
                  </a:cubicBezTo>
                  <a:cubicBezTo>
                    <a:pt x="145" y="390"/>
                    <a:pt x="176" y="375"/>
                    <a:pt x="229" y="413"/>
                  </a:cubicBezTo>
                  <a:cubicBezTo>
                    <a:pt x="252" y="436"/>
                    <a:pt x="268" y="520"/>
                    <a:pt x="275" y="581"/>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82" name="Freeform 170">
              <a:extLst>
                <a:ext uri="{FF2B5EF4-FFF2-40B4-BE49-F238E27FC236}">
                  <a16:creationId xmlns:a16="http://schemas.microsoft.com/office/drawing/2014/main" id="{7B0FD644-98C1-468E-8F7C-58FF9B401BC0}"/>
                </a:ext>
              </a:extLst>
            </p:cNvPr>
            <p:cNvSpPr>
              <a:spLocks noChangeArrowheads="1"/>
            </p:cNvSpPr>
            <p:nvPr/>
          </p:nvSpPr>
          <p:spPr bwMode="auto">
            <a:xfrm>
              <a:off x="4600276" y="6059489"/>
              <a:ext cx="112706" cy="134937"/>
            </a:xfrm>
            <a:custGeom>
              <a:avLst/>
              <a:gdLst>
                <a:gd name="T0" fmla="*/ 236 w 314"/>
                <a:gd name="T1" fmla="*/ 0 h 376"/>
                <a:gd name="T2" fmla="*/ 236 w 314"/>
                <a:gd name="T3" fmla="*/ 0 h 376"/>
                <a:gd name="T4" fmla="*/ 290 w 314"/>
                <a:gd name="T5" fmla="*/ 0 h 376"/>
                <a:gd name="T6" fmla="*/ 290 w 314"/>
                <a:gd name="T7" fmla="*/ 0 h 376"/>
                <a:gd name="T8" fmla="*/ 297 w 314"/>
                <a:gd name="T9" fmla="*/ 61 h 376"/>
                <a:gd name="T10" fmla="*/ 313 w 314"/>
                <a:gd name="T11" fmla="*/ 84 h 376"/>
                <a:gd name="T12" fmla="*/ 259 w 314"/>
                <a:gd name="T13" fmla="*/ 138 h 376"/>
                <a:gd name="T14" fmla="*/ 259 w 314"/>
                <a:gd name="T15" fmla="*/ 176 h 376"/>
                <a:gd name="T16" fmla="*/ 206 w 314"/>
                <a:gd name="T17" fmla="*/ 260 h 376"/>
                <a:gd name="T18" fmla="*/ 198 w 314"/>
                <a:gd name="T19" fmla="*/ 306 h 376"/>
                <a:gd name="T20" fmla="*/ 213 w 314"/>
                <a:gd name="T21" fmla="*/ 336 h 376"/>
                <a:gd name="T22" fmla="*/ 213 w 314"/>
                <a:gd name="T23" fmla="*/ 336 h 376"/>
                <a:gd name="T24" fmla="*/ 137 w 314"/>
                <a:gd name="T25" fmla="*/ 375 h 376"/>
                <a:gd name="T26" fmla="*/ 137 w 314"/>
                <a:gd name="T27" fmla="*/ 375 h 376"/>
                <a:gd name="T28" fmla="*/ 114 w 314"/>
                <a:gd name="T29" fmla="*/ 367 h 376"/>
                <a:gd name="T30" fmla="*/ 107 w 314"/>
                <a:gd name="T31" fmla="*/ 329 h 376"/>
                <a:gd name="T32" fmla="*/ 91 w 314"/>
                <a:gd name="T33" fmla="*/ 321 h 376"/>
                <a:gd name="T34" fmla="*/ 99 w 314"/>
                <a:gd name="T35" fmla="*/ 298 h 376"/>
                <a:gd name="T36" fmla="*/ 68 w 314"/>
                <a:gd name="T37" fmla="*/ 275 h 376"/>
                <a:gd name="T38" fmla="*/ 61 w 314"/>
                <a:gd name="T39" fmla="*/ 222 h 376"/>
                <a:gd name="T40" fmla="*/ 7 w 314"/>
                <a:gd name="T41" fmla="*/ 183 h 376"/>
                <a:gd name="T42" fmla="*/ 7 w 314"/>
                <a:gd name="T43" fmla="*/ 183 h 376"/>
                <a:gd name="T44" fmla="*/ 0 w 314"/>
                <a:gd name="T45" fmla="*/ 161 h 376"/>
                <a:gd name="T46" fmla="*/ 68 w 314"/>
                <a:gd name="T47" fmla="*/ 130 h 376"/>
                <a:gd name="T48" fmla="*/ 91 w 314"/>
                <a:gd name="T49" fmla="*/ 100 h 376"/>
                <a:gd name="T50" fmla="*/ 152 w 314"/>
                <a:gd name="T51" fmla="*/ 92 h 376"/>
                <a:gd name="T52" fmla="*/ 183 w 314"/>
                <a:gd name="T53" fmla="*/ 61 h 376"/>
                <a:gd name="T54" fmla="*/ 213 w 314"/>
                <a:gd name="T55" fmla="*/ 61 h 376"/>
                <a:gd name="T56" fmla="*/ 236 w 314"/>
                <a:gd name="T57"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4" h="376">
                  <a:moveTo>
                    <a:pt x="236" y="0"/>
                  </a:moveTo>
                  <a:lnTo>
                    <a:pt x="236" y="0"/>
                  </a:lnTo>
                  <a:cubicBezTo>
                    <a:pt x="290" y="0"/>
                    <a:pt x="290" y="0"/>
                    <a:pt x="290" y="0"/>
                  </a:cubicBezTo>
                  <a:lnTo>
                    <a:pt x="290" y="0"/>
                  </a:lnTo>
                  <a:cubicBezTo>
                    <a:pt x="290" y="23"/>
                    <a:pt x="290" y="38"/>
                    <a:pt x="297" y="61"/>
                  </a:cubicBezTo>
                  <a:cubicBezTo>
                    <a:pt x="297" y="69"/>
                    <a:pt x="313" y="77"/>
                    <a:pt x="313" y="84"/>
                  </a:cubicBezTo>
                  <a:cubicBezTo>
                    <a:pt x="297" y="107"/>
                    <a:pt x="267" y="115"/>
                    <a:pt x="259" y="138"/>
                  </a:cubicBezTo>
                  <a:cubicBezTo>
                    <a:pt x="252" y="153"/>
                    <a:pt x="267" y="168"/>
                    <a:pt x="259" y="176"/>
                  </a:cubicBezTo>
                  <a:cubicBezTo>
                    <a:pt x="244" y="206"/>
                    <a:pt x="221" y="229"/>
                    <a:pt x="206" y="260"/>
                  </a:cubicBezTo>
                  <a:cubicBezTo>
                    <a:pt x="198" y="267"/>
                    <a:pt x="198" y="290"/>
                    <a:pt x="198" y="306"/>
                  </a:cubicBezTo>
                  <a:cubicBezTo>
                    <a:pt x="206" y="313"/>
                    <a:pt x="213" y="321"/>
                    <a:pt x="213" y="336"/>
                  </a:cubicBezTo>
                  <a:lnTo>
                    <a:pt x="213" y="336"/>
                  </a:lnTo>
                  <a:cubicBezTo>
                    <a:pt x="137" y="375"/>
                    <a:pt x="137" y="375"/>
                    <a:pt x="137" y="375"/>
                  </a:cubicBezTo>
                  <a:lnTo>
                    <a:pt x="137" y="375"/>
                  </a:lnTo>
                  <a:cubicBezTo>
                    <a:pt x="130" y="375"/>
                    <a:pt x="122" y="375"/>
                    <a:pt x="114" y="367"/>
                  </a:cubicBezTo>
                  <a:cubicBezTo>
                    <a:pt x="114" y="352"/>
                    <a:pt x="114" y="336"/>
                    <a:pt x="107" y="329"/>
                  </a:cubicBezTo>
                  <a:cubicBezTo>
                    <a:pt x="107" y="321"/>
                    <a:pt x="91" y="329"/>
                    <a:pt x="91" y="321"/>
                  </a:cubicBezTo>
                  <a:cubicBezTo>
                    <a:pt x="91" y="313"/>
                    <a:pt x="99" y="306"/>
                    <a:pt x="99" y="298"/>
                  </a:cubicBezTo>
                  <a:cubicBezTo>
                    <a:pt x="91" y="290"/>
                    <a:pt x="68" y="283"/>
                    <a:pt x="68" y="275"/>
                  </a:cubicBezTo>
                  <a:cubicBezTo>
                    <a:pt x="61" y="260"/>
                    <a:pt x="68" y="237"/>
                    <a:pt x="61" y="222"/>
                  </a:cubicBezTo>
                  <a:cubicBezTo>
                    <a:pt x="45" y="199"/>
                    <a:pt x="23" y="199"/>
                    <a:pt x="7" y="183"/>
                  </a:cubicBezTo>
                  <a:lnTo>
                    <a:pt x="7" y="183"/>
                  </a:lnTo>
                  <a:cubicBezTo>
                    <a:pt x="7" y="176"/>
                    <a:pt x="0" y="168"/>
                    <a:pt x="0" y="161"/>
                  </a:cubicBezTo>
                  <a:cubicBezTo>
                    <a:pt x="23" y="145"/>
                    <a:pt x="53" y="145"/>
                    <a:pt x="68" y="130"/>
                  </a:cubicBezTo>
                  <a:cubicBezTo>
                    <a:pt x="84" y="122"/>
                    <a:pt x="76" y="100"/>
                    <a:pt x="91" y="100"/>
                  </a:cubicBezTo>
                  <a:cubicBezTo>
                    <a:pt x="114" y="84"/>
                    <a:pt x="137" y="100"/>
                    <a:pt x="152" y="92"/>
                  </a:cubicBezTo>
                  <a:cubicBezTo>
                    <a:pt x="168" y="92"/>
                    <a:pt x="168" y="69"/>
                    <a:pt x="183" y="61"/>
                  </a:cubicBezTo>
                  <a:cubicBezTo>
                    <a:pt x="191" y="61"/>
                    <a:pt x="206" y="69"/>
                    <a:pt x="213" y="61"/>
                  </a:cubicBezTo>
                  <a:cubicBezTo>
                    <a:pt x="229" y="46"/>
                    <a:pt x="229" y="23"/>
                    <a:pt x="236"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83" name="Freeform 171">
              <a:extLst>
                <a:ext uri="{FF2B5EF4-FFF2-40B4-BE49-F238E27FC236}">
                  <a16:creationId xmlns:a16="http://schemas.microsoft.com/office/drawing/2014/main" id="{717A3CD8-53CB-4F2C-AE79-138CC0A40039}"/>
                </a:ext>
              </a:extLst>
            </p:cNvPr>
            <p:cNvSpPr>
              <a:spLocks noChangeArrowheads="1"/>
            </p:cNvSpPr>
            <p:nvPr/>
          </p:nvSpPr>
          <p:spPr bwMode="auto">
            <a:xfrm>
              <a:off x="4657422" y="5995988"/>
              <a:ext cx="153978" cy="63500"/>
            </a:xfrm>
            <a:custGeom>
              <a:avLst/>
              <a:gdLst>
                <a:gd name="T0" fmla="*/ 76 w 429"/>
                <a:gd name="T1" fmla="*/ 175 h 176"/>
                <a:gd name="T2" fmla="*/ 76 w 429"/>
                <a:gd name="T3" fmla="*/ 175 h 176"/>
                <a:gd name="T4" fmla="*/ 130 w 429"/>
                <a:gd name="T5" fmla="*/ 175 h 176"/>
                <a:gd name="T6" fmla="*/ 130 w 429"/>
                <a:gd name="T7" fmla="*/ 175 h 176"/>
                <a:gd name="T8" fmla="*/ 168 w 429"/>
                <a:gd name="T9" fmla="*/ 152 h 176"/>
                <a:gd name="T10" fmla="*/ 199 w 429"/>
                <a:gd name="T11" fmla="*/ 129 h 176"/>
                <a:gd name="T12" fmla="*/ 260 w 429"/>
                <a:gd name="T13" fmla="*/ 160 h 176"/>
                <a:gd name="T14" fmla="*/ 283 w 429"/>
                <a:gd name="T15" fmla="*/ 145 h 176"/>
                <a:gd name="T16" fmla="*/ 306 w 429"/>
                <a:gd name="T17" fmla="*/ 160 h 176"/>
                <a:gd name="T18" fmla="*/ 367 w 429"/>
                <a:gd name="T19" fmla="*/ 129 h 176"/>
                <a:gd name="T20" fmla="*/ 374 w 429"/>
                <a:gd name="T21" fmla="*/ 76 h 176"/>
                <a:gd name="T22" fmla="*/ 405 w 429"/>
                <a:gd name="T23" fmla="*/ 68 h 176"/>
                <a:gd name="T24" fmla="*/ 428 w 429"/>
                <a:gd name="T25" fmla="*/ 22 h 176"/>
                <a:gd name="T26" fmla="*/ 428 w 429"/>
                <a:gd name="T27" fmla="*/ 22 h 176"/>
                <a:gd name="T28" fmla="*/ 389 w 429"/>
                <a:gd name="T29" fmla="*/ 15 h 176"/>
                <a:gd name="T30" fmla="*/ 122 w 429"/>
                <a:gd name="T31" fmla="*/ 38 h 176"/>
                <a:gd name="T32" fmla="*/ 0 w 429"/>
                <a:gd name="T33" fmla="*/ 122 h 176"/>
                <a:gd name="T34" fmla="*/ 0 w 429"/>
                <a:gd name="T35" fmla="*/ 122 h 176"/>
                <a:gd name="T36" fmla="*/ 0 w 429"/>
                <a:gd name="T37" fmla="*/ 152 h 176"/>
                <a:gd name="T38" fmla="*/ 31 w 429"/>
                <a:gd name="T39" fmla="*/ 175 h 176"/>
                <a:gd name="T40" fmla="*/ 61 w 429"/>
                <a:gd name="T41" fmla="*/ 168 h 176"/>
                <a:gd name="T42" fmla="*/ 76 w 429"/>
                <a:gd name="T43" fmla="*/ 17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9" h="176">
                  <a:moveTo>
                    <a:pt x="76" y="175"/>
                  </a:moveTo>
                  <a:lnTo>
                    <a:pt x="76" y="175"/>
                  </a:lnTo>
                  <a:cubicBezTo>
                    <a:pt x="130" y="175"/>
                    <a:pt x="130" y="175"/>
                    <a:pt x="130" y="175"/>
                  </a:cubicBezTo>
                  <a:lnTo>
                    <a:pt x="130" y="175"/>
                  </a:lnTo>
                  <a:cubicBezTo>
                    <a:pt x="145" y="168"/>
                    <a:pt x="153" y="160"/>
                    <a:pt x="168" y="152"/>
                  </a:cubicBezTo>
                  <a:cubicBezTo>
                    <a:pt x="176" y="145"/>
                    <a:pt x="183" y="129"/>
                    <a:pt x="199" y="129"/>
                  </a:cubicBezTo>
                  <a:cubicBezTo>
                    <a:pt x="222" y="137"/>
                    <a:pt x="237" y="152"/>
                    <a:pt x="260" y="160"/>
                  </a:cubicBezTo>
                  <a:cubicBezTo>
                    <a:pt x="267" y="160"/>
                    <a:pt x="275" y="145"/>
                    <a:pt x="283" y="145"/>
                  </a:cubicBezTo>
                  <a:cubicBezTo>
                    <a:pt x="290" y="145"/>
                    <a:pt x="298" y="168"/>
                    <a:pt x="306" y="160"/>
                  </a:cubicBezTo>
                  <a:cubicBezTo>
                    <a:pt x="328" y="160"/>
                    <a:pt x="351" y="145"/>
                    <a:pt x="367" y="129"/>
                  </a:cubicBezTo>
                  <a:cubicBezTo>
                    <a:pt x="374" y="114"/>
                    <a:pt x="367" y="91"/>
                    <a:pt x="374" y="76"/>
                  </a:cubicBezTo>
                  <a:cubicBezTo>
                    <a:pt x="382" y="68"/>
                    <a:pt x="397" y="76"/>
                    <a:pt x="405" y="68"/>
                  </a:cubicBezTo>
                  <a:cubicBezTo>
                    <a:pt x="420" y="53"/>
                    <a:pt x="420" y="45"/>
                    <a:pt x="428" y="22"/>
                  </a:cubicBezTo>
                  <a:lnTo>
                    <a:pt x="428" y="22"/>
                  </a:lnTo>
                  <a:cubicBezTo>
                    <a:pt x="420" y="22"/>
                    <a:pt x="405" y="15"/>
                    <a:pt x="389" y="15"/>
                  </a:cubicBezTo>
                  <a:cubicBezTo>
                    <a:pt x="313" y="0"/>
                    <a:pt x="191" y="7"/>
                    <a:pt x="122" y="38"/>
                  </a:cubicBezTo>
                  <a:cubicBezTo>
                    <a:pt x="99" y="53"/>
                    <a:pt x="46" y="91"/>
                    <a:pt x="0" y="122"/>
                  </a:cubicBezTo>
                  <a:lnTo>
                    <a:pt x="0" y="122"/>
                  </a:lnTo>
                  <a:cubicBezTo>
                    <a:pt x="0" y="137"/>
                    <a:pt x="0" y="145"/>
                    <a:pt x="0" y="152"/>
                  </a:cubicBezTo>
                  <a:cubicBezTo>
                    <a:pt x="8" y="168"/>
                    <a:pt x="15" y="175"/>
                    <a:pt x="31" y="175"/>
                  </a:cubicBezTo>
                  <a:cubicBezTo>
                    <a:pt x="38" y="175"/>
                    <a:pt x="53" y="168"/>
                    <a:pt x="61" y="168"/>
                  </a:cubicBezTo>
                  <a:cubicBezTo>
                    <a:pt x="69" y="168"/>
                    <a:pt x="69" y="175"/>
                    <a:pt x="76" y="175"/>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84" name="Freeform 172">
              <a:extLst>
                <a:ext uri="{FF2B5EF4-FFF2-40B4-BE49-F238E27FC236}">
                  <a16:creationId xmlns:a16="http://schemas.microsoft.com/office/drawing/2014/main" id="{B72FB21B-BE1E-4F18-88F9-DF935DA3E294}"/>
                </a:ext>
              </a:extLst>
            </p:cNvPr>
            <p:cNvSpPr>
              <a:spLocks noChangeArrowheads="1"/>
            </p:cNvSpPr>
            <p:nvPr/>
          </p:nvSpPr>
          <p:spPr bwMode="auto">
            <a:xfrm>
              <a:off x="4551067" y="6007101"/>
              <a:ext cx="134928" cy="138113"/>
            </a:xfrm>
            <a:custGeom>
              <a:avLst/>
              <a:gdLst>
                <a:gd name="T0" fmla="*/ 298 w 375"/>
                <a:gd name="T1" fmla="*/ 92 h 383"/>
                <a:gd name="T2" fmla="*/ 298 w 375"/>
                <a:gd name="T3" fmla="*/ 92 h 383"/>
                <a:gd name="T4" fmla="*/ 298 w 375"/>
                <a:gd name="T5" fmla="*/ 122 h 383"/>
                <a:gd name="T6" fmla="*/ 329 w 375"/>
                <a:gd name="T7" fmla="*/ 145 h 383"/>
                <a:gd name="T8" fmla="*/ 359 w 375"/>
                <a:gd name="T9" fmla="*/ 138 h 383"/>
                <a:gd name="T10" fmla="*/ 374 w 375"/>
                <a:gd name="T11" fmla="*/ 145 h 383"/>
                <a:gd name="T12" fmla="*/ 374 w 375"/>
                <a:gd name="T13" fmla="*/ 145 h 383"/>
                <a:gd name="T14" fmla="*/ 351 w 375"/>
                <a:gd name="T15" fmla="*/ 206 h 383"/>
                <a:gd name="T16" fmla="*/ 321 w 375"/>
                <a:gd name="T17" fmla="*/ 206 h 383"/>
                <a:gd name="T18" fmla="*/ 290 w 375"/>
                <a:gd name="T19" fmla="*/ 237 h 383"/>
                <a:gd name="T20" fmla="*/ 229 w 375"/>
                <a:gd name="T21" fmla="*/ 245 h 383"/>
                <a:gd name="T22" fmla="*/ 206 w 375"/>
                <a:gd name="T23" fmla="*/ 275 h 383"/>
                <a:gd name="T24" fmla="*/ 138 w 375"/>
                <a:gd name="T25" fmla="*/ 306 h 383"/>
                <a:gd name="T26" fmla="*/ 145 w 375"/>
                <a:gd name="T27" fmla="*/ 328 h 383"/>
                <a:gd name="T28" fmla="*/ 145 w 375"/>
                <a:gd name="T29" fmla="*/ 328 h 383"/>
                <a:gd name="T30" fmla="*/ 115 w 375"/>
                <a:gd name="T31" fmla="*/ 374 h 383"/>
                <a:gd name="T32" fmla="*/ 84 w 375"/>
                <a:gd name="T33" fmla="*/ 351 h 383"/>
                <a:gd name="T34" fmla="*/ 69 w 375"/>
                <a:gd name="T35" fmla="*/ 290 h 383"/>
                <a:gd name="T36" fmla="*/ 15 w 375"/>
                <a:gd name="T37" fmla="*/ 252 h 383"/>
                <a:gd name="T38" fmla="*/ 0 w 375"/>
                <a:gd name="T39" fmla="*/ 168 h 383"/>
                <a:gd name="T40" fmla="*/ 0 w 375"/>
                <a:gd name="T41" fmla="*/ 168 h 383"/>
                <a:gd name="T42" fmla="*/ 54 w 375"/>
                <a:gd name="T43" fmla="*/ 153 h 383"/>
                <a:gd name="T44" fmla="*/ 38 w 375"/>
                <a:gd name="T45" fmla="*/ 107 h 383"/>
                <a:gd name="T46" fmla="*/ 84 w 375"/>
                <a:gd name="T47" fmla="*/ 31 h 383"/>
                <a:gd name="T48" fmla="*/ 84 w 375"/>
                <a:gd name="T49" fmla="*/ 31 h 383"/>
                <a:gd name="T50" fmla="*/ 122 w 375"/>
                <a:gd name="T51" fmla="*/ 61 h 383"/>
                <a:gd name="T52" fmla="*/ 145 w 375"/>
                <a:gd name="T53" fmla="*/ 46 h 383"/>
                <a:gd name="T54" fmla="*/ 145 w 375"/>
                <a:gd name="T55" fmla="*/ 8 h 383"/>
                <a:gd name="T56" fmla="*/ 206 w 375"/>
                <a:gd name="T57" fmla="*/ 61 h 383"/>
                <a:gd name="T58" fmla="*/ 206 w 375"/>
                <a:gd name="T59" fmla="*/ 61 h 383"/>
                <a:gd name="T60" fmla="*/ 191 w 375"/>
                <a:gd name="T61" fmla="*/ 160 h 383"/>
                <a:gd name="T62" fmla="*/ 298 w 375"/>
                <a:gd name="T63" fmla="*/ 9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5" h="383">
                  <a:moveTo>
                    <a:pt x="298" y="92"/>
                  </a:moveTo>
                  <a:lnTo>
                    <a:pt x="298" y="92"/>
                  </a:lnTo>
                  <a:cubicBezTo>
                    <a:pt x="298" y="107"/>
                    <a:pt x="298" y="115"/>
                    <a:pt x="298" y="122"/>
                  </a:cubicBezTo>
                  <a:cubicBezTo>
                    <a:pt x="306" y="138"/>
                    <a:pt x="313" y="145"/>
                    <a:pt x="329" y="145"/>
                  </a:cubicBezTo>
                  <a:cubicBezTo>
                    <a:pt x="336" y="145"/>
                    <a:pt x="351" y="138"/>
                    <a:pt x="359" y="138"/>
                  </a:cubicBezTo>
                  <a:cubicBezTo>
                    <a:pt x="367" y="138"/>
                    <a:pt x="367" y="145"/>
                    <a:pt x="374" y="145"/>
                  </a:cubicBezTo>
                  <a:lnTo>
                    <a:pt x="374" y="145"/>
                  </a:lnTo>
                  <a:cubicBezTo>
                    <a:pt x="367" y="168"/>
                    <a:pt x="367" y="191"/>
                    <a:pt x="351" y="206"/>
                  </a:cubicBezTo>
                  <a:cubicBezTo>
                    <a:pt x="344" y="214"/>
                    <a:pt x="329" y="206"/>
                    <a:pt x="321" y="206"/>
                  </a:cubicBezTo>
                  <a:cubicBezTo>
                    <a:pt x="306" y="214"/>
                    <a:pt x="306" y="237"/>
                    <a:pt x="290" y="237"/>
                  </a:cubicBezTo>
                  <a:cubicBezTo>
                    <a:pt x="275" y="245"/>
                    <a:pt x="252" y="229"/>
                    <a:pt x="229" y="245"/>
                  </a:cubicBezTo>
                  <a:cubicBezTo>
                    <a:pt x="214" y="245"/>
                    <a:pt x="222" y="267"/>
                    <a:pt x="206" y="275"/>
                  </a:cubicBezTo>
                  <a:cubicBezTo>
                    <a:pt x="191" y="290"/>
                    <a:pt x="161" y="290"/>
                    <a:pt x="138" y="306"/>
                  </a:cubicBezTo>
                  <a:cubicBezTo>
                    <a:pt x="138" y="313"/>
                    <a:pt x="145" y="321"/>
                    <a:pt x="145" y="328"/>
                  </a:cubicBezTo>
                  <a:lnTo>
                    <a:pt x="145" y="328"/>
                  </a:lnTo>
                  <a:cubicBezTo>
                    <a:pt x="138" y="344"/>
                    <a:pt x="138" y="367"/>
                    <a:pt x="115" y="374"/>
                  </a:cubicBezTo>
                  <a:cubicBezTo>
                    <a:pt x="107" y="382"/>
                    <a:pt x="92" y="359"/>
                    <a:pt x="84" y="351"/>
                  </a:cubicBezTo>
                  <a:cubicBezTo>
                    <a:pt x="76" y="328"/>
                    <a:pt x="76" y="306"/>
                    <a:pt x="69" y="290"/>
                  </a:cubicBezTo>
                  <a:cubicBezTo>
                    <a:pt x="54" y="267"/>
                    <a:pt x="23" y="267"/>
                    <a:pt x="15" y="252"/>
                  </a:cubicBezTo>
                  <a:cubicBezTo>
                    <a:pt x="0" y="229"/>
                    <a:pt x="0" y="199"/>
                    <a:pt x="0" y="168"/>
                  </a:cubicBezTo>
                  <a:lnTo>
                    <a:pt x="0" y="168"/>
                  </a:lnTo>
                  <a:cubicBezTo>
                    <a:pt x="15" y="168"/>
                    <a:pt x="38" y="168"/>
                    <a:pt x="54" y="153"/>
                  </a:cubicBezTo>
                  <a:cubicBezTo>
                    <a:pt x="61" y="138"/>
                    <a:pt x="38" y="122"/>
                    <a:pt x="38" y="107"/>
                  </a:cubicBezTo>
                  <a:cubicBezTo>
                    <a:pt x="46" y="76"/>
                    <a:pt x="69" y="53"/>
                    <a:pt x="84" y="31"/>
                  </a:cubicBezTo>
                  <a:lnTo>
                    <a:pt x="84" y="31"/>
                  </a:lnTo>
                  <a:cubicBezTo>
                    <a:pt x="99" y="38"/>
                    <a:pt x="107" y="53"/>
                    <a:pt x="122" y="61"/>
                  </a:cubicBezTo>
                  <a:cubicBezTo>
                    <a:pt x="130" y="61"/>
                    <a:pt x="138" y="53"/>
                    <a:pt x="145" y="46"/>
                  </a:cubicBezTo>
                  <a:cubicBezTo>
                    <a:pt x="153" y="31"/>
                    <a:pt x="138" y="0"/>
                    <a:pt x="145" y="8"/>
                  </a:cubicBezTo>
                  <a:cubicBezTo>
                    <a:pt x="176" y="15"/>
                    <a:pt x="183" y="38"/>
                    <a:pt x="206" y="61"/>
                  </a:cubicBezTo>
                  <a:lnTo>
                    <a:pt x="206" y="61"/>
                  </a:lnTo>
                  <a:cubicBezTo>
                    <a:pt x="199" y="84"/>
                    <a:pt x="191" y="122"/>
                    <a:pt x="191" y="160"/>
                  </a:cubicBezTo>
                  <a:cubicBezTo>
                    <a:pt x="206" y="160"/>
                    <a:pt x="252" y="130"/>
                    <a:pt x="298" y="92"/>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85" name="Freeform 173">
              <a:extLst>
                <a:ext uri="{FF2B5EF4-FFF2-40B4-BE49-F238E27FC236}">
                  <a16:creationId xmlns:a16="http://schemas.microsoft.com/office/drawing/2014/main" id="{876FD504-4B3F-44B6-A421-2DC612B1A04D}"/>
                </a:ext>
              </a:extLst>
            </p:cNvPr>
            <p:cNvSpPr>
              <a:spLocks noChangeArrowheads="1"/>
            </p:cNvSpPr>
            <p:nvPr/>
          </p:nvSpPr>
          <p:spPr bwMode="auto">
            <a:xfrm>
              <a:off x="4292321" y="5861050"/>
              <a:ext cx="288906" cy="247650"/>
            </a:xfrm>
            <a:custGeom>
              <a:avLst/>
              <a:gdLst>
                <a:gd name="T0" fmla="*/ 306 w 803"/>
                <a:gd name="T1" fmla="*/ 672 h 689"/>
                <a:gd name="T2" fmla="*/ 306 w 803"/>
                <a:gd name="T3" fmla="*/ 672 h 689"/>
                <a:gd name="T4" fmla="*/ 344 w 803"/>
                <a:gd name="T5" fmla="*/ 657 h 689"/>
                <a:gd name="T6" fmla="*/ 336 w 803"/>
                <a:gd name="T7" fmla="*/ 619 h 689"/>
                <a:gd name="T8" fmla="*/ 367 w 803"/>
                <a:gd name="T9" fmla="*/ 611 h 689"/>
                <a:gd name="T10" fmla="*/ 413 w 803"/>
                <a:gd name="T11" fmla="*/ 634 h 689"/>
                <a:gd name="T12" fmla="*/ 443 w 803"/>
                <a:gd name="T13" fmla="*/ 596 h 689"/>
                <a:gd name="T14" fmla="*/ 565 w 803"/>
                <a:gd name="T15" fmla="*/ 565 h 689"/>
                <a:gd name="T16" fmla="*/ 558 w 803"/>
                <a:gd name="T17" fmla="*/ 550 h 689"/>
                <a:gd name="T18" fmla="*/ 642 w 803"/>
                <a:gd name="T19" fmla="*/ 527 h 689"/>
                <a:gd name="T20" fmla="*/ 718 w 803"/>
                <a:gd name="T21" fmla="*/ 573 h 689"/>
                <a:gd name="T22" fmla="*/ 718 w 803"/>
                <a:gd name="T23" fmla="*/ 573 h 689"/>
                <a:gd name="T24" fmla="*/ 772 w 803"/>
                <a:gd name="T25" fmla="*/ 558 h 689"/>
                <a:gd name="T26" fmla="*/ 756 w 803"/>
                <a:gd name="T27" fmla="*/ 512 h 689"/>
                <a:gd name="T28" fmla="*/ 802 w 803"/>
                <a:gd name="T29" fmla="*/ 436 h 689"/>
                <a:gd name="T30" fmla="*/ 802 w 803"/>
                <a:gd name="T31" fmla="*/ 436 h 689"/>
                <a:gd name="T32" fmla="*/ 787 w 803"/>
                <a:gd name="T33" fmla="*/ 413 h 689"/>
                <a:gd name="T34" fmla="*/ 695 w 803"/>
                <a:gd name="T35" fmla="*/ 405 h 689"/>
                <a:gd name="T36" fmla="*/ 672 w 803"/>
                <a:gd name="T37" fmla="*/ 352 h 689"/>
                <a:gd name="T38" fmla="*/ 718 w 803"/>
                <a:gd name="T39" fmla="*/ 260 h 689"/>
                <a:gd name="T40" fmla="*/ 665 w 803"/>
                <a:gd name="T41" fmla="*/ 153 h 689"/>
                <a:gd name="T42" fmla="*/ 649 w 803"/>
                <a:gd name="T43" fmla="*/ 99 h 689"/>
                <a:gd name="T44" fmla="*/ 627 w 803"/>
                <a:gd name="T45" fmla="*/ 61 h 689"/>
                <a:gd name="T46" fmla="*/ 627 w 803"/>
                <a:gd name="T47" fmla="*/ 61 h 689"/>
                <a:gd name="T48" fmla="*/ 604 w 803"/>
                <a:gd name="T49" fmla="*/ 16 h 689"/>
                <a:gd name="T50" fmla="*/ 558 w 803"/>
                <a:gd name="T51" fmla="*/ 8 h 689"/>
                <a:gd name="T52" fmla="*/ 489 w 803"/>
                <a:gd name="T53" fmla="*/ 23 h 689"/>
                <a:gd name="T54" fmla="*/ 428 w 803"/>
                <a:gd name="T55" fmla="*/ 69 h 689"/>
                <a:gd name="T56" fmla="*/ 367 w 803"/>
                <a:gd name="T57" fmla="*/ 54 h 689"/>
                <a:gd name="T58" fmla="*/ 375 w 803"/>
                <a:gd name="T59" fmla="*/ 69 h 689"/>
                <a:gd name="T60" fmla="*/ 298 w 803"/>
                <a:gd name="T61" fmla="*/ 69 h 689"/>
                <a:gd name="T62" fmla="*/ 237 w 803"/>
                <a:gd name="T63" fmla="*/ 46 h 689"/>
                <a:gd name="T64" fmla="*/ 191 w 803"/>
                <a:gd name="T65" fmla="*/ 99 h 689"/>
                <a:gd name="T66" fmla="*/ 130 w 803"/>
                <a:gd name="T67" fmla="*/ 92 h 689"/>
                <a:gd name="T68" fmla="*/ 31 w 803"/>
                <a:gd name="T69" fmla="*/ 92 h 689"/>
                <a:gd name="T70" fmla="*/ 31 w 803"/>
                <a:gd name="T71" fmla="*/ 92 h 689"/>
                <a:gd name="T72" fmla="*/ 46 w 803"/>
                <a:gd name="T73" fmla="*/ 153 h 689"/>
                <a:gd name="T74" fmla="*/ 38 w 803"/>
                <a:gd name="T75" fmla="*/ 206 h 689"/>
                <a:gd name="T76" fmla="*/ 0 w 803"/>
                <a:gd name="T77" fmla="*/ 283 h 689"/>
                <a:gd name="T78" fmla="*/ 0 w 803"/>
                <a:gd name="T79" fmla="*/ 283 h 689"/>
                <a:gd name="T80" fmla="*/ 38 w 803"/>
                <a:gd name="T81" fmla="*/ 359 h 689"/>
                <a:gd name="T82" fmla="*/ 145 w 803"/>
                <a:gd name="T83" fmla="*/ 458 h 689"/>
                <a:gd name="T84" fmla="*/ 115 w 803"/>
                <a:gd name="T85" fmla="*/ 688 h 689"/>
                <a:gd name="T86" fmla="*/ 115 w 803"/>
                <a:gd name="T87" fmla="*/ 688 h 689"/>
                <a:gd name="T88" fmla="*/ 275 w 803"/>
                <a:gd name="T89" fmla="*/ 627 h 689"/>
                <a:gd name="T90" fmla="*/ 306 w 803"/>
                <a:gd name="T91" fmla="*/ 672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3" h="689">
                  <a:moveTo>
                    <a:pt x="306" y="672"/>
                  </a:moveTo>
                  <a:lnTo>
                    <a:pt x="306" y="672"/>
                  </a:lnTo>
                  <a:cubicBezTo>
                    <a:pt x="321" y="665"/>
                    <a:pt x="336" y="665"/>
                    <a:pt x="344" y="657"/>
                  </a:cubicBezTo>
                  <a:cubicBezTo>
                    <a:pt x="352" y="642"/>
                    <a:pt x="329" y="627"/>
                    <a:pt x="336" y="619"/>
                  </a:cubicBezTo>
                  <a:cubicBezTo>
                    <a:pt x="336" y="611"/>
                    <a:pt x="359" y="611"/>
                    <a:pt x="367" y="611"/>
                  </a:cubicBezTo>
                  <a:cubicBezTo>
                    <a:pt x="382" y="611"/>
                    <a:pt x="397" y="634"/>
                    <a:pt x="413" y="634"/>
                  </a:cubicBezTo>
                  <a:cubicBezTo>
                    <a:pt x="428" y="627"/>
                    <a:pt x="428" y="604"/>
                    <a:pt x="443" y="596"/>
                  </a:cubicBezTo>
                  <a:cubicBezTo>
                    <a:pt x="481" y="581"/>
                    <a:pt x="527" y="588"/>
                    <a:pt x="565" y="565"/>
                  </a:cubicBezTo>
                  <a:cubicBezTo>
                    <a:pt x="573" y="565"/>
                    <a:pt x="550" y="550"/>
                    <a:pt x="558" y="550"/>
                  </a:cubicBezTo>
                  <a:cubicBezTo>
                    <a:pt x="588" y="535"/>
                    <a:pt x="611" y="527"/>
                    <a:pt x="642" y="527"/>
                  </a:cubicBezTo>
                  <a:cubicBezTo>
                    <a:pt x="672" y="535"/>
                    <a:pt x="688" y="558"/>
                    <a:pt x="718" y="573"/>
                  </a:cubicBezTo>
                  <a:lnTo>
                    <a:pt x="718" y="573"/>
                  </a:lnTo>
                  <a:cubicBezTo>
                    <a:pt x="733" y="573"/>
                    <a:pt x="756" y="573"/>
                    <a:pt x="772" y="558"/>
                  </a:cubicBezTo>
                  <a:cubicBezTo>
                    <a:pt x="779" y="543"/>
                    <a:pt x="756" y="527"/>
                    <a:pt x="756" y="512"/>
                  </a:cubicBezTo>
                  <a:cubicBezTo>
                    <a:pt x="764" y="481"/>
                    <a:pt x="787" y="458"/>
                    <a:pt x="802" y="436"/>
                  </a:cubicBezTo>
                  <a:lnTo>
                    <a:pt x="802" y="436"/>
                  </a:lnTo>
                  <a:cubicBezTo>
                    <a:pt x="794" y="428"/>
                    <a:pt x="794" y="420"/>
                    <a:pt x="787" y="413"/>
                  </a:cubicBezTo>
                  <a:cubicBezTo>
                    <a:pt x="756" y="405"/>
                    <a:pt x="718" y="428"/>
                    <a:pt x="695" y="405"/>
                  </a:cubicBezTo>
                  <a:cubicBezTo>
                    <a:pt x="672" y="397"/>
                    <a:pt x="672" y="367"/>
                    <a:pt x="672" y="352"/>
                  </a:cubicBezTo>
                  <a:cubicBezTo>
                    <a:pt x="680" y="321"/>
                    <a:pt x="726" y="298"/>
                    <a:pt x="718" y="260"/>
                  </a:cubicBezTo>
                  <a:cubicBezTo>
                    <a:pt x="718" y="222"/>
                    <a:pt x="680" y="191"/>
                    <a:pt x="665" y="153"/>
                  </a:cubicBezTo>
                  <a:cubicBezTo>
                    <a:pt x="657" y="138"/>
                    <a:pt x="657" y="115"/>
                    <a:pt x="649" y="99"/>
                  </a:cubicBezTo>
                  <a:cubicBezTo>
                    <a:pt x="642" y="84"/>
                    <a:pt x="634" y="77"/>
                    <a:pt x="627" y="61"/>
                  </a:cubicBezTo>
                  <a:lnTo>
                    <a:pt x="627" y="61"/>
                  </a:lnTo>
                  <a:cubicBezTo>
                    <a:pt x="619" y="46"/>
                    <a:pt x="619" y="23"/>
                    <a:pt x="604" y="16"/>
                  </a:cubicBezTo>
                  <a:cubicBezTo>
                    <a:pt x="588" y="0"/>
                    <a:pt x="573" y="8"/>
                    <a:pt x="558" y="8"/>
                  </a:cubicBezTo>
                  <a:cubicBezTo>
                    <a:pt x="535" y="16"/>
                    <a:pt x="512" y="16"/>
                    <a:pt x="489" y="23"/>
                  </a:cubicBezTo>
                  <a:lnTo>
                    <a:pt x="428" y="69"/>
                  </a:lnTo>
                  <a:cubicBezTo>
                    <a:pt x="420" y="69"/>
                    <a:pt x="367" y="54"/>
                    <a:pt x="367" y="54"/>
                  </a:cubicBezTo>
                  <a:cubicBezTo>
                    <a:pt x="367" y="61"/>
                    <a:pt x="382" y="69"/>
                    <a:pt x="375" y="69"/>
                  </a:cubicBezTo>
                  <a:cubicBezTo>
                    <a:pt x="352" y="77"/>
                    <a:pt x="329" y="69"/>
                    <a:pt x="298" y="69"/>
                  </a:cubicBezTo>
                  <a:cubicBezTo>
                    <a:pt x="283" y="61"/>
                    <a:pt x="260" y="39"/>
                    <a:pt x="237" y="46"/>
                  </a:cubicBezTo>
                  <a:cubicBezTo>
                    <a:pt x="214" y="54"/>
                    <a:pt x="214" y="92"/>
                    <a:pt x="191" y="99"/>
                  </a:cubicBezTo>
                  <a:cubicBezTo>
                    <a:pt x="168" y="107"/>
                    <a:pt x="153" y="92"/>
                    <a:pt x="130" y="92"/>
                  </a:cubicBezTo>
                  <a:cubicBezTo>
                    <a:pt x="100" y="84"/>
                    <a:pt x="61" y="92"/>
                    <a:pt x="31" y="92"/>
                  </a:cubicBezTo>
                  <a:lnTo>
                    <a:pt x="31" y="92"/>
                  </a:lnTo>
                  <a:cubicBezTo>
                    <a:pt x="38" y="115"/>
                    <a:pt x="46" y="138"/>
                    <a:pt x="46" y="153"/>
                  </a:cubicBezTo>
                  <a:cubicBezTo>
                    <a:pt x="46" y="168"/>
                    <a:pt x="38" y="191"/>
                    <a:pt x="38" y="206"/>
                  </a:cubicBezTo>
                  <a:cubicBezTo>
                    <a:pt x="23" y="229"/>
                    <a:pt x="15" y="260"/>
                    <a:pt x="0" y="283"/>
                  </a:cubicBezTo>
                  <a:lnTo>
                    <a:pt x="0" y="283"/>
                  </a:lnTo>
                  <a:cubicBezTo>
                    <a:pt x="15" y="306"/>
                    <a:pt x="23" y="336"/>
                    <a:pt x="38" y="359"/>
                  </a:cubicBezTo>
                  <a:cubicBezTo>
                    <a:pt x="69" y="397"/>
                    <a:pt x="130" y="413"/>
                    <a:pt x="145" y="458"/>
                  </a:cubicBezTo>
                  <a:cubicBezTo>
                    <a:pt x="161" y="535"/>
                    <a:pt x="122" y="611"/>
                    <a:pt x="115" y="688"/>
                  </a:cubicBezTo>
                  <a:lnTo>
                    <a:pt x="115" y="688"/>
                  </a:lnTo>
                  <a:cubicBezTo>
                    <a:pt x="168" y="665"/>
                    <a:pt x="222" y="627"/>
                    <a:pt x="275" y="627"/>
                  </a:cubicBezTo>
                  <a:cubicBezTo>
                    <a:pt x="290" y="619"/>
                    <a:pt x="290" y="657"/>
                    <a:pt x="306" y="672"/>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86" name="Freeform 174">
              <a:extLst>
                <a:ext uri="{FF2B5EF4-FFF2-40B4-BE49-F238E27FC236}">
                  <a16:creationId xmlns:a16="http://schemas.microsoft.com/office/drawing/2014/main" id="{18AAD933-EFBE-43B0-B22A-AD6557203580}"/>
                </a:ext>
              </a:extLst>
            </p:cNvPr>
            <p:cNvSpPr>
              <a:spLocks noChangeArrowheads="1"/>
            </p:cNvSpPr>
            <p:nvPr/>
          </p:nvSpPr>
          <p:spPr bwMode="auto">
            <a:xfrm>
              <a:off x="4517731" y="5875339"/>
              <a:ext cx="130167" cy="153987"/>
            </a:xfrm>
            <a:custGeom>
              <a:avLst/>
              <a:gdLst>
                <a:gd name="T0" fmla="*/ 297 w 360"/>
                <a:gd name="T1" fmla="*/ 427 h 428"/>
                <a:gd name="T2" fmla="*/ 297 w 360"/>
                <a:gd name="T3" fmla="*/ 427 h 428"/>
                <a:gd name="T4" fmla="*/ 236 w 360"/>
                <a:gd name="T5" fmla="*/ 374 h 428"/>
                <a:gd name="T6" fmla="*/ 236 w 360"/>
                <a:gd name="T7" fmla="*/ 412 h 428"/>
                <a:gd name="T8" fmla="*/ 213 w 360"/>
                <a:gd name="T9" fmla="*/ 427 h 428"/>
                <a:gd name="T10" fmla="*/ 175 w 360"/>
                <a:gd name="T11" fmla="*/ 397 h 428"/>
                <a:gd name="T12" fmla="*/ 175 w 360"/>
                <a:gd name="T13" fmla="*/ 397 h 428"/>
                <a:gd name="T14" fmla="*/ 160 w 360"/>
                <a:gd name="T15" fmla="*/ 374 h 428"/>
                <a:gd name="T16" fmla="*/ 68 w 360"/>
                <a:gd name="T17" fmla="*/ 366 h 428"/>
                <a:gd name="T18" fmla="*/ 45 w 360"/>
                <a:gd name="T19" fmla="*/ 313 h 428"/>
                <a:gd name="T20" fmla="*/ 91 w 360"/>
                <a:gd name="T21" fmla="*/ 221 h 428"/>
                <a:gd name="T22" fmla="*/ 38 w 360"/>
                <a:gd name="T23" fmla="*/ 114 h 428"/>
                <a:gd name="T24" fmla="*/ 22 w 360"/>
                <a:gd name="T25" fmla="*/ 60 h 428"/>
                <a:gd name="T26" fmla="*/ 0 w 360"/>
                <a:gd name="T27" fmla="*/ 22 h 428"/>
                <a:gd name="T28" fmla="*/ 0 w 360"/>
                <a:gd name="T29" fmla="*/ 22 h 428"/>
                <a:gd name="T30" fmla="*/ 61 w 360"/>
                <a:gd name="T31" fmla="*/ 15 h 428"/>
                <a:gd name="T32" fmla="*/ 76 w 360"/>
                <a:gd name="T33" fmla="*/ 22 h 428"/>
                <a:gd name="T34" fmla="*/ 91 w 360"/>
                <a:gd name="T35" fmla="*/ 7 h 428"/>
                <a:gd name="T36" fmla="*/ 137 w 360"/>
                <a:gd name="T37" fmla="*/ 0 h 428"/>
                <a:gd name="T38" fmla="*/ 137 w 360"/>
                <a:gd name="T39" fmla="*/ 0 h 428"/>
                <a:gd name="T40" fmla="*/ 145 w 360"/>
                <a:gd name="T41" fmla="*/ 38 h 428"/>
                <a:gd name="T42" fmla="*/ 175 w 360"/>
                <a:gd name="T43" fmla="*/ 68 h 428"/>
                <a:gd name="T44" fmla="*/ 198 w 360"/>
                <a:gd name="T45" fmla="*/ 45 h 428"/>
                <a:gd name="T46" fmla="*/ 206 w 360"/>
                <a:gd name="T47" fmla="*/ 76 h 428"/>
                <a:gd name="T48" fmla="*/ 236 w 360"/>
                <a:gd name="T49" fmla="*/ 53 h 428"/>
                <a:gd name="T50" fmla="*/ 259 w 360"/>
                <a:gd name="T51" fmla="*/ 68 h 428"/>
                <a:gd name="T52" fmla="*/ 297 w 360"/>
                <a:gd name="T53" fmla="*/ 53 h 428"/>
                <a:gd name="T54" fmla="*/ 336 w 360"/>
                <a:gd name="T55" fmla="*/ 76 h 428"/>
                <a:gd name="T56" fmla="*/ 336 w 360"/>
                <a:gd name="T57" fmla="*/ 76 h 428"/>
                <a:gd name="T58" fmla="*/ 305 w 360"/>
                <a:gd name="T59" fmla="*/ 99 h 428"/>
                <a:gd name="T60" fmla="*/ 305 w 360"/>
                <a:gd name="T61" fmla="*/ 122 h 428"/>
                <a:gd name="T62" fmla="*/ 320 w 360"/>
                <a:gd name="T63" fmla="*/ 144 h 428"/>
                <a:gd name="T64" fmla="*/ 297 w 360"/>
                <a:gd name="T65" fmla="*/ 229 h 428"/>
                <a:gd name="T66" fmla="*/ 320 w 360"/>
                <a:gd name="T67" fmla="*/ 244 h 428"/>
                <a:gd name="T68" fmla="*/ 359 w 360"/>
                <a:gd name="T69" fmla="*/ 320 h 428"/>
                <a:gd name="T70" fmla="*/ 359 w 360"/>
                <a:gd name="T71" fmla="*/ 320 h 428"/>
                <a:gd name="T72" fmla="*/ 297 w 360"/>
                <a:gd name="T73" fmla="*/ 427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0" h="428">
                  <a:moveTo>
                    <a:pt x="297" y="427"/>
                  </a:moveTo>
                  <a:lnTo>
                    <a:pt x="297" y="427"/>
                  </a:lnTo>
                  <a:cubicBezTo>
                    <a:pt x="274" y="404"/>
                    <a:pt x="267" y="381"/>
                    <a:pt x="236" y="374"/>
                  </a:cubicBezTo>
                  <a:cubicBezTo>
                    <a:pt x="229" y="366"/>
                    <a:pt x="244" y="397"/>
                    <a:pt x="236" y="412"/>
                  </a:cubicBezTo>
                  <a:cubicBezTo>
                    <a:pt x="229" y="419"/>
                    <a:pt x="221" y="427"/>
                    <a:pt x="213" y="427"/>
                  </a:cubicBezTo>
                  <a:cubicBezTo>
                    <a:pt x="198" y="419"/>
                    <a:pt x="190" y="404"/>
                    <a:pt x="175" y="397"/>
                  </a:cubicBezTo>
                  <a:lnTo>
                    <a:pt x="175" y="397"/>
                  </a:lnTo>
                  <a:cubicBezTo>
                    <a:pt x="167" y="389"/>
                    <a:pt x="167" y="381"/>
                    <a:pt x="160" y="374"/>
                  </a:cubicBezTo>
                  <a:cubicBezTo>
                    <a:pt x="129" y="366"/>
                    <a:pt x="91" y="389"/>
                    <a:pt x="68" y="366"/>
                  </a:cubicBezTo>
                  <a:cubicBezTo>
                    <a:pt x="45" y="358"/>
                    <a:pt x="45" y="328"/>
                    <a:pt x="45" y="313"/>
                  </a:cubicBezTo>
                  <a:cubicBezTo>
                    <a:pt x="53" y="282"/>
                    <a:pt x="99" y="259"/>
                    <a:pt x="91" y="221"/>
                  </a:cubicBezTo>
                  <a:cubicBezTo>
                    <a:pt x="91" y="183"/>
                    <a:pt x="53" y="152"/>
                    <a:pt x="38" y="114"/>
                  </a:cubicBezTo>
                  <a:cubicBezTo>
                    <a:pt x="30" y="99"/>
                    <a:pt x="30" y="76"/>
                    <a:pt x="22" y="60"/>
                  </a:cubicBezTo>
                  <a:cubicBezTo>
                    <a:pt x="15" y="45"/>
                    <a:pt x="7" y="38"/>
                    <a:pt x="0" y="22"/>
                  </a:cubicBezTo>
                  <a:lnTo>
                    <a:pt x="0" y="22"/>
                  </a:lnTo>
                  <a:cubicBezTo>
                    <a:pt x="22" y="15"/>
                    <a:pt x="38" y="7"/>
                    <a:pt x="61" y="15"/>
                  </a:cubicBezTo>
                  <a:cubicBezTo>
                    <a:pt x="68" y="15"/>
                    <a:pt x="68" y="30"/>
                    <a:pt x="76" y="22"/>
                  </a:cubicBezTo>
                  <a:cubicBezTo>
                    <a:pt x="84" y="22"/>
                    <a:pt x="84" y="7"/>
                    <a:pt x="91" y="7"/>
                  </a:cubicBezTo>
                  <a:cubicBezTo>
                    <a:pt x="106" y="0"/>
                    <a:pt x="122" y="0"/>
                    <a:pt x="137" y="0"/>
                  </a:cubicBezTo>
                  <a:lnTo>
                    <a:pt x="137" y="0"/>
                  </a:lnTo>
                  <a:cubicBezTo>
                    <a:pt x="137" y="7"/>
                    <a:pt x="137" y="22"/>
                    <a:pt x="145" y="38"/>
                  </a:cubicBezTo>
                  <a:cubicBezTo>
                    <a:pt x="152" y="53"/>
                    <a:pt x="160" y="68"/>
                    <a:pt x="175" y="68"/>
                  </a:cubicBezTo>
                  <a:cubicBezTo>
                    <a:pt x="183" y="68"/>
                    <a:pt x="190" y="53"/>
                    <a:pt x="198" y="45"/>
                  </a:cubicBezTo>
                  <a:cubicBezTo>
                    <a:pt x="198" y="45"/>
                    <a:pt x="198" y="76"/>
                    <a:pt x="206" y="76"/>
                  </a:cubicBezTo>
                  <a:cubicBezTo>
                    <a:pt x="206" y="68"/>
                    <a:pt x="236" y="53"/>
                    <a:pt x="236" y="53"/>
                  </a:cubicBezTo>
                  <a:cubicBezTo>
                    <a:pt x="244" y="60"/>
                    <a:pt x="252" y="68"/>
                    <a:pt x="259" y="68"/>
                  </a:cubicBezTo>
                  <a:cubicBezTo>
                    <a:pt x="274" y="68"/>
                    <a:pt x="290" y="45"/>
                    <a:pt x="297" y="53"/>
                  </a:cubicBezTo>
                  <a:cubicBezTo>
                    <a:pt x="313" y="53"/>
                    <a:pt x="320" y="68"/>
                    <a:pt x="336" y="76"/>
                  </a:cubicBezTo>
                  <a:lnTo>
                    <a:pt x="336" y="76"/>
                  </a:lnTo>
                  <a:cubicBezTo>
                    <a:pt x="320" y="83"/>
                    <a:pt x="313" y="91"/>
                    <a:pt x="305" y="99"/>
                  </a:cubicBezTo>
                  <a:cubicBezTo>
                    <a:pt x="297" y="106"/>
                    <a:pt x="305" y="114"/>
                    <a:pt x="305" y="122"/>
                  </a:cubicBezTo>
                  <a:cubicBezTo>
                    <a:pt x="305" y="129"/>
                    <a:pt x="320" y="137"/>
                    <a:pt x="320" y="144"/>
                  </a:cubicBezTo>
                  <a:cubicBezTo>
                    <a:pt x="313" y="175"/>
                    <a:pt x="297" y="198"/>
                    <a:pt x="297" y="229"/>
                  </a:cubicBezTo>
                  <a:cubicBezTo>
                    <a:pt x="297" y="236"/>
                    <a:pt x="320" y="236"/>
                    <a:pt x="320" y="244"/>
                  </a:cubicBezTo>
                  <a:cubicBezTo>
                    <a:pt x="336" y="267"/>
                    <a:pt x="343" y="297"/>
                    <a:pt x="359" y="320"/>
                  </a:cubicBezTo>
                  <a:lnTo>
                    <a:pt x="359" y="320"/>
                  </a:lnTo>
                  <a:cubicBezTo>
                    <a:pt x="328" y="351"/>
                    <a:pt x="305" y="381"/>
                    <a:pt x="297" y="427"/>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87" name="Freeform 175">
              <a:extLst>
                <a:ext uri="{FF2B5EF4-FFF2-40B4-BE49-F238E27FC236}">
                  <a16:creationId xmlns:a16="http://schemas.microsoft.com/office/drawing/2014/main" id="{0FEAA919-3D42-4EF0-B268-E344D4C67018}"/>
                </a:ext>
              </a:extLst>
            </p:cNvPr>
            <p:cNvSpPr>
              <a:spLocks noChangeArrowheads="1"/>
            </p:cNvSpPr>
            <p:nvPr/>
          </p:nvSpPr>
          <p:spPr bwMode="auto">
            <a:xfrm>
              <a:off x="3998653" y="5929314"/>
              <a:ext cx="352402" cy="206375"/>
            </a:xfrm>
            <a:custGeom>
              <a:avLst/>
              <a:gdLst>
                <a:gd name="T0" fmla="*/ 817 w 979"/>
                <a:gd name="T1" fmla="*/ 92 h 574"/>
                <a:gd name="T2" fmla="*/ 817 w 979"/>
                <a:gd name="T3" fmla="*/ 92 h 574"/>
                <a:gd name="T4" fmla="*/ 855 w 979"/>
                <a:gd name="T5" fmla="*/ 168 h 574"/>
                <a:gd name="T6" fmla="*/ 962 w 979"/>
                <a:gd name="T7" fmla="*/ 267 h 574"/>
                <a:gd name="T8" fmla="*/ 932 w 979"/>
                <a:gd name="T9" fmla="*/ 497 h 574"/>
                <a:gd name="T10" fmla="*/ 932 w 979"/>
                <a:gd name="T11" fmla="*/ 497 h 574"/>
                <a:gd name="T12" fmla="*/ 748 w 979"/>
                <a:gd name="T13" fmla="*/ 573 h 574"/>
                <a:gd name="T14" fmla="*/ 748 w 979"/>
                <a:gd name="T15" fmla="*/ 573 h 574"/>
                <a:gd name="T16" fmla="*/ 642 w 979"/>
                <a:gd name="T17" fmla="*/ 504 h 574"/>
                <a:gd name="T18" fmla="*/ 603 w 979"/>
                <a:gd name="T19" fmla="*/ 489 h 574"/>
                <a:gd name="T20" fmla="*/ 596 w 979"/>
                <a:gd name="T21" fmla="*/ 512 h 574"/>
                <a:gd name="T22" fmla="*/ 550 w 979"/>
                <a:gd name="T23" fmla="*/ 512 h 574"/>
                <a:gd name="T24" fmla="*/ 512 w 979"/>
                <a:gd name="T25" fmla="*/ 497 h 574"/>
                <a:gd name="T26" fmla="*/ 481 w 979"/>
                <a:gd name="T27" fmla="*/ 542 h 574"/>
                <a:gd name="T28" fmla="*/ 443 w 979"/>
                <a:gd name="T29" fmla="*/ 481 h 574"/>
                <a:gd name="T30" fmla="*/ 374 w 979"/>
                <a:gd name="T31" fmla="*/ 497 h 574"/>
                <a:gd name="T32" fmla="*/ 344 w 979"/>
                <a:gd name="T33" fmla="*/ 489 h 574"/>
                <a:gd name="T34" fmla="*/ 313 w 979"/>
                <a:gd name="T35" fmla="*/ 466 h 574"/>
                <a:gd name="T36" fmla="*/ 237 w 979"/>
                <a:gd name="T37" fmla="*/ 489 h 574"/>
                <a:gd name="T38" fmla="*/ 175 w 979"/>
                <a:gd name="T39" fmla="*/ 497 h 574"/>
                <a:gd name="T40" fmla="*/ 107 w 979"/>
                <a:gd name="T41" fmla="*/ 481 h 574"/>
                <a:gd name="T42" fmla="*/ 76 w 979"/>
                <a:gd name="T43" fmla="*/ 466 h 574"/>
                <a:gd name="T44" fmla="*/ 76 w 979"/>
                <a:gd name="T45" fmla="*/ 466 h 574"/>
                <a:gd name="T46" fmla="*/ 99 w 979"/>
                <a:gd name="T47" fmla="*/ 390 h 574"/>
                <a:gd name="T48" fmla="*/ 38 w 979"/>
                <a:gd name="T49" fmla="*/ 275 h 574"/>
                <a:gd name="T50" fmla="*/ 69 w 979"/>
                <a:gd name="T51" fmla="*/ 237 h 574"/>
                <a:gd name="T52" fmla="*/ 23 w 979"/>
                <a:gd name="T53" fmla="*/ 191 h 574"/>
                <a:gd name="T54" fmla="*/ 31 w 979"/>
                <a:gd name="T55" fmla="*/ 122 h 574"/>
                <a:gd name="T56" fmla="*/ 15 w 979"/>
                <a:gd name="T57" fmla="*/ 46 h 574"/>
                <a:gd name="T58" fmla="*/ 69 w 979"/>
                <a:gd name="T59" fmla="*/ 15 h 574"/>
                <a:gd name="T60" fmla="*/ 69 w 979"/>
                <a:gd name="T61" fmla="*/ 15 h 574"/>
                <a:gd name="T62" fmla="*/ 145 w 979"/>
                <a:gd name="T63" fmla="*/ 54 h 574"/>
                <a:gd name="T64" fmla="*/ 214 w 979"/>
                <a:gd name="T65" fmla="*/ 61 h 574"/>
                <a:gd name="T66" fmla="*/ 306 w 979"/>
                <a:gd name="T67" fmla="*/ 8 h 574"/>
                <a:gd name="T68" fmla="*/ 374 w 979"/>
                <a:gd name="T69" fmla="*/ 46 h 574"/>
                <a:gd name="T70" fmla="*/ 382 w 979"/>
                <a:gd name="T71" fmla="*/ 8 h 574"/>
                <a:gd name="T72" fmla="*/ 405 w 979"/>
                <a:gd name="T73" fmla="*/ 8 h 574"/>
                <a:gd name="T74" fmla="*/ 466 w 979"/>
                <a:gd name="T75" fmla="*/ 107 h 574"/>
                <a:gd name="T76" fmla="*/ 527 w 979"/>
                <a:gd name="T77" fmla="*/ 145 h 574"/>
                <a:gd name="T78" fmla="*/ 588 w 979"/>
                <a:gd name="T79" fmla="*/ 115 h 574"/>
                <a:gd name="T80" fmla="*/ 664 w 979"/>
                <a:gd name="T81" fmla="*/ 77 h 574"/>
                <a:gd name="T82" fmla="*/ 710 w 979"/>
                <a:gd name="T83" fmla="*/ 92 h 574"/>
                <a:gd name="T84" fmla="*/ 733 w 979"/>
                <a:gd name="T85" fmla="*/ 77 h 574"/>
                <a:gd name="T86" fmla="*/ 817 w 979"/>
                <a:gd name="T87" fmla="*/ 92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79" h="574">
                  <a:moveTo>
                    <a:pt x="817" y="92"/>
                  </a:moveTo>
                  <a:lnTo>
                    <a:pt x="817" y="92"/>
                  </a:lnTo>
                  <a:cubicBezTo>
                    <a:pt x="832" y="115"/>
                    <a:pt x="840" y="145"/>
                    <a:pt x="855" y="168"/>
                  </a:cubicBezTo>
                  <a:cubicBezTo>
                    <a:pt x="886" y="206"/>
                    <a:pt x="947" y="222"/>
                    <a:pt x="962" y="267"/>
                  </a:cubicBezTo>
                  <a:cubicBezTo>
                    <a:pt x="978" y="344"/>
                    <a:pt x="939" y="420"/>
                    <a:pt x="932" y="497"/>
                  </a:cubicBezTo>
                  <a:lnTo>
                    <a:pt x="932" y="497"/>
                  </a:lnTo>
                  <a:cubicBezTo>
                    <a:pt x="748" y="573"/>
                    <a:pt x="748" y="573"/>
                    <a:pt x="748" y="573"/>
                  </a:cubicBezTo>
                  <a:lnTo>
                    <a:pt x="748" y="573"/>
                  </a:lnTo>
                  <a:cubicBezTo>
                    <a:pt x="718" y="550"/>
                    <a:pt x="680" y="520"/>
                    <a:pt x="642" y="504"/>
                  </a:cubicBezTo>
                  <a:cubicBezTo>
                    <a:pt x="626" y="497"/>
                    <a:pt x="611" y="489"/>
                    <a:pt x="603" y="489"/>
                  </a:cubicBezTo>
                  <a:cubicBezTo>
                    <a:pt x="596" y="497"/>
                    <a:pt x="603" y="504"/>
                    <a:pt x="596" y="512"/>
                  </a:cubicBezTo>
                  <a:cubicBezTo>
                    <a:pt x="580" y="512"/>
                    <a:pt x="565" y="512"/>
                    <a:pt x="550" y="512"/>
                  </a:cubicBezTo>
                  <a:cubicBezTo>
                    <a:pt x="535" y="512"/>
                    <a:pt x="527" y="489"/>
                    <a:pt x="512" y="497"/>
                  </a:cubicBezTo>
                  <a:cubicBezTo>
                    <a:pt x="496" y="504"/>
                    <a:pt x="504" y="542"/>
                    <a:pt x="481" y="542"/>
                  </a:cubicBezTo>
                  <a:cubicBezTo>
                    <a:pt x="458" y="535"/>
                    <a:pt x="466" y="489"/>
                    <a:pt x="443" y="481"/>
                  </a:cubicBezTo>
                  <a:cubicBezTo>
                    <a:pt x="420" y="474"/>
                    <a:pt x="397" y="497"/>
                    <a:pt x="374" y="497"/>
                  </a:cubicBezTo>
                  <a:cubicBezTo>
                    <a:pt x="367" y="497"/>
                    <a:pt x="351" y="497"/>
                    <a:pt x="344" y="489"/>
                  </a:cubicBezTo>
                  <a:cubicBezTo>
                    <a:pt x="328" y="481"/>
                    <a:pt x="328" y="466"/>
                    <a:pt x="313" y="466"/>
                  </a:cubicBezTo>
                  <a:cubicBezTo>
                    <a:pt x="290" y="466"/>
                    <a:pt x="260" y="481"/>
                    <a:pt x="237" y="489"/>
                  </a:cubicBezTo>
                  <a:cubicBezTo>
                    <a:pt x="214" y="497"/>
                    <a:pt x="198" y="504"/>
                    <a:pt x="175" y="497"/>
                  </a:cubicBezTo>
                  <a:cubicBezTo>
                    <a:pt x="153" y="497"/>
                    <a:pt x="130" y="489"/>
                    <a:pt x="107" y="481"/>
                  </a:cubicBezTo>
                  <a:cubicBezTo>
                    <a:pt x="99" y="481"/>
                    <a:pt x="92" y="474"/>
                    <a:pt x="76" y="466"/>
                  </a:cubicBezTo>
                  <a:lnTo>
                    <a:pt x="76" y="466"/>
                  </a:lnTo>
                  <a:cubicBezTo>
                    <a:pt x="84" y="443"/>
                    <a:pt x="107" y="420"/>
                    <a:pt x="99" y="390"/>
                  </a:cubicBezTo>
                  <a:cubicBezTo>
                    <a:pt x="92" y="352"/>
                    <a:pt x="53" y="313"/>
                    <a:pt x="38" y="275"/>
                  </a:cubicBezTo>
                  <a:cubicBezTo>
                    <a:pt x="38" y="260"/>
                    <a:pt x="69" y="252"/>
                    <a:pt x="69" y="237"/>
                  </a:cubicBezTo>
                  <a:cubicBezTo>
                    <a:pt x="61" y="222"/>
                    <a:pt x="31" y="214"/>
                    <a:pt x="23" y="191"/>
                  </a:cubicBezTo>
                  <a:cubicBezTo>
                    <a:pt x="15" y="168"/>
                    <a:pt x="31" y="145"/>
                    <a:pt x="31" y="122"/>
                  </a:cubicBezTo>
                  <a:cubicBezTo>
                    <a:pt x="23" y="100"/>
                    <a:pt x="0" y="69"/>
                    <a:pt x="15" y="46"/>
                  </a:cubicBezTo>
                  <a:cubicBezTo>
                    <a:pt x="23" y="31"/>
                    <a:pt x="46" y="23"/>
                    <a:pt x="69" y="15"/>
                  </a:cubicBezTo>
                  <a:lnTo>
                    <a:pt x="69" y="15"/>
                  </a:lnTo>
                  <a:cubicBezTo>
                    <a:pt x="92" y="31"/>
                    <a:pt x="122" y="46"/>
                    <a:pt x="145" y="54"/>
                  </a:cubicBezTo>
                  <a:cubicBezTo>
                    <a:pt x="168" y="61"/>
                    <a:pt x="191" y="69"/>
                    <a:pt x="214" y="61"/>
                  </a:cubicBezTo>
                  <a:cubicBezTo>
                    <a:pt x="244" y="54"/>
                    <a:pt x="267" y="8"/>
                    <a:pt x="306" y="8"/>
                  </a:cubicBezTo>
                  <a:cubicBezTo>
                    <a:pt x="328" y="0"/>
                    <a:pt x="344" y="46"/>
                    <a:pt x="374" y="46"/>
                  </a:cubicBezTo>
                  <a:cubicBezTo>
                    <a:pt x="382" y="46"/>
                    <a:pt x="374" y="15"/>
                    <a:pt x="382" y="8"/>
                  </a:cubicBezTo>
                  <a:cubicBezTo>
                    <a:pt x="382" y="0"/>
                    <a:pt x="397" y="0"/>
                    <a:pt x="405" y="8"/>
                  </a:cubicBezTo>
                  <a:cubicBezTo>
                    <a:pt x="428" y="38"/>
                    <a:pt x="443" y="77"/>
                    <a:pt x="466" y="107"/>
                  </a:cubicBezTo>
                  <a:cubicBezTo>
                    <a:pt x="481" y="122"/>
                    <a:pt x="504" y="145"/>
                    <a:pt x="527" y="145"/>
                  </a:cubicBezTo>
                  <a:cubicBezTo>
                    <a:pt x="550" y="145"/>
                    <a:pt x="573" y="130"/>
                    <a:pt x="588" y="115"/>
                  </a:cubicBezTo>
                  <a:cubicBezTo>
                    <a:pt x="619" y="107"/>
                    <a:pt x="642" y="84"/>
                    <a:pt x="664" y="77"/>
                  </a:cubicBezTo>
                  <a:cubicBezTo>
                    <a:pt x="680" y="77"/>
                    <a:pt x="695" y="92"/>
                    <a:pt x="710" y="92"/>
                  </a:cubicBezTo>
                  <a:cubicBezTo>
                    <a:pt x="718" y="92"/>
                    <a:pt x="725" y="77"/>
                    <a:pt x="733" y="77"/>
                  </a:cubicBezTo>
                  <a:cubicBezTo>
                    <a:pt x="764" y="77"/>
                    <a:pt x="794" y="84"/>
                    <a:pt x="817" y="92"/>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88" name="Freeform 176">
              <a:extLst>
                <a:ext uri="{FF2B5EF4-FFF2-40B4-BE49-F238E27FC236}">
                  <a16:creationId xmlns:a16="http://schemas.microsoft.com/office/drawing/2014/main" id="{FAFB61A0-ACE3-4AE9-A97A-0F65BA290B92}"/>
                </a:ext>
              </a:extLst>
            </p:cNvPr>
            <p:cNvSpPr>
              <a:spLocks noChangeArrowheads="1"/>
            </p:cNvSpPr>
            <p:nvPr/>
          </p:nvSpPr>
          <p:spPr bwMode="auto">
            <a:xfrm>
              <a:off x="4022463" y="5729288"/>
              <a:ext cx="292081" cy="252412"/>
            </a:xfrm>
            <a:custGeom>
              <a:avLst/>
              <a:gdLst>
                <a:gd name="T0" fmla="*/ 0 w 810"/>
                <a:gd name="T1" fmla="*/ 572 h 703"/>
                <a:gd name="T2" fmla="*/ 0 w 810"/>
                <a:gd name="T3" fmla="*/ 572 h 703"/>
                <a:gd name="T4" fmla="*/ 76 w 810"/>
                <a:gd name="T5" fmla="*/ 611 h 703"/>
                <a:gd name="T6" fmla="*/ 145 w 810"/>
                <a:gd name="T7" fmla="*/ 618 h 703"/>
                <a:gd name="T8" fmla="*/ 237 w 810"/>
                <a:gd name="T9" fmla="*/ 565 h 703"/>
                <a:gd name="T10" fmla="*/ 305 w 810"/>
                <a:gd name="T11" fmla="*/ 603 h 703"/>
                <a:gd name="T12" fmla="*/ 313 w 810"/>
                <a:gd name="T13" fmla="*/ 565 h 703"/>
                <a:gd name="T14" fmla="*/ 336 w 810"/>
                <a:gd name="T15" fmla="*/ 565 h 703"/>
                <a:gd name="T16" fmla="*/ 397 w 810"/>
                <a:gd name="T17" fmla="*/ 664 h 703"/>
                <a:gd name="T18" fmla="*/ 458 w 810"/>
                <a:gd name="T19" fmla="*/ 702 h 703"/>
                <a:gd name="T20" fmla="*/ 519 w 810"/>
                <a:gd name="T21" fmla="*/ 672 h 703"/>
                <a:gd name="T22" fmla="*/ 595 w 810"/>
                <a:gd name="T23" fmla="*/ 634 h 703"/>
                <a:gd name="T24" fmla="*/ 641 w 810"/>
                <a:gd name="T25" fmla="*/ 649 h 703"/>
                <a:gd name="T26" fmla="*/ 664 w 810"/>
                <a:gd name="T27" fmla="*/ 634 h 703"/>
                <a:gd name="T28" fmla="*/ 748 w 810"/>
                <a:gd name="T29" fmla="*/ 649 h 703"/>
                <a:gd name="T30" fmla="*/ 748 w 810"/>
                <a:gd name="T31" fmla="*/ 649 h 703"/>
                <a:gd name="T32" fmla="*/ 786 w 810"/>
                <a:gd name="T33" fmla="*/ 572 h 703"/>
                <a:gd name="T34" fmla="*/ 794 w 810"/>
                <a:gd name="T35" fmla="*/ 519 h 703"/>
                <a:gd name="T36" fmla="*/ 779 w 810"/>
                <a:gd name="T37" fmla="*/ 458 h 703"/>
                <a:gd name="T38" fmla="*/ 779 w 810"/>
                <a:gd name="T39" fmla="*/ 458 h 703"/>
                <a:gd name="T40" fmla="*/ 794 w 810"/>
                <a:gd name="T41" fmla="*/ 374 h 703"/>
                <a:gd name="T42" fmla="*/ 809 w 810"/>
                <a:gd name="T43" fmla="*/ 343 h 703"/>
                <a:gd name="T44" fmla="*/ 779 w 810"/>
                <a:gd name="T45" fmla="*/ 236 h 703"/>
                <a:gd name="T46" fmla="*/ 740 w 810"/>
                <a:gd name="T47" fmla="*/ 168 h 703"/>
                <a:gd name="T48" fmla="*/ 740 w 810"/>
                <a:gd name="T49" fmla="*/ 84 h 703"/>
                <a:gd name="T50" fmla="*/ 740 w 810"/>
                <a:gd name="T51" fmla="*/ 84 h 703"/>
                <a:gd name="T52" fmla="*/ 687 w 810"/>
                <a:gd name="T53" fmla="*/ 0 h 703"/>
                <a:gd name="T54" fmla="*/ 687 w 810"/>
                <a:gd name="T55" fmla="*/ 0 h 703"/>
                <a:gd name="T56" fmla="*/ 656 w 810"/>
                <a:gd name="T57" fmla="*/ 39 h 703"/>
                <a:gd name="T58" fmla="*/ 595 w 810"/>
                <a:gd name="T59" fmla="*/ 46 h 703"/>
                <a:gd name="T60" fmla="*/ 557 w 810"/>
                <a:gd name="T61" fmla="*/ 31 h 703"/>
                <a:gd name="T62" fmla="*/ 527 w 810"/>
                <a:gd name="T63" fmla="*/ 39 h 703"/>
                <a:gd name="T64" fmla="*/ 504 w 810"/>
                <a:gd name="T65" fmla="*/ 77 h 703"/>
                <a:gd name="T66" fmla="*/ 458 w 810"/>
                <a:gd name="T67" fmla="*/ 91 h 703"/>
                <a:gd name="T68" fmla="*/ 420 w 810"/>
                <a:gd name="T69" fmla="*/ 54 h 703"/>
                <a:gd name="T70" fmla="*/ 313 w 810"/>
                <a:gd name="T71" fmla="*/ 91 h 703"/>
                <a:gd name="T72" fmla="*/ 313 w 810"/>
                <a:gd name="T73" fmla="*/ 91 h 703"/>
                <a:gd name="T74" fmla="*/ 336 w 810"/>
                <a:gd name="T75" fmla="*/ 137 h 703"/>
                <a:gd name="T76" fmla="*/ 336 w 810"/>
                <a:gd name="T77" fmla="*/ 206 h 703"/>
                <a:gd name="T78" fmla="*/ 305 w 810"/>
                <a:gd name="T79" fmla="*/ 213 h 703"/>
                <a:gd name="T80" fmla="*/ 275 w 810"/>
                <a:gd name="T81" fmla="*/ 290 h 703"/>
                <a:gd name="T82" fmla="*/ 175 w 810"/>
                <a:gd name="T83" fmla="*/ 252 h 703"/>
                <a:gd name="T84" fmla="*/ 145 w 810"/>
                <a:gd name="T85" fmla="*/ 259 h 703"/>
                <a:gd name="T86" fmla="*/ 145 w 810"/>
                <a:gd name="T87" fmla="*/ 313 h 703"/>
                <a:gd name="T88" fmla="*/ 106 w 810"/>
                <a:gd name="T89" fmla="*/ 359 h 703"/>
                <a:gd name="T90" fmla="*/ 106 w 810"/>
                <a:gd name="T91" fmla="*/ 359 h 703"/>
                <a:gd name="T92" fmla="*/ 84 w 810"/>
                <a:gd name="T93" fmla="*/ 412 h 703"/>
                <a:gd name="T94" fmla="*/ 122 w 810"/>
                <a:gd name="T95" fmla="*/ 458 h 703"/>
                <a:gd name="T96" fmla="*/ 99 w 810"/>
                <a:gd name="T97" fmla="*/ 488 h 703"/>
                <a:gd name="T98" fmla="*/ 61 w 810"/>
                <a:gd name="T99" fmla="*/ 488 h 703"/>
                <a:gd name="T100" fmla="*/ 61 w 810"/>
                <a:gd name="T101" fmla="*/ 488 h 703"/>
                <a:gd name="T102" fmla="*/ 53 w 810"/>
                <a:gd name="T103" fmla="*/ 549 h 703"/>
                <a:gd name="T104" fmla="*/ 0 w 810"/>
                <a:gd name="T105" fmla="*/ 572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10" h="703">
                  <a:moveTo>
                    <a:pt x="0" y="572"/>
                  </a:moveTo>
                  <a:lnTo>
                    <a:pt x="0" y="572"/>
                  </a:lnTo>
                  <a:cubicBezTo>
                    <a:pt x="23" y="588"/>
                    <a:pt x="53" y="603"/>
                    <a:pt x="76" y="611"/>
                  </a:cubicBezTo>
                  <a:cubicBezTo>
                    <a:pt x="99" y="618"/>
                    <a:pt x="122" y="626"/>
                    <a:pt x="145" y="618"/>
                  </a:cubicBezTo>
                  <a:cubicBezTo>
                    <a:pt x="175" y="611"/>
                    <a:pt x="198" y="565"/>
                    <a:pt x="237" y="565"/>
                  </a:cubicBezTo>
                  <a:cubicBezTo>
                    <a:pt x="259" y="557"/>
                    <a:pt x="275" y="603"/>
                    <a:pt x="305" y="603"/>
                  </a:cubicBezTo>
                  <a:cubicBezTo>
                    <a:pt x="313" y="603"/>
                    <a:pt x="305" y="572"/>
                    <a:pt x="313" y="565"/>
                  </a:cubicBezTo>
                  <a:cubicBezTo>
                    <a:pt x="313" y="557"/>
                    <a:pt x="328" y="557"/>
                    <a:pt x="336" y="565"/>
                  </a:cubicBezTo>
                  <a:cubicBezTo>
                    <a:pt x="359" y="595"/>
                    <a:pt x="374" y="634"/>
                    <a:pt x="397" y="664"/>
                  </a:cubicBezTo>
                  <a:cubicBezTo>
                    <a:pt x="412" y="679"/>
                    <a:pt x="435" y="702"/>
                    <a:pt x="458" y="702"/>
                  </a:cubicBezTo>
                  <a:cubicBezTo>
                    <a:pt x="481" y="702"/>
                    <a:pt x="504" y="687"/>
                    <a:pt x="519" y="672"/>
                  </a:cubicBezTo>
                  <a:cubicBezTo>
                    <a:pt x="550" y="664"/>
                    <a:pt x="573" y="641"/>
                    <a:pt x="595" y="634"/>
                  </a:cubicBezTo>
                  <a:cubicBezTo>
                    <a:pt x="611" y="634"/>
                    <a:pt x="626" y="649"/>
                    <a:pt x="641" y="649"/>
                  </a:cubicBezTo>
                  <a:cubicBezTo>
                    <a:pt x="649" y="649"/>
                    <a:pt x="656" y="634"/>
                    <a:pt x="664" y="634"/>
                  </a:cubicBezTo>
                  <a:cubicBezTo>
                    <a:pt x="695" y="634"/>
                    <a:pt x="725" y="641"/>
                    <a:pt x="748" y="649"/>
                  </a:cubicBezTo>
                  <a:lnTo>
                    <a:pt x="748" y="649"/>
                  </a:lnTo>
                  <a:cubicBezTo>
                    <a:pt x="763" y="626"/>
                    <a:pt x="771" y="595"/>
                    <a:pt x="786" y="572"/>
                  </a:cubicBezTo>
                  <a:cubicBezTo>
                    <a:pt x="786" y="557"/>
                    <a:pt x="794" y="534"/>
                    <a:pt x="794" y="519"/>
                  </a:cubicBezTo>
                  <a:cubicBezTo>
                    <a:pt x="794" y="504"/>
                    <a:pt x="786" y="481"/>
                    <a:pt x="779" y="458"/>
                  </a:cubicBezTo>
                  <a:lnTo>
                    <a:pt x="779" y="458"/>
                  </a:lnTo>
                  <a:cubicBezTo>
                    <a:pt x="786" y="435"/>
                    <a:pt x="786" y="405"/>
                    <a:pt x="794" y="374"/>
                  </a:cubicBezTo>
                  <a:cubicBezTo>
                    <a:pt x="794" y="366"/>
                    <a:pt x="809" y="359"/>
                    <a:pt x="809" y="343"/>
                  </a:cubicBezTo>
                  <a:cubicBezTo>
                    <a:pt x="802" y="305"/>
                    <a:pt x="786" y="267"/>
                    <a:pt x="779" y="236"/>
                  </a:cubicBezTo>
                  <a:cubicBezTo>
                    <a:pt x="763" y="206"/>
                    <a:pt x="748" y="191"/>
                    <a:pt x="740" y="168"/>
                  </a:cubicBezTo>
                  <a:cubicBezTo>
                    <a:pt x="733" y="137"/>
                    <a:pt x="740" y="114"/>
                    <a:pt x="740" y="84"/>
                  </a:cubicBezTo>
                  <a:lnTo>
                    <a:pt x="740" y="84"/>
                  </a:lnTo>
                  <a:cubicBezTo>
                    <a:pt x="687" y="0"/>
                    <a:pt x="687" y="0"/>
                    <a:pt x="687" y="0"/>
                  </a:cubicBezTo>
                  <a:lnTo>
                    <a:pt x="687" y="0"/>
                  </a:lnTo>
                  <a:cubicBezTo>
                    <a:pt x="679" y="16"/>
                    <a:pt x="672" y="31"/>
                    <a:pt x="656" y="39"/>
                  </a:cubicBezTo>
                  <a:cubicBezTo>
                    <a:pt x="641" y="46"/>
                    <a:pt x="618" y="46"/>
                    <a:pt x="595" y="46"/>
                  </a:cubicBezTo>
                  <a:cubicBezTo>
                    <a:pt x="580" y="46"/>
                    <a:pt x="573" y="39"/>
                    <a:pt x="557" y="31"/>
                  </a:cubicBezTo>
                  <a:cubicBezTo>
                    <a:pt x="542" y="31"/>
                    <a:pt x="534" y="31"/>
                    <a:pt x="527" y="39"/>
                  </a:cubicBezTo>
                  <a:cubicBezTo>
                    <a:pt x="511" y="46"/>
                    <a:pt x="511" y="69"/>
                    <a:pt x="504" y="77"/>
                  </a:cubicBezTo>
                  <a:cubicBezTo>
                    <a:pt x="488" y="84"/>
                    <a:pt x="473" y="91"/>
                    <a:pt x="458" y="91"/>
                  </a:cubicBezTo>
                  <a:cubicBezTo>
                    <a:pt x="443" y="84"/>
                    <a:pt x="435" y="54"/>
                    <a:pt x="420" y="54"/>
                  </a:cubicBezTo>
                  <a:cubicBezTo>
                    <a:pt x="381" y="54"/>
                    <a:pt x="343" y="77"/>
                    <a:pt x="313" y="91"/>
                  </a:cubicBezTo>
                  <a:lnTo>
                    <a:pt x="313" y="91"/>
                  </a:lnTo>
                  <a:cubicBezTo>
                    <a:pt x="320" y="107"/>
                    <a:pt x="328" y="122"/>
                    <a:pt x="336" y="137"/>
                  </a:cubicBezTo>
                  <a:cubicBezTo>
                    <a:pt x="343" y="160"/>
                    <a:pt x="343" y="183"/>
                    <a:pt x="336" y="206"/>
                  </a:cubicBezTo>
                  <a:cubicBezTo>
                    <a:pt x="328" y="221"/>
                    <a:pt x="305" y="206"/>
                    <a:pt x="305" y="213"/>
                  </a:cubicBezTo>
                  <a:cubicBezTo>
                    <a:pt x="282" y="236"/>
                    <a:pt x="298" y="282"/>
                    <a:pt x="275" y="290"/>
                  </a:cubicBezTo>
                  <a:cubicBezTo>
                    <a:pt x="237" y="297"/>
                    <a:pt x="206" y="259"/>
                    <a:pt x="175" y="252"/>
                  </a:cubicBezTo>
                  <a:cubicBezTo>
                    <a:pt x="160" y="252"/>
                    <a:pt x="152" y="252"/>
                    <a:pt x="145" y="259"/>
                  </a:cubicBezTo>
                  <a:cubicBezTo>
                    <a:pt x="137" y="274"/>
                    <a:pt x="152" y="297"/>
                    <a:pt x="145" y="313"/>
                  </a:cubicBezTo>
                  <a:cubicBezTo>
                    <a:pt x="137" y="336"/>
                    <a:pt x="122" y="343"/>
                    <a:pt x="106" y="359"/>
                  </a:cubicBezTo>
                  <a:lnTo>
                    <a:pt x="106" y="359"/>
                  </a:lnTo>
                  <a:cubicBezTo>
                    <a:pt x="99" y="374"/>
                    <a:pt x="84" y="389"/>
                    <a:pt x="84" y="412"/>
                  </a:cubicBezTo>
                  <a:cubicBezTo>
                    <a:pt x="84" y="427"/>
                    <a:pt x="114" y="435"/>
                    <a:pt x="122" y="458"/>
                  </a:cubicBezTo>
                  <a:cubicBezTo>
                    <a:pt x="122" y="465"/>
                    <a:pt x="114" y="481"/>
                    <a:pt x="99" y="488"/>
                  </a:cubicBezTo>
                  <a:cubicBezTo>
                    <a:pt x="91" y="488"/>
                    <a:pt x="76" y="488"/>
                    <a:pt x="61" y="488"/>
                  </a:cubicBezTo>
                  <a:lnTo>
                    <a:pt x="61" y="488"/>
                  </a:lnTo>
                  <a:cubicBezTo>
                    <a:pt x="53" y="511"/>
                    <a:pt x="61" y="534"/>
                    <a:pt x="53" y="549"/>
                  </a:cubicBezTo>
                  <a:cubicBezTo>
                    <a:pt x="38" y="565"/>
                    <a:pt x="15" y="565"/>
                    <a:pt x="0" y="572"/>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89" name="Freeform 177">
              <a:extLst>
                <a:ext uri="{FF2B5EF4-FFF2-40B4-BE49-F238E27FC236}">
                  <a16:creationId xmlns:a16="http://schemas.microsoft.com/office/drawing/2014/main" id="{2F1388AB-B78D-4A97-B1BF-505F155B15D8}"/>
                </a:ext>
              </a:extLst>
            </p:cNvPr>
            <p:cNvSpPr>
              <a:spLocks noChangeArrowheads="1"/>
            </p:cNvSpPr>
            <p:nvPr/>
          </p:nvSpPr>
          <p:spPr bwMode="auto">
            <a:xfrm>
              <a:off x="4285972" y="5641976"/>
              <a:ext cx="315892" cy="258763"/>
            </a:xfrm>
            <a:custGeom>
              <a:avLst/>
              <a:gdLst>
                <a:gd name="T0" fmla="*/ 642 w 879"/>
                <a:gd name="T1" fmla="*/ 671 h 718"/>
                <a:gd name="T2" fmla="*/ 642 w 879"/>
                <a:gd name="T3" fmla="*/ 671 h 718"/>
                <a:gd name="T4" fmla="*/ 703 w 879"/>
                <a:gd name="T5" fmla="*/ 664 h 718"/>
                <a:gd name="T6" fmla="*/ 718 w 879"/>
                <a:gd name="T7" fmla="*/ 671 h 718"/>
                <a:gd name="T8" fmla="*/ 733 w 879"/>
                <a:gd name="T9" fmla="*/ 656 h 718"/>
                <a:gd name="T10" fmla="*/ 779 w 879"/>
                <a:gd name="T11" fmla="*/ 649 h 718"/>
                <a:gd name="T12" fmla="*/ 779 w 879"/>
                <a:gd name="T13" fmla="*/ 649 h 718"/>
                <a:gd name="T14" fmla="*/ 756 w 879"/>
                <a:gd name="T15" fmla="*/ 580 h 718"/>
                <a:gd name="T16" fmla="*/ 855 w 879"/>
                <a:gd name="T17" fmla="*/ 572 h 718"/>
                <a:gd name="T18" fmla="*/ 878 w 879"/>
                <a:gd name="T19" fmla="*/ 557 h 718"/>
                <a:gd name="T20" fmla="*/ 848 w 879"/>
                <a:gd name="T21" fmla="*/ 496 h 718"/>
                <a:gd name="T22" fmla="*/ 817 w 879"/>
                <a:gd name="T23" fmla="*/ 496 h 718"/>
                <a:gd name="T24" fmla="*/ 802 w 879"/>
                <a:gd name="T25" fmla="*/ 480 h 718"/>
                <a:gd name="T26" fmla="*/ 764 w 879"/>
                <a:gd name="T27" fmla="*/ 480 h 718"/>
                <a:gd name="T28" fmla="*/ 733 w 879"/>
                <a:gd name="T29" fmla="*/ 389 h 718"/>
                <a:gd name="T30" fmla="*/ 726 w 879"/>
                <a:gd name="T31" fmla="*/ 381 h 718"/>
                <a:gd name="T32" fmla="*/ 741 w 879"/>
                <a:gd name="T33" fmla="*/ 343 h 718"/>
                <a:gd name="T34" fmla="*/ 756 w 879"/>
                <a:gd name="T35" fmla="*/ 267 h 718"/>
                <a:gd name="T36" fmla="*/ 733 w 879"/>
                <a:gd name="T37" fmla="*/ 244 h 718"/>
                <a:gd name="T38" fmla="*/ 642 w 879"/>
                <a:gd name="T39" fmla="*/ 145 h 718"/>
                <a:gd name="T40" fmla="*/ 642 w 879"/>
                <a:gd name="T41" fmla="*/ 145 h 718"/>
                <a:gd name="T42" fmla="*/ 580 w 879"/>
                <a:gd name="T43" fmla="*/ 122 h 718"/>
                <a:gd name="T44" fmla="*/ 542 w 879"/>
                <a:gd name="T45" fmla="*/ 8 h 718"/>
                <a:gd name="T46" fmla="*/ 504 w 879"/>
                <a:gd name="T47" fmla="*/ 8 h 718"/>
                <a:gd name="T48" fmla="*/ 504 w 879"/>
                <a:gd name="T49" fmla="*/ 8 h 718"/>
                <a:gd name="T50" fmla="*/ 405 w 879"/>
                <a:gd name="T51" fmla="*/ 61 h 718"/>
                <a:gd name="T52" fmla="*/ 351 w 879"/>
                <a:gd name="T53" fmla="*/ 84 h 718"/>
                <a:gd name="T54" fmla="*/ 290 w 879"/>
                <a:gd name="T55" fmla="*/ 77 h 718"/>
                <a:gd name="T56" fmla="*/ 290 w 879"/>
                <a:gd name="T57" fmla="*/ 153 h 718"/>
                <a:gd name="T58" fmla="*/ 252 w 879"/>
                <a:gd name="T59" fmla="*/ 145 h 718"/>
                <a:gd name="T60" fmla="*/ 229 w 879"/>
                <a:gd name="T61" fmla="*/ 168 h 718"/>
                <a:gd name="T62" fmla="*/ 183 w 879"/>
                <a:gd name="T63" fmla="*/ 161 h 718"/>
                <a:gd name="T64" fmla="*/ 145 w 879"/>
                <a:gd name="T65" fmla="*/ 191 h 718"/>
                <a:gd name="T66" fmla="*/ 92 w 879"/>
                <a:gd name="T67" fmla="*/ 206 h 718"/>
                <a:gd name="T68" fmla="*/ 153 w 879"/>
                <a:gd name="T69" fmla="*/ 267 h 718"/>
                <a:gd name="T70" fmla="*/ 130 w 879"/>
                <a:gd name="T71" fmla="*/ 283 h 718"/>
                <a:gd name="T72" fmla="*/ 130 w 879"/>
                <a:gd name="T73" fmla="*/ 335 h 718"/>
                <a:gd name="T74" fmla="*/ 53 w 879"/>
                <a:gd name="T75" fmla="*/ 321 h 718"/>
                <a:gd name="T76" fmla="*/ 7 w 879"/>
                <a:gd name="T77" fmla="*/ 328 h 718"/>
                <a:gd name="T78" fmla="*/ 7 w 879"/>
                <a:gd name="T79" fmla="*/ 328 h 718"/>
                <a:gd name="T80" fmla="*/ 7 w 879"/>
                <a:gd name="T81" fmla="*/ 412 h 718"/>
                <a:gd name="T82" fmla="*/ 46 w 879"/>
                <a:gd name="T83" fmla="*/ 480 h 718"/>
                <a:gd name="T84" fmla="*/ 76 w 879"/>
                <a:gd name="T85" fmla="*/ 587 h 718"/>
                <a:gd name="T86" fmla="*/ 61 w 879"/>
                <a:gd name="T87" fmla="*/ 618 h 718"/>
                <a:gd name="T88" fmla="*/ 46 w 879"/>
                <a:gd name="T89" fmla="*/ 702 h 718"/>
                <a:gd name="T90" fmla="*/ 46 w 879"/>
                <a:gd name="T91" fmla="*/ 702 h 718"/>
                <a:gd name="T92" fmla="*/ 145 w 879"/>
                <a:gd name="T93" fmla="*/ 702 h 718"/>
                <a:gd name="T94" fmla="*/ 206 w 879"/>
                <a:gd name="T95" fmla="*/ 709 h 718"/>
                <a:gd name="T96" fmla="*/ 252 w 879"/>
                <a:gd name="T97" fmla="*/ 656 h 718"/>
                <a:gd name="T98" fmla="*/ 313 w 879"/>
                <a:gd name="T99" fmla="*/ 679 h 718"/>
                <a:gd name="T100" fmla="*/ 390 w 879"/>
                <a:gd name="T101" fmla="*/ 679 h 718"/>
                <a:gd name="T102" fmla="*/ 382 w 879"/>
                <a:gd name="T103" fmla="*/ 664 h 718"/>
                <a:gd name="T104" fmla="*/ 443 w 879"/>
                <a:gd name="T105" fmla="*/ 679 h 718"/>
                <a:gd name="T106" fmla="*/ 504 w 879"/>
                <a:gd name="T107" fmla="*/ 633 h 718"/>
                <a:gd name="T108" fmla="*/ 573 w 879"/>
                <a:gd name="T109" fmla="*/ 618 h 718"/>
                <a:gd name="T110" fmla="*/ 619 w 879"/>
                <a:gd name="T111" fmla="*/ 626 h 718"/>
                <a:gd name="T112" fmla="*/ 642 w 879"/>
                <a:gd name="T113" fmla="*/ 671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718">
                  <a:moveTo>
                    <a:pt x="642" y="671"/>
                  </a:moveTo>
                  <a:lnTo>
                    <a:pt x="642" y="671"/>
                  </a:lnTo>
                  <a:cubicBezTo>
                    <a:pt x="664" y="664"/>
                    <a:pt x="680" y="656"/>
                    <a:pt x="703" y="664"/>
                  </a:cubicBezTo>
                  <a:cubicBezTo>
                    <a:pt x="710" y="664"/>
                    <a:pt x="710" y="679"/>
                    <a:pt x="718" y="671"/>
                  </a:cubicBezTo>
                  <a:cubicBezTo>
                    <a:pt x="726" y="671"/>
                    <a:pt x="726" y="656"/>
                    <a:pt x="733" y="656"/>
                  </a:cubicBezTo>
                  <a:cubicBezTo>
                    <a:pt x="748" y="649"/>
                    <a:pt x="764" y="649"/>
                    <a:pt x="779" y="649"/>
                  </a:cubicBezTo>
                  <a:lnTo>
                    <a:pt x="779" y="649"/>
                  </a:lnTo>
                  <a:cubicBezTo>
                    <a:pt x="771" y="626"/>
                    <a:pt x="741" y="595"/>
                    <a:pt x="756" y="580"/>
                  </a:cubicBezTo>
                  <a:cubicBezTo>
                    <a:pt x="787" y="557"/>
                    <a:pt x="825" y="580"/>
                    <a:pt x="855" y="572"/>
                  </a:cubicBezTo>
                  <a:cubicBezTo>
                    <a:pt x="871" y="572"/>
                    <a:pt x="878" y="564"/>
                    <a:pt x="878" y="557"/>
                  </a:cubicBezTo>
                  <a:cubicBezTo>
                    <a:pt x="878" y="534"/>
                    <a:pt x="863" y="511"/>
                    <a:pt x="848" y="496"/>
                  </a:cubicBezTo>
                  <a:cubicBezTo>
                    <a:pt x="840" y="488"/>
                    <a:pt x="825" y="503"/>
                    <a:pt x="817" y="496"/>
                  </a:cubicBezTo>
                  <a:cubicBezTo>
                    <a:pt x="809" y="496"/>
                    <a:pt x="809" y="480"/>
                    <a:pt x="802" y="480"/>
                  </a:cubicBezTo>
                  <a:cubicBezTo>
                    <a:pt x="787" y="473"/>
                    <a:pt x="771" y="488"/>
                    <a:pt x="764" y="480"/>
                  </a:cubicBezTo>
                  <a:cubicBezTo>
                    <a:pt x="748" y="457"/>
                    <a:pt x="748" y="419"/>
                    <a:pt x="733" y="389"/>
                  </a:cubicBezTo>
                  <a:lnTo>
                    <a:pt x="726" y="381"/>
                  </a:lnTo>
                  <a:cubicBezTo>
                    <a:pt x="726" y="366"/>
                    <a:pt x="733" y="358"/>
                    <a:pt x="741" y="343"/>
                  </a:cubicBezTo>
                  <a:cubicBezTo>
                    <a:pt x="748" y="321"/>
                    <a:pt x="756" y="290"/>
                    <a:pt x="756" y="267"/>
                  </a:cubicBezTo>
                  <a:cubicBezTo>
                    <a:pt x="756" y="252"/>
                    <a:pt x="741" y="252"/>
                    <a:pt x="733" y="244"/>
                  </a:cubicBezTo>
                  <a:cubicBezTo>
                    <a:pt x="703" y="214"/>
                    <a:pt x="672" y="176"/>
                    <a:pt x="642" y="145"/>
                  </a:cubicBezTo>
                  <a:lnTo>
                    <a:pt x="642" y="145"/>
                  </a:lnTo>
                  <a:cubicBezTo>
                    <a:pt x="619" y="138"/>
                    <a:pt x="596" y="138"/>
                    <a:pt x="580" y="122"/>
                  </a:cubicBezTo>
                  <a:cubicBezTo>
                    <a:pt x="557" y="92"/>
                    <a:pt x="565" y="38"/>
                    <a:pt x="542" y="8"/>
                  </a:cubicBezTo>
                  <a:cubicBezTo>
                    <a:pt x="534" y="0"/>
                    <a:pt x="512" y="8"/>
                    <a:pt x="504" y="8"/>
                  </a:cubicBezTo>
                  <a:lnTo>
                    <a:pt x="504" y="8"/>
                  </a:lnTo>
                  <a:cubicBezTo>
                    <a:pt x="473" y="31"/>
                    <a:pt x="443" y="46"/>
                    <a:pt x="405" y="61"/>
                  </a:cubicBezTo>
                  <a:cubicBezTo>
                    <a:pt x="390" y="77"/>
                    <a:pt x="374" y="84"/>
                    <a:pt x="351" y="84"/>
                  </a:cubicBezTo>
                  <a:cubicBezTo>
                    <a:pt x="328" y="92"/>
                    <a:pt x="305" y="69"/>
                    <a:pt x="290" y="77"/>
                  </a:cubicBezTo>
                  <a:cubicBezTo>
                    <a:pt x="275" y="100"/>
                    <a:pt x="298" y="130"/>
                    <a:pt x="290" y="153"/>
                  </a:cubicBezTo>
                  <a:cubicBezTo>
                    <a:pt x="282" y="161"/>
                    <a:pt x="259" y="145"/>
                    <a:pt x="252" y="145"/>
                  </a:cubicBezTo>
                  <a:cubicBezTo>
                    <a:pt x="237" y="153"/>
                    <a:pt x="237" y="168"/>
                    <a:pt x="229" y="168"/>
                  </a:cubicBezTo>
                  <a:cubicBezTo>
                    <a:pt x="214" y="168"/>
                    <a:pt x="198" y="161"/>
                    <a:pt x="183" y="161"/>
                  </a:cubicBezTo>
                  <a:cubicBezTo>
                    <a:pt x="168" y="168"/>
                    <a:pt x="160" y="183"/>
                    <a:pt x="145" y="191"/>
                  </a:cubicBezTo>
                  <a:cubicBezTo>
                    <a:pt x="130" y="199"/>
                    <a:pt x="92" y="191"/>
                    <a:pt x="92" y="206"/>
                  </a:cubicBezTo>
                  <a:cubicBezTo>
                    <a:pt x="99" y="237"/>
                    <a:pt x="145" y="237"/>
                    <a:pt x="153" y="267"/>
                  </a:cubicBezTo>
                  <a:cubicBezTo>
                    <a:pt x="160" y="275"/>
                    <a:pt x="137" y="275"/>
                    <a:pt x="130" y="283"/>
                  </a:cubicBezTo>
                  <a:cubicBezTo>
                    <a:pt x="122" y="298"/>
                    <a:pt x="145" y="328"/>
                    <a:pt x="130" y="335"/>
                  </a:cubicBezTo>
                  <a:cubicBezTo>
                    <a:pt x="107" y="343"/>
                    <a:pt x="76" y="321"/>
                    <a:pt x="53" y="321"/>
                  </a:cubicBezTo>
                  <a:cubicBezTo>
                    <a:pt x="38" y="321"/>
                    <a:pt x="23" y="328"/>
                    <a:pt x="7" y="328"/>
                  </a:cubicBezTo>
                  <a:lnTo>
                    <a:pt x="7" y="328"/>
                  </a:lnTo>
                  <a:cubicBezTo>
                    <a:pt x="7" y="358"/>
                    <a:pt x="0" y="381"/>
                    <a:pt x="7" y="412"/>
                  </a:cubicBezTo>
                  <a:cubicBezTo>
                    <a:pt x="15" y="435"/>
                    <a:pt x="30" y="450"/>
                    <a:pt x="46" y="480"/>
                  </a:cubicBezTo>
                  <a:cubicBezTo>
                    <a:pt x="53" y="511"/>
                    <a:pt x="69" y="549"/>
                    <a:pt x="76" y="587"/>
                  </a:cubicBezTo>
                  <a:cubicBezTo>
                    <a:pt x="76" y="603"/>
                    <a:pt x="61" y="610"/>
                    <a:pt x="61" y="618"/>
                  </a:cubicBezTo>
                  <a:cubicBezTo>
                    <a:pt x="53" y="649"/>
                    <a:pt x="53" y="679"/>
                    <a:pt x="46" y="702"/>
                  </a:cubicBezTo>
                  <a:lnTo>
                    <a:pt x="46" y="702"/>
                  </a:lnTo>
                  <a:cubicBezTo>
                    <a:pt x="76" y="702"/>
                    <a:pt x="115" y="694"/>
                    <a:pt x="145" y="702"/>
                  </a:cubicBezTo>
                  <a:cubicBezTo>
                    <a:pt x="168" y="702"/>
                    <a:pt x="183" y="717"/>
                    <a:pt x="206" y="709"/>
                  </a:cubicBezTo>
                  <a:cubicBezTo>
                    <a:pt x="229" y="702"/>
                    <a:pt x="229" y="664"/>
                    <a:pt x="252" y="656"/>
                  </a:cubicBezTo>
                  <a:cubicBezTo>
                    <a:pt x="275" y="649"/>
                    <a:pt x="298" y="671"/>
                    <a:pt x="313" y="679"/>
                  </a:cubicBezTo>
                  <a:cubicBezTo>
                    <a:pt x="344" y="679"/>
                    <a:pt x="367" y="687"/>
                    <a:pt x="390" y="679"/>
                  </a:cubicBezTo>
                  <a:cubicBezTo>
                    <a:pt x="397" y="679"/>
                    <a:pt x="382" y="671"/>
                    <a:pt x="382" y="664"/>
                  </a:cubicBezTo>
                  <a:cubicBezTo>
                    <a:pt x="382" y="664"/>
                    <a:pt x="435" y="679"/>
                    <a:pt x="443" y="679"/>
                  </a:cubicBezTo>
                  <a:lnTo>
                    <a:pt x="504" y="633"/>
                  </a:lnTo>
                  <a:cubicBezTo>
                    <a:pt x="527" y="626"/>
                    <a:pt x="550" y="626"/>
                    <a:pt x="573" y="618"/>
                  </a:cubicBezTo>
                  <a:cubicBezTo>
                    <a:pt x="588" y="618"/>
                    <a:pt x="603" y="610"/>
                    <a:pt x="619" y="626"/>
                  </a:cubicBezTo>
                  <a:cubicBezTo>
                    <a:pt x="634" y="633"/>
                    <a:pt x="634" y="656"/>
                    <a:pt x="642" y="671"/>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90" name="Freeform 178">
              <a:extLst>
                <a:ext uri="{FF2B5EF4-FFF2-40B4-BE49-F238E27FC236}">
                  <a16:creationId xmlns:a16="http://schemas.microsoft.com/office/drawing/2014/main" id="{A8156875-7C70-44C1-92D3-97231B83B668}"/>
                </a:ext>
              </a:extLst>
            </p:cNvPr>
            <p:cNvSpPr>
              <a:spLocks noChangeArrowheads="1"/>
            </p:cNvSpPr>
            <p:nvPr/>
          </p:nvSpPr>
          <p:spPr bwMode="auto">
            <a:xfrm>
              <a:off x="4624087" y="5894389"/>
              <a:ext cx="122229" cy="96837"/>
            </a:xfrm>
            <a:custGeom>
              <a:avLst/>
              <a:gdLst>
                <a:gd name="T0" fmla="*/ 62 w 338"/>
                <a:gd name="T1" fmla="*/ 267 h 268"/>
                <a:gd name="T2" fmla="*/ 62 w 338"/>
                <a:gd name="T3" fmla="*/ 267 h 268"/>
                <a:gd name="T4" fmla="*/ 23 w 338"/>
                <a:gd name="T5" fmla="*/ 191 h 268"/>
                <a:gd name="T6" fmla="*/ 0 w 338"/>
                <a:gd name="T7" fmla="*/ 176 h 268"/>
                <a:gd name="T8" fmla="*/ 23 w 338"/>
                <a:gd name="T9" fmla="*/ 91 h 268"/>
                <a:gd name="T10" fmla="*/ 8 w 338"/>
                <a:gd name="T11" fmla="*/ 69 h 268"/>
                <a:gd name="T12" fmla="*/ 8 w 338"/>
                <a:gd name="T13" fmla="*/ 46 h 268"/>
                <a:gd name="T14" fmla="*/ 39 w 338"/>
                <a:gd name="T15" fmla="*/ 23 h 268"/>
                <a:gd name="T16" fmla="*/ 39 w 338"/>
                <a:gd name="T17" fmla="*/ 23 h 268"/>
                <a:gd name="T18" fmla="*/ 84 w 338"/>
                <a:gd name="T19" fmla="*/ 0 h 268"/>
                <a:gd name="T20" fmla="*/ 153 w 338"/>
                <a:gd name="T21" fmla="*/ 0 h 268"/>
                <a:gd name="T22" fmla="*/ 222 w 338"/>
                <a:gd name="T23" fmla="*/ 23 h 268"/>
                <a:gd name="T24" fmla="*/ 245 w 338"/>
                <a:gd name="T25" fmla="*/ 61 h 268"/>
                <a:gd name="T26" fmla="*/ 275 w 338"/>
                <a:gd name="T27" fmla="*/ 23 h 268"/>
                <a:gd name="T28" fmla="*/ 337 w 338"/>
                <a:gd name="T29" fmla="*/ 23 h 268"/>
                <a:gd name="T30" fmla="*/ 337 w 338"/>
                <a:gd name="T31" fmla="*/ 23 h 268"/>
                <a:gd name="T32" fmla="*/ 337 w 338"/>
                <a:gd name="T33" fmla="*/ 46 h 268"/>
                <a:gd name="T34" fmla="*/ 275 w 338"/>
                <a:gd name="T35" fmla="*/ 137 h 268"/>
                <a:gd name="T36" fmla="*/ 222 w 338"/>
                <a:gd name="T37" fmla="*/ 168 h 268"/>
                <a:gd name="T38" fmla="*/ 199 w 338"/>
                <a:gd name="T39" fmla="*/ 176 h 268"/>
                <a:gd name="T40" fmla="*/ 145 w 338"/>
                <a:gd name="T41" fmla="*/ 206 h 268"/>
                <a:gd name="T42" fmla="*/ 62 w 338"/>
                <a:gd name="T43" fmla="*/ 26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8" h="268">
                  <a:moveTo>
                    <a:pt x="62" y="267"/>
                  </a:moveTo>
                  <a:lnTo>
                    <a:pt x="62" y="267"/>
                  </a:lnTo>
                  <a:cubicBezTo>
                    <a:pt x="46" y="244"/>
                    <a:pt x="39" y="214"/>
                    <a:pt x="23" y="191"/>
                  </a:cubicBezTo>
                  <a:cubicBezTo>
                    <a:pt x="23" y="183"/>
                    <a:pt x="0" y="183"/>
                    <a:pt x="0" y="176"/>
                  </a:cubicBezTo>
                  <a:cubicBezTo>
                    <a:pt x="0" y="145"/>
                    <a:pt x="16" y="122"/>
                    <a:pt x="23" y="91"/>
                  </a:cubicBezTo>
                  <a:cubicBezTo>
                    <a:pt x="23" y="84"/>
                    <a:pt x="8" y="76"/>
                    <a:pt x="8" y="69"/>
                  </a:cubicBezTo>
                  <a:cubicBezTo>
                    <a:pt x="8" y="61"/>
                    <a:pt x="0" y="53"/>
                    <a:pt x="8" y="46"/>
                  </a:cubicBezTo>
                  <a:cubicBezTo>
                    <a:pt x="16" y="38"/>
                    <a:pt x="23" y="30"/>
                    <a:pt x="39" y="23"/>
                  </a:cubicBezTo>
                  <a:lnTo>
                    <a:pt x="39" y="23"/>
                  </a:lnTo>
                  <a:cubicBezTo>
                    <a:pt x="54" y="15"/>
                    <a:pt x="69" y="0"/>
                    <a:pt x="84" y="0"/>
                  </a:cubicBezTo>
                  <a:cubicBezTo>
                    <a:pt x="107" y="0"/>
                    <a:pt x="130" y="0"/>
                    <a:pt x="153" y="0"/>
                  </a:cubicBezTo>
                  <a:cubicBezTo>
                    <a:pt x="176" y="7"/>
                    <a:pt x="207" y="7"/>
                    <a:pt x="222" y="23"/>
                  </a:cubicBezTo>
                  <a:cubicBezTo>
                    <a:pt x="237" y="30"/>
                    <a:pt x="229" y="61"/>
                    <a:pt x="245" y="61"/>
                  </a:cubicBezTo>
                  <a:cubicBezTo>
                    <a:pt x="260" y="61"/>
                    <a:pt x="260" y="30"/>
                    <a:pt x="275" y="23"/>
                  </a:cubicBezTo>
                  <a:cubicBezTo>
                    <a:pt x="298" y="15"/>
                    <a:pt x="314" y="23"/>
                    <a:pt x="337" y="23"/>
                  </a:cubicBezTo>
                  <a:lnTo>
                    <a:pt x="337" y="23"/>
                  </a:lnTo>
                  <a:cubicBezTo>
                    <a:pt x="337" y="30"/>
                    <a:pt x="337" y="38"/>
                    <a:pt x="337" y="46"/>
                  </a:cubicBezTo>
                  <a:cubicBezTo>
                    <a:pt x="337" y="69"/>
                    <a:pt x="291" y="122"/>
                    <a:pt x="275" y="137"/>
                  </a:cubicBezTo>
                  <a:cubicBezTo>
                    <a:pt x="260" y="153"/>
                    <a:pt x="237" y="160"/>
                    <a:pt x="222" y="168"/>
                  </a:cubicBezTo>
                  <a:cubicBezTo>
                    <a:pt x="214" y="176"/>
                    <a:pt x="207" y="176"/>
                    <a:pt x="199" y="176"/>
                  </a:cubicBezTo>
                  <a:cubicBezTo>
                    <a:pt x="176" y="183"/>
                    <a:pt x="161" y="199"/>
                    <a:pt x="145" y="206"/>
                  </a:cubicBezTo>
                  <a:cubicBezTo>
                    <a:pt x="107" y="229"/>
                    <a:pt x="84" y="244"/>
                    <a:pt x="62" y="267"/>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91" name="Freeform 179">
              <a:extLst>
                <a:ext uri="{FF2B5EF4-FFF2-40B4-BE49-F238E27FC236}">
                  <a16:creationId xmlns:a16="http://schemas.microsoft.com/office/drawing/2014/main" id="{93458D48-964E-49D5-9973-57D75838A772}"/>
                </a:ext>
              </a:extLst>
            </p:cNvPr>
            <p:cNvSpPr>
              <a:spLocks noChangeArrowheads="1"/>
            </p:cNvSpPr>
            <p:nvPr/>
          </p:nvSpPr>
          <p:spPr bwMode="auto">
            <a:xfrm>
              <a:off x="4517731" y="5630863"/>
              <a:ext cx="228585" cy="285750"/>
            </a:xfrm>
            <a:custGeom>
              <a:avLst/>
              <a:gdLst>
                <a:gd name="T0" fmla="*/ 137 w 635"/>
                <a:gd name="T1" fmla="*/ 679 h 794"/>
                <a:gd name="T2" fmla="*/ 137 w 635"/>
                <a:gd name="T3" fmla="*/ 679 h 794"/>
                <a:gd name="T4" fmla="*/ 145 w 635"/>
                <a:gd name="T5" fmla="*/ 717 h 794"/>
                <a:gd name="T6" fmla="*/ 175 w 635"/>
                <a:gd name="T7" fmla="*/ 747 h 794"/>
                <a:gd name="T8" fmla="*/ 198 w 635"/>
                <a:gd name="T9" fmla="*/ 724 h 794"/>
                <a:gd name="T10" fmla="*/ 206 w 635"/>
                <a:gd name="T11" fmla="*/ 755 h 794"/>
                <a:gd name="T12" fmla="*/ 236 w 635"/>
                <a:gd name="T13" fmla="*/ 732 h 794"/>
                <a:gd name="T14" fmla="*/ 259 w 635"/>
                <a:gd name="T15" fmla="*/ 747 h 794"/>
                <a:gd name="T16" fmla="*/ 297 w 635"/>
                <a:gd name="T17" fmla="*/ 732 h 794"/>
                <a:gd name="T18" fmla="*/ 336 w 635"/>
                <a:gd name="T19" fmla="*/ 755 h 794"/>
                <a:gd name="T20" fmla="*/ 336 w 635"/>
                <a:gd name="T21" fmla="*/ 755 h 794"/>
                <a:gd name="T22" fmla="*/ 381 w 635"/>
                <a:gd name="T23" fmla="*/ 732 h 794"/>
                <a:gd name="T24" fmla="*/ 450 w 635"/>
                <a:gd name="T25" fmla="*/ 732 h 794"/>
                <a:gd name="T26" fmla="*/ 519 w 635"/>
                <a:gd name="T27" fmla="*/ 755 h 794"/>
                <a:gd name="T28" fmla="*/ 542 w 635"/>
                <a:gd name="T29" fmla="*/ 793 h 794"/>
                <a:gd name="T30" fmla="*/ 572 w 635"/>
                <a:gd name="T31" fmla="*/ 755 h 794"/>
                <a:gd name="T32" fmla="*/ 634 w 635"/>
                <a:gd name="T33" fmla="*/ 755 h 794"/>
                <a:gd name="T34" fmla="*/ 634 w 635"/>
                <a:gd name="T35" fmla="*/ 755 h 794"/>
                <a:gd name="T36" fmla="*/ 618 w 635"/>
                <a:gd name="T37" fmla="*/ 686 h 794"/>
                <a:gd name="T38" fmla="*/ 603 w 635"/>
                <a:gd name="T39" fmla="*/ 625 h 794"/>
                <a:gd name="T40" fmla="*/ 488 w 635"/>
                <a:gd name="T41" fmla="*/ 541 h 794"/>
                <a:gd name="T42" fmla="*/ 542 w 635"/>
                <a:gd name="T43" fmla="*/ 701 h 794"/>
                <a:gd name="T44" fmla="*/ 504 w 635"/>
                <a:gd name="T45" fmla="*/ 633 h 794"/>
                <a:gd name="T46" fmla="*/ 435 w 635"/>
                <a:gd name="T47" fmla="*/ 571 h 794"/>
                <a:gd name="T48" fmla="*/ 359 w 635"/>
                <a:gd name="T49" fmla="*/ 404 h 794"/>
                <a:gd name="T50" fmla="*/ 274 w 635"/>
                <a:gd name="T51" fmla="*/ 252 h 794"/>
                <a:gd name="T52" fmla="*/ 183 w 635"/>
                <a:gd name="T53" fmla="*/ 84 h 794"/>
                <a:gd name="T54" fmla="*/ 167 w 635"/>
                <a:gd name="T55" fmla="*/ 0 h 794"/>
                <a:gd name="T56" fmla="*/ 167 w 635"/>
                <a:gd name="T57" fmla="*/ 0 h 794"/>
                <a:gd name="T58" fmla="*/ 114 w 635"/>
                <a:gd name="T59" fmla="*/ 38 h 794"/>
                <a:gd name="T60" fmla="*/ 53 w 635"/>
                <a:gd name="T61" fmla="*/ 99 h 794"/>
                <a:gd name="T62" fmla="*/ 0 w 635"/>
                <a:gd name="T63" fmla="*/ 175 h 794"/>
                <a:gd name="T64" fmla="*/ 0 w 635"/>
                <a:gd name="T65" fmla="*/ 175 h 794"/>
                <a:gd name="T66" fmla="*/ 91 w 635"/>
                <a:gd name="T67" fmla="*/ 274 h 794"/>
                <a:gd name="T68" fmla="*/ 114 w 635"/>
                <a:gd name="T69" fmla="*/ 297 h 794"/>
                <a:gd name="T70" fmla="*/ 99 w 635"/>
                <a:gd name="T71" fmla="*/ 373 h 794"/>
                <a:gd name="T72" fmla="*/ 84 w 635"/>
                <a:gd name="T73" fmla="*/ 411 h 794"/>
                <a:gd name="T74" fmla="*/ 91 w 635"/>
                <a:gd name="T75" fmla="*/ 419 h 794"/>
                <a:gd name="T76" fmla="*/ 122 w 635"/>
                <a:gd name="T77" fmla="*/ 510 h 794"/>
                <a:gd name="T78" fmla="*/ 160 w 635"/>
                <a:gd name="T79" fmla="*/ 510 h 794"/>
                <a:gd name="T80" fmla="*/ 175 w 635"/>
                <a:gd name="T81" fmla="*/ 526 h 794"/>
                <a:gd name="T82" fmla="*/ 206 w 635"/>
                <a:gd name="T83" fmla="*/ 526 h 794"/>
                <a:gd name="T84" fmla="*/ 236 w 635"/>
                <a:gd name="T85" fmla="*/ 587 h 794"/>
                <a:gd name="T86" fmla="*/ 213 w 635"/>
                <a:gd name="T87" fmla="*/ 602 h 794"/>
                <a:gd name="T88" fmla="*/ 114 w 635"/>
                <a:gd name="T89" fmla="*/ 610 h 794"/>
                <a:gd name="T90" fmla="*/ 137 w 635"/>
                <a:gd name="T91" fmla="*/ 679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5" h="794">
                  <a:moveTo>
                    <a:pt x="137" y="679"/>
                  </a:moveTo>
                  <a:lnTo>
                    <a:pt x="137" y="679"/>
                  </a:lnTo>
                  <a:cubicBezTo>
                    <a:pt x="137" y="686"/>
                    <a:pt x="137" y="701"/>
                    <a:pt x="145" y="717"/>
                  </a:cubicBezTo>
                  <a:cubicBezTo>
                    <a:pt x="152" y="732"/>
                    <a:pt x="160" y="747"/>
                    <a:pt x="175" y="747"/>
                  </a:cubicBezTo>
                  <a:cubicBezTo>
                    <a:pt x="183" y="747"/>
                    <a:pt x="190" y="732"/>
                    <a:pt x="198" y="724"/>
                  </a:cubicBezTo>
                  <a:cubicBezTo>
                    <a:pt x="198" y="724"/>
                    <a:pt x="198" y="755"/>
                    <a:pt x="206" y="755"/>
                  </a:cubicBezTo>
                  <a:cubicBezTo>
                    <a:pt x="206" y="747"/>
                    <a:pt x="236" y="732"/>
                    <a:pt x="236" y="732"/>
                  </a:cubicBezTo>
                  <a:cubicBezTo>
                    <a:pt x="244" y="739"/>
                    <a:pt x="252" y="747"/>
                    <a:pt x="259" y="747"/>
                  </a:cubicBezTo>
                  <a:cubicBezTo>
                    <a:pt x="274" y="747"/>
                    <a:pt x="290" y="724"/>
                    <a:pt x="297" y="732"/>
                  </a:cubicBezTo>
                  <a:cubicBezTo>
                    <a:pt x="313" y="732"/>
                    <a:pt x="320" y="747"/>
                    <a:pt x="336" y="755"/>
                  </a:cubicBezTo>
                  <a:lnTo>
                    <a:pt x="336" y="755"/>
                  </a:lnTo>
                  <a:cubicBezTo>
                    <a:pt x="351" y="747"/>
                    <a:pt x="366" y="732"/>
                    <a:pt x="381" y="732"/>
                  </a:cubicBezTo>
                  <a:cubicBezTo>
                    <a:pt x="404" y="732"/>
                    <a:pt x="427" y="732"/>
                    <a:pt x="450" y="732"/>
                  </a:cubicBezTo>
                  <a:cubicBezTo>
                    <a:pt x="473" y="739"/>
                    <a:pt x="504" y="739"/>
                    <a:pt x="519" y="755"/>
                  </a:cubicBezTo>
                  <a:cubicBezTo>
                    <a:pt x="534" y="762"/>
                    <a:pt x="526" y="793"/>
                    <a:pt x="542" y="793"/>
                  </a:cubicBezTo>
                  <a:cubicBezTo>
                    <a:pt x="557" y="793"/>
                    <a:pt x="557" y="762"/>
                    <a:pt x="572" y="755"/>
                  </a:cubicBezTo>
                  <a:cubicBezTo>
                    <a:pt x="595" y="747"/>
                    <a:pt x="611" y="755"/>
                    <a:pt x="634" y="755"/>
                  </a:cubicBezTo>
                  <a:lnTo>
                    <a:pt x="634" y="755"/>
                  </a:lnTo>
                  <a:cubicBezTo>
                    <a:pt x="626" y="732"/>
                    <a:pt x="618" y="709"/>
                    <a:pt x="618" y="686"/>
                  </a:cubicBezTo>
                  <a:cubicBezTo>
                    <a:pt x="618" y="663"/>
                    <a:pt x="603" y="648"/>
                    <a:pt x="603" y="625"/>
                  </a:cubicBezTo>
                  <a:cubicBezTo>
                    <a:pt x="588" y="564"/>
                    <a:pt x="542" y="541"/>
                    <a:pt x="488" y="541"/>
                  </a:cubicBezTo>
                  <a:cubicBezTo>
                    <a:pt x="488" y="602"/>
                    <a:pt x="549" y="640"/>
                    <a:pt x="542" y="701"/>
                  </a:cubicBezTo>
                  <a:cubicBezTo>
                    <a:pt x="526" y="686"/>
                    <a:pt x="519" y="656"/>
                    <a:pt x="504" y="633"/>
                  </a:cubicBezTo>
                  <a:cubicBezTo>
                    <a:pt x="473" y="610"/>
                    <a:pt x="450" y="610"/>
                    <a:pt x="435" y="571"/>
                  </a:cubicBezTo>
                  <a:cubicBezTo>
                    <a:pt x="412" y="503"/>
                    <a:pt x="442" y="449"/>
                    <a:pt x="359" y="404"/>
                  </a:cubicBezTo>
                  <a:cubicBezTo>
                    <a:pt x="297" y="365"/>
                    <a:pt x="320" y="297"/>
                    <a:pt x="274" y="252"/>
                  </a:cubicBezTo>
                  <a:cubicBezTo>
                    <a:pt x="206" y="191"/>
                    <a:pt x="137" y="206"/>
                    <a:pt x="183" y="84"/>
                  </a:cubicBezTo>
                  <a:cubicBezTo>
                    <a:pt x="229" y="38"/>
                    <a:pt x="198" y="15"/>
                    <a:pt x="167" y="0"/>
                  </a:cubicBezTo>
                  <a:lnTo>
                    <a:pt x="167" y="0"/>
                  </a:lnTo>
                  <a:cubicBezTo>
                    <a:pt x="137" y="30"/>
                    <a:pt x="145" y="15"/>
                    <a:pt x="114" y="38"/>
                  </a:cubicBezTo>
                  <a:cubicBezTo>
                    <a:pt x="91" y="61"/>
                    <a:pt x="68" y="76"/>
                    <a:pt x="53" y="99"/>
                  </a:cubicBezTo>
                  <a:cubicBezTo>
                    <a:pt x="30" y="122"/>
                    <a:pt x="15" y="152"/>
                    <a:pt x="0" y="175"/>
                  </a:cubicBezTo>
                  <a:lnTo>
                    <a:pt x="0" y="175"/>
                  </a:lnTo>
                  <a:cubicBezTo>
                    <a:pt x="30" y="206"/>
                    <a:pt x="61" y="244"/>
                    <a:pt x="91" y="274"/>
                  </a:cubicBezTo>
                  <a:cubicBezTo>
                    <a:pt x="99" y="282"/>
                    <a:pt x="114" y="282"/>
                    <a:pt x="114" y="297"/>
                  </a:cubicBezTo>
                  <a:cubicBezTo>
                    <a:pt x="114" y="320"/>
                    <a:pt x="106" y="351"/>
                    <a:pt x="99" y="373"/>
                  </a:cubicBezTo>
                  <a:cubicBezTo>
                    <a:pt x="91" y="388"/>
                    <a:pt x="84" y="396"/>
                    <a:pt x="84" y="411"/>
                  </a:cubicBezTo>
                  <a:lnTo>
                    <a:pt x="91" y="419"/>
                  </a:lnTo>
                  <a:cubicBezTo>
                    <a:pt x="106" y="449"/>
                    <a:pt x="106" y="487"/>
                    <a:pt x="122" y="510"/>
                  </a:cubicBezTo>
                  <a:cubicBezTo>
                    <a:pt x="129" y="518"/>
                    <a:pt x="145" y="503"/>
                    <a:pt x="160" y="510"/>
                  </a:cubicBezTo>
                  <a:cubicBezTo>
                    <a:pt x="167" y="510"/>
                    <a:pt x="167" y="526"/>
                    <a:pt x="175" y="526"/>
                  </a:cubicBezTo>
                  <a:cubicBezTo>
                    <a:pt x="183" y="533"/>
                    <a:pt x="198" y="518"/>
                    <a:pt x="206" y="526"/>
                  </a:cubicBezTo>
                  <a:cubicBezTo>
                    <a:pt x="221" y="541"/>
                    <a:pt x="236" y="564"/>
                    <a:pt x="236" y="587"/>
                  </a:cubicBezTo>
                  <a:cubicBezTo>
                    <a:pt x="236" y="594"/>
                    <a:pt x="229" y="602"/>
                    <a:pt x="213" y="602"/>
                  </a:cubicBezTo>
                  <a:cubicBezTo>
                    <a:pt x="183" y="610"/>
                    <a:pt x="145" y="587"/>
                    <a:pt x="114" y="610"/>
                  </a:cubicBezTo>
                  <a:cubicBezTo>
                    <a:pt x="99" y="625"/>
                    <a:pt x="129" y="656"/>
                    <a:pt x="137" y="679"/>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92" name="Freeform 180">
              <a:extLst>
                <a:ext uri="{FF2B5EF4-FFF2-40B4-BE49-F238E27FC236}">
                  <a16:creationId xmlns:a16="http://schemas.microsoft.com/office/drawing/2014/main" id="{B3E3DE72-86EC-445C-A97B-B58FAC76CB21}"/>
                </a:ext>
              </a:extLst>
            </p:cNvPr>
            <p:cNvSpPr>
              <a:spLocks noChangeArrowheads="1"/>
            </p:cNvSpPr>
            <p:nvPr/>
          </p:nvSpPr>
          <p:spPr bwMode="auto">
            <a:xfrm>
              <a:off x="4228825" y="5519739"/>
              <a:ext cx="239697" cy="244475"/>
            </a:xfrm>
            <a:custGeom>
              <a:avLst/>
              <a:gdLst>
                <a:gd name="T0" fmla="*/ 114 w 665"/>
                <a:gd name="T1" fmla="*/ 580 h 680"/>
                <a:gd name="T2" fmla="*/ 114 w 665"/>
                <a:gd name="T3" fmla="*/ 580 h 680"/>
                <a:gd name="T4" fmla="*/ 91 w 665"/>
                <a:gd name="T5" fmla="*/ 497 h 680"/>
                <a:gd name="T6" fmla="*/ 61 w 665"/>
                <a:gd name="T7" fmla="*/ 481 h 680"/>
                <a:gd name="T8" fmla="*/ 38 w 665"/>
                <a:gd name="T9" fmla="*/ 420 h 680"/>
                <a:gd name="T10" fmla="*/ 38 w 665"/>
                <a:gd name="T11" fmla="*/ 275 h 680"/>
                <a:gd name="T12" fmla="*/ 7 w 665"/>
                <a:gd name="T13" fmla="*/ 214 h 680"/>
                <a:gd name="T14" fmla="*/ 45 w 665"/>
                <a:gd name="T15" fmla="*/ 199 h 680"/>
                <a:gd name="T16" fmla="*/ 68 w 665"/>
                <a:gd name="T17" fmla="*/ 76 h 680"/>
                <a:gd name="T18" fmla="*/ 83 w 665"/>
                <a:gd name="T19" fmla="*/ 54 h 680"/>
                <a:gd name="T20" fmla="*/ 145 w 665"/>
                <a:gd name="T21" fmla="*/ 46 h 680"/>
                <a:gd name="T22" fmla="*/ 145 w 665"/>
                <a:gd name="T23" fmla="*/ 46 h 680"/>
                <a:gd name="T24" fmla="*/ 221 w 665"/>
                <a:gd name="T25" fmla="*/ 0 h 680"/>
                <a:gd name="T26" fmla="*/ 244 w 665"/>
                <a:gd name="T27" fmla="*/ 38 h 680"/>
                <a:gd name="T28" fmla="*/ 275 w 665"/>
                <a:gd name="T29" fmla="*/ 31 h 680"/>
                <a:gd name="T30" fmla="*/ 297 w 665"/>
                <a:gd name="T31" fmla="*/ 76 h 680"/>
                <a:gd name="T32" fmla="*/ 366 w 665"/>
                <a:gd name="T33" fmla="*/ 54 h 680"/>
                <a:gd name="T34" fmla="*/ 427 w 665"/>
                <a:gd name="T35" fmla="*/ 99 h 680"/>
                <a:gd name="T36" fmla="*/ 442 w 665"/>
                <a:gd name="T37" fmla="*/ 138 h 680"/>
                <a:gd name="T38" fmla="*/ 519 w 665"/>
                <a:gd name="T39" fmla="*/ 130 h 680"/>
                <a:gd name="T40" fmla="*/ 565 w 665"/>
                <a:gd name="T41" fmla="*/ 107 h 680"/>
                <a:gd name="T42" fmla="*/ 595 w 665"/>
                <a:gd name="T43" fmla="*/ 99 h 680"/>
                <a:gd name="T44" fmla="*/ 595 w 665"/>
                <a:gd name="T45" fmla="*/ 214 h 680"/>
                <a:gd name="T46" fmla="*/ 626 w 665"/>
                <a:gd name="T47" fmla="*/ 283 h 680"/>
                <a:gd name="T48" fmla="*/ 664 w 665"/>
                <a:gd name="T49" fmla="*/ 344 h 680"/>
                <a:gd name="T50" fmla="*/ 664 w 665"/>
                <a:gd name="T51" fmla="*/ 344 h 680"/>
                <a:gd name="T52" fmla="*/ 565 w 665"/>
                <a:gd name="T53" fmla="*/ 397 h 680"/>
                <a:gd name="T54" fmla="*/ 511 w 665"/>
                <a:gd name="T55" fmla="*/ 420 h 680"/>
                <a:gd name="T56" fmla="*/ 450 w 665"/>
                <a:gd name="T57" fmla="*/ 413 h 680"/>
                <a:gd name="T58" fmla="*/ 450 w 665"/>
                <a:gd name="T59" fmla="*/ 489 h 680"/>
                <a:gd name="T60" fmla="*/ 412 w 665"/>
                <a:gd name="T61" fmla="*/ 481 h 680"/>
                <a:gd name="T62" fmla="*/ 389 w 665"/>
                <a:gd name="T63" fmla="*/ 504 h 680"/>
                <a:gd name="T64" fmla="*/ 343 w 665"/>
                <a:gd name="T65" fmla="*/ 497 h 680"/>
                <a:gd name="T66" fmla="*/ 305 w 665"/>
                <a:gd name="T67" fmla="*/ 527 h 680"/>
                <a:gd name="T68" fmla="*/ 252 w 665"/>
                <a:gd name="T69" fmla="*/ 542 h 680"/>
                <a:gd name="T70" fmla="*/ 313 w 665"/>
                <a:gd name="T71" fmla="*/ 603 h 680"/>
                <a:gd name="T72" fmla="*/ 290 w 665"/>
                <a:gd name="T73" fmla="*/ 619 h 680"/>
                <a:gd name="T74" fmla="*/ 290 w 665"/>
                <a:gd name="T75" fmla="*/ 671 h 680"/>
                <a:gd name="T76" fmla="*/ 213 w 665"/>
                <a:gd name="T77" fmla="*/ 657 h 680"/>
                <a:gd name="T78" fmla="*/ 167 w 665"/>
                <a:gd name="T79" fmla="*/ 664 h 680"/>
                <a:gd name="T80" fmla="*/ 167 w 665"/>
                <a:gd name="T81" fmla="*/ 664 h 680"/>
                <a:gd name="T82" fmla="*/ 114 w 665"/>
                <a:gd name="T83" fmla="*/ 5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5" h="680">
                  <a:moveTo>
                    <a:pt x="114" y="580"/>
                  </a:moveTo>
                  <a:lnTo>
                    <a:pt x="114" y="580"/>
                  </a:lnTo>
                  <a:cubicBezTo>
                    <a:pt x="106" y="558"/>
                    <a:pt x="106" y="527"/>
                    <a:pt x="91" y="497"/>
                  </a:cubicBezTo>
                  <a:cubicBezTo>
                    <a:pt x="83" y="489"/>
                    <a:pt x="68" y="489"/>
                    <a:pt x="61" y="481"/>
                  </a:cubicBezTo>
                  <a:cubicBezTo>
                    <a:pt x="45" y="466"/>
                    <a:pt x="38" y="443"/>
                    <a:pt x="38" y="420"/>
                  </a:cubicBezTo>
                  <a:cubicBezTo>
                    <a:pt x="30" y="374"/>
                    <a:pt x="45" y="328"/>
                    <a:pt x="38" y="275"/>
                  </a:cubicBezTo>
                  <a:cubicBezTo>
                    <a:pt x="30" y="252"/>
                    <a:pt x="0" y="237"/>
                    <a:pt x="7" y="214"/>
                  </a:cubicBezTo>
                  <a:cubicBezTo>
                    <a:pt x="7" y="199"/>
                    <a:pt x="38" y="214"/>
                    <a:pt x="45" y="199"/>
                  </a:cubicBezTo>
                  <a:cubicBezTo>
                    <a:pt x="61" y="161"/>
                    <a:pt x="53" y="115"/>
                    <a:pt x="68" y="76"/>
                  </a:cubicBezTo>
                  <a:cubicBezTo>
                    <a:pt x="68" y="69"/>
                    <a:pt x="76" y="54"/>
                    <a:pt x="83" y="54"/>
                  </a:cubicBezTo>
                  <a:cubicBezTo>
                    <a:pt x="106" y="46"/>
                    <a:pt x="122" y="46"/>
                    <a:pt x="145" y="46"/>
                  </a:cubicBezTo>
                  <a:lnTo>
                    <a:pt x="145" y="46"/>
                  </a:lnTo>
                  <a:cubicBezTo>
                    <a:pt x="167" y="31"/>
                    <a:pt x="190" y="0"/>
                    <a:pt x="221" y="0"/>
                  </a:cubicBezTo>
                  <a:cubicBezTo>
                    <a:pt x="236" y="0"/>
                    <a:pt x="236" y="31"/>
                    <a:pt x="244" y="38"/>
                  </a:cubicBezTo>
                  <a:cubicBezTo>
                    <a:pt x="252" y="46"/>
                    <a:pt x="267" y="31"/>
                    <a:pt x="275" y="31"/>
                  </a:cubicBezTo>
                  <a:cubicBezTo>
                    <a:pt x="282" y="46"/>
                    <a:pt x="282" y="69"/>
                    <a:pt x="297" y="76"/>
                  </a:cubicBezTo>
                  <a:cubicBezTo>
                    <a:pt x="320" y="76"/>
                    <a:pt x="343" y="46"/>
                    <a:pt x="366" y="54"/>
                  </a:cubicBezTo>
                  <a:cubicBezTo>
                    <a:pt x="389" y="61"/>
                    <a:pt x="412" y="84"/>
                    <a:pt x="427" y="99"/>
                  </a:cubicBezTo>
                  <a:cubicBezTo>
                    <a:pt x="435" y="107"/>
                    <a:pt x="427" y="130"/>
                    <a:pt x="442" y="138"/>
                  </a:cubicBezTo>
                  <a:cubicBezTo>
                    <a:pt x="465" y="145"/>
                    <a:pt x="488" y="138"/>
                    <a:pt x="519" y="130"/>
                  </a:cubicBezTo>
                  <a:cubicBezTo>
                    <a:pt x="534" y="122"/>
                    <a:pt x="550" y="115"/>
                    <a:pt x="565" y="107"/>
                  </a:cubicBezTo>
                  <a:cubicBezTo>
                    <a:pt x="572" y="107"/>
                    <a:pt x="595" y="84"/>
                    <a:pt x="595" y="99"/>
                  </a:cubicBezTo>
                  <a:cubicBezTo>
                    <a:pt x="611" y="138"/>
                    <a:pt x="595" y="176"/>
                    <a:pt x="595" y="214"/>
                  </a:cubicBezTo>
                  <a:cubicBezTo>
                    <a:pt x="603" y="237"/>
                    <a:pt x="618" y="260"/>
                    <a:pt x="626" y="283"/>
                  </a:cubicBezTo>
                  <a:cubicBezTo>
                    <a:pt x="633" y="306"/>
                    <a:pt x="649" y="321"/>
                    <a:pt x="664" y="344"/>
                  </a:cubicBezTo>
                  <a:lnTo>
                    <a:pt x="664" y="344"/>
                  </a:lnTo>
                  <a:cubicBezTo>
                    <a:pt x="633" y="367"/>
                    <a:pt x="603" y="382"/>
                    <a:pt x="565" y="397"/>
                  </a:cubicBezTo>
                  <a:cubicBezTo>
                    <a:pt x="550" y="413"/>
                    <a:pt x="534" y="420"/>
                    <a:pt x="511" y="420"/>
                  </a:cubicBezTo>
                  <a:cubicBezTo>
                    <a:pt x="488" y="428"/>
                    <a:pt x="465" y="405"/>
                    <a:pt x="450" y="413"/>
                  </a:cubicBezTo>
                  <a:cubicBezTo>
                    <a:pt x="435" y="436"/>
                    <a:pt x="458" y="466"/>
                    <a:pt x="450" y="489"/>
                  </a:cubicBezTo>
                  <a:cubicBezTo>
                    <a:pt x="442" y="497"/>
                    <a:pt x="419" y="481"/>
                    <a:pt x="412" y="481"/>
                  </a:cubicBezTo>
                  <a:cubicBezTo>
                    <a:pt x="397" y="489"/>
                    <a:pt x="397" y="504"/>
                    <a:pt x="389" y="504"/>
                  </a:cubicBezTo>
                  <a:cubicBezTo>
                    <a:pt x="374" y="504"/>
                    <a:pt x="358" y="497"/>
                    <a:pt x="343" y="497"/>
                  </a:cubicBezTo>
                  <a:cubicBezTo>
                    <a:pt x="328" y="504"/>
                    <a:pt x="320" y="519"/>
                    <a:pt x="305" y="527"/>
                  </a:cubicBezTo>
                  <a:cubicBezTo>
                    <a:pt x="290" y="535"/>
                    <a:pt x="252" y="527"/>
                    <a:pt x="252" y="542"/>
                  </a:cubicBezTo>
                  <a:cubicBezTo>
                    <a:pt x="259" y="573"/>
                    <a:pt x="305" y="573"/>
                    <a:pt x="313" y="603"/>
                  </a:cubicBezTo>
                  <a:cubicBezTo>
                    <a:pt x="320" y="611"/>
                    <a:pt x="297" y="611"/>
                    <a:pt x="290" y="619"/>
                  </a:cubicBezTo>
                  <a:cubicBezTo>
                    <a:pt x="282" y="634"/>
                    <a:pt x="305" y="664"/>
                    <a:pt x="290" y="671"/>
                  </a:cubicBezTo>
                  <a:cubicBezTo>
                    <a:pt x="267" y="679"/>
                    <a:pt x="236" y="657"/>
                    <a:pt x="213" y="657"/>
                  </a:cubicBezTo>
                  <a:cubicBezTo>
                    <a:pt x="198" y="657"/>
                    <a:pt x="183" y="664"/>
                    <a:pt x="167" y="664"/>
                  </a:cubicBezTo>
                  <a:lnTo>
                    <a:pt x="167" y="664"/>
                  </a:lnTo>
                  <a:cubicBezTo>
                    <a:pt x="114" y="580"/>
                    <a:pt x="114" y="580"/>
                    <a:pt x="114" y="58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93" name="Freeform 181">
              <a:extLst>
                <a:ext uri="{FF2B5EF4-FFF2-40B4-BE49-F238E27FC236}">
                  <a16:creationId xmlns:a16="http://schemas.microsoft.com/office/drawing/2014/main" id="{631EA5DE-A4A3-4FE9-B66D-C354B39D8F47}"/>
                </a:ext>
              </a:extLst>
            </p:cNvPr>
            <p:cNvSpPr>
              <a:spLocks noChangeArrowheads="1"/>
            </p:cNvSpPr>
            <p:nvPr/>
          </p:nvSpPr>
          <p:spPr bwMode="auto">
            <a:xfrm>
              <a:off x="3803402" y="6097588"/>
              <a:ext cx="465108" cy="254000"/>
            </a:xfrm>
            <a:custGeom>
              <a:avLst/>
              <a:gdLst>
                <a:gd name="T0" fmla="*/ 1252 w 1291"/>
                <a:gd name="T1" fmla="*/ 321 h 704"/>
                <a:gd name="T2" fmla="*/ 1252 w 1291"/>
                <a:gd name="T3" fmla="*/ 321 h 704"/>
                <a:gd name="T4" fmla="*/ 1229 w 1291"/>
                <a:gd name="T5" fmla="*/ 191 h 704"/>
                <a:gd name="T6" fmla="*/ 1290 w 1291"/>
                <a:gd name="T7" fmla="*/ 107 h 704"/>
                <a:gd name="T8" fmla="*/ 1290 w 1291"/>
                <a:gd name="T9" fmla="*/ 107 h 704"/>
                <a:gd name="T10" fmla="*/ 1184 w 1291"/>
                <a:gd name="T11" fmla="*/ 38 h 704"/>
                <a:gd name="T12" fmla="*/ 1145 w 1291"/>
                <a:gd name="T13" fmla="*/ 23 h 704"/>
                <a:gd name="T14" fmla="*/ 1138 w 1291"/>
                <a:gd name="T15" fmla="*/ 46 h 704"/>
                <a:gd name="T16" fmla="*/ 1092 w 1291"/>
                <a:gd name="T17" fmla="*/ 46 h 704"/>
                <a:gd name="T18" fmla="*/ 1054 w 1291"/>
                <a:gd name="T19" fmla="*/ 31 h 704"/>
                <a:gd name="T20" fmla="*/ 1023 w 1291"/>
                <a:gd name="T21" fmla="*/ 76 h 704"/>
                <a:gd name="T22" fmla="*/ 985 w 1291"/>
                <a:gd name="T23" fmla="*/ 15 h 704"/>
                <a:gd name="T24" fmla="*/ 916 w 1291"/>
                <a:gd name="T25" fmla="*/ 31 h 704"/>
                <a:gd name="T26" fmla="*/ 886 w 1291"/>
                <a:gd name="T27" fmla="*/ 23 h 704"/>
                <a:gd name="T28" fmla="*/ 855 w 1291"/>
                <a:gd name="T29" fmla="*/ 0 h 704"/>
                <a:gd name="T30" fmla="*/ 779 w 1291"/>
                <a:gd name="T31" fmla="*/ 23 h 704"/>
                <a:gd name="T32" fmla="*/ 717 w 1291"/>
                <a:gd name="T33" fmla="*/ 31 h 704"/>
                <a:gd name="T34" fmla="*/ 649 w 1291"/>
                <a:gd name="T35" fmla="*/ 15 h 704"/>
                <a:gd name="T36" fmla="*/ 618 w 1291"/>
                <a:gd name="T37" fmla="*/ 0 h 704"/>
                <a:gd name="T38" fmla="*/ 618 w 1291"/>
                <a:gd name="T39" fmla="*/ 0 h 704"/>
                <a:gd name="T40" fmla="*/ 603 w 1291"/>
                <a:gd name="T41" fmla="*/ 54 h 704"/>
                <a:gd name="T42" fmla="*/ 603 w 1291"/>
                <a:gd name="T43" fmla="*/ 107 h 704"/>
                <a:gd name="T44" fmla="*/ 527 w 1291"/>
                <a:gd name="T45" fmla="*/ 153 h 704"/>
                <a:gd name="T46" fmla="*/ 511 w 1291"/>
                <a:gd name="T47" fmla="*/ 206 h 704"/>
                <a:gd name="T48" fmla="*/ 442 w 1291"/>
                <a:gd name="T49" fmla="*/ 206 h 704"/>
                <a:gd name="T50" fmla="*/ 374 w 1291"/>
                <a:gd name="T51" fmla="*/ 275 h 704"/>
                <a:gd name="T52" fmla="*/ 244 w 1291"/>
                <a:gd name="T53" fmla="*/ 290 h 704"/>
                <a:gd name="T54" fmla="*/ 229 w 1291"/>
                <a:gd name="T55" fmla="*/ 313 h 704"/>
                <a:gd name="T56" fmla="*/ 183 w 1291"/>
                <a:gd name="T57" fmla="*/ 313 h 704"/>
                <a:gd name="T58" fmla="*/ 106 w 1291"/>
                <a:gd name="T59" fmla="*/ 367 h 704"/>
                <a:gd name="T60" fmla="*/ 0 w 1291"/>
                <a:gd name="T61" fmla="*/ 390 h 704"/>
                <a:gd name="T62" fmla="*/ 0 w 1291"/>
                <a:gd name="T63" fmla="*/ 390 h 704"/>
                <a:gd name="T64" fmla="*/ 0 w 1291"/>
                <a:gd name="T65" fmla="*/ 435 h 704"/>
                <a:gd name="T66" fmla="*/ 30 w 1291"/>
                <a:gd name="T67" fmla="*/ 466 h 704"/>
                <a:gd name="T68" fmla="*/ 30 w 1291"/>
                <a:gd name="T69" fmla="*/ 520 h 704"/>
                <a:gd name="T70" fmla="*/ 45 w 1291"/>
                <a:gd name="T71" fmla="*/ 573 h 704"/>
                <a:gd name="T72" fmla="*/ 106 w 1291"/>
                <a:gd name="T73" fmla="*/ 573 h 704"/>
                <a:gd name="T74" fmla="*/ 145 w 1291"/>
                <a:gd name="T75" fmla="*/ 642 h 704"/>
                <a:gd name="T76" fmla="*/ 198 w 1291"/>
                <a:gd name="T77" fmla="*/ 695 h 704"/>
                <a:gd name="T78" fmla="*/ 267 w 1291"/>
                <a:gd name="T79" fmla="*/ 642 h 704"/>
                <a:gd name="T80" fmla="*/ 267 w 1291"/>
                <a:gd name="T81" fmla="*/ 642 h 704"/>
                <a:gd name="T82" fmla="*/ 442 w 1291"/>
                <a:gd name="T83" fmla="*/ 527 h 704"/>
                <a:gd name="T84" fmla="*/ 504 w 1291"/>
                <a:gd name="T85" fmla="*/ 428 h 704"/>
                <a:gd name="T86" fmla="*/ 588 w 1291"/>
                <a:gd name="T87" fmla="*/ 474 h 704"/>
                <a:gd name="T88" fmla="*/ 679 w 1291"/>
                <a:gd name="T89" fmla="*/ 588 h 704"/>
                <a:gd name="T90" fmla="*/ 748 w 1291"/>
                <a:gd name="T91" fmla="*/ 649 h 704"/>
                <a:gd name="T92" fmla="*/ 763 w 1291"/>
                <a:gd name="T93" fmla="*/ 703 h 704"/>
                <a:gd name="T94" fmla="*/ 763 w 1291"/>
                <a:gd name="T95" fmla="*/ 703 h 704"/>
                <a:gd name="T96" fmla="*/ 848 w 1291"/>
                <a:gd name="T97" fmla="*/ 634 h 704"/>
                <a:gd name="T98" fmla="*/ 878 w 1291"/>
                <a:gd name="T99" fmla="*/ 558 h 704"/>
                <a:gd name="T100" fmla="*/ 893 w 1291"/>
                <a:gd name="T101" fmla="*/ 458 h 704"/>
                <a:gd name="T102" fmla="*/ 985 w 1291"/>
                <a:gd name="T103" fmla="*/ 466 h 704"/>
                <a:gd name="T104" fmla="*/ 1015 w 1291"/>
                <a:gd name="T105" fmla="*/ 489 h 704"/>
                <a:gd name="T106" fmla="*/ 1046 w 1291"/>
                <a:gd name="T107" fmla="*/ 474 h 704"/>
                <a:gd name="T108" fmla="*/ 1038 w 1291"/>
                <a:gd name="T109" fmla="*/ 412 h 704"/>
                <a:gd name="T110" fmla="*/ 1046 w 1291"/>
                <a:gd name="T111" fmla="*/ 382 h 704"/>
                <a:gd name="T112" fmla="*/ 1092 w 1291"/>
                <a:gd name="T113" fmla="*/ 359 h 704"/>
                <a:gd name="T114" fmla="*/ 1107 w 1291"/>
                <a:gd name="T115" fmla="*/ 313 h 704"/>
                <a:gd name="T116" fmla="*/ 1168 w 1291"/>
                <a:gd name="T117" fmla="*/ 344 h 704"/>
                <a:gd name="T118" fmla="*/ 1214 w 1291"/>
                <a:gd name="T119" fmla="*/ 329 h 704"/>
                <a:gd name="T120" fmla="*/ 1252 w 1291"/>
                <a:gd name="T121" fmla="*/ 321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1" h="704">
                  <a:moveTo>
                    <a:pt x="1252" y="321"/>
                  </a:moveTo>
                  <a:lnTo>
                    <a:pt x="1252" y="321"/>
                  </a:lnTo>
                  <a:cubicBezTo>
                    <a:pt x="1245" y="275"/>
                    <a:pt x="1222" y="237"/>
                    <a:pt x="1229" y="191"/>
                  </a:cubicBezTo>
                  <a:cubicBezTo>
                    <a:pt x="1237" y="160"/>
                    <a:pt x="1267" y="138"/>
                    <a:pt x="1290" y="107"/>
                  </a:cubicBezTo>
                  <a:lnTo>
                    <a:pt x="1290" y="107"/>
                  </a:lnTo>
                  <a:cubicBezTo>
                    <a:pt x="1260" y="84"/>
                    <a:pt x="1222" y="54"/>
                    <a:pt x="1184" y="38"/>
                  </a:cubicBezTo>
                  <a:cubicBezTo>
                    <a:pt x="1168" y="31"/>
                    <a:pt x="1153" y="23"/>
                    <a:pt x="1145" y="23"/>
                  </a:cubicBezTo>
                  <a:cubicBezTo>
                    <a:pt x="1138" y="31"/>
                    <a:pt x="1145" y="38"/>
                    <a:pt x="1138" y="46"/>
                  </a:cubicBezTo>
                  <a:cubicBezTo>
                    <a:pt x="1122" y="46"/>
                    <a:pt x="1107" y="46"/>
                    <a:pt x="1092" y="46"/>
                  </a:cubicBezTo>
                  <a:cubicBezTo>
                    <a:pt x="1077" y="46"/>
                    <a:pt x="1069" y="23"/>
                    <a:pt x="1054" y="31"/>
                  </a:cubicBezTo>
                  <a:cubicBezTo>
                    <a:pt x="1038" y="38"/>
                    <a:pt x="1046" y="76"/>
                    <a:pt x="1023" y="76"/>
                  </a:cubicBezTo>
                  <a:cubicBezTo>
                    <a:pt x="1000" y="69"/>
                    <a:pt x="1008" y="23"/>
                    <a:pt x="985" y="15"/>
                  </a:cubicBezTo>
                  <a:cubicBezTo>
                    <a:pt x="962" y="8"/>
                    <a:pt x="939" y="31"/>
                    <a:pt x="916" y="31"/>
                  </a:cubicBezTo>
                  <a:cubicBezTo>
                    <a:pt x="909" y="31"/>
                    <a:pt x="893" y="31"/>
                    <a:pt x="886" y="23"/>
                  </a:cubicBezTo>
                  <a:cubicBezTo>
                    <a:pt x="870" y="15"/>
                    <a:pt x="870" y="0"/>
                    <a:pt x="855" y="0"/>
                  </a:cubicBezTo>
                  <a:cubicBezTo>
                    <a:pt x="832" y="0"/>
                    <a:pt x="802" y="15"/>
                    <a:pt x="779" y="23"/>
                  </a:cubicBezTo>
                  <a:cubicBezTo>
                    <a:pt x="756" y="31"/>
                    <a:pt x="740" y="38"/>
                    <a:pt x="717" y="31"/>
                  </a:cubicBezTo>
                  <a:cubicBezTo>
                    <a:pt x="695" y="31"/>
                    <a:pt x="672" y="23"/>
                    <a:pt x="649" y="15"/>
                  </a:cubicBezTo>
                  <a:cubicBezTo>
                    <a:pt x="641" y="15"/>
                    <a:pt x="634" y="8"/>
                    <a:pt x="618" y="0"/>
                  </a:cubicBezTo>
                  <a:lnTo>
                    <a:pt x="618" y="0"/>
                  </a:lnTo>
                  <a:cubicBezTo>
                    <a:pt x="611" y="15"/>
                    <a:pt x="603" y="31"/>
                    <a:pt x="603" y="54"/>
                  </a:cubicBezTo>
                  <a:cubicBezTo>
                    <a:pt x="595" y="69"/>
                    <a:pt x="611" y="92"/>
                    <a:pt x="603" y="107"/>
                  </a:cubicBezTo>
                  <a:cubicBezTo>
                    <a:pt x="588" y="130"/>
                    <a:pt x="550" y="130"/>
                    <a:pt x="527" y="153"/>
                  </a:cubicBezTo>
                  <a:cubicBezTo>
                    <a:pt x="519" y="168"/>
                    <a:pt x="527" y="199"/>
                    <a:pt x="511" y="206"/>
                  </a:cubicBezTo>
                  <a:cubicBezTo>
                    <a:pt x="488" y="222"/>
                    <a:pt x="465" y="199"/>
                    <a:pt x="442" y="206"/>
                  </a:cubicBezTo>
                  <a:cubicBezTo>
                    <a:pt x="412" y="222"/>
                    <a:pt x="404" y="260"/>
                    <a:pt x="374" y="275"/>
                  </a:cubicBezTo>
                  <a:cubicBezTo>
                    <a:pt x="336" y="290"/>
                    <a:pt x="290" y="275"/>
                    <a:pt x="244" y="290"/>
                  </a:cubicBezTo>
                  <a:cubicBezTo>
                    <a:pt x="236" y="290"/>
                    <a:pt x="236" y="313"/>
                    <a:pt x="229" y="313"/>
                  </a:cubicBezTo>
                  <a:cubicBezTo>
                    <a:pt x="213" y="321"/>
                    <a:pt x="198" y="306"/>
                    <a:pt x="183" y="313"/>
                  </a:cubicBezTo>
                  <a:cubicBezTo>
                    <a:pt x="160" y="329"/>
                    <a:pt x="137" y="351"/>
                    <a:pt x="106" y="367"/>
                  </a:cubicBezTo>
                  <a:cubicBezTo>
                    <a:pt x="76" y="374"/>
                    <a:pt x="38" y="382"/>
                    <a:pt x="0" y="390"/>
                  </a:cubicBezTo>
                  <a:lnTo>
                    <a:pt x="0" y="390"/>
                  </a:lnTo>
                  <a:cubicBezTo>
                    <a:pt x="0" y="405"/>
                    <a:pt x="0" y="420"/>
                    <a:pt x="0" y="435"/>
                  </a:cubicBezTo>
                  <a:cubicBezTo>
                    <a:pt x="7" y="451"/>
                    <a:pt x="23" y="451"/>
                    <a:pt x="30" y="466"/>
                  </a:cubicBezTo>
                  <a:cubicBezTo>
                    <a:pt x="38" y="481"/>
                    <a:pt x="30" y="497"/>
                    <a:pt x="30" y="520"/>
                  </a:cubicBezTo>
                  <a:cubicBezTo>
                    <a:pt x="38" y="535"/>
                    <a:pt x="30" y="558"/>
                    <a:pt x="45" y="573"/>
                  </a:cubicBezTo>
                  <a:cubicBezTo>
                    <a:pt x="61" y="581"/>
                    <a:pt x="91" y="558"/>
                    <a:pt x="106" y="573"/>
                  </a:cubicBezTo>
                  <a:cubicBezTo>
                    <a:pt x="129" y="588"/>
                    <a:pt x="129" y="619"/>
                    <a:pt x="145" y="642"/>
                  </a:cubicBezTo>
                  <a:cubicBezTo>
                    <a:pt x="160" y="657"/>
                    <a:pt x="175" y="687"/>
                    <a:pt x="198" y="695"/>
                  </a:cubicBezTo>
                  <a:cubicBezTo>
                    <a:pt x="229" y="695"/>
                    <a:pt x="236" y="657"/>
                    <a:pt x="267" y="642"/>
                  </a:cubicBezTo>
                  <a:lnTo>
                    <a:pt x="267" y="642"/>
                  </a:lnTo>
                  <a:cubicBezTo>
                    <a:pt x="397" y="642"/>
                    <a:pt x="366" y="619"/>
                    <a:pt x="442" y="527"/>
                  </a:cubicBezTo>
                  <a:cubicBezTo>
                    <a:pt x="450" y="512"/>
                    <a:pt x="481" y="412"/>
                    <a:pt x="504" y="428"/>
                  </a:cubicBezTo>
                  <a:cubicBezTo>
                    <a:pt x="534" y="443"/>
                    <a:pt x="557" y="458"/>
                    <a:pt x="588" y="474"/>
                  </a:cubicBezTo>
                  <a:cubicBezTo>
                    <a:pt x="634" y="489"/>
                    <a:pt x="679" y="543"/>
                    <a:pt x="679" y="588"/>
                  </a:cubicBezTo>
                  <a:cubicBezTo>
                    <a:pt x="679" y="619"/>
                    <a:pt x="740" y="604"/>
                    <a:pt x="748" y="649"/>
                  </a:cubicBezTo>
                  <a:cubicBezTo>
                    <a:pt x="763" y="703"/>
                    <a:pt x="763" y="703"/>
                    <a:pt x="763" y="703"/>
                  </a:cubicBezTo>
                  <a:lnTo>
                    <a:pt x="763" y="703"/>
                  </a:lnTo>
                  <a:cubicBezTo>
                    <a:pt x="779" y="680"/>
                    <a:pt x="832" y="657"/>
                    <a:pt x="848" y="634"/>
                  </a:cubicBezTo>
                  <a:cubicBezTo>
                    <a:pt x="863" y="611"/>
                    <a:pt x="870" y="581"/>
                    <a:pt x="878" y="558"/>
                  </a:cubicBezTo>
                  <a:cubicBezTo>
                    <a:pt x="886" y="520"/>
                    <a:pt x="870" y="474"/>
                    <a:pt x="893" y="458"/>
                  </a:cubicBezTo>
                  <a:cubicBezTo>
                    <a:pt x="916" y="435"/>
                    <a:pt x="954" y="458"/>
                    <a:pt x="985" y="466"/>
                  </a:cubicBezTo>
                  <a:cubicBezTo>
                    <a:pt x="1000" y="474"/>
                    <a:pt x="1000" y="489"/>
                    <a:pt x="1015" y="489"/>
                  </a:cubicBezTo>
                  <a:cubicBezTo>
                    <a:pt x="1023" y="489"/>
                    <a:pt x="1046" y="489"/>
                    <a:pt x="1046" y="474"/>
                  </a:cubicBezTo>
                  <a:cubicBezTo>
                    <a:pt x="1054" y="458"/>
                    <a:pt x="1038" y="435"/>
                    <a:pt x="1038" y="412"/>
                  </a:cubicBezTo>
                  <a:cubicBezTo>
                    <a:pt x="1038" y="405"/>
                    <a:pt x="1038" y="390"/>
                    <a:pt x="1046" y="382"/>
                  </a:cubicBezTo>
                  <a:cubicBezTo>
                    <a:pt x="1061" y="367"/>
                    <a:pt x="1077" y="374"/>
                    <a:pt x="1092" y="359"/>
                  </a:cubicBezTo>
                  <a:cubicBezTo>
                    <a:pt x="1099" y="351"/>
                    <a:pt x="1092" y="321"/>
                    <a:pt x="1107" y="313"/>
                  </a:cubicBezTo>
                  <a:cubicBezTo>
                    <a:pt x="1130" y="313"/>
                    <a:pt x="1145" y="344"/>
                    <a:pt x="1168" y="344"/>
                  </a:cubicBezTo>
                  <a:cubicBezTo>
                    <a:pt x="1184" y="344"/>
                    <a:pt x="1199" y="336"/>
                    <a:pt x="1214" y="329"/>
                  </a:cubicBezTo>
                  <a:cubicBezTo>
                    <a:pt x="1229" y="329"/>
                    <a:pt x="1237" y="321"/>
                    <a:pt x="1252" y="321"/>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94" name="Freeform 182">
              <a:extLst>
                <a:ext uri="{FF2B5EF4-FFF2-40B4-BE49-F238E27FC236}">
                  <a16:creationId xmlns:a16="http://schemas.microsoft.com/office/drawing/2014/main" id="{1EBBE9B3-BFD3-476B-BB62-EEC34C2070F1}"/>
                </a:ext>
              </a:extLst>
            </p:cNvPr>
            <p:cNvSpPr>
              <a:spLocks noChangeArrowheads="1"/>
            </p:cNvSpPr>
            <p:nvPr/>
          </p:nvSpPr>
          <p:spPr bwMode="auto">
            <a:xfrm>
              <a:off x="3604979" y="5895976"/>
              <a:ext cx="439708" cy="371475"/>
            </a:xfrm>
            <a:custGeom>
              <a:avLst/>
              <a:gdLst>
                <a:gd name="T0" fmla="*/ 1222 w 1223"/>
                <a:gd name="T1" fmla="*/ 23 h 1033"/>
                <a:gd name="T2" fmla="*/ 1222 w 1223"/>
                <a:gd name="T3" fmla="*/ 23 h 1033"/>
                <a:gd name="T4" fmla="*/ 1214 w 1223"/>
                <a:gd name="T5" fmla="*/ 84 h 1033"/>
                <a:gd name="T6" fmla="*/ 1161 w 1223"/>
                <a:gd name="T7" fmla="*/ 107 h 1033"/>
                <a:gd name="T8" fmla="*/ 1161 w 1223"/>
                <a:gd name="T9" fmla="*/ 107 h 1033"/>
                <a:gd name="T10" fmla="*/ 1107 w 1223"/>
                <a:gd name="T11" fmla="*/ 138 h 1033"/>
                <a:gd name="T12" fmla="*/ 1123 w 1223"/>
                <a:gd name="T13" fmla="*/ 214 h 1033"/>
                <a:gd name="T14" fmla="*/ 1115 w 1223"/>
                <a:gd name="T15" fmla="*/ 283 h 1033"/>
                <a:gd name="T16" fmla="*/ 1161 w 1223"/>
                <a:gd name="T17" fmla="*/ 329 h 1033"/>
                <a:gd name="T18" fmla="*/ 1130 w 1223"/>
                <a:gd name="T19" fmla="*/ 367 h 1033"/>
                <a:gd name="T20" fmla="*/ 1191 w 1223"/>
                <a:gd name="T21" fmla="*/ 482 h 1033"/>
                <a:gd name="T22" fmla="*/ 1168 w 1223"/>
                <a:gd name="T23" fmla="*/ 558 h 1033"/>
                <a:gd name="T24" fmla="*/ 1168 w 1223"/>
                <a:gd name="T25" fmla="*/ 558 h 1033"/>
                <a:gd name="T26" fmla="*/ 1153 w 1223"/>
                <a:gd name="T27" fmla="*/ 612 h 1033"/>
                <a:gd name="T28" fmla="*/ 1153 w 1223"/>
                <a:gd name="T29" fmla="*/ 665 h 1033"/>
                <a:gd name="T30" fmla="*/ 1077 w 1223"/>
                <a:gd name="T31" fmla="*/ 711 h 1033"/>
                <a:gd name="T32" fmla="*/ 1061 w 1223"/>
                <a:gd name="T33" fmla="*/ 764 h 1033"/>
                <a:gd name="T34" fmla="*/ 992 w 1223"/>
                <a:gd name="T35" fmla="*/ 764 h 1033"/>
                <a:gd name="T36" fmla="*/ 924 w 1223"/>
                <a:gd name="T37" fmla="*/ 833 h 1033"/>
                <a:gd name="T38" fmla="*/ 794 w 1223"/>
                <a:gd name="T39" fmla="*/ 848 h 1033"/>
                <a:gd name="T40" fmla="*/ 779 w 1223"/>
                <a:gd name="T41" fmla="*/ 871 h 1033"/>
                <a:gd name="T42" fmla="*/ 733 w 1223"/>
                <a:gd name="T43" fmla="*/ 871 h 1033"/>
                <a:gd name="T44" fmla="*/ 656 w 1223"/>
                <a:gd name="T45" fmla="*/ 925 h 1033"/>
                <a:gd name="T46" fmla="*/ 550 w 1223"/>
                <a:gd name="T47" fmla="*/ 948 h 1033"/>
                <a:gd name="T48" fmla="*/ 550 w 1223"/>
                <a:gd name="T49" fmla="*/ 948 h 1033"/>
                <a:gd name="T50" fmla="*/ 450 w 1223"/>
                <a:gd name="T51" fmla="*/ 932 h 1033"/>
                <a:gd name="T52" fmla="*/ 435 w 1223"/>
                <a:gd name="T53" fmla="*/ 970 h 1033"/>
                <a:gd name="T54" fmla="*/ 313 w 1223"/>
                <a:gd name="T55" fmla="*/ 1032 h 1033"/>
                <a:gd name="T56" fmla="*/ 244 w 1223"/>
                <a:gd name="T57" fmla="*/ 963 h 1033"/>
                <a:gd name="T58" fmla="*/ 214 w 1223"/>
                <a:gd name="T59" fmla="*/ 848 h 1033"/>
                <a:gd name="T60" fmla="*/ 214 w 1223"/>
                <a:gd name="T61" fmla="*/ 764 h 1033"/>
                <a:gd name="T62" fmla="*/ 252 w 1223"/>
                <a:gd name="T63" fmla="*/ 657 h 1033"/>
                <a:gd name="T64" fmla="*/ 290 w 1223"/>
                <a:gd name="T65" fmla="*/ 612 h 1033"/>
                <a:gd name="T66" fmla="*/ 275 w 1223"/>
                <a:gd name="T67" fmla="*/ 573 h 1033"/>
                <a:gd name="T68" fmla="*/ 191 w 1223"/>
                <a:gd name="T69" fmla="*/ 589 h 1033"/>
                <a:gd name="T70" fmla="*/ 145 w 1223"/>
                <a:gd name="T71" fmla="*/ 543 h 1033"/>
                <a:gd name="T72" fmla="*/ 84 w 1223"/>
                <a:gd name="T73" fmla="*/ 543 h 1033"/>
                <a:gd name="T74" fmla="*/ 45 w 1223"/>
                <a:gd name="T75" fmla="*/ 482 h 1033"/>
                <a:gd name="T76" fmla="*/ 0 w 1223"/>
                <a:gd name="T77" fmla="*/ 459 h 1033"/>
                <a:gd name="T78" fmla="*/ 0 w 1223"/>
                <a:gd name="T79" fmla="*/ 459 h 1033"/>
                <a:gd name="T80" fmla="*/ 84 w 1223"/>
                <a:gd name="T81" fmla="*/ 421 h 1033"/>
                <a:gd name="T82" fmla="*/ 198 w 1223"/>
                <a:gd name="T83" fmla="*/ 405 h 1033"/>
                <a:gd name="T84" fmla="*/ 244 w 1223"/>
                <a:gd name="T85" fmla="*/ 375 h 1033"/>
                <a:gd name="T86" fmla="*/ 275 w 1223"/>
                <a:gd name="T87" fmla="*/ 375 h 1033"/>
                <a:gd name="T88" fmla="*/ 351 w 1223"/>
                <a:gd name="T89" fmla="*/ 352 h 1033"/>
                <a:gd name="T90" fmla="*/ 427 w 1223"/>
                <a:gd name="T91" fmla="*/ 375 h 1033"/>
                <a:gd name="T92" fmla="*/ 473 w 1223"/>
                <a:gd name="T93" fmla="*/ 298 h 1033"/>
                <a:gd name="T94" fmla="*/ 496 w 1223"/>
                <a:gd name="T95" fmla="*/ 245 h 1033"/>
                <a:gd name="T96" fmla="*/ 565 w 1223"/>
                <a:gd name="T97" fmla="*/ 214 h 1033"/>
                <a:gd name="T98" fmla="*/ 618 w 1223"/>
                <a:gd name="T99" fmla="*/ 184 h 1033"/>
                <a:gd name="T100" fmla="*/ 626 w 1223"/>
                <a:gd name="T101" fmla="*/ 123 h 1033"/>
                <a:gd name="T102" fmla="*/ 679 w 1223"/>
                <a:gd name="T103" fmla="*/ 115 h 1033"/>
                <a:gd name="T104" fmla="*/ 702 w 1223"/>
                <a:gd name="T105" fmla="*/ 130 h 1033"/>
                <a:gd name="T106" fmla="*/ 771 w 1223"/>
                <a:gd name="T107" fmla="*/ 84 h 1033"/>
                <a:gd name="T108" fmla="*/ 931 w 1223"/>
                <a:gd name="T109" fmla="*/ 92 h 1033"/>
                <a:gd name="T110" fmla="*/ 992 w 1223"/>
                <a:gd name="T111" fmla="*/ 46 h 1033"/>
                <a:gd name="T112" fmla="*/ 1130 w 1223"/>
                <a:gd name="T113" fmla="*/ 8 h 1033"/>
                <a:gd name="T114" fmla="*/ 1222 w 1223"/>
                <a:gd name="T115" fmla="*/ 2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3" h="1033">
                  <a:moveTo>
                    <a:pt x="1222" y="23"/>
                  </a:moveTo>
                  <a:lnTo>
                    <a:pt x="1222" y="23"/>
                  </a:lnTo>
                  <a:cubicBezTo>
                    <a:pt x="1214" y="46"/>
                    <a:pt x="1222" y="69"/>
                    <a:pt x="1214" y="84"/>
                  </a:cubicBezTo>
                  <a:cubicBezTo>
                    <a:pt x="1199" y="100"/>
                    <a:pt x="1176" y="100"/>
                    <a:pt x="1161" y="107"/>
                  </a:cubicBezTo>
                  <a:lnTo>
                    <a:pt x="1161" y="107"/>
                  </a:lnTo>
                  <a:cubicBezTo>
                    <a:pt x="1138" y="115"/>
                    <a:pt x="1115" y="123"/>
                    <a:pt x="1107" y="138"/>
                  </a:cubicBezTo>
                  <a:cubicBezTo>
                    <a:pt x="1092" y="161"/>
                    <a:pt x="1115" y="192"/>
                    <a:pt x="1123" y="214"/>
                  </a:cubicBezTo>
                  <a:cubicBezTo>
                    <a:pt x="1123" y="237"/>
                    <a:pt x="1107" y="260"/>
                    <a:pt x="1115" y="283"/>
                  </a:cubicBezTo>
                  <a:cubicBezTo>
                    <a:pt x="1123" y="306"/>
                    <a:pt x="1153" y="314"/>
                    <a:pt x="1161" y="329"/>
                  </a:cubicBezTo>
                  <a:cubicBezTo>
                    <a:pt x="1161" y="344"/>
                    <a:pt x="1130" y="352"/>
                    <a:pt x="1130" y="367"/>
                  </a:cubicBezTo>
                  <a:cubicBezTo>
                    <a:pt x="1145" y="405"/>
                    <a:pt x="1184" y="444"/>
                    <a:pt x="1191" y="482"/>
                  </a:cubicBezTo>
                  <a:cubicBezTo>
                    <a:pt x="1199" y="512"/>
                    <a:pt x="1176" y="535"/>
                    <a:pt x="1168" y="558"/>
                  </a:cubicBezTo>
                  <a:lnTo>
                    <a:pt x="1168" y="558"/>
                  </a:lnTo>
                  <a:cubicBezTo>
                    <a:pt x="1161" y="573"/>
                    <a:pt x="1153" y="589"/>
                    <a:pt x="1153" y="612"/>
                  </a:cubicBezTo>
                  <a:cubicBezTo>
                    <a:pt x="1145" y="627"/>
                    <a:pt x="1161" y="650"/>
                    <a:pt x="1153" y="665"/>
                  </a:cubicBezTo>
                  <a:cubicBezTo>
                    <a:pt x="1138" y="688"/>
                    <a:pt x="1100" y="688"/>
                    <a:pt x="1077" y="711"/>
                  </a:cubicBezTo>
                  <a:cubicBezTo>
                    <a:pt x="1069" y="726"/>
                    <a:pt x="1077" y="757"/>
                    <a:pt x="1061" y="764"/>
                  </a:cubicBezTo>
                  <a:cubicBezTo>
                    <a:pt x="1038" y="780"/>
                    <a:pt x="1015" y="757"/>
                    <a:pt x="992" y="764"/>
                  </a:cubicBezTo>
                  <a:cubicBezTo>
                    <a:pt x="962" y="780"/>
                    <a:pt x="954" y="818"/>
                    <a:pt x="924" y="833"/>
                  </a:cubicBezTo>
                  <a:cubicBezTo>
                    <a:pt x="886" y="848"/>
                    <a:pt x="840" y="833"/>
                    <a:pt x="794" y="848"/>
                  </a:cubicBezTo>
                  <a:cubicBezTo>
                    <a:pt x="786" y="848"/>
                    <a:pt x="786" y="871"/>
                    <a:pt x="779" y="871"/>
                  </a:cubicBezTo>
                  <a:cubicBezTo>
                    <a:pt x="763" y="879"/>
                    <a:pt x="748" y="864"/>
                    <a:pt x="733" y="871"/>
                  </a:cubicBezTo>
                  <a:cubicBezTo>
                    <a:pt x="710" y="887"/>
                    <a:pt x="687" y="909"/>
                    <a:pt x="656" y="925"/>
                  </a:cubicBezTo>
                  <a:cubicBezTo>
                    <a:pt x="626" y="932"/>
                    <a:pt x="588" y="940"/>
                    <a:pt x="550" y="948"/>
                  </a:cubicBezTo>
                  <a:lnTo>
                    <a:pt x="550" y="948"/>
                  </a:lnTo>
                  <a:cubicBezTo>
                    <a:pt x="519" y="940"/>
                    <a:pt x="481" y="925"/>
                    <a:pt x="450" y="932"/>
                  </a:cubicBezTo>
                  <a:cubicBezTo>
                    <a:pt x="443" y="940"/>
                    <a:pt x="443" y="963"/>
                    <a:pt x="435" y="970"/>
                  </a:cubicBezTo>
                  <a:cubicBezTo>
                    <a:pt x="397" y="993"/>
                    <a:pt x="359" y="1032"/>
                    <a:pt x="313" y="1032"/>
                  </a:cubicBezTo>
                  <a:cubicBezTo>
                    <a:pt x="282" y="1032"/>
                    <a:pt x="259" y="993"/>
                    <a:pt x="244" y="963"/>
                  </a:cubicBezTo>
                  <a:cubicBezTo>
                    <a:pt x="229" y="932"/>
                    <a:pt x="221" y="887"/>
                    <a:pt x="214" y="848"/>
                  </a:cubicBezTo>
                  <a:cubicBezTo>
                    <a:pt x="214" y="818"/>
                    <a:pt x="214" y="795"/>
                    <a:pt x="214" y="764"/>
                  </a:cubicBezTo>
                  <a:cubicBezTo>
                    <a:pt x="221" y="726"/>
                    <a:pt x="237" y="696"/>
                    <a:pt x="252" y="657"/>
                  </a:cubicBezTo>
                  <a:cubicBezTo>
                    <a:pt x="259" y="642"/>
                    <a:pt x="282" y="634"/>
                    <a:pt x="290" y="612"/>
                  </a:cubicBezTo>
                  <a:cubicBezTo>
                    <a:pt x="290" y="596"/>
                    <a:pt x="275" y="589"/>
                    <a:pt x="275" y="573"/>
                  </a:cubicBezTo>
                  <a:cubicBezTo>
                    <a:pt x="275" y="573"/>
                    <a:pt x="198" y="589"/>
                    <a:pt x="191" y="589"/>
                  </a:cubicBezTo>
                  <a:lnTo>
                    <a:pt x="145" y="543"/>
                  </a:lnTo>
                  <a:cubicBezTo>
                    <a:pt x="122" y="543"/>
                    <a:pt x="99" y="551"/>
                    <a:pt x="84" y="543"/>
                  </a:cubicBezTo>
                  <a:cubicBezTo>
                    <a:pt x="61" y="528"/>
                    <a:pt x="53" y="505"/>
                    <a:pt x="45" y="482"/>
                  </a:cubicBezTo>
                  <a:cubicBezTo>
                    <a:pt x="38" y="474"/>
                    <a:pt x="7" y="466"/>
                    <a:pt x="0" y="459"/>
                  </a:cubicBezTo>
                  <a:lnTo>
                    <a:pt x="0" y="459"/>
                  </a:lnTo>
                  <a:cubicBezTo>
                    <a:pt x="23" y="444"/>
                    <a:pt x="68" y="428"/>
                    <a:pt x="84" y="421"/>
                  </a:cubicBezTo>
                  <a:cubicBezTo>
                    <a:pt x="122" y="413"/>
                    <a:pt x="160" y="421"/>
                    <a:pt x="198" y="405"/>
                  </a:cubicBezTo>
                  <a:cubicBezTo>
                    <a:pt x="214" y="398"/>
                    <a:pt x="229" y="375"/>
                    <a:pt x="244" y="375"/>
                  </a:cubicBezTo>
                  <a:cubicBezTo>
                    <a:pt x="252" y="367"/>
                    <a:pt x="267" y="382"/>
                    <a:pt x="275" y="375"/>
                  </a:cubicBezTo>
                  <a:cubicBezTo>
                    <a:pt x="305" y="375"/>
                    <a:pt x="320" y="352"/>
                    <a:pt x="351" y="352"/>
                  </a:cubicBezTo>
                  <a:cubicBezTo>
                    <a:pt x="374" y="352"/>
                    <a:pt x="404" y="382"/>
                    <a:pt x="427" y="375"/>
                  </a:cubicBezTo>
                  <a:cubicBezTo>
                    <a:pt x="450" y="359"/>
                    <a:pt x="458" y="321"/>
                    <a:pt x="473" y="298"/>
                  </a:cubicBezTo>
                  <a:cubicBezTo>
                    <a:pt x="481" y="283"/>
                    <a:pt x="481" y="260"/>
                    <a:pt x="496" y="245"/>
                  </a:cubicBezTo>
                  <a:cubicBezTo>
                    <a:pt x="519" y="230"/>
                    <a:pt x="542" y="230"/>
                    <a:pt x="565" y="214"/>
                  </a:cubicBezTo>
                  <a:cubicBezTo>
                    <a:pt x="588" y="207"/>
                    <a:pt x="611" y="199"/>
                    <a:pt x="618" y="184"/>
                  </a:cubicBezTo>
                  <a:cubicBezTo>
                    <a:pt x="634" y="169"/>
                    <a:pt x="611" y="138"/>
                    <a:pt x="626" y="123"/>
                  </a:cubicBezTo>
                  <a:cubicBezTo>
                    <a:pt x="641" y="115"/>
                    <a:pt x="664" y="115"/>
                    <a:pt x="679" y="115"/>
                  </a:cubicBezTo>
                  <a:cubicBezTo>
                    <a:pt x="687" y="115"/>
                    <a:pt x="695" y="130"/>
                    <a:pt x="702" y="130"/>
                  </a:cubicBezTo>
                  <a:cubicBezTo>
                    <a:pt x="725" y="123"/>
                    <a:pt x="740" y="84"/>
                    <a:pt x="771" y="84"/>
                  </a:cubicBezTo>
                  <a:cubicBezTo>
                    <a:pt x="825" y="69"/>
                    <a:pt x="878" y="100"/>
                    <a:pt x="931" y="92"/>
                  </a:cubicBezTo>
                  <a:cubicBezTo>
                    <a:pt x="954" y="84"/>
                    <a:pt x="970" y="54"/>
                    <a:pt x="992" y="46"/>
                  </a:cubicBezTo>
                  <a:cubicBezTo>
                    <a:pt x="1038" y="23"/>
                    <a:pt x="1084" y="8"/>
                    <a:pt x="1130" y="8"/>
                  </a:cubicBezTo>
                  <a:cubicBezTo>
                    <a:pt x="1161" y="0"/>
                    <a:pt x="1191" y="16"/>
                    <a:pt x="1222" y="23"/>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95" name="Freeform 183">
              <a:extLst>
                <a:ext uri="{FF2B5EF4-FFF2-40B4-BE49-F238E27FC236}">
                  <a16:creationId xmlns:a16="http://schemas.microsoft.com/office/drawing/2014/main" id="{0B65DB56-CCE2-4DFB-AFB6-73920402E3F0}"/>
                </a:ext>
              </a:extLst>
            </p:cNvPr>
            <p:cNvSpPr>
              <a:spLocks noChangeArrowheads="1"/>
            </p:cNvSpPr>
            <p:nvPr/>
          </p:nvSpPr>
          <p:spPr bwMode="auto">
            <a:xfrm>
              <a:off x="3338296" y="6061075"/>
              <a:ext cx="593686" cy="488950"/>
            </a:xfrm>
            <a:custGeom>
              <a:avLst/>
              <a:gdLst>
                <a:gd name="T0" fmla="*/ 741 w 1651"/>
                <a:gd name="T1" fmla="*/ 0 h 1360"/>
                <a:gd name="T2" fmla="*/ 741 w 1651"/>
                <a:gd name="T3" fmla="*/ 0 h 1360"/>
                <a:gd name="T4" fmla="*/ 786 w 1651"/>
                <a:gd name="T5" fmla="*/ 23 h 1360"/>
                <a:gd name="T6" fmla="*/ 825 w 1651"/>
                <a:gd name="T7" fmla="*/ 84 h 1360"/>
                <a:gd name="T8" fmla="*/ 886 w 1651"/>
                <a:gd name="T9" fmla="*/ 84 h 1360"/>
                <a:gd name="T10" fmla="*/ 932 w 1651"/>
                <a:gd name="T11" fmla="*/ 130 h 1360"/>
                <a:gd name="T12" fmla="*/ 1016 w 1651"/>
                <a:gd name="T13" fmla="*/ 114 h 1360"/>
                <a:gd name="T14" fmla="*/ 1031 w 1651"/>
                <a:gd name="T15" fmla="*/ 153 h 1360"/>
                <a:gd name="T16" fmla="*/ 993 w 1651"/>
                <a:gd name="T17" fmla="*/ 198 h 1360"/>
                <a:gd name="T18" fmla="*/ 955 w 1651"/>
                <a:gd name="T19" fmla="*/ 305 h 1360"/>
                <a:gd name="T20" fmla="*/ 955 w 1651"/>
                <a:gd name="T21" fmla="*/ 389 h 1360"/>
                <a:gd name="T22" fmla="*/ 985 w 1651"/>
                <a:gd name="T23" fmla="*/ 504 h 1360"/>
                <a:gd name="T24" fmla="*/ 1054 w 1651"/>
                <a:gd name="T25" fmla="*/ 573 h 1360"/>
                <a:gd name="T26" fmla="*/ 1176 w 1651"/>
                <a:gd name="T27" fmla="*/ 511 h 1360"/>
                <a:gd name="T28" fmla="*/ 1191 w 1651"/>
                <a:gd name="T29" fmla="*/ 473 h 1360"/>
                <a:gd name="T30" fmla="*/ 1291 w 1651"/>
                <a:gd name="T31" fmla="*/ 489 h 1360"/>
                <a:gd name="T32" fmla="*/ 1291 w 1651"/>
                <a:gd name="T33" fmla="*/ 489 h 1360"/>
                <a:gd name="T34" fmla="*/ 1291 w 1651"/>
                <a:gd name="T35" fmla="*/ 534 h 1360"/>
                <a:gd name="T36" fmla="*/ 1321 w 1651"/>
                <a:gd name="T37" fmla="*/ 565 h 1360"/>
                <a:gd name="T38" fmla="*/ 1321 w 1651"/>
                <a:gd name="T39" fmla="*/ 619 h 1360"/>
                <a:gd name="T40" fmla="*/ 1336 w 1651"/>
                <a:gd name="T41" fmla="*/ 672 h 1360"/>
                <a:gd name="T42" fmla="*/ 1397 w 1651"/>
                <a:gd name="T43" fmla="*/ 672 h 1360"/>
                <a:gd name="T44" fmla="*/ 1436 w 1651"/>
                <a:gd name="T45" fmla="*/ 741 h 1360"/>
                <a:gd name="T46" fmla="*/ 1489 w 1651"/>
                <a:gd name="T47" fmla="*/ 794 h 1360"/>
                <a:gd name="T48" fmla="*/ 1558 w 1651"/>
                <a:gd name="T49" fmla="*/ 741 h 1360"/>
                <a:gd name="T50" fmla="*/ 1558 w 1651"/>
                <a:gd name="T51" fmla="*/ 741 h 1360"/>
                <a:gd name="T52" fmla="*/ 1566 w 1651"/>
                <a:gd name="T53" fmla="*/ 802 h 1360"/>
                <a:gd name="T54" fmla="*/ 1535 w 1651"/>
                <a:gd name="T55" fmla="*/ 832 h 1360"/>
                <a:gd name="T56" fmla="*/ 1596 w 1651"/>
                <a:gd name="T57" fmla="*/ 924 h 1360"/>
                <a:gd name="T58" fmla="*/ 1535 w 1651"/>
                <a:gd name="T59" fmla="*/ 1077 h 1360"/>
                <a:gd name="T60" fmla="*/ 1459 w 1651"/>
                <a:gd name="T61" fmla="*/ 1253 h 1360"/>
                <a:gd name="T62" fmla="*/ 1397 w 1651"/>
                <a:gd name="T63" fmla="*/ 1344 h 1360"/>
                <a:gd name="T64" fmla="*/ 1390 w 1651"/>
                <a:gd name="T65" fmla="*/ 1230 h 1360"/>
                <a:gd name="T66" fmla="*/ 1344 w 1651"/>
                <a:gd name="T67" fmla="*/ 1298 h 1360"/>
                <a:gd name="T68" fmla="*/ 1359 w 1651"/>
                <a:gd name="T69" fmla="*/ 1329 h 1360"/>
                <a:gd name="T70" fmla="*/ 1359 w 1651"/>
                <a:gd name="T71" fmla="*/ 1329 h 1360"/>
                <a:gd name="T72" fmla="*/ 1359 w 1651"/>
                <a:gd name="T73" fmla="*/ 1329 h 1360"/>
                <a:gd name="T74" fmla="*/ 1329 w 1651"/>
                <a:gd name="T75" fmla="*/ 1344 h 1360"/>
                <a:gd name="T76" fmla="*/ 1252 w 1651"/>
                <a:gd name="T77" fmla="*/ 1306 h 1360"/>
                <a:gd name="T78" fmla="*/ 1184 w 1651"/>
                <a:gd name="T79" fmla="*/ 1268 h 1360"/>
                <a:gd name="T80" fmla="*/ 978 w 1651"/>
                <a:gd name="T81" fmla="*/ 1329 h 1360"/>
                <a:gd name="T82" fmla="*/ 878 w 1651"/>
                <a:gd name="T83" fmla="*/ 1260 h 1360"/>
                <a:gd name="T84" fmla="*/ 794 w 1651"/>
                <a:gd name="T85" fmla="*/ 1176 h 1360"/>
                <a:gd name="T86" fmla="*/ 756 w 1651"/>
                <a:gd name="T87" fmla="*/ 1115 h 1360"/>
                <a:gd name="T88" fmla="*/ 634 w 1651"/>
                <a:gd name="T89" fmla="*/ 1100 h 1360"/>
                <a:gd name="T90" fmla="*/ 496 w 1651"/>
                <a:gd name="T91" fmla="*/ 1077 h 1360"/>
                <a:gd name="T92" fmla="*/ 473 w 1651"/>
                <a:gd name="T93" fmla="*/ 932 h 1360"/>
                <a:gd name="T94" fmla="*/ 366 w 1651"/>
                <a:gd name="T95" fmla="*/ 840 h 1360"/>
                <a:gd name="T96" fmla="*/ 244 w 1651"/>
                <a:gd name="T97" fmla="*/ 680 h 1360"/>
                <a:gd name="T98" fmla="*/ 175 w 1651"/>
                <a:gd name="T99" fmla="*/ 634 h 1360"/>
                <a:gd name="T100" fmla="*/ 175 w 1651"/>
                <a:gd name="T101" fmla="*/ 642 h 1360"/>
                <a:gd name="T102" fmla="*/ 30 w 1651"/>
                <a:gd name="T103" fmla="*/ 443 h 1360"/>
                <a:gd name="T104" fmla="*/ 0 w 1651"/>
                <a:gd name="T105" fmla="*/ 405 h 1360"/>
                <a:gd name="T106" fmla="*/ 99 w 1651"/>
                <a:gd name="T107" fmla="*/ 389 h 1360"/>
                <a:gd name="T108" fmla="*/ 168 w 1651"/>
                <a:gd name="T109" fmla="*/ 336 h 1360"/>
                <a:gd name="T110" fmla="*/ 259 w 1651"/>
                <a:gd name="T111" fmla="*/ 198 h 1360"/>
                <a:gd name="T112" fmla="*/ 374 w 1651"/>
                <a:gd name="T113" fmla="*/ 221 h 1360"/>
                <a:gd name="T114" fmla="*/ 550 w 1651"/>
                <a:gd name="T115" fmla="*/ 191 h 1360"/>
                <a:gd name="T116" fmla="*/ 588 w 1651"/>
                <a:gd name="T117" fmla="*/ 92 h 1360"/>
                <a:gd name="T118" fmla="*/ 695 w 1651"/>
                <a:gd name="T119" fmla="*/ 30 h 1360"/>
                <a:gd name="T120" fmla="*/ 741 w 1651"/>
                <a:gd name="T121" fmla="*/ 0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51" h="1360">
                  <a:moveTo>
                    <a:pt x="741" y="0"/>
                  </a:moveTo>
                  <a:lnTo>
                    <a:pt x="741" y="0"/>
                  </a:lnTo>
                  <a:cubicBezTo>
                    <a:pt x="748" y="7"/>
                    <a:pt x="779" y="15"/>
                    <a:pt x="786" y="23"/>
                  </a:cubicBezTo>
                  <a:cubicBezTo>
                    <a:pt x="794" y="46"/>
                    <a:pt x="802" y="69"/>
                    <a:pt x="825" y="84"/>
                  </a:cubicBezTo>
                  <a:cubicBezTo>
                    <a:pt x="840" y="92"/>
                    <a:pt x="863" y="84"/>
                    <a:pt x="886" y="84"/>
                  </a:cubicBezTo>
                  <a:lnTo>
                    <a:pt x="932" y="130"/>
                  </a:lnTo>
                  <a:cubicBezTo>
                    <a:pt x="939" y="130"/>
                    <a:pt x="1016" y="114"/>
                    <a:pt x="1016" y="114"/>
                  </a:cubicBezTo>
                  <a:cubicBezTo>
                    <a:pt x="1016" y="130"/>
                    <a:pt x="1031" y="137"/>
                    <a:pt x="1031" y="153"/>
                  </a:cubicBezTo>
                  <a:cubicBezTo>
                    <a:pt x="1023" y="175"/>
                    <a:pt x="1000" y="183"/>
                    <a:pt x="993" y="198"/>
                  </a:cubicBezTo>
                  <a:cubicBezTo>
                    <a:pt x="978" y="237"/>
                    <a:pt x="962" y="267"/>
                    <a:pt x="955" y="305"/>
                  </a:cubicBezTo>
                  <a:cubicBezTo>
                    <a:pt x="955" y="336"/>
                    <a:pt x="955" y="359"/>
                    <a:pt x="955" y="389"/>
                  </a:cubicBezTo>
                  <a:cubicBezTo>
                    <a:pt x="962" y="428"/>
                    <a:pt x="970" y="473"/>
                    <a:pt x="985" y="504"/>
                  </a:cubicBezTo>
                  <a:cubicBezTo>
                    <a:pt x="1000" y="534"/>
                    <a:pt x="1023" y="573"/>
                    <a:pt x="1054" y="573"/>
                  </a:cubicBezTo>
                  <a:cubicBezTo>
                    <a:pt x="1100" y="573"/>
                    <a:pt x="1138" y="534"/>
                    <a:pt x="1176" y="511"/>
                  </a:cubicBezTo>
                  <a:cubicBezTo>
                    <a:pt x="1184" y="504"/>
                    <a:pt x="1184" y="481"/>
                    <a:pt x="1191" y="473"/>
                  </a:cubicBezTo>
                  <a:cubicBezTo>
                    <a:pt x="1222" y="466"/>
                    <a:pt x="1260" y="481"/>
                    <a:pt x="1291" y="489"/>
                  </a:cubicBezTo>
                  <a:lnTo>
                    <a:pt x="1291" y="489"/>
                  </a:lnTo>
                  <a:cubicBezTo>
                    <a:pt x="1291" y="504"/>
                    <a:pt x="1291" y="519"/>
                    <a:pt x="1291" y="534"/>
                  </a:cubicBezTo>
                  <a:cubicBezTo>
                    <a:pt x="1298" y="550"/>
                    <a:pt x="1314" y="550"/>
                    <a:pt x="1321" y="565"/>
                  </a:cubicBezTo>
                  <a:cubicBezTo>
                    <a:pt x="1329" y="580"/>
                    <a:pt x="1321" y="596"/>
                    <a:pt x="1321" y="619"/>
                  </a:cubicBezTo>
                  <a:cubicBezTo>
                    <a:pt x="1329" y="634"/>
                    <a:pt x="1321" y="657"/>
                    <a:pt x="1336" y="672"/>
                  </a:cubicBezTo>
                  <a:cubicBezTo>
                    <a:pt x="1352" y="680"/>
                    <a:pt x="1382" y="657"/>
                    <a:pt x="1397" y="672"/>
                  </a:cubicBezTo>
                  <a:cubicBezTo>
                    <a:pt x="1420" y="687"/>
                    <a:pt x="1420" y="718"/>
                    <a:pt x="1436" y="741"/>
                  </a:cubicBezTo>
                  <a:cubicBezTo>
                    <a:pt x="1451" y="756"/>
                    <a:pt x="1466" y="786"/>
                    <a:pt x="1489" y="794"/>
                  </a:cubicBezTo>
                  <a:cubicBezTo>
                    <a:pt x="1520" y="794"/>
                    <a:pt x="1527" y="756"/>
                    <a:pt x="1558" y="741"/>
                  </a:cubicBezTo>
                  <a:lnTo>
                    <a:pt x="1558" y="741"/>
                  </a:lnTo>
                  <a:cubicBezTo>
                    <a:pt x="1558" y="756"/>
                    <a:pt x="1566" y="779"/>
                    <a:pt x="1566" y="802"/>
                  </a:cubicBezTo>
                  <a:cubicBezTo>
                    <a:pt x="1566" y="832"/>
                    <a:pt x="1543" y="817"/>
                    <a:pt x="1535" y="832"/>
                  </a:cubicBezTo>
                  <a:cubicBezTo>
                    <a:pt x="1527" y="848"/>
                    <a:pt x="1581" y="909"/>
                    <a:pt x="1596" y="924"/>
                  </a:cubicBezTo>
                  <a:cubicBezTo>
                    <a:pt x="1650" y="993"/>
                    <a:pt x="1634" y="1077"/>
                    <a:pt x="1535" y="1077"/>
                  </a:cubicBezTo>
                  <a:cubicBezTo>
                    <a:pt x="1466" y="1084"/>
                    <a:pt x="1474" y="1207"/>
                    <a:pt x="1459" y="1253"/>
                  </a:cubicBezTo>
                  <a:cubicBezTo>
                    <a:pt x="1443" y="1283"/>
                    <a:pt x="1405" y="1314"/>
                    <a:pt x="1397" y="1344"/>
                  </a:cubicBezTo>
                  <a:cubicBezTo>
                    <a:pt x="1352" y="1344"/>
                    <a:pt x="1390" y="1245"/>
                    <a:pt x="1390" y="1230"/>
                  </a:cubicBezTo>
                  <a:cubicBezTo>
                    <a:pt x="1390" y="1184"/>
                    <a:pt x="1291" y="1222"/>
                    <a:pt x="1344" y="1298"/>
                  </a:cubicBezTo>
                  <a:cubicBezTo>
                    <a:pt x="1344" y="1306"/>
                    <a:pt x="1367" y="1329"/>
                    <a:pt x="1359" y="1329"/>
                  </a:cubicBezTo>
                  <a:lnTo>
                    <a:pt x="1359" y="1329"/>
                  </a:lnTo>
                  <a:lnTo>
                    <a:pt x="1359" y="1329"/>
                  </a:lnTo>
                  <a:cubicBezTo>
                    <a:pt x="1352" y="1329"/>
                    <a:pt x="1336" y="1344"/>
                    <a:pt x="1329" y="1344"/>
                  </a:cubicBezTo>
                  <a:cubicBezTo>
                    <a:pt x="1291" y="1344"/>
                    <a:pt x="1275" y="1329"/>
                    <a:pt x="1252" y="1306"/>
                  </a:cubicBezTo>
                  <a:cubicBezTo>
                    <a:pt x="1237" y="1291"/>
                    <a:pt x="1184" y="1283"/>
                    <a:pt x="1184" y="1268"/>
                  </a:cubicBezTo>
                  <a:cubicBezTo>
                    <a:pt x="1184" y="1191"/>
                    <a:pt x="1031" y="1359"/>
                    <a:pt x="978" y="1329"/>
                  </a:cubicBezTo>
                  <a:cubicBezTo>
                    <a:pt x="939" y="1306"/>
                    <a:pt x="916" y="1268"/>
                    <a:pt x="878" y="1260"/>
                  </a:cubicBezTo>
                  <a:cubicBezTo>
                    <a:pt x="817" y="1245"/>
                    <a:pt x="886" y="1176"/>
                    <a:pt x="794" y="1176"/>
                  </a:cubicBezTo>
                  <a:cubicBezTo>
                    <a:pt x="748" y="1176"/>
                    <a:pt x="802" y="1123"/>
                    <a:pt x="756" y="1115"/>
                  </a:cubicBezTo>
                  <a:cubicBezTo>
                    <a:pt x="718" y="1115"/>
                    <a:pt x="664" y="1100"/>
                    <a:pt x="634" y="1100"/>
                  </a:cubicBezTo>
                  <a:cubicBezTo>
                    <a:pt x="542" y="1100"/>
                    <a:pt x="572" y="1123"/>
                    <a:pt x="496" y="1077"/>
                  </a:cubicBezTo>
                  <a:cubicBezTo>
                    <a:pt x="481" y="1069"/>
                    <a:pt x="481" y="955"/>
                    <a:pt x="473" y="932"/>
                  </a:cubicBezTo>
                  <a:cubicBezTo>
                    <a:pt x="450" y="825"/>
                    <a:pt x="458" y="886"/>
                    <a:pt x="366" y="840"/>
                  </a:cubicBezTo>
                  <a:cubicBezTo>
                    <a:pt x="321" y="817"/>
                    <a:pt x="259" y="680"/>
                    <a:pt x="244" y="680"/>
                  </a:cubicBezTo>
                  <a:cubicBezTo>
                    <a:pt x="198" y="672"/>
                    <a:pt x="191" y="695"/>
                    <a:pt x="175" y="634"/>
                  </a:cubicBezTo>
                  <a:cubicBezTo>
                    <a:pt x="175" y="634"/>
                    <a:pt x="175" y="634"/>
                    <a:pt x="175" y="642"/>
                  </a:cubicBezTo>
                  <a:cubicBezTo>
                    <a:pt x="160" y="588"/>
                    <a:pt x="7" y="489"/>
                    <a:pt x="30" y="443"/>
                  </a:cubicBezTo>
                  <a:cubicBezTo>
                    <a:pt x="46" y="412"/>
                    <a:pt x="15" y="428"/>
                    <a:pt x="0" y="405"/>
                  </a:cubicBezTo>
                  <a:cubicBezTo>
                    <a:pt x="15" y="397"/>
                    <a:pt x="69" y="397"/>
                    <a:pt x="99" y="389"/>
                  </a:cubicBezTo>
                  <a:cubicBezTo>
                    <a:pt x="122" y="374"/>
                    <a:pt x="137" y="336"/>
                    <a:pt x="168" y="336"/>
                  </a:cubicBezTo>
                  <a:cubicBezTo>
                    <a:pt x="221" y="336"/>
                    <a:pt x="244" y="244"/>
                    <a:pt x="259" y="198"/>
                  </a:cubicBezTo>
                  <a:cubicBezTo>
                    <a:pt x="282" y="153"/>
                    <a:pt x="343" y="221"/>
                    <a:pt x="374" y="221"/>
                  </a:cubicBezTo>
                  <a:cubicBezTo>
                    <a:pt x="405" y="221"/>
                    <a:pt x="542" y="214"/>
                    <a:pt x="550" y="191"/>
                  </a:cubicBezTo>
                  <a:cubicBezTo>
                    <a:pt x="557" y="160"/>
                    <a:pt x="565" y="122"/>
                    <a:pt x="588" y="92"/>
                  </a:cubicBezTo>
                  <a:cubicBezTo>
                    <a:pt x="611" y="76"/>
                    <a:pt x="664" y="53"/>
                    <a:pt x="695" y="30"/>
                  </a:cubicBezTo>
                  <a:cubicBezTo>
                    <a:pt x="733" y="7"/>
                    <a:pt x="741" y="7"/>
                    <a:pt x="741"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96" name="Freeform 184">
              <a:extLst>
                <a:ext uri="{FF2B5EF4-FFF2-40B4-BE49-F238E27FC236}">
                  <a16:creationId xmlns:a16="http://schemas.microsoft.com/office/drawing/2014/main" id="{D5C89FE5-DB73-4F33-8060-FA21858E937E}"/>
                </a:ext>
              </a:extLst>
            </p:cNvPr>
            <p:cNvSpPr>
              <a:spLocks noChangeArrowheads="1"/>
            </p:cNvSpPr>
            <p:nvPr/>
          </p:nvSpPr>
          <p:spPr bwMode="auto">
            <a:xfrm>
              <a:off x="3474812" y="5726114"/>
              <a:ext cx="592098" cy="344487"/>
            </a:xfrm>
            <a:custGeom>
              <a:avLst/>
              <a:gdLst>
                <a:gd name="T0" fmla="*/ 832 w 1643"/>
                <a:gd name="T1" fmla="*/ 0 h 955"/>
                <a:gd name="T2" fmla="*/ 763 w 1643"/>
                <a:gd name="T3" fmla="*/ 159 h 955"/>
                <a:gd name="T4" fmla="*/ 596 w 1643"/>
                <a:gd name="T5" fmla="*/ 495 h 955"/>
                <a:gd name="T6" fmla="*/ 565 w 1643"/>
                <a:gd name="T7" fmla="*/ 579 h 955"/>
                <a:gd name="T8" fmla="*/ 557 w 1643"/>
                <a:gd name="T9" fmla="*/ 587 h 955"/>
                <a:gd name="T10" fmla="*/ 374 w 1643"/>
                <a:gd name="T11" fmla="*/ 625 h 955"/>
                <a:gd name="T12" fmla="*/ 114 w 1643"/>
                <a:gd name="T13" fmla="*/ 664 h 955"/>
                <a:gd name="T14" fmla="*/ 38 w 1643"/>
                <a:gd name="T15" fmla="*/ 740 h 955"/>
                <a:gd name="T16" fmla="*/ 122 w 1643"/>
                <a:gd name="T17" fmla="*/ 885 h 955"/>
                <a:gd name="T18" fmla="*/ 359 w 1643"/>
                <a:gd name="T19" fmla="*/ 885 h 955"/>
                <a:gd name="T20" fmla="*/ 359 w 1643"/>
                <a:gd name="T21" fmla="*/ 931 h 955"/>
                <a:gd name="T22" fmla="*/ 557 w 1643"/>
                <a:gd name="T23" fmla="*/ 877 h 955"/>
                <a:gd name="T24" fmla="*/ 634 w 1643"/>
                <a:gd name="T25" fmla="*/ 847 h 955"/>
                <a:gd name="T26" fmla="*/ 786 w 1643"/>
                <a:gd name="T27" fmla="*/ 847 h 955"/>
                <a:gd name="T28" fmla="*/ 855 w 1643"/>
                <a:gd name="T29" fmla="*/ 717 h 955"/>
                <a:gd name="T30" fmla="*/ 977 w 1643"/>
                <a:gd name="T31" fmla="*/ 656 h 955"/>
                <a:gd name="T32" fmla="*/ 1038 w 1643"/>
                <a:gd name="T33" fmla="*/ 587 h 955"/>
                <a:gd name="T34" fmla="*/ 1130 w 1643"/>
                <a:gd name="T35" fmla="*/ 556 h 955"/>
                <a:gd name="T36" fmla="*/ 1351 w 1643"/>
                <a:gd name="T37" fmla="*/ 518 h 955"/>
                <a:gd name="T38" fmla="*/ 1581 w 1643"/>
                <a:gd name="T39" fmla="*/ 495 h 955"/>
                <a:gd name="T40" fmla="*/ 1619 w 1643"/>
                <a:gd name="T41" fmla="*/ 495 h 955"/>
                <a:gd name="T42" fmla="*/ 1604 w 1643"/>
                <a:gd name="T43" fmla="*/ 419 h 955"/>
                <a:gd name="T44" fmla="*/ 1626 w 1643"/>
                <a:gd name="T45" fmla="*/ 366 h 955"/>
                <a:gd name="T46" fmla="*/ 1512 w 1643"/>
                <a:gd name="T47" fmla="*/ 335 h 955"/>
                <a:gd name="T48" fmla="*/ 1474 w 1643"/>
                <a:gd name="T49" fmla="*/ 358 h 955"/>
                <a:gd name="T50" fmla="*/ 1405 w 1643"/>
                <a:gd name="T51" fmla="*/ 381 h 955"/>
                <a:gd name="T52" fmla="*/ 1329 w 1643"/>
                <a:gd name="T53" fmla="*/ 389 h 955"/>
                <a:gd name="T54" fmla="*/ 1222 w 1643"/>
                <a:gd name="T55" fmla="*/ 266 h 955"/>
                <a:gd name="T56" fmla="*/ 1161 w 1643"/>
                <a:gd name="T57" fmla="*/ 266 h 955"/>
                <a:gd name="T58" fmla="*/ 1168 w 1643"/>
                <a:gd name="T59" fmla="*/ 175 h 955"/>
                <a:gd name="T60" fmla="*/ 1084 w 1643"/>
                <a:gd name="T61" fmla="*/ 91 h 955"/>
                <a:gd name="T62" fmla="*/ 970 w 1643"/>
                <a:gd name="T63" fmla="*/ 106 h 955"/>
                <a:gd name="T64" fmla="*/ 893 w 1643"/>
                <a:gd name="T65" fmla="*/ 38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3" h="955">
                  <a:moveTo>
                    <a:pt x="832" y="0"/>
                  </a:moveTo>
                  <a:lnTo>
                    <a:pt x="832" y="0"/>
                  </a:lnTo>
                  <a:cubicBezTo>
                    <a:pt x="832" y="15"/>
                    <a:pt x="832" y="23"/>
                    <a:pt x="802" y="30"/>
                  </a:cubicBezTo>
                  <a:cubicBezTo>
                    <a:pt x="756" y="46"/>
                    <a:pt x="756" y="114"/>
                    <a:pt x="763" y="159"/>
                  </a:cubicBezTo>
                  <a:cubicBezTo>
                    <a:pt x="779" y="251"/>
                    <a:pt x="725" y="335"/>
                    <a:pt x="664" y="396"/>
                  </a:cubicBezTo>
                  <a:cubicBezTo>
                    <a:pt x="626" y="434"/>
                    <a:pt x="596" y="434"/>
                    <a:pt x="596" y="495"/>
                  </a:cubicBezTo>
                  <a:cubicBezTo>
                    <a:pt x="596" y="511"/>
                    <a:pt x="626" y="595"/>
                    <a:pt x="588" y="595"/>
                  </a:cubicBezTo>
                  <a:lnTo>
                    <a:pt x="565" y="579"/>
                  </a:lnTo>
                  <a:lnTo>
                    <a:pt x="557" y="587"/>
                  </a:lnTo>
                  <a:lnTo>
                    <a:pt x="557" y="587"/>
                  </a:lnTo>
                  <a:cubicBezTo>
                    <a:pt x="511" y="602"/>
                    <a:pt x="481" y="572"/>
                    <a:pt x="443" y="579"/>
                  </a:cubicBezTo>
                  <a:cubicBezTo>
                    <a:pt x="443" y="595"/>
                    <a:pt x="382" y="625"/>
                    <a:pt x="374" y="625"/>
                  </a:cubicBezTo>
                  <a:cubicBezTo>
                    <a:pt x="298" y="648"/>
                    <a:pt x="252" y="725"/>
                    <a:pt x="183" y="618"/>
                  </a:cubicBezTo>
                  <a:cubicBezTo>
                    <a:pt x="152" y="572"/>
                    <a:pt x="137" y="625"/>
                    <a:pt x="114" y="664"/>
                  </a:cubicBezTo>
                  <a:cubicBezTo>
                    <a:pt x="91" y="702"/>
                    <a:pt x="53" y="686"/>
                    <a:pt x="23" y="694"/>
                  </a:cubicBezTo>
                  <a:cubicBezTo>
                    <a:pt x="23" y="709"/>
                    <a:pt x="61" y="717"/>
                    <a:pt x="38" y="740"/>
                  </a:cubicBezTo>
                  <a:cubicBezTo>
                    <a:pt x="0" y="793"/>
                    <a:pt x="53" y="801"/>
                    <a:pt x="91" y="816"/>
                  </a:cubicBezTo>
                  <a:cubicBezTo>
                    <a:pt x="122" y="839"/>
                    <a:pt x="99" y="870"/>
                    <a:pt x="122" y="885"/>
                  </a:cubicBezTo>
                  <a:cubicBezTo>
                    <a:pt x="145" y="900"/>
                    <a:pt x="206" y="831"/>
                    <a:pt x="244" y="893"/>
                  </a:cubicBezTo>
                  <a:cubicBezTo>
                    <a:pt x="282" y="954"/>
                    <a:pt x="313" y="893"/>
                    <a:pt x="359" y="885"/>
                  </a:cubicBezTo>
                  <a:cubicBezTo>
                    <a:pt x="359" y="908"/>
                    <a:pt x="359" y="923"/>
                    <a:pt x="359" y="931"/>
                  </a:cubicBezTo>
                  <a:lnTo>
                    <a:pt x="359" y="931"/>
                  </a:lnTo>
                  <a:cubicBezTo>
                    <a:pt x="382" y="916"/>
                    <a:pt x="427" y="900"/>
                    <a:pt x="443" y="893"/>
                  </a:cubicBezTo>
                  <a:cubicBezTo>
                    <a:pt x="481" y="885"/>
                    <a:pt x="519" y="893"/>
                    <a:pt x="557" y="877"/>
                  </a:cubicBezTo>
                  <a:cubicBezTo>
                    <a:pt x="573" y="870"/>
                    <a:pt x="588" y="847"/>
                    <a:pt x="603" y="847"/>
                  </a:cubicBezTo>
                  <a:cubicBezTo>
                    <a:pt x="611" y="839"/>
                    <a:pt x="626" y="854"/>
                    <a:pt x="634" y="847"/>
                  </a:cubicBezTo>
                  <a:cubicBezTo>
                    <a:pt x="664" y="847"/>
                    <a:pt x="679" y="824"/>
                    <a:pt x="710" y="824"/>
                  </a:cubicBezTo>
                  <a:cubicBezTo>
                    <a:pt x="733" y="824"/>
                    <a:pt x="763" y="854"/>
                    <a:pt x="786" y="847"/>
                  </a:cubicBezTo>
                  <a:cubicBezTo>
                    <a:pt x="809" y="831"/>
                    <a:pt x="817" y="793"/>
                    <a:pt x="832" y="770"/>
                  </a:cubicBezTo>
                  <a:cubicBezTo>
                    <a:pt x="840" y="755"/>
                    <a:pt x="840" y="732"/>
                    <a:pt x="855" y="717"/>
                  </a:cubicBezTo>
                  <a:cubicBezTo>
                    <a:pt x="878" y="702"/>
                    <a:pt x="901" y="702"/>
                    <a:pt x="924" y="686"/>
                  </a:cubicBezTo>
                  <a:cubicBezTo>
                    <a:pt x="947" y="679"/>
                    <a:pt x="970" y="671"/>
                    <a:pt x="977" y="656"/>
                  </a:cubicBezTo>
                  <a:cubicBezTo>
                    <a:pt x="993" y="641"/>
                    <a:pt x="970" y="610"/>
                    <a:pt x="985" y="595"/>
                  </a:cubicBezTo>
                  <a:cubicBezTo>
                    <a:pt x="1000" y="587"/>
                    <a:pt x="1023" y="587"/>
                    <a:pt x="1038" y="587"/>
                  </a:cubicBezTo>
                  <a:cubicBezTo>
                    <a:pt x="1046" y="587"/>
                    <a:pt x="1054" y="602"/>
                    <a:pt x="1061" y="602"/>
                  </a:cubicBezTo>
                  <a:cubicBezTo>
                    <a:pt x="1084" y="595"/>
                    <a:pt x="1099" y="556"/>
                    <a:pt x="1130" y="556"/>
                  </a:cubicBezTo>
                  <a:cubicBezTo>
                    <a:pt x="1184" y="541"/>
                    <a:pt x="1237" y="572"/>
                    <a:pt x="1290" y="564"/>
                  </a:cubicBezTo>
                  <a:cubicBezTo>
                    <a:pt x="1313" y="556"/>
                    <a:pt x="1329" y="526"/>
                    <a:pt x="1351" y="518"/>
                  </a:cubicBezTo>
                  <a:cubicBezTo>
                    <a:pt x="1397" y="495"/>
                    <a:pt x="1443" y="480"/>
                    <a:pt x="1489" y="480"/>
                  </a:cubicBezTo>
                  <a:cubicBezTo>
                    <a:pt x="1520" y="472"/>
                    <a:pt x="1550" y="488"/>
                    <a:pt x="1581" y="495"/>
                  </a:cubicBezTo>
                  <a:lnTo>
                    <a:pt x="1581" y="495"/>
                  </a:lnTo>
                  <a:cubicBezTo>
                    <a:pt x="1596" y="495"/>
                    <a:pt x="1611" y="495"/>
                    <a:pt x="1619" y="495"/>
                  </a:cubicBezTo>
                  <a:cubicBezTo>
                    <a:pt x="1634" y="488"/>
                    <a:pt x="1642" y="472"/>
                    <a:pt x="1642" y="465"/>
                  </a:cubicBezTo>
                  <a:cubicBezTo>
                    <a:pt x="1634" y="442"/>
                    <a:pt x="1604" y="434"/>
                    <a:pt x="1604" y="419"/>
                  </a:cubicBezTo>
                  <a:cubicBezTo>
                    <a:pt x="1604" y="396"/>
                    <a:pt x="1619" y="381"/>
                    <a:pt x="1626" y="366"/>
                  </a:cubicBezTo>
                  <a:lnTo>
                    <a:pt x="1626" y="366"/>
                  </a:lnTo>
                  <a:cubicBezTo>
                    <a:pt x="1611" y="350"/>
                    <a:pt x="1596" y="335"/>
                    <a:pt x="1581" y="327"/>
                  </a:cubicBezTo>
                  <a:cubicBezTo>
                    <a:pt x="1558" y="327"/>
                    <a:pt x="1535" y="327"/>
                    <a:pt x="1512" y="335"/>
                  </a:cubicBezTo>
                  <a:cubicBezTo>
                    <a:pt x="1497" y="343"/>
                    <a:pt x="1489" y="350"/>
                    <a:pt x="1474" y="358"/>
                  </a:cubicBezTo>
                  <a:lnTo>
                    <a:pt x="1474" y="358"/>
                  </a:lnTo>
                  <a:cubicBezTo>
                    <a:pt x="1459" y="366"/>
                    <a:pt x="1443" y="358"/>
                    <a:pt x="1428" y="366"/>
                  </a:cubicBezTo>
                  <a:cubicBezTo>
                    <a:pt x="1420" y="366"/>
                    <a:pt x="1413" y="381"/>
                    <a:pt x="1405" y="381"/>
                  </a:cubicBezTo>
                  <a:cubicBezTo>
                    <a:pt x="1390" y="381"/>
                    <a:pt x="1367" y="373"/>
                    <a:pt x="1351" y="373"/>
                  </a:cubicBezTo>
                  <a:cubicBezTo>
                    <a:pt x="1344" y="373"/>
                    <a:pt x="1336" y="389"/>
                    <a:pt x="1329" y="389"/>
                  </a:cubicBezTo>
                  <a:cubicBezTo>
                    <a:pt x="1321" y="381"/>
                    <a:pt x="1321" y="358"/>
                    <a:pt x="1313" y="350"/>
                  </a:cubicBezTo>
                  <a:cubicBezTo>
                    <a:pt x="1283" y="320"/>
                    <a:pt x="1260" y="281"/>
                    <a:pt x="1222" y="266"/>
                  </a:cubicBezTo>
                  <a:cubicBezTo>
                    <a:pt x="1207" y="259"/>
                    <a:pt x="1199" y="281"/>
                    <a:pt x="1184" y="289"/>
                  </a:cubicBezTo>
                  <a:cubicBezTo>
                    <a:pt x="1168" y="289"/>
                    <a:pt x="1161" y="274"/>
                    <a:pt x="1161" y="266"/>
                  </a:cubicBezTo>
                  <a:cubicBezTo>
                    <a:pt x="1161" y="259"/>
                    <a:pt x="1191" y="266"/>
                    <a:pt x="1191" y="251"/>
                  </a:cubicBezTo>
                  <a:cubicBezTo>
                    <a:pt x="1191" y="228"/>
                    <a:pt x="1191" y="190"/>
                    <a:pt x="1168" y="175"/>
                  </a:cubicBezTo>
                  <a:cubicBezTo>
                    <a:pt x="1138" y="159"/>
                    <a:pt x="1084" y="205"/>
                    <a:pt x="1061" y="182"/>
                  </a:cubicBezTo>
                  <a:cubicBezTo>
                    <a:pt x="1046" y="159"/>
                    <a:pt x="1099" y="121"/>
                    <a:pt x="1084" y="91"/>
                  </a:cubicBezTo>
                  <a:cubicBezTo>
                    <a:pt x="1069" y="76"/>
                    <a:pt x="1038" y="84"/>
                    <a:pt x="1008" y="84"/>
                  </a:cubicBezTo>
                  <a:cubicBezTo>
                    <a:pt x="993" y="84"/>
                    <a:pt x="985" y="106"/>
                    <a:pt x="970" y="106"/>
                  </a:cubicBezTo>
                  <a:cubicBezTo>
                    <a:pt x="954" y="106"/>
                    <a:pt x="939" y="114"/>
                    <a:pt x="924" y="98"/>
                  </a:cubicBezTo>
                  <a:cubicBezTo>
                    <a:pt x="909" y="84"/>
                    <a:pt x="909" y="53"/>
                    <a:pt x="893" y="38"/>
                  </a:cubicBezTo>
                  <a:cubicBezTo>
                    <a:pt x="878" y="23"/>
                    <a:pt x="848" y="15"/>
                    <a:pt x="832" y="0"/>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97" name="Freeform 185">
              <a:extLst>
                <a:ext uri="{FF2B5EF4-FFF2-40B4-BE49-F238E27FC236}">
                  <a16:creationId xmlns:a16="http://schemas.microsoft.com/office/drawing/2014/main" id="{2B51F005-31F3-4F6F-BAD1-82FEDA42943D}"/>
                </a:ext>
              </a:extLst>
            </p:cNvPr>
            <p:cNvSpPr>
              <a:spLocks noChangeArrowheads="1"/>
            </p:cNvSpPr>
            <p:nvPr/>
          </p:nvSpPr>
          <p:spPr bwMode="auto">
            <a:xfrm>
              <a:off x="3925632" y="5489575"/>
              <a:ext cx="220648" cy="368300"/>
            </a:xfrm>
            <a:custGeom>
              <a:avLst/>
              <a:gdLst>
                <a:gd name="T0" fmla="*/ 222 w 612"/>
                <a:gd name="T1" fmla="*/ 1015 h 1024"/>
                <a:gd name="T2" fmla="*/ 222 w 612"/>
                <a:gd name="T3" fmla="*/ 1015 h 1024"/>
                <a:gd name="T4" fmla="*/ 260 w 612"/>
                <a:gd name="T5" fmla="*/ 992 h 1024"/>
                <a:gd name="T6" fmla="*/ 329 w 612"/>
                <a:gd name="T7" fmla="*/ 984 h 1024"/>
                <a:gd name="T8" fmla="*/ 374 w 612"/>
                <a:gd name="T9" fmla="*/ 1023 h 1024"/>
                <a:gd name="T10" fmla="*/ 374 w 612"/>
                <a:gd name="T11" fmla="*/ 1023 h 1024"/>
                <a:gd name="T12" fmla="*/ 413 w 612"/>
                <a:gd name="T13" fmla="*/ 977 h 1024"/>
                <a:gd name="T14" fmla="*/ 413 w 612"/>
                <a:gd name="T15" fmla="*/ 923 h 1024"/>
                <a:gd name="T16" fmla="*/ 443 w 612"/>
                <a:gd name="T17" fmla="*/ 916 h 1024"/>
                <a:gd name="T18" fmla="*/ 543 w 612"/>
                <a:gd name="T19" fmla="*/ 954 h 1024"/>
                <a:gd name="T20" fmla="*/ 573 w 612"/>
                <a:gd name="T21" fmla="*/ 877 h 1024"/>
                <a:gd name="T22" fmla="*/ 604 w 612"/>
                <a:gd name="T23" fmla="*/ 870 h 1024"/>
                <a:gd name="T24" fmla="*/ 604 w 612"/>
                <a:gd name="T25" fmla="*/ 801 h 1024"/>
                <a:gd name="T26" fmla="*/ 581 w 612"/>
                <a:gd name="T27" fmla="*/ 755 h 1024"/>
                <a:gd name="T28" fmla="*/ 581 w 612"/>
                <a:gd name="T29" fmla="*/ 755 h 1024"/>
                <a:gd name="T30" fmla="*/ 573 w 612"/>
                <a:gd name="T31" fmla="*/ 733 h 1024"/>
                <a:gd name="T32" fmla="*/ 566 w 612"/>
                <a:gd name="T33" fmla="*/ 642 h 1024"/>
                <a:gd name="T34" fmla="*/ 535 w 612"/>
                <a:gd name="T35" fmla="*/ 611 h 1024"/>
                <a:gd name="T36" fmla="*/ 558 w 612"/>
                <a:gd name="T37" fmla="*/ 535 h 1024"/>
                <a:gd name="T38" fmla="*/ 520 w 612"/>
                <a:gd name="T39" fmla="*/ 520 h 1024"/>
                <a:gd name="T40" fmla="*/ 527 w 612"/>
                <a:gd name="T41" fmla="*/ 336 h 1024"/>
                <a:gd name="T42" fmla="*/ 512 w 612"/>
                <a:gd name="T43" fmla="*/ 237 h 1024"/>
                <a:gd name="T44" fmla="*/ 436 w 612"/>
                <a:gd name="T45" fmla="*/ 183 h 1024"/>
                <a:gd name="T46" fmla="*/ 474 w 612"/>
                <a:gd name="T47" fmla="*/ 61 h 1024"/>
                <a:gd name="T48" fmla="*/ 474 w 612"/>
                <a:gd name="T49" fmla="*/ 61 h 1024"/>
                <a:gd name="T50" fmla="*/ 321 w 612"/>
                <a:gd name="T51" fmla="*/ 31 h 1024"/>
                <a:gd name="T52" fmla="*/ 260 w 612"/>
                <a:gd name="T53" fmla="*/ 107 h 1024"/>
                <a:gd name="T54" fmla="*/ 176 w 612"/>
                <a:gd name="T55" fmla="*/ 283 h 1024"/>
                <a:gd name="T56" fmla="*/ 130 w 612"/>
                <a:gd name="T57" fmla="*/ 390 h 1024"/>
                <a:gd name="T58" fmla="*/ 0 w 612"/>
                <a:gd name="T59" fmla="*/ 397 h 1024"/>
                <a:gd name="T60" fmla="*/ 0 w 612"/>
                <a:gd name="T61" fmla="*/ 397 h 1024"/>
                <a:gd name="T62" fmla="*/ 38 w 612"/>
                <a:gd name="T63" fmla="*/ 558 h 1024"/>
                <a:gd name="T64" fmla="*/ 107 w 612"/>
                <a:gd name="T65" fmla="*/ 565 h 1024"/>
                <a:gd name="T66" fmla="*/ 92 w 612"/>
                <a:gd name="T67" fmla="*/ 718 h 1024"/>
                <a:gd name="T68" fmla="*/ 168 w 612"/>
                <a:gd name="T69" fmla="*/ 763 h 1024"/>
                <a:gd name="T70" fmla="*/ 168 w 612"/>
                <a:gd name="T71" fmla="*/ 832 h 1024"/>
                <a:gd name="T72" fmla="*/ 191 w 612"/>
                <a:gd name="T73" fmla="*/ 832 h 1024"/>
                <a:gd name="T74" fmla="*/ 176 w 612"/>
                <a:gd name="T75" fmla="*/ 931 h 1024"/>
                <a:gd name="T76" fmla="*/ 214 w 612"/>
                <a:gd name="T77" fmla="*/ 984 h 1024"/>
                <a:gd name="T78" fmla="*/ 222 w 612"/>
                <a:gd name="T79" fmla="*/ 1015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2" h="1024">
                  <a:moveTo>
                    <a:pt x="222" y="1015"/>
                  </a:moveTo>
                  <a:lnTo>
                    <a:pt x="222" y="1015"/>
                  </a:lnTo>
                  <a:cubicBezTo>
                    <a:pt x="237" y="1007"/>
                    <a:pt x="245" y="1000"/>
                    <a:pt x="260" y="992"/>
                  </a:cubicBezTo>
                  <a:cubicBezTo>
                    <a:pt x="283" y="984"/>
                    <a:pt x="306" y="984"/>
                    <a:pt x="329" y="984"/>
                  </a:cubicBezTo>
                  <a:cubicBezTo>
                    <a:pt x="344" y="992"/>
                    <a:pt x="359" y="1007"/>
                    <a:pt x="374" y="1023"/>
                  </a:cubicBezTo>
                  <a:lnTo>
                    <a:pt x="374" y="1023"/>
                  </a:lnTo>
                  <a:cubicBezTo>
                    <a:pt x="390" y="1007"/>
                    <a:pt x="405" y="1000"/>
                    <a:pt x="413" y="977"/>
                  </a:cubicBezTo>
                  <a:cubicBezTo>
                    <a:pt x="420" y="961"/>
                    <a:pt x="405" y="938"/>
                    <a:pt x="413" y="923"/>
                  </a:cubicBezTo>
                  <a:cubicBezTo>
                    <a:pt x="420" y="916"/>
                    <a:pt x="428" y="916"/>
                    <a:pt x="443" y="916"/>
                  </a:cubicBezTo>
                  <a:cubicBezTo>
                    <a:pt x="474" y="923"/>
                    <a:pt x="505" y="961"/>
                    <a:pt x="543" y="954"/>
                  </a:cubicBezTo>
                  <a:cubicBezTo>
                    <a:pt x="566" y="946"/>
                    <a:pt x="550" y="900"/>
                    <a:pt x="573" y="877"/>
                  </a:cubicBezTo>
                  <a:cubicBezTo>
                    <a:pt x="573" y="870"/>
                    <a:pt x="596" y="885"/>
                    <a:pt x="604" y="870"/>
                  </a:cubicBezTo>
                  <a:cubicBezTo>
                    <a:pt x="611" y="847"/>
                    <a:pt x="611" y="824"/>
                    <a:pt x="604" y="801"/>
                  </a:cubicBezTo>
                  <a:cubicBezTo>
                    <a:pt x="596" y="786"/>
                    <a:pt x="588" y="771"/>
                    <a:pt x="581" y="755"/>
                  </a:cubicBezTo>
                  <a:lnTo>
                    <a:pt x="581" y="755"/>
                  </a:lnTo>
                  <a:cubicBezTo>
                    <a:pt x="573" y="748"/>
                    <a:pt x="573" y="741"/>
                    <a:pt x="573" y="733"/>
                  </a:cubicBezTo>
                  <a:cubicBezTo>
                    <a:pt x="566" y="703"/>
                    <a:pt x="573" y="672"/>
                    <a:pt x="566" y="642"/>
                  </a:cubicBezTo>
                  <a:cubicBezTo>
                    <a:pt x="558" y="626"/>
                    <a:pt x="535" y="626"/>
                    <a:pt x="535" y="611"/>
                  </a:cubicBezTo>
                  <a:cubicBezTo>
                    <a:pt x="535" y="588"/>
                    <a:pt x="558" y="558"/>
                    <a:pt x="558" y="535"/>
                  </a:cubicBezTo>
                  <a:cubicBezTo>
                    <a:pt x="558" y="520"/>
                    <a:pt x="520" y="535"/>
                    <a:pt x="520" y="520"/>
                  </a:cubicBezTo>
                  <a:cubicBezTo>
                    <a:pt x="512" y="458"/>
                    <a:pt x="527" y="397"/>
                    <a:pt x="527" y="336"/>
                  </a:cubicBezTo>
                  <a:cubicBezTo>
                    <a:pt x="527" y="305"/>
                    <a:pt x="527" y="267"/>
                    <a:pt x="512" y="237"/>
                  </a:cubicBezTo>
                  <a:cubicBezTo>
                    <a:pt x="497" y="214"/>
                    <a:pt x="443" y="214"/>
                    <a:pt x="436" y="183"/>
                  </a:cubicBezTo>
                  <a:cubicBezTo>
                    <a:pt x="428" y="138"/>
                    <a:pt x="466" y="99"/>
                    <a:pt x="474" y="61"/>
                  </a:cubicBezTo>
                  <a:lnTo>
                    <a:pt x="474" y="61"/>
                  </a:lnTo>
                  <a:cubicBezTo>
                    <a:pt x="428" y="61"/>
                    <a:pt x="382" y="76"/>
                    <a:pt x="321" y="31"/>
                  </a:cubicBezTo>
                  <a:cubicBezTo>
                    <a:pt x="283" y="0"/>
                    <a:pt x="275" y="84"/>
                    <a:pt x="260" y="107"/>
                  </a:cubicBezTo>
                  <a:cubicBezTo>
                    <a:pt x="176" y="283"/>
                    <a:pt x="176" y="283"/>
                    <a:pt x="176" y="283"/>
                  </a:cubicBezTo>
                  <a:cubicBezTo>
                    <a:pt x="161" y="313"/>
                    <a:pt x="153" y="374"/>
                    <a:pt x="130" y="390"/>
                  </a:cubicBezTo>
                  <a:cubicBezTo>
                    <a:pt x="84" y="420"/>
                    <a:pt x="38" y="412"/>
                    <a:pt x="0" y="397"/>
                  </a:cubicBezTo>
                  <a:lnTo>
                    <a:pt x="0" y="397"/>
                  </a:lnTo>
                  <a:cubicBezTo>
                    <a:pt x="8" y="435"/>
                    <a:pt x="8" y="527"/>
                    <a:pt x="38" y="558"/>
                  </a:cubicBezTo>
                  <a:cubicBezTo>
                    <a:pt x="54" y="573"/>
                    <a:pt x="92" y="542"/>
                    <a:pt x="107" y="565"/>
                  </a:cubicBezTo>
                  <a:cubicBezTo>
                    <a:pt x="122" y="611"/>
                    <a:pt x="77" y="672"/>
                    <a:pt x="92" y="718"/>
                  </a:cubicBezTo>
                  <a:cubicBezTo>
                    <a:pt x="107" y="748"/>
                    <a:pt x="153" y="741"/>
                    <a:pt x="168" y="763"/>
                  </a:cubicBezTo>
                  <a:cubicBezTo>
                    <a:pt x="176" y="786"/>
                    <a:pt x="161" y="809"/>
                    <a:pt x="168" y="832"/>
                  </a:cubicBezTo>
                  <a:cubicBezTo>
                    <a:pt x="168" y="832"/>
                    <a:pt x="191" y="824"/>
                    <a:pt x="191" y="832"/>
                  </a:cubicBezTo>
                  <a:cubicBezTo>
                    <a:pt x="191" y="870"/>
                    <a:pt x="176" y="900"/>
                    <a:pt x="176" y="931"/>
                  </a:cubicBezTo>
                  <a:cubicBezTo>
                    <a:pt x="184" y="954"/>
                    <a:pt x="199" y="969"/>
                    <a:pt x="214" y="984"/>
                  </a:cubicBezTo>
                  <a:cubicBezTo>
                    <a:pt x="214" y="992"/>
                    <a:pt x="214" y="1007"/>
                    <a:pt x="222" y="1015"/>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98" name="Freeform 186">
              <a:extLst>
                <a:ext uri="{FF2B5EF4-FFF2-40B4-BE49-F238E27FC236}">
                  <a16:creationId xmlns:a16="http://schemas.microsoft.com/office/drawing/2014/main" id="{CEB67CAB-5368-4385-8D57-0A93150D29E7}"/>
                </a:ext>
              </a:extLst>
            </p:cNvPr>
            <p:cNvSpPr>
              <a:spLocks noChangeArrowheads="1"/>
            </p:cNvSpPr>
            <p:nvPr/>
          </p:nvSpPr>
          <p:spPr bwMode="auto">
            <a:xfrm>
              <a:off x="3763718" y="5624514"/>
              <a:ext cx="242871" cy="242887"/>
            </a:xfrm>
            <a:custGeom>
              <a:avLst/>
              <a:gdLst>
                <a:gd name="T0" fmla="*/ 450 w 673"/>
                <a:gd name="T1" fmla="*/ 23 h 673"/>
                <a:gd name="T2" fmla="*/ 450 w 673"/>
                <a:gd name="T3" fmla="*/ 23 h 673"/>
                <a:gd name="T4" fmla="*/ 366 w 673"/>
                <a:gd name="T5" fmla="*/ 0 h 673"/>
                <a:gd name="T6" fmla="*/ 267 w 673"/>
                <a:gd name="T7" fmla="*/ 31 h 673"/>
                <a:gd name="T8" fmla="*/ 267 w 673"/>
                <a:gd name="T9" fmla="*/ 31 h 673"/>
                <a:gd name="T10" fmla="*/ 191 w 673"/>
                <a:gd name="T11" fmla="*/ 16 h 673"/>
                <a:gd name="T12" fmla="*/ 91 w 673"/>
                <a:gd name="T13" fmla="*/ 46 h 673"/>
                <a:gd name="T14" fmla="*/ 38 w 673"/>
                <a:gd name="T15" fmla="*/ 153 h 673"/>
                <a:gd name="T16" fmla="*/ 23 w 673"/>
                <a:gd name="T17" fmla="*/ 252 h 673"/>
                <a:gd name="T18" fmla="*/ 30 w 673"/>
                <a:gd name="T19" fmla="*/ 283 h 673"/>
                <a:gd name="T20" fmla="*/ 30 w 673"/>
                <a:gd name="T21" fmla="*/ 283 h 673"/>
                <a:gd name="T22" fmla="*/ 91 w 673"/>
                <a:gd name="T23" fmla="*/ 321 h 673"/>
                <a:gd name="T24" fmla="*/ 122 w 673"/>
                <a:gd name="T25" fmla="*/ 381 h 673"/>
                <a:gd name="T26" fmla="*/ 168 w 673"/>
                <a:gd name="T27" fmla="*/ 389 h 673"/>
                <a:gd name="T28" fmla="*/ 206 w 673"/>
                <a:gd name="T29" fmla="*/ 367 h 673"/>
                <a:gd name="T30" fmla="*/ 282 w 673"/>
                <a:gd name="T31" fmla="*/ 374 h 673"/>
                <a:gd name="T32" fmla="*/ 259 w 673"/>
                <a:gd name="T33" fmla="*/ 465 h 673"/>
                <a:gd name="T34" fmla="*/ 366 w 673"/>
                <a:gd name="T35" fmla="*/ 458 h 673"/>
                <a:gd name="T36" fmla="*/ 389 w 673"/>
                <a:gd name="T37" fmla="*/ 534 h 673"/>
                <a:gd name="T38" fmla="*/ 359 w 673"/>
                <a:gd name="T39" fmla="*/ 549 h 673"/>
                <a:gd name="T40" fmla="*/ 382 w 673"/>
                <a:gd name="T41" fmla="*/ 572 h 673"/>
                <a:gd name="T42" fmla="*/ 420 w 673"/>
                <a:gd name="T43" fmla="*/ 549 h 673"/>
                <a:gd name="T44" fmla="*/ 511 w 673"/>
                <a:gd name="T45" fmla="*/ 633 h 673"/>
                <a:gd name="T46" fmla="*/ 527 w 673"/>
                <a:gd name="T47" fmla="*/ 672 h 673"/>
                <a:gd name="T48" fmla="*/ 549 w 673"/>
                <a:gd name="T49" fmla="*/ 656 h 673"/>
                <a:gd name="T50" fmla="*/ 603 w 673"/>
                <a:gd name="T51" fmla="*/ 664 h 673"/>
                <a:gd name="T52" fmla="*/ 626 w 673"/>
                <a:gd name="T53" fmla="*/ 649 h 673"/>
                <a:gd name="T54" fmla="*/ 672 w 673"/>
                <a:gd name="T55" fmla="*/ 641 h 673"/>
                <a:gd name="T56" fmla="*/ 672 w 673"/>
                <a:gd name="T57" fmla="*/ 641 h 673"/>
                <a:gd name="T58" fmla="*/ 664 w 673"/>
                <a:gd name="T59" fmla="*/ 610 h 673"/>
                <a:gd name="T60" fmla="*/ 626 w 673"/>
                <a:gd name="T61" fmla="*/ 557 h 673"/>
                <a:gd name="T62" fmla="*/ 641 w 673"/>
                <a:gd name="T63" fmla="*/ 458 h 673"/>
                <a:gd name="T64" fmla="*/ 618 w 673"/>
                <a:gd name="T65" fmla="*/ 458 h 673"/>
                <a:gd name="T66" fmla="*/ 618 w 673"/>
                <a:gd name="T67" fmla="*/ 389 h 673"/>
                <a:gd name="T68" fmla="*/ 542 w 673"/>
                <a:gd name="T69" fmla="*/ 344 h 673"/>
                <a:gd name="T70" fmla="*/ 557 w 673"/>
                <a:gd name="T71" fmla="*/ 191 h 673"/>
                <a:gd name="T72" fmla="*/ 488 w 673"/>
                <a:gd name="T73" fmla="*/ 184 h 673"/>
                <a:gd name="T74" fmla="*/ 450 w 673"/>
                <a:gd name="T75" fmla="*/ 2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3" h="673">
                  <a:moveTo>
                    <a:pt x="450" y="23"/>
                  </a:moveTo>
                  <a:lnTo>
                    <a:pt x="450" y="23"/>
                  </a:lnTo>
                  <a:cubicBezTo>
                    <a:pt x="420" y="16"/>
                    <a:pt x="389" y="0"/>
                    <a:pt x="366" y="0"/>
                  </a:cubicBezTo>
                  <a:cubicBezTo>
                    <a:pt x="313" y="0"/>
                    <a:pt x="305" y="16"/>
                    <a:pt x="267" y="31"/>
                  </a:cubicBezTo>
                  <a:lnTo>
                    <a:pt x="267" y="31"/>
                  </a:lnTo>
                  <a:cubicBezTo>
                    <a:pt x="191" y="16"/>
                    <a:pt x="191" y="16"/>
                    <a:pt x="191" y="16"/>
                  </a:cubicBezTo>
                  <a:cubicBezTo>
                    <a:pt x="152" y="46"/>
                    <a:pt x="137" y="16"/>
                    <a:pt x="91" y="46"/>
                  </a:cubicBezTo>
                  <a:cubicBezTo>
                    <a:pt x="84" y="61"/>
                    <a:pt x="0" y="146"/>
                    <a:pt x="38" y="153"/>
                  </a:cubicBezTo>
                  <a:cubicBezTo>
                    <a:pt x="38" y="184"/>
                    <a:pt x="23" y="214"/>
                    <a:pt x="23" y="252"/>
                  </a:cubicBezTo>
                  <a:cubicBezTo>
                    <a:pt x="23" y="268"/>
                    <a:pt x="23" y="275"/>
                    <a:pt x="30" y="283"/>
                  </a:cubicBezTo>
                  <a:lnTo>
                    <a:pt x="30" y="283"/>
                  </a:lnTo>
                  <a:cubicBezTo>
                    <a:pt x="46" y="298"/>
                    <a:pt x="76" y="306"/>
                    <a:pt x="91" y="321"/>
                  </a:cubicBezTo>
                  <a:cubicBezTo>
                    <a:pt x="107" y="336"/>
                    <a:pt x="107" y="367"/>
                    <a:pt x="122" y="381"/>
                  </a:cubicBezTo>
                  <a:cubicBezTo>
                    <a:pt x="137" y="397"/>
                    <a:pt x="152" y="389"/>
                    <a:pt x="168" y="389"/>
                  </a:cubicBezTo>
                  <a:cubicBezTo>
                    <a:pt x="183" y="389"/>
                    <a:pt x="191" y="367"/>
                    <a:pt x="206" y="367"/>
                  </a:cubicBezTo>
                  <a:cubicBezTo>
                    <a:pt x="236" y="367"/>
                    <a:pt x="267" y="359"/>
                    <a:pt x="282" y="374"/>
                  </a:cubicBezTo>
                  <a:cubicBezTo>
                    <a:pt x="297" y="404"/>
                    <a:pt x="244" y="442"/>
                    <a:pt x="259" y="465"/>
                  </a:cubicBezTo>
                  <a:cubicBezTo>
                    <a:pt x="282" y="488"/>
                    <a:pt x="336" y="442"/>
                    <a:pt x="366" y="458"/>
                  </a:cubicBezTo>
                  <a:cubicBezTo>
                    <a:pt x="389" y="473"/>
                    <a:pt x="389" y="511"/>
                    <a:pt x="389" y="534"/>
                  </a:cubicBezTo>
                  <a:cubicBezTo>
                    <a:pt x="389" y="549"/>
                    <a:pt x="359" y="542"/>
                    <a:pt x="359" y="549"/>
                  </a:cubicBezTo>
                  <a:cubicBezTo>
                    <a:pt x="359" y="557"/>
                    <a:pt x="366" y="572"/>
                    <a:pt x="382" y="572"/>
                  </a:cubicBezTo>
                  <a:cubicBezTo>
                    <a:pt x="397" y="564"/>
                    <a:pt x="405" y="542"/>
                    <a:pt x="420" y="549"/>
                  </a:cubicBezTo>
                  <a:cubicBezTo>
                    <a:pt x="458" y="564"/>
                    <a:pt x="481" y="603"/>
                    <a:pt x="511" y="633"/>
                  </a:cubicBezTo>
                  <a:cubicBezTo>
                    <a:pt x="519" y="641"/>
                    <a:pt x="519" y="664"/>
                    <a:pt x="527" y="672"/>
                  </a:cubicBezTo>
                  <a:cubicBezTo>
                    <a:pt x="534" y="672"/>
                    <a:pt x="542" y="656"/>
                    <a:pt x="549" y="656"/>
                  </a:cubicBezTo>
                  <a:cubicBezTo>
                    <a:pt x="565" y="656"/>
                    <a:pt x="588" y="664"/>
                    <a:pt x="603" y="664"/>
                  </a:cubicBezTo>
                  <a:cubicBezTo>
                    <a:pt x="611" y="664"/>
                    <a:pt x="618" y="649"/>
                    <a:pt x="626" y="649"/>
                  </a:cubicBezTo>
                  <a:cubicBezTo>
                    <a:pt x="641" y="641"/>
                    <a:pt x="657" y="649"/>
                    <a:pt x="672" y="641"/>
                  </a:cubicBezTo>
                  <a:lnTo>
                    <a:pt x="672" y="641"/>
                  </a:lnTo>
                  <a:cubicBezTo>
                    <a:pt x="664" y="633"/>
                    <a:pt x="664" y="618"/>
                    <a:pt x="664" y="610"/>
                  </a:cubicBezTo>
                  <a:cubicBezTo>
                    <a:pt x="649" y="595"/>
                    <a:pt x="634" y="580"/>
                    <a:pt x="626" y="557"/>
                  </a:cubicBezTo>
                  <a:cubicBezTo>
                    <a:pt x="626" y="526"/>
                    <a:pt x="641" y="496"/>
                    <a:pt x="641" y="458"/>
                  </a:cubicBezTo>
                  <a:cubicBezTo>
                    <a:pt x="641" y="450"/>
                    <a:pt x="618" y="458"/>
                    <a:pt x="618" y="458"/>
                  </a:cubicBezTo>
                  <a:cubicBezTo>
                    <a:pt x="611" y="435"/>
                    <a:pt x="626" y="412"/>
                    <a:pt x="618" y="389"/>
                  </a:cubicBezTo>
                  <a:cubicBezTo>
                    <a:pt x="603" y="367"/>
                    <a:pt x="557" y="374"/>
                    <a:pt x="542" y="344"/>
                  </a:cubicBezTo>
                  <a:cubicBezTo>
                    <a:pt x="527" y="298"/>
                    <a:pt x="572" y="237"/>
                    <a:pt x="557" y="191"/>
                  </a:cubicBezTo>
                  <a:cubicBezTo>
                    <a:pt x="542" y="168"/>
                    <a:pt x="504" y="199"/>
                    <a:pt x="488" y="184"/>
                  </a:cubicBezTo>
                  <a:cubicBezTo>
                    <a:pt x="458" y="153"/>
                    <a:pt x="458" y="61"/>
                    <a:pt x="450" y="23"/>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199" name="Freeform 187">
              <a:extLst>
                <a:ext uri="{FF2B5EF4-FFF2-40B4-BE49-F238E27FC236}">
                  <a16:creationId xmlns:a16="http://schemas.microsoft.com/office/drawing/2014/main" id="{466699F1-D138-4EF5-9D9D-D55E5DAD7BF7}"/>
                </a:ext>
              </a:extLst>
            </p:cNvPr>
            <p:cNvSpPr>
              <a:spLocks noChangeArrowheads="1"/>
            </p:cNvSpPr>
            <p:nvPr/>
          </p:nvSpPr>
          <p:spPr bwMode="auto">
            <a:xfrm>
              <a:off x="4079610" y="5462589"/>
              <a:ext cx="201600" cy="300037"/>
            </a:xfrm>
            <a:custGeom>
              <a:avLst/>
              <a:gdLst>
                <a:gd name="T0" fmla="*/ 46 w 559"/>
                <a:gd name="T1" fmla="*/ 137 h 832"/>
                <a:gd name="T2" fmla="*/ 46 w 559"/>
                <a:gd name="T3" fmla="*/ 137 h 832"/>
                <a:gd name="T4" fmla="*/ 8 w 559"/>
                <a:gd name="T5" fmla="*/ 259 h 832"/>
                <a:gd name="T6" fmla="*/ 84 w 559"/>
                <a:gd name="T7" fmla="*/ 313 h 832"/>
                <a:gd name="T8" fmla="*/ 99 w 559"/>
                <a:gd name="T9" fmla="*/ 412 h 832"/>
                <a:gd name="T10" fmla="*/ 92 w 559"/>
                <a:gd name="T11" fmla="*/ 596 h 832"/>
                <a:gd name="T12" fmla="*/ 130 w 559"/>
                <a:gd name="T13" fmla="*/ 611 h 832"/>
                <a:gd name="T14" fmla="*/ 107 w 559"/>
                <a:gd name="T15" fmla="*/ 687 h 832"/>
                <a:gd name="T16" fmla="*/ 138 w 559"/>
                <a:gd name="T17" fmla="*/ 718 h 832"/>
                <a:gd name="T18" fmla="*/ 145 w 559"/>
                <a:gd name="T19" fmla="*/ 809 h 832"/>
                <a:gd name="T20" fmla="*/ 153 w 559"/>
                <a:gd name="T21" fmla="*/ 831 h 832"/>
                <a:gd name="T22" fmla="*/ 153 w 559"/>
                <a:gd name="T23" fmla="*/ 831 h 832"/>
                <a:gd name="T24" fmla="*/ 260 w 559"/>
                <a:gd name="T25" fmla="*/ 794 h 832"/>
                <a:gd name="T26" fmla="*/ 298 w 559"/>
                <a:gd name="T27" fmla="*/ 831 h 832"/>
                <a:gd name="T28" fmla="*/ 344 w 559"/>
                <a:gd name="T29" fmla="*/ 817 h 832"/>
                <a:gd name="T30" fmla="*/ 367 w 559"/>
                <a:gd name="T31" fmla="*/ 779 h 832"/>
                <a:gd name="T32" fmla="*/ 397 w 559"/>
                <a:gd name="T33" fmla="*/ 771 h 832"/>
                <a:gd name="T34" fmla="*/ 435 w 559"/>
                <a:gd name="T35" fmla="*/ 786 h 832"/>
                <a:gd name="T36" fmla="*/ 496 w 559"/>
                <a:gd name="T37" fmla="*/ 779 h 832"/>
                <a:gd name="T38" fmla="*/ 527 w 559"/>
                <a:gd name="T39" fmla="*/ 740 h 832"/>
                <a:gd name="T40" fmla="*/ 527 w 559"/>
                <a:gd name="T41" fmla="*/ 740 h 832"/>
                <a:gd name="T42" fmla="*/ 504 w 559"/>
                <a:gd name="T43" fmla="*/ 657 h 832"/>
                <a:gd name="T44" fmla="*/ 474 w 559"/>
                <a:gd name="T45" fmla="*/ 641 h 832"/>
                <a:gd name="T46" fmla="*/ 451 w 559"/>
                <a:gd name="T47" fmla="*/ 580 h 832"/>
                <a:gd name="T48" fmla="*/ 451 w 559"/>
                <a:gd name="T49" fmla="*/ 435 h 832"/>
                <a:gd name="T50" fmla="*/ 420 w 559"/>
                <a:gd name="T51" fmla="*/ 374 h 832"/>
                <a:gd name="T52" fmla="*/ 458 w 559"/>
                <a:gd name="T53" fmla="*/ 359 h 832"/>
                <a:gd name="T54" fmla="*/ 481 w 559"/>
                <a:gd name="T55" fmla="*/ 236 h 832"/>
                <a:gd name="T56" fmla="*/ 496 w 559"/>
                <a:gd name="T57" fmla="*/ 214 h 832"/>
                <a:gd name="T58" fmla="*/ 558 w 559"/>
                <a:gd name="T59" fmla="*/ 206 h 832"/>
                <a:gd name="T60" fmla="*/ 558 w 559"/>
                <a:gd name="T61" fmla="*/ 206 h 832"/>
                <a:gd name="T62" fmla="*/ 542 w 559"/>
                <a:gd name="T63" fmla="*/ 99 h 832"/>
                <a:gd name="T64" fmla="*/ 535 w 559"/>
                <a:gd name="T65" fmla="*/ 45 h 832"/>
                <a:gd name="T66" fmla="*/ 535 w 559"/>
                <a:gd name="T67" fmla="*/ 0 h 832"/>
                <a:gd name="T68" fmla="*/ 535 w 559"/>
                <a:gd name="T69" fmla="*/ 0 h 832"/>
                <a:gd name="T70" fmla="*/ 290 w 559"/>
                <a:gd name="T71" fmla="*/ 68 h 832"/>
                <a:gd name="T72" fmla="*/ 122 w 559"/>
                <a:gd name="T73" fmla="*/ 145 h 832"/>
                <a:gd name="T74" fmla="*/ 46 w 559"/>
                <a:gd name="T75" fmla="*/ 1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9" h="832">
                  <a:moveTo>
                    <a:pt x="46" y="137"/>
                  </a:moveTo>
                  <a:lnTo>
                    <a:pt x="46" y="137"/>
                  </a:lnTo>
                  <a:cubicBezTo>
                    <a:pt x="38" y="175"/>
                    <a:pt x="0" y="214"/>
                    <a:pt x="8" y="259"/>
                  </a:cubicBezTo>
                  <a:cubicBezTo>
                    <a:pt x="15" y="290"/>
                    <a:pt x="69" y="290"/>
                    <a:pt x="84" y="313"/>
                  </a:cubicBezTo>
                  <a:cubicBezTo>
                    <a:pt x="99" y="343"/>
                    <a:pt x="99" y="381"/>
                    <a:pt x="99" y="412"/>
                  </a:cubicBezTo>
                  <a:cubicBezTo>
                    <a:pt x="99" y="473"/>
                    <a:pt x="84" y="534"/>
                    <a:pt x="92" y="596"/>
                  </a:cubicBezTo>
                  <a:cubicBezTo>
                    <a:pt x="92" y="611"/>
                    <a:pt x="130" y="596"/>
                    <a:pt x="130" y="611"/>
                  </a:cubicBezTo>
                  <a:cubicBezTo>
                    <a:pt x="130" y="634"/>
                    <a:pt x="107" y="664"/>
                    <a:pt x="107" y="687"/>
                  </a:cubicBezTo>
                  <a:cubicBezTo>
                    <a:pt x="107" y="702"/>
                    <a:pt x="130" y="702"/>
                    <a:pt x="138" y="718"/>
                  </a:cubicBezTo>
                  <a:cubicBezTo>
                    <a:pt x="145" y="748"/>
                    <a:pt x="138" y="779"/>
                    <a:pt x="145" y="809"/>
                  </a:cubicBezTo>
                  <a:cubicBezTo>
                    <a:pt x="145" y="817"/>
                    <a:pt x="145" y="824"/>
                    <a:pt x="153" y="831"/>
                  </a:cubicBezTo>
                  <a:lnTo>
                    <a:pt x="153" y="831"/>
                  </a:lnTo>
                  <a:cubicBezTo>
                    <a:pt x="183" y="817"/>
                    <a:pt x="221" y="794"/>
                    <a:pt x="260" y="794"/>
                  </a:cubicBezTo>
                  <a:cubicBezTo>
                    <a:pt x="275" y="794"/>
                    <a:pt x="283" y="824"/>
                    <a:pt x="298" y="831"/>
                  </a:cubicBezTo>
                  <a:cubicBezTo>
                    <a:pt x="313" y="831"/>
                    <a:pt x="328" y="824"/>
                    <a:pt x="344" y="817"/>
                  </a:cubicBezTo>
                  <a:cubicBezTo>
                    <a:pt x="351" y="809"/>
                    <a:pt x="351" y="786"/>
                    <a:pt x="367" y="779"/>
                  </a:cubicBezTo>
                  <a:cubicBezTo>
                    <a:pt x="374" y="771"/>
                    <a:pt x="382" y="771"/>
                    <a:pt x="397" y="771"/>
                  </a:cubicBezTo>
                  <a:cubicBezTo>
                    <a:pt x="413" y="779"/>
                    <a:pt x="420" y="786"/>
                    <a:pt x="435" y="786"/>
                  </a:cubicBezTo>
                  <a:cubicBezTo>
                    <a:pt x="458" y="786"/>
                    <a:pt x="481" y="786"/>
                    <a:pt x="496" y="779"/>
                  </a:cubicBezTo>
                  <a:cubicBezTo>
                    <a:pt x="512" y="771"/>
                    <a:pt x="519" y="756"/>
                    <a:pt x="527" y="740"/>
                  </a:cubicBezTo>
                  <a:lnTo>
                    <a:pt x="527" y="740"/>
                  </a:lnTo>
                  <a:cubicBezTo>
                    <a:pt x="519" y="718"/>
                    <a:pt x="519" y="687"/>
                    <a:pt x="504" y="657"/>
                  </a:cubicBezTo>
                  <a:cubicBezTo>
                    <a:pt x="496" y="649"/>
                    <a:pt x="481" y="649"/>
                    <a:pt x="474" y="641"/>
                  </a:cubicBezTo>
                  <a:cubicBezTo>
                    <a:pt x="458" y="626"/>
                    <a:pt x="451" y="603"/>
                    <a:pt x="451" y="580"/>
                  </a:cubicBezTo>
                  <a:cubicBezTo>
                    <a:pt x="443" y="534"/>
                    <a:pt x="458" y="488"/>
                    <a:pt x="451" y="435"/>
                  </a:cubicBezTo>
                  <a:cubicBezTo>
                    <a:pt x="443" y="412"/>
                    <a:pt x="413" y="397"/>
                    <a:pt x="420" y="374"/>
                  </a:cubicBezTo>
                  <a:cubicBezTo>
                    <a:pt x="420" y="359"/>
                    <a:pt x="451" y="374"/>
                    <a:pt x="458" y="359"/>
                  </a:cubicBezTo>
                  <a:cubicBezTo>
                    <a:pt x="474" y="321"/>
                    <a:pt x="466" y="275"/>
                    <a:pt x="481" y="236"/>
                  </a:cubicBezTo>
                  <a:cubicBezTo>
                    <a:pt x="481" y="229"/>
                    <a:pt x="489" y="214"/>
                    <a:pt x="496" y="214"/>
                  </a:cubicBezTo>
                  <a:cubicBezTo>
                    <a:pt x="519" y="206"/>
                    <a:pt x="535" y="206"/>
                    <a:pt x="558" y="206"/>
                  </a:cubicBezTo>
                  <a:lnTo>
                    <a:pt x="558" y="206"/>
                  </a:lnTo>
                  <a:cubicBezTo>
                    <a:pt x="550" y="168"/>
                    <a:pt x="550" y="137"/>
                    <a:pt x="542" y="99"/>
                  </a:cubicBezTo>
                  <a:cubicBezTo>
                    <a:pt x="542" y="84"/>
                    <a:pt x="535" y="61"/>
                    <a:pt x="535" y="45"/>
                  </a:cubicBezTo>
                  <a:cubicBezTo>
                    <a:pt x="527" y="23"/>
                    <a:pt x="535" y="23"/>
                    <a:pt x="535" y="0"/>
                  </a:cubicBezTo>
                  <a:lnTo>
                    <a:pt x="535" y="0"/>
                  </a:lnTo>
                  <a:cubicBezTo>
                    <a:pt x="290" y="68"/>
                    <a:pt x="290" y="68"/>
                    <a:pt x="290" y="68"/>
                  </a:cubicBezTo>
                  <a:cubicBezTo>
                    <a:pt x="206" y="107"/>
                    <a:pt x="199" y="160"/>
                    <a:pt x="122" y="145"/>
                  </a:cubicBezTo>
                  <a:cubicBezTo>
                    <a:pt x="92" y="137"/>
                    <a:pt x="69" y="137"/>
                    <a:pt x="46" y="137"/>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200" name="Freeform 188">
              <a:extLst>
                <a:ext uri="{FF2B5EF4-FFF2-40B4-BE49-F238E27FC236}">
                  <a16:creationId xmlns:a16="http://schemas.microsoft.com/office/drawing/2014/main" id="{3378B16F-D15A-43FC-8973-68CEE9DFA573}"/>
                </a:ext>
              </a:extLst>
            </p:cNvPr>
            <p:cNvSpPr>
              <a:spLocks noChangeArrowheads="1"/>
            </p:cNvSpPr>
            <p:nvPr/>
          </p:nvSpPr>
          <p:spPr bwMode="auto">
            <a:xfrm>
              <a:off x="4270097" y="5372101"/>
              <a:ext cx="307955" cy="322263"/>
            </a:xfrm>
            <a:custGeom>
              <a:avLst/>
              <a:gdLst>
                <a:gd name="T0" fmla="*/ 504 w 856"/>
                <a:gd name="T1" fmla="*/ 68 h 894"/>
                <a:gd name="T2" fmla="*/ 504 w 856"/>
                <a:gd name="T3" fmla="*/ 68 h 894"/>
                <a:gd name="T4" fmla="*/ 374 w 856"/>
                <a:gd name="T5" fmla="*/ 68 h 894"/>
                <a:gd name="T6" fmla="*/ 405 w 856"/>
                <a:gd name="T7" fmla="*/ 30 h 894"/>
                <a:gd name="T8" fmla="*/ 436 w 856"/>
                <a:gd name="T9" fmla="*/ 7 h 894"/>
                <a:gd name="T10" fmla="*/ 558 w 856"/>
                <a:gd name="T11" fmla="*/ 38 h 894"/>
                <a:gd name="T12" fmla="*/ 558 w 856"/>
                <a:gd name="T13" fmla="*/ 38 h 894"/>
                <a:gd name="T14" fmla="*/ 542 w 856"/>
                <a:gd name="T15" fmla="*/ 91 h 894"/>
                <a:gd name="T16" fmla="*/ 527 w 856"/>
                <a:gd name="T17" fmla="*/ 145 h 894"/>
                <a:gd name="T18" fmla="*/ 512 w 856"/>
                <a:gd name="T19" fmla="*/ 145 h 894"/>
                <a:gd name="T20" fmla="*/ 519 w 856"/>
                <a:gd name="T21" fmla="*/ 91 h 894"/>
                <a:gd name="T22" fmla="*/ 504 w 856"/>
                <a:gd name="T23" fmla="*/ 68 h 894"/>
                <a:gd name="T24" fmla="*/ 855 w 856"/>
                <a:gd name="T25" fmla="*/ 718 h 894"/>
                <a:gd name="T26" fmla="*/ 855 w 856"/>
                <a:gd name="T27" fmla="*/ 718 h 894"/>
                <a:gd name="T28" fmla="*/ 787 w 856"/>
                <a:gd name="T29" fmla="*/ 702 h 894"/>
                <a:gd name="T30" fmla="*/ 764 w 856"/>
                <a:gd name="T31" fmla="*/ 588 h 894"/>
                <a:gd name="T32" fmla="*/ 634 w 856"/>
                <a:gd name="T33" fmla="*/ 282 h 894"/>
                <a:gd name="T34" fmla="*/ 405 w 856"/>
                <a:gd name="T35" fmla="*/ 236 h 894"/>
                <a:gd name="T36" fmla="*/ 283 w 856"/>
                <a:gd name="T37" fmla="*/ 206 h 894"/>
                <a:gd name="T38" fmla="*/ 122 w 856"/>
                <a:gd name="T39" fmla="*/ 191 h 894"/>
                <a:gd name="T40" fmla="*/ 8 w 856"/>
                <a:gd name="T41" fmla="*/ 252 h 894"/>
                <a:gd name="T42" fmla="*/ 8 w 856"/>
                <a:gd name="T43" fmla="*/ 252 h 894"/>
                <a:gd name="T44" fmla="*/ 8 w 856"/>
                <a:gd name="T45" fmla="*/ 297 h 894"/>
                <a:gd name="T46" fmla="*/ 15 w 856"/>
                <a:gd name="T47" fmla="*/ 351 h 894"/>
                <a:gd name="T48" fmla="*/ 31 w 856"/>
                <a:gd name="T49" fmla="*/ 458 h 894"/>
                <a:gd name="T50" fmla="*/ 31 w 856"/>
                <a:gd name="T51" fmla="*/ 458 h 894"/>
                <a:gd name="T52" fmla="*/ 107 w 856"/>
                <a:gd name="T53" fmla="*/ 412 h 894"/>
                <a:gd name="T54" fmla="*/ 130 w 856"/>
                <a:gd name="T55" fmla="*/ 450 h 894"/>
                <a:gd name="T56" fmla="*/ 161 w 856"/>
                <a:gd name="T57" fmla="*/ 443 h 894"/>
                <a:gd name="T58" fmla="*/ 183 w 856"/>
                <a:gd name="T59" fmla="*/ 488 h 894"/>
                <a:gd name="T60" fmla="*/ 252 w 856"/>
                <a:gd name="T61" fmla="*/ 466 h 894"/>
                <a:gd name="T62" fmla="*/ 313 w 856"/>
                <a:gd name="T63" fmla="*/ 511 h 894"/>
                <a:gd name="T64" fmla="*/ 328 w 856"/>
                <a:gd name="T65" fmla="*/ 550 h 894"/>
                <a:gd name="T66" fmla="*/ 405 w 856"/>
                <a:gd name="T67" fmla="*/ 542 h 894"/>
                <a:gd name="T68" fmla="*/ 451 w 856"/>
                <a:gd name="T69" fmla="*/ 519 h 894"/>
                <a:gd name="T70" fmla="*/ 481 w 856"/>
                <a:gd name="T71" fmla="*/ 511 h 894"/>
                <a:gd name="T72" fmla="*/ 481 w 856"/>
                <a:gd name="T73" fmla="*/ 626 h 894"/>
                <a:gd name="T74" fmla="*/ 512 w 856"/>
                <a:gd name="T75" fmla="*/ 695 h 894"/>
                <a:gd name="T76" fmla="*/ 550 w 856"/>
                <a:gd name="T77" fmla="*/ 756 h 894"/>
                <a:gd name="T78" fmla="*/ 550 w 856"/>
                <a:gd name="T79" fmla="*/ 756 h 894"/>
                <a:gd name="T80" fmla="*/ 588 w 856"/>
                <a:gd name="T81" fmla="*/ 756 h 894"/>
                <a:gd name="T82" fmla="*/ 626 w 856"/>
                <a:gd name="T83" fmla="*/ 870 h 894"/>
                <a:gd name="T84" fmla="*/ 688 w 856"/>
                <a:gd name="T85" fmla="*/ 893 h 894"/>
                <a:gd name="T86" fmla="*/ 688 w 856"/>
                <a:gd name="T87" fmla="*/ 893 h 894"/>
                <a:gd name="T88" fmla="*/ 741 w 856"/>
                <a:gd name="T89" fmla="*/ 817 h 894"/>
                <a:gd name="T90" fmla="*/ 802 w 856"/>
                <a:gd name="T91" fmla="*/ 756 h 894"/>
                <a:gd name="T92" fmla="*/ 855 w 856"/>
                <a:gd name="T93" fmla="*/ 718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894">
                  <a:moveTo>
                    <a:pt x="504" y="68"/>
                  </a:moveTo>
                  <a:lnTo>
                    <a:pt x="504" y="68"/>
                  </a:lnTo>
                  <a:cubicBezTo>
                    <a:pt x="458" y="53"/>
                    <a:pt x="420" y="68"/>
                    <a:pt x="374" y="68"/>
                  </a:cubicBezTo>
                  <a:cubicBezTo>
                    <a:pt x="374" y="53"/>
                    <a:pt x="397" y="38"/>
                    <a:pt x="405" y="30"/>
                  </a:cubicBezTo>
                  <a:cubicBezTo>
                    <a:pt x="413" y="23"/>
                    <a:pt x="420" y="0"/>
                    <a:pt x="436" y="7"/>
                  </a:cubicBezTo>
                  <a:cubicBezTo>
                    <a:pt x="474" y="23"/>
                    <a:pt x="512" y="38"/>
                    <a:pt x="558" y="38"/>
                  </a:cubicBezTo>
                  <a:lnTo>
                    <a:pt x="558" y="38"/>
                  </a:lnTo>
                  <a:cubicBezTo>
                    <a:pt x="558" y="53"/>
                    <a:pt x="542" y="68"/>
                    <a:pt x="542" y="91"/>
                  </a:cubicBezTo>
                  <a:cubicBezTo>
                    <a:pt x="535" y="106"/>
                    <a:pt x="535" y="129"/>
                    <a:pt x="527" y="145"/>
                  </a:cubicBezTo>
                  <a:cubicBezTo>
                    <a:pt x="519" y="160"/>
                    <a:pt x="512" y="160"/>
                    <a:pt x="512" y="145"/>
                  </a:cubicBezTo>
                  <a:cubicBezTo>
                    <a:pt x="504" y="129"/>
                    <a:pt x="512" y="106"/>
                    <a:pt x="519" y="91"/>
                  </a:cubicBezTo>
                  <a:cubicBezTo>
                    <a:pt x="504" y="68"/>
                    <a:pt x="504" y="68"/>
                    <a:pt x="504" y="68"/>
                  </a:cubicBezTo>
                  <a:close/>
                  <a:moveTo>
                    <a:pt x="855" y="718"/>
                  </a:moveTo>
                  <a:lnTo>
                    <a:pt x="855" y="718"/>
                  </a:lnTo>
                  <a:cubicBezTo>
                    <a:pt x="833" y="710"/>
                    <a:pt x="802" y="710"/>
                    <a:pt x="787" y="702"/>
                  </a:cubicBezTo>
                  <a:cubicBezTo>
                    <a:pt x="710" y="695"/>
                    <a:pt x="749" y="649"/>
                    <a:pt x="764" y="588"/>
                  </a:cubicBezTo>
                  <a:cubicBezTo>
                    <a:pt x="817" y="420"/>
                    <a:pt x="764" y="381"/>
                    <a:pt x="634" y="282"/>
                  </a:cubicBezTo>
                  <a:cubicBezTo>
                    <a:pt x="550" y="221"/>
                    <a:pt x="512" y="236"/>
                    <a:pt x="405" y="236"/>
                  </a:cubicBezTo>
                  <a:cubicBezTo>
                    <a:pt x="367" y="236"/>
                    <a:pt x="321" y="206"/>
                    <a:pt x="283" y="206"/>
                  </a:cubicBezTo>
                  <a:cubicBezTo>
                    <a:pt x="229" y="206"/>
                    <a:pt x="168" y="244"/>
                    <a:pt x="122" y="191"/>
                  </a:cubicBezTo>
                  <a:cubicBezTo>
                    <a:pt x="92" y="160"/>
                    <a:pt x="8" y="206"/>
                    <a:pt x="8" y="252"/>
                  </a:cubicBezTo>
                  <a:lnTo>
                    <a:pt x="8" y="252"/>
                  </a:lnTo>
                  <a:cubicBezTo>
                    <a:pt x="8" y="275"/>
                    <a:pt x="0" y="275"/>
                    <a:pt x="8" y="297"/>
                  </a:cubicBezTo>
                  <a:cubicBezTo>
                    <a:pt x="8" y="313"/>
                    <a:pt x="15" y="336"/>
                    <a:pt x="15" y="351"/>
                  </a:cubicBezTo>
                  <a:cubicBezTo>
                    <a:pt x="23" y="389"/>
                    <a:pt x="23" y="420"/>
                    <a:pt x="31" y="458"/>
                  </a:cubicBezTo>
                  <a:lnTo>
                    <a:pt x="31" y="458"/>
                  </a:lnTo>
                  <a:cubicBezTo>
                    <a:pt x="53" y="443"/>
                    <a:pt x="76" y="412"/>
                    <a:pt x="107" y="412"/>
                  </a:cubicBezTo>
                  <a:cubicBezTo>
                    <a:pt x="122" y="412"/>
                    <a:pt x="122" y="443"/>
                    <a:pt x="130" y="450"/>
                  </a:cubicBezTo>
                  <a:cubicBezTo>
                    <a:pt x="138" y="458"/>
                    <a:pt x="153" y="443"/>
                    <a:pt x="161" y="443"/>
                  </a:cubicBezTo>
                  <a:cubicBezTo>
                    <a:pt x="168" y="458"/>
                    <a:pt x="168" y="481"/>
                    <a:pt x="183" y="488"/>
                  </a:cubicBezTo>
                  <a:cubicBezTo>
                    <a:pt x="206" y="488"/>
                    <a:pt x="229" y="458"/>
                    <a:pt x="252" y="466"/>
                  </a:cubicBezTo>
                  <a:cubicBezTo>
                    <a:pt x="275" y="473"/>
                    <a:pt x="298" y="496"/>
                    <a:pt x="313" y="511"/>
                  </a:cubicBezTo>
                  <a:cubicBezTo>
                    <a:pt x="321" y="519"/>
                    <a:pt x="313" y="542"/>
                    <a:pt x="328" y="550"/>
                  </a:cubicBezTo>
                  <a:cubicBezTo>
                    <a:pt x="351" y="557"/>
                    <a:pt x="374" y="550"/>
                    <a:pt x="405" y="542"/>
                  </a:cubicBezTo>
                  <a:cubicBezTo>
                    <a:pt x="420" y="534"/>
                    <a:pt x="436" y="527"/>
                    <a:pt x="451" y="519"/>
                  </a:cubicBezTo>
                  <a:cubicBezTo>
                    <a:pt x="458" y="519"/>
                    <a:pt x="481" y="496"/>
                    <a:pt x="481" y="511"/>
                  </a:cubicBezTo>
                  <a:cubicBezTo>
                    <a:pt x="497" y="550"/>
                    <a:pt x="481" y="588"/>
                    <a:pt x="481" y="626"/>
                  </a:cubicBezTo>
                  <a:cubicBezTo>
                    <a:pt x="489" y="649"/>
                    <a:pt x="504" y="672"/>
                    <a:pt x="512" y="695"/>
                  </a:cubicBezTo>
                  <a:cubicBezTo>
                    <a:pt x="519" y="718"/>
                    <a:pt x="535" y="733"/>
                    <a:pt x="550" y="756"/>
                  </a:cubicBezTo>
                  <a:lnTo>
                    <a:pt x="550" y="756"/>
                  </a:lnTo>
                  <a:cubicBezTo>
                    <a:pt x="558" y="756"/>
                    <a:pt x="580" y="748"/>
                    <a:pt x="588" y="756"/>
                  </a:cubicBezTo>
                  <a:cubicBezTo>
                    <a:pt x="611" y="786"/>
                    <a:pt x="603" y="840"/>
                    <a:pt x="626" y="870"/>
                  </a:cubicBezTo>
                  <a:cubicBezTo>
                    <a:pt x="642" y="886"/>
                    <a:pt x="665" y="886"/>
                    <a:pt x="688" y="893"/>
                  </a:cubicBezTo>
                  <a:lnTo>
                    <a:pt x="688" y="893"/>
                  </a:lnTo>
                  <a:cubicBezTo>
                    <a:pt x="703" y="870"/>
                    <a:pt x="718" y="840"/>
                    <a:pt x="741" y="817"/>
                  </a:cubicBezTo>
                  <a:cubicBezTo>
                    <a:pt x="756" y="794"/>
                    <a:pt x="779" y="779"/>
                    <a:pt x="802" y="756"/>
                  </a:cubicBezTo>
                  <a:cubicBezTo>
                    <a:pt x="833" y="733"/>
                    <a:pt x="825" y="748"/>
                    <a:pt x="855" y="718"/>
                  </a:cubicBezTo>
                  <a:close/>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201" name="Freeform 189">
              <a:extLst>
                <a:ext uri="{FF2B5EF4-FFF2-40B4-BE49-F238E27FC236}">
                  <a16:creationId xmlns:a16="http://schemas.microsoft.com/office/drawing/2014/main" id="{70A28ACF-C03B-428B-A5B1-50BE14AA6E6E}"/>
                </a:ext>
              </a:extLst>
            </p:cNvPr>
            <p:cNvSpPr>
              <a:spLocks noChangeArrowheads="1"/>
            </p:cNvSpPr>
            <p:nvPr/>
          </p:nvSpPr>
          <p:spPr bwMode="auto">
            <a:xfrm>
              <a:off x="4911406" y="4779964"/>
              <a:ext cx="536540" cy="473075"/>
            </a:xfrm>
            <a:custGeom>
              <a:avLst/>
              <a:gdLst>
                <a:gd name="T0" fmla="*/ 191 w 1490"/>
                <a:gd name="T1" fmla="*/ 1276 h 1315"/>
                <a:gd name="T2" fmla="*/ 114 w 1490"/>
                <a:gd name="T3" fmla="*/ 1230 h 1315"/>
                <a:gd name="T4" fmla="*/ 76 w 1490"/>
                <a:gd name="T5" fmla="*/ 1024 h 1315"/>
                <a:gd name="T6" fmla="*/ 69 w 1490"/>
                <a:gd name="T7" fmla="*/ 673 h 1315"/>
                <a:gd name="T8" fmla="*/ 359 w 1490"/>
                <a:gd name="T9" fmla="*/ 657 h 1315"/>
                <a:gd name="T10" fmla="*/ 435 w 1490"/>
                <a:gd name="T11" fmla="*/ 1016 h 1315"/>
                <a:gd name="T12" fmla="*/ 466 w 1490"/>
                <a:gd name="T13" fmla="*/ 1177 h 1315"/>
                <a:gd name="T14" fmla="*/ 374 w 1490"/>
                <a:gd name="T15" fmla="*/ 1299 h 1315"/>
                <a:gd name="T16" fmla="*/ 191 w 1490"/>
                <a:gd name="T17" fmla="*/ 1276 h 1315"/>
                <a:gd name="T18" fmla="*/ 710 w 1490"/>
                <a:gd name="T19" fmla="*/ 421 h 1315"/>
                <a:gd name="T20" fmla="*/ 741 w 1490"/>
                <a:gd name="T21" fmla="*/ 344 h 1315"/>
                <a:gd name="T22" fmla="*/ 786 w 1490"/>
                <a:gd name="T23" fmla="*/ 367 h 1315"/>
                <a:gd name="T24" fmla="*/ 771 w 1490"/>
                <a:gd name="T25" fmla="*/ 405 h 1315"/>
                <a:gd name="T26" fmla="*/ 733 w 1490"/>
                <a:gd name="T27" fmla="*/ 436 h 1315"/>
                <a:gd name="T28" fmla="*/ 710 w 1490"/>
                <a:gd name="T29" fmla="*/ 421 h 1315"/>
                <a:gd name="T30" fmla="*/ 809 w 1490"/>
                <a:gd name="T31" fmla="*/ 38 h 1315"/>
                <a:gd name="T32" fmla="*/ 809 w 1490"/>
                <a:gd name="T33" fmla="*/ 199 h 1315"/>
                <a:gd name="T34" fmla="*/ 786 w 1490"/>
                <a:gd name="T35" fmla="*/ 474 h 1315"/>
                <a:gd name="T36" fmla="*/ 909 w 1490"/>
                <a:gd name="T37" fmla="*/ 757 h 1315"/>
                <a:gd name="T38" fmla="*/ 1122 w 1490"/>
                <a:gd name="T39" fmla="*/ 886 h 1315"/>
                <a:gd name="T40" fmla="*/ 1260 w 1490"/>
                <a:gd name="T41" fmla="*/ 886 h 1315"/>
                <a:gd name="T42" fmla="*/ 1344 w 1490"/>
                <a:gd name="T43" fmla="*/ 802 h 1315"/>
                <a:gd name="T44" fmla="*/ 1352 w 1490"/>
                <a:gd name="T45" fmla="*/ 757 h 1315"/>
                <a:gd name="T46" fmla="*/ 1397 w 1490"/>
                <a:gd name="T47" fmla="*/ 680 h 1315"/>
                <a:gd name="T48" fmla="*/ 1482 w 1490"/>
                <a:gd name="T49" fmla="*/ 634 h 1315"/>
                <a:gd name="T50" fmla="*/ 1405 w 1490"/>
                <a:gd name="T51" fmla="*/ 627 h 1315"/>
                <a:gd name="T52" fmla="*/ 1298 w 1490"/>
                <a:gd name="T53" fmla="*/ 642 h 1315"/>
                <a:gd name="T54" fmla="*/ 1321 w 1490"/>
                <a:gd name="T55" fmla="*/ 573 h 1315"/>
                <a:gd name="T56" fmla="*/ 1428 w 1490"/>
                <a:gd name="T57" fmla="*/ 413 h 1315"/>
                <a:gd name="T58" fmla="*/ 1375 w 1490"/>
                <a:gd name="T59" fmla="*/ 321 h 1315"/>
                <a:gd name="T60" fmla="*/ 1260 w 1490"/>
                <a:gd name="T61" fmla="*/ 329 h 1315"/>
                <a:gd name="T62" fmla="*/ 1214 w 1490"/>
                <a:gd name="T63" fmla="*/ 291 h 1315"/>
                <a:gd name="T64" fmla="*/ 1138 w 1490"/>
                <a:gd name="T65" fmla="*/ 237 h 1315"/>
                <a:gd name="T66" fmla="*/ 1046 w 1490"/>
                <a:gd name="T67" fmla="*/ 146 h 1315"/>
                <a:gd name="T68" fmla="*/ 1092 w 1490"/>
                <a:gd name="T69" fmla="*/ 115 h 1315"/>
                <a:gd name="T70" fmla="*/ 1031 w 1490"/>
                <a:gd name="T71" fmla="*/ 54 h 1315"/>
                <a:gd name="T72" fmla="*/ 970 w 1490"/>
                <a:gd name="T73" fmla="*/ 38 h 1315"/>
                <a:gd name="T74" fmla="*/ 809 w 1490"/>
                <a:gd name="T75" fmla="*/ 38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90" h="1315">
                  <a:moveTo>
                    <a:pt x="191" y="1276"/>
                  </a:moveTo>
                  <a:lnTo>
                    <a:pt x="191" y="1276"/>
                  </a:lnTo>
                  <a:cubicBezTo>
                    <a:pt x="175" y="1268"/>
                    <a:pt x="137" y="1245"/>
                    <a:pt x="122" y="1238"/>
                  </a:cubicBezTo>
                  <a:cubicBezTo>
                    <a:pt x="114" y="1230"/>
                    <a:pt x="114" y="1238"/>
                    <a:pt x="114" y="1230"/>
                  </a:cubicBezTo>
                  <a:cubicBezTo>
                    <a:pt x="107" y="1222"/>
                    <a:pt x="107" y="1154"/>
                    <a:pt x="107" y="1138"/>
                  </a:cubicBezTo>
                  <a:cubicBezTo>
                    <a:pt x="53" y="1115"/>
                    <a:pt x="76" y="1062"/>
                    <a:pt x="76" y="1024"/>
                  </a:cubicBezTo>
                  <a:cubicBezTo>
                    <a:pt x="76" y="970"/>
                    <a:pt x="76" y="940"/>
                    <a:pt x="53" y="894"/>
                  </a:cubicBezTo>
                  <a:cubicBezTo>
                    <a:pt x="0" y="802"/>
                    <a:pt x="0" y="764"/>
                    <a:pt x="69" y="673"/>
                  </a:cubicBezTo>
                  <a:cubicBezTo>
                    <a:pt x="107" y="611"/>
                    <a:pt x="145" y="581"/>
                    <a:pt x="183" y="527"/>
                  </a:cubicBezTo>
                  <a:cubicBezTo>
                    <a:pt x="267" y="428"/>
                    <a:pt x="313" y="588"/>
                    <a:pt x="359" y="657"/>
                  </a:cubicBezTo>
                  <a:cubicBezTo>
                    <a:pt x="412" y="734"/>
                    <a:pt x="366" y="818"/>
                    <a:pt x="382" y="894"/>
                  </a:cubicBezTo>
                  <a:cubicBezTo>
                    <a:pt x="450" y="917"/>
                    <a:pt x="473" y="955"/>
                    <a:pt x="435" y="1016"/>
                  </a:cubicBezTo>
                  <a:cubicBezTo>
                    <a:pt x="382" y="1093"/>
                    <a:pt x="443" y="1054"/>
                    <a:pt x="473" y="1100"/>
                  </a:cubicBezTo>
                  <a:cubicBezTo>
                    <a:pt x="481" y="1108"/>
                    <a:pt x="458" y="1154"/>
                    <a:pt x="466" y="1177"/>
                  </a:cubicBezTo>
                  <a:cubicBezTo>
                    <a:pt x="473" y="1192"/>
                    <a:pt x="511" y="1291"/>
                    <a:pt x="450" y="1276"/>
                  </a:cubicBezTo>
                  <a:cubicBezTo>
                    <a:pt x="405" y="1268"/>
                    <a:pt x="412" y="1284"/>
                    <a:pt x="374" y="1299"/>
                  </a:cubicBezTo>
                  <a:cubicBezTo>
                    <a:pt x="321" y="1314"/>
                    <a:pt x="328" y="1307"/>
                    <a:pt x="275" y="1307"/>
                  </a:cubicBezTo>
                  <a:cubicBezTo>
                    <a:pt x="191" y="1276"/>
                    <a:pt x="191" y="1276"/>
                    <a:pt x="191" y="1276"/>
                  </a:cubicBezTo>
                  <a:close/>
                  <a:moveTo>
                    <a:pt x="710" y="421"/>
                  </a:moveTo>
                  <a:lnTo>
                    <a:pt x="710" y="421"/>
                  </a:lnTo>
                  <a:cubicBezTo>
                    <a:pt x="710" y="405"/>
                    <a:pt x="718" y="390"/>
                    <a:pt x="725" y="382"/>
                  </a:cubicBezTo>
                  <a:cubicBezTo>
                    <a:pt x="725" y="367"/>
                    <a:pt x="733" y="352"/>
                    <a:pt x="741" y="344"/>
                  </a:cubicBezTo>
                  <a:cubicBezTo>
                    <a:pt x="748" y="329"/>
                    <a:pt x="764" y="306"/>
                    <a:pt x="779" y="321"/>
                  </a:cubicBezTo>
                  <a:cubicBezTo>
                    <a:pt x="786" y="336"/>
                    <a:pt x="786" y="352"/>
                    <a:pt x="786" y="367"/>
                  </a:cubicBezTo>
                  <a:cubicBezTo>
                    <a:pt x="794" y="375"/>
                    <a:pt x="794" y="390"/>
                    <a:pt x="794" y="398"/>
                  </a:cubicBezTo>
                  <a:cubicBezTo>
                    <a:pt x="786" y="398"/>
                    <a:pt x="779" y="405"/>
                    <a:pt x="771" y="405"/>
                  </a:cubicBezTo>
                  <a:cubicBezTo>
                    <a:pt x="764" y="413"/>
                    <a:pt x="756" y="421"/>
                    <a:pt x="748" y="428"/>
                  </a:cubicBezTo>
                  <a:cubicBezTo>
                    <a:pt x="748" y="436"/>
                    <a:pt x="741" y="436"/>
                    <a:pt x="733" y="436"/>
                  </a:cubicBezTo>
                  <a:cubicBezTo>
                    <a:pt x="725" y="443"/>
                    <a:pt x="725" y="451"/>
                    <a:pt x="718" y="459"/>
                  </a:cubicBezTo>
                  <a:cubicBezTo>
                    <a:pt x="710" y="421"/>
                    <a:pt x="710" y="421"/>
                    <a:pt x="710" y="421"/>
                  </a:cubicBezTo>
                  <a:close/>
                  <a:moveTo>
                    <a:pt x="809" y="38"/>
                  </a:moveTo>
                  <a:lnTo>
                    <a:pt x="809" y="38"/>
                  </a:lnTo>
                  <a:lnTo>
                    <a:pt x="809" y="38"/>
                  </a:lnTo>
                  <a:cubicBezTo>
                    <a:pt x="802" y="92"/>
                    <a:pt x="802" y="146"/>
                    <a:pt x="809" y="199"/>
                  </a:cubicBezTo>
                  <a:cubicBezTo>
                    <a:pt x="840" y="390"/>
                    <a:pt x="840" y="390"/>
                    <a:pt x="840" y="390"/>
                  </a:cubicBezTo>
                  <a:cubicBezTo>
                    <a:pt x="847" y="428"/>
                    <a:pt x="809" y="451"/>
                    <a:pt x="786" y="474"/>
                  </a:cubicBezTo>
                  <a:cubicBezTo>
                    <a:pt x="764" y="505"/>
                    <a:pt x="779" y="588"/>
                    <a:pt x="809" y="604"/>
                  </a:cubicBezTo>
                  <a:cubicBezTo>
                    <a:pt x="863" y="634"/>
                    <a:pt x="901" y="703"/>
                    <a:pt x="909" y="757"/>
                  </a:cubicBezTo>
                  <a:cubicBezTo>
                    <a:pt x="985" y="772"/>
                    <a:pt x="1084" y="810"/>
                    <a:pt x="1122" y="886"/>
                  </a:cubicBezTo>
                  <a:lnTo>
                    <a:pt x="1122" y="886"/>
                  </a:lnTo>
                  <a:cubicBezTo>
                    <a:pt x="1138" y="894"/>
                    <a:pt x="1184" y="902"/>
                    <a:pt x="1199" y="902"/>
                  </a:cubicBezTo>
                  <a:cubicBezTo>
                    <a:pt x="1222" y="902"/>
                    <a:pt x="1237" y="894"/>
                    <a:pt x="1260" y="886"/>
                  </a:cubicBezTo>
                  <a:cubicBezTo>
                    <a:pt x="1291" y="863"/>
                    <a:pt x="1314" y="833"/>
                    <a:pt x="1344" y="802"/>
                  </a:cubicBezTo>
                  <a:lnTo>
                    <a:pt x="1344" y="802"/>
                  </a:lnTo>
                  <a:cubicBezTo>
                    <a:pt x="1352" y="757"/>
                    <a:pt x="1352" y="757"/>
                    <a:pt x="1352" y="757"/>
                  </a:cubicBezTo>
                  <a:lnTo>
                    <a:pt x="1352" y="757"/>
                  </a:lnTo>
                  <a:cubicBezTo>
                    <a:pt x="1359" y="749"/>
                    <a:pt x="1375" y="741"/>
                    <a:pt x="1375" y="734"/>
                  </a:cubicBezTo>
                  <a:cubicBezTo>
                    <a:pt x="1390" y="718"/>
                    <a:pt x="1382" y="695"/>
                    <a:pt x="1397" y="680"/>
                  </a:cubicBezTo>
                  <a:cubicBezTo>
                    <a:pt x="1420" y="665"/>
                    <a:pt x="1459" y="673"/>
                    <a:pt x="1482" y="657"/>
                  </a:cubicBezTo>
                  <a:cubicBezTo>
                    <a:pt x="1489" y="650"/>
                    <a:pt x="1489" y="634"/>
                    <a:pt x="1482" y="634"/>
                  </a:cubicBezTo>
                  <a:cubicBezTo>
                    <a:pt x="1466" y="627"/>
                    <a:pt x="1451" y="642"/>
                    <a:pt x="1436" y="642"/>
                  </a:cubicBezTo>
                  <a:cubicBezTo>
                    <a:pt x="1428" y="634"/>
                    <a:pt x="1420" y="619"/>
                    <a:pt x="1405" y="627"/>
                  </a:cubicBezTo>
                  <a:cubicBezTo>
                    <a:pt x="1382" y="634"/>
                    <a:pt x="1367" y="680"/>
                    <a:pt x="1336" y="680"/>
                  </a:cubicBezTo>
                  <a:cubicBezTo>
                    <a:pt x="1321" y="680"/>
                    <a:pt x="1306" y="650"/>
                    <a:pt x="1298" y="642"/>
                  </a:cubicBezTo>
                  <a:cubicBezTo>
                    <a:pt x="1291" y="627"/>
                    <a:pt x="1268" y="619"/>
                    <a:pt x="1275" y="611"/>
                  </a:cubicBezTo>
                  <a:cubicBezTo>
                    <a:pt x="1283" y="596"/>
                    <a:pt x="1306" y="588"/>
                    <a:pt x="1321" y="573"/>
                  </a:cubicBezTo>
                  <a:cubicBezTo>
                    <a:pt x="1344" y="543"/>
                    <a:pt x="1359" y="497"/>
                    <a:pt x="1382" y="466"/>
                  </a:cubicBezTo>
                  <a:cubicBezTo>
                    <a:pt x="1397" y="443"/>
                    <a:pt x="1413" y="428"/>
                    <a:pt x="1428" y="413"/>
                  </a:cubicBezTo>
                  <a:cubicBezTo>
                    <a:pt x="1397" y="352"/>
                    <a:pt x="1397" y="352"/>
                    <a:pt x="1397" y="352"/>
                  </a:cubicBezTo>
                  <a:cubicBezTo>
                    <a:pt x="1390" y="336"/>
                    <a:pt x="1382" y="321"/>
                    <a:pt x="1375" y="321"/>
                  </a:cubicBezTo>
                  <a:cubicBezTo>
                    <a:pt x="1344" y="321"/>
                    <a:pt x="1329" y="359"/>
                    <a:pt x="1306" y="367"/>
                  </a:cubicBezTo>
                  <a:cubicBezTo>
                    <a:pt x="1283" y="367"/>
                    <a:pt x="1275" y="329"/>
                    <a:pt x="1260" y="329"/>
                  </a:cubicBezTo>
                  <a:cubicBezTo>
                    <a:pt x="1245" y="329"/>
                    <a:pt x="1245" y="359"/>
                    <a:pt x="1230" y="352"/>
                  </a:cubicBezTo>
                  <a:cubicBezTo>
                    <a:pt x="1214" y="344"/>
                    <a:pt x="1230" y="313"/>
                    <a:pt x="1214" y="291"/>
                  </a:cubicBezTo>
                  <a:cubicBezTo>
                    <a:pt x="1207" y="275"/>
                    <a:pt x="1199" y="260"/>
                    <a:pt x="1184" y="252"/>
                  </a:cubicBezTo>
                  <a:cubicBezTo>
                    <a:pt x="1168" y="245"/>
                    <a:pt x="1153" y="252"/>
                    <a:pt x="1138" y="237"/>
                  </a:cubicBezTo>
                  <a:cubicBezTo>
                    <a:pt x="1130" y="230"/>
                    <a:pt x="1145" y="214"/>
                    <a:pt x="1130" y="207"/>
                  </a:cubicBezTo>
                  <a:cubicBezTo>
                    <a:pt x="1107" y="184"/>
                    <a:pt x="1061" y="176"/>
                    <a:pt x="1046" y="146"/>
                  </a:cubicBezTo>
                  <a:cubicBezTo>
                    <a:pt x="1039" y="130"/>
                    <a:pt x="1077" y="123"/>
                    <a:pt x="1092" y="115"/>
                  </a:cubicBezTo>
                  <a:lnTo>
                    <a:pt x="1092" y="115"/>
                  </a:lnTo>
                  <a:cubicBezTo>
                    <a:pt x="1084" y="100"/>
                    <a:pt x="1077" y="84"/>
                    <a:pt x="1069" y="77"/>
                  </a:cubicBezTo>
                  <a:cubicBezTo>
                    <a:pt x="1061" y="69"/>
                    <a:pt x="1046" y="69"/>
                    <a:pt x="1031" y="54"/>
                  </a:cubicBezTo>
                  <a:cubicBezTo>
                    <a:pt x="1023" y="38"/>
                    <a:pt x="1031" y="8"/>
                    <a:pt x="1016" y="0"/>
                  </a:cubicBezTo>
                  <a:cubicBezTo>
                    <a:pt x="993" y="0"/>
                    <a:pt x="993" y="31"/>
                    <a:pt x="970" y="38"/>
                  </a:cubicBezTo>
                  <a:cubicBezTo>
                    <a:pt x="955" y="46"/>
                    <a:pt x="932" y="54"/>
                    <a:pt x="916" y="54"/>
                  </a:cubicBezTo>
                  <a:cubicBezTo>
                    <a:pt x="878" y="54"/>
                    <a:pt x="847" y="38"/>
                    <a:pt x="809" y="38"/>
                  </a:cubicBezTo>
                  <a:close/>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202" name="Freeform 190">
              <a:extLst>
                <a:ext uri="{FF2B5EF4-FFF2-40B4-BE49-F238E27FC236}">
                  <a16:creationId xmlns:a16="http://schemas.microsoft.com/office/drawing/2014/main" id="{E0A8B12F-E9C6-40D1-96ED-DA3F19F47B3B}"/>
                </a:ext>
              </a:extLst>
            </p:cNvPr>
            <p:cNvSpPr>
              <a:spLocks noChangeArrowheads="1"/>
            </p:cNvSpPr>
            <p:nvPr/>
          </p:nvSpPr>
          <p:spPr bwMode="auto">
            <a:xfrm>
              <a:off x="4003415" y="3975100"/>
              <a:ext cx="1395322" cy="1430338"/>
            </a:xfrm>
            <a:custGeom>
              <a:avLst/>
              <a:gdLst>
                <a:gd name="T0" fmla="*/ 2826 w 3874"/>
                <a:gd name="T1" fmla="*/ 2276 h 3973"/>
                <a:gd name="T2" fmla="*/ 3124 w 3874"/>
                <a:gd name="T3" fmla="*/ 2620 h 3973"/>
                <a:gd name="T4" fmla="*/ 1940 w 3874"/>
                <a:gd name="T5" fmla="*/ 2849 h 3973"/>
                <a:gd name="T6" fmla="*/ 1971 w 3874"/>
                <a:gd name="T7" fmla="*/ 2903 h 3973"/>
                <a:gd name="T8" fmla="*/ 810 w 3874"/>
                <a:gd name="T9" fmla="*/ 2559 h 3973"/>
                <a:gd name="T10" fmla="*/ 1230 w 3874"/>
                <a:gd name="T11" fmla="*/ 2208 h 3973"/>
                <a:gd name="T12" fmla="*/ 1268 w 3874"/>
                <a:gd name="T13" fmla="*/ 3002 h 3973"/>
                <a:gd name="T14" fmla="*/ 1115 w 3874"/>
                <a:gd name="T15" fmla="*/ 2590 h 3973"/>
                <a:gd name="T16" fmla="*/ 1635 w 3874"/>
                <a:gd name="T17" fmla="*/ 2513 h 3973"/>
                <a:gd name="T18" fmla="*/ 1879 w 3874"/>
                <a:gd name="T19" fmla="*/ 1673 h 3973"/>
                <a:gd name="T20" fmla="*/ 1131 w 3874"/>
                <a:gd name="T21" fmla="*/ 1902 h 3973"/>
                <a:gd name="T22" fmla="*/ 1978 w 3874"/>
                <a:gd name="T23" fmla="*/ 1482 h 3973"/>
                <a:gd name="T24" fmla="*/ 2047 w 3874"/>
                <a:gd name="T25" fmla="*/ 1497 h 3973"/>
                <a:gd name="T26" fmla="*/ 23 w 3874"/>
                <a:gd name="T27" fmla="*/ 512 h 3973"/>
                <a:gd name="T28" fmla="*/ 298 w 3874"/>
                <a:gd name="T29" fmla="*/ 527 h 3973"/>
                <a:gd name="T30" fmla="*/ 23 w 3874"/>
                <a:gd name="T31" fmla="*/ 696 h 3973"/>
                <a:gd name="T32" fmla="*/ 741 w 3874"/>
                <a:gd name="T33" fmla="*/ 61 h 3973"/>
                <a:gd name="T34" fmla="*/ 466 w 3874"/>
                <a:gd name="T35" fmla="*/ 352 h 3973"/>
                <a:gd name="T36" fmla="*/ 1742 w 3874"/>
                <a:gd name="T37" fmla="*/ 1077 h 3973"/>
                <a:gd name="T38" fmla="*/ 2101 w 3874"/>
                <a:gd name="T39" fmla="*/ 779 h 3973"/>
                <a:gd name="T40" fmla="*/ 1230 w 3874"/>
                <a:gd name="T41" fmla="*/ 283 h 3973"/>
                <a:gd name="T42" fmla="*/ 1100 w 3874"/>
                <a:gd name="T43" fmla="*/ 466 h 3973"/>
                <a:gd name="T44" fmla="*/ 1337 w 3874"/>
                <a:gd name="T45" fmla="*/ 581 h 3973"/>
                <a:gd name="T46" fmla="*/ 1558 w 3874"/>
                <a:gd name="T47" fmla="*/ 863 h 3973"/>
                <a:gd name="T48" fmla="*/ 1046 w 3874"/>
                <a:gd name="T49" fmla="*/ 1169 h 3973"/>
                <a:gd name="T50" fmla="*/ 1551 w 3874"/>
                <a:gd name="T51" fmla="*/ 1093 h 3973"/>
                <a:gd name="T52" fmla="*/ 917 w 3874"/>
                <a:gd name="T53" fmla="*/ 1093 h 3973"/>
                <a:gd name="T54" fmla="*/ 1283 w 3874"/>
                <a:gd name="T55" fmla="*/ 588 h 3973"/>
                <a:gd name="T56" fmla="*/ 1161 w 3874"/>
                <a:gd name="T57" fmla="*/ 573 h 3973"/>
                <a:gd name="T58" fmla="*/ 2307 w 3874"/>
                <a:gd name="T59" fmla="*/ 527 h 3973"/>
                <a:gd name="T60" fmla="*/ 2223 w 3874"/>
                <a:gd name="T61" fmla="*/ 650 h 3973"/>
                <a:gd name="T62" fmla="*/ 2505 w 3874"/>
                <a:gd name="T63" fmla="*/ 482 h 3973"/>
                <a:gd name="T64" fmla="*/ 2276 w 3874"/>
                <a:gd name="T65" fmla="*/ 818 h 3973"/>
                <a:gd name="T66" fmla="*/ 2131 w 3874"/>
                <a:gd name="T67" fmla="*/ 1429 h 3973"/>
                <a:gd name="T68" fmla="*/ 2200 w 3874"/>
                <a:gd name="T69" fmla="*/ 1597 h 3973"/>
                <a:gd name="T70" fmla="*/ 2040 w 3874"/>
                <a:gd name="T71" fmla="*/ 2139 h 3973"/>
                <a:gd name="T72" fmla="*/ 2139 w 3874"/>
                <a:gd name="T73" fmla="*/ 2811 h 3973"/>
                <a:gd name="T74" fmla="*/ 2047 w 3874"/>
                <a:gd name="T75" fmla="*/ 3934 h 3973"/>
                <a:gd name="T76" fmla="*/ 2345 w 3874"/>
                <a:gd name="T77" fmla="*/ 3392 h 3973"/>
                <a:gd name="T78" fmla="*/ 2482 w 3874"/>
                <a:gd name="T79" fmla="*/ 2246 h 3973"/>
                <a:gd name="T80" fmla="*/ 3010 w 3874"/>
                <a:gd name="T81" fmla="*/ 1329 h 3973"/>
                <a:gd name="T82" fmla="*/ 2643 w 3874"/>
                <a:gd name="T83" fmla="*/ 1925 h 3973"/>
                <a:gd name="T84" fmla="*/ 2872 w 3874"/>
                <a:gd name="T85" fmla="*/ 2154 h 3973"/>
                <a:gd name="T86" fmla="*/ 3094 w 3874"/>
                <a:gd name="T87" fmla="*/ 2338 h 3973"/>
                <a:gd name="T88" fmla="*/ 3315 w 3874"/>
                <a:gd name="T89" fmla="*/ 1704 h 3973"/>
                <a:gd name="T90" fmla="*/ 3476 w 3874"/>
                <a:gd name="T91" fmla="*/ 1956 h 3973"/>
                <a:gd name="T92" fmla="*/ 3804 w 3874"/>
                <a:gd name="T93" fmla="*/ 2124 h 3973"/>
                <a:gd name="T94" fmla="*/ 3865 w 3874"/>
                <a:gd name="T95" fmla="*/ 1895 h 3973"/>
                <a:gd name="T96" fmla="*/ 3659 w 3874"/>
                <a:gd name="T97" fmla="*/ 1505 h 3973"/>
                <a:gd name="T98" fmla="*/ 3666 w 3874"/>
                <a:gd name="T99" fmla="*/ 1054 h 3973"/>
                <a:gd name="T100" fmla="*/ 3514 w 3874"/>
                <a:gd name="T101" fmla="*/ 741 h 3973"/>
                <a:gd name="T102" fmla="*/ 3697 w 3874"/>
                <a:gd name="T103" fmla="*/ 634 h 3973"/>
                <a:gd name="T104" fmla="*/ 3842 w 3874"/>
                <a:gd name="T105" fmla="*/ 367 h 3973"/>
                <a:gd name="T106" fmla="*/ 3499 w 3874"/>
                <a:gd name="T107" fmla="*/ 321 h 3973"/>
                <a:gd name="T108" fmla="*/ 3040 w 3874"/>
                <a:gd name="T109" fmla="*/ 474 h 3973"/>
                <a:gd name="T110" fmla="*/ 2979 w 3874"/>
                <a:gd name="T111" fmla="*/ 237 h 3973"/>
                <a:gd name="T112" fmla="*/ 2727 w 3874"/>
                <a:gd name="T113" fmla="*/ 268 h 3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74" h="3973">
                  <a:moveTo>
                    <a:pt x="3063" y="2681"/>
                  </a:moveTo>
                  <a:lnTo>
                    <a:pt x="3063" y="2681"/>
                  </a:lnTo>
                  <a:cubicBezTo>
                    <a:pt x="3040" y="2659"/>
                    <a:pt x="3032" y="2620"/>
                    <a:pt x="3010" y="2597"/>
                  </a:cubicBezTo>
                  <a:cubicBezTo>
                    <a:pt x="2994" y="2574"/>
                    <a:pt x="2933" y="2513"/>
                    <a:pt x="2941" y="2483"/>
                  </a:cubicBezTo>
                  <a:cubicBezTo>
                    <a:pt x="2949" y="2406"/>
                    <a:pt x="2926" y="2399"/>
                    <a:pt x="2880" y="2345"/>
                  </a:cubicBezTo>
                  <a:cubicBezTo>
                    <a:pt x="2864" y="2330"/>
                    <a:pt x="2834" y="2292"/>
                    <a:pt x="2826" y="2276"/>
                  </a:cubicBezTo>
                  <a:cubicBezTo>
                    <a:pt x="2826" y="2269"/>
                    <a:pt x="2857" y="2208"/>
                    <a:pt x="2864" y="2208"/>
                  </a:cubicBezTo>
                  <a:lnTo>
                    <a:pt x="2864" y="2208"/>
                  </a:lnTo>
                  <a:cubicBezTo>
                    <a:pt x="2880" y="2208"/>
                    <a:pt x="2994" y="2315"/>
                    <a:pt x="3010" y="2338"/>
                  </a:cubicBezTo>
                  <a:cubicBezTo>
                    <a:pt x="3025" y="2353"/>
                    <a:pt x="3032" y="2376"/>
                    <a:pt x="3040" y="2391"/>
                  </a:cubicBezTo>
                  <a:cubicBezTo>
                    <a:pt x="3048" y="2406"/>
                    <a:pt x="3071" y="2406"/>
                    <a:pt x="3086" y="2422"/>
                  </a:cubicBezTo>
                  <a:cubicBezTo>
                    <a:pt x="3109" y="2437"/>
                    <a:pt x="3139" y="2597"/>
                    <a:pt x="3124" y="2620"/>
                  </a:cubicBezTo>
                  <a:cubicBezTo>
                    <a:pt x="3094" y="2651"/>
                    <a:pt x="3116" y="2659"/>
                    <a:pt x="3139" y="2681"/>
                  </a:cubicBezTo>
                  <a:cubicBezTo>
                    <a:pt x="3170" y="2727"/>
                    <a:pt x="3101" y="2727"/>
                    <a:pt x="3071" y="2720"/>
                  </a:cubicBezTo>
                  <a:cubicBezTo>
                    <a:pt x="3063" y="2681"/>
                    <a:pt x="3063" y="2681"/>
                    <a:pt x="3063" y="2681"/>
                  </a:cubicBezTo>
                  <a:close/>
                  <a:moveTo>
                    <a:pt x="1940" y="2964"/>
                  </a:moveTo>
                  <a:lnTo>
                    <a:pt x="1940" y="2964"/>
                  </a:lnTo>
                  <a:cubicBezTo>
                    <a:pt x="1917" y="2933"/>
                    <a:pt x="1917" y="2880"/>
                    <a:pt x="1940" y="2849"/>
                  </a:cubicBezTo>
                  <a:cubicBezTo>
                    <a:pt x="1948" y="2834"/>
                    <a:pt x="1955" y="2811"/>
                    <a:pt x="1963" y="2796"/>
                  </a:cubicBezTo>
                  <a:cubicBezTo>
                    <a:pt x="1963" y="2788"/>
                    <a:pt x="1963" y="2781"/>
                    <a:pt x="1971" y="2773"/>
                  </a:cubicBezTo>
                  <a:cubicBezTo>
                    <a:pt x="1971" y="2765"/>
                    <a:pt x="1986" y="2750"/>
                    <a:pt x="1986" y="2743"/>
                  </a:cubicBezTo>
                  <a:lnTo>
                    <a:pt x="1986" y="2743"/>
                  </a:lnTo>
                  <a:cubicBezTo>
                    <a:pt x="2001" y="2781"/>
                    <a:pt x="1986" y="2826"/>
                    <a:pt x="1971" y="2865"/>
                  </a:cubicBezTo>
                  <a:cubicBezTo>
                    <a:pt x="1971" y="2880"/>
                    <a:pt x="1971" y="2888"/>
                    <a:pt x="1971" y="2903"/>
                  </a:cubicBezTo>
                  <a:cubicBezTo>
                    <a:pt x="1971" y="2926"/>
                    <a:pt x="1963" y="2941"/>
                    <a:pt x="1963" y="2956"/>
                  </a:cubicBezTo>
                  <a:cubicBezTo>
                    <a:pt x="1940" y="2964"/>
                    <a:pt x="1940" y="2964"/>
                    <a:pt x="1940" y="2964"/>
                  </a:cubicBezTo>
                  <a:close/>
                  <a:moveTo>
                    <a:pt x="749" y="2826"/>
                  </a:moveTo>
                  <a:lnTo>
                    <a:pt x="749" y="2826"/>
                  </a:lnTo>
                  <a:cubicBezTo>
                    <a:pt x="779" y="2804"/>
                    <a:pt x="772" y="2720"/>
                    <a:pt x="810" y="2674"/>
                  </a:cubicBezTo>
                  <a:cubicBezTo>
                    <a:pt x="840" y="2643"/>
                    <a:pt x="886" y="2567"/>
                    <a:pt x="810" y="2559"/>
                  </a:cubicBezTo>
                  <a:cubicBezTo>
                    <a:pt x="810" y="2551"/>
                    <a:pt x="810" y="2551"/>
                    <a:pt x="810" y="2551"/>
                  </a:cubicBezTo>
                  <a:cubicBezTo>
                    <a:pt x="802" y="2551"/>
                    <a:pt x="802" y="2551"/>
                    <a:pt x="802" y="2544"/>
                  </a:cubicBezTo>
                  <a:cubicBezTo>
                    <a:pt x="863" y="2521"/>
                    <a:pt x="833" y="2384"/>
                    <a:pt x="863" y="2376"/>
                  </a:cubicBezTo>
                  <a:cubicBezTo>
                    <a:pt x="917" y="2361"/>
                    <a:pt x="993" y="2361"/>
                    <a:pt x="1016" y="2292"/>
                  </a:cubicBezTo>
                  <a:cubicBezTo>
                    <a:pt x="1046" y="2292"/>
                    <a:pt x="1092" y="2345"/>
                    <a:pt x="1123" y="2315"/>
                  </a:cubicBezTo>
                  <a:cubicBezTo>
                    <a:pt x="1146" y="2292"/>
                    <a:pt x="1207" y="2208"/>
                    <a:pt x="1230" y="2208"/>
                  </a:cubicBezTo>
                  <a:cubicBezTo>
                    <a:pt x="1238" y="2185"/>
                    <a:pt x="1314" y="2162"/>
                    <a:pt x="1337" y="2154"/>
                  </a:cubicBezTo>
                  <a:cubicBezTo>
                    <a:pt x="1390" y="2124"/>
                    <a:pt x="1360" y="2185"/>
                    <a:pt x="1352" y="2223"/>
                  </a:cubicBezTo>
                  <a:cubicBezTo>
                    <a:pt x="1344" y="2246"/>
                    <a:pt x="1375" y="2399"/>
                    <a:pt x="1383" y="2429"/>
                  </a:cubicBezTo>
                  <a:cubicBezTo>
                    <a:pt x="1406" y="2513"/>
                    <a:pt x="1413" y="2551"/>
                    <a:pt x="1467" y="2613"/>
                  </a:cubicBezTo>
                  <a:cubicBezTo>
                    <a:pt x="1490" y="2643"/>
                    <a:pt x="1543" y="2842"/>
                    <a:pt x="1505" y="2872"/>
                  </a:cubicBezTo>
                  <a:cubicBezTo>
                    <a:pt x="1436" y="2941"/>
                    <a:pt x="1383" y="3040"/>
                    <a:pt x="1268" y="3002"/>
                  </a:cubicBezTo>
                  <a:cubicBezTo>
                    <a:pt x="1222" y="2987"/>
                    <a:pt x="1207" y="3086"/>
                    <a:pt x="1184" y="3117"/>
                  </a:cubicBezTo>
                  <a:cubicBezTo>
                    <a:pt x="1092" y="3224"/>
                    <a:pt x="970" y="3056"/>
                    <a:pt x="1054" y="2995"/>
                  </a:cubicBezTo>
                  <a:cubicBezTo>
                    <a:pt x="1085" y="2972"/>
                    <a:pt x="1169" y="2956"/>
                    <a:pt x="1154" y="2911"/>
                  </a:cubicBezTo>
                  <a:cubicBezTo>
                    <a:pt x="1138" y="2872"/>
                    <a:pt x="1108" y="2826"/>
                    <a:pt x="1100" y="2788"/>
                  </a:cubicBezTo>
                  <a:cubicBezTo>
                    <a:pt x="1054" y="2773"/>
                    <a:pt x="1046" y="2735"/>
                    <a:pt x="1062" y="2697"/>
                  </a:cubicBezTo>
                  <a:cubicBezTo>
                    <a:pt x="1123" y="2697"/>
                    <a:pt x="1154" y="2643"/>
                    <a:pt x="1115" y="2590"/>
                  </a:cubicBezTo>
                  <a:cubicBezTo>
                    <a:pt x="1024" y="2468"/>
                    <a:pt x="894" y="3025"/>
                    <a:pt x="756" y="2857"/>
                  </a:cubicBezTo>
                  <a:cubicBezTo>
                    <a:pt x="749" y="2826"/>
                    <a:pt x="749" y="2826"/>
                    <a:pt x="749" y="2826"/>
                  </a:cubicBezTo>
                  <a:close/>
                  <a:moveTo>
                    <a:pt x="1436" y="2445"/>
                  </a:moveTo>
                  <a:lnTo>
                    <a:pt x="1436" y="2445"/>
                  </a:lnTo>
                  <a:cubicBezTo>
                    <a:pt x="1467" y="2506"/>
                    <a:pt x="1467" y="2506"/>
                    <a:pt x="1467" y="2506"/>
                  </a:cubicBezTo>
                  <a:cubicBezTo>
                    <a:pt x="1497" y="2544"/>
                    <a:pt x="1604" y="2551"/>
                    <a:pt x="1635" y="2513"/>
                  </a:cubicBezTo>
                  <a:cubicBezTo>
                    <a:pt x="1673" y="2460"/>
                    <a:pt x="1673" y="2376"/>
                    <a:pt x="1703" y="2315"/>
                  </a:cubicBezTo>
                  <a:cubicBezTo>
                    <a:pt x="1726" y="2261"/>
                    <a:pt x="1772" y="2238"/>
                    <a:pt x="1795" y="2177"/>
                  </a:cubicBezTo>
                  <a:cubicBezTo>
                    <a:pt x="1833" y="2101"/>
                    <a:pt x="1849" y="2017"/>
                    <a:pt x="1887" y="1940"/>
                  </a:cubicBezTo>
                  <a:cubicBezTo>
                    <a:pt x="1933" y="1849"/>
                    <a:pt x="2017" y="1734"/>
                    <a:pt x="2047" y="1650"/>
                  </a:cubicBezTo>
                  <a:cubicBezTo>
                    <a:pt x="2055" y="1627"/>
                    <a:pt x="2032" y="1520"/>
                    <a:pt x="2009" y="1551"/>
                  </a:cubicBezTo>
                  <a:cubicBezTo>
                    <a:pt x="1879" y="1673"/>
                    <a:pt x="1879" y="1673"/>
                    <a:pt x="1879" y="1673"/>
                  </a:cubicBezTo>
                  <a:cubicBezTo>
                    <a:pt x="1833" y="1719"/>
                    <a:pt x="1474" y="1986"/>
                    <a:pt x="1558" y="2055"/>
                  </a:cubicBezTo>
                  <a:cubicBezTo>
                    <a:pt x="1589" y="2070"/>
                    <a:pt x="1619" y="2086"/>
                    <a:pt x="1650" y="2101"/>
                  </a:cubicBezTo>
                  <a:cubicBezTo>
                    <a:pt x="1596" y="2101"/>
                    <a:pt x="1482" y="2132"/>
                    <a:pt x="1459" y="2177"/>
                  </a:cubicBezTo>
                  <a:cubicBezTo>
                    <a:pt x="1436" y="2231"/>
                    <a:pt x="1398" y="2391"/>
                    <a:pt x="1436" y="2445"/>
                  </a:cubicBezTo>
                  <a:close/>
                  <a:moveTo>
                    <a:pt x="1131" y="1902"/>
                  </a:moveTo>
                  <a:lnTo>
                    <a:pt x="1131" y="1902"/>
                  </a:lnTo>
                  <a:cubicBezTo>
                    <a:pt x="1115" y="1849"/>
                    <a:pt x="1169" y="1749"/>
                    <a:pt x="1199" y="1719"/>
                  </a:cubicBezTo>
                  <a:cubicBezTo>
                    <a:pt x="1230" y="1688"/>
                    <a:pt x="1299" y="1597"/>
                    <a:pt x="1337" y="1597"/>
                  </a:cubicBezTo>
                  <a:cubicBezTo>
                    <a:pt x="1360" y="1673"/>
                    <a:pt x="1276" y="1749"/>
                    <a:pt x="1253" y="1826"/>
                  </a:cubicBezTo>
                  <a:cubicBezTo>
                    <a:pt x="1245" y="1864"/>
                    <a:pt x="1184" y="2017"/>
                    <a:pt x="1131" y="1948"/>
                  </a:cubicBezTo>
                  <a:cubicBezTo>
                    <a:pt x="1131" y="1902"/>
                    <a:pt x="1131" y="1902"/>
                    <a:pt x="1131" y="1902"/>
                  </a:cubicBezTo>
                  <a:close/>
                  <a:moveTo>
                    <a:pt x="1978" y="1482"/>
                  </a:moveTo>
                  <a:lnTo>
                    <a:pt x="1978" y="1482"/>
                  </a:lnTo>
                  <a:cubicBezTo>
                    <a:pt x="1963" y="1459"/>
                    <a:pt x="2009" y="1444"/>
                    <a:pt x="2017" y="1429"/>
                  </a:cubicBezTo>
                  <a:cubicBezTo>
                    <a:pt x="2032" y="1398"/>
                    <a:pt x="2032" y="1368"/>
                    <a:pt x="2040" y="1337"/>
                  </a:cubicBezTo>
                  <a:cubicBezTo>
                    <a:pt x="2055" y="1360"/>
                    <a:pt x="2063" y="1383"/>
                    <a:pt x="2070" y="1406"/>
                  </a:cubicBezTo>
                  <a:cubicBezTo>
                    <a:pt x="2085" y="1436"/>
                    <a:pt x="2101" y="1459"/>
                    <a:pt x="2070" y="1482"/>
                  </a:cubicBezTo>
                  <a:cubicBezTo>
                    <a:pt x="2063" y="1482"/>
                    <a:pt x="2055" y="1497"/>
                    <a:pt x="2047" y="1497"/>
                  </a:cubicBezTo>
                  <a:cubicBezTo>
                    <a:pt x="2047" y="1505"/>
                    <a:pt x="2032" y="1505"/>
                    <a:pt x="2032" y="1505"/>
                  </a:cubicBezTo>
                  <a:cubicBezTo>
                    <a:pt x="2017" y="1505"/>
                    <a:pt x="2009" y="1513"/>
                    <a:pt x="1994" y="1513"/>
                  </a:cubicBezTo>
                  <a:cubicBezTo>
                    <a:pt x="1978" y="1482"/>
                    <a:pt x="1978" y="1482"/>
                    <a:pt x="1978" y="1482"/>
                  </a:cubicBezTo>
                  <a:close/>
                  <a:moveTo>
                    <a:pt x="31" y="642"/>
                  </a:moveTo>
                  <a:lnTo>
                    <a:pt x="31" y="642"/>
                  </a:lnTo>
                  <a:cubicBezTo>
                    <a:pt x="8" y="627"/>
                    <a:pt x="0" y="527"/>
                    <a:pt x="23" y="512"/>
                  </a:cubicBezTo>
                  <a:cubicBezTo>
                    <a:pt x="54" y="482"/>
                    <a:pt x="107" y="497"/>
                    <a:pt x="145" y="504"/>
                  </a:cubicBezTo>
                  <a:cubicBezTo>
                    <a:pt x="206" y="512"/>
                    <a:pt x="222" y="459"/>
                    <a:pt x="268" y="459"/>
                  </a:cubicBezTo>
                  <a:cubicBezTo>
                    <a:pt x="313" y="459"/>
                    <a:pt x="352" y="443"/>
                    <a:pt x="367" y="398"/>
                  </a:cubicBezTo>
                  <a:lnTo>
                    <a:pt x="367" y="398"/>
                  </a:lnTo>
                  <a:cubicBezTo>
                    <a:pt x="374" y="421"/>
                    <a:pt x="397" y="428"/>
                    <a:pt x="405" y="459"/>
                  </a:cubicBezTo>
                  <a:cubicBezTo>
                    <a:pt x="382" y="474"/>
                    <a:pt x="252" y="474"/>
                    <a:pt x="298" y="527"/>
                  </a:cubicBezTo>
                  <a:cubicBezTo>
                    <a:pt x="313" y="550"/>
                    <a:pt x="283" y="581"/>
                    <a:pt x="260" y="573"/>
                  </a:cubicBezTo>
                  <a:cubicBezTo>
                    <a:pt x="245" y="565"/>
                    <a:pt x="168" y="588"/>
                    <a:pt x="183" y="611"/>
                  </a:cubicBezTo>
                  <a:cubicBezTo>
                    <a:pt x="160" y="650"/>
                    <a:pt x="206" y="696"/>
                    <a:pt x="153" y="718"/>
                  </a:cubicBezTo>
                  <a:cubicBezTo>
                    <a:pt x="130" y="726"/>
                    <a:pt x="115" y="711"/>
                    <a:pt x="99" y="696"/>
                  </a:cubicBezTo>
                  <a:cubicBezTo>
                    <a:pt x="84" y="673"/>
                    <a:pt x="77" y="680"/>
                    <a:pt x="54" y="680"/>
                  </a:cubicBezTo>
                  <a:cubicBezTo>
                    <a:pt x="54" y="688"/>
                    <a:pt x="31" y="696"/>
                    <a:pt x="23" y="696"/>
                  </a:cubicBezTo>
                  <a:cubicBezTo>
                    <a:pt x="31" y="642"/>
                    <a:pt x="31" y="642"/>
                    <a:pt x="31" y="642"/>
                  </a:cubicBezTo>
                  <a:close/>
                  <a:moveTo>
                    <a:pt x="466" y="321"/>
                  </a:moveTo>
                  <a:lnTo>
                    <a:pt x="466" y="321"/>
                  </a:lnTo>
                  <a:cubicBezTo>
                    <a:pt x="497" y="283"/>
                    <a:pt x="542" y="290"/>
                    <a:pt x="565" y="245"/>
                  </a:cubicBezTo>
                  <a:cubicBezTo>
                    <a:pt x="581" y="214"/>
                    <a:pt x="588" y="191"/>
                    <a:pt x="619" y="168"/>
                  </a:cubicBezTo>
                  <a:cubicBezTo>
                    <a:pt x="657" y="130"/>
                    <a:pt x="703" y="107"/>
                    <a:pt x="741" y="61"/>
                  </a:cubicBezTo>
                  <a:cubicBezTo>
                    <a:pt x="772" y="38"/>
                    <a:pt x="810" y="23"/>
                    <a:pt x="840" y="0"/>
                  </a:cubicBezTo>
                  <a:cubicBezTo>
                    <a:pt x="856" y="38"/>
                    <a:pt x="840" y="168"/>
                    <a:pt x="794" y="184"/>
                  </a:cubicBezTo>
                  <a:cubicBezTo>
                    <a:pt x="772" y="199"/>
                    <a:pt x="772" y="184"/>
                    <a:pt x="749" y="207"/>
                  </a:cubicBezTo>
                  <a:cubicBezTo>
                    <a:pt x="710" y="252"/>
                    <a:pt x="672" y="352"/>
                    <a:pt x="596" y="329"/>
                  </a:cubicBezTo>
                  <a:cubicBezTo>
                    <a:pt x="573" y="321"/>
                    <a:pt x="542" y="298"/>
                    <a:pt x="520" y="329"/>
                  </a:cubicBezTo>
                  <a:cubicBezTo>
                    <a:pt x="504" y="352"/>
                    <a:pt x="520" y="390"/>
                    <a:pt x="466" y="352"/>
                  </a:cubicBezTo>
                  <a:cubicBezTo>
                    <a:pt x="466" y="321"/>
                    <a:pt x="466" y="321"/>
                    <a:pt x="466" y="321"/>
                  </a:cubicBezTo>
                  <a:close/>
                  <a:moveTo>
                    <a:pt x="1551" y="1093"/>
                  </a:moveTo>
                  <a:lnTo>
                    <a:pt x="1551" y="1093"/>
                  </a:lnTo>
                  <a:cubicBezTo>
                    <a:pt x="1596" y="1070"/>
                    <a:pt x="1665" y="1085"/>
                    <a:pt x="1688" y="1054"/>
                  </a:cubicBezTo>
                  <a:cubicBezTo>
                    <a:pt x="1696" y="1039"/>
                    <a:pt x="1772" y="917"/>
                    <a:pt x="1772" y="986"/>
                  </a:cubicBezTo>
                  <a:cubicBezTo>
                    <a:pt x="1780" y="1032"/>
                    <a:pt x="1742" y="1062"/>
                    <a:pt x="1742" y="1077"/>
                  </a:cubicBezTo>
                  <a:cubicBezTo>
                    <a:pt x="1818" y="1077"/>
                    <a:pt x="1856" y="1093"/>
                    <a:pt x="1917" y="1047"/>
                  </a:cubicBezTo>
                  <a:cubicBezTo>
                    <a:pt x="1940" y="1032"/>
                    <a:pt x="2093" y="902"/>
                    <a:pt x="2063" y="894"/>
                  </a:cubicBezTo>
                  <a:cubicBezTo>
                    <a:pt x="2017" y="894"/>
                    <a:pt x="1986" y="917"/>
                    <a:pt x="1948" y="917"/>
                  </a:cubicBezTo>
                  <a:cubicBezTo>
                    <a:pt x="1948" y="879"/>
                    <a:pt x="1994" y="772"/>
                    <a:pt x="2024" y="848"/>
                  </a:cubicBezTo>
                  <a:cubicBezTo>
                    <a:pt x="2040" y="909"/>
                    <a:pt x="2108" y="840"/>
                    <a:pt x="2085" y="787"/>
                  </a:cubicBezTo>
                  <a:cubicBezTo>
                    <a:pt x="2070" y="734"/>
                    <a:pt x="2047" y="757"/>
                    <a:pt x="2101" y="779"/>
                  </a:cubicBezTo>
                  <a:cubicBezTo>
                    <a:pt x="2131" y="787"/>
                    <a:pt x="2131" y="772"/>
                    <a:pt x="2131" y="749"/>
                  </a:cubicBezTo>
                  <a:cubicBezTo>
                    <a:pt x="2116" y="588"/>
                    <a:pt x="1810" y="512"/>
                    <a:pt x="1681" y="482"/>
                  </a:cubicBezTo>
                  <a:cubicBezTo>
                    <a:pt x="1612" y="474"/>
                    <a:pt x="1619" y="405"/>
                    <a:pt x="1596" y="344"/>
                  </a:cubicBezTo>
                  <a:cubicBezTo>
                    <a:pt x="1574" y="283"/>
                    <a:pt x="1497" y="260"/>
                    <a:pt x="1482" y="191"/>
                  </a:cubicBezTo>
                  <a:cubicBezTo>
                    <a:pt x="1474" y="138"/>
                    <a:pt x="1360" y="115"/>
                    <a:pt x="1314" y="153"/>
                  </a:cubicBezTo>
                  <a:cubicBezTo>
                    <a:pt x="1238" y="214"/>
                    <a:pt x="1161" y="153"/>
                    <a:pt x="1230" y="283"/>
                  </a:cubicBezTo>
                  <a:cubicBezTo>
                    <a:pt x="1230" y="283"/>
                    <a:pt x="1131" y="229"/>
                    <a:pt x="1077" y="252"/>
                  </a:cubicBezTo>
                  <a:cubicBezTo>
                    <a:pt x="1062" y="260"/>
                    <a:pt x="1054" y="306"/>
                    <a:pt x="1069" y="313"/>
                  </a:cubicBezTo>
                  <a:cubicBezTo>
                    <a:pt x="1085" y="329"/>
                    <a:pt x="1100" y="321"/>
                    <a:pt x="1115" y="321"/>
                  </a:cubicBezTo>
                  <a:cubicBezTo>
                    <a:pt x="1138" y="336"/>
                    <a:pt x="1085" y="390"/>
                    <a:pt x="1069" y="398"/>
                  </a:cubicBezTo>
                  <a:cubicBezTo>
                    <a:pt x="1062" y="405"/>
                    <a:pt x="1016" y="413"/>
                    <a:pt x="1016" y="428"/>
                  </a:cubicBezTo>
                  <a:cubicBezTo>
                    <a:pt x="1024" y="451"/>
                    <a:pt x="1085" y="459"/>
                    <a:pt x="1100" y="466"/>
                  </a:cubicBezTo>
                  <a:cubicBezTo>
                    <a:pt x="1131" y="482"/>
                    <a:pt x="1169" y="482"/>
                    <a:pt x="1207" y="482"/>
                  </a:cubicBezTo>
                  <a:cubicBezTo>
                    <a:pt x="1253" y="482"/>
                    <a:pt x="1276" y="520"/>
                    <a:pt x="1306" y="543"/>
                  </a:cubicBezTo>
                  <a:cubicBezTo>
                    <a:pt x="1321" y="550"/>
                    <a:pt x="1337" y="565"/>
                    <a:pt x="1352" y="565"/>
                  </a:cubicBezTo>
                  <a:cubicBezTo>
                    <a:pt x="1352" y="573"/>
                    <a:pt x="1352" y="573"/>
                    <a:pt x="1352" y="573"/>
                  </a:cubicBezTo>
                  <a:cubicBezTo>
                    <a:pt x="1344" y="573"/>
                    <a:pt x="1337" y="581"/>
                    <a:pt x="1337" y="581"/>
                  </a:cubicBezTo>
                  <a:lnTo>
                    <a:pt x="1337" y="581"/>
                  </a:lnTo>
                  <a:cubicBezTo>
                    <a:pt x="1383" y="596"/>
                    <a:pt x="1352" y="642"/>
                    <a:pt x="1421" y="611"/>
                  </a:cubicBezTo>
                  <a:cubicBezTo>
                    <a:pt x="1451" y="596"/>
                    <a:pt x="1520" y="558"/>
                    <a:pt x="1558" y="558"/>
                  </a:cubicBezTo>
                  <a:cubicBezTo>
                    <a:pt x="1596" y="734"/>
                    <a:pt x="1375" y="680"/>
                    <a:pt x="1367" y="726"/>
                  </a:cubicBezTo>
                  <a:cubicBezTo>
                    <a:pt x="1367" y="810"/>
                    <a:pt x="1260" y="840"/>
                    <a:pt x="1268" y="925"/>
                  </a:cubicBezTo>
                  <a:cubicBezTo>
                    <a:pt x="1268" y="993"/>
                    <a:pt x="1413" y="909"/>
                    <a:pt x="1444" y="894"/>
                  </a:cubicBezTo>
                  <a:cubicBezTo>
                    <a:pt x="1459" y="886"/>
                    <a:pt x="1558" y="848"/>
                    <a:pt x="1558" y="863"/>
                  </a:cubicBezTo>
                  <a:cubicBezTo>
                    <a:pt x="1551" y="940"/>
                    <a:pt x="1474" y="978"/>
                    <a:pt x="1398" y="978"/>
                  </a:cubicBezTo>
                  <a:cubicBezTo>
                    <a:pt x="1344" y="986"/>
                    <a:pt x="1276" y="1093"/>
                    <a:pt x="1222" y="993"/>
                  </a:cubicBezTo>
                  <a:lnTo>
                    <a:pt x="1222" y="993"/>
                  </a:lnTo>
                  <a:cubicBezTo>
                    <a:pt x="1222" y="1077"/>
                    <a:pt x="1192" y="1077"/>
                    <a:pt x="1138" y="1024"/>
                  </a:cubicBezTo>
                  <a:cubicBezTo>
                    <a:pt x="1085" y="970"/>
                    <a:pt x="1046" y="978"/>
                    <a:pt x="1001" y="1024"/>
                  </a:cubicBezTo>
                  <a:cubicBezTo>
                    <a:pt x="955" y="1100"/>
                    <a:pt x="1008" y="1115"/>
                    <a:pt x="1046" y="1169"/>
                  </a:cubicBezTo>
                  <a:cubicBezTo>
                    <a:pt x="1077" y="1215"/>
                    <a:pt x="1085" y="1222"/>
                    <a:pt x="1138" y="1200"/>
                  </a:cubicBezTo>
                  <a:cubicBezTo>
                    <a:pt x="1177" y="1184"/>
                    <a:pt x="1192" y="1161"/>
                    <a:pt x="1245" y="1154"/>
                  </a:cubicBezTo>
                  <a:cubicBezTo>
                    <a:pt x="1268" y="1154"/>
                    <a:pt x="1299" y="1154"/>
                    <a:pt x="1321" y="1161"/>
                  </a:cubicBezTo>
                  <a:cubicBezTo>
                    <a:pt x="1360" y="1169"/>
                    <a:pt x="1390" y="1123"/>
                    <a:pt x="1429" y="1123"/>
                  </a:cubicBezTo>
                  <a:cubicBezTo>
                    <a:pt x="1474" y="1123"/>
                    <a:pt x="1482" y="1161"/>
                    <a:pt x="1520" y="1115"/>
                  </a:cubicBezTo>
                  <a:cubicBezTo>
                    <a:pt x="1551" y="1093"/>
                    <a:pt x="1551" y="1093"/>
                    <a:pt x="1551" y="1093"/>
                  </a:cubicBezTo>
                  <a:close/>
                  <a:moveTo>
                    <a:pt x="947" y="986"/>
                  </a:moveTo>
                  <a:lnTo>
                    <a:pt x="947" y="986"/>
                  </a:lnTo>
                  <a:cubicBezTo>
                    <a:pt x="955" y="1009"/>
                    <a:pt x="955" y="1009"/>
                    <a:pt x="955" y="1009"/>
                  </a:cubicBezTo>
                  <a:cubicBezTo>
                    <a:pt x="955" y="1024"/>
                    <a:pt x="947" y="1039"/>
                    <a:pt x="940" y="1054"/>
                  </a:cubicBezTo>
                  <a:cubicBezTo>
                    <a:pt x="940" y="1062"/>
                    <a:pt x="940" y="1070"/>
                    <a:pt x="932" y="1077"/>
                  </a:cubicBezTo>
                  <a:cubicBezTo>
                    <a:pt x="932" y="1085"/>
                    <a:pt x="924" y="1093"/>
                    <a:pt x="917" y="1093"/>
                  </a:cubicBezTo>
                  <a:cubicBezTo>
                    <a:pt x="879" y="1108"/>
                    <a:pt x="871" y="1077"/>
                    <a:pt x="902" y="1054"/>
                  </a:cubicBezTo>
                  <a:cubicBezTo>
                    <a:pt x="909" y="1047"/>
                    <a:pt x="917" y="1039"/>
                    <a:pt x="917" y="1024"/>
                  </a:cubicBezTo>
                  <a:cubicBezTo>
                    <a:pt x="917" y="1001"/>
                    <a:pt x="940" y="1001"/>
                    <a:pt x="947" y="986"/>
                  </a:cubicBezTo>
                  <a:close/>
                  <a:moveTo>
                    <a:pt x="1268" y="573"/>
                  </a:moveTo>
                  <a:lnTo>
                    <a:pt x="1268" y="573"/>
                  </a:lnTo>
                  <a:cubicBezTo>
                    <a:pt x="1283" y="588"/>
                    <a:pt x="1283" y="588"/>
                    <a:pt x="1283" y="588"/>
                  </a:cubicBezTo>
                  <a:cubicBezTo>
                    <a:pt x="1299" y="596"/>
                    <a:pt x="1337" y="627"/>
                    <a:pt x="1329" y="642"/>
                  </a:cubicBezTo>
                  <a:cubicBezTo>
                    <a:pt x="1321" y="642"/>
                    <a:pt x="1314" y="650"/>
                    <a:pt x="1299" y="642"/>
                  </a:cubicBezTo>
                  <a:cubicBezTo>
                    <a:pt x="1283" y="642"/>
                    <a:pt x="1260" y="642"/>
                    <a:pt x="1245" y="634"/>
                  </a:cubicBezTo>
                  <a:cubicBezTo>
                    <a:pt x="1207" y="634"/>
                    <a:pt x="1177" y="619"/>
                    <a:pt x="1138" y="611"/>
                  </a:cubicBezTo>
                  <a:cubicBezTo>
                    <a:pt x="1123" y="604"/>
                    <a:pt x="1077" y="596"/>
                    <a:pt x="1077" y="581"/>
                  </a:cubicBezTo>
                  <a:cubicBezTo>
                    <a:pt x="1085" y="543"/>
                    <a:pt x="1146" y="573"/>
                    <a:pt x="1161" y="573"/>
                  </a:cubicBezTo>
                  <a:cubicBezTo>
                    <a:pt x="1184" y="573"/>
                    <a:pt x="1199" y="565"/>
                    <a:pt x="1215" y="558"/>
                  </a:cubicBezTo>
                  <a:cubicBezTo>
                    <a:pt x="1238" y="550"/>
                    <a:pt x="1245" y="581"/>
                    <a:pt x="1268" y="573"/>
                  </a:cubicBezTo>
                  <a:close/>
                  <a:moveTo>
                    <a:pt x="2223" y="650"/>
                  </a:moveTo>
                  <a:lnTo>
                    <a:pt x="2223" y="650"/>
                  </a:lnTo>
                  <a:cubicBezTo>
                    <a:pt x="2223" y="627"/>
                    <a:pt x="2230" y="588"/>
                    <a:pt x="2253" y="573"/>
                  </a:cubicBezTo>
                  <a:cubicBezTo>
                    <a:pt x="2269" y="558"/>
                    <a:pt x="2292" y="543"/>
                    <a:pt x="2307" y="527"/>
                  </a:cubicBezTo>
                  <a:cubicBezTo>
                    <a:pt x="2330" y="504"/>
                    <a:pt x="2345" y="466"/>
                    <a:pt x="2368" y="451"/>
                  </a:cubicBezTo>
                  <a:cubicBezTo>
                    <a:pt x="2383" y="436"/>
                    <a:pt x="2429" y="398"/>
                    <a:pt x="2452" y="390"/>
                  </a:cubicBezTo>
                  <a:cubicBezTo>
                    <a:pt x="2452" y="421"/>
                    <a:pt x="2414" y="443"/>
                    <a:pt x="2399" y="466"/>
                  </a:cubicBezTo>
                  <a:cubicBezTo>
                    <a:pt x="2376" y="497"/>
                    <a:pt x="2345" y="535"/>
                    <a:pt x="2315" y="565"/>
                  </a:cubicBezTo>
                  <a:cubicBezTo>
                    <a:pt x="2292" y="588"/>
                    <a:pt x="2284" y="611"/>
                    <a:pt x="2261" y="627"/>
                  </a:cubicBezTo>
                  <a:cubicBezTo>
                    <a:pt x="2223" y="650"/>
                    <a:pt x="2223" y="650"/>
                    <a:pt x="2223" y="650"/>
                  </a:cubicBezTo>
                  <a:close/>
                  <a:moveTo>
                    <a:pt x="2643" y="199"/>
                  </a:moveTo>
                  <a:lnTo>
                    <a:pt x="2643" y="199"/>
                  </a:lnTo>
                  <a:cubicBezTo>
                    <a:pt x="2620" y="222"/>
                    <a:pt x="2590" y="245"/>
                    <a:pt x="2574" y="252"/>
                  </a:cubicBezTo>
                  <a:cubicBezTo>
                    <a:pt x="2528" y="275"/>
                    <a:pt x="2544" y="313"/>
                    <a:pt x="2513" y="352"/>
                  </a:cubicBezTo>
                  <a:cubicBezTo>
                    <a:pt x="2490" y="413"/>
                    <a:pt x="2498" y="497"/>
                    <a:pt x="2574" y="459"/>
                  </a:cubicBezTo>
                  <a:cubicBezTo>
                    <a:pt x="2643" y="428"/>
                    <a:pt x="2559" y="543"/>
                    <a:pt x="2505" y="482"/>
                  </a:cubicBezTo>
                  <a:cubicBezTo>
                    <a:pt x="2467" y="443"/>
                    <a:pt x="2460" y="489"/>
                    <a:pt x="2437" y="543"/>
                  </a:cubicBezTo>
                  <a:cubicBezTo>
                    <a:pt x="2429" y="550"/>
                    <a:pt x="2376" y="611"/>
                    <a:pt x="2406" y="611"/>
                  </a:cubicBezTo>
                  <a:cubicBezTo>
                    <a:pt x="2452" y="611"/>
                    <a:pt x="2475" y="550"/>
                    <a:pt x="2475" y="627"/>
                  </a:cubicBezTo>
                  <a:cubicBezTo>
                    <a:pt x="2475" y="673"/>
                    <a:pt x="2521" y="665"/>
                    <a:pt x="2551" y="657"/>
                  </a:cubicBezTo>
                  <a:cubicBezTo>
                    <a:pt x="2528" y="680"/>
                    <a:pt x="2498" y="688"/>
                    <a:pt x="2460" y="688"/>
                  </a:cubicBezTo>
                  <a:cubicBezTo>
                    <a:pt x="2452" y="688"/>
                    <a:pt x="2315" y="802"/>
                    <a:pt x="2276" y="818"/>
                  </a:cubicBezTo>
                  <a:cubicBezTo>
                    <a:pt x="2238" y="833"/>
                    <a:pt x="2177" y="894"/>
                    <a:pt x="2246" y="902"/>
                  </a:cubicBezTo>
                  <a:cubicBezTo>
                    <a:pt x="2315" y="917"/>
                    <a:pt x="2269" y="909"/>
                    <a:pt x="2284" y="955"/>
                  </a:cubicBezTo>
                  <a:cubicBezTo>
                    <a:pt x="2292" y="986"/>
                    <a:pt x="2230" y="1070"/>
                    <a:pt x="2200" y="1077"/>
                  </a:cubicBezTo>
                  <a:cubicBezTo>
                    <a:pt x="2093" y="1093"/>
                    <a:pt x="2146" y="1123"/>
                    <a:pt x="2131" y="1200"/>
                  </a:cubicBezTo>
                  <a:cubicBezTo>
                    <a:pt x="2101" y="1253"/>
                    <a:pt x="2108" y="1307"/>
                    <a:pt x="2116" y="1352"/>
                  </a:cubicBezTo>
                  <a:cubicBezTo>
                    <a:pt x="2124" y="1368"/>
                    <a:pt x="2116" y="1452"/>
                    <a:pt x="2131" y="1429"/>
                  </a:cubicBezTo>
                  <a:cubicBezTo>
                    <a:pt x="2162" y="1390"/>
                    <a:pt x="2154" y="1291"/>
                    <a:pt x="2177" y="1245"/>
                  </a:cubicBezTo>
                  <a:cubicBezTo>
                    <a:pt x="2200" y="1184"/>
                    <a:pt x="2185" y="1253"/>
                    <a:pt x="2207" y="1261"/>
                  </a:cubicBezTo>
                  <a:cubicBezTo>
                    <a:pt x="2223" y="1268"/>
                    <a:pt x="2299" y="1245"/>
                    <a:pt x="2315" y="1230"/>
                  </a:cubicBezTo>
                  <a:cubicBezTo>
                    <a:pt x="2315" y="1268"/>
                    <a:pt x="2246" y="1329"/>
                    <a:pt x="2246" y="1375"/>
                  </a:cubicBezTo>
                  <a:cubicBezTo>
                    <a:pt x="2246" y="1429"/>
                    <a:pt x="2207" y="1513"/>
                    <a:pt x="2185" y="1559"/>
                  </a:cubicBezTo>
                  <a:cubicBezTo>
                    <a:pt x="2169" y="1582"/>
                    <a:pt x="2154" y="1627"/>
                    <a:pt x="2200" y="1597"/>
                  </a:cubicBezTo>
                  <a:cubicBezTo>
                    <a:pt x="2223" y="1574"/>
                    <a:pt x="2246" y="1505"/>
                    <a:pt x="2276" y="1505"/>
                  </a:cubicBezTo>
                  <a:cubicBezTo>
                    <a:pt x="2261" y="1536"/>
                    <a:pt x="2238" y="1589"/>
                    <a:pt x="2238" y="1627"/>
                  </a:cubicBezTo>
                  <a:cubicBezTo>
                    <a:pt x="2238" y="1650"/>
                    <a:pt x="2269" y="1688"/>
                    <a:pt x="2253" y="1711"/>
                  </a:cubicBezTo>
                  <a:cubicBezTo>
                    <a:pt x="2238" y="1727"/>
                    <a:pt x="2207" y="1727"/>
                    <a:pt x="2200" y="1749"/>
                  </a:cubicBezTo>
                  <a:cubicBezTo>
                    <a:pt x="2055" y="2017"/>
                    <a:pt x="2055" y="2017"/>
                    <a:pt x="2055" y="2017"/>
                  </a:cubicBezTo>
                  <a:cubicBezTo>
                    <a:pt x="2055" y="2047"/>
                    <a:pt x="2017" y="2116"/>
                    <a:pt x="2040" y="2139"/>
                  </a:cubicBezTo>
                  <a:cubicBezTo>
                    <a:pt x="2063" y="2162"/>
                    <a:pt x="2078" y="2307"/>
                    <a:pt x="2093" y="2284"/>
                  </a:cubicBezTo>
                  <a:cubicBezTo>
                    <a:pt x="2101" y="2269"/>
                    <a:pt x="2185" y="2147"/>
                    <a:pt x="2177" y="2215"/>
                  </a:cubicBezTo>
                  <a:cubicBezTo>
                    <a:pt x="2162" y="2269"/>
                    <a:pt x="2154" y="2299"/>
                    <a:pt x="2131" y="2345"/>
                  </a:cubicBezTo>
                  <a:cubicBezTo>
                    <a:pt x="2093" y="2422"/>
                    <a:pt x="2070" y="2468"/>
                    <a:pt x="2108" y="2544"/>
                  </a:cubicBezTo>
                  <a:cubicBezTo>
                    <a:pt x="2131" y="2590"/>
                    <a:pt x="2154" y="2636"/>
                    <a:pt x="2200" y="2636"/>
                  </a:cubicBezTo>
                  <a:cubicBezTo>
                    <a:pt x="2200" y="2674"/>
                    <a:pt x="2185" y="2804"/>
                    <a:pt x="2139" y="2811"/>
                  </a:cubicBezTo>
                  <a:cubicBezTo>
                    <a:pt x="2009" y="2834"/>
                    <a:pt x="2124" y="2903"/>
                    <a:pt x="2070" y="2979"/>
                  </a:cubicBezTo>
                  <a:cubicBezTo>
                    <a:pt x="2063" y="3010"/>
                    <a:pt x="2063" y="3033"/>
                    <a:pt x="2063" y="3063"/>
                  </a:cubicBezTo>
                  <a:cubicBezTo>
                    <a:pt x="1978" y="3170"/>
                    <a:pt x="2032" y="3346"/>
                    <a:pt x="2017" y="3476"/>
                  </a:cubicBezTo>
                  <a:cubicBezTo>
                    <a:pt x="2001" y="3583"/>
                    <a:pt x="1917" y="3575"/>
                    <a:pt x="1887" y="3659"/>
                  </a:cubicBezTo>
                  <a:cubicBezTo>
                    <a:pt x="1864" y="3720"/>
                    <a:pt x="1879" y="3843"/>
                    <a:pt x="1879" y="3904"/>
                  </a:cubicBezTo>
                  <a:cubicBezTo>
                    <a:pt x="1925" y="3934"/>
                    <a:pt x="1986" y="3972"/>
                    <a:pt x="2047" y="3934"/>
                  </a:cubicBezTo>
                  <a:cubicBezTo>
                    <a:pt x="2078" y="3911"/>
                    <a:pt x="2124" y="3896"/>
                    <a:pt x="2154" y="3904"/>
                  </a:cubicBezTo>
                  <a:cubicBezTo>
                    <a:pt x="2215" y="3904"/>
                    <a:pt x="2276" y="3835"/>
                    <a:pt x="2307" y="3797"/>
                  </a:cubicBezTo>
                  <a:cubicBezTo>
                    <a:pt x="2353" y="3751"/>
                    <a:pt x="2299" y="3674"/>
                    <a:pt x="2292" y="3621"/>
                  </a:cubicBezTo>
                  <a:cubicBezTo>
                    <a:pt x="2269" y="3598"/>
                    <a:pt x="2238" y="3590"/>
                    <a:pt x="2207" y="3590"/>
                  </a:cubicBezTo>
                  <a:cubicBezTo>
                    <a:pt x="2207" y="3568"/>
                    <a:pt x="2315" y="3575"/>
                    <a:pt x="2299" y="3506"/>
                  </a:cubicBezTo>
                  <a:cubicBezTo>
                    <a:pt x="2292" y="3460"/>
                    <a:pt x="2338" y="3437"/>
                    <a:pt x="2345" y="3392"/>
                  </a:cubicBezTo>
                  <a:cubicBezTo>
                    <a:pt x="2353" y="3315"/>
                    <a:pt x="2376" y="3247"/>
                    <a:pt x="2376" y="3170"/>
                  </a:cubicBezTo>
                  <a:cubicBezTo>
                    <a:pt x="2376" y="3109"/>
                    <a:pt x="2444" y="3201"/>
                    <a:pt x="2414" y="3101"/>
                  </a:cubicBezTo>
                  <a:cubicBezTo>
                    <a:pt x="2391" y="3010"/>
                    <a:pt x="2421" y="2888"/>
                    <a:pt x="2452" y="2804"/>
                  </a:cubicBezTo>
                  <a:cubicBezTo>
                    <a:pt x="2475" y="2750"/>
                    <a:pt x="2498" y="2697"/>
                    <a:pt x="2544" y="2666"/>
                  </a:cubicBezTo>
                  <a:cubicBezTo>
                    <a:pt x="2582" y="2636"/>
                    <a:pt x="2635" y="2636"/>
                    <a:pt x="2651" y="2582"/>
                  </a:cubicBezTo>
                  <a:cubicBezTo>
                    <a:pt x="2651" y="2483"/>
                    <a:pt x="2513" y="2338"/>
                    <a:pt x="2482" y="2246"/>
                  </a:cubicBezTo>
                  <a:cubicBezTo>
                    <a:pt x="2444" y="2124"/>
                    <a:pt x="2437" y="2024"/>
                    <a:pt x="2437" y="1902"/>
                  </a:cubicBezTo>
                  <a:cubicBezTo>
                    <a:pt x="2544" y="1963"/>
                    <a:pt x="2574" y="1948"/>
                    <a:pt x="2620" y="1834"/>
                  </a:cubicBezTo>
                  <a:cubicBezTo>
                    <a:pt x="2635" y="1795"/>
                    <a:pt x="2681" y="1788"/>
                    <a:pt x="2696" y="1734"/>
                  </a:cubicBezTo>
                  <a:cubicBezTo>
                    <a:pt x="2704" y="1704"/>
                    <a:pt x="2750" y="1665"/>
                    <a:pt x="2765" y="1627"/>
                  </a:cubicBezTo>
                  <a:cubicBezTo>
                    <a:pt x="2788" y="1574"/>
                    <a:pt x="2849" y="1551"/>
                    <a:pt x="2895" y="1536"/>
                  </a:cubicBezTo>
                  <a:cubicBezTo>
                    <a:pt x="2964" y="1505"/>
                    <a:pt x="2979" y="1383"/>
                    <a:pt x="3010" y="1329"/>
                  </a:cubicBezTo>
                  <a:cubicBezTo>
                    <a:pt x="3025" y="1299"/>
                    <a:pt x="3162" y="1261"/>
                    <a:pt x="3185" y="1261"/>
                  </a:cubicBezTo>
                  <a:cubicBezTo>
                    <a:pt x="3178" y="1261"/>
                    <a:pt x="3086" y="1337"/>
                    <a:pt x="3071" y="1352"/>
                  </a:cubicBezTo>
                  <a:cubicBezTo>
                    <a:pt x="3010" y="1436"/>
                    <a:pt x="3017" y="1520"/>
                    <a:pt x="2910" y="1574"/>
                  </a:cubicBezTo>
                  <a:cubicBezTo>
                    <a:pt x="2887" y="1582"/>
                    <a:pt x="2849" y="1582"/>
                    <a:pt x="2834" y="1612"/>
                  </a:cubicBezTo>
                  <a:cubicBezTo>
                    <a:pt x="2803" y="1673"/>
                    <a:pt x="2811" y="1688"/>
                    <a:pt x="2750" y="1727"/>
                  </a:cubicBezTo>
                  <a:cubicBezTo>
                    <a:pt x="2704" y="1757"/>
                    <a:pt x="2681" y="1879"/>
                    <a:pt x="2643" y="1925"/>
                  </a:cubicBezTo>
                  <a:cubicBezTo>
                    <a:pt x="2597" y="1986"/>
                    <a:pt x="2590" y="2086"/>
                    <a:pt x="2590" y="2162"/>
                  </a:cubicBezTo>
                  <a:cubicBezTo>
                    <a:pt x="2620" y="2276"/>
                    <a:pt x="2597" y="2345"/>
                    <a:pt x="2719" y="2399"/>
                  </a:cubicBezTo>
                  <a:cubicBezTo>
                    <a:pt x="2750" y="2414"/>
                    <a:pt x="2773" y="2445"/>
                    <a:pt x="2803" y="2452"/>
                  </a:cubicBezTo>
                  <a:cubicBezTo>
                    <a:pt x="2849" y="2468"/>
                    <a:pt x="2811" y="2414"/>
                    <a:pt x="2796" y="2391"/>
                  </a:cubicBezTo>
                  <a:cubicBezTo>
                    <a:pt x="2765" y="2322"/>
                    <a:pt x="2757" y="2276"/>
                    <a:pt x="2803" y="2223"/>
                  </a:cubicBezTo>
                  <a:cubicBezTo>
                    <a:pt x="2826" y="2185"/>
                    <a:pt x="2811" y="2078"/>
                    <a:pt x="2872" y="2154"/>
                  </a:cubicBezTo>
                  <a:cubicBezTo>
                    <a:pt x="2903" y="2185"/>
                    <a:pt x="2941" y="2200"/>
                    <a:pt x="2979" y="2231"/>
                  </a:cubicBezTo>
                  <a:cubicBezTo>
                    <a:pt x="3032" y="2292"/>
                    <a:pt x="3025" y="2208"/>
                    <a:pt x="3010" y="2170"/>
                  </a:cubicBezTo>
                  <a:cubicBezTo>
                    <a:pt x="2994" y="2139"/>
                    <a:pt x="2987" y="2101"/>
                    <a:pt x="2971" y="2070"/>
                  </a:cubicBezTo>
                  <a:cubicBezTo>
                    <a:pt x="2949" y="2032"/>
                    <a:pt x="2941" y="1986"/>
                    <a:pt x="2987" y="2055"/>
                  </a:cubicBezTo>
                  <a:cubicBezTo>
                    <a:pt x="3032" y="2101"/>
                    <a:pt x="3055" y="2185"/>
                    <a:pt x="3071" y="2246"/>
                  </a:cubicBezTo>
                  <a:cubicBezTo>
                    <a:pt x="3086" y="2284"/>
                    <a:pt x="3048" y="2338"/>
                    <a:pt x="3094" y="2338"/>
                  </a:cubicBezTo>
                  <a:cubicBezTo>
                    <a:pt x="3116" y="2338"/>
                    <a:pt x="3162" y="2361"/>
                    <a:pt x="3178" y="2345"/>
                  </a:cubicBezTo>
                  <a:cubicBezTo>
                    <a:pt x="3208" y="2307"/>
                    <a:pt x="3231" y="2193"/>
                    <a:pt x="3254" y="2139"/>
                  </a:cubicBezTo>
                  <a:cubicBezTo>
                    <a:pt x="3269" y="2116"/>
                    <a:pt x="3277" y="2086"/>
                    <a:pt x="3277" y="2055"/>
                  </a:cubicBezTo>
                  <a:cubicBezTo>
                    <a:pt x="3285" y="2032"/>
                    <a:pt x="3239" y="2040"/>
                    <a:pt x="3231" y="2017"/>
                  </a:cubicBezTo>
                  <a:cubicBezTo>
                    <a:pt x="3330" y="2040"/>
                    <a:pt x="3292" y="1986"/>
                    <a:pt x="3285" y="1918"/>
                  </a:cubicBezTo>
                  <a:cubicBezTo>
                    <a:pt x="3300" y="1841"/>
                    <a:pt x="3338" y="1772"/>
                    <a:pt x="3315" y="1704"/>
                  </a:cubicBezTo>
                  <a:cubicBezTo>
                    <a:pt x="3300" y="1650"/>
                    <a:pt x="3292" y="1627"/>
                    <a:pt x="3292" y="1574"/>
                  </a:cubicBezTo>
                  <a:cubicBezTo>
                    <a:pt x="3285" y="1444"/>
                    <a:pt x="3338" y="1643"/>
                    <a:pt x="3353" y="1673"/>
                  </a:cubicBezTo>
                  <a:cubicBezTo>
                    <a:pt x="3353" y="1688"/>
                    <a:pt x="3430" y="1520"/>
                    <a:pt x="3460" y="1490"/>
                  </a:cubicBezTo>
                  <a:cubicBezTo>
                    <a:pt x="3460" y="1551"/>
                    <a:pt x="3399" y="1673"/>
                    <a:pt x="3376" y="1727"/>
                  </a:cubicBezTo>
                  <a:cubicBezTo>
                    <a:pt x="3353" y="1780"/>
                    <a:pt x="3338" y="2032"/>
                    <a:pt x="3399" y="2017"/>
                  </a:cubicBezTo>
                  <a:cubicBezTo>
                    <a:pt x="3445" y="2009"/>
                    <a:pt x="3552" y="2009"/>
                    <a:pt x="3476" y="1956"/>
                  </a:cubicBezTo>
                  <a:cubicBezTo>
                    <a:pt x="3437" y="1925"/>
                    <a:pt x="3407" y="1857"/>
                    <a:pt x="3407" y="1811"/>
                  </a:cubicBezTo>
                  <a:cubicBezTo>
                    <a:pt x="3445" y="1841"/>
                    <a:pt x="3499" y="1933"/>
                    <a:pt x="3537" y="1948"/>
                  </a:cubicBezTo>
                  <a:cubicBezTo>
                    <a:pt x="3590" y="1963"/>
                    <a:pt x="3590" y="1979"/>
                    <a:pt x="3605" y="2024"/>
                  </a:cubicBezTo>
                  <a:cubicBezTo>
                    <a:pt x="3628" y="2086"/>
                    <a:pt x="3720" y="2109"/>
                    <a:pt x="3804" y="2132"/>
                  </a:cubicBezTo>
                  <a:lnTo>
                    <a:pt x="3804" y="2132"/>
                  </a:lnTo>
                  <a:cubicBezTo>
                    <a:pt x="3804" y="2124"/>
                    <a:pt x="3804" y="2124"/>
                    <a:pt x="3804" y="2124"/>
                  </a:cubicBezTo>
                  <a:lnTo>
                    <a:pt x="3804" y="2124"/>
                  </a:lnTo>
                  <a:cubicBezTo>
                    <a:pt x="3819" y="2101"/>
                    <a:pt x="3842" y="2078"/>
                    <a:pt x="3842" y="2055"/>
                  </a:cubicBezTo>
                  <a:cubicBezTo>
                    <a:pt x="3850" y="2040"/>
                    <a:pt x="3842" y="2017"/>
                    <a:pt x="3835" y="2001"/>
                  </a:cubicBezTo>
                  <a:cubicBezTo>
                    <a:pt x="3819" y="1979"/>
                    <a:pt x="3781" y="1963"/>
                    <a:pt x="3781" y="1940"/>
                  </a:cubicBezTo>
                  <a:cubicBezTo>
                    <a:pt x="3781" y="1925"/>
                    <a:pt x="3819" y="1940"/>
                    <a:pt x="3835" y="1933"/>
                  </a:cubicBezTo>
                  <a:cubicBezTo>
                    <a:pt x="3850" y="1925"/>
                    <a:pt x="3865" y="1910"/>
                    <a:pt x="3865" y="1895"/>
                  </a:cubicBezTo>
                  <a:cubicBezTo>
                    <a:pt x="3873" y="1872"/>
                    <a:pt x="3850" y="1849"/>
                    <a:pt x="3842" y="1826"/>
                  </a:cubicBezTo>
                  <a:cubicBezTo>
                    <a:pt x="3842" y="1795"/>
                    <a:pt x="3857" y="1765"/>
                    <a:pt x="3865" y="1734"/>
                  </a:cubicBezTo>
                  <a:lnTo>
                    <a:pt x="3865" y="1734"/>
                  </a:lnTo>
                  <a:cubicBezTo>
                    <a:pt x="3850" y="1704"/>
                    <a:pt x="3842" y="1665"/>
                    <a:pt x="3819" y="1650"/>
                  </a:cubicBezTo>
                  <a:cubicBezTo>
                    <a:pt x="3789" y="1627"/>
                    <a:pt x="3735" y="1658"/>
                    <a:pt x="3705" y="1627"/>
                  </a:cubicBezTo>
                  <a:cubicBezTo>
                    <a:pt x="3674" y="1597"/>
                    <a:pt x="3674" y="1543"/>
                    <a:pt x="3659" y="1505"/>
                  </a:cubicBezTo>
                  <a:cubicBezTo>
                    <a:pt x="3643" y="1475"/>
                    <a:pt x="3621" y="1444"/>
                    <a:pt x="3621" y="1406"/>
                  </a:cubicBezTo>
                  <a:cubicBezTo>
                    <a:pt x="3613" y="1383"/>
                    <a:pt x="3628" y="1352"/>
                    <a:pt x="3628" y="1322"/>
                  </a:cubicBezTo>
                  <a:cubicBezTo>
                    <a:pt x="3628" y="1276"/>
                    <a:pt x="3598" y="1230"/>
                    <a:pt x="3613" y="1184"/>
                  </a:cubicBezTo>
                  <a:cubicBezTo>
                    <a:pt x="3613" y="1169"/>
                    <a:pt x="3659" y="1200"/>
                    <a:pt x="3659" y="1184"/>
                  </a:cubicBezTo>
                  <a:cubicBezTo>
                    <a:pt x="3674" y="1161"/>
                    <a:pt x="3643" y="1138"/>
                    <a:pt x="3643" y="1115"/>
                  </a:cubicBezTo>
                  <a:cubicBezTo>
                    <a:pt x="3643" y="1093"/>
                    <a:pt x="3682" y="1070"/>
                    <a:pt x="3666" y="1054"/>
                  </a:cubicBezTo>
                  <a:cubicBezTo>
                    <a:pt x="3636" y="1032"/>
                    <a:pt x="3590" y="1039"/>
                    <a:pt x="3560" y="1039"/>
                  </a:cubicBezTo>
                  <a:cubicBezTo>
                    <a:pt x="3529" y="1032"/>
                    <a:pt x="3499" y="1054"/>
                    <a:pt x="3476" y="1047"/>
                  </a:cubicBezTo>
                  <a:cubicBezTo>
                    <a:pt x="3460" y="1039"/>
                    <a:pt x="3483" y="1016"/>
                    <a:pt x="3476" y="1009"/>
                  </a:cubicBezTo>
                  <a:cubicBezTo>
                    <a:pt x="3453" y="970"/>
                    <a:pt x="3399" y="955"/>
                    <a:pt x="3384" y="917"/>
                  </a:cubicBezTo>
                  <a:cubicBezTo>
                    <a:pt x="3376" y="894"/>
                    <a:pt x="3407" y="871"/>
                    <a:pt x="3414" y="856"/>
                  </a:cubicBezTo>
                  <a:cubicBezTo>
                    <a:pt x="3445" y="818"/>
                    <a:pt x="3476" y="772"/>
                    <a:pt x="3514" y="741"/>
                  </a:cubicBezTo>
                  <a:cubicBezTo>
                    <a:pt x="3521" y="734"/>
                    <a:pt x="3544" y="757"/>
                    <a:pt x="3552" y="741"/>
                  </a:cubicBezTo>
                  <a:cubicBezTo>
                    <a:pt x="3567" y="726"/>
                    <a:pt x="3552" y="696"/>
                    <a:pt x="3567" y="680"/>
                  </a:cubicBezTo>
                  <a:cubicBezTo>
                    <a:pt x="3575" y="673"/>
                    <a:pt x="3582" y="665"/>
                    <a:pt x="3598" y="665"/>
                  </a:cubicBezTo>
                  <a:cubicBezTo>
                    <a:pt x="3621" y="665"/>
                    <a:pt x="3636" y="688"/>
                    <a:pt x="3651" y="680"/>
                  </a:cubicBezTo>
                  <a:cubicBezTo>
                    <a:pt x="3674" y="680"/>
                    <a:pt x="3682" y="650"/>
                    <a:pt x="3697" y="634"/>
                  </a:cubicBezTo>
                  <a:lnTo>
                    <a:pt x="3697" y="634"/>
                  </a:lnTo>
                  <a:cubicBezTo>
                    <a:pt x="3674" y="627"/>
                    <a:pt x="3636" y="627"/>
                    <a:pt x="3636" y="596"/>
                  </a:cubicBezTo>
                  <a:cubicBezTo>
                    <a:pt x="3628" y="558"/>
                    <a:pt x="3689" y="527"/>
                    <a:pt x="3682" y="482"/>
                  </a:cubicBezTo>
                  <a:cubicBezTo>
                    <a:pt x="3682" y="459"/>
                    <a:pt x="3636" y="466"/>
                    <a:pt x="3621" y="443"/>
                  </a:cubicBezTo>
                  <a:cubicBezTo>
                    <a:pt x="3613" y="436"/>
                    <a:pt x="3613" y="421"/>
                    <a:pt x="3628" y="413"/>
                  </a:cubicBezTo>
                  <a:cubicBezTo>
                    <a:pt x="3674" y="398"/>
                    <a:pt x="3720" y="382"/>
                    <a:pt x="3773" y="367"/>
                  </a:cubicBezTo>
                  <a:cubicBezTo>
                    <a:pt x="3796" y="367"/>
                    <a:pt x="3842" y="398"/>
                    <a:pt x="3842" y="367"/>
                  </a:cubicBezTo>
                  <a:cubicBezTo>
                    <a:pt x="3850" y="336"/>
                    <a:pt x="3812" y="306"/>
                    <a:pt x="3789" y="283"/>
                  </a:cubicBezTo>
                  <a:cubicBezTo>
                    <a:pt x="3773" y="268"/>
                    <a:pt x="3751" y="260"/>
                    <a:pt x="3735" y="245"/>
                  </a:cubicBezTo>
                  <a:lnTo>
                    <a:pt x="3735" y="245"/>
                  </a:lnTo>
                  <a:cubicBezTo>
                    <a:pt x="3697" y="252"/>
                    <a:pt x="3651" y="252"/>
                    <a:pt x="3621" y="268"/>
                  </a:cubicBezTo>
                  <a:cubicBezTo>
                    <a:pt x="3598" y="275"/>
                    <a:pt x="3590" y="313"/>
                    <a:pt x="3567" y="321"/>
                  </a:cubicBezTo>
                  <a:cubicBezTo>
                    <a:pt x="3552" y="329"/>
                    <a:pt x="3521" y="313"/>
                    <a:pt x="3499" y="321"/>
                  </a:cubicBezTo>
                  <a:cubicBezTo>
                    <a:pt x="3476" y="329"/>
                    <a:pt x="3468" y="352"/>
                    <a:pt x="3445" y="359"/>
                  </a:cubicBezTo>
                  <a:cubicBezTo>
                    <a:pt x="3414" y="375"/>
                    <a:pt x="3376" y="375"/>
                    <a:pt x="3346" y="367"/>
                  </a:cubicBezTo>
                  <a:cubicBezTo>
                    <a:pt x="3315" y="367"/>
                    <a:pt x="3277" y="336"/>
                    <a:pt x="3239" y="344"/>
                  </a:cubicBezTo>
                  <a:cubicBezTo>
                    <a:pt x="3216" y="352"/>
                    <a:pt x="3216" y="375"/>
                    <a:pt x="3201" y="390"/>
                  </a:cubicBezTo>
                  <a:cubicBezTo>
                    <a:pt x="3178" y="413"/>
                    <a:pt x="3155" y="443"/>
                    <a:pt x="3132" y="451"/>
                  </a:cubicBezTo>
                  <a:cubicBezTo>
                    <a:pt x="3101" y="466"/>
                    <a:pt x="3071" y="474"/>
                    <a:pt x="3040" y="474"/>
                  </a:cubicBezTo>
                  <a:cubicBezTo>
                    <a:pt x="3025" y="474"/>
                    <a:pt x="3010" y="474"/>
                    <a:pt x="2994" y="466"/>
                  </a:cubicBezTo>
                  <a:cubicBezTo>
                    <a:pt x="2979" y="459"/>
                    <a:pt x="2971" y="436"/>
                    <a:pt x="2971" y="421"/>
                  </a:cubicBezTo>
                  <a:cubicBezTo>
                    <a:pt x="2971" y="405"/>
                    <a:pt x="2994" y="405"/>
                    <a:pt x="2994" y="390"/>
                  </a:cubicBezTo>
                  <a:cubicBezTo>
                    <a:pt x="3002" y="367"/>
                    <a:pt x="2971" y="352"/>
                    <a:pt x="2971" y="329"/>
                  </a:cubicBezTo>
                  <a:cubicBezTo>
                    <a:pt x="2979" y="298"/>
                    <a:pt x="3017" y="283"/>
                    <a:pt x="3017" y="252"/>
                  </a:cubicBezTo>
                  <a:cubicBezTo>
                    <a:pt x="3017" y="237"/>
                    <a:pt x="2994" y="237"/>
                    <a:pt x="2979" y="237"/>
                  </a:cubicBezTo>
                  <a:cubicBezTo>
                    <a:pt x="2956" y="229"/>
                    <a:pt x="2933" y="245"/>
                    <a:pt x="2910" y="229"/>
                  </a:cubicBezTo>
                  <a:cubicBezTo>
                    <a:pt x="2903" y="222"/>
                    <a:pt x="2926" y="199"/>
                    <a:pt x="2910" y="199"/>
                  </a:cubicBezTo>
                  <a:cubicBezTo>
                    <a:pt x="2887" y="184"/>
                    <a:pt x="2849" y="168"/>
                    <a:pt x="2819" y="184"/>
                  </a:cubicBezTo>
                  <a:cubicBezTo>
                    <a:pt x="2803" y="199"/>
                    <a:pt x="2826" y="229"/>
                    <a:pt x="2819" y="252"/>
                  </a:cubicBezTo>
                  <a:cubicBezTo>
                    <a:pt x="2819" y="260"/>
                    <a:pt x="2819" y="283"/>
                    <a:pt x="2803" y="283"/>
                  </a:cubicBezTo>
                  <a:cubicBezTo>
                    <a:pt x="2780" y="283"/>
                    <a:pt x="2757" y="268"/>
                    <a:pt x="2727" y="268"/>
                  </a:cubicBezTo>
                  <a:cubicBezTo>
                    <a:pt x="2719" y="268"/>
                    <a:pt x="2704" y="283"/>
                    <a:pt x="2689" y="275"/>
                  </a:cubicBezTo>
                  <a:cubicBezTo>
                    <a:pt x="2666" y="252"/>
                    <a:pt x="2658" y="222"/>
                    <a:pt x="2643" y="199"/>
                  </a:cubicBezTo>
                  <a:close/>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203" name="Freeform 191">
              <a:extLst>
                <a:ext uri="{FF2B5EF4-FFF2-40B4-BE49-F238E27FC236}">
                  <a16:creationId xmlns:a16="http://schemas.microsoft.com/office/drawing/2014/main" id="{6C90B967-F9A0-4631-B705-DD0D75FB47C9}"/>
                </a:ext>
              </a:extLst>
            </p:cNvPr>
            <p:cNvSpPr>
              <a:spLocks noChangeArrowheads="1"/>
            </p:cNvSpPr>
            <p:nvPr/>
          </p:nvSpPr>
          <p:spPr bwMode="auto">
            <a:xfrm>
              <a:off x="6043220" y="3697289"/>
              <a:ext cx="547651" cy="530225"/>
            </a:xfrm>
            <a:custGeom>
              <a:avLst/>
              <a:gdLst>
                <a:gd name="T0" fmla="*/ 869 w 1520"/>
                <a:gd name="T1" fmla="*/ 1436 h 1475"/>
                <a:gd name="T2" fmla="*/ 869 w 1520"/>
                <a:gd name="T3" fmla="*/ 1436 h 1475"/>
                <a:gd name="T4" fmla="*/ 801 w 1520"/>
                <a:gd name="T5" fmla="*/ 1336 h 1475"/>
                <a:gd name="T6" fmla="*/ 602 w 1520"/>
                <a:gd name="T7" fmla="*/ 1344 h 1475"/>
                <a:gd name="T8" fmla="*/ 526 w 1520"/>
                <a:gd name="T9" fmla="*/ 1359 h 1475"/>
                <a:gd name="T10" fmla="*/ 449 w 1520"/>
                <a:gd name="T11" fmla="*/ 1390 h 1475"/>
                <a:gd name="T12" fmla="*/ 449 w 1520"/>
                <a:gd name="T13" fmla="*/ 1390 h 1475"/>
                <a:gd name="T14" fmla="*/ 312 w 1520"/>
                <a:gd name="T15" fmla="*/ 1352 h 1475"/>
                <a:gd name="T16" fmla="*/ 296 w 1520"/>
                <a:gd name="T17" fmla="*/ 1291 h 1475"/>
                <a:gd name="T18" fmla="*/ 342 w 1520"/>
                <a:gd name="T19" fmla="*/ 1275 h 1475"/>
                <a:gd name="T20" fmla="*/ 350 w 1520"/>
                <a:gd name="T21" fmla="*/ 1245 h 1475"/>
                <a:gd name="T22" fmla="*/ 327 w 1520"/>
                <a:gd name="T23" fmla="*/ 1169 h 1475"/>
                <a:gd name="T24" fmla="*/ 449 w 1520"/>
                <a:gd name="T25" fmla="*/ 1084 h 1475"/>
                <a:gd name="T26" fmla="*/ 457 w 1520"/>
                <a:gd name="T27" fmla="*/ 1046 h 1475"/>
                <a:gd name="T28" fmla="*/ 358 w 1520"/>
                <a:gd name="T29" fmla="*/ 1077 h 1475"/>
                <a:gd name="T30" fmla="*/ 350 w 1520"/>
                <a:gd name="T31" fmla="*/ 1031 h 1475"/>
                <a:gd name="T32" fmla="*/ 358 w 1520"/>
                <a:gd name="T33" fmla="*/ 993 h 1475"/>
                <a:gd name="T34" fmla="*/ 373 w 1520"/>
                <a:gd name="T35" fmla="*/ 939 h 1475"/>
                <a:gd name="T36" fmla="*/ 175 w 1520"/>
                <a:gd name="T37" fmla="*/ 878 h 1475"/>
                <a:gd name="T38" fmla="*/ 122 w 1520"/>
                <a:gd name="T39" fmla="*/ 779 h 1475"/>
                <a:gd name="T40" fmla="*/ 84 w 1520"/>
                <a:gd name="T41" fmla="*/ 748 h 1475"/>
                <a:gd name="T42" fmla="*/ 45 w 1520"/>
                <a:gd name="T43" fmla="*/ 657 h 1475"/>
                <a:gd name="T44" fmla="*/ 7 w 1520"/>
                <a:gd name="T45" fmla="*/ 611 h 1475"/>
                <a:gd name="T46" fmla="*/ 61 w 1520"/>
                <a:gd name="T47" fmla="*/ 504 h 1475"/>
                <a:gd name="T48" fmla="*/ 45 w 1520"/>
                <a:gd name="T49" fmla="*/ 443 h 1475"/>
                <a:gd name="T50" fmla="*/ 7 w 1520"/>
                <a:gd name="T51" fmla="*/ 405 h 1475"/>
                <a:gd name="T52" fmla="*/ 15 w 1520"/>
                <a:gd name="T53" fmla="*/ 313 h 1475"/>
                <a:gd name="T54" fmla="*/ 15 w 1520"/>
                <a:gd name="T55" fmla="*/ 313 h 1475"/>
                <a:gd name="T56" fmla="*/ 61 w 1520"/>
                <a:gd name="T57" fmla="*/ 252 h 1475"/>
                <a:gd name="T58" fmla="*/ 160 w 1520"/>
                <a:gd name="T59" fmla="*/ 214 h 1475"/>
                <a:gd name="T60" fmla="*/ 153 w 1520"/>
                <a:gd name="T61" fmla="*/ 160 h 1475"/>
                <a:gd name="T62" fmla="*/ 198 w 1520"/>
                <a:gd name="T63" fmla="*/ 175 h 1475"/>
                <a:gd name="T64" fmla="*/ 304 w 1520"/>
                <a:gd name="T65" fmla="*/ 214 h 1475"/>
                <a:gd name="T66" fmla="*/ 365 w 1520"/>
                <a:gd name="T67" fmla="*/ 214 h 1475"/>
                <a:gd name="T68" fmla="*/ 404 w 1520"/>
                <a:gd name="T69" fmla="*/ 267 h 1475"/>
                <a:gd name="T70" fmla="*/ 434 w 1520"/>
                <a:gd name="T71" fmla="*/ 252 h 1475"/>
                <a:gd name="T72" fmla="*/ 449 w 1520"/>
                <a:gd name="T73" fmla="*/ 145 h 1475"/>
                <a:gd name="T74" fmla="*/ 480 w 1520"/>
                <a:gd name="T75" fmla="*/ 76 h 1475"/>
                <a:gd name="T76" fmla="*/ 526 w 1520"/>
                <a:gd name="T77" fmla="*/ 53 h 1475"/>
                <a:gd name="T78" fmla="*/ 717 w 1520"/>
                <a:gd name="T79" fmla="*/ 23 h 1475"/>
                <a:gd name="T80" fmla="*/ 778 w 1520"/>
                <a:gd name="T81" fmla="*/ 0 h 1475"/>
                <a:gd name="T82" fmla="*/ 862 w 1520"/>
                <a:gd name="T83" fmla="*/ 23 h 1475"/>
                <a:gd name="T84" fmla="*/ 915 w 1520"/>
                <a:gd name="T85" fmla="*/ 69 h 1475"/>
                <a:gd name="T86" fmla="*/ 984 w 1520"/>
                <a:gd name="T87" fmla="*/ 69 h 1475"/>
                <a:gd name="T88" fmla="*/ 1038 w 1520"/>
                <a:gd name="T89" fmla="*/ 160 h 1475"/>
                <a:gd name="T90" fmla="*/ 1083 w 1520"/>
                <a:gd name="T91" fmla="*/ 198 h 1475"/>
                <a:gd name="T92" fmla="*/ 1099 w 1520"/>
                <a:gd name="T93" fmla="*/ 260 h 1475"/>
                <a:gd name="T94" fmla="*/ 1129 w 1520"/>
                <a:gd name="T95" fmla="*/ 267 h 1475"/>
                <a:gd name="T96" fmla="*/ 1106 w 1520"/>
                <a:gd name="T97" fmla="*/ 359 h 1475"/>
                <a:gd name="T98" fmla="*/ 1144 w 1520"/>
                <a:gd name="T99" fmla="*/ 481 h 1475"/>
                <a:gd name="T100" fmla="*/ 1190 w 1520"/>
                <a:gd name="T101" fmla="*/ 557 h 1475"/>
                <a:gd name="T102" fmla="*/ 1366 w 1520"/>
                <a:gd name="T103" fmla="*/ 580 h 1475"/>
                <a:gd name="T104" fmla="*/ 1511 w 1520"/>
                <a:gd name="T105" fmla="*/ 672 h 1475"/>
                <a:gd name="T106" fmla="*/ 1511 w 1520"/>
                <a:gd name="T107" fmla="*/ 672 h 1475"/>
                <a:gd name="T108" fmla="*/ 1488 w 1520"/>
                <a:gd name="T109" fmla="*/ 802 h 1475"/>
                <a:gd name="T110" fmla="*/ 1412 w 1520"/>
                <a:gd name="T111" fmla="*/ 939 h 1475"/>
                <a:gd name="T112" fmla="*/ 1182 w 1520"/>
                <a:gd name="T113" fmla="*/ 1237 h 1475"/>
                <a:gd name="T114" fmla="*/ 1022 w 1520"/>
                <a:gd name="T115" fmla="*/ 1413 h 1475"/>
                <a:gd name="T116" fmla="*/ 869 w 1520"/>
                <a:gd name="T117" fmla="*/ 1436 h 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0" h="1475">
                  <a:moveTo>
                    <a:pt x="869" y="1436"/>
                  </a:moveTo>
                  <a:lnTo>
                    <a:pt x="869" y="1436"/>
                  </a:lnTo>
                  <a:cubicBezTo>
                    <a:pt x="854" y="1413"/>
                    <a:pt x="831" y="1344"/>
                    <a:pt x="801" y="1336"/>
                  </a:cubicBezTo>
                  <a:cubicBezTo>
                    <a:pt x="740" y="1321"/>
                    <a:pt x="671" y="1336"/>
                    <a:pt x="602" y="1344"/>
                  </a:cubicBezTo>
                  <a:cubicBezTo>
                    <a:pt x="571" y="1344"/>
                    <a:pt x="549" y="1352"/>
                    <a:pt x="526" y="1359"/>
                  </a:cubicBezTo>
                  <a:cubicBezTo>
                    <a:pt x="503" y="1367"/>
                    <a:pt x="480" y="1375"/>
                    <a:pt x="449" y="1390"/>
                  </a:cubicBezTo>
                  <a:lnTo>
                    <a:pt x="449" y="1390"/>
                  </a:lnTo>
                  <a:cubicBezTo>
                    <a:pt x="404" y="1375"/>
                    <a:pt x="350" y="1382"/>
                    <a:pt x="312" y="1352"/>
                  </a:cubicBezTo>
                  <a:cubicBezTo>
                    <a:pt x="290" y="1344"/>
                    <a:pt x="282" y="1314"/>
                    <a:pt x="296" y="1291"/>
                  </a:cubicBezTo>
                  <a:cubicBezTo>
                    <a:pt x="296" y="1275"/>
                    <a:pt x="327" y="1291"/>
                    <a:pt x="342" y="1275"/>
                  </a:cubicBezTo>
                  <a:cubicBezTo>
                    <a:pt x="350" y="1275"/>
                    <a:pt x="350" y="1260"/>
                    <a:pt x="350" y="1245"/>
                  </a:cubicBezTo>
                  <a:cubicBezTo>
                    <a:pt x="342" y="1222"/>
                    <a:pt x="312" y="1192"/>
                    <a:pt x="327" y="1169"/>
                  </a:cubicBezTo>
                  <a:cubicBezTo>
                    <a:pt x="350" y="1123"/>
                    <a:pt x="411" y="1115"/>
                    <a:pt x="449" y="1084"/>
                  </a:cubicBezTo>
                  <a:cubicBezTo>
                    <a:pt x="457" y="1077"/>
                    <a:pt x="472" y="1054"/>
                    <a:pt x="457" y="1046"/>
                  </a:cubicBezTo>
                  <a:cubicBezTo>
                    <a:pt x="426" y="1046"/>
                    <a:pt x="388" y="1084"/>
                    <a:pt x="358" y="1077"/>
                  </a:cubicBezTo>
                  <a:cubicBezTo>
                    <a:pt x="342" y="1077"/>
                    <a:pt x="350" y="1046"/>
                    <a:pt x="350" y="1031"/>
                  </a:cubicBezTo>
                  <a:cubicBezTo>
                    <a:pt x="350" y="1016"/>
                    <a:pt x="350" y="1000"/>
                    <a:pt x="358" y="993"/>
                  </a:cubicBezTo>
                  <a:cubicBezTo>
                    <a:pt x="358" y="970"/>
                    <a:pt x="388" y="947"/>
                    <a:pt x="373" y="939"/>
                  </a:cubicBezTo>
                  <a:cubicBezTo>
                    <a:pt x="319" y="901"/>
                    <a:pt x="244" y="901"/>
                    <a:pt x="175" y="878"/>
                  </a:cubicBezTo>
                  <a:cubicBezTo>
                    <a:pt x="114" y="855"/>
                    <a:pt x="122" y="779"/>
                    <a:pt x="122" y="779"/>
                  </a:cubicBezTo>
                  <a:cubicBezTo>
                    <a:pt x="107" y="771"/>
                    <a:pt x="91" y="764"/>
                    <a:pt x="84" y="748"/>
                  </a:cubicBezTo>
                  <a:cubicBezTo>
                    <a:pt x="61" y="725"/>
                    <a:pt x="61" y="687"/>
                    <a:pt x="45" y="657"/>
                  </a:cubicBezTo>
                  <a:cubicBezTo>
                    <a:pt x="38" y="642"/>
                    <a:pt x="7" y="634"/>
                    <a:pt x="7" y="611"/>
                  </a:cubicBezTo>
                  <a:cubicBezTo>
                    <a:pt x="15" y="573"/>
                    <a:pt x="45" y="542"/>
                    <a:pt x="61" y="504"/>
                  </a:cubicBezTo>
                  <a:cubicBezTo>
                    <a:pt x="61" y="481"/>
                    <a:pt x="61" y="458"/>
                    <a:pt x="45" y="443"/>
                  </a:cubicBezTo>
                  <a:cubicBezTo>
                    <a:pt x="38" y="428"/>
                    <a:pt x="7" y="428"/>
                    <a:pt x="7" y="405"/>
                  </a:cubicBezTo>
                  <a:cubicBezTo>
                    <a:pt x="0" y="374"/>
                    <a:pt x="15" y="344"/>
                    <a:pt x="15" y="313"/>
                  </a:cubicBezTo>
                  <a:lnTo>
                    <a:pt x="15" y="313"/>
                  </a:lnTo>
                  <a:cubicBezTo>
                    <a:pt x="30" y="290"/>
                    <a:pt x="45" y="267"/>
                    <a:pt x="61" y="252"/>
                  </a:cubicBezTo>
                  <a:cubicBezTo>
                    <a:pt x="91" y="237"/>
                    <a:pt x="137" y="244"/>
                    <a:pt x="160" y="214"/>
                  </a:cubicBezTo>
                  <a:cubicBezTo>
                    <a:pt x="168" y="198"/>
                    <a:pt x="137" y="168"/>
                    <a:pt x="153" y="160"/>
                  </a:cubicBezTo>
                  <a:cubicBezTo>
                    <a:pt x="160" y="145"/>
                    <a:pt x="183" y="175"/>
                    <a:pt x="198" y="175"/>
                  </a:cubicBezTo>
                  <a:cubicBezTo>
                    <a:pt x="236" y="191"/>
                    <a:pt x="267" y="206"/>
                    <a:pt x="304" y="214"/>
                  </a:cubicBezTo>
                  <a:cubicBezTo>
                    <a:pt x="319" y="214"/>
                    <a:pt x="342" y="206"/>
                    <a:pt x="365" y="214"/>
                  </a:cubicBezTo>
                  <a:cubicBezTo>
                    <a:pt x="381" y="229"/>
                    <a:pt x="381" y="260"/>
                    <a:pt x="404" y="267"/>
                  </a:cubicBezTo>
                  <a:cubicBezTo>
                    <a:pt x="411" y="275"/>
                    <a:pt x="426" y="260"/>
                    <a:pt x="434" y="252"/>
                  </a:cubicBezTo>
                  <a:cubicBezTo>
                    <a:pt x="449" y="214"/>
                    <a:pt x="442" y="175"/>
                    <a:pt x="449" y="145"/>
                  </a:cubicBezTo>
                  <a:cubicBezTo>
                    <a:pt x="457" y="122"/>
                    <a:pt x="465" y="99"/>
                    <a:pt x="480" y="76"/>
                  </a:cubicBezTo>
                  <a:cubicBezTo>
                    <a:pt x="495" y="61"/>
                    <a:pt x="510" y="53"/>
                    <a:pt x="526" y="53"/>
                  </a:cubicBezTo>
                  <a:cubicBezTo>
                    <a:pt x="587" y="38"/>
                    <a:pt x="656" y="31"/>
                    <a:pt x="717" y="23"/>
                  </a:cubicBezTo>
                  <a:cubicBezTo>
                    <a:pt x="740" y="15"/>
                    <a:pt x="755" y="0"/>
                    <a:pt x="778" y="0"/>
                  </a:cubicBezTo>
                  <a:cubicBezTo>
                    <a:pt x="808" y="0"/>
                    <a:pt x="839" y="8"/>
                    <a:pt x="862" y="23"/>
                  </a:cubicBezTo>
                  <a:cubicBezTo>
                    <a:pt x="885" y="31"/>
                    <a:pt x="892" y="61"/>
                    <a:pt x="915" y="69"/>
                  </a:cubicBezTo>
                  <a:cubicBezTo>
                    <a:pt x="930" y="76"/>
                    <a:pt x="961" y="53"/>
                    <a:pt x="984" y="69"/>
                  </a:cubicBezTo>
                  <a:cubicBezTo>
                    <a:pt x="1015" y="92"/>
                    <a:pt x="1015" y="137"/>
                    <a:pt x="1038" y="160"/>
                  </a:cubicBezTo>
                  <a:cubicBezTo>
                    <a:pt x="1045" y="175"/>
                    <a:pt x="1076" y="183"/>
                    <a:pt x="1083" y="198"/>
                  </a:cubicBezTo>
                  <a:cubicBezTo>
                    <a:pt x="1091" y="214"/>
                    <a:pt x="1083" y="244"/>
                    <a:pt x="1099" y="260"/>
                  </a:cubicBezTo>
                  <a:cubicBezTo>
                    <a:pt x="1099" y="275"/>
                    <a:pt x="1129" y="260"/>
                    <a:pt x="1129" y="267"/>
                  </a:cubicBezTo>
                  <a:cubicBezTo>
                    <a:pt x="1129" y="298"/>
                    <a:pt x="1106" y="328"/>
                    <a:pt x="1106" y="359"/>
                  </a:cubicBezTo>
                  <a:cubicBezTo>
                    <a:pt x="1106" y="405"/>
                    <a:pt x="1121" y="443"/>
                    <a:pt x="1144" y="481"/>
                  </a:cubicBezTo>
                  <a:cubicBezTo>
                    <a:pt x="1152" y="512"/>
                    <a:pt x="1167" y="542"/>
                    <a:pt x="1190" y="557"/>
                  </a:cubicBezTo>
                  <a:cubicBezTo>
                    <a:pt x="1244" y="580"/>
                    <a:pt x="1313" y="565"/>
                    <a:pt x="1366" y="580"/>
                  </a:cubicBezTo>
                  <a:cubicBezTo>
                    <a:pt x="1419" y="603"/>
                    <a:pt x="1465" y="642"/>
                    <a:pt x="1511" y="672"/>
                  </a:cubicBezTo>
                  <a:lnTo>
                    <a:pt x="1511" y="672"/>
                  </a:lnTo>
                  <a:cubicBezTo>
                    <a:pt x="1511" y="725"/>
                    <a:pt x="1519" y="771"/>
                    <a:pt x="1488" y="802"/>
                  </a:cubicBezTo>
                  <a:cubicBezTo>
                    <a:pt x="1457" y="825"/>
                    <a:pt x="1358" y="901"/>
                    <a:pt x="1412" y="939"/>
                  </a:cubicBezTo>
                  <a:cubicBezTo>
                    <a:pt x="1496" y="1008"/>
                    <a:pt x="1244" y="1176"/>
                    <a:pt x="1182" y="1237"/>
                  </a:cubicBezTo>
                  <a:cubicBezTo>
                    <a:pt x="1022" y="1413"/>
                    <a:pt x="1022" y="1413"/>
                    <a:pt x="1022" y="1413"/>
                  </a:cubicBezTo>
                  <a:cubicBezTo>
                    <a:pt x="961" y="1474"/>
                    <a:pt x="923" y="1444"/>
                    <a:pt x="869" y="1436"/>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204" name="Freeform 192">
              <a:extLst>
                <a:ext uri="{FF2B5EF4-FFF2-40B4-BE49-F238E27FC236}">
                  <a16:creationId xmlns:a16="http://schemas.microsoft.com/office/drawing/2014/main" id="{2FC37F89-9E63-4970-AD0F-AEEABC7139F6}"/>
                </a:ext>
              </a:extLst>
            </p:cNvPr>
            <p:cNvSpPr>
              <a:spLocks noChangeArrowheads="1"/>
            </p:cNvSpPr>
            <p:nvPr/>
          </p:nvSpPr>
          <p:spPr bwMode="auto">
            <a:xfrm>
              <a:off x="6205134" y="4173538"/>
              <a:ext cx="150802" cy="55562"/>
            </a:xfrm>
            <a:custGeom>
              <a:avLst/>
              <a:gdLst>
                <a:gd name="T0" fmla="*/ 54 w 421"/>
                <a:gd name="T1" fmla="*/ 153 h 154"/>
                <a:gd name="T2" fmla="*/ 54 w 421"/>
                <a:gd name="T3" fmla="*/ 153 h 154"/>
                <a:gd name="T4" fmla="*/ 145 w 421"/>
                <a:gd name="T5" fmla="*/ 146 h 154"/>
                <a:gd name="T6" fmla="*/ 298 w 421"/>
                <a:gd name="T7" fmla="*/ 100 h 154"/>
                <a:gd name="T8" fmla="*/ 375 w 421"/>
                <a:gd name="T9" fmla="*/ 115 h 154"/>
                <a:gd name="T10" fmla="*/ 420 w 421"/>
                <a:gd name="T11" fmla="*/ 115 h 154"/>
                <a:gd name="T12" fmla="*/ 420 w 421"/>
                <a:gd name="T13" fmla="*/ 115 h 154"/>
                <a:gd name="T14" fmla="*/ 352 w 421"/>
                <a:gd name="T15" fmla="*/ 15 h 154"/>
                <a:gd name="T16" fmla="*/ 153 w 421"/>
                <a:gd name="T17" fmla="*/ 23 h 154"/>
                <a:gd name="T18" fmla="*/ 77 w 421"/>
                <a:gd name="T19" fmla="*/ 38 h 154"/>
                <a:gd name="T20" fmla="*/ 0 w 421"/>
                <a:gd name="T21" fmla="*/ 69 h 154"/>
                <a:gd name="T22" fmla="*/ 0 w 421"/>
                <a:gd name="T23" fmla="*/ 69 h 154"/>
                <a:gd name="T24" fmla="*/ 54 w 421"/>
                <a:gd name="T25" fmla="*/ 15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154">
                  <a:moveTo>
                    <a:pt x="54" y="153"/>
                  </a:moveTo>
                  <a:lnTo>
                    <a:pt x="54" y="153"/>
                  </a:lnTo>
                  <a:cubicBezTo>
                    <a:pt x="77" y="138"/>
                    <a:pt x="107" y="138"/>
                    <a:pt x="145" y="146"/>
                  </a:cubicBezTo>
                  <a:cubicBezTo>
                    <a:pt x="207" y="146"/>
                    <a:pt x="245" y="115"/>
                    <a:pt x="298" y="100"/>
                  </a:cubicBezTo>
                  <a:cubicBezTo>
                    <a:pt x="321" y="92"/>
                    <a:pt x="359" y="123"/>
                    <a:pt x="375" y="115"/>
                  </a:cubicBezTo>
                  <a:cubicBezTo>
                    <a:pt x="390" y="107"/>
                    <a:pt x="405" y="107"/>
                    <a:pt x="420" y="115"/>
                  </a:cubicBezTo>
                  <a:lnTo>
                    <a:pt x="420" y="115"/>
                  </a:lnTo>
                  <a:cubicBezTo>
                    <a:pt x="405" y="92"/>
                    <a:pt x="382" y="23"/>
                    <a:pt x="352" y="15"/>
                  </a:cubicBezTo>
                  <a:cubicBezTo>
                    <a:pt x="291" y="0"/>
                    <a:pt x="222" y="15"/>
                    <a:pt x="153" y="23"/>
                  </a:cubicBezTo>
                  <a:cubicBezTo>
                    <a:pt x="122" y="23"/>
                    <a:pt x="100" y="31"/>
                    <a:pt x="77" y="38"/>
                  </a:cubicBezTo>
                  <a:cubicBezTo>
                    <a:pt x="54" y="46"/>
                    <a:pt x="31" y="54"/>
                    <a:pt x="0" y="69"/>
                  </a:cubicBezTo>
                  <a:lnTo>
                    <a:pt x="0" y="69"/>
                  </a:lnTo>
                  <a:cubicBezTo>
                    <a:pt x="54" y="153"/>
                    <a:pt x="54" y="153"/>
                    <a:pt x="54" y="153"/>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205" name="Freeform 193">
              <a:extLst>
                <a:ext uri="{FF2B5EF4-FFF2-40B4-BE49-F238E27FC236}">
                  <a16:creationId xmlns:a16="http://schemas.microsoft.com/office/drawing/2014/main" id="{2C24C538-E19E-40F8-B927-6566A4BBCEB5}"/>
                </a:ext>
              </a:extLst>
            </p:cNvPr>
            <p:cNvSpPr>
              <a:spLocks noChangeArrowheads="1"/>
            </p:cNvSpPr>
            <p:nvPr/>
          </p:nvSpPr>
          <p:spPr bwMode="auto">
            <a:xfrm>
              <a:off x="5813047" y="2909888"/>
              <a:ext cx="1160387" cy="1028700"/>
            </a:xfrm>
            <a:custGeom>
              <a:avLst/>
              <a:gdLst>
                <a:gd name="T0" fmla="*/ 2695 w 3223"/>
                <a:gd name="T1" fmla="*/ 1391 h 2858"/>
                <a:gd name="T2" fmla="*/ 2481 w 3223"/>
                <a:gd name="T3" fmla="*/ 1368 h 2858"/>
                <a:gd name="T4" fmla="*/ 2481 w 3223"/>
                <a:gd name="T5" fmla="*/ 1658 h 2858"/>
                <a:gd name="T6" fmla="*/ 2466 w 3223"/>
                <a:gd name="T7" fmla="*/ 1765 h 2858"/>
                <a:gd name="T8" fmla="*/ 2558 w 3223"/>
                <a:gd name="T9" fmla="*/ 1772 h 2858"/>
                <a:gd name="T10" fmla="*/ 2733 w 3223"/>
                <a:gd name="T11" fmla="*/ 1772 h 2858"/>
                <a:gd name="T12" fmla="*/ 2520 w 3223"/>
                <a:gd name="T13" fmla="*/ 2185 h 2858"/>
                <a:gd name="T14" fmla="*/ 2153 w 3223"/>
                <a:gd name="T15" fmla="*/ 2857 h 2858"/>
                <a:gd name="T16" fmla="*/ 1832 w 3223"/>
                <a:gd name="T17" fmla="*/ 2742 h 2858"/>
                <a:gd name="T18" fmla="*/ 1771 w 3223"/>
                <a:gd name="T19" fmla="*/ 2452 h 2858"/>
                <a:gd name="T20" fmla="*/ 1680 w 3223"/>
                <a:gd name="T21" fmla="*/ 2345 h 2858"/>
                <a:gd name="T22" fmla="*/ 1504 w 3223"/>
                <a:gd name="T23" fmla="*/ 2208 h 2858"/>
                <a:gd name="T24" fmla="*/ 1168 w 3223"/>
                <a:gd name="T25" fmla="*/ 2238 h 2858"/>
                <a:gd name="T26" fmla="*/ 1076 w 3223"/>
                <a:gd name="T27" fmla="*/ 2437 h 2858"/>
                <a:gd name="T28" fmla="*/ 946 w 3223"/>
                <a:gd name="T29" fmla="*/ 2399 h 2858"/>
                <a:gd name="T30" fmla="*/ 802 w 3223"/>
                <a:gd name="T31" fmla="*/ 2399 h 2858"/>
                <a:gd name="T32" fmla="*/ 657 w 3223"/>
                <a:gd name="T33" fmla="*/ 2498 h 2858"/>
                <a:gd name="T34" fmla="*/ 420 w 3223"/>
                <a:gd name="T35" fmla="*/ 2452 h 2858"/>
                <a:gd name="T36" fmla="*/ 374 w 3223"/>
                <a:gd name="T37" fmla="*/ 2422 h 2858"/>
                <a:gd name="T38" fmla="*/ 214 w 3223"/>
                <a:gd name="T39" fmla="*/ 2330 h 2858"/>
                <a:gd name="T40" fmla="*/ 107 w 3223"/>
                <a:gd name="T41" fmla="*/ 2322 h 2858"/>
                <a:gd name="T42" fmla="*/ 0 w 3223"/>
                <a:gd name="T43" fmla="*/ 2330 h 2858"/>
                <a:gd name="T44" fmla="*/ 84 w 3223"/>
                <a:gd name="T45" fmla="*/ 2040 h 2858"/>
                <a:gd name="T46" fmla="*/ 153 w 3223"/>
                <a:gd name="T47" fmla="*/ 1902 h 2858"/>
                <a:gd name="T48" fmla="*/ 283 w 3223"/>
                <a:gd name="T49" fmla="*/ 1849 h 2858"/>
                <a:gd name="T50" fmla="*/ 474 w 3223"/>
                <a:gd name="T51" fmla="*/ 1841 h 2858"/>
                <a:gd name="T52" fmla="*/ 764 w 3223"/>
                <a:gd name="T53" fmla="*/ 1788 h 2858"/>
                <a:gd name="T54" fmla="*/ 795 w 3223"/>
                <a:gd name="T55" fmla="*/ 1558 h 2858"/>
                <a:gd name="T56" fmla="*/ 1191 w 3223"/>
                <a:gd name="T57" fmla="*/ 1268 h 2858"/>
                <a:gd name="T58" fmla="*/ 1374 w 3223"/>
                <a:gd name="T59" fmla="*/ 1138 h 2858"/>
                <a:gd name="T60" fmla="*/ 1298 w 3223"/>
                <a:gd name="T61" fmla="*/ 886 h 2858"/>
                <a:gd name="T62" fmla="*/ 1366 w 3223"/>
                <a:gd name="T63" fmla="*/ 642 h 2858"/>
                <a:gd name="T64" fmla="*/ 1588 w 3223"/>
                <a:gd name="T65" fmla="*/ 512 h 2858"/>
                <a:gd name="T66" fmla="*/ 1763 w 3223"/>
                <a:gd name="T67" fmla="*/ 604 h 2858"/>
                <a:gd name="T68" fmla="*/ 1824 w 3223"/>
                <a:gd name="T69" fmla="*/ 497 h 2858"/>
                <a:gd name="T70" fmla="*/ 1710 w 3223"/>
                <a:gd name="T71" fmla="*/ 374 h 2858"/>
                <a:gd name="T72" fmla="*/ 1641 w 3223"/>
                <a:gd name="T73" fmla="*/ 69 h 2858"/>
                <a:gd name="T74" fmla="*/ 2367 w 3223"/>
                <a:gd name="T75" fmla="*/ 38 h 2858"/>
                <a:gd name="T76" fmla="*/ 2642 w 3223"/>
                <a:gd name="T77" fmla="*/ 38 h 2858"/>
                <a:gd name="T78" fmla="*/ 2970 w 3223"/>
                <a:gd name="T79" fmla="*/ 107 h 2858"/>
                <a:gd name="T80" fmla="*/ 3116 w 3223"/>
                <a:gd name="T81" fmla="*/ 283 h 2858"/>
                <a:gd name="T82" fmla="*/ 3131 w 3223"/>
                <a:gd name="T83" fmla="*/ 848 h 2858"/>
                <a:gd name="T84" fmla="*/ 2924 w 3223"/>
                <a:gd name="T85" fmla="*/ 1100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23" h="2858">
                  <a:moveTo>
                    <a:pt x="2756" y="1398"/>
                  </a:moveTo>
                  <a:lnTo>
                    <a:pt x="2756" y="1398"/>
                  </a:lnTo>
                  <a:cubicBezTo>
                    <a:pt x="2733" y="1391"/>
                    <a:pt x="2718" y="1383"/>
                    <a:pt x="2695" y="1391"/>
                  </a:cubicBezTo>
                  <a:cubicBezTo>
                    <a:pt x="2672" y="1391"/>
                    <a:pt x="2657" y="1436"/>
                    <a:pt x="2627" y="1436"/>
                  </a:cubicBezTo>
                  <a:cubicBezTo>
                    <a:pt x="2596" y="1429"/>
                    <a:pt x="2588" y="1391"/>
                    <a:pt x="2566" y="1375"/>
                  </a:cubicBezTo>
                  <a:cubicBezTo>
                    <a:pt x="2535" y="1368"/>
                    <a:pt x="2504" y="1352"/>
                    <a:pt x="2481" y="1368"/>
                  </a:cubicBezTo>
                  <a:cubicBezTo>
                    <a:pt x="2459" y="1383"/>
                    <a:pt x="2436" y="1421"/>
                    <a:pt x="2443" y="1459"/>
                  </a:cubicBezTo>
                  <a:cubicBezTo>
                    <a:pt x="2451" y="1505"/>
                    <a:pt x="2504" y="1536"/>
                    <a:pt x="2512" y="1581"/>
                  </a:cubicBezTo>
                  <a:cubicBezTo>
                    <a:pt x="2512" y="1612"/>
                    <a:pt x="2504" y="1643"/>
                    <a:pt x="2481" y="1658"/>
                  </a:cubicBezTo>
                  <a:cubicBezTo>
                    <a:pt x="2443" y="1673"/>
                    <a:pt x="2397" y="1627"/>
                    <a:pt x="2367" y="1650"/>
                  </a:cubicBezTo>
                  <a:cubicBezTo>
                    <a:pt x="2336" y="1681"/>
                    <a:pt x="2329" y="1742"/>
                    <a:pt x="2352" y="1772"/>
                  </a:cubicBezTo>
                  <a:cubicBezTo>
                    <a:pt x="2374" y="1803"/>
                    <a:pt x="2428" y="1742"/>
                    <a:pt x="2466" y="1765"/>
                  </a:cubicBezTo>
                  <a:cubicBezTo>
                    <a:pt x="2481" y="1772"/>
                    <a:pt x="2436" y="1803"/>
                    <a:pt x="2451" y="1818"/>
                  </a:cubicBezTo>
                  <a:cubicBezTo>
                    <a:pt x="2459" y="1833"/>
                    <a:pt x="2481" y="1826"/>
                    <a:pt x="2497" y="1818"/>
                  </a:cubicBezTo>
                  <a:cubicBezTo>
                    <a:pt x="2520" y="1810"/>
                    <a:pt x="2535" y="1788"/>
                    <a:pt x="2558" y="1772"/>
                  </a:cubicBezTo>
                  <a:cubicBezTo>
                    <a:pt x="2604" y="1749"/>
                    <a:pt x="2642" y="1704"/>
                    <a:pt x="2695" y="1711"/>
                  </a:cubicBezTo>
                  <a:cubicBezTo>
                    <a:pt x="2726" y="1711"/>
                    <a:pt x="2718" y="1749"/>
                    <a:pt x="2733" y="1772"/>
                  </a:cubicBezTo>
                  <a:lnTo>
                    <a:pt x="2733" y="1772"/>
                  </a:lnTo>
                  <a:cubicBezTo>
                    <a:pt x="2703" y="1864"/>
                    <a:pt x="2657" y="1963"/>
                    <a:pt x="2596" y="2040"/>
                  </a:cubicBezTo>
                  <a:cubicBezTo>
                    <a:pt x="2604" y="2070"/>
                    <a:pt x="2550" y="2170"/>
                    <a:pt x="2520" y="2177"/>
                  </a:cubicBezTo>
                  <a:cubicBezTo>
                    <a:pt x="2520" y="2177"/>
                    <a:pt x="2520" y="2177"/>
                    <a:pt x="2520" y="2185"/>
                  </a:cubicBezTo>
                  <a:cubicBezTo>
                    <a:pt x="2627" y="2208"/>
                    <a:pt x="2405" y="2552"/>
                    <a:pt x="2382" y="2597"/>
                  </a:cubicBezTo>
                  <a:cubicBezTo>
                    <a:pt x="2329" y="2666"/>
                    <a:pt x="2245" y="2689"/>
                    <a:pt x="2191" y="2750"/>
                  </a:cubicBezTo>
                  <a:cubicBezTo>
                    <a:pt x="2161" y="2781"/>
                    <a:pt x="2153" y="2819"/>
                    <a:pt x="2153" y="2857"/>
                  </a:cubicBezTo>
                  <a:lnTo>
                    <a:pt x="2153" y="2857"/>
                  </a:lnTo>
                  <a:cubicBezTo>
                    <a:pt x="2107" y="2827"/>
                    <a:pt x="2061" y="2788"/>
                    <a:pt x="2008" y="2765"/>
                  </a:cubicBezTo>
                  <a:cubicBezTo>
                    <a:pt x="1955" y="2750"/>
                    <a:pt x="1886" y="2765"/>
                    <a:pt x="1832" y="2742"/>
                  </a:cubicBezTo>
                  <a:cubicBezTo>
                    <a:pt x="1809" y="2727"/>
                    <a:pt x="1794" y="2697"/>
                    <a:pt x="1786" y="2666"/>
                  </a:cubicBezTo>
                  <a:cubicBezTo>
                    <a:pt x="1763" y="2628"/>
                    <a:pt x="1748" y="2590"/>
                    <a:pt x="1748" y="2544"/>
                  </a:cubicBezTo>
                  <a:cubicBezTo>
                    <a:pt x="1748" y="2513"/>
                    <a:pt x="1771" y="2483"/>
                    <a:pt x="1771" y="2452"/>
                  </a:cubicBezTo>
                  <a:cubicBezTo>
                    <a:pt x="1771" y="2445"/>
                    <a:pt x="1741" y="2460"/>
                    <a:pt x="1741" y="2445"/>
                  </a:cubicBezTo>
                  <a:cubicBezTo>
                    <a:pt x="1725" y="2429"/>
                    <a:pt x="1733" y="2399"/>
                    <a:pt x="1725" y="2383"/>
                  </a:cubicBezTo>
                  <a:cubicBezTo>
                    <a:pt x="1718" y="2368"/>
                    <a:pt x="1687" y="2360"/>
                    <a:pt x="1680" y="2345"/>
                  </a:cubicBezTo>
                  <a:cubicBezTo>
                    <a:pt x="1657" y="2322"/>
                    <a:pt x="1657" y="2277"/>
                    <a:pt x="1626" y="2254"/>
                  </a:cubicBezTo>
                  <a:cubicBezTo>
                    <a:pt x="1603" y="2238"/>
                    <a:pt x="1572" y="2261"/>
                    <a:pt x="1557" y="2254"/>
                  </a:cubicBezTo>
                  <a:cubicBezTo>
                    <a:pt x="1534" y="2246"/>
                    <a:pt x="1527" y="2216"/>
                    <a:pt x="1504" y="2208"/>
                  </a:cubicBezTo>
                  <a:cubicBezTo>
                    <a:pt x="1481" y="2193"/>
                    <a:pt x="1450" y="2185"/>
                    <a:pt x="1420" y="2185"/>
                  </a:cubicBezTo>
                  <a:cubicBezTo>
                    <a:pt x="1397" y="2185"/>
                    <a:pt x="1382" y="2200"/>
                    <a:pt x="1359" y="2208"/>
                  </a:cubicBezTo>
                  <a:cubicBezTo>
                    <a:pt x="1298" y="2216"/>
                    <a:pt x="1229" y="2223"/>
                    <a:pt x="1168" y="2238"/>
                  </a:cubicBezTo>
                  <a:cubicBezTo>
                    <a:pt x="1152" y="2238"/>
                    <a:pt x="1137" y="2246"/>
                    <a:pt x="1122" y="2261"/>
                  </a:cubicBezTo>
                  <a:cubicBezTo>
                    <a:pt x="1107" y="2284"/>
                    <a:pt x="1099" y="2307"/>
                    <a:pt x="1091" y="2330"/>
                  </a:cubicBezTo>
                  <a:cubicBezTo>
                    <a:pt x="1084" y="2360"/>
                    <a:pt x="1091" y="2399"/>
                    <a:pt x="1076" y="2437"/>
                  </a:cubicBezTo>
                  <a:cubicBezTo>
                    <a:pt x="1068" y="2445"/>
                    <a:pt x="1053" y="2460"/>
                    <a:pt x="1046" y="2452"/>
                  </a:cubicBezTo>
                  <a:cubicBezTo>
                    <a:pt x="1023" y="2445"/>
                    <a:pt x="1023" y="2414"/>
                    <a:pt x="1007" y="2399"/>
                  </a:cubicBezTo>
                  <a:cubicBezTo>
                    <a:pt x="984" y="2391"/>
                    <a:pt x="961" y="2399"/>
                    <a:pt x="946" y="2399"/>
                  </a:cubicBezTo>
                  <a:cubicBezTo>
                    <a:pt x="909" y="2391"/>
                    <a:pt x="878" y="2376"/>
                    <a:pt x="840" y="2360"/>
                  </a:cubicBezTo>
                  <a:cubicBezTo>
                    <a:pt x="825" y="2360"/>
                    <a:pt x="802" y="2330"/>
                    <a:pt x="795" y="2345"/>
                  </a:cubicBezTo>
                  <a:cubicBezTo>
                    <a:pt x="779" y="2353"/>
                    <a:pt x="810" y="2383"/>
                    <a:pt x="802" y="2399"/>
                  </a:cubicBezTo>
                  <a:cubicBezTo>
                    <a:pt x="779" y="2429"/>
                    <a:pt x="733" y="2422"/>
                    <a:pt x="703" y="2437"/>
                  </a:cubicBezTo>
                  <a:cubicBezTo>
                    <a:pt x="687" y="2452"/>
                    <a:pt x="672" y="2475"/>
                    <a:pt x="657" y="2498"/>
                  </a:cubicBezTo>
                  <a:lnTo>
                    <a:pt x="657" y="2498"/>
                  </a:lnTo>
                  <a:cubicBezTo>
                    <a:pt x="626" y="2483"/>
                    <a:pt x="596" y="2460"/>
                    <a:pt x="565" y="2460"/>
                  </a:cubicBezTo>
                  <a:cubicBezTo>
                    <a:pt x="542" y="2460"/>
                    <a:pt x="535" y="2490"/>
                    <a:pt x="520" y="2490"/>
                  </a:cubicBezTo>
                  <a:cubicBezTo>
                    <a:pt x="481" y="2490"/>
                    <a:pt x="451" y="2452"/>
                    <a:pt x="420" y="2452"/>
                  </a:cubicBezTo>
                  <a:cubicBezTo>
                    <a:pt x="405" y="2445"/>
                    <a:pt x="390" y="2460"/>
                    <a:pt x="374" y="2460"/>
                  </a:cubicBezTo>
                  <a:cubicBezTo>
                    <a:pt x="367" y="2460"/>
                    <a:pt x="374" y="2452"/>
                    <a:pt x="374" y="2445"/>
                  </a:cubicBezTo>
                  <a:cubicBezTo>
                    <a:pt x="374" y="2437"/>
                    <a:pt x="382" y="2429"/>
                    <a:pt x="374" y="2422"/>
                  </a:cubicBezTo>
                  <a:cubicBezTo>
                    <a:pt x="374" y="2391"/>
                    <a:pt x="374" y="2353"/>
                    <a:pt x="344" y="2338"/>
                  </a:cubicBezTo>
                  <a:cubicBezTo>
                    <a:pt x="321" y="2322"/>
                    <a:pt x="290" y="2345"/>
                    <a:pt x="260" y="2345"/>
                  </a:cubicBezTo>
                  <a:cubicBezTo>
                    <a:pt x="245" y="2345"/>
                    <a:pt x="229" y="2322"/>
                    <a:pt x="214" y="2330"/>
                  </a:cubicBezTo>
                  <a:cubicBezTo>
                    <a:pt x="199" y="2338"/>
                    <a:pt x="206" y="2368"/>
                    <a:pt x="191" y="2376"/>
                  </a:cubicBezTo>
                  <a:cubicBezTo>
                    <a:pt x="176" y="2383"/>
                    <a:pt x="153" y="2383"/>
                    <a:pt x="138" y="2376"/>
                  </a:cubicBezTo>
                  <a:cubicBezTo>
                    <a:pt x="122" y="2360"/>
                    <a:pt x="122" y="2330"/>
                    <a:pt x="107" y="2322"/>
                  </a:cubicBezTo>
                  <a:cubicBezTo>
                    <a:pt x="76" y="2322"/>
                    <a:pt x="61" y="2360"/>
                    <a:pt x="38" y="2360"/>
                  </a:cubicBezTo>
                  <a:cubicBezTo>
                    <a:pt x="23" y="2360"/>
                    <a:pt x="15" y="2338"/>
                    <a:pt x="0" y="2330"/>
                  </a:cubicBezTo>
                  <a:lnTo>
                    <a:pt x="0" y="2330"/>
                  </a:lnTo>
                  <a:cubicBezTo>
                    <a:pt x="23" y="2284"/>
                    <a:pt x="53" y="2254"/>
                    <a:pt x="69" y="2208"/>
                  </a:cubicBezTo>
                  <a:cubicBezTo>
                    <a:pt x="84" y="2170"/>
                    <a:pt x="84" y="2124"/>
                    <a:pt x="92" y="2085"/>
                  </a:cubicBezTo>
                  <a:cubicBezTo>
                    <a:pt x="92" y="2070"/>
                    <a:pt x="84" y="2055"/>
                    <a:pt x="84" y="2040"/>
                  </a:cubicBezTo>
                  <a:cubicBezTo>
                    <a:pt x="92" y="2024"/>
                    <a:pt x="107" y="2009"/>
                    <a:pt x="99" y="2002"/>
                  </a:cubicBezTo>
                  <a:cubicBezTo>
                    <a:pt x="99" y="1979"/>
                    <a:pt x="69" y="1956"/>
                    <a:pt x="84" y="1933"/>
                  </a:cubicBezTo>
                  <a:cubicBezTo>
                    <a:pt x="92" y="1910"/>
                    <a:pt x="130" y="1910"/>
                    <a:pt x="153" y="1902"/>
                  </a:cubicBezTo>
                  <a:cubicBezTo>
                    <a:pt x="160" y="1895"/>
                    <a:pt x="168" y="1887"/>
                    <a:pt x="176" y="1879"/>
                  </a:cubicBezTo>
                  <a:lnTo>
                    <a:pt x="176" y="1879"/>
                  </a:lnTo>
                  <a:cubicBezTo>
                    <a:pt x="214" y="1872"/>
                    <a:pt x="245" y="1849"/>
                    <a:pt x="283" y="1849"/>
                  </a:cubicBezTo>
                  <a:cubicBezTo>
                    <a:pt x="290" y="1849"/>
                    <a:pt x="298" y="1864"/>
                    <a:pt x="306" y="1864"/>
                  </a:cubicBezTo>
                  <a:cubicBezTo>
                    <a:pt x="359" y="1856"/>
                    <a:pt x="397" y="1826"/>
                    <a:pt x="443" y="1818"/>
                  </a:cubicBezTo>
                  <a:cubicBezTo>
                    <a:pt x="458" y="1818"/>
                    <a:pt x="458" y="1841"/>
                    <a:pt x="474" y="1841"/>
                  </a:cubicBezTo>
                  <a:cubicBezTo>
                    <a:pt x="512" y="1849"/>
                    <a:pt x="550" y="1841"/>
                    <a:pt x="588" y="1833"/>
                  </a:cubicBezTo>
                  <a:cubicBezTo>
                    <a:pt x="619" y="1826"/>
                    <a:pt x="649" y="1795"/>
                    <a:pt x="687" y="1788"/>
                  </a:cubicBezTo>
                  <a:cubicBezTo>
                    <a:pt x="710" y="1780"/>
                    <a:pt x="741" y="1795"/>
                    <a:pt x="764" y="1788"/>
                  </a:cubicBezTo>
                  <a:cubicBezTo>
                    <a:pt x="787" y="1780"/>
                    <a:pt x="817" y="1765"/>
                    <a:pt x="825" y="1742"/>
                  </a:cubicBezTo>
                  <a:cubicBezTo>
                    <a:pt x="840" y="1704"/>
                    <a:pt x="810" y="1666"/>
                    <a:pt x="802" y="1627"/>
                  </a:cubicBezTo>
                  <a:cubicBezTo>
                    <a:pt x="802" y="1604"/>
                    <a:pt x="779" y="1574"/>
                    <a:pt x="795" y="1558"/>
                  </a:cubicBezTo>
                  <a:cubicBezTo>
                    <a:pt x="840" y="1528"/>
                    <a:pt x="909" y="1543"/>
                    <a:pt x="946" y="1497"/>
                  </a:cubicBezTo>
                  <a:cubicBezTo>
                    <a:pt x="992" y="1452"/>
                    <a:pt x="961" y="1368"/>
                    <a:pt x="1007" y="1322"/>
                  </a:cubicBezTo>
                  <a:cubicBezTo>
                    <a:pt x="1053" y="1276"/>
                    <a:pt x="1130" y="1268"/>
                    <a:pt x="1191" y="1268"/>
                  </a:cubicBezTo>
                  <a:cubicBezTo>
                    <a:pt x="1229" y="1261"/>
                    <a:pt x="1267" y="1314"/>
                    <a:pt x="1298" y="1306"/>
                  </a:cubicBezTo>
                  <a:cubicBezTo>
                    <a:pt x="1336" y="1299"/>
                    <a:pt x="1351" y="1253"/>
                    <a:pt x="1374" y="1222"/>
                  </a:cubicBezTo>
                  <a:cubicBezTo>
                    <a:pt x="1374" y="1222"/>
                    <a:pt x="1374" y="1154"/>
                    <a:pt x="1374" y="1138"/>
                  </a:cubicBezTo>
                  <a:cubicBezTo>
                    <a:pt x="1374" y="1123"/>
                    <a:pt x="1374" y="1024"/>
                    <a:pt x="1374" y="1024"/>
                  </a:cubicBezTo>
                  <a:cubicBezTo>
                    <a:pt x="1382" y="1001"/>
                    <a:pt x="1412" y="986"/>
                    <a:pt x="1405" y="970"/>
                  </a:cubicBezTo>
                  <a:cubicBezTo>
                    <a:pt x="1382" y="932"/>
                    <a:pt x="1298" y="932"/>
                    <a:pt x="1298" y="886"/>
                  </a:cubicBezTo>
                  <a:cubicBezTo>
                    <a:pt x="1290" y="841"/>
                    <a:pt x="1389" y="833"/>
                    <a:pt x="1397" y="787"/>
                  </a:cubicBezTo>
                  <a:cubicBezTo>
                    <a:pt x="1397" y="757"/>
                    <a:pt x="1313" y="780"/>
                    <a:pt x="1305" y="749"/>
                  </a:cubicBezTo>
                  <a:cubicBezTo>
                    <a:pt x="1298" y="711"/>
                    <a:pt x="1336" y="672"/>
                    <a:pt x="1366" y="642"/>
                  </a:cubicBezTo>
                  <a:cubicBezTo>
                    <a:pt x="1389" y="627"/>
                    <a:pt x="1427" y="649"/>
                    <a:pt x="1450" y="634"/>
                  </a:cubicBezTo>
                  <a:cubicBezTo>
                    <a:pt x="1481" y="611"/>
                    <a:pt x="1481" y="558"/>
                    <a:pt x="1511" y="535"/>
                  </a:cubicBezTo>
                  <a:cubicBezTo>
                    <a:pt x="1534" y="520"/>
                    <a:pt x="1565" y="505"/>
                    <a:pt x="1588" y="512"/>
                  </a:cubicBezTo>
                  <a:cubicBezTo>
                    <a:pt x="1618" y="527"/>
                    <a:pt x="1618" y="573"/>
                    <a:pt x="1649" y="588"/>
                  </a:cubicBezTo>
                  <a:cubicBezTo>
                    <a:pt x="1664" y="596"/>
                    <a:pt x="1664" y="558"/>
                    <a:pt x="1672" y="558"/>
                  </a:cubicBezTo>
                  <a:cubicBezTo>
                    <a:pt x="1710" y="558"/>
                    <a:pt x="1733" y="604"/>
                    <a:pt x="1763" y="604"/>
                  </a:cubicBezTo>
                  <a:cubicBezTo>
                    <a:pt x="1794" y="604"/>
                    <a:pt x="1809" y="566"/>
                    <a:pt x="1832" y="550"/>
                  </a:cubicBezTo>
                  <a:cubicBezTo>
                    <a:pt x="1840" y="543"/>
                    <a:pt x="1863" y="535"/>
                    <a:pt x="1863" y="520"/>
                  </a:cubicBezTo>
                  <a:cubicBezTo>
                    <a:pt x="1863" y="505"/>
                    <a:pt x="1840" y="497"/>
                    <a:pt x="1824" y="497"/>
                  </a:cubicBezTo>
                  <a:cubicBezTo>
                    <a:pt x="1809" y="489"/>
                    <a:pt x="1786" y="512"/>
                    <a:pt x="1771" y="505"/>
                  </a:cubicBezTo>
                  <a:cubicBezTo>
                    <a:pt x="1748" y="497"/>
                    <a:pt x="1718" y="489"/>
                    <a:pt x="1702" y="466"/>
                  </a:cubicBezTo>
                  <a:cubicBezTo>
                    <a:pt x="1687" y="436"/>
                    <a:pt x="1725" y="405"/>
                    <a:pt x="1710" y="374"/>
                  </a:cubicBezTo>
                  <a:cubicBezTo>
                    <a:pt x="1687" y="336"/>
                    <a:pt x="1626" y="336"/>
                    <a:pt x="1618" y="298"/>
                  </a:cubicBezTo>
                  <a:cubicBezTo>
                    <a:pt x="1603" y="245"/>
                    <a:pt x="1649" y="199"/>
                    <a:pt x="1657" y="153"/>
                  </a:cubicBezTo>
                  <a:cubicBezTo>
                    <a:pt x="1657" y="107"/>
                    <a:pt x="1649" y="115"/>
                    <a:pt x="1641" y="69"/>
                  </a:cubicBezTo>
                  <a:lnTo>
                    <a:pt x="1641" y="69"/>
                  </a:lnTo>
                  <a:cubicBezTo>
                    <a:pt x="1664" y="77"/>
                    <a:pt x="1687" y="77"/>
                    <a:pt x="1702" y="77"/>
                  </a:cubicBezTo>
                  <a:cubicBezTo>
                    <a:pt x="1817" y="54"/>
                    <a:pt x="2321" y="214"/>
                    <a:pt x="2367" y="38"/>
                  </a:cubicBezTo>
                  <a:lnTo>
                    <a:pt x="2367" y="38"/>
                  </a:lnTo>
                  <a:cubicBezTo>
                    <a:pt x="2405" y="38"/>
                    <a:pt x="2451" y="92"/>
                    <a:pt x="2497" y="92"/>
                  </a:cubicBezTo>
                  <a:cubicBezTo>
                    <a:pt x="2558" y="100"/>
                    <a:pt x="2604" y="92"/>
                    <a:pt x="2642" y="38"/>
                  </a:cubicBezTo>
                  <a:cubicBezTo>
                    <a:pt x="2672" y="0"/>
                    <a:pt x="2672" y="0"/>
                    <a:pt x="2672" y="0"/>
                  </a:cubicBezTo>
                  <a:cubicBezTo>
                    <a:pt x="2711" y="0"/>
                    <a:pt x="2756" y="61"/>
                    <a:pt x="2802" y="77"/>
                  </a:cubicBezTo>
                  <a:cubicBezTo>
                    <a:pt x="2863" y="92"/>
                    <a:pt x="2902" y="107"/>
                    <a:pt x="2970" y="107"/>
                  </a:cubicBezTo>
                  <a:cubicBezTo>
                    <a:pt x="2970" y="107"/>
                    <a:pt x="2970" y="107"/>
                    <a:pt x="2970" y="115"/>
                  </a:cubicBezTo>
                  <a:cubicBezTo>
                    <a:pt x="2993" y="168"/>
                    <a:pt x="2993" y="168"/>
                    <a:pt x="2993" y="168"/>
                  </a:cubicBezTo>
                  <a:cubicBezTo>
                    <a:pt x="3008" y="214"/>
                    <a:pt x="3070" y="268"/>
                    <a:pt x="3116" y="283"/>
                  </a:cubicBezTo>
                  <a:cubicBezTo>
                    <a:pt x="3116" y="367"/>
                    <a:pt x="3123" y="382"/>
                    <a:pt x="3146" y="466"/>
                  </a:cubicBezTo>
                  <a:cubicBezTo>
                    <a:pt x="3169" y="535"/>
                    <a:pt x="3161" y="604"/>
                    <a:pt x="3177" y="672"/>
                  </a:cubicBezTo>
                  <a:cubicBezTo>
                    <a:pt x="3222" y="680"/>
                    <a:pt x="3138" y="818"/>
                    <a:pt x="3131" y="848"/>
                  </a:cubicBezTo>
                  <a:cubicBezTo>
                    <a:pt x="3116" y="871"/>
                    <a:pt x="3085" y="879"/>
                    <a:pt x="3062" y="902"/>
                  </a:cubicBezTo>
                  <a:cubicBezTo>
                    <a:pt x="3039" y="932"/>
                    <a:pt x="3062" y="970"/>
                    <a:pt x="3008" y="993"/>
                  </a:cubicBezTo>
                  <a:cubicBezTo>
                    <a:pt x="3001" y="1016"/>
                    <a:pt x="2940" y="1077"/>
                    <a:pt x="2924" y="1100"/>
                  </a:cubicBezTo>
                  <a:cubicBezTo>
                    <a:pt x="2863" y="1184"/>
                    <a:pt x="2802" y="1291"/>
                    <a:pt x="2756" y="1398"/>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206" name="Freeform 194">
              <a:extLst>
                <a:ext uri="{FF2B5EF4-FFF2-40B4-BE49-F238E27FC236}">
                  <a16:creationId xmlns:a16="http://schemas.microsoft.com/office/drawing/2014/main" id="{0873A454-1129-4BF8-99C9-2D2954655A4A}"/>
                </a:ext>
              </a:extLst>
            </p:cNvPr>
            <p:cNvSpPr>
              <a:spLocks noChangeArrowheads="1"/>
            </p:cNvSpPr>
            <p:nvPr/>
          </p:nvSpPr>
          <p:spPr bwMode="auto">
            <a:xfrm>
              <a:off x="4119295" y="1876425"/>
              <a:ext cx="2136636" cy="2298700"/>
            </a:xfrm>
            <a:custGeom>
              <a:avLst/>
              <a:gdLst>
                <a:gd name="T0" fmla="*/ 1039 w 5935"/>
                <a:gd name="T1" fmla="*/ 5240 h 6387"/>
                <a:gd name="T2" fmla="*/ 840 w 5935"/>
                <a:gd name="T3" fmla="*/ 5401 h 6387"/>
                <a:gd name="T4" fmla="*/ 817 w 5935"/>
                <a:gd name="T5" fmla="*/ 4835 h 6387"/>
                <a:gd name="T6" fmla="*/ 321 w 5935"/>
                <a:gd name="T7" fmla="*/ 4767 h 6387"/>
                <a:gd name="T8" fmla="*/ 306 w 5935"/>
                <a:gd name="T9" fmla="*/ 4782 h 6387"/>
                <a:gd name="T10" fmla="*/ 1046 w 5935"/>
                <a:gd name="T11" fmla="*/ 3919 h 6387"/>
                <a:gd name="T12" fmla="*/ 710 w 5935"/>
                <a:gd name="T13" fmla="*/ 2910 h 6387"/>
                <a:gd name="T14" fmla="*/ 535 w 5935"/>
                <a:gd name="T15" fmla="*/ 3506 h 6387"/>
                <a:gd name="T16" fmla="*/ 244 w 5935"/>
                <a:gd name="T17" fmla="*/ 3483 h 6387"/>
                <a:gd name="T18" fmla="*/ 374 w 5935"/>
                <a:gd name="T19" fmla="*/ 3926 h 6387"/>
                <a:gd name="T20" fmla="*/ 794 w 5935"/>
                <a:gd name="T21" fmla="*/ 4392 h 6387"/>
                <a:gd name="T22" fmla="*/ 1482 w 5935"/>
                <a:gd name="T23" fmla="*/ 4430 h 6387"/>
                <a:gd name="T24" fmla="*/ 1772 w 5935"/>
                <a:gd name="T25" fmla="*/ 4194 h 6387"/>
                <a:gd name="T26" fmla="*/ 1260 w 5935"/>
                <a:gd name="T27" fmla="*/ 4094 h 6387"/>
                <a:gd name="T28" fmla="*/ 1268 w 5935"/>
                <a:gd name="T29" fmla="*/ 3552 h 6387"/>
                <a:gd name="T30" fmla="*/ 1115 w 5935"/>
                <a:gd name="T31" fmla="*/ 3743 h 6387"/>
                <a:gd name="T32" fmla="*/ 1268 w 5935"/>
                <a:gd name="T33" fmla="*/ 3308 h 6387"/>
                <a:gd name="T34" fmla="*/ 1253 w 5935"/>
                <a:gd name="T35" fmla="*/ 3399 h 6387"/>
                <a:gd name="T36" fmla="*/ 932 w 5935"/>
                <a:gd name="T37" fmla="*/ 4538 h 6387"/>
                <a:gd name="T38" fmla="*/ 4270 w 5935"/>
                <a:gd name="T39" fmla="*/ 3231 h 6387"/>
                <a:gd name="T40" fmla="*/ 4231 w 5935"/>
                <a:gd name="T41" fmla="*/ 3269 h 6387"/>
                <a:gd name="T42" fmla="*/ 3842 w 5935"/>
                <a:gd name="T43" fmla="*/ 3079 h 6387"/>
                <a:gd name="T44" fmla="*/ 4438 w 5935"/>
                <a:gd name="T45" fmla="*/ 2941 h 6387"/>
                <a:gd name="T46" fmla="*/ 3995 w 5935"/>
                <a:gd name="T47" fmla="*/ 2429 h 6387"/>
                <a:gd name="T48" fmla="*/ 4644 w 5935"/>
                <a:gd name="T49" fmla="*/ 1933 h 6387"/>
                <a:gd name="T50" fmla="*/ 5674 w 5935"/>
                <a:gd name="T51" fmla="*/ 1024 h 6387"/>
                <a:gd name="T52" fmla="*/ 5622 w 5935"/>
                <a:gd name="T53" fmla="*/ 54 h 6387"/>
                <a:gd name="T54" fmla="*/ 4682 w 5935"/>
                <a:gd name="T55" fmla="*/ 313 h 6387"/>
                <a:gd name="T56" fmla="*/ 3712 w 5935"/>
                <a:gd name="T57" fmla="*/ 367 h 6387"/>
                <a:gd name="T58" fmla="*/ 3101 w 5935"/>
                <a:gd name="T59" fmla="*/ 451 h 6387"/>
                <a:gd name="T60" fmla="*/ 2704 w 5935"/>
                <a:gd name="T61" fmla="*/ 619 h 6387"/>
                <a:gd name="T62" fmla="*/ 2696 w 5935"/>
                <a:gd name="T63" fmla="*/ 1253 h 6387"/>
                <a:gd name="T64" fmla="*/ 2368 w 5935"/>
                <a:gd name="T65" fmla="*/ 1650 h 6387"/>
                <a:gd name="T66" fmla="*/ 2475 w 5935"/>
                <a:gd name="T67" fmla="*/ 2246 h 6387"/>
                <a:gd name="T68" fmla="*/ 2436 w 5935"/>
                <a:gd name="T69" fmla="*/ 2468 h 6387"/>
                <a:gd name="T70" fmla="*/ 1871 w 5935"/>
                <a:gd name="T71" fmla="*/ 2674 h 6387"/>
                <a:gd name="T72" fmla="*/ 1535 w 5935"/>
                <a:gd name="T73" fmla="*/ 3025 h 6387"/>
                <a:gd name="T74" fmla="*/ 1772 w 5935"/>
                <a:gd name="T75" fmla="*/ 3384 h 6387"/>
                <a:gd name="T76" fmla="*/ 1467 w 5935"/>
                <a:gd name="T77" fmla="*/ 3667 h 6387"/>
                <a:gd name="T78" fmla="*/ 1978 w 5935"/>
                <a:gd name="T79" fmla="*/ 3911 h 6387"/>
                <a:gd name="T80" fmla="*/ 1803 w 5935"/>
                <a:gd name="T81" fmla="*/ 4232 h 6387"/>
                <a:gd name="T82" fmla="*/ 1688 w 5935"/>
                <a:gd name="T83" fmla="*/ 4835 h 6387"/>
                <a:gd name="T84" fmla="*/ 1421 w 5935"/>
                <a:gd name="T85" fmla="*/ 5301 h 6387"/>
                <a:gd name="T86" fmla="*/ 1062 w 5935"/>
                <a:gd name="T87" fmla="*/ 5630 h 6387"/>
                <a:gd name="T88" fmla="*/ 1444 w 5935"/>
                <a:gd name="T89" fmla="*/ 5912 h 6387"/>
                <a:gd name="T90" fmla="*/ 2253 w 5935"/>
                <a:gd name="T91" fmla="*/ 5889 h 6387"/>
                <a:gd name="T92" fmla="*/ 2482 w 5935"/>
                <a:gd name="T93" fmla="*/ 5805 h 6387"/>
                <a:gd name="T94" fmla="*/ 2482 w 5935"/>
                <a:gd name="T95" fmla="*/ 6111 h 6387"/>
                <a:gd name="T96" fmla="*/ 2673 w 5935"/>
                <a:gd name="T97" fmla="*/ 6218 h 6387"/>
                <a:gd name="T98" fmla="*/ 3124 w 5935"/>
                <a:gd name="T99" fmla="*/ 6187 h 6387"/>
                <a:gd name="T100" fmla="*/ 3261 w 5935"/>
                <a:gd name="T101" fmla="*/ 5989 h 6387"/>
                <a:gd name="T102" fmla="*/ 3544 w 5935"/>
                <a:gd name="T103" fmla="*/ 5637 h 6387"/>
                <a:gd name="T104" fmla="*/ 4041 w 5935"/>
                <a:gd name="T105" fmla="*/ 5408 h 6387"/>
                <a:gd name="T106" fmla="*/ 4407 w 5935"/>
                <a:gd name="T107" fmla="*/ 5294 h 6387"/>
                <a:gd name="T108" fmla="*/ 4659 w 5935"/>
                <a:gd name="T109" fmla="*/ 5187 h 6387"/>
                <a:gd name="T110" fmla="*/ 4858 w 5935"/>
                <a:gd name="T111" fmla="*/ 4774 h 6387"/>
                <a:gd name="T112" fmla="*/ 5347 w 5935"/>
                <a:gd name="T113" fmla="*/ 4377 h 6387"/>
                <a:gd name="T114" fmla="*/ 5301 w 5935"/>
                <a:gd name="T115" fmla="*/ 3697 h 6387"/>
                <a:gd name="T116" fmla="*/ 4904 w 5935"/>
                <a:gd name="T117" fmla="*/ 3399 h 6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35" h="6387">
                  <a:moveTo>
                    <a:pt x="955" y="5294"/>
                  </a:moveTo>
                  <a:lnTo>
                    <a:pt x="955" y="5294"/>
                  </a:lnTo>
                  <a:cubicBezTo>
                    <a:pt x="932" y="5294"/>
                    <a:pt x="901" y="5248"/>
                    <a:pt x="909" y="5225"/>
                  </a:cubicBezTo>
                  <a:cubicBezTo>
                    <a:pt x="917" y="5210"/>
                    <a:pt x="939" y="5202"/>
                    <a:pt x="955" y="5202"/>
                  </a:cubicBezTo>
                  <a:cubicBezTo>
                    <a:pt x="993" y="5202"/>
                    <a:pt x="985" y="5171"/>
                    <a:pt x="993" y="5141"/>
                  </a:cubicBezTo>
                  <a:cubicBezTo>
                    <a:pt x="993" y="5133"/>
                    <a:pt x="993" y="5110"/>
                    <a:pt x="1008" y="5110"/>
                  </a:cubicBezTo>
                  <a:cubicBezTo>
                    <a:pt x="1023" y="5110"/>
                    <a:pt x="1039" y="5103"/>
                    <a:pt x="1046" y="5103"/>
                  </a:cubicBezTo>
                  <a:cubicBezTo>
                    <a:pt x="1054" y="5141"/>
                    <a:pt x="1054" y="5210"/>
                    <a:pt x="1039" y="5240"/>
                  </a:cubicBezTo>
                  <a:cubicBezTo>
                    <a:pt x="1039" y="5248"/>
                    <a:pt x="1031" y="5255"/>
                    <a:pt x="1031" y="5271"/>
                  </a:cubicBezTo>
                  <a:cubicBezTo>
                    <a:pt x="1031" y="5286"/>
                    <a:pt x="1046" y="5294"/>
                    <a:pt x="1031" y="5301"/>
                  </a:cubicBezTo>
                  <a:cubicBezTo>
                    <a:pt x="1016" y="5317"/>
                    <a:pt x="993" y="5317"/>
                    <a:pt x="970" y="5309"/>
                  </a:cubicBezTo>
                  <a:cubicBezTo>
                    <a:pt x="955" y="5294"/>
                    <a:pt x="955" y="5294"/>
                    <a:pt x="955" y="5294"/>
                  </a:cubicBezTo>
                  <a:close/>
                  <a:moveTo>
                    <a:pt x="886" y="5393"/>
                  </a:moveTo>
                  <a:lnTo>
                    <a:pt x="886" y="5393"/>
                  </a:lnTo>
                  <a:cubicBezTo>
                    <a:pt x="878" y="5401"/>
                    <a:pt x="871" y="5393"/>
                    <a:pt x="863" y="5393"/>
                  </a:cubicBezTo>
                  <a:cubicBezTo>
                    <a:pt x="856" y="5393"/>
                    <a:pt x="848" y="5401"/>
                    <a:pt x="840" y="5401"/>
                  </a:cubicBezTo>
                  <a:cubicBezTo>
                    <a:pt x="833" y="5408"/>
                    <a:pt x="840" y="5431"/>
                    <a:pt x="848" y="5439"/>
                  </a:cubicBezTo>
                  <a:cubicBezTo>
                    <a:pt x="863" y="5439"/>
                    <a:pt x="863" y="5439"/>
                    <a:pt x="878" y="5439"/>
                  </a:cubicBezTo>
                  <a:cubicBezTo>
                    <a:pt x="894" y="5439"/>
                    <a:pt x="901" y="5416"/>
                    <a:pt x="909" y="5408"/>
                  </a:cubicBezTo>
                  <a:cubicBezTo>
                    <a:pt x="886" y="5393"/>
                    <a:pt x="886" y="5393"/>
                    <a:pt x="886" y="5393"/>
                  </a:cubicBezTo>
                  <a:close/>
                  <a:moveTo>
                    <a:pt x="550" y="4904"/>
                  </a:moveTo>
                  <a:lnTo>
                    <a:pt x="550" y="4904"/>
                  </a:lnTo>
                  <a:cubicBezTo>
                    <a:pt x="603" y="4889"/>
                    <a:pt x="672" y="4751"/>
                    <a:pt x="733" y="4782"/>
                  </a:cubicBezTo>
                  <a:cubicBezTo>
                    <a:pt x="764" y="4790"/>
                    <a:pt x="802" y="4813"/>
                    <a:pt x="817" y="4835"/>
                  </a:cubicBezTo>
                  <a:cubicBezTo>
                    <a:pt x="871" y="4889"/>
                    <a:pt x="817" y="4858"/>
                    <a:pt x="817" y="4904"/>
                  </a:cubicBezTo>
                  <a:cubicBezTo>
                    <a:pt x="886" y="4919"/>
                    <a:pt x="878" y="4942"/>
                    <a:pt x="863" y="5003"/>
                  </a:cubicBezTo>
                  <a:cubicBezTo>
                    <a:pt x="848" y="5049"/>
                    <a:pt x="825" y="5057"/>
                    <a:pt x="802" y="5095"/>
                  </a:cubicBezTo>
                  <a:cubicBezTo>
                    <a:pt x="779" y="5126"/>
                    <a:pt x="779" y="5156"/>
                    <a:pt x="725" y="5133"/>
                  </a:cubicBezTo>
                  <a:cubicBezTo>
                    <a:pt x="680" y="5110"/>
                    <a:pt x="672" y="5034"/>
                    <a:pt x="634" y="5011"/>
                  </a:cubicBezTo>
                  <a:cubicBezTo>
                    <a:pt x="611" y="4988"/>
                    <a:pt x="558" y="4950"/>
                    <a:pt x="535" y="4927"/>
                  </a:cubicBezTo>
                  <a:cubicBezTo>
                    <a:pt x="550" y="4904"/>
                    <a:pt x="550" y="4904"/>
                    <a:pt x="550" y="4904"/>
                  </a:cubicBezTo>
                  <a:close/>
                  <a:moveTo>
                    <a:pt x="321" y="4767"/>
                  </a:moveTo>
                  <a:lnTo>
                    <a:pt x="321" y="4767"/>
                  </a:lnTo>
                  <a:cubicBezTo>
                    <a:pt x="351" y="4767"/>
                    <a:pt x="389" y="4744"/>
                    <a:pt x="420" y="4744"/>
                  </a:cubicBezTo>
                  <a:cubicBezTo>
                    <a:pt x="435" y="4744"/>
                    <a:pt x="451" y="4744"/>
                    <a:pt x="458" y="4744"/>
                  </a:cubicBezTo>
                  <a:cubicBezTo>
                    <a:pt x="473" y="4751"/>
                    <a:pt x="512" y="4774"/>
                    <a:pt x="466" y="4774"/>
                  </a:cubicBezTo>
                  <a:cubicBezTo>
                    <a:pt x="451" y="4774"/>
                    <a:pt x="428" y="4774"/>
                    <a:pt x="412" y="4774"/>
                  </a:cubicBezTo>
                  <a:cubicBezTo>
                    <a:pt x="389" y="4782"/>
                    <a:pt x="374" y="4805"/>
                    <a:pt x="359" y="4813"/>
                  </a:cubicBezTo>
                  <a:cubicBezTo>
                    <a:pt x="351" y="4813"/>
                    <a:pt x="336" y="4820"/>
                    <a:pt x="321" y="4820"/>
                  </a:cubicBezTo>
                  <a:cubicBezTo>
                    <a:pt x="306" y="4820"/>
                    <a:pt x="306" y="4797"/>
                    <a:pt x="306" y="4782"/>
                  </a:cubicBezTo>
                  <a:cubicBezTo>
                    <a:pt x="321" y="4767"/>
                    <a:pt x="321" y="4767"/>
                    <a:pt x="321" y="4767"/>
                  </a:cubicBezTo>
                  <a:close/>
                  <a:moveTo>
                    <a:pt x="1291" y="4163"/>
                  </a:moveTo>
                  <a:lnTo>
                    <a:pt x="1291" y="4163"/>
                  </a:lnTo>
                  <a:cubicBezTo>
                    <a:pt x="1268" y="4148"/>
                    <a:pt x="1268" y="4148"/>
                    <a:pt x="1268" y="4148"/>
                  </a:cubicBezTo>
                  <a:cubicBezTo>
                    <a:pt x="1237" y="4140"/>
                    <a:pt x="1230" y="4125"/>
                    <a:pt x="1207" y="4125"/>
                  </a:cubicBezTo>
                  <a:cubicBezTo>
                    <a:pt x="1184" y="4125"/>
                    <a:pt x="1169" y="4148"/>
                    <a:pt x="1153" y="4148"/>
                  </a:cubicBezTo>
                  <a:cubicBezTo>
                    <a:pt x="1153" y="4110"/>
                    <a:pt x="1184" y="4010"/>
                    <a:pt x="1108" y="4026"/>
                  </a:cubicBezTo>
                  <a:cubicBezTo>
                    <a:pt x="1023" y="4041"/>
                    <a:pt x="1100" y="3965"/>
                    <a:pt x="1046" y="3919"/>
                  </a:cubicBezTo>
                  <a:cubicBezTo>
                    <a:pt x="1008" y="3873"/>
                    <a:pt x="1039" y="3850"/>
                    <a:pt x="1039" y="3804"/>
                  </a:cubicBezTo>
                  <a:cubicBezTo>
                    <a:pt x="1039" y="3758"/>
                    <a:pt x="939" y="3751"/>
                    <a:pt x="978" y="3728"/>
                  </a:cubicBezTo>
                  <a:cubicBezTo>
                    <a:pt x="1008" y="3713"/>
                    <a:pt x="1008" y="3705"/>
                    <a:pt x="1008" y="3674"/>
                  </a:cubicBezTo>
                  <a:cubicBezTo>
                    <a:pt x="1008" y="3514"/>
                    <a:pt x="1054" y="3254"/>
                    <a:pt x="955" y="3117"/>
                  </a:cubicBezTo>
                  <a:cubicBezTo>
                    <a:pt x="932" y="3079"/>
                    <a:pt x="878" y="3124"/>
                    <a:pt x="878" y="3071"/>
                  </a:cubicBezTo>
                  <a:cubicBezTo>
                    <a:pt x="878" y="2987"/>
                    <a:pt x="794" y="2964"/>
                    <a:pt x="787" y="2895"/>
                  </a:cubicBezTo>
                  <a:cubicBezTo>
                    <a:pt x="787" y="2865"/>
                    <a:pt x="733" y="2910"/>
                    <a:pt x="710" y="2910"/>
                  </a:cubicBezTo>
                  <a:lnTo>
                    <a:pt x="710" y="2910"/>
                  </a:lnTo>
                  <a:cubicBezTo>
                    <a:pt x="710" y="3002"/>
                    <a:pt x="672" y="3033"/>
                    <a:pt x="581" y="3056"/>
                  </a:cubicBezTo>
                  <a:cubicBezTo>
                    <a:pt x="581" y="3079"/>
                    <a:pt x="596" y="3102"/>
                    <a:pt x="603" y="3117"/>
                  </a:cubicBezTo>
                  <a:cubicBezTo>
                    <a:pt x="611" y="3147"/>
                    <a:pt x="611" y="3216"/>
                    <a:pt x="619" y="3231"/>
                  </a:cubicBezTo>
                  <a:cubicBezTo>
                    <a:pt x="642" y="3262"/>
                    <a:pt x="703" y="3246"/>
                    <a:pt x="649" y="3292"/>
                  </a:cubicBezTo>
                  <a:cubicBezTo>
                    <a:pt x="565" y="3361"/>
                    <a:pt x="703" y="3438"/>
                    <a:pt x="718" y="3521"/>
                  </a:cubicBezTo>
                  <a:cubicBezTo>
                    <a:pt x="695" y="3521"/>
                    <a:pt x="603" y="3453"/>
                    <a:pt x="603" y="3422"/>
                  </a:cubicBezTo>
                  <a:cubicBezTo>
                    <a:pt x="596" y="3430"/>
                    <a:pt x="603" y="3483"/>
                    <a:pt x="581" y="3491"/>
                  </a:cubicBezTo>
                  <a:cubicBezTo>
                    <a:pt x="565" y="3499"/>
                    <a:pt x="535" y="3521"/>
                    <a:pt x="535" y="3506"/>
                  </a:cubicBezTo>
                  <a:cubicBezTo>
                    <a:pt x="512" y="3453"/>
                    <a:pt x="473" y="3407"/>
                    <a:pt x="428" y="3377"/>
                  </a:cubicBezTo>
                  <a:cubicBezTo>
                    <a:pt x="351" y="3338"/>
                    <a:pt x="389" y="3331"/>
                    <a:pt x="344" y="3269"/>
                  </a:cubicBezTo>
                  <a:cubicBezTo>
                    <a:pt x="313" y="3224"/>
                    <a:pt x="267" y="3124"/>
                    <a:pt x="244" y="3216"/>
                  </a:cubicBezTo>
                  <a:cubicBezTo>
                    <a:pt x="237" y="3262"/>
                    <a:pt x="199" y="3354"/>
                    <a:pt x="260" y="3354"/>
                  </a:cubicBezTo>
                  <a:cubicBezTo>
                    <a:pt x="290" y="3354"/>
                    <a:pt x="298" y="3407"/>
                    <a:pt x="321" y="3422"/>
                  </a:cubicBezTo>
                  <a:cubicBezTo>
                    <a:pt x="374" y="3468"/>
                    <a:pt x="351" y="3460"/>
                    <a:pt x="351" y="3521"/>
                  </a:cubicBezTo>
                  <a:cubicBezTo>
                    <a:pt x="344" y="3521"/>
                    <a:pt x="313" y="3491"/>
                    <a:pt x="306" y="3483"/>
                  </a:cubicBezTo>
                  <a:cubicBezTo>
                    <a:pt x="283" y="3460"/>
                    <a:pt x="275" y="3483"/>
                    <a:pt x="244" y="3483"/>
                  </a:cubicBezTo>
                  <a:cubicBezTo>
                    <a:pt x="244" y="3567"/>
                    <a:pt x="321" y="3590"/>
                    <a:pt x="260" y="3682"/>
                  </a:cubicBezTo>
                  <a:cubicBezTo>
                    <a:pt x="229" y="3652"/>
                    <a:pt x="69" y="3308"/>
                    <a:pt x="69" y="3537"/>
                  </a:cubicBezTo>
                  <a:cubicBezTo>
                    <a:pt x="69" y="3575"/>
                    <a:pt x="99" y="3613"/>
                    <a:pt x="107" y="3644"/>
                  </a:cubicBezTo>
                  <a:cubicBezTo>
                    <a:pt x="76" y="3644"/>
                    <a:pt x="38" y="3613"/>
                    <a:pt x="8" y="3613"/>
                  </a:cubicBezTo>
                  <a:cubicBezTo>
                    <a:pt x="0" y="3613"/>
                    <a:pt x="0" y="3697"/>
                    <a:pt x="0" y="3720"/>
                  </a:cubicBezTo>
                  <a:cubicBezTo>
                    <a:pt x="61" y="3720"/>
                    <a:pt x="99" y="3667"/>
                    <a:pt x="99" y="3781"/>
                  </a:cubicBezTo>
                  <a:cubicBezTo>
                    <a:pt x="99" y="3850"/>
                    <a:pt x="145" y="3926"/>
                    <a:pt x="229" y="3911"/>
                  </a:cubicBezTo>
                  <a:cubicBezTo>
                    <a:pt x="298" y="3957"/>
                    <a:pt x="367" y="4033"/>
                    <a:pt x="374" y="3926"/>
                  </a:cubicBezTo>
                  <a:cubicBezTo>
                    <a:pt x="374" y="3881"/>
                    <a:pt x="351" y="3781"/>
                    <a:pt x="397" y="3781"/>
                  </a:cubicBezTo>
                  <a:cubicBezTo>
                    <a:pt x="428" y="3781"/>
                    <a:pt x="412" y="3873"/>
                    <a:pt x="451" y="3850"/>
                  </a:cubicBezTo>
                  <a:cubicBezTo>
                    <a:pt x="481" y="3835"/>
                    <a:pt x="489" y="3789"/>
                    <a:pt x="496" y="3865"/>
                  </a:cubicBezTo>
                  <a:cubicBezTo>
                    <a:pt x="504" y="3919"/>
                    <a:pt x="519" y="3965"/>
                    <a:pt x="558" y="3934"/>
                  </a:cubicBezTo>
                  <a:cubicBezTo>
                    <a:pt x="588" y="3919"/>
                    <a:pt x="779" y="4117"/>
                    <a:pt x="657" y="4026"/>
                  </a:cubicBezTo>
                  <a:cubicBezTo>
                    <a:pt x="542" y="3942"/>
                    <a:pt x="443" y="4041"/>
                    <a:pt x="535" y="4163"/>
                  </a:cubicBezTo>
                  <a:cubicBezTo>
                    <a:pt x="642" y="4324"/>
                    <a:pt x="642" y="4324"/>
                    <a:pt x="642" y="4324"/>
                  </a:cubicBezTo>
                  <a:cubicBezTo>
                    <a:pt x="710" y="4415"/>
                    <a:pt x="802" y="4362"/>
                    <a:pt x="794" y="4392"/>
                  </a:cubicBezTo>
                  <a:cubicBezTo>
                    <a:pt x="794" y="4408"/>
                    <a:pt x="733" y="4515"/>
                    <a:pt x="771" y="4484"/>
                  </a:cubicBezTo>
                  <a:cubicBezTo>
                    <a:pt x="802" y="4461"/>
                    <a:pt x="848" y="4453"/>
                    <a:pt x="878" y="4438"/>
                  </a:cubicBezTo>
                  <a:cubicBezTo>
                    <a:pt x="932" y="4408"/>
                    <a:pt x="962" y="4446"/>
                    <a:pt x="1008" y="4423"/>
                  </a:cubicBezTo>
                  <a:cubicBezTo>
                    <a:pt x="1023" y="4415"/>
                    <a:pt x="1039" y="4346"/>
                    <a:pt x="1069" y="4423"/>
                  </a:cubicBezTo>
                  <a:cubicBezTo>
                    <a:pt x="1077" y="4461"/>
                    <a:pt x="1062" y="4599"/>
                    <a:pt x="1115" y="4583"/>
                  </a:cubicBezTo>
                  <a:cubicBezTo>
                    <a:pt x="1138" y="4568"/>
                    <a:pt x="1214" y="4308"/>
                    <a:pt x="1214" y="4316"/>
                  </a:cubicBezTo>
                  <a:cubicBezTo>
                    <a:pt x="1245" y="4362"/>
                    <a:pt x="1237" y="4453"/>
                    <a:pt x="1291" y="4453"/>
                  </a:cubicBezTo>
                  <a:cubicBezTo>
                    <a:pt x="1352" y="4453"/>
                    <a:pt x="1428" y="4430"/>
                    <a:pt x="1482" y="4430"/>
                  </a:cubicBezTo>
                  <a:cubicBezTo>
                    <a:pt x="1321" y="4515"/>
                    <a:pt x="1321" y="4515"/>
                    <a:pt x="1321" y="4515"/>
                  </a:cubicBezTo>
                  <a:cubicBezTo>
                    <a:pt x="1222" y="4560"/>
                    <a:pt x="1275" y="4652"/>
                    <a:pt x="1230" y="4728"/>
                  </a:cubicBezTo>
                  <a:cubicBezTo>
                    <a:pt x="1123" y="4896"/>
                    <a:pt x="1275" y="4919"/>
                    <a:pt x="1367" y="4805"/>
                  </a:cubicBezTo>
                  <a:cubicBezTo>
                    <a:pt x="1398" y="4767"/>
                    <a:pt x="1474" y="4621"/>
                    <a:pt x="1505" y="4621"/>
                  </a:cubicBezTo>
                  <a:cubicBezTo>
                    <a:pt x="1535" y="4621"/>
                    <a:pt x="1596" y="4538"/>
                    <a:pt x="1581" y="4507"/>
                  </a:cubicBezTo>
                  <a:cubicBezTo>
                    <a:pt x="1528" y="4408"/>
                    <a:pt x="1581" y="4469"/>
                    <a:pt x="1642" y="4438"/>
                  </a:cubicBezTo>
                  <a:cubicBezTo>
                    <a:pt x="1665" y="4430"/>
                    <a:pt x="1696" y="4392"/>
                    <a:pt x="1719" y="4377"/>
                  </a:cubicBezTo>
                  <a:cubicBezTo>
                    <a:pt x="1787" y="4331"/>
                    <a:pt x="1772" y="4270"/>
                    <a:pt x="1772" y="4194"/>
                  </a:cubicBezTo>
                  <a:cubicBezTo>
                    <a:pt x="1780" y="4171"/>
                    <a:pt x="1619" y="4140"/>
                    <a:pt x="1581" y="4156"/>
                  </a:cubicBezTo>
                  <a:cubicBezTo>
                    <a:pt x="1444" y="4232"/>
                    <a:pt x="1421" y="4263"/>
                    <a:pt x="1291" y="4163"/>
                  </a:cubicBezTo>
                  <a:close/>
                  <a:moveTo>
                    <a:pt x="1329" y="4026"/>
                  </a:moveTo>
                  <a:lnTo>
                    <a:pt x="1329" y="4026"/>
                  </a:lnTo>
                  <a:cubicBezTo>
                    <a:pt x="1360" y="4056"/>
                    <a:pt x="1360" y="4056"/>
                    <a:pt x="1360" y="4056"/>
                  </a:cubicBezTo>
                  <a:cubicBezTo>
                    <a:pt x="1360" y="4079"/>
                    <a:pt x="1367" y="4110"/>
                    <a:pt x="1360" y="4133"/>
                  </a:cubicBezTo>
                  <a:cubicBezTo>
                    <a:pt x="1344" y="4148"/>
                    <a:pt x="1321" y="4140"/>
                    <a:pt x="1306" y="4140"/>
                  </a:cubicBezTo>
                  <a:cubicBezTo>
                    <a:pt x="1306" y="4125"/>
                    <a:pt x="1268" y="4102"/>
                    <a:pt x="1260" y="4094"/>
                  </a:cubicBezTo>
                  <a:cubicBezTo>
                    <a:pt x="1245" y="4079"/>
                    <a:pt x="1207" y="4056"/>
                    <a:pt x="1214" y="4041"/>
                  </a:cubicBezTo>
                  <a:cubicBezTo>
                    <a:pt x="1214" y="4026"/>
                    <a:pt x="1222" y="4018"/>
                    <a:pt x="1237" y="4010"/>
                  </a:cubicBezTo>
                  <a:cubicBezTo>
                    <a:pt x="1253" y="4010"/>
                    <a:pt x="1283" y="4003"/>
                    <a:pt x="1298" y="4010"/>
                  </a:cubicBezTo>
                  <a:cubicBezTo>
                    <a:pt x="1306" y="4010"/>
                    <a:pt x="1321" y="4026"/>
                    <a:pt x="1329" y="4026"/>
                  </a:cubicBezTo>
                  <a:close/>
                  <a:moveTo>
                    <a:pt x="1253" y="3499"/>
                  </a:moveTo>
                  <a:lnTo>
                    <a:pt x="1253" y="3499"/>
                  </a:lnTo>
                  <a:cubicBezTo>
                    <a:pt x="1260" y="3468"/>
                    <a:pt x="1260" y="3468"/>
                    <a:pt x="1260" y="3468"/>
                  </a:cubicBezTo>
                  <a:cubicBezTo>
                    <a:pt x="1314" y="3476"/>
                    <a:pt x="1268" y="3514"/>
                    <a:pt x="1268" y="3552"/>
                  </a:cubicBezTo>
                  <a:cubicBezTo>
                    <a:pt x="1268" y="3613"/>
                    <a:pt x="1222" y="3636"/>
                    <a:pt x="1199" y="3690"/>
                  </a:cubicBezTo>
                  <a:cubicBezTo>
                    <a:pt x="1184" y="3735"/>
                    <a:pt x="1199" y="3774"/>
                    <a:pt x="1214" y="3812"/>
                  </a:cubicBezTo>
                  <a:cubicBezTo>
                    <a:pt x="1214" y="3835"/>
                    <a:pt x="1298" y="3934"/>
                    <a:pt x="1245" y="3957"/>
                  </a:cubicBezTo>
                  <a:cubicBezTo>
                    <a:pt x="1230" y="3957"/>
                    <a:pt x="1184" y="3995"/>
                    <a:pt x="1176" y="3995"/>
                  </a:cubicBezTo>
                  <a:cubicBezTo>
                    <a:pt x="1146" y="3995"/>
                    <a:pt x="1146" y="3957"/>
                    <a:pt x="1138" y="3942"/>
                  </a:cubicBezTo>
                  <a:cubicBezTo>
                    <a:pt x="1130" y="3926"/>
                    <a:pt x="1123" y="3919"/>
                    <a:pt x="1115" y="3911"/>
                  </a:cubicBezTo>
                  <a:cubicBezTo>
                    <a:pt x="1115" y="3896"/>
                    <a:pt x="1123" y="3888"/>
                    <a:pt x="1123" y="3873"/>
                  </a:cubicBezTo>
                  <a:cubicBezTo>
                    <a:pt x="1123" y="3827"/>
                    <a:pt x="1130" y="3781"/>
                    <a:pt x="1115" y="3743"/>
                  </a:cubicBezTo>
                  <a:cubicBezTo>
                    <a:pt x="1108" y="3690"/>
                    <a:pt x="1130" y="3652"/>
                    <a:pt x="1130" y="3613"/>
                  </a:cubicBezTo>
                  <a:cubicBezTo>
                    <a:pt x="1169" y="3606"/>
                    <a:pt x="1161" y="3636"/>
                    <a:pt x="1192" y="3636"/>
                  </a:cubicBezTo>
                  <a:cubicBezTo>
                    <a:pt x="1214" y="3636"/>
                    <a:pt x="1222" y="3583"/>
                    <a:pt x="1222" y="3560"/>
                  </a:cubicBezTo>
                  <a:cubicBezTo>
                    <a:pt x="1222" y="3529"/>
                    <a:pt x="1230" y="3537"/>
                    <a:pt x="1245" y="3521"/>
                  </a:cubicBezTo>
                  <a:cubicBezTo>
                    <a:pt x="1253" y="3514"/>
                    <a:pt x="1245" y="3506"/>
                    <a:pt x="1253" y="3499"/>
                  </a:cubicBezTo>
                  <a:close/>
                  <a:moveTo>
                    <a:pt x="1253" y="3399"/>
                  </a:moveTo>
                  <a:lnTo>
                    <a:pt x="1253" y="3399"/>
                  </a:lnTo>
                  <a:cubicBezTo>
                    <a:pt x="1260" y="3369"/>
                    <a:pt x="1268" y="3338"/>
                    <a:pt x="1268" y="3308"/>
                  </a:cubicBezTo>
                  <a:cubicBezTo>
                    <a:pt x="1275" y="3285"/>
                    <a:pt x="1268" y="3246"/>
                    <a:pt x="1298" y="3246"/>
                  </a:cubicBezTo>
                  <a:cubicBezTo>
                    <a:pt x="1306" y="3254"/>
                    <a:pt x="1306" y="3254"/>
                    <a:pt x="1306" y="3262"/>
                  </a:cubicBezTo>
                  <a:cubicBezTo>
                    <a:pt x="1306" y="3285"/>
                    <a:pt x="1306" y="3308"/>
                    <a:pt x="1306" y="3331"/>
                  </a:cubicBezTo>
                  <a:cubicBezTo>
                    <a:pt x="1298" y="3346"/>
                    <a:pt x="1298" y="3369"/>
                    <a:pt x="1298" y="3392"/>
                  </a:cubicBezTo>
                  <a:cubicBezTo>
                    <a:pt x="1291" y="3407"/>
                    <a:pt x="1291" y="3422"/>
                    <a:pt x="1291" y="3438"/>
                  </a:cubicBezTo>
                  <a:lnTo>
                    <a:pt x="1291" y="3438"/>
                  </a:lnTo>
                  <a:cubicBezTo>
                    <a:pt x="1275" y="3438"/>
                    <a:pt x="1260" y="3445"/>
                    <a:pt x="1253" y="3430"/>
                  </a:cubicBezTo>
                  <a:cubicBezTo>
                    <a:pt x="1253" y="3399"/>
                    <a:pt x="1253" y="3399"/>
                    <a:pt x="1253" y="3399"/>
                  </a:cubicBezTo>
                  <a:close/>
                  <a:moveTo>
                    <a:pt x="871" y="4553"/>
                  </a:moveTo>
                  <a:lnTo>
                    <a:pt x="871" y="4553"/>
                  </a:lnTo>
                  <a:cubicBezTo>
                    <a:pt x="863" y="4538"/>
                    <a:pt x="856" y="4522"/>
                    <a:pt x="863" y="4507"/>
                  </a:cubicBezTo>
                  <a:cubicBezTo>
                    <a:pt x="863" y="4499"/>
                    <a:pt x="871" y="4507"/>
                    <a:pt x="878" y="4507"/>
                  </a:cubicBezTo>
                  <a:cubicBezTo>
                    <a:pt x="894" y="4499"/>
                    <a:pt x="894" y="4492"/>
                    <a:pt x="901" y="4484"/>
                  </a:cubicBezTo>
                  <a:cubicBezTo>
                    <a:pt x="917" y="4469"/>
                    <a:pt x="939" y="4461"/>
                    <a:pt x="955" y="4476"/>
                  </a:cubicBezTo>
                  <a:cubicBezTo>
                    <a:pt x="970" y="4492"/>
                    <a:pt x="962" y="4492"/>
                    <a:pt x="947" y="4492"/>
                  </a:cubicBezTo>
                  <a:cubicBezTo>
                    <a:pt x="917" y="4499"/>
                    <a:pt x="932" y="4522"/>
                    <a:pt x="932" y="4538"/>
                  </a:cubicBezTo>
                  <a:cubicBezTo>
                    <a:pt x="932" y="4545"/>
                    <a:pt x="924" y="4560"/>
                    <a:pt x="917" y="4560"/>
                  </a:cubicBezTo>
                  <a:cubicBezTo>
                    <a:pt x="909" y="4568"/>
                    <a:pt x="894" y="4568"/>
                    <a:pt x="878" y="4560"/>
                  </a:cubicBezTo>
                  <a:cubicBezTo>
                    <a:pt x="871" y="4553"/>
                    <a:pt x="871" y="4553"/>
                    <a:pt x="871" y="4553"/>
                  </a:cubicBezTo>
                  <a:close/>
                  <a:moveTo>
                    <a:pt x="4812" y="3056"/>
                  </a:moveTo>
                  <a:lnTo>
                    <a:pt x="4812" y="3056"/>
                  </a:lnTo>
                  <a:cubicBezTo>
                    <a:pt x="4766" y="3094"/>
                    <a:pt x="4728" y="3147"/>
                    <a:pt x="4682" y="3178"/>
                  </a:cubicBezTo>
                  <a:cubicBezTo>
                    <a:pt x="4552" y="3254"/>
                    <a:pt x="4529" y="3216"/>
                    <a:pt x="4407" y="3193"/>
                  </a:cubicBezTo>
                  <a:cubicBezTo>
                    <a:pt x="4361" y="3185"/>
                    <a:pt x="4331" y="3231"/>
                    <a:pt x="4270" y="3231"/>
                  </a:cubicBezTo>
                  <a:cubicBezTo>
                    <a:pt x="4270" y="3269"/>
                    <a:pt x="4361" y="3277"/>
                    <a:pt x="4323" y="3323"/>
                  </a:cubicBezTo>
                  <a:cubicBezTo>
                    <a:pt x="4208" y="3438"/>
                    <a:pt x="4208" y="3438"/>
                    <a:pt x="4208" y="3438"/>
                  </a:cubicBezTo>
                  <a:cubicBezTo>
                    <a:pt x="4178" y="3468"/>
                    <a:pt x="4147" y="3422"/>
                    <a:pt x="4147" y="3483"/>
                  </a:cubicBezTo>
                  <a:cubicBezTo>
                    <a:pt x="4140" y="3560"/>
                    <a:pt x="4079" y="3506"/>
                    <a:pt x="4048" y="3506"/>
                  </a:cubicBezTo>
                  <a:cubicBezTo>
                    <a:pt x="3979" y="3506"/>
                    <a:pt x="3911" y="3537"/>
                    <a:pt x="3834" y="3537"/>
                  </a:cubicBezTo>
                  <a:cubicBezTo>
                    <a:pt x="3789" y="3537"/>
                    <a:pt x="3781" y="3491"/>
                    <a:pt x="3743" y="3483"/>
                  </a:cubicBezTo>
                  <a:cubicBezTo>
                    <a:pt x="3758" y="3422"/>
                    <a:pt x="3979" y="3514"/>
                    <a:pt x="4041" y="3468"/>
                  </a:cubicBezTo>
                  <a:cubicBezTo>
                    <a:pt x="4125" y="3392"/>
                    <a:pt x="4056" y="3269"/>
                    <a:pt x="4231" y="3269"/>
                  </a:cubicBezTo>
                  <a:cubicBezTo>
                    <a:pt x="4201" y="3178"/>
                    <a:pt x="4293" y="3102"/>
                    <a:pt x="4354" y="3025"/>
                  </a:cubicBezTo>
                  <a:cubicBezTo>
                    <a:pt x="4377" y="3017"/>
                    <a:pt x="4430" y="2979"/>
                    <a:pt x="4392" y="2964"/>
                  </a:cubicBezTo>
                  <a:cubicBezTo>
                    <a:pt x="4346" y="2949"/>
                    <a:pt x="4346" y="2941"/>
                    <a:pt x="4300" y="2964"/>
                  </a:cubicBezTo>
                  <a:cubicBezTo>
                    <a:pt x="4254" y="2994"/>
                    <a:pt x="4186" y="3048"/>
                    <a:pt x="4125" y="2994"/>
                  </a:cubicBezTo>
                  <a:cubicBezTo>
                    <a:pt x="4079" y="2941"/>
                    <a:pt x="3911" y="3102"/>
                    <a:pt x="3872" y="3140"/>
                  </a:cubicBezTo>
                  <a:cubicBezTo>
                    <a:pt x="3827" y="3185"/>
                    <a:pt x="3773" y="3224"/>
                    <a:pt x="3727" y="3269"/>
                  </a:cubicBezTo>
                  <a:cubicBezTo>
                    <a:pt x="3735" y="3231"/>
                    <a:pt x="3743" y="3193"/>
                    <a:pt x="3766" y="3162"/>
                  </a:cubicBezTo>
                  <a:cubicBezTo>
                    <a:pt x="3789" y="3132"/>
                    <a:pt x="3827" y="3117"/>
                    <a:pt x="3842" y="3079"/>
                  </a:cubicBezTo>
                  <a:cubicBezTo>
                    <a:pt x="3857" y="3048"/>
                    <a:pt x="3872" y="3048"/>
                    <a:pt x="3903" y="3025"/>
                  </a:cubicBezTo>
                  <a:cubicBezTo>
                    <a:pt x="3941" y="3002"/>
                    <a:pt x="3926" y="2972"/>
                    <a:pt x="3987" y="2956"/>
                  </a:cubicBezTo>
                  <a:cubicBezTo>
                    <a:pt x="4155" y="2926"/>
                    <a:pt x="4155" y="2926"/>
                    <a:pt x="4155" y="2926"/>
                  </a:cubicBezTo>
                  <a:cubicBezTo>
                    <a:pt x="4224" y="2918"/>
                    <a:pt x="4224" y="2857"/>
                    <a:pt x="4270" y="2827"/>
                  </a:cubicBezTo>
                  <a:cubicBezTo>
                    <a:pt x="4293" y="2811"/>
                    <a:pt x="4323" y="2819"/>
                    <a:pt x="4354" y="2819"/>
                  </a:cubicBezTo>
                  <a:cubicBezTo>
                    <a:pt x="4354" y="2811"/>
                    <a:pt x="4384" y="2788"/>
                    <a:pt x="4384" y="2796"/>
                  </a:cubicBezTo>
                  <a:cubicBezTo>
                    <a:pt x="4384" y="2834"/>
                    <a:pt x="4354" y="2872"/>
                    <a:pt x="4354" y="2903"/>
                  </a:cubicBezTo>
                  <a:cubicBezTo>
                    <a:pt x="4354" y="2918"/>
                    <a:pt x="4438" y="2979"/>
                    <a:pt x="4438" y="2941"/>
                  </a:cubicBezTo>
                  <a:cubicBezTo>
                    <a:pt x="4438" y="2918"/>
                    <a:pt x="4468" y="2888"/>
                    <a:pt x="4476" y="2865"/>
                  </a:cubicBezTo>
                  <a:cubicBezTo>
                    <a:pt x="4514" y="2781"/>
                    <a:pt x="4583" y="2689"/>
                    <a:pt x="4636" y="2613"/>
                  </a:cubicBezTo>
                  <a:cubicBezTo>
                    <a:pt x="4667" y="2567"/>
                    <a:pt x="4843" y="2360"/>
                    <a:pt x="4690" y="2437"/>
                  </a:cubicBezTo>
                  <a:cubicBezTo>
                    <a:pt x="4629" y="2460"/>
                    <a:pt x="4675" y="2529"/>
                    <a:pt x="4568" y="2529"/>
                  </a:cubicBezTo>
                  <a:cubicBezTo>
                    <a:pt x="4476" y="2529"/>
                    <a:pt x="4499" y="2437"/>
                    <a:pt x="4392" y="2513"/>
                  </a:cubicBezTo>
                  <a:cubicBezTo>
                    <a:pt x="4331" y="2559"/>
                    <a:pt x="4331" y="2529"/>
                    <a:pt x="4270" y="2506"/>
                  </a:cubicBezTo>
                  <a:cubicBezTo>
                    <a:pt x="4224" y="2490"/>
                    <a:pt x="4147" y="2506"/>
                    <a:pt x="4117" y="2468"/>
                  </a:cubicBezTo>
                  <a:cubicBezTo>
                    <a:pt x="4071" y="2429"/>
                    <a:pt x="4048" y="2437"/>
                    <a:pt x="3995" y="2429"/>
                  </a:cubicBezTo>
                  <a:cubicBezTo>
                    <a:pt x="3956" y="2422"/>
                    <a:pt x="3842" y="2383"/>
                    <a:pt x="3842" y="2337"/>
                  </a:cubicBezTo>
                  <a:cubicBezTo>
                    <a:pt x="3857" y="2376"/>
                    <a:pt x="4132" y="2422"/>
                    <a:pt x="4186" y="2429"/>
                  </a:cubicBezTo>
                  <a:cubicBezTo>
                    <a:pt x="4231" y="2445"/>
                    <a:pt x="4254" y="2422"/>
                    <a:pt x="4293" y="2406"/>
                  </a:cubicBezTo>
                  <a:cubicBezTo>
                    <a:pt x="4369" y="2383"/>
                    <a:pt x="4377" y="2460"/>
                    <a:pt x="4377" y="2337"/>
                  </a:cubicBezTo>
                  <a:cubicBezTo>
                    <a:pt x="4377" y="2223"/>
                    <a:pt x="4445" y="2261"/>
                    <a:pt x="4331" y="2193"/>
                  </a:cubicBezTo>
                  <a:cubicBezTo>
                    <a:pt x="4262" y="2147"/>
                    <a:pt x="4369" y="2177"/>
                    <a:pt x="4377" y="2185"/>
                  </a:cubicBezTo>
                  <a:cubicBezTo>
                    <a:pt x="4407" y="2215"/>
                    <a:pt x="4415" y="2139"/>
                    <a:pt x="4430" y="2108"/>
                  </a:cubicBezTo>
                  <a:cubicBezTo>
                    <a:pt x="4537" y="2040"/>
                    <a:pt x="4606" y="2070"/>
                    <a:pt x="4644" y="1933"/>
                  </a:cubicBezTo>
                  <a:cubicBezTo>
                    <a:pt x="4659" y="1879"/>
                    <a:pt x="4888" y="1719"/>
                    <a:pt x="4942" y="1696"/>
                  </a:cubicBezTo>
                  <a:cubicBezTo>
                    <a:pt x="4995" y="1666"/>
                    <a:pt x="5072" y="1551"/>
                    <a:pt x="5117" y="1543"/>
                  </a:cubicBezTo>
                  <a:cubicBezTo>
                    <a:pt x="5125" y="1528"/>
                    <a:pt x="5194" y="1490"/>
                    <a:pt x="5209" y="1452"/>
                  </a:cubicBezTo>
                  <a:cubicBezTo>
                    <a:pt x="5263" y="1345"/>
                    <a:pt x="5263" y="1345"/>
                    <a:pt x="5263" y="1345"/>
                  </a:cubicBezTo>
                  <a:cubicBezTo>
                    <a:pt x="5278" y="1306"/>
                    <a:pt x="5415" y="1199"/>
                    <a:pt x="5415" y="1192"/>
                  </a:cubicBezTo>
                  <a:cubicBezTo>
                    <a:pt x="5431" y="1192"/>
                    <a:pt x="5461" y="1177"/>
                    <a:pt x="5477" y="1169"/>
                  </a:cubicBezTo>
                  <a:cubicBezTo>
                    <a:pt x="5515" y="1161"/>
                    <a:pt x="5568" y="1108"/>
                    <a:pt x="5614" y="1100"/>
                  </a:cubicBezTo>
                  <a:cubicBezTo>
                    <a:pt x="5643" y="1100"/>
                    <a:pt x="5659" y="1047"/>
                    <a:pt x="5674" y="1024"/>
                  </a:cubicBezTo>
                  <a:cubicBezTo>
                    <a:pt x="5712" y="993"/>
                    <a:pt x="5804" y="924"/>
                    <a:pt x="5819" y="879"/>
                  </a:cubicBezTo>
                  <a:cubicBezTo>
                    <a:pt x="5827" y="833"/>
                    <a:pt x="5842" y="779"/>
                    <a:pt x="5857" y="734"/>
                  </a:cubicBezTo>
                  <a:cubicBezTo>
                    <a:pt x="5880" y="665"/>
                    <a:pt x="5850" y="657"/>
                    <a:pt x="5827" y="611"/>
                  </a:cubicBezTo>
                  <a:cubicBezTo>
                    <a:pt x="5781" y="543"/>
                    <a:pt x="5743" y="512"/>
                    <a:pt x="5758" y="413"/>
                  </a:cubicBezTo>
                  <a:cubicBezTo>
                    <a:pt x="5857" y="359"/>
                    <a:pt x="5934" y="184"/>
                    <a:pt x="5934" y="69"/>
                  </a:cubicBezTo>
                  <a:cubicBezTo>
                    <a:pt x="5804" y="54"/>
                    <a:pt x="5804" y="54"/>
                    <a:pt x="5804" y="54"/>
                  </a:cubicBezTo>
                  <a:cubicBezTo>
                    <a:pt x="5781" y="46"/>
                    <a:pt x="5758" y="69"/>
                    <a:pt x="5743" y="115"/>
                  </a:cubicBezTo>
                  <a:cubicBezTo>
                    <a:pt x="5697" y="115"/>
                    <a:pt x="5697" y="38"/>
                    <a:pt x="5622" y="54"/>
                  </a:cubicBezTo>
                  <a:cubicBezTo>
                    <a:pt x="5561" y="61"/>
                    <a:pt x="5492" y="84"/>
                    <a:pt x="5431" y="69"/>
                  </a:cubicBezTo>
                  <a:cubicBezTo>
                    <a:pt x="5408" y="61"/>
                    <a:pt x="5362" y="0"/>
                    <a:pt x="5354" y="16"/>
                  </a:cubicBezTo>
                  <a:cubicBezTo>
                    <a:pt x="5331" y="46"/>
                    <a:pt x="5301" y="107"/>
                    <a:pt x="5347" y="122"/>
                  </a:cubicBezTo>
                  <a:cubicBezTo>
                    <a:pt x="5415" y="153"/>
                    <a:pt x="5400" y="199"/>
                    <a:pt x="5385" y="252"/>
                  </a:cubicBezTo>
                  <a:cubicBezTo>
                    <a:pt x="5339" y="245"/>
                    <a:pt x="5270" y="153"/>
                    <a:pt x="5186" y="176"/>
                  </a:cubicBezTo>
                  <a:cubicBezTo>
                    <a:pt x="5049" y="230"/>
                    <a:pt x="5186" y="122"/>
                    <a:pt x="5049" y="153"/>
                  </a:cubicBezTo>
                  <a:cubicBezTo>
                    <a:pt x="5003" y="168"/>
                    <a:pt x="4934" y="161"/>
                    <a:pt x="4896" y="191"/>
                  </a:cubicBezTo>
                  <a:cubicBezTo>
                    <a:pt x="4843" y="245"/>
                    <a:pt x="4758" y="306"/>
                    <a:pt x="4682" y="313"/>
                  </a:cubicBezTo>
                  <a:cubicBezTo>
                    <a:pt x="4636" y="313"/>
                    <a:pt x="4377" y="329"/>
                    <a:pt x="4361" y="260"/>
                  </a:cubicBezTo>
                  <a:cubicBezTo>
                    <a:pt x="4346" y="138"/>
                    <a:pt x="4293" y="374"/>
                    <a:pt x="4231" y="344"/>
                  </a:cubicBezTo>
                  <a:cubicBezTo>
                    <a:pt x="4163" y="306"/>
                    <a:pt x="4155" y="382"/>
                    <a:pt x="4086" y="382"/>
                  </a:cubicBezTo>
                  <a:cubicBezTo>
                    <a:pt x="4033" y="382"/>
                    <a:pt x="4056" y="405"/>
                    <a:pt x="4025" y="436"/>
                  </a:cubicBezTo>
                  <a:cubicBezTo>
                    <a:pt x="3995" y="459"/>
                    <a:pt x="3934" y="413"/>
                    <a:pt x="3911" y="405"/>
                  </a:cubicBezTo>
                  <a:cubicBezTo>
                    <a:pt x="3834" y="359"/>
                    <a:pt x="3674" y="611"/>
                    <a:pt x="3659" y="672"/>
                  </a:cubicBezTo>
                  <a:cubicBezTo>
                    <a:pt x="3659" y="649"/>
                    <a:pt x="3674" y="520"/>
                    <a:pt x="3682" y="505"/>
                  </a:cubicBezTo>
                  <a:cubicBezTo>
                    <a:pt x="3727" y="451"/>
                    <a:pt x="3735" y="436"/>
                    <a:pt x="3712" y="367"/>
                  </a:cubicBezTo>
                  <a:cubicBezTo>
                    <a:pt x="3689" y="306"/>
                    <a:pt x="3628" y="298"/>
                    <a:pt x="3567" y="291"/>
                  </a:cubicBezTo>
                  <a:cubicBezTo>
                    <a:pt x="3338" y="252"/>
                    <a:pt x="3529" y="428"/>
                    <a:pt x="3399" y="474"/>
                  </a:cubicBezTo>
                  <a:cubicBezTo>
                    <a:pt x="3322" y="497"/>
                    <a:pt x="3300" y="634"/>
                    <a:pt x="3216" y="665"/>
                  </a:cubicBezTo>
                  <a:cubicBezTo>
                    <a:pt x="3193" y="672"/>
                    <a:pt x="3216" y="619"/>
                    <a:pt x="3223" y="611"/>
                  </a:cubicBezTo>
                  <a:cubicBezTo>
                    <a:pt x="3254" y="566"/>
                    <a:pt x="3322" y="482"/>
                    <a:pt x="3338" y="428"/>
                  </a:cubicBezTo>
                  <a:cubicBezTo>
                    <a:pt x="3376" y="329"/>
                    <a:pt x="3200" y="313"/>
                    <a:pt x="3170" y="222"/>
                  </a:cubicBezTo>
                  <a:cubicBezTo>
                    <a:pt x="3162" y="222"/>
                    <a:pt x="3162" y="291"/>
                    <a:pt x="3155" y="306"/>
                  </a:cubicBezTo>
                  <a:cubicBezTo>
                    <a:pt x="3101" y="451"/>
                    <a:pt x="3101" y="451"/>
                    <a:pt x="3101" y="451"/>
                  </a:cubicBezTo>
                  <a:cubicBezTo>
                    <a:pt x="3109" y="420"/>
                    <a:pt x="3116" y="382"/>
                    <a:pt x="3116" y="352"/>
                  </a:cubicBezTo>
                  <a:cubicBezTo>
                    <a:pt x="3116" y="336"/>
                    <a:pt x="3086" y="313"/>
                    <a:pt x="3078" y="283"/>
                  </a:cubicBezTo>
                  <a:cubicBezTo>
                    <a:pt x="3070" y="191"/>
                    <a:pt x="3017" y="161"/>
                    <a:pt x="2925" y="161"/>
                  </a:cubicBezTo>
                  <a:cubicBezTo>
                    <a:pt x="2880" y="161"/>
                    <a:pt x="2811" y="107"/>
                    <a:pt x="2811" y="168"/>
                  </a:cubicBezTo>
                  <a:cubicBezTo>
                    <a:pt x="2811" y="230"/>
                    <a:pt x="2803" y="321"/>
                    <a:pt x="2765" y="367"/>
                  </a:cubicBezTo>
                  <a:cubicBezTo>
                    <a:pt x="2742" y="405"/>
                    <a:pt x="2696" y="390"/>
                    <a:pt x="2673" y="420"/>
                  </a:cubicBezTo>
                  <a:cubicBezTo>
                    <a:pt x="2643" y="459"/>
                    <a:pt x="2650" y="505"/>
                    <a:pt x="2628" y="550"/>
                  </a:cubicBezTo>
                  <a:cubicBezTo>
                    <a:pt x="2612" y="573"/>
                    <a:pt x="2681" y="604"/>
                    <a:pt x="2704" y="619"/>
                  </a:cubicBezTo>
                  <a:cubicBezTo>
                    <a:pt x="2788" y="665"/>
                    <a:pt x="2689" y="672"/>
                    <a:pt x="2650" y="703"/>
                  </a:cubicBezTo>
                  <a:cubicBezTo>
                    <a:pt x="2582" y="787"/>
                    <a:pt x="2704" y="795"/>
                    <a:pt x="2719" y="833"/>
                  </a:cubicBezTo>
                  <a:cubicBezTo>
                    <a:pt x="2650" y="833"/>
                    <a:pt x="2643" y="787"/>
                    <a:pt x="2605" y="787"/>
                  </a:cubicBezTo>
                  <a:cubicBezTo>
                    <a:pt x="2566" y="779"/>
                    <a:pt x="2612" y="871"/>
                    <a:pt x="2528" y="863"/>
                  </a:cubicBezTo>
                  <a:cubicBezTo>
                    <a:pt x="2482" y="863"/>
                    <a:pt x="2490" y="902"/>
                    <a:pt x="2528" y="902"/>
                  </a:cubicBezTo>
                  <a:cubicBezTo>
                    <a:pt x="2574" y="902"/>
                    <a:pt x="2543" y="932"/>
                    <a:pt x="2543" y="963"/>
                  </a:cubicBezTo>
                  <a:cubicBezTo>
                    <a:pt x="2543" y="1024"/>
                    <a:pt x="2582" y="1039"/>
                    <a:pt x="2582" y="1093"/>
                  </a:cubicBezTo>
                  <a:cubicBezTo>
                    <a:pt x="2582" y="1192"/>
                    <a:pt x="2673" y="1199"/>
                    <a:pt x="2696" y="1253"/>
                  </a:cubicBezTo>
                  <a:cubicBezTo>
                    <a:pt x="2643" y="1253"/>
                    <a:pt x="2635" y="1207"/>
                    <a:pt x="2582" y="1230"/>
                  </a:cubicBezTo>
                  <a:cubicBezTo>
                    <a:pt x="2543" y="1253"/>
                    <a:pt x="2490" y="1268"/>
                    <a:pt x="2444" y="1245"/>
                  </a:cubicBezTo>
                  <a:cubicBezTo>
                    <a:pt x="2406" y="1230"/>
                    <a:pt x="2375" y="1207"/>
                    <a:pt x="2414" y="1261"/>
                  </a:cubicBezTo>
                  <a:cubicBezTo>
                    <a:pt x="2429" y="1283"/>
                    <a:pt x="2345" y="1314"/>
                    <a:pt x="2322" y="1306"/>
                  </a:cubicBezTo>
                  <a:cubicBezTo>
                    <a:pt x="2253" y="1276"/>
                    <a:pt x="2253" y="1207"/>
                    <a:pt x="2200" y="1276"/>
                  </a:cubicBezTo>
                  <a:cubicBezTo>
                    <a:pt x="2169" y="1322"/>
                    <a:pt x="2192" y="1306"/>
                    <a:pt x="2223" y="1329"/>
                  </a:cubicBezTo>
                  <a:cubicBezTo>
                    <a:pt x="2299" y="1368"/>
                    <a:pt x="2284" y="1536"/>
                    <a:pt x="2345" y="1566"/>
                  </a:cubicBezTo>
                  <a:cubicBezTo>
                    <a:pt x="2436" y="1604"/>
                    <a:pt x="2330" y="1574"/>
                    <a:pt x="2368" y="1650"/>
                  </a:cubicBezTo>
                  <a:cubicBezTo>
                    <a:pt x="2383" y="1673"/>
                    <a:pt x="2398" y="1795"/>
                    <a:pt x="2360" y="1810"/>
                  </a:cubicBezTo>
                  <a:cubicBezTo>
                    <a:pt x="2345" y="1818"/>
                    <a:pt x="2238" y="1795"/>
                    <a:pt x="2223" y="1780"/>
                  </a:cubicBezTo>
                  <a:cubicBezTo>
                    <a:pt x="2200" y="1765"/>
                    <a:pt x="2161" y="1704"/>
                    <a:pt x="2139" y="1696"/>
                  </a:cubicBezTo>
                  <a:cubicBezTo>
                    <a:pt x="2139" y="1734"/>
                    <a:pt x="2078" y="1780"/>
                    <a:pt x="2116" y="1803"/>
                  </a:cubicBezTo>
                  <a:cubicBezTo>
                    <a:pt x="2169" y="1841"/>
                    <a:pt x="2139" y="1856"/>
                    <a:pt x="2139" y="1902"/>
                  </a:cubicBezTo>
                  <a:cubicBezTo>
                    <a:pt x="2223" y="1902"/>
                    <a:pt x="2276" y="1948"/>
                    <a:pt x="2307" y="2017"/>
                  </a:cubicBezTo>
                  <a:cubicBezTo>
                    <a:pt x="2353" y="2124"/>
                    <a:pt x="2421" y="2085"/>
                    <a:pt x="2505" y="2139"/>
                  </a:cubicBezTo>
                  <a:cubicBezTo>
                    <a:pt x="2566" y="2170"/>
                    <a:pt x="2467" y="2238"/>
                    <a:pt x="2475" y="2246"/>
                  </a:cubicBezTo>
                  <a:cubicBezTo>
                    <a:pt x="2543" y="2299"/>
                    <a:pt x="2543" y="2299"/>
                    <a:pt x="2543" y="2299"/>
                  </a:cubicBezTo>
                  <a:cubicBezTo>
                    <a:pt x="2589" y="2345"/>
                    <a:pt x="2696" y="2475"/>
                    <a:pt x="2696" y="2544"/>
                  </a:cubicBezTo>
                  <a:cubicBezTo>
                    <a:pt x="2666" y="2544"/>
                    <a:pt x="2628" y="2399"/>
                    <a:pt x="2589" y="2376"/>
                  </a:cubicBezTo>
                  <a:cubicBezTo>
                    <a:pt x="2414" y="2269"/>
                    <a:pt x="2414" y="2269"/>
                    <a:pt x="2414" y="2269"/>
                  </a:cubicBezTo>
                  <a:cubicBezTo>
                    <a:pt x="2360" y="2238"/>
                    <a:pt x="2307" y="2292"/>
                    <a:pt x="2261" y="2231"/>
                  </a:cubicBezTo>
                  <a:cubicBezTo>
                    <a:pt x="2238" y="2200"/>
                    <a:pt x="2230" y="2215"/>
                    <a:pt x="2192" y="2215"/>
                  </a:cubicBezTo>
                  <a:cubicBezTo>
                    <a:pt x="2192" y="2292"/>
                    <a:pt x="2269" y="2284"/>
                    <a:pt x="2307" y="2337"/>
                  </a:cubicBezTo>
                  <a:cubicBezTo>
                    <a:pt x="2322" y="2360"/>
                    <a:pt x="2490" y="2483"/>
                    <a:pt x="2436" y="2468"/>
                  </a:cubicBezTo>
                  <a:cubicBezTo>
                    <a:pt x="2391" y="2460"/>
                    <a:pt x="2368" y="2422"/>
                    <a:pt x="2322" y="2422"/>
                  </a:cubicBezTo>
                  <a:cubicBezTo>
                    <a:pt x="2291" y="2414"/>
                    <a:pt x="2253" y="2345"/>
                    <a:pt x="2207" y="2322"/>
                  </a:cubicBezTo>
                  <a:cubicBezTo>
                    <a:pt x="2078" y="2269"/>
                    <a:pt x="2177" y="2391"/>
                    <a:pt x="2078" y="2437"/>
                  </a:cubicBezTo>
                  <a:cubicBezTo>
                    <a:pt x="1955" y="2452"/>
                    <a:pt x="1932" y="2360"/>
                    <a:pt x="1932" y="2261"/>
                  </a:cubicBezTo>
                  <a:cubicBezTo>
                    <a:pt x="1894" y="2254"/>
                    <a:pt x="1825" y="2208"/>
                    <a:pt x="1818" y="2269"/>
                  </a:cubicBezTo>
                  <a:cubicBezTo>
                    <a:pt x="1818" y="2307"/>
                    <a:pt x="1780" y="2368"/>
                    <a:pt x="1810" y="2399"/>
                  </a:cubicBezTo>
                  <a:cubicBezTo>
                    <a:pt x="1894" y="2468"/>
                    <a:pt x="1894" y="2513"/>
                    <a:pt x="1864" y="2605"/>
                  </a:cubicBezTo>
                  <a:cubicBezTo>
                    <a:pt x="1856" y="2628"/>
                    <a:pt x="1864" y="2658"/>
                    <a:pt x="1871" y="2674"/>
                  </a:cubicBezTo>
                  <a:cubicBezTo>
                    <a:pt x="1894" y="2727"/>
                    <a:pt x="1787" y="2689"/>
                    <a:pt x="1772" y="2628"/>
                  </a:cubicBezTo>
                  <a:cubicBezTo>
                    <a:pt x="1764" y="2582"/>
                    <a:pt x="1764" y="2559"/>
                    <a:pt x="1749" y="2521"/>
                  </a:cubicBezTo>
                  <a:cubicBezTo>
                    <a:pt x="1734" y="2483"/>
                    <a:pt x="1749" y="2391"/>
                    <a:pt x="1696" y="2406"/>
                  </a:cubicBezTo>
                  <a:cubicBezTo>
                    <a:pt x="1634" y="2422"/>
                    <a:pt x="1604" y="2437"/>
                    <a:pt x="1543" y="2437"/>
                  </a:cubicBezTo>
                  <a:cubicBezTo>
                    <a:pt x="1543" y="2475"/>
                    <a:pt x="1550" y="2742"/>
                    <a:pt x="1566" y="2750"/>
                  </a:cubicBezTo>
                  <a:cubicBezTo>
                    <a:pt x="1642" y="2819"/>
                    <a:pt x="1742" y="2788"/>
                    <a:pt x="1742" y="2910"/>
                  </a:cubicBezTo>
                  <a:cubicBezTo>
                    <a:pt x="1726" y="2910"/>
                    <a:pt x="1703" y="2880"/>
                    <a:pt x="1673" y="2880"/>
                  </a:cubicBezTo>
                  <a:cubicBezTo>
                    <a:pt x="1558" y="2880"/>
                    <a:pt x="1589" y="2949"/>
                    <a:pt x="1535" y="3025"/>
                  </a:cubicBezTo>
                  <a:cubicBezTo>
                    <a:pt x="1489" y="3109"/>
                    <a:pt x="1604" y="3071"/>
                    <a:pt x="1627" y="3140"/>
                  </a:cubicBezTo>
                  <a:cubicBezTo>
                    <a:pt x="1634" y="3162"/>
                    <a:pt x="1657" y="3224"/>
                    <a:pt x="1680" y="3239"/>
                  </a:cubicBezTo>
                  <a:cubicBezTo>
                    <a:pt x="1742" y="3292"/>
                    <a:pt x="1711" y="3338"/>
                    <a:pt x="1803" y="3338"/>
                  </a:cubicBezTo>
                  <a:cubicBezTo>
                    <a:pt x="1894" y="3338"/>
                    <a:pt x="1902" y="3331"/>
                    <a:pt x="1978" y="3369"/>
                  </a:cubicBezTo>
                  <a:cubicBezTo>
                    <a:pt x="1978" y="3384"/>
                    <a:pt x="1978" y="3384"/>
                    <a:pt x="1978" y="3384"/>
                  </a:cubicBezTo>
                  <a:cubicBezTo>
                    <a:pt x="1940" y="3392"/>
                    <a:pt x="1909" y="3377"/>
                    <a:pt x="1864" y="3384"/>
                  </a:cubicBezTo>
                  <a:cubicBezTo>
                    <a:pt x="1848" y="3384"/>
                    <a:pt x="1848" y="3407"/>
                    <a:pt x="1825" y="3392"/>
                  </a:cubicBezTo>
                  <a:cubicBezTo>
                    <a:pt x="1810" y="3377"/>
                    <a:pt x="1787" y="3377"/>
                    <a:pt x="1772" y="3384"/>
                  </a:cubicBezTo>
                  <a:cubicBezTo>
                    <a:pt x="1772" y="3407"/>
                    <a:pt x="1787" y="3415"/>
                    <a:pt x="1787" y="3438"/>
                  </a:cubicBezTo>
                  <a:cubicBezTo>
                    <a:pt x="1787" y="3476"/>
                    <a:pt x="1726" y="3407"/>
                    <a:pt x="1726" y="3399"/>
                  </a:cubicBezTo>
                  <a:cubicBezTo>
                    <a:pt x="1696" y="3377"/>
                    <a:pt x="1719" y="3361"/>
                    <a:pt x="1696" y="3338"/>
                  </a:cubicBezTo>
                  <a:lnTo>
                    <a:pt x="1696" y="3338"/>
                  </a:lnTo>
                  <a:cubicBezTo>
                    <a:pt x="1680" y="3407"/>
                    <a:pt x="1543" y="3254"/>
                    <a:pt x="1512" y="3246"/>
                  </a:cubicBezTo>
                  <a:lnTo>
                    <a:pt x="1497" y="3246"/>
                  </a:lnTo>
                  <a:cubicBezTo>
                    <a:pt x="1497" y="3246"/>
                    <a:pt x="1497" y="3246"/>
                    <a:pt x="1489" y="3246"/>
                  </a:cubicBezTo>
                  <a:cubicBezTo>
                    <a:pt x="1459" y="3369"/>
                    <a:pt x="1444" y="3544"/>
                    <a:pt x="1467" y="3667"/>
                  </a:cubicBezTo>
                  <a:cubicBezTo>
                    <a:pt x="1482" y="3674"/>
                    <a:pt x="1512" y="3667"/>
                    <a:pt x="1520" y="3674"/>
                  </a:cubicBezTo>
                  <a:cubicBezTo>
                    <a:pt x="1528" y="3697"/>
                    <a:pt x="1512" y="3743"/>
                    <a:pt x="1520" y="3774"/>
                  </a:cubicBezTo>
                  <a:cubicBezTo>
                    <a:pt x="1520" y="3781"/>
                    <a:pt x="1558" y="3911"/>
                    <a:pt x="1566" y="3919"/>
                  </a:cubicBezTo>
                  <a:cubicBezTo>
                    <a:pt x="1596" y="3965"/>
                    <a:pt x="1665" y="3904"/>
                    <a:pt x="1696" y="3881"/>
                  </a:cubicBezTo>
                  <a:cubicBezTo>
                    <a:pt x="1726" y="3865"/>
                    <a:pt x="1795" y="3796"/>
                    <a:pt x="1825" y="3796"/>
                  </a:cubicBezTo>
                  <a:cubicBezTo>
                    <a:pt x="1833" y="3796"/>
                    <a:pt x="1818" y="3842"/>
                    <a:pt x="1848" y="3865"/>
                  </a:cubicBezTo>
                  <a:cubicBezTo>
                    <a:pt x="1971" y="3972"/>
                    <a:pt x="1994" y="3789"/>
                    <a:pt x="2078" y="3758"/>
                  </a:cubicBezTo>
                  <a:cubicBezTo>
                    <a:pt x="2039" y="3812"/>
                    <a:pt x="2039" y="3873"/>
                    <a:pt x="1978" y="3911"/>
                  </a:cubicBezTo>
                  <a:cubicBezTo>
                    <a:pt x="1948" y="3934"/>
                    <a:pt x="1856" y="3995"/>
                    <a:pt x="1818" y="3965"/>
                  </a:cubicBezTo>
                  <a:cubicBezTo>
                    <a:pt x="1757" y="3919"/>
                    <a:pt x="1734" y="4003"/>
                    <a:pt x="1703" y="4049"/>
                  </a:cubicBezTo>
                  <a:cubicBezTo>
                    <a:pt x="1642" y="4125"/>
                    <a:pt x="1719" y="4133"/>
                    <a:pt x="1780" y="4125"/>
                  </a:cubicBezTo>
                  <a:cubicBezTo>
                    <a:pt x="1886" y="4110"/>
                    <a:pt x="1978" y="4148"/>
                    <a:pt x="2055" y="4201"/>
                  </a:cubicBezTo>
                  <a:cubicBezTo>
                    <a:pt x="2085" y="4224"/>
                    <a:pt x="2108" y="4255"/>
                    <a:pt x="2139" y="4278"/>
                  </a:cubicBezTo>
                  <a:cubicBezTo>
                    <a:pt x="2184" y="4308"/>
                    <a:pt x="2108" y="4285"/>
                    <a:pt x="2085" y="4270"/>
                  </a:cubicBezTo>
                  <a:cubicBezTo>
                    <a:pt x="2039" y="4247"/>
                    <a:pt x="1994" y="4148"/>
                    <a:pt x="1940" y="4171"/>
                  </a:cubicBezTo>
                  <a:cubicBezTo>
                    <a:pt x="1894" y="4186"/>
                    <a:pt x="1825" y="4194"/>
                    <a:pt x="1803" y="4232"/>
                  </a:cubicBezTo>
                  <a:cubicBezTo>
                    <a:pt x="1772" y="4301"/>
                    <a:pt x="1864" y="4270"/>
                    <a:pt x="1825" y="4339"/>
                  </a:cubicBezTo>
                  <a:cubicBezTo>
                    <a:pt x="1764" y="4446"/>
                    <a:pt x="1657" y="4507"/>
                    <a:pt x="1864" y="4522"/>
                  </a:cubicBezTo>
                  <a:cubicBezTo>
                    <a:pt x="1932" y="4530"/>
                    <a:pt x="1902" y="4637"/>
                    <a:pt x="2024" y="4637"/>
                  </a:cubicBezTo>
                  <a:cubicBezTo>
                    <a:pt x="2093" y="4637"/>
                    <a:pt x="2009" y="4675"/>
                    <a:pt x="1971" y="4667"/>
                  </a:cubicBezTo>
                  <a:cubicBezTo>
                    <a:pt x="1917" y="4660"/>
                    <a:pt x="1902" y="4599"/>
                    <a:pt x="1841" y="4606"/>
                  </a:cubicBezTo>
                  <a:cubicBezTo>
                    <a:pt x="1833" y="4606"/>
                    <a:pt x="1688" y="4568"/>
                    <a:pt x="1680" y="4606"/>
                  </a:cubicBezTo>
                  <a:cubicBezTo>
                    <a:pt x="1680" y="4644"/>
                    <a:pt x="1596" y="4728"/>
                    <a:pt x="1573" y="4751"/>
                  </a:cubicBezTo>
                  <a:cubicBezTo>
                    <a:pt x="1573" y="4805"/>
                    <a:pt x="1642" y="4858"/>
                    <a:pt x="1688" y="4835"/>
                  </a:cubicBezTo>
                  <a:cubicBezTo>
                    <a:pt x="1749" y="4813"/>
                    <a:pt x="1734" y="4866"/>
                    <a:pt x="1749" y="4904"/>
                  </a:cubicBezTo>
                  <a:cubicBezTo>
                    <a:pt x="1757" y="4927"/>
                    <a:pt x="1871" y="5011"/>
                    <a:pt x="1841" y="5011"/>
                  </a:cubicBezTo>
                  <a:cubicBezTo>
                    <a:pt x="1764" y="5019"/>
                    <a:pt x="1696" y="4996"/>
                    <a:pt x="1673" y="4912"/>
                  </a:cubicBezTo>
                  <a:cubicBezTo>
                    <a:pt x="1642" y="4912"/>
                    <a:pt x="1581" y="4919"/>
                    <a:pt x="1550" y="4912"/>
                  </a:cubicBezTo>
                  <a:cubicBezTo>
                    <a:pt x="1497" y="4896"/>
                    <a:pt x="1505" y="5042"/>
                    <a:pt x="1482" y="5088"/>
                  </a:cubicBezTo>
                  <a:cubicBezTo>
                    <a:pt x="1467" y="5110"/>
                    <a:pt x="1451" y="5126"/>
                    <a:pt x="1436" y="5149"/>
                  </a:cubicBezTo>
                  <a:cubicBezTo>
                    <a:pt x="1413" y="5187"/>
                    <a:pt x="1512" y="5202"/>
                    <a:pt x="1428" y="5225"/>
                  </a:cubicBezTo>
                  <a:cubicBezTo>
                    <a:pt x="1390" y="5240"/>
                    <a:pt x="1337" y="5317"/>
                    <a:pt x="1421" y="5301"/>
                  </a:cubicBezTo>
                  <a:cubicBezTo>
                    <a:pt x="1505" y="5286"/>
                    <a:pt x="1566" y="5255"/>
                    <a:pt x="1650" y="5255"/>
                  </a:cubicBezTo>
                  <a:cubicBezTo>
                    <a:pt x="1650" y="5278"/>
                    <a:pt x="1558" y="5317"/>
                    <a:pt x="1581" y="5340"/>
                  </a:cubicBezTo>
                  <a:cubicBezTo>
                    <a:pt x="1589" y="5347"/>
                    <a:pt x="1696" y="5362"/>
                    <a:pt x="1657" y="5378"/>
                  </a:cubicBezTo>
                  <a:cubicBezTo>
                    <a:pt x="1619" y="5393"/>
                    <a:pt x="1474" y="5424"/>
                    <a:pt x="1467" y="5454"/>
                  </a:cubicBezTo>
                  <a:cubicBezTo>
                    <a:pt x="1459" y="5492"/>
                    <a:pt x="1413" y="5546"/>
                    <a:pt x="1421" y="5584"/>
                  </a:cubicBezTo>
                  <a:cubicBezTo>
                    <a:pt x="1421" y="5599"/>
                    <a:pt x="1421" y="5676"/>
                    <a:pt x="1405" y="5676"/>
                  </a:cubicBezTo>
                  <a:cubicBezTo>
                    <a:pt x="1352" y="5676"/>
                    <a:pt x="1352" y="5553"/>
                    <a:pt x="1291" y="5599"/>
                  </a:cubicBezTo>
                  <a:cubicBezTo>
                    <a:pt x="1230" y="5645"/>
                    <a:pt x="1138" y="5630"/>
                    <a:pt x="1062" y="5630"/>
                  </a:cubicBezTo>
                  <a:cubicBezTo>
                    <a:pt x="962" y="5660"/>
                    <a:pt x="840" y="5683"/>
                    <a:pt x="932" y="5821"/>
                  </a:cubicBezTo>
                  <a:cubicBezTo>
                    <a:pt x="970" y="5897"/>
                    <a:pt x="1130" y="5828"/>
                    <a:pt x="1214" y="5859"/>
                  </a:cubicBezTo>
                  <a:cubicBezTo>
                    <a:pt x="1283" y="5882"/>
                    <a:pt x="1344" y="5859"/>
                    <a:pt x="1413" y="5874"/>
                  </a:cubicBezTo>
                  <a:cubicBezTo>
                    <a:pt x="1512" y="5897"/>
                    <a:pt x="1558" y="5782"/>
                    <a:pt x="1673" y="5782"/>
                  </a:cubicBezTo>
                  <a:cubicBezTo>
                    <a:pt x="1742" y="5782"/>
                    <a:pt x="1818" y="5851"/>
                    <a:pt x="1909" y="5851"/>
                  </a:cubicBezTo>
                  <a:lnTo>
                    <a:pt x="1909" y="5851"/>
                  </a:lnTo>
                  <a:cubicBezTo>
                    <a:pt x="1825" y="5874"/>
                    <a:pt x="1787" y="5874"/>
                    <a:pt x="1703" y="5836"/>
                  </a:cubicBezTo>
                  <a:cubicBezTo>
                    <a:pt x="1596" y="5782"/>
                    <a:pt x="1535" y="5966"/>
                    <a:pt x="1444" y="5912"/>
                  </a:cubicBezTo>
                  <a:cubicBezTo>
                    <a:pt x="1382" y="5874"/>
                    <a:pt x="1291" y="5958"/>
                    <a:pt x="1230" y="5958"/>
                  </a:cubicBezTo>
                  <a:lnTo>
                    <a:pt x="1230" y="5958"/>
                  </a:lnTo>
                  <a:cubicBezTo>
                    <a:pt x="1230" y="5966"/>
                    <a:pt x="1230" y="5966"/>
                    <a:pt x="1230" y="5966"/>
                  </a:cubicBezTo>
                  <a:cubicBezTo>
                    <a:pt x="1283" y="5989"/>
                    <a:pt x="1352" y="6180"/>
                    <a:pt x="1421" y="6226"/>
                  </a:cubicBezTo>
                  <a:cubicBezTo>
                    <a:pt x="1482" y="6271"/>
                    <a:pt x="1566" y="6287"/>
                    <a:pt x="1642" y="6310"/>
                  </a:cubicBezTo>
                  <a:cubicBezTo>
                    <a:pt x="1673" y="6317"/>
                    <a:pt x="1726" y="6378"/>
                    <a:pt x="1734" y="6378"/>
                  </a:cubicBezTo>
                  <a:cubicBezTo>
                    <a:pt x="1886" y="6386"/>
                    <a:pt x="2017" y="6126"/>
                    <a:pt x="2093" y="6027"/>
                  </a:cubicBezTo>
                  <a:cubicBezTo>
                    <a:pt x="2146" y="6012"/>
                    <a:pt x="2207" y="5928"/>
                    <a:pt x="2253" y="5889"/>
                  </a:cubicBezTo>
                  <a:cubicBezTo>
                    <a:pt x="2284" y="5859"/>
                    <a:pt x="2291" y="5821"/>
                    <a:pt x="2322" y="5798"/>
                  </a:cubicBezTo>
                  <a:cubicBezTo>
                    <a:pt x="2337" y="5775"/>
                    <a:pt x="2353" y="5821"/>
                    <a:pt x="2391" y="5790"/>
                  </a:cubicBezTo>
                  <a:cubicBezTo>
                    <a:pt x="2406" y="5775"/>
                    <a:pt x="2414" y="5729"/>
                    <a:pt x="2429" y="5706"/>
                  </a:cubicBezTo>
                  <a:cubicBezTo>
                    <a:pt x="2452" y="5660"/>
                    <a:pt x="2658" y="5446"/>
                    <a:pt x="2597" y="5416"/>
                  </a:cubicBezTo>
                  <a:cubicBezTo>
                    <a:pt x="2513" y="5385"/>
                    <a:pt x="2398" y="5401"/>
                    <a:pt x="2299" y="5378"/>
                  </a:cubicBezTo>
                  <a:cubicBezTo>
                    <a:pt x="2345" y="5347"/>
                    <a:pt x="2673" y="5385"/>
                    <a:pt x="2650" y="5431"/>
                  </a:cubicBezTo>
                  <a:cubicBezTo>
                    <a:pt x="2612" y="5523"/>
                    <a:pt x="2551" y="5614"/>
                    <a:pt x="2498" y="5699"/>
                  </a:cubicBezTo>
                  <a:cubicBezTo>
                    <a:pt x="2459" y="5752"/>
                    <a:pt x="2391" y="5798"/>
                    <a:pt x="2482" y="5805"/>
                  </a:cubicBezTo>
                  <a:cubicBezTo>
                    <a:pt x="2521" y="5813"/>
                    <a:pt x="2421" y="5889"/>
                    <a:pt x="2414" y="5897"/>
                  </a:cubicBezTo>
                  <a:cubicBezTo>
                    <a:pt x="2322" y="5951"/>
                    <a:pt x="2322" y="5951"/>
                    <a:pt x="2322" y="5951"/>
                  </a:cubicBezTo>
                  <a:cubicBezTo>
                    <a:pt x="2276" y="5974"/>
                    <a:pt x="2337" y="5958"/>
                    <a:pt x="2345" y="5981"/>
                  </a:cubicBezTo>
                  <a:cubicBezTo>
                    <a:pt x="2345" y="5996"/>
                    <a:pt x="2330" y="6012"/>
                    <a:pt x="2322" y="6027"/>
                  </a:cubicBezTo>
                  <a:lnTo>
                    <a:pt x="2322" y="6027"/>
                  </a:lnTo>
                  <a:cubicBezTo>
                    <a:pt x="2337" y="6050"/>
                    <a:pt x="2345" y="6080"/>
                    <a:pt x="2368" y="6103"/>
                  </a:cubicBezTo>
                  <a:cubicBezTo>
                    <a:pt x="2383" y="6111"/>
                    <a:pt x="2398" y="6096"/>
                    <a:pt x="2406" y="6096"/>
                  </a:cubicBezTo>
                  <a:cubicBezTo>
                    <a:pt x="2436" y="6096"/>
                    <a:pt x="2459" y="6111"/>
                    <a:pt x="2482" y="6111"/>
                  </a:cubicBezTo>
                  <a:cubicBezTo>
                    <a:pt x="2498" y="6111"/>
                    <a:pt x="2498" y="6088"/>
                    <a:pt x="2498" y="6080"/>
                  </a:cubicBezTo>
                  <a:cubicBezTo>
                    <a:pt x="2505" y="6057"/>
                    <a:pt x="2482" y="6027"/>
                    <a:pt x="2498" y="6012"/>
                  </a:cubicBezTo>
                  <a:cubicBezTo>
                    <a:pt x="2528" y="5996"/>
                    <a:pt x="2566" y="6012"/>
                    <a:pt x="2589" y="6027"/>
                  </a:cubicBezTo>
                  <a:cubicBezTo>
                    <a:pt x="2605" y="6027"/>
                    <a:pt x="2582" y="6050"/>
                    <a:pt x="2589" y="6057"/>
                  </a:cubicBezTo>
                  <a:cubicBezTo>
                    <a:pt x="2612" y="6073"/>
                    <a:pt x="2635" y="6057"/>
                    <a:pt x="2658" y="6065"/>
                  </a:cubicBezTo>
                  <a:cubicBezTo>
                    <a:pt x="2673" y="6065"/>
                    <a:pt x="2696" y="6065"/>
                    <a:pt x="2696" y="6080"/>
                  </a:cubicBezTo>
                  <a:cubicBezTo>
                    <a:pt x="2696" y="6111"/>
                    <a:pt x="2658" y="6126"/>
                    <a:pt x="2650" y="6157"/>
                  </a:cubicBezTo>
                  <a:cubicBezTo>
                    <a:pt x="2650" y="6180"/>
                    <a:pt x="2681" y="6195"/>
                    <a:pt x="2673" y="6218"/>
                  </a:cubicBezTo>
                  <a:cubicBezTo>
                    <a:pt x="2673" y="6233"/>
                    <a:pt x="2650" y="6233"/>
                    <a:pt x="2650" y="6249"/>
                  </a:cubicBezTo>
                  <a:cubicBezTo>
                    <a:pt x="2650" y="6264"/>
                    <a:pt x="2658" y="6287"/>
                    <a:pt x="2673" y="6294"/>
                  </a:cubicBezTo>
                  <a:cubicBezTo>
                    <a:pt x="2689" y="6302"/>
                    <a:pt x="2704" y="6302"/>
                    <a:pt x="2719" y="6302"/>
                  </a:cubicBezTo>
                  <a:cubicBezTo>
                    <a:pt x="2750" y="6302"/>
                    <a:pt x="2780" y="6294"/>
                    <a:pt x="2811" y="6279"/>
                  </a:cubicBezTo>
                  <a:cubicBezTo>
                    <a:pt x="2834" y="6271"/>
                    <a:pt x="2857" y="6241"/>
                    <a:pt x="2880" y="6218"/>
                  </a:cubicBezTo>
                  <a:cubicBezTo>
                    <a:pt x="2895" y="6203"/>
                    <a:pt x="2895" y="6180"/>
                    <a:pt x="2918" y="6172"/>
                  </a:cubicBezTo>
                  <a:cubicBezTo>
                    <a:pt x="2956" y="6164"/>
                    <a:pt x="2994" y="6195"/>
                    <a:pt x="3025" y="6195"/>
                  </a:cubicBezTo>
                  <a:cubicBezTo>
                    <a:pt x="3055" y="6203"/>
                    <a:pt x="3093" y="6203"/>
                    <a:pt x="3124" y="6187"/>
                  </a:cubicBezTo>
                  <a:cubicBezTo>
                    <a:pt x="3147" y="6180"/>
                    <a:pt x="3155" y="6157"/>
                    <a:pt x="3178" y="6149"/>
                  </a:cubicBezTo>
                  <a:cubicBezTo>
                    <a:pt x="3200" y="6141"/>
                    <a:pt x="3231" y="6157"/>
                    <a:pt x="3246" y="6149"/>
                  </a:cubicBezTo>
                  <a:cubicBezTo>
                    <a:pt x="3269" y="6141"/>
                    <a:pt x="3277" y="6103"/>
                    <a:pt x="3300" y="6096"/>
                  </a:cubicBezTo>
                  <a:cubicBezTo>
                    <a:pt x="3330" y="6080"/>
                    <a:pt x="3376" y="6080"/>
                    <a:pt x="3414" y="6073"/>
                  </a:cubicBezTo>
                  <a:lnTo>
                    <a:pt x="3414" y="6073"/>
                  </a:lnTo>
                  <a:cubicBezTo>
                    <a:pt x="3414" y="6042"/>
                    <a:pt x="3437" y="5996"/>
                    <a:pt x="3414" y="5966"/>
                  </a:cubicBezTo>
                  <a:cubicBezTo>
                    <a:pt x="3399" y="5951"/>
                    <a:pt x="3368" y="5996"/>
                    <a:pt x="3345" y="6004"/>
                  </a:cubicBezTo>
                  <a:cubicBezTo>
                    <a:pt x="3322" y="6004"/>
                    <a:pt x="3284" y="6012"/>
                    <a:pt x="3261" y="5989"/>
                  </a:cubicBezTo>
                  <a:cubicBezTo>
                    <a:pt x="3246" y="5966"/>
                    <a:pt x="3239" y="5920"/>
                    <a:pt x="3261" y="5905"/>
                  </a:cubicBezTo>
                  <a:cubicBezTo>
                    <a:pt x="3292" y="5882"/>
                    <a:pt x="3338" y="5905"/>
                    <a:pt x="3376" y="5897"/>
                  </a:cubicBezTo>
                  <a:cubicBezTo>
                    <a:pt x="3414" y="5889"/>
                    <a:pt x="3445" y="5882"/>
                    <a:pt x="3475" y="5866"/>
                  </a:cubicBezTo>
                  <a:cubicBezTo>
                    <a:pt x="3483" y="5859"/>
                    <a:pt x="3475" y="5844"/>
                    <a:pt x="3475" y="5828"/>
                  </a:cubicBezTo>
                  <a:cubicBezTo>
                    <a:pt x="3468" y="5821"/>
                    <a:pt x="3445" y="5821"/>
                    <a:pt x="3452" y="5813"/>
                  </a:cubicBezTo>
                  <a:cubicBezTo>
                    <a:pt x="3452" y="5782"/>
                    <a:pt x="3475" y="5767"/>
                    <a:pt x="3483" y="5737"/>
                  </a:cubicBezTo>
                  <a:cubicBezTo>
                    <a:pt x="3491" y="5714"/>
                    <a:pt x="3475" y="5691"/>
                    <a:pt x="3483" y="5668"/>
                  </a:cubicBezTo>
                  <a:cubicBezTo>
                    <a:pt x="3498" y="5645"/>
                    <a:pt x="3529" y="5653"/>
                    <a:pt x="3544" y="5637"/>
                  </a:cubicBezTo>
                  <a:cubicBezTo>
                    <a:pt x="3567" y="5614"/>
                    <a:pt x="3559" y="5561"/>
                    <a:pt x="3590" y="5546"/>
                  </a:cubicBezTo>
                  <a:cubicBezTo>
                    <a:pt x="3613" y="5538"/>
                    <a:pt x="3628" y="5576"/>
                    <a:pt x="3643" y="5592"/>
                  </a:cubicBezTo>
                  <a:cubicBezTo>
                    <a:pt x="3666" y="5607"/>
                    <a:pt x="3682" y="5653"/>
                    <a:pt x="3704" y="5637"/>
                  </a:cubicBezTo>
                  <a:cubicBezTo>
                    <a:pt x="3766" y="5599"/>
                    <a:pt x="3773" y="5515"/>
                    <a:pt x="3827" y="5477"/>
                  </a:cubicBezTo>
                  <a:cubicBezTo>
                    <a:pt x="3842" y="5462"/>
                    <a:pt x="3865" y="5507"/>
                    <a:pt x="3880" y="5500"/>
                  </a:cubicBezTo>
                  <a:cubicBezTo>
                    <a:pt x="3903" y="5485"/>
                    <a:pt x="3903" y="5446"/>
                    <a:pt x="3926" y="5424"/>
                  </a:cubicBezTo>
                  <a:cubicBezTo>
                    <a:pt x="3941" y="5408"/>
                    <a:pt x="3972" y="5408"/>
                    <a:pt x="3987" y="5408"/>
                  </a:cubicBezTo>
                  <a:cubicBezTo>
                    <a:pt x="4010" y="5408"/>
                    <a:pt x="4025" y="5416"/>
                    <a:pt x="4041" y="5408"/>
                  </a:cubicBezTo>
                  <a:cubicBezTo>
                    <a:pt x="4056" y="5401"/>
                    <a:pt x="4064" y="5385"/>
                    <a:pt x="4079" y="5370"/>
                  </a:cubicBezTo>
                  <a:cubicBezTo>
                    <a:pt x="4086" y="5362"/>
                    <a:pt x="4102" y="5362"/>
                    <a:pt x="4109" y="5347"/>
                  </a:cubicBezTo>
                  <a:cubicBezTo>
                    <a:pt x="4109" y="5332"/>
                    <a:pt x="4086" y="5324"/>
                    <a:pt x="4086" y="5309"/>
                  </a:cubicBezTo>
                  <a:cubicBezTo>
                    <a:pt x="4094" y="5294"/>
                    <a:pt x="4102" y="5271"/>
                    <a:pt x="4117" y="5271"/>
                  </a:cubicBezTo>
                  <a:cubicBezTo>
                    <a:pt x="4170" y="5271"/>
                    <a:pt x="4208" y="5309"/>
                    <a:pt x="4254" y="5309"/>
                  </a:cubicBezTo>
                  <a:cubicBezTo>
                    <a:pt x="4285" y="5317"/>
                    <a:pt x="4316" y="5294"/>
                    <a:pt x="4346" y="5294"/>
                  </a:cubicBezTo>
                  <a:cubicBezTo>
                    <a:pt x="4361" y="5294"/>
                    <a:pt x="4361" y="5324"/>
                    <a:pt x="4369" y="5324"/>
                  </a:cubicBezTo>
                  <a:cubicBezTo>
                    <a:pt x="4384" y="5324"/>
                    <a:pt x="4392" y="5301"/>
                    <a:pt x="4407" y="5294"/>
                  </a:cubicBezTo>
                  <a:cubicBezTo>
                    <a:pt x="4415" y="5294"/>
                    <a:pt x="4422" y="5317"/>
                    <a:pt x="4438" y="5309"/>
                  </a:cubicBezTo>
                  <a:cubicBezTo>
                    <a:pt x="4453" y="5301"/>
                    <a:pt x="4453" y="5278"/>
                    <a:pt x="4461" y="5255"/>
                  </a:cubicBezTo>
                  <a:cubicBezTo>
                    <a:pt x="4461" y="5232"/>
                    <a:pt x="4445" y="5210"/>
                    <a:pt x="4453" y="5187"/>
                  </a:cubicBezTo>
                  <a:cubicBezTo>
                    <a:pt x="4461" y="5171"/>
                    <a:pt x="4476" y="5156"/>
                    <a:pt x="4491" y="5156"/>
                  </a:cubicBezTo>
                  <a:cubicBezTo>
                    <a:pt x="4514" y="5164"/>
                    <a:pt x="4529" y="5187"/>
                    <a:pt x="4545" y="5202"/>
                  </a:cubicBezTo>
                  <a:cubicBezTo>
                    <a:pt x="4560" y="5210"/>
                    <a:pt x="4568" y="5225"/>
                    <a:pt x="4583" y="5232"/>
                  </a:cubicBezTo>
                  <a:cubicBezTo>
                    <a:pt x="4598" y="5232"/>
                    <a:pt x="4613" y="5232"/>
                    <a:pt x="4629" y="5225"/>
                  </a:cubicBezTo>
                  <a:cubicBezTo>
                    <a:pt x="4644" y="5217"/>
                    <a:pt x="4644" y="5187"/>
                    <a:pt x="4659" y="5187"/>
                  </a:cubicBezTo>
                  <a:cubicBezTo>
                    <a:pt x="4675" y="5179"/>
                    <a:pt x="4690" y="5194"/>
                    <a:pt x="4705" y="5202"/>
                  </a:cubicBezTo>
                  <a:lnTo>
                    <a:pt x="4705" y="5202"/>
                  </a:lnTo>
                  <a:cubicBezTo>
                    <a:pt x="4728" y="5156"/>
                    <a:pt x="4758" y="5126"/>
                    <a:pt x="4774" y="5080"/>
                  </a:cubicBezTo>
                  <a:cubicBezTo>
                    <a:pt x="4789" y="5042"/>
                    <a:pt x="4789" y="4996"/>
                    <a:pt x="4797" y="4957"/>
                  </a:cubicBezTo>
                  <a:cubicBezTo>
                    <a:pt x="4797" y="4942"/>
                    <a:pt x="4789" y="4927"/>
                    <a:pt x="4789" y="4912"/>
                  </a:cubicBezTo>
                  <a:cubicBezTo>
                    <a:pt x="4797" y="4896"/>
                    <a:pt x="4812" y="4881"/>
                    <a:pt x="4804" y="4874"/>
                  </a:cubicBezTo>
                  <a:cubicBezTo>
                    <a:pt x="4804" y="4851"/>
                    <a:pt x="4774" y="4828"/>
                    <a:pt x="4789" y="4805"/>
                  </a:cubicBezTo>
                  <a:cubicBezTo>
                    <a:pt x="4797" y="4782"/>
                    <a:pt x="4835" y="4782"/>
                    <a:pt x="4858" y="4774"/>
                  </a:cubicBezTo>
                  <a:cubicBezTo>
                    <a:pt x="4865" y="4767"/>
                    <a:pt x="4873" y="4759"/>
                    <a:pt x="4881" y="4751"/>
                  </a:cubicBezTo>
                  <a:lnTo>
                    <a:pt x="4881" y="4751"/>
                  </a:lnTo>
                  <a:cubicBezTo>
                    <a:pt x="4919" y="4705"/>
                    <a:pt x="4957" y="4652"/>
                    <a:pt x="5003" y="4621"/>
                  </a:cubicBezTo>
                  <a:cubicBezTo>
                    <a:pt x="5026" y="4606"/>
                    <a:pt x="5056" y="4629"/>
                    <a:pt x="5087" y="4614"/>
                  </a:cubicBezTo>
                  <a:cubicBezTo>
                    <a:pt x="5117" y="4606"/>
                    <a:pt x="5148" y="4583"/>
                    <a:pt x="5179" y="4553"/>
                  </a:cubicBezTo>
                  <a:cubicBezTo>
                    <a:pt x="5194" y="4530"/>
                    <a:pt x="5179" y="4492"/>
                    <a:pt x="5202" y="4476"/>
                  </a:cubicBezTo>
                  <a:cubicBezTo>
                    <a:pt x="5240" y="4446"/>
                    <a:pt x="5293" y="4476"/>
                    <a:pt x="5324" y="4453"/>
                  </a:cubicBezTo>
                  <a:cubicBezTo>
                    <a:pt x="5347" y="4438"/>
                    <a:pt x="5339" y="4400"/>
                    <a:pt x="5347" y="4377"/>
                  </a:cubicBezTo>
                  <a:cubicBezTo>
                    <a:pt x="5354" y="4346"/>
                    <a:pt x="5369" y="4316"/>
                    <a:pt x="5362" y="4285"/>
                  </a:cubicBezTo>
                  <a:cubicBezTo>
                    <a:pt x="5362" y="4270"/>
                    <a:pt x="5324" y="4285"/>
                    <a:pt x="5316" y="4263"/>
                  </a:cubicBezTo>
                  <a:cubicBezTo>
                    <a:pt x="5308" y="4224"/>
                    <a:pt x="5347" y="4171"/>
                    <a:pt x="5331" y="4125"/>
                  </a:cubicBezTo>
                  <a:cubicBezTo>
                    <a:pt x="5324" y="4102"/>
                    <a:pt x="5263" y="4117"/>
                    <a:pt x="5263" y="4087"/>
                  </a:cubicBezTo>
                  <a:cubicBezTo>
                    <a:pt x="5263" y="4049"/>
                    <a:pt x="5308" y="4026"/>
                    <a:pt x="5331" y="3988"/>
                  </a:cubicBezTo>
                  <a:cubicBezTo>
                    <a:pt x="5362" y="3942"/>
                    <a:pt x="5415" y="3904"/>
                    <a:pt x="5423" y="3850"/>
                  </a:cubicBezTo>
                  <a:cubicBezTo>
                    <a:pt x="5431" y="3804"/>
                    <a:pt x="5408" y="3766"/>
                    <a:pt x="5377" y="3728"/>
                  </a:cubicBezTo>
                  <a:cubicBezTo>
                    <a:pt x="5362" y="3705"/>
                    <a:pt x="5324" y="3713"/>
                    <a:pt x="5301" y="3697"/>
                  </a:cubicBezTo>
                  <a:cubicBezTo>
                    <a:pt x="5278" y="3674"/>
                    <a:pt x="5270" y="3629"/>
                    <a:pt x="5247" y="3621"/>
                  </a:cubicBezTo>
                  <a:cubicBezTo>
                    <a:pt x="5225" y="3613"/>
                    <a:pt x="5217" y="3644"/>
                    <a:pt x="5194" y="3652"/>
                  </a:cubicBezTo>
                  <a:cubicBezTo>
                    <a:pt x="5156" y="3659"/>
                    <a:pt x="5110" y="3644"/>
                    <a:pt x="5072" y="3659"/>
                  </a:cubicBezTo>
                  <a:cubicBezTo>
                    <a:pt x="5049" y="3667"/>
                    <a:pt x="5056" y="3713"/>
                    <a:pt x="5033" y="3713"/>
                  </a:cubicBezTo>
                  <a:cubicBezTo>
                    <a:pt x="5003" y="3720"/>
                    <a:pt x="4957" y="3713"/>
                    <a:pt x="4942" y="3690"/>
                  </a:cubicBezTo>
                  <a:cubicBezTo>
                    <a:pt x="4919" y="3667"/>
                    <a:pt x="4942" y="3636"/>
                    <a:pt x="4942" y="3613"/>
                  </a:cubicBezTo>
                  <a:cubicBezTo>
                    <a:pt x="4942" y="3552"/>
                    <a:pt x="4942" y="3491"/>
                    <a:pt x="4927" y="3438"/>
                  </a:cubicBezTo>
                  <a:cubicBezTo>
                    <a:pt x="4927" y="3422"/>
                    <a:pt x="4904" y="3415"/>
                    <a:pt x="4904" y="3399"/>
                  </a:cubicBezTo>
                  <a:cubicBezTo>
                    <a:pt x="4904" y="3369"/>
                    <a:pt x="4919" y="3331"/>
                    <a:pt x="4911" y="3300"/>
                  </a:cubicBezTo>
                  <a:cubicBezTo>
                    <a:pt x="4904" y="3269"/>
                    <a:pt x="4865" y="3254"/>
                    <a:pt x="4858" y="3231"/>
                  </a:cubicBezTo>
                  <a:cubicBezTo>
                    <a:pt x="4835" y="3178"/>
                    <a:pt x="4827" y="3117"/>
                    <a:pt x="4812" y="3056"/>
                  </a:cubicBezTo>
                  <a:close/>
                </a:path>
              </a:pathLst>
            </a:custGeom>
            <a:solidFill>
              <a:schemeClr val="accent3"/>
            </a:solidFill>
            <a:ln w="3175" cap="flat" cmpd="sng">
              <a:solidFill>
                <a:schemeClr val="bg1"/>
              </a:solidFill>
              <a:bevel/>
            </a:ln>
            <a:effectLst/>
          </p:spPr>
          <p:txBody>
            <a:bodyPr wrap="none" anchor="ctr"/>
            <a:lstStyle/>
            <a:p>
              <a:pPr defTabSz="913765">
                <a:defRPr/>
              </a:pPr>
              <a:endParaRPr lang="en-US" dirty="0">
                <a:solidFill>
                  <a:srgbClr val="7F7F7F"/>
                </a:solidFill>
                <a:latin typeface="Lato Light"/>
              </a:endParaRPr>
            </a:p>
          </p:txBody>
        </p:sp>
        <p:sp>
          <p:nvSpPr>
            <p:cNvPr id="207" name="Freeform 195">
              <a:extLst>
                <a:ext uri="{FF2B5EF4-FFF2-40B4-BE49-F238E27FC236}">
                  <a16:creationId xmlns:a16="http://schemas.microsoft.com/office/drawing/2014/main" id="{1D73C2D0-7DF6-4ED4-842D-6643C1316DDE}"/>
                </a:ext>
              </a:extLst>
            </p:cNvPr>
            <p:cNvSpPr>
              <a:spLocks noChangeArrowheads="1"/>
            </p:cNvSpPr>
            <p:nvPr/>
          </p:nvSpPr>
          <p:spPr bwMode="auto">
            <a:xfrm>
              <a:off x="3624027" y="2027238"/>
              <a:ext cx="866719" cy="1846262"/>
            </a:xfrm>
            <a:custGeom>
              <a:avLst/>
              <a:gdLst>
                <a:gd name="T0" fmla="*/ 764 w 2407"/>
                <a:gd name="T1" fmla="*/ 2368 h 5127"/>
                <a:gd name="T2" fmla="*/ 772 w 2407"/>
                <a:gd name="T3" fmla="*/ 2429 h 5127"/>
                <a:gd name="T4" fmla="*/ 710 w 2407"/>
                <a:gd name="T5" fmla="*/ 2414 h 5127"/>
                <a:gd name="T6" fmla="*/ 191 w 2407"/>
                <a:gd name="T7" fmla="*/ 4645 h 5127"/>
                <a:gd name="T8" fmla="*/ 390 w 2407"/>
                <a:gd name="T9" fmla="*/ 4354 h 5127"/>
                <a:gd name="T10" fmla="*/ 275 w 2407"/>
                <a:gd name="T11" fmla="*/ 4698 h 5127"/>
                <a:gd name="T12" fmla="*/ 61 w 2407"/>
                <a:gd name="T13" fmla="*/ 5072 h 5127"/>
                <a:gd name="T14" fmla="*/ 46 w 2407"/>
                <a:gd name="T15" fmla="*/ 5019 h 5127"/>
                <a:gd name="T16" fmla="*/ 0 w 2407"/>
                <a:gd name="T17" fmla="*/ 5065 h 5127"/>
                <a:gd name="T18" fmla="*/ 53 w 2407"/>
                <a:gd name="T19" fmla="*/ 5110 h 5127"/>
                <a:gd name="T20" fmla="*/ 611 w 2407"/>
                <a:gd name="T21" fmla="*/ 4262 h 5127"/>
                <a:gd name="T22" fmla="*/ 558 w 2407"/>
                <a:gd name="T23" fmla="*/ 4285 h 5127"/>
                <a:gd name="T24" fmla="*/ 581 w 2407"/>
                <a:gd name="T25" fmla="*/ 4370 h 5127"/>
                <a:gd name="T26" fmla="*/ 611 w 2407"/>
                <a:gd name="T27" fmla="*/ 4262 h 5127"/>
                <a:gd name="T28" fmla="*/ 947 w 2407"/>
                <a:gd name="T29" fmla="*/ 2651 h 5127"/>
                <a:gd name="T30" fmla="*/ 833 w 2407"/>
                <a:gd name="T31" fmla="*/ 2926 h 5127"/>
                <a:gd name="T32" fmla="*/ 710 w 2407"/>
                <a:gd name="T33" fmla="*/ 3262 h 5127"/>
                <a:gd name="T34" fmla="*/ 710 w 2407"/>
                <a:gd name="T35" fmla="*/ 3568 h 5127"/>
                <a:gd name="T36" fmla="*/ 619 w 2407"/>
                <a:gd name="T37" fmla="*/ 3850 h 5127"/>
                <a:gd name="T38" fmla="*/ 703 w 2407"/>
                <a:gd name="T39" fmla="*/ 4194 h 5127"/>
                <a:gd name="T40" fmla="*/ 382 w 2407"/>
                <a:gd name="T41" fmla="*/ 3942 h 5127"/>
                <a:gd name="T42" fmla="*/ 390 w 2407"/>
                <a:gd name="T43" fmla="*/ 3476 h 5127"/>
                <a:gd name="T44" fmla="*/ 413 w 2407"/>
                <a:gd name="T45" fmla="*/ 3170 h 5127"/>
                <a:gd name="T46" fmla="*/ 298 w 2407"/>
                <a:gd name="T47" fmla="*/ 2597 h 5127"/>
                <a:gd name="T48" fmla="*/ 611 w 2407"/>
                <a:gd name="T49" fmla="*/ 2559 h 5127"/>
                <a:gd name="T50" fmla="*/ 657 w 2407"/>
                <a:gd name="T51" fmla="*/ 2300 h 5127"/>
                <a:gd name="T52" fmla="*/ 665 w 2407"/>
                <a:gd name="T53" fmla="*/ 2238 h 5127"/>
                <a:gd name="T54" fmla="*/ 718 w 2407"/>
                <a:gd name="T55" fmla="*/ 2300 h 5127"/>
                <a:gd name="T56" fmla="*/ 1031 w 2407"/>
                <a:gd name="T57" fmla="*/ 1834 h 5127"/>
                <a:gd name="T58" fmla="*/ 947 w 2407"/>
                <a:gd name="T59" fmla="*/ 1895 h 5127"/>
                <a:gd name="T60" fmla="*/ 978 w 2407"/>
                <a:gd name="T61" fmla="*/ 1917 h 5127"/>
                <a:gd name="T62" fmla="*/ 1054 w 2407"/>
                <a:gd name="T63" fmla="*/ 1849 h 5127"/>
                <a:gd name="T64" fmla="*/ 2047 w 2407"/>
                <a:gd name="T65" fmla="*/ 1543 h 5127"/>
                <a:gd name="T66" fmla="*/ 2039 w 2407"/>
                <a:gd name="T67" fmla="*/ 1177 h 5127"/>
                <a:gd name="T68" fmla="*/ 2169 w 2407"/>
                <a:gd name="T69" fmla="*/ 986 h 5127"/>
                <a:gd name="T70" fmla="*/ 2406 w 2407"/>
                <a:gd name="T71" fmla="*/ 810 h 5127"/>
                <a:gd name="T72" fmla="*/ 2208 w 2407"/>
                <a:gd name="T73" fmla="*/ 955 h 5127"/>
                <a:gd name="T74" fmla="*/ 2231 w 2407"/>
                <a:gd name="T75" fmla="*/ 718 h 5127"/>
                <a:gd name="T76" fmla="*/ 2337 w 2407"/>
                <a:gd name="T77" fmla="*/ 291 h 5127"/>
                <a:gd name="T78" fmla="*/ 2162 w 2407"/>
                <a:gd name="T79" fmla="*/ 130 h 5127"/>
                <a:gd name="T80" fmla="*/ 1619 w 2407"/>
                <a:gd name="T81" fmla="*/ 566 h 5127"/>
                <a:gd name="T82" fmla="*/ 1444 w 2407"/>
                <a:gd name="T83" fmla="*/ 963 h 5127"/>
                <a:gd name="T84" fmla="*/ 1314 w 2407"/>
                <a:gd name="T85" fmla="*/ 871 h 5127"/>
                <a:gd name="T86" fmla="*/ 1260 w 2407"/>
                <a:gd name="T87" fmla="*/ 963 h 5127"/>
                <a:gd name="T88" fmla="*/ 978 w 2407"/>
                <a:gd name="T89" fmla="*/ 909 h 5127"/>
                <a:gd name="T90" fmla="*/ 886 w 2407"/>
                <a:gd name="T91" fmla="*/ 1138 h 5127"/>
                <a:gd name="T92" fmla="*/ 939 w 2407"/>
                <a:gd name="T93" fmla="*/ 1429 h 5127"/>
                <a:gd name="T94" fmla="*/ 840 w 2407"/>
                <a:gd name="T95" fmla="*/ 1574 h 5127"/>
                <a:gd name="T96" fmla="*/ 1283 w 2407"/>
                <a:gd name="T97" fmla="*/ 1849 h 5127"/>
                <a:gd name="T98" fmla="*/ 886 w 2407"/>
                <a:gd name="T99" fmla="*/ 2093 h 5127"/>
                <a:gd name="T100" fmla="*/ 1085 w 2407"/>
                <a:gd name="T101" fmla="*/ 2391 h 5127"/>
                <a:gd name="T102" fmla="*/ 1360 w 2407"/>
                <a:gd name="T103" fmla="*/ 2162 h 5127"/>
                <a:gd name="T104" fmla="*/ 1398 w 2407"/>
                <a:gd name="T105" fmla="*/ 1979 h 5127"/>
                <a:gd name="T106" fmla="*/ 1551 w 2407"/>
                <a:gd name="T107" fmla="*/ 2017 h 5127"/>
                <a:gd name="T108" fmla="*/ 1658 w 2407"/>
                <a:gd name="T109" fmla="*/ 1811 h 5127"/>
                <a:gd name="T110" fmla="*/ 1902 w 2407"/>
                <a:gd name="T111" fmla="*/ 1612 h 5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07" h="5127">
                  <a:moveTo>
                    <a:pt x="710" y="2414"/>
                  </a:moveTo>
                  <a:lnTo>
                    <a:pt x="710" y="2414"/>
                  </a:lnTo>
                  <a:cubicBezTo>
                    <a:pt x="718" y="2407"/>
                    <a:pt x="749" y="2368"/>
                    <a:pt x="764" y="2368"/>
                  </a:cubicBezTo>
                  <a:cubicBezTo>
                    <a:pt x="779" y="2368"/>
                    <a:pt x="810" y="2368"/>
                    <a:pt x="810" y="2384"/>
                  </a:cubicBezTo>
                  <a:cubicBezTo>
                    <a:pt x="810" y="2399"/>
                    <a:pt x="817" y="2407"/>
                    <a:pt x="802" y="2414"/>
                  </a:cubicBezTo>
                  <a:cubicBezTo>
                    <a:pt x="795" y="2414"/>
                    <a:pt x="779" y="2422"/>
                    <a:pt x="772" y="2429"/>
                  </a:cubicBezTo>
                  <a:cubicBezTo>
                    <a:pt x="764" y="2437"/>
                    <a:pt x="764" y="2445"/>
                    <a:pt x="749" y="2452"/>
                  </a:cubicBezTo>
                  <a:cubicBezTo>
                    <a:pt x="733" y="2460"/>
                    <a:pt x="710" y="2475"/>
                    <a:pt x="695" y="2452"/>
                  </a:cubicBezTo>
                  <a:cubicBezTo>
                    <a:pt x="710" y="2414"/>
                    <a:pt x="710" y="2414"/>
                    <a:pt x="710" y="2414"/>
                  </a:cubicBezTo>
                  <a:close/>
                  <a:moveTo>
                    <a:pt x="191" y="4759"/>
                  </a:moveTo>
                  <a:lnTo>
                    <a:pt x="191" y="4759"/>
                  </a:lnTo>
                  <a:cubicBezTo>
                    <a:pt x="184" y="4721"/>
                    <a:pt x="153" y="4668"/>
                    <a:pt x="191" y="4645"/>
                  </a:cubicBezTo>
                  <a:cubicBezTo>
                    <a:pt x="245" y="4606"/>
                    <a:pt x="267" y="4522"/>
                    <a:pt x="313" y="4476"/>
                  </a:cubicBezTo>
                  <a:cubicBezTo>
                    <a:pt x="328" y="4461"/>
                    <a:pt x="336" y="4423"/>
                    <a:pt x="336" y="4393"/>
                  </a:cubicBezTo>
                  <a:cubicBezTo>
                    <a:pt x="336" y="4362"/>
                    <a:pt x="351" y="4362"/>
                    <a:pt x="390" y="4354"/>
                  </a:cubicBezTo>
                  <a:cubicBezTo>
                    <a:pt x="390" y="4400"/>
                    <a:pt x="336" y="4446"/>
                    <a:pt x="382" y="4484"/>
                  </a:cubicBezTo>
                  <a:cubicBezTo>
                    <a:pt x="481" y="4560"/>
                    <a:pt x="359" y="4583"/>
                    <a:pt x="328" y="4652"/>
                  </a:cubicBezTo>
                  <a:cubicBezTo>
                    <a:pt x="321" y="4683"/>
                    <a:pt x="290" y="4675"/>
                    <a:pt x="275" y="4698"/>
                  </a:cubicBezTo>
                  <a:cubicBezTo>
                    <a:pt x="267" y="4721"/>
                    <a:pt x="260" y="4744"/>
                    <a:pt x="237" y="4767"/>
                  </a:cubicBezTo>
                  <a:cubicBezTo>
                    <a:pt x="191" y="4759"/>
                    <a:pt x="191" y="4759"/>
                    <a:pt x="191" y="4759"/>
                  </a:cubicBezTo>
                  <a:close/>
                  <a:moveTo>
                    <a:pt x="61" y="5072"/>
                  </a:moveTo>
                  <a:lnTo>
                    <a:pt x="61" y="5072"/>
                  </a:lnTo>
                  <a:cubicBezTo>
                    <a:pt x="69" y="5057"/>
                    <a:pt x="69" y="5034"/>
                    <a:pt x="61" y="5011"/>
                  </a:cubicBezTo>
                  <a:cubicBezTo>
                    <a:pt x="61" y="5011"/>
                    <a:pt x="53" y="5019"/>
                    <a:pt x="46" y="5019"/>
                  </a:cubicBezTo>
                  <a:cubicBezTo>
                    <a:pt x="38" y="5019"/>
                    <a:pt x="38" y="5019"/>
                    <a:pt x="31" y="5026"/>
                  </a:cubicBezTo>
                  <a:cubicBezTo>
                    <a:pt x="15" y="5026"/>
                    <a:pt x="0" y="5034"/>
                    <a:pt x="0" y="5042"/>
                  </a:cubicBezTo>
                  <a:cubicBezTo>
                    <a:pt x="0" y="5049"/>
                    <a:pt x="0" y="5057"/>
                    <a:pt x="0" y="5065"/>
                  </a:cubicBezTo>
                  <a:cubicBezTo>
                    <a:pt x="0" y="5072"/>
                    <a:pt x="0" y="5072"/>
                    <a:pt x="8" y="5080"/>
                  </a:cubicBezTo>
                  <a:cubicBezTo>
                    <a:pt x="8" y="5087"/>
                    <a:pt x="8" y="5103"/>
                    <a:pt x="8" y="5110"/>
                  </a:cubicBezTo>
                  <a:cubicBezTo>
                    <a:pt x="15" y="5126"/>
                    <a:pt x="38" y="5110"/>
                    <a:pt x="53" y="5110"/>
                  </a:cubicBezTo>
                  <a:cubicBezTo>
                    <a:pt x="61" y="5072"/>
                    <a:pt x="61" y="5072"/>
                    <a:pt x="61" y="5072"/>
                  </a:cubicBezTo>
                  <a:close/>
                  <a:moveTo>
                    <a:pt x="611" y="4262"/>
                  </a:moveTo>
                  <a:lnTo>
                    <a:pt x="611" y="4262"/>
                  </a:lnTo>
                  <a:cubicBezTo>
                    <a:pt x="603" y="4262"/>
                    <a:pt x="596" y="4262"/>
                    <a:pt x="588" y="4262"/>
                  </a:cubicBezTo>
                  <a:cubicBezTo>
                    <a:pt x="581" y="4262"/>
                    <a:pt x="565" y="4262"/>
                    <a:pt x="558" y="4262"/>
                  </a:cubicBezTo>
                  <a:cubicBezTo>
                    <a:pt x="558" y="4270"/>
                    <a:pt x="558" y="4270"/>
                    <a:pt x="558" y="4285"/>
                  </a:cubicBezTo>
                  <a:cubicBezTo>
                    <a:pt x="558" y="4293"/>
                    <a:pt x="550" y="4293"/>
                    <a:pt x="558" y="4301"/>
                  </a:cubicBezTo>
                  <a:cubicBezTo>
                    <a:pt x="558" y="4316"/>
                    <a:pt x="565" y="4324"/>
                    <a:pt x="565" y="4339"/>
                  </a:cubicBezTo>
                  <a:cubicBezTo>
                    <a:pt x="565" y="4347"/>
                    <a:pt x="565" y="4377"/>
                    <a:pt x="581" y="4370"/>
                  </a:cubicBezTo>
                  <a:cubicBezTo>
                    <a:pt x="596" y="4370"/>
                    <a:pt x="596" y="4354"/>
                    <a:pt x="596" y="4347"/>
                  </a:cubicBezTo>
                  <a:cubicBezTo>
                    <a:pt x="603" y="4331"/>
                    <a:pt x="603" y="4316"/>
                    <a:pt x="611" y="4293"/>
                  </a:cubicBezTo>
                  <a:cubicBezTo>
                    <a:pt x="611" y="4262"/>
                    <a:pt x="611" y="4262"/>
                    <a:pt x="611" y="4262"/>
                  </a:cubicBezTo>
                  <a:close/>
                  <a:moveTo>
                    <a:pt x="833" y="2536"/>
                  </a:moveTo>
                  <a:lnTo>
                    <a:pt x="833" y="2536"/>
                  </a:lnTo>
                  <a:cubicBezTo>
                    <a:pt x="924" y="2582"/>
                    <a:pt x="1008" y="2529"/>
                    <a:pt x="947" y="2651"/>
                  </a:cubicBezTo>
                  <a:cubicBezTo>
                    <a:pt x="894" y="2742"/>
                    <a:pt x="924" y="2727"/>
                    <a:pt x="825" y="2758"/>
                  </a:cubicBezTo>
                  <a:cubicBezTo>
                    <a:pt x="833" y="2788"/>
                    <a:pt x="878" y="2788"/>
                    <a:pt x="871" y="2826"/>
                  </a:cubicBezTo>
                  <a:cubicBezTo>
                    <a:pt x="863" y="2857"/>
                    <a:pt x="856" y="2895"/>
                    <a:pt x="833" y="2926"/>
                  </a:cubicBezTo>
                  <a:cubicBezTo>
                    <a:pt x="810" y="2964"/>
                    <a:pt x="795" y="3094"/>
                    <a:pt x="787" y="3147"/>
                  </a:cubicBezTo>
                  <a:cubicBezTo>
                    <a:pt x="772" y="3216"/>
                    <a:pt x="710" y="3140"/>
                    <a:pt x="726" y="3209"/>
                  </a:cubicBezTo>
                  <a:cubicBezTo>
                    <a:pt x="733" y="3232"/>
                    <a:pt x="703" y="3254"/>
                    <a:pt x="710" y="3262"/>
                  </a:cubicBezTo>
                  <a:cubicBezTo>
                    <a:pt x="733" y="3315"/>
                    <a:pt x="779" y="3384"/>
                    <a:pt x="710" y="3430"/>
                  </a:cubicBezTo>
                  <a:cubicBezTo>
                    <a:pt x="695" y="3445"/>
                    <a:pt x="619" y="3430"/>
                    <a:pt x="634" y="3461"/>
                  </a:cubicBezTo>
                  <a:cubicBezTo>
                    <a:pt x="657" y="3491"/>
                    <a:pt x="703" y="3529"/>
                    <a:pt x="710" y="3568"/>
                  </a:cubicBezTo>
                  <a:cubicBezTo>
                    <a:pt x="687" y="3613"/>
                    <a:pt x="749" y="3636"/>
                    <a:pt x="741" y="3667"/>
                  </a:cubicBezTo>
                  <a:cubicBezTo>
                    <a:pt x="741" y="3690"/>
                    <a:pt x="680" y="3713"/>
                    <a:pt x="665" y="3743"/>
                  </a:cubicBezTo>
                  <a:cubicBezTo>
                    <a:pt x="649" y="3781"/>
                    <a:pt x="642" y="3820"/>
                    <a:pt x="619" y="3850"/>
                  </a:cubicBezTo>
                  <a:cubicBezTo>
                    <a:pt x="588" y="3896"/>
                    <a:pt x="581" y="3873"/>
                    <a:pt x="619" y="3911"/>
                  </a:cubicBezTo>
                  <a:cubicBezTo>
                    <a:pt x="657" y="3942"/>
                    <a:pt x="665" y="4049"/>
                    <a:pt x="642" y="4095"/>
                  </a:cubicBezTo>
                  <a:cubicBezTo>
                    <a:pt x="626" y="4110"/>
                    <a:pt x="695" y="4171"/>
                    <a:pt x="703" y="4194"/>
                  </a:cubicBezTo>
                  <a:cubicBezTo>
                    <a:pt x="726" y="4285"/>
                    <a:pt x="642" y="4217"/>
                    <a:pt x="611" y="4209"/>
                  </a:cubicBezTo>
                  <a:cubicBezTo>
                    <a:pt x="550" y="4194"/>
                    <a:pt x="443" y="4270"/>
                    <a:pt x="420" y="4163"/>
                  </a:cubicBezTo>
                  <a:cubicBezTo>
                    <a:pt x="405" y="4095"/>
                    <a:pt x="405" y="4010"/>
                    <a:pt x="382" y="3942"/>
                  </a:cubicBezTo>
                  <a:cubicBezTo>
                    <a:pt x="374" y="3919"/>
                    <a:pt x="367" y="3888"/>
                    <a:pt x="351" y="3873"/>
                  </a:cubicBezTo>
                  <a:cubicBezTo>
                    <a:pt x="344" y="3865"/>
                    <a:pt x="420" y="3629"/>
                    <a:pt x="428" y="3590"/>
                  </a:cubicBezTo>
                  <a:cubicBezTo>
                    <a:pt x="428" y="3552"/>
                    <a:pt x="413" y="3506"/>
                    <a:pt x="390" y="3476"/>
                  </a:cubicBezTo>
                  <a:cubicBezTo>
                    <a:pt x="336" y="3407"/>
                    <a:pt x="405" y="3438"/>
                    <a:pt x="428" y="3369"/>
                  </a:cubicBezTo>
                  <a:cubicBezTo>
                    <a:pt x="451" y="3346"/>
                    <a:pt x="458" y="3323"/>
                    <a:pt x="451" y="3300"/>
                  </a:cubicBezTo>
                  <a:cubicBezTo>
                    <a:pt x="420" y="3300"/>
                    <a:pt x="390" y="3193"/>
                    <a:pt x="413" y="3170"/>
                  </a:cubicBezTo>
                  <a:cubicBezTo>
                    <a:pt x="504" y="3094"/>
                    <a:pt x="451" y="2964"/>
                    <a:pt x="359" y="2911"/>
                  </a:cubicBezTo>
                  <a:cubicBezTo>
                    <a:pt x="336" y="2895"/>
                    <a:pt x="206" y="2804"/>
                    <a:pt x="214" y="2796"/>
                  </a:cubicBezTo>
                  <a:cubicBezTo>
                    <a:pt x="252" y="2750"/>
                    <a:pt x="260" y="2659"/>
                    <a:pt x="298" y="2597"/>
                  </a:cubicBezTo>
                  <a:cubicBezTo>
                    <a:pt x="344" y="2536"/>
                    <a:pt x="359" y="2590"/>
                    <a:pt x="413" y="2597"/>
                  </a:cubicBezTo>
                  <a:cubicBezTo>
                    <a:pt x="451" y="2605"/>
                    <a:pt x="474" y="2559"/>
                    <a:pt x="497" y="2536"/>
                  </a:cubicBezTo>
                  <a:cubicBezTo>
                    <a:pt x="542" y="2498"/>
                    <a:pt x="565" y="2613"/>
                    <a:pt x="611" y="2559"/>
                  </a:cubicBezTo>
                  <a:cubicBezTo>
                    <a:pt x="642" y="2536"/>
                    <a:pt x="726" y="2483"/>
                    <a:pt x="772" y="2521"/>
                  </a:cubicBezTo>
                  <a:cubicBezTo>
                    <a:pt x="833" y="2536"/>
                    <a:pt x="833" y="2536"/>
                    <a:pt x="833" y="2536"/>
                  </a:cubicBezTo>
                  <a:close/>
                  <a:moveTo>
                    <a:pt x="657" y="2300"/>
                  </a:moveTo>
                  <a:lnTo>
                    <a:pt x="657" y="2300"/>
                  </a:lnTo>
                  <a:cubicBezTo>
                    <a:pt x="649" y="2300"/>
                    <a:pt x="634" y="2277"/>
                    <a:pt x="634" y="2269"/>
                  </a:cubicBezTo>
                  <a:cubicBezTo>
                    <a:pt x="634" y="2246"/>
                    <a:pt x="642" y="2246"/>
                    <a:pt x="665" y="2238"/>
                  </a:cubicBezTo>
                  <a:cubicBezTo>
                    <a:pt x="672" y="2231"/>
                    <a:pt x="695" y="2223"/>
                    <a:pt x="703" y="2223"/>
                  </a:cubicBezTo>
                  <a:cubicBezTo>
                    <a:pt x="726" y="2231"/>
                    <a:pt x="733" y="2261"/>
                    <a:pt x="733" y="2277"/>
                  </a:cubicBezTo>
                  <a:cubicBezTo>
                    <a:pt x="733" y="2292"/>
                    <a:pt x="733" y="2292"/>
                    <a:pt x="718" y="2300"/>
                  </a:cubicBezTo>
                  <a:cubicBezTo>
                    <a:pt x="710" y="2300"/>
                    <a:pt x="687" y="2300"/>
                    <a:pt x="672" y="2300"/>
                  </a:cubicBezTo>
                  <a:cubicBezTo>
                    <a:pt x="657" y="2300"/>
                    <a:pt x="657" y="2300"/>
                    <a:pt x="657" y="2300"/>
                  </a:cubicBezTo>
                  <a:close/>
                  <a:moveTo>
                    <a:pt x="1031" y="1834"/>
                  </a:moveTo>
                  <a:lnTo>
                    <a:pt x="1031" y="1834"/>
                  </a:lnTo>
                  <a:cubicBezTo>
                    <a:pt x="1016" y="1841"/>
                    <a:pt x="993" y="1841"/>
                    <a:pt x="985" y="1864"/>
                  </a:cubicBezTo>
                  <a:cubicBezTo>
                    <a:pt x="978" y="1879"/>
                    <a:pt x="962" y="1887"/>
                    <a:pt x="947" y="1895"/>
                  </a:cubicBezTo>
                  <a:cubicBezTo>
                    <a:pt x="939" y="1902"/>
                    <a:pt x="924" y="1887"/>
                    <a:pt x="924" y="1910"/>
                  </a:cubicBezTo>
                  <a:cubicBezTo>
                    <a:pt x="917" y="1917"/>
                    <a:pt x="909" y="1979"/>
                    <a:pt x="932" y="1956"/>
                  </a:cubicBezTo>
                  <a:cubicBezTo>
                    <a:pt x="939" y="1940"/>
                    <a:pt x="955" y="1917"/>
                    <a:pt x="978" y="1917"/>
                  </a:cubicBezTo>
                  <a:cubicBezTo>
                    <a:pt x="993" y="1917"/>
                    <a:pt x="993" y="1917"/>
                    <a:pt x="1008" y="1933"/>
                  </a:cubicBezTo>
                  <a:cubicBezTo>
                    <a:pt x="1024" y="1956"/>
                    <a:pt x="1047" y="1940"/>
                    <a:pt x="1047" y="1917"/>
                  </a:cubicBezTo>
                  <a:cubicBezTo>
                    <a:pt x="1054" y="1895"/>
                    <a:pt x="1054" y="1879"/>
                    <a:pt x="1054" y="1849"/>
                  </a:cubicBezTo>
                  <a:cubicBezTo>
                    <a:pt x="1031" y="1834"/>
                    <a:pt x="1031" y="1834"/>
                    <a:pt x="1031" y="1834"/>
                  </a:cubicBezTo>
                  <a:close/>
                  <a:moveTo>
                    <a:pt x="2047" y="1543"/>
                  </a:moveTo>
                  <a:lnTo>
                    <a:pt x="2047" y="1543"/>
                  </a:lnTo>
                  <a:cubicBezTo>
                    <a:pt x="2047" y="1505"/>
                    <a:pt x="2047" y="1505"/>
                    <a:pt x="2047" y="1505"/>
                  </a:cubicBezTo>
                  <a:cubicBezTo>
                    <a:pt x="2070" y="1467"/>
                    <a:pt x="2024" y="1253"/>
                    <a:pt x="1986" y="1230"/>
                  </a:cubicBezTo>
                  <a:cubicBezTo>
                    <a:pt x="1978" y="1223"/>
                    <a:pt x="2032" y="1184"/>
                    <a:pt x="2039" y="1177"/>
                  </a:cubicBezTo>
                  <a:cubicBezTo>
                    <a:pt x="2062" y="1146"/>
                    <a:pt x="2039" y="1062"/>
                    <a:pt x="2032" y="1032"/>
                  </a:cubicBezTo>
                  <a:cubicBezTo>
                    <a:pt x="2017" y="963"/>
                    <a:pt x="2123" y="1100"/>
                    <a:pt x="2123" y="1009"/>
                  </a:cubicBezTo>
                  <a:cubicBezTo>
                    <a:pt x="2123" y="971"/>
                    <a:pt x="2139" y="986"/>
                    <a:pt x="2169" y="986"/>
                  </a:cubicBezTo>
                  <a:lnTo>
                    <a:pt x="2169" y="986"/>
                  </a:lnTo>
                  <a:cubicBezTo>
                    <a:pt x="2208" y="1138"/>
                    <a:pt x="2345" y="993"/>
                    <a:pt x="2368" y="909"/>
                  </a:cubicBezTo>
                  <a:cubicBezTo>
                    <a:pt x="2375" y="886"/>
                    <a:pt x="2406" y="825"/>
                    <a:pt x="2406" y="810"/>
                  </a:cubicBezTo>
                  <a:cubicBezTo>
                    <a:pt x="2406" y="802"/>
                    <a:pt x="2375" y="818"/>
                    <a:pt x="2368" y="810"/>
                  </a:cubicBezTo>
                  <a:cubicBezTo>
                    <a:pt x="2353" y="841"/>
                    <a:pt x="2307" y="841"/>
                    <a:pt x="2292" y="879"/>
                  </a:cubicBezTo>
                  <a:cubicBezTo>
                    <a:pt x="2276" y="917"/>
                    <a:pt x="2246" y="948"/>
                    <a:pt x="2208" y="955"/>
                  </a:cubicBezTo>
                  <a:cubicBezTo>
                    <a:pt x="2116" y="993"/>
                    <a:pt x="2085" y="909"/>
                    <a:pt x="2108" y="841"/>
                  </a:cubicBezTo>
                  <a:cubicBezTo>
                    <a:pt x="2108" y="779"/>
                    <a:pt x="2162" y="825"/>
                    <a:pt x="2169" y="779"/>
                  </a:cubicBezTo>
                  <a:cubicBezTo>
                    <a:pt x="2185" y="734"/>
                    <a:pt x="2177" y="734"/>
                    <a:pt x="2231" y="718"/>
                  </a:cubicBezTo>
                  <a:cubicBezTo>
                    <a:pt x="2253" y="718"/>
                    <a:pt x="2299" y="581"/>
                    <a:pt x="2353" y="566"/>
                  </a:cubicBezTo>
                  <a:cubicBezTo>
                    <a:pt x="2353" y="558"/>
                    <a:pt x="2353" y="558"/>
                    <a:pt x="2353" y="558"/>
                  </a:cubicBezTo>
                  <a:cubicBezTo>
                    <a:pt x="2185" y="520"/>
                    <a:pt x="2360" y="367"/>
                    <a:pt x="2337" y="291"/>
                  </a:cubicBezTo>
                  <a:cubicBezTo>
                    <a:pt x="2314" y="245"/>
                    <a:pt x="2337" y="252"/>
                    <a:pt x="2337" y="207"/>
                  </a:cubicBezTo>
                  <a:cubicBezTo>
                    <a:pt x="2330" y="176"/>
                    <a:pt x="2261" y="130"/>
                    <a:pt x="2246" y="92"/>
                  </a:cubicBezTo>
                  <a:cubicBezTo>
                    <a:pt x="2200" y="0"/>
                    <a:pt x="2192" y="92"/>
                    <a:pt x="2162" y="130"/>
                  </a:cubicBezTo>
                  <a:cubicBezTo>
                    <a:pt x="2100" y="207"/>
                    <a:pt x="1978" y="237"/>
                    <a:pt x="1910" y="306"/>
                  </a:cubicBezTo>
                  <a:cubicBezTo>
                    <a:pt x="1871" y="344"/>
                    <a:pt x="1803" y="459"/>
                    <a:pt x="1764" y="482"/>
                  </a:cubicBezTo>
                  <a:cubicBezTo>
                    <a:pt x="1742" y="512"/>
                    <a:pt x="1665" y="573"/>
                    <a:pt x="1619" y="566"/>
                  </a:cubicBezTo>
                  <a:cubicBezTo>
                    <a:pt x="1543" y="566"/>
                    <a:pt x="1566" y="573"/>
                    <a:pt x="1497" y="611"/>
                  </a:cubicBezTo>
                  <a:cubicBezTo>
                    <a:pt x="1398" y="665"/>
                    <a:pt x="1299" y="680"/>
                    <a:pt x="1345" y="818"/>
                  </a:cubicBezTo>
                  <a:cubicBezTo>
                    <a:pt x="1360" y="848"/>
                    <a:pt x="1444" y="955"/>
                    <a:pt x="1444" y="963"/>
                  </a:cubicBezTo>
                  <a:cubicBezTo>
                    <a:pt x="1428" y="963"/>
                    <a:pt x="1406" y="963"/>
                    <a:pt x="1390" y="963"/>
                  </a:cubicBezTo>
                  <a:cubicBezTo>
                    <a:pt x="1390" y="963"/>
                    <a:pt x="1390" y="963"/>
                    <a:pt x="1383" y="963"/>
                  </a:cubicBezTo>
                  <a:cubicBezTo>
                    <a:pt x="1383" y="940"/>
                    <a:pt x="1329" y="886"/>
                    <a:pt x="1314" y="871"/>
                  </a:cubicBezTo>
                  <a:cubicBezTo>
                    <a:pt x="1299" y="856"/>
                    <a:pt x="1245" y="764"/>
                    <a:pt x="1230" y="779"/>
                  </a:cubicBezTo>
                  <a:cubicBezTo>
                    <a:pt x="1222" y="787"/>
                    <a:pt x="1207" y="833"/>
                    <a:pt x="1214" y="848"/>
                  </a:cubicBezTo>
                  <a:cubicBezTo>
                    <a:pt x="1237" y="879"/>
                    <a:pt x="1260" y="925"/>
                    <a:pt x="1260" y="963"/>
                  </a:cubicBezTo>
                  <a:cubicBezTo>
                    <a:pt x="1237" y="963"/>
                    <a:pt x="1199" y="986"/>
                    <a:pt x="1192" y="986"/>
                  </a:cubicBezTo>
                  <a:cubicBezTo>
                    <a:pt x="1176" y="940"/>
                    <a:pt x="1153" y="902"/>
                    <a:pt x="1100" y="909"/>
                  </a:cubicBezTo>
                  <a:cubicBezTo>
                    <a:pt x="1024" y="925"/>
                    <a:pt x="1008" y="833"/>
                    <a:pt x="978" y="909"/>
                  </a:cubicBezTo>
                  <a:cubicBezTo>
                    <a:pt x="970" y="932"/>
                    <a:pt x="939" y="971"/>
                    <a:pt x="955" y="1001"/>
                  </a:cubicBezTo>
                  <a:cubicBezTo>
                    <a:pt x="993" y="1070"/>
                    <a:pt x="909" y="1024"/>
                    <a:pt x="894" y="1047"/>
                  </a:cubicBezTo>
                  <a:cubicBezTo>
                    <a:pt x="886" y="1070"/>
                    <a:pt x="894" y="1116"/>
                    <a:pt x="886" y="1138"/>
                  </a:cubicBezTo>
                  <a:cubicBezTo>
                    <a:pt x="878" y="1161"/>
                    <a:pt x="848" y="1192"/>
                    <a:pt x="848" y="1215"/>
                  </a:cubicBezTo>
                  <a:cubicBezTo>
                    <a:pt x="848" y="1246"/>
                    <a:pt x="886" y="1268"/>
                    <a:pt x="863" y="1307"/>
                  </a:cubicBezTo>
                  <a:cubicBezTo>
                    <a:pt x="833" y="1375"/>
                    <a:pt x="924" y="1398"/>
                    <a:pt x="939" y="1429"/>
                  </a:cubicBezTo>
                  <a:cubicBezTo>
                    <a:pt x="939" y="1429"/>
                    <a:pt x="978" y="1513"/>
                    <a:pt x="978" y="1536"/>
                  </a:cubicBezTo>
                  <a:cubicBezTo>
                    <a:pt x="978" y="1566"/>
                    <a:pt x="917" y="1528"/>
                    <a:pt x="901" y="1528"/>
                  </a:cubicBezTo>
                  <a:cubicBezTo>
                    <a:pt x="817" y="1490"/>
                    <a:pt x="733" y="1528"/>
                    <a:pt x="840" y="1574"/>
                  </a:cubicBezTo>
                  <a:cubicBezTo>
                    <a:pt x="901" y="1597"/>
                    <a:pt x="886" y="1589"/>
                    <a:pt x="917" y="1643"/>
                  </a:cubicBezTo>
                  <a:cubicBezTo>
                    <a:pt x="947" y="1711"/>
                    <a:pt x="1008" y="1734"/>
                    <a:pt x="1077" y="1750"/>
                  </a:cubicBezTo>
                  <a:cubicBezTo>
                    <a:pt x="1138" y="1757"/>
                    <a:pt x="1283" y="1765"/>
                    <a:pt x="1283" y="1849"/>
                  </a:cubicBezTo>
                  <a:cubicBezTo>
                    <a:pt x="1276" y="1917"/>
                    <a:pt x="1146" y="1788"/>
                    <a:pt x="1115" y="1948"/>
                  </a:cubicBezTo>
                  <a:cubicBezTo>
                    <a:pt x="1108" y="1986"/>
                    <a:pt x="1054" y="2025"/>
                    <a:pt x="1031" y="2055"/>
                  </a:cubicBezTo>
                  <a:cubicBezTo>
                    <a:pt x="993" y="2109"/>
                    <a:pt x="939" y="2147"/>
                    <a:pt x="886" y="2093"/>
                  </a:cubicBezTo>
                  <a:cubicBezTo>
                    <a:pt x="825" y="2032"/>
                    <a:pt x="863" y="2131"/>
                    <a:pt x="894" y="2170"/>
                  </a:cubicBezTo>
                  <a:cubicBezTo>
                    <a:pt x="1031" y="2330"/>
                    <a:pt x="1031" y="2330"/>
                    <a:pt x="1031" y="2330"/>
                  </a:cubicBezTo>
                  <a:cubicBezTo>
                    <a:pt x="1047" y="2345"/>
                    <a:pt x="1077" y="2376"/>
                    <a:pt x="1085" y="2391"/>
                  </a:cubicBezTo>
                  <a:cubicBezTo>
                    <a:pt x="1085" y="2391"/>
                    <a:pt x="1085" y="2399"/>
                    <a:pt x="1092" y="2399"/>
                  </a:cubicBezTo>
                  <a:cubicBezTo>
                    <a:pt x="1161" y="2399"/>
                    <a:pt x="1253" y="2185"/>
                    <a:pt x="1299" y="2147"/>
                  </a:cubicBezTo>
                  <a:cubicBezTo>
                    <a:pt x="1322" y="2131"/>
                    <a:pt x="1345" y="2170"/>
                    <a:pt x="1360" y="2162"/>
                  </a:cubicBezTo>
                  <a:cubicBezTo>
                    <a:pt x="1367" y="2147"/>
                    <a:pt x="1375" y="2131"/>
                    <a:pt x="1398" y="2116"/>
                  </a:cubicBezTo>
                  <a:cubicBezTo>
                    <a:pt x="1421" y="2101"/>
                    <a:pt x="1482" y="2124"/>
                    <a:pt x="1444" y="2078"/>
                  </a:cubicBezTo>
                  <a:cubicBezTo>
                    <a:pt x="1428" y="2063"/>
                    <a:pt x="1398" y="2002"/>
                    <a:pt x="1398" y="1979"/>
                  </a:cubicBezTo>
                  <a:cubicBezTo>
                    <a:pt x="1337" y="1971"/>
                    <a:pt x="1390" y="1925"/>
                    <a:pt x="1398" y="1902"/>
                  </a:cubicBezTo>
                  <a:cubicBezTo>
                    <a:pt x="1436" y="1902"/>
                    <a:pt x="1482" y="1940"/>
                    <a:pt x="1520" y="1940"/>
                  </a:cubicBezTo>
                  <a:cubicBezTo>
                    <a:pt x="1528" y="1971"/>
                    <a:pt x="1512" y="2002"/>
                    <a:pt x="1551" y="2017"/>
                  </a:cubicBezTo>
                  <a:cubicBezTo>
                    <a:pt x="1635" y="2055"/>
                    <a:pt x="1596" y="1956"/>
                    <a:pt x="1574" y="1902"/>
                  </a:cubicBezTo>
                  <a:cubicBezTo>
                    <a:pt x="1535" y="1795"/>
                    <a:pt x="1635" y="1887"/>
                    <a:pt x="1658" y="1811"/>
                  </a:cubicBezTo>
                  <a:lnTo>
                    <a:pt x="1658" y="1811"/>
                  </a:lnTo>
                  <a:cubicBezTo>
                    <a:pt x="1665" y="1818"/>
                    <a:pt x="1688" y="1834"/>
                    <a:pt x="1688" y="1849"/>
                  </a:cubicBezTo>
                  <a:cubicBezTo>
                    <a:pt x="1742" y="1849"/>
                    <a:pt x="1772" y="1895"/>
                    <a:pt x="1795" y="1811"/>
                  </a:cubicBezTo>
                  <a:cubicBezTo>
                    <a:pt x="1933" y="1788"/>
                    <a:pt x="1887" y="1696"/>
                    <a:pt x="1902" y="1612"/>
                  </a:cubicBezTo>
                  <a:cubicBezTo>
                    <a:pt x="1994" y="1589"/>
                    <a:pt x="1956" y="1658"/>
                    <a:pt x="2047" y="1543"/>
                  </a:cubicBezTo>
                  <a:close/>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208" name="Freeform 196">
              <a:extLst>
                <a:ext uri="{FF2B5EF4-FFF2-40B4-BE49-F238E27FC236}">
                  <a16:creationId xmlns:a16="http://schemas.microsoft.com/office/drawing/2014/main" id="{4738F0B3-9177-4598-9018-A730311CF458}"/>
                </a:ext>
              </a:extLst>
            </p:cNvPr>
            <p:cNvSpPr>
              <a:spLocks noChangeArrowheads="1"/>
            </p:cNvSpPr>
            <p:nvPr/>
          </p:nvSpPr>
          <p:spPr bwMode="auto">
            <a:xfrm>
              <a:off x="6024171" y="1084264"/>
              <a:ext cx="593686" cy="727075"/>
            </a:xfrm>
            <a:custGeom>
              <a:avLst/>
              <a:gdLst>
                <a:gd name="T0" fmla="*/ 207 w 1650"/>
                <a:gd name="T1" fmla="*/ 1482 h 2018"/>
                <a:gd name="T2" fmla="*/ 84 w 1650"/>
                <a:gd name="T3" fmla="*/ 1612 h 2018"/>
                <a:gd name="T4" fmla="*/ 321 w 1650"/>
                <a:gd name="T5" fmla="*/ 1887 h 2018"/>
                <a:gd name="T6" fmla="*/ 358 w 1650"/>
                <a:gd name="T7" fmla="*/ 1627 h 2018"/>
                <a:gd name="T8" fmla="*/ 442 w 1650"/>
                <a:gd name="T9" fmla="*/ 1857 h 2018"/>
                <a:gd name="T10" fmla="*/ 344 w 1650"/>
                <a:gd name="T11" fmla="*/ 1818 h 2018"/>
                <a:gd name="T12" fmla="*/ 534 w 1650"/>
                <a:gd name="T13" fmla="*/ 1666 h 2018"/>
                <a:gd name="T14" fmla="*/ 473 w 1650"/>
                <a:gd name="T15" fmla="*/ 1765 h 2018"/>
                <a:gd name="T16" fmla="*/ 534 w 1650"/>
                <a:gd name="T17" fmla="*/ 1734 h 2018"/>
                <a:gd name="T18" fmla="*/ 534 w 1650"/>
                <a:gd name="T19" fmla="*/ 1666 h 2018"/>
                <a:gd name="T20" fmla="*/ 763 w 1650"/>
                <a:gd name="T21" fmla="*/ 1742 h 2018"/>
                <a:gd name="T22" fmla="*/ 702 w 1650"/>
                <a:gd name="T23" fmla="*/ 1887 h 2018"/>
                <a:gd name="T24" fmla="*/ 809 w 1650"/>
                <a:gd name="T25" fmla="*/ 1941 h 2018"/>
                <a:gd name="T26" fmla="*/ 855 w 1650"/>
                <a:gd name="T27" fmla="*/ 1711 h 2018"/>
                <a:gd name="T28" fmla="*/ 801 w 1650"/>
                <a:gd name="T29" fmla="*/ 1612 h 2018"/>
                <a:gd name="T30" fmla="*/ 824 w 1650"/>
                <a:gd name="T31" fmla="*/ 1666 h 2018"/>
                <a:gd name="T32" fmla="*/ 855 w 1650"/>
                <a:gd name="T33" fmla="*/ 1589 h 2018"/>
                <a:gd name="T34" fmla="*/ 595 w 1650"/>
                <a:gd name="T35" fmla="*/ 1085 h 2018"/>
                <a:gd name="T36" fmla="*/ 824 w 1650"/>
                <a:gd name="T37" fmla="*/ 1291 h 2018"/>
                <a:gd name="T38" fmla="*/ 984 w 1650"/>
                <a:gd name="T39" fmla="*/ 1429 h 2018"/>
                <a:gd name="T40" fmla="*/ 641 w 1650"/>
                <a:gd name="T41" fmla="*/ 1406 h 2018"/>
                <a:gd name="T42" fmla="*/ 329 w 1650"/>
                <a:gd name="T43" fmla="*/ 1253 h 2018"/>
                <a:gd name="T44" fmla="*/ 229 w 1650"/>
                <a:gd name="T45" fmla="*/ 1146 h 2018"/>
                <a:gd name="T46" fmla="*/ 130 w 1650"/>
                <a:gd name="T47" fmla="*/ 1116 h 2018"/>
                <a:gd name="T48" fmla="*/ 321 w 1650"/>
                <a:gd name="T49" fmla="*/ 749 h 2018"/>
                <a:gd name="T50" fmla="*/ 618 w 1650"/>
                <a:gd name="T51" fmla="*/ 894 h 2018"/>
                <a:gd name="T52" fmla="*/ 1000 w 1650"/>
                <a:gd name="T53" fmla="*/ 1368 h 2018"/>
                <a:gd name="T54" fmla="*/ 1137 w 1650"/>
                <a:gd name="T55" fmla="*/ 1444 h 2018"/>
                <a:gd name="T56" fmla="*/ 1137 w 1650"/>
                <a:gd name="T57" fmla="*/ 1299 h 2018"/>
                <a:gd name="T58" fmla="*/ 954 w 1650"/>
                <a:gd name="T59" fmla="*/ 978 h 2018"/>
                <a:gd name="T60" fmla="*/ 817 w 1650"/>
                <a:gd name="T61" fmla="*/ 1032 h 2018"/>
                <a:gd name="T62" fmla="*/ 977 w 1650"/>
                <a:gd name="T63" fmla="*/ 1116 h 2018"/>
                <a:gd name="T64" fmla="*/ 992 w 1650"/>
                <a:gd name="T65" fmla="*/ 940 h 2018"/>
                <a:gd name="T66" fmla="*/ 1328 w 1650"/>
                <a:gd name="T67" fmla="*/ 787 h 2018"/>
                <a:gd name="T68" fmla="*/ 1259 w 1650"/>
                <a:gd name="T69" fmla="*/ 818 h 2018"/>
                <a:gd name="T70" fmla="*/ 1275 w 1650"/>
                <a:gd name="T71" fmla="*/ 894 h 2018"/>
                <a:gd name="T72" fmla="*/ 1389 w 1650"/>
                <a:gd name="T73" fmla="*/ 863 h 2018"/>
                <a:gd name="T74" fmla="*/ 610 w 1650"/>
                <a:gd name="T75" fmla="*/ 642 h 2018"/>
                <a:gd name="T76" fmla="*/ 580 w 1650"/>
                <a:gd name="T77" fmla="*/ 795 h 2018"/>
                <a:gd name="T78" fmla="*/ 740 w 1650"/>
                <a:gd name="T79" fmla="*/ 634 h 2018"/>
                <a:gd name="T80" fmla="*/ 824 w 1650"/>
                <a:gd name="T81" fmla="*/ 711 h 2018"/>
                <a:gd name="T82" fmla="*/ 786 w 1650"/>
                <a:gd name="T83" fmla="*/ 749 h 2018"/>
                <a:gd name="T84" fmla="*/ 832 w 1650"/>
                <a:gd name="T85" fmla="*/ 741 h 2018"/>
                <a:gd name="T86" fmla="*/ 1084 w 1650"/>
                <a:gd name="T87" fmla="*/ 505 h 2018"/>
                <a:gd name="T88" fmla="*/ 969 w 1650"/>
                <a:gd name="T89" fmla="*/ 619 h 2018"/>
                <a:gd name="T90" fmla="*/ 1069 w 1650"/>
                <a:gd name="T91" fmla="*/ 764 h 2018"/>
                <a:gd name="T92" fmla="*/ 809 w 1650"/>
                <a:gd name="T93" fmla="*/ 275 h 2018"/>
                <a:gd name="T94" fmla="*/ 679 w 1650"/>
                <a:gd name="T95" fmla="*/ 191 h 2018"/>
                <a:gd name="T96" fmla="*/ 717 w 1650"/>
                <a:gd name="T97" fmla="*/ 375 h 2018"/>
                <a:gd name="T98" fmla="*/ 900 w 1650"/>
                <a:gd name="T99" fmla="*/ 367 h 2018"/>
                <a:gd name="T100" fmla="*/ 878 w 1650"/>
                <a:gd name="T101" fmla="*/ 153 h 2018"/>
                <a:gd name="T102" fmla="*/ 839 w 1650"/>
                <a:gd name="T103" fmla="*/ 77 h 2018"/>
                <a:gd name="T104" fmla="*/ 878 w 1650"/>
                <a:gd name="T105" fmla="*/ 153 h 2018"/>
                <a:gd name="T106" fmla="*/ 1397 w 1650"/>
                <a:gd name="T107" fmla="*/ 283 h 2018"/>
                <a:gd name="T108" fmla="*/ 1214 w 1650"/>
                <a:gd name="T109" fmla="*/ 482 h 2018"/>
                <a:gd name="T110" fmla="*/ 1344 w 1650"/>
                <a:gd name="T111" fmla="*/ 466 h 2018"/>
                <a:gd name="T112" fmla="*/ 1588 w 1650"/>
                <a:gd name="T113" fmla="*/ 291 h 2018"/>
                <a:gd name="T114" fmla="*/ 1565 w 1650"/>
                <a:gd name="T115" fmla="*/ 62 h 2018"/>
                <a:gd name="T116" fmla="*/ 1634 w 1650"/>
                <a:gd name="T117" fmla="*/ 23 h 2018"/>
                <a:gd name="T118" fmla="*/ 1557 w 1650"/>
                <a:gd name="T119" fmla="*/ 77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50" h="2018">
                  <a:moveTo>
                    <a:pt x="358" y="1627"/>
                  </a:moveTo>
                  <a:lnTo>
                    <a:pt x="358" y="1627"/>
                  </a:lnTo>
                  <a:cubicBezTo>
                    <a:pt x="306" y="1597"/>
                    <a:pt x="344" y="1521"/>
                    <a:pt x="268" y="1498"/>
                  </a:cubicBezTo>
                  <a:cubicBezTo>
                    <a:pt x="252" y="1498"/>
                    <a:pt x="214" y="1498"/>
                    <a:pt x="207" y="1482"/>
                  </a:cubicBezTo>
                  <a:cubicBezTo>
                    <a:pt x="176" y="1467"/>
                    <a:pt x="168" y="1398"/>
                    <a:pt x="130" y="1413"/>
                  </a:cubicBezTo>
                  <a:cubicBezTo>
                    <a:pt x="99" y="1429"/>
                    <a:pt x="46" y="1444"/>
                    <a:pt x="31" y="1467"/>
                  </a:cubicBezTo>
                  <a:cubicBezTo>
                    <a:pt x="15" y="1490"/>
                    <a:pt x="0" y="1543"/>
                    <a:pt x="0" y="1574"/>
                  </a:cubicBezTo>
                  <a:cubicBezTo>
                    <a:pt x="0" y="1597"/>
                    <a:pt x="61" y="1589"/>
                    <a:pt x="84" y="1612"/>
                  </a:cubicBezTo>
                  <a:cubicBezTo>
                    <a:pt x="92" y="1627"/>
                    <a:pt x="92" y="1673"/>
                    <a:pt x="99" y="1696"/>
                  </a:cubicBezTo>
                  <a:cubicBezTo>
                    <a:pt x="107" y="1734"/>
                    <a:pt x="168" y="1765"/>
                    <a:pt x="191" y="1803"/>
                  </a:cubicBezTo>
                  <a:cubicBezTo>
                    <a:pt x="207" y="1826"/>
                    <a:pt x="214" y="1872"/>
                    <a:pt x="245" y="1872"/>
                  </a:cubicBezTo>
                  <a:cubicBezTo>
                    <a:pt x="260" y="1864"/>
                    <a:pt x="313" y="1895"/>
                    <a:pt x="321" y="1887"/>
                  </a:cubicBezTo>
                  <a:cubicBezTo>
                    <a:pt x="321" y="1857"/>
                    <a:pt x="290" y="1849"/>
                    <a:pt x="313" y="1811"/>
                  </a:cubicBezTo>
                  <a:cubicBezTo>
                    <a:pt x="329" y="1795"/>
                    <a:pt x="366" y="1788"/>
                    <a:pt x="381" y="1765"/>
                  </a:cubicBezTo>
                  <a:cubicBezTo>
                    <a:pt x="389" y="1734"/>
                    <a:pt x="366" y="1696"/>
                    <a:pt x="366" y="1666"/>
                  </a:cubicBezTo>
                  <a:cubicBezTo>
                    <a:pt x="358" y="1627"/>
                    <a:pt x="358" y="1627"/>
                    <a:pt x="358" y="1627"/>
                  </a:cubicBezTo>
                  <a:close/>
                  <a:moveTo>
                    <a:pt x="458" y="1795"/>
                  </a:moveTo>
                  <a:lnTo>
                    <a:pt x="458" y="1795"/>
                  </a:lnTo>
                  <a:cubicBezTo>
                    <a:pt x="465" y="1818"/>
                    <a:pt x="465" y="1818"/>
                    <a:pt x="465" y="1818"/>
                  </a:cubicBezTo>
                  <a:cubicBezTo>
                    <a:pt x="465" y="1834"/>
                    <a:pt x="458" y="1849"/>
                    <a:pt x="442" y="1857"/>
                  </a:cubicBezTo>
                  <a:cubicBezTo>
                    <a:pt x="427" y="1864"/>
                    <a:pt x="404" y="1857"/>
                    <a:pt x="396" y="1864"/>
                  </a:cubicBezTo>
                  <a:cubicBezTo>
                    <a:pt x="381" y="1872"/>
                    <a:pt x="373" y="1887"/>
                    <a:pt x="366" y="1872"/>
                  </a:cubicBezTo>
                  <a:cubicBezTo>
                    <a:pt x="358" y="1872"/>
                    <a:pt x="336" y="1849"/>
                    <a:pt x="336" y="1841"/>
                  </a:cubicBezTo>
                  <a:cubicBezTo>
                    <a:pt x="336" y="1834"/>
                    <a:pt x="344" y="1818"/>
                    <a:pt x="344" y="1818"/>
                  </a:cubicBezTo>
                  <a:cubicBezTo>
                    <a:pt x="358" y="1803"/>
                    <a:pt x="381" y="1811"/>
                    <a:pt x="404" y="1811"/>
                  </a:cubicBezTo>
                  <a:cubicBezTo>
                    <a:pt x="419" y="1811"/>
                    <a:pt x="427" y="1803"/>
                    <a:pt x="442" y="1803"/>
                  </a:cubicBezTo>
                  <a:cubicBezTo>
                    <a:pt x="450" y="1803"/>
                    <a:pt x="450" y="1803"/>
                    <a:pt x="458" y="1795"/>
                  </a:cubicBezTo>
                  <a:close/>
                  <a:moveTo>
                    <a:pt x="534" y="1666"/>
                  </a:moveTo>
                  <a:lnTo>
                    <a:pt x="534" y="1666"/>
                  </a:lnTo>
                  <a:cubicBezTo>
                    <a:pt x="519" y="1666"/>
                    <a:pt x="511" y="1673"/>
                    <a:pt x="503" y="1673"/>
                  </a:cubicBezTo>
                  <a:cubicBezTo>
                    <a:pt x="480" y="1681"/>
                    <a:pt x="465" y="1696"/>
                    <a:pt x="458" y="1719"/>
                  </a:cubicBezTo>
                  <a:cubicBezTo>
                    <a:pt x="450" y="1734"/>
                    <a:pt x="465" y="1750"/>
                    <a:pt x="473" y="1765"/>
                  </a:cubicBezTo>
                  <a:cubicBezTo>
                    <a:pt x="480" y="1773"/>
                    <a:pt x="503" y="1765"/>
                    <a:pt x="511" y="1773"/>
                  </a:cubicBezTo>
                  <a:cubicBezTo>
                    <a:pt x="519" y="1773"/>
                    <a:pt x="534" y="1773"/>
                    <a:pt x="542" y="1765"/>
                  </a:cubicBezTo>
                  <a:cubicBezTo>
                    <a:pt x="549" y="1765"/>
                    <a:pt x="549" y="1757"/>
                    <a:pt x="549" y="1750"/>
                  </a:cubicBezTo>
                  <a:cubicBezTo>
                    <a:pt x="557" y="1742"/>
                    <a:pt x="542" y="1734"/>
                    <a:pt x="534" y="1734"/>
                  </a:cubicBezTo>
                  <a:cubicBezTo>
                    <a:pt x="526" y="1734"/>
                    <a:pt x="519" y="1719"/>
                    <a:pt x="511" y="1719"/>
                  </a:cubicBezTo>
                  <a:cubicBezTo>
                    <a:pt x="511" y="1711"/>
                    <a:pt x="503" y="1711"/>
                    <a:pt x="511" y="1704"/>
                  </a:cubicBezTo>
                  <a:cubicBezTo>
                    <a:pt x="519" y="1696"/>
                    <a:pt x="526" y="1688"/>
                    <a:pt x="534" y="1681"/>
                  </a:cubicBezTo>
                  <a:cubicBezTo>
                    <a:pt x="534" y="1666"/>
                    <a:pt x="534" y="1666"/>
                    <a:pt x="534" y="1666"/>
                  </a:cubicBezTo>
                  <a:close/>
                  <a:moveTo>
                    <a:pt x="855" y="1711"/>
                  </a:moveTo>
                  <a:lnTo>
                    <a:pt x="855" y="1711"/>
                  </a:lnTo>
                  <a:cubicBezTo>
                    <a:pt x="839" y="1719"/>
                    <a:pt x="839" y="1704"/>
                    <a:pt x="824" y="1704"/>
                  </a:cubicBezTo>
                  <a:cubicBezTo>
                    <a:pt x="801" y="1711"/>
                    <a:pt x="794" y="1742"/>
                    <a:pt x="763" y="1742"/>
                  </a:cubicBezTo>
                  <a:cubicBezTo>
                    <a:pt x="755" y="1742"/>
                    <a:pt x="740" y="1727"/>
                    <a:pt x="732" y="1719"/>
                  </a:cubicBezTo>
                  <a:cubicBezTo>
                    <a:pt x="725" y="1719"/>
                    <a:pt x="679" y="1727"/>
                    <a:pt x="664" y="1727"/>
                  </a:cubicBezTo>
                  <a:cubicBezTo>
                    <a:pt x="648" y="1727"/>
                    <a:pt x="694" y="1765"/>
                    <a:pt x="694" y="1780"/>
                  </a:cubicBezTo>
                  <a:cubicBezTo>
                    <a:pt x="618" y="1803"/>
                    <a:pt x="702" y="1834"/>
                    <a:pt x="702" y="1887"/>
                  </a:cubicBezTo>
                  <a:cubicBezTo>
                    <a:pt x="702" y="1902"/>
                    <a:pt x="694" y="1910"/>
                    <a:pt x="702" y="1933"/>
                  </a:cubicBezTo>
                  <a:cubicBezTo>
                    <a:pt x="702" y="1948"/>
                    <a:pt x="717" y="1956"/>
                    <a:pt x="732" y="1963"/>
                  </a:cubicBezTo>
                  <a:cubicBezTo>
                    <a:pt x="755" y="1986"/>
                    <a:pt x="740" y="2017"/>
                    <a:pt x="786" y="2009"/>
                  </a:cubicBezTo>
                  <a:cubicBezTo>
                    <a:pt x="817" y="2009"/>
                    <a:pt x="809" y="1956"/>
                    <a:pt x="809" y="1941"/>
                  </a:cubicBezTo>
                  <a:cubicBezTo>
                    <a:pt x="809" y="1910"/>
                    <a:pt x="801" y="1902"/>
                    <a:pt x="794" y="1880"/>
                  </a:cubicBezTo>
                  <a:cubicBezTo>
                    <a:pt x="786" y="1857"/>
                    <a:pt x="809" y="1834"/>
                    <a:pt x="824" y="1811"/>
                  </a:cubicBezTo>
                  <a:cubicBezTo>
                    <a:pt x="839" y="1795"/>
                    <a:pt x="847" y="1773"/>
                    <a:pt x="855" y="1742"/>
                  </a:cubicBezTo>
                  <a:cubicBezTo>
                    <a:pt x="855" y="1711"/>
                    <a:pt x="855" y="1711"/>
                    <a:pt x="855" y="1711"/>
                  </a:cubicBezTo>
                  <a:close/>
                  <a:moveTo>
                    <a:pt x="855" y="1589"/>
                  </a:moveTo>
                  <a:lnTo>
                    <a:pt x="855" y="1589"/>
                  </a:lnTo>
                  <a:cubicBezTo>
                    <a:pt x="847" y="1597"/>
                    <a:pt x="839" y="1597"/>
                    <a:pt x="824" y="1605"/>
                  </a:cubicBezTo>
                  <a:cubicBezTo>
                    <a:pt x="817" y="1605"/>
                    <a:pt x="809" y="1605"/>
                    <a:pt x="801" y="1612"/>
                  </a:cubicBezTo>
                  <a:cubicBezTo>
                    <a:pt x="786" y="1627"/>
                    <a:pt x="763" y="1627"/>
                    <a:pt x="748" y="1643"/>
                  </a:cubicBezTo>
                  <a:cubicBezTo>
                    <a:pt x="748" y="1643"/>
                    <a:pt x="748" y="1650"/>
                    <a:pt x="748" y="1658"/>
                  </a:cubicBezTo>
                  <a:cubicBezTo>
                    <a:pt x="763" y="1666"/>
                    <a:pt x="778" y="1673"/>
                    <a:pt x="794" y="1673"/>
                  </a:cubicBezTo>
                  <a:cubicBezTo>
                    <a:pt x="801" y="1666"/>
                    <a:pt x="817" y="1666"/>
                    <a:pt x="824" y="1666"/>
                  </a:cubicBezTo>
                  <a:cubicBezTo>
                    <a:pt x="839" y="1666"/>
                    <a:pt x="847" y="1681"/>
                    <a:pt x="862" y="1673"/>
                  </a:cubicBezTo>
                  <a:cubicBezTo>
                    <a:pt x="870" y="1666"/>
                    <a:pt x="862" y="1658"/>
                    <a:pt x="862" y="1650"/>
                  </a:cubicBezTo>
                  <a:cubicBezTo>
                    <a:pt x="862" y="1635"/>
                    <a:pt x="862" y="1627"/>
                    <a:pt x="870" y="1627"/>
                  </a:cubicBezTo>
                  <a:cubicBezTo>
                    <a:pt x="855" y="1589"/>
                    <a:pt x="855" y="1589"/>
                    <a:pt x="855" y="1589"/>
                  </a:cubicBezTo>
                  <a:close/>
                  <a:moveTo>
                    <a:pt x="618" y="894"/>
                  </a:moveTo>
                  <a:lnTo>
                    <a:pt x="618" y="894"/>
                  </a:lnTo>
                  <a:cubicBezTo>
                    <a:pt x="641" y="948"/>
                    <a:pt x="679" y="971"/>
                    <a:pt x="664" y="1039"/>
                  </a:cubicBezTo>
                  <a:cubicBezTo>
                    <a:pt x="648" y="1131"/>
                    <a:pt x="587" y="1001"/>
                    <a:pt x="595" y="1085"/>
                  </a:cubicBezTo>
                  <a:cubicBezTo>
                    <a:pt x="595" y="1123"/>
                    <a:pt x="549" y="1138"/>
                    <a:pt x="519" y="1146"/>
                  </a:cubicBezTo>
                  <a:cubicBezTo>
                    <a:pt x="519" y="1184"/>
                    <a:pt x="641" y="1200"/>
                    <a:pt x="671" y="1192"/>
                  </a:cubicBezTo>
                  <a:cubicBezTo>
                    <a:pt x="732" y="1169"/>
                    <a:pt x="771" y="1161"/>
                    <a:pt x="832" y="1215"/>
                  </a:cubicBezTo>
                  <a:cubicBezTo>
                    <a:pt x="855" y="1238"/>
                    <a:pt x="817" y="1253"/>
                    <a:pt x="824" y="1291"/>
                  </a:cubicBezTo>
                  <a:cubicBezTo>
                    <a:pt x="824" y="1383"/>
                    <a:pt x="923" y="1261"/>
                    <a:pt x="939" y="1261"/>
                  </a:cubicBezTo>
                  <a:cubicBezTo>
                    <a:pt x="962" y="1261"/>
                    <a:pt x="1000" y="1238"/>
                    <a:pt x="992" y="1276"/>
                  </a:cubicBezTo>
                  <a:cubicBezTo>
                    <a:pt x="984" y="1314"/>
                    <a:pt x="946" y="1299"/>
                    <a:pt x="946" y="1345"/>
                  </a:cubicBezTo>
                  <a:cubicBezTo>
                    <a:pt x="946" y="1391"/>
                    <a:pt x="939" y="1413"/>
                    <a:pt x="984" y="1429"/>
                  </a:cubicBezTo>
                  <a:cubicBezTo>
                    <a:pt x="1030" y="1444"/>
                    <a:pt x="984" y="1658"/>
                    <a:pt x="916" y="1543"/>
                  </a:cubicBezTo>
                  <a:cubicBezTo>
                    <a:pt x="878" y="1475"/>
                    <a:pt x="817" y="1521"/>
                    <a:pt x="786" y="1490"/>
                  </a:cubicBezTo>
                  <a:cubicBezTo>
                    <a:pt x="732" y="1429"/>
                    <a:pt x="740" y="1375"/>
                    <a:pt x="725" y="1307"/>
                  </a:cubicBezTo>
                  <a:cubicBezTo>
                    <a:pt x="710" y="1314"/>
                    <a:pt x="671" y="1391"/>
                    <a:pt x="641" y="1406"/>
                  </a:cubicBezTo>
                  <a:cubicBezTo>
                    <a:pt x="595" y="1421"/>
                    <a:pt x="564" y="1406"/>
                    <a:pt x="519" y="1436"/>
                  </a:cubicBezTo>
                  <a:cubicBezTo>
                    <a:pt x="488" y="1459"/>
                    <a:pt x="458" y="1444"/>
                    <a:pt x="419" y="1444"/>
                  </a:cubicBezTo>
                  <a:cubicBezTo>
                    <a:pt x="343" y="1452"/>
                    <a:pt x="373" y="1452"/>
                    <a:pt x="336" y="1391"/>
                  </a:cubicBezTo>
                  <a:cubicBezTo>
                    <a:pt x="306" y="1352"/>
                    <a:pt x="298" y="1299"/>
                    <a:pt x="329" y="1253"/>
                  </a:cubicBezTo>
                  <a:cubicBezTo>
                    <a:pt x="350" y="1223"/>
                    <a:pt x="344" y="1200"/>
                    <a:pt x="358" y="1161"/>
                  </a:cubicBezTo>
                  <a:cubicBezTo>
                    <a:pt x="358" y="1146"/>
                    <a:pt x="321" y="1039"/>
                    <a:pt x="298" y="1055"/>
                  </a:cubicBezTo>
                  <a:cubicBezTo>
                    <a:pt x="275" y="1062"/>
                    <a:pt x="313" y="1169"/>
                    <a:pt x="313" y="1184"/>
                  </a:cubicBezTo>
                  <a:cubicBezTo>
                    <a:pt x="290" y="1184"/>
                    <a:pt x="245" y="1123"/>
                    <a:pt x="229" y="1146"/>
                  </a:cubicBezTo>
                  <a:cubicBezTo>
                    <a:pt x="222" y="1169"/>
                    <a:pt x="290" y="1261"/>
                    <a:pt x="268" y="1291"/>
                  </a:cubicBezTo>
                  <a:cubicBezTo>
                    <a:pt x="252" y="1322"/>
                    <a:pt x="207" y="1337"/>
                    <a:pt x="176" y="1337"/>
                  </a:cubicBezTo>
                  <a:cubicBezTo>
                    <a:pt x="115" y="1337"/>
                    <a:pt x="130" y="1314"/>
                    <a:pt x="122" y="1269"/>
                  </a:cubicBezTo>
                  <a:cubicBezTo>
                    <a:pt x="107" y="1207"/>
                    <a:pt x="122" y="1177"/>
                    <a:pt x="130" y="1116"/>
                  </a:cubicBezTo>
                  <a:cubicBezTo>
                    <a:pt x="138" y="1093"/>
                    <a:pt x="145" y="1070"/>
                    <a:pt x="145" y="1039"/>
                  </a:cubicBezTo>
                  <a:cubicBezTo>
                    <a:pt x="153" y="994"/>
                    <a:pt x="138" y="948"/>
                    <a:pt x="138" y="902"/>
                  </a:cubicBezTo>
                  <a:cubicBezTo>
                    <a:pt x="161" y="848"/>
                    <a:pt x="145" y="825"/>
                    <a:pt x="214" y="787"/>
                  </a:cubicBezTo>
                  <a:cubicBezTo>
                    <a:pt x="245" y="772"/>
                    <a:pt x="290" y="757"/>
                    <a:pt x="321" y="749"/>
                  </a:cubicBezTo>
                  <a:cubicBezTo>
                    <a:pt x="389" y="726"/>
                    <a:pt x="404" y="772"/>
                    <a:pt x="458" y="795"/>
                  </a:cubicBezTo>
                  <a:cubicBezTo>
                    <a:pt x="480" y="810"/>
                    <a:pt x="503" y="810"/>
                    <a:pt x="526" y="818"/>
                  </a:cubicBezTo>
                  <a:cubicBezTo>
                    <a:pt x="549" y="833"/>
                    <a:pt x="572" y="848"/>
                    <a:pt x="595" y="863"/>
                  </a:cubicBezTo>
                  <a:cubicBezTo>
                    <a:pt x="618" y="894"/>
                    <a:pt x="618" y="894"/>
                    <a:pt x="618" y="894"/>
                  </a:cubicBezTo>
                  <a:close/>
                  <a:moveTo>
                    <a:pt x="1122" y="1299"/>
                  </a:moveTo>
                  <a:lnTo>
                    <a:pt x="1122" y="1299"/>
                  </a:lnTo>
                  <a:cubicBezTo>
                    <a:pt x="1107" y="1314"/>
                    <a:pt x="1084" y="1322"/>
                    <a:pt x="1069" y="1337"/>
                  </a:cubicBezTo>
                  <a:cubicBezTo>
                    <a:pt x="1053" y="1345"/>
                    <a:pt x="984" y="1337"/>
                    <a:pt x="1000" y="1368"/>
                  </a:cubicBezTo>
                  <a:cubicBezTo>
                    <a:pt x="1023" y="1391"/>
                    <a:pt x="1030" y="1421"/>
                    <a:pt x="1038" y="1459"/>
                  </a:cubicBezTo>
                  <a:lnTo>
                    <a:pt x="1038" y="1459"/>
                  </a:lnTo>
                  <a:cubicBezTo>
                    <a:pt x="1046" y="1459"/>
                    <a:pt x="1053" y="1452"/>
                    <a:pt x="1061" y="1444"/>
                  </a:cubicBezTo>
                  <a:cubicBezTo>
                    <a:pt x="1084" y="1436"/>
                    <a:pt x="1114" y="1444"/>
                    <a:pt x="1137" y="1444"/>
                  </a:cubicBezTo>
                  <a:cubicBezTo>
                    <a:pt x="1137" y="1436"/>
                    <a:pt x="1137" y="1429"/>
                    <a:pt x="1137" y="1429"/>
                  </a:cubicBezTo>
                  <a:cubicBezTo>
                    <a:pt x="1145" y="1406"/>
                    <a:pt x="1130" y="1383"/>
                    <a:pt x="1130" y="1360"/>
                  </a:cubicBezTo>
                  <a:cubicBezTo>
                    <a:pt x="1130" y="1352"/>
                    <a:pt x="1137" y="1337"/>
                    <a:pt x="1137" y="1330"/>
                  </a:cubicBezTo>
                  <a:cubicBezTo>
                    <a:pt x="1145" y="1314"/>
                    <a:pt x="1137" y="1314"/>
                    <a:pt x="1137" y="1299"/>
                  </a:cubicBezTo>
                  <a:cubicBezTo>
                    <a:pt x="1122" y="1299"/>
                    <a:pt x="1122" y="1299"/>
                    <a:pt x="1122" y="1299"/>
                  </a:cubicBezTo>
                  <a:close/>
                  <a:moveTo>
                    <a:pt x="992" y="940"/>
                  </a:moveTo>
                  <a:lnTo>
                    <a:pt x="992" y="940"/>
                  </a:lnTo>
                  <a:cubicBezTo>
                    <a:pt x="969" y="940"/>
                    <a:pt x="969" y="963"/>
                    <a:pt x="954" y="978"/>
                  </a:cubicBezTo>
                  <a:cubicBezTo>
                    <a:pt x="946" y="1001"/>
                    <a:pt x="931" y="1024"/>
                    <a:pt x="900" y="1024"/>
                  </a:cubicBezTo>
                  <a:cubicBezTo>
                    <a:pt x="878" y="1024"/>
                    <a:pt x="839" y="1001"/>
                    <a:pt x="832" y="978"/>
                  </a:cubicBezTo>
                  <a:lnTo>
                    <a:pt x="832" y="978"/>
                  </a:lnTo>
                  <a:cubicBezTo>
                    <a:pt x="832" y="1001"/>
                    <a:pt x="824" y="1009"/>
                    <a:pt x="817" y="1032"/>
                  </a:cubicBezTo>
                  <a:cubicBezTo>
                    <a:pt x="809" y="1039"/>
                    <a:pt x="794" y="1062"/>
                    <a:pt x="809" y="1077"/>
                  </a:cubicBezTo>
                  <a:cubicBezTo>
                    <a:pt x="824" y="1085"/>
                    <a:pt x="839" y="1085"/>
                    <a:pt x="855" y="1093"/>
                  </a:cubicBezTo>
                  <a:cubicBezTo>
                    <a:pt x="885" y="1100"/>
                    <a:pt x="900" y="1108"/>
                    <a:pt x="923" y="1131"/>
                  </a:cubicBezTo>
                  <a:cubicBezTo>
                    <a:pt x="946" y="1146"/>
                    <a:pt x="962" y="1138"/>
                    <a:pt x="977" y="1116"/>
                  </a:cubicBezTo>
                  <a:cubicBezTo>
                    <a:pt x="992" y="1093"/>
                    <a:pt x="969" y="1062"/>
                    <a:pt x="969" y="1039"/>
                  </a:cubicBezTo>
                  <a:cubicBezTo>
                    <a:pt x="969" y="1024"/>
                    <a:pt x="977" y="1016"/>
                    <a:pt x="977" y="1009"/>
                  </a:cubicBezTo>
                  <a:cubicBezTo>
                    <a:pt x="984" y="1001"/>
                    <a:pt x="992" y="986"/>
                    <a:pt x="1000" y="971"/>
                  </a:cubicBezTo>
                  <a:cubicBezTo>
                    <a:pt x="992" y="940"/>
                    <a:pt x="992" y="940"/>
                    <a:pt x="992" y="940"/>
                  </a:cubicBezTo>
                  <a:close/>
                  <a:moveTo>
                    <a:pt x="1389" y="841"/>
                  </a:moveTo>
                  <a:lnTo>
                    <a:pt x="1389" y="841"/>
                  </a:lnTo>
                  <a:cubicBezTo>
                    <a:pt x="1367" y="856"/>
                    <a:pt x="1282" y="856"/>
                    <a:pt x="1298" y="818"/>
                  </a:cubicBezTo>
                  <a:cubicBezTo>
                    <a:pt x="1305" y="795"/>
                    <a:pt x="1305" y="802"/>
                    <a:pt x="1328" y="787"/>
                  </a:cubicBezTo>
                  <a:cubicBezTo>
                    <a:pt x="1336" y="780"/>
                    <a:pt x="1328" y="764"/>
                    <a:pt x="1321" y="764"/>
                  </a:cubicBezTo>
                  <a:cubicBezTo>
                    <a:pt x="1305" y="764"/>
                    <a:pt x="1282" y="772"/>
                    <a:pt x="1282" y="757"/>
                  </a:cubicBezTo>
                  <a:cubicBezTo>
                    <a:pt x="1282" y="734"/>
                    <a:pt x="1252" y="688"/>
                    <a:pt x="1244" y="734"/>
                  </a:cubicBezTo>
                  <a:cubicBezTo>
                    <a:pt x="1244" y="757"/>
                    <a:pt x="1252" y="795"/>
                    <a:pt x="1259" y="818"/>
                  </a:cubicBezTo>
                  <a:cubicBezTo>
                    <a:pt x="1275" y="879"/>
                    <a:pt x="1236" y="833"/>
                    <a:pt x="1206" y="871"/>
                  </a:cubicBezTo>
                  <a:cubicBezTo>
                    <a:pt x="1198" y="879"/>
                    <a:pt x="1175" y="932"/>
                    <a:pt x="1168" y="948"/>
                  </a:cubicBezTo>
                  <a:cubicBezTo>
                    <a:pt x="1168" y="971"/>
                    <a:pt x="1198" y="971"/>
                    <a:pt x="1206" y="948"/>
                  </a:cubicBezTo>
                  <a:cubicBezTo>
                    <a:pt x="1214" y="917"/>
                    <a:pt x="1236" y="886"/>
                    <a:pt x="1275" y="894"/>
                  </a:cubicBezTo>
                  <a:cubicBezTo>
                    <a:pt x="1321" y="894"/>
                    <a:pt x="1321" y="940"/>
                    <a:pt x="1313" y="971"/>
                  </a:cubicBezTo>
                  <a:cubicBezTo>
                    <a:pt x="1328" y="971"/>
                    <a:pt x="1336" y="955"/>
                    <a:pt x="1359" y="948"/>
                  </a:cubicBezTo>
                  <a:cubicBezTo>
                    <a:pt x="1367" y="948"/>
                    <a:pt x="1428" y="948"/>
                    <a:pt x="1405" y="932"/>
                  </a:cubicBezTo>
                  <a:cubicBezTo>
                    <a:pt x="1397" y="917"/>
                    <a:pt x="1367" y="879"/>
                    <a:pt x="1389" y="863"/>
                  </a:cubicBezTo>
                  <a:cubicBezTo>
                    <a:pt x="1389" y="841"/>
                    <a:pt x="1389" y="841"/>
                    <a:pt x="1389" y="841"/>
                  </a:cubicBezTo>
                  <a:close/>
                  <a:moveTo>
                    <a:pt x="710" y="642"/>
                  </a:moveTo>
                  <a:lnTo>
                    <a:pt x="710" y="642"/>
                  </a:lnTo>
                  <a:cubicBezTo>
                    <a:pt x="679" y="665"/>
                    <a:pt x="641" y="673"/>
                    <a:pt x="610" y="642"/>
                  </a:cubicBezTo>
                  <a:cubicBezTo>
                    <a:pt x="587" y="611"/>
                    <a:pt x="618" y="596"/>
                    <a:pt x="572" y="581"/>
                  </a:cubicBezTo>
                  <a:cubicBezTo>
                    <a:pt x="534" y="573"/>
                    <a:pt x="542" y="589"/>
                    <a:pt x="534" y="619"/>
                  </a:cubicBezTo>
                  <a:cubicBezTo>
                    <a:pt x="519" y="642"/>
                    <a:pt x="496" y="650"/>
                    <a:pt x="496" y="688"/>
                  </a:cubicBezTo>
                  <a:cubicBezTo>
                    <a:pt x="503" y="719"/>
                    <a:pt x="557" y="772"/>
                    <a:pt x="580" y="795"/>
                  </a:cubicBezTo>
                  <a:cubicBezTo>
                    <a:pt x="610" y="818"/>
                    <a:pt x="633" y="818"/>
                    <a:pt x="664" y="810"/>
                  </a:cubicBezTo>
                  <a:cubicBezTo>
                    <a:pt x="687" y="810"/>
                    <a:pt x="717" y="810"/>
                    <a:pt x="717" y="795"/>
                  </a:cubicBezTo>
                  <a:cubicBezTo>
                    <a:pt x="732" y="764"/>
                    <a:pt x="710" y="726"/>
                    <a:pt x="725" y="703"/>
                  </a:cubicBezTo>
                  <a:cubicBezTo>
                    <a:pt x="732" y="688"/>
                    <a:pt x="763" y="657"/>
                    <a:pt x="740" y="634"/>
                  </a:cubicBezTo>
                  <a:cubicBezTo>
                    <a:pt x="710" y="642"/>
                    <a:pt x="710" y="642"/>
                    <a:pt x="710" y="642"/>
                  </a:cubicBezTo>
                  <a:close/>
                  <a:moveTo>
                    <a:pt x="832" y="741"/>
                  </a:moveTo>
                  <a:lnTo>
                    <a:pt x="832" y="741"/>
                  </a:lnTo>
                  <a:cubicBezTo>
                    <a:pt x="832" y="734"/>
                    <a:pt x="824" y="719"/>
                    <a:pt x="824" y="711"/>
                  </a:cubicBezTo>
                  <a:cubicBezTo>
                    <a:pt x="817" y="703"/>
                    <a:pt x="824" y="696"/>
                    <a:pt x="817" y="688"/>
                  </a:cubicBezTo>
                  <a:cubicBezTo>
                    <a:pt x="809" y="680"/>
                    <a:pt x="794" y="673"/>
                    <a:pt x="778" y="680"/>
                  </a:cubicBezTo>
                  <a:cubicBezTo>
                    <a:pt x="771" y="688"/>
                    <a:pt x="763" y="711"/>
                    <a:pt x="771" y="719"/>
                  </a:cubicBezTo>
                  <a:cubicBezTo>
                    <a:pt x="771" y="734"/>
                    <a:pt x="778" y="741"/>
                    <a:pt x="786" y="749"/>
                  </a:cubicBezTo>
                  <a:cubicBezTo>
                    <a:pt x="786" y="764"/>
                    <a:pt x="794" y="780"/>
                    <a:pt x="794" y="787"/>
                  </a:cubicBezTo>
                  <a:cubicBezTo>
                    <a:pt x="794" y="795"/>
                    <a:pt x="794" y="802"/>
                    <a:pt x="801" y="802"/>
                  </a:cubicBezTo>
                  <a:cubicBezTo>
                    <a:pt x="809" y="802"/>
                    <a:pt x="824" y="787"/>
                    <a:pt x="824" y="780"/>
                  </a:cubicBezTo>
                  <a:cubicBezTo>
                    <a:pt x="832" y="741"/>
                    <a:pt x="832" y="741"/>
                    <a:pt x="832" y="741"/>
                  </a:cubicBezTo>
                  <a:close/>
                  <a:moveTo>
                    <a:pt x="1069" y="657"/>
                  </a:moveTo>
                  <a:lnTo>
                    <a:pt x="1069" y="657"/>
                  </a:lnTo>
                  <a:cubicBezTo>
                    <a:pt x="1053" y="611"/>
                    <a:pt x="1076" y="581"/>
                    <a:pt x="1084" y="543"/>
                  </a:cubicBezTo>
                  <a:cubicBezTo>
                    <a:pt x="1092" y="520"/>
                    <a:pt x="1107" y="520"/>
                    <a:pt x="1084" y="505"/>
                  </a:cubicBezTo>
                  <a:cubicBezTo>
                    <a:pt x="1076" y="489"/>
                    <a:pt x="1061" y="466"/>
                    <a:pt x="1061" y="451"/>
                  </a:cubicBezTo>
                  <a:cubicBezTo>
                    <a:pt x="1023" y="451"/>
                    <a:pt x="1038" y="535"/>
                    <a:pt x="1038" y="558"/>
                  </a:cubicBezTo>
                  <a:cubicBezTo>
                    <a:pt x="1030" y="573"/>
                    <a:pt x="1023" y="627"/>
                    <a:pt x="1023" y="634"/>
                  </a:cubicBezTo>
                  <a:cubicBezTo>
                    <a:pt x="1007" y="650"/>
                    <a:pt x="977" y="634"/>
                    <a:pt x="969" y="619"/>
                  </a:cubicBezTo>
                  <a:cubicBezTo>
                    <a:pt x="954" y="596"/>
                    <a:pt x="962" y="634"/>
                    <a:pt x="962" y="642"/>
                  </a:cubicBezTo>
                  <a:cubicBezTo>
                    <a:pt x="969" y="665"/>
                    <a:pt x="984" y="680"/>
                    <a:pt x="992" y="696"/>
                  </a:cubicBezTo>
                  <a:cubicBezTo>
                    <a:pt x="1000" y="711"/>
                    <a:pt x="1000" y="741"/>
                    <a:pt x="1000" y="757"/>
                  </a:cubicBezTo>
                  <a:cubicBezTo>
                    <a:pt x="1023" y="757"/>
                    <a:pt x="1046" y="764"/>
                    <a:pt x="1069" y="764"/>
                  </a:cubicBezTo>
                  <a:cubicBezTo>
                    <a:pt x="1069" y="734"/>
                    <a:pt x="1061" y="711"/>
                    <a:pt x="1061" y="680"/>
                  </a:cubicBezTo>
                  <a:cubicBezTo>
                    <a:pt x="1069" y="657"/>
                    <a:pt x="1069" y="657"/>
                    <a:pt x="1069" y="657"/>
                  </a:cubicBezTo>
                  <a:close/>
                  <a:moveTo>
                    <a:pt x="809" y="275"/>
                  </a:moveTo>
                  <a:lnTo>
                    <a:pt x="809" y="275"/>
                  </a:lnTo>
                  <a:cubicBezTo>
                    <a:pt x="786" y="260"/>
                    <a:pt x="732" y="237"/>
                    <a:pt x="717" y="214"/>
                  </a:cubicBezTo>
                  <a:cubicBezTo>
                    <a:pt x="710" y="207"/>
                    <a:pt x="732" y="199"/>
                    <a:pt x="740" y="184"/>
                  </a:cubicBezTo>
                  <a:cubicBezTo>
                    <a:pt x="740" y="169"/>
                    <a:pt x="740" y="146"/>
                    <a:pt x="740" y="130"/>
                  </a:cubicBezTo>
                  <a:cubicBezTo>
                    <a:pt x="725" y="130"/>
                    <a:pt x="694" y="184"/>
                    <a:pt x="679" y="191"/>
                  </a:cubicBezTo>
                  <a:cubicBezTo>
                    <a:pt x="641" y="207"/>
                    <a:pt x="618" y="184"/>
                    <a:pt x="580" y="184"/>
                  </a:cubicBezTo>
                  <a:cubicBezTo>
                    <a:pt x="580" y="199"/>
                    <a:pt x="625" y="230"/>
                    <a:pt x="625" y="252"/>
                  </a:cubicBezTo>
                  <a:cubicBezTo>
                    <a:pt x="641" y="298"/>
                    <a:pt x="610" y="321"/>
                    <a:pt x="656" y="352"/>
                  </a:cubicBezTo>
                  <a:cubicBezTo>
                    <a:pt x="687" y="367"/>
                    <a:pt x="710" y="428"/>
                    <a:pt x="717" y="375"/>
                  </a:cubicBezTo>
                  <a:cubicBezTo>
                    <a:pt x="732" y="306"/>
                    <a:pt x="786" y="329"/>
                    <a:pt x="824" y="359"/>
                  </a:cubicBezTo>
                  <a:cubicBezTo>
                    <a:pt x="862" y="390"/>
                    <a:pt x="855" y="428"/>
                    <a:pt x="870" y="474"/>
                  </a:cubicBezTo>
                  <a:cubicBezTo>
                    <a:pt x="878" y="474"/>
                    <a:pt x="885" y="436"/>
                    <a:pt x="893" y="428"/>
                  </a:cubicBezTo>
                  <a:cubicBezTo>
                    <a:pt x="908" y="413"/>
                    <a:pt x="939" y="390"/>
                    <a:pt x="900" y="367"/>
                  </a:cubicBezTo>
                  <a:cubicBezTo>
                    <a:pt x="878" y="352"/>
                    <a:pt x="855" y="321"/>
                    <a:pt x="847" y="291"/>
                  </a:cubicBezTo>
                  <a:cubicBezTo>
                    <a:pt x="809" y="275"/>
                    <a:pt x="809" y="275"/>
                    <a:pt x="809" y="275"/>
                  </a:cubicBezTo>
                  <a:close/>
                  <a:moveTo>
                    <a:pt x="878" y="153"/>
                  </a:moveTo>
                  <a:lnTo>
                    <a:pt x="878" y="153"/>
                  </a:lnTo>
                  <a:cubicBezTo>
                    <a:pt x="870" y="184"/>
                    <a:pt x="870" y="184"/>
                    <a:pt x="870" y="184"/>
                  </a:cubicBezTo>
                  <a:cubicBezTo>
                    <a:pt x="839" y="230"/>
                    <a:pt x="847" y="138"/>
                    <a:pt x="817" y="130"/>
                  </a:cubicBezTo>
                  <a:cubicBezTo>
                    <a:pt x="817" y="123"/>
                    <a:pt x="809" y="115"/>
                    <a:pt x="817" y="107"/>
                  </a:cubicBezTo>
                  <a:cubicBezTo>
                    <a:pt x="824" y="92"/>
                    <a:pt x="832" y="85"/>
                    <a:pt x="839" y="77"/>
                  </a:cubicBezTo>
                  <a:cubicBezTo>
                    <a:pt x="847" y="62"/>
                    <a:pt x="855" y="31"/>
                    <a:pt x="878" y="31"/>
                  </a:cubicBezTo>
                  <a:lnTo>
                    <a:pt x="878" y="31"/>
                  </a:lnTo>
                  <a:cubicBezTo>
                    <a:pt x="885" y="54"/>
                    <a:pt x="885" y="69"/>
                    <a:pt x="870" y="85"/>
                  </a:cubicBezTo>
                  <a:cubicBezTo>
                    <a:pt x="862" y="100"/>
                    <a:pt x="862" y="138"/>
                    <a:pt x="878" y="153"/>
                  </a:cubicBezTo>
                  <a:close/>
                  <a:moveTo>
                    <a:pt x="1580" y="260"/>
                  </a:moveTo>
                  <a:lnTo>
                    <a:pt x="1580" y="260"/>
                  </a:lnTo>
                  <a:cubicBezTo>
                    <a:pt x="1527" y="275"/>
                    <a:pt x="1450" y="405"/>
                    <a:pt x="1397" y="405"/>
                  </a:cubicBezTo>
                  <a:cubicBezTo>
                    <a:pt x="1290" y="405"/>
                    <a:pt x="1397" y="344"/>
                    <a:pt x="1397" y="283"/>
                  </a:cubicBezTo>
                  <a:cubicBezTo>
                    <a:pt x="1374" y="291"/>
                    <a:pt x="1367" y="314"/>
                    <a:pt x="1328" y="314"/>
                  </a:cubicBezTo>
                  <a:cubicBezTo>
                    <a:pt x="1313" y="314"/>
                    <a:pt x="1328" y="344"/>
                    <a:pt x="1328" y="359"/>
                  </a:cubicBezTo>
                  <a:cubicBezTo>
                    <a:pt x="1321" y="390"/>
                    <a:pt x="1305" y="390"/>
                    <a:pt x="1282" y="398"/>
                  </a:cubicBezTo>
                  <a:cubicBezTo>
                    <a:pt x="1236" y="421"/>
                    <a:pt x="1229" y="451"/>
                    <a:pt x="1214" y="482"/>
                  </a:cubicBezTo>
                  <a:cubicBezTo>
                    <a:pt x="1206" y="512"/>
                    <a:pt x="1160" y="520"/>
                    <a:pt x="1160" y="535"/>
                  </a:cubicBezTo>
                  <a:cubicBezTo>
                    <a:pt x="1160" y="550"/>
                    <a:pt x="1160" y="627"/>
                    <a:pt x="1175" y="604"/>
                  </a:cubicBezTo>
                  <a:cubicBezTo>
                    <a:pt x="1191" y="566"/>
                    <a:pt x="1244" y="466"/>
                    <a:pt x="1298" y="482"/>
                  </a:cubicBezTo>
                  <a:cubicBezTo>
                    <a:pt x="1321" y="489"/>
                    <a:pt x="1328" y="474"/>
                    <a:pt x="1344" y="466"/>
                  </a:cubicBezTo>
                  <a:cubicBezTo>
                    <a:pt x="1382" y="444"/>
                    <a:pt x="1389" y="497"/>
                    <a:pt x="1420" y="444"/>
                  </a:cubicBezTo>
                  <a:cubicBezTo>
                    <a:pt x="1443" y="413"/>
                    <a:pt x="1450" y="413"/>
                    <a:pt x="1481" y="398"/>
                  </a:cubicBezTo>
                  <a:cubicBezTo>
                    <a:pt x="1519" y="375"/>
                    <a:pt x="1519" y="344"/>
                    <a:pt x="1565" y="344"/>
                  </a:cubicBezTo>
                  <a:cubicBezTo>
                    <a:pt x="1641" y="344"/>
                    <a:pt x="1603" y="337"/>
                    <a:pt x="1588" y="291"/>
                  </a:cubicBezTo>
                  <a:cubicBezTo>
                    <a:pt x="1580" y="260"/>
                    <a:pt x="1580" y="260"/>
                    <a:pt x="1580" y="260"/>
                  </a:cubicBezTo>
                  <a:close/>
                  <a:moveTo>
                    <a:pt x="1557" y="77"/>
                  </a:moveTo>
                  <a:lnTo>
                    <a:pt x="1557" y="77"/>
                  </a:lnTo>
                  <a:cubicBezTo>
                    <a:pt x="1565" y="77"/>
                    <a:pt x="1565" y="69"/>
                    <a:pt x="1565" y="62"/>
                  </a:cubicBezTo>
                  <a:cubicBezTo>
                    <a:pt x="1573" y="54"/>
                    <a:pt x="1573" y="16"/>
                    <a:pt x="1588" y="16"/>
                  </a:cubicBezTo>
                  <a:cubicBezTo>
                    <a:pt x="1603" y="16"/>
                    <a:pt x="1611" y="16"/>
                    <a:pt x="1626" y="8"/>
                  </a:cubicBezTo>
                  <a:cubicBezTo>
                    <a:pt x="1626" y="8"/>
                    <a:pt x="1649" y="0"/>
                    <a:pt x="1649" y="8"/>
                  </a:cubicBezTo>
                  <a:cubicBezTo>
                    <a:pt x="1649" y="8"/>
                    <a:pt x="1641" y="16"/>
                    <a:pt x="1634" y="23"/>
                  </a:cubicBezTo>
                  <a:cubicBezTo>
                    <a:pt x="1626" y="31"/>
                    <a:pt x="1611" y="39"/>
                    <a:pt x="1611" y="46"/>
                  </a:cubicBezTo>
                  <a:cubicBezTo>
                    <a:pt x="1611" y="62"/>
                    <a:pt x="1634" y="85"/>
                    <a:pt x="1619" y="100"/>
                  </a:cubicBezTo>
                  <a:cubicBezTo>
                    <a:pt x="1603" y="123"/>
                    <a:pt x="1588" y="92"/>
                    <a:pt x="1565" y="100"/>
                  </a:cubicBezTo>
                  <a:lnTo>
                    <a:pt x="1557" y="77"/>
                  </a:lnTo>
                  <a:close/>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209" name="Freeform 197">
              <a:extLst>
                <a:ext uri="{FF2B5EF4-FFF2-40B4-BE49-F238E27FC236}">
                  <a16:creationId xmlns:a16="http://schemas.microsoft.com/office/drawing/2014/main" id="{7896E044-5A5F-4154-9170-D50D156AE4AA}"/>
                </a:ext>
              </a:extLst>
            </p:cNvPr>
            <p:cNvSpPr>
              <a:spLocks noChangeArrowheads="1"/>
            </p:cNvSpPr>
            <p:nvPr/>
          </p:nvSpPr>
          <p:spPr bwMode="auto">
            <a:xfrm>
              <a:off x="8000479" y="1116013"/>
              <a:ext cx="773063" cy="1122362"/>
            </a:xfrm>
            <a:custGeom>
              <a:avLst/>
              <a:gdLst>
                <a:gd name="T0" fmla="*/ 8 w 2147"/>
                <a:gd name="T1" fmla="*/ 2260 h 3117"/>
                <a:gd name="T2" fmla="*/ 107 w 2147"/>
                <a:gd name="T3" fmla="*/ 2306 h 3117"/>
                <a:gd name="T4" fmla="*/ 1971 w 2147"/>
                <a:gd name="T5" fmla="*/ 442 h 3117"/>
                <a:gd name="T6" fmla="*/ 2055 w 2147"/>
                <a:gd name="T7" fmla="*/ 259 h 3117"/>
                <a:gd name="T8" fmla="*/ 2100 w 2147"/>
                <a:gd name="T9" fmla="*/ 61 h 3117"/>
                <a:gd name="T10" fmla="*/ 1948 w 2147"/>
                <a:gd name="T11" fmla="*/ 7 h 3117"/>
                <a:gd name="T12" fmla="*/ 1856 w 2147"/>
                <a:gd name="T13" fmla="*/ 267 h 3117"/>
                <a:gd name="T14" fmla="*/ 1803 w 2147"/>
                <a:gd name="T15" fmla="*/ 504 h 3117"/>
                <a:gd name="T16" fmla="*/ 2017 w 2147"/>
                <a:gd name="T17" fmla="*/ 511 h 3117"/>
                <a:gd name="T18" fmla="*/ 1742 w 2147"/>
                <a:gd name="T19" fmla="*/ 909 h 3117"/>
                <a:gd name="T20" fmla="*/ 1665 w 2147"/>
                <a:gd name="T21" fmla="*/ 1138 h 3117"/>
                <a:gd name="T22" fmla="*/ 1489 w 2147"/>
                <a:gd name="T23" fmla="*/ 1031 h 3117"/>
                <a:gd name="T24" fmla="*/ 1497 w 2147"/>
                <a:gd name="T25" fmla="*/ 626 h 3117"/>
                <a:gd name="T26" fmla="*/ 1688 w 2147"/>
                <a:gd name="T27" fmla="*/ 366 h 3117"/>
                <a:gd name="T28" fmla="*/ 1719 w 2147"/>
                <a:gd name="T29" fmla="*/ 649 h 3117"/>
                <a:gd name="T30" fmla="*/ 1726 w 2147"/>
                <a:gd name="T31" fmla="*/ 748 h 3117"/>
                <a:gd name="T32" fmla="*/ 1902 w 2147"/>
                <a:gd name="T33" fmla="*/ 870 h 3117"/>
                <a:gd name="T34" fmla="*/ 1887 w 2147"/>
                <a:gd name="T35" fmla="*/ 702 h 3117"/>
                <a:gd name="T36" fmla="*/ 2062 w 2147"/>
                <a:gd name="T37" fmla="*/ 786 h 3117"/>
                <a:gd name="T38" fmla="*/ 2093 w 2147"/>
                <a:gd name="T39" fmla="*/ 855 h 3117"/>
                <a:gd name="T40" fmla="*/ 1978 w 2147"/>
                <a:gd name="T41" fmla="*/ 878 h 3117"/>
                <a:gd name="T42" fmla="*/ 932 w 2147"/>
                <a:gd name="T43" fmla="*/ 1168 h 3117"/>
                <a:gd name="T44" fmla="*/ 1054 w 2147"/>
                <a:gd name="T45" fmla="*/ 1260 h 3117"/>
                <a:gd name="T46" fmla="*/ 1100 w 2147"/>
                <a:gd name="T47" fmla="*/ 1474 h 3117"/>
                <a:gd name="T48" fmla="*/ 1153 w 2147"/>
                <a:gd name="T49" fmla="*/ 1405 h 3117"/>
                <a:gd name="T50" fmla="*/ 1230 w 2147"/>
                <a:gd name="T51" fmla="*/ 1145 h 3117"/>
                <a:gd name="T52" fmla="*/ 1253 w 2147"/>
                <a:gd name="T53" fmla="*/ 824 h 3117"/>
                <a:gd name="T54" fmla="*/ 1123 w 2147"/>
                <a:gd name="T55" fmla="*/ 748 h 3117"/>
                <a:gd name="T56" fmla="*/ 1046 w 2147"/>
                <a:gd name="T57" fmla="*/ 1084 h 3117"/>
                <a:gd name="T58" fmla="*/ 856 w 2147"/>
                <a:gd name="T59" fmla="*/ 1092 h 3117"/>
                <a:gd name="T60" fmla="*/ 856 w 2147"/>
                <a:gd name="T61" fmla="*/ 1153 h 3117"/>
                <a:gd name="T62" fmla="*/ 1436 w 2147"/>
                <a:gd name="T63" fmla="*/ 2719 h 3117"/>
                <a:gd name="T64" fmla="*/ 1436 w 2147"/>
                <a:gd name="T65" fmla="*/ 2482 h 3117"/>
                <a:gd name="T66" fmla="*/ 1505 w 2147"/>
                <a:gd name="T67" fmla="*/ 2222 h 3117"/>
                <a:gd name="T68" fmla="*/ 1428 w 2147"/>
                <a:gd name="T69" fmla="*/ 1985 h 3117"/>
                <a:gd name="T70" fmla="*/ 1535 w 2147"/>
                <a:gd name="T71" fmla="*/ 1901 h 3117"/>
                <a:gd name="T72" fmla="*/ 1619 w 2147"/>
                <a:gd name="T73" fmla="*/ 1680 h 3117"/>
                <a:gd name="T74" fmla="*/ 1627 w 2147"/>
                <a:gd name="T75" fmla="*/ 1565 h 3117"/>
                <a:gd name="T76" fmla="*/ 1680 w 2147"/>
                <a:gd name="T77" fmla="*/ 1275 h 3117"/>
                <a:gd name="T78" fmla="*/ 1428 w 2147"/>
                <a:gd name="T79" fmla="*/ 1328 h 3117"/>
                <a:gd name="T80" fmla="*/ 1329 w 2147"/>
                <a:gd name="T81" fmla="*/ 1168 h 3117"/>
                <a:gd name="T82" fmla="*/ 1245 w 2147"/>
                <a:gd name="T83" fmla="*/ 1527 h 3117"/>
                <a:gd name="T84" fmla="*/ 1023 w 2147"/>
                <a:gd name="T85" fmla="*/ 1703 h 3117"/>
                <a:gd name="T86" fmla="*/ 672 w 2147"/>
                <a:gd name="T87" fmla="*/ 1787 h 3117"/>
                <a:gd name="T88" fmla="*/ 856 w 2147"/>
                <a:gd name="T89" fmla="*/ 2039 h 3117"/>
                <a:gd name="T90" fmla="*/ 901 w 2147"/>
                <a:gd name="T91" fmla="*/ 2054 h 3117"/>
                <a:gd name="T92" fmla="*/ 1046 w 2147"/>
                <a:gd name="T93" fmla="*/ 2222 h 3117"/>
                <a:gd name="T94" fmla="*/ 1138 w 2147"/>
                <a:gd name="T95" fmla="*/ 2085 h 3117"/>
                <a:gd name="T96" fmla="*/ 1306 w 2147"/>
                <a:gd name="T97" fmla="*/ 2123 h 3117"/>
                <a:gd name="T98" fmla="*/ 1298 w 2147"/>
                <a:gd name="T99" fmla="*/ 2482 h 3117"/>
                <a:gd name="T100" fmla="*/ 1199 w 2147"/>
                <a:gd name="T101" fmla="*/ 2864 h 3117"/>
                <a:gd name="T102" fmla="*/ 1291 w 2147"/>
                <a:gd name="T103" fmla="*/ 3085 h 3117"/>
                <a:gd name="T104" fmla="*/ 1329 w 2147"/>
                <a:gd name="T105" fmla="*/ 2910 h 3117"/>
                <a:gd name="T106" fmla="*/ 1581 w 2147"/>
                <a:gd name="T107" fmla="*/ 2245 h 3117"/>
                <a:gd name="T108" fmla="*/ 1612 w 2147"/>
                <a:gd name="T109" fmla="*/ 2146 h 3117"/>
                <a:gd name="T110" fmla="*/ 1749 w 2147"/>
                <a:gd name="T111" fmla="*/ 2237 h 3117"/>
                <a:gd name="T112" fmla="*/ 1612 w 2147"/>
                <a:gd name="T113" fmla="*/ 2345 h 3117"/>
                <a:gd name="T114" fmla="*/ 1787 w 2147"/>
                <a:gd name="T115" fmla="*/ 1649 h 3117"/>
                <a:gd name="T116" fmla="*/ 1764 w 2147"/>
                <a:gd name="T117" fmla="*/ 1542 h 3117"/>
                <a:gd name="T118" fmla="*/ 1879 w 2147"/>
                <a:gd name="T119" fmla="*/ 1481 h 3117"/>
                <a:gd name="T120" fmla="*/ 1787 w 2147"/>
                <a:gd name="T121" fmla="*/ 1649 h 3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7" h="3117">
                  <a:moveTo>
                    <a:pt x="53" y="2329"/>
                  </a:moveTo>
                  <a:lnTo>
                    <a:pt x="53" y="2329"/>
                  </a:lnTo>
                  <a:cubicBezTo>
                    <a:pt x="53" y="2314"/>
                    <a:pt x="38" y="2299"/>
                    <a:pt x="31" y="2291"/>
                  </a:cubicBezTo>
                  <a:cubicBezTo>
                    <a:pt x="23" y="2283"/>
                    <a:pt x="0" y="2276"/>
                    <a:pt x="8" y="2260"/>
                  </a:cubicBezTo>
                  <a:cubicBezTo>
                    <a:pt x="15" y="2253"/>
                    <a:pt x="23" y="2245"/>
                    <a:pt x="31" y="2237"/>
                  </a:cubicBezTo>
                  <a:cubicBezTo>
                    <a:pt x="38" y="2222"/>
                    <a:pt x="38" y="2222"/>
                    <a:pt x="46" y="2214"/>
                  </a:cubicBezTo>
                  <a:cubicBezTo>
                    <a:pt x="61" y="2199"/>
                    <a:pt x="84" y="2207"/>
                    <a:pt x="92" y="2222"/>
                  </a:cubicBezTo>
                  <a:cubicBezTo>
                    <a:pt x="114" y="2253"/>
                    <a:pt x="107" y="2276"/>
                    <a:pt x="107" y="2306"/>
                  </a:cubicBezTo>
                  <a:cubicBezTo>
                    <a:pt x="107" y="2322"/>
                    <a:pt x="107" y="2329"/>
                    <a:pt x="107" y="2337"/>
                  </a:cubicBezTo>
                  <a:cubicBezTo>
                    <a:pt x="107" y="2360"/>
                    <a:pt x="76" y="2345"/>
                    <a:pt x="69" y="2345"/>
                  </a:cubicBezTo>
                  <a:cubicBezTo>
                    <a:pt x="53" y="2329"/>
                    <a:pt x="53" y="2329"/>
                    <a:pt x="53" y="2329"/>
                  </a:cubicBezTo>
                  <a:close/>
                  <a:moveTo>
                    <a:pt x="1971" y="442"/>
                  </a:moveTo>
                  <a:lnTo>
                    <a:pt x="1971" y="442"/>
                  </a:lnTo>
                  <a:cubicBezTo>
                    <a:pt x="1986" y="397"/>
                    <a:pt x="2032" y="374"/>
                    <a:pt x="2055" y="336"/>
                  </a:cubicBezTo>
                  <a:cubicBezTo>
                    <a:pt x="2078" y="282"/>
                    <a:pt x="1986" y="290"/>
                    <a:pt x="1994" y="282"/>
                  </a:cubicBezTo>
                  <a:cubicBezTo>
                    <a:pt x="2001" y="274"/>
                    <a:pt x="2039" y="267"/>
                    <a:pt x="2055" y="259"/>
                  </a:cubicBezTo>
                  <a:cubicBezTo>
                    <a:pt x="2085" y="252"/>
                    <a:pt x="2047" y="206"/>
                    <a:pt x="2032" y="198"/>
                  </a:cubicBezTo>
                  <a:cubicBezTo>
                    <a:pt x="2032" y="190"/>
                    <a:pt x="2146" y="221"/>
                    <a:pt x="2100" y="145"/>
                  </a:cubicBezTo>
                  <a:cubicBezTo>
                    <a:pt x="2093" y="122"/>
                    <a:pt x="2039" y="106"/>
                    <a:pt x="2100" y="91"/>
                  </a:cubicBezTo>
                  <a:cubicBezTo>
                    <a:pt x="2139" y="91"/>
                    <a:pt x="2131" y="76"/>
                    <a:pt x="2100" y="61"/>
                  </a:cubicBezTo>
                  <a:cubicBezTo>
                    <a:pt x="2024" y="22"/>
                    <a:pt x="2024" y="22"/>
                    <a:pt x="2024" y="22"/>
                  </a:cubicBezTo>
                  <a:cubicBezTo>
                    <a:pt x="1986" y="7"/>
                    <a:pt x="1986" y="114"/>
                    <a:pt x="1963" y="122"/>
                  </a:cubicBezTo>
                  <a:cubicBezTo>
                    <a:pt x="1963" y="99"/>
                    <a:pt x="1963" y="76"/>
                    <a:pt x="1963" y="61"/>
                  </a:cubicBezTo>
                  <a:cubicBezTo>
                    <a:pt x="1963" y="53"/>
                    <a:pt x="1963" y="0"/>
                    <a:pt x="1948" y="7"/>
                  </a:cubicBezTo>
                  <a:cubicBezTo>
                    <a:pt x="1925" y="15"/>
                    <a:pt x="1902" y="68"/>
                    <a:pt x="1894" y="91"/>
                  </a:cubicBezTo>
                  <a:cubicBezTo>
                    <a:pt x="1879" y="114"/>
                    <a:pt x="1841" y="152"/>
                    <a:pt x="1841" y="167"/>
                  </a:cubicBezTo>
                  <a:cubicBezTo>
                    <a:pt x="1841" y="175"/>
                    <a:pt x="1856" y="198"/>
                    <a:pt x="1856" y="213"/>
                  </a:cubicBezTo>
                  <a:cubicBezTo>
                    <a:pt x="1864" y="229"/>
                    <a:pt x="1864" y="252"/>
                    <a:pt x="1856" y="267"/>
                  </a:cubicBezTo>
                  <a:cubicBezTo>
                    <a:pt x="1856" y="320"/>
                    <a:pt x="1810" y="351"/>
                    <a:pt x="1825" y="404"/>
                  </a:cubicBezTo>
                  <a:cubicBezTo>
                    <a:pt x="1833" y="427"/>
                    <a:pt x="1803" y="404"/>
                    <a:pt x="1810" y="427"/>
                  </a:cubicBezTo>
                  <a:cubicBezTo>
                    <a:pt x="1810" y="442"/>
                    <a:pt x="1818" y="458"/>
                    <a:pt x="1810" y="473"/>
                  </a:cubicBezTo>
                  <a:cubicBezTo>
                    <a:pt x="1803" y="488"/>
                    <a:pt x="1795" y="488"/>
                    <a:pt x="1803" y="504"/>
                  </a:cubicBezTo>
                  <a:cubicBezTo>
                    <a:pt x="1818" y="542"/>
                    <a:pt x="1825" y="542"/>
                    <a:pt x="1864" y="519"/>
                  </a:cubicBezTo>
                  <a:cubicBezTo>
                    <a:pt x="1879" y="511"/>
                    <a:pt x="1902" y="511"/>
                    <a:pt x="1925" y="519"/>
                  </a:cubicBezTo>
                  <a:cubicBezTo>
                    <a:pt x="1932" y="526"/>
                    <a:pt x="1948" y="534"/>
                    <a:pt x="1955" y="534"/>
                  </a:cubicBezTo>
                  <a:cubicBezTo>
                    <a:pt x="1971" y="534"/>
                    <a:pt x="2009" y="526"/>
                    <a:pt x="2017" y="511"/>
                  </a:cubicBezTo>
                  <a:cubicBezTo>
                    <a:pt x="2024" y="504"/>
                    <a:pt x="1971" y="481"/>
                    <a:pt x="1971" y="465"/>
                  </a:cubicBezTo>
                  <a:cubicBezTo>
                    <a:pt x="1971" y="442"/>
                    <a:pt x="1971" y="442"/>
                    <a:pt x="1971" y="442"/>
                  </a:cubicBezTo>
                  <a:close/>
                  <a:moveTo>
                    <a:pt x="1742" y="909"/>
                  </a:moveTo>
                  <a:lnTo>
                    <a:pt x="1742" y="909"/>
                  </a:lnTo>
                  <a:cubicBezTo>
                    <a:pt x="1742" y="924"/>
                    <a:pt x="1742" y="924"/>
                    <a:pt x="1742" y="924"/>
                  </a:cubicBezTo>
                  <a:cubicBezTo>
                    <a:pt x="1742" y="947"/>
                    <a:pt x="1719" y="962"/>
                    <a:pt x="1696" y="970"/>
                  </a:cubicBezTo>
                  <a:cubicBezTo>
                    <a:pt x="1680" y="985"/>
                    <a:pt x="1711" y="1023"/>
                    <a:pt x="1719" y="1038"/>
                  </a:cubicBezTo>
                  <a:cubicBezTo>
                    <a:pt x="1734" y="1069"/>
                    <a:pt x="1711" y="1138"/>
                    <a:pt x="1665" y="1138"/>
                  </a:cubicBezTo>
                  <a:cubicBezTo>
                    <a:pt x="1650" y="1138"/>
                    <a:pt x="1604" y="1115"/>
                    <a:pt x="1596" y="1122"/>
                  </a:cubicBezTo>
                  <a:cubicBezTo>
                    <a:pt x="1581" y="1130"/>
                    <a:pt x="1604" y="1145"/>
                    <a:pt x="1596" y="1161"/>
                  </a:cubicBezTo>
                  <a:lnTo>
                    <a:pt x="1596" y="1161"/>
                  </a:lnTo>
                  <a:cubicBezTo>
                    <a:pt x="1535" y="1122"/>
                    <a:pt x="1497" y="1115"/>
                    <a:pt x="1489" y="1031"/>
                  </a:cubicBezTo>
                  <a:cubicBezTo>
                    <a:pt x="1489" y="1015"/>
                    <a:pt x="1474" y="1000"/>
                    <a:pt x="1474" y="977"/>
                  </a:cubicBezTo>
                  <a:cubicBezTo>
                    <a:pt x="1467" y="954"/>
                    <a:pt x="1467" y="924"/>
                    <a:pt x="1467" y="893"/>
                  </a:cubicBezTo>
                  <a:cubicBezTo>
                    <a:pt x="1467" y="832"/>
                    <a:pt x="1428" y="817"/>
                    <a:pt x="1444" y="748"/>
                  </a:cubicBezTo>
                  <a:cubicBezTo>
                    <a:pt x="1459" y="710"/>
                    <a:pt x="1489" y="664"/>
                    <a:pt x="1497" y="626"/>
                  </a:cubicBezTo>
                  <a:cubicBezTo>
                    <a:pt x="1505" y="588"/>
                    <a:pt x="1535" y="618"/>
                    <a:pt x="1543" y="595"/>
                  </a:cubicBezTo>
                  <a:cubicBezTo>
                    <a:pt x="1558" y="557"/>
                    <a:pt x="1550" y="504"/>
                    <a:pt x="1558" y="465"/>
                  </a:cubicBezTo>
                  <a:cubicBezTo>
                    <a:pt x="1581" y="404"/>
                    <a:pt x="1558" y="366"/>
                    <a:pt x="1635" y="381"/>
                  </a:cubicBezTo>
                  <a:cubicBezTo>
                    <a:pt x="1658" y="381"/>
                    <a:pt x="1673" y="366"/>
                    <a:pt x="1688" y="366"/>
                  </a:cubicBezTo>
                  <a:cubicBezTo>
                    <a:pt x="1787" y="389"/>
                    <a:pt x="1734" y="465"/>
                    <a:pt x="1764" y="526"/>
                  </a:cubicBezTo>
                  <a:cubicBezTo>
                    <a:pt x="1772" y="549"/>
                    <a:pt x="1772" y="572"/>
                    <a:pt x="1772" y="595"/>
                  </a:cubicBezTo>
                  <a:cubicBezTo>
                    <a:pt x="1772" y="618"/>
                    <a:pt x="1772" y="641"/>
                    <a:pt x="1780" y="656"/>
                  </a:cubicBezTo>
                  <a:cubicBezTo>
                    <a:pt x="1795" y="695"/>
                    <a:pt x="1734" y="664"/>
                    <a:pt x="1719" y="649"/>
                  </a:cubicBezTo>
                  <a:cubicBezTo>
                    <a:pt x="1703" y="641"/>
                    <a:pt x="1688" y="595"/>
                    <a:pt x="1673" y="595"/>
                  </a:cubicBezTo>
                  <a:cubicBezTo>
                    <a:pt x="1665" y="595"/>
                    <a:pt x="1665" y="595"/>
                    <a:pt x="1665" y="595"/>
                  </a:cubicBezTo>
                  <a:cubicBezTo>
                    <a:pt x="1665" y="611"/>
                    <a:pt x="1703" y="687"/>
                    <a:pt x="1711" y="695"/>
                  </a:cubicBezTo>
                  <a:cubicBezTo>
                    <a:pt x="1726" y="710"/>
                    <a:pt x="1749" y="725"/>
                    <a:pt x="1726" y="748"/>
                  </a:cubicBezTo>
                  <a:cubicBezTo>
                    <a:pt x="1719" y="763"/>
                    <a:pt x="1688" y="763"/>
                    <a:pt x="1680" y="771"/>
                  </a:cubicBezTo>
                  <a:cubicBezTo>
                    <a:pt x="1665" y="786"/>
                    <a:pt x="1719" y="817"/>
                    <a:pt x="1734" y="824"/>
                  </a:cubicBezTo>
                  <a:cubicBezTo>
                    <a:pt x="1757" y="855"/>
                    <a:pt x="1757" y="878"/>
                    <a:pt x="1742" y="909"/>
                  </a:cubicBezTo>
                  <a:close/>
                  <a:moveTo>
                    <a:pt x="1902" y="870"/>
                  </a:moveTo>
                  <a:lnTo>
                    <a:pt x="1902" y="870"/>
                  </a:lnTo>
                  <a:cubicBezTo>
                    <a:pt x="1894" y="840"/>
                    <a:pt x="1879" y="817"/>
                    <a:pt x="1871" y="786"/>
                  </a:cubicBezTo>
                  <a:cubicBezTo>
                    <a:pt x="1871" y="771"/>
                    <a:pt x="1848" y="740"/>
                    <a:pt x="1848" y="733"/>
                  </a:cubicBezTo>
                  <a:cubicBezTo>
                    <a:pt x="1856" y="725"/>
                    <a:pt x="1879" y="702"/>
                    <a:pt x="1887" y="702"/>
                  </a:cubicBezTo>
                  <a:cubicBezTo>
                    <a:pt x="1917" y="702"/>
                    <a:pt x="1925" y="740"/>
                    <a:pt x="1955" y="695"/>
                  </a:cubicBezTo>
                  <a:cubicBezTo>
                    <a:pt x="1971" y="679"/>
                    <a:pt x="2017" y="695"/>
                    <a:pt x="2032" y="702"/>
                  </a:cubicBezTo>
                  <a:cubicBezTo>
                    <a:pt x="2032" y="717"/>
                    <a:pt x="2039" y="733"/>
                    <a:pt x="2039" y="748"/>
                  </a:cubicBezTo>
                  <a:cubicBezTo>
                    <a:pt x="2047" y="763"/>
                    <a:pt x="2062" y="771"/>
                    <a:pt x="2062" y="786"/>
                  </a:cubicBezTo>
                  <a:cubicBezTo>
                    <a:pt x="2070" y="786"/>
                    <a:pt x="2078" y="763"/>
                    <a:pt x="2093" y="756"/>
                  </a:cubicBezTo>
                  <a:cubicBezTo>
                    <a:pt x="2100" y="748"/>
                    <a:pt x="2116" y="740"/>
                    <a:pt x="2123" y="740"/>
                  </a:cubicBezTo>
                  <a:lnTo>
                    <a:pt x="2123" y="740"/>
                  </a:lnTo>
                  <a:cubicBezTo>
                    <a:pt x="2123" y="786"/>
                    <a:pt x="2093" y="817"/>
                    <a:pt x="2093" y="855"/>
                  </a:cubicBezTo>
                  <a:cubicBezTo>
                    <a:pt x="2093" y="916"/>
                    <a:pt x="2039" y="863"/>
                    <a:pt x="2024" y="840"/>
                  </a:cubicBezTo>
                  <a:cubicBezTo>
                    <a:pt x="2001" y="824"/>
                    <a:pt x="1994" y="832"/>
                    <a:pt x="1971" y="824"/>
                  </a:cubicBezTo>
                  <a:cubicBezTo>
                    <a:pt x="1948" y="809"/>
                    <a:pt x="1948" y="809"/>
                    <a:pt x="1948" y="809"/>
                  </a:cubicBezTo>
                  <a:cubicBezTo>
                    <a:pt x="1910" y="801"/>
                    <a:pt x="1978" y="870"/>
                    <a:pt x="1978" y="878"/>
                  </a:cubicBezTo>
                  <a:cubicBezTo>
                    <a:pt x="1986" y="893"/>
                    <a:pt x="1925" y="924"/>
                    <a:pt x="1910" y="886"/>
                  </a:cubicBezTo>
                  <a:cubicBezTo>
                    <a:pt x="1902" y="870"/>
                    <a:pt x="1902" y="870"/>
                    <a:pt x="1902" y="870"/>
                  </a:cubicBezTo>
                  <a:close/>
                  <a:moveTo>
                    <a:pt x="932" y="1168"/>
                  </a:moveTo>
                  <a:lnTo>
                    <a:pt x="932" y="1168"/>
                  </a:lnTo>
                  <a:cubicBezTo>
                    <a:pt x="1001" y="1168"/>
                    <a:pt x="970" y="1184"/>
                    <a:pt x="970" y="1229"/>
                  </a:cubicBezTo>
                  <a:cubicBezTo>
                    <a:pt x="970" y="1283"/>
                    <a:pt x="1008" y="1222"/>
                    <a:pt x="1016" y="1206"/>
                  </a:cubicBezTo>
                  <a:cubicBezTo>
                    <a:pt x="1016" y="1199"/>
                    <a:pt x="1023" y="1145"/>
                    <a:pt x="1031" y="1153"/>
                  </a:cubicBezTo>
                  <a:cubicBezTo>
                    <a:pt x="1031" y="1168"/>
                    <a:pt x="1046" y="1252"/>
                    <a:pt x="1054" y="1260"/>
                  </a:cubicBezTo>
                  <a:cubicBezTo>
                    <a:pt x="1077" y="1290"/>
                    <a:pt x="1031" y="1328"/>
                    <a:pt x="1062" y="1367"/>
                  </a:cubicBezTo>
                  <a:cubicBezTo>
                    <a:pt x="1085" y="1397"/>
                    <a:pt x="1092" y="1382"/>
                    <a:pt x="1123" y="1390"/>
                  </a:cubicBezTo>
                  <a:cubicBezTo>
                    <a:pt x="1123" y="1405"/>
                    <a:pt x="1108" y="1420"/>
                    <a:pt x="1108" y="1443"/>
                  </a:cubicBezTo>
                  <a:cubicBezTo>
                    <a:pt x="1115" y="1458"/>
                    <a:pt x="1123" y="1481"/>
                    <a:pt x="1100" y="1474"/>
                  </a:cubicBezTo>
                  <a:cubicBezTo>
                    <a:pt x="1054" y="1466"/>
                    <a:pt x="1031" y="1497"/>
                    <a:pt x="1039" y="1542"/>
                  </a:cubicBezTo>
                  <a:cubicBezTo>
                    <a:pt x="1039" y="1611"/>
                    <a:pt x="1161" y="1619"/>
                    <a:pt x="1161" y="1550"/>
                  </a:cubicBezTo>
                  <a:cubicBezTo>
                    <a:pt x="1161" y="1520"/>
                    <a:pt x="1184" y="1458"/>
                    <a:pt x="1161" y="1443"/>
                  </a:cubicBezTo>
                  <a:cubicBezTo>
                    <a:pt x="1161" y="1436"/>
                    <a:pt x="1146" y="1413"/>
                    <a:pt x="1153" y="1405"/>
                  </a:cubicBezTo>
                  <a:cubicBezTo>
                    <a:pt x="1169" y="1397"/>
                    <a:pt x="1184" y="1390"/>
                    <a:pt x="1192" y="1374"/>
                  </a:cubicBezTo>
                  <a:cubicBezTo>
                    <a:pt x="1214" y="1344"/>
                    <a:pt x="1207" y="1290"/>
                    <a:pt x="1230" y="1252"/>
                  </a:cubicBezTo>
                  <a:cubicBezTo>
                    <a:pt x="1245" y="1222"/>
                    <a:pt x="1268" y="1222"/>
                    <a:pt x="1245" y="1184"/>
                  </a:cubicBezTo>
                  <a:cubicBezTo>
                    <a:pt x="1222" y="1168"/>
                    <a:pt x="1230" y="1168"/>
                    <a:pt x="1230" y="1145"/>
                  </a:cubicBezTo>
                  <a:cubicBezTo>
                    <a:pt x="1230" y="1122"/>
                    <a:pt x="1253" y="1061"/>
                    <a:pt x="1237" y="1046"/>
                  </a:cubicBezTo>
                  <a:cubicBezTo>
                    <a:pt x="1230" y="1031"/>
                    <a:pt x="1192" y="1008"/>
                    <a:pt x="1222" y="992"/>
                  </a:cubicBezTo>
                  <a:cubicBezTo>
                    <a:pt x="1268" y="962"/>
                    <a:pt x="1268" y="977"/>
                    <a:pt x="1268" y="924"/>
                  </a:cubicBezTo>
                  <a:cubicBezTo>
                    <a:pt x="1268" y="870"/>
                    <a:pt x="1199" y="847"/>
                    <a:pt x="1253" y="824"/>
                  </a:cubicBezTo>
                  <a:cubicBezTo>
                    <a:pt x="1283" y="817"/>
                    <a:pt x="1275" y="786"/>
                    <a:pt x="1283" y="763"/>
                  </a:cubicBezTo>
                  <a:cubicBezTo>
                    <a:pt x="1283" y="740"/>
                    <a:pt x="1291" y="679"/>
                    <a:pt x="1268" y="695"/>
                  </a:cubicBezTo>
                  <a:cubicBezTo>
                    <a:pt x="1199" y="725"/>
                    <a:pt x="1237" y="717"/>
                    <a:pt x="1230" y="771"/>
                  </a:cubicBezTo>
                  <a:cubicBezTo>
                    <a:pt x="1199" y="771"/>
                    <a:pt x="1153" y="748"/>
                    <a:pt x="1123" y="748"/>
                  </a:cubicBezTo>
                  <a:cubicBezTo>
                    <a:pt x="1108" y="740"/>
                    <a:pt x="1062" y="801"/>
                    <a:pt x="1069" y="817"/>
                  </a:cubicBezTo>
                  <a:cubicBezTo>
                    <a:pt x="1069" y="855"/>
                    <a:pt x="1077" y="855"/>
                    <a:pt x="1054" y="893"/>
                  </a:cubicBezTo>
                  <a:cubicBezTo>
                    <a:pt x="1031" y="909"/>
                    <a:pt x="993" y="947"/>
                    <a:pt x="993" y="970"/>
                  </a:cubicBezTo>
                  <a:cubicBezTo>
                    <a:pt x="993" y="1008"/>
                    <a:pt x="1046" y="1061"/>
                    <a:pt x="1046" y="1084"/>
                  </a:cubicBezTo>
                  <a:cubicBezTo>
                    <a:pt x="1031" y="1084"/>
                    <a:pt x="947" y="992"/>
                    <a:pt x="939" y="985"/>
                  </a:cubicBezTo>
                  <a:cubicBezTo>
                    <a:pt x="939" y="970"/>
                    <a:pt x="939" y="931"/>
                    <a:pt x="924" y="931"/>
                  </a:cubicBezTo>
                  <a:cubicBezTo>
                    <a:pt x="909" y="931"/>
                    <a:pt x="878" y="977"/>
                    <a:pt x="871" y="992"/>
                  </a:cubicBezTo>
                  <a:cubicBezTo>
                    <a:pt x="863" y="1015"/>
                    <a:pt x="856" y="1061"/>
                    <a:pt x="856" y="1092"/>
                  </a:cubicBezTo>
                  <a:cubicBezTo>
                    <a:pt x="833" y="1099"/>
                    <a:pt x="825" y="1061"/>
                    <a:pt x="802" y="1084"/>
                  </a:cubicBezTo>
                  <a:cubicBezTo>
                    <a:pt x="787" y="1099"/>
                    <a:pt x="787" y="1107"/>
                    <a:pt x="787" y="1130"/>
                  </a:cubicBezTo>
                  <a:cubicBezTo>
                    <a:pt x="779" y="1153"/>
                    <a:pt x="771" y="1161"/>
                    <a:pt x="794" y="1176"/>
                  </a:cubicBezTo>
                  <a:cubicBezTo>
                    <a:pt x="817" y="1191"/>
                    <a:pt x="840" y="1161"/>
                    <a:pt x="856" y="1153"/>
                  </a:cubicBezTo>
                  <a:cubicBezTo>
                    <a:pt x="878" y="1145"/>
                    <a:pt x="901" y="1153"/>
                    <a:pt x="917" y="1161"/>
                  </a:cubicBezTo>
                  <a:cubicBezTo>
                    <a:pt x="932" y="1168"/>
                    <a:pt x="932" y="1168"/>
                    <a:pt x="932" y="1168"/>
                  </a:cubicBezTo>
                  <a:close/>
                  <a:moveTo>
                    <a:pt x="1436" y="2719"/>
                  </a:moveTo>
                  <a:lnTo>
                    <a:pt x="1436" y="2719"/>
                  </a:lnTo>
                  <a:cubicBezTo>
                    <a:pt x="1459" y="2681"/>
                    <a:pt x="1352" y="2627"/>
                    <a:pt x="1413" y="2574"/>
                  </a:cubicBezTo>
                  <a:cubicBezTo>
                    <a:pt x="1428" y="2566"/>
                    <a:pt x="1451" y="2566"/>
                    <a:pt x="1467" y="2558"/>
                  </a:cubicBezTo>
                  <a:cubicBezTo>
                    <a:pt x="1467" y="2551"/>
                    <a:pt x="1451" y="2528"/>
                    <a:pt x="1444" y="2520"/>
                  </a:cubicBezTo>
                  <a:cubicBezTo>
                    <a:pt x="1436" y="2512"/>
                    <a:pt x="1436" y="2489"/>
                    <a:pt x="1436" y="2482"/>
                  </a:cubicBezTo>
                  <a:cubicBezTo>
                    <a:pt x="1436" y="2444"/>
                    <a:pt x="1421" y="2413"/>
                    <a:pt x="1421" y="2367"/>
                  </a:cubicBezTo>
                  <a:cubicBezTo>
                    <a:pt x="1428" y="2360"/>
                    <a:pt x="1444" y="2337"/>
                    <a:pt x="1444" y="2329"/>
                  </a:cubicBezTo>
                  <a:cubicBezTo>
                    <a:pt x="1451" y="2314"/>
                    <a:pt x="1436" y="2306"/>
                    <a:pt x="1444" y="2291"/>
                  </a:cubicBezTo>
                  <a:cubicBezTo>
                    <a:pt x="1467" y="2260"/>
                    <a:pt x="1505" y="2268"/>
                    <a:pt x="1505" y="2222"/>
                  </a:cubicBezTo>
                  <a:cubicBezTo>
                    <a:pt x="1505" y="2199"/>
                    <a:pt x="1512" y="2176"/>
                    <a:pt x="1505" y="2153"/>
                  </a:cubicBezTo>
                  <a:cubicBezTo>
                    <a:pt x="1505" y="2131"/>
                    <a:pt x="1467" y="2123"/>
                    <a:pt x="1474" y="2100"/>
                  </a:cubicBezTo>
                  <a:cubicBezTo>
                    <a:pt x="1489" y="2062"/>
                    <a:pt x="1505" y="2054"/>
                    <a:pt x="1467" y="2024"/>
                  </a:cubicBezTo>
                  <a:cubicBezTo>
                    <a:pt x="1451" y="2008"/>
                    <a:pt x="1444" y="2008"/>
                    <a:pt x="1428" y="1985"/>
                  </a:cubicBezTo>
                  <a:cubicBezTo>
                    <a:pt x="1428" y="1970"/>
                    <a:pt x="1406" y="1955"/>
                    <a:pt x="1421" y="1940"/>
                  </a:cubicBezTo>
                  <a:cubicBezTo>
                    <a:pt x="1428" y="1924"/>
                    <a:pt x="1444" y="1917"/>
                    <a:pt x="1451" y="1901"/>
                  </a:cubicBezTo>
                  <a:cubicBezTo>
                    <a:pt x="1474" y="1863"/>
                    <a:pt x="1467" y="1917"/>
                    <a:pt x="1497" y="1932"/>
                  </a:cubicBezTo>
                  <a:cubicBezTo>
                    <a:pt x="1512" y="1932"/>
                    <a:pt x="1528" y="1909"/>
                    <a:pt x="1535" y="1901"/>
                  </a:cubicBezTo>
                  <a:cubicBezTo>
                    <a:pt x="1535" y="1863"/>
                    <a:pt x="1581" y="1871"/>
                    <a:pt x="1581" y="1856"/>
                  </a:cubicBezTo>
                  <a:cubicBezTo>
                    <a:pt x="1596" y="1817"/>
                    <a:pt x="1550" y="1833"/>
                    <a:pt x="1528" y="1810"/>
                  </a:cubicBezTo>
                  <a:cubicBezTo>
                    <a:pt x="1505" y="1787"/>
                    <a:pt x="1589" y="1733"/>
                    <a:pt x="1612" y="1733"/>
                  </a:cubicBezTo>
                  <a:cubicBezTo>
                    <a:pt x="1635" y="1733"/>
                    <a:pt x="1619" y="1695"/>
                    <a:pt x="1619" y="1680"/>
                  </a:cubicBezTo>
                  <a:cubicBezTo>
                    <a:pt x="1627" y="1649"/>
                    <a:pt x="1581" y="1672"/>
                    <a:pt x="1558" y="1665"/>
                  </a:cubicBezTo>
                  <a:cubicBezTo>
                    <a:pt x="1520" y="1649"/>
                    <a:pt x="1528" y="1642"/>
                    <a:pt x="1482" y="1642"/>
                  </a:cubicBezTo>
                  <a:cubicBezTo>
                    <a:pt x="1482" y="1626"/>
                    <a:pt x="1489" y="1596"/>
                    <a:pt x="1505" y="1588"/>
                  </a:cubicBezTo>
                  <a:cubicBezTo>
                    <a:pt x="1535" y="1581"/>
                    <a:pt x="1612" y="1611"/>
                    <a:pt x="1627" y="1565"/>
                  </a:cubicBezTo>
                  <a:cubicBezTo>
                    <a:pt x="1635" y="1542"/>
                    <a:pt x="1635" y="1489"/>
                    <a:pt x="1635" y="1466"/>
                  </a:cubicBezTo>
                  <a:cubicBezTo>
                    <a:pt x="1604" y="1466"/>
                    <a:pt x="1589" y="1474"/>
                    <a:pt x="1566" y="1497"/>
                  </a:cubicBezTo>
                  <a:cubicBezTo>
                    <a:pt x="1535" y="1535"/>
                    <a:pt x="1573" y="1458"/>
                    <a:pt x="1573" y="1451"/>
                  </a:cubicBezTo>
                  <a:cubicBezTo>
                    <a:pt x="1596" y="1420"/>
                    <a:pt x="1680" y="1298"/>
                    <a:pt x="1680" y="1275"/>
                  </a:cubicBezTo>
                  <a:cubicBezTo>
                    <a:pt x="1642" y="1275"/>
                    <a:pt x="1589" y="1351"/>
                    <a:pt x="1581" y="1382"/>
                  </a:cubicBezTo>
                  <a:cubicBezTo>
                    <a:pt x="1573" y="1413"/>
                    <a:pt x="1489" y="1512"/>
                    <a:pt x="1489" y="1420"/>
                  </a:cubicBezTo>
                  <a:cubicBezTo>
                    <a:pt x="1489" y="1367"/>
                    <a:pt x="1451" y="1390"/>
                    <a:pt x="1413" y="1374"/>
                  </a:cubicBezTo>
                  <a:cubicBezTo>
                    <a:pt x="1406" y="1374"/>
                    <a:pt x="1428" y="1336"/>
                    <a:pt x="1428" y="1328"/>
                  </a:cubicBezTo>
                  <a:cubicBezTo>
                    <a:pt x="1451" y="1306"/>
                    <a:pt x="1489" y="1245"/>
                    <a:pt x="1459" y="1222"/>
                  </a:cubicBezTo>
                  <a:cubicBezTo>
                    <a:pt x="1421" y="1199"/>
                    <a:pt x="1436" y="1184"/>
                    <a:pt x="1428" y="1153"/>
                  </a:cubicBezTo>
                  <a:cubicBezTo>
                    <a:pt x="1413" y="1092"/>
                    <a:pt x="1383" y="1145"/>
                    <a:pt x="1360" y="1168"/>
                  </a:cubicBezTo>
                  <a:cubicBezTo>
                    <a:pt x="1352" y="1184"/>
                    <a:pt x="1344" y="1168"/>
                    <a:pt x="1329" y="1168"/>
                  </a:cubicBezTo>
                  <a:cubicBezTo>
                    <a:pt x="1314" y="1168"/>
                    <a:pt x="1314" y="1199"/>
                    <a:pt x="1306" y="1206"/>
                  </a:cubicBezTo>
                  <a:cubicBezTo>
                    <a:pt x="1268" y="1252"/>
                    <a:pt x="1360" y="1260"/>
                    <a:pt x="1337" y="1283"/>
                  </a:cubicBezTo>
                  <a:cubicBezTo>
                    <a:pt x="1291" y="1321"/>
                    <a:pt x="1245" y="1275"/>
                    <a:pt x="1237" y="1367"/>
                  </a:cubicBezTo>
                  <a:cubicBezTo>
                    <a:pt x="1222" y="1420"/>
                    <a:pt x="1184" y="1489"/>
                    <a:pt x="1245" y="1527"/>
                  </a:cubicBezTo>
                  <a:cubicBezTo>
                    <a:pt x="1291" y="1558"/>
                    <a:pt x="1268" y="1542"/>
                    <a:pt x="1245" y="1565"/>
                  </a:cubicBezTo>
                  <a:cubicBezTo>
                    <a:pt x="1214" y="1596"/>
                    <a:pt x="1214" y="1642"/>
                    <a:pt x="1169" y="1672"/>
                  </a:cubicBezTo>
                  <a:cubicBezTo>
                    <a:pt x="1115" y="1703"/>
                    <a:pt x="1077" y="1634"/>
                    <a:pt x="1039" y="1634"/>
                  </a:cubicBezTo>
                  <a:cubicBezTo>
                    <a:pt x="1039" y="1649"/>
                    <a:pt x="1054" y="1695"/>
                    <a:pt x="1023" y="1703"/>
                  </a:cubicBezTo>
                  <a:cubicBezTo>
                    <a:pt x="1008" y="1703"/>
                    <a:pt x="985" y="1688"/>
                    <a:pt x="962" y="1688"/>
                  </a:cubicBezTo>
                  <a:cubicBezTo>
                    <a:pt x="947" y="1688"/>
                    <a:pt x="924" y="1733"/>
                    <a:pt x="901" y="1741"/>
                  </a:cubicBezTo>
                  <a:cubicBezTo>
                    <a:pt x="856" y="1779"/>
                    <a:pt x="833" y="1726"/>
                    <a:pt x="787" y="1718"/>
                  </a:cubicBezTo>
                  <a:cubicBezTo>
                    <a:pt x="764" y="1726"/>
                    <a:pt x="611" y="1733"/>
                    <a:pt x="672" y="1787"/>
                  </a:cubicBezTo>
                  <a:cubicBezTo>
                    <a:pt x="695" y="1810"/>
                    <a:pt x="687" y="1817"/>
                    <a:pt x="672" y="1848"/>
                  </a:cubicBezTo>
                  <a:cubicBezTo>
                    <a:pt x="664" y="1886"/>
                    <a:pt x="672" y="1947"/>
                    <a:pt x="710" y="1962"/>
                  </a:cubicBezTo>
                  <a:cubicBezTo>
                    <a:pt x="726" y="1970"/>
                    <a:pt x="749" y="1970"/>
                    <a:pt x="756" y="1985"/>
                  </a:cubicBezTo>
                  <a:cubicBezTo>
                    <a:pt x="794" y="2077"/>
                    <a:pt x="833" y="1962"/>
                    <a:pt x="856" y="2039"/>
                  </a:cubicBezTo>
                  <a:cubicBezTo>
                    <a:pt x="863" y="2070"/>
                    <a:pt x="886" y="2054"/>
                    <a:pt x="901" y="2031"/>
                  </a:cubicBezTo>
                  <a:cubicBezTo>
                    <a:pt x="917" y="2016"/>
                    <a:pt x="939" y="2001"/>
                    <a:pt x="955" y="1978"/>
                  </a:cubicBezTo>
                  <a:cubicBezTo>
                    <a:pt x="955" y="1978"/>
                    <a:pt x="955" y="1978"/>
                    <a:pt x="962" y="1978"/>
                  </a:cubicBezTo>
                  <a:cubicBezTo>
                    <a:pt x="962" y="2024"/>
                    <a:pt x="932" y="2031"/>
                    <a:pt x="901" y="2054"/>
                  </a:cubicBezTo>
                  <a:cubicBezTo>
                    <a:pt x="894" y="2070"/>
                    <a:pt x="886" y="2092"/>
                    <a:pt x="894" y="2100"/>
                  </a:cubicBezTo>
                  <a:cubicBezTo>
                    <a:pt x="901" y="2131"/>
                    <a:pt x="924" y="2115"/>
                    <a:pt x="947" y="2123"/>
                  </a:cubicBezTo>
                  <a:cubicBezTo>
                    <a:pt x="978" y="2153"/>
                    <a:pt x="955" y="2161"/>
                    <a:pt x="1001" y="2176"/>
                  </a:cubicBezTo>
                  <a:cubicBezTo>
                    <a:pt x="1008" y="2176"/>
                    <a:pt x="1046" y="2214"/>
                    <a:pt x="1046" y="2222"/>
                  </a:cubicBezTo>
                  <a:lnTo>
                    <a:pt x="1046" y="2222"/>
                  </a:lnTo>
                  <a:cubicBezTo>
                    <a:pt x="1046" y="2214"/>
                    <a:pt x="1039" y="2138"/>
                    <a:pt x="1062" y="2138"/>
                  </a:cubicBezTo>
                  <a:cubicBezTo>
                    <a:pt x="1077" y="2146"/>
                    <a:pt x="1108" y="2192"/>
                    <a:pt x="1115" y="2161"/>
                  </a:cubicBezTo>
                  <a:cubicBezTo>
                    <a:pt x="1123" y="2131"/>
                    <a:pt x="1115" y="2100"/>
                    <a:pt x="1138" y="2085"/>
                  </a:cubicBezTo>
                  <a:cubicBezTo>
                    <a:pt x="1153" y="2062"/>
                    <a:pt x="1169" y="2085"/>
                    <a:pt x="1192" y="2077"/>
                  </a:cubicBezTo>
                  <a:cubicBezTo>
                    <a:pt x="1222" y="2062"/>
                    <a:pt x="1253" y="2008"/>
                    <a:pt x="1275" y="1978"/>
                  </a:cubicBezTo>
                  <a:cubicBezTo>
                    <a:pt x="1298" y="1940"/>
                    <a:pt x="1291" y="1993"/>
                    <a:pt x="1291" y="2008"/>
                  </a:cubicBezTo>
                  <a:cubicBezTo>
                    <a:pt x="1291" y="2054"/>
                    <a:pt x="1306" y="2085"/>
                    <a:pt x="1306" y="2123"/>
                  </a:cubicBezTo>
                  <a:cubicBezTo>
                    <a:pt x="1306" y="2169"/>
                    <a:pt x="1291" y="2222"/>
                    <a:pt x="1298" y="2268"/>
                  </a:cubicBezTo>
                  <a:cubicBezTo>
                    <a:pt x="1298" y="2283"/>
                    <a:pt x="1283" y="2322"/>
                    <a:pt x="1283" y="2337"/>
                  </a:cubicBezTo>
                  <a:cubicBezTo>
                    <a:pt x="1329" y="2306"/>
                    <a:pt x="1329" y="2306"/>
                    <a:pt x="1329" y="2306"/>
                  </a:cubicBezTo>
                  <a:cubicBezTo>
                    <a:pt x="1344" y="2329"/>
                    <a:pt x="1314" y="2451"/>
                    <a:pt x="1298" y="2482"/>
                  </a:cubicBezTo>
                  <a:cubicBezTo>
                    <a:pt x="1275" y="2589"/>
                    <a:pt x="1275" y="2589"/>
                    <a:pt x="1275" y="2589"/>
                  </a:cubicBezTo>
                  <a:cubicBezTo>
                    <a:pt x="1260" y="2627"/>
                    <a:pt x="1237" y="2658"/>
                    <a:pt x="1230" y="2696"/>
                  </a:cubicBezTo>
                  <a:cubicBezTo>
                    <a:pt x="1222" y="2749"/>
                    <a:pt x="1245" y="2787"/>
                    <a:pt x="1245" y="2841"/>
                  </a:cubicBezTo>
                  <a:cubicBezTo>
                    <a:pt x="1245" y="2864"/>
                    <a:pt x="1214" y="2856"/>
                    <a:pt x="1199" y="2864"/>
                  </a:cubicBezTo>
                  <a:cubicBezTo>
                    <a:pt x="1176" y="2872"/>
                    <a:pt x="1207" y="2933"/>
                    <a:pt x="1169" y="2948"/>
                  </a:cubicBezTo>
                  <a:cubicBezTo>
                    <a:pt x="1153" y="2956"/>
                    <a:pt x="1138" y="2948"/>
                    <a:pt x="1153" y="2971"/>
                  </a:cubicBezTo>
                  <a:cubicBezTo>
                    <a:pt x="1169" y="2994"/>
                    <a:pt x="1169" y="3062"/>
                    <a:pt x="1199" y="3039"/>
                  </a:cubicBezTo>
                  <a:cubicBezTo>
                    <a:pt x="1253" y="2994"/>
                    <a:pt x="1268" y="3039"/>
                    <a:pt x="1291" y="3085"/>
                  </a:cubicBezTo>
                  <a:cubicBezTo>
                    <a:pt x="1291" y="3093"/>
                    <a:pt x="1306" y="3116"/>
                    <a:pt x="1321" y="3116"/>
                  </a:cubicBezTo>
                  <a:cubicBezTo>
                    <a:pt x="1321" y="3116"/>
                    <a:pt x="1314" y="3078"/>
                    <a:pt x="1314" y="3070"/>
                  </a:cubicBezTo>
                  <a:cubicBezTo>
                    <a:pt x="1314" y="3062"/>
                    <a:pt x="1329" y="3039"/>
                    <a:pt x="1337" y="3024"/>
                  </a:cubicBezTo>
                  <a:cubicBezTo>
                    <a:pt x="1344" y="2986"/>
                    <a:pt x="1321" y="2940"/>
                    <a:pt x="1329" y="2910"/>
                  </a:cubicBezTo>
                  <a:cubicBezTo>
                    <a:pt x="1352" y="2841"/>
                    <a:pt x="1344" y="2818"/>
                    <a:pt x="1344" y="2757"/>
                  </a:cubicBezTo>
                  <a:cubicBezTo>
                    <a:pt x="1344" y="2688"/>
                    <a:pt x="1398" y="2742"/>
                    <a:pt x="1428" y="2734"/>
                  </a:cubicBezTo>
                  <a:cubicBezTo>
                    <a:pt x="1436" y="2719"/>
                    <a:pt x="1436" y="2719"/>
                    <a:pt x="1436" y="2719"/>
                  </a:cubicBezTo>
                  <a:close/>
                  <a:moveTo>
                    <a:pt x="1581" y="2245"/>
                  </a:moveTo>
                  <a:lnTo>
                    <a:pt x="1581" y="2245"/>
                  </a:lnTo>
                  <a:cubicBezTo>
                    <a:pt x="1596" y="2222"/>
                    <a:pt x="1550" y="2176"/>
                    <a:pt x="1550" y="2146"/>
                  </a:cubicBezTo>
                  <a:cubicBezTo>
                    <a:pt x="1550" y="2138"/>
                    <a:pt x="1550" y="2108"/>
                    <a:pt x="1566" y="2115"/>
                  </a:cubicBezTo>
                  <a:cubicBezTo>
                    <a:pt x="1581" y="2131"/>
                    <a:pt x="1596" y="2146"/>
                    <a:pt x="1612" y="2146"/>
                  </a:cubicBezTo>
                  <a:cubicBezTo>
                    <a:pt x="1627" y="2146"/>
                    <a:pt x="1665" y="2100"/>
                    <a:pt x="1658" y="2146"/>
                  </a:cubicBezTo>
                  <a:cubicBezTo>
                    <a:pt x="1658" y="2184"/>
                    <a:pt x="1650" y="2184"/>
                    <a:pt x="1688" y="2192"/>
                  </a:cubicBezTo>
                  <a:cubicBezTo>
                    <a:pt x="1703" y="2199"/>
                    <a:pt x="1703" y="2214"/>
                    <a:pt x="1726" y="2214"/>
                  </a:cubicBezTo>
                  <a:cubicBezTo>
                    <a:pt x="1749" y="2214"/>
                    <a:pt x="1749" y="2214"/>
                    <a:pt x="1749" y="2237"/>
                  </a:cubicBezTo>
                  <a:cubicBezTo>
                    <a:pt x="1749" y="2253"/>
                    <a:pt x="1749" y="2283"/>
                    <a:pt x="1726" y="2268"/>
                  </a:cubicBezTo>
                  <a:cubicBezTo>
                    <a:pt x="1703" y="2245"/>
                    <a:pt x="1696" y="2199"/>
                    <a:pt x="1673" y="2245"/>
                  </a:cubicBezTo>
                  <a:cubicBezTo>
                    <a:pt x="1665" y="2268"/>
                    <a:pt x="1650" y="2283"/>
                    <a:pt x="1658" y="2306"/>
                  </a:cubicBezTo>
                  <a:cubicBezTo>
                    <a:pt x="1658" y="2337"/>
                    <a:pt x="1642" y="2390"/>
                    <a:pt x="1612" y="2345"/>
                  </a:cubicBezTo>
                  <a:cubicBezTo>
                    <a:pt x="1604" y="2329"/>
                    <a:pt x="1604" y="2314"/>
                    <a:pt x="1589" y="2306"/>
                  </a:cubicBezTo>
                  <a:cubicBezTo>
                    <a:pt x="1573" y="2299"/>
                    <a:pt x="1558" y="2283"/>
                    <a:pt x="1573" y="2260"/>
                  </a:cubicBezTo>
                  <a:cubicBezTo>
                    <a:pt x="1581" y="2245"/>
                    <a:pt x="1581" y="2245"/>
                    <a:pt x="1581" y="2245"/>
                  </a:cubicBezTo>
                  <a:close/>
                  <a:moveTo>
                    <a:pt x="1787" y="1649"/>
                  </a:moveTo>
                  <a:lnTo>
                    <a:pt x="1787" y="1649"/>
                  </a:lnTo>
                  <a:cubicBezTo>
                    <a:pt x="1772" y="1665"/>
                    <a:pt x="1742" y="1657"/>
                    <a:pt x="1726" y="1642"/>
                  </a:cubicBezTo>
                  <a:cubicBezTo>
                    <a:pt x="1711" y="1619"/>
                    <a:pt x="1742" y="1611"/>
                    <a:pt x="1742" y="1596"/>
                  </a:cubicBezTo>
                  <a:cubicBezTo>
                    <a:pt x="1749" y="1581"/>
                    <a:pt x="1757" y="1558"/>
                    <a:pt x="1764" y="1542"/>
                  </a:cubicBezTo>
                  <a:cubicBezTo>
                    <a:pt x="1780" y="1535"/>
                    <a:pt x="1787" y="1535"/>
                    <a:pt x="1803" y="1520"/>
                  </a:cubicBezTo>
                  <a:cubicBezTo>
                    <a:pt x="1810" y="1512"/>
                    <a:pt x="1818" y="1497"/>
                    <a:pt x="1825" y="1489"/>
                  </a:cubicBezTo>
                  <a:cubicBezTo>
                    <a:pt x="1833" y="1481"/>
                    <a:pt x="1841" y="1489"/>
                    <a:pt x="1848" y="1489"/>
                  </a:cubicBezTo>
                  <a:cubicBezTo>
                    <a:pt x="1864" y="1489"/>
                    <a:pt x="1871" y="1481"/>
                    <a:pt x="1879" y="1481"/>
                  </a:cubicBezTo>
                  <a:cubicBezTo>
                    <a:pt x="1910" y="1474"/>
                    <a:pt x="1917" y="1474"/>
                    <a:pt x="1894" y="1497"/>
                  </a:cubicBezTo>
                  <a:cubicBezTo>
                    <a:pt x="1879" y="1520"/>
                    <a:pt x="1856" y="1542"/>
                    <a:pt x="1841" y="1565"/>
                  </a:cubicBezTo>
                  <a:cubicBezTo>
                    <a:pt x="1825" y="1588"/>
                    <a:pt x="1810" y="1611"/>
                    <a:pt x="1795" y="1634"/>
                  </a:cubicBezTo>
                  <a:lnTo>
                    <a:pt x="1787" y="1649"/>
                  </a:lnTo>
                  <a:close/>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sp>
          <p:nvSpPr>
            <p:cNvPr id="210" name="Freeform 198">
              <a:extLst>
                <a:ext uri="{FF2B5EF4-FFF2-40B4-BE49-F238E27FC236}">
                  <a16:creationId xmlns:a16="http://schemas.microsoft.com/office/drawing/2014/main" id="{4DF7F8D6-367B-4B34-8E6C-A96F5D5B09F6}"/>
                </a:ext>
              </a:extLst>
            </p:cNvPr>
            <p:cNvSpPr>
              <a:spLocks noChangeArrowheads="1"/>
            </p:cNvSpPr>
            <p:nvPr/>
          </p:nvSpPr>
          <p:spPr bwMode="auto">
            <a:xfrm>
              <a:off x="5851144" y="2886076"/>
              <a:ext cx="631784" cy="701675"/>
            </a:xfrm>
            <a:custGeom>
              <a:avLst/>
              <a:gdLst>
                <a:gd name="T0" fmla="*/ 69 w 1757"/>
                <a:gd name="T1" fmla="*/ 1947 h 1948"/>
                <a:gd name="T2" fmla="*/ 199 w 1757"/>
                <a:gd name="T3" fmla="*/ 1932 h 1948"/>
                <a:gd name="T4" fmla="*/ 367 w 1757"/>
                <a:gd name="T5" fmla="*/ 1909 h 1948"/>
                <a:gd name="T6" fmla="*/ 580 w 1757"/>
                <a:gd name="T7" fmla="*/ 1856 h 1948"/>
                <a:gd name="T8" fmla="*/ 718 w 1757"/>
                <a:gd name="T9" fmla="*/ 1810 h 1948"/>
                <a:gd name="T10" fmla="*/ 688 w 1757"/>
                <a:gd name="T11" fmla="*/ 1626 h 1948"/>
                <a:gd name="T12" fmla="*/ 900 w 1757"/>
                <a:gd name="T13" fmla="*/ 1390 h 1948"/>
                <a:gd name="T14" fmla="*/ 1191 w 1757"/>
                <a:gd name="T15" fmla="*/ 1374 h 1948"/>
                <a:gd name="T16" fmla="*/ 1267 w 1757"/>
                <a:gd name="T17" fmla="*/ 1206 h 1948"/>
                <a:gd name="T18" fmla="*/ 1298 w 1757"/>
                <a:gd name="T19" fmla="*/ 1038 h 1948"/>
                <a:gd name="T20" fmla="*/ 1290 w 1757"/>
                <a:gd name="T21" fmla="*/ 855 h 1948"/>
                <a:gd name="T22" fmla="*/ 1259 w 1757"/>
                <a:gd name="T23" fmla="*/ 710 h 1948"/>
                <a:gd name="T24" fmla="*/ 1404 w 1757"/>
                <a:gd name="T25" fmla="*/ 603 h 1948"/>
                <a:gd name="T26" fmla="*/ 1542 w 1757"/>
                <a:gd name="T27" fmla="*/ 656 h 1948"/>
                <a:gd name="T28" fmla="*/ 1656 w 1757"/>
                <a:gd name="T29" fmla="*/ 672 h 1948"/>
                <a:gd name="T30" fmla="*/ 1756 w 1757"/>
                <a:gd name="T31" fmla="*/ 588 h 1948"/>
                <a:gd name="T32" fmla="*/ 1664 w 1757"/>
                <a:gd name="T33" fmla="*/ 573 h 1948"/>
                <a:gd name="T34" fmla="*/ 1603 w 1757"/>
                <a:gd name="T35" fmla="*/ 442 h 1948"/>
                <a:gd name="T36" fmla="*/ 1550 w 1757"/>
                <a:gd name="T37" fmla="*/ 221 h 1948"/>
                <a:gd name="T38" fmla="*/ 1534 w 1757"/>
                <a:gd name="T39" fmla="*/ 137 h 1948"/>
                <a:gd name="T40" fmla="*/ 1175 w 1757"/>
                <a:gd name="T41" fmla="*/ 183 h 1948"/>
                <a:gd name="T42" fmla="*/ 611 w 1757"/>
                <a:gd name="T43" fmla="*/ 23 h 1948"/>
                <a:gd name="T44" fmla="*/ 290 w 1757"/>
                <a:gd name="T45" fmla="*/ 213 h 1948"/>
                <a:gd name="T46" fmla="*/ 145 w 1757"/>
                <a:gd name="T47" fmla="*/ 213 h 1948"/>
                <a:gd name="T48" fmla="*/ 0 w 1757"/>
                <a:gd name="T49" fmla="*/ 252 h 1948"/>
                <a:gd name="T50" fmla="*/ 46 w 1757"/>
                <a:gd name="T51" fmla="*/ 427 h 1948"/>
                <a:gd name="T52" fmla="*/ 92 w 1757"/>
                <a:gd name="T53" fmla="*/ 595 h 1948"/>
                <a:gd name="T54" fmla="*/ 130 w 1757"/>
                <a:gd name="T55" fmla="*/ 809 h 1948"/>
                <a:gd name="T56" fmla="*/ 221 w 1757"/>
                <a:gd name="T57" fmla="*/ 909 h 1948"/>
                <a:gd name="T58" fmla="*/ 382 w 1757"/>
                <a:gd name="T59" fmla="*/ 848 h 1948"/>
                <a:gd name="T60" fmla="*/ 489 w 1757"/>
                <a:gd name="T61" fmla="*/ 893 h 1948"/>
                <a:gd name="T62" fmla="*/ 611 w 1757"/>
                <a:gd name="T63" fmla="*/ 1046 h 1948"/>
                <a:gd name="T64" fmla="*/ 451 w 1757"/>
                <a:gd name="T65" fmla="*/ 1283 h 1948"/>
                <a:gd name="T66" fmla="*/ 504 w 1757"/>
                <a:gd name="T67" fmla="*/ 1459 h 1948"/>
                <a:gd name="T68" fmla="*/ 535 w 1757"/>
                <a:gd name="T69" fmla="*/ 1573 h 1948"/>
                <a:gd name="T70" fmla="*/ 390 w 1757"/>
                <a:gd name="T71" fmla="*/ 1672 h 1948"/>
                <a:gd name="T72" fmla="*/ 275 w 1757"/>
                <a:gd name="T73" fmla="*/ 1810 h 1948"/>
                <a:gd name="T74" fmla="*/ 69 w 1757"/>
                <a:gd name="T75" fmla="*/ 1947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57" h="1948">
                  <a:moveTo>
                    <a:pt x="69" y="1947"/>
                  </a:moveTo>
                  <a:lnTo>
                    <a:pt x="69" y="1947"/>
                  </a:lnTo>
                  <a:cubicBezTo>
                    <a:pt x="107" y="1940"/>
                    <a:pt x="138" y="1917"/>
                    <a:pt x="176" y="1917"/>
                  </a:cubicBezTo>
                  <a:cubicBezTo>
                    <a:pt x="183" y="1917"/>
                    <a:pt x="191" y="1932"/>
                    <a:pt x="199" y="1932"/>
                  </a:cubicBezTo>
                  <a:cubicBezTo>
                    <a:pt x="252" y="1924"/>
                    <a:pt x="290" y="1894"/>
                    <a:pt x="336" y="1886"/>
                  </a:cubicBezTo>
                  <a:cubicBezTo>
                    <a:pt x="351" y="1886"/>
                    <a:pt x="351" y="1909"/>
                    <a:pt x="367" y="1909"/>
                  </a:cubicBezTo>
                  <a:cubicBezTo>
                    <a:pt x="405" y="1917"/>
                    <a:pt x="443" y="1909"/>
                    <a:pt x="481" y="1901"/>
                  </a:cubicBezTo>
                  <a:cubicBezTo>
                    <a:pt x="512" y="1894"/>
                    <a:pt x="542" y="1863"/>
                    <a:pt x="580" y="1856"/>
                  </a:cubicBezTo>
                  <a:cubicBezTo>
                    <a:pt x="603" y="1848"/>
                    <a:pt x="634" y="1863"/>
                    <a:pt x="657" y="1856"/>
                  </a:cubicBezTo>
                  <a:cubicBezTo>
                    <a:pt x="680" y="1848"/>
                    <a:pt x="710" y="1833"/>
                    <a:pt x="718" y="1810"/>
                  </a:cubicBezTo>
                  <a:cubicBezTo>
                    <a:pt x="733" y="1772"/>
                    <a:pt x="703" y="1734"/>
                    <a:pt x="695" y="1695"/>
                  </a:cubicBezTo>
                  <a:cubicBezTo>
                    <a:pt x="695" y="1672"/>
                    <a:pt x="672" y="1642"/>
                    <a:pt x="688" y="1626"/>
                  </a:cubicBezTo>
                  <a:cubicBezTo>
                    <a:pt x="733" y="1596"/>
                    <a:pt x="802" y="1611"/>
                    <a:pt x="839" y="1565"/>
                  </a:cubicBezTo>
                  <a:cubicBezTo>
                    <a:pt x="885" y="1520"/>
                    <a:pt x="854" y="1436"/>
                    <a:pt x="900" y="1390"/>
                  </a:cubicBezTo>
                  <a:cubicBezTo>
                    <a:pt x="946" y="1344"/>
                    <a:pt x="1023" y="1336"/>
                    <a:pt x="1084" y="1336"/>
                  </a:cubicBezTo>
                  <a:cubicBezTo>
                    <a:pt x="1122" y="1329"/>
                    <a:pt x="1160" y="1382"/>
                    <a:pt x="1191" y="1374"/>
                  </a:cubicBezTo>
                  <a:cubicBezTo>
                    <a:pt x="1229" y="1367"/>
                    <a:pt x="1244" y="1321"/>
                    <a:pt x="1267" y="1290"/>
                  </a:cubicBezTo>
                  <a:cubicBezTo>
                    <a:pt x="1267" y="1290"/>
                    <a:pt x="1267" y="1222"/>
                    <a:pt x="1267" y="1206"/>
                  </a:cubicBezTo>
                  <a:cubicBezTo>
                    <a:pt x="1267" y="1191"/>
                    <a:pt x="1267" y="1092"/>
                    <a:pt x="1267" y="1092"/>
                  </a:cubicBezTo>
                  <a:cubicBezTo>
                    <a:pt x="1275" y="1069"/>
                    <a:pt x="1305" y="1054"/>
                    <a:pt x="1298" y="1038"/>
                  </a:cubicBezTo>
                  <a:cubicBezTo>
                    <a:pt x="1275" y="1000"/>
                    <a:pt x="1191" y="1000"/>
                    <a:pt x="1191" y="954"/>
                  </a:cubicBezTo>
                  <a:cubicBezTo>
                    <a:pt x="1183" y="909"/>
                    <a:pt x="1282" y="901"/>
                    <a:pt x="1290" y="855"/>
                  </a:cubicBezTo>
                  <a:cubicBezTo>
                    <a:pt x="1290" y="825"/>
                    <a:pt x="1206" y="848"/>
                    <a:pt x="1198" y="817"/>
                  </a:cubicBezTo>
                  <a:cubicBezTo>
                    <a:pt x="1191" y="779"/>
                    <a:pt x="1229" y="740"/>
                    <a:pt x="1259" y="710"/>
                  </a:cubicBezTo>
                  <a:cubicBezTo>
                    <a:pt x="1282" y="695"/>
                    <a:pt x="1320" y="717"/>
                    <a:pt x="1343" y="702"/>
                  </a:cubicBezTo>
                  <a:cubicBezTo>
                    <a:pt x="1374" y="679"/>
                    <a:pt x="1374" y="626"/>
                    <a:pt x="1404" y="603"/>
                  </a:cubicBezTo>
                  <a:cubicBezTo>
                    <a:pt x="1427" y="588"/>
                    <a:pt x="1458" y="573"/>
                    <a:pt x="1481" y="580"/>
                  </a:cubicBezTo>
                  <a:cubicBezTo>
                    <a:pt x="1511" y="595"/>
                    <a:pt x="1511" y="641"/>
                    <a:pt x="1542" y="656"/>
                  </a:cubicBezTo>
                  <a:cubicBezTo>
                    <a:pt x="1557" y="664"/>
                    <a:pt x="1557" y="626"/>
                    <a:pt x="1565" y="626"/>
                  </a:cubicBezTo>
                  <a:cubicBezTo>
                    <a:pt x="1603" y="626"/>
                    <a:pt x="1626" y="672"/>
                    <a:pt x="1656" y="672"/>
                  </a:cubicBezTo>
                  <a:cubicBezTo>
                    <a:pt x="1687" y="672"/>
                    <a:pt x="1702" y="634"/>
                    <a:pt x="1725" y="618"/>
                  </a:cubicBezTo>
                  <a:cubicBezTo>
                    <a:pt x="1733" y="611"/>
                    <a:pt x="1756" y="603"/>
                    <a:pt x="1756" y="588"/>
                  </a:cubicBezTo>
                  <a:cubicBezTo>
                    <a:pt x="1756" y="573"/>
                    <a:pt x="1733" y="565"/>
                    <a:pt x="1717" y="565"/>
                  </a:cubicBezTo>
                  <a:cubicBezTo>
                    <a:pt x="1702" y="557"/>
                    <a:pt x="1679" y="580"/>
                    <a:pt x="1664" y="573"/>
                  </a:cubicBezTo>
                  <a:cubicBezTo>
                    <a:pt x="1641" y="565"/>
                    <a:pt x="1611" y="557"/>
                    <a:pt x="1595" y="534"/>
                  </a:cubicBezTo>
                  <a:cubicBezTo>
                    <a:pt x="1580" y="504"/>
                    <a:pt x="1618" y="473"/>
                    <a:pt x="1603" y="442"/>
                  </a:cubicBezTo>
                  <a:cubicBezTo>
                    <a:pt x="1580" y="404"/>
                    <a:pt x="1519" y="404"/>
                    <a:pt x="1511" y="366"/>
                  </a:cubicBezTo>
                  <a:cubicBezTo>
                    <a:pt x="1496" y="313"/>
                    <a:pt x="1542" y="267"/>
                    <a:pt x="1550" y="221"/>
                  </a:cubicBezTo>
                  <a:cubicBezTo>
                    <a:pt x="1550" y="175"/>
                    <a:pt x="1542" y="183"/>
                    <a:pt x="1534" y="137"/>
                  </a:cubicBezTo>
                  <a:lnTo>
                    <a:pt x="1534" y="137"/>
                  </a:lnTo>
                  <a:cubicBezTo>
                    <a:pt x="1481" y="122"/>
                    <a:pt x="1420" y="91"/>
                    <a:pt x="1374" y="91"/>
                  </a:cubicBezTo>
                  <a:cubicBezTo>
                    <a:pt x="1290" y="122"/>
                    <a:pt x="1252" y="122"/>
                    <a:pt x="1175" y="183"/>
                  </a:cubicBezTo>
                  <a:cubicBezTo>
                    <a:pt x="1114" y="229"/>
                    <a:pt x="1015" y="175"/>
                    <a:pt x="954" y="152"/>
                  </a:cubicBezTo>
                  <a:cubicBezTo>
                    <a:pt x="877" y="129"/>
                    <a:pt x="672" y="0"/>
                    <a:pt x="611" y="23"/>
                  </a:cubicBezTo>
                  <a:cubicBezTo>
                    <a:pt x="535" y="61"/>
                    <a:pt x="443" y="91"/>
                    <a:pt x="367" y="91"/>
                  </a:cubicBezTo>
                  <a:cubicBezTo>
                    <a:pt x="382" y="145"/>
                    <a:pt x="367" y="213"/>
                    <a:pt x="290" y="213"/>
                  </a:cubicBezTo>
                  <a:cubicBezTo>
                    <a:pt x="206" y="213"/>
                    <a:pt x="183" y="183"/>
                    <a:pt x="183" y="275"/>
                  </a:cubicBezTo>
                  <a:cubicBezTo>
                    <a:pt x="168" y="275"/>
                    <a:pt x="168" y="213"/>
                    <a:pt x="145" y="213"/>
                  </a:cubicBezTo>
                  <a:cubicBezTo>
                    <a:pt x="99" y="213"/>
                    <a:pt x="61" y="221"/>
                    <a:pt x="15" y="244"/>
                  </a:cubicBezTo>
                  <a:cubicBezTo>
                    <a:pt x="15" y="244"/>
                    <a:pt x="8" y="252"/>
                    <a:pt x="0" y="252"/>
                  </a:cubicBezTo>
                  <a:lnTo>
                    <a:pt x="0" y="252"/>
                  </a:lnTo>
                  <a:cubicBezTo>
                    <a:pt x="15" y="313"/>
                    <a:pt x="23" y="374"/>
                    <a:pt x="46" y="427"/>
                  </a:cubicBezTo>
                  <a:cubicBezTo>
                    <a:pt x="53" y="450"/>
                    <a:pt x="92" y="465"/>
                    <a:pt x="99" y="496"/>
                  </a:cubicBezTo>
                  <a:cubicBezTo>
                    <a:pt x="107" y="527"/>
                    <a:pt x="92" y="565"/>
                    <a:pt x="92" y="595"/>
                  </a:cubicBezTo>
                  <a:cubicBezTo>
                    <a:pt x="92" y="611"/>
                    <a:pt x="115" y="618"/>
                    <a:pt x="115" y="634"/>
                  </a:cubicBezTo>
                  <a:cubicBezTo>
                    <a:pt x="130" y="687"/>
                    <a:pt x="130" y="748"/>
                    <a:pt x="130" y="809"/>
                  </a:cubicBezTo>
                  <a:cubicBezTo>
                    <a:pt x="130" y="832"/>
                    <a:pt x="107" y="863"/>
                    <a:pt x="130" y="886"/>
                  </a:cubicBezTo>
                  <a:cubicBezTo>
                    <a:pt x="145" y="909"/>
                    <a:pt x="191" y="916"/>
                    <a:pt x="221" y="909"/>
                  </a:cubicBezTo>
                  <a:cubicBezTo>
                    <a:pt x="244" y="909"/>
                    <a:pt x="237" y="863"/>
                    <a:pt x="260" y="855"/>
                  </a:cubicBezTo>
                  <a:cubicBezTo>
                    <a:pt x="298" y="840"/>
                    <a:pt x="344" y="855"/>
                    <a:pt x="382" y="848"/>
                  </a:cubicBezTo>
                  <a:cubicBezTo>
                    <a:pt x="405" y="840"/>
                    <a:pt x="413" y="809"/>
                    <a:pt x="435" y="817"/>
                  </a:cubicBezTo>
                  <a:cubicBezTo>
                    <a:pt x="458" y="825"/>
                    <a:pt x="466" y="870"/>
                    <a:pt x="489" y="893"/>
                  </a:cubicBezTo>
                  <a:cubicBezTo>
                    <a:pt x="512" y="909"/>
                    <a:pt x="550" y="901"/>
                    <a:pt x="565" y="924"/>
                  </a:cubicBezTo>
                  <a:cubicBezTo>
                    <a:pt x="596" y="962"/>
                    <a:pt x="619" y="1000"/>
                    <a:pt x="611" y="1046"/>
                  </a:cubicBezTo>
                  <a:cubicBezTo>
                    <a:pt x="603" y="1100"/>
                    <a:pt x="550" y="1138"/>
                    <a:pt x="519" y="1184"/>
                  </a:cubicBezTo>
                  <a:cubicBezTo>
                    <a:pt x="496" y="1222"/>
                    <a:pt x="451" y="1245"/>
                    <a:pt x="451" y="1283"/>
                  </a:cubicBezTo>
                  <a:cubicBezTo>
                    <a:pt x="451" y="1313"/>
                    <a:pt x="512" y="1298"/>
                    <a:pt x="519" y="1321"/>
                  </a:cubicBezTo>
                  <a:cubicBezTo>
                    <a:pt x="535" y="1367"/>
                    <a:pt x="496" y="1420"/>
                    <a:pt x="504" y="1459"/>
                  </a:cubicBezTo>
                  <a:cubicBezTo>
                    <a:pt x="512" y="1481"/>
                    <a:pt x="550" y="1466"/>
                    <a:pt x="550" y="1481"/>
                  </a:cubicBezTo>
                  <a:cubicBezTo>
                    <a:pt x="557" y="1512"/>
                    <a:pt x="542" y="1542"/>
                    <a:pt x="535" y="1573"/>
                  </a:cubicBezTo>
                  <a:cubicBezTo>
                    <a:pt x="527" y="1596"/>
                    <a:pt x="535" y="1634"/>
                    <a:pt x="512" y="1649"/>
                  </a:cubicBezTo>
                  <a:cubicBezTo>
                    <a:pt x="481" y="1672"/>
                    <a:pt x="428" y="1642"/>
                    <a:pt x="390" y="1672"/>
                  </a:cubicBezTo>
                  <a:cubicBezTo>
                    <a:pt x="367" y="1688"/>
                    <a:pt x="382" y="1726"/>
                    <a:pt x="367" y="1749"/>
                  </a:cubicBezTo>
                  <a:cubicBezTo>
                    <a:pt x="336" y="1779"/>
                    <a:pt x="305" y="1802"/>
                    <a:pt x="275" y="1810"/>
                  </a:cubicBezTo>
                  <a:cubicBezTo>
                    <a:pt x="244" y="1825"/>
                    <a:pt x="214" y="1802"/>
                    <a:pt x="191" y="1817"/>
                  </a:cubicBezTo>
                  <a:cubicBezTo>
                    <a:pt x="145" y="1848"/>
                    <a:pt x="107" y="1901"/>
                    <a:pt x="69" y="1947"/>
                  </a:cubicBezTo>
                </a:path>
              </a:pathLst>
            </a:custGeom>
            <a:grpFill/>
            <a:ln w="3175" cap="flat" cmpd="sng">
              <a:solidFill>
                <a:schemeClr val="bg1"/>
              </a:solidFill>
              <a:bevel/>
            </a:ln>
            <a:effectLst/>
          </p:spPr>
          <p:txBody>
            <a:bodyPr wrap="none" anchor="ctr"/>
            <a:lstStyle/>
            <a:p>
              <a:pPr defTabSz="913765">
                <a:defRPr/>
              </a:pPr>
              <a:endParaRPr lang="en-US">
                <a:solidFill>
                  <a:srgbClr val="7F7F7F"/>
                </a:solidFill>
                <a:latin typeface="Lato Light"/>
              </a:endParaRPr>
            </a:p>
          </p:txBody>
        </p:sp>
      </p:grpSp>
      <p:sp>
        <p:nvSpPr>
          <p:cNvPr id="214" name="文本框 213">
            <a:extLst>
              <a:ext uri="{FF2B5EF4-FFF2-40B4-BE49-F238E27FC236}">
                <a16:creationId xmlns:a16="http://schemas.microsoft.com/office/drawing/2014/main" id="{ACB36600-88E3-470B-8192-221A246F4AF6}"/>
              </a:ext>
            </a:extLst>
          </p:cNvPr>
          <p:cNvSpPr txBox="1"/>
          <p:nvPr/>
        </p:nvSpPr>
        <p:spPr>
          <a:xfrm>
            <a:off x="1244770" y="2046138"/>
            <a:ext cx="2395207" cy="1177310"/>
          </a:xfrm>
          <a:prstGeom prst="rect">
            <a:avLst/>
          </a:prstGeom>
          <a:noFill/>
        </p:spPr>
        <p:txBody>
          <a:bodyPr wrap="none">
            <a:spAutoFit/>
          </a:bodyPr>
          <a:lstStyle/>
          <a:p>
            <a:pPr hangingPunct="0">
              <a:lnSpc>
                <a:spcPct val="130000"/>
              </a:lnSpc>
            </a:pPr>
            <a:r>
              <a:rPr lang="zh-CN" altLang="en-US" sz="2800" b="0" i="0" dirty="0">
                <a:solidFill>
                  <a:srgbClr val="333333"/>
                </a:solidFill>
                <a:effectLst/>
                <a:latin typeface="+mn-ea"/>
              </a:rPr>
              <a:t>英国人在圣诞节</a:t>
            </a:r>
            <a:endParaRPr lang="en-US" altLang="zh-CN" sz="2800" b="0" i="0" dirty="0">
              <a:solidFill>
                <a:srgbClr val="333333"/>
              </a:solidFill>
              <a:effectLst/>
              <a:latin typeface="+mn-ea"/>
            </a:endParaRPr>
          </a:p>
          <a:p>
            <a:pPr hangingPunct="0">
              <a:lnSpc>
                <a:spcPct val="130000"/>
              </a:lnSpc>
            </a:pPr>
            <a:r>
              <a:rPr lang="zh-CN" altLang="en-US" sz="2800" b="0" i="0" dirty="0">
                <a:solidFill>
                  <a:srgbClr val="333333"/>
                </a:solidFill>
                <a:effectLst/>
                <a:latin typeface="+mn-ea"/>
              </a:rPr>
              <a:t>最注重吃</a:t>
            </a:r>
            <a:endParaRPr lang="zh-CN" altLang="en-US" sz="2800" dirty="0">
              <a:latin typeface="+mn-ea"/>
            </a:endParaRPr>
          </a:p>
        </p:txBody>
      </p:sp>
      <p:sp>
        <p:nvSpPr>
          <p:cNvPr id="215" name="文本框 214">
            <a:extLst>
              <a:ext uri="{FF2B5EF4-FFF2-40B4-BE49-F238E27FC236}">
                <a16:creationId xmlns:a16="http://schemas.microsoft.com/office/drawing/2014/main" id="{7F6A767A-05A6-421A-BA29-60C02D1161C1}"/>
              </a:ext>
            </a:extLst>
          </p:cNvPr>
          <p:cNvSpPr txBox="1"/>
          <p:nvPr/>
        </p:nvSpPr>
        <p:spPr>
          <a:xfrm>
            <a:off x="1244770" y="3421912"/>
            <a:ext cx="6088861" cy="788293"/>
          </a:xfrm>
          <a:prstGeom prst="rect">
            <a:avLst/>
          </a:prstGeom>
          <a:noFill/>
        </p:spPr>
        <p:txBody>
          <a:bodyPr wrap="square">
            <a:spAutoFit/>
          </a:bodyPr>
          <a:lstStyle/>
          <a:p>
            <a:pPr algn="just" hangingPunct="0">
              <a:lnSpc>
                <a:spcPct val="130000"/>
              </a:lnSpc>
            </a:pPr>
            <a:r>
              <a:rPr lang="zh-CN" altLang="en-US" b="0" i="0" dirty="0">
                <a:solidFill>
                  <a:schemeClr val="tx1">
                    <a:lumMod val="75000"/>
                    <a:lumOff val="25000"/>
                  </a:schemeClr>
                </a:solidFill>
                <a:effectLst/>
                <a:latin typeface="PingFang SC"/>
              </a:rPr>
              <a:t>食品中包括烧猪、火鸡、圣诞布丁、圣诞碎肉饼等。其中保留节目就是圣诞大餐上吃火鸡。</a:t>
            </a:r>
            <a:endParaRPr lang="zh-CN" altLang="en-US" dirty="0">
              <a:solidFill>
                <a:schemeClr val="tx1">
                  <a:lumMod val="75000"/>
                  <a:lumOff val="25000"/>
                </a:schemeClr>
              </a:solidFill>
            </a:endParaRPr>
          </a:p>
        </p:txBody>
      </p:sp>
      <p:sp>
        <p:nvSpPr>
          <p:cNvPr id="216" name="文本框 215">
            <a:extLst>
              <a:ext uri="{FF2B5EF4-FFF2-40B4-BE49-F238E27FC236}">
                <a16:creationId xmlns:a16="http://schemas.microsoft.com/office/drawing/2014/main" id="{85AF0405-81CB-4D76-87FA-3EA3CAF56C31}"/>
              </a:ext>
            </a:extLst>
          </p:cNvPr>
          <p:cNvSpPr txBox="1"/>
          <p:nvPr/>
        </p:nvSpPr>
        <p:spPr>
          <a:xfrm>
            <a:off x="1244770" y="4224116"/>
            <a:ext cx="6088861" cy="1508490"/>
          </a:xfrm>
          <a:prstGeom prst="rect">
            <a:avLst/>
          </a:prstGeom>
          <a:noFill/>
        </p:spPr>
        <p:txBody>
          <a:bodyPr wrap="square">
            <a:spAutoFit/>
          </a:bodyPr>
          <a:lstStyle/>
          <a:p>
            <a:pPr algn="just" hangingPunct="0">
              <a:lnSpc>
                <a:spcPct val="130000"/>
              </a:lnSpc>
            </a:pPr>
            <a:r>
              <a:rPr lang="zh-CN" altLang="en-US" b="0" i="0" dirty="0">
                <a:solidFill>
                  <a:schemeClr val="tx1">
                    <a:lumMod val="75000"/>
                    <a:lumOff val="25000"/>
                  </a:schemeClr>
                </a:solidFill>
                <a:effectLst/>
                <a:latin typeface="PingFang SC"/>
              </a:rPr>
              <a:t>不过对大多数女士来说，圣诞节最有吸引力是大减价。圣诞节期间，大小商店纷纷挂出打折的牌子，商场处处人满为患。那种抢购的狂热和扔得到处都是的货物使你怀疑这到底是不是你往常所见到的温文尔雅的英国人。</a:t>
            </a:r>
            <a:endParaRPr lang="zh-CN" altLang="en-US" dirty="0">
              <a:solidFill>
                <a:schemeClr val="tx1">
                  <a:lumMod val="75000"/>
                  <a:lumOff val="25000"/>
                </a:schemeClr>
              </a:solidFill>
            </a:endParaRPr>
          </a:p>
        </p:txBody>
      </p:sp>
      <p:grpSp>
        <p:nvGrpSpPr>
          <p:cNvPr id="416" name="Group 2101">
            <a:extLst>
              <a:ext uri="{FF2B5EF4-FFF2-40B4-BE49-F238E27FC236}">
                <a16:creationId xmlns:a16="http://schemas.microsoft.com/office/drawing/2014/main" id="{99322A3D-A380-4F22-9F2E-1DE7D1AD74AA}"/>
              </a:ext>
            </a:extLst>
          </p:cNvPr>
          <p:cNvGrpSpPr>
            <a:grpSpLocks noChangeAspect="1"/>
          </p:cNvGrpSpPr>
          <p:nvPr/>
        </p:nvGrpSpPr>
        <p:grpSpPr bwMode="auto">
          <a:xfrm rot="177916" flipH="1">
            <a:off x="2692504" y="2379826"/>
            <a:ext cx="3577522" cy="852369"/>
            <a:chOff x="2435" y="1826"/>
            <a:chExt cx="2812" cy="670"/>
          </a:xfrm>
          <a:solidFill>
            <a:schemeClr val="accent1"/>
          </a:solidFill>
        </p:grpSpPr>
        <p:sp>
          <p:nvSpPr>
            <p:cNvPr id="417" name="Freeform 2102">
              <a:extLst>
                <a:ext uri="{FF2B5EF4-FFF2-40B4-BE49-F238E27FC236}">
                  <a16:creationId xmlns:a16="http://schemas.microsoft.com/office/drawing/2014/main" id="{537B38B2-75BC-4288-A678-7685C0BB01E5}"/>
                </a:ext>
              </a:extLst>
            </p:cNvPr>
            <p:cNvSpPr>
              <a:spLocks noEditPoints="1"/>
            </p:cNvSpPr>
            <p:nvPr/>
          </p:nvSpPr>
          <p:spPr bwMode="auto">
            <a:xfrm>
              <a:off x="3286" y="2029"/>
              <a:ext cx="1961" cy="467"/>
            </a:xfrm>
            <a:custGeom>
              <a:avLst/>
              <a:gdLst>
                <a:gd name="T0" fmla="*/ 1058 w 1141"/>
                <a:gd name="T1" fmla="*/ 122 h 277"/>
                <a:gd name="T2" fmla="*/ 1034 w 1141"/>
                <a:gd name="T3" fmla="*/ 97 h 277"/>
                <a:gd name="T4" fmla="*/ 1011 w 1141"/>
                <a:gd name="T5" fmla="*/ 102 h 277"/>
                <a:gd name="T6" fmla="*/ 997 w 1141"/>
                <a:gd name="T7" fmla="*/ 117 h 277"/>
                <a:gd name="T8" fmla="*/ 993 w 1141"/>
                <a:gd name="T9" fmla="*/ 147 h 277"/>
                <a:gd name="T10" fmla="*/ 1053 w 1141"/>
                <a:gd name="T11" fmla="*/ 142 h 277"/>
                <a:gd name="T12" fmla="*/ 874 w 1141"/>
                <a:gd name="T13" fmla="*/ 179 h 277"/>
                <a:gd name="T14" fmla="*/ 837 w 1141"/>
                <a:gd name="T15" fmla="*/ 125 h 277"/>
                <a:gd name="T16" fmla="*/ 815 w 1141"/>
                <a:gd name="T17" fmla="*/ 120 h 277"/>
                <a:gd name="T18" fmla="*/ 791 w 1141"/>
                <a:gd name="T19" fmla="*/ 116 h 277"/>
                <a:gd name="T20" fmla="*/ 799 w 1141"/>
                <a:gd name="T21" fmla="*/ 150 h 277"/>
                <a:gd name="T22" fmla="*/ 795 w 1141"/>
                <a:gd name="T23" fmla="*/ 168 h 277"/>
                <a:gd name="T24" fmla="*/ 850 w 1141"/>
                <a:gd name="T25" fmla="*/ 185 h 277"/>
                <a:gd name="T26" fmla="*/ 651 w 1141"/>
                <a:gd name="T27" fmla="*/ 152 h 277"/>
                <a:gd name="T28" fmla="*/ 618 w 1141"/>
                <a:gd name="T29" fmla="*/ 121 h 277"/>
                <a:gd name="T30" fmla="*/ 594 w 1141"/>
                <a:gd name="T31" fmla="*/ 98 h 277"/>
                <a:gd name="T32" fmla="*/ 566 w 1141"/>
                <a:gd name="T33" fmla="*/ 85 h 277"/>
                <a:gd name="T34" fmla="*/ 567 w 1141"/>
                <a:gd name="T35" fmla="*/ 142 h 277"/>
                <a:gd name="T36" fmla="*/ 579 w 1141"/>
                <a:gd name="T37" fmla="*/ 171 h 277"/>
                <a:gd name="T38" fmla="*/ 581 w 1141"/>
                <a:gd name="T39" fmla="*/ 193 h 277"/>
                <a:gd name="T40" fmla="*/ 403 w 1141"/>
                <a:gd name="T41" fmla="*/ 112 h 277"/>
                <a:gd name="T42" fmla="*/ 389 w 1141"/>
                <a:gd name="T43" fmla="*/ 81 h 277"/>
                <a:gd name="T44" fmla="*/ 365 w 1141"/>
                <a:gd name="T45" fmla="*/ 78 h 277"/>
                <a:gd name="T46" fmla="*/ 347 w 1141"/>
                <a:gd name="T47" fmla="*/ 87 h 277"/>
                <a:gd name="T48" fmla="*/ 333 w 1141"/>
                <a:gd name="T49" fmla="*/ 115 h 277"/>
                <a:gd name="T50" fmla="*/ 392 w 1141"/>
                <a:gd name="T51" fmla="*/ 130 h 277"/>
                <a:gd name="T52" fmla="*/ 191 w 1141"/>
                <a:gd name="T53" fmla="*/ 59 h 277"/>
                <a:gd name="T54" fmla="*/ 160 w 1141"/>
                <a:gd name="T55" fmla="*/ 48 h 277"/>
                <a:gd name="T56" fmla="*/ 99 w 1141"/>
                <a:gd name="T57" fmla="*/ 16 h 277"/>
                <a:gd name="T58" fmla="*/ 109 w 1141"/>
                <a:gd name="T59" fmla="*/ 61 h 277"/>
                <a:gd name="T60" fmla="*/ 89 w 1141"/>
                <a:gd name="T61" fmla="*/ 41 h 277"/>
                <a:gd name="T62" fmla="*/ 62 w 1141"/>
                <a:gd name="T63" fmla="*/ 34 h 277"/>
                <a:gd name="T64" fmla="*/ 20 w 1141"/>
                <a:gd name="T65" fmla="*/ 129 h 277"/>
                <a:gd name="T66" fmla="*/ 206 w 1141"/>
                <a:gd name="T67" fmla="*/ 150 h 277"/>
                <a:gd name="T68" fmla="*/ 199 w 1141"/>
                <a:gd name="T69" fmla="*/ 126 h 277"/>
                <a:gd name="T70" fmla="*/ 312 w 1141"/>
                <a:gd name="T71" fmla="*/ 199 h 277"/>
                <a:gd name="T72" fmla="*/ 428 w 1141"/>
                <a:gd name="T73" fmla="*/ 225 h 277"/>
                <a:gd name="T74" fmla="*/ 477 w 1141"/>
                <a:gd name="T75" fmla="*/ 209 h 277"/>
                <a:gd name="T76" fmla="*/ 530 w 1141"/>
                <a:gd name="T77" fmla="*/ 242 h 277"/>
                <a:gd name="T78" fmla="*/ 648 w 1141"/>
                <a:gd name="T79" fmla="*/ 250 h 277"/>
                <a:gd name="T80" fmla="*/ 797 w 1141"/>
                <a:gd name="T81" fmla="*/ 214 h 277"/>
                <a:gd name="T82" fmla="*/ 742 w 1141"/>
                <a:gd name="T83" fmla="*/ 273 h 277"/>
                <a:gd name="T84" fmla="*/ 891 w 1141"/>
                <a:gd name="T85" fmla="*/ 250 h 277"/>
                <a:gd name="T86" fmla="*/ 1006 w 1141"/>
                <a:gd name="T87" fmla="*/ 217 h 277"/>
                <a:gd name="T88" fmla="*/ 1010 w 1141"/>
                <a:gd name="T89" fmla="*/ 235 h 277"/>
                <a:gd name="T90" fmla="*/ 1121 w 1141"/>
                <a:gd name="T91" fmla="*/ 241 h 277"/>
                <a:gd name="T92" fmla="*/ 1044 w 1141"/>
                <a:gd name="T93" fmla="*/ 124 h 277"/>
                <a:gd name="T94" fmla="*/ 815 w 1141"/>
                <a:gd name="T95" fmla="*/ 144 h 277"/>
                <a:gd name="T96" fmla="*/ 588 w 1141"/>
                <a:gd name="T97" fmla="*/ 129 h 277"/>
                <a:gd name="T98" fmla="*/ 362 w 1141"/>
                <a:gd name="T99" fmla="*/ 99 h 277"/>
                <a:gd name="T100" fmla="*/ 198 w 1141"/>
                <a:gd name="T101" fmla="*/ 72 h 277"/>
                <a:gd name="T102" fmla="*/ 163 w 1141"/>
                <a:gd name="T103" fmla="*/ 90 h 277"/>
                <a:gd name="T104" fmla="*/ 127 w 1141"/>
                <a:gd name="T105" fmla="*/ 156 h 277"/>
                <a:gd name="T106" fmla="*/ 161 w 1141"/>
                <a:gd name="T107" fmla="*/ 33 h 277"/>
                <a:gd name="T108" fmla="*/ 97 w 1141"/>
                <a:gd name="T109" fmla="*/ 40 h 277"/>
                <a:gd name="T110" fmla="*/ 60 w 1141"/>
                <a:gd name="T111" fmla="*/ 165 h 277"/>
                <a:gd name="T112" fmla="*/ 156 w 1141"/>
                <a:gd name="T113" fmla="*/ 103 h 277"/>
                <a:gd name="T114" fmla="*/ 199 w 1141"/>
                <a:gd name="T115" fmla="*/ 122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41" h="277">
                  <a:moveTo>
                    <a:pt x="1127" y="195"/>
                  </a:moveTo>
                  <a:cubicBezTo>
                    <a:pt x="1122" y="197"/>
                    <a:pt x="1117" y="199"/>
                    <a:pt x="1116" y="199"/>
                  </a:cubicBezTo>
                  <a:cubicBezTo>
                    <a:pt x="1114" y="198"/>
                    <a:pt x="1114" y="195"/>
                    <a:pt x="1114" y="195"/>
                  </a:cubicBezTo>
                  <a:cubicBezTo>
                    <a:pt x="1116" y="186"/>
                    <a:pt x="1109" y="166"/>
                    <a:pt x="1096" y="156"/>
                  </a:cubicBezTo>
                  <a:cubicBezTo>
                    <a:pt x="1083" y="146"/>
                    <a:pt x="1081" y="145"/>
                    <a:pt x="1081" y="142"/>
                  </a:cubicBezTo>
                  <a:cubicBezTo>
                    <a:pt x="1080" y="139"/>
                    <a:pt x="1085" y="137"/>
                    <a:pt x="1088" y="135"/>
                  </a:cubicBezTo>
                  <a:cubicBezTo>
                    <a:pt x="1091" y="134"/>
                    <a:pt x="1090" y="130"/>
                    <a:pt x="1090" y="129"/>
                  </a:cubicBezTo>
                  <a:cubicBezTo>
                    <a:pt x="1090" y="128"/>
                    <a:pt x="1090" y="127"/>
                    <a:pt x="1091" y="125"/>
                  </a:cubicBezTo>
                  <a:cubicBezTo>
                    <a:pt x="1091" y="123"/>
                    <a:pt x="1086" y="124"/>
                    <a:pt x="1083" y="125"/>
                  </a:cubicBezTo>
                  <a:cubicBezTo>
                    <a:pt x="1081" y="125"/>
                    <a:pt x="1078" y="126"/>
                    <a:pt x="1076" y="125"/>
                  </a:cubicBezTo>
                  <a:cubicBezTo>
                    <a:pt x="1074" y="124"/>
                    <a:pt x="1068" y="124"/>
                    <a:pt x="1065" y="124"/>
                  </a:cubicBezTo>
                  <a:cubicBezTo>
                    <a:pt x="1063" y="124"/>
                    <a:pt x="1060" y="124"/>
                    <a:pt x="1058" y="122"/>
                  </a:cubicBezTo>
                  <a:cubicBezTo>
                    <a:pt x="1055" y="120"/>
                    <a:pt x="1057" y="115"/>
                    <a:pt x="1058" y="113"/>
                  </a:cubicBezTo>
                  <a:cubicBezTo>
                    <a:pt x="1059" y="111"/>
                    <a:pt x="1060" y="109"/>
                    <a:pt x="1062" y="108"/>
                  </a:cubicBezTo>
                  <a:cubicBezTo>
                    <a:pt x="1064" y="107"/>
                    <a:pt x="1067" y="105"/>
                    <a:pt x="1062" y="102"/>
                  </a:cubicBezTo>
                  <a:cubicBezTo>
                    <a:pt x="1058" y="100"/>
                    <a:pt x="1054" y="105"/>
                    <a:pt x="1053" y="107"/>
                  </a:cubicBezTo>
                  <a:cubicBezTo>
                    <a:pt x="1053" y="109"/>
                    <a:pt x="1052" y="115"/>
                    <a:pt x="1051" y="117"/>
                  </a:cubicBezTo>
                  <a:cubicBezTo>
                    <a:pt x="1050" y="119"/>
                    <a:pt x="1050" y="115"/>
                    <a:pt x="1049" y="113"/>
                  </a:cubicBezTo>
                  <a:cubicBezTo>
                    <a:pt x="1049" y="110"/>
                    <a:pt x="1050" y="108"/>
                    <a:pt x="1050" y="106"/>
                  </a:cubicBezTo>
                  <a:cubicBezTo>
                    <a:pt x="1051" y="104"/>
                    <a:pt x="1052" y="98"/>
                    <a:pt x="1047" y="98"/>
                  </a:cubicBezTo>
                  <a:cubicBezTo>
                    <a:pt x="1042" y="98"/>
                    <a:pt x="1044" y="107"/>
                    <a:pt x="1045" y="109"/>
                  </a:cubicBezTo>
                  <a:cubicBezTo>
                    <a:pt x="1046" y="112"/>
                    <a:pt x="1046" y="114"/>
                    <a:pt x="1044" y="113"/>
                  </a:cubicBezTo>
                  <a:cubicBezTo>
                    <a:pt x="1043" y="112"/>
                    <a:pt x="1037" y="105"/>
                    <a:pt x="1037" y="105"/>
                  </a:cubicBezTo>
                  <a:cubicBezTo>
                    <a:pt x="1035" y="102"/>
                    <a:pt x="1034" y="97"/>
                    <a:pt x="1034" y="97"/>
                  </a:cubicBezTo>
                  <a:cubicBezTo>
                    <a:pt x="1034" y="94"/>
                    <a:pt x="1033" y="90"/>
                    <a:pt x="1036" y="90"/>
                  </a:cubicBezTo>
                  <a:cubicBezTo>
                    <a:pt x="1038" y="90"/>
                    <a:pt x="1038" y="86"/>
                    <a:pt x="1038" y="84"/>
                  </a:cubicBezTo>
                  <a:cubicBezTo>
                    <a:pt x="1037" y="82"/>
                    <a:pt x="1033" y="81"/>
                    <a:pt x="1030" y="86"/>
                  </a:cubicBezTo>
                  <a:cubicBezTo>
                    <a:pt x="1027" y="92"/>
                    <a:pt x="1029" y="101"/>
                    <a:pt x="1031" y="105"/>
                  </a:cubicBezTo>
                  <a:cubicBezTo>
                    <a:pt x="1033" y="108"/>
                    <a:pt x="1030" y="108"/>
                    <a:pt x="1028" y="106"/>
                  </a:cubicBezTo>
                  <a:cubicBezTo>
                    <a:pt x="1026" y="105"/>
                    <a:pt x="1023" y="99"/>
                    <a:pt x="1022" y="95"/>
                  </a:cubicBezTo>
                  <a:cubicBezTo>
                    <a:pt x="1021" y="92"/>
                    <a:pt x="1022" y="89"/>
                    <a:pt x="1022" y="89"/>
                  </a:cubicBezTo>
                  <a:cubicBezTo>
                    <a:pt x="1022" y="86"/>
                    <a:pt x="1022" y="85"/>
                    <a:pt x="1020" y="84"/>
                  </a:cubicBezTo>
                  <a:cubicBezTo>
                    <a:pt x="1019" y="84"/>
                    <a:pt x="1016" y="83"/>
                    <a:pt x="1016" y="88"/>
                  </a:cubicBezTo>
                  <a:cubicBezTo>
                    <a:pt x="1015" y="93"/>
                    <a:pt x="1020" y="103"/>
                    <a:pt x="1022" y="107"/>
                  </a:cubicBezTo>
                  <a:cubicBezTo>
                    <a:pt x="1024" y="112"/>
                    <a:pt x="1019" y="110"/>
                    <a:pt x="1015" y="107"/>
                  </a:cubicBezTo>
                  <a:cubicBezTo>
                    <a:pt x="1011" y="105"/>
                    <a:pt x="1011" y="104"/>
                    <a:pt x="1011" y="102"/>
                  </a:cubicBezTo>
                  <a:cubicBezTo>
                    <a:pt x="1010" y="100"/>
                    <a:pt x="1007" y="93"/>
                    <a:pt x="1006" y="91"/>
                  </a:cubicBezTo>
                  <a:cubicBezTo>
                    <a:pt x="1005" y="89"/>
                    <a:pt x="1006" y="88"/>
                    <a:pt x="1006" y="84"/>
                  </a:cubicBezTo>
                  <a:cubicBezTo>
                    <a:pt x="1006" y="81"/>
                    <a:pt x="1000" y="81"/>
                    <a:pt x="1000" y="86"/>
                  </a:cubicBezTo>
                  <a:cubicBezTo>
                    <a:pt x="999" y="91"/>
                    <a:pt x="1004" y="99"/>
                    <a:pt x="1007" y="103"/>
                  </a:cubicBezTo>
                  <a:cubicBezTo>
                    <a:pt x="1009" y="108"/>
                    <a:pt x="1008" y="107"/>
                    <a:pt x="1005" y="106"/>
                  </a:cubicBezTo>
                  <a:cubicBezTo>
                    <a:pt x="1002" y="105"/>
                    <a:pt x="996" y="99"/>
                    <a:pt x="995" y="96"/>
                  </a:cubicBezTo>
                  <a:cubicBezTo>
                    <a:pt x="993" y="92"/>
                    <a:pt x="992" y="87"/>
                    <a:pt x="991" y="84"/>
                  </a:cubicBezTo>
                  <a:cubicBezTo>
                    <a:pt x="991" y="80"/>
                    <a:pt x="987" y="80"/>
                    <a:pt x="986" y="84"/>
                  </a:cubicBezTo>
                  <a:cubicBezTo>
                    <a:pt x="985" y="87"/>
                    <a:pt x="988" y="94"/>
                    <a:pt x="993" y="101"/>
                  </a:cubicBezTo>
                  <a:cubicBezTo>
                    <a:pt x="997" y="108"/>
                    <a:pt x="1000" y="110"/>
                    <a:pt x="1008" y="113"/>
                  </a:cubicBezTo>
                  <a:cubicBezTo>
                    <a:pt x="1016" y="117"/>
                    <a:pt x="1012" y="117"/>
                    <a:pt x="1006" y="119"/>
                  </a:cubicBezTo>
                  <a:cubicBezTo>
                    <a:pt x="1000" y="121"/>
                    <a:pt x="998" y="118"/>
                    <a:pt x="997" y="117"/>
                  </a:cubicBezTo>
                  <a:cubicBezTo>
                    <a:pt x="995" y="115"/>
                    <a:pt x="990" y="118"/>
                    <a:pt x="992" y="122"/>
                  </a:cubicBezTo>
                  <a:cubicBezTo>
                    <a:pt x="994" y="126"/>
                    <a:pt x="1002" y="125"/>
                    <a:pt x="1005" y="124"/>
                  </a:cubicBezTo>
                  <a:cubicBezTo>
                    <a:pt x="1008" y="124"/>
                    <a:pt x="1007" y="127"/>
                    <a:pt x="1008" y="129"/>
                  </a:cubicBezTo>
                  <a:cubicBezTo>
                    <a:pt x="1009" y="132"/>
                    <a:pt x="1013" y="134"/>
                    <a:pt x="1018" y="136"/>
                  </a:cubicBezTo>
                  <a:cubicBezTo>
                    <a:pt x="1024" y="138"/>
                    <a:pt x="1025" y="140"/>
                    <a:pt x="1021" y="143"/>
                  </a:cubicBezTo>
                  <a:cubicBezTo>
                    <a:pt x="1017" y="146"/>
                    <a:pt x="1013" y="145"/>
                    <a:pt x="1009" y="144"/>
                  </a:cubicBezTo>
                  <a:cubicBezTo>
                    <a:pt x="1006" y="143"/>
                    <a:pt x="1006" y="141"/>
                    <a:pt x="1006" y="138"/>
                  </a:cubicBezTo>
                  <a:cubicBezTo>
                    <a:pt x="1005" y="135"/>
                    <a:pt x="1001" y="132"/>
                    <a:pt x="998" y="136"/>
                  </a:cubicBezTo>
                  <a:cubicBezTo>
                    <a:pt x="996" y="140"/>
                    <a:pt x="1000" y="144"/>
                    <a:pt x="1003" y="145"/>
                  </a:cubicBezTo>
                  <a:cubicBezTo>
                    <a:pt x="1007" y="146"/>
                    <a:pt x="1011" y="149"/>
                    <a:pt x="1008" y="151"/>
                  </a:cubicBezTo>
                  <a:cubicBezTo>
                    <a:pt x="1005" y="153"/>
                    <a:pt x="1001" y="153"/>
                    <a:pt x="998" y="152"/>
                  </a:cubicBezTo>
                  <a:cubicBezTo>
                    <a:pt x="994" y="151"/>
                    <a:pt x="993" y="149"/>
                    <a:pt x="993" y="147"/>
                  </a:cubicBezTo>
                  <a:cubicBezTo>
                    <a:pt x="992" y="145"/>
                    <a:pt x="991" y="144"/>
                    <a:pt x="988" y="144"/>
                  </a:cubicBezTo>
                  <a:cubicBezTo>
                    <a:pt x="986" y="145"/>
                    <a:pt x="984" y="148"/>
                    <a:pt x="985" y="151"/>
                  </a:cubicBezTo>
                  <a:cubicBezTo>
                    <a:pt x="987" y="153"/>
                    <a:pt x="992" y="158"/>
                    <a:pt x="1001" y="159"/>
                  </a:cubicBezTo>
                  <a:cubicBezTo>
                    <a:pt x="1010" y="160"/>
                    <a:pt x="1015" y="157"/>
                    <a:pt x="1017" y="154"/>
                  </a:cubicBezTo>
                  <a:cubicBezTo>
                    <a:pt x="1019" y="151"/>
                    <a:pt x="1023" y="149"/>
                    <a:pt x="1024" y="151"/>
                  </a:cubicBezTo>
                  <a:cubicBezTo>
                    <a:pt x="1025" y="152"/>
                    <a:pt x="1024" y="154"/>
                    <a:pt x="1020" y="156"/>
                  </a:cubicBezTo>
                  <a:cubicBezTo>
                    <a:pt x="1015" y="157"/>
                    <a:pt x="1018" y="165"/>
                    <a:pt x="1024" y="163"/>
                  </a:cubicBezTo>
                  <a:cubicBezTo>
                    <a:pt x="1030" y="162"/>
                    <a:pt x="1034" y="146"/>
                    <a:pt x="1034" y="143"/>
                  </a:cubicBezTo>
                  <a:cubicBezTo>
                    <a:pt x="1035" y="140"/>
                    <a:pt x="1037" y="135"/>
                    <a:pt x="1042" y="132"/>
                  </a:cubicBezTo>
                  <a:cubicBezTo>
                    <a:pt x="1047" y="129"/>
                    <a:pt x="1050" y="132"/>
                    <a:pt x="1050" y="132"/>
                  </a:cubicBezTo>
                  <a:cubicBezTo>
                    <a:pt x="1055" y="136"/>
                    <a:pt x="1047" y="137"/>
                    <a:pt x="1047" y="140"/>
                  </a:cubicBezTo>
                  <a:cubicBezTo>
                    <a:pt x="1048" y="142"/>
                    <a:pt x="1052" y="141"/>
                    <a:pt x="1053" y="142"/>
                  </a:cubicBezTo>
                  <a:cubicBezTo>
                    <a:pt x="1054" y="144"/>
                    <a:pt x="1051" y="148"/>
                    <a:pt x="1053" y="149"/>
                  </a:cubicBezTo>
                  <a:cubicBezTo>
                    <a:pt x="1056" y="150"/>
                    <a:pt x="1058" y="147"/>
                    <a:pt x="1058" y="145"/>
                  </a:cubicBezTo>
                  <a:cubicBezTo>
                    <a:pt x="1059" y="144"/>
                    <a:pt x="1060" y="143"/>
                    <a:pt x="1062" y="145"/>
                  </a:cubicBezTo>
                  <a:cubicBezTo>
                    <a:pt x="1063" y="146"/>
                    <a:pt x="1069" y="157"/>
                    <a:pt x="1073" y="165"/>
                  </a:cubicBezTo>
                  <a:cubicBezTo>
                    <a:pt x="1078" y="173"/>
                    <a:pt x="1080" y="186"/>
                    <a:pt x="1075" y="190"/>
                  </a:cubicBezTo>
                  <a:cubicBezTo>
                    <a:pt x="1071" y="194"/>
                    <a:pt x="1064" y="194"/>
                    <a:pt x="1054" y="190"/>
                  </a:cubicBezTo>
                  <a:cubicBezTo>
                    <a:pt x="1045" y="185"/>
                    <a:pt x="1031" y="185"/>
                    <a:pt x="1031" y="185"/>
                  </a:cubicBezTo>
                  <a:cubicBezTo>
                    <a:pt x="1026" y="177"/>
                    <a:pt x="1017" y="178"/>
                    <a:pt x="1019" y="185"/>
                  </a:cubicBezTo>
                  <a:cubicBezTo>
                    <a:pt x="1020" y="192"/>
                    <a:pt x="1024" y="195"/>
                    <a:pt x="1024" y="195"/>
                  </a:cubicBezTo>
                  <a:cubicBezTo>
                    <a:pt x="1024" y="195"/>
                    <a:pt x="1024" y="196"/>
                    <a:pt x="1024" y="198"/>
                  </a:cubicBezTo>
                  <a:cubicBezTo>
                    <a:pt x="956" y="230"/>
                    <a:pt x="896" y="214"/>
                    <a:pt x="888" y="212"/>
                  </a:cubicBezTo>
                  <a:cubicBezTo>
                    <a:pt x="887" y="202"/>
                    <a:pt x="883" y="187"/>
                    <a:pt x="874" y="179"/>
                  </a:cubicBezTo>
                  <a:cubicBezTo>
                    <a:pt x="861" y="167"/>
                    <a:pt x="860" y="166"/>
                    <a:pt x="860" y="163"/>
                  </a:cubicBezTo>
                  <a:cubicBezTo>
                    <a:pt x="859" y="160"/>
                    <a:pt x="864" y="159"/>
                    <a:pt x="867" y="157"/>
                  </a:cubicBezTo>
                  <a:cubicBezTo>
                    <a:pt x="871" y="156"/>
                    <a:pt x="871" y="152"/>
                    <a:pt x="871" y="151"/>
                  </a:cubicBezTo>
                  <a:cubicBezTo>
                    <a:pt x="871" y="150"/>
                    <a:pt x="871" y="150"/>
                    <a:pt x="872" y="148"/>
                  </a:cubicBezTo>
                  <a:cubicBezTo>
                    <a:pt x="872" y="145"/>
                    <a:pt x="867" y="146"/>
                    <a:pt x="865" y="146"/>
                  </a:cubicBezTo>
                  <a:cubicBezTo>
                    <a:pt x="862" y="146"/>
                    <a:pt x="859" y="147"/>
                    <a:pt x="857" y="145"/>
                  </a:cubicBezTo>
                  <a:cubicBezTo>
                    <a:pt x="855" y="144"/>
                    <a:pt x="849" y="143"/>
                    <a:pt x="847" y="143"/>
                  </a:cubicBezTo>
                  <a:cubicBezTo>
                    <a:pt x="844" y="143"/>
                    <a:pt x="842" y="142"/>
                    <a:pt x="839" y="140"/>
                  </a:cubicBezTo>
                  <a:cubicBezTo>
                    <a:pt x="837" y="138"/>
                    <a:pt x="840" y="134"/>
                    <a:pt x="841" y="132"/>
                  </a:cubicBezTo>
                  <a:cubicBezTo>
                    <a:pt x="842" y="129"/>
                    <a:pt x="844" y="128"/>
                    <a:pt x="846" y="127"/>
                  </a:cubicBezTo>
                  <a:cubicBezTo>
                    <a:pt x="847" y="127"/>
                    <a:pt x="850" y="125"/>
                    <a:pt x="846" y="122"/>
                  </a:cubicBezTo>
                  <a:cubicBezTo>
                    <a:pt x="842" y="118"/>
                    <a:pt x="838" y="123"/>
                    <a:pt x="837" y="125"/>
                  </a:cubicBezTo>
                  <a:cubicBezTo>
                    <a:pt x="836" y="127"/>
                    <a:pt x="834" y="133"/>
                    <a:pt x="833" y="135"/>
                  </a:cubicBezTo>
                  <a:cubicBezTo>
                    <a:pt x="832" y="137"/>
                    <a:pt x="832" y="133"/>
                    <a:pt x="832" y="130"/>
                  </a:cubicBezTo>
                  <a:cubicBezTo>
                    <a:pt x="832" y="128"/>
                    <a:pt x="833" y="126"/>
                    <a:pt x="834" y="124"/>
                  </a:cubicBezTo>
                  <a:cubicBezTo>
                    <a:pt x="835" y="121"/>
                    <a:pt x="836" y="116"/>
                    <a:pt x="832" y="116"/>
                  </a:cubicBezTo>
                  <a:cubicBezTo>
                    <a:pt x="827" y="115"/>
                    <a:pt x="828" y="124"/>
                    <a:pt x="828" y="127"/>
                  </a:cubicBezTo>
                  <a:cubicBezTo>
                    <a:pt x="829" y="129"/>
                    <a:pt x="828" y="131"/>
                    <a:pt x="827" y="130"/>
                  </a:cubicBezTo>
                  <a:cubicBezTo>
                    <a:pt x="826" y="129"/>
                    <a:pt x="821" y="122"/>
                    <a:pt x="821" y="122"/>
                  </a:cubicBezTo>
                  <a:cubicBezTo>
                    <a:pt x="819" y="118"/>
                    <a:pt x="819" y="113"/>
                    <a:pt x="819" y="113"/>
                  </a:cubicBezTo>
                  <a:cubicBezTo>
                    <a:pt x="819" y="110"/>
                    <a:pt x="818" y="106"/>
                    <a:pt x="821" y="106"/>
                  </a:cubicBezTo>
                  <a:cubicBezTo>
                    <a:pt x="824" y="106"/>
                    <a:pt x="824" y="103"/>
                    <a:pt x="824" y="100"/>
                  </a:cubicBezTo>
                  <a:cubicBezTo>
                    <a:pt x="824" y="98"/>
                    <a:pt x="819" y="96"/>
                    <a:pt x="816" y="102"/>
                  </a:cubicBezTo>
                  <a:cubicBezTo>
                    <a:pt x="812" y="107"/>
                    <a:pt x="813" y="116"/>
                    <a:pt x="815" y="120"/>
                  </a:cubicBezTo>
                  <a:cubicBezTo>
                    <a:pt x="816" y="124"/>
                    <a:pt x="814" y="123"/>
                    <a:pt x="812" y="122"/>
                  </a:cubicBezTo>
                  <a:cubicBezTo>
                    <a:pt x="810" y="120"/>
                    <a:pt x="808" y="114"/>
                    <a:pt x="807" y="110"/>
                  </a:cubicBezTo>
                  <a:cubicBezTo>
                    <a:pt x="806" y="106"/>
                    <a:pt x="807" y="103"/>
                    <a:pt x="807" y="103"/>
                  </a:cubicBezTo>
                  <a:cubicBezTo>
                    <a:pt x="808" y="101"/>
                    <a:pt x="808" y="99"/>
                    <a:pt x="806" y="98"/>
                  </a:cubicBezTo>
                  <a:cubicBezTo>
                    <a:pt x="805" y="98"/>
                    <a:pt x="802" y="97"/>
                    <a:pt x="801" y="102"/>
                  </a:cubicBezTo>
                  <a:cubicBezTo>
                    <a:pt x="800" y="107"/>
                    <a:pt x="804" y="117"/>
                    <a:pt x="805" y="122"/>
                  </a:cubicBezTo>
                  <a:cubicBezTo>
                    <a:pt x="807" y="127"/>
                    <a:pt x="803" y="124"/>
                    <a:pt x="799" y="121"/>
                  </a:cubicBezTo>
                  <a:cubicBezTo>
                    <a:pt x="795" y="118"/>
                    <a:pt x="795" y="117"/>
                    <a:pt x="795" y="115"/>
                  </a:cubicBezTo>
                  <a:cubicBezTo>
                    <a:pt x="795" y="113"/>
                    <a:pt x="792" y="106"/>
                    <a:pt x="791" y="103"/>
                  </a:cubicBezTo>
                  <a:cubicBezTo>
                    <a:pt x="791" y="101"/>
                    <a:pt x="792" y="101"/>
                    <a:pt x="792" y="97"/>
                  </a:cubicBezTo>
                  <a:cubicBezTo>
                    <a:pt x="792" y="94"/>
                    <a:pt x="787" y="94"/>
                    <a:pt x="786" y="98"/>
                  </a:cubicBezTo>
                  <a:cubicBezTo>
                    <a:pt x="785" y="103"/>
                    <a:pt x="788" y="111"/>
                    <a:pt x="791" y="116"/>
                  </a:cubicBezTo>
                  <a:cubicBezTo>
                    <a:pt x="793" y="121"/>
                    <a:pt x="791" y="120"/>
                    <a:pt x="789" y="119"/>
                  </a:cubicBezTo>
                  <a:cubicBezTo>
                    <a:pt x="786" y="117"/>
                    <a:pt x="781" y="111"/>
                    <a:pt x="780" y="107"/>
                  </a:cubicBezTo>
                  <a:cubicBezTo>
                    <a:pt x="778" y="104"/>
                    <a:pt x="778" y="98"/>
                    <a:pt x="778" y="95"/>
                  </a:cubicBezTo>
                  <a:cubicBezTo>
                    <a:pt x="777" y="91"/>
                    <a:pt x="774" y="91"/>
                    <a:pt x="772" y="94"/>
                  </a:cubicBezTo>
                  <a:cubicBezTo>
                    <a:pt x="771" y="98"/>
                    <a:pt x="773" y="105"/>
                    <a:pt x="777" y="112"/>
                  </a:cubicBezTo>
                  <a:cubicBezTo>
                    <a:pt x="781" y="120"/>
                    <a:pt x="783" y="122"/>
                    <a:pt x="791" y="126"/>
                  </a:cubicBezTo>
                  <a:cubicBezTo>
                    <a:pt x="798" y="130"/>
                    <a:pt x="794" y="130"/>
                    <a:pt x="788" y="132"/>
                  </a:cubicBezTo>
                  <a:cubicBezTo>
                    <a:pt x="782" y="133"/>
                    <a:pt x="781" y="130"/>
                    <a:pt x="779" y="128"/>
                  </a:cubicBezTo>
                  <a:cubicBezTo>
                    <a:pt x="777" y="126"/>
                    <a:pt x="772" y="129"/>
                    <a:pt x="774" y="133"/>
                  </a:cubicBezTo>
                  <a:cubicBezTo>
                    <a:pt x="776" y="138"/>
                    <a:pt x="784" y="137"/>
                    <a:pt x="786" y="137"/>
                  </a:cubicBezTo>
                  <a:cubicBezTo>
                    <a:pt x="789" y="137"/>
                    <a:pt x="788" y="140"/>
                    <a:pt x="789" y="142"/>
                  </a:cubicBezTo>
                  <a:cubicBezTo>
                    <a:pt x="790" y="145"/>
                    <a:pt x="793" y="147"/>
                    <a:pt x="799" y="150"/>
                  </a:cubicBezTo>
                  <a:cubicBezTo>
                    <a:pt x="804" y="153"/>
                    <a:pt x="805" y="155"/>
                    <a:pt x="801" y="157"/>
                  </a:cubicBezTo>
                  <a:cubicBezTo>
                    <a:pt x="796" y="159"/>
                    <a:pt x="792" y="158"/>
                    <a:pt x="789" y="156"/>
                  </a:cubicBezTo>
                  <a:cubicBezTo>
                    <a:pt x="786" y="155"/>
                    <a:pt x="786" y="153"/>
                    <a:pt x="786" y="151"/>
                  </a:cubicBezTo>
                  <a:cubicBezTo>
                    <a:pt x="786" y="148"/>
                    <a:pt x="782" y="144"/>
                    <a:pt x="779" y="148"/>
                  </a:cubicBezTo>
                  <a:cubicBezTo>
                    <a:pt x="776" y="151"/>
                    <a:pt x="779" y="155"/>
                    <a:pt x="782" y="157"/>
                  </a:cubicBezTo>
                  <a:cubicBezTo>
                    <a:pt x="786" y="159"/>
                    <a:pt x="790" y="162"/>
                    <a:pt x="787" y="164"/>
                  </a:cubicBezTo>
                  <a:cubicBezTo>
                    <a:pt x="784" y="166"/>
                    <a:pt x="780" y="165"/>
                    <a:pt x="776" y="163"/>
                  </a:cubicBezTo>
                  <a:cubicBezTo>
                    <a:pt x="772" y="162"/>
                    <a:pt x="772" y="161"/>
                    <a:pt x="772" y="158"/>
                  </a:cubicBezTo>
                  <a:cubicBezTo>
                    <a:pt x="772" y="156"/>
                    <a:pt x="770" y="155"/>
                    <a:pt x="768" y="155"/>
                  </a:cubicBezTo>
                  <a:cubicBezTo>
                    <a:pt x="765" y="155"/>
                    <a:pt x="763" y="158"/>
                    <a:pt x="764" y="161"/>
                  </a:cubicBezTo>
                  <a:cubicBezTo>
                    <a:pt x="765" y="164"/>
                    <a:pt x="770" y="169"/>
                    <a:pt x="779" y="171"/>
                  </a:cubicBezTo>
                  <a:cubicBezTo>
                    <a:pt x="787" y="173"/>
                    <a:pt x="793" y="171"/>
                    <a:pt x="795" y="168"/>
                  </a:cubicBezTo>
                  <a:cubicBezTo>
                    <a:pt x="798" y="165"/>
                    <a:pt x="801" y="164"/>
                    <a:pt x="803" y="165"/>
                  </a:cubicBezTo>
                  <a:cubicBezTo>
                    <a:pt x="804" y="166"/>
                    <a:pt x="802" y="169"/>
                    <a:pt x="798" y="169"/>
                  </a:cubicBezTo>
                  <a:cubicBezTo>
                    <a:pt x="793" y="170"/>
                    <a:pt x="795" y="179"/>
                    <a:pt x="801" y="178"/>
                  </a:cubicBezTo>
                  <a:cubicBezTo>
                    <a:pt x="807" y="177"/>
                    <a:pt x="813" y="161"/>
                    <a:pt x="814" y="158"/>
                  </a:cubicBezTo>
                  <a:cubicBezTo>
                    <a:pt x="814" y="155"/>
                    <a:pt x="817" y="151"/>
                    <a:pt x="823" y="149"/>
                  </a:cubicBezTo>
                  <a:cubicBezTo>
                    <a:pt x="828" y="146"/>
                    <a:pt x="831" y="150"/>
                    <a:pt x="831" y="150"/>
                  </a:cubicBezTo>
                  <a:cubicBezTo>
                    <a:pt x="835" y="154"/>
                    <a:pt x="827" y="154"/>
                    <a:pt x="827" y="157"/>
                  </a:cubicBezTo>
                  <a:cubicBezTo>
                    <a:pt x="828" y="159"/>
                    <a:pt x="831" y="158"/>
                    <a:pt x="832" y="160"/>
                  </a:cubicBezTo>
                  <a:cubicBezTo>
                    <a:pt x="833" y="162"/>
                    <a:pt x="830" y="165"/>
                    <a:pt x="832" y="166"/>
                  </a:cubicBezTo>
                  <a:cubicBezTo>
                    <a:pt x="834" y="168"/>
                    <a:pt x="837" y="165"/>
                    <a:pt x="837" y="164"/>
                  </a:cubicBezTo>
                  <a:cubicBezTo>
                    <a:pt x="838" y="162"/>
                    <a:pt x="839" y="162"/>
                    <a:pt x="841" y="164"/>
                  </a:cubicBezTo>
                  <a:cubicBezTo>
                    <a:pt x="842" y="165"/>
                    <a:pt x="846" y="176"/>
                    <a:pt x="850" y="185"/>
                  </a:cubicBezTo>
                  <a:cubicBezTo>
                    <a:pt x="853" y="193"/>
                    <a:pt x="854" y="207"/>
                    <a:pt x="849" y="210"/>
                  </a:cubicBezTo>
                  <a:cubicBezTo>
                    <a:pt x="844" y="213"/>
                    <a:pt x="837" y="212"/>
                    <a:pt x="828" y="207"/>
                  </a:cubicBezTo>
                  <a:cubicBezTo>
                    <a:pt x="819" y="202"/>
                    <a:pt x="805" y="200"/>
                    <a:pt x="805" y="200"/>
                  </a:cubicBezTo>
                  <a:cubicBezTo>
                    <a:pt x="801" y="192"/>
                    <a:pt x="793" y="191"/>
                    <a:pt x="793" y="199"/>
                  </a:cubicBezTo>
                  <a:cubicBezTo>
                    <a:pt x="794" y="206"/>
                    <a:pt x="798" y="209"/>
                    <a:pt x="798" y="209"/>
                  </a:cubicBezTo>
                  <a:cubicBezTo>
                    <a:pt x="798" y="209"/>
                    <a:pt x="798" y="210"/>
                    <a:pt x="798" y="211"/>
                  </a:cubicBezTo>
                  <a:cubicBezTo>
                    <a:pt x="797" y="211"/>
                    <a:pt x="797" y="211"/>
                    <a:pt x="797" y="212"/>
                  </a:cubicBezTo>
                  <a:cubicBezTo>
                    <a:pt x="730" y="238"/>
                    <a:pt x="673" y="221"/>
                    <a:pt x="661" y="217"/>
                  </a:cubicBezTo>
                  <a:cubicBezTo>
                    <a:pt x="662" y="207"/>
                    <a:pt x="660" y="190"/>
                    <a:pt x="651" y="180"/>
                  </a:cubicBezTo>
                  <a:cubicBezTo>
                    <a:pt x="640" y="168"/>
                    <a:pt x="639" y="165"/>
                    <a:pt x="639" y="163"/>
                  </a:cubicBezTo>
                  <a:cubicBezTo>
                    <a:pt x="639" y="160"/>
                    <a:pt x="644" y="159"/>
                    <a:pt x="647" y="158"/>
                  </a:cubicBezTo>
                  <a:cubicBezTo>
                    <a:pt x="651" y="157"/>
                    <a:pt x="651" y="153"/>
                    <a:pt x="651" y="152"/>
                  </a:cubicBezTo>
                  <a:cubicBezTo>
                    <a:pt x="651" y="152"/>
                    <a:pt x="652" y="151"/>
                    <a:pt x="653" y="149"/>
                  </a:cubicBezTo>
                  <a:cubicBezTo>
                    <a:pt x="654" y="147"/>
                    <a:pt x="649" y="147"/>
                    <a:pt x="646" y="147"/>
                  </a:cubicBezTo>
                  <a:cubicBezTo>
                    <a:pt x="643" y="147"/>
                    <a:pt x="641" y="146"/>
                    <a:pt x="639" y="145"/>
                  </a:cubicBezTo>
                  <a:cubicBezTo>
                    <a:pt x="636" y="144"/>
                    <a:pt x="631" y="142"/>
                    <a:pt x="628" y="142"/>
                  </a:cubicBezTo>
                  <a:cubicBezTo>
                    <a:pt x="626" y="142"/>
                    <a:pt x="623" y="140"/>
                    <a:pt x="622" y="138"/>
                  </a:cubicBezTo>
                  <a:cubicBezTo>
                    <a:pt x="620" y="135"/>
                    <a:pt x="622" y="132"/>
                    <a:pt x="624" y="129"/>
                  </a:cubicBezTo>
                  <a:cubicBezTo>
                    <a:pt x="625" y="127"/>
                    <a:pt x="627" y="126"/>
                    <a:pt x="629" y="126"/>
                  </a:cubicBezTo>
                  <a:cubicBezTo>
                    <a:pt x="631" y="125"/>
                    <a:pt x="634" y="124"/>
                    <a:pt x="630" y="120"/>
                  </a:cubicBezTo>
                  <a:cubicBezTo>
                    <a:pt x="627" y="116"/>
                    <a:pt x="622" y="120"/>
                    <a:pt x="621" y="122"/>
                  </a:cubicBezTo>
                  <a:cubicBezTo>
                    <a:pt x="620" y="124"/>
                    <a:pt x="617" y="130"/>
                    <a:pt x="616" y="132"/>
                  </a:cubicBezTo>
                  <a:cubicBezTo>
                    <a:pt x="615" y="133"/>
                    <a:pt x="615" y="130"/>
                    <a:pt x="615" y="127"/>
                  </a:cubicBezTo>
                  <a:cubicBezTo>
                    <a:pt x="616" y="124"/>
                    <a:pt x="617" y="123"/>
                    <a:pt x="618" y="121"/>
                  </a:cubicBezTo>
                  <a:cubicBezTo>
                    <a:pt x="619" y="119"/>
                    <a:pt x="621" y="113"/>
                    <a:pt x="617" y="113"/>
                  </a:cubicBezTo>
                  <a:cubicBezTo>
                    <a:pt x="612" y="112"/>
                    <a:pt x="612" y="120"/>
                    <a:pt x="612" y="123"/>
                  </a:cubicBezTo>
                  <a:cubicBezTo>
                    <a:pt x="612" y="126"/>
                    <a:pt x="612" y="128"/>
                    <a:pt x="611" y="126"/>
                  </a:cubicBezTo>
                  <a:cubicBezTo>
                    <a:pt x="610" y="125"/>
                    <a:pt x="605" y="117"/>
                    <a:pt x="605" y="117"/>
                  </a:cubicBezTo>
                  <a:cubicBezTo>
                    <a:pt x="604" y="114"/>
                    <a:pt x="604" y="108"/>
                    <a:pt x="604" y="108"/>
                  </a:cubicBezTo>
                  <a:cubicBezTo>
                    <a:pt x="605" y="106"/>
                    <a:pt x="605" y="101"/>
                    <a:pt x="607" y="102"/>
                  </a:cubicBezTo>
                  <a:cubicBezTo>
                    <a:pt x="610" y="102"/>
                    <a:pt x="610" y="99"/>
                    <a:pt x="611" y="97"/>
                  </a:cubicBezTo>
                  <a:cubicBezTo>
                    <a:pt x="611" y="94"/>
                    <a:pt x="607" y="92"/>
                    <a:pt x="603" y="97"/>
                  </a:cubicBezTo>
                  <a:cubicBezTo>
                    <a:pt x="599" y="102"/>
                    <a:pt x="599" y="111"/>
                    <a:pt x="599" y="115"/>
                  </a:cubicBezTo>
                  <a:cubicBezTo>
                    <a:pt x="600" y="119"/>
                    <a:pt x="598" y="118"/>
                    <a:pt x="596" y="116"/>
                  </a:cubicBezTo>
                  <a:cubicBezTo>
                    <a:pt x="595" y="114"/>
                    <a:pt x="593" y="108"/>
                    <a:pt x="593" y="104"/>
                  </a:cubicBezTo>
                  <a:cubicBezTo>
                    <a:pt x="593" y="100"/>
                    <a:pt x="594" y="98"/>
                    <a:pt x="594" y="98"/>
                  </a:cubicBezTo>
                  <a:cubicBezTo>
                    <a:pt x="595" y="95"/>
                    <a:pt x="595" y="94"/>
                    <a:pt x="593" y="92"/>
                  </a:cubicBezTo>
                  <a:cubicBezTo>
                    <a:pt x="593" y="92"/>
                    <a:pt x="590" y="91"/>
                    <a:pt x="588" y="96"/>
                  </a:cubicBezTo>
                  <a:cubicBezTo>
                    <a:pt x="587" y="101"/>
                    <a:pt x="589" y="111"/>
                    <a:pt x="590" y="116"/>
                  </a:cubicBezTo>
                  <a:cubicBezTo>
                    <a:pt x="591" y="120"/>
                    <a:pt x="587" y="117"/>
                    <a:pt x="584" y="114"/>
                  </a:cubicBezTo>
                  <a:cubicBezTo>
                    <a:pt x="580" y="110"/>
                    <a:pt x="580" y="109"/>
                    <a:pt x="580" y="108"/>
                  </a:cubicBezTo>
                  <a:cubicBezTo>
                    <a:pt x="580" y="106"/>
                    <a:pt x="579" y="98"/>
                    <a:pt x="578" y="96"/>
                  </a:cubicBezTo>
                  <a:cubicBezTo>
                    <a:pt x="578" y="93"/>
                    <a:pt x="579" y="93"/>
                    <a:pt x="580" y="90"/>
                  </a:cubicBezTo>
                  <a:cubicBezTo>
                    <a:pt x="580" y="86"/>
                    <a:pt x="575" y="85"/>
                    <a:pt x="573" y="90"/>
                  </a:cubicBezTo>
                  <a:cubicBezTo>
                    <a:pt x="572" y="95"/>
                    <a:pt x="574" y="103"/>
                    <a:pt x="576" y="108"/>
                  </a:cubicBezTo>
                  <a:cubicBezTo>
                    <a:pt x="578" y="114"/>
                    <a:pt x="576" y="112"/>
                    <a:pt x="574" y="110"/>
                  </a:cubicBezTo>
                  <a:cubicBezTo>
                    <a:pt x="571" y="109"/>
                    <a:pt x="567" y="102"/>
                    <a:pt x="566" y="98"/>
                  </a:cubicBezTo>
                  <a:cubicBezTo>
                    <a:pt x="565" y="94"/>
                    <a:pt x="566" y="89"/>
                    <a:pt x="566" y="85"/>
                  </a:cubicBezTo>
                  <a:cubicBezTo>
                    <a:pt x="566" y="82"/>
                    <a:pt x="562" y="81"/>
                    <a:pt x="561" y="84"/>
                  </a:cubicBezTo>
                  <a:cubicBezTo>
                    <a:pt x="559" y="87"/>
                    <a:pt x="560" y="95"/>
                    <a:pt x="563" y="103"/>
                  </a:cubicBezTo>
                  <a:cubicBezTo>
                    <a:pt x="566" y="111"/>
                    <a:pt x="568" y="113"/>
                    <a:pt x="575" y="118"/>
                  </a:cubicBezTo>
                  <a:cubicBezTo>
                    <a:pt x="582" y="123"/>
                    <a:pt x="578" y="123"/>
                    <a:pt x="572" y="123"/>
                  </a:cubicBezTo>
                  <a:cubicBezTo>
                    <a:pt x="566" y="124"/>
                    <a:pt x="565" y="121"/>
                    <a:pt x="563" y="119"/>
                  </a:cubicBezTo>
                  <a:cubicBezTo>
                    <a:pt x="562" y="117"/>
                    <a:pt x="556" y="119"/>
                    <a:pt x="558" y="123"/>
                  </a:cubicBezTo>
                  <a:cubicBezTo>
                    <a:pt x="559" y="128"/>
                    <a:pt x="567" y="128"/>
                    <a:pt x="569" y="128"/>
                  </a:cubicBezTo>
                  <a:cubicBezTo>
                    <a:pt x="572" y="129"/>
                    <a:pt x="571" y="131"/>
                    <a:pt x="571" y="134"/>
                  </a:cubicBezTo>
                  <a:cubicBezTo>
                    <a:pt x="572" y="136"/>
                    <a:pt x="575" y="139"/>
                    <a:pt x="580" y="143"/>
                  </a:cubicBezTo>
                  <a:cubicBezTo>
                    <a:pt x="585" y="146"/>
                    <a:pt x="586" y="148"/>
                    <a:pt x="581" y="150"/>
                  </a:cubicBezTo>
                  <a:cubicBezTo>
                    <a:pt x="577" y="152"/>
                    <a:pt x="572" y="150"/>
                    <a:pt x="569" y="148"/>
                  </a:cubicBezTo>
                  <a:cubicBezTo>
                    <a:pt x="566" y="146"/>
                    <a:pt x="567" y="145"/>
                    <a:pt x="567" y="142"/>
                  </a:cubicBezTo>
                  <a:cubicBezTo>
                    <a:pt x="568" y="139"/>
                    <a:pt x="564" y="135"/>
                    <a:pt x="561" y="138"/>
                  </a:cubicBezTo>
                  <a:cubicBezTo>
                    <a:pt x="557" y="141"/>
                    <a:pt x="560" y="146"/>
                    <a:pt x="563" y="148"/>
                  </a:cubicBezTo>
                  <a:cubicBezTo>
                    <a:pt x="566" y="150"/>
                    <a:pt x="569" y="154"/>
                    <a:pt x="566" y="155"/>
                  </a:cubicBezTo>
                  <a:cubicBezTo>
                    <a:pt x="563" y="157"/>
                    <a:pt x="560" y="155"/>
                    <a:pt x="556" y="153"/>
                  </a:cubicBezTo>
                  <a:cubicBezTo>
                    <a:pt x="553" y="151"/>
                    <a:pt x="553" y="150"/>
                    <a:pt x="553" y="148"/>
                  </a:cubicBezTo>
                  <a:cubicBezTo>
                    <a:pt x="553" y="145"/>
                    <a:pt x="551" y="144"/>
                    <a:pt x="549" y="144"/>
                  </a:cubicBezTo>
                  <a:cubicBezTo>
                    <a:pt x="546" y="144"/>
                    <a:pt x="544" y="147"/>
                    <a:pt x="545" y="150"/>
                  </a:cubicBezTo>
                  <a:cubicBezTo>
                    <a:pt x="545" y="152"/>
                    <a:pt x="550" y="158"/>
                    <a:pt x="558" y="161"/>
                  </a:cubicBezTo>
                  <a:cubicBezTo>
                    <a:pt x="566" y="164"/>
                    <a:pt x="572" y="162"/>
                    <a:pt x="574" y="160"/>
                  </a:cubicBezTo>
                  <a:cubicBezTo>
                    <a:pt x="577" y="158"/>
                    <a:pt x="581" y="157"/>
                    <a:pt x="582" y="158"/>
                  </a:cubicBezTo>
                  <a:cubicBezTo>
                    <a:pt x="583" y="160"/>
                    <a:pt x="582" y="162"/>
                    <a:pt x="577" y="162"/>
                  </a:cubicBezTo>
                  <a:cubicBezTo>
                    <a:pt x="572" y="162"/>
                    <a:pt x="573" y="171"/>
                    <a:pt x="579" y="171"/>
                  </a:cubicBezTo>
                  <a:cubicBezTo>
                    <a:pt x="585" y="170"/>
                    <a:pt x="593" y="156"/>
                    <a:pt x="594" y="153"/>
                  </a:cubicBezTo>
                  <a:cubicBezTo>
                    <a:pt x="595" y="150"/>
                    <a:pt x="598" y="146"/>
                    <a:pt x="604" y="144"/>
                  </a:cubicBezTo>
                  <a:cubicBezTo>
                    <a:pt x="610" y="143"/>
                    <a:pt x="612" y="146"/>
                    <a:pt x="612" y="146"/>
                  </a:cubicBezTo>
                  <a:cubicBezTo>
                    <a:pt x="615" y="151"/>
                    <a:pt x="607" y="150"/>
                    <a:pt x="607" y="153"/>
                  </a:cubicBezTo>
                  <a:cubicBezTo>
                    <a:pt x="608" y="155"/>
                    <a:pt x="611" y="155"/>
                    <a:pt x="612" y="157"/>
                  </a:cubicBezTo>
                  <a:cubicBezTo>
                    <a:pt x="613" y="159"/>
                    <a:pt x="610" y="161"/>
                    <a:pt x="611" y="163"/>
                  </a:cubicBezTo>
                  <a:cubicBezTo>
                    <a:pt x="613" y="165"/>
                    <a:pt x="616" y="162"/>
                    <a:pt x="616" y="161"/>
                  </a:cubicBezTo>
                  <a:cubicBezTo>
                    <a:pt x="617" y="160"/>
                    <a:pt x="619" y="160"/>
                    <a:pt x="620" y="161"/>
                  </a:cubicBezTo>
                  <a:cubicBezTo>
                    <a:pt x="621" y="163"/>
                    <a:pt x="624" y="175"/>
                    <a:pt x="627" y="183"/>
                  </a:cubicBezTo>
                  <a:cubicBezTo>
                    <a:pt x="629" y="192"/>
                    <a:pt x="628" y="206"/>
                    <a:pt x="623" y="208"/>
                  </a:cubicBezTo>
                  <a:cubicBezTo>
                    <a:pt x="618" y="211"/>
                    <a:pt x="611" y="209"/>
                    <a:pt x="603" y="203"/>
                  </a:cubicBezTo>
                  <a:cubicBezTo>
                    <a:pt x="594" y="197"/>
                    <a:pt x="581" y="193"/>
                    <a:pt x="581" y="193"/>
                  </a:cubicBezTo>
                  <a:cubicBezTo>
                    <a:pt x="578" y="185"/>
                    <a:pt x="569" y="183"/>
                    <a:pt x="569" y="190"/>
                  </a:cubicBezTo>
                  <a:cubicBezTo>
                    <a:pt x="569" y="194"/>
                    <a:pt x="570" y="197"/>
                    <a:pt x="571" y="199"/>
                  </a:cubicBezTo>
                  <a:cubicBezTo>
                    <a:pt x="500" y="222"/>
                    <a:pt x="442" y="198"/>
                    <a:pt x="435" y="195"/>
                  </a:cubicBezTo>
                  <a:cubicBezTo>
                    <a:pt x="437" y="185"/>
                    <a:pt x="436" y="168"/>
                    <a:pt x="428" y="157"/>
                  </a:cubicBezTo>
                  <a:cubicBezTo>
                    <a:pt x="419" y="143"/>
                    <a:pt x="418" y="141"/>
                    <a:pt x="418" y="139"/>
                  </a:cubicBezTo>
                  <a:cubicBezTo>
                    <a:pt x="418" y="136"/>
                    <a:pt x="423" y="135"/>
                    <a:pt x="427" y="135"/>
                  </a:cubicBezTo>
                  <a:cubicBezTo>
                    <a:pt x="430" y="134"/>
                    <a:pt x="431" y="130"/>
                    <a:pt x="431" y="129"/>
                  </a:cubicBezTo>
                  <a:cubicBezTo>
                    <a:pt x="431" y="129"/>
                    <a:pt x="432" y="128"/>
                    <a:pt x="433" y="126"/>
                  </a:cubicBezTo>
                  <a:cubicBezTo>
                    <a:pt x="434" y="124"/>
                    <a:pt x="429" y="124"/>
                    <a:pt x="426" y="123"/>
                  </a:cubicBezTo>
                  <a:cubicBezTo>
                    <a:pt x="424" y="123"/>
                    <a:pt x="421" y="122"/>
                    <a:pt x="419" y="121"/>
                  </a:cubicBezTo>
                  <a:cubicBezTo>
                    <a:pt x="417" y="119"/>
                    <a:pt x="412" y="117"/>
                    <a:pt x="410" y="117"/>
                  </a:cubicBezTo>
                  <a:cubicBezTo>
                    <a:pt x="407" y="116"/>
                    <a:pt x="405" y="114"/>
                    <a:pt x="403" y="112"/>
                  </a:cubicBezTo>
                  <a:cubicBezTo>
                    <a:pt x="401" y="109"/>
                    <a:pt x="405" y="106"/>
                    <a:pt x="406" y="104"/>
                  </a:cubicBezTo>
                  <a:cubicBezTo>
                    <a:pt x="408" y="102"/>
                    <a:pt x="410" y="101"/>
                    <a:pt x="412" y="101"/>
                  </a:cubicBezTo>
                  <a:cubicBezTo>
                    <a:pt x="414" y="100"/>
                    <a:pt x="417" y="99"/>
                    <a:pt x="413" y="95"/>
                  </a:cubicBezTo>
                  <a:cubicBezTo>
                    <a:pt x="410" y="91"/>
                    <a:pt x="405" y="95"/>
                    <a:pt x="404" y="96"/>
                  </a:cubicBezTo>
                  <a:cubicBezTo>
                    <a:pt x="402" y="98"/>
                    <a:pt x="400" y="104"/>
                    <a:pt x="398" y="105"/>
                  </a:cubicBezTo>
                  <a:cubicBezTo>
                    <a:pt x="397" y="107"/>
                    <a:pt x="398" y="103"/>
                    <a:pt x="398" y="101"/>
                  </a:cubicBezTo>
                  <a:cubicBezTo>
                    <a:pt x="399" y="98"/>
                    <a:pt x="400" y="97"/>
                    <a:pt x="401" y="95"/>
                  </a:cubicBezTo>
                  <a:cubicBezTo>
                    <a:pt x="403" y="93"/>
                    <a:pt x="405" y="88"/>
                    <a:pt x="401" y="86"/>
                  </a:cubicBezTo>
                  <a:cubicBezTo>
                    <a:pt x="396" y="85"/>
                    <a:pt x="395" y="93"/>
                    <a:pt x="395" y="96"/>
                  </a:cubicBezTo>
                  <a:cubicBezTo>
                    <a:pt x="395" y="99"/>
                    <a:pt x="394" y="101"/>
                    <a:pt x="393" y="99"/>
                  </a:cubicBezTo>
                  <a:cubicBezTo>
                    <a:pt x="392" y="98"/>
                    <a:pt x="389" y="90"/>
                    <a:pt x="389" y="90"/>
                  </a:cubicBezTo>
                  <a:cubicBezTo>
                    <a:pt x="388" y="86"/>
                    <a:pt x="389" y="81"/>
                    <a:pt x="389" y="81"/>
                  </a:cubicBezTo>
                  <a:cubicBezTo>
                    <a:pt x="390" y="78"/>
                    <a:pt x="390" y="74"/>
                    <a:pt x="393" y="75"/>
                  </a:cubicBezTo>
                  <a:cubicBezTo>
                    <a:pt x="395" y="75"/>
                    <a:pt x="396" y="72"/>
                    <a:pt x="396" y="70"/>
                  </a:cubicBezTo>
                  <a:cubicBezTo>
                    <a:pt x="397" y="67"/>
                    <a:pt x="393" y="65"/>
                    <a:pt x="388" y="70"/>
                  </a:cubicBezTo>
                  <a:cubicBezTo>
                    <a:pt x="384" y="74"/>
                    <a:pt x="383" y="83"/>
                    <a:pt x="383" y="87"/>
                  </a:cubicBezTo>
                  <a:cubicBezTo>
                    <a:pt x="384" y="91"/>
                    <a:pt x="382" y="90"/>
                    <a:pt x="380" y="88"/>
                  </a:cubicBezTo>
                  <a:cubicBezTo>
                    <a:pt x="379" y="85"/>
                    <a:pt x="378" y="79"/>
                    <a:pt x="378" y="75"/>
                  </a:cubicBezTo>
                  <a:cubicBezTo>
                    <a:pt x="378" y="72"/>
                    <a:pt x="380" y="69"/>
                    <a:pt x="380" y="69"/>
                  </a:cubicBezTo>
                  <a:cubicBezTo>
                    <a:pt x="381" y="66"/>
                    <a:pt x="381" y="65"/>
                    <a:pt x="380" y="64"/>
                  </a:cubicBezTo>
                  <a:cubicBezTo>
                    <a:pt x="379" y="63"/>
                    <a:pt x="376" y="62"/>
                    <a:pt x="374" y="67"/>
                  </a:cubicBezTo>
                  <a:cubicBezTo>
                    <a:pt x="372" y="71"/>
                    <a:pt x="373" y="82"/>
                    <a:pt x="374" y="87"/>
                  </a:cubicBezTo>
                  <a:cubicBezTo>
                    <a:pt x="374" y="92"/>
                    <a:pt x="371" y="88"/>
                    <a:pt x="368" y="84"/>
                  </a:cubicBezTo>
                  <a:cubicBezTo>
                    <a:pt x="365" y="80"/>
                    <a:pt x="365" y="80"/>
                    <a:pt x="365" y="78"/>
                  </a:cubicBezTo>
                  <a:cubicBezTo>
                    <a:pt x="365" y="76"/>
                    <a:pt x="364" y="68"/>
                    <a:pt x="364" y="66"/>
                  </a:cubicBezTo>
                  <a:cubicBezTo>
                    <a:pt x="364" y="63"/>
                    <a:pt x="365" y="63"/>
                    <a:pt x="366" y="60"/>
                  </a:cubicBezTo>
                  <a:cubicBezTo>
                    <a:pt x="367" y="57"/>
                    <a:pt x="362" y="55"/>
                    <a:pt x="360" y="60"/>
                  </a:cubicBezTo>
                  <a:cubicBezTo>
                    <a:pt x="358" y="64"/>
                    <a:pt x="359" y="72"/>
                    <a:pt x="361" y="78"/>
                  </a:cubicBezTo>
                  <a:cubicBezTo>
                    <a:pt x="362" y="84"/>
                    <a:pt x="361" y="82"/>
                    <a:pt x="358" y="80"/>
                  </a:cubicBezTo>
                  <a:cubicBezTo>
                    <a:pt x="356" y="78"/>
                    <a:pt x="352" y="71"/>
                    <a:pt x="352" y="67"/>
                  </a:cubicBezTo>
                  <a:cubicBezTo>
                    <a:pt x="351" y="63"/>
                    <a:pt x="352" y="58"/>
                    <a:pt x="353" y="54"/>
                  </a:cubicBezTo>
                  <a:cubicBezTo>
                    <a:pt x="353" y="51"/>
                    <a:pt x="350" y="50"/>
                    <a:pt x="348" y="53"/>
                  </a:cubicBezTo>
                  <a:cubicBezTo>
                    <a:pt x="346" y="56"/>
                    <a:pt x="346" y="63"/>
                    <a:pt x="348" y="71"/>
                  </a:cubicBezTo>
                  <a:cubicBezTo>
                    <a:pt x="350" y="79"/>
                    <a:pt x="352" y="82"/>
                    <a:pt x="359" y="88"/>
                  </a:cubicBezTo>
                  <a:cubicBezTo>
                    <a:pt x="365" y="94"/>
                    <a:pt x="361" y="93"/>
                    <a:pt x="355" y="92"/>
                  </a:cubicBezTo>
                  <a:cubicBezTo>
                    <a:pt x="349" y="92"/>
                    <a:pt x="348" y="90"/>
                    <a:pt x="347" y="87"/>
                  </a:cubicBezTo>
                  <a:cubicBezTo>
                    <a:pt x="346" y="85"/>
                    <a:pt x="340" y="86"/>
                    <a:pt x="341" y="91"/>
                  </a:cubicBezTo>
                  <a:cubicBezTo>
                    <a:pt x="342" y="96"/>
                    <a:pt x="349" y="97"/>
                    <a:pt x="352" y="97"/>
                  </a:cubicBezTo>
                  <a:cubicBezTo>
                    <a:pt x="355" y="98"/>
                    <a:pt x="353" y="100"/>
                    <a:pt x="353" y="103"/>
                  </a:cubicBezTo>
                  <a:cubicBezTo>
                    <a:pt x="354" y="105"/>
                    <a:pt x="357" y="109"/>
                    <a:pt x="361" y="112"/>
                  </a:cubicBezTo>
                  <a:cubicBezTo>
                    <a:pt x="366" y="116"/>
                    <a:pt x="366" y="119"/>
                    <a:pt x="362" y="120"/>
                  </a:cubicBezTo>
                  <a:cubicBezTo>
                    <a:pt x="357" y="121"/>
                    <a:pt x="353" y="119"/>
                    <a:pt x="350" y="117"/>
                  </a:cubicBezTo>
                  <a:cubicBezTo>
                    <a:pt x="347" y="115"/>
                    <a:pt x="348" y="113"/>
                    <a:pt x="349" y="110"/>
                  </a:cubicBezTo>
                  <a:cubicBezTo>
                    <a:pt x="349" y="108"/>
                    <a:pt x="347" y="103"/>
                    <a:pt x="342" y="106"/>
                  </a:cubicBezTo>
                  <a:cubicBezTo>
                    <a:pt x="338" y="109"/>
                    <a:pt x="341" y="114"/>
                    <a:pt x="344" y="116"/>
                  </a:cubicBezTo>
                  <a:cubicBezTo>
                    <a:pt x="347" y="119"/>
                    <a:pt x="350" y="123"/>
                    <a:pt x="346" y="124"/>
                  </a:cubicBezTo>
                  <a:cubicBezTo>
                    <a:pt x="343" y="125"/>
                    <a:pt x="340" y="123"/>
                    <a:pt x="336" y="121"/>
                  </a:cubicBezTo>
                  <a:cubicBezTo>
                    <a:pt x="333" y="119"/>
                    <a:pt x="333" y="117"/>
                    <a:pt x="333" y="115"/>
                  </a:cubicBezTo>
                  <a:cubicBezTo>
                    <a:pt x="334" y="113"/>
                    <a:pt x="332" y="111"/>
                    <a:pt x="330" y="111"/>
                  </a:cubicBezTo>
                  <a:cubicBezTo>
                    <a:pt x="327" y="110"/>
                    <a:pt x="325" y="113"/>
                    <a:pt x="325" y="116"/>
                  </a:cubicBezTo>
                  <a:cubicBezTo>
                    <a:pt x="326" y="119"/>
                    <a:pt x="329" y="125"/>
                    <a:pt x="337" y="129"/>
                  </a:cubicBezTo>
                  <a:cubicBezTo>
                    <a:pt x="345" y="133"/>
                    <a:pt x="351" y="131"/>
                    <a:pt x="354" y="129"/>
                  </a:cubicBezTo>
                  <a:cubicBezTo>
                    <a:pt x="357" y="127"/>
                    <a:pt x="361" y="127"/>
                    <a:pt x="362" y="128"/>
                  </a:cubicBezTo>
                  <a:cubicBezTo>
                    <a:pt x="363" y="130"/>
                    <a:pt x="361" y="132"/>
                    <a:pt x="356" y="132"/>
                  </a:cubicBezTo>
                  <a:cubicBezTo>
                    <a:pt x="352" y="131"/>
                    <a:pt x="352" y="140"/>
                    <a:pt x="358" y="140"/>
                  </a:cubicBezTo>
                  <a:cubicBezTo>
                    <a:pt x="363" y="141"/>
                    <a:pt x="373" y="127"/>
                    <a:pt x="374" y="124"/>
                  </a:cubicBezTo>
                  <a:cubicBezTo>
                    <a:pt x="375" y="121"/>
                    <a:pt x="379" y="118"/>
                    <a:pt x="385" y="117"/>
                  </a:cubicBezTo>
                  <a:cubicBezTo>
                    <a:pt x="391" y="115"/>
                    <a:pt x="393" y="119"/>
                    <a:pt x="393" y="119"/>
                  </a:cubicBezTo>
                  <a:cubicBezTo>
                    <a:pt x="395" y="124"/>
                    <a:pt x="388" y="123"/>
                    <a:pt x="388" y="126"/>
                  </a:cubicBezTo>
                  <a:cubicBezTo>
                    <a:pt x="388" y="128"/>
                    <a:pt x="391" y="128"/>
                    <a:pt x="392" y="130"/>
                  </a:cubicBezTo>
                  <a:cubicBezTo>
                    <a:pt x="393" y="132"/>
                    <a:pt x="389" y="134"/>
                    <a:pt x="390" y="136"/>
                  </a:cubicBezTo>
                  <a:cubicBezTo>
                    <a:pt x="392" y="138"/>
                    <a:pt x="395" y="136"/>
                    <a:pt x="396" y="135"/>
                  </a:cubicBezTo>
                  <a:cubicBezTo>
                    <a:pt x="397" y="133"/>
                    <a:pt x="398" y="133"/>
                    <a:pt x="399" y="135"/>
                  </a:cubicBezTo>
                  <a:cubicBezTo>
                    <a:pt x="400" y="137"/>
                    <a:pt x="402" y="149"/>
                    <a:pt x="404" y="158"/>
                  </a:cubicBezTo>
                  <a:cubicBezTo>
                    <a:pt x="405" y="167"/>
                    <a:pt x="403" y="180"/>
                    <a:pt x="398" y="182"/>
                  </a:cubicBezTo>
                  <a:cubicBezTo>
                    <a:pt x="392" y="184"/>
                    <a:pt x="385" y="182"/>
                    <a:pt x="378" y="175"/>
                  </a:cubicBezTo>
                  <a:cubicBezTo>
                    <a:pt x="370" y="168"/>
                    <a:pt x="357" y="163"/>
                    <a:pt x="357" y="163"/>
                  </a:cubicBezTo>
                  <a:cubicBezTo>
                    <a:pt x="355" y="154"/>
                    <a:pt x="346" y="152"/>
                    <a:pt x="345" y="159"/>
                  </a:cubicBezTo>
                  <a:cubicBezTo>
                    <a:pt x="345" y="160"/>
                    <a:pt x="345" y="161"/>
                    <a:pt x="345" y="162"/>
                  </a:cubicBezTo>
                  <a:cubicBezTo>
                    <a:pt x="281" y="150"/>
                    <a:pt x="232" y="106"/>
                    <a:pt x="207" y="78"/>
                  </a:cubicBezTo>
                  <a:cubicBezTo>
                    <a:pt x="206" y="76"/>
                    <a:pt x="205" y="75"/>
                    <a:pt x="203" y="74"/>
                  </a:cubicBezTo>
                  <a:cubicBezTo>
                    <a:pt x="198" y="68"/>
                    <a:pt x="194" y="63"/>
                    <a:pt x="191" y="59"/>
                  </a:cubicBezTo>
                  <a:cubicBezTo>
                    <a:pt x="193" y="58"/>
                    <a:pt x="194" y="57"/>
                    <a:pt x="193" y="55"/>
                  </a:cubicBezTo>
                  <a:cubicBezTo>
                    <a:pt x="193" y="53"/>
                    <a:pt x="191" y="53"/>
                    <a:pt x="189" y="53"/>
                  </a:cubicBezTo>
                  <a:cubicBezTo>
                    <a:pt x="189" y="52"/>
                    <a:pt x="189" y="52"/>
                    <a:pt x="189" y="52"/>
                  </a:cubicBezTo>
                  <a:cubicBezTo>
                    <a:pt x="189" y="51"/>
                    <a:pt x="188" y="50"/>
                    <a:pt x="187" y="51"/>
                  </a:cubicBezTo>
                  <a:cubicBezTo>
                    <a:pt x="187" y="51"/>
                    <a:pt x="187" y="51"/>
                    <a:pt x="187" y="51"/>
                  </a:cubicBezTo>
                  <a:cubicBezTo>
                    <a:pt x="186" y="51"/>
                    <a:pt x="186" y="51"/>
                    <a:pt x="186" y="51"/>
                  </a:cubicBezTo>
                  <a:cubicBezTo>
                    <a:pt x="185" y="51"/>
                    <a:pt x="185" y="51"/>
                    <a:pt x="184" y="51"/>
                  </a:cubicBezTo>
                  <a:cubicBezTo>
                    <a:pt x="183" y="51"/>
                    <a:pt x="183" y="51"/>
                    <a:pt x="183" y="51"/>
                  </a:cubicBezTo>
                  <a:cubicBezTo>
                    <a:pt x="183" y="51"/>
                    <a:pt x="182" y="52"/>
                    <a:pt x="182" y="52"/>
                  </a:cubicBezTo>
                  <a:cubicBezTo>
                    <a:pt x="176" y="54"/>
                    <a:pt x="169" y="55"/>
                    <a:pt x="163" y="55"/>
                  </a:cubicBezTo>
                  <a:cubicBezTo>
                    <a:pt x="162" y="53"/>
                    <a:pt x="160" y="51"/>
                    <a:pt x="159" y="48"/>
                  </a:cubicBezTo>
                  <a:cubicBezTo>
                    <a:pt x="159" y="48"/>
                    <a:pt x="160" y="48"/>
                    <a:pt x="160" y="48"/>
                  </a:cubicBezTo>
                  <a:cubicBezTo>
                    <a:pt x="162" y="48"/>
                    <a:pt x="165" y="47"/>
                    <a:pt x="165" y="45"/>
                  </a:cubicBezTo>
                  <a:cubicBezTo>
                    <a:pt x="166" y="43"/>
                    <a:pt x="164" y="40"/>
                    <a:pt x="162" y="39"/>
                  </a:cubicBezTo>
                  <a:cubicBezTo>
                    <a:pt x="162" y="39"/>
                    <a:pt x="162" y="39"/>
                    <a:pt x="162" y="38"/>
                  </a:cubicBezTo>
                  <a:cubicBezTo>
                    <a:pt x="162" y="37"/>
                    <a:pt x="162" y="37"/>
                    <a:pt x="162" y="36"/>
                  </a:cubicBezTo>
                  <a:cubicBezTo>
                    <a:pt x="163" y="36"/>
                    <a:pt x="164" y="36"/>
                    <a:pt x="164" y="36"/>
                  </a:cubicBezTo>
                  <a:cubicBezTo>
                    <a:pt x="164" y="34"/>
                    <a:pt x="162" y="34"/>
                    <a:pt x="162" y="34"/>
                  </a:cubicBezTo>
                  <a:cubicBezTo>
                    <a:pt x="163" y="34"/>
                    <a:pt x="163" y="34"/>
                    <a:pt x="163" y="34"/>
                  </a:cubicBezTo>
                  <a:cubicBezTo>
                    <a:pt x="163" y="34"/>
                    <a:pt x="163" y="33"/>
                    <a:pt x="162" y="33"/>
                  </a:cubicBezTo>
                  <a:cubicBezTo>
                    <a:pt x="166" y="33"/>
                    <a:pt x="166" y="27"/>
                    <a:pt x="163" y="27"/>
                  </a:cubicBezTo>
                  <a:cubicBezTo>
                    <a:pt x="157" y="4"/>
                    <a:pt x="135" y="6"/>
                    <a:pt x="125" y="15"/>
                  </a:cubicBezTo>
                  <a:cubicBezTo>
                    <a:pt x="116" y="23"/>
                    <a:pt x="111" y="29"/>
                    <a:pt x="102" y="23"/>
                  </a:cubicBezTo>
                  <a:cubicBezTo>
                    <a:pt x="103" y="21"/>
                    <a:pt x="102" y="18"/>
                    <a:pt x="99" y="16"/>
                  </a:cubicBezTo>
                  <a:cubicBezTo>
                    <a:pt x="97" y="15"/>
                    <a:pt x="93" y="16"/>
                    <a:pt x="92" y="19"/>
                  </a:cubicBezTo>
                  <a:cubicBezTo>
                    <a:pt x="91" y="22"/>
                    <a:pt x="92" y="25"/>
                    <a:pt x="95" y="27"/>
                  </a:cubicBezTo>
                  <a:cubicBezTo>
                    <a:pt x="96" y="27"/>
                    <a:pt x="97" y="27"/>
                    <a:pt x="99" y="27"/>
                  </a:cubicBezTo>
                  <a:cubicBezTo>
                    <a:pt x="99" y="27"/>
                    <a:pt x="99" y="28"/>
                    <a:pt x="99" y="28"/>
                  </a:cubicBezTo>
                  <a:cubicBezTo>
                    <a:pt x="108" y="35"/>
                    <a:pt x="117" y="36"/>
                    <a:pt x="119" y="35"/>
                  </a:cubicBezTo>
                  <a:cubicBezTo>
                    <a:pt x="117" y="36"/>
                    <a:pt x="120" y="40"/>
                    <a:pt x="120" y="40"/>
                  </a:cubicBezTo>
                  <a:cubicBezTo>
                    <a:pt x="120" y="40"/>
                    <a:pt x="120" y="40"/>
                    <a:pt x="121" y="40"/>
                  </a:cubicBezTo>
                  <a:cubicBezTo>
                    <a:pt x="121" y="43"/>
                    <a:pt x="122" y="46"/>
                    <a:pt x="124" y="49"/>
                  </a:cubicBezTo>
                  <a:cubicBezTo>
                    <a:pt x="121" y="53"/>
                    <a:pt x="117" y="59"/>
                    <a:pt x="113" y="65"/>
                  </a:cubicBezTo>
                  <a:cubicBezTo>
                    <a:pt x="111" y="65"/>
                    <a:pt x="106" y="66"/>
                    <a:pt x="101" y="67"/>
                  </a:cubicBezTo>
                  <a:cubicBezTo>
                    <a:pt x="105" y="65"/>
                    <a:pt x="108" y="62"/>
                    <a:pt x="109" y="61"/>
                  </a:cubicBezTo>
                  <a:cubicBezTo>
                    <a:pt x="109" y="61"/>
                    <a:pt x="109" y="61"/>
                    <a:pt x="109" y="61"/>
                  </a:cubicBezTo>
                  <a:cubicBezTo>
                    <a:pt x="109" y="60"/>
                    <a:pt x="109" y="60"/>
                    <a:pt x="108" y="59"/>
                  </a:cubicBezTo>
                  <a:cubicBezTo>
                    <a:pt x="107" y="58"/>
                    <a:pt x="105" y="56"/>
                    <a:pt x="104" y="55"/>
                  </a:cubicBezTo>
                  <a:cubicBezTo>
                    <a:pt x="106" y="51"/>
                    <a:pt x="106" y="51"/>
                    <a:pt x="106" y="51"/>
                  </a:cubicBezTo>
                  <a:cubicBezTo>
                    <a:pt x="106" y="51"/>
                    <a:pt x="106" y="51"/>
                    <a:pt x="106" y="51"/>
                  </a:cubicBezTo>
                  <a:cubicBezTo>
                    <a:pt x="92" y="44"/>
                    <a:pt x="92" y="44"/>
                    <a:pt x="92" y="44"/>
                  </a:cubicBezTo>
                  <a:cubicBezTo>
                    <a:pt x="94" y="44"/>
                    <a:pt x="96" y="45"/>
                    <a:pt x="97" y="45"/>
                  </a:cubicBezTo>
                  <a:cubicBezTo>
                    <a:pt x="100" y="46"/>
                    <a:pt x="104" y="47"/>
                    <a:pt x="105" y="46"/>
                  </a:cubicBezTo>
                  <a:cubicBezTo>
                    <a:pt x="106" y="46"/>
                    <a:pt x="107" y="45"/>
                    <a:pt x="107" y="43"/>
                  </a:cubicBezTo>
                  <a:cubicBezTo>
                    <a:pt x="107" y="41"/>
                    <a:pt x="106" y="39"/>
                    <a:pt x="103" y="38"/>
                  </a:cubicBezTo>
                  <a:cubicBezTo>
                    <a:pt x="102" y="37"/>
                    <a:pt x="99" y="36"/>
                    <a:pt x="97" y="37"/>
                  </a:cubicBezTo>
                  <a:cubicBezTo>
                    <a:pt x="94" y="37"/>
                    <a:pt x="91" y="39"/>
                    <a:pt x="89" y="41"/>
                  </a:cubicBezTo>
                  <a:cubicBezTo>
                    <a:pt x="89" y="41"/>
                    <a:pt x="89" y="41"/>
                    <a:pt x="89" y="41"/>
                  </a:cubicBezTo>
                  <a:cubicBezTo>
                    <a:pt x="91" y="38"/>
                    <a:pt x="91" y="34"/>
                    <a:pt x="89" y="29"/>
                  </a:cubicBezTo>
                  <a:cubicBezTo>
                    <a:pt x="88" y="27"/>
                    <a:pt x="87" y="25"/>
                    <a:pt x="85" y="24"/>
                  </a:cubicBezTo>
                  <a:cubicBezTo>
                    <a:pt x="80" y="22"/>
                    <a:pt x="75" y="24"/>
                    <a:pt x="74" y="26"/>
                  </a:cubicBezTo>
                  <a:cubicBezTo>
                    <a:pt x="73" y="28"/>
                    <a:pt x="72" y="29"/>
                    <a:pt x="73" y="30"/>
                  </a:cubicBezTo>
                  <a:cubicBezTo>
                    <a:pt x="73" y="32"/>
                    <a:pt x="76" y="33"/>
                    <a:pt x="78" y="35"/>
                  </a:cubicBezTo>
                  <a:cubicBezTo>
                    <a:pt x="81" y="36"/>
                    <a:pt x="84" y="38"/>
                    <a:pt x="85" y="40"/>
                  </a:cubicBezTo>
                  <a:cubicBezTo>
                    <a:pt x="71" y="33"/>
                    <a:pt x="71" y="33"/>
                    <a:pt x="71" y="33"/>
                  </a:cubicBezTo>
                  <a:cubicBezTo>
                    <a:pt x="71" y="33"/>
                    <a:pt x="71" y="33"/>
                    <a:pt x="71" y="33"/>
                  </a:cubicBezTo>
                  <a:cubicBezTo>
                    <a:pt x="69" y="36"/>
                    <a:pt x="69" y="36"/>
                    <a:pt x="69" y="36"/>
                  </a:cubicBezTo>
                  <a:cubicBezTo>
                    <a:pt x="66" y="34"/>
                    <a:pt x="63" y="34"/>
                    <a:pt x="63" y="33"/>
                  </a:cubicBezTo>
                  <a:cubicBezTo>
                    <a:pt x="63" y="33"/>
                    <a:pt x="62" y="33"/>
                    <a:pt x="62" y="33"/>
                  </a:cubicBezTo>
                  <a:cubicBezTo>
                    <a:pt x="62" y="33"/>
                    <a:pt x="62" y="34"/>
                    <a:pt x="62" y="34"/>
                  </a:cubicBezTo>
                  <a:cubicBezTo>
                    <a:pt x="62" y="34"/>
                    <a:pt x="63" y="41"/>
                    <a:pt x="62" y="45"/>
                  </a:cubicBezTo>
                  <a:cubicBezTo>
                    <a:pt x="57" y="31"/>
                    <a:pt x="51" y="14"/>
                    <a:pt x="48" y="10"/>
                  </a:cubicBezTo>
                  <a:cubicBezTo>
                    <a:pt x="44" y="5"/>
                    <a:pt x="33" y="0"/>
                    <a:pt x="24" y="14"/>
                  </a:cubicBezTo>
                  <a:cubicBezTo>
                    <a:pt x="15" y="28"/>
                    <a:pt x="20" y="42"/>
                    <a:pt x="25" y="37"/>
                  </a:cubicBezTo>
                  <a:cubicBezTo>
                    <a:pt x="35" y="26"/>
                    <a:pt x="37" y="40"/>
                    <a:pt x="36" y="56"/>
                  </a:cubicBezTo>
                  <a:cubicBezTo>
                    <a:pt x="34" y="73"/>
                    <a:pt x="28" y="103"/>
                    <a:pt x="33" y="112"/>
                  </a:cubicBezTo>
                  <a:cubicBezTo>
                    <a:pt x="39" y="122"/>
                    <a:pt x="39" y="126"/>
                    <a:pt x="59" y="134"/>
                  </a:cubicBezTo>
                  <a:cubicBezTo>
                    <a:pt x="49" y="151"/>
                    <a:pt x="37" y="157"/>
                    <a:pt x="35" y="158"/>
                  </a:cubicBezTo>
                  <a:cubicBezTo>
                    <a:pt x="26" y="155"/>
                    <a:pt x="21" y="154"/>
                    <a:pt x="20" y="154"/>
                  </a:cubicBezTo>
                  <a:cubicBezTo>
                    <a:pt x="20" y="154"/>
                    <a:pt x="17" y="153"/>
                    <a:pt x="14" y="150"/>
                  </a:cubicBezTo>
                  <a:cubicBezTo>
                    <a:pt x="10" y="147"/>
                    <a:pt x="9" y="142"/>
                    <a:pt x="11" y="137"/>
                  </a:cubicBezTo>
                  <a:cubicBezTo>
                    <a:pt x="12" y="131"/>
                    <a:pt x="16" y="129"/>
                    <a:pt x="20" y="129"/>
                  </a:cubicBezTo>
                  <a:cubicBezTo>
                    <a:pt x="22" y="129"/>
                    <a:pt x="25" y="130"/>
                    <a:pt x="26" y="134"/>
                  </a:cubicBezTo>
                  <a:cubicBezTo>
                    <a:pt x="27" y="136"/>
                    <a:pt x="29" y="138"/>
                    <a:pt x="31" y="137"/>
                  </a:cubicBezTo>
                  <a:cubicBezTo>
                    <a:pt x="33" y="137"/>
                    <a:pt x="34" y="135"/>
                    <a:pt x="34" y="133"/>
                  </a:cubicBezTo>
                  <a:cubicBezTo>
                    <a:pt x="33" y="126"/>
                    <a:pt x="27" y="121"/>
                    <a:pt x="20" y="121"/>
                  </a:cubicBezTo>
                  <a:cubicBezTo>
                    <a:pt x="14" y="121"/>
                    <a:pt x="6" y="124"/>
                    <a:pt x="3" y="135"/>
                  </a:cubicBezTo>
                  <a:cubicBezTo>
                    <a:pt x="0" y="146"/>
                    <a:pt x="5" y="152"/>
                    <a:pt x="9" y="156"/>
                  </a:cubicBezTo>
                  <a:cubicBezTo>
                    <a:pt x="10" y="157"/>
                    <a:pt x="12" y="158"/>
                    <a:pt x="14" y="159"/>
                  </a:cubicBezTo>
                  <a:cubicBezTo>
                    <a:pt x="16" y="161"/>
                    <a:pt x="18" y="161"/>
                    <a:pt x="18" y="161"/>
                  </a:cubicBezTo>
                  <a:cubicBezTo>
                    <a:pt x="24" y="163"/>
                    <a:pt x="164" y="203"/>
                    <a:pt x="174" y="206"/>
                  </a:cubicBezTo>
                  <a:cubicBezTo>
                    <a:pt x="190" y="210"/>
                    <a:pt x="202" y="207"/>
                    <a:pt x="211" y="197"/>
                  </a:cubicBezTo>
                  <a:cubicBezTo>
                    <a:pt x="220" y="186"/>
                    <a:pt x="220" y="174"/>
                    <a:pt x="212" y="161"/>
                  </a:cubicBezTo>
                  <a:cubicBezTo>
                    <a:pt x="210" y="159"/>
                    <a:pt x="205" y="152"/>
                    <a:pt x="206" y="150"/>
                  </a:cubicBezTo>
                  <a:cubicBezTo>
                    <a:pt x="206" y="149"/>
                    <a:pt x="206" y="149"/>
                    <a:pt x="209" y="148"/>
                  </a:cubicBezTo>
                  <a:cubicBezTo>
                    <a:pt x="211" y="147"/>
                    <a:pt x="212" y="145"/>
                    <a:pt x="211" y="143"/>
                  </a:cubicBezTo>
                  <a:cubicBezTo>
                    <a:pt x="210" y="141"/>
                    <a:pt x="208" y="140"/>
                    <a:pt x="206" y="140"/>
                  </a:cubicBezTo>
                  <a:cubicBezTo>
                    <a:pt x="202" y="142"/>
                    <a:pt x="199" y="144"/>
                    <a:pt x="198" y="147"/>
                  </a:cubicBezTo>
                  <a:cubicBezTo>
                    <a:pt x="197" y="153"/>
                    <a:pt x="200" y="159"/>
                    <a:pt x="205" y="166"/>
                  </a:cubicBezTo>
                  <a:cubicBezTo>
                    <a:pt x="212" y="176"/>
                    <a:pt x="212" y="184"/>
                    <a:pt x="205" y="192"/>
                  </a:cubicBezTo>
                  <a:cubicBezTo>
                    <a:pt x="198" y="199"/>
                    <a:pt x="189" y="201"/>
                    <a:pt x="176" y="198"/>
                  </a:cubicBezTo>
                  <a:cubicBezTo>
                    <a:pt x="175" y="198"/>
                    <a:pt x="172" y="197"/>
                    <a:pt x="168" y="196"/>
                  </a:cubicBezTo>
                  <a:cubicBezTo>
                    <a:pt x="168" y="195"/>
                    <a:pt x="168" y="195"/>
                    <a:pt x="167" y="194"/>
                  </a:cubicBezTo>
                  <a:cubicBezTo>
                    <a:pt x="167" y="194"/>
                    <a:pt x="165" y="191"/>
                    <a:pt x="162" y="185"/>
                  </a:cubicBezTo>
                  <a:cubicBezTo>
                    <a:pt x="161" y="180"/>
                    <a:pt x="159" y="173"/>
                    <a:pt x="158" y="164"/>
                  </a:cubicBezTo>
                  <a:cubicBezTo>
                    <a:pt x="186" y="166"/>
                    <a:pt x="200" y="138"/>
                    <a:pt x="199" y="126"/>
                  </a:cubicBezTo>
                  <a:cubicBezTo>
                    <a:pt x="214" y="135"/>
                    <a:pt x="232" y="145"/>
                    <a:pt x="253" y="153"/>
                  </a:cubicBezTo>
                  <a:cubicBezTo>
                    <a:pt x="281" y="164"/>
                    <a:pt x="313" y="171"/>
                    <a:pt x="347" y="169"/>
                  </a:cubicBezTo>
                  <a:cubicBezTo>
                    <a:pt x="347" y="170"/>
                    <a:pt x="348" y="171"/>
                    <a:pt x="348" y="171"/>
                  </a:cubicBezTo>
                  <a:cubicBezTo>
                    <a:pt x="348" y="171"/>
                    <a:pt x="346" y="176"/>
                    <a:pt x="341" y="180"/>
                  </a:cubicBezTo>
                  <a:cubicBezTo>
                    <a:pt x="336" y="185"/>
                    <a:pt x="327" y="186"/>
                    <a:pt x="323" y="185"/>
                  </a:cubicBezTo>
                  <a:cubicBezTo>
                    <a:pt x="318" y="185"/>
                    <a:pt x="310" y="189"/>
                    <a:pt x="304" y="192"/>
                  </a:cubicBezTo>
                  <a:cubicBezTo>
                    <a:pt x="298" y="195"/>
                    <a:pt x="287" y="198"/>
                    <a:pt x="279" y="201"/>
                  </a:cubicBezTo>
                  <a:cubicBezTo>
                    <a:pt x="270" y="204"/>
                    <a:pt x="269" y="211"/>
                    <a:pt x="271" y="212"/>
                  </a:cubicBezTo>
                  <a:cubicBezTo>
                    <a:pt x="273" y="214"/>
                    <a:pt x="275" y="214"/>
                    <a:pt x="278" y="212"/>
                  </a:cubicBezTo>
                  <a:cubicBezTo>
                    <a:pt x="281" y="210"/>
                    <a:pt x="286" y="209"/>
                    <a:pt x="288" y="208"/>
                  </a:cubicBezTo>
                  <a:cubicBezTo>
                    <a:pt x="290" y="206"/>
                    <a:pt x="301" y="202"/>
                    <a:pt x="305" y="200"/>
                  </a:cubicBezTo>
                  <a:cubicBezTo>
                    <a:pt x="310" y="198"/>
                    <a:pt x="311" y="198"/>
                    <a:pt x="312" y="199"/>
                  </a:cubicBezTo>
                  <a:cubicBezTo>
                    <a:pt x="313" y="200"/>
                    <a:pt x="311" y="202"/>
                    <a:pt x="302" y="207"/>
                  </a:cubicBezTo>
                  <a:cubicBezTo>
                    <a:pt x="293" y="211"/>
                    <a:pt x="290" y="212"/>
                    <a:pt x="289" y="211"/>
                  </a:cubicBezTo>
                  <a:cubicBezTo>
                    <a:pt x="287" y="209"/>
                    <a:pt x="280" y="217"/>
                    <a:pt x="280" y="221"/>
                  </a:cubicBezTo>
                  <a:cubicBezTo>
                    <a:pt x="280" y="225"/>
                    <a:pt x="284" y="224"/>
                    <a:pt x="290" y="222"/>
                  </a:cubicBezTo>
                  <a:cubicBezTo>
                    <a:pt x="296" y="220"/>
                    <a:pt x="312" y="209"/>
                    <a:pt x="321" y="204"/>
                  </a:cubicBezTo>
                  <a:cubicBezTo>
                    <a:pt x="330" y="199"/>
                    <a:pt x="329" y="200"/>
                    <a:pt x="339" y="203"/>
                  </a:cubicBezTo>
                  <a:cubicBezTo>
                    <a:pt x="350" y="205"/>
                    <a:pt x="353" y="203"/>
                    <a:pt x="358" y="201"/>
                  </a:cubicBezTo>
                  <a:cubicBezTo>
                    <a:pt x="362" y="199"/>
                    <a:pt x="371" y="206"/>
                    <a:pt x="377" y="212"/>
                  </a:cubicBezTo>
                  <a:cubicBezTo>
                    <a:pt x="382" y="217"/>
                    <a:pt x="388" y="218"/>
                    <a:pt x="393" y="217"/>
                  </a:cubicBezTo>
                  <a:cubicBezTo>
                    <a:pt x="397" y="217"/>
                    <a:pt x="402" y="219"/>
                    <a:pt x="410" y="223"/>
                  </a:cubicBezTo>
                  <a:cubicBezTo>
                    <a:pt x="418" y="227"/>
                    <a:pt x="428" y="221"/>
                    <a:pt x="430" y="220"/>
                  </a:cubicBezTo>
                  <a:cubicBezTo>
                    <a:pt x="433" y="219"/>
                    <a:pt x="431" y="222"/>
                    <a:pt x="428" y="225"/>
                  </a:cubicBezTo>
                  <a:cubicBezTo>
                    <a:pt x="425" y="227"/>
                    <a:pt x="422" y="225"/>
                    <a:pt x="418" y="227"/>
                  </a:cubicBezTo>
                  <a:cubicBezTo>
                    <a:pt x="415" y="229"/>
                    <a:pt x="413" y="237"/>
                    <a:pt x="416" y="238"/>
                  </a:cubicBezTo>
                  <a:cubicBezTo>
                    <a:pt x="420" y="239"/>
                    <a:pt x="427" y="232"/>
                    <a:pt x="430" y="230"/>
                  </a:cubicBezTo>
                  <a:cubicBezTo>
                    <a:pt x="432" y="229"/>
                    <a:pt x="429" y="233"/>
                    <a:pt x="426" y="237"/>
                  </a:cubicBezTo>
                  <a:cubicBezTo>
                    <a:pt x="423" y="241"/>
                    <a:pt x="423" y="244"/>
                    <a:pt x="424" y="245"/>
                  </a:cubicBezTo>
                  <a:cubicBezTo>
                    <a:pt x="426" y="247"/>
                    <a:pt x="429" y="243"/>
                    <a:pt x="432" y="240"/>
                  </a:cubicBezTo>
                  <a:cubicBezTo>
                    <a:pt x="435" y="237"/>
                    <a:pt x="448" y="223"/>
                    <a:pt x="453" y="215"/>
                  </a:cubicBezTo>
                  <a:cubicBezTo>
                    <a:pt x="458" y="208"/>
                    <a:pt x="450" y="204"/>
                    <a:pt x="445" y="204"/>
                  </a:cubicBezTo>
                  <a:cubicBezTo>
                    <a:pt x="439" y="204"/>
                    <a:pt x="434" y="205"/>
                    <a:pt x="433" y="204"/>
                  </a:cubicBezTo>
                  <a:cubicBezTo>
                    <a:pt x="432" y="203"/>
                    <a:pt x="433" y="200"/>
                    <a:pt x="433" y="200"/>
                  </a:cubicBezTo>
                  <a:cubicBezTo>
                    <a:pt x="433" y="199"/>
                    <a:pt x="434" y="198"/>
                    <a:pt x="434" y="197"/>
                  </a:cubicBezTo>
                  <a:cubicBezTo>
                    <a:pt x="438" y="199"/>
                    <a:pt x="454" y="206"/>
                    <a:pt x="477" y="209"/>
                  </a:cubicBezTo>
                  <a:cubicBezTo>
                    <a:pt x="501" y="213"/>
                    <a:pt x="535" y="214"/>
                    <a:pt x="572" y="202"/>
                  </a:cubicBezTo>
                  <a:cubicBezTo>
                    <a:pt x="572" y="202"/>
                    <a:pt x="572" y="202"/>
                    <a:pt x="572" y="202"/>
                  </a:cubicBezTo>
                  <a:cubicBezTo>
                    <a:pt x="572" y="202"/>
                    <a:pt x="571" y="207"/>
                    <a:pt x="566" y="212"/>
                  </a:cubicBezTo>
                  <a:cubicBezTo>
                    <a:pt x="562" y="218"/>
                    <a:pt x="553" y="219"/>
                    <a:pt x="549" y="219"/>
                  </a:cubicBezTo>
                  <a:cubicBezTo>
                    <a:pt x="544" y="219"/>
                    <a:pt x="537" y="224"/>
                    <a:pt x="531" y="227"/>
                  </a:cubicBezTo>
                  <a:cubicBezTo>
                    <a:pt x="525" y="231"/>
                    <a:pt x="515" y="235"/>
                    <a:pt x="507" y="239"/>
                  </a:cubicBezTo>
                  <a:cubicBezTo>
                    <a:pt x="498" y="243"/>
                    <a:pt x="498" y="249"/>
                    <a:pt x="500" y="251"/>
                  </a:cubicBezTo>
                  <a:cubicBezTo>
                    <a:pt x="502" y="252"/>
                    <a:pt x="505" y="252"/>
                    <a:pt x="507" y="250"/>
                  </a:cubicBezTo>
                  <a:cubicBezTo>
                    <a:pt x="510" y="248"/>
                    <a:pt x="514" y="246"/>
                    <a:pt x="516" y="244"/>
                  </a:cubicBezTo>
                  <a:cubicBezTo>
                    <a:pt x="518" y="243"/>
                    <a:pt x="529" y="238"/>
                    <a:pt x="533" y="235"/>
                  </a:cubicBezTo>
                  <a:cubicBezTo>
                    <a:pt x="537" y="232"/>
                    <a:pt x="539" y="232"/>
                    <a:pt x="540" y="233"/>
                  </a:cubicBezTo>
                  <a:cubicBezTo>
                    <a:pt x="541" y="234"/>
                    <a:pt x="539" y="236"/>
                    <a:pt x="530" y="242"/>
                  </a:cubicBezTo>
                  <a:cubicBezTo>
                    <a:pt x="522" y="248"/>
                    <a:pt x="519" y="248"/>
                    <a:pt x="518" y="247"/>
                  </a:cubicBezTo>
                  <a:cubicBezTo>
                    <a:pt x="516" y="246"/>
                    <a:pt x="509" y="254"/>
                    <a:pt x="510" y="259"/>
                  </a:cubicBezTo>
                  <a:cubicBezTo>
                    <a:pt x="510" y="263"/>
                    <a:pt x="514" y="262"/>
                    <a:pt x="520" y="259"/>
                  </a:cubicBezTo>
                  <a:cubicBezTo>
                    <a:pt x="525" y="256"/>
                    <a:pt x="541" y="243"/>
                    <a:pt x="549" y="237"/>
                  </a:cubicBezTo>
                  <a:cubicBezTo>
                    <a:pt x="557" y="232"/>
                    <a:pt x="557" y="233"/>
                    <a:pt x="567" y="234"/>
                  </a:cubicBezTo>
                  <a:cubicBezTo>
                    <a:pt x="578" y="236"/>
                    <a:pt x="581" y="234"/>
                    <a:pt x="585" y="231"/>
                  </a:cubicBezTo>
                  <a:cubicBezTo>
                    <a:pt x="590" y="229"/>
                    <a:pt x="599" y="235"/>
                    <a:pt x="605" y="240"/>
                  </a:cubicBezTo>
                  <a:cubicBezTo>
                    <a:pt x="611" y="245"/>
                    <a:pt x="617" y="245"/>
                    <a:pt x="622" y="244"/>
                  </a:cubicBezTo>
                  <a:cubicBezTo>
                    <a:pt x="626" y="243"/>
                    <a:pt x="631" y="244"/>
                    <a:pt x="639" y="247"/>
                  </a:cubicBezTo>
                  <a:cubicBezTo>
                    <a:pt x="647" y="251"/>
                    <a:pt x="657" y="244"/>
                    <a:pt x="659" y="243"/>
                  </a:cubicBezTo>
                  <a:cubicBezTo>
                    <a:pt x="662" y="242"/>
                    <a:pt x="661" y="245"/>
                    <a:pt x="657" y="247"/>
                  </a:cubicBezTo>
                  <a:cubicBezTo>
                    <a:pt x="654" y="250"/>
                    <a:pt x="651" y="248"/>
                    <a:pt x="648" y="250"/>
                  </a:cubicBezTo>
                  <a:cubicBezTo>
                    <a:pt x="645" y="253"/>
                    <a:pt x="644" y="261"/>
                    <a:pt x="647" y="262"/>
                  </a:cubicBezTo>
                  <a:cubicBezTo>
                    <a:pt x="651" y="263"/>
                    <a:pt x="658" y="255"/>
                    <a:pt x="660" y="253"/>
                  </a:cubicBezTo>
                  <a:cubicBezTo>
                    <a:pt x="662" y="251"/>
                    <a:pt x="660" y="255"/>
                    <a:pt x="657" y="260"/>
                  </a:cubicBezTo>
                  <a:cubicBezTo>
                    <a:pt x="654" y="264"/>
                    <a:pt x="654" y="267"/>
                    <a:pt x="656" y="268"/>
                  </a:cubicBezTo>
                  <a:cubicBezTo>
                    <a:pt x="658" y="269"/>
                    <a:pt x="661" y="266"/>
                    <a:pt x="663" y="262"/>
                  </a:cubicBezTo>
                  <a:cubicBezTo>
                    <a:pt x="666" y="259"/>
                    <a:pt x="677" y="243"/>
                    <a:pt x="681" y="236"/>
                  </a:cubicBezTo>
                  <a:cubicBezTo>
                    <a:pt x="685" y="228"/>
                    <a:pt x="677" y="225"/>
                    <a:pt x="672" y="225"/>
                  </a:cubicBezTo>
                  <a:cubicBezTo>
                    <a:pt x="667" y="226"/>
                    <a:pt x="661" y="227"/>
                    <a:pt x="660" y="226"/>
                  </a:cubicBezTo>
                  <a:cubicBezTo>
                    <a:pt x="659" y="225"/>
                    <a:pt x="660" y="222"/>
                    <a:pt x="660" y="222"/>
                  </a:cubicBezTo>
                  <a:cubicBezTo>
                    <a:pt x="660" y="222"/>
                    <a:pt x="660" y="221"/>
                    <a:pt x="661" y="220"/>
                  </a:cubicBezTo>
                  <a:cubicBezTo>
                    <a:pt x="667" y="222"/>
                    <a:pt x="682" y="226"/>
                    <a:pt x="703" y="228"/>
                  </a:cubicBezTo>
                  <a:cubicBezTo>
                    <a:pt x="728" y="230"/>
                    <a:pt x="761" y="229"/>
                    <a:pt x="797" y="214"/>
                  </a:cubicBezTo>
                  <a:cubicBezTo>
                    <a:pt x="796" y="216"/>
                    <a:pt x="795" y="218"/>
                    <a:pt x="793" y="221"/>
                  </a:cubicBezTo>
                  <a:cubicBezTo>
                    <a:pt x="790" y="226"/>
                    <a:pt x="781" y="229"/>
                    <a:pt x="777" y="229"/>
                  </a:cubicBezTo>
                  <a:cubicBezTo>
                    <a:pt x="772" y="230"/>
                    <a:pt x="765" y="235"/>
                    <a:pt x="760" y="240"/>
                  </a:cubicBezTo>
                  <a:cubicBezTo>
                    <a:pt x="755" y="244"/>
                    <a:pt x="745" y="250"/>
                    <a:pt x="737" y="254"/>
                  </a:cubicBezTo>
                  <a:cubicBezTo>
                    <a:pt x="729" y="259"/>
                    <a:pt x="730" y="266"/>
                    <a:pt x="732" y="267"/>
                  </a:cubicBezTo>
                  <a:cubicBezTo>
                    <a:pt x="734" y="268"/>
                    <a:pt x="737" y="267"/>
                    <a:pt x="739" y="265"/>
                  </a:cubicBezTo>
                  <a:cubicBezTo>
                    <a:pt x="741" y="263"/>
                    <a:pt x="746" y="260"/>
                    <a:pt x="748" y="259"/>
                  </a:cubicBezTo>
                  <a:cubicBezTo>
                    <a:pt x="750" y="257"/>
                    <a:pt x="759" y="250"/>
                    <a:pt x="763" y="247"/>
                  </a:cubicBezTo>
                  <a:cubicBezTo>
                    <a:pt x="767" y="244"/>
                    <a:pt x="768" y="244"/>
                    <a:pt x="770" y="245"/>
                  </a:cubicBezTo>
                  <a:cubicBezTo>
                    <a:pt x="771" y="245"/>
                    <a:pt x="769" y="248"/>
                    <a:pt x="761" y="255"/>
                  </a:cubicBezTo>
                  <a:cubicBezTo>
                    <a:pt x="753" y="261"/>
                    <a:pt x="751" y="262"/>
                    <a:pt x="749" y="261"/>
                  </a:cubicBezTo>
                  <a:cubicBezTo>
                    <a:pt x="747" y="260"/>
                    <a:pt x="742" y="269"/>
                    <a:pt x="742" y="273"/>
                  </a:cubicBezTo>
                  <a:cubicBezTo>
                    <a:pt x="743" y="277"/>
                    <a:pt x="747" y="276"/>
                    <a:pt x="753" y="272"/>
                  </a:cubicBezTo>
                  <a:cubicBezTo>
                    <a:pt x="758" y="269"/>
                    <a:pt x="772" y="254"/>
                    <a:pt x="779" y="248"/>
                  </a:cubicBezTo>
                  <a:cubicBezTo>
                    <a:pt x="787" y="241"/>
                    <a:pt x="786" y="242"/>
                    <a:pt x="797" y="243"/>
                  </a:cubicBezTo>
                  <a:cubicBezTo>
                    <a:pt x="807" y="243"/>
                    <a:pt x="810" y="240"/>
                    <a:pt x="814" y="237"/>
                  </a:cubicBezTo>
                  <a:cubicBezTo>
                    <a:pt x="818" y="234"/>
                    <a:pt x="829" y="239"/>
                    <a:pt x="835" y="243"/>
                  </a:cubicBezTo>
                  <a:cubicBezTo>
                    <a:pt x="842" y="248"/>
                    <a:pt x="848" y="247"/>
                    <a:pt x="852" y="245"/>
                  </a:cubicBezTo>
                  <a:cubicBezTo>
                    <a:pt x="856" y="244"/>
                    <a:pt x="861" y="245"/>
                    <a:pt x="870" y="247"/>
                  </a:cubicBezTo>
                  <a:cubicBezTo>
                    <a:pt x="879" y="249"/>
                    <a:pt x="887" y="242"/>
                    <a:pt x="889" y="240"/>
                  </a:cubicBezTo>
                  <a:cubicBezTo>
                    <a:pt x="892" y="239"/>
                    <a:pt x="891" y="242"/>
                    <a:pt x="888" y="245"/>
                  </a:cubicBezTo>
                  <a:cubicBezTo>
                    <a:pt x="885" y="248"/>
                    <a:pt x="882" y="246"/>
                    <a:pt x="879" y="249"/>
                  </a:cubicBezTo>
                  <a:cubicBezTo>
                    <a:pt x="876" y="252"/>
                    <a:pt x="876" y="260"/>
                    <a:pt x="880" y="260"/>
                  </a:cubicBezTo>
                  <a:cubicBezTo>
                    <a:pt x="883" y="261"/>
                    <a:pt x="889" y="252"/>
                    <a:pt x="891" y="250"/>
                  </a:cubicBezTo>
                  <a:cubicBezTo>
                    <a:pt x="893" y="248"/>
                    <a:pt x="891" y="252"/>
                    <a:pt x="889" y="257"/>
                  </a:cubicBezTo>
                  <a:cubicBezTo>
                    <a:pt x="887" y="262"/>
                    <a:pt x="887" y="265"/>
                    <a:pt x="889" y="266"/>
                  </a:cubicBezTo>
                  <a:cubicBezTo>
                    <a:pt x="891" y="267"/>
                    <a:pt x="894" y="263"/>
                    <a:pt x="896" y="259"/>
                  </a:cubicBezTo>
                  <a:cubicBezTo>
                    <a:pt x="898" y="255"/>
                    <a:pt x="907" y="238"/>
                    <a:pt x="910" y="230"/>
                  </a:cubicBezTo>
                  <a:cubicBezTo>
                    <a:pt x="913" y="222"/>
                    <a:pt x="905" y="220"/>
                    <a:pt x="900" y="221"/>
                  </a:cubicBezTo>
                  <a:cubicBezTo>
                    <a:pt x="895" y="222"/>
                    <a:pt x="889" y="224"/>
                    <a:pt x="888" y="223"/>
                  </a:cubicBezTo>
                  <a:cubicBezTo>
                    <a:pt x="887" y="222"/>
                    <a:pt x="887" y="220"/>
                    <a:pt x="887" y="220"/>
                  </a:cubicBezTo>
                  <a:cubicBezTo>
                    <a:pt x="888" y="218"/>
                    <a:pt x="888" y="217"/>
                    <a:pt x="888" y="215"/>
                  </a:cubicBezTo>
                  <a:cubicBezTo>
                    <a:pt x="893" y="216"/>
                    <a:pt x="909" y="220"/>
                    <a:pt x="932" y="221"/>
                  </a:cubicBezTo>
                  <a:cubicBezTo>
                    <a:pt x="956" y="221"/>
                    <a:pt x="989" y="217"/>
                    <a:pt x="1024" y="201"/>
                  </a:cubicBezTo>
                  <a:cubicBezTo>
                    <a:pt x="1023" y="203"/>
                    <a:pt x="1022" y="205"/>
                    <a:pt x="1021" y="207"/>
                  </a:cubicBezTo>
                  <a:cubicBezTo>
                    <a:pt x="1018" y="213"/>
                    <a:pt x="1010" y="216"/>
                    <a:pt x="1006" y="217"/>
                  </a:cubicBezTo>
                  <a:cubicBezTo>
                    <a:pt x="1001" y="219"/>
                    <a:pt x="995" y="225"/>
                    <a:pt x="990" y="230"/>
                  </a:cubicBezTo>
                  <a:cubicBezTo>
                    <a:pt x="986" y="235"/>
                    <a:pt x="977" y="241"/>
                    <a:pt x="969" y="247"/>
                  </a:cubicBezTo>
                  <a:cubicBezTo>
                    <a:pt x="962" y="252"/>
                    <a:pt x="963" y="259"/>
                    <a:pt x="965" y="260"/>
                  </a:cubicBezTo>
                  <a:cubicBezTo>
                    <a:pt x="968" y="260"/>
                    <a:pt x="970" y="259"/>
                    <a:pt x="972" y="257"/>
                  </a:cubicBezTo>
                  <a:cubicBezTo>
                    <a:pt x="974" y="255"/>
                    <a:pt x="978" y="251"/>
                    <a:pt x="980" y="250"/>
                  </a:cubicBezTo>
                  <a:cubicBezTo>
                    <a:pt x="982" y="248"/>
                    <a:pt x="990" y="240"/>
                    <a:pt x="994" y="237"/>
                  </a:cubicBezTo>
                  <a:cubicBezTo>
                    <a:pt x="998" y="233"/>
                    <a:pt x="999" y="233"/>
                    <a:pt x="1000" y="233"/>
                  </a:cubicBezTo>
                  <a:cubicBezTo>
                    <a:pt x="1002" y="234"/>
                    <a:pt x="1000" y="237"/>
                    <a:pt x="993" y="244"/>
                  </a:cubicBezTo>
                  <a:cubicBezTo>
                    <a:pt x="986" y="252"/>
                    <a:pt x="984" y="253"/>
                    <a:pt x="982" y="252"/>
                  </a:cubicBezTo>
                  <a:cubicBezTo>
                    <a:pt x="980" y="252"/>
                    <a:pt x="975" y="261"/>
                    <a:pt x="977" y="265"/>
                  </a:cubicBezTo>
                  <a:cubicBezTo>
                    <a:pt x="978" y="269"/>
                    <a:pt x="982" y="267"/>
                    <a:pt x="986" y="263"/>
                  </a:cubicBezTo>
                  <a:cubicBezTo>
                    <a:pt x="991" y="259"/>
                    <a:pt x="1003" y="243"/>
                    <a:pt x="1010" y="235"/>
                  </a:cubicBezTo>
                  <a:cubicBezTo>
                    <a:pt x="1017" y="228"/>
                    <a:pt x="1017" y="229"/>
                    <a:pt x="1027" y="228"/>
                  </a:cubicBezTo>
                  <a:cubicBezTo>
                    <a:pt x="1037" y="227"/>
                    <a:pt x="1040" y="224"/>
                    <a:pt x="1044" y="221"/>
                  </a:cubicBezTo>
                  <a:cubicBezTo>
                    <a:pt x="1048" y="218"/>
                    <a:pt x="1059" y="221"/>
                    <a:pt x="1065" y="225"/>
                  </a:cubicBezTo>
                  <a:cubicBezTo>
                    <a:pt x="1072" y="228"/>
                    <a:pt x="1078" y="227"/>
                    <a:pt x="1082" y="225"/>
                  </a:cubicBezTo>
                  <a:cubicBezTo>
                    <a:pt x="1086" y="223"/>
                    <a:pt x="1091" y="223"/>
                    <a:pt x="1100" y="224"/>
                  </a:cubicBezTo>
                  <a:cubicBezTo>
                    <a:pt x="1109" y="226"/>
                    <a:pt x="1117" y="217"/>
                    <a:pt x="1119" y="215"/>
                  </a:cubicBezTo>
                  <a:cubicBezTo>
                    <a:pt x="1121" y="214"/>
                    <a:pt x="1120" y="217"/>
                    <a:pt x="1118" y="220"/>
                  </a:cubicBezTo>
                  <a:cubicBezTo>
                    <a:pt x="1115" y="223"/>
                    <a:pt x="1112" y="222"/>
                    <a:pt x="1109" y="225"/>
                  </a:cubicBezTo>
                  <a:cubicBezTo>
                    <a:pt x="1107" y="228"/>
                    <a:pt x="1108" y="237"/>
                    <a:pt x="1111" y="237"/>
                  </a:cubicBezTo>
                  <a:cubicBezTo>
                    <a:pt x="1115" y="237"/>
                    <a:pt x="1120" y="227"/>
                    <a:pt x="1122" y="225"/>
                  </a:cubicBezTo>
                  <a:cubicBezTo>
                    <a:pt x="1123" y="223"/>
                    <a:pt x="1122" y="227"/>
                    <a:pt x="1120" y="232"/>
                  </a:cubicBezTo>
                  <a:cubicBezTo>
                    <a:pt x="1119" y="237"/>
                    <a:pt x="1119" y="240"/>
                    <a:pt x="1121" y="241"/>
                  </a:cubicBezTo>
                  <a:cubicBezTo>
                    <a:pt x="1124" y="241"/>
                    <a:pt x="1125" y="237"/>
                    <a:pt x="1127" y="233"/>
                  </a:cubicBezTo>
                  <a:cubicBezTo>
                    <a:pt x="1129" y="229"/>
                    <a:pt x="1136" y="212"/>
                    <a:pt x="1138" y="203"/>
                  </a:cubicBezTo>
                  <a:cubicBezTo>
                    <a:pt x="1141" y="195"/>
                    <a:pt x="1132" y="194"/>
                    <a:pt x="1127" y="195"/>
                  </a:cubicBezTo>
                  <a:close/>
                  <a:moveTo>
                    <a:pt x="1028" y="133"/>
                  </a:moveTo>
                  <a:cubicBezTo>
                    <a:pt x="1022" y="133"/>
                    <a:pt x="1019" y="131"/>
                    <a:pt x="1017" y="129"/>
                  </a:cubicBezTo>
                  <a:cubicBezTo>
                    <a:pt x="1014" y="126"/>
                    <a:pt x="1011" y="124"/>
                    <a:pt x="1015" y="123"/>
                  </a:cubicBezTo>
                  <a:cubicBezTo>
                    <a:pt x="1015" y="123"/>
                    <a:pt x="1017" y="122"/>
                    <a:pt x="1019" y="120"/>
                  </a:cubicBezTo>
                  <a:cubicBezTo>
                    <a:pt x="1020" y="119"/>
                    <a:pt x="1023" y="118"/>
                    <a:pt x="1023" y="120"/>
                  </a:cubicBezTo>
                  <a:cubicBezTo>
                    <a:pt x="1024" y="123"/>
                    <a:pt x="1024" y="125"/>
                    <a:pt x="1028" y="126"/>
                  </a:cubicBezTo>
                  <a:cubicBezTo>
                    <a:pt x="1031" y="126"/>
                    <a:pt x="1033" y="127"/>
                    <a:pt x="1034" y="129"/>
                  </a:cubicBezTo>
                  <a:cubicBezTo>
                    <a:pt x="1034" y="131"/>
                    <a:pt x="1033" y="132"/>
                    <a:pt x="1028" y="133"/>
                  </a:cubicBezTo>
                  <a:close/>
                  <a:moveTo>
                    <a:pt x="1044" y="124"/>
                  </a:moveTo>
                  <a:cubicBezTo>
                    <a:pt x="1040" y="124"/>
                    <a:pt x="1036" y="123"/>
                    <a:pt x="1036" y="123"/>
                  </a:cubicBezTo>
                  <a:cubicBezTo>
                    <a:pt x="1036" y="123"/>
                    <a:pt x="1030" y="122"/>
                    <a:pt x="1030" y="118"/>
                  </a:cubicBezTo>
                  <a:cubicBezTo>
                    <a:pt x="1031" y="114"/>
                    <a:pt x="1032" y="114"/>
                    <a:pt x="1036" y="116"/>
                  </a:cubicBezTo>
                  <a:cubicBezTo>
                    <a:pt x="1040" y="118"/>
                    <a:pt x="1041" y="118"/>
                    <a:pt x="1044" y="120"/>
                  </a:cubicBezTo>
                  <a:cubicBezTo>
                    <a:pt x="1047" y="121"/>
                    <a:pt x="1049" y="124"/>
                    <a:pt x="1044" y="124"/>
                  </a:cubicBezTo>
                  <a:close/>
                  <a:moveTo>
                    <a:pt x="808" y="148"/>
                  </a:moveTo>
                  <a:cubicBezTo>
                    <a:pt x="802" y="147"/>
                    <a:pt x="800" y="145"/>
                    <a:pt x="798" y="142"/>
                  </a:cubicBezTo>
                  <a:cubicBezTo>
                    <a:pt x="796" y="140"/>
                    <a:pt x="793" y="137"/>
                    <a:pt x="797" y="136"/>
                  </a:cubicBezTo>
                  <a:cubicBezTo>
                    <a:pt x="797" y="136"/>
                    <a:pt x="799" y="136"/>
                    <a:pt x="801" y="134"/>
                  </a:cubicBezTo>
                  <a:cubicBezTo>
                    <a:pt x="802" y="133"/>
                    <a:pt x="805" y="133"/>
                    <a:pt x="805" y="135"/>
                  </a:cubicBezTo>
                  <a:cubicBezTo>
                    <a:pt x="805" y="137"/>
                    <a:pt x="806" y="140"/>
                    <a:pt x="809" y="141"/>
                  </a:cubicBezTo>
                  <a:cubicBezTo>
                    <a:pt x="812" y="142"/>
                    <a:pt x="814" y="143"/>
                    <a:pt x="815" y="144"/>
                  </a:cubicBezTo>
                  <a:cubicBezTo>
                    <a:pt x="815" y="146"/>
                    <a:pt x="814" y="148"/>
                    <a:pt x="808" y="148"/>
                  </a:cubicBezTo>
                  <a:close/>
                  <a:moveTo>
                    <a:pt x="825" y="141"/>
                  </a:moveTo>
                  <a:cubicBezTo>
                    <a:pt x="822" y="141"/>
                    <a:pt x="817" y="139"/>
                    <a:pt x="817" y="139"/>
                  </a:cubicBezTo>
                  <a:cubicBezTo>
                    <a:pt x="817" y="139"/>
                    <a:pt x="812" y="138"/>
                    <a:pt x="813" y="134"/>
                  </a:cubicBezTo>
                  <a:cubicBezTo>
                    <a:pt x="813" y="130"/>
                    <a:pt x="815" y="129"/>
                    <a:pt x="818" y="132"/>
                  </a:cubicBezTo>
                  <a:cubicBezTo>
                    <a:pt x="822" y="135"/>
                    <a:pt x="823" y="135"/>
                    <a:pt x="826" y="137"/>
                  </a:cubicBezTo>
                  <a:cubicBezTo>
                    <a:pt x="829" y="139"/>
                    <a:pt x="830" y="142"/>
                    <a:pt x="825" y="141"/>
                  </a:cubicBezTo>
                  <a:close/>
                  <a:moveTo>
                    <a:pt x="590" y="142"/>
                  </a:moveTo>
                  <a:cubicBezTo>
                    <a:pt x="584" y="141"/>
                    <a:pt x="582" y="138"/>
                    <a:pt x="580" y="135"/>
                  </a:cubicBezTo>
                  <a:cubicBezTo>
                    <a:pt x="578" y="132"/>
                    <a:pt x="576" y="129"/>
                    <a:pt x="580" y="129"/>
                  </a:cubicBezTo>
                  <a:cubicBezTo>
                    <a:pt x="580" y="129"/>
                    <a:pt x="582" y="129"/>
                    <a:pt x="584" y="127"/>
                  </a:cubicBezTo>
                  <a:cubicBezTo>
                    <a:pt x="586" y="126"/>
                    <a:pt x="589" y="126"/>
                    <a:pt x="588" y="129"/>
                  </a:cubicBezTo>
                  <a:cubicBezTo>
                    <a:pt x="588" y="131"/>
                    <a:pt x="588" y="134"/>
                    <a:pt x="591" y="135"/>
                  </a:cubicBezTo>
                  <a:cubicBezTo>
                    <a:pt x="594" y="136"/>
                    <a:pt x="596" y="137"/>
                    <a:pt x="596" y="139"/>
                  </a:cubicBezTo>
                  <a:cubicBezTo>
                    <a:pt x="596" y="141"/>
                    <a:pt x="595" y="143"/>
                    <a:pt x="590" y="142"/>
                  </a:cubicBezTo>
                  <a:close/>
                  <a:moveTo>
                    <a:pt x="607" y="137"/>
                  </a:moveTo>
                  <a:cubicBezTo>
                    <a:pt x="604" y="136"/>
                    <a:pt x="600" y="134"/>
                    <a:pt x="600" y="134"/>
                  </a:cubicBezTo>
                  <a:cubicBezTo>
                    <a:pt x="600" y="134"/>
                    <a:pt x="595" y="132"/>
                    <a:pt x="596" y="128"/>
                  </a:cubicBezTo>
                  <a:cubicBezTo>
                    <a:pt x="597" y="124"/>
                    <a:pt x="598" y="124"/>
                    <a:pt x="602" y="127"/>
                  </a:cubicBezTo>
                  <a:cubicBezTo>
                    <a:pt x="605" y="131"/>
                    <a:pt x="606" y="131"/>
                    <a:pt x="609" y="133"/>
                  </a:cubicBezTo>
                  <a:cubicBezTo>
                    <a:pt x="611" y="135"/>
                    <a:pt x="612" y="138"/>
                    <a:pt x="607" y="137"/>
                  </a:cubicBezTo>
                  <a:close/>
                  <a:moveTo>
                    <a:pt x="371" y="113"/>
                  </a:moveTo>
                  <a:cubicBezTo>
                    <a:pt x="365" y="111"/>
                    <a:pt x="364" y="108"/>
                    <a:pt x="362" y="105"/>
                  </a:cubicBezTo>
                  <a:cubicBezTo>
                    <a:pt x="361" y="102"/>
                    <a:pt x="359" y="99"/>
                    <a:pt x="362" y="99"/>
                  </a:cubicBezTo>
                  <a:cubicBezTo>
                    <a:pt x="362" y="99"/>
                    <a:pt x="365" y="99"/>
                    <a:pt x="367" y="98"/>
                  </a:cubicBezTo>
                  <a:cubicBezTo>
                    <a:pt x="369" y="97"/>
                    <a:pt x="371" y="97"/>
                    <a:pt x="371" y="99"/>
                  </a:cubicBezTo>
                  <a:cubicBezTo>
                    <a:pt x="370" y="102"/>
                    <a:pt x="370" y="104"/>
                    <a:pt x="373" y="106"/>
                  </a:cubicBezTo>
                  <a:cubicBezTo>
                    <a:pt x="376" y="108"/>
                    <a:pt x="378" y="109"/>
                    <a:pt x="378" y="111"/>
                  </a:cubicBezTo>
                  <a:cubicBezTo>
                    <a:pt x="378" y="113"/>
                    <a:pt x="377" y="114"/>
                    <a:pt x="371" y="113"/>
                  </a:cubicBezTo>
                  <a:close/>
                  <a:moveTo>
                    <a:pt x="389" y="110"/>
                  </a:moveTo>
                  <a:cubicBezTo>
                    <a:pt x="386" y="109"/>
                    <a:pt x="382" y="106"/>
                    <a:pt x="382" y="106"/>
                  </a:cubicBezTo>
                  <a:cubicBezTo>
                    <a:pt x="382" y="106"/>
                    <a:pt x="377" y="104"/>
                    <a:pt x="378" y="100"/>
                  </a:cubicBezTo>
                  <a:cubicBezTo>
                    <a:pt x="380" y="96"/>
                    <a:pt x="381" y="96"/>
                    <a:pt x="384" y="100"/>
                  </a:cubicBezTo>
                  <a:cubicBezTo>
                    <a:pt x="388" y="103"/>
                    <a:pt x="389" y="104"/>
                    <a:pt x="391" y="106"/>
                  </a:cubicBezTo>
                  <a:cubicBezTo>
                    <a:pt x="393" y="108"/>
                    <a:pt x="394" y="112"/>
                    <a:pt x="389" y="110"/>
                  </a:cubicBezTo>
                  <a:close/>
                  <a:moveTo>
                    <a:pt x="198" y="72"/>
                  </a:moveTo>
                  <a:cubicBezTo>
                    <a:pt x="194" y="72"/>
                    <a:pt x="189" y="74"/>
                    <a:pt x="189" y="74"/>
                  </a:cubicBezTo>
                  <a:cubicBezTo>
                    <a:pt x="189" y="74"/>
                    <a:pt x="173" y="78"/>
                    <a:pt x="172" y="94"/>
                  </a:cubicBezTo>
                  <a:cubicBezTo>
                    <a:pt x="171" y="96"/>
                    <a:pt x="171" y="99"/>
                    <a:pt x="171" y="102"/>
                  </a:cubicBezTo>
                  <a:cubicBezTo>
                    <a:pt x="169" y="100"/>
                    <a:pt x="167" y="99"/>
                    <a:pt x="166" y="98"/>
                  </a:cubicBezTo>
                  <a:cubicBezTo>
                    <a:pt x="166" y="97"/>
                    <a:pt x="166" y="97"/>
                    <a:pt x="165" y="96"/>
                  </a:cubicBezTo>
                  <a:cubicBezTo>
                    <a:pt x="166" y="96"/>
                    <a:pt x="166" y="96"/>
                    <a:pt x="166" y="96"/>
                  </a:cubicBezTo>
                  <a:cubicBezTo>
                    <a:pt x="167" y="95"/>
                    <a:pt x="167" y="94"/>
                    <a:pt x="166" y="93"/>
                  </a:cubicBezTo>
                  <a:cubicBezTo>
                    <a:pt x="166" y="93"/>
                    <a:pt x="166" y="93"/>
                    <a:pt x="166" y="93"/>
                  </a:cubicBezTo>
                  <a:cubicBezTo>
                    <a:pt x="165" y="92"/>
                    <a:pt x="165" y="92"/>
                    <a:pt x="165" y="92"/>
                  </a:cubicBezTo>
                  <a:cubicBezTo>
                    <a:pt x="165" y="92"/>
                    <a:pt x="165" y="91"/>
                    <a:pt x="165" y="91"/>
                  </a:cubicBezTo>
                  <a:cubicBezTo>
                    <a:pt x="164" y="90"/>
                    <a:pt x="164" y="90"/>
                    <a:pt x="164" y="90"/>
                  </a:cubicBezTo>
                  <a:cubicBezTo>
                    <a:pt x="164" y="90"/>
                    <a:pt x="163" y="90"/>
                    <a:pt x="163" y="90"/>
                  </a:cubicBezTo>
                  <a:cubicBezTo>
                    <a:pt x="161" y="87"/>
                    <a:pt x="159" y="85"/>
                    <a:pt x="157" y="83"/>
                  </a:cubicBezTo>
                  <a:cubicBezTo>
                    <a:pt x="157" y="80"/>
                    <a:pt x="157" y="77"/>
                    <a:pt x="157" y="75"/>
                  </a:cubicBezTo>
                  <a:cubicBezTo>
                    <a:pt x="162" y="77"/>
                    <a:pt x="165" y="78"/>
                    <a:pt x="165" y="78"/>
                  </a:cubicBezTo>
                  <a:cubicBezTo>
                    <a:pt x="163" y="75"/>
                    <a:pt x="162" y="71"/>
                    <a:pt x="163" y="65"/>
                  </a:cubicBezTo>
                  <a:cubicBezTo>
                    <a:pt x="164" y="65"/>
                    <a:pt x="164" y="65"/>
                    <a:pt x="164" y="65"/>
                  </a:cubicBezTo>
                  <a:cubicBezTo>
                    <a:pt x="171" y="64"/>
                    <a:pt x="178" y="63"/>
                    <a:pt x="184" y="61"/>
                  </a:cubicBezTo>
                  <a:cubicBezTo>
                    <a:pt x="185" y="62"/>
                    <a:pt x="185" y="62"/>
                    <a:pt x="186" y="62"/>
                  </a:cubicBezTo>
                  <a:cubicBezTo>
                    <a:pt x="187" y="61"/>
                    <a:pt x="187" y="61"/>
                    <a:pt x="187" y="61"/>
                  </a:cubicBezTo>
                  <a:cubicBezTo>
                    <a:pt x="188" y="61"/>
                    <a:pt x="188" y="61"/>
                    <a:pt x="188" y="60"/>
                  </a:cubicBezTo>
                  <a:cubicBezTo>
                    <a:pt x="188" y="60"/>
                    <a:pt x="188" y="60"/>
                    <a:pt x="188" y="60"/>
                  </a:cubicBezTo>
                  <a:cubicBezTo>
                    <a:pt x="191" y="63"/>
                    <a:pt x="194" y="67"/>
                    <a:pt x="198" y="72"/>
                  </a:cubicBezTo>
                  <a:close/>
                  <a:moveTo>
                    <a:pt x="127" y="156"/>
                  </a:moveTo>
                  <a:cubicBezTo>
                    <a:pt x="127" y="170"/>
                    <a:pt x="130" y="180"/>
                    <a:pt x="133" y="186"/>
                  </a:cubicBezTo>
                  <a:cubicBezTo>
                    <a:pt x="113" y="180"/>
                    <a:pt x="89" y="173"/>
                    <a:pt x="68" y="167"/>
                  </a:cubicBezTo>
                  <a:cubicBezTo>
                    <a:pt x="74" y="164"/>
                    <a:pt x="83" y="158"/>
                    <a:pt x="91" y="145"/>
                  </a:cubicBezTo>
                  <a:cubicBezTo>
                    <a:pt x="101" y="148"/>
                    <a:pt x="113" y="152"/>
                    <a:pt x="127" y="156"/>
                  </a:cubicBezTo>
                  <a:close/>
                  <a:moveTo>
                    <a:pt x="136" y="136"/>
                  </a:moveTo>
                  <a:cubicBezTo>
                    <a:pt x="128" y="133"/>
                    <a:pt x="128" y="130"/>
                    <a:pt x="133" y="115"/>
                  </a:cubicBezTo>
                  <a:cubicBezTo>
                    <a:pt x="134" y="113"/>
                    <a:pt x="134" y="112"/>
                    <a:pt x="135" y="110"/>
                  </a:cubicBezTo>
                  <a:cubicBezTo>
                    <a:pt x="135" y="110"/>
                    <a:pt x="135" y="110"/>
                    <a:pt x="136" y="111"/>
                  </a:cubicBezTo>
                  <a:cubicBezTo>
                    <a:pt x="139" y="114"/>
                    <a:pt x="133" y="130"/>
                    <a:pt x="136" y="133"/>
                  </a:cubicBezTo>
                  <a:cubicBezTo>
                    <a:pt x="136" y="133"/>
                    <a:pt x="136" y="134"/>
                    <a:pt x="136" y="134"/>
                  </a:cubicBezTo>
                  <a:cubicBezTo>
                    <a:pt x="136" y="135"/>
                    <a:pt x="136" y="136"/>
                    <a:pt x="136" y="136"/>
                  </a:cubicBezTo>
                  <a:close/>
                  <a:moveTo>
                    <a:pt x="161" y="33"/>
                  </a:moveTo>
                  <a:cubicBezTo>
                    <a:pt x="161" y="33"/>
                    <a:pt x="161" y="33"/>
                    <a:pt x="161" y="33"/>
                  </a:cubicBezTo>
                  <a:cubicBezTo>
                    <a:pt x="161" y="33"/>
                    <a:pt x="161" y="33"/>
                    <a:pt x="161" y="33"/>
                  </a:cubicBezTo>
                  <a:cubicBezTo>
                    <a:pt x="161" y="33"/>
                    <a:pt x="161" y="33"/>
                    <a:pt x="161" y="33"/>
                  </a:cubicBezTo>
                  <a:close/>
                  <a:moveTo>
                    <a:pt x="97" y="40"/>
                  </a:moveTo>
                  <a:cubicBezTo>
                    <a:pt x="99" y="39"/>
                    <a:pt x="101" y="40"/>
                    <a:pt x="102" y="40"/>
                  </a:cubicBezTo>
                  <a:cubicBezTo>
                    <a:pt x="103" y="41"/>
                    <a:pt x="104" y="41"/>
                    <a:pt x="104" y="42"/>
                  </a:cubicBezTo>
                  <a:cubicBezTo>
                    <a:pt x="104" y="42"/>
                    <a:pt x="104" y="42"/>
                    <a:pt x="104" y="42"/>
                  </a:cubicBezTo>
                  <a:cubicBezTo>
                    <a:pt x="104" y="43"/>
                    <a:pt x="104" y="43"/>
                    <a:pt x="103" y="44"/>
                  </a:cubicBezTo>
                  <a:cubicBezTo>
                    <a:pt x="102" y="44"/>
                    <a:pt x="101" y="44"/>
                    <a:pt x="98" y="43"/>
                  </a:cubicBezTo>
                  <a:cubicBezTo>
                    <a:pt x="96" y="43"/>
                    <a:pt x="93" y="42"/>
                    <a:pt x="91" y="42"/>
                  </a:cubicBezTo>
                  <a:cubicBezTo>
                    <a:pt x="91" y="42"/>
                    <a:pt x="91" y="42"/>
                    <a:pt x="91" y="42"/>
                  </a:cubicBezTo>
                  <a:cubicBezTo>
                    <a:pt x="93" y="41"/>
                    <a:pt x="94" y="40"/>
                    <a:pt x="97" y="40"/>
                  </a:cubicBezTo>
                  <a:close/>
                  <a:moveTo>
                    <a:pt x="82" y="34"/>
                  </a:moveTo>
                  <a:cubicBezTo>
                    <a:pt x="80" y="33"/>
                    <a:pt x="78" y="32"/>
                    <a:pt x="78" y="31"/>
                  </a:cubicBezTo>
                  <a:cubicBezTo>
                    <a:pt x="78" y="30"/>
                    <a:pt x="78" y="29"/>
                    <a:pt x="79" y="28"/>
                  </a:cubicBezTo>
                  <a:cubicBezTo>
                    <a:pt x="80" y="28"/>
                    <a:pt x="82" y="27"/>
                    <a:pt x="85" y="28"/>
                  </a:cubicBezTo>
                  <a:cubicBezTo>
                    <a:pt x="86" y="29"/>
                    <a:pt x="87" y="30"/>
                    <a:pt x="88" y="32"/>
                  </a:cubicBezTo>
                  <a:cubicBezTo>
                    <a:pt x="89" y="36"/>
                    <a:pt x="88" y="38"/>
                    <a:pt x="88" y="40"/>
                  </a:cubicBezTo>
                  <a:cubicBezTo>
                    <a:pt x="87" y="39"/>
                    <a:pt x="87" y="39"/>
                    <a:pt x="87" y="39"/>
                  </a:cubicBezTo>
                  <a:cubicBezTo>
                    <a:pt x="86" y="37"/>
                    <a:pt x="84" y="36"/>
                    <a:pt x="82" y="34"/>
                  </a:cubicBezTo>
                  <a:close/>
                  <a:moveTo>
                    <a:pt x="66" y="137"/>
                  </a:moveTo>
                  <a:cubicBezTo>
                    <a:pt x="71" y="139"/>
                    <a:pt x="77" y="141"/>
                    <a:pt x="84" y="143"/>
                  </a:cubicBezTo>
                  <a:cubicBezTo>
                    <a:pt x="73" y="159"/>
                    <a:pt x="61" y="164"/>
                    <a:pt x="61" y="164"/>
                  </a:cubicBezTo>
                  <a:cubicBezTo>
                    <a:pt x="60" y="164"/>
                    <a:pt x="60" y="164"/>
                    <a:pt x="60" y="165"/>
                  </a:cubicBezTo>
                  <a:cubicBezTo>
                    <a:pt x="54" y="163"/>
                    <a:pt x="49" y="162"/>
                    <a:pt x="45" y="161"/>
                  </a:cubicBezTo>
                  <a:cubicBezTo>
                    <a:pt x="51" y="157"/>
                    <a:pt x="59" y="149"/>
                    <a:pt x="66" y="137"/>
                  </a:cubicBezTo>
                  <a:close/>
                  <a:moveTo>
                    <a:pt x="143" y="189"/>
                  </a:moveTo>
                  <a:cubicBezTo>
                    <a:pt x="142" y="186"/>
                    <a:pt x="135" y="176"/>
                    <a:pt x="134" y="158"/>
                  </a:cubicBezTo>
                  <a:cubicBezTo>
                    <a:pt x="139" y="160"/>
                    <a:pt x="143" y="161"/>
                    <a:pt x="148" y="163"/>
                  </a:cubicBezTo>
                  <a:cubicBezTo>
                    <a:pt x="149" y="163"/>
                    <a:pt x="150" y="163"/>
                    <a:pt x="151" y="163"/>
                  </a:cubicBezTo>
                  <a:cubicBezTo>
                    <a:pt x="152" y="178"/>
                    <a:pt x="156" y="188"/>
                    <a:pt x="159" y="193"/>
                  </a:cubicBezTo>
                  <a:cubicBezTo>
                    <a:pt x="154" y="192"/>
                    <a:pt x="149" y="190"/>
                    <a:pt x="143" y="189"/>
                  </a:cubicBezTo>
                  <a:close/>
                  <a:moveTo>
                    <a:pt x="160" y="136"/>
                  </a:moveTo>
                  <a:cubicBezTo>
                    <a:pt x="160" y="135"/>
                    <a:pt x="159" y="135"/>
                    <a:pt x="159" y="134"/>
                  </a:cubicBezTo>
                  <a:cubicBezTo>
                    <a:pt x="158" y="133"/>
                    <a:pt x="158" y="132"/>
                    <a:pt x="151" y="131"/>
                  </a:cubicBezTo>
                  <a:cubicBezTo>
                    <a:pt x="152" y="124"/>
                    <a:pt x="161" y="109"/>
                    <a:pt x="156" y="103"/>
                  </a:cubicBezTo>
                  <a:cubicBezTo>
                    <a:pt x="155" y="102"/>
                    <a:pt x="153" y="101"/>
                    <a:pt x="151" y="100"/>
                  </a:cubicBezTo>
                  <a:cubicBezTo>
                    <a:pt x="152" y="99"/>
                    <a:pt x="154" y="97"/>
                    <a:pt x="155" y="95"/>
                  </a:cubicBezTo>
                  <a:cubicBezTo>
                    <a:pt x="155" y="95"/>
                    <a:pt x="155" y="96"/>
                    <a:pt x="156" y="96"/>
                  </a:cubicBezTo>
                  <a:cubicBezTo>
                    <a:pt x="156" y="97"/>
                    <a:pt x="156" y="97"/>
                    <a:pt x="156" y="97"/>
                  </a:cubicBezTo>
                  <a:cubicBezTo>
                    <a:pt x="157" y="98"/>
                    <a:pt x="157" y="98"/>
                    <a:pt x="157" y="98"/>
                  </a:cubicBezTo>
                  <a:cubicBezTo>
                    <a:pt x="157" y="99"/>
                    <a:pt x="158" y="99"/>
                    <a:pt x="158" y="99"/>
                  </a:cubicBezTo>
                  <a:cubicBezTo>
                    <a:pt x="159" y="100"/>
                    <a:pt x="159" y="100"/>
                    <a:pt x="159" y="100"/>
                  </a:cubicBezTo>
                  <a:cubicBezTo>
                    <a:pt x="161" y="102"/>
                    <a:pt x="164" y="102"/>
                    <a:pt x="165" y="101"/>
                  </a:cubicBezTo>
                  <a:cubicBezTo>
                    <a:pt x="165" y="101"/>
                    <a:pt x="165" y="101"/>
                    <a:pt x="165" y="101"/>
                  </a:cubicBezTo>
                  <a:cubicBezTo>
                    <a:pt x="167" y="102"/>
                    <a:pt x="168" y="103"/>
                    <a:pt x="170" y="105"/>
                  </a:cubicBezTo>
                  <a:cubicBezTo>
                    <a:pt x="169" y="116"/>
                    <a:pt x="166" y="129"/>
                    <a:pt x="160" y="136"/>
                  </a:cubicBezTo>
                  <a:close/>
                  <a:moveTo>
                    <a:pt x="199" y="122"/>
                  </a:moveTo>
                  <a:cubicBezTo>
                    <a:pt x="197" y="113"/>
                    <a:pt x="192" y="109"/>
                    <a:pt x="189" y="103"/>
                  </a:cubicBezTo>
                  <a:cubicBezTo>
                    <a:pt x="186" y="97"/>
                    <a:pt x="186" y="87"/>
                    <a:pt x="193" y="84"/>
                  </a:cubicBezTo>
                  <a:cubicBezTo>
                    <a:pt x="200" y="82"/>
                    <a:pt x="187" y="94"/>
                    <a:pt x="194" y="100"/>
                  </a:cubicBezTo>
                  <a:cubicBezTo>
                    <a:pt x="199" y="105"/>
                    <a:pt x="210" y="97"/>
                    <a:pt x="208" y="83"/>
                  </a:cubicBezTo>
                  <a:cubicBezTo>
                    <a:pt x="222" y="98"/>
                    <a:pt x="240" y="115"/>
                    <a:pt x="263" y="130"/>
                  </a:cubicBezTo>
                  <a:cubicBezTo>
                    <a:pt x="287" y="146"/>
                    <a:pt x="314" y="159"/>
                    <a:pt x="345" y="165"/>
                  </a:cubicBezTo>
                  <a:cubicBezTo>
                    <a:pt x="346" y="165"/>
                    <a:pt x="346" y="166"/>
                    <a:pt x="346" y="166"/>
                  </a:cubicBezTo>
                  <a:cubicBezTo>
                    <a:pt x="286" y="170"/>
                    <a:pt x="232" y="144"/>
                    <a:pt x="199"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Lexend" pitchFamily="2" charset="0"/>
              </a:endParaRPr>
            </a:p>
          </p:txBody>
        </p:sp>
        <p:sp>
          <p:nvSpPr>
            <p:cNvPr id="418" name="Freeform 2103">
              <a:extLst>
                <a:ext uri="{FF2B5EF4-FFF2-40B4-BE49-F238E27FC236}">
                  <a16:creationId xmlns:a16="http://schemas.microsoft.com/office/drawing/2014/main" id="{D444C6AE-69E6-490A-8C02-3096C5A79A78}"/>
                </a:ext>
              </a:extLst>
            </p:cNvPr>
            <p:cNvSpPr>
              <a:spLocks/>
            </p:cNvSpPr>
            <p:nvPr/>
          </p:nvSpPr>
          <p:spPr bwMode="auto">
            <a:xfrm>
              <a:off x="3195" y="2228"/>
              <a:ext cx="24" cy="24"/>
            </a:xfrm>
            <a:custGeom>
              <a:avLst/>
              <a:gdLst>
                <a:gd name="T0" fmla="*/ 13 w 24"/>
                <a:gd name="T1" fmla="*/ 19 h 24"/>
                <a:gd name="T2" fmla="*/ 5 w 24"/>
                <a:gd name="T3" fmla="*/ 24 h 24"/>
                <a:gd name="T4" fmla="*/ 7 w 24"/>
                <a:gd name="T5" fmla="*/ 15 h 24"/>
                <a:gd name="T6" fmla="*/ 0 w 24"/>
                <a:gd name="T7" fmla="*/ 10 h 24"/>
                <a:gd name="T8" fmla="*/ 8 w 24"/>
                <a:gd name="T9" fmla="*/ 7 h 24"/>
                <a:gd name="T10" fmla="*/ 10 w 24"/>
                <a:gd name="T11" fmla="*/ 0 h 24"/>
                <a:gd name="T12" fmla="*/ 15 w 24"/>
                <a:gd name="T13" fmla="*/ 7 h 24"/>
                <a:gd name="T14" fmla="*/ 24 w 24"/>
                <a:gd name="T15" fmla="*/ 7 h 24"/>
                <a:gd name="T16" fmla="*/ 19 w 24"/>
                <a:gd name="T17" fmla="*/ 14 h 24"/>
                <a:gd name="T18" fmla="*/ 20 w 24"/>
                <a:gd name="T19" fmla="*/ 22 h 24"/>
                <a:gd name="T20" fmla="*/ 13 w 24"/>
                <a:gd name="T21"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13" y="19"/>
                  </a:moveTo>
                  <a:lnTo>
                    <a:pt x="5" y="24"/>
                  </a:lnTo>
                  <a:lnTo>
                    <a:pt x="7" y="15"/>
                  </a:lnTo>
                  <a:lnTo>
                    <a:pt x="0" y="10"/>
                  </a:lnTo>
                  <a:lnTo>
                    <a:pt x="8" y="7"/>
                  </a:lnTo>
                  <a:lnTo>
                    <a:pt x="10" y="0"/>
                  </a:lnTo>
                  <a:lnTo>
                    <a:pt x="15" y="7"/>
                  </a:lnTo>
                  <a:lnTo>
                    <a:pt x="24" y="7"/>
                  </a:lnTo>
                  <a:lnTo>
                    <a:pt x="19" y="14"/>
                  </a:lnTo>
                  <a:lnTo>
                    <a:pt x="20" y="22"/>
                  </a:lnTo>
                  <a:lnTo>
                    <a:pt x="1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19" name="Freeform 2104">
              <a:extLst>
                <a:ext uri="{FF2B5EF4-FFF2-40B4-BE49-F238E27FC236}">
                  <a16:creationId xmlns:a16="http://schemas.microsoft.com/office/drawing/2014/main" id="{461A832C-10F1-4F6B-8ED5-8BA89B690269}"/>
                </a:ext>
              </a:extLst>
            </p:cNvPr>
            <p:cNvSpPr>
              <a:spLocks noEditPoints="1"/>
            </p:cNvSpPr>
            <p:nvPr/>
          </p:nvSpPr>
          <p:spPr bwMode="auto">
            <a:xfrm>
              <a:off x="2923" y="2105"/>
              <a:ext cx="50" cy="51"/>
            </a:xfrm>
            <a:custGeom>
              <a:avLst/>
              <a:gdLst>
                <a:gd name="T0" fmla="*/ 3 w 29"/>
                <a:gd name="T1" fmla="*/ 5 h 30"/>
                <a:gd name="T2" fmla="*/ 4 w 29"/>
                <a:gd name="T3" fmla="*/ 4 h 30"/>
                <a:gd name="T4" fmla="*/ 12 w 29"/>
                <a:gd name="T5" fmla="*/ 7 h 30"/>
                <a:gd name="T6" fmla="*/ 17 w 29"/>
                <a:gd name="T7" fmla="*/ 1 h 30"/>
                <a:gd name="T8" fmla="*/ 18 w 29"/>
                <a:gd name="T9" fmla="*/ 0 h 30"/>
                <a:gd name="T10" fmla="*/ 19 w 29"/>
                <a:gd name="T11" fmla="*/ 1 h 30"/>
                <a:gd name="T12" fmla="*/ 20 w 29"/>
                <a:gd name="T13" fmla="*/ 9 h 30"/>
                <a:gd name="T14" fmla="*/ 28 w 29"/>
                <a:gd name="T15" fmla="*/ 10 h 30"/>
                <a:gd name="T16" fmla="*/ 29 w 29"/>
                <a:gd name="T17" fmla="*/ 11 h 30"/>
                <a:gd name="T18" fmla="*/ 29 w 29"/>
                <a:gd name="T19" fmla="*/ 12 h 30"/>
                <a:gd name="T20" fmla="*/ 23 w 29"/>
                <a:gd name="T21" fmla="*/ 17 h 30"/>
                <a:gd name="T22" fmla="*/ 26 w 29"/>
                <a:gd name="T23" fmla="*/ 24 h 30"/>
                <a:gd name="T24" fmla="*/ 26 w 29"/>
                <a:gd name="T25" fmla="*/ 26 h 30"/>
                <a:gd name="T26" fmla="*/ 25 w 29"/>
                <a:gd name="T27" fmla="*/ 26 h 30"/>
                <a:gd name="T28" fmla="*/ 17 w 29"/>
                <a:gd name="T29" fmla="*/ 23 h 30"/>
                <a:gd name="T30" fmla="*/ 12 w 29"/>
                <a:gd name="T31" fmla="*/ 30 h 30"/>
                <a:gd name="T32" fmla="*/ 11 w 29"/>
                <a:gd name="T33" fmla="*/ 30 h 30"/>
                <a:gd name="T34" fmla="*/ 10 w 29"/>
                <a:gd name="T35" fmla="*/ 29 h 30"/>
                <a:gd name="T36" fmla="*/ 9 w 29"/>
                <a:gd name="T37" fmla="*/ 21 h 30"/>
                <a:gd name="T38" fmla="*/ 1 w 29"/>
                <a:gd name="T39" fmla="*/ 20 h 30"/>
                <a:gd name="T40" fmla="*/ 0 w 29"/>
                <a:gd name="T41" fmla="*/ 20 h 30"/>
                <a:gd name="T42" fmla="*/ 0 w 29"/>
                <a:gd name="T43" fmla="*/ 19 h 30"/>
                <a:gd name="T44" fmla="*/ 6 w 29"/>
                <a:gd name="T45" fmla="*/ 13 h 30"/>
                <a:gd name="T46" fmla="*/ 3 w 29"/>
                <a:gd name="T47" fmla="*/ 6 h 30"/>
                <a:gd name="T48" fmla="*/ 3 w 29"/>
                <a:gd name="T49" fmla="*/ 5 h 30"/>
                <a:gd name="T50" fmla="*/ 13 w 29"/>
                <a:gd name="T51" fmla="*/ 9 h 30"/>
                <a:gd name="T52" fmla="*/ 12 w 29"/>
                <a:gd name="T53" fmla="*/ 9 h 30"/>
                <a:gd name="T54" fmla="*/ 6 w 29"/>
                <a:gd name="T55" fmla="*/ 7 h 30"/>
                <a:gd name="T56" fmla="*/ 8 w 29"/>
                <a:gd name="T57" fmla="*/ 13 h 30"/>
                <a:gd name="T58" fmla="*/ 8 w 29"/>
                <a:gd name="T59" fmla="*/ 14 h 30"/>
                <a:gd name="T60" fmla="*/ 3 w 29"/>
                <a:gd name="T61" fmla="*/ 19 h 30"/>
                <a:gd name="T62" fmla="*/ 10 w 29"/>
                <a:gd name="T63" fmla="*/ 19 h 30"/>
                <a:gd name="T64" fmla="*/ 11 w 29"/>
                <a:gd name="T65" fmla="*/ 20 h 30"/>
                <a:gd name="T66" fmla="*/ 12 w 29"/>
                <a:gd name="T67" fmla="*/ 26 h 30"/>
                <a:gd name="T68" fmla="*/ 16 w 29"/>
                <a:gd name="T69" fmla="*/ 21 h 30"/>
                <a:gd name="T70" fmla="*/ 17 w 29"/>
                <a:gd name="T71" fmla="*/ 21 h 30"/>
                <a:gd name="T72" fmla="*/ 23 w 29"/>
                <a:gd name="T73" fmla="*/ 23 h 30"/>
                <a:gd name="T74" fmla="*/ 20 w 29"/>
                <a:gd name="T75" fmla="*/ 17 h 30"/>
                <a:gd name="T76" fmla="*/ 21 w 29"/>
                <a:gd name="T77" fmla="*/ 16 h 30"/>
                <a:gd name="T78" fmla="*/ 26 w 29"/>
                <a:gd name="T79" fmla="*/ 12 h 30"/>
                <a:gd name="T80" fmla="*/ 19 w 29"/>
                <a:gd name="T81" fmla="*/ 11 h 30"/>
                <a:gd name="T82" fmla="*/ 18 w 29"/>
                <a:gd name="T83" fmla="*/ 10 h 30"/>
                <a:gd name="T84" fmla="*/ 17 w 29"/>
                <a:gd name="T85" fmla="*/ 4 h 30"/>
                <a:gd name="T86" fmla="*/ 13 w 29"/>
                <a:gd name="T87" fmla="*/ 9 h 30"/>
                <a:gd name="T88" fmla="*/ 13 w 29"/>
                <a:gd name="T89"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 h="30">
                  <a:moveTo>
                    <a:pt x="3" y="5"/>
                  </a:moveTo>
                  <a:cubicBezTo>
                    <a:pt x="3" y="4"/>
                    <a:pt x="4" y="4"/>
                    <a:pt x="4" y="4"/>
                  </a:cubicBezTo>
                  <a:cubicBezTo>
                    <a:pt x="12" y="7"/>
                    <a:pt x="12" y="7"/>
                    <a:pt x="12" y="7"/>
                  </a:cubicBezTo>
                  <a:cubicBezTo>
                    <a:pt x="17" y="1"/>
                    <a:pt x="17" y="1"/>
                    <a:pt x="17" y="1"/>
                  </a:cubicBezTo>
                  <a:cubicBezTo>
                    <a:pt x="17" y="0"/>
                    <a:pt x="17" y="0"/>
                    <a:pt x="18" y="0"/>
                  </a:cubicBezTo>
                  <a:cubicBezTo>
                    <a:pt x="18" y="0"/>
                    <a:pt x="19" y="1"/>
                    <a:pt x="19" y="1"/>
                  </a:cubicBezTo>
                  <a:cubicBezTo>
                    <a:pt x="20" y="9"/>
                    <a:pt x="20" y="9"/>
                    <a:pt x="20" y="9"/>
                  </a:cubicBezTo>
                  <a:cubicBezTo>
                    <a:pt x="28" y="10"/>
                    <a:pt x="28" y="10"/>
                    <a:pt x="28" y="10"/>
                  </a:cubicBezTo>
                  <a:cubicBezTo>
                    <a:pt x="29" y="10"/>
                    <a:pt x="29" y="10"/>
                    <a:pt x="29" y="11"/>
                  </a:cubicBezTo>
                  <a:cubicBezTo>
                    <a:pt x="29" y="11"/>
                    <a:pt x="29" y="11"/>
                    <a:pt x="29" y="12"/>
                  </a:cubicBezTo>
                  <a:cubicBezTo>
                    <a:pt x="23" y="17"/>
                    <a:pt x="23" y="17"/>
                    <a:pt x="23" y="17"/>
                  </a:cubicBezTo>
                  <a:cubicBezTo>
                    <a:pt x="26" y="24"/>
                    <a:pt x="26" y="24"/>
                    <a:pt x="26" y="24"/>
                  </a:cubicBezTo>
                  <a:cubicBezTo>
                    <a:pt x="26" y="25"/>
                    <a:pt x="26" y="25"/>
                    <a:pt x="26" y="26"/>
                  </a:cubicBezTo>
                  <a:cubicBezTo>
                    <a:pt x="26" y="26"/>
                    <a:pt x="25" y="26"/>
                    <a:pt x="25" y="26"/>
                  </a:cubicBezTo>
                  <a:cubicBezTo>
                    <a:pt x="17" y="23"/>
                    <a:pt x="17" y="23"/>
                    <a:pt x="17" y="23"/>
                  </a:cubicBezTo>
                  <a:cubicBezTo>
                    <a:pt x="12" y="30"/>
                    <a:pt x="12" y="30"/>
                    <a:pt x="12" y="30"/>
                  </a:cubicBezTo>
                  <a:cubicBezTo>
                    <a:pt x="12" y="30"/>
                    <a:pt x="12" y="30"/>
                    <a:pt x="11" y="30"/>
                  </a:cubicBezTo>
                  <a:cubicBezTo>
                    <a:pt x="11" y="30"/>
                    <a:pt x="10" y="30"/>
                    <a:pt x="10" y="29"/>
                  </a:cubicBezTo>
                  <a:cubicBezTo>
                    <a:pt x="9" y="21"/>
                    <a:pt x="9" y="21"/>
                    <a:pt x="9" y="21"/>
                  </a:cubicBezTo>
                  <a:cubicBezTo>
                    <a:pt x="1" y="20"/>
                    <a:pt x="1" y="20"/>
                    <a:pt x="1" y="20"/>
                  </a:cubicBezTo>
                  <a:cubicBezTo>
                    <a:pt x="0" y="20"/>
                    <a:pt x="0" y="20"/>
                    <a:pt x="0" y="20"/>
                  </a:cubicBezTo>
                  <a:cubicBezTo>
                    <a:pt x="0" y="19"/>
                    <a:pt x="0" y="19"/>
                    <a:pt x="0" y="19"/>
                  </a:cubicBezTo>
                  <a:cubicBezTo>
                    <a:pt x="6" y="13"/>
                    <a:pt x="6" y="13"/>
                    <a:pt x="6" y="13"/>
                  </a:cubicBezTo>
                  <a:cubicBezTo>
                    <a:pt x="3" y="6"/>
                    <a:pt x="3" y="6"/>
                    <a:pt x="3" y="6"/>
                  </a:cubicBezTo>
                  <a:cubicBezTo>
                    <a:pt x="3" y="5"/>
                    <a:pt x="3" y="5"/>
                    <a:pt x="3" y="5"/>
                  </a:cubicBezTo>
                  <a:close/>
                  <a:moveTo>
                    <a:pt x="13" y="9"/>
                  </a:moveTo>
                  <a:cubicBezTo>
                    <a:pt x="13" y="9"/>
                    <a:pt x="12" y="9"/>
                    <a:pt x="12" y="9"/>
                  </a:cubicBezTo>
                  <a:cubicBezTo>
                    <a:pt x="6" y="7"/>
                    <a:pt x="6" y="7"/>
                    <a:pt x="6" y="7"/>
                  </a:cubicBezTo>
                  <a:cubicBezTo>
                    <a:pt x="8" y="13"/>
                    <a:pt x="8" y="13"/>
                    <a:pt x="8" y="13"/>
                  </a:cubicBezTo>
                  <a:cubicBezTo>
                    <a:pt x="9" y="14"/>
                    <a:pt x="9" y="14"/>
                    <a:pt x="8" y="14"/>
                  </a:cubicBezTo>
                  <a:cubicBezTo>
                    <a:pt x="3" y="19"/>
                    <a:pt x="3" y="19"/>
                    <a:pt x="3" y="19"/>
                  </a:cubicBezTo>
                  <a:cubicBezTo>
                    <a:pt x="10" y="19"/>
                    <a:pt x="10" y="19"/>
                    <a:pt x="10" y="19"/>
                  </a:cubicBezTo>
                  <a:cubicBezTo>
                    <a:pt x="10" y="19"/>
                    <a:pt x="11" y="20"/>
                    <a:pt x="11" y="20"/>
                  </a:cubicBezTo>
                  <a:cubicBezTo>
                    <a:pt x="12" y="26"/>
                    <a:pt x="12" y="26"/>
                    <a:pt x="12" y="26"/>
                  </a:cubicBezTo>
                  <a:cubicBezTo>
                    <a:pt x="16" y="21"/>
                    <a:pt x="16" y="21"/>
                    <a:pt x="16" y="21"/>
                  </a:cubicBezTo>
                  <a:cubicBezTo>
                    <a:pt x="16" y="21"/>
                    <a:pt x="17" y="21"/>
                    <a:pt x="17" y="21"/>
                  </a:cubicBezTo>
                  <a:cubicBezTo>
                    <a:pt x="23" y="23"/>
                    <a:pt x="23" y="23"/>
                    <a:pt x="23" y="23"/>
                  </a:cubicBezTo>
                  <a:cubicBezTo>
                    <a:pt x="20" y="17"/>
                    <a:pt x="20" y="17"/>
                    <a:pt x="20" y="17"/>
                  </a:cubicBezTo>
                  <a:cubicBezTo>
                    <a:pt x="20" y="17"/>
                    <a:pt x="20" y="16"/>
                    <a:pt x="21" y="16"/>
                  </a:cubicBezTo>
                  <a:cubicBezTo>
                    <a:pt x="26" y="12"/>
                    <a:pt x="26" y="12"/>
                    <a:pt x="26" y="12"/>
                  </a:cubicBezTo>
                  <a:cubicBezTo>
                    <a:pt x="19" y="11"/>
                    <a:pt x="19" y="11"/>
                    <a:pt x="19" y="11"/>
                  </a:cubicBezTo>
                  <a:cubicBezTo>
                    <a:pt x="19" y="11"/>
                    <a:pt x="18" y="11"/>
                    <a:pt x="18" y="10"/>
                  </a:cubicBezTo>
                  <a:cubicBezTo>
                    <a:pt x="17" y="4"/>
                    <a:pt x="17" y="4"/>
                    <a:pt x="17" y="4"/>
                  </a:cubicBezTo>
                  <a:cubicBezTo>
                    <a:pt x="13" y="9"/>
                    <a:pt x="13" y="9"/>
                    <a:pt x="13" y="9"/>
                  </a:cubicBezTo>
                  <a:cubicBezTo>
                    <a:pt x="13" y="9"/>
                    <a:pt x="13" y="9"/>
                    <a:pt x="1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20" name="Freeform 2105">
              <a:extLst>
                <a:ext uri="{FF2B5EF4-FFF2-40B4-BE49-F238E27FC236}">
                  <a16:creationId xmlns:a16="http://schemas.microsoft.com/office/drawing/2014/main" id="{C6F9D02A-8B87-4329-8D08-8189185F004D}"/>
                </a:ext>
              </a:extLst>
            </p:cNvPr>
            <p:cNvSpPr>
              <a:spLocks/>
            </p:cNvSpPr>
            <p:nvPr/>
          </p:nvSpPr>
          <p:spPr bwMode="auto">
            <a:xfrm>
              <a:off x="3050" y="2107"/>
              <a:ext cx="24" cy="24"/>
            </a:xfrm>
            <a:custGeom>
              <a:avLst/>
              <a:gdLst>
                <a:gd name="T0" fmla="*/ 5 w 24"/>
                <a:gd name="T1" fmla="*/ 10 h 24"/>
                <a:gd name="T2" fmla="*/ 2 w 24"/>
                <a:gd name="T3" fmla="*/ 2 h 24"/>
                <a:gd name="T4" fmla="*/ 11 w 24"/>
                <a:gd name="T5" fmla="*/ 5 h 24"/>
                <a:gd name="T6" fmla="*/ 17 w 24"/>
                <a:gd name="T7" fmla="*/ 0 h 24"/>
                <a:gd name="T8" fmla="*/ 17 w 24"/>
                <a:gd name="T9" fmla="*/ 8 h 24"/>
                <a:gd name="T10" fmla="*/ 24 w 24"/>
                <a:gd name="T11" fmla="*/ 13 h 24"/>
                <a:gd name="T12" fmla="*/ 16 w 24"/>
                <a:gd name="T13" fmla="*/ 17 h 24"/>
                <a:gd name="T14" fmla="*/ 12 w 24"/>
                <a:gd name="T15" fmla="*/ 24 h 24"/>
                <a:gd name="T16" fmla="*/ 9 w 24"/>
                <a:gd name="T17" fmla="*/ 17 h 24"/>
                <a:gd name="T18" fmla="*/ 0 w 24"/>
                <a:gd name="T19" fmla="*/ 17 h 24"/>
                <a:gd name="T20" fmla="*/ 5 w 24"/>
                <a:gd name="T21"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5" y="10"/>
                  </a:moveTo>
                  <a:lnTo>
                    <a:pt x="2" y="2"/>
                  </a:lnTo>
                  <a:lnTo>
                    <a:pt x="11" y="5"/>
                  </a:lnTo>
                  <a:lnTo>
                    <a:pt x="17" y="0"/>
                  </a:lnTo>
                  <a:lnTo>
                    <a:pt x="17" y="8"/>
                  </a:lnTo>
                  <a:lnTo>
                    <a:pt x="24" y="13"/>
                  </a:lnTo>
                  <a:lnTo>
                    <a:pt x="16" y="17"/>
                  </a:lnTo>
                  <a:lnTo>
                    <a:pt x="12" y="24"/>
                  </a:lnTo>
                  <a:lnTo>
                    <a:pt x="9" y="17"/>
                  </a:lnTo>
                  <a:lnTo>
                    <a:pt x="0" y="17"/>
                  </a:lnTo>
                  <a:lnTo>
                    <a:pt x="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21" name="Freeform 2106">
              <a:extLst>
                <a:ext uri="{FF2B5EF4-FFF2-40B4-BE49-F238E27FC236}">
                  <a16:creationId xmlns:a16="http://schemas.microsoft.com/office/drawing/2014/main" id="{4328C9F0-F665-47D4-A1A9-1776D40D8C58}"/>
                </a:ext>
              </a:extLst>
            </p:cNvPr>
            <p:cNvSpPr>
              <a:spLocks/>
            </p:cNvSpPr>
            <p:nvPr/>
          </p:nvSpPr>
          <p:spPr bwMode="auto">
            <a:xfrm>
              <a:off x="3006" y="2161"/>
              <a:ext cx="24" cy="23"/>
            </a:xfrm>
            <a:custGeom>
              <a:avLst/>
              <a:gdLst>
                <a:gd name="T0" fmla="*/ 12 w 24"/>
                <a:gd name="T1" fmla="*/ 5 h 23"/>
                <a:gd name="T2" fmla="*/ 5 w 24"/>
                <a:gd name="T3" fmla="*/ 0 h 23"/>
                <a:gd name="T4" fmla="*/ 6 w 24"/>
                <a:gd name="T5" fmla="*/ 8 h 23"/>
                <a:gd name="T6" fmla="*/ 0 w 24"/>
                <a:gd name="T7" fmla="*/ 15 h 23"/>
                <a:gd name="T8" fmla="*/ 8 w 24"/>
                <a:gd name="T9" fmla="*/ 17 h 23"/>
                <a:gd name="T10" fmla="*/ 12 w 24"/>
                <a:gd name="T11" fmla="*/ 23 h 23"/>
                <a:gd name="T12" fmla="*/ 15 w 24"/>
                <a:gd name="T13" fmla="*/ 17 h 23"/>
                <a:gd name="T14" fmla="*/ 24 w 24"/>
                <a:gd name="T15" fmla="*/ 15 h 23"/>
                <a:gd name="T16" fmla="*/ 19 w 24"/>
                <a:gd name="T17" fmla="*/ 10 h 23"/>
                <a:gd name="T18" fmla="*/ 20 w 24"/>
                <a:gd name="T19" fmla="*/ 2 h 23"/>
                <a:gd name="T20" fmla="*/ 12 w 24"/>
                <a:gd name="T21"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3">
                  <a:moveTo>
                    <a:pt x="12" y="5"/>
                  </a:moveTo>
                  <a:lnTo>
                    <a:pt x="5" y="0"/>
                  </a:lnTo>
                  <a:lnTo>
                    <a:pt x="6" y="8"/>
                  </a:lnTo>
                  <a:lnTo>
                    <a:pt x="0" y="15"/>
                  </a:lnTo>
                  <a:lnTo>
                    <a:pt x="8" y="17"/>
                  </a:lnTo>
                  <a:lnTo>
                    <a:pt x="12" y="23"/>
                  </a:lnTo>
                  <a:lnTo>
                    <a:pt x="15" y="17"/>
                  </a:lnTo>
                  <a:lnTo>
                    <a:pt x="24" y="15"/>
                  </a:lnTo>
                  <a:lnTo>
                    <a:pt x="19" y="10"/>
                  </a:lnTo>
                  <a:lnTo>
                    <a:pt x="20" y="2"/>
                  </a:lnTo>
                  <a:lnTo>
                    <a:pt x="12"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22" name="Freeform 2107">
              <a:extLst>
                <a:ext uri="{FF2B5EF4-FFF2-40B4-BE49-F238E27FC236}">
                  <a16:creationId xmlns:a16="http://schemas.microsoft.com/office/drawing/2014/main" id="{C2D0FB52-DD86-466B-AD9D-2103843C8FBA}"/>
                </a:ext>
              </a:extLst>
            </p:cNvPr>
            <p:cNvSpPr>
              <a:spLocks/>
            </p:cNvSpPr>
            <p:nvPr/>
          </p:nvSpPr>
          <p:spPr bwMode="auto">
            <a:xfrm>
              <a:off x="2990" y="2056"/>
              <a:ext cx="7" cy="7"/>
            </a:xfrm>
            <a:custGeom>
              <a:avLst/>
              <a:gdLst>
                <a:gd name="T0" fmla="*/ 4 w 4"/>
                <a:gd name="T1" fmla="*/ 3 h 4"/>
                <a:gd name="T2" fmla="*/ 3 w 4"/>
                <a:gd name="T3" fmla="*/ 1 h 4"/>
                <a:gd name="T4" fmla="*/ 0 w 4"/>
                <a:gd name="T5" fmla="*/ 1 h 4"/>
                <a:gd name="T6" fmla="*/ 1 w 4"/>
                <a:gd name="T7" fmla="*/ 4 h 4"/>
                <a:gd name="T8" fmla="*/ 4 w 4"/>
                <a:gd name="T9" fmla="*/ 3 h 4"/>
              </a:gdLst>
              <a:ahLst/>
              <a:cxnLst>
                <a:cxn ang="0">
                  <a:pos x="T0" y="T1"/>
                </a:cxn>
                <a:cxn ang="0">
                  <a:pos x="T2" y="T3"/>
                </a:cxn>
                <a:cxn ang="0">
                  <a:pos x="T4" y="T5"/>
                </a:cxn>
                <a:cxn ang="0">
                  <a:pos x="T6" y="T7"/>
                </a:cxn>
                <a:cxn ang="0">
                  <a:pos x="T8" y="T9"/>
                </a:cxn>
              </a:cxnLst>
              <a:rect l="0" t="0" r="r" b="b"/>
              <a:pathLst>
                <a:path w="4" h="4">
                  <a:moveTo>
                    <a:pt x="4" y="3"/>
                  </a:moveTo>
                  <a:cubicBezTo>
                    <a:pt x="4" y="2"/>
                    <a:pt x="4" y="1"/>
                    <a:pt x="3" y="1"/>
                  </a:cubicBezTo>
                  <a:cubicBezTo>
                    <a:pt x="2" y="0"/>
                    <a:pt x="1" y="0"/>
                    <a:pt x="0" y="1"/>
                  </a:cubicBezTo>
                  <a:cubicBezTo>
                    <a:pt x="0" y="2"/>
                    <a:pt x="0" y="3"/>
                    <a:pt x="1" y="4"/>
                  </a:cubicBezTo>
                  <a:cubicBezTo>
                    <a:pt x="2" y="4"/>
                    <a:pt x="3" y="4"/>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23" name="Freeform 2108">
              <a:extLst>
                <a:ext uri="{FF2B5EF4-FFF2-40B4-BE49-F238E27FC236}">
                  <a16:creationId xmlns:a16="http://schemas.microsoft.com/office/drawing/2014/main" id="{48EF9BEE-9671-42ED-A4B3-37EEA7275AF5}"/>
                </a:ext>
              </a:extLst>
            </p:cNvPr>
            <p:cNvSpPr>
              <a:spLocks/>
            </p:cNvSpPr>
            <p:nvPr/>
          </p:nvSpPr>
          <p:spPr bwMode="auto">
            <a:xfrm>
              <a:off x="2837" y="2092"/>
              <a:ext cx="24" cy="23"/>
            </a:xfrm>
            <a:custGeom>
              <a:avLst/>
              <a:gdLst>
                <a:gd name="T0" fmla="*/ 19 w 24"/>
                <a:gd name="T1" fmla="*/ 8 h 23"/>
                <a:gd name="T2" fmla="*/ 19 w 24"/>
                <a:gd name="T3" fmla="*/ 0 h 23"/>
                <a:gd name="T4" fmla="*/ 12 w 24"/>
                <a:gd name="T5" fmla="*/ 5 h 23"/>
                <a:gd name="T6" fmla="*/ 4 w 24"/>
                <a:gd name="T7" fmla="*/ 0 h 23"/>
                <a:gd name="T8" fmla="*/ 5 w 24"/>
                <a:gd name="T9" fmla="*/ 8 h 23"/>
                <a:gd name="T10" fmla="*/ 0 w 24"/>
                <a:gd name="T11" fmla="*/ 15 h 23"/>
                <a:gd name="T12" fmla="*/ 9 w 24"/>
                <a:gd name="T13" fmla="*/ 15 h 23"/>
                <a:gd name="T14" fmla="*/ 12 w 24"/>
                <a:gd name="T15" fmla="*/ 23 h 23"/>
                <a:gd name="T16" fmla="*/ 16 w 24"/>
                <a:gd name="T17" fmla="*/ 15 h 23"/>
                <a:gd name="T18" fmla="*/ 24 w 24"/>
                <a:gd name="T19" fmla="*/ 13 h 23"/>
                <a:gd name="T20" fmla="*/ 19 w 24"/>
                <a:gd name="T21"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3">
                  <a:moveTo>
                    <a:pt x="19" y="8"/>
                  </a:moveTo>
                  <a:lnTo>
                    <a:pt x="19" y="0"/>
                  </a:lnTo>
                  <a:lnTo>
                    <a:pt x="12" y="5"/>
                  </a:lnTo>
                  <a:lnTo>
                    <a:pt x="4" y="0"/>
                  </a:lnTo>
                  <a:lnTo>
                    <a:pt x="5" y="8"/>
                  </a:lnTo>
                  <a:lnTo>
                    <a:pt x="0" y="15"/>
                  </a:lnTo>
                  <a:lnTo>
                    <a:pt x="9" y="15"/>
                  </a:lnTo>
                  <a:lnTo>
                    <a:pt x="12" y="23"/>
                  </a:lnTo>
                  <a:lnTo>
                    <a:pt x="16" y="15"/>
                  </a:lnTo>
                  <a:lnTo>
                    <a:pt x="24" y="13"/>
                  </a:lnTo>
                  <a:lnTo>
                    <a:pt x="1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24" name="Freeform 2109">
              <a:extLst>
                <a:ext uri="{FF2B5EF4-FFF2-40B4-BE49-F238E27FC236}">
                  <a16:creationId xmlns:a16="http://schemas.microsoft.com/office/drawing/2014/main" id="{7EEF0C8E-50DE-4A14-BC13-A2A459D23DEE}"/>
                </a:ext>
              </a:extLst>
            </p:cNvPr>
            <p:cNvSpPr>
              <a:spLocks/>
            </p:cNvSpPr>
            <p:nvPr/>
          </p:nvSpPr>
          <p:spPr bwMode="auto">
            <a:xfrm>
              <a:off x="2908" y="2008"/>
              <a:ext cx="17" cy="18"/>
            </a:xfrm>
            <a:custGeom>
              <a:avLst/>
              <a:gdLst>
                <a:gd name="T0" fmla="*/ 12 w 17"/>
                <a:gd name="T1" fmla="*/ 6 h 18"/>
                <a:gd name="T2" fmla="*/ 10 w 17"/>
                <a:gd name="T3" fmla="*/ 0 h 18"/>
                <a:gd name="T4" fmla="*/ 7 w 17"/>
                <a:gd name="T5" fmla="*/ 5 h 18"/>
                <a:gd name="T6" fmla="*/ 0 w 17"/>
                <a:gd name="T7" fmla="*/ 3 h 18"/>
                <a:gd name="T8" fmla="*/ 3 w 17"/>
                <a:gd name="T9" fmla="*/ 10 h 18"/>
                <a:gd name="T10" fmla="*/ 0 w 17"/>
                <a:gd name="T11" fmla="*/ 15 h 18"/>
                <a:gd name="T12" fmla="*/ 7 w 17"/>
                <a:gd name="T13" fmla="*/ 13 h 18"/>
                <a:gd name="T14" fmla="*/ 10 w 17"/>
                <a:gd name="T15" fmla="*/ 18 h 18"/>
                <a:gd name="T16" fmla="*/ 12 w 17"/>
                <a:gd name="T17" fmla="*/ 11 h 18"/>
                <a:gd name="T18" fmla="*/ 17 w 17"/>
                <a:gd name="T19" fmla="*/ 8 h 18"/>
                <a:gd name="T20" fmla="*/ 12 w 17"/>
                <a:gd name="T21"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2" y="6"/>
                  </a:moveTo>
                  <a:lnTo>
                    <a:pt x="10" y="0"/>
                  </a:lnTo>
                  <a:lnTo>
                    <a:pt x="7" y="5"/>
                  </a:lnTo>
                  <a:lnTo>
                    <a:pt x="0" y="3"/>
                  </a:lnTo>
                  <a:lnTo>
                    <a:pt x="3" y="10"/>
                  </a:lnTo>
                  <a:lnTo>
                    <a:pt x="0" y="15"/>
                  </a:lnTo>
                  <a:lnTo>
                    <a:pt x="7" y="13"/>
                  </a:lnTo>
                  <a:lnTo>
                    <a:pt x="10" y="18"/>
                  </a:lnTo>
                  <a:lnTo>
                    <a:pt x="12" y="11"/>
                  </a:lnTo>
                  <a:lnTo>
                    <a:pt x="17" y="8"/>
                  </a:lnTo>
                  <a:lnTo>
                    <a:pt x="1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25" name="Freeform 2110">
              <a:extLst>
                <a:ext uri="{FF2B5EF4-FFF2-40B4-BE49-F238E27FC236}">
                  <a16:creationId xmlns:a16="http://schemas.microsoft.com/office/drawing/2014/main" id="{0EEF95F6-7C99-4CC0-88FB-51F40F5D3B52}"/>
                </a:ext>
              </a:extLst>
            </p:cNvPr>
            <p:cNvSpPr>
              <a:spLocks/>
            </p:cNvSpPr>
            <p:nvPr/>
          </p:nvSpPr>
          <p:spPr bwMode="auto">
            <a:xfrm>
              <a:off x="2837" y="2023"/>
              <a:ext cx="7" cy="6"/>
            </a:xfrm>
            <a:custGeom>
              <a:avLst/>
              <a:gdLst>
                <a:gd name="T0" fmla="*/ 2 w 4"/>
                <a:gd name="T1" fmla="*/ 4 h 4"/>
                <a:gd name="T2" fmla="*/ 0 w 4"/>
                <a:gd name="T3" fmla="*/ 2 h 4"/>
                <a:gd name="T4" fmla="*/ 1 w 4"/>
                <a:gd name="T5" fmla="*/ 0 h 4"/>
                <a:gd name="T6" fmla="*/ 4 w 4"/>
                <a:gd name="T7" fmla="*/ 2 h 4"/>
                <a:gd name="T8" fmla="*/ 2 w 4"/>
                <a:gd name="T9" fmla="*/ 4 h 4"/>
              </a:gdLst>
              <a:ahLst/>
              <a:cxnLst>
                <a:cxn ang="0">
                  <a:pos x="T0" y="T1"/>
                </a:cxn>
                <a:cxn ang="0">
                  <a:pos x="T2" y="T3"/>
                </a:cxn>
                <a:cxn ang="0">
                  <a:pos x="T4" y="T5"/>
                </a:cxn>
                <a:cxn ang="0">
                  <a:pos x="T6" y="T7"/>
                </a:cxn>
                <a:cxn ang="0">
                  <a:pos x="T8" y="T9"/>
                </a:cxn>
              </a:cxnLst>
              <a:rect l="0" t="0" r="r" b="b"/>
              <a:pathLst>
                <a:path w="4" h="4">
                  <a:moveTo>
                    <a:pt x="2" y="4"/>
                  </a:moveTo>
                  <a:cubicBezTo>
                    <a:pt x="1" y="4"/>
                    <a:pt x="0" y="4"/>
                    <a:pt x="0" y="2"/>
                  </a:cubicBezTo>
                  <a:cubicBezTo>
                    <a:pt x="0" y="1"/>
                    <a:pt x="0" y="0"/>
                    <a:pt x="1" y="0"/>
                  </a:cubicBezTo>
                  <a:cubicBezTo>
                    <a:pt x="3" y="0"/>
                    <a:pt x="4" y="1"/>
                    <a:pt x="4" y="2"/>
                  </a:cubicBezTo>
                  <a:cubicBezTo>
                    <a:pt x="4" y="3"/>
                    <a:pt x="3"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26" name="Freeform 2111">
              <a:extLst>
                <a:ext uri="{FF2B5EF4-FFF2-40B4-BE49-F238E27FC236}">
                  <a16:creationId xmlns:a16="http://schemas.microsoft.com/office/drawing/2014/main" id="{15ABE14F-C6F0-439B-A40C-2D03E136529F}"/>
                </a:ext>
              </a:extLst>
            </p:cNvPr>
            <p:cNvSpPr>
              <a:spLocks/>
            </p:cNvSpPr>
            <p:nvPr/>
          </p:nvSpPr>
          <p:spPr bwMode="auto">
            <a:xfrm>
              <a:off x="2435" y="1826"/>
              <a:ext cx="9" cy="6"/>
            </a:xfrm>
            <a:custGeom>
              <a:avLst/>
              <a:gdLst>
                <a:gd name="T0" fmla="*/ 3 w 5"/>
                <a:gd name="T1" fmla="*/ 4 h 4"/>
                <a:gd name="T2" fmla="*/ 1 w 5"/>
                <a:gd name="T3" fmla="*/ 3 h 4"/>
                <a:gd name="T4" fmla="*/ 2 w 5"/>
                <a:gd name="T5" fmla="*/ 0 h 4"/>
                <a:gd name="T6" fmla="*/ 4 w 5"/>
                <a:gd name="T7" fmla="*/ 2 h 4"/>
                <a:gd name="T8" fmla="*/ 3 w 5"/>
                <a:gd name="T9" fmla="*/ 4 h 4"/>
              </a:gdLst>
              <a:ahLst/>
              <a:cxnLst>
                <a:cxn ang="0">
                  <a:pos x="T0" y="T1"/>
                </a:cxn>
                <a:cxn ang="0">
                  <a:pos x="T2" y="T3"/>
                </a:cxn>
                <a:cxn ang="0">
                  <a:pos x="T4" y="T5"/>
                </a:cxn>
                <a:cxn ang="0">
                  <a:pos x="T6" y="T7"/>
                </a:cxn>
                <a:cxn ang="0">
                  <a:pos x="T8" y="T9"/>
                </a:cxn>
              </a:cxnLst>
              <a:rect l="0" t="0" r="r" b="b"/>
              <a:pathLst>
                <a:path w="5" h="4">
                  <a:moveTo>
                    <a:pt x="3" y="4"/>
                  </a:moveTo>
                  <a:cubicBezTo>
                    <a:pt x="2" y="4"/>
                    <a:pt x="1" y="4"/>
                    <a:pt x="1" y="3"/>
                  </a:cubicBezTo>
                  <a:cubicBezTo>
                    <a:pt x="0" y="2"/>
                    <a:pt x="1" y="1"/>
                    <a:pt x="2" y="0"/>
                  </a:cubicBezTo>
                  <a:cubicBezTo>
                    <a:pt x="3" y="0"/>
                    <a:pt x="4" y="1"/>
                    <a:pt x="4" y="2"/>
                  </a:cubicBezTo>
                  <a:cubicBezTo>
                    <a:pt x="5" y="3"/>
                    <a:pt x="4"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27" name="Freeform 2112">
              <a:extLst>
                <a:ext uri="{FF2B5EF4-FFF2-40B4-BE49-F238E27FC236}">
                  <a16:creationId xmlns:a16="http://schemas.microsoft.com/office/drawing/2014/main" id="{B52D5D6A-5519-425D-B372-31E4628A693A}"/>
                </a:ext>
              </a:extLst>
            </p:cNvPr>
            <p:cNvSpPr>
              <a:spLocks/>
            </p:cNvSpPr>
            <p:nvPr/>
          </p:nvSpPr>
          <p:spPr bwMode="auto">
            <a:xfrm>
              <a:off x="2861" y="1972"/>
              <a:ext cx="7" cy="9"/>
            </a:xfrm>
            <a:custGeom>
              <a:avLst/>
              <a:gdLst>
                <a:gd name="T0" fmla="*/ 3 w 4"/>
                <a:gd name="T1" fmla="*/ 4 h 5"/>
                <a:gd name="T2" fmla="*/ 0 w 4"/>
                <a:gd name="T3" fmla="*/ 3 h 5"/>
                <a:gd name="T4" fmla="*/ 2 w 4"/>
                <a:gd name="T5" fmla="*/ 1 h 5"/>
                <a:gd name="T6" fmla="*/ 4 w 4"/>
                <a:gd name="T7" fmla="*/ 2 h 5"/>
                <a:gd name="T8" fmla="*/ 3 w 4"/>
                <a:gd name="T9" fmla="*/ 4 h 5"/>
              </a:gdLst>
              <a:ahLst/>
              <a:cxnLst>
                <a:cxn ang="0">
                  <a:pos x="T0" y="T1"/>
                </a:cxn>
                <a:cxn ang="0">
                  <a:pos x="T2" y="T3"/>
                </a:cxn>
                <a:cxn ang="0">
                  <a:pos x="T4" y="T5"/>
                </a:cxn>
                <a:cxn ang="0">
                  <a:pos x="T6" y="T7"/>
                </a:cxn>
                <a:cxn ang="0">
                  <a:pos x="T8" y="T9"/>
                </a:cxn>
              </a:cxnLst>
              <a:rect l="0" t="0" r="r" b="b"/>
              <a:pathLst>
                <a:path w="4" h="5">
                  <a:moveTo>
                    <a:pt x="3" y="4"/>
                  </a:moveTo>
                  <a:cubicBezTo>
                    <a:pt x="2" y="5"/>
                    <a:pt x="1" y="4"/>
                    <a:pt x="0" y="3"/>
                  </a:cubicBezTo>
                  <a:cubicBezTo>
                    <a:pt x="0" y="2"/>
                    <a:pt x="1" y="1"/>
                    <a:pt x="2" y="1"/>
                  </a:cubicBezTo>
                  <a:cubicBezTo>
                    <a:pt x="3" y="0"/>
                    <a:pt x="4" y="1"/>
                    <a:pt x="4" y="2"/>
                  </a:cubicBezTo>
                  <a:cubicBezTo>
                    <a:pt x="4" y="3"/>
                    <a:pt x="4"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28" name="Freeform 2113">
              <a:extLst>
                <a:ext uri="{FF2B5EF4-FFF2-40B4-BE49-F238E27FC236}">
                  <a16:creationId xmlns:a16="http://schemas.microsoft.com/office/drawing/2014/main" id="{CA75C1C9-DCAD-4034-A9FF-E70C86F17499}"/>
                </a:ext>
              </a:extLst>
            </p:cNvPr>
            <p:cNvSpPr>
              <a:spLocks/>
            </p:cNvSpPr>
            <p:nvPr/>
          </p:nvSpPr>
          <p:spPr bwMode="auto">
            <a:xfrm>
              <a:off x="3153" y="2208"/>
              <a:ext cx="9" cy="8"/>
            </a:xfrm>
            <a:custGeom>
              <a:avLst/>
              <a:gdLst>
                <a:gd name="T0" fmla="*/ 3 w 5"/>
                <a:gd name="T1" fmla="*/ 4 h 5"/>
                <a:gd name="T2" fmla="*/ 1 w 5"/>
                <a:gd name="T3" fmla="*/ 3 h 5"/>
                <a:gd name="T4" fmla="*/ 2 w 5"/>
                <a:gd name="T5" fmla="*/ 1 h 5"/>
                <a:gd name="T6" fmla="*/ 4 w 5"/>
                <a:gd name="T7" fmla="*/ 2 h 5"/>
                <a:gd name="T8" fmla="*/ 3 w 5"/>
                <a:gd name="T9" fmla="*/ 4 h 5"/>
              </a:gdLst>
              <a:ahLst/>
              <a:cxnLst>
                <a:cxn ang="0">
                  <a:pos x="T0" y="T1"/>
                </a:cxn>
                <a:cxn ang="0">
                  <a:pos x="T2" y="T3"/>
                </a:cxn>
                <a:cxn ang="0">
                  <a:pos x="T4" y="T5"/>
                </a:cxn>
                <a:cxn ang="0">
                  <a:pos x="T6" y="T7"/>
                </a:cxn>
                <a:cxn ang="0">
                  <a:pos x="T8" y="T9"/>
                </a:cxn>
              </a:cxnLst>
              <a:rect l="0" t="0" r="r" b="b"/>
              <a:pathLst>
                <a:path w="5" h="5">
                  <a:moveTo>
                    <a:pt x="3" y="4"/>
                  </a:moveTo>
                  <a:cubicBezTo>
                    <a:pt x="2" y="5"/>
                    <a:pt x="1" y="4"/>
                    <a:pt x="1" y="3"/>
                  </a:cubicBezTo>
                  <a:cubicBezTo>
                    <a:pt x="0" y="2"/>
                    <a:pt x="1" y="1"/>
                    <a:pt x="2" y="1"/>
                  </a:cubicBezTo>
                  <a:cubicBezTo>
                    <a:pt x="3" y="0"/>
                    <a:pt x="4" y="1"/>
                    <a:pt x="4" y="2"/>
                  </a:cubicBezTo>
                  <a:cubicBezTo>
                    <a:pt x="5" y="3"/>
                    <a:pt x="4"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29" name="Freeform 2114">
              <a:extLst>
                <a:ext uri="{FF2B5EF4-FFF2-40B4-BE49-F238E27FC236}">
                  <a16:creationId xmlns:a16="http://schemas.microsoft.com/office/drawing/2014/main" id="{2BA87BFF-3CEA-4715-B069-839D04F2412F}"/>
                </a:ext>
              </a:extLst>
            </p:cNvPr>
            <p:cNvSpPr>
              <a:spLocks/>
            </p:cNvSpPr>
            <p:nvPr/>
          </p:nvSpPr>
          <p:spPr bwMode="auto">
            <a:xfrm>
              <a:off x="2755" y="1984"/>
              <a:ext cx="25" cy="25"/>
            </a:xfrm>
            <a:custGeom>
              <a:avLst/>
              <a:gdLst>
                <a:gd name="T0" fmla="*/ 8 w 25"/>
                <a:gd name="T1" fmla="*/ 15 h 25"/>
                <a:gd name="T2" fmla="*/ 0 w 25"/>
                <a:gd name="T3" fmla="*/ 10 h 25"/>
                <a:gd name="T4" fmla="*/ 8 w 25"/>
                <a:gd name="T5" fmla="*/ 8 h 25"/>
                <a:gd name="T6" fmla="*/ 12 w 25"/>
                <a:gd name="T7" fmla="*/ 0 h 25"/>
                <a:gd name="T8" fmla="*/ 17 w 25"/>
                <a:gd name="T9" fmla="*/ 7 h 25"/>
                <a:gd name="T10" fmla="*/ 25 w 25"/>
                <a:gd name="T11" fmla="*/ 7 h 25"/>
                <a:gd name="T12" fmla="*/ 20 w 25"/>
                <a:gd name="T13" fmla="*/ 13 h 25"/>
                <a:gd name="T14" fmla="*/ 24 w 25"/>
                <a:gd name="T15" fmla="*/ 24 h 25"/>
                <a:gd name="T16" fmla="*/ 15 w 25"/>
                <a:gd name="T17" fmla="*/ 20 h 25"/>
                <a:gd name="T18" fmla="*/ 7 w 25"/>
                <a:gd name="T19" fmla="*/ 25 h 25"/>
                <a:gd name="T20" fmla="*/ 8 w 25"/>
                <a:gd name="T2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5">
                  <a:moveTo>
                    <a:pt x="8" y="15"/>
                  </a:moveTo>
                  <a:lnTo>
                    <a:pt x="0" y="10"/>
                  </a:lnTo>
                  <a:lnTo>
                    <a:pt x="8" y="8"/>
                  </a:lnTo>
                  <a:lnTo>
                    <a:pt x="12" y="0"/>
                  </a:lnTo>
                  <a:lnTo>
                    <a:pt x="17" y="7"/>
                  </a:lnTo>
                  <a:lnTo>
                    <a:pt x="25" y="7"/>
                  </a:lnTo>
                  <a:lnTo>
                    <a:pt x="20" y="13"/>
                  </a:lnTo>
                  <a:lnTo>
                    <a:pt x="24" y="24"/>
                  </a:lnTo>
                  <a:lnTo>
                    <a:pt x="15" y="20"/>
                  </a:lnTo>
                  <a:lnTo>
                    <a:pt x="7" y="25"/>
                  </a:lnTo>
                  <a:lnTo>
                    <a:pt x="8"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30" name="Freeform 2115">
              <a:extLst>
                <a:ext uri="{FF2B5EF4-FFF2-40B4-BE49-F238E27FC236}">
                  <a16:creationId xmlns:a16="http://schemas.microsoft.com/office/drawing/2014/main" id="{BACBE18D-AB68-4E59-B231-4D2020DCB7CB}"/>
                </a:ext>
              </a:extLst>
            </p:cNvPr>
            <p:cNvSpPr>
              <a:spLocks/>
            </p:cNvSpPr>
            <p:nvPr/>
          </p:nvSpPr>
          <p:spPr bwMode="auto">
            <a:xfrm>
              <a:off x="3145" y="2166"/>
              <a:ext cx="7" cy="7"/>
            </a:xfrm>
            <a:custGeom>
              <a:avLst/>
              <a:gdLst>
                <a:gd name="T0" fmla="*/ 2 w 4"/>
                <a:gd name="T1" fmla="*/ 4 h 4"/>
                <a:gd name="T2" fmla="*/ 0 w 4"/>
                <a:gd name="T3" fmla="*/ 3 h 4"/>
                <a:gd name="T4" fmla="*/ 1 w 4"/>
                <a:gd name="T5" fmla="*/ 0 h 4"/>
                <a:gd name="T6" fmla="*/ 4 w 4"/>
                <a:gd name="T7" fmla="*/ 2 h 4"/>
                <a:gd name="T8" fmla="*/ 2 w 4"/>
                <a:gd name="T9" fmla="*/ 4 h 4"/>
              </a:gdLst>
              <a:ahLst/>
              <a:cxnLst>
                <a:cxn ang="0">
                  <a:pos x="T0" y="T1"/>
                </a:cxn>
                <a:cxn ang="0">
                  <a:pos x="T2" y="T3"/>
                </a:cxn>
                <a:cxn ang="0">
                  <a:pos x="T4" y="T5"/>
                </a:cxn>
                <a:cxn ang="0">
                  <a:pos x="T6" y="T7"/>
                </a:cxn>
                <a:cxn ang="0">
                  <a:pos x="T8" y="T9"/>
                </a:cxn>
              </a:cxnLst>
              <a:rect l="0" t="0" r="r" b="b"/>
              <a:pathLst>
                <a:path w="4" h="4">
                  <a:moveTo>
                    <a:pt x="2" y="4"/>
                  </a:moveTo>
                  <a:cubicBezTo>
                    <a:pt x="1" y="4"/>
                    <a:pt x="0" y="4"/>
                    <a:pt x="0" y="3"/>
                  </a:cubicBezTo>
                  <a:cubicBezTo>
                    <a:pt x="0" y="2"/>
                    <a:pt x="0" y="1"/>
                    <a:pt x="1" y="0"/>
                  </a:cubicBezTo>
                  <a:cubicBezTo>
                    <a:pt x="3" y="0"/>
                    <a:pt x="4" y="1"/>
                    <a:pt x="4" y="2"/>
                  </a:cubicBezTo>
                  <a:cubicBezTo>
                    <a:pt x="4" y="3"/>
                    <a:pt x="3"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31" name="Freeform 2116">
              <a:extLst>
                <a:ext uri="{FF2B5EF4-FFF2-40B4-BE49-F238E27FC236}">
                  <a16:creationId xmlns:a16="http://schemas.microsoft.com/office/drawing/2014/main" id="{DB502939-0542-484A-B0C2-B72924AA2AF9}"/>
                </a:ext>
              </a:extLst>
            </p:cNvPr>
            <p:cNvSpPr>
              <a:spLocks noEditPoints="1"/>
            </p:cNvSpPr>
            <p:nvPr/>
          </p:nvSpPr>
          <p:spPr bwMode="auto">
            <a:xfrm>
              <a:off x="2648" y="1971"/>
              <a:ext cx="50" cy="50"/>
            </a:xfrm>
            <a:custGeom>
              <a:avLst/>
              <a:gdLst>
                <a:gd name="T0" fmla="*/ 16 w 29"/>
                <a:gd name="T1" fmla="*/ 0 h 30"/>
                <a:gd name="T2" fmla="*/ 17 w 29"/>
                <a:gd name="T3" fmla="*/ 1 h 30"/>
                <a:gd name="T4" fmla="*/ 19 w 29"/>
                <a:gd name="T5" fmla="*/ 9 h 30"/>
                <a:gd name="T6" fmla="*/ 27 w 29"/>
                <a:gd name="T7" fmla="*/ 9 h 30"/>
                <a:gd name="T8" fmla="*/ 28 w 29"/>
                <a:gd name="T9" fmla="*/ 10 h 30"/>
                <a:gd name="T10" fmla="*/ 28 w 29"/>
                <a:gd name="T11" fmla="*/ 11 h 30"/>
                <a:gd name="T12" fmla="*/ 22 w 29"/>
                <a:gd name="T13" fmla="*/ 17 h 30"/>
                <a:gd name="T14" fmla="*/ 26 w 29"/>
                <a:gd name="T15" fmla="*/ 24 h 30"/>
                <a:gd name="T16" fmla="*/ 26 w 29"/>
                <a:gd name="T17" fmla="*/ 25 h 30"/>
                <a:gd name="T18" fmla="*/ 25 w 29"/>
                <a:gd name="T19" fmla="*/ 25 h 30"/>
                <a:gd name="T20" fmla="*/ 17 w 29"/>
                <a:gd name="T21" fmla="*/ 23 h 30"/>
                <a:gd name="T22" fmla="*/ 13 w 29"/>
                <a:gd name="T23" fmla="*/ 30 h 30"/>
                <a:gd name="T24" fmla="*/ 12 w 29"/>
                <a:gd name="T25" fmla="*/ 30 h 30"/>
                <a:gd name="T26" fmla="*/ 11 w 29"/>
                <a:gd name="T27" fmla="*/ 30 h 30"/>
                <a:gd name="T28" fmla="*/ 9 w 29"/>
                <a:gd name="T29" fmla="*/ 22 h 30"/>
                <a:gd name="T30" fmla="*/ 1 w 29"/>
                <a:gd name="T31" fmla="*/ 21 h 30"/>
                <a:gd name="T32" fmla="*/ 0 w 29"/>
                <a:gd name="T33" fmla="*/ 21 h 30"/>
                <a:gd name="T34" fmla="*/ 0 w 29"/>
                <a:gd name="T35" fmla="*/ 20 h 30"/>
                <a:gd name="T36" fmla="*/ 6 w 29"/>
                <a:gd name="T37" fmla="*/ 14 h 30"/>
                <a:gd name="T38" fmla="*/ 2 w 29"/>
                <a:gd name="T39" fmla="*/ 7 h 30"/>
                <a:gd name="T40" fmla="*/ 2 w 29"/>
                <a:gd name="T41" fmla="*/ 6 h 30"/>
                <a:gd name="T42" fmla="*/ 3 w 29"/>
                <a:gd name="T43" fmla="*/ 5 h 30"/>
                <a:gd name="T44" fmla="*/ 11 w 29"/>
                <a:gd name="T45" fmla="*/ 7 h 30"/>
                <a:gd name="T46" fmla="*/ 15 w 29"/>
                <a:gd name="T47" fmla="*/ 0 h 30"/>
                <a:gd name="T48" fmla="*/ 16 w 29"/>
                <a:gd name="T49" fmla="*/ 0 h 30"/>
                <a:gd name="T50" fmla="*/ 18 w 29"/>
                <a:gd name="T51" fmla="*/ 12 h 30"/>
                <a:gd name="T52" fmla="*/ 17 w 29"/>
                <a:gd name="T53" fmla="*/ 10 h 30"/>
                <a:gd name="T54" fmla="*/ 16 w 29"/>
                <a:gd name="T55" fmla="*/ 4 h 30"/>
                <a:gd name="T56" fmla="*/ 12 w 29"/>
                <a:gd name="T57" fmla="*/ 9 h 30"/>
                <a:gd name="T58" fmla="*/ 11 w 29"/>
                <a:gd name="T59" fmla="*/ 10 h 30"/>
                <a:gd name="T60" fmla="*/ 5 w 29"/>
                <a:gd name="T61" fmla="*/ 8 h 30"/>
                <a:gd name="T62" fmla="*/ 8 w 29"/>
                <a:gd name="T63" fmla="*/ 14 h 30"/>
                <a:gd name="T64" fmla="*/ 8 w 29"/>
                <a:gd name="T65" fmla="*/ 15 h 30"/>
                <a:gd name="T66" fmla="*/ 3 w 29"/>
                <a:gd name="T67" fmla="*/ 19 h 30"/>
                <a:gd name="T68" fmla="*/ 10 w 29"/>
                <a:gd name="T69" fmla="*/ 20 h 30"/>
                <a:gd name="T70" fmla="*/ 11 w 29"/>
                <a:gd name="T71" fmla="*/ 20 h 30"/>
                <a:gd name="T72" fmla="*/ 12 w 29"/>
                <a:gd name="T73" fmla="*/ 27 h 30"/>
                <a:gd name="T74" fmla="*/ 16 w 29"/>
                <a:gd name="T75" fmla="*/ 21 h 30"/>
                <a:gd name="T76" fmla="*/ 17 w 29"/>
                <a:gd name="T77" fmla="*/ 21 h 30"/>
                <a:gd name="T78" fmla="*/ 23 w 29"/>
                <a:gd name="T79" fmla="*/ 22 h 30"/>
                <a:gd name="T80" fmla="*/ 20 w 29"/>
                <a:gd name="T81" fmla="*/ 17 h 30"/>
                <a:gd name="T82" fmla="*/ 20 w 29"/>
                <a:gd name="T83" fmla="*/ 16 h 30"/>
                <a:gd name="T84" fmla="*/ 25 w 29"/>
                <a:gd name="T85" fmla="*/ 12 h 30"/>
                <a:gd name="T86" fmla="*/ 18 w 29"/>
                <a:gd name="T87" fmla="*/ 12 h 30"/>
                <a:gd name="T88" fmla="*/ 18 w 29"/>
                <a:gd name="T8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 h="30">
                  <a:moveTo>
                    <a:pt x="16" y="0"/>
                  </a:moveTo>
                  <a:cubicBezTo>
                    <a:pt x="17" y="0"/>
                    <a:pt x="17" y="0"/>
                    <a:pt x="17" y="1"/>
                  </a:cubicBezTo>
                  <a:cubicBezTo>
                    <a:pt x="19" y="9"/>
                    <a:pt x="19" y="9"/>
                    <a:pt x="19" y="9"/>
                  </a:cubicBezTo>
                  <a:cubicBezTo>
                    <a:pt x="27" y="9"/>
                    <a:pt x="27" y="9"/>
                    <a:pt x="27" y="9"/>
                  </a:cubicBezTo>
                  <a:cubicBezTo>
                    <a:pt x="28" y="9"/>
                    <a:pt x="28" y="9"/>
                    <a:pt x="28" y="10"/>
                  </a:cubicBezTo>
                  <a:cubicBezTo>
                    <a:pt x="29" y="10"/>
                    <a:pt x="28" y="11"/>
                    <a:pt x="28" y="11"/>
                  </a:cubicBezTo>
                  <a:cubicBezTo>
                    <a:pt x="22" y="17"/>
                    <a:pt x="22" y="17"/>
                    <a:pt x="22" y="17"/>
                  </a:cubicBezTo>
                  <a:cubicBezTo>
                    <a:pt x="26" y="24"/>
                    <a:pt x="26" y="24"/>
                    <a:pt x="26" y="24"/>
                  </a:cubicBezTo>
                  <a:cubicBezTo>
                    <a:pt x="26" y="24"/>
                    <a:pt x="26" y="25"/>
                    <a:pt x="26" y="25"/>
                  </a:cubicBezTo>
                  <a:cubicBezTo>
                    <a:pt x="26" y="25"/>
                    <a:pt x="25" y="25"/>
                    <a:pt x="25" y="25"/>
                  </a:cubicBezTo>
                  <a:cubicBezTo>
                    <a:pt x="17" y="23"/>
                    <a:pt x="17" y="23"/>
                    <a:pt x="17" y="23"/>
                  </a:cubicBezTo>
                  <a:cubicBezTo>
                    <a:pt x="13" y="30"/>
                    <a:pt x="13" y="30"/>
                    <a:pt x="13" y="30"/>
                  </a:cubicBezTo>
                  <a:cubicBezTo>
                    <a:pt x="12" y="30"/>
                    <a:pt x="12" y="30"/>
                    <a:pt x="12" y="30"/>
                  </a:cubicBezTo>
                  <a:cubicBezTo>
                    <a:pt x="11" y="30"/>
                    <a:pt x="11" y="30"/>
                    <a:pt x="11" y="30"/>
                  </a:cubicBezTo>
                  <a:cubicBezTo>
                    <a:pt x="9" y="22"/>
                    <a:pt x="9" y="22"/>
                    <a:pt x="9" y="22"/>
                  </a:cubicBezTo>
                  <a:cubicBezTo>
                    <a:pt x="1" y="21"/>
                    <a:pt x="1" y="21"/>
                    <a:pt x="1" y="21"/>
                  </a:cubicBezTo>
                  <a:cubicBezTo>
                    <a:pt x="0" y="21"/>
                    <a:pt x="0" y="21"/>
                    <a:pt x="0" y="21"/>
                  </a:cubicBezTo>
                  <a:cubicBezTo>
                    <a:pt x="0" y="20"/>
                    <a:pt x="0" y="20"/>
                    <a:pt x="0" y="20"/>
                  </a:cubicBezTo>
                  <a:cubicBezTo>
                    <a:pt x="6" y="14"/>
                    <a:pt x="6" y="14"/>
                    <a:pt x="6" y="14"/>
                  </a:cubicBezTo>
                  <a:cubicBezTo>
                    <a:pt x="2" y="7"/>
                    <a:pt x="2" y="7"/>
                    <a:pt x="2" y="7"/>
                  </a:cubicBezTo>
                  <a:cubicBezTo>
                    <a:pt x="2" y="6"/>
                    <a:pt x="2" y="6"/>
                    <a:pt x="2" y="6"/>
                  </a:cubicBezTo>
                  <a:cubicBezTo>
                    <a:pt x="2" y="5"/>
                    <a:pt x="3" y="5"/>
                    <a:pt x="3" y="5"/>
                  </a:cubicBezTo>
                  <a:cubicBezTo>
                    <a:pt x="11" y="7"/>
                    <a:pt x="11" y="7"/>
                    <a:pt x="11" y="7"/>
                  </a:cubicBezTo>
                  <a:cubicBezTo>
                    <a:pt x="15" y="0"/>
                    <a:pt x="15" y="0"/>
                    <a:pt x="15" y="0"/>
                  </a:cubicBezTo>
                  <a:cubicBezTo>
                    <a:pt x="16" y="0"/>
                    <a:pt x="16" y="0"/>
                    <a:pt x="16" y="0"/>
                  </a:cubicBezTo>
                  <a:close/>
                  <a:moveTo>
                    <a:pt x="18" y="12"/>
                  </a:moveTo>
                  <a:cubicBezTo>
                    <a:pt x="18" y="12"/>
                    <a:pt x="18" y="11"/>
                    <a:pt x="17" y="10"/>
                  </a:cubicBezTo>
                  <a:cubicBezTo>
                    <a:pt x="16" y="4"/>
                    <a:pt x="16" y="4"/>
                    <a:pt x="16" y="4"/>
                  </a:cubicBezTo>
                  <a:cubicBezTo>
                    <a:pt x="12" y="9"/>
                    <a:pt x="12" y="9"/>
                    <a:pt x="12" y="9"/>
                  </a:cubicBezTo>
                  <a:cubicBezTo>
                    <a:pt x="12" y="10"/>
                    <a:pt x="12" y="10"/>
                    <a:pt x="11" y="10"/>
                  </a:cubicBezTo>
                  <a:cubicBezTo>
                    <a:pt x="5" y="8"/>
                    <a:pt x="5" y="8"/>
                    <a:pt x="5" y="8"/>
                  </a:cubicBezTo>
                  <a:cubicBezTo>
                    <a:pt x="8" y="14"/>
                    <a:pt x="8" y="14"/>
                    <a:pt x="8" y="14"/>
                  </a:cubicBezTo>
                  <a:cubicBezTo>
                    <a:pt x="8" y="14"/>
                    <a:pt x="8" y="15"/>
                    <a:pt x="8" y="15"/>
                  </a:cubicBezTo>
                  <a:cubicBezTo>
                    <a:pt x="3" y="19"/>
                    <a:pt x="3" y="19"/>
                    <a:pt x="3" y="19"/>
                  </a:cubicBezTo>
                  <a:cubicBezTo>
                    <a:pt x="10" y="20"/>
                    <a:pt x="10" y="20"/>
                    <a:pt x="10" y="20"/>
                  </a:cubicBezTo>
                  <a:cubicBezTo>
                    <a:pt x="10" y="20"/>
                    <a:pt x="10" y="20"/>
                    <a:pt x="11" y="20"/>
                  </a:cubicBezTo>
                  <a:cubicBezTo>
                    <a:pt x="12" y="27"/>
                    <a:pt x="12" y="27"/>
                    <a:pt x="12" y="27"/>
                  </a:cubicBezTo>
                  <a:cubicBezTo>
                    <a:pt x="16" y="21"/>
                    <a:pt x="16" y="21"/>
                    <a:pt x="16" y="21"/>
                  </a:cubicBezTo>
                  <a:cubicBezTo>
                    <a:pt x="16" y="21"/>
                    <a:pt x="16" y="21"/>
                    <a:pt x="17" y="21"/>
                  </a:cubicBezTo>
                  <a:cubicBezTo>
                    <a:pt x="23" y="22"/>
                    <a:pt x="23" y="22"/>
                    <a:pt x="23" y="22"/>
                  </a:cubicBezTo>
                  <a:cubicBezTo>
                    <a:pt x="20" y="17"/>
                    <a:pt x="20" y="17"/>
                    <a:pt x="20" y="17"/>
                  </a:cubicBezTo>
                  <a:cubicBezTo>
                    <a:pt x="20" y="16"/>
                    <a:pt x="20" y="16"/>
                    <a:pt x="20" y="16"/>
                  </a:cubicBezTo>
                  <a:cubicBezTo>
                    <a:pt x="25" y="12"/>
                    <a:pt x="25" y="12"/>
                    <a:pt x="25" y="12"/>
                  </a:cubicBezTo>
                  <a:cubicBezTo>
                    <a:pt x="18" y="12"/>
                    <a:pt x="18" y="12"/>
                    <a:pt x="18" y="12"/>
                  </a:cubicBezTo>
                  <a:cubicBezTo>
                    <a:pt x="18" y="12"/>
                    <a:pt x="18"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32" name="Freeform 2117">
              <a:extLst>
                <a:ext uri="{FF2B5EF4-FFF2-40B4-BE49-F238E27FC236}">
                  <a16:creationId xmlns:a16="http://schemas.microsoft.com/office/drawing/2014/main" id="{EA013E67-E909-49D6-ABA8-E574279618F0}"/>
                </a:ext>
              </a:extLst>
            </p:cNvPr>
            <p:cNvSpPr>
              <a:spLocks/>
            </p:cNvSpPr>
            <p:nvPr/>
          </p:nvSpPr>
          <p:spPr bwMode="auto">
            <a:xfrm>
              <a:off x="2707" y="1923"/>
              <a:ext cx="17" cy="19"/>
            </a:xfrm>
            <a:custGeom>
              <a:avLst/>
              <a:gdLst>
                <a:gd name="T0" fmla="*/ 12 w 17"/>
                <a:gd name="T1" fmla="*/ 7 h 19"/>
                <a:gd name="T2" fmla="*/ 10 w 17"/>
                <a:gd name="T3" fmla="*/ 0 h 19"/>
                <a:gd name="T4" fmla="*/ 6 w 17"/>
                <a:gd name="T5" fmla="*/ 5 h 19"/>
                <a:gd name="T6" fmla="*/ 0 w 17"/>
                <a:gd name="T7" fmla="*/ 4 h 19"/>
                <a:gd name="T8" fmla="*/ 3 w 17"/>
                <a:gd name="T9" fmla="*/ 10 h 19"/>
                <a:gd name="T10" fmla="*/ 0 w 17"/>
                <a:gd name="T11" fmla="*/ 16 h 19"/>
                <a:gd name="T12" fmla="*/ 6 w 17"/>
                <a:gd name="T13" fmla="*/ 14 h 19"/>
                <a:gd name="T14" fmla="*/ 12 w 17"/>
                <a:gd name="T15" fmla="*/ 19 h 19"/>
                <a:gd name="T16" fmla="*/ 12 w 17"/>
                <a:gd name="T17" fmla="*/ 12 h 19"/>
                <a:gd name="T18" fmla="*/ 17 w 17"/>
                <a:gd name="T19" fmla="*/ 9 h 19"/>
                <a:gd name="T20" fmla="*/ 12 w 17"/>
                <a:gd name="T2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9">
                  <a:moveTo>
                    <a:pt x="12" y="7"/>
                  </a:moveTo>
                  <a:lnTo>
                    <a:pt x="10" y="0"/>
                  </a:lnTo>
                  <a:lnTo>
                    <a:pt x="6" y="5"/>
                  </a:lnTo>
                  <a:lnTo>
                    <a:pt x="0" y="4"/>
                  </a:lnTo>
                  <a:lnTo>
                    <a:pt x="3" y="10"/>
                  </a:lnTo>
                  <a:lnTo>
                    <a:pt x="0" y="16"/>
                  </a:lnTo>
                  <a:lnTo>
                    <a:pt x="6" y="14"/>
                  </a:lnTo>
                  <a:lnTo>
                    <a:pt x="12" y="19"/>
                  </a:lnTo>
                  <a:lnTo>
                    <a:pt x="12" y="12"/>
                  </a:lnTo>
                  <a:lnTo>
                    <a:pt x="17" y="9"/>
                  </a:lnTo>
                  <a:lnTo>
                    <a:pt x="1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33" name="Freeform 2118">
              <a:extLst>
                <a:ext uri="{FF2B5EF4-FFF2-40B4-BE49-F238E27FC236}">
                  <a16:creationId xmlns:a16="http://schemas.microsoft.com/office/drawing/2014/main" id="{03793913-D1D7-4DDB-9E63-257C6F46B15F}"/>
                </a:ext>
              </a:extLst>
            </p:cNvPr>
            <p:cNvSpPr>
              <a:spLocks/>
            </p:cNvSpPr>
            <p:nvPr/>
          </p:nvSpPr>
          <p:spPr bwMode="auto">
            <a:xfrm>
              <a:off x="2614" y="1907"/>
              <a:ext cx="19" cy="20"/>
            </a:xfrm>
            <a:custGeom>
              <a:avLst/>
              <a:gdLst>
                <a:gd name="T0" fmla="*/ 12 w 19"/>
                <a:gd name="T1" fmla="*/ 6 h 20"/>
                <a:gd name="T2" fmla="*/ 10 w 19"/>
                <a:gd name="T3" fmla="*/ 0 h 20"/>
                <a:gd name="T4" fmla="*/ 7 w 19"/>
                <a:gd name="T5" fmla="*/ 5 h 20"/>
                <a:gd name="T6" fmla="*/ 0 w 19"/>
                <a:gd name="T7" fmla="*/ 5 h 20"/>
                <a:gd name="T8" fmla="*/ 3 w 19"/>
                <a:gd name="T9" fmla="*/ 10 h 20"/>
                <a:gd name="T10" fmla="*/ 0 w 19"/>
                <a:gd name="T11" fmla="*/ 16 h 20"/>
                <a:gd name="T12" fmla="*/ 7 w 19"/>
                <a:gd name="T13" fmla="*/ 15 h 20"/>
                <a:gd name="T14" fmla="*/ 12 w 19"/>
                <a:gd name="T15" fmla="*/ 20 h 20"/>
                <a:gd name="T16" fmla="*/ 12 w 19"/>
                <a:gd name="T17" fmla="*/ 13 h 20"/>
                <a:gd name="T18" fmla="*/ 19 w 19"/>
                <a:gd name="T19" fmla="*/ 10 h 20"/>
                <a:gd name="T20" fmla="*/ 12 w 19"/>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0">
                  <a:moveTo>
                    <a:pt x="12" y="6"/>
                  </a:moveTo>
                  <a:lnTo>
                    <a:pt x="10" y="0"/>
                  </a:lnTo>
                  <a:lnTo>
                    <a:pt x="7" y="5"/>
                  </a:lnTo>
                  <a:lnTo>
                    <a:pt x="0" y="5"/>
                  </a:lnTo>
                  <a:lnTo>
                    <a:pt x="3" y="10"/>
                  </a:lnTo>
                  <a:lnTo>
                    <a:pt x="0" y="16"/>
                  </a:lnTo>
                  <a:lnTo>
                    <a:pt x="7" y="15"/>
                  </a:lnTo>
                  <a:lnTo>
                    <a:pt x="12" y="20"/>
                  </a:lnTo>
                  <a:lnTo>
                    <a:pt x="12" y="13"/>
                  </a:lnTo>
                  <a:lnTo>
                    <a:pt x="19" y="10"/>
                  </a:lnTo>
                  <a:lnTo>
                    <a:pt x="1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34" name="Freeform 2119">
              <a:extLst>
                <a:ext uri="{FF2B5EF4-FFF2-40B4-BE49-F238E27FC236}">
                  <a16:creationId xmlns:a16="http://schemas.microsoft.com/office/drawing/2014/main" id="{1BC37ED3-865A-4860-9CBF-6AA78BD589D0}"/>
                </a:ext>
              </a:extLst>
            </p:cNvPr>
            <p:cNvSpPr>
              <a:spLocks/>
            </p:cNvSpPr>
            <p:nvPr/>
          </p:nvSpPr>
          <p:spPr bwMode="auto">
            <a:xfrm>
              <a:off x="2545" y="1925"/>
              <a:ext cx="29" cy="29"/>
            </a:xfrm>
            <a:custGeom>
              <a:avLst/>
              <a:gdLst>
                <a:gd name="T0" fmla="*/ 5 w 29"/>
                <a:gd name="T1" fmla="*/ 15 h 29"/>
                <a:gd name="T2" fmla="*/ 0 w 29"/>
                <a:gd name="T3" fmla="*/ 5 h 29"/>
                <a:gd name="T4" fmla="*/ 10 w 29"/>
                <a:gd name="T5" fmla="*/ 7 h 29"/>
                <a:gd name="T6" fmla="*/ 17 w 29"/>
                <a:gd name="T7" fmla="*/ 0 h 29"/>
                <a:gd name="T8" fmla="*/ 19 w 29"/>
                <a:gd name="T9" fmla="*/ 10 h 29"/>
                <a:gd name="T10" fmla="*/ 29 w 29"/>
                <a:gd name="T11" fmla="*/ 14 h 29"/>
                <a:gd name="T12" fmla="*/ 19 w 29"/>
                <a:gd name="T13" fmla="*/ 19 h 29"/>
                <a:gd name="T14" fmla="*/ 19 w 29"/>
                <a:gd name="T15" fmla="*/ 29 h 29"/>
                <a:gd name="T16" fmla="*/ 10 w 29"/>
                <a:gd name="T17" fmla="*/ 22 h 29"/>
                <a:gd name="T18" fmla="*/ 0 w 29"/>
                <a:gd name="T19" fmla="*/ 24 h 29"/>
                <a:gd name="T20" fmla="*/ 5 w 29"/>
                <a:gd name="T21"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9">
                  <a:moveTo>
                    <a:pt x="5" y="15"/>
                  </a:moveTo>
                  <a:lnTo>
                    <a:pt x="0" y="5"/>
                  </a:lnTo>
                  <a:lnTo>
                    <a:pt x="10" y="7"/>
                  </a:lnTo>
                  <a:lnTo>
                    <a:pt x="17" y="0"/>
                  </a:lnTo>
                  <a:lnTo>
                    <a:pt x="19" y="10"/>
                  </a:lnTo>
                  <a:lnTo>
                    <a:pt x="29" y="14"/>
                  </a:lnTo>
                  <a:lnTo>
                    <a:pt x="19" y="19"/>
                  </a:lnTo>
                  <a:lnTo>
                    <a:pt x="19" y="29"/>
                  </a:lnTo>
                  <a:lnTo>
                    <a:pt x="10" y="22"/>
                  </a:lnTo>
                  <a:lnTo>
                    <a:pt x="0" y="24"/>
                  </a:ln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35" name="Freeform 2120">
              <a:extLst>
                <a:ext uri="{FF2B5EF4-FFF2-40B4-BE49-F238E27FC236}">
                  <a16:creationId xmlns:a16="http://schemas.microsoft.com/office/drawing/2014/main" id="{633D1E00-17DC-46C7-9B18-B8A21C4D2838}"/>
                </a:ext>
              </a:extLst>
            </p:cNvPr>
            <p:cNvSpPr>
              <a:spLocks/>
            </p:cNvSpPr>
            <p:nvPr/>
          </p:nvSpPr>
          <p:spPr bwMode="auto">
            <a:xfrm>
              <a:off x="2468" y="1878"/>
              <a:ext cx="13" cy="13"/>
            </a:xfrm>
            <a:custGeom>
              <a:avLst/>
              <a:gdLst>
                <a:gd name="T0" fmla="*/ 5 w 8"/>
                <a:gd name="T1" fmla="*/ 8 h 8"/>
                <a:gd name="T2" fmla="*/ 0 w 8"/>
                <a:gd name="T3" fmla="*/ 5 h 8"/>
                <a:gd name="T4" fmla="*/ 3 w 8"/>
                <a:gd name="T5" fmla="*/ 0 h 8"/>
                <a:gd name="T6" fmla="*/ 8 w 8"/>
                <a:gd name="T7" fmla="*/ 3 h 8"/>
                <a:gd name="T8" fmla="*/ 5 w 8"/>
                <a:gd name="T9" fmla="*/ 8 h 8"/>
              </a:gdLst>
              <a:ahLst/>
              <a:cxnLst>
                <a:cxn ang="0">
                  <a:pos x="T0" y="T1"/>
                </a:cxn>
                <a:cxn ang="0">
                  <a:pos x="T2" y="T3"/>
                </a:cxn>
                <a:cxn ang="0">
                  <a:pos x="T4" y="T5"/>
                </a:cxn>
                <a:cxn ang="0">
                  <a:pos x="T6" y="T7"/>
                </a:cxn>
                <a:cxn ang="0">
                  <a:pos x="T8" y="T9"/>
                </a:cxn>
              </a:cxnLst>
              <a:rect l="0" t="0" r="r" b="b"/>
              <a:pathLst>
                <a:path w="8" h="8">
                  <a:moveTo>
                    <a:pt x="5" y="8"/>
                  </a:moveTo>
                  <a:cubicBezTo>
                    <a:pt x="3" y="8"/>
                    <a:pt x="1" y="7"/>
                    <a:pt x="0" y="5"/>
                  </a:cubicBezTo>
                  <a:cubicBezTo>
                    <a:pt x="0" y="3"/>
                    <a:pt x="1" y="1"/>
                    <a:pt x="3" y="0"/>
                  </a:cubicBezTo>
                  <a:cubicBezTo>
                    <a:pt x="5" y="0"/>
                    <a:pt x="7" y="1"/>
                    <a:pt x="8" y="3"/>
                  </a:cubicBezTo>
                  <a:cubicBezTo>
                    <a:pt x="8" y="5"/>
                    <a:pt x="7" y="7"/>
                    <a:pt x="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36" name="Freeform 2121">
              <a:extLst>
                <a:ext uri="{FF2B5EF4-FFF2-40B4-BE49-F238E27FC236}">
                  <a16:creationId xmlns:a16="http://schemas.microsoft.com/office/drawing/2014/main" id="{5F2D02C0-F2A6-4CE8-A737-9DDCAF45D0A2}"/>
                </a:ext>
              </a:extLst>
            </p:cNvPr>
            <p:cNvSpPr>
              <a:spLocks/>
            </p:cNvSpPr>
            <p:nvPr/>
          </p:nvSpPr>
          <p:spPr bwMode="auto">
            <a:xfrm>
              <a:off x="2499" y="1841"/>
              <a:ext cx="8" cy="7"/>
            </a:xfrm>
            <a:custGeom>
              <a:avLst/>
              <a:gdLst>
                <a:gd name="T0" fmla="*/ 3 w 5"/>
                <a:gd name="T1" fmla="*/ 4 h 4"/>
                <a:gd name="T2" fmla="*/ 1 w 5"/>
                <a:gd name="T3" fmla="*/ 2 h 4"/>
                <a:gd name="T4" fmla="*/ 2 w 5"/>
                <a:gd name="T5" fmla="*/ 0 h 4"/>
                <a:gd name="T6" fmla="*/ 4 w 5"/>
                <a:gd name="T7" fmla="*/ 1 h 4"/>
                <a:gd name="T8" fmla="*/ 3 w 5"/>
                <a:gd name="T9" fmla="*/ 4 h 4"/>
              </a:gdLst>
              <a:ahLst/>
              <a:cxnLst>
                <a:cxn ang="0">
                  <a:pos x="T0" y="T1"/>
                </a:cxn>
                <a:cxn ang="0">
                  <a:pos x="T2" y="T3"/>
                </a:cxn>
                <a:cxn ang="0">
                  <a:pos x="T4" y="T5"/>
                </a:cxn>
                <a:cxn ang="0">
                  <a:pos x="T6" y="T7"/>
                </a:cxn>
                <a:cxn ang="0">
                  <a:pos x="T8" y="T9"/>
                </a:cxn>
              </a:cxnLst>
              <a:rect l="0" t="0" r="r" b="b"/>
              <a:pathLst>
                <a:path w="5" h="4">
                  <a:moveTo>
                    <a:pt x="3" y="4"/>
                  </a:moveTo>
                  <a:cubicBezTo>
                    <a:pt x="2" y="4"/>
                    <a:pt x="1" y="3"/>
                    <a:pt x="1" y="2"/>
                  </a:cubicBezTo>
                  <a:cubicBezTo>
                    <a:pt x="0" y="1"/>
                    <a:pt x="1" y="0"/>
                    <a:pt x="2" y="0"/>
                  </a:cubicBezTo>
                  <a:cubicBezTo>
                    <a:pt x="3" y="0"/>
                    <a:pt x="4" y="0"/>
                    <a:pt x="4" y="1"/>
                  </a:cubicBezTo>
                  <a:cubicBezTo>
                    <a:pt x="5" y="2"/>
                    <a:pt x="4" y="3"/>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37" name="Freeform 2122">
              <a:extLst>
                <a:ext uri="{FF2B5EF4-FFF2-40B4-BE49-F238E27FC236}">
                  <a16:creationId xmlns:a16="http://schemas.microsoft.com/office/drawing/2014/main" id="{9D30503A-C3C4-45F0-BE55-70F56E8FF279}"/>
                </a:ext>
              </a:extLst>
            </p:cNvPr>
            <p:cNvSpPr>
              <a:spLocks/>
            </p:cNvSpPr>
            <p:nvPr/>
          </p:nvSpPr>
          <p:spPr bwMode="auto">
            <a:xfrm>
              <a:off x="2688" y="1866"/>
              <a:ext cx="19" cy="19"/>
            </a:xfrm>
            <a:custGeom>
              <a:avLst/>
              <a:gdLst>
                <a:gd name="T0" fmla="*/ 12 w 19"/>
                <a:gd name="T1" fmla="*/ 7 h 19"/>
                <a:gd name="T2" fmla="*/ 12 w 19"/>
                <a:gd name="T3" fmla="*/ 0 h 19"/>
                <a:gd name="T4" fmla="*/ 7 w 19"/>
                <a:gd name="T5" fmla="*/ 5 h 19"/>
                <a:gd name="T6" fmla="*/ 0 w 19"/>
                <a:gd name="T7" fmla="*/ 3 h 19"/>
                <a:gd name="T8" fmla="*/ 3 w 19"/>
                <a:gd name="T9" fmla="*/ 10 h 19"/>
                <a:gd name="T10" fmla="*/ 0 w 19"/>
                <a:gd name="T11" fmla="*/ 15 h 19"/>
                <a:gd name="T12" fmla="*/ 7 w 19"/>
                <a:gd name="T13" fmla="*/ 14 h 19"/>
                <a:gd name="T14" fmla="*/ 12 w 19"/>
                <a:gd name="T15" fmla="*/ 19 h 19"/>
                <a:gd name="T16" fmla="*/ 12 w 19"/>
                <a:gd name="T17" fmla="*/ 12 h 19"/>
                <a:gd name="T18" fmla="*/ 19 w 19"/>
                <a:gd name="T19" fmla="*/ 9 h 19"/>
                <a:gd name="T20" fmla="*/ 12 w 19"/>
                <a:gd name="T2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9">
                  <a:moveTo>
                    <a:pt x="12" y="7"/>
                  </a:moveTo>
                  <a:lnTo>
                    <a:pt x="12" y="0"/>
                  </a:lnTo>
                  <a:lnTo>
                    <a:pt x="7" y="5"/>
                  </a:lnTo>
                  <a:lnTo>
                    <a:pt x="0" y="3"/>
                  </a:lnTo>
                  <a:lnTo>
                    <a:pt x="3" y="10"/>
                  </a:lnTo>
                  <a:lnTo>
                    <a:pt x="0" y="15"/>
                  </a:lnTo>
                  <a:lnTo>
                    <a:pt x="7" y="14"/>
                  </a:lnTo>
                  <a:lnTo>
                    <a:pt x="12" y="19"/>
                  </a:lnTo>
                  <a:lnTo>
                    <a:pt x="12" y="12"/>
                  </a:lnTo>
                  <a:lnTo>
                    <a:pt x="19" y="9"/>
                  </a:lnTo>
                  <a:lnTo>
                    <a:pt x="1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38" name="Freeform 2123">
              <a:extLst>
                <a:ext uri="{FF2B5EF4-FFF2-40B4-BE49-F238E27FC236}">
                  <a16:creationId xmlns:a16="http://schemas.microsoft.com/office/drawing/2014/main" id="{37E89B96-D199-44ED-BFD8-86E0F37AC886}"/>
                </a:ext>
              </a:extLst>
            </p:cNvPr>
            <p:cNvSpPr>
              <a:spLocks noEditPoints="1"/>
            </p:cNvSpPr>
            <p:nvPr/>
          </p:nvSpPr>
          <p:spPr bwMode="auto">
            <a:xfrm>
              <a:off x="3083" y="2186"/>
              <a:ext cx="38" cy="32"/>
            </a:xfrm>
            <a:custGeom>
              <a:avLst/>
              <a:gdLst>
                <a:gd name="T0" fmla="*/ 5 w 22"/>
                <a:gd name="T1" fmla="*/ 0 h 19"/>
                <a:gd name="T2" fmla="*/ 6 w 22"/>
                <a:gd name="T3" fmla="*/ 0 h 19"/>
                <a:gd name="T4" fmla="*/ 11 w 22"/>
                <a:gd name="T5" fmla="*/ 3 h 19"/>
                <a:gd name="T6" fmla="*/ 15 w 22"/>
                <a:gd name="T7" fmla="*/ 0 h 19"/>
                <a:gd name="T8" fmla="*/ 16 w 22"/>
                <a:gd name="T9" fmla="*/ 0 h 19"/>
                <a:gd name="T10" fmla="*/ 17 w 22"/>
                <a:gd name="T11" fmla="*/ 0 h 19"/>
                <a:gd name="T12" fmla="*/ 16 w 22"/>
                <a:gd name="T13" fmla="*/ 6 h 19"/>
                <a:gd name="T14" fmla="*/ 22 w 22"/>
                <a:gd name="T15" fmla="*/ 8 h 19"/>
                <a:gd name="T16" fmla="*/ 22 w 22"/>
                <a:gd name="T17" fmla="*/ 9 h 19"/>
                <a:gd name="T18" fmla="*/ 22 w 22"/>
                <a:gd name="T19" fmla="*/ 10 h 19"/>
                <a:gd name="T20" fmla="*/ 17 w 22"/>
                <a:gd name="T21" fmla="*/ 12 h 19"/>
                <a:gd name="T22" fmla="*/ 18 w 22"/>
                <a:gd name="T23" fmla="*/ 18 h 19"/>
                <a:gd name="T24" fmla="*/ 17 w 22"/>
                <a:gd name="T25" fmla="*/ 19 h 19"/>
                <a:gd name="T26" fmla="*/ 17 w 22"/>
                <a:gd name="T27" fmla="*/ 19 h 19"/>
                <a:gd name="T28" fmla="*/ 12 w 22"/>
                <a:gd name="T29" fmla="*/ 15 h 19"/>
                <a:gd name="T30" fmla="*/ 7 w 22"/>
                <a:gd name="T31" fmla="*/ 19 h 19"/>
                <a:gd name="T32" fmla="*/ 6 w 22"/>
                <a:gd name="T33" fmla="*/ 19 h 19"/>
                <a:gd name="T34" fmla="*/ 6 w 22"/>
                <a:gd name="T35" fmla="*/ 18 h 19"/>
                <a:gd name="T36" fmla="*/ 6 w 22"/>
                <a:gd name="T37" fmla="*/ 13 h 19"/>
                <a:gd name="T38" fmla="*/ 1 w 22"/>
                <a:gd name="T39" fmla="*/ 11 h 19"/>
                <a:gd name="T40" fmla="*/ 0 w 22"/>
                <a:gd name="T41" fmla="*/ 10 h 19"/>
                <a:gd name="T42" fmla="*/ 1 w 22"/>
                <a:gd name="T43" fmla="*/ 9 h 19"/>
                <a:gd name="T44" fmla="*/ 6 w 22"/>
                <a:gd name="T45" fmla="*/ 7 h 19"/>
                <a:gd name="T46" fmla="*/ 5 w 22"/>
                <a:gd name="T47" fmla="*/ 1 h 19"/>
                <a:gd name="T48" fmla="*/ 5 w 22"/>
                <a:gd name="T49" fmla="*/ 0 h 19"/>
                <a:gd name="T50" fmla="*/ 11 w 22"/>
                <a:gd name="T51" fmla="*/ 5 h 19"/>
                <a:gd name="T52" fmla="*/ 11 w 22"/>
                <a:gd name="T53" fmla="*/ 5 h 19"/>
                <a:gd name="T54" fmla="*/ 7 w 22"/>
                <a:gd name="T55" fmla="*/ 3 h 19"/>
                <a:gd name="T56" fmla="*/ 8 w 22"/>
                <a:gd name="T57" fmla="*/ 7 h 19"/>
                <a:gd name="T58" fmla="*/ 7 w 22"/>
                <a:gd name="T59" fmla="*/ 8 h 19"/>
                <a:gd name="T60" fmla="*/ 3 w 22"/>
                <a:gd name="T61" fmla="*/ 10 h 19"/>
                <a:gd name="T62" fmla="*/ 7 w 22"/>
                <a:gd name="T63" fmla="*/ 12 h 19"/>
                <a:gd name="T64" fmla="*/ 8 w 22"/>
                <a:gd name="T65" fmla="*/ 12 h 19"/>
                <a:gd name="T66" fmla="*/ 8 w 22"/>
                <a:gd name="T67" fmla="*/ 17 h 19"/>
                <a:gd name="T68" fmla="*/ 11 w 22"/>
                <a:gd name="T69" fmla="*/ 14 h 19"/>
                <a:gd name="T70" fmla="*/ 12 w 22"/>
                <a:gd name="T71" fmla="*/ 14 h 19"/>
                <a:gd name="T72" fmla="*/ 16 w 22"/>
                <a:gd name="T73" fmla="*/ 16 h 19"/>
                <a:gd name="T74" fmla="*/ 15 w 22"/>
                <a:gd name="T75" fmla="*/ 12 h 19"/>
                <a:gd name="T76" fmla="*/ 16 w 22"/>
                <a:gd name="T77" fmla="*/ 11 h 19"/>
                <a:gd name="T78" fmla="*/ 20 w 22"/>
                <a:gd name="T79" fmla="*/ 9 h 19"/>
                <a:gd name="T80" fmla="*/ 15 w 22"/>
                <a:gd name="T81" fmla="*/ 7 h 19"/>
                <a:gd name="T82" fmla="*/ 15 w 22"/>
                <a:gd name="T83" fmla="*/ 7 h 19"/>
                <a:gd name="T84" fmla="*/ 15 w 22"/>
                <a:gd name="T85" fmla="*/ 2 h 19"/>
                <a:gd name="T86" fmla="*/ 11 w 22"/>
                <a:gd name="T87" fmla="*/ 5 h 19"/>
                <a:gd name="T88" fmla="*/ 11 w 22"/>
                <a:gd name="T89"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 h="19">
                  <a:moveTo>
                    <a:pt x="5" y="0"/>
                  </a:moveTo>
                  <a:cubicBezTo>
                    <a:pt x="6" y="0"/>
                    <a:pt x="6" y="0"/>
                    <a:pt x="6" y="0"/>
                  </a:cubicBezTo>
                  <a:cubicBezTo>
                    <a:pt x="11" y="3"/>
                    <a:pt x="11" y="3"/>
                    <a:pt x="11" y="3"/>
                  </a:cubicBezTo>
                  <a:cubicBezTo>
                    <a:pt x="15" y="0"/>
                    <a:pt x="15" y="0"/>
                    <a:pt x="15" y="0"/>
                  </a:cubicBezTo>
                  <a:cubicBezTo>
                    <a:pt x="16" y="0"/>
                    <a:pt x="16" y="0"/>
                    <a:pt x="16" y="0"/>
                  </a:cubicBezTo>
                  <a:cubicBezTo>
                    <a:pt x="17" y="0"/>
                    <a:pt x="17" y="0"/>
                    <a:pt x="17" y="0"/>
                  </a:cubicBezTo>
                  <a:cubicBezTo>
                    <a:pt x="16" y="6"/>
                    <a:pt x="16" y="6"/>
                    <a:pt x="16" y="6"/>
                  </a:cubicBezTo>
                  <a:cubicBezTo>
                    <a:pt x="22" y="8"/>
                    <a:pt x="22" y="8"/>
                    <a:pt x="22" y="8"/>
                  </a:cubicBezTo>
                  <a:cubicBezTo>
                    <a:pt x="22" y="8"/>
                    <a:pt x="22" y="9"/>
                    <a:pt x="22" y="9"/>
                  </a:cubicBezTo>
                  <a:cubicBezTo>
                    <a:pt x="22" y="9"/>
                    <a:pt x="22" y="9"/>
                    <a:pt x="22" y="10"/>
                  </a:cubicBezTo>
                  <a:cubicBezTo>
                    <a:pt x="17" y="12"/>
                    <a:pt x="17" y="12"/>
                    <a:pt x="17" y="12"/>
                  </a:cubicBezTo>
                  <a:cubicBezTo>
                    <a:pt x="18" y="18"/>
                    <a:pt x="18" y="18"/>
                    <a:pt x="18" y="18"/>
                  </a:cubicBezTo>
                  <a:cubicBezTo>
                    <a:pt x="18" y="18"/>
                    <a:pt x="18" y="18"/>
                    <a:pt x="17" y="19"/>
                  </a:cubicBezTo>
                  <a:cubicBezTo>
                    <a:pt x="17" y="19"/>
                    <a:pt x="17" y="19"/>
                    <a:pt x="17" y="19"/>
                  </a:cubicBezTo>
                  <a:cubicBezTo>
                    <a:pt x="12" y="15"/>
                    <a:pt x="12" y="15"/>
                    <a:pt x="12" y="15"/>
                  </a:cubicBezTo>
                  <a:cubicBezTo>
                    <a:pt x="7" y="19"/>
                    <a:pt x="7" y="19"/>
                    <a:pt x="7" y="19"/>
                  </a:cubicBezTo>
                  <a:cubicBezTo>
                    <a:pt x="7" y="19"/>
                    <a:pt x="7" y="19"/>
                    <a:pt x="6" y="19"/>
                  </a:cubicBezTo>
                  <a:cubicBezTo>
                    <a:pt x="6" y="19"/>
                    <a:pt x="6" y="19"/>
                    <a:pt x="6" y="18"/>
                  </a:cubicBezTo>
                  <a:cubicBezTo>
                    <a:pt x="6" y="13"/>
                    <a:pt x="6" y="13"/>
                    <a:pt x="6" y="13"/>
                  </a:cubicBezTo>
                  <a:cubicBezTo>
                    <a:pt x="1" y="11"/>
                    <a:pt x="1" y="11"/>
                    <a:pt x="1" y="11"/>
                  </a:cubicBezTo>
                  <a:cubicBezTo>
                    <a:pt x="1" y="11"/>
                    <a:pt x="0" y="10"/>
                    <a:pt x="0" y="10"/>
                  </a:cubicBezTo>
                  <a:cubicBezTo>
                    <a:pt x="0" y="10"/>
                    <a:pt x="1" y="9"/>
                    <a:pt x="1" y="9"/>
                  </a:cubicBezTo>
                  <a:cubicBezTo>
                    <a:pt x="6" y="7"/>
                    <a:pt x="6" y="7"/>
                    <a:pt x="6" y="7"/>
                  </a:cubicBezTo>
                  <a:cubicBezTo>
                    <a:pt x="5" y="1"/>
                    <a:pt x="5" y="1"/>
                    <a:pt x="5" y="1"/>
                  </a:cubicBezTo>
                  <a:cubicBezTo>
                    <a:pt x="5" y="1"/>
                    <a:pt x="5" y="1"/>
                    <a:pt x="5" y="0"/>
                  </a:cubicBezTo>
                  <a:close/>
                  <a:moveTo>
                    <a:pt x="11" y="5"/>
                  </a:moveTo>
                  <a:cubicBezTo>
                    <a:pt x="11" y="5"/>
                    <a:pt x="11" y="5"/>
                    <a:pt x="11" y="5"/>
                  </a:cubicBezTo>
                  <a:cubicBezTo>
                    <a:pt x="7" y="3"/>
                    <a:pt x="7" y="3"/>
                    <a:pt x="7" y="3"/>
                  </a:cubicBezTo>
                  <a:cubicBezTo>
                    <a:pt x="8" y="7"/>
                    <a:pt x="8" y="7"/>
                    <a:pt x="8" y="7"/>
                  </a:cubicBezTo>
                  <a:cubicBezTo>
                    <a:pt x="8" y="7"/>
                    <a:pt x="7" y="8"/>
                    <a:pt x="7" y="8"/>
                  </a:cubicBezTo>
                  <a:cubicBezTo>
                    <a:pt x="3" y="10"/>
                    <a:pt x="3" y="10"/>
                    <a:pt x="3" y="10"/>
                  </a:cubicBezTo>
                  <a:cubicBezTo>
                    <a:pt x="7" y="12"/>
                    <a:pt x="7" y="12"/>
                    <a:pt x="7" y="12"/>
                  </a:cubicBezTo>
                  <a:cubicBezTo>
                    <a:pt x="8" y="12"/>
                    <a:pt x="8" y="12"/>
                    <a:pt x="8" y="12"/>
                  </a:cubicBezTo>
                  <a:cubicBezTo>
                    <a:pt x="8" y="17"/>
                    <a:pt x="8" y="17"/>
                    <a:pt x="8" y="17"/>
                  </a:cubicBezTo>
                  <a:cubicBezTo>
                    <a:pt x="11" y="14"/>
                    <a:pt x="11" y="14"/>
                    <a:pt x="11" y="14"/>
                  </a:cubicBezTo>
                  <a:cubicBezTo>
                    <a:pt x="11" y="14"/>
                    <a:pt x="12" y="14"/>
                    <a:pt x="12" y="14"/>
                  </a:cubicBezTo>
                  <a:cubicBezTo>
                    <a:pt x="16" y="16"/>
                    <a:pt x="16" y="16"/>
                    <a:pt x="16" y="16"/>
                  </a:cubicBezTo>
                  <a:cubicBezTo>
                    <a:pt x="15" y="12"/>
                    <a:pt x="15" y="12"/>
                    <a:pt x="15" y="12"/>
                  </a:cubicBezTo>
                  <a:cubicBezTo>
                    <a:pt x="15" y="12"/>
                    <a:pt x="15" y="11"/>
                    <a:pt x="16" y="11"/>
                  </a:cubicBezTo>
                  <a:cubicBezTo>
                    <a:pt x="20" y="9"/>
                    <a:pt x="20" y="9"/>
                    <a:pt x="20" y="9"/>
                  </a:cubicBezTo>
                  <a:cubicBezTo>
                    <a:pt x="15" y="7"/>
                    <a:pt x="15" y="7"/>
                    <a:pt x="15" y="7"/>
                  </a:cubicBezTo>
                  <a:cubicBezTo>
                    <a:pt x="15" y="7"/>
                    <a:pt x="15" y="7"/>
                    <a:pt x="15" y="7"/>
                  </a:cubicBezTo>
                  <a:cubicBezTo>
                    <a:pt x="15" y="2"/>
                    <a:pt x="15" y="2"/>
                    <a:pt x="15" y="2"/>
                  </a:cubicBezTo>
                  <a:cubicBezTo>
                    <a:pt x="11" y="5"/>
                    <a:pt x="11" y="5"/>
                    <a:pt x="11" y="5"/>
                  </a:cubicBezTo>
                  <a:cubicBezTo>
                    <a:pt x="11" y="5"/>
                    <a:pt x="11" y="5"/>
                    <a:pt x="1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39" name="Freeform 2124">
              <a:extLst>
                <a:ext uri="{FF2B5EF4-FFF2-40B4-BE49-F238E27FC236}">
                  <a16:creationId xmlns:a16="http://schemas.microsoft.com/office/drawing/2014/main" id="{E1C314E2-80A2-4149-8462-4A6BC04FA9F3}"/>
                </a:ext>
              </a:extLst>
            </p:cNvPr>
            <p:cNvSpPr>
              <a:spLocks noEditPoints="1"/>
            </p:cNvSpPr>
            <p:nvPr/>
          </p:nvSpPr>
          <p:spPr bwMode="auto">
            <a:xfrm>
              <a:off x="2784" y="1917"/>
              <a:ext cx="29" cy="32"/>
            </a:xfrm>
            <a:custGeom>
              <a:avLst/>
              <a:gdLst>
                <a:gd name="T0" fmla="*/ 9 w 17"/>
                <a:gd name="T1" fmla="*/ 0 h 19"/>
                <a:gd name="T2" fmla="*/ 10 w 17"/>
                <a:gd name="T3" fmla="*/ 0 h 19"/>
                <a:gd name="T4" fmla="*/ 12 w 17"/>
                <a:gd name="T5" fmla="*/ 5 h 19"/>
                <a:gd name="T6" fmla="*/ 17 w 17"/>
                <a:gd name="T7" fmla="*/ 5 h 19"/>
                <a:gd name="T8" fmla="*/ 17 w 17"/>
                <a:gd name="T9" fmla="*/ 5 h 19"/>
                <a:gd name="T10" fmla="*/ 17 w 17"/>
                <a:gd name="T11" fmla="*/ 6 h 19"/>
                <a:gd name="T12" fmla="*/ 14 w 17"/>
                <a:gd name="T13" fmla="*/ 10 h 19"/>
                <a:gd name="T14" fmla="*/ 16 w 17"/>
                <a:gd name="T15" fmla="*/ 14 h 19"/>
                <a:gd name="T16" fmla="*/ 16 w 17"/>
                <a:gd name="T17" fmla="*/ 15 h 19"/>
                <a:gd name="T18" fmla="*/ 16 w 17"/>
                <a:gd name="T19" fmla="*/ 15 h 19"/>
                <a:gd name="T20" fmla="*/ 11 w 17"/>
                <a:gd name="T21" fmla="*/ 14 h 19"/>
                <a:gd name="T22" fmla="*/ 9 w 17"/>
                <a:gd name="T23" fmla="*/ 19 h 19"/>
                <a:gd name="T24" fmla="*/ 8 w 17"/>
                <a:gd name="T25" fmla="*/ 19 h 19"/>
                <a:gd name="T26" fmla="*/ 7 w 17"/>
                <a:gd name="T27" fmla="*/ 19 h 19"/>
                <a:gd name="T28" fmla="*/ 6 w 17"/>
                <a:gd name="T29" fmla="*/ 14 h 19"/>
                <a:gd name="T30" fmla="*/ 1 w 17"/>
                <a:gd name="T31" fmla="*/ 14 h 19"/>
                <a:gd name="T32" fmla="*/ 0 w 17"/>
                <a:gd name="T33" fmla="*/ 14 h 19"/>
                <a:gd name="T34" fmla="*/ 0 w 17"/>
                <a:gd name="T35" fmla="*/ 13 h 19"/>
                <a:gd name="T36" fmla="*/ 3 w 17"/>
                <a:gd name="T37" fmla="*/ 9 h 19"/>
                <a:gd name="T38" fmla="*/ 1 w 17"/>
                <a:gd name="T39" fmla="*/ 5 h 19"/>
                <a:gd name="T40" fmla="*/ 1 w 17"/>
                <a:gd name="T41" fmla="*/ 4 h 19"/>
                <a:gd name="T42" fmla="*/ 1 w 17"/>
                <a:gd name="T43" fmla="*/ 4 h 19"/>
                <a:gd name="T44" fmla="*/ 6 w 17"/>
                <a:gd name="T45" fmla="*/ 5 h 19"/>
                <a:gd name="T46" fmla="*/ 9 w 17"/>
                <a:gd name="T47" fmla="*/ 0 h 19"/>
                <a:gd name="T48" fmla="*/ 9 w 17"/>
                <a:gd name="T49" fmla="*/ 0 h 19"/>
                <a:gd name="T50" fmla="*/ 11 w 17"/>
                <a:gd name="T51" fmla="*/ 5 h 19"/>
                <a:gd name="T52" fmla="*/ 10 w 17"/>
                <a:gd name="T53" fmla="*/ 5 h 19"/>
                <a:gd name="T54" fmla="*/ 9 w 17"/>
                <a:gd name="T55" fmla="*/ 2 h 19"/>
                <a:gd name="T56" fmla="*/ 7 w 17"/>
                <a:gd name="T57" fmla="*/ 6 h 19"/>
                <a:gd name="T58" fmla="*/ 7 w 17"/>
                <a:gd name="T59" fmla="*/ 6 h 19"/>
                <a:gd name="T60" fmla="*/ 3 w 17"/>
                <a:gd name="T61" fmla="*/ 5 h 19"/>
                <a:gd name="T62" fmla="*/ 5 w 17"/>
                <a:gd name="T63" fmla="*/ 9 h 19"/>
                <a:gd name="T64" fmla="*/ 5 w 17"/>
                <a:gd name="T65" fmla="*/ 10 h 19"/>
                <a:gd name="T66" fmla="*/ 2 w 17"/>
                <a:gd name="T67" fmla="*/ 13 h 19"/>
                <a:gd name="T68" fmla="*/ 6 w 17"/>
                <a:gd name="T69" fmla="*/ 12 h 19"/>
                <a:gd name="T70" fmla="*/ 7 w 17"/>
                <a:gd name="T71" fmla="*/ 13 h 19"/>
                <a:gd name="T72" fmla="*/ 8 w 17"/>
                <a:gd name="T73" fmla="*/ 17 h 19"/>
                <a:gd name="T74" fmla="*/ 10 w 17"/>
                <a:gd name="T75" fmla="*/ 13 h 19"/>
                <a:gd name="T76" fmla="*/ 11 w 17"/>
                <a:gd name="T77" fmla="*/ 13 h 19"/>
                <a:gd name="T78" fmla="*/ 15 w 17"/>
                <a:gd name="T79" fmla="*/ 14 h 19"/>
                <a:gd name="T80" fmla="*/ 12 w 17"/>
                <a:gd name="T81" fmla="*/ 10 h 19"/>
                <a:gd name="T82" fmla="*/ 12 w 17"/>
                <a:gd name="T83" fmla="*/ 9 h 19"/>
                <a:gd name="T84" fmla="*/ 15 w 17"/>
                <a:gd name="T85" fmla="*/ 6 h 19"/>
                <a:gd name="T86" fmla="*/ 11 w 17"/>
                <a:gd name="T87" fmla="*/ 5 h 19"/>
                <a:gd name="T88" fmla="*/ 11 w 17"/>
                <a:gd name="T89"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 h="19">
                  <a:moveTo>
                    <a:pt x="9" y="0"/>
                  </a:moveTo>
                  <a:cubicBezTo>
                    <a:pt x="10" y="0"/>
                    <a:pt x="10" y="0"/>
                    <a:pt x="10" y="0"/>
                  </a:cubicBezTo>
                  <a:cubicBezTo>
                    <a:pt x="12" y="5"/>
                    <a:pt x="12" y="5"/>
                    <a:pt x="12" y="5"/>
                  </a:cubicBezTo>
                  <a:cubicBezTo>
                    <a:pt x="17" y="5"/>
                    <a:pt x="17" y="5"/>
                    <a:pt x="17" y="5"/>
                  </a:cubicBezTo>
                  <a:cubicBezTo>
                    <a:pt x="17" y="5"/>
                    <a:pt x="17" y="5"/>
                    <a:pt x="17" y="5"/>
                  </a:cubicBezTo>
                  <a:cubicBezTo>
                    <a:pt x="17" y="6"/>
                    <a:pt x="17" y="6"/>
                    <a:pt x="17" y="6"/>
                  </a:cubicBezTo>
                  <a:cubicBezTo>
                    <a:pt x="14" y="10"/>
                    <a:pt x="14" y="10"/>
                    <a:pt x="14" y="10"/>
                  </a:cubicBezTo>
                  <a:cubicBezTo>
                    <a:pt x="16" y="14"/>
                    <a:pt x="16" y="14"/>
                    <a:pt x="16" y="14"/>
                  </a:cubicBezTo>
                  <a:cubicBezTo>
                    <a:pt x="17" y="14"/>
                    <a:pt x="17" y="15"/>
                    <a:pt x="16" y="15"/>
                  </a:cubicBezTo>
                  <a:cubicBezTo>
                    <a:pt x="16" y="15"/>
                    <a:pt x="16" y="15"/>
                    <a:pt x="16" y="15"/>
                  </a:cubicBezTo>
                  <a:cubicBezTo>
                    <a:pt x="11" y="14"/>
                    <a:pt x="11" y="14"/>
                    <a:pt x="11" y="14"/>
                  </a:cubicBezTo>
                  <a:cubicBezTo>
                    <a:pt x="9" y="19"/>
                    <a:pt x="9" y="19"/>
                    <a:pt x="9" y="19"/>
                  </a:cubicBezTo>
                  <a:cubicBezTo>
                    <a:pt x="8" y="19"/>
                    <a:pt x="8" y="19"/>
                    <a:pt x="8" y="19"/>
                  </a:cubicBezTo>
                  <a:cubicBezTo>
                    <a:pt x="8" y="19"/>
                    <a:pt x="7" y="19"/>
                    <a:pt x="7" y="19"/>
                  </a:cubicBezTo>
                  <a:cubicBezTo>
                    <a:pt x="6" y="14"/>
                    <a:pt x="6" y="14"/>
                    <a:pt x="6" y="14"/>
                  </a:cubicBezTo>
                  <a:cubicBezTo>
                    <a:pt x="1" y="14"/>
                    <a:pt x="1" y="14"/>
                    <a:pt x="1" y="14"/>
                  </a:cubicBezTo>
                  <a:cubicBezTo>
                    <a:pt x="0" y="14"/>
                    <a:pt x="0" y="14"/>
                    <a:pt x="0" y="14"/>
                  </a:cubicBezTo>
                  <a:cubicBezTo>
                    <a:pt x="0" y="13"/>
                    <a:pt x="0" y="13"/>
                    <a:pt x="0" y="13"/>
                  </a:cubicBezTo>
                  <a:cubicBezTo>
                    <a:pt x="3" y="9"/>
                    <a:pt x="3" y="9"/>
                    <a:pt x="3" y="9"/>
                  </a:cubicBezTo>
                  <a:cubicBezTo>
                    <a:pt x="1" y="5"/>
                    <a:pt x="1" y="5"/>
                    <a:pt x="1" y="5"/>
                  </a:cubicBezTo>
                  <a:cubicBezTo>
                    <a:pt x="1" y="5"/>
                    <a:pt x="1" y="4"/>
                    <a:pt x="1" y="4"/>
                  </a:cubicBezTo>
                  <a:cubicBezTo>
                    <a:pt x="1" y="4"/>
                    <a:pt x="1" y="4"/>
                    <a:pt x="1" y="4"/>
                  </a:cubicBezTo>
                  <a:cubicBezTo>
                    <a:pt x="6" y="5"/>
                    <a:pt x="6" y="5"/>
                    <a:pt x="6" y="5"/>
                  </a:cubicBezTo>
                  <a:cubicBezTo>
                    <a:pt x="9" y="0"/>
                    <a:pt x="9" y="0"/>
                    <a:pt x="9" y="0"/>
                  </a:cubicBezTo>
                  <a:cubicBezTo>
                    <a:pt x="9" y="0"/>
                    <a:pt x="9" y="0"/>
                    <a:pt x="9" y="0"/>
                  </a:cubicBezTo>
                  <a:close/>
                  <a:moveTo>
                    <a:pt x="11" y="5"/>
                  </a:moveTo>
                  <a:cubicBezTo>
                    <a:pt x="11" y="5"/>
                    <a:pt x="11" y="6"/>
                    <a:pt x="10" y="5"/>
                  </a:cubicBezTo>
                  <a:cubicBezTo>
                    <a:pt x="9" y="2"/>
                    <a:pt x="9" y="2"/>
                    <a:pt x="9" y="2"/>
                  </a:cubicBezTo>
                  <a:cubicBezTo>
                    <a:pt x="7" y="6"/>
                    <a:pt x="7" y="6"/>
                    <a:pt x="7" y="6"/>
                  </a:cubicBezTo>
                  <a:cubicBezTo>
                    <a:pt x="7" y="6"/>
                    <a:pt x="7" y="6"/>
                    <a:pt x="7" y="6"/>
                  </a:cubicBezTo>
                  <a:cubicBezTo>
                    <a:pt x="3" y="5"/>
                    <a:pt x="3" y="5"/>
                    <a:pt x="3" y="5"/>
                  </a:cubicBezTo>
                  <a:cubicBezTo>
                    <a:pt x="5" y="9"/>
                    <a:pt x="5" y="9"/>
                    <a:pt x="5" y="9"/>
                  </a:cubicBezTo>
                  <a:cubicBezTo>
                    <a:pt x="5" y="9"/>
                    <a:pt x="5" y="9"/>
                    <a:pt x="5" y="10"/>
                  </a:cubicBezTo>
                  <a:cubicBezTo>
                    <a:pt x="2" y="13"/>
                    <a:pt x="2" y="13"/>
                    <a:pt x="2" y="13"/>
                  </a:cubicBezTo>
                  <a:cubicBezTo>
                    <a:pt x="6" y="12"/>
                    <a:pt x="6" y="12"/>
                    <a:pt x="6" y="12"/>
                  </a:cubicBezTo>
                  <a:cubicBezTo>
                    <a:pt x="6" y="12"/>
                    <a:pt x="7" y="13"/>
                    <a:pt x="7" y="13"/>
                  </a:cubicBezTo>
                  <a:cubicBezTo>
                    <a:pt x="8" y="17"/>
                    <a:pt x="8" y="17"/>
                    <a:pt x="8" y="17"/>
                  </a:cubicBezTo>
                  <a:cubicBezTo>
                    <a:pt x="10" y="13"/>
                    <a:pt x="10" y="13"/>
                    <a:pt x="10" y="13"/>
                  </a:cubicBezTo>
                  <a:cubicBezTo>
                    <a:pt x="10" y="13"/>
                    <a:pt x="10" y="13"/>
                    <a:pt x="11" y="13"/>
                  </a:cubicBezTo>
                  <a:cubicBezTo>
                    <a:pt x="15" y="14"/>
                    <a:pt x="15" y="14"/>
                    <a:pt x="15" y="14"/>
                  </a:cubicBezTo>
                  <a:cubicBezTo>
                    <a:pt x="12" y="10"/>
                    <a:pt x="12" y="10"/>
                    <a:pt x="12" y="10"/>
                  </a:cubicBezTo>
                  <a:cubicBezTo>
                    <a:pt x="12" y="10"/>
                    <a:pt x="12" y="10"/>
                    <a:pt x="12" y="9"/>
                  </a:cubicBezTo>
                  <a:cubicBezTo>
                    <a:pt x="15" y="6"/>
                    <a:pt x="15" y="6"/>
                    <a:pt x="15" y="6"/>
                  </a:cubicBezTo>
                  <a:cubicBezTo>
                    <a:pt x="11" y="5"/>
                    <a:pt x="11" y="5"/>
                    <a:pt x="11" y="5"/>
                  </a:cubicBezTo>
                  <a:cubicBezTo>
                    <a:pt x="11" y="5"/>
                    <a:pt x="11" y="5"/>
                    <a:pt x="1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40" name="Freeform 2125">
              <a:extLst>
                <a:ext uri="{FF2B5EF4-FFF2-40B4-BE49-F238E27FC236}">
                  <a16:creationId xmlns:a16="http://schemas.microsoft.com/office/drawing/2014/main" id="{BC9F15DD-86D7-4304-B400-8BCD83947FE9}"/>
                </a:ext>
              </a:extLst>
            </p:cNvPr>
            <p:cNvSpPr>
              <a:spLocks/>
            </p:cNvSpPr>
            <p:nvPr/>
          </p:nvSpPr>
          <p:spPr bwMode="auto">
            <a:xfrm>
              <a:off x="2540" y="1875"/>
              <a:ext cx="8" cy="6"/>
            </a:xfrm>
            <a:custGeom>
              <a:avLst/>
              <a:gdLst>
                <a:gd name="T0" fmla="*/ 3 w 5"/>
                <a:gd name="T1" fmla="*/ 4 h 4"/>
                <a:gd name="T2" fmla="*/ 1 w 5"/>
                <a:gd name="T3" fmla="*/ 3 h 4"/>
                <a:gd name="T4" fmla="*/ 2 w 5"/>
                <a:gd name="T5" fmla="*/ 0 h 4"/>
                <a:gd name="T6" fmla="*/ 4 w 5"/>
                <a:gd name="T7" fmla="*/ 2 h 4"/>
                <a:gd name="T8" fmla="*/ 3 w 5"/>
                <a:gd name="T9" fmla="*/ 4 h 4"/>
              </a:gdLst>
              <a:ahLst/>
              <a:cxnLst>
                <a:cxn ang="0">
                  <a:pos x="T0" y="T1"/>
                </a:cxn>
                <a:cxn ang="0">
                  <a:pos x="T2" y="T3"/>
                </a:cxn>
                <a:cxn ang="0">
                  <a:pos x="T4" y="T5"/>
                </a:cxn>
                <a:cxn ang="0">
                  <a:pos x="T6" y="T7"/>
                </a:cxn>
                <a:cxn ang="0">
                  <a:pos x="T8" y="T9"/>
                </a:cxn>
              </a:cxnLst>
              <a:rect l="0" t="0" r="r" b="b"/>
              <a:pathLst>
                <a:path w="5" h="4">
                  <a:moveTo>
                    <a:pt x="3" y="4"/>
                  </a:moveTo>
                  <a:cubicBezTo>
                    <a:pt x="2" y="4"/>
                    <a:pt x="1" y="4"/>
                    <a:pt x="1" y="3"/>
                  </a:cubicBezTo>
                  <a:cubicBezTo>
                    <a:pt x="0" y="2"/>
                    <a:pt x="1" y="1"/>
                    <a:pt x="2" y="0"/>
                  </a:cubicBezTo>
                  <a:cubicBezTo>
                    <a:pt x="3" y="0"/>
                    <a:pt x="4" y="1"/>
                    <a:pt x="4" y="2"/>
                  </a:cubicBezTo>
                  <a:cubicBezTo>
                    <a:pt x="5" y="3"/>
                    <a:pt x="4"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41" name="Freeform 2126">
              <a:extLst>
                <a:ext uri="{FF2B5EF4-FFF2-40B4-BE49-F238E27FC236}">
                  <a16:creationId xmlns:a16="http://schemas.microsoft.com/office/drawing/2014/main" id="{B8305DD8-B759-4756-86C0-F872950DE495}"/>
                </a:ext>
              </a:extLst>
            </p:cNvPr>
            <p:cNvSpPr>
              <a:spLocks/>
            </p:cNvSpPr>
            <p:nvPr/>
          </p:nvSpPr>
          <p:spPr bwMode="auto">
            <a:xfrm>
              <a:off x="2755" y="2053"/>
              <a:ext cx="13" cy="14"/>
            </a:xfrm>
            <a:custGeom>
              <a:avLst/>
              <a:gdLst>
                <a:gd name="T0" fmla="*/ 5 w 8"/>
                <a:gd name="T1" fmla="*/ 8 h 8"/>
                <a:gd name="T2" fmla="*/ 1 w 8"/>
                <a:gd name="T3" fmla="*/ 5 h 8"/>
                <a:gd name="T4" fmla="*/ 4 w 8"/>
                <a:gd name="T5" fmla="*/ 1 h 8"/>
                <a:gd name="T6" fmla="*/ 8 w 8"/>
                <a:gd name="T7" fmla="*/ 3 h 8"/>
                <a:gd name="T8" fmla="*/ 5 w 8"/>
                <a:gd name="T9" fmla="*/ 8 h 8"/>
              </a:gdLst>
              <a:ahLst/>
              <a:cxnLst>
                <a:cxn ang="0">
                  <a:pos x="T0" y="T1"/>
                </a:cxn>
                <a:cxn ang="0">
                  <a:pos x="T2" y="T3"/>
                </a:cxn>
                <a:cxn ang="0">
                  <a:pos x="T4" y="T5"/>
                </a:cxn>
                <a:cxn ang="0">
                  <a:pos x="T6" y="T7"/>
                </a:cxn>
                <a:cxn ang="0">
                  <a:pos x="T8" y="T9"/>
                </a:cxn>
              </a:cxnLst>
              <a:rect l="0" t="0" r="r" b="b"/>
              <a:pathLst>
                <a:path w="8" h="8">
                  <a:moveTo>
                    <a:pt x="5" y="8"/>
                  </a:moveTo>
                  <a:cubicBezTo>
                    <a:pt x="3" y="8"/>
                    <a:pt x="1" y="7"/>
                    <a:pt x="1" y="5"/>
                  </a:cubicBezTo>
                  <a:cubicBezTo>
                    <a:pt x="0" y="3"/>
                    <a:pt x="2" y="1"/>
                    <a:pt x="4" y="1"/>
                  </a:cubicBezTo>
                  <a:cubicBezTo>
                    <a:pt x="5" y="0"/>
                    <a:pt x="7" y="2"/>
                    <a:pt x="8" y="3"/>
                  </a:cubicBezTo>
                  <a:cubicBezTo>
                    <a:pt x="8" y="5"/>
                    <a:pt x="7" y="7"/>
                    <a:pt x="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42" name="Freeform 2127">
              <a:extLst>
                <a:ext uri="{FF2B5EF4-FFF2-40B4-BE49-F238E27FC236}">
                  <a16:creationId xmlns:a16="http://schemas.microsoft.com/office/drawing/2014/main" id="{3B96D665-B849-4AE2-A00B-CEB66DBCC139}"/>
                </a:ext>
              </a:extLst>
            </p:cNvPr>
            <p:cNvSpPr>
              <a:spLocks/>
            </p:cNvSpPr>
            <p:nvPr/>
          </p:nvSpPr>
          <p:spPr bwMode="auto">
            <a:xfrm>
              <a:off x="2901" y="2063"/>
              <a:ext cx="14" cy="14"/>
            </a:xfrm>
            <a:custGeom>
              <a:avLst/>
              <a:gdLst>
                <a:gd name="T0" fmla="*/ 5 w 8"/>
                <a:gd name="T1" fmla="*/ 8 h 8"/>
                <a:gd name="T2" fmla="*/ 1 w 8"/>
                <a:gd name="T3" fmla="*/ 5 h 8"/>
                <a:gd name="T4" fmla="*/ 3 w 8"/>
                <a:gd name="T5" fmla="*/ 1 h 8"/>
                <a:gd name="T6" fmla="*/ 8 w 8"/>
                <a:gd name="T7" fmla="*/ 3 h 8"/>
                <a:gd name="T8" fmla="*/ 5 w 8"/>
                <a:gd name="T9" fmla="*/ 8 h 8"/>
              </a:gdLst>
              <a:ahLst/>
              <a:cxnLst>
                <a:cxn ang="0">
                  <a:pos x="T0" y="T1"/>
                </a:cxn>
                <a:cxn ang="0">
                  <a:pos x="T2" y="T3"/>
                </a:cxn>
                <a:cxn ang="0">
                  <a:pos x="T4" y="T5"/>
                </a:cxn>
                <a:cxn ang="0">
                  <a:pos x="T6" y="T7"/>
                </a:cxn>
                <a:cxn ang="0">
                  <a:pos x="T8" y="T9"/>
                </a:cxn>
              </a:cxnLst>
              <a:rect l="0" t="0" r="r" b="b"/>
              <a:pathLst>
                <a:path w="8" h="8">
                  <a:moveTo>
                    <a:pt x="5" y="8"/>
                  </a:moveTo>
                  <a:cubicBezTo>
                    <a:pt x="3" y="8"/>
                    <a:pt x="1" y="7"/>
                    <a:pt x="1" y="5"/>
                  </a:cubicBezTo>
                  <a:cubicBezTo>
                    <a:pt x="0" y="3"/>
                    <a:pt x="1" y="1"/>
                    <a:pt x="3" y="1"/>
                  </a:cubicBezTo>
                  <a:cubicBezTo>
                    <a:pt x="5" y="0"/>
                    <a:pt x="7" y="1"/>
                    <a:pt x="8" y="3"/>
                  </a:cubicBezTo>
                  <a:cubicBezTo>
                    <a:pt x="8" y="5"/>
                    <a:pt x="7" y="7"/>
                    <a:pt x="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43" name="Freeform 2128">
              <a:extLst>
                <a:ext uri="{FF2B5EF4-FFF2-40B4-BE49-F238E27FC236}">
                  <a16:creationId xmlns:a16="http://schemas.microsoft.com/office/drawing/2014/main" id="{69E9E8E4-55B0-4FA1-AEA5-5615295733B3}"/>
                </a:ext>
              </a:extLst>
            </p:cNvPr>
            <p:cNvSpPr>
              <a:spLocks noEditPoints="1"/>
            </p:cNvSpPr>
            <p:nvPr/>
          </p:nvSpPr>
          <p:spPr bwMode="auto">
            <a:xfrm>
              <a:off x="2598" y="1846"/>
              <a:ext cx="23" cy="22"/>
            </a:xfrm>
            <a:custGeom>
              <a:avLst/>
              <a:gdLst>
                <a:gd name="T0" fmla="*/ 4 w 13"/>
                <a:gd name="T1" fmla="*/ 0 h 13"/>
                <a:gd name="T2" fmla="*/ 5 w 13"/>
                <a:gd name="T3" fmla="*/ 1 h 13"/>
                <a:gd name="T4" fmla="*/ 7 w 13"/>
                <a:gd name="T5" fmla="*/ 3 h 13"/>
                <a:gd name="T6" fmla="*/ 10 w 13"/>
                <a:gd name="T7" fmla="*/ 1 h 13"/>
                <a:gd name="T8" fmla="*/ 11 w 13"/>
                <a:gd name="T9" fmla="*/ 1 h 13"/>
                <a:gd name="T10" fmla="*/ 11 w 13"/>
                <a:gd name="T11" fmla="*/ 2 h 13"/>
                <a:gd name="T12" fmla="*/ 10 w 13"/>
                <a:gd name="T13" fmla="*/ 5 h 13"/>
                <a:gd name="T14" fmla="*/ 13 w 13"/>
                <a:gd name="T15" fmla="*/ 7 h 13"/>
                <a:gd name="T16" fmla="*/ 13 w 13"/>
                <a:gd name="T17" fmla="*/ 8 h 13"/>
                <a:gd name="T18" fmla="*/ 13 w 13"/>
                <a:gd name="T19" fmla="*/ 8 h 13"/>
                <a:gd name="T20" fmla="*/ 9 w 13"/>
                <a:gd name="T21" fmla="*/ 9 h 13"/>
                <a:gd name="T22" fmla="*/ 9 w 13"/>
                <a:gd name="T23" fmla="*/ 12 h 13"/>
                <a:gd name="T24" fmla="*/ 9 w 13"/>
                <a:gd name="T25" fmla="*/ 13 h 13"/>
                <a:gd name="T26" fmla="*/ 8 w 13"/>
                <a:gd name="T27" fmla="*/ 12 h 13"/>
                <a:gd name="T28" fmla="*/ 6 w 13"/>
                <a:gd name="T29" fmla="*/ 10 h 13"/>
                <a:gd name="T30" fmla="*/ 3 w 13"/>
                <a:gd name="T31" fmla="*/ 12 h 13"/>
                <a:gd name="T32" fmla="*/ 3 w 13"/>
                <a:gd name="T33" fmla="*/ 12 h 13"/>
                <a:gd name="T34" fmla="*/ 2 w 13"/>
                <a:gd name="T35" fmla="*/ 11 h 13"/>
                <a:gd name="T36" fmla="*/ 3 w 13"/>
                <a:gd name="T37" fmla="*/ 8 h 13"/>
                <a:gd name="T38" fmla="*/ 0 w 13"/>
                <a:gd name="T39" fmla="*/ 6 h 13"/>
                <a:gd name="T40" fmla="*/ 0 w 13"/>
                <a:gd name="T41" fmla="*/ 5 h 13"/>
                <a:gd name="T42" fmla="*/ 1 w 13"/>
                <a:gd name="T43" fmla="*/ 5 h 13"/>
                <a:gd name="T44" fmla="*/ 4 w 13"/>
                <a:gd name="T45" fmla="*/ 4 h 13"/>
                <a:gd name="T46" fmla="*/ 4 w 13"/>
                <a:gd name="T47" fmla="*/ 1 h 13"/>
                <a:gd name="T48" fmla="*/ 4 w 13"/>
                <a:gd name="T49" fmla="*/ 0 h 13"/>
                <a:gd name="T50" fmla="*/ 7 w 13"/>
                <a:gd name="T51" fmla="*/ 4 h 13"/>
                <a:gd name="T52" fmla="*/ 7 w 13"/>
                <a:gd name="T53" fmla="*/ 4 h 13"/>
                <a:gd name="T54" fmla="*/ 5 w 13"/>
                <a:gd name="T55" fmla="*/ 2 h 13"/>
                <a:gd name="T56" fmla="*/ 5 w 13"/>
                <a:gd name="T57" fmla="*/ 5 h 13"/>
                <a:gd name="T58" fmla="*/ 4 w 13"/>
                <a:gd name="T59" fmla="*/ 5 h 13"/>
                <a:gd name="T60" fmla="*/ 2 w 13"/>
                <a:gd name="T61" fmla="*/ 6 h 13"/>
                <a:gd name="T62" fmla="*/ 4 w 13"/>
                <a:gd name="T63" fmla="*/ 7 h 13"/>
                <a:gd name="T64" fmla="*/ 4 w 13"/>
                <a:gd name="T65" fmla="*/ 8 h 13"/>
                <a:gd name="T66" fmla="*/ 4 w 13"/>
                <a:gd name="T67" fmla="*/ 10 h 13"/>
                <a:gd name="T68" fmla="*/ 6 w 13"/>
                <a:gd name="T69" fmla="*/ 9 h 13"/>
                <a:gd name="T70" fmla="*/ 7 w 13"/>
                <a:gd name="T71" fmla="*/ 9 h 13"/>
                <a:gd name="T72" fmla="*/ 8 w 13"/>
                <a:gd name="T73" fmla="*/ 11 h 13"/>
                <a:gd name="T74" fmla="*/ 9 w 13"/>
                <a:gd name="T75" fmla="*/ 8 h 13"/>
                <a:gd name="T76" fmla="*/ 9 w 13"/>
                <a:gd name="T77" fmla="*/ 8 h 13"/>
                <a:gd name="T78" fmla="*/ 11 w 13"/>
                <a:gd name="T79" fmla="*/ 7 h 13"/>
                <a:gd name="T80" fmla="*/ 9 w 13"/>
                <a:gd name="T81" fmla="*/ 6 h 13"/>
                <a:gd name="T82" fmla="*/ 9 w 13"/>
                <a:gd name="T83" fmla="*/ 5 h 13"/>
                <a:gd name="T84" fmla="*/ 10 w 13"/>
                <a:gd name="T85" fmla="*/ 3 h 13"/>
                <a:gd name="T86" fmla="*/ 7 w 13"/>
                <a:gd name="T87" fmla="*/ 4 h 13"/>
                <a:gd name="T88" fmla="*/ 7 w 13"/>
                <a:gd name="T89"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 h="13">
                  <a:moveTo>
                    <a:pt x="4" y="0"/>
                  </a:moveTo>
                  <a:cubicBezTo>
                    <a:pt x="5" y="0"/>
                    <a:pt x="5" y="0"/>
                    <a:pt x="5" y="1"/>
                  </a:cubicBezTo>
                  <a:cubicBezTo>
                    <a:pt x="7" y="3"/>
                    <a:pt x="7" y="3"/>
                    <a:pt x="7" y="3"/>
                  </a:cubicBezTo>
                  <a:cubicBezTo>
                    <a:pt x="10" y="1"/>
                    <a:pt x="10" y="1"/>
                    <a:pt x="10" y="1"/>
                  </a:cubicBezTo>
                  <a:cubicBezTo>
                    <a:pt x="10" y="1"/>
                    <a:pt x="11" y="1"/>
                    <a:pt x="11" y="1"/>
                  </a:cubicBezTo>
                  <a:cubicBezTo>
                    <a:pt x="11" y="2"/>
                    <a:pt x="11" y="2"/>
                    <a:pt x="11" y="2"/>
                  </a:cubicBezTo>
                  <a:cubicBezTo>
                    <a:pt x="10" y="5"/>
                    <a:pt x="10" y="5"/>
                    <a:pt x="10" y="5"/>
                  </a:cubicBezTo>
                  <a:cubicBezTo>
                    <a:pt x="13" y="7"/>
                    <a:pt x="13" y="7"/>
                    <a:pt x="13" y="7"/>
                  </a:cubicBezTo>
                  <a:cubicBezTo>
                    <a:pt x="13" y="7"/>
                    <a:pt x="13" y="7"/>
                    <a:pt x="13" y="8"/>
                  </a:cubicBezTo>
                  <a:cubicBezTo>
                    <a:pt x="13" y="8"/>
                    <a:pt x="13" y="8"/>
                    <a:pt x="13" y="8"/>
                  </a:cubicBezTo>
                  <a:cubicBezTo>
                    <a:pt x="9" y="9"/>
                    <a:pt x="9" y="9"/>
                    <a:pt x="9" y="9"/>
                  </a:cubicBezTo>
                  <a:cubicBezTo>
                    <a:pt x="9" y="12"/>
                    <a:pt x="9" y="12"/>
                    <a:pt x="9" y="12"/>
                  </a:cubicBezTo>
                  <a:cubicBezTo>
                    <a:pt x="9" y="12"/>
                    <a:pt x="9" y="13"/>
                    <a:pt x="9" y="13"/>
                  </a:cubicBezTo>
                  <a:cubicBezTo>
                    <a:pt x="9" y="13"/>
                    <a:pt x="9" y="13"/>
                    <a:pt x="8" y="12"/>
                  </a:cubicBezTo>
                  <a:cubicBezTo>
                    <a:pt x="6" y="10"/>
                    <a:pt x="6" y="10"/>
                    <a:pt x="6" y="10"/>
                  </a:cubicBezTo>
                  <a:cubicBezTo>
                    <a:pt x="3" y="12"/>
                    <a:pt x="3" y="12"/>
                    <a:pt x="3" y="12"/>
                  </a:cubicBezTo>
                  <a:cubicBezTo>
                    <a:pt x="3" y="12"/>
                    <a:pt x="3" y="12"/>
                    <a:pt x="3" y="12"/>
                  </a:cubicBezTo>
                  <a:cubicBezTo>
                    <a:pt x="2" y="11"/>
                    <a:pt x="2" y="11"/>
                    <a:pt x="2" y="11"/>
                  </a:cubicBezTo>
                  <a:cubicBezTo>
                    <a:pt x="3" y="8"/>
                    <a:pt x="3" y="8"/>
                    <a:pt x="3" y="8"/>
                  </a:cubicBezTo>
                  <a:cubicBezTo>
                    <a:pt x="0" y="6"/>
                    <a:pt x="0" y="6"/>
                    <a:pt x="0" y="6"/>
                  </a:cubicBezTo>
                  <a:cubicBezTo>
                    <a:pt x="0" y="6"/>
                    <a:pt x="0" y="6"/>
                    <a:pt x="0" y="5"/>
                  </a:cubicBezTo>
                  <a:cubicBezTo>
                    <a:pt x="0" y="5"/>
                    <a:pt x="0" y="5"/>
                    <a:pt x="1" y="5"/>
                  </a:cubicBezTo>
                  <a:cubicBezTo>
                    <a:pt x="4" y="4"/>
                    <a:pt x="4" y="4"/>
                    <a:pt x="4" y="4"/>
                  </a:cubicBezTo>
                  <a:cubicBezTo>
                    <a:pt x="4" y="1"/>
                    <a:pt x="4" y="1"/>
                    <a:pt x="4" y="1"/>
                  </a:cubicBezTo>
                  <a:cubicBezTo>
                    <a:pt x="4" y="1"/>
                    <a:pt x="4" y="1"/>
                    <a:pt x="4" y="0"/>
                  </a:cubicBezTo>
                  <a:close/>
                  <a:moveTo>
                    <a:pt x="7" y="4"/>
                  </a:moveTo>
                  <a:cubicBezTo>
                    <a:pt x="7" y="4"/>
                    <a:pt x="7" y="4"/>
                    <a:pt x="7" y="4"/>
                  </a:cubicBezTo>
                  <a:cubicBezTo>
                    <a:pt x="5" y="2"/>
                    <a:pt x="5" y="2"/>
                    <a:pt x="5" y="2"/>
                  </a:cubicBezTo>
                  <a:cubicBezTo>
                    <a:pt x="5" y="5"/>
                    <a:pt x="5" y="5"/>
                    <a:pt x="5" y="5"/>
                  </a:cubicBezTo>
                  <a:cubicBezTo>
                    <a:pt x="5" y="5"/>
                    <a:pt x="5" y="5"/>
                    <a:pt x="4" y="5"/>
                  </a:cubicBezTo>
                  <a:cubicBezTo>
                    <a:pt x="2" y="6"/>
                    <a:pt x="2" y="6"/>
                    <a:pt x="2" y="6"/>
                  </a:cubicBezTo>
                  <a:cubicBezTo>
                    <a:pt x="4" y="7"/>
                    <a:pt x="4" y="7"/>
                    <a:pt x="4" y="7"/>
                  </a:cubicBezTo>
                  <a:cubicBezTo>
                    <a:pt x="4" y="7"/>
                    <a:pt x="4" y="8"/>
                    <a:pt x="4" y="8"/>
                  </a:cubicBezTo>
                  <a:cubicBezTo>
                    <a:pt x="4" y="10"/>
                    <a:pt x="4" y="10"/>
                    <a:pt x="4" y="10"/>
                  </a:cubicBezTo>
                  <a:cubicBezTo>
                    <a:pt x="6" y="9"/>
                    <a:pt x="6" y="9"/>
                    <a:pt x="6" y="9"/>
                  </a:cubicBezTo>
                  <a:cubicBezTo>
                    <a:pt x="6" y="9"/>
                    <a:pt x="6" y="9"/>
                    <a:pt x="7" y="9"/>
                  </a:cubicBezTo>
                  <a:cubicBezTo>
                    <a:pt x="8" y="11"/>
                    <a:pt x="8" y="11"/>
                    <a:pt x="8" y="11"/>
                  </a:cubicBezTo>
                  <a:cubicBezTo>
                    <a:pt x="9" y="8"/>
                    <a:pt x="9" y="8"/>
                    <a:pt x="9" y="8"/>
                  </a:cubicBezTo>
                  <a:cubicBezTo>
                    <a:pt x="9" y="8"/>
                    <a:pt x="9" y="8"/>
                    <a:pt x="9" y="8"/>
                  </a:cubicBezTo>
                  <a:cubicBezTo>
                    <a:pt x="11" y="7"/>
                    <a:pt x="11" y="7"/>
                    <a:pt x="11" y="7"/>
                  </a:cubicBezTo>
                  <a:cubicBezTo>
                    <a:pt x="9" y="6"/>
                    <a:pt x="9" y="6"/>
                    <a:pt x="9" y="6"/>
                  </a:cubicBezTo>
                  <a:cubicBezTo>
                    <a:pt x="9" y="6"/>
                    <a:pt x="9" y="6"/>
                    <a:pt x="9" y="5"/>
                  </a:cubicBezTo>
                  <a:cubicBezTo>
                    <a:pt x="10" y="3"/>
                    <a:pt x="10" y="3"/>
                    <a:pt x="10" y="3"/>
                  </a:cubicBezTo>
                  <a:cubicBezTo>
                    <a:pt x="7" y="4"/>
                    <a:pt x="7" y="4"/>
                    <a:pt x="7" y="4"/>
                  </a:cubicBezTo>
                  <a:cubicBezTo>
                    <a:pt x="7" y="4"/>
                    <a:pt x="7" y="4"/>
                    <a:pt x="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sp>
          <p:nvSpPr>
            <p:cNvPr id="444" name="Freeform 2129">
              <a:extLst>
                <a:ext uri="{FF2B5EF4-FFF2-40B4-BE49-F238E27FC236}">
                  <a16:creationId xmlns:a16="http://schemas.microsoft.com/office/drawing/2014/main" id="{DDE5A93F-2B0D-4493-A3D2-0B081C0648B8}"/>
                </a:ext>
              </a:extLst>
            </p:cNvPr>
            <p:cNvSpPr>
              <a:spLocks/>
            </p:cNvSpPr>
            <p:nvPr/>
          </p:nvSpPr>
          <p:spPr bwMode="auto">
            <a:xfrm>
              <a:off x="3241" y="2264"/>
              <a:ext cx="9" cy="8"/>
            </a:xfrm>
            <a:custGeom>
              <a:avLst/>
              <a:gdLst>
                <a:gd name="T0" fmla="*/ 3 w 5"/>
                <a:gd name="T1" fmla="*/ 5 h 5"/>
                <a:gd name="T2" fmla="*/ 0 w 5"/>
                <a:gd name="T3" fmla="*/ 3 h 5"/>
                <a:gd name="T4" fmla="*/ 2 w 5"/>
                <a:gd name="T5" fmla="*/ 0 h 5"/>
                <a:gd name="T6" fmla="*/ 5 w 5"/>
                <a:gd name="T7" fmla="*/ 2 h 5"/>
                <a:gd name="T8" fmla="*/ 3 w 5"/>
                <a:gd name="T9" fmla="*/ 5 h 5"/>
              </a:gdLst>
              <a:ahLst/>
              <a:cxnLst>
                <a:cxn ang="0">
                  <a:pos x="T0" y="T1"/>
                </a:cxn>
                <a:cxn ang="0">
                  <a:pos x="T2" y="T3"/>
                </a:cxn>
                <a:cxn ang="0">
                  <a:pos x="T4" y="T5"/>
                </a:cxn>
                <a:cxn ang="0">
                  <a:pos x="T6" y="T7"/>
                </a:cxn>
                <a:cxn ang="0">
                  <a:pos x="T8" y="T9"/>
                </a:cxn>
              </a:cxnLst>
              <a:rect l="0" t="0" r="r" b="b"/>
              <a:pathLst>
                <a:path w="5" h="5">
                  <a:moveTo>
                    <a:pt x="3" y="5"/>
                  </a:moveTo>
                  <a:cubicBezTo>
                    <a:pt x="2" y="5"/>
                    <a:pt x="1" y="4"/>
                    <a:pt x="0" y="3"/>
                  </a:cubicBezTo>
                  <a:cubicBezTo>
                    <a:pt x="0" y="2"/>
                    <a:pt x="1" y="0"/>
                    <a:pt x="2" y="0"/>
                  </a:cubicBezTo>
                  <a:cubicBezTo>
                    <a:pt x="3" y="0"/>
                    <a:pt x="5" y="1"/>
                    <a:pt x="5" y="2"/>
                  </a:cubicBezTo>
                  <a:cubicBezTo>
                    <a:pt x="5" y="3"/>
                    <a:pt x="5" y="5"/>
                    <a:pt x="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exend" pitchFamily="2" charset="0"/>
              </a:endParaRPr>
            </a:p>
          </p:txBody>
        </p:sp>
      </p:grpSp>
      <p:cxnSp>
        <p:nvCxnSpPr>
          <p:cNvPr id="445" name="直接连接符 444">
            <a:extLst>
              <a:ext uri="{FF2B5EF4-FFF2-40B4-BE49-F238E27FC236}">
                <a16:creationId xmlns:a16="http://schemas.microsoft.com/office/drawing/2014/main" id="{B63ABEFF-C19E-402C-BEA5-575E2489A658}"/>
              </a:ext>
            </a:extLst>
          </p:cNvPr>
          <p:cNvCxnSpPr>
            <a:cxnSpLocks/>
          </p:cNvCxnSpPr>
          <p:nvPr/>
        </p:nvCxnSpPr>
        <p:spPr>
          <a:xfrm>
            <a:off x="1352155" y="3200427"/>
            <a:ext cx="1290684" cy="0"/>
          </a:xfrm>
          <a:prstGeom prst="line">
            <a:avLst/>
          </a:prstGeom>
          <a:ln>
            <a:solidFill>
              <a:schemeClr val="accent1">
                <a:alpha val="42000"/>
              </a:schemeClr>
            </a:solidFill>
          </a:ln>
        </p:spPr>
        <p:style>
          <a:lnRef idx="1">
            <a:schemeClr val="accent1"/>
          </a:lnRef>
          <a:fillRef idx="0">
            <a:schemeClr val="accent1"/>
          </a:fillRef>
          <a:effectRef idx="0">
            <a:schemeClr val="accent1"/>
          </a:effectRef>
          <a:fontRef idx="minor">
            <a:schemeClr val="tx1"/>
          </a:fontRef>
        </p:style>
      </p:cxnSp>
      <p:sp>
        <p:nvSpPr>
          <p:cNvPr id="446" name="直角三角形 445">
            <a:extLst>
              <a:ext uri="{FF2B5EF4-FFF2-40B4-BE49-F238E27FC236}">
                <a16:creationId xmlns:a16="http://schemas.microsoft.com/office/drawing/2014/main" id="{FD6F7295-8258-467A-90CE-86203224801D}"/>
              </a:ext>
            </a:extLst>
          </p:cNvPr>
          <p:cNvSpPr/>
          <p:nvPr/>
        </p:nvSpPr>
        <p:spPr>
          <a:xfrm rot="5400000">
            <a:off x="1350773" y="3261754"/>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26668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21">
            <a:extLst>
              <a:ext uri="{FF2B5EF4-FFF2-40B4-BE49-F238E27FC236}">
                <a16:creationId xmlns:a16="http://schemas.microsoft.com/office/drawing/2014/main" id="{AB09E77C-3539-4532-A164-3DB169F4801E}"/>
              </a:ext>
            </a:extLst>
          </p:cNvPr>
          <p:cNvSpPr/>
          <p:nvPr/>
        </p:nvSpPr>
        <p:spPr>
          <a:xfrm>
            <a:off x="965201" y="2125979"/>
            <a:ext cx="10248900" cy="3550921"/>
          </a:xfrm>
          <a:prstGeom prst="rect">
            <a:avLst/>
          </a:prstGeom>
          <a:solidFill>
            <a:schemeClr val="accent4">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a:p>
            <a:pPr algn="ctr"/>
            <a:endParaRPr lang="en-US" dirty="0"/>
          </a:p>
        </p:txBody>
      </p:sp>
      <p:cxnSp>
        <p:nvCxnSpPr>
          <p:cNvPr id="3" name="直接连接符 2">
            <a:extLst>
              <a:ext uri="{FF2B5EF4-FFF2-40B4-BE49-F238E27FC236}">
                <a16:creationId xmlns:a16="http://schemas.microsoft.com/office/drawing/2014/main" id="{0FB3CE57-D48B-4696-8C59-AB728584DA4E}"/>
              </a:ext>
            </a:extLst>
          </p:cNvPr>
          <p:cNvCxnSpPr>
            <a:cxnSpLocks/>
          </p:cNvCxnSpPr>
          <p:nvPr/>
        </p:nvCxnSpPr>
        <p:spPr>
          <a:xfrm>
            <a:off x="5066752" y="2455057"/>
            <a:ext cx="0" cy="2881313"/>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852EBFCC-F975-4C32-8343-B51EF8CF98A1}"/>
              </a:ext>
            </a:extLst>
          </p:cNvPr>
          <p:cNvGrpSpPr/>
          <p:nvPr/>
        </p:nvGrpSpPr>
        <p:grpSpPr>
          <a:xfrm>
            <a:off x="1491123" y="2580416"/>
            <a:ext cx="3087400" cy="2327922"/>
            <a:chOff x="1225743" y="2116528"/>
            <a:chExt cx="3087400" cy="2327922"/>
          </a:xfrm>
        </p:grpSpPr>
        <p:sp>
          <p:nvSpPr>
            <p:cNvPr id="5" name="文本框 4">
              <a:extLst>
                <a:ext uri="{FF2B5EF4-FFF2-40B4-BE49-F238E27FC236}">
                  <a16:creationId xmlns:a16="http://schemas.microsoft.com/office/drawing/2014/main" id="{F6EAE63B-F7A8-4FD8-8C74-9665BDF60B87}"/>
                </a:ext>
              </a:extLst>
            </p:cNvPr>
            <p:cNvSpPr txBox="1"/>
            <p:nvPr/>
          </p:nvSpPr>
          <p:spPr>
            <a:xfrm>
              <a:off x="1757982" y="2116528"/>
              <a:ext cx="2022922" cy="447815"/>
            </a:xfrm>
            <a:prstGeom prst="rect">
              <a:avLst/>
            </a:prstGeom>
            <a:noFill/>
          </p:spPr>
          <p:txBody>
            <a:bodyPr wrap="square" lIns="0" tIns="0" rIns="0" bIns="0">
              <a:spAutoFit/>
            </a:bodyPr>
            <a:lstStyle/>
            <a:p>
              <a:pPr algn="just">
                <a:lnSpc>
                  <a:spcPct val="130000"/>
                </a:lnSpc>
              </a:pPr>
              <a:r>
                <a:rPr lang="zh-CN" altLang="en-US" sz="2400" dirty="0">
                  <a:solidFill>
                    <a:schemeClr val="accent1"/>
                  </a:solidFill>
                </a:rPr>
                <a:t>给亲友送礼物</a:t>
              </a:r>
            </a:p>
          </p:txBody>
        </p:sp>
        <p:sp>
          <p:nvSpPr>
            <p:cNvPr id="6" name="文本框 5">
              <a:extLst>
                <a:ext uri="{FF2B5EF4-FFF2-40B4-BE49-F238E27FC236}">
                  <a16:creationId xmlns:a16="http://schemas.microsoft.com/office/drawing/2014/main" id="{B7C49E17-7A88-43C4-A1F8-469A3C99BB2D}"/>
                </a:ext>
              </a:extLst>
            </p:cNvPr>
            <p:cNvSpPr txBox="1"/>
            <p:nvPr/>
          </p:nvSpPr>
          <p:spPr>
            <a:xfrm>
              <a:off x="1225743" y="2545469"/>
              <a:ext cx="3087400" cy="1898981"/>
            </a:xfrm>
            <a:prstGeom prst="rect">
              <a:avLst/>
            </a:prstGeom>
            <a:noFill/>
          </p:spPr>
          <p:txBody>
            <a:bodyPr wrap="square" lIns="0" tIns="0" rIns="0" bIns="0">
              <a:spAutoFit/>
            </a:bodyPr>
            <a:lstStyle/>
            <a:p>
              <a:pPr algn="just" hangingPunct="0">
                <a:lnSpc>
                  <a:spcPct val="130000"/>
                </a:lnSpc>
              </a:pPr>
              <a:r>
                <a:rPr lang="zh-CN" altLang="en-US" sz="1600" dirty="0">
                  <a:solidFill>
                    <a:schemeClr val="tx1">
                      <a:lumMod val="75000"/>
                      <a:lumOff val="25000"/>
                    </a:schemeClr>
                  </a:solidFill>
                </a:rPr>
                <a:t>这个传统来自于耶稣出生的时候，三位东方博士给耶稣送来贺礼。因此每年圣诞节的时候亲朋好友会互赠礼品。圣诞老人赠送礼品的传说也源自这个故事。传说在每年的</a:t>
              </a:r>
              <a:r>
                <a:rPr lang="en-US" altLang="zh-CN" sz="1600" dirty="0">
                  <a:solidFill>
                    <a:schemeClr val="tx1">
                      <a:lumMod val="75000"/>
                      <a:lumOff val="25000"/>
                    </a:schemeClr>
                  </a:solidFill>
                </a:rPr>
                <a:t>12</a:t>
              </a:r>
              <a:r>
                <a:rPr lang="zh-CN" altLang="en-US" sz="1600" dirty="0">
                  <a:solidFill>
                    <a:schemeClr val="tx1">
                      <a:lumMod val="75000"/>
                      <a:lumOff val="25000"/>
                    </a:schemeClr>
                  </a:solidFill>
                </a:rPr>
                <a:t>月</a:t>
              </a:r>
              <a:r>
                <a:rPr lang="en-US" altLang="zh-CN" sz="1600" dirty="0">
                  <a:solidFill>
                    <a:schemeClr val="tx1">
                      <a:lumMod val="75000"/>
                      <a:lumOff val="25000"/>
                    </a:schemeClr>
                  </a:solidFill>
                </a:rPr>
                <a:t>24</a:t>
              </a:r>
              <a:r>
                <a:rPr lang="zh-CN" altLang="en-US" sz="1600" dirty="0">
                  <a:solidFill>
                    <a:schemeClr val="tx1">
                      <a:lumMod val="75000"/>
                      <a:lumOff val="25000"/>
                    </a:schemeClr>
                  </a:solidFill>
                </a:rPr>
                <a:t>日，有圣诞老人驾驶驯鹿拉的雪橇到各家各户送礼物。</a:t>
              </a:r>
            </a:p>
          </p:txBody>
        </p:sp>
      </p:grpSp>
      <p:grpSp>
        <p:nvGrpSpPr>
          <p:cNvPr id="7" name="组合 6">
            <a:extLst>
              <a:ext uri="{FF2B5EF4-FFF2-40B4-BE49-F238E27FC236}">
                <a16:creationId xmlns:a16="http://schemas.microsoft.com/office/drawing/2014/main" id="{12D250A7-3D52-4F45-A7CC-D90BEBBF04C9}"/>
              </a:ext>
            </a:extLst>
          </p:cNvPr>
          <p:cNvGrpSpPr/>
          <p:nvPr/>
        </p:nvGrpSpPr>
        <p:grpSpPr>
          <a:xfrm>
            <a:off x="5554981" y="2491718"/>
            <a:ext cx="5541586" cy="4290082"/>
            <a:chOff x="5206307" y="1848471"/>
            <a:chExt cx="6375417" cy="4935602"/>
          </a:xfrm>
        </p:grpSpPr>
        <p:sp>
          <p:nvSpPr>
            <p:cNvPr id="8" name="椭圆 7">
              <a:extLst>
                <a:ext uri="{FF2B5EF4-FFF2-40B4-BE49-F238E27FC236}">
                  <a16:creationId xmlns:a16="http://schemas.microsoft.com/office/drawing/2014/main" id="{7DD4D9A4-9FCC-40BF-9890-2977981B25CE}"/>
                </a:ext>
              </a:extLst>
            </p:cNvPr>
            <p:cNvSpPr/>
            <p:nvPr/>
          </p:nvSpPr>
          <p:spPr>
            <a:xfrm>
              <a:off x="6381306" y="6422839"/>
              <a:ext cx="3409950" cy="361234"/>
            </a:xfrm>
            <a:prstGeom prst="ellipse">
              <a:avLst/>
            </a:prstGeom>
            <a:solidFill>
              <a:schemeClr val="accent1">
                <a:alpha val="59000"/>
              </a:schemeClr>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09903E71-5D29-496E-8818-E6EAF81680BB}"/>
                </a:ext>
              </a:extLst>
            </p:cNvPr>
            <p:cNvGrpSpPr/>
            <p:nvPr/>
          </p:nvGrpSpPr>
          <p:grpSpPr>
            <a:xfrm>
              <a:off x="5206307" y="1848471"/>
              <a:ext cx="5759949" cy="4763748"/>
              <a:chOff x="5206307" y="1261731"/>
              <a:chExt cx="5759949" cy="4763748"/>
            </a:xfrm>
          </p:grpSpPr>
          <p:sp>
            <p:nvSpPr>
              <p:cNvPr id="14" name="矩形 13">
                <a:extLst>
                  <a:ext uri="{FF2B5EF4-FFF2-40B4-BE49-F238E27FC236}">
                    <a16:creationId xmlns:a16="http://schemas.microsoft.com/office/drawing/2014/main" id="{BB217F14-EB61-4140-A8A6-3E042F50923C}"/>
                  </a:ext>
                </a:extLst>
              </p:cNvPr>
              <p:cNvSpPr/>
              <p:nvPr/>
            </p:nvSpPr>
            <p:spPr>
              <a:xfrm>
                <a:off x="5441506" y="1500554"/>
                <a:ext cx="5289550" cy="3007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4">
                <a:extLst>
                  <a:ext uri="{FF2B5EF4-FFF2-40B4-BE49-F238E27FC236}">
                    <a16:creationId xmlns:a16="http://schemas.microsoft.com/office/drawing/2014/main" id="{E805CD24-77B2-4D4D-A886-7CA63ED85885}"/>
                  </a:ext>
                </a:extLst>
              </p:cNvPr>
              <p:cNvGrpSpPr/>
              <p:nvPr/>
            </p:nvGrpSpPr>
            <p:grpSpPr>
              <a:xfrm>
                <a:off x="5206307" y="1261731"/>
                <a:ext cx="5759949" cy="4763748"/>
                <a:chOff x="5206307" y="1261731"/>
                <a:chExt cx="5759949" cy="4763748"/>
              </a:xfrm>
            </p:grpSpPr>
            <p:pic>
              <p:nvPicPr>
                <p:cNvPr id="16" name="图片 15" descr="电脑萤幕&#10;&#10;中度可信度描述已自动生成">
                  <a:extLst>
                    <a:ext uri="{FF2B5EF4-FFF2-40B4-BE49-F238E27FC236}">
                      <a16:creationId xmlns:a16="http://schemas.microsoft.com/office/drawing/2014/main" id="{0E29CAEC-6A36-4D8C-A4E4-CBBBCF91C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6307" y="1261731"/>
                  <a:ext cx="5759949" cy="4763748"/>
                </a:xfrm>
                <a:prstGeom prst="rect">
                  <a:avLst/>
                </a:prstGeom>
              </p:spPr>
            </p:pic>
            <p:pic>
              <p:nvPicPr>
                <p:cNvPr id="17" name="图片 16" descr="图片包含 游戏机, 桌子, 蛋糕, 雨&#10;&#10;描述已自动生成">
                  <a:extLst>
                    <a:ext uri="{FF2B5EF4-FFF2-40B4-BE49-F238E27FC236}">
                      <a16:creationId xmlns:a16="http://schemas.microsoft.com/office/drawing/2014/main" id="{492EA328-DE5F-42D2-8E64-6065A451CCAD}"/>
                    </a:ext>
                  </a:extLst>
                </p:cNvPr>
                <p:cNvPicPr>
                  <a:picLocks noChangeAspect="1"/>
                </p:cNvPicPr>
                <p:nvPr/>
              </p:nvPicPr>
              <p:blipFill rotWithShape="1">
                <a:blip r:embed="rId3">
                  <a:extLst>
                    <a:ext uri="{28A0092B-C50C-407E-A947-70E740481C1C}">
                      <a14:useLocalDpi xmlns:a14="http://schemas.microsoft.com/office/drawing/2010/main" val="0"/>
                    </a:ext>
                  </a:extLst>
                </a:blip>
                <a:srcRect l="10624" t="28421" r="37957" b="27718"/>
                <a:stretch/>
              </p:blipFill>
              <p:spPr>
                <a:xfrm>
                  <a:off x="5441506" y="1500554"/>
                  <a:ext cx="5289551" cy="3007947"/>
                </a:xfrm>
                <a:prstGeom prst="rect">
                  <a:avLst/>
                </a:prstGeom>
              </p:spPr>
            </p:pic>
          </p:grpSp>
        </p:grpSp>
        <p:sp>
          <p:nvSpPr>
            <p:cNvPr id="10" name="星形: 四角 9">
              <a:extLst>
                <a:ext uri="{FF2B5EF4-FFF2-40B4-BE49-F238E27FC236}">
                  <a16:creationId xmlns:a16="http://schemas.microsoft.com/office/drawing/2014/main" id="{5F747B81-BC68-4272-97C2-82809A736461}"/>
                </a:ext>
              </a:extLst>
            </p:cNvPr>
            <p:cNvSpPr/>
            <p:nvPr/>
          </p:nvSpPr>
          <p:spPr>
            <a:xfrm rot="21041656">
              <a:off x="11408825" y="4181462"/>
              <a:ext cx="172899" cy="310674"/>
            </a:xfrm>
            <a:prstGeom prst="star4">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星形: 五角 10">
              <a:extLst>
                <a:ext uri="{FF2B5EF4-FFF2-40B4-BE49-F238E27FC236}">
                  <a16:creationId xmlns:a16="http://schemas.microsoft.com/office/drawing/2014/main" id="{1509E06F-4EE2-4226-BA50-09AA2CFDE5A4}"/>
                </a:ext>
              </a:extLst>
            </p:cNvPr>
            <p:cNvSpPr/>
            <p:nvPr/>
          </p:nvSpPr>
          <p:spPr>
            <a:xfrm>
              <a:off x="11160730" y="1920022"/>
              <a:ext cx="334544" cy="334544"/>
            </a:xfrm>
            <a:prstGeom prst="star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41338C47-D17B-46D8-A9EE-569E5CA086C0}"/>
                </a:ext>
              </a:extLst>
            </p:cNvPr>
            <p:cNvPicPr>
              <a:picLocks noChangeAspect="1"/>
            </p:cNvPicPr>
            <p:nvPr/>
          </p:nvPicPr>
          <p:blipFill>
            <a:blip r:embed="rId4">
              <a:biLevel thresh="50000"/>
              <a:alphaModFix amt="84000"/>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5681619" y="5849763"/>
              <a:ext cx="470636" cy="470636"/>
            </a:xfrm>
            <a:prstGeom prst="rect">
              <a:avLst/>
            </a:prstGeom>
          </p:spPr>
        </p:pic>
        <p:pic>
          <p:nvPicPr>
            <p:cNvPr id="13" name="图片 12">
              <a:extLst>
                <a:ext uri="{FF2B5EF4-FFF2-40B4-BE49-F238E27FC236}">
                  <a16:creationId xmlns:a16="http://schemas.microsoft.com/office/drawing/2014/main" id="{DF425737-FAC1-4983-BDB2-6D31A067A21E}"/>
                </a:ext>
              </a:extLst>
            </p:cNvPr>
            <p:cNvPicPr>
              <a:picLocks noChangeAspect="1"/>
            </p:cNvPicPr>
            <p:nvPr/>
          </p:nvPicPr>
          <p:blipFill>
            <a:blip r:embed="rId4">
              <a:biLevel thresh="50000"/>
              <a:alphaModFix amt="80000"/>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11166664" y="6137151"/>
              <a:ext cx="363435" cy="363435"/>
            </a:xfrm>
            <a:prstGeom prst="rect">
              <a:avLst/>
            </a:prstGeom>
          </p:spPr>
        </p:pic>
      </p:grpSp>
      <p:grpSp>
        <p:nvGrpSpPr>
          <p:cNvPr id="19" name="组合 18">
            <a:extLst>
              <a:ext uri="{FF2B5EF4-FFF2-40B4-BE49-F238E27FC236}">
                <a16:creationId xmlns:a16="http://schemas.microsoft.com/office/drawing/2014/main" id="{331B673E-E227-4172-A0FE-FA371262FFF0}"/>
              </a:ext>
            </a:extLst>
          </p:cNvPr>
          <p:cNvGrpSpPr/>
          <p:nvPr/>
        </p:nvGrpSpPr>
        <p:grpSpPr>
          <a:xfrm>
            <a:off x="3921532" y="763092"/>
            <a:ext cx="4348880" cy="840773"/>
            <a:chOff x="3921560" y="822607"/>
            <a:chExt cx="4348880" cy="840773"/>
          </a:xfrm>
        </p:grpSpPr>
        <p:grpSp>
          <p:nvGrpSpPr>
            <p:cNvPr id="20" name="组合 19">
              <a:extLst>
                <a:ext uri="{FF2B5EF4-FFF2-40B4-BE49-F238E27FC236}">
                  <a16:creationId xmlns:a16="http://schemas.microsoft.com/office/drawing/2014/main" id="{A5A4961F-93C0-48BD-9CFB-EEEC398DB403}"/>
                </a:ext>
              </a:extLst>
            </p:cNvPr>
            <p:cNvGrpSpPr/>
            <p:nvPr/>
          </p:nvGrpSpPr>
          <p:grpSpPr>
            <a:xfrm>
              <a:off x="3921560" y="1116481"/>
              <a:ext cx="4348880" cy="341041"/>
              <a:chOff x="3921560" y="1116481"/>
              <a:chExt cx="4348880" cy="341041"/>
            </a:xfrm>
          </p:grpSpPr>
          <p:sp>
            <p:nvSpPr>
              <p:cNvPr id="27" name="任意多边形 5">
                <a:extLst>
                  <a:ext uri="{FF2B5EF4-FFF2-40B4-BE49-F238E27FC236}">
                    <a16:creationId xmlns:a16="http://schemas.microsoft.com/office/drawing/2014/main" id="{DEF79053-5336-4E0F-ACCC-B167212EA4F0}"/>
                  </a:ext>
                </a:extLst>
              </p:cNvPr>
              <p:cNvSpPr/>
              <p:nvPr/>
            </p:nvSpPr>
            <p:spPr>
              <a:xfrm rot="19800000" flipV="1">
                <a:off x="3921560"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sp>
            <p:nvSpPr>
              <p:cNvPr id="28" name="任意多边形 5">
                <a:extLst>
                  <a:ext uri="{FF2B5EF4-FFF2-40B4-BE49-F238E27FC236}">
                    <a16:creationId xmlns:a16="http://schemas.microsoft.com/office/drawing/2014/main" id="{FCB7F90E-2AB3-4149-87C7-3960567F438F}"/>
                  </a:ext>
                </a:extLst>
              </p:cNvPr>
              <p:cNvSpPr/>
              <p:nvPr/>
            </p:nvSpPr>
            <p:spPr>
              <a:xfrm rot="1800000" flipH="1" flipV="1">
                <a:off x="7057189"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grpSp>
        <p:sp>
          <p:nvSpPr>
            <p:cNvPr id="21" name="文本框 20">
              <a:extLst>
                <a:ext uri="{FF2B5EF4-FFF2-40B4-BE49-F238E27FC236}">
                  <a16:creationId xmlns:a16="http://schemas.microsoft.com/office/drawing/2014/main" id="{6FB2A044-93D1-4A0E-ABBD-59800323F886}"/>
                </a:ext>
              </a:extLst>
            </p:cNvPr>
            <p:cNvSpPr txBox="1"/>
            <p:nvPr/>
          </p:nvSpPr>
          <p:spPr>
            <a:xfrm>
              <a:off x="5172670" y="822607"/>
              <a:ext cx="1846660" cy="553998"/>
            </a:xfrm>
            <a:prstGeom prst="rect">
              <a:avLst/>
            </a:prstGeom>
            <a:noFill/>
          </p:spPr>
          <p:txBody>
            <a:bodyPr wrap="none" lIns="0" tIns="0" rIns="0" bIns="0" rtlCol="0">
              <a:spAutoFit/>
            </a:bodyPr>
            <a:lstStyle/>
            <a:p>
              <a:pPr algn="ctr"/>
              <a:r>
                <a:rPr lang="zh-CN" altLang="en-US" sz="3600" dirty="0">
                  <a:solidFill>
                    <a:schemeClr val="accent1"/>
                  </a:solidFill>
                  <a:latin typeface="+mj-ea"/>
                  <a:ea typeface="+mj-ea"/>
                </a:rPr>
                <a:t>圣诞习俗</a:t>
              </a:r>
            </a:p>
          </p:txBody>
        </p:sp>
        <p:grpSp>
          <p:nvGrpSpPr>
            <p:cNvPr id="22" name="组合 21">
              <a:extLst>
                <a:ext uri="{FF2B5EF4-FFF2-40B4-BE49-F238E27FC236}">
                  <a16:creationId xmlns:a16="http://schemas.microsoft.com/office/drawing/2014/main" id="{7350E5B6-4A78-4362-B0AB-4C9A344891E9}"/>
                </a:ext>
              </a:extLst>
            </p:cNvPr>
            <p:cNvGrpSpPr/>
            <p:nvPr/>
          </p:nvGrpSpPr>
          <p:grpSpPr>
            <a:xfrm>
              <a:off x="4444366" y="1452969"/>
              <a:ext cx="3303269" cy="210411"/>
              <a:chOff x="4428213" y="934034"/>
              <a:chExt cx="3303269" cy="210411"/>
            </a:xfrm>
          </p:grpSpPr>
          <p:grpSp>
            <p:nvGrpSpPr>
              <p:cNvPr id="23" name="组合 29">
                <a:extLst>
                  <a:ext uri="{FF2B5EF4-FFF2-40B4-BE49-F238E27FC236}">
                    <a16:creationId xmlns:a16="http://schemas.microsoft.com/office/drawing/2014/main" id="{CFF06183-DD33-44D6-AAA6-05C17392C777}"/>
                  </a:ext>
                </a:extLst>
              </p:cNvPr>
              <p:cNvGrpSpPr>
                <a:grpSpLocks/>
              </p:cNvGrpSpPr>
              <p:nvPr/>
            </p:nvGrpSpPr>
            <p:grpSpPr bwMode="auto">
              <a:xfrm>
                <a:off x="4428213" y="973561"/>
                <a:ext cx="3303269" cy="0"/>
                <a:chOff x="4166574" y="4250954"/>
                <a:chExt cx="3811102" cy="0"/>
              </a:xfrm>
            </p:grpSpPr>
            <p:cxnSp>
              <p:nvCxnSpPr>
                <p:cNvPr id="25" name="直接连接符 24">
                  <a:extLst>
                    <a:ext uri="{FF2B5EF4-FFF2-40B4-BE49-F238E27FC236}">
                      <a16:creationId xmlns:a16="http://schemas.microsoft.com/office/drawing/2014/main" id="{024B12D3-5EAB-4711-86A1-64D9976C85E4}"/>
                    </a:ext>
                  </a:extLst>
                </p:cNvPr>
                <p:cNvCxnSpPr>
                  <a:cxnSpLocks/>
                </p:cNvCxnSpPr>
                <p:nvPr/>
              </p:nvCxnSpPr>
              <p:spPr>
                <a:xfrm>
                  <a:off x="6266591" y="4250954"/>
                  <a:ext cx="1711085"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422214CD-6AA1-4736-A011-EEF31F9D4F55}"/>
                    </a:ext>
                  </a:extLst>
                </p:cNvPr>
                <p:cNvCxnSpPr>
                  <a:cxnSpLocks/>
                </p:cNvCxnSpPr>
                <p:nvPr/>
              </p:nvCxnSpPr>
              <p:spPr>
                <a:xfrm>
                  <a:off x="4166574" y="4250954"/>
                  <a:ext cx="1748358"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4" name="直角三角形 23">
                <a:extLst>
                  <a:ext uri="{FF2B5EF4-FFF2-40B4-BE49-F238E27FC236}">
                    <a16:creationId xmlns:a16="http://schemas.microsoft.com/office/drawing/2014/main" id="{429D66F0-E06B-4D0F-AF4D-A8ACEE4ADDBB}"/>
                  </a:ext>
                </a:extLst>
              </p:cNvPr>
              <p:cNvSpPr/>
              <p:nvPr/>
            </p:nvSpPr>
            <p:spPr>
              <a:xfrm rot="8100000">
                <a:off x="5990795" y="934034"/>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3738530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a:extLst>
              <a:ext uri="{FF2B5EF4-FFF2-40B4-BE49-F238E27FC236}">
                <a16:creationId xmlns:a16="http://schemas.microsoft.com/office/drawing/2014/main" id="{9F1A503C-DCB4-4CDC-968A-20A996281F7C}"/>
              </a:ext>
            </a:extLst>
          </p:cNvPr>
          <p:cNvSpPr/>
          <p:nvPr/>
        </p:nvSpPr>
        <p:spPr>
          <a:xfrm>
            <a:off x="1219200" y="647700"/>
            <a:ext cx="9753600" cy="5562600"/>
          </a:xfrm>
          <a:prstGeom prst="roundRect">
            <a:avLst>
              <a:gd name="adj" fmla="val 0"/>
            </a:avLst>
          </a:prstGeom>
          <a:gradFill>
            <a:gsLst>
              <a:gs pos="0">
                <a:schemeClr val="accent1">
                  <a:lumMod val="56000"/>
                  <a:lumOff val="44000"/>
                  <a:alpha val="33000"/>
                </a:schemeClr>
              </a:gs>
              <a:gs pos="100000">
                <a:schemeClr val="accent1">
                  <a:lumMod val="31000"/>
                  <a:lumOff val="69000"/>
                  <a:alpha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exend" pitchFamily="2" charset="0"/>
            </a:endParaRPr>
          </a:p>
        </p:txBody>
      </p:sp>
      <p:sp>
        <p:nvSpPr>
          <p:cNvPr id="3" name="雪花4">
            <a:extLst>
              <a:ext uri="{FF2B5EF4-FFF2-40B4-BE49-F238E27FC236}">
                <a16:creationId xmlns:a16="http://schemas.microsoft.com/office/drawing/2014/main" id="{CA4F3721-E4C6-4CD3-BFFC-5F9F5DFB6157}"/>
              </a:ext>
            </a:extLst>
          </p:cNvPr>
          <p:cNvSpPr/>
          <p:nvPr/>
        </p:nvSpPr>
        <p:spPr>
          <a:xfrm rot="16200000">
            <a:off x="5326906" y="4257019"/>
            <a:ext cx="1675300" cy="2301289"/>
          </a:xfrm>
          <a:custGeom>
            <a:avLst/>
            <a:gdLst>
              <a:gd name="connsiteX0" fmla="*/ 533706 w 1110683"/>
              <a:gd name="connsiteY0" fmla="*/ 0 h 1525699"/>
              <a:gd name="connsiteX1" fmla="*/ 569882 w 1110683"/>
              <a:gd name="connsiteY1" fmla="*/ 14960 h 1525699"/>
              <a:gd name="connsiteX2" fmla="*/ 569882 w 1110683"/>
              <a:gd name="connsiteY2" fmla="*/ 87412 h 1525699"/>
              <a:gd name="connsiteX3" fmla="*/ 403760 w 1110683"/>
              <a:gd name="connsiteY3" fmla="*/ 253534 h 1525699"/>
              <a:gd name="connsiteX4" fmla="*/ 403760 w 1110683"/>
              <a:gd name="connsiteY4" fmla="*/ 344988 h 1525699"/>
              <a:gd name="connsiteX5" fmla="*/ 497528 w 1110683"/>
              <a:gd name="connsiteY5" fmla="*/ 251284 h 1525699"/>
              <a:gd name="connsiteX6" fmla="*/ 569882 w 1110683"/>
              <a:gd name="connsiteY6" fmla="*/ 251284 h 1525699"/>
              <a:gd name="connsiteX7" fmla="*/ 569882 w 1110683"/>
              <a:gd name="connsiteY7" fmla="*/ 323639 h 1525699"/>
              <a:gd name="connsiteX8" fmla="*/ 415928 w 1110683"/>
              <a:gd name="connsiteY8" fmla="*/ 477676 h 1525699"/>
              <a:gd name="connsiteX9" fmla="*/ 445290 w 1110683"/>
              <a:gd name="connsiteY9" fmla="*/ 500223 h 1525699"/>
              <a:gd name="connsiteX10" fmla="*/ 450398 w 1110683"/>
              <a:gd name="connsiteY10" fmla="*/ 539040 h 1525699"/>
              <a:gd name="connsiteX11" fmla="*/ 423190 w 1110683"/>
              <a:gd name="connsiteY11" fmla="*/ 640509 h 1525699"/>
              <a:gd name="connsiteX12" fmla="*/ 497528 w 1110683"/>
              <a:gd name="connsiteY12" fmla="*/ 566221 h 1525699"/>
              <a:gd name="connsiteX13" fmla="*/ 533704 w 1110683"/>
              <a:gd name="connsiteY13" fmla="*/ 551262 h 1525699"/>
              <a:gd name="connsiteX14" fmla="*/ 567964 w 1110683"/>
              <a:gd name="connsiteY14" fmla="*/ 565429 h 1525699"/>
              <a:gd name="connsiteX15" fmla="*/ 624342 w 1110683"/>
              <a:gd name="connsiteY15" fmla="*/ 355123 h 1525699"/>
              <a:gd name="connsiteX16" fmla="*/ 687016 w 1110683"/>
              <a:gd name="connsiteY16" fmla="*/ 318946 h 1525699"/>
              <a:gd name="connsiteX17" fmla="*/ 723194 w 1110683"/>
              <a:gd name="connsiteY17" fmla="*/ 381621 h 1525699"/>
              <a:gd name="connsiteX18" fmla="*/ 688890 w 1110683"/>
              <a:gd name="connsiteY18" fmla="*/ 509549 h 1525699"/>
              <a:gd name="connsiteX19" fmla="*/ 768054 w 1110683"/>
              <a:gd name="connsiteY19" fmla="*/ 463844 h 1525699"/>
              <a:gd name="connsiteX20" fmla="*/ 828890 w 1110683"/>
              <a:gd name="connsiteY20" fmla="*/ 236911 h 1525699"/>
              <a:gd name="connsiteX21" fmla="*/ 891564 w 1110683"/>
              <a:gd name="connsiteY21" fmla="*/ 200733 h 1525699"/>
              <a:gd name="connsiteX22" fmla="*/ 927742 w 1110683"/>
              <a:gd name="connsiteY22" fmla="*/ 263409 h 1525699"/>
              <a:gd name="connsiteX23" fmla="*/ 874748 w 1110683"/>
              <a:gd name="connsiteY23" fmla="*/ 461405 h 1525699"/>
              <a:gd name="connsiteX24" fmla="*/ 1072744 w 1110683"/>
              <a:gd name="connsiteY24" fmla="*/ 514400 h 1525699"/>
              <a:gd name="connsiteX25" fmla="*/ 1108922 w 1110683"/>
              <a:gd name="connsiteY25" fmla="*/ 577075 h 1525699"/>
              <a:gd name="connsiteX26" fmla="*/ 1046150 w 1110683"/>
              <a:gd name="connsiteY26" fmla="*/ 613349 h 1525699"/>
              <a:gd name="connsiteX27" fmla="*/ 819216 w 1110683"/>
              <a:gd name="connsiteY27" fmla="*/ 552514 h 1525699"/>
              <a:gd name="connsiteX28" fmla="*/ 739908 w 1110683"/>
              <a:gd name="connsiteY28" fmla="*/ 598301 h 1525699"/>
              <a:gd name="connsiteX29" fmla="*/ 868098 w 1110683"/>
              <a:gd name="connsiteY29" fmla="*/ 632612 h 1525699"/>
              <a:gd name="connsiteX30" fmla="*/ 904276 w 1110683"/>
              <a:gd name="connsiteY30" fmla="*/ 695287 h 1525699"/>
              <a:gd name="connsiteX31" fmla="*/ 841602 w 1110683"/>
              <a:gd name="connsiteY31" fmla="*/ 731561 h 1525699"/>
              <a:gd name="connsiteX32" fmla="*/ 631524 w 1110683"/>
              <a:gd name="connsiteY32" fmla="*/ 675245 h 1525699"/>
              <a:gd name="connsiteX33" fmla="*/ 632660 w 1110683"/>
              <a:gd name="connsiteY33" fmla="*/ 693264 h 1525699"/>
              <a:gd name="connsiteX34" fmla="*/ 595206 w 1110683"/>
              <a:gd name="connsiteY34" fmla="*/ 735667 h 1525699"/>
              <a:gd name="connsiteX35" fmla="*/ 493698 w 1110683"/>
              <a:gd name="connsiteY35" fmla="*/ 762836 h 1525699"/>
              <a:gd name="connsiteX36" fmla="*/ 595302 w 1110683"/>
              <a:gd name="connsiteY36" fmla="*/ 790031 h 1525699"/>
              <a:gd name="connsiteX37" fmla="*/ 632758 w 1110683"/>
              <a:gd name="connsiteY37" fmla="*/ 832436 h 1525699"/>
              <a:gd name="connsiteX38" fmla="*/ 631612 w 1110683"/>
              <a:gd name="connsiteY38" fmla="*/ 850628 h 1525699"/>
              <a:gd name="connsiteX39" fmla="*/ 841600 w 1110683"/>
              <a:gd name="connsiteY39" fmla="*/ 794333 h 1525699"/>
              <a:gd name="connsiteX40" fmla="*/ 904276 w 1110683"/>
              <a:gd name="connsiteY40" fmla="*/ 830511 h 1525699"/>
              <a:gd name="connsiteX41" fmla="*/ 868098 w 1110683"/>
              <a:gd name="connsiteY41" fmla="*/ 893185 h 1525699"/>
              <a:gd name="connsiteX42" fmla="*/ 740030 w 1110683"/>
              <a:gd name="connsiteY42" fmla="*/ 927464 h 1525699"/>
              <a:gd name="connsiteX43" fmla="*/ 819332 w 1110683"/>
              <a:gd name="connsiteY43" fmla="*/ 973252 h 1525699"/>
              <a:gd name="connsiteX44" fmla="*/ 1046148 w 1110683"/>
              <a:gd name="connsiteY44" fmla="*/ 912447 h 1525699"/>
              <a:gd name="connsiteX45" fmla="*/ 1108822 w 1110683"/>
              <a:gd name="connsiteY45" fmla="*/ 948625 h 1525699"/>
              <a:gd name="connsiteX46" fmla="*/ 1072646 w 1110683"/>
              <a:gd name="connsiteY46" fmla="*/ 1011299 h 1525699"/>
              <a:gd name="connsiteX47" fmla="*/ 874648 w 1110683"/>
              <a:gd name="connsiteY47" fmla="*/ 1064294 h 1525699"/>
              <a:gd name="connsiteX48" fmla="*/ 927742 w 1110683"/>
              <a:gd name="connsiteY48" fmla="*/ 1262291 h 1525699"/>
              <a:gd name="connsiteX49" fmla="*/ 891564 w 1110683"/>
              <a:gd name="connsiteY49" fmla="*/ 1324965 h 1525699"/>
              <a:gd name="connsiteX50" fmla="*/ 828890 w 1110683"/>
              <a:gd name="connsiteY50" fmla="*/ 1288886 h 1525699"/>
              <a:gd name="connsiteX51" fmla="*/ 768022 w 1110683"/>
              <a:gd name="connsiteY51" fmla="*/ 1061837 h 1525699"/>
              <a:gd name="connsiteX52" fmla="*/ 688856 w 1110683"/>
              <a:gd name="connsiteY52" fmla="*/ 1016126 h 1525699"/>
              <a:gd name="connsiteX53" fmla="*/ 723194 w 1110683"/>
              <a:gd name="connsiteY53" fmla="*/ 1144177 h 1525699"/>
              <a:gd name="connsiteX54" fmla="*/ 687016 w 1110683"/>
              <a:gd name="connsiteY54" fmla="*/ 1206851 h 1525699"/>
              <a:gd name="connsiteX55" fmla="*/ 624342 w 1110683"/>
              <a:gd name="connsiteY55" fmla="*/ 1170772 h 1525699"/>
              <a:gd name="connsiteX56" fmla="*/ 567908 w 1110683"/>
              <a:gd name="connsiteY56" fmla="*/ 960254 h 1525699"/>
              <a:gd name="connsiteX57" fmla="*/ 533606 w 1110683"/>
              <a:gd name="connsiteY57" fmla="*/ 974437 h 1525699"/>
              <a:gd name="connsiteX58" fmla="*/ 497430 w 1110683"/>
              <a:gd name="connsiteY58" fmla="*/ 959478 h 1525699"/>
              <a:gd name="connsiteX59" fmla="*/ 423074 w 1110683"/>
              <a:gd name="connsiteY59" fmla="*/ 885123 h 1525699"/>
              <a:gd name="connsiteX60" fmla="*/ 450300 w 1110683"/>
              <a:gd name="connsiteY60" fmla="*/ 986659 h 1525699"/>
              <a:gd name="connsiteX61" fmla="*/ 432316 w 1110683"/>
              <a:gd name="connsiteY61" fmla="*/ 1040284 h 1525699"/>
              <a:gd name="connsiteX62" fmla="*/ 416018 w 1110683"/>
              <a:gd name="connsiteY62" fmla="*/ 1048392 h 1525699"/>
              <a:gd name="connsiteX63" fmla="*/ 569784 w 1110683"/>
              <a:gd name="connsiteY63" fmla="*/ 1202158 h 1525699"/>
              <a:gd name="connsiteX64" fmla="*/ 569784 w 1110683"/>
              <a:gd name="connsiteY64" fmla="*/ 1274512 h 1525699"/>
              <a:gd name="connsiteX65" fmla="*/ 497430 w 1110683"/>
              <a:gd name="connsiteY65" fmla="*/ 1274512 h 1525699"/>
              <a:gd name="connsiteX66" fmla="*/ 403760 w 1110683"/>
              <a:gd name="connsiteY66" fmla="*/ 1180843 h 1525699"/>
              <a:gd name="connsiteX67" fmla="*/ 403760 w 1110683"/>
              <a:gd name="connsiteY67" fmla="*/ 1272361 h 1525699"/>
              <a:gd name="connsiteX68" fmla="*/ 569784 w 1110683"/>
              <a:gd name="connsiteY68" fmla="*/ 1438385 h 1525699"/>
              <a:gd name="connsiteX69" fmla="*/ 569784 w 1110683"/>
              <a:gd name="connsiteY69" fmla="*/ 1510740 h 1525699"/>
              <a:gd name="connsiteX70" fmla="*/ 497430 w 1110683"/>
              <a:gd name="connsiteY70" fmla="*/ 1510740 h 1525699"/>
              <a:gd name="connsiteX71" fmla="*/ 352524 w 1110683"/>
              <a:gd name="connsiteY71" fmla="*/ 1365836 h 1525699"/>
              <a:gd name="connsiteX72" fmla="*/ 207621 w 1110683"/>
              <a:gd name="connsiteY72" fmla="*/ 1510740 h 1525699"/>
              <a:gd name="connsiteX73" fmla="*/ 135266 w 1110683"/>
              <a:gd name="connsiteY73" fmla="*/ 1510740 h 1525699"/>
              <a:gd name="connsiteX74" fmla="*/ 135070 w 1110683"/>
              <a:gd name="connsiteY74" fmla="*/ 1438385 h 1525699"/>
              <a:gd name="connsiteX75" fmla="*/ 301290 w 1110683"/>
              <a:gd name="connsiteY75" fmla="*/ 1272166 h 1525699"/>
              <a:gd name="connsiteX76" fmla="*/ 301290 w 1110683"/>
              <a:gd name="connsiteY76" fmla="*/ 1180843 h 1525699"/>
              <a:gd name="connsiteX77" fmla="*/ 207621 w 1110683"/>
              <a:gd name="connsiteY77" fmla="*/ 1274512 h 1525699"/>
              <a:gd name="connsiteX78" fmla="*/ 135266 w 1110683"/>
              <a:gd name="connsiteY78" fmla="*/ 1274512 h 1525699"/>
              <a:gd name="connsiteX79" fmla="*/ 135070 w 1110683"/>
              <a:gd name="connsiteY79" fmla="*/ 1202158 h 1525699"/>
              <a:gd name="connsiteX80" fmla="*/ 288934 w 1110683"/>
              <a:gd name="connsiteY80" fmla="*/ 1048295 h 1525699"/>
              <a:gd name="connsiteX81" fmla="*/ 272831 w 1110683"/>
              <a:gd name="connsiteY81" fmla="*/ 1040284 h 1525699"/>
              <a:gd name="connsiteX82" fmla="*/ 254846 w 1110683"/>
              <a:gd name="connsiteY82" fmla="*/ 986659 h 1525699"/>
              <a:gd name="connsiteX83" fmla="*/ 282040 w 1110683"/>
              <a:gd name="connsiteY83" fmla="*/ 885059 h 1525699"/>
              <a:gd name="connsiteX84" fmla="*/ 207621 w 1110683"/>
              <a:gd name="connsiteY84" fmla="*/ 959478 h 1525699"/>
              <a:gd name="connsiteX85" fmla="*/ 171444 w 1110683"/>
              <a:gd name="connsiteY85" fmla="*/ 974437 h 1525699"/>
              <a:gd name="connsiteX86" fmla="*/ 137295 w 1110683"/>
              <a:gd name="connsiteY86" fmla="*/ 960317 h 1525699"/>
              <a:gd name="connsiteX87" fmla="*/ 80902 w 1110683"/>
              <a:gd name="connsiteY87" fmla="*/ 1170675 h 1525699"/>
              <a:gd name="connsiteX88" fmla="*/ 18228 w 1110683"/>
              <a:gd name="connsiteY88" fmla="*/ 1206851 h 1525699"/>
              <a:gd name="connsiteX89" fmla="*/ 0 w 1110683"/>
              <a:gd name="connsiteY89" fmla="*/ 1192854 h 1525699"/>
              <a:gd name="connsiteX90" fmla="*/ 0 w 1110683"/>
              <a:gd name="connsiteY90" fmla="*/ 1077117 h 1525699"/>
              <a:gd name="connsiteX91" fmla="*/ 16347 w 1110683"/>
              <a:gd name="connsiteY91" fmla="*/ 1016041 h 1525699"/>
              <a:gd name="connsiteX92" fmla="*/ 0 w 1110683"/>
              <a:gd name="connsiteY92" fmla="*/ 1025479 h 1525699"/>
              <a:gd name="connsiteX93" fmla="*/ 0 w 1110683"/>
              <a:gd name="connsiteY93" fmla="*/ 830790 h 1525699"/>
              <a:gd name="connsiteX94" fmla="*/ 73527 w 1110683"/>
              <a:gd name="connsiteY94" fmla="*/ 850501 h 1525699"/>
              <a:gd name="connsiteX95" fmla="*/ 72389 w 1110683"/>
              <a:gd name="connsiteY95" fmla="*/ 832437 h 1525699"/>
              <a:gd name="connsiteX96" fmla="*/ 109844 w 1110683"/>
              <a:gd name="connsiteY96" fmla="*/ 790032 h 1525699"/>
              <a:gd name="connsiteX97" fmla="*/ 211375 w 1110683"/>
              <a:gd name="connsiteY97" fmla="*/ 762844 h 1525699"/>
              <a:gd name="connsiteX98" fmla="*/ 109844 w 1110683"/>
              <a:gd name="connsiteY98" fmla="*/ 735667 h 1525699"/>
              <a:gd name="connsiteX99" fmla="*/ 72389 w 1110683"/>
              <a:gd name="connsiteY99" fmla="*/ 693264 h 1525699"/>
              <a:gd name="connsiteX100" fmla="*/ 73537 w 1110683"/>
              <a:gd name="connsiteY100" fmla="*/ 675046 h 1525699"/>
              <a:gd name="connsiteX101" fmla="*/ 0 w 1110683"/>
              <a:gd name="connsiteY101" fmla="*/ 694760 h 1525699"/>
              <a:gd name="connsiteX102" fmla="*/ 0 w 1110683"/>
              <a:gd name="connsiteY102" fmla="*/ 500169 h 1525699"/>
              <a:gd name="connsiteX103" fmla="*/ 16216 w 1110683"/>
              <a:gd name="connsiteY103" fmla="*/ 509532 h 1525699"/>
              <a:gd name="connsiteX104" fmla="*/ 0 w 1110683"/>
              <a:gd name="connsiteY104" fmla="*/ 448947 h 1525699"/>
              <a:gd name="connsiteX105" fmla="*/ 0 w 1110683"/>
              <a:gd name="connsiteY105" fmla="*/ 332770 h 1525699"/>
              <a:gd name="connsiteX106" fmla="*/ 18130 w 1110683"/>
              <a:gd name="connsiteY106" fmla="*/ 318848 h 1525699"/>
              <a:gd name="connsiteX107" fmla="*/ 80707 w 1110683"/>
              <a:gd name="connsiteY107" fmla="*/ 354927 h 1525699"/>
              <a:gd name="connsiteX108" fmla="*/ 137142 w 1110683"/>
              <a:gd name="connsiteY108" fmla="*/ 565445 h 1525699"/>
              <a:gd name="connsiteX109" fmla="*/ 171443 w 1110683"/>
              <a:gd name="connsiteY109" fmla="*/ 551262 h 1525699"/>
              <a:gd name="connsiteX110" fmla="*/ 207620 w 1110683"/>
              <a:gd name="connsiteY110" fmla="*/ 566221 h 1525699"/>
              <a:gd name="connsiteX111" fmla="*/ 281906 w 1110683"/>
              <a:gd name="connsiteY111" fmla="*/ 640508 h 1525699"/>
              <a:gd name="connsiteX112" fmla="*/ 254748 w 1110683"/>
              <a:gd name="connsiteY112" fmla="*/ 539040 h 1525699"/>
              <a:gd name="connsiteX113" fmla="*/ 259856 w 1110683"/>
              <a:gd name="connsiteY113" fmla="*/ 500223 h 1525699"/>
              <a:gd name="connsiteX114" fmla="*/ 289266 w 1110683"/>
              <a:gd name="connsiteY114" fmla="*/ 477640 h 1525699"/>
              <a:gd name="connsiteX115" fmla="*/ 135266 w 1110683"/>
              <a:gd name="connsiteY115" fmla="*/ 323639 h 1525699"/>
              <a:gd name="connsiteX116" fmla="*/ 135266 w 1110683"/>
              <a:gd name="connsiteY116" fmla="*/ 251284 h 1525699"/>
              <a:gd name="connsiteX117" fmla="*/ 207620 w 1110683"/>
              <a:gd name="connsiteY117" fmla="*/ 251284 h 1525699"/>
              <a:gd name="connsiteX118" fmla="*/ 301290 w 1110683"/>
              <a:gd name="connsiteY118" fmla="*/ 344955 h 1525699"/>
              <a:gd name="connsiteX119" fmla="*/ 301290 w 1110683"/>
              <a:gd name="connsiteY119" fmla="*/ 253339 h 1525699"/>
              <a:gd name="connsiteX120" fmla="*/ 135266 w 1110683"/>
              <a:gd name="connsiteY120" fmla="*/ 87314 h 1525699"/>
              <a:gd name="connsiteX121" fmla="*/ 135266 w 1110683"/>
              <a:gd name="connsiteY121" fmla="*/ 14960 h 1525699"/>
              <a:gd name="connsiteX122" fmla="*/ 171443 w 1110683"/>
              <a:gd name="connsiteY122" fmla="*/ 0 h 1525699"/>
              <a:gd name="connsiteX123" fmla="*/ 207620 w 1110683"/>
              <a:gd name="connsiteY123" fmla="*/ 14960 h 1525699"/>
              <a:gd name="connsiteX124" fmla="*/ 352524 w 1110683"/>
              <a:gd name="connsiteY124" fmla="*/ 159864 h 1525699"/>
              <a:gd name="connsiteX125" fmla="*/ 497528 w 1110683"/>
              <a:gd name="connsiteY125" fmla="*/ 14960 h 1525699"/>
              <a:gd name="connsiteX126" fmla="*/ 533706 w 1110683"/>
              <a:gd name="connsiteY126" fmla="*/ 0 h 15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110683" h="1525699">
                <a:moveTo>
                  <a:pt x="533706" y="0"/>
                </a:moveTo>
                <a:cubicBezTo>
                  <a:pt x="546808" y="0"/>
                  <a:pt x="559910" y="4987"/>
                  <a:pt x="569882" y="14960"/>
                </a:cubicBezTo>
                <a:cubicBezTo>
                  <a:pt x="589828" y="35005"/>
                  <a:pt x="589828" y="67368"/>
                  <a:pt x="569882" y="87412"/>
                </a:cubicBezTo>
                <a:lnTo>
                  <a:pt x="403760" y="253534"/>
                </a:lnTo>
                <a:lnTo>
                  <a:pt x="403760" y="344988"/>
                </a:lnTo>
                <a:lnTo>
                  <a:pt x="497528" y="251284"/>
                </a:lnTo>
                <a:cubicBezTo>
                  <a:pt x="517474" y="231338"/>
                  <a:pt x="549936" y="231338"/>
                  <a:pt x="569882" y="251284"/>
                </a:cubicBezTo>
                <a:cubicBezTo>
                  <a:pt x="589828" y="271231"/>
                  <a:pt x="589828" y="303693"/>
                  <a:pt x="569882" y="323639"/>
                </a:cubicBezTo>
                <a:lnTo>
                  <a:pt x="415928" y="477676"/>
                </a:lnTo>
                <a:lnTo>
                  <a:pt x="445290" y="500223"/>
                </a:lnTo>
                <a:cubicBezTo>
                  <a:pt x="451840" y="511565"/>
                  <a:pt x="454066" y="525401"/>
                  <a:pt x="450398" y="539040"/>
                </a:cubicBezTo>
                <a:lnTo>
                  <a:pt x="423190" y="640509"/>
                </a:lnTo>
                <a:lnTo>
                  <a:pt x="497528" y="566221"/>
                </a:lnTo>
                <a:cubicBezTo>
                  <a:pt x="507500" y="556249"/>
                  <a:pt x="520602" y="551262"/>
                  <a:pt x="533704" y="551262"/>
                </a:cubicBezTo>
                <a:lnTo>
                  <a:pt x="567964" y="565429"/>
                </a:lnTo>
                <a:lnTo>
                  <a:pt x="624342" y="355123"/>
                </a:lnTo>
                <a:cubicBezTo>
                  <a:pt x="631676" y="327844"/>
                  <a:pt x="659738" y="311613"/>
                  <a:pt x="687016" y="318946"/>
                </a:cubicBezTo>
                <a:cubicBezTo>
                  <a:pt x="714296" y="326279"/>
                  <a:pt x="730528" y="354341"/>
                  <a:pt x="723194" y="381621"/>
                </a:cubicBezTo>
                <a:lnTo>
                  <a:pt x="688890" y="509549"/>
                </a:lnTo>
                <a:lnTo>
                  <a:pt x="768054" y="463844"/>
                </a:lnTo>
                <a:lnTo>
                  <a:pt x="828890" y="236911"/>
                </a:lnTo>
                <a:cubicBezTo>
                  <a:pt x="836224" y="209631"/>
                  <a:pt x="864286" y="193401"/>
                  <a:pt x="891564" y="200733"/>
                </a:cubicBezTo>
                <a:cubicBezTo>
                  <a:pt x="918844" y="208067"/>
                  <a:pt x="935076" y="236129"/>
                  <a:pt x="927742" y="263409"/>
                </a:cubicBezTo>
                <a:lnTo>
                  <a:pt x="874748" y="461405"/>
                </a:lnTo>
                <a:lnTo>
                  <a:pt x="1072744" y="514400"/>
                </a:lnTo>
                <a:cubicBezTo>
                  <a:pt x="1100024" y="521733"/>
                  <a:pt x="1116254" y="549795"/>
                  <a:pt x="1108922" y="577075"/>
                </a:cubicBezTo>
                <a:cubicBezTo>
                  <a:pt x="1101588" y="604452"/>
                  <a:pt x="1073526" y="620683"/>
                  <a:pt x="1046150" y="613349"/>
                </a:cubicBezTo>
                <a:lnTo>
                  <a:pt x="819216" y="552514"/>
                </a:lnTo>
                <a:lnTo>
                  <a:pt x="739908" y="598301"/>
                </a:lnTo>
                <a:lnTo>
                  <a:pt x="868098" y="632612"/>
                </a:lnTo>
                <a:cubicBezTo>
                  <a:pt x="895378" y="639945"/>
                  <a:pt x="911610" y="668007"/>
                  <a:pt x="904276" y="695287"/>
                </a:cubicBezTo>
                <a:cubicBezTo>
                  <a:pt x="896942" y="722566"/>
                  <a:pt x="868880" y="738797"/>
                  <a:pt x="841602" y="731561"/>
                </a:cubicBezTo>
                <a:lnTo>
                  <a:pt x="631524" y="675245"/>
                </a:lnTo>
                <a:lnTo>
                  <a:pt x="632660" y="693264"/>
                </a:lnTo>
                <a:cubicBezTo>
                  <a:pt x="629910" y="713008"/>
                  <a:pt x="615666" y="730167"/>
                  <a:pt x="595206" y="735667"/>
                </a:cubicBezTo>
                <a:lnTo>
                  <a:pt x="493698" y="762836"/>
                </a:lnTo>
                <a:lnTo>
                  <a:pt x="595302" y="790031"/>
                </a:lnTo>
                <a:cubicBezTo>
                  <a:pt x="615762" y="795531"/>
                  <a:pt x="630006" y="812691"/>
                  <a:pt x="632758" y="832436"/>
                </a:cubicBezTo>
                <a:lnTo>
                  <a:pt x="631612" y="850628"/>
                </a:lnTo>
                <a:lnTo>
                  <a:pt x="841600" y="794333"/>
                </a:lnTo>
                <a:cubicBezTo>
                  <a:pt x="868880" y="787001"/>
                  <a:pt x="896942" y="803231"/>
                  <a:pt x="904276" y="830511"/>
                </a:cubicBezTo>
                <a:cubicBezTo>
                  <a:pt x="911608" y="857791"/>
                  <a:pt x="895378" y="885852"/>
                  <a:pt x="868098" y="893185"/>
                </a:cubicBezTo>
                <a:lnTo>
                  <a:pt x="740030" y="927464"/>
                </a:lnTo>
                <a:lnTo>
                  <a:pt x="819332" y="973252"/>
                </a:lnTo>
                <a:lnTo>
                  <a:pt x="1046148" y="912447"/>
                </a:lnTo>
                <a:cubicBezTo>
                  <a:pt x="1073428" y="905114"/>
                  <a:pt x="1101490" y="921345"/>
                  <a:pt x="1108822" y="948625"/>
                </a:cubicBezTo>
                <a:cubicBezTo>
                  <a:pt x="1116156" y="975904"/>
                  <a:pt x="1099926" y="1003965"/>
                  <a:pt x="1072646" y="1011299"/>
                </a:cubicBezTo>
                <a:lnTo>
                  <a:pt x="874648" y="1064294"/>
                </a:lnTo>
                <a:lnTo>
                  <a:pt x="927742" y="1262291"/>
                </a:lnTo>
                <a:cubicBezTo>
                  <a:pt x="935074" y="1289570"/>
                  <a:pt x="918844" y="1317631"/>
                  <a:pt x="891564" y="1324965"/>
                </a:cubicBezTo>
                <a:cubicBezTo>
                  <a:pt x="864284" y="1332298"/>
                  <a:pt x="836222" y="1316067"/>
                  <a:pt x="828890" y="1288886"/>
                </a:cubicBezTo>
                <a:lnTo>
                  <a:pt x="768022" y="1061837"/>
                </a:lnTo>
                <a:lnTo>
                  <a:pt x="688856" y="1016126"/>
                </a:lnTo>
                <a:lnTo>
                  <a:pt x="723194" y="1144177"/>
                </a:lnTo>
                <a:cubicBezTo>
                  <a:pt x="730526" y="1171457"/>
                  <a:pt x="714296" y="1199518"/>
                  <a:pt x="687016" y="1206851"/>
                </a:cubicBezTo>
                <a:cubicBezTo>
                  <a:pt x="659640" y="1214185"/>
                  <a:pt x="631578" y="1197953"/>
                  <a:pt x="624342" y="1170772"/>
                </a:cubicBezTo>
                <a:lnTo>
                  <a:pt x="567908" y="960254"/>
                </a:lnTo>
                <a:lnTo>
                  <a:pt x="533606" y="974437"/>
                </a:lnTo>
                <a:cubicBezTo>
                  <a:pt x="520504" y="974437"/>
                  <a:pt x="507402" y="969452"/>
                  <a:pt x="497430" y="959478"/>
                </a:cubicBezTo>
                <a:lnTo>
                  <a:pt x="423074" y="885123"/>
                </a:lnTo>
                <a:lnTo>
                  <a:pt x="450300" y="986659"/>
                </a:lnTo>
                <a:cubicBezTo>
                  <a:pt x="455802" y="1007119"/>
                  <a:pt x="448046" y="1028019"/>
                  <a:pt x="432316" y="1040284"/>
                </a:cubicBezTo>
                <a:lnTo>
                  <a:pt x="416018" y="1048392"/>
                </a:lnTo>
                <a:lnTo>
                  <a:pt x="569784" y="1202158"/>
                </a:lnTo>
                <a:cubicBezTo>
                  <a:pt x="589730" y="1222104"/>
                  <a:pt x="589730" y="1254566"/>
                  <a:pt x="569784" y="1274512"/>
                </a:cubicBezTo>
                <a:cubicBezTo>
                  <a:pt x="549838" y="1294459"/>
                  <a:pt x="517376" y="1294459"/>
                  <a:pt x="497430" y="1274512"/>
                </a:cubicBezTo>
                <a:lnTo>
                  <a:pt x="403760" y="1180843"/>
                </a:lnTo>
                <a:lnTo>
                  <a:pt x="403760" y="1272361"/>
                </a:lnTo>
                <a:lnTo>
                  <a:pt x="569784" y="1438385"/>
                </a:lnTo>
                <a:cubicBezTo>
                  <a:pt x="589730" y="1458332"/>
                  <a:pt x="589730" y="1490793"/>
                  <a:pt x="569784" y="1510740"/>
                </a:cubicBezTo>
                <a:cubicBezTo>
                  <a:pt x="549838" y="1530686"/>
                  <a:pt x="517376" y="1530686"/>
                  <a:pt x="497430" y="1510740"/>
                </a:cubicBezTo>
                <a:lnTo>
                  <a:pt x="352524" y="1365836"/>
                </a:lnTo>
                <a:lnTo>
                  <a:pt x="207621" y="1510740"/>
                </a:lnTo>
                <a:cubicBezTo>
                  <a:pt x="187675" y="1530686"/>
                  <a:pt x="155213" y="1530686"/>
                  <a:pt x="135266" y="1510740"/>
                </a:cubicBezTo>
                <a:cubicBezTo>
                  <a:pt x="115222" y="1490793"/>
                  <a:pt x="115222" y="1458332"/>
                  <a:pt x="135070" y="1438385"/>
                </a:cubicBezTo>
                <a:lnTo>
                  <a:pt x="301290" y="1272166"/>
                </a:lnTo>
                <a:lnTo>
                  <a:pt x="301290" y="1180843"/>
                </a:lnTo>
                <a:lnTo>
                  <a:pt x="207621" y="1274512"/>
                </a:lnTo>
                <a:cubicBezTo>
                  <a:pt x="187675" y="1294459"/>
                  <a:pt x="155213" y="1294459"/>
                  <a:pt x="135266" y="1274512"/>
                </a:cubicBezTo>
                <a:cubicBezTo>
                  <a:pt x="115222" y="1254468"/>
                  <a:pt x="115222" y="1222104"/>
                  <a:pt x="135070" y="1202158"/>
                </a:cubicBezTo>
                <a:lnTo>
                  <a:pt x="288934" y="1048295"/>
                </a:lnTo>
                <a:lnTo>
                  <a:pt x="272831" y="1040284"/>
                </a:lnTo>
                <a:cubicBezTo>
                  <a:pt x="257100" y="1028019"/>
                  <a:pt x="249346" y="1007119"/>
                  <a:pt x="254846" y="986659"/>
                </a:cubicBezTo>
                <a:lnTo>
                  <a:pt x="282040" y="885059"/>
                </a:lnTo>
                <a:lnTo>
                  <a:pt x="207621" y="959478"/>
                </a:lnTo>
                <a:cubicBezTo>
                  <a:pt x="197648" y="969452"/>
                  <a:pt x="184546" y="974437"/>
                  <a:pt x="171444" y="974437"/>
                </a:cubicBezTo>
                <a:lnTo>
                  <a:pt x="137295" y="960317"/>
                </a:lnTo>
                <a:lnTo>
                  <a:pt x="80902" y="1170675"/>
                </a:lnTo>
                <a:cubicBezTo>
                  <a:pt x="73569" y="1197954"/>
                  <a:pt x="45507" y="1214185"/>
                  <a:pt x="18228" y="1206851"/>
                </a:cubicBezTo>
                <a:lnTo>
                  <a:pt x="0" y="1192854"/>
                </a:lnTo>
                <a:lnTo>
                  <a:pt x="0" y="1077117"/>
                </a:lnTo>
                <a:lnTo>
                  <a:pt x="16347" y="1016041"/>
                </a:lnTo>
                <a:lnTo>
                  <a:pt x="0" y="1025479"/>
                </a:lnTo>
                <a:lnTo>
                  <a:pt x="0" y="830790"/>
                </a:lnTo>
                <a:lnTo>
                  <a:pt x="73527" y="850501"/>
                </a:lnTo>
                <a:lnTo>
                  <a:pt x="72389" y="832437"/>
                </a:lnTo>
                <a:cubicBezTo>
                  <a:pt x="75139" y="812691"/>
                  <a:pt x="89384" y="795532"/>
                  <a:pt x="109844" y="790032"/>
                </a:cubicBezTo>
                <a:lnTo>
                  <a:pt x="211375" y="762844"/>
                </a:lnTo>
                <a:lnTo>
                  <a:pt x="109844" y="735667"/>
                </a:lnTo>
                <a:cubicBezTo>
                  <a:pt x="89384" y="730167"/>
                  <a:pt x="75139" y="713008"/>
                  <a:pt x="72389" y="693264"/>
                </a:cubicBezTo>
                <a:lnTo>
                  <a:pt x="73537" y="675046"/>
                </a:lnTo>
                <a:lnTo>
                  <a:pt x="0" y="694760"/>
                </a:lnTo>
                <a:lnTo>
                  <a:pt x="0" y="500169"/>
                </a:lnTo>
                <a:lnTo>
                  <a:pt x="16216" y="509532"/>
                </a:lnTo>
                <a:lnTo>
                  <a:pt x="0" y="448947"/>
                </a:lnTo>
                <a:lnTo>
                  <a:pt x="0" y="332770"/>
                </a:lnTo>
                <a:lnTo>
                  <a:pt x="18130" y="318848"/>
                </a:lnTo>
                <a:cubicBezTo>
                  <a:pt x="45410" y="311515"/>
                  <a:pt x="73472" y="327746"/>
                  <a:pt x="80707" y="354927"/>
                </a:cubicBezTo>
                <a:lnTo>
                  <a:pt x="137142" y="565445"/>
                </a:lnTo>
                <a:lnTo>
                  <a:pt x="171443" y="551262"/>
                </a:lnTo>
                <a:cubicBezTo>
                  <a:pt x="184545" y="551262"/>
                  <a:pt x="197647" y="556249"/>
                  <a:pt x="207620" y="566221"/>
                </a:cubicBezTo>
                <a:lnTo>
                  <a:pt x="281906" y="640508"/>
                </a:lnTo>
                <a:lnTo>
                  <a:pt x="254748" y="539040"/>
                </a:lnTo>
                <a:cubicBezTo>
                  <a:pt x="251081" y="525401"/>
                  <a:pt x="253305" y="511565"/>
                  <a:pt x="259856" y="500223"/>
                </a:cubicBezTo>
                <a:lnTo>
                  <a:pt x="289266" y="477640"/>
                </a:lnTo>
                <a:lnTo>
                  <a:pt x="135266" y="323639"/>
                </a:lnTo>
                <a:cubicBezTo>
                  <a:pt x="115319" y="303693"/>
                  <a:pt x="115319" y="271231"/>
                  <a:pt x="135266" y="251284"/>
                </a:cubicBezTo>
                <a:cubicBezTo>
                  <a:pt x="155212" y="231338"/>
                  <a:pt x="187674" y="231338"/>
                  <a:pt x="207620" y="251284"/>
                </a:cubicBezTo>
                <a:lnTo>
                  <a:pt x="301290" y="344955"/>
                </a:lnTo>
                <a:lnTo>
                  <a:pt x="301290" y="253339"/>
                </a:lnTo>
                <a:lnTo>
                  <a:pt x="135266" y="87314"/>
                </a:lnTo>
                <a:cubicBezTo>
                  <a:pt x="115319" y="67368"/>
                  <a:pt x="115319" y="34906"/>
                  <a:pt x="135266" y="14960"/>
                </a:cubicBezTo>
                <a:cubicBezTo>
                  <a:pt x="145239" y="4986"/>
                  <a:pt x="158341" y="0"/>
                  <a:pt x="171443" y="0"/>
                </a:cubicBezTo>
                <a:cubicBezTo>
                  <a:pt x="184545" y="0"/>
                  <a:pt x="197647" y="4986"/>
                  <a:pt x="207620" y="14960"/>
                </a:cubicBezTo>
                <a:lnTo>
                  <a:pt x="352524" y="159864"/>
                </a:lnTo>
                <a:lnTo>
                  <a:pt x="497528" y="14960"/>
                </a:lnTo>
                <a:cubicBezTo>
                  <a:pt x="507502" y="4987"/>
                  <a:pt x="520604" y="0"/>
                  <a:pt x="533706" y="0"/>
                </a:cubicBezTo>
                <a:close/>
              </a:path>
            </a:pathLst>
          </a:custGeom>
          <a:solidFill>
            <a:schemeClr val="bg1">
              <a:alpha val="9000"/>
            </a:schemeClr>
          </a:solidFill>
          <a:ln w="80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latin typeface="Lexend" pitchFamily="2" charset="0"/>
            </a:endParaRPr>
          </a:p>
        </p:txBody>
      </p:sp>
      <p:sp>
        <p:nvSpPr>
          <p:cNvPr id="4" name="雪花3">
            <a:extLst>
              <a:ext uri="{FF2B5EF4-FFF2-40B4-BE49-F238E27FC236}">
                <a16:creationId xmlns:a16="http://schemas.microsoft.com/office/drawing/2014/main" id="{1C9CF7B2-0A0A-420D-ABC7-7490B982C444}"/>
              </a:ext>
            </a:extLst>
          </p:cNvPr>
          <p:cNvSpPr/>
          <p:nvPr/>
        </p:nvSpPr>
        <p:spPr>
          <a:xfrm>
            <a:off x="1219200" y="682714"/>
            <a:ext cx="2586204" cy="1992086"/>
          </a:xfrm>
          <a:custGeom>
            <a:avLst/>
            <a:gdLst>
              <a:gd name="connsiteX0" fmla="*/ 65474 w 1009978"/>
              <a:gd name="connsiteY0" fmla="*/ 0 h 777960"/>
              <a:gd name="connsiteX1" fmla="*/ 226420 w 1009978"/>
              <a:gd name="connsiteY1" fmla="*/ 0 h 777960"/>
              <a:gd name="connsiteX2" fmla="*/ 259072 w 1009978"/>
              <a:gd name="connsiteY2" fmla="*/ 18852 h 777960"/>
              <a:gd name="connsiteX3" fmla="*/ 254026 w 1009978"/>
              <a:gd name="connsiteY3" fmla="*/ 0 h 777960"/>
              <a:gd name="connsiteX4" fmla="*/ 337298 w 1009978"/>
              <a:gd name="connsiteY4" fmla="*/ 0 h 777960"/>
              <a:gd name="connsiteX5" fmla="*/ 357602 w 1009978"/>
              <a:gd name="connsiteY5" fmla="*/ 75738 h 777960"/>
              <a:gd name="connsiteX6" fmla="*/ 464712 w 1009978"/>
              <a:gd name="connsiteY6" fmla="*/ 137579 h 777960"/>
              <a:gd name="connsiteX7" fmla="*/ 464712 w 1009978"/>
              <a:gd name="connsiteY7" fmla="*/ 13793 h 777960"/>
              <a:gd name="connsiteX8" fmla="*/ 450920 w 1009978"/>
              <a:gd name="connsiteY8" fmla="*/ 0 h 777960"/>
              <a:gd name="connsiteX9" fmla="*/ 559210 w 1009978"/>
              <a:gd name="connsiteY9" fmla="*/ 0 h 777960"/>
              <a:gd name="connsiteX10" fmla="*/ 545188 w 1009978"/>
              <a:gd name="connsiteY10" fmla="*/ 14023 h 777960"/>
              <a:gd name="connsiteX11" fmla="*/ 545188 w 1009978"/>
              <a:gd name="connsiteY11" fmla="*/ 137579 h 777960"/>
              <a:gd name="connsiteX12" fmla="*/ 652416 w 1009978"/>
              <a:gd name="connsiteY12" fmla="*/ 75670 h 777960"/>
              <a:gd name="connsiteX13" fmla="*/ 672702 w 1009978"/>
              <a:gd name="connsiteY13" fmla="*/ 0 h 777960"/>
              <a:gd name="connsiteX14" fmla="*/ 755910 w 1009978"/>
              <a:gd name="connsiteY14" fmla="*/ 0 h 777960"/>
              <a:gd name="connsiteX15" fmla="*/ 750860 w 1009978"/>
              <a:gd name="connsiteY15" fmla="*/ 18832 h 777960"/>
              <a:gd name="connsiteX16" fmla="*/ 783480 w 1009978"/>
              <a:gd name="connsiteY16" fmla="*/ 0 h 777960"/>
              <a:gd name="connsiteX17" fmla="*/ 944426 w 1009978"/>
              <a:gd name="connsiteY17" fmla="*/ 0 h 777960"/>
              <a:gd name="connsiteX18" fmla="*/ 939248 w 1009978"/>
              <a:gd name="connsiteY18" fmla="*/ 2990 h 777960"/>
              <a:gd name="connsiteX19" fmla="*/ 980154 w 1009978"/>
              <a:gd name="connsiteY19" fmla="*/ 13946 h 777960"/>
              <a:gd name="connsiteX20" fmla="*/ 1008594 w 1009978"/>
              <a:gd name="connsiteY20" fmla="*/ 63216 h 777960"/>
              <a:gd name="connsiteX21" fmla="*/ 959324 w 1009978"/>
              <a:gd name="connsiteY21" fmla="*/ 91654 h 777960"/>
              <a:gd name="connsiteX22" fmla="*/ 840702 w 1009978"/>
              <a:gd name="connsiteY22" fmla="*/ 59886 h 777960"/>
              <a:gd name="connsiteX23" fmla="*/ 791082 w 1009978"/>
              <a:gd name="connsiteY23" fmla="*/ 88534 h 777960"/>
              <a:gd name="connsiteX24" fmla="*/ 891762 w 1009978"/>
              <a:gd name="connsiteY24" fmla="*/ 115481 h 777960"/>
              <a:gd name="connsiteX25" fmla="*/ 920202 w 1009978"/>
              <a:gd name="connsiteY25" fmla="*/ 164751 h 777960"/>
              <a:gd name="connsiteX26" fmla="*/ 870932 w 1009978"/>
              <a:gd name="connsiteY26" fmla="*/ 193190 h 777960"/>
              <a:gd name="connsiteX27" fmla="*/ 692550 w 1009978"/>
              <a:gd name="connsiteY27" fmla="*/ 145422 h 777960"/>
              <a:gd name="connsiteX28" fmla="*/ 585424 w 1009978"/>
              <a:gd name="connsiteY28" fmla="*/ 207273 h 777960"/>
              <a:gd name="connsiteX29" fmla="*/ 692574 w 1009978"/>
              <a:gd name="connsiteY29" fmla="*/ 269136 h 777960"/>
              <a:gd name="connsiteX30" fmla="*/ 870932 w 1009978"/>
              <a:gd name="connsiteY30" fmla="*/ 221322 h 777960"/>
              <a:gd name="connsiteX31" fmla="*/ 920202 w 1009978"/>
              <a:gd name="connsiteY31" fmla="*/ 249761 h 777960"/>
              <a:gd name="connsiteX32" fmla="*/ 891762 w 1009978"/>
              <a:gd name="connsiteY32" fmla="*/ 299030 h 777960"/>
              <a:gd name="connsiteX33" fmla="*/ 791102 w 1009978"/>
              <a:gd name="connsiteY33" fmla="*/ 326022 h 777960"/>
              <a:gd name="connsiteX34" fmla="*/ 840664 w 1009978"/>
              <a:gd name="connsiteY34" fmla="*/ 354638 h 777960"/>
              <a:gd name="connsiteX35" fmla="*/ 959324 w 1009978"/>
              <a:gd name="connsiteY35" fmla="*/ 322857 h 777960"/>
              <a:gd name="connsiteX36" fmla="*/ 1008594 w 1009978"/>
              <a:gd name="connsiteY36" fmla="*/ 351296 h 777960"/>
              <a:gd name="connsiteX37" fmla="*/ 980154 w 1009978"/>
              <a:gd name="connsiteY37" fmla="*/ 400565 h 777960"/>
              <a:gd name="connsiteX38" fmla="*/ 939208 w 1009978"/>
              <a:gd name="connsiteY38" fmla="*/ 411532 h 777960"/>
              <a:gd name="connsiteX39" fmla="*/ 984382 w 1009978"/>
              <a:gd name="connsiteY39" fmla="*/ 437613 h 777960"/>
              <a:gd name="connsiteX40" fmla="*/ 999138 w 1009978"/>
              <a:gd name="connsiteY40" fmla="*/ 492570 h 777960"/>
              <a:gd name="connsiteX41" fmla="*/ 944182 w 1009978"/>
              <a:gd name="connsiteY41" fmla="*/ 507328 h 777960"/>
              <a:gd name="connsiteX42" fmla="*/ 899046 w 1009978"/>
              <a:gd name="connsiteY42" fmla="*/ 481268 h 777960"/>
              <a:gd name="connsiteX43" fmla="*/ 909980 w 1009978"/>
              <a:gd name="connsiteY43" fmla="*/ 522084 h 777960"/>
              <a:gd name="connsiteX44" fmla="*/ 881540 w 1009978"/>
              <a:gd name="connsiteY44" fmla="*/ 571354 h 777960"/>
              <a:gd name="connsiteX45" fmla="*/ 832270 w 1009978"/>
              <a:gd name="connsiteY45" fmla="*/ 542914 h 777960"/>
              <a:gd name="connsiteX46" fmla="*/ 800526 w 1009978"/>
              <a:gd name="connsiteY46" fmla="*/ 424386 h 777960"/>
              <a:gd name="connsiteX47" fmla="*/ 750846 w 1009978"/>
              <a:gd name="connsiteY47" fmla="*/ 395704 h 777960"/>
              <a:gd name="connsiteX48" fmla="*/ 777852 w 1009978"/>
              <a:gd name="connsiteY48" fmla="*/ 496413 h 777960"/>
              <a:gd name="connsiteX49" fmla="*/ 749412 w 1009978"/>
              <a:gd name="connsiteY49" fmla="*/ 545681 h 777960"/>
              <a:gd name="connsiteX50" fmla="*/ 700144 w 1009978"/>
              <a:gd name="connsiteY50" fmla="*/ 517243 h 777960"/>
              <a:gd name="connsiteX51" fmla="*/ 652310 w 1009978"/>
              <a:gd name="connsiteY51" fmla="*/ 338814 h 777960"/>
              <a:gd name="connsiteX52" fmla="*/ 545188 w 1009978"/>
              <a:gd name="connsiteY52" fmla="*/ 276966 h 777960"/>
              <a:gd name="connsiteX53" fmla="*/ 545188 w 1009978"/>
              <a:gd name="connsiteY53" fmla="*/ 400488 h 777960"/>
              <a:gd name="connsiteX54" fmla="*/ 675932 w 1009978"/>
              <a:gd name="connsiteY54" fmla="*/ 531231 h 777960"/>
              <a:gd name="connsiteX55" fmla="*/ 675778 w 1009978"/>
              <a:gd name="connsiteY55" fmla="*/ 588109 h 777960"/>
              <a:gd name="connsiteX56" fmla="*/ 618900 w 1009978"/>
              <a:gd name="connsiteY56" fmla="*/ 588109 h 777960"/>
              <a:gd name="connsiteX57" fmla="*/ 545188 w 1009978"/>
              <a:gd name="connsiteY57" fmla="*/ 514399 h 777960"/>
              <a:gd name="connsiteX58" fmla="*/ 545188 w 1009978"/>
              <a:gd name="connsiteY58" fmla="*/ 571660 h 777960"/>
              <a:gd name="connsiteX59" fmla="*/ 632044 w 1009978"/>
              <a:gd name="connsiteY59" fmla="*/ 658515 h 777960"/>
              <a:gd name="connsiteX60" fmla="*/ 632044 w 1009978"/>
              <a:gd name="connsiteY60" fmla="*/ 715394 h 777960"/>
              <a:gd name="connsiteX61" fmla="*/ 575166 w 1009978"/>
              <a:gd name="connsiteY61" fmla="*/ 715394 h 777960"/>
              <a:gd name="connsiteX62" fmla="*/ 545188 w 1009978"/>
              <a:gd name="connsiteY62" fmla="*/ 685417 h 777960"/>
              <a:gd name="connsiteX63" fmla="*/ 545188 w 1009978"/>
              <a:gd name="connsiteY63" fmla="*/ 737608 h 777960"/>
              <a:gd name="connsiteX64" fmla="*/ 504990 w 1009978"/>
              <a:gd name="connsiteY64" fmla="*/ 777960 h 777960"/>
              <a:gd name="connsiteX65" fmla="*/ 464712 w 1009978"/>
              <a:gd name="connsiteY65" fmla="*/ 737684 h 777960"/>
              <a:gd name="connsiteX66" fmla="*/ 464712 w 1009978"/>
              <a:gd name="connsiteY66" fmla="*/ 685494 h 777960"/>
              <a:gd name="connsiteX67" fmla="*/ 434814 w 1009978"/>
              <a:gd name="connsiteY67" fmla="*/ 715394 h 777960"/>
              <a:gd name="connsiteX68" fmla="*/ 377936 w 1009978"/>
              <a:gd name="connsiteY68" fmla="*/ 715394 h 777960"/>
              <a:gd name="connsiteX69" fmla="*/ 377936 w 1009978"/>
              <a:gd name="connsiteY69" fmla="*/ 658515 h 777960"/>
              <a:gd name="connsiteX70" fmla="*/ 464712 w 1009978"/>
              <a:gd name="connsiteY70" fmla="*/ 571738 h 777960"/>
              <a:gd name="connsiteX71" fmla="*/ 464712 w 1009978"/>
              <a:gd name="connsiteY71" fmla="*/ 514476 h 777960"/>
              <a:gd name="connsiteX72" fmla="*/ 391078 w 1009978"/>
              <a:gd name="connsiteY72" fmla="*/ 588109 h 777960"/>
              <a:gd name="connsiteX73" fmla="*/ 334200 w 1009978"/>
              <a:gd name="connsiteY73" fmla="*/ 588109 h 777960"/>
              <a:gd name="connsiteX74" fmla="*/ 334200 w 1009978"/>
              <a:gd name="connsiteY74" fmla="*/ 531231 h 777960"/>
              <a:gd name="connsiteX75" fmla="*/ 464712 w 1009978"/>
              <a:gd name="connsiteY75" fmla="*/ 400718 h 777960"/>
              <a:gd name="connsiteX76" fmla="*/ 464712 w 1009978"/>
              <a:gd name="connsiteY76" fmla="*/ 276965 h 777960"/>
              <a:gd name="connsiteX77" fmla="*/ 357658 w 1009978"/>
              <a:gd name="connsiteY77" fmla="*/ 338774 h 777960"/>
              <a:gd name="connsiteX78" fmla="*/ 309834 w 1009978"/>
              <a:gd name="connsiteY78" fmla="*/ 517166 h 777960"/>
              <a:gd name="connsiteX79" fmla="*/ 260566 w 1009978"/>
              <a:gd name="connsiteY79" fmla="*/ 545605 h 777960"/>
              <a:gd name="connsiteX80" fmla="*/ 232126 w 1009978"/>
              <a:gd name="connsiteY80" fmla="*/ 496336 h 777960"/>
              <a:gd name="connsiteX81" fmla="*/ 259062 w 1009978"/>
              <a:gd name="connsiteY81" fmla="*/ 395698 h 777960"/>
              <a:gd name="connsiteX82" fmla="*/ 209466 w 1009978"/>
              <a:gd name="connsiteY82" fmla="*/ 424333 h 777960"/>
              <a:gd name="connsiteX83" fmla="*/ 177708 w 1009978"/>
              <a:gd name="connsiteY83" fmla="*/ 542914 h 777960"/>
              <a:gd name="connsiteX84" fmla="*/ 128440 w 1009978"/>
              <a:gd name="connsiteY84" fmla="*/ 571354 h 777960"/>
              <a:gd name="connsiteX85" fmla="*/ 100000 w 1009978"/>
              <a:gd name="connsiteY85" fmla="*/ 522084 h 777960"/>
              <a:gd name="connsiteX86" fmla="*/ 110946 w 1009978"/>
              <a:gd name="connsiteY86" fmla="*/ 481215 h 777960"/>
              <a:gd name="connsiteX87" fmla="*/ 65718 w 1009978"/>
              <a:gd name="connsiteY87" fmla="*/ 507327 h 777960"/>
              <a:gd name="connsiteX88" fmla="*/ 10762 w 1009978"/>
              <a:gd name="connsiteY88" fmla="*/ 492569 h 777960"/>
              <a:gd name="connsiteX89" fmla="*/ 25520 w 1009978"/>
              <a:gd name="connsiteY89" fmla="*/ 437612 h 777960"/>
              <a:gd name="connsiteX90" fmla="*/ 70716 w 1009978"/>
              <a:gd name="connsiteY90" fmla="*/ 411518 h 777960"/>
              <a:gd name="connsiteX91" fmla="*/ 29824 w 1009978"/>
              <a:gd name="connsiteY91" fmla="*/ 400565 h 777960"/>
              <a:gd name="connsiteX92" fmla="*/ 1384 w 1009978"/>
              <a:gd name="connsiteY92" fmla="*/ 351296 h 777960"/>
              <a:gd name="connsiteX93" fmla="*/ 50654 w 1009978"/>
              <a:gd name="connsiteY93" fmla="*/ 322857 h 777960"/>
              <a:gd name="connsiteX94" fmla="*/ 169260 w 1009978"/>
              <a:gd name="connsiteY94" fmla="*/ 354623 h 777960"/>
              <a:gd name="connsiteX95" fmla="*/ 218858 w 1009978"/>
              <a:gd name="connsiteY95" fmla="*/ 325988 h 777960"/>
              <a:gd name="connsiteX96" fmla="*/ 118140 w 1009978"/>
              <a:gd name="connsiteY96" fmla="*/ 299030 h 777960"/>
              <a:gd name="connsiteX97" fmla="*/ 89700 w 1009978"/>
              <a:gd name="connsiteY97" fmla="*/ 249761 h 777960"/>
              <a:gd name="connsiteX98" fmla="*/ 139046 w 1009978"/>
              <a:gd name="connsiteY98" fmla="*/ 221245 h 777960"/>
              <a:gd name="connsiteX99" fmla="*/ 317442 w 1009978"/>
              <a:gd name="connsiteY99" fmla="*/ 269069 h 777960"/>
              <a:gd name="connsiteX100" fmla="*/ 424476 w 1009978"/>
              <a:gd name="connsiteY100" fmla="*/ 207273 h 777960"/>
              <a:gd name="connsiteX101" fmla="*/ 317288 w 1009978"/>
              <a:gd name="connsiteY101" fmla="*/ 145387 h 777960"/>
              <a:gd name="connsiteX102" fmla="*/ 138970 w 1009978"/>
              <a:gd name="connsiteY102" fmla="*/ 193190 h 777960"/>
              <a:gd name="connsiteX103" fmla="*/ 89700 w 1009978"/>
              <a:gd name="connsiteY103" fmla="*/ 164751 h 777960"/>
              <a:gd name="connsiteX104" fmla="*/ 118140 w 1009978"/>
              <a:gd name="connsiteY104" fmla="*/ 115482 h 777960"/>
              <a:gd name="connsiteX105" fmla="*/ 218820 w 1009978"/>
              <a:gd name="connsiteY105" fmla="*/ 88535 h 777960"/>
              <a:gd name="connsiteX106" fmla="*/ 169222 w 1009978"/>
              <a:gd name="connsiteY106" fmla="*/ 59900 h 777960"/>
              <a:gd name="connsiteX107" fmla="*/ 50654 w 1009978"/>
              <a:gd name="connsiteY107" fmla="*/ 91654 h 777960"/>
              <a:gd name="connsiteX108" fmla="*/ 1384 w 1009978"/>
              <a:gd name="connsiteY108" fmla="*/ 63216 h 777960"/>
              <a:gd name="connsiteX109" fmla="*/ 29824 w 1009978"/>
              <a:gd name="connsiteY109" fmla="*/ 13946 h 777960"/>
              <a:gd name="connsiteX110" fmla="*/ 70678 w 1009978"/>
              <a:gd name="connsiteY110" fmla="*/ 3005 h 7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009978" h="777960">
                <a:moveTo>
                  <a:pt x="65474" y="0"/>
                </a:moveTo>
                <a:lnTo>
                  <a:pt x="226420" y="0"/>
                </a:lnTo>
                <a:lnTo>
                  <a:pt x="259072" y="18852"/>
                </a:lnTo>
                <a:lnTo>
                  <a:pt x="254026" y="0"/>
                </a:lnTo>
                <a:lnTo>
                  <a:pt x="337298" y="0"/>
                </a:lnTo>
                <a:lnTo>
                  <a:pt x="357602" y="75738"/>
                </a:lnTo>
                <a:lnTo>
                  <a:pt x="464712" y="137579"/>
                </a:lnTo>
                <a:lnTo>
                  <a:pt x="464712" y="13793"/>
                </a:lnTo>
                <a:lnTo>
                  <a:pt x="450920" y="0"/>
                </a:lnTo>
                <a:lnTo>
                  <a:pt x="559210" y="0"/>
                </a:lnTo>
                <a:lnTo>
                  <a:pt x="545188" y="14023"/>
                </a:lnTo>
                <a:lnTo>
                  <a:pt x="545188" y="137579"/>
                </a:lnTo>
                <a:lnTo>
                  <a:pt x="652416" y="75670"/>
                </a:lnTo>
                <a:lnTo>
                  <a:pt x="672702" y="0"/>
                </a:lnTo>
                <a:lnTo>
                  <a:pt x="755910" y="0"/>
                </a:lnTo>
                <a:lnTo>
                  <a:pt x="750860" y="18832"/>
                </a:lnTo>
                <a:lnTo>
                  <a:pt x="783480" y="0"/>
                </a:lnTo>
                <a:lnTo>
                  <a:pt x="944426" y="0"/>
                </a:lnTo>
                <a:lnTo>
                  <a:pt x="939248" y="2990"/>
                </a:lnTo>
                <a:lnTo>
                  <a:pt x="980154" y="13946"/>
                </a:lnTo>
                <a:cubicBezTo>
                  <a:pt x="1001598" y="19711"/>
                  <a:pt x="1014358" y="41771"/>
                  <a:pt x="1008594" y="63216"/>
                </a:cubicBezTo>
                <a:cubicBezTo>
                  <a:pt x="1002828" y="84660"/>
                  <a:pt x="980768" y="97419"/>
                  <a:pt x="959324" y="91654"/>
                </a:cubicBezTo>
                <a:lnTo>
                  <a:pt x="840702" y="59886"/>
                </a:lnTo>
                <a:lnTo>
                  <a:pt x="791082" y="88534"/>
                </a:lnTo>
                <a:lnTo>
                  <a:pt x="891762" y="115481"/>
                </a:lnTo>
                <a:cubicBezTo>
                  <a:pt x="913206" y="121246"/>
                  <a:pt x="925966" y="143306"/>
                  <a:pt x="920202" y="164751"/>
                </a:cubicBezTo>
                <a:cubicBezTo>
                  <a:pt x="914436" y="186195"/>
                  <a:pt x="892376" y="198955"/>
                  <a:pt x="870932" y="193190"/>
                </a:cubicBezTo>
                <a:lnTo>
                  <a:pt x="692550" y="145422"/>
                </a:lnTo>
                <a:lnTo>
                  <a:pt x="585424" y="207273"/>
                </a:lnTo>
                <a:lnTo>
                  <a:pt x="692574" y="269136"/>
                </a:lnTo>
                <a:lnTo>
                  <a:pt x="870932" y="221322"/>
                </a:lnTo>
                <a:cubicBezTo>
                  <a:pt x="892376" y="215558"/>
                  <a:pt x="914436" y="228316"/>
                  <a:pt x="920202" y="249761"/>
                </a:cubicBezTo>
                <a:cubicBezTo>
                  <a:pt x="925966" y="271206"/>
                  <a:pt x="913206" y="293265"/>
                  <a:pt x="891762" y="299030"/>
                </a:cubicBezTo>
                <a:lnTo>
                  <a:pt x="791102" y="326022"/>
                </a:lnTo>
                <a:lnTo>
                  <a:pt x="840664" y="354638"/>
                </a:lnTo>
                <a:lnTo>
                  <a:pt x="959324" y="322857"/>
                </a:lnTo>
                <a:cubicBezTo>
                  <a:pt x="980770" y="317093"/>
                  <a:pt x="1002830" y="329852"/>
                  <a:pt x="1008594" y="351296"/>
                </a:cubicBezTo>
                <a:cubicBezTo>
                  <a:pt x="1014358" y="372741"/>
                  <a:pt x="1001600" y="394800"/>
                  <a:pt x="980154" y="400565"/>
                </a:cubicBezTo>
                <a:lnTo>
                  <a:pt x="939208" y="411532"/>
                </a:lnTo>
                <a:lnTo>
                  <a:pt x="984382" y="437613"/>
                </a:lnTo>
                <a:cubicBezTo>
                  <a:pt x="1003598" y="448758"/>
                  <a:pt x="1010208" y="473354"/>
                  <a:pt x="999138" y="492570"/>
                </a:cubicBezTo>
                <a:cubicBezTo>
                  <a:pt x="988070" y="511862"/>
                  <a:pt x="963398" y="518472"/>
                  <a:pt x="944182" y="507328"/>
                </a:cubicBezTo>
                <a:lnTo>
                  <a:pt x="899046" y="481268"/>
                </a:lnTo>
                <a:lnTo>
                  <a:pt x="909980" y="522084"/>
                </a:lnTo>
                <a:cubicBezTo>
                  <a:pt x="915744" y="543529"/>
                  <a:pt x="902984" y="565589"/>
                  <a:pt x="881540" y="571354"/>
                </a:cubicBezTo>
                <a:cubicBezTo>
                  <a:pt x="860094" y="577118"/>
                  <a:pt x="838036" y="564359"/>
                  <a:pt x="832270" y="542914"/>
                </a:cubicBezTo>
                <a:lnTo>
                  <a:pt x="800526" y="424386"/>
                </a:lnTo>
                <a:lnTo>
                  <a:pt x="750846" y="395704"/>
                </a:lnTo>
                <a:lnTo>
                  <a:pt x="777852" y="496413"/>
                </a:lnTo>
                <a:cubicBezTo>
                  <a:pt x="783616" y="517858"/>
                  <a:pt x="770858" y="539917"/>
                  <a:pt x="749412" y="545681"/>
                </a:cubicBezTo>
                <a:cubicBezTo>
                  <a:pt x="727968" y="551446"/>
                  <a:pt x="705908" y="538687"/>
                  <a:pt x="700144" y="517243"/>
                </a:cubicBezTo>
                <a:lnTo>
                  <a:pt x="652310" y="338814"/>
                </a:lnTo>
                <a:lnTo>
                  <a:pt x="545188" y="276966"/>
                </a:lnTo>
                <a:lnTo>
                  <a:pt x="545188" y="400488"/>
                </a:lnTo>
                <a:lnTo>
                  <a:pt x="675932" y="531231"/>
                </a:lnTo>
                <a:cubicBezTo>
                  <a:pt x="691534" y="546988"/>
                  <a:pt x="691534" y="572429"/>
                  <a:pt x="675778" y="588109"/>
                </a:cubicBezTo>
                <a:cubicBezTo>
                  <a:pt x="660098" y="603789"/>
                  <a:pt x="634580" y="603789"/>
                  <a:pt x="618900" y="588109"/>
                </a:cubicBezTo>
                <a:lnTo>
                  <a:pt x="545188" y="514399"/>
                </a:lnTo>
                <a:lnTo>
                  <a:pt x="545188" y="571660"/>
                </a:lnTo>
                <a:lnTo>
                  <a:pt x="632044" y="658515"/>
                </a:lnTo>
                <a:cubicBezTo>
                  <a:pt x="647724" y="674272"/>
                  <a:pt x="647724" y="699714"/>
                  <a:pt x="632044" y="715394"/>
                </a:cubicBezTo>
                <a:cubicBezTo>
                  <a:pt x="616364" y="731074"/>
                  <a:pt x="590846" y="731074"/>
                  <a:pt x="575166" y="715394"/>
                </a:cubicBezTo>
                <a:lnTo>
                  <a:pt x="545188" y="685417"/>
                </a:lnTo>
                <a:lnTo>
                  <a:pt x="545188" y="737608"/>
                </a:lnTo>
                <a:cubicBezTo>
                  <a:pt x="545188" y="759821"/>
                  <a:pt x="527278" y="777960"/>
                  <a:pt x="504990" y="777960"/>
                </a:cubicBezTo>
                <a:cubicBezTo>
                  <a:pt x="482700" y="777960"/>
                  <a:pt x="464712" y="759897"/>
                  <a:pt x="464712" y="737684"/>
                </a:cubicBezTo>
                <a:lnTo>
                  <a:pt x="464712" y="685494"/>
                </a:lnTo>
                <a:lnTo>
                  <a:pt x="434814" y="715394"/>
                </a:lnTo>
                <a:cubicBezTo>
                  <a:pt x="419134" y="731074"/>
                  <a:pt x="393616" y="731074"/>
                  <a:pt x="377936" y="715394"/>
                </a:cubicBezTo>
                <a:cubicBezTo>
                  <a:pt x="362256" y="699714"/>
                  <a:pt x="362256" y="674195"/>
                  <a:pt x="377936" y="658515"/>
                </a:cubicBezTo>
                <a:lnTo>
                  <a:pt x="464712" y="571738"/>
                </a:lnTo>
                <a:lnTo>
                  <a:pt x="464712" y="514476"/>
                </a:lnTo>
                <a:lnTo>
                  <a:pt x="391078" y="588109"/>
                </a:lnTo>
                <a:cubicBezTo>
                  <a:pt x="375398" y="603789"/>
                  <a:pt x="349880" y="603789"/>
                  <a:pt x="334200" y="588109"/>
                </a:cubicBezTo>
                <a:cubicBezTo>
                  <a:pt x="318520" y="572429"/>
                  <a:pt x="318520" y="546911"/>
                  <a:pt x="334200" y="531231"/>
                </a:cubicBezTo>
                <a:lnTo>
                  <a:pt x="464712" y="400718"/>
                </a:lnTo>
                <a:lnTo>
                  <a:pt x="464712" y="276965"/>
                </a:lnTo>
                <a:lnTo>
                  <a:pt x="357658" y="338774"/>
                </a:lnTo>
                <a:lnTo>
                  <a:pt x="309834" y="517166"/>
                </a:lnTo>
                <a:cubicBezTo>
                  <a:pt x="304070" y="538610"/>
                  <a:pt x="282010" y="551370"/>
                  <a:pt x="260566" y="545605"/>
                </a:cubicBezTo>
                <a:cubicBezTo>
                  <a:pt x="239120" y="539841"/>
                  <a:pt x="226362" y="517781"/>
                  <a:pt x="232126" y="496336"/>
                </a:cubicBezTo>
                <a:lnTo>
                  <a:pt x="259062" y="395698"/>
                </a:lnTo>
                <a:lnTo>
                  <a:pt x="209466" y="424333"/>
                </a:lnTo>
                <a:lnTo>
                  <a:pt x="177708" y="542914"/>
                </a:lnTo>
                <a:cubicBezTo>
                  <a:pt x="171944" y="564359"/>
                  <a:pt x="149884" y="577118"/>
                  <a:pt x="128440" y="571354"/>
                </a:cubicBezTo>
                <a:cubicBezTo>
                  <a:pt x="106994" y="565589"/>
                  <a:pt x="94234" y="543529"/>
                  <a:pt x="100000" y="522084"/>
                </a:cubicBezTo>
                <a:lnTo>
                  <a:pt x="110946" y="481215"/>
                </a:lnTo>
                <a:lnTo>
                  <a:pt x="65718" y="507327"/>
                </a:lnTo>
                <a:cubicBezTo>
                  <a:pt x="46504" y="518395"/>
                  <a:pt x="21908" y="511785"/>
                  <a:pt x="10762" y="492569"/>
                </a:cubicBezTo>
                <a:cubicBezTo>
                  <a:pt x="-306" y="473354"/>
                  <a:pt x="6304" y="448758"/>
                  <a:pt x="25520" y="437612"/>
                </a:cubicBezTo>
                <a:lnTo>
                  <a:pt x="70716" y="411518"/>
                </a:lnTo>
                <a:lnTo>
                  <a:pt x="29824" y="400565"/>
                </a:lnTo>
                <a:cubicBezTo>
                  <a:pt x="8380" y="394800"/>
                  <a:pt x="-4380" y="372741"/>
                  <a:pt x="1384" y="351296"/>
                </a:cubicBezTo>
                <a:cubicBezTo>
                  <a:pt x="7150" y="329852"/>
                  <a:pt x="29210" y="317093"/>
                  <a:pt x="50654" y="322857"/>
                </a:cubicBezTo>
                <a:lnTo>
                  <a:pt x="169260" y="354623"/>
                </a:lnTo>
                <a:lnTo>
                  <a:pt x="218858" y="325988"/>
                </a:lnTo>
                <a:lnTo>
                  <a:pt x="118140" y="299030"/>
                </a:lnTo>
                <a:cubicBezTo>
                  <a:pt x="96694" y="293265"/>
                  <a:pt x="83936" y="271206"/>
                  <a:pt x="89700" y="249761"/>
                </a:cubicBezTo>
                <a:cubicBezTo>
                  <a:pt x="95464" y="228316"/>
                  <a:pt x="117524" y="215558"/>
                  <a:pt x="139046" y="221245"/>
                </a:cubicBezTo>
                <a:lnTo>
                  <a:pt x="317442" y="269069"/>
                </a:lnTo>
                <a:lnTo>
                  <a:pt x="424476" y="207273"/>
                </a:lnTo>
                <a:lnTo>
                  <a:pt x="317288" y="145387"/>
                </a:lnTo>
                <a:lnTo>
                  <a:pt x="138970" y="193190"/>
                </a:lnTo>
                <a:cubicBezTo>
                  <a:pt x="117524" y="198955"/>
                  <a:pt x="95464" y="186196"/>
                  <a:pt x="89700" y="164751"/>
                </a:cubicBezTo>
                <a:cubicBezTo>
                  <a:pt x="83936" y="143306"/>
                  <a:pt x="96694" y="121247"/>
                  <a:pt x="118140" y="115482"/>
                </a:cubicBezTo>
                <a:lnTo>
                  <a:pt x="218820" y="88535"/>
                </a:lnTo>
                <a:lnTo>
                  <a:pt x="169222" y="59900"/>
                </a:lnTo>
                <a:lnTo>
                  <a:pt x="50654" y="91654"/>
                </a:lnTo>
                <a:cubicBezTo>
                  <a:pt x="29210" y="97419"/>
                  <a:pt x="7150" y="84660"/>
                  <a:pt x="1384" y="63216"/>
                </a:cubicBezTo>
                <a:cubicBezTo>
                  <a:pt x="-4380" y="41771"/>
                  <a:pt x="8380" y="19711"/>
                  <a:pt x="29824" y="13946"/>
                </a:cubicBezTo>
                <a:lnTo>
                  <a:pt x="70678" y="3005"/>
                </a:lnTo>
                <a:close/>
              </a:path>
            </a:pathLst>
          </a:custGeom>
          <a:solidFill>
            <a:schemeClr val="bg1">
              <a:alpha val="9000"/>
            </a:schemeClr>
          </a:solidFill>
          <a:ln w="80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latin typeface="Lexend" pitchFamily="2" charset="0"/>
            </a:endParaRPr>
          </a:p>
        </p:txBody>
      </p:sp>
      <p:sp>
        <p:nvSpPr>
          <p:cNvPr id="5" name="雪花2">
            <a:extLst>
              <a:ext uri="{FF2B5EF4-FFF2-40B4-BE49-F238E27FC236}">
                <a16:creationId xmlns:a16="http://schemas.microsoft.com/office/drawing/2014/main" id="{67EA8CAC-248E-4825-AC64-F8E7360EE40F}"/>
              </a:ext>
            </a:extLst>
          </p:cNvPr>
          <p:cNvSpPr/>
          <p:nvPr/>
        </p:nvSpPr>
        <p:spPr>
          <a:xfrm>
            <a:off x="1480779" y="864894"/>
            <a:ext cx="9230443" cy="5128212"/>
          </a:xfrm>
          <a:prstGeom prst="roundRect">
            <a:avLst>
              <a:gd name="adj" fmla="val 0"/>
            </a:avLst>
          </a:prstGeom>
          <a:solidFill>
            <a:schemeClr val="bg1"/>
          </a:solidFill>
          <a:ln>
            <a:noFill/>
          </a:ln>
          <a:effectLst>
            <a:outerShdw blurRad="393700" dist="203200" dir="2700000" sx="94000" sy="94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exend" pitchFamily="2" charset="0"/>
            </a:endParaRPr>
          </a:p>
        </p:txBody>
      </p:sp>
      <p:sp>
        <p:nvSpPr>
          <p:cNvPr id="6" name="雪花">
            <a:extLst>
              <a:ext uri="{FF2B5EF4-FFF2-40B4-BE49-F238E27FC236}">
                <a16:creationId xmlns:a16="http://schemas.microsoft.com/office/drawing/2014/main" id="{49201801-894D-48C0-BA08-06CD22E9A92B}"/>
              </a:ext>
            </a:extLst>
          </p:cNvPr>
          <p:cNvSpPr/>
          <p:nvPr/>
        </p:nvSpPr>
        <p:spPr>
          <a:xfrm rot="16200000">
            <a:off x="9129041" y="414093"/>
            <a:ext cx="1675300" cy="2301289"/>
          </a:xfrm>
          <a:custGeom>
            <a:avLst/>
            <a:gdLst>
              <a:gd name="connsiteX0" fmla="*/ 533706 w 1110683"/>
              <a:gd name="connsiteY0" fmla="*/ 0 h 1525699"/>
              <a:gd name="connsiteX1" fmla="*/ 569882 w 1110683"/>
              <a:gd name="connsiteY1" fmla="*/ 14960 h 1525699"/>
              <a:gd name="connsiteX2" fmla="*/ 569882 w 1110683"/>
              <a:gd name="connsiteY2" fmla="*/ 87412 h 1525699"/>
              <a:gd name="connsiteX3" fmla="*/ 403760 w 1110683"/>
              <a:gd name="connsiteY3" fmla="*/ 253534 h 1525699"/>
              <a:gd name="connsiteX4" fmla="*/ 403760 w 1110683"/>
              <a:gd name="connsiteY4" fmla="*/ 344988 h 1525699"/>
              <a:gd name="connsiteX5" fmla="*/ 497528 w 1110683"/>
              <a:gd name="connsiteY5" fmla="*/ 251284 h 1525699"/>
              <a:gd name="connsiteX6" fmla="*/ 569882 w 1110683"/>
              <a:gd name="connsiteY6" fmla="*/ 251284 h 1525699"/>
              <a:gd name="connsiteX7" fmla="*/ 569882 w 1110683"/>
              <a:gd name="connsiteY7" fmla="*/ 323639 h 1525699"/>
              <a:gd name="connsiteX8" fmla="*/ 415928 w 1110683"/>
              <a:gd name="connsiteY8" fmla="*/ 477676 h 1525699"/>
              <a:gd name="connsiteX9" fmla="*/ 445290 w 1110683"/>
              <a:gd name="connsiteY9" fmla="*/ 500223 h 1525699"/>
              <a:gd name="connsiteX10" fmla="*/ 450398 w 1110683"/>
              <a:gd name="connsiteY10" fmla="*/ 539040 h 1525699"/>
              <a:gd name="connsiteX11" fmla="*/ 423190 w 1110683"/>
              <a:gd name="connsiteY11" fmla="*/ 640509 h 1525699"/>
              <a:gd name="connsiteX12" fmla="*/ 497528 w 1110683"/>
              <a:gd name="connsiteY12" fmla="*/ 566221 h 1525699"/>
              <a:gd name="connsiteX13" fmla="*/ 533704 w 1110683"/>
              <a:gd name="connsiteY13" fmla="*/ 551262 h 1525699"/>
              <a:gd name="connsiteX14" fmla="*/ 567964 w 1110683"/>
              <a:gd name="connsiteY14" fmla="*/ 565429 h 1525699"/>
              <a:gd name="connsiteX15" fmla="*/ 624342 w 1110683"/>
              <a:gd name="connsiteY15" fmla="*/ 355123 h 1525699"/>
              <a:gd name="connsiteX16" fmla="*/ 687016 w 1110683"/>
              <a:gd name="connsiteY16" fmla="*/ 318946 h 1525699"/>
              <a:gd name="connsiteX17" fmla="*/ 723194 w 1110683"/>
              <a:gd name="connsiteY17" fmla="*/ 381621 h 1525699"/>
              <a:gd name="connsiteX18" fmla="*/ 688890 w 1110683"/>
              <a:gd name="connsiteY18" fmla="*/ 509549 h 1525699"/>
              <a:gd name="connsiteX19" fmla="*/ 768054 w 1110683"/>
              <a:gd name="connsiteY19" fmla="*/ 463844 h 1525699"/>
              <a:gd name="connsiteX20" fmla="*/ 828890 w 1110683"/>
              <a:gd name="connsiteY20" fmla="*/ 236911 h 1525699"/>
              <a:gd name="connsiteX21" fmla="*/ 891564 w 1110683"/>
              <a:gd name="connsiteY21" fmla="*/ 200733 h 1525699"/>
              <a:gd name="connsiteX22" fmla="*/ 927742 w 1110683"/>
              <a:gd name="connsiteY22" fmla="*/ 263409 h 1525699"/>
              <a:gd name="connsiteX23" fmla="*/ 874748 w 1110683"/>
              <a:gd name="connsiteY23" fmla="*/ 461405 h 1525699"/>
              <a:gd name="connsiteX24" fmla="*/ 1072744 w 1110683"/>
              <a:gd name="connsiteY24" fmla="*/ 514400 h 1525699"/>
              <a:gd name="connsiteX25" fmla="*/ 1108922 w 1110683"/>
              <a:gd name="connsiteY25" fmla="*/ 577075 h 1525699"/>
              <a:gd name="connsiteX26" fmla="*/ 1046150 w 1110683"/>
              <a:gd name="connsiteY26" fmla="*/ 613349 h 1525699"/>
              <a:gd name="connsiteX27" fmla="*/ 819216 w 1110683"/>
              <a:gd name="connsiteY27" fmla="*/ 552514 h 1525699"/>
              <a:gd name="connsiteX28" fmla="*/ 739908 w 1110683"/>
              <a:gd name="connsiteY28" fmla="*/ 598301 h 1525699"/>
              <a:gd name="connsiteX29" fmla="*/ 868098 w 1110683"/>
              <a:gd name="connsiteY29" fmla="*/ 632612 h 1525699"/>
              <a:gd name="connsiteX30" fmla="*/ 904276 w 1110683"/>
              <a:gd name="connsiteY30" fmla="*/ 695287 h 1525699"/>
              <a:gd name="connsiteX31" fmla="*/ 841602 w 1110683"/>
              <a:gd name="connsiteY31" fmla="*/ 731561 h 1525699"/>
              <a:gd name="connsiteX32" fmla="*/ 631524 w 1110683"/>
              <a:gd name="connsiteY32" fmla="*/ 675245 h 1525699"/>
              <a:gd name="connsiteX33" fmla="*/ 632660 w 1110683"/>
              <a:gd name="connsiteY33" fmla="*/ 693264 h 1525699"/>
              <a:gd name="connsiteX34" fmla="*/ 595206 w 1110683"/>
              <a:gd name="connsiteY34" fmla="*/ 735667 h 1525699"/>
              <a:gd name="connsiteX35" fmla="*/ 493698 w 1110683"/>
              <a:gd name="connsiteY35" fmla="*/ 762836 h 1525699"/>
              <a:gd name="connsiteX36" fmla="*/ 595302 w 1110683"/>
              <a:gd name="connsiteY36" fmla="*/ 790031 h 1525699"/>
              <a:gd name="connsiteX37" fmla="*/ 632758 w 1110683"/>
              <a:gd name="connsiteY37" fmla="*/ 832436 h 1525699"/>
              <a:gd name="connsiteX38" fmla="*/ 631612 w 1110683"/>
              <a:gd name="connsiteY38" fmla="*/ 850628 h 1525699"/>
              <a:gd name="connsiteX39" fmla="*/ 841600 w 1110683"/>
              <a:gd name="connsiteY39" fmla="*/ 794333 h 1525699"/>
              <a:gd name="connsiteX40" fmla="*/ 904276 w 1110683"/>
              <a:gd name="connsiteY40" fmla="*/ 830511 h 1525699"/>
              <a:gd name="connsiteX41" fmla="*/ 868098 w 1110683"/>
              <a:gd name="connsiteY41" fmla="*/ 893185 h 1525699"/>
              <a:gd name="connsiteX42" fmla="*/ 740030 w 1110683"/>
              <a:gd name="connsiteY42" fmla="*/ 927464 h 1525699"/>
              <a:gd name="connsiteX43" fmla="*/ 819332 w 1110683"/>
              <a:gd name="connsiteY43" fmla="*/ 973252 h 1525699"/>
              <a:gd name="connsiteX44" fmla="*/ 1046148 w 1110683"/>
              <a:gd name="connsiteY44" fmla="*/ 912447 h 1525699"/>
              <a:gd name="connsiteX45" fmla="*/ 1108822 w 1110683"/>
              <a:gd name="connsiteY45" fmla="*/ 948625 h 1525699"/>
              <a:gd name="connsiteX46" fmla="*/ 1072646 w 1110683"/>
              <a:gd name="connsiteY46" fmla="*/ 1011299 h 1525699"/>
              <a:gd name="connsiteX47" fmla="*/ 874648 w 1110683"/>
              <a:gd name="connsiteY47" fmla="*/ 1064294 h 1525699"/>
              <a:gd name="connsiteX48" fmla="*/ 927742 w 1110683"/>
              <a:gd name="connsiteY48" fmla="*/ 1262291 h 1525699"/>
              <a:gd name="connsiteX49" fmla="*/ 891564 w 1110683"/>
              <a:gd name="connsiteY49" fmla="*/ 1324965 h 1525699"/>
              <a:gd name="connsiteX50" fmla="*/ 828890 w 1110683"/>
              <a:gd name="connsiteY50" fmla="*/ 1288886 h 1525699"/>
              <a:gd name="connsiteX51" fmla="*/ 768022 w 1110683"/>
              <a:gd name="connsiteY51" fmla="*/ 1061837 h 1525699"/>
              <a:gd name="connsiteX52" fmla="*/ 688856 w 1110683"/>
              <a:gd name="connsiteY52" fmla="*/ 1016126 h 1525699"/>
              <a:gd name="connsiteX53" fmla="*/ 723194 w 1110683"/>
              <a:gd name="connsiteY53" fmla="*/ 1144177 h 1525699"/>
              <a:gd name="connsiteX54" fmla="*/ 687016 w 1110683"/>
              <a:gd name="connsiteY54" fmla="*/ 1206851 h 1525699"/>
              <a:gd name="connsiteX55" fmla="*/ 624342 w 1110683"/>
              <a:gd name="connsiteY55" fmla="*/ 1170772 h 1525699"/>
              <a:gd name="connsiteX56" fmla="*/ 567908 w 1110683"/>
              <a:gd name="connsiteY56" fmla="*/ 960254 h 1525699"/>
              <a:gd name="connsiteX57" fmla="*/ 533606 w 1110683"/>
              <a:gd name="connsiteY57" fmla="*/ 974437 h 1525699"/>
              <a:gd name="connsiteX58" fmla="*/ 497430 w 1110683"/>
              <a:gd name="connsiteY58" fmla="*/ 959478 h 1525699"/>
              <a:gd name="connsiteX59" fmla="*/ 423074 w 1110683"/>
              <a:gd name="connsiteY59" fmla="*/ 885123 h 1525699"/>
              <a:gd name="connsiteX60" fmla="*/ 450300 w 1110683"/>
              <a:gd name="connsiteY60" fmla="*/ 986659 h 1525699"/>
              <a:gd name="connsiteX61" fmla="*/ 432316 w 1110683"/>
              <a:gd name="connsiteY61" fmla="*/ 1040284 h 1525699"/>
              <a:gd name="connsiteX62" fmla="*/ 416018 w 1110683"/>
              <a:gd name="connsiteY62" fmla="*/ 1048392 h 1525699"/>
              <a:gd name="connsiteX63" fmla="*/ 569784 w 1110683"/>
              <a:gd name="connsiteY63" fmla="*/ 1202158 h 1525699"/>
              <a:gd name="connsiteX64" fmla="*/ 569784 w 1110683"/>
              <a:gd name="connsiteY64" fmla="*/ 1274512 h 1525699"/>
              <a:gd name="connsiteX65" fmla="*/ 497430 w 1110683"/>
              <a:gd name="connsiteY65" fmla="*/ 1274512 h 1525699"/>
              <a:gd name="connsiteX66" fmla="*/ 403760 w 1110683"/>
              <a:gd name="connsiteY66" fmla="*/ 1180843 h 1525699"/>
              <a:gd name="connsiteX67" fmla="*/ 403760 w 1110683"/>
              <a:gd name="connsiteY67" fmla="*/ 1272361 h 1525699"/>
              <a:gd name="connsiteX68" fmla="*/ 569784 w 1110683"/>
              <a:gd name="connsiteY68" fmla="*/ 1438385 h 1525699"/>
              <a:gd name="connsiteX69" fmla="*/ 569784 w 1110683"/>
              <a:gd name="connsiteY69" fmla="*/ 1510740 h 1525699"/>
              <a:gd name="connsiteX70" fmla="*/ 497430 w 1110683"/>
              <a:gd name="connsiteY70" fmla="*/ 1510740 h 1525699"/>
              <a:gd name="connsiteX71" fmla="*/ 352524 w 1110683"/>
              <a:gd name="connsiteY71" fmla="*/ 1365836 h 1525699"/>
              <a:gd name="connsiteX72" fmla="*/ 207621 w 1110683"/>
              <a:gd name="connsiteY72" fmla="*/ 1510740 h 1525699"/>
              <a:gd name="connsiteX73" fmla="*/ 135266 w 1110683"/>
              <a:gd name="connsiteY73" fmla="*/ 1510740 h 1525699"/>
              <a:gd name="connsiteX74" fmla="*/ 135070 w 1110683"/>
              <a:gd name="connsiteY74" fmla="*/ 1438385 h 1525699"/>
              <a:gd name="connsiteX75" fmla="*/ 301290 w 1110683"/>
              <a:gd name="connsiteY75" fmla="*/ 1272166 h 1525699"/>
              <a:gd name="connsiteX76" fmla="*/ 301290 w 1110683"/>
              <a:gd name="connsiteY76" fmla="*/ 1180843 h 1525699"/>
              <a:gd name="connsiteX77" fmla="*/ 207621 w 1110683"/>
              <a:gd name="connsiteY77" fmla="*/ 1274512 h 1525699"/>
              <a:gd name="connsiteX78" fmla="*/ 135266 w 1110683"/>
              <a:gd name="connsiteY78" fmla="*/ 1274512 h 1525699"/>
              <a:gd name="connsiteX79" fmla="*/ 135070 w 1110683"/>
              <a:gd name="connsiteY79" fmla="*/ 1202158 h 1525699"/>
              <a:gd name="connsiteX80" fmla="*/ 288934 w 1110683"/>
              <a:gd name="connsiteY80" fmla="*/ 1048295 h 1525699"/>
              <a:gd name="connsiteX81" fmla="*/ 272831 w 1110683"/>
              <a:gd name="connsiteY81" fmla="*/ 1040284 h 1525699"/>
              <a:gd name="connsiteX82" fmla="*/ 254846 w 1110683"/>
              <a:gd name="connsiteY82" fmla="*/ 986659 h 1525699"/>
              <a:gd name="connsiteX83" fmla="*/ 282040 w 1110683"/>
              <a:gd name="connsiteY83" fmla="*/ 885059 h 1525699"/>
              <a:gd name="connsiteX84" fmla="*/ 207621 w 1110683"/>
              <a:gd name="connsiteY84" fmla="*/ 959478 h 1525699"/>
              <a:gd name="connsiteX85" fmla="*/ 171444 w 1110683"/>
              <a:gd name="connsiteY85" fmla="*/ 974437 h 1525699"/>
              <a:gd name="connsiteX86" fmla="*/ 137295 w 1110683"/>
              <a:gd name="connsiteY86" fmla="*/ 960317 h 1525699"/>
              <a:gd name="connsiteX87" fmla="*/ 80902 w 1110683"/>
              <a:gd name="connsiteY87" fmla="*/ 1170675 h 1525699"/>
              <a:gd name="connsiteX88" fmla="*/ 18228 w 1110683"/>
              <a:gd name="connsiteY88" fmla="*/ 1206851 h 1525699"/>
              <a:gd name="connsiteX89" fmla="*/ 0 w 1110683"/>
              <a:gd name="connsiteY89" fmla="*/ 1192854 h 1525699"/>
              <a:gd name="connsiteX90" fmla="*/ 0 w 1110683"/>
              <a:gd name="connsiteY90" fmla="*/ 1077117 h 1525699"/>
              <a:gd name="connsiteX91" fmla="*/ 16347 w 1110683"/>
              <a:gd name="connsiteY91" fmla="*/ 1016041 h 1525699"/>
              <a:gd name="connsiteX92" fmla="*/ 0 w 1110683"/>
              <a:gd name="connsiteY92" fmla="*/ 1025479 h 1525699"/>
              <a:gd name="connsiteX93" fmla="*/ 0 w 1110683"/>
              <a:gd name="connsiteY93" fmla="*/ 830790 h 1525699"/>
              <a:gd name="connsiteX94" fmla="*/ 73527 w 1110683"/>
              <a:gd name="connsiteY94" fmla="*/ 850501 h 1525699"/>
              <a:gd name="connsiteX95" fmla="*/ 72389 w 1110683"/>
              <a:gd name="connsiteY95" fmla="*/ 832437 h 1525699"/>
              <a:gd name="connsiteX96" fmla="*/ 109844 w 1110683"/>
              <a:gd name="connsiteY96" fmla="*/ 790032 h 1525699"/>
              <a:gd name="connsiteX97" fmla="*/ 211375 w 1110683"/>
              <a:gd name="connsiteY97" fmla="*/ 762844 h 1525699"/>
              <a:gd name="connsiteX98" fmla="*/ 109844 w 1110683"/>
              <a:gd name="connsiteY98" fmla="*/ 735667 h 1525699"/>
              <a:gd name="connsiteX99" fmla="*/ 72389 w 1110683"/>
              <a:gd name="connsiteY99" fmla="*/ 693264 h 1525699"/>
              <a:gd name="connsiteX100" fmla="*/ 73537 w 1110683"/>
              <a:gd name="connsiteY100" fmla="*/ 675046 h 1525699"/>
              <a:gd name="connsiteX101" fmla="*/ 0 w 1110683"/>
              <a:gd name="connsiteY101" fmla="*/ 694760 h 1525699"/>
              <a:gd name="connsiteX102" fmla="*/ 0 w 1110683"/>
              <a:gd name="connsiteY102" fmla="*/ 500169 h 1525699"/>
              <a:gd name="connsiteX103" fmla="*/ 16216 w 1110683"/>
              <a:gd name="connsiteY103" fmla="*/ 509532 h 1525699"/>
              <a:gd name="connsiteX104" fmla="*/ 0 w 1110683"/>
              <a:gd name="connsiteY104" fmla="*/ 448947 h 1525699"/>
              <a:gd name="connsiteX105" fmla="*/ 0 w 1110683"/>
              <a:gd name="connsiteY105" fmla="*/ 332770 h 1525699"/>
              <a:gd name="connsiteX106" fmla="*/ 18130 w 1110683"/>
              <a:gd name="connsiteY106" fmla="*/ 318848 h 1525699"/>
              <a:gd name="connsiteX107" fmla="*/ 80707 w 1110683"/>
              <a:gd name="connsiteY107" fmla="*/ 354927 h 1525699"/>
              <a:gd name="connsiteX108" fmla="*/ 137142 w 1110683"/>
              <a:gd name="connsiteY108" fmla="*/ 565445 h 1525699"/>
              <a:gd name="connsiteX109" fmla="*/ 171443 w 1110683"/>
              <a:gd name="connsiteY109" fmla="*/ 551262 h 1525699"/>
              <a:gd name="connsiteX110" fmla="*/ 207620 w 1110683"/>
              <a:gd name="connsiteY110" fmla="*/ 566221 h 1525699"/>
              <a:gd name="connsiteX111" fmla="*/ 281906 w 1110683"/>
              <a:gd name="connsiteY111" fmla="*/ 640508 h 1525699"/>
              <a:gd name="connsiteX112" fmla="*/ 254748 w 1110683"/>
              <a:gd name="connsiteY112" fmla="*/ 539040 h 1525699"/>
              <a:gd name="connsiteX113" fmla="*/ 259856 w 1110683"/>
              <a:gd name="connsiteY113" fmla="*/ 500223 h 1525699"/>
              <a:gd name="connsiteX114" fmla="*/ 289266 w 1110683"/>
              <a:gd name="connsiteY114" fmla="*/ 477640 h 1525699"/>
              <a:gd name="connsiteX115" fmla="*/ 135266 w 1110683"/>
              <a:gd name="connsiteY115" fmla="*/ 323639 h 1525699"/>
              <a:gd name="connsiteX116" fmla="*/ 135266 w 1110683"/>
              <a:gd name="connsiteY116" fmla="*/ 251284 h 1525699"/>
              <a:gd name="connsiteX117" fmla="*/ 207620 w 1110683"/>
              <a:gd name="connsiteY117" fmla="*/ 251284 h 1525699"/>
              <a:gd name="connsiteX118" fmla="*/ 301290 w 1110683"/>
              <a:gd name="connsiteY118" fmla="*/ 344955 h 1525699"/>
              <a:gd name="connsiteX119" fmla="*/ 301290 w 1110683"/>
              <a:gd name="connsiteY119" fmla="*/ 253339 h 1525699"/>
              <a:gd name="connsiteX120" fmla="*/ 135266 w 1110683"/>
              <a:gd name="connsiteY120" fmla="*/ 87314 h 1525699"/>
              <a:gd name="connsiteX121" fmla="*/ 135266 w 1110683"/>
              <a:gd name="connsiteY121" fmla="*/ 14960 h 1525699"/>
              <a:gd name="connsiteX122" fmla="*/ 171443 w 1110683"/>
              <a:gd name="connsiteY122" fmla="*/ 0 h 1525699"/>
              <a:gd name="connsiteX123" fmla="*/ 207620 w 1110683"/>
              <a:gd name="connsiteY123" fmla="*/ 14960 h 1525699"/>
              <a:gd name="connsiteX124" fmla="*/ 352524 w 1110683"/>
              <a:gd name="connsiteY124" fmla="*/ 159864 h 1525699"/>
              <a:gd name="connsiteX125" fmla="*/ 497528 w 1110683"/>
              <a:gd name="connsiteY125" fmla="*/ 14960 h 1525699"/>
              <a:gd name="connsiteX126" fmla="*/ 533706 w 1110683"/>
              <a:gd name="connsiteY126" fmla="*/ 0 h 15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110683" h="1525699">
                <a:moveTo>
                  <a:pt x="533706" y="0"/>
                </a:moveTo>
                <a:cubicBezTo>
                  <a:pt x="546808" y="0"/>
                  <a:pt x="559910" y="4987"/>
                  <a:pt x="569882" y="14960"/>
                </a:cubicBezTo>
                <a:cubicBezTo>
                  <a:pt x="589828" y="35005"/>
                  <a:pt x="589828" y="67368"/>
                  <a:pt x="569882" y="87412"/>
                </a:cubicBezTo>
                <a:lnTo>
                  <a:pt x="403760" y="253534"/>
                </a:lnTo>
                <a:lnTo>
                  <a:pt x="403760" y="344988"/>
                </a:lnTo>
                <a:lnTo>
                  <a:pt x="497528" y="251284"/>
                </a:lnTo>
                <a:cubicBezTo>
                  <a:pt x="517474" y="231338"/>
                  <a:pt x="549936" y="231338"/>
                  <a:pt x="569882" y="251284"/>
                </a:cubicBezTo>
                <a:cubicBezTo>
                  <a:pt x="589828" y="271231"/>
                  <a:pt x="589828" y="303693"/>
                  <a:pt x="569882" y="323639"/>
                </a:cubicBezTo>
                <a:lnTo>
                  <a:pt x="415928" y="477676"/>
                </a:lnTo>
                <a:lnTo>
                  <a:pt x="445290" y="500223"/>
                </a:lnTo>
                <a:cubicBezTo>
                  <a:pt x="451840" y="511565"/>
                  <a:pt x="454066" y="525401"/>
                  <a:pt x="450398" y="539040"/>
                </a:cubicBezTo>
                <a:lnTo>
                  <a:pt x="423190" y="640509"/>
                </a:lnTo>
                <a:lnTo>
                  <a:pt x="497528" y="566221"/>
                </a:lnTo>
                <a:cubicBezTo>
                  <a:pt x="507500" y="556249"/>
                  <a:pt x="520602" y="551262"/>
                  <a:pt x="533704" y="551262"/>
                </a:cubicBezTo>
                <a:lnTo>
                  <a:pt x="567964" y="565429"/>
                </a:lnTo>
                <a:lnTo>
                  <a:pt x="624342" y="355123"/>
                </a:lnTo>
                <a:cubicBezTo>
                  <a:pt x="631676" y="327844"/>
                  <a:pt x="659738" y="311613"/>
                  <a:pt x="687016" y="318946"/>
                </a:cubicBezTo>
                <a:cubicBezTo>
                  <a:pt x="714296" y="326279"/>
                  <a:pt x="730528" y="354341"/>
                  <a:pt x="723194" y="381621"/>
                </a:cubicBezTo>
                <a:lnTo>
                  <a:pt x="688890" y="509549"/>
                </a:lnTo>
                <a:lnTo>
                  <a:pt x="768054" y="463844"/>
                </a:lnTo>
                <a:lnTo>
                  <a:pt x="828890" y="236911"/>
                </a:lnTo>
                <a:cubicBezTo>
                  <a:pt x="836224" y="209631"/>
                  <a:pt x="864286" y="193401"/>
                  <a:pt x="891564" y="200733"/>
                </a:cubicBezTo>
                <a:cubicBezTo>
                  <a:pt x="918844" y="208067"/>
                  <a:pt x="935076" y="236129"/>
                  <a:pt x="927742" y="263409"/>
                </a:cubicBezTo>
                <a:lnTo>
                  <a:pt x="874748" y="461405"/>
                </a:lnTo>
                <a:lnTo>
                  <a:pt x="1072744" y="514400"/>
                </a:lnTo>
                <a:cubicBezTo>
                  <a:pt x="1100024" y="521733"/>
                  <a:pt x="1116254" y="549795"/>
                  <a:pt x="1108922" y="577075"/>
                </a:cubicBezTo>
                <a:cubicBezTo>
                  <a:pt x="1101588" y="604452"/>
                  <a:pt x="1073526" y="620683"/>
                  <a:pt x="1046150" y="613349"/>
                </a:cubicBezTo>
                <a:lnTo>
                  <a:pt x="819216" y="552514"/>
                </a:lnTo>
                <a:lnTo>
                  <a:pt x="739908" y="598301"/>
                </a:lnTo>
                <a:lnTo>
                  <a:pt x="868098" y="632612"/>
                </a:lnTo>
                <a:cubicBezTo>
                  <a:pt x="895378" y="639945"/>
                  <a:pt x="911610" y="668007"/>
                  <a:pt x="904276" y="695287"/>
                </a:cubicBezTo>
                <a:cubicBezTo>
                  <a:pt x="896942" y="722566"/>
                  <a:pt x="868880" y="738797"/>
                  <a:pt x="841602" y="731561"/>
                </a:cubicBezTo>
                <a:lnTo>
                  <a:pt x="631524" y="675245"/>
                </a:lnTo>
                <a:lnTo>
                  <a:pt x="632660" y="693264"/>
                </a:lnTo>
                <a:cubicBezTo>
                  <a:pt x="629910" y="713008"/>
                  <a:pt x="615666" y="730167"/>
                  <a:pt x="595206" y="735667"/>
                </a:cubicBezTo>
                <a:lnTo>
                  <a:pt x="493698" y="762836"/>
                </a:lnTo>
                <a:lnTo>
                  <a:pt x="595302" y="790031"/>
                </a:lnTo>
                <a:cubicBezTo>
                  <a:pt x="615762" y="795531"/>
                  <a:pt x="630006" y="812691"/>
                  <a:pt x="632758" y="832436"/>
                </a:cubicBezTo>
                <a:lnTo>
                  <a:pt x="631612" y="850628"/>
                </a:lnTo>
                <a:lnTo>
                  <a:pt x="841600" y="794333"/>
                </a:lnTo>
                <a:cubicBezTo>
                  <a:pt x="868880" y="787001"/>
                  <a:pt x="896942" y="803231"/>
                  <a:pt x="904276" y="830511"/>
                </a:cubicBezTo>
                <a:cubicBezTo>
                  <a:pt x="911608" y="857791"/>
                  <a:pt x="895378" y="885852"/>
                  <a:pt x="868098" y="893185"/>
                </a:cubicBezTo>
                <a:lnTo>
                  <a:pt x="740030" y="927464"/>
                </a:lnTo>
                <a:lnTo>
                  <a:pt x="819332" y="973252"/>
                </a:lnTo>
                <a:lnTo>
                  <a:pt x="1046148" y="912447"/>
                </a:lnTo>
                <a:cubicBezTo>
                  <a:pt x="1073428" y="905114"/>
                  <a:pt x="1101490" y="921345"/>
                  <a:pt x="1108822" y="948625"/>
                </a:cubicBezTo>
                <a:cubicBezTo>
                  <a:pt x="1116156" y="975904"/>
                  <a:pt x="1099926" y="1003965"/>
                  <a:pt x="1072646" y="1011299"/>
                </a:cubicBezTo>
                <a:lnTo>
                  <a:pt x="874648" y="1064294"/>
                </a:lnTo>
                <a:lnTo>
                  <a:pt x="927742" y="1262291"/>
                </a:lnTo>
                <a:cubicBezTo>
                  <a:pt x="935074" y="1289570"/>
                  <a:pt x="918844" y="1317631"/>
                  <a:pt x="891564" y="1324965"/>
                </a:cubicBezTo>
                <a:cubicBezTo>
                  <a:pt x="864284" y="1332298"/>
                  <a:pt x="836222" y="1316067"/>
                  <a:pt x="828890" y="1288886"/>
                </a:cubicBezTo>
                <a:lnTo>
                  <a:pt x="768022" y="1061837"/>
                </a:lnTo>
                <a:lnTo>
                  <a:pt x="688856" y="1016126"/>
                </a:lnTo>
                <a:lnTo>
                  <a:pt x="723194" y="1144177"/>
                </a:lnTo>
                <a:cubicBezTo>
                  <a:pt x="730526" y="1171457"/>
                  <a:pt x="714296" y="1199518"/>
                  <a:pt x="687016" y="1206851"/>
                </a:cubicBezTo>
                <a:cubicBezTo>
                  <a:pt x="659640" y="1214185"/>
                  <a:pt x="631578" y="1197953"/>
                  <a:pt x="624342" y="1170772"/>
                </a:cubicBezTo>
                <a:lnTo>
                  <a:pt x="567908" y="960254"/>
                </a:lnTo>
                <a:lnTo>
                  <a:pt x="533606" y="974437"/>
                </a:lnTo>
                <a:cubicBezTo>
                  <a:pt x="520504" y="974437"/>
                  <a:pt x="507402" y="969452"/>
                  <a:pt x="497430" y="959478"/>
                </a:cubicBezTo>
                <a:lnTo>
                  <a:pt x="423074" y="885123"/>
                </a:lnTo>
                <a:lnTo>
                  <a:pt x="450300" y="986659"/>
                </a:lnTo>
                <a:cubicBezTo>
                  <a:pt x="455802" y="1007119"/>
                  <a:pt x="448046" y="1028019"/>
                  <a:pt x="432316" y="1040284"/>
                </a:cubicBezTo>
                <a:lnTo>
                  <a:pt x="416018" y="1048392"/>
                </a:lnTo>
                <a:lnTo>
                  <a:pt x="569784" y="1202158"/>
                </a:lnTo>
                <a:cubicBezTo>
                  <a:pt x="589730" y="1222104"/>
                  <a:pt x="589730" y="1254566"/>
                  <a:pt x="569784" y="1274512"/>
                </a:cubicBezTo>
                <a:cubicBezTo>
                  <a:pt x="549838" y="1294459"/>
                  <a:pt x="517376" y="1294459"/>
                  <a:pt x="497430" y="1274512"/>
                </a:cubicBezTo>
                <a:lnTo>
                  <a:pt x="403760" y="1180843"/>
                </a:lnTo>
                <a:lnTo>
                  <a:pt x="403760" y="1272361"/>
                </a:lnTo>
                <a:lnTo>
                  <a:pt x="569784" y="1438385"/>
                </a:lnTo>
                <a:cubicBezTo>
                  <a:pt x="589730" y="1458332"/>
                  <a:pt x="589730" y="1490793"/>
                  <a:pt x="569784" y="1510740"/>
                </a:cubicBezTo>
                <a:cubicBezTo>
                  <a:pt x="549838" y="1530686"/>
                  <a:pt x="517376" y="1530686"/>
                  <a:pt x="497430" y="1510740"/>
                </a:cubicBezTo>
                <a:lnTo>
                  <a:pt x="352524" y="1365836"/>
                </a:lnTo>
                <a:lnTo>
                  <a:pt x="207621" y="1510740"/>
                </a:lnTo>
                <a:cubicBezTo>
                  <a:pt x="187675" y="1530686"/>
                  <a:pt x="155213" y="1530686"/>
                  <a:pt x="135266" y="1510740"/>
                </a:cubicBezTo>
                <a:cubicBezTo>
                  <a:pt x="115222" y="1490793"/>
                  <a:pt x="115222" y="1458332"/>
                  <a:pt x="135070" y="1438385"/>
                </a:cubicBezTo>
                <a:lnTo>
                  <a:pt x="301290" y="1272166"/>
                </a:lnTo>
                <a:lnTo>
                  <a:pt x="301290" y="1180843"/>
                </a:lnTo>
                <a:lnTo>
                  <a:pt x="207621" y="1274512"/>
                </a:lnTo>
                <a:cubicBezTo>
                  <a:pt x="187675" y="1294459"/>
                  <a:pt x="155213" y="1294459"/>
                  <a:pt x="135266" y="1274512"/>
                </a:cubicBezTo>
                <a:cubicBezTo>
                  <a:pt x="115222" y="1254468"/>
                  <a:pt x="115222" y="1222104"/>
                  <a:pt x="135070" y="1202158"/>
                </a:cubicBezTo>
                <a:lnTo>
                  <a:pt x="288934" y="1048295"/>
                </a:lnTo>
                <a:lnTo>
                  <a:pt x="272831" y="1040284"/>
                </a:lnTo>
                <a:cubicBezTo>
                  <a:pt x="257100" y="1028019"/>
                  <a:pt x="249346" y="1007119"/>
                  <a:pt x="254846" y="986659"/>
                </a:cubicBezTo>
                <a:lnTo>
                  <a:pt x="282040" y="885059"/>
                </a:lnTo>
                <a:lnTo>
                  <a:pt x="207621" y="959478"/>
                </a:lnTo>
                <a:cubicBezTo>
                  <a:pt x="197648" y="969452"/>
                  <a:pt x="184546" y="974437"/>
                  <a:pt x="171444" y="974437"/>
                </a:cubicBezTo>
                <a:lnTo>
                  <a:pt x="137295" y="960317"/>
                </a:lnTo>
                <a:lnTo>
                  <a:pt x="80902" y="1170675"/>
                </a:lnTo>
                <a:cubicBezTo>
                  <a:pt x="73569" y="1197954"/>
                  <a:pt x="45507" y="1214185"/>
                  <a:pt x="18228" y="1206851"/>
                </a:cubicBezTo>
                <a:lnTo>
                  <a:pt x="0" y="1192854"/>
                </a:lnTo>
                <a:lnTo>
                  <a:pt x="0" y="1077117"/>
                </a:lnTo>
                <a:lnTo>
                  <a:pt x="16347" y="1016041"/>
                </a:lnTo>
                <a:lnTo>
                  <a:pt x="0" y="1025479"/>
                </a:lnTo>
                <a:lnTo>
                  <a:pt x="0" y="830790"/>
                </a:lnTo>
                <a:lnTo>
                  <a:pt x="73527" y="850501"/>
                </a:lnTo>
                <a:lnTo>
                  <a:pt x="72389" y="832437"/>
                </a:lnTo>
                <a:cubicBezTo>
                  <a:pt x="75139" y="812691"/>
                  <a:pt x="89384" y="795532"/>
                  <a:pt x="109844" y="790032"/>
                </a:cubicBezTo>
                <a:lnTo>
                  <a:pt x="211375" y="762844"/>
                </a:lnTo>
                <a:lnTo>
                  <a:pt x="109844" y="735667"/>
                </a:lnTo>
                <a:cubicBezTo>
                  <a:pt x="89384" y="730167"/>
                  <a:pt x="75139" y="713008"/>
                  <a:pt x="72389" y="693264"/>
                </a:cubicBezTo>
                <a:lnTo>
                  <a:pt x="73537" y="675046"/>
                </a:lnTo>
                <a:lnTo>
                  <a:pt x="0" y="694760"/>
                </a:lnTo>
                <a:lnTo>
                  <a:pt x="0" y="500169"/>
                </a:lnTo>
                <a:lnTo>
                  <a:pt x="16216" y="509532"/>
                </a:lnTo>
                <a:lnTo>
                  <a:pt x="0" y="448947"/>
                </a:lnTo>
                <a:lnTo>
                  <a:pt x="0" y="332770"/>
                </a:lnTo>
                <a:lnTo>
                  <a:pt x="18130" y="318848"/>
                </a:lnTo>
                <a:cubicBezTo>
                  <a:pt x="45410" y="311515"/>
                  <a:pt x="73472" y="327746"/>
                  <a:pt x="80707" y="354927"/>
                </a:cubicBezTo>
                <a:lnTo>
                  <a:pt x="137142" y="565445"/>
                </a:lnTo>
                <a:lnTo>
                  <a:pt x="171443" y="551262"/>
                </a:lnTo>
                <a:cubicBezTo>
                  <a:pt x="184545" y="551262"/>
                  <a:pt x="197647" y="556249"/>
                  <a:pt x="207620" y="566221"/>
                </a:cubicBezTo>
                <a:lnTo>
                  <a:pt x="281906" y="640508"/>
                </a:lnTo>
                <a:lnTo>
                  <a:pt x="254748" y="539040"/>
                </a:lnTo>
                <a:cubicBezTo>
                  <a:pt x="251081" y="525401"/>
                  <a:pt x="253305" y="511565"/>
                  <a:pt x="259856" y="500223"/>
                </a:cubicBezTo>
                <a:lnTo>
                  <a:pt x="289266" y="477640"/>
                </a:lnTo>
                <a:lnTo>
                  <a:pt x="135266" y="323639"/>
                </a:lnTo>
                <a:cubicBezTo>
                  <a:pt x="115319" y="303693"/>
                  <a:pt x="115319" y="271231"/>
                  <a:pt x="135266" y="251284"/>
                </a:cubicBezTo>
                <a:cubicBezTo>
                  <a:pt x="155212" y="231338"/>
                  <a:pt x="187674" y="231338"/>
                  <a:pt x="207620" y="251284"/>
                </a:cubicBezTo>
                <a:lnTo>
                  <a:pt x="301290" y="344955"/>
                </a:lnTo>
                <a:lnTo>
                  <a:pt x="301290" y="253339"/>
                </a:lnTo>
                <a:lnTo>
                  <a:pt x="135266" y="87314"/>
                </a:lnTo>
                <a:cubicBezTo>
                  <a:pt x="115319" y="67368"/>
                  <a:pt x="115319" y="34906"/>
                  <a:pt x="135266" y="14960"/>
                </a:cubicBezTo>
                <a:cubicBezTo>
                  <a:pt x="145239" y="4986"/>
                  <a:pt x="158341" y="0"/>
                  <a:pt x="171443" y="0"/>
                </a:cubicBezTo>
                <a:cubicBezTo>
                  <a:pt x="184545" y="0"/>
                  <a:pt x="197647" y="4986"/>
                  <a:pt x="207620" y="14960"/>
                </a:cubicBezTo>
                <a:lnTo>
                  <a:pt x="352524" y="159864"/>
                </a:lnTo>
                <a:lnTo>
                  <a:pt x="497528" y="14960"/>
                </a:lnTo>
                <a:cubicBezTo>
                  <a:pt x="507502" y="4987"/>
                  <a:pt x="520604" y="0"/>
                  <a:pt x="533706" y="0"/>
                </a:cubicBezTo>
                <a:close/>
              </a:path>
            </a:pathLst>
          </a:custGeom>
          <a:solidFill>
            <a:schemeClr val="bg1">
              <a:alpha val="9000"/>
            </a:schemeClr>
          </a:solidFill>
          <a:ln w="80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latin typeface="Lexend" pitchFamily="2" charset="0"/>
            </a:endParaRPr>
          </a:p>
        </p:txBody>
      </p:sp>
      <p:pic>
        <p:nvPicPr>
          <p:cNvPr id="7" name="图片 6" descr="图片包含 游戏机&#10;&#10;描述已自动生成">
            <a:extLst>
              <a:ext uri="{FF2B5EF4-FFF2-40B4-BE49-F238E27FC236}">
                <a16:creationId xmlns:a16="http://schemas.microsoft.com/office/drawing/2014/main" id="{4A603372-E058-44C4-8C2D-A14D7B78ADA7}"/>
              </a:ext>
            </a:extLst>
          </p:cNvPr>
          <p:cNvPicPr>
            <a:picLocks noChangeAspect="1"/>
          </p:cNvPicPr>
          <p:nvPr/>
        </p:nvPicPr>
        <p:blipFill rotWithShape="1">
          <a:blip r:embed="rId3">
            <a:duotone>
              <a:schemeClr val="bg2">
                <a:shade val="45000"/>
                <a:satMod val="135000"/>
              </a:schemeClr>
              <a:prstClr val="white"/>
            </a:duotone>
            <a:alphaModFix amt="4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t="23415" b="28780"/>
          <a:stretch/>
        </p:blipFill>
        <p:spPr>
          <a:xfrm>
            <a:off x="288474" y="1516536"/>
            <a:ext cx="9663245" cy="4619502"/>
          </a:xfrm>
          <a:prstGeom prst="rect">
            <a:avLst/>
          </a:prstGeom>
        </p:spPr>
      </p:pic>
      <p:grpSp>
        <p:nvGrpSpPr>
          <p:cNvPr id="8" name="组合 7">
            <a:extLst>
              <a:ext uri="{FF2B5EF4-FFF2-40B4-BE49-F238E27FC236}">
                <a16:creationId xmlns:a16="http://schemas.microsoft.com/office/drawing/2014/main" id="{CF368D26-9812-415C-884E-680813C1CFDD}"/>
              </a:ext>
            </a:extLst>
          </p:cNvPr>
          <p:cNvGrpSpPr/>
          <p:nvPr/>
        </p:nvGrpSpPr>
        <p:grpSpPr>
          <a:xfrm rot="18923159">
            <a:off x="1029442" y="729449"/>
            <a:ext cx="1550545" cy="1136497"/>
            <a:chOff x="1443975" y="813627"/>
            <a:chExt cx="1728300" cy="1253862"/>
          </a:xfrm>
        </p:grpSpPr>
        <p:sp>
          <p:nvSpPr>
            <p:cNvPr id="9" name="任意多边形: 形状 8">
              <a:extLst>
                <a:ext uri="{FF2B5EF4-FFF2-40B4-BE49-F238E27FC236}">
                  <a16:creationId xmlns:a16="http://schemas.microsoft.com/office/drawing/2014/main" id="{A962AE95-8F10-40CC-BBBC-30528C220874}"/>
                </a:ext>
              </a:extLst>
            </p:cNvPr>
            <p:cNvSpPr/>
            <p:nvPr/>
          </p:nvSpPr>
          <p:spPr>
            <a:xfrm rot="14880907" flipH="1">
              <a:off x="1681194" y="576408"/>
              <a:ext cx="1253862" cy="1728300"/>
            </a:xfrm>
            <a:custGeom>
              <a:avLst/>
              <a:gdLst>
                <a:gd name="connsiteX0" fmla="*/ 0 w 1253862"/>
                <a:gd name="connsiteY0" fmla="*/ 536466 h 1728300"/>
                <a:gd name="connsiteX1" fmla="*/ 829912 w 1253862"/>
                <a:gd name="connsiteY1" fmla="*/ 894460 h 1728300"/>
                <a:gd name="connsiteX2" fmla="*/ 481166 w 1253862"/>
                <a:gd name="connsiteY2" fmla="*/ 1728300 h 1728300"/>
                <a:gd name="connsiteX3" fmla="*/ 1253862 w 1253862"/>
                <a:gd name="connsiteY3" fmla="*/ 1728300 h 1728300"/>
                <a:gd name="connsiteX4" fmla="*/ 856037 w 1253862"/>
                <a:gd name="connsiteY4" fmla="*/ 883913 h 1728300"/>
                <a:gd name="connsiteX5" fmla="*/ 556114 w 1253862"/>
                <a:gd name="connsiteY5" fmla="*/ 0 h 172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862" h="1728300">
                  <a:moveTo>
                    <a:pt x="0" y="536466"/>
                  </a:moveTo>
                  <a:lnTo>
                    <a:pt x="829912" y="894460"/>
                  </a:lnTo>
                  <a:lnTo>
                    <a:pt x="481166" y="1728300"/>
                  </a:lnTo>
                  <a:lnTo>
                    <a:pt x="1253862" y="1728300"/>
                  </a:lnTo>
                  <a:lnTo>
                    <a:pt x="856037" y="883913"/>
                  </a:lnTo>
                  <a:lnTo>
                    <a:pt x="556114" y="0"/>
                  </a:lnTo>
                  <a:close/>
                </a:path>
              </a:pathLst>
            </a:custGeom>
            <a:gradFill flip="none" rotWithShape="1">
              <a:gsLst>
                <a:gs pos="36000">
                  <a:schemeClr val="accent3">
                    <a:lumMod val="75000"/>
                    <a:lumOff val="25000"/>
                  </a:schemeClr>
                </a:gs>
                <a:gs pos="72000">
                  <a:schemeClr val="accent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矩形 9">
              <a:extLst>
                <a:ext uri="{FF2B5EF4-FFF2-40B4-BE49-F238E27FC236}">
                  <a16:creationId xmlns:a16="http://schemas.microsoft.com/office/drawing/2014/main" id="{52A73D57-55CE-4C68-A8C3-A52B5A67A16C}"/>
                </a:ext>
              </a:extLst>
            </p:cNvPr>
            <p:cNvSpPr/>
            <p:nvPr/>
          </p:nvSpPr>
          <p:spPr>
            <a:xfrm>
              <a:off x="2293356" y="1497584"/>
              <a:ext cx="253775" cy="1546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1" name="文本框 10">
            <a:extLst>
              <a:ext uri="{FF2B5EF4-FFF2-40B4-BE49-F238E27FC236}">
                <a16:creationId xmlns:a16="http://schemas.microsoft.com/office/drawing/2014/main" id="{DCF27D43-4731-4164-BCBD-A76BA482A416}"/>
              </a:ext>
            </a:extLst>
          </p:cNvPr>
          <p:cNvSpPr txBox="1"/>
          <p:nvPr/>
        </p:nvSpPr>
        <p:spPr>
          <a:xfrm>
            <a:off x="2956560" y="2827666"/>
            <a:ext cx="6278880" cy="2023118"/>
          </a:xfrm>
          <a:prstGeom prst="rect">
            <a:avLst/>
          </a:prstGeom>
          <a:noFill/>
        </p:spPr>
        <p:txBody>
          <a:bodyPr wrap="square" lIns="0" tIns="0" rIns="0" bIns="0">
            <a:spAutoFit/>
          </a:bodyPr>
          <a:lstStyle/>
          <a:p>
            <a:pPr algn="just">
              <a:lnSpc>
                <a:spcPct val="130000"/>
              </a:lnSpc>
              <a:spcAft>
                <a:spcPts val="3600"/>
              </a:spcAft>
            </a:pPr>
            <a:r>
              <a:rPr lang="zh-CN" altLang="en-US" sz="2000" dirty="0">
                <a:latin typeface="+mn-ea"/>
              </a:rPr>
              <a:t>对于远方的亲友，在圣诞节无法团聚</a:t>
            </a:r>
            <a:r>
              <a:rPr lang="en-US" altLang="zh-CN" sz="2000" dirty="0">
                <a:latin typeface="+mn-ea"/>
              </a:rPr>
              <a:t>,</a:t>
            </a:r>
            <a:r>
              <a:rPr lang="zh-CN" altLang="en-US" sz="2000" dirty="0">
                <a:latin typeface="+mn-ea"/>
              </a:rPr>
              <a:t>西方人就会制作一张圣诞卡寄给对方，来遥祝圣诞快乐，维持亲情友谊。</a:t>
            </a:r>
            <a:endParaRPr lang="en-US" altLang="zh-CN" sz="2000" dirty="0">
              <a:latin typeface="+mn-ea"/>
            </a:endParaRPr>
          </a:p>
          <a:p>
            <a:pPr algn="just">
              <a:lnSpc>
                <a:spcPct val="130000"/>
              </a:lnSpc>
              <a:spcAft>
                <a:spcPts val="3600"/>
              </a:spcAft>
            </a:pPr>
            <a:r>
              <a:rPr lang="zh-CN" altLang="en-US" sz="2000" dirty="0">
                <a:latin typeface="+mn-ea"/>
              </a:rPr>
              <a:t>一般会随圣诞卡寄送家人的合影或家庭成员一年来的成就等家庭新闻。</a:t>
            </a:r>
          </a:p>
        </p:txBody>
      </p:sp>
      <p:grpSp>
        <p:nvGrpSpPr>
          <p:cNvPr id="52" name="组合 51">
            <a:extLst>
              <a:ext uri="{FF2B5EF4-FFF2-40B4-BE49-F238E27FC236}">
                <a16:creationId xmlns:a16="http://schemas.microsoft.com/office/drawing/2014/main" id="{DAC7F082-3CF5-4B7B-A0AB-37E1D04A7206}"/>
              </a:ext>
            </a:extLst>
          </p:cNvPr>
          <p:cNvGrpSpPr>
            <a:grpSpLocks/>
          </p:cNvGrpSpPr>
          <p:nvPr/>
        </p:nvGrpSpPr>
        <p:grpSpPr>
          <a:xfrm>
            <a:off x="3911600" y="1587500"/>
            <a:ext cx="4348880" cy="840773"/>
            <a:chOff x="3921560" y="822607"/>
            <a:chExt cx="4348880" cy="840773"/>
          </a:xfrm>
        </p:grpSpPr>
        <p:grpSp>
          <p:nvGrpSpPr>
            <p:cNvPr id="53" name="组合 52">
              <a:extLst>
                <a:ext uri="{FF2B5EF4-FFF2-40B4-BE49-F238E27FC236}">
                  <a16:creationId xmlns:a16="http://schemas.microsoft.com/office/drawing/2014/main" id="{18B189B8-740D-4E44-B7A6-8B0A6BE55FE7}"/>
                </a:ext>
              </a:extLst>
            </p:cNvPr>
            <p:cNvGrpSpPr/>
            <p:nvPr/>
          </p:nvGrpSpPr>
          <p:grpSpPr>
            <a:xfrm>
              <a:off x="3921560" y="1116481"/>
              <a:ext cx="4348880" cy="341041"/>
              <a:chOff x="3921560" y="1116481"/>
              <a:chExt cx="4348880" cy="341041"/>
            </a:xfrm>
          </p:grpSpPr>
          <p:sp>
            <p:nvSpPr>
              <p:cNvPr id="60" name="任意多边形 5">
                <a:extLst>
                  <a:ext uri="{FF2B5EF4-FFF2-40B4-BE49-F238E27FC236}">
                    <a16:creationId xmlns:a16="http://schemas.microsoft.com/office/drawing/2014/main" id="{8D30D49B-B171-45C9-B27B-7D3761C171A9}"/>
                  </a:ext>
                </a:extLst>
              </p:cNvPr>
              <p:cNvSpPr/>
              <p:nvPr/>
            </p:nvSpPr>
            <p:spPr>
              <a:xfrm rot="19800000" flipV="1">
                <a:off x="3921560"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sp>
            <p:nvSpPr>
              <p:cNvPr id="61" name="任意多边形 5">
                <a:extLst>
                  <a:ext uri="{FF2B5EF4-FFF2-40B4-BE49-F238E27FC236}">
                    <a16:creationId xmlns:a16="http://schemas.microsoft.com/office/drawing/2014/main" id="{7714C949-C67A-4AD3-978E-71F314D4FF03}"/>
                  </a:ext>
                </a:extLst>
              </p:cNvPr>
              <p:cNvSpPr/>
              <p:nvPr/>
            </p:nvSpPr>
            <p:spPr>
              <a:xfrm rot="1800000" flipH="1" flipV="1">
                <a:off x="7057189"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grpSp>
        <p:sp>
          <p:nvSpPr>
            <p:cNvPr id="54" name="文本框 53">
              <a:extLst>
                <a:ext uri="{FF2B5EF4-FFF2-40B4-BE49-F238E27FC236}">
                  <a16:creationId xmlns:a16="http://schemas.microsoft.com/office/drawing/2014/main" id="{58586BA2-C32F-4F6E-9EDB-AAAE37F70863}"/>
                </a:ext>
              </a:extLst>
            </p:cNvPr>
            <p:cNvSpPr txBox="1"/>
            <p:nvPr/>
          </p:nvSpPr>
          <p:spPr>
            <a:xfrm>
              <a:off x="5413463" y="822607"/>
              <a:ext cx="1384995" cy="553998"/>
            </a:xfrm>
            <a:prstGeom prst="rect">
              <a:avLst/>
            </a:prstGeom>
            <a:noFill/>
          </p:spPr>
          <p:txBody>
            <a:bodyPr wrap="none" lIns="0" tIns="0" rIns="0" bIns="0" rtlCol="0">
              <a:spAutoFit/>
            </a:bodyPr>
            <a:lstStyle/>
            <a:p>
              <a:pPr algn="ctr"/>
              <a:r>
                <a:rPr lang="zh-CN" altLang="en-US" sz="3600" dirty="0">
                  <a:solidFill>
                    <a:schemeClr val="accent1"/>
                  </a:solidFill>
                  <a:latin typeface="+mj-ea"/>
                  <a:ea typeface="+mj-ea"/>
                </a:rPr>
                <a:t>圣诞卡</a:t>
              </a:r>
            </a:p>
          </p:txBody>
        </p:sp>
        <p:grpSp>
          <p:nvGrpSpPr>
            <p:cNvPr id="55" name="组合 54">
              <a:extLst>
                <a:ext uri="{FF2B5EF4-FFF2-40B4-BE49-F238E27FC236}">
                  <a16:creationId xmlns:a16="http://schemas.microsoft.com/office/drawing/2014/main" id="{5945C1C4-AE72-4DE3-A9AB-241622E79D17}"/>
                </a:ext>
              </a:extLst>
            </p:cNvPr>
            <p:cNvGrpSpPr/>
            <p:nvPr/>
          </p:nvGrpSpPr>
          <p:grpSpPr>
            <a:xfrm>
              <a:off x="4444366" y="1452969"/>
              <a:ext cx="3303269" cy="210411"/>
              <a:chOff x="4428213" y="934034"/>
              <a:chExt cx="3303269" cy="210411"/>
            </a:xfrm>
          </p:grpSpPr>
          <p:grpSp>
            <p:nvGrpSpPr>
              <p:cNvPr id="56" name="组合 29">
                <a:extLst>
                  <a:ext uri="{FF2B5EF4-FFF2-40B4-BE49-F238E27FC236}">
                    <a16:creationId xmlns:a16="http://schemas.microsoft.com/office/drawing/2014/main" id="{CBD80D37-461C-4172-B486-13D82D091FB5}"/>
                  </a:ext>
                </a:extLst>
              </p:cNvPr>
              <p:cNvGrpSpPr>
                <a:grpSpLocks/>
              </p:cNvGrpSpPr>
              <p:nvPr/>
            </p:nvGrpSpPr>
            <p:grpSpPr bwMode="auto">
              <a:xfrm>
                <a:off x="4428213" y="973561"/>
                <a:ext cx="3303269" cy="0"/>
                <a:chOff x="4166574" y="4250954"/>
                <a:chExt cx="3811102" cy="0"/>
              </a:xfrm>
            </p:grpSpPr>
            <p:cxnSp>
              <p:nvCxnSpPr>
                <p:cNvPr id="58" name="直接连接符 57">
                  <a:extLst>
                    <a:ext uri="{FF2B5EF4-FFF2-40B4-BE49-F238E27FC236}">
                      <a16:creationId xmlns:a16="http://schemas.microsoft.com/office/drawing/2014/main" id="{33F5FFC3-BA49-48F1-B4E8-CB9BCD4097E6}"/>
                    </a:ext>
                  </a:extLst>
                </p:cNvPr>
                <p:cNvCxnSpPr>
                  <a:cxnSpLocks/>
                </p:cNvCxnSpPr>
                <p:nvPr/>
              </p:nvCxnSpPr>
              <p:spPr>
                <a:xfrm>
                  <a:off x="6266591" y="4250954"/>
                  <a:ext cx="1711085"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D4692F9A-98F5-4ABF-9ACB-0B239E97987B}"/>
                    </a:ext>
                  </a:extLst>
                </p:cNvPr>
                <p:cNvCxnSpPr>
                  <a:cxnSpLocks/>
                </p:cNvCxnSpPr>
                <p:nvPr/>
              </p:nvCxnSpPr>
              <p:spPr>
                <a:xfrm>
                  <a:off x="4166574" y="4250954"/>
                  <a:ext cx="1748358"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57" name="直角三角形 56">
                <a:extLst>
                  <a:ext uri="{FF2B5EF4-FFF2-40B4-BE49-F238E27FC236}">
                    <a16:creationId xmlns:a16="http://schemas.microsoft.com/office/drawing/2014/main" id="{6FF26581-5205-49CC-ACBC-2E7C757EC772}"/>
                  </a:ext>
                </a:extLst>
              </p:cNvPr>
              <p:cNvSpPr/>
              <p:nvPr/>
            </p:nvSpPr>
            <p:spPr>
              <a:xfrm rot="8100000">
                <a:off x="5990795" y="934034"/>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2" name="组合 21">
            <a:extLst>
              <a:ext uri="{FF2B5EF4-FFF2-40B4-BE49-F238E27FC236}">
                <a16:creationId xmlns:a16="http://schemas.microsoft.com/office/drawing/2014/main" id="{AFC26D46-660B-4DEA-BD83-DC74664A5CA6}"/>
              </a:ext>
            </a:extLst>
          </p:cNvPr>
          <p:cNvGrpSpPr/>
          <p:nvPr/>
        </p:nvGrpSpPr>
        <p:grpSpPr>
          <a:xfrm rot="1606050">
            <a:off x="8665559" y="769407"/>
            <a:ext cx="1966573" cy="1904195"/>
            <a:chOff x="8118082" y="598903"/>
            <a:chExt cx="1966573" cy="1904195"/>
          </a:xfrm>
        </p:grpSpPr>
        <p:grpSp>
          <p:nvGrpSpPr>
            <p:cNvPr id="23" name="组合 22">
              <a:extLst>
                <a:ext uri="{FF2B5EF4-FFF2-40B4-BE49-F238E27FC236}">
                  <a16:creationId xmlns:a16="http://schemas.microsoft.com/office/drawing/2014/main" id="{8F4F9CC2-2F89-45C2-8351-EE70FAB6FD0B}"/>
                </a:ext>
              </a:extLst>
            </p:cNvPr>
            <p:cNvGrpSpPr/>
            <p:nvPr/>
          </p:nvGrpSpPr>
          <p:grpSpPr>
            <a:xfrm rot="18301792">
              <a:off x="8332862" y="751305"/>
              <a:ext cx="1904195" cy="1599391"/>
              <a:chOff x="6987055" y="4979213"/>
              <a:chExt cx="1469233" cy="1458448"/>
            </a:xfrm>
          </p:grpSpPr>
          <p:cxnSp>
            <p:nvCxnSpPr>
              <p:cNvPr id="40" name="连接符: 曲线 39">
                <a:extLst>
                  <a:ext uri="{FF2B5EF4-FFF2-40B4-BE49-F238E27FC236}">
                    <a16:creationId xmlns:a16="http://schemas.microsoft.com/office/drawing/2014/main" id="{B4E61353-125B-444D-A3BE-96B8EC6305DD}"/>
                  </a:ext>
                </a:extLst>
              </p:cNvPr>
              <p:cNvCxnSpPr>
                <a:cxnSpLocks/>
              </p:cNvCxnSpPr>
              <p:nvPr/>
            </p:nvCxnSpPr>
            <p:spPr>
              <a:xfrm>
                <a:off x="7316031" y="4979213"/>
                <a:ext cx="1140257" cy="1140258"/>
              </a:xfrm>
              <a:prstGeom prst="curvedConnector3">
                <a:avLst/>
              </a:prstGeom>
              <a:ln w="3960" cap="flat" cmpd="sng" algn="ctr">
                <a:solidFill>
                  <a:schemeClr val="accent1">
                    <a:lumMod val="75000"/>
                    <a:lumOff val="25000"/>
                  </a:schemeClr>
                </a:solidFill>
                <a:prstDash val="lgDashDotDot"/>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1" name="连接符: 曲线 40">
                <a:extLst>
                  <a:ext uri="{FF2B5EF4-FFF2-40B4-BE49-F238E27FC236}">
                    <a16:creationId xmlns:a16="http://schemas.microsoft.com/office/drawing/2014/main" id="{FFAAE7F9-E85F-4369-92BF-E3CDAF2E3ADC}"/>
                  </a:ext>
                </a:extLst>
              </p:cNvPr>
              <p:cNvCxnSpPr>
                <a:cxnSpLocks/>
              </p:cNvCxnSpPr>
              <p:nvPr/>
            </p:nvCxnSpPr>
            <p:spPr>
              <a:xfrm>
                <a:off x="7157687" y="5144852"/>
                <a:ext cx="1140257" cy="1140259"/>
              </a:xfrm>
              <a:prstGeom prst="curvedConnector3">
                <a:avLst/>
              </a:prstGeom>
              <a:ln w="3960" cap="flat" cmpd="sng" algn="ctr">
                <a:solidFill>
                  <a:schemeClr val="accent1">
                    <a:lumMod val="75000"/>
                    <a:lumOff val="25000"/>
                  </a:schemeClr>
                </a:solidFill>
                <a:prstDash val="lgDashDotDot"/>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2" name="连接符: 曲线 41">
                <a:extLst>
                  <a:ext uri="{FF2B5EF4-FFF2-40B4-BE49-F238E27FC236}">
                    <a16:creationId xmlns:a16="http://schemas.microsoft.com/office/drawing/2014/main" id="{9AC5DBEF-1E2C-46AD-AB48-92FB8EDD9735}"/>
                  </a:ext>
                </a:extLst>
              </p:cNvPr>
              <p:cNvCxnSpPr>
                <a:cxnSpLocks/>
              </p:cNvCxnSpPr>
              <p:nvPr/>
            </p:nvCxnSpPr>
            <p:spPr>
              <a:xfrm>
                <a:off x="7233344" y="5058286"/>
                <a:ext cx="1140257" cy="1140259"/>
              </a:xfrm>
              <a:prstGeom prst="curvedConnector3">
                <a:avLst/>
              </a:prstGeom>
              <a:ln w="3960" cap="flat" cmpd="sng" algn="ctr">
                <a:solidFill>
                  <a:schemeClr val="accent1">
                    <a:lumMod val="75000"/>
                    <a:lumOff val="25000"/>
                  </a:schemeClr>
                </a:solidFill>
                <a:prstDash val="lgDashDotDot"/>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3" name="连接符: 曲线 42">
                <a:extLst>
                  <a:ext uri="{FF2B5EF4-FFF2-40B4-BE49-F238E27FC236}">
                    <a16:creationId xmlns:a16="http://schemas.microsoft.com/office/drawing/2014/main" id="{3195C9A3-7FF6-42E8-8009-8532E93D48F7}"/>
                  </a:ext>
                </a:extLst>
              </p:cNvPr>
              <p:cNvCxnSpPr>
                <a:cxnSpLocks/>
              </p:cNvCxnSpPr>
              <p:nvPr/>
            </p:nvCxnSpPr>
            <p:spPr>
              <a:xfrm>
                <a:off x="7069297" y="5217845"/>
                <a:ext cx="1140257" cy="1140259"/>
              </a:xfrm>
              <a:prstGeom prst="curvedConnector3">
                <a:avLst/>
              </a:prstGeom>
              <a:ln w="3960" cap="flat" cmpd="sng" algn="ctr">
                <a:solidFill>
                  <a:schemeClr val="accent1">
                    <a:lumMod val="75000"/>
                    <a:lumOff val="25000"/>
                  </a:schemeClr>
                </a:solidFill>
                <a:prstDash val="lgDashDotDot"/>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4" name="连接符: 曲线 43">
                <a:extLst>
                  <a:ext uri="{FF2B5EF4-FFF2-40B4-BE49-F238E27FC236}">
                    <a16:creationId xmlns:a16="http://schemas.microsoft.com/office/drawing/2014/main" id="{7D3957EA-29F4-4429-AEF2-552AD3953BE4}"/>
                  </a:ext>
                </a:extLst>
              </p:cNvPr>
              <p:cNvCxnSpPr>
                <a:cxnSpLocks/>
              </p:cNvCxnSpPr>
              <p:nvPr/>
            </p:nvCxnSpPr>
            <p:spPr>
              <a:xfrm>
                <a:off x="6987055" y="5297403"/>
                <a:ext cx="1140257" cy="1140258"/>
              </a:xfrm>
              <a:prstGeom prst="curvedConnector3">
                <a:avLst/>
              </a:prstGeom>
              <a:ln w="3960" cap="flat" cmpd="sng" algn="ctr">
                <a:solidFill>
                  <a:schemeClr val="accent1">
                    <a:lumMod val="75000"/>
                    <a:lumOff val="25000"/>
                  </a:schemeClr>
                </a:solidFill>
                <a:prstDash val="lgDashDotDot"/>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24" name="组合 23">
              <a:extLst>
                <a:ext uri="{FF2B5EF4-FFF2-40B4-BE49-F238E27FC236}">
                  <a16:creationId xmlns:a16="http://schemas.microsoft.com/office/drawing/2014/main" id="{3B0E5AC7-75C0-4B4A-8DA7-F28D51708C01}"/>
                </a:ext>
              </a:extLst>
            </p:cNvPr>
            <p:cNvGrpSpPr/>
            <p:nvPr/>
          </p:nvGrpSpPr>
          <p:grpSpPr>
            <a:xfrm>
              <a:off x="8118082" y="1103531"/>
              <a:ext cx="1109002" cy="987047"/>
              <a:chOff x="6023981" y="5481513"/>
              <a:chExt cx="1109002" cy="987047"/>
            </a:xfrm>
          </p:grpSpPr>
          <p:sp>
            <p:nvSpPr>
              <p:cNvPr id="25" name="椭圆 24">
                <a:extLst>
                  <a:ext uri="{FF2B5EF4-FFF2-40B4-BE49-F238E27FC236}">
                    <a16:creationId xmlns:a16="http://schemas.microsoft.com/office/drawing/2014/main" id="{EADEA39E-6F05-4B13-865B-198359B210E7}"/>
                  </a:ext>
                </a:extLst>
              </p:cNvPr>
              <p:cNvSpPr/>
              <p:nvPr/>
            </p:nvSpPr>
            <p:spPr>
              <a:xfrm>
                <a:off x="6084956" y="5481513"/>
                <a:ext cx="987047" cy="987047"/>
              </a:xfrm>
              <a:prstGeom prst="ellipse">
                <a:avLst/>
              </a:prstGeom>
              <a:noFill/>
              <a:ln w="40854" cmpd="tri">
                <a:solidFill>
                  <a:schemeClr val="accent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lIns="39220" tIns="19610" rIns="39220" bIns="19610" rtlCol="0" anchor="ctr"/>
              <a:lstStyle/>
              <a:p>
                <a:pPr algn="ctr"/>
                <a:endParaRPr lang="zh-CN" altLang="en-US" sz="771"/>
              </a:p>
            </p:txBody>
          </p:sp>
          <p:sp>
            <p:nvSpPr>
              <p:cNvPr id="26" name="椭圆 25">
                <a:extLst>
                  <a:ext uri="{FF2B5EF4-FFF2-40B4-BE49-F238E27FC236}">
                    <a16:creationId xmlns:a16="http://schemas.microsoft.com/office/drawing/2014/main" id="{59135477-3D08-4D71-BE76-8FC6D902CE02}"/>
                  </a:ext>
                </a:extLst>
              </p:cNvPr>
              <p:cNvSpPr/>
              <p:nvPr/>
            </p:nvSpPr>
            <p:spPr>
              <a:xfrm>
                <a:off x="6126742" y="5523297"/>
                <a:ext cx="903478" cy="903478"/>
              </a:xfrm>
              <a:prstGeom prst="ellipse">
                <a:avLst/>
              </a:prstGeom>
              <a:noFill/>
              <a:ln w="13617" cmpd="sng">
                <a:solidFill>
                  <a:schemeClr val="tx2"/>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lIns="39220" tIns="19610" rIns="39220" bIns="19610" rtlCol="0" anchor="ctr"/>
              <a:lstStyle/>
              <a:p>
                <a:pPr algn="ctr"/>
                <a:endParaRPr lang="zh-CN" altLang="en-US" sz="771"/>
              </a:p>
            </p:txBody>
          </p:sp>
          <p:sp>
            <p:nvSpPr>
              <p:cNvPr id="27" name="椭圆 26">
                <a:extLst>
                  <a:ext uri="{FF2B5EF4-FFF2-40B4-BE49-F238E27FC236}">
                    <a16:creationId xmlns:a16="http://schemas.microsoft.com/office/drawing/2014/main" id="{B5CB6C2D-D04D-4FC3-B2D0-BF229432416A}"/>
                  </a:ext>
                </a:extLst>
              </p:cNvPr>
              <p:cNvSpPr/>
              <p:nvPr/>
            </p:nvSpPr>
            <p:spPr>
              <a:xfrm>
                <a:off x="6301476" y="5698031"/>
                <a:ext cx="554013" cy="554013"/>
              </a:xfrm>
              <a:prstGeom prst="ellipse">
                <a:avLst/>
              </a:prstGeom>
              <a:noFill/>
              <a:ln w="8171" cmpd="sng">
                <a:solidFill>
                  <a:schemeClr val="tx2">
                    <a:lumMod val="75000"/>
                  </a:schemeClr>
                </a:solidFill>
                <a:prstDash val="sysDash"/>
                <a:round/>
              </a:ln>
              <a:effectLst/>
            </p:spPr>
            <p:style>
              <a:lnRef idx="2">
                <a:schemeClr val="accent1">
                  <a:shade val="50000"/>
                </a:schemeClr>
              </a:lnRef>
              <a:fillRef idx="1">
                <a:schemeClr val="accent1"/>
              </a:fillRef>
              <a:effectRef idx="0">
                <a:schemeClr val="accent1"/>
              </a:effectRef>
              <a:fontRef idx="minor">
                <a:schemeClr val="lt1"/>
              </a:fontRef>
            </p:style>
            <p:txBody>
              <a:bodyPr lIns="39220" tIns="19610" rIns="39220" bIns="19610" rtlCol="0" anchor="ctr"/>
              <a:lstStyle/>
              <a:p>
                <a:pPr algn="ctr"/>
                <a:endParaRPr lang="zh-CN" altLang="en-US" sz="771"/>
              </a:p>
            </p:txBody>
          </p:sp>
          <p:grpSp>
            <p:nvGrpSpPr>
              <p:cNvPr id="28" name="组合 27">
                <a:extLst>
                  <a:ext uri="{FF2B5EF4-FFF2-40B4-BE49-F238E27FC236}">
                    <a16:creationId xmlns:a16="http://schemas.microsoft.com/office/drawing/2014/main" id="{D23331A3-26F2-42DB-884F-F21C8747E602}"/>
                  </a:ext>
                </a:extLst>
              </p:cNvPr>
              <p:cNvGrpSpPr/>
              <p:nvPr>
                <p:custDataLst>
                  <p:tags r:id="rId1"/>
                </p:custDataLst>
              </p:nvPr>
            </p:nvGrpSpPr>
            <p:grpSpPr>
              <a:xfrm>
                <a:off x="6153154" y="5567548"/>
                <a:ext cx="850658" cy="814975"/>
                <a:chOff x="7575235" y="4233250"/>
                <a:chExt cx="850658" cy="814975"/>
              </a:xfrm>
              <a:solidFill>
                <a:schemeClr val="accent1">
                  <a:lumMod val="75000"/>
                  <a:lumOff val="25000"/>
                </a:schemeClr>
              </a:solidFill>
            </p:grpSpPr>
            <p:sp>
              <p:nvSpPr>
                <p:cNvPr id="30" name="星形: 五角 29">
                  <a:extLst>
                    <a:ext uri="{FF2B5EF4-FFF2-40B4-BE49-F238E27FC236}">
                      <a16:creationId xmlns:a16="http://schemas.microsoft.com/office/drawing/2014/main" id="{990E25D6-0B7D-4C1B-800E-6B82FB793E98}"/>
                    </a:ext>
                  </a:extLst>
                </p:cNvPr>
                <p:cNvSpPr/>
                <p:nvPr/>
              </p:nvSpPr>
              <p:spPr>
                <a:xfrm>
                  <a:off x="7575235" y="4579979"/>
                  <a:ext cx="121523" cy="121523"/>
                </a:xfrm>
                <a:prstGeom prst="star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82" tIns="18041" rIns="36082" bIns="18041" rtlCol="0" anchor="ctr"/>
                <a:lstStyle/>
                <a:p>
                  <a:pPr algn="ctr"/>
                  <a:endParaRPr lang="zh-CN" altLang="en-US" sz="711" dirty="0"/>
                </a:p>
              </p:txBody>
            </p:sp>
            <p:sp>
              <p:nvSpPr>
                <p:cNvPr id="31" name="星形: 五角 30">
                  <a:extLst>
                    <a:ext uri="{FF2B5EF4-FFF2-40B4-BE49-F238E27FC236}">
                      <a16:creationId xmlns:a16="http://schemas.microsoft.com/office/drawing/2014/main" id="{CD5F1A0A-2B17-4CC6-8586-3099EFFC28F7}"/>
                    </a:ext>
                  </a:extLst>
                </p:cNvPr>
                <p:cNvSpPr/>
                <p:nvPr/>
              </p:nvSpPr>
              <p:spPr>
                <a:xfrm>
                  <a:off x="7644856" y="4365689"/>
                  <a:ext cx="121523" cy="121523"/>
                </a:xfrm>
                <a:prstGeom prst="star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82" tIns="18041" rIns="36082" bIns="18041" rtlCol="0" anchor="ctr"/>
                <a:lstStyle/>
                <a:p>
                  <a:pPr algn="ctr"/>
                  <a:endParaRPr lang="zh-CN" altLang="en-US" sz="711" dirty="0"/>
                </a:p>
              </p:txBody>
            </p:sp>
            <p:sp>
              <p:nvSpPr>
                <p:cNvPr id="32" name="星形: 五角 31">
                  <a:extLst>
                    <a:ext uri="{FF2B5EF4-FFF2-40B4-BE49-F238E27FC236}">
                      <a16:creationId xmlns:a16="http://schemas.microsoft.com/office/drawing/2014/main" id="{CD124EAD-A93F-411A-9CFB-CC5182896A18}"/>
                    </a:ext>
                  </a:extLst>
                </p:cNvPr>
                <p:cNvSpPr/>
                <p:nvPr/>
              </p:nvSpPr>
              <p:spPr>
                <a:xfrm>
                  <a:off x="7827143" y="4233250"/>
                  <a:ext cx="121523" cy="121523"/>
                </a:xfrm>
                <a:prstGeom prst="star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82" tIns="18041" rIns="36082" bIns="18041" rtlCol="0" anchor="ctr"/>
                <a:lstStyle/>
                <a:p>
                  <a:pPr algn="ctr"/>
                  <a:endParaRPr lang="zh-CN" altLang="en-US" sz="711" dirty="0"/>
                </a:p>
              </p:txBody>
            </p:sp>
            <p:sp>
              <p:nvSpPr>
                <p:cNvPr id="33" name="星形: 五角 32">
                  <a:extLst>
                    <a:ext uri="{FF2B5EF4-FFF2-40B4-BE49-F238E27FC236}">
                      <a16:creationId xmlns:a16="http://schemas.microsoft.com/office/drawing/2014/main" id="{CDE99D59-DFE4-4B4D-83D4-9A83494339B9}"/>
                    </a:ext>
                  </a:extLst>
                </p:cNvPr>
                <p:cNvSpPr/>
                <p:nvPr/>
              </p:nvSpPr>
              <p:spPr>
                <a:xfrm>
                  <a:off x="8052462" y="4233250"/>
                  <a:ext cx="121523" cy="121523"/>
                </a:xfrm>
                <a:prstGeom prst="star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82" tIns="18041" rIns="36082" bIns="18041" rtlCol="0" anchor="ctr"/>
                <a:lstStyle/>
                <a:p>
                  <a:pPr algn="ctr"/>
                  <a:endParaRPr lang="zh-CN" altLang="en-US" sz="711" dirty="0"/>
                </a:p>
              </p:txBody>
            </p:sp>
            <p:sp>
              <p:nvSpPr>
                <p:cNvPr id="34" name="星形: 五角 33">
                  <a:extLst>
                    <a:ext uri="{FF2B5EF4-FFF2-40B4-BE49-F238E27FC236}">
                      <a16:creationId xmlns:a16="http://schemas.microsoft.com/office/drawing/2014/main" id="{7C82BADB-F386-46AD-A546-8FD50D2BF4C2}"/>
                    </a:ext>
                  </a:extLst>
                </p:cNvPr>
                <p:cNvSpPr/>
                <p:nvPr/>
              </p:nvSpPr>
              <p:spPr>
                <a:xfrm>
                  <a:off x="8234743" y="4365689"/>
                  <a:ext cx="121523" cy="121523"/>
                </a:xfrm>
                <a:prstGeom prst="star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82" tIns="18041" rIns="36082" bIns="18041" rtlCol="0" anchor="ctr"/>
                <a:lstStyle/>
                <a:p>
                  <a:pPr algn="ctr"/>
                  <a:endParaRPr lang="zh-CN" altLang="en-US" sz="711" dirty="0"/>
                </a:p>
              </p:txBody>
            </p:sp>
            <p:sp>
              <p:nvSpPr>
                <p:cNvPr id="35" name="星形: 五角 34">
                  <a:extLst>
                    <a:ext uri="{FF2B5EF4-FFF2-40B4-BE49-F238E27FC236}">
                      <a16:creationId xmlns:a16="http://schemas.microsoft.com/office/drawing/2014/main" id="{96253C61-D2E3-45A0-8333-FF3CB100718C}"/>
                    </a:ext>
                  </a:extLst>
                </p:cNvPr>
                <p:cNvSpPr/>
                <p:nvPr/>
              </p:nvSpPr>
              <p:spPr>
                <a:xfrm>
                  <a:off x="8304370" y="4579979"/>
                  <a:ext cx="121523" cy="121523"/>
                </a:xfrm>
                <a:prstGeom prst="star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82" tIns="18041" rIns="36082" bIns="18041" rtlCol="0" anchor="ctr"/>
                <a:lstStyle/>
                <a:p>
                  <a:pPr algn="ctr"/>
                  <a:endParaRPr lang="zh-CN" altLang="en-US" sz="711" dirty="0"/>
                </a:p>
              </p:txBody>
            </p:sp>
            <p:sp>
              <p:nvSpPr>
                <p:cNvPr id="36" name="星形: 五角 35">
                  <a:extLst>
                    <a:ext uri="{FF2B5EF4-FFF2-40B4-BE49-F238E27FC236}">
                      <a16:creationId xmlns:a16="http://schemas.microsoft.com/office/drawing/2014/main" id="{8D057F62-00D5-4785-8786-261066689B75}"/>
                    </a:ext>
                  </a:extLst>
                </p:cNvPr>
                <p:cNvSpPr/>
                <p:nvPr/>
              </p:nvSpPr>
              <p:spPr>
                <a:xfrm>
                  <a:off x="8234743" y="4794267"/>
                  <a:ext cx="121523" cy="121523"/>
                </a:xfrm>
                <a:prstGeom prst="star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82" tIns="18041" rIns="36082" bIns="18041" rtlCol="0" anchor="ctr"/>
                <a:lstStyle/>
                <a:p>
                  <a:pPr algn="ctr"/>
                  <a:endParaRPr lang="zh-CN" altLang="en-US" sz="711" dirty="0"/>
                </a:p>
              </p:txBody>
            </p:sp>
            <p:sp>
              <p:nvSpPr>
                <p:cNvPr id="37" name="星形: 五角 36">
                  <a:extLst>
                    <a:ext uri="{FF2B5EF4-FFF2-40B4-BE49-F238E27FC236}">
                      <a16:creationId xmlns:a16="http://schemas.microsoft.com/office/drawing/2014/main" id="{A3A8E5F2-C136-4EE0-9B3A-EE38569B113E}"/>
                    </a:ext>
                  </a:extLst>
                </p:cNvPr>
                <p:cNvSpPr/>
                <p:nvPr/>
              </p:nvSpPr>
              <p:spPr>
                <a:xfrm>
                  <a:off x="8052462" y="4926702"/>
                  <a:ext cx="121523" cy="121523"/>
                </a:xfrm>
                <a:prstGeom prst="star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82" tIns="18041" rIns="36082" bIns="18041" rtlCol="0" anchor="ctr"/>
                <a:lstStyle/>
                <a:p>
                  <a:pPr algn="ctr"/>
                  <a:endParaRPr lang="zh-CN" altLang="en-US" sz="711" dirty="0"/>
                </a:p>
              </p:txBody>
            </p:sp>
            <p:sp>
              <p:nvSpPr>
                <p:cNvPr id="38" name="星形: 五角 37">
                  <a:extLst>
                    <a:ext uri="{FF2B5EF4-FFF2-40B4-BE49-F238E27FC236}">
                      <a16:creationId xmlns:a16="http://schemas.microsoft.com/office/drawing/2014/main" id="{409D7F9F-CAAC-4FB7-9812-4066F2C2C8EB}"/>
                    </a:ext>
                  </a:extLst>
                </p:cNvPr>
                <p:cNvSpPr/>
                <p:nvPr/>
              </p:nvSpPr>
              <p:spPr>
                <a:xfrm>
                  <a:off x="7827143" y="4926702"/>
                  <a:ext cx="121523" cy="121523"/>
                </a:xfrm>
                <a:prstGeom prst="star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82" tIns="18041" rIns="36082" bIns="18041" rtlCol="0" anchor="ctr"/>
                <a:lstStyle/>
                <a:p>
                  <a:pPr algn="ctr"/>
                  <a:endParaRPr lang="zh-CN" altLang="en-US" sz="711" dirty="0"/>
                </a:p>
              </p:txBody>
            </p:sp>
            <p:sp>
              <p:nvSpPr>
                <p:cNvPr id="39" name="星形: 五角 38">
                  <a:extLst>
                    <a:ext uri="{FF2B5EF4-FFF2-40B4-BE49-F238E27FC236}">
                      <a16:creationId xmlns:a16="http://schemas.microsoft.com/office/drawing/2014/main" id="{BA47DF84-4823-4618-9C77-57DC01856B3C}"/>
                    </a:ext>
                  </a:extLst>
                </p:cNvPr>
                <p:cNvSpPr/>
                <p:nvPr/>
              </p:nvSpPr>
              <p:spPr>
                <a:xfrm>
                  <a:off x="7644856" y="4794267"/>
                  <a:ext cx="121523" cy="121523"/>
                </a:xfrm>
                <a:prstGeom prst="star5">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82" tIns="18041" rIns="36082" bIns="18041" rtlCol="0" anchor="ctr"/>
                <a:lstStyle/>
                <a:p>
                  <a:pPr algn="ctr"/>
                  <a:endParaRPr lang="zh-CN" altLang="en-US" sz="711" dirty="0"/>
                </a:p>
              </p:txBody>
            </p:sp>
          </p:grpSp>
          <p:sp>
            <p:nvSpPr>
              <p:cNvPr id="29" name="矩形 28">
                <a:extLst>
                  <a:ext uri="{FF2B5EF4-FFF2-40B4-BE49-F238E27FC236}">
                    <a16:creationId xmlns:a16="http://schemas.microsoft.com/office/drawing/2014/main" id="{DE4A1D01-C134-4A33-B979-97D9FE1B96D1}"/>
                  </a:ext>
                </a:extLst>
              </p:cNvPr>
              <p:cNvSpPr/>
              <p:nvPr/>
            </p:nvSpPr>
            <p:spPr>
              <a:xfrm>
                <a:off x="6023981" y="5794168"/>
                <a:ext cx="1109002" cy="361740"/>
              </a:xfrm>
              <a:prstGeom prst="rect">
                <a:avLst/>
              </a:prstGeom>
              <a:solidFill>
                <a:schemeClr val="accent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9220" tIns="19610" rIns="39220" bIns="19610" rtlCol="0" anchor="ctr"/>
              <a:lstStyle/>
              <a:p>
                <a:pPr algn="ctr"/>
                <a:r>
                  <a:rPr lang="en-US" altLang="zh-CN" sz="771" dirty="0"/>
                  <a:t>MERRY CHRISTMAS</a:t>
                </a:r>
              </a:p>
            </p:txBody>
          </p:sp>
        </p:grpSp>
      </p:grpSp>
      <p:cxnSp>
        <p:nvCxnSpPr>
          <p:cNvPr id="45" name="直接连接符 44">
            <a:extLst>
              <a:ext uri="{FF2B5EF4-FFF2-40B4-BE49-F238E27FC236}">
                <a16:creationId xmlns:a16="http://schemas.microsoft.com/office/drawing/2014/main" id="{A43C483B-05DF-41ED-A6D3-539E4D7D7E75}"/>
              </a:ext>
            </a:extLst>
          </p:cNvPr>
          <p:cNvCxnSpPr>
            <a:stCxn id="11" idx="1"/>
            <a:endCxn id="11" idx="3"/>
          </p:cNvCxnSpPr>
          <p:nvPr/>
        </p:nvCxnSpPr>
        <p:spPr>
          <a:xfrm>
            <a:off x="2956560" y="3839225"/>
            <a:ext cx="627888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nvGrpSpPr>
          <p:cNvPr id="46" name="组合 45">
            <a:extLst>
              <a:ext uri="{FF2B5EF4-FFF2-40B4-BE49-F238E27FC236}">
                <a16:creationId xmlns:a16="http://schemas.microsoft.com/office/drawing/2014/main" id="{468E73FF-6E5A-457E-A507-BDD9BE673CF0}"/>
              </a:ext>
            </a:extLst>
          </p:cNvPr>
          <p:cNvGrpSpPr/>
          <p:nvPr/>
        </p:nvGrpSpPr>
        <p:grpSpPr>
          <a:xfrm>
            <a:off x="8595360" y="4335527"/>
            <a:ext cx="1960084" cy="2522474"/>
            <a:chOff x="9072865" y="4551085"/>
            <a:chExt cx="1792584" cy="2306915"/>
          </a:xfrm>
        </p:grpSpPr>
        <p:sp>
          <p:nvSpPr>
            <p:cNvPr id="47" name="任意多边形: 形状 46">
              <a:extLst>
                <a:ext uri="{FF2B5EF4-FFF2-40B4-BE49-F238E27FC236}">
                  <a16:creationId xmlns:a16="http://schemas.microsoft.com/office/drawing/2014/main" id="{63673270-4E15-4D3E-95A1-F4BABEB5D019}"/>
                </a:ext>
              </a:extLst>
            </p:cNvPr>
            <p:cNvSpPr/>
            <p:nvPr/>
          </p:nvSpPr>
          <p:spPr>
            <a:xfrm flipH="1">
              <a:off x="9514307" y="4960550"/>
              <a:ext cx="675571" cy="1897450"/>
            </a:xfrm>
            <a:custGeom>
              <a:avLst/>
              <a:gdLst>
                <a:gd name="connsiteX0" fmla="*/ 0 w 675571"/>
                <a:gd name="connsiteY0" fmla="*/ 0 h 1897450"/>
                <a:gd name="connsiteX1" fmla="*/ 0 w 675571"/>
                <a:gd name="connsiteY1" fmla="*/ 1897450 h 1897450"/>
                <a:gd name="connsiteX2" fmla="*/ 675571 w 675571"/>
                <a:gd name="connsiteY2" fmla="*/ 1897450 h 1897450"/>
              </a:gdLst>
              <a:ahLst/>
              <a:cxnLst>
                <a:cxn ang="0">
                  <a:pos x="connsiteX0" y="connsiteY0"/>
                </a:cxn>
                <a:cxn ang="0">
                  <a:pos x="connsiteX1" y="connsiteY1"/>
                </a:cxn>
                <a:cxn ang="0">
                  <a:pos x="connsiteX2" y="connsiteY2"/>
                </a:cxn>
              </a:cxnLst>
              <a:rect l="l" t="t" r="r" b="b"/>
              <a:pathLst>
                <a:path w="675571" h="1897450">
                  <a:moveTo>
                    <a:pt x="0" y="0"/>
                  </a:moveTo>
                  <a:lnTo>
                    <a:pt x="0" y="1897450"/>
                  </a:lnTo>
                  <a:lnTo>
                    <a:pt x="675571" y="18974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8" name="任意多边形: 形状 47">
              <a:extLst>
                <a:ext uri="{FF2B5EF4-FFF2-40B4-BE49-F238E27FC236}">
                  <a16:creationId xmlns:a16="http://schemas.microsoft.com/office/drawing/2014/main" id="{A33ECB6D-8DD9-4F3F-88A4-A85D2B2DC53D}"/>
                </a:ext>
              </a:extLst>
            </p:cNvPr>
            <p:cNvSpPr/>
            <p:nvPr/>
          </p:nvSpPr>
          <p:spPr>
            <a:xfrm>
              <a:off x="9949873" y="4551085"/>
              <a:ext cx="479485" cy="479486"/>
            </a:xfrm>
            <a:custGeom>
              <a:avLst/>
              <a:gdLst>
                <a:gd name="connsiteX0" fmla="*/ 239743 w 479485"/>
                <a:gd name="connsiteY0" fmla="*/ 0 h 479486"/>
                <a:gd name="connsiteX1" fmla="*/ 327302 w 479485"/>
                <a:gd name="connsiteY1" fmla="*/ 138336 h 479486"/>
                <a:gd name="connsiteX2" fmla="*/ 479485 w 479485"/>
                <a:gd name="connsiteY2" fmla="*/ 183147 h 479486"/>
                <a:gd name="connsiteX3" fmla="*/ 381416 w 479485"/>
                <a:gd name="connsiteY3" fmla="*/ 313455 h 479486"/>
                <a:gd name="connsiteX4" fmla="*/ 387912 w 479485"/>
                <a:gd name="connsiteY4" fmla="*/ 479486 h 479486"/>
                <a:gd name="connsiteX5" fmla="*/ 239743 w 479485"/>
                <a:gd name="connsiteY5" fmla="*/ 421684 h 479486"/>
                <a:gd name="connsiteX6" fmla="*/ 91573 w 479485"/>
                <a:gd name="connsiteY6" fmla="*/ 479486 h 479486"/>
                <a:gd name="connsiteX7" fmla="*/ 98069 w 479485"/>
                <a:gd name="connsiteY7" fmla="*/ 313455 h 479486"/>
                <a:gd name="connsiteX8" fmla="*/ 0 w 479485"/>
                <a:gd name="connsiteY8" fmla="*/ 183147 h 479486"/>
                <a:gd name="connsiteX9" fmla="*/ 152183 w 479485"/>
                <a:gd name="connsiteY9" fmla="*/ 138336 h 4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5" h="479486">
                  <a:moveTo>
                    <a:pt x="239743" y="0"/>
                  </a:moveTo>
                  <a:lnTo>
                    <a:pt x="327302" y="138336"/>
                  </a:lnTo>
                  <a:lnTo>
                    <a:pt x="479485" y="183147"/>
                  </a:lnTo>
                  <a:lnTo>
                    <a:pt x="381416" y="313455"/>
                  </a:lnTo>
                  <a:lnTo>
                    <a:pt x="387912" y="479486"/>
                  </a:lnTo>
                  <a:lnTo>
                    <a:pt x="239743" y="421684"/>
                  </a:lnTo>
                  <a:lnTo>
                    <a:pt x="91573" y="479486"/>
                  </a:lnTo>
                  <a:lnTo>
                    <a:pt x="98069" y="313455"/>
                  </a:lnTo>
                  <a:lnTo>
                    <a:pt x="0" y="183147"/>
                  </a:lnTo>
                  <a:lnTo>
                    <a:pt x="152183" y="138336"/>
                  </a:lnTo>
                  <a:close/>
                </a:path>
              </a:pathLst>
            </a:custGeom>
            <a:solidFill>
              <a:schemeClr val="accent5">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9" name="任意多边形: 形状 48">
              <a:extLst>
                <a:ext uri="{FF2B5EF4-FFF2-40B4-BE49-F238E27FC236}">
                  <a16:creationId xmlns:a16="http://schemas.microsoft.com/office/drawing/2014/main" id="{A74F50E2-8D7D-46A4-83B4-DC71908D474B}"/>
                </a:ext>
              </a:extLst>
            </p:cNvPr>
            <p:cNvSpPr/>
            <p:nvPr/>
          </p:nvSpPr>
          <p:spPr>
            <a:xfrm>
              <a:off x="10189877" y="4960550"/>
              <a:ext cx="675572" cy="1897450"/>
            </a:xfrm>
            <a:custGeom>
              <a:avLst/>
              <a:gdLst>
                <a:gd name="connsiteX0" fmla="*/ 0 w 675572"/>
                <a:gd name="connsiteY0" fmla="*/ 0 h 1897450"/>
                <a:gd name="connsiteX1" fmla="*/ 675572 w 675572"/>
                <a:gd name="connsiteY1" fmla="*/ 1897450 h 1897450"/>
                <a:gd name="connsiteX2" fmla="*/ 0 w 675572"/>
                <a:gd name="connsiteY2" fmla="*/ 1897450 h 1897450"/>
              </a:gdLst>
              <a:ahLst/>
              <a:cxnLst>
                <a:cxn ang="0">
                  <a:pos x="connsiteX0" y="connsiteY0"/>
                </a:cxn>
                <a:cxn ang="0">
                  <a:pos x="connsiteX1" y="connsiteY1"/>
                </a:cxn>
                <a:cxn ang="0">
                  <a:pos x="connsiteX2" y="connsiteY2"/>
                </a:cxn>
              </a:cxnLst>
              <a:rect l="l" t="t" r="r" b="b"/>
              <a:pathLst>
                <a:path w="675572" h="1897450">
                  <a:moveTo>
                    <a:pt x="0" y="0"/>
                  </a:moveTo>
                  <a:lnTo>
                    <a:pt x="675572" y="1897450"/>
                  </a:lnTo>
                  <a:lnTo>
                    <a:pt x="0" y="1897450"/>
                  </a:lnTo>
                  <a:close/>
                </a:path>
              </a:pathLst>
            </a:cu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0" name="任意多边形: 形状 49">
              <a:extLst>
                <a:ext uri="{FF2B5EF4-FFF2-40B4-BE49-F238E27FC236}">
                  <a16:creationId xmlns:a16="http://schemas.microsoft.com/office/drawing/2014/main" id="{FBCF021E-34CF-4DEF-A842-4FF4D4593EDE}"/>
                </a:ext>
              </a:extLst>
            </p:cNvPr>
            <p:cNvSpPr/>
            <p:nvPr/>
          </p:nvSpPr>
          <p:spPr>
            <a:xfrm flipH="1">
              <a:off x="9072865" y="5693227"/>
              <a:ext cx="412095" cy="1164773"/>
            </a:xfrm>
            <a:custGeom>
              <a:avLst/>
              <a:gdLst>
                <a:gd name="connsiteX0" fmla="*/ 0 w 412095"/>
                <a:gd name="connsiteY0" fmla="*/ 0 h 1164773"/>
                <a:gd name="connsiteX1" fmla="*/ 0 w 412095"/>
                <a:gd name="connsiteY1" fmla="*/ 1164773 h 1164773"/>
                <a:gd name="connsiteX2" fmla="*/ 412095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0" y="1164773"/>
                  </a:lnTo>
                  <a:lnTo>
                    <a:pt x="412095" y="1164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51" name="任意多边形: 形状 50">
              <a:extLst>
                <a:ext uri="{FF2B5EF4-FFF2-40B4-BE49-F238E27FC236}">
                  <a16:creationId xmlns:a16="http://schemas.microsoft.com/office/drawing/2014/main" id="{896F41FF-BFF7-4E2C-8D72-FE1F42860847}"/>
                </a:ext>
              </a:extLst>
            </p:cNvPr>
            <p:cNvSpPr/>
            <p:nvPr/>
          </p:nvSpPr>
          <p:spPr>
            <a:xfrm>
              <a:off x="9484960" y="5693227"/>
              <a:ext cx="412095" cy="1164773"/>
            </a:xfrm>
            <a:custGeom>
              <a:avLst/>
              <a:gdLst>
                <a:gd name="connsiteX0" fmla="*/ 0 w 412095"/>
                <a:gd name="connsiteY0" fmla="*/ 0 h 1164773"/>
                <a:gd name="connsiteX1" fmla="*/ 412095 w 412095"/>
                <a:gd name="connsiteY1" fmla="*/ 1164773 h 1164773"/>
                <a:gd name="connsiteX2" fmla="*/ 0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412095" y="1164773"/>
                  </a:lnTo>
                  <a:lnTo>
                    <a:pt x="0" y="1164773"/>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extLst>
      <p:ext uri="{BB962C8B-B14F-4D97-AF65-F5344CB8AC3E}">
        <p14:creationId xmlns:p14="http://schemas.microsoft.com/office/powerpoint/2010/main" val="544517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背景">
            <a:extLst>
              <a:ext uri="{FF2B5EF4-FFF2-40B4-BE49-F238E27FC236}">
                <a16:creationId xmlns:a16="http://schemas.microsoft.com/office/drawing/2014/main" id="{C6E00763-5609-4A18-8951-476FC044EF16}"/>
              </a:ext>
            </a:extLst>
          </p:cNvPr>
          <p:cNvGrpSpPr/>
          <p:nvPr/>
        </p:nvGrpSpPr>
        <p:grpSpPr>
          <a:xfrm>
            <a:off x="-1" y="1394084"/>
            <a:ext cx="12188827" cy="4694672"/>
            <a:chOff x="-1" y="1056858"/>
            <a:chExt cx="12188827" cy="4694672"/>
          </a:xfrm>
        </p:grpSpPr>
        <p:sp>
          <p:nvSpPr>
            <p:cNvPr id="3" name="白色色块">
              <a:extLst>
                <a:ext uri="{FF2B5EF4-FFF2-40B4-BE49-F238E27FC236}">
                  <a16:creationId xmlns:a16="http://schemas.microsoft.com/office/drawing/2014/main" id="{2A4F39A3-B967-4AAC-B055-BF8AAE2D009E}"/>
                </a:ext>
              </a:extLst>
            </p:cNvPr>
            <p:cNvSpPr>
              <a:spLocks/>
            </p:cNvSpPr>
            <p:nvPr/>
          </p:nvSpPr>
          <p:spPr bwMode="auto">
            <a:xfrm>
              <a:off x="-1" y="1056858"/>
              <a:ext cx="12188826" cy="4694672"/>
            </a:xfrm>
            <a:custGeom>
              <a:avLst/>
              <a:gdLst/>
              <a:ahLst/>
              <a:cxnLst>
                <a:cxn ang="0">
                  <a:pos x="0" y="8"/>
                </a:cxn>
                <a:cxn ang="0">
                  <a:pos x="4736" y="1328"/>
                </a:cxn>
                <a:cxn ang="0">
                  <a:pos x="9816" y="0"/>
                </a:cxn>
                <a:cxn ang="0">
                  <a:pos x="9816" y="4174"/>
                </a:cxn>
                <a:cxn ang="0">
                  <a:pos x="4736" y="2982"/>
                </a:cxn>
                <a:cxn ang="0">
                  <a:pos x="0" y="4190"/>
                </a:cxn>
                <a:cxn ang="0">
                  <a:pos x="0" y="8"/>
                </a:cxn>
              </a:cxnLst>
              <a:rect l="0" t="0" r="r" b="b"/>
              <a:pathLst>
                <a:path w="9816" h="4190">
                  <a:moveTo>
                    <a:pt x="0" y="8"/>
                  </a:moveTo>
                  <a:cubicBezTo>
                    <a:pt x="0" y="8"/>
                    <a:pt x="2341" y="1328"/>
                    <a:pt x="4736" y="1328"/>
                  </a:cubicBezTo>
                  <a:cubicBezTo>
                    <a:pt x="7246" y="1328"/>
                    <a:pt x="9816" y="0"/>
                    <a:pt x="9816" y="0"/>
                  </a:cubicBezTo>
                  <a:cubicBezTo>
                    <a:pt x="9816" y="4174"/>
                    <a:pt x="9816" y="4174"/>
                    <a:pt x="9816" y="4174"/>
                  </a:cubicBezTo>
                  <a:cubicBezTo>
                    <a:pt x="9816" y="4174"/>
                    <a:pt x="7246" y="2982"/>
                    <a:pt x="4736" y="2982"/>
                  </a:cubicBezTo>
                  <a:cubicBezTo>
                    <a:pt x="2341" y="2982"/>
                    <a:pt x="0" y="4190"/>
                    <a:pt x="0" y="4190"/>
                  </a:cubicBezTo>
                  <a:lnTo>
                    <a:pt x="0" y="8"/>
                  </a:lnTo>
                  <a:close/>
                </a:path>
              </a:pathLst>
            </a:custGeom>
            <a:solidFill>
              <a:schemeClr val="accent1">
                <a:alpha val="53000"/>
              </a:schemeClr>
            </a:solidFill>
            <a:ln w="19050">
              <a:noFill/>
              <a:round/>
              <a:headEnd/>
              <a:tailEnd/>
            </a:ln>
            <a:effectLst/>
          </p:spPr>
          <p:txBody>
            <a:bodyPr vert="horz" wrap="square" lIns="91440" tIns="45720" rIns="91440" bIns="45720" numCol="1" anchor="t" anchorCtr="0" compatLnSpc="1">
              <a:prstTxWarp prst="textNoShape">
                <a:avLst/>
              </a:prstTxWarp>
            </a:bodyPr>
            <a:lstStyle/>
            <a:p>
              <a:endParaRPr lang="en-US">
                <a:latin typeface="Lexend" pitchFamily="2" charset="0"/>
              </a:endParaRPr>
            </a:p>
          </p:txBody>
        </p:sp>
        <p:sp>
          <p:nvSpPr>
            <p:cNvPr id="4" name="墨绿色块">
              <a:extLst>
                <a:ext uri="{FF2B5EF4-FFF2-40B4-BE49-F238E27FC236}">
                  <a16:creationId xmlns:a16="http://schemas.microsoft.com/office/drawing/2014/main" id="{02C1415E-F454-486B-A801-2A4CE6415963}"/>
                </a:ext>
              </a:extLst>
            </p:cNvPr>
            <p:cNvSpPr>
              <a:spLocks/>
            </p:cNvSpPr>
            <p:nvPr/>
          </p:nvSpPr>
          <p:spPr bwMode="auto">
            <a:xfrm>
              <a:off x="1" y="1689121"/>
              <a:ext cx="12188825" cy="3502003"/>
            </a:xfrm>
            <a:custGeom>
              <a:avLst/>
              <a:gdLst/>
              <a:ahLst/>
              <a:cxnLst>
                <a:cxn ang="0">
                  <a:pos x="0" y="8"/>
                </a:cxn>
                <a:cxn ang="0">
                  <a:pos x="4736" y="1328"/>
                </a:cxn>
                <a:cxn ang="0">
                  <a:pos x="9816" y="0"/>
                </a:cxn>
                <a:cxn ang="0">
                  <a:pos x="9816" y="4174"/>
                </a:cxn>
                <a:cxn ang="0">
                  <a:pos x="4736" y="2982"/>
                </a:cxn>
                <a:cxn ang="0">
                  <a:pos x="0" y="4190"/>
                </a:cxn>
                <a:cxn ang="0">
                  <a:pos x="0" y="8"/>
                </a:cxn>
              </a:cxnLst>
              <a:rect l="0" t="0" r="r" b="b"/>
              <a:pathLst>
                <a:path w="9816" h="4190">
                  <a:moveTo>
                    <a:pt x="0" y="8"/>
                  </a:moveTo>
                  <a:cubicBezTo>
                    <a:pt x="0" y="8"/>
                    <a:pt x="2341" y="1328"/>
                    <a:pt x="4736" y="1328"/>
                  </a:cubicBezTo>
                  <a:cubicBezTo>
                    <a:pt x="7246" y="1328"/>
                    <a:pt x="9816" y="0"/>
                    <a:pt x="9816" y="0"/>
                  </a:cubicBezTo>
                  <a:cubicBezTo>
                    <a:pt x="9816" y="4174"/>
                    <a:pt x="9816" y="4174"/>
                    <a:pt x="9816" y="4174"/>
                  </a:cubicBezTo>
                  <a:cubicBezTo>
                    <a:pt x="9816" y="4174"/>
                    <a:pt x="7246" y="2982"/>
                    <a:pt x="4736" y="2982"/>
                  </a:cubicBezTo>
                  <a:cubicBezTo>
                    <a:pt x="2341" y="2982"/>
                    <a:pt x="0" y="4190"/>
                    <a:pt x="0" y="4190"/>
                  </a:cubicBezTo>
                  <a:lnTo>
                    <a:pt x="0" y="8"/>
                  </a:lnTo>
                  <a:close/>
                </a:path>
              </a:pathLst>
            </a:custGeom>
            <a:solidFill>
              <a:schemeClr val="bg1">
                <a:alpha val="8000"/>
              </a:schemeClr>
            </a:solidFill>
            <a:ln w="19050">
              <a:noFill/>
              <a:round/>
              <a:headEnd/>
              <a:tailEnd/>
            </a:ln>
            <a:effectLst>
              <a:outerShdw blurRad="444500" dist="76200" dir="5400000" algn="t" rotWithShape="0">
                <a:prstClr val="black">
                  <a:alpha val="27000"/>
                </a:prstClr>
              </a:outerShdw>
            </a:effectLst>
          </p:spPr>
          <p:txBody>
            <a:bodyPr vert="horz" wrap="square" lIns="91440" tIns="45720" rIns="91440" bIns="45720" numCol="1" anchor="t" anchorCtr="0" compatLnSpc="1">
              <a:prstTxWarp prst="textNoShape">
                <a:avLst/>
              </a:prstTxWarp>
            </a:bodyPr>
            <a:lstStyle/>
            <a:p>
              <a:endParaRPr lang="en-US" dirty="0">
                <a:latin typeface="Lexend" pitchFamily="2" charset="0"/>
              </a:endParaRPr>
            </a:p>
          </p:txBody>
        </p:sp>
      </p:grpSp>
      <p:graphicFrame>
        <p:nvGraphicFramePr>
          <p:cNvPr id="5" name="表格 4">
            <a:extLst>
              <a:ext uri="{FF2B5EF4-FFF2-40B4-BE49-F238E27FC236}">
                <a16:creationId xmlns:a16="http://schemas.microsoft.com/office/drawing/2014/main" id="{912DE81F-D210-4B44-B07A-3195C9A2D932}"/>
              </a:ext>
            </a:extLst>
          </p:cNvPr>
          <p:cNvGraphicFramePr>
            <a:graphicFrameLocks noGrp="1"/>
          </p:cNvGraphicFramePr>
          <p:nvPr>
            <p:extLst>
              <p:ext uri="{D42A27DB-BD31-4B8C-83A1-F6EECF244321}">
                <p14:modId xmlns:p14="http://schemas.microsoft.com/office/powerpoint/2010/main" val="2270790972"/>
              </p:ext>
            </p:extLst>
          </p:nvPr>
        </p:nvGraphicFramePr>
        <p:xfrm>
          <a:off x="1219200" y="2060784"/>
          <a:ext cx="9753601" cy="3414332"/>
        </p:xfrm>
        <a:graphic>
          <a:graphicData uri="http://schemas.openxmlformats.org/drawingml/2006/table">
            <a:tbl>
              <a:tblPr firstRow="1" bandRow="1">
                <a:effectLst/>
                <a:tableStyleId>{5C22544A-7EE6-4342-B048-85BDC9FD1C3A}</a:tableStyleId>
              </a:tblPr>
              <a:tblGrid>
                <a:gridCol w="1192921">
                  <a:extLst>
                    <a:ext uri="{9D8B030D-6E8A-4147-A177-3AD203B41FA5}">
                      <a16:colId xmlns:a16="http://schemas.microsoft.com/office/drawing/2014/main" val="20000"/>
                    </a:ext>
                  </a:extLst>
                </a:gridCol>
                <a:gridCol w="713390">
                  <a:extLst>
                    <a:ext uri="{9D8B030D-6E8A-4147-A177-3AD203B41FA5}">
                      <a16:colId xmlns:a16="http://schemas.microsoft.com/office/drawing/2014/main" val="20001"/>
                    </a:ext>
                  </a:extLst>
                </a:gridCol>
                <a:gridCol w="713390">
                  <a:extLst>
                    <a:ext uri="{9D8B030D-6E8A-4147-A177-3AD203B41FA5}">
                      <a16:colId xmlns:a16="http://schemas.microsoft.com/office/drawing/2014/main" val="20002"/>
                    </a:ext>
                  </a:extLst>
                </a:gridCol>
                <a:gridCol w="713390">
                  <a:extLst>
                    <a:ext uri="{9D8B030D-6E8A-4147-A177-3AD203B41FA5}">
                      <a16:colId xmlns:a16="http://schemas.microsoft.com/office/drawing/2014/main" val="20003"/>
                    </a:ext>
                  </a:extLst>
                </a:gridCol>
                <a:gridCol w="713390">
                  <a:extLst>
                    <a:ext uri="{9D8B030D-6E8A-4147-A177-3AD203B41FA5}">
                      <a16:colId xmlns:a16="http://schemas.microsoft.com/office/drawing/2014/main" val="20004"/>
                    </a:ext>
                  </a:extLst>
                </a:gridCol>
                <a:gridCol w="713390">
                  <a:extLst>
                    <a:ext uri="{9D8B030D-6E8A-4147-A177-3AD203B41FA5}">
                      <a16:colId xmlns:a16="http://schemas.microsoft.com/office/drawing/2014/main" val="20005"/>
                    </a:ext>
                  </a:extLst>
                </a:gridCol>
                <a:gridCol w="713390">
                  <a:extLst>
                    <a:ext uri="{9D8B030D-6E8A-4147-A177-3AD203B41FA5}">
                      <a16:colId xmlns:a16="http://schemas.microsoft.com/office/drawing/2014/main" val="20006"/>
                    </a:ext>
                  </a:extLst>
                </a:gridCol>
                <a:gridCol w="713390">
                  <a:extLst>
                    <a:ext uri="{9D8B030D-6E8A-4147-A177-3AD203B41FA5}">
                      <a16:colId xmlns:a16="http://schemas.microsoft.com/office/drawing/2014/main" val="20007"/>
                    </a:ext>
                  </a:extLst>
                </a:gridCol>
                <a:gridCol w="713390">
                  <a:extLst>
                    <a:ext uri="{9D8B030D-6E8A-4147-A177-3AD203B41FA5}">
                      <a16:colId xmlns:a16="http://schemas.microsoft.com/office/drawing/2014/main" val="20008"/>
                    </a:ext>
                  </a:extLst>
                </a:gridCol>
                <a:gridCol w="713390">
                  <a:extLst>
                    <a:ext uri="{9D8B030D-6E8A-4147-A177-3AD203B41FA5}">
                      <a16:colId xmlns:a16="http://schemas.microsoft.com/office/drawing/2014/main" val="20009"/>
                    </a:ext>
                  </a:extLst>
                </a:gridCol>
                <a:gridCol w="713390">
                  <a:extLst>
                    <a:ext uri="{9D8B030D-6E8A-4147-A177-3AD203B41FA5}">
                      <a16:colId xmlns:a16="http://schemas.microsoft.com/office/drawing/2014/main" val="20010"/>
                    </a:ext>
                  </a:extLst>
                </a:gridCol>
                <a:gridCol w="713390">
                  <a:extLst>
                    <a:ext uri="{9D8B030D-6E8A-4147-A177-3AD203B41FA5}">
                      <a16:colId xmlns:a16="http://schemas.microsoft.com/office/drawing/2014/main" val="20011"/>
                    </a:ext>
                  </a:extLst>
                </a:gridCol>
                <a:gridCol w="713390">
                  <a:extLst>
                    <a:ext uri="{9D8B030D-6E8A-4147-A177-3AD203B41FA5}">
                      <a16:colId xmlns:a16="http://schemas.microsoft.com/office/drawing/2014/main" val="20012"/>
                    </a:ext>
                  </a:extLst>
                </a:gridCol>
              </a:tblGrid>
              <a:tr h="727644">
                <a:tc>
                  <a:txBody>
                    <a:bodyPr/>
                    <a:lstStyle/>
                    <a:p>
                      <a:pPr algn="ctr"/>
                      <a:r>
                        <a:rPr lang="zh-CN" altLang="en-US" sz="1600" b="1" dirty="0">
                          <a:solidFill>
                            <a:schemeClr val="bg1"/>
                          </a:solidFill>
                        </a:rPr>
                        <a:t>总结</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1600" b="1" u="none" strike="noStrike" dirty="0">
                          <a:solidFill>
                            <a:schemeClr val="bg1"/>
                          </a:solidFill>
                          <a:effectLst/>
                        </a:rPr>
                        <a:t>JAN</a:t>
                      </a:r>
                      <a:endParaRPr lang="en-US" sz="1600" b="1" i="0" u="none" strike="noStrike" dirty="0">
                        <a:solidFill>
                          <a:schemeClr val="bg1"/>
                        </a:solidFill>
                        <a:effectLst/>
                        <a:latin typeface="宋体"/>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1600" b="1" u="none" strike="noStrike" dirty="0">
                          <a:solidFill>
                            <a:schemeClr val="bg1"/>
                          </a:solidFill>
                          <a:effectLst/>
                        </a:rPr>
                        <a:t>FEB</a:t>
                      </a:r>
                      <a:endParaRPr lang="en-US" sz="1600" b="1" i="0" u="none" strike="noStrike" dirty="0">
                        <a:solidFill>
                          <a:schemeClr val="bg1"/>
                        </a:solidFill>
                        <a:effectLst/>
                        <a:latin typeface="宋体"/>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1600" b="1" u="none" strike="noStrike" dirty="0">
                          <a:solidFill>
                            <a:schemeClr val="bg1"/>
                          </a:solidFill>
                          <a:effectLst/>
                        </a:rPr>
                        <a:t>MAR</a:t>
                      </a:r>
                      <a:endParaRPr lang="en-US" sz="1600" b="1" i="0" u="none" strike="noStrike" dirty="0">
                        <a:solidFill>
                          <a:schemeClr val="bg1"/>
                        </a:solidFill>
                        <a:effectLst/>
                        <a:latin typeface="宋体"/>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1600" b="1" u="none" strike="noStrike" dirty="0">
                          <a:solidFill>
                            <a:schemeClr val="bg1"/>
                          </a:solidFill>
                          <a:effectLst/>
                        </a:rPr>
                        <a:t>APR</a:t>
                      </a:r>
                      <a:endParaRPr lang="en-US" sz="1600" b="1" i="0" u="none" strike="noStrike" dirty="0">
                        <a:solidFill>
                          <a:schemeClr val="bg1"/>
                        </a:solidFill>
                        <a:effectLst/>
                        <a:latin typeface="宋体"/>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1600" b="1" u="none" strike="noStrike" dirty="0">
                          <a:solidFill>
                            <a:schemeClr val="bg1"/>
                          </a:solidFill>
                          <a:effectLst/>
                        </a:rPr>
                        <a:t>MAY</a:t>
                      </a:r>
                      <a:endParaRPr lang="en-US" sz="1600" b="1" i="0" u="none" strike="noStrike" dirty="0">
                        <a:solidFill>
                          <a:schemeClr val="bg1"/>
                        </a:solidFill>
                        <a:effectLst/>
                        <a:latin typeface="宋体"/>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1600" b="1" u="none" strike="noStrike" dirty="0">
                          <a:solidFill>
                            <a:schemeClr val="bg1"/>
                          </a:solidFill>
                          <a:effectLst/>
                        </a:rPr>
                        <a:t>JUNE</a:t>
                      </a:r>
                      <a:endParaRPr lang="en-US" sz="1600" b="1" i="0" u="none" strike="noStrike" dirty="0">
                        <a:solidFill>
                          <a:schemeClr val="bg1"/>
                        </a:solidFill>
                        <a:effectLst/>
                        <a:latin typeface="宋体"/>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1600" b="1" u="none" strike="noStrike" dirty="0">
                          <a:solidFill>
                            <a:schemeClr val="bg1"/>
                          </a:solidFill>
                          <a:effectLst/>
                        </a:rPr>
                        <a:t>JULY</a:t>
                      </a:r>
                      <a:endParaRPr lang="en-US" sz="1600" b="1" i="0" u="none" strike="noStrike" dirty="0">
                        <a:solidFill>
                          <a:schemeClr val="bg1"/>
                        </a:solidFill>
                        <a:effectLst/>
                        <a:latin typeface="宋体"/>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1600" b="1" u="none" strike="noStrike" dirty="0">
                          <a:solidFill>
                            <a:schemeClr val="bg1"/>
                          </a:solidFill>
                          <a:effectLst/>
                        </a:rPr>
                        <a:t>AUG</a:t>
                      </a:r>
                      <a:endParaRPr lang="en-US" sz="1600" b="1" i="0" u="none" strike="noStrike" dirty="0">
                        <a:solidFill>
                          <a:schemeClr val="bg1"/>
                        </a:solidFill>
                        <a:effectLst/>
                        <a:latin typeface="宋体"/>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1600" b="1" u="none" strike="noStrike" dirty="0">
                          <a:solidFill>
                            <a:schemeClr val="bg1"/>
                          </a:solidFill>
                          <a:effectLst/>
                        </a:rPr>
                        <a:t>SEPT</a:t>
                      </a:r>
                      <a:endParaRPr lang="en-US" sz="1600" b="1" i="0" u="none" strike="noStrike" dirty="0">
                        <a:solidFill>
                          <a:schemeClr val="bg1"/>
                        </a:solidFill>
                        <a:effectLst/>
                        <a:latin typeface="宋体"/>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1600" b="1" u="none" strike="noStrike" dirty="0">
                          <a:solidFill>
                            <a:schemeClr val="bg1"/>
                          </a:solidFill>
                          <a:effectLst/>
                        </a:rPr>
                        <a:t>OCT</a:t>
                      </a:r>
                      <a:endParaRPr lang="en-US" sz="1600" b="1" i="0" u="none" strike="noStrike" dirty="0">
                        <a:solidFill>
                          <a:schemeClr val="bg1"/>
                        </a:solidFill>
                        <a:effectLst/>
                        <a:latin typeface="宋体"/>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1600" b="1" u="none" strike="noStrike" dirty="0">
                          <a:solidFill>
                            <a:schemeClr val="bg1"/>
                          </a:solidFill>
                          <a:effectLst/>
                        </a:rPr>
                        <a:t>NOV</a:t>
                      </a:r>
                      <a:endParaRPr lang="en-US" sz="1600" b="1" i="0" u="none" strike="noStrike" dirty="0">
                        <a:solidFill>
                          <a:schemeClr val="bg1"/>
                        </a:solidFill>
                        <a:effectLst/>
                        <a:latin typeface="宋体"/>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en-US" sz="1600" b="1" u="none" strike="noStrike" dirty="0">
                          <a:solidFill>
                            <a:schemeClr val="bg1"/>
                          </a:solidFill>
                          <a:effectLst/>
                        </a:rPr>
                        <a:t>DEC</a:t>
                      </a:r>
                      <a:endParaRPr lang="en-US" sz="1600" b="1" i="0" u="none" strike="noStrike" dirty="0">
                        <a:solidFill>
                          <a:schemeClr val="bg1"/>
                        </a:solidFill>
                        <a:effectLst/>
                        <a:latin typeface="宋体"/>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671672">
                <a:tc>
                  <a:txBody>
                    <a:bodyPr/>
                    <a:lstStyle/>
                    <a:p>
                      <a:pPr algn="ctr"/>
                      <a:r>
                        <a:rPr lang="zh-CN" altLang="en-US" sz="1600" b="1" dirty="0">
                          <a:solidFill>
                            <a:schemeClr val="tx1">
                              <a:lumMod val="85000"/>
                              <a:lumOff val="15000"/>
                            </a:schemeClr>
                          </a:solidFill>
                        </a:rPr>
                        <a:t>学习</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extLst>
                  <a:ext uri="{0D108BD9-81ED-4DB2-BD59-A6C34878D82A}">
                    <a16:rowId xmlns:a16="http://schemas.microsoft.com/office/drawing/2014/main" val="10001"/>
                  </a:ext>
                </a:extLst>
              </a:tr>
              <a:tr h="671672">
                <a:tc>
                  <a:txBody>
                    <a:bodyPr/>
                    <a:lstStyle/>
                    <a:p>
                      <a:pPr algn="ctr"/>
                      <a:r>
                        <a:rPr lang="zh-CN" altLang="en-US" sz="1600" b="1" dirty="0">
                          <a:solidFill>
                            <a:schemeClr val="tx1">
                              <a:lumMod val="85000"/>
                              <a:lumOff val="15000"/>
                            </a:schemeClr>
                          </a:solidFill>
                        </a:rPr>
                        <a:t>工作</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extLst>
                  <a:ext uri="{0D108BD9-81ED-4DB2-BD59-A6C34878D82A}">
                    <a16:rowId xmlns:a16="http://schemas.microsoft.com/office/drawing/2014/main" val="10002"/>
                  </a:ext>
                </a:extLst>
              </a:tr>
              <a:tr h="671672">
                <a:tc>
                  <a:txBody>
                    <a:bodyPr/>
                    <a:lstStyle/>
                    <a:p>
                      <a:pPr algn="ctr"/>
                      <a:r>
                        <a:rPr lang="zh-CN" altLang="en-US" sz="1600" b="1" dirty="0">
                          <a:solidFill>
                            <a:schemeClr val="tx1">
                              <a:lumMod val="85000"/>
                              <a:lumOff val="15000"/>
                            </a:schemeClr>
                          </a:solidFill>
                        </a:rPr>
                        <a:t>运动</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extLst>
                  <a:ext uri="{0D108BD9-81ED-4DB2-BD59-A6C34878D82A}">
                    <a16:rowId xmlns:a16="http://schemas.microsoft.com/office/drawing/2014/main" val="10003"/>
                  </a:ext>
                </a:extLst>
              </a:tr>
              <a:tr h="671672">
                <a:tc>
                  <a:txBody>
                    <a:bodyPr/>
                    <a:lstStyle/>
                    <a:p>
                      <a:pPr algn="ctr"/>
                      <a:r>
                        <a:rPr lang="zh-CN" altLang="en-US" sz="1600" b="1" dirty="0">
                          <a:solidFill>
                            <a:schemeClr val="tx1">
                              <a:lumMod val="85000"/>
                              <a:lumOff val="15000"/>
                            </a:schemeClr>
                          </a:solidFill>
                        </a:rPr>
                        <a:t>旅行</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tc>
                  <a:txBody>
                    <a:bodyPr/>
                    <a:lstStyle/>
                    <a:p>
                      <a:pPr algn="ctr"/>
                      <a:endParaRPr lang="zh-CN" altLang="en-US"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wdUpDiag">
                      <a:fgClr>
                        <a:schemeClr val="bg1">
                          <a:lumMod val="95000"/>
                        </a:schemeClr>
                      </a:fgClr>
                      <a:bgClr>
                        <a:schemeClr val="bg1"/>
                      </a:bgClr>
                    </a:pattFill>
                  </a:tcPr>
                </a:tc>
                <a:extLst>
                  <a:ext uri="{0D108BD9-81ED-4DB2-BD59-A6C34878D82A}">
                    <a16:rowId xmlns:a16="http://schemas.microsoft.com/office/drawing/2014/main" val="10004"/>
                  </a:ext>
                </a:extLst>
              </a:tr>
            </a:tbl>
          </a:graphicData>
        </a:graphic>
      </p:graphicFrame>
      <p:sp>
        <p:nvSpPr>
          <p:cNvPr id="6" name="圆角矩形 16">
            <a:extLst>
              <a:ext uri="{FF2B5EF4-FFF2-40B4-BE49-F238E27FC236}">
                <a16:creationId xmlns:a16="http://schemas.microsoft.com/office/drawing/2014/main" id="{37125485-4F9E-478D-8AE5-85C0F22736DE}"/>
              </a:ext>
            </a:extLst>
          </p:cNvPr>
          <p:cNvSpPr/>
          <p:nvPr/>
        </p:nvSpPr>
        <p:spPr>
          <a:xfrm>
            <a:off x="3639463" y="3744089"/>
            <a:ext cx="4651530" cy="140386"/>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17">
            <a:extLst>
              <a:ext uri="{FF2B5EF4-FFF2-40B4-BE49-F238E27FC236}">
                <a16:creationId xmlns:a16="http://schemas.microsoft.com/office/drawing/2014/main" id="{7F1E9901-EE33-43D7-A7C4-1F8DB07D0C22}"/>
              </a:ext>
            </a:extLst>
          </p:cNvPr>
          <p:cNvSpPr/>
          <p:nvPr/>
        </p:nvSpPr>
        <p:spPr>
          <a:xfrm>
            <a:off x="2553287" y="4401595"/>
            <a:ext cx="3515323" cy="151897"/>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斜纹 7">
            <a:extLst>
              <a:ext uri="{FF2B5EF4-FFF2-40B4-BE49-F238E27FC236}">
                <a16:creationId xmlns:a16="http://schemas.microsoft.com/office/drawing/2014/main" id="{09177912-28F3-4996-AA18-5D1FE6626C06}"/>
              </a:ext>
            </a:extLst>
          </p:cNvPr>
          <p:cNvSpPr/>
          <p:nvPr/>
        </p:nvSpPr>
        <p:spPr>
          <a:xfrm>
            <a:off x="1219199" y="2060784"/>
            <a:ext cx="731795" cy="727163"/>
          </a:xfrm>
          <a:prstGeom prst="diagStrip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scene3d>
              <a:camera prst="orthographicFront">
                <a:rot lat="0" lon="0" rev="2700000"/>
              </a:camera>
              <a:lightRig rig="threePt" dir="t"/>
            </a:scene3d>
          </a:bodyPr>
          <a:lstStyle/>
          <a:p>
            <a:pPr algn="ctr"/>
            <a:r>
              <a:rPr lang="en-US" altLang="zh-CN" sz="1600" b="1" dirty="0">
                <a:solidFill>
                  <a:schemeClr val="bg1"/>
                </a:solidFill>
                <a:latin typeface="+mj-lt"/>
                <a:ea typeface="+mj-ea"/>
              </a:rPr>
              <a:t>20XX</a:t>
            </a:r>
            <a:endParaRPr lang="zh-CN" altLang="en-US" sz="1600" b="1" dirty="0">
              <a:solidFill>
                <a:schemeClr val="bg1"/>
              </a:solidFill>
              <a:latin typeface="+mj-lt"/>
              <a:ea typeface="+mj-ea"/>
            </a:endParaRPr>
          </a:p>
        </p:txBody>
      </p:sp>
      <p:sp>
        <p:nvSpPr>
          <p:cNvPr id="9" name="圆角矩形 19">
            <a:extLst>
              <a:ext uri="{FF2B5EF4-FFF2-40B4-BE49-F238E27FC236}">
                <a16:creationId xmlns:a16="http://schemas.microsoft.com/office/drawing/2014/main" id="{7FE76BA0-A646-4A15-8995-16D3F54488D7}"/>
              </a:ext>
            </a:extLst>
          </p:cNvPr>
          <p:cNvSpPr/>
          <p:nvPr/>
        </p:nvSpPr>
        <p:spPr>
          <a:xfrm>
            <a:off x="7114828" y="5086459"/>
            <a:ext cx="3515323" cy="151897"/>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20">
            <a:extLst>
              <a:ext uri="{FF2B5EF4-FFF2-40B4-BE49-F238E27FC236}">
                <a16:creationId xmlns:a16="http://schemas.microsoft.com/office/drawing/2014/main" id="{BB5209BE-500D-4663-BEFC-8A4D254F0856}"/>
              </a:ext>
            </a:extLst>
          </p:cNvPr>
          <p:cNvSpPr/>
          <p:nvPr/>
        </p:nvSpPr>
        <p:spPr>
          <a:xfrm>
            <a:off x="5615802" y="3072339"/>
            <a:ext cx="3515323" cy="151897"/>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christmas">
            <a:extLst>
              <a:ext uri="{FF2B5EF4-FFF2-40B4-BE49-F238E27FC236}">
                <a16:creationId xmlns:a16="http://schemas.microsoft.com/office/drawing/2014/main" id="{74DE42B6-0393-4F0D-9261-EBD7B7B6B96C}"/>
              </a:ext>
            </a:extLst>
          </p:cNvPr>
          <p:cNvSpPr/>
          <p:nvPr/>
        </p:nvSpPr>
        <p:spPr>
          <a:xfrm>
            <a:off x="8258287" y="5807081"/>
            <a:ext cx="3402221" cy="741434"/>
          </a:xfrm>
          <a:prstGeom prst="rect">
            <a:avLst/>
          </a:prstGeom>
          <a:effectLst/>
        </p:spPr>
        <p:txBody>
          <a:bodyPr wrap="square" lIns="66751" tIns="33376" rIns="66751" bIns="33376">
            <a:spAutoFit/>
          </a:bodyPr>
          <a:lstStyle/>
          <a:p>
            <a:pPr algn="ctr" fontAlgn="base"/>
            <a:r>
              <a:rPr lang="en-US" sz="4380" b="1" dirty="0">
                <a:solidFill>
                  <a:schemeClr val="accent1">
                    <a:lumMod val="25000"/>
                    <a:lumOff val="75000"/>
                  </a:schemeClr>
                </a:solidFill>
                <a:latin typeface="+mj-lt"/>
                <a:ea typeface="Roboto Condensed" panose="02000000000000000000" pitchFamily="2" charset="0"/>
                <a:cs typeface="Poppins" panose="02000000000000000000" pitchFamily="2" charset="0"/>
              </a:rPr>
              <a:t>Christmas</a:t>
            </a:r>
            <a:endParaRPr lang="en-US" sz="4380" i="0" dirty="0">
              <a:solidFill>
                <a:schemeClr val="accent1">
                  <a:lumMod val="25000"/>
                  <a:lumOff val="75000"/>
                </a:schemeClr>
              </a:solidFill>
              <a:effectLst/>
              <a:latin typeface="+mj-lt"/>
              <a:ea typeface="Roboto Condensed" panose="02000000000000000000" pitchFamily="2" charset="0"/>
              <a:cs typeface="Poppins" panose="02000000000000000000" pitchFamily="2" charset="0"/>
            </a:endParaRPr>
          </a:p>
        </p:txBody>
      </p:sp>
      <p:sp>
        <p:nvSpPr>
          <p:cNvPr id="12" name="table">
            <a:extLst>
              <a:ext uri="{FF2B5EF4-FFF2-40B4-BE49-F238E27FC236}">
                <a16:creationId xmlns:a16="http://schemas.microsoft.com/office/drawing/2014/main" id="{43B3AC82-3663-4A9E-9504-4FFDFC779A2D}"/>
              </a:ext>
            </a:extLst>
          </p:cNvPr>
          <p:cNvSpPr/>
          <p:nvPr/>
        </p:nvSpPr>
        <p:spPr>
          <a:xfrm>
            <a:off x="8459467" y="6208074"/>
            <a:ext cx="4190257" cy="381951"/>
          </a:xfrm>
          <a:prstGeom prst="rect">
            <a:avLst/>
          </a:prstGeom>
          <a:effectLst/>
        </p:spPr>
        <p:txBody>
          <a:bodyPr wrap="square" lIns="66751" tIns="33376" rIns="66751" bIns="33376">
            <a:spAutoFit/>
          </a:bodyPr>
          <a:lstStyle/>
          <a:p>
            <a:pPr algn="ctr" fontAlgn="base"/>
            <a:r>
              <a:rPr lang="en-US" sz="2044" dirty="0">
                <a:solidFill>
                  <a:schemeClr val="accent1">
                    <a:lumMod val="90000"/>
                    <a:lumOff val="10000"/>
                  </a:schemeClr>
                </a:solidFill>
                <a:ea typeface="Roboto Condensed" panose="02000000000000000000" pitchFamily="2" charset="0"/>
                <a:cs typeface="Poppins" panose="02000000000000000000" pitchFamily="2" charset="0"/>
              </a:rPr>
              <a:t>Table Infographic</a:t>
            </a:r>
            <a:endParaRPr lang="en-US" sz="2044" i="0" dirty="0">
              <a:solidFill>
                <a:schemeClr val="accent1">
                  <a:lumMod val="90000"/>
                  <a:lumOff val="10000"/>
                </a:schemeClr>
              </a:solidFill>
              <a:effectLst/>
              <a:ea typeface="Roboto Condensed" panose="02000000000000000000" pitchFamily="2" charset="0"/>
              <a:cs typeface="Poppins" panose="02000000000000000000" pitchFamily="2" charset="0"/>
            </a:endParaRPr>
          </a:p>
        </p:txBody>
      </p:sp>
      <p:sp>
        <p:nvSpPr>
          <p:cNvPr id="13" name="2021">
            <a:extLst>
              <a:ext uri="{FF2B5EF4-FFF2-40B4-BE49-F238E27FC236}">
                <a16:creationId xmlns:a16="http://schemas.microsoft.com/office/drawing/2014/main" id="{F80A4E1F-33C0-4C49-9A8E-E8A320D0C34A}"/>
              </a:ext>
            </a:extLst>
          </p:cNvPr>
          <p:cNvSpPr/>
          <p:nvPr/>
        </p:nvSpPr>
        <p:spPr>
          <a:xfrm>
            <a:off x="2750736" y="5158883"/>
            <a:ext cx="6660048" cy="2646878"/>
          </a:xfrm>
          <a:prstGeom prst="rect">
            <a:avLst/>
          </a:prstGeom>
        </p:spPr>
        <p:txBody>
          <a:bodyPr wrap="square">
            <a:spAutoFit/>
          </a:bodyPr>
          <a:lstStyle/>
          <a:p>
            <a:pPr algn="ctr" fontAlgn="base"/>
            <a:r>
              <a:rPr lang="en-US" sz="16600" b="1" dirty="0">
                <a:gradFill>
                  <a:gsLst>
                    <a:gs pos="23000">
                      <a:schemeClr val="accent1">
                        <a:alpha val="11000"/>
                      </a:schemeClr>
                    </a:gs>
                    <a:gs pos="62000">
                      <a:schemeClr val="accent1">
                        <a:alpha val="0"/>
                      </a:schemeClr>
                    </a:gs>
                  </a:gsLst>
                  <a:lin ang="5400000" scaled="0"/>
                </a:gradFill>
                <a:latin typeface="Arial Black" panose="020B0A04020102020204" pitchFamily="34" charset="0"/>
                <a:ea typeface="Roboto Condensed" panose="02000000000000000000" pitchFamily="2" charset="0"/>
                <a:cs typeface="Poppins" panose="02000000000000000000" pitchFamily="2" charset="0"/>
              </a:rPr>
              <a:t>2021</a:t>
            </a:r>
            <a:endParaRPr lang="en-US" sz="16600" i="0" dirty="0">
              <a:gradFill>
                <a:gsLst>
                  <a:gs pos="23000">
                    <a:schemeClr val="accent1">
                      <a:alpha val="11000"/>
                    </a:schemeClr>
                  </a:gs>
                  <a:gs pos="62000">
                    <a:schemeClr val="accent1">
                      <a:alpha val="0"/>
                    </a:schemeClr>
                  </a:gs>
                </a:gsLst>
                <a:lin ang="5400000" scaled="0"/>
              </a:gradFill>
              <a:effectLst/>
              <a:latin typeface="Arial Black" panose="020B0A04020102020204" pitchFamily="34" charset="0"/>
              <a:ea typeface="Roboto Condensed" panose="02000000000000000000" pitchFamily="2" charset="0"/>
              <a:cs typeface="Poppins" panose="02000000000000000000" pitchFamily="2" charset="0"/>
            </a:endParaRPr>
          </a:p>
        </p:txBody>
      </p:sp>
      <p:grpSp>
        <p:nvGrpSpPr>
          <p:cNvPr id="14" name="组合 13">
            <a:extLst>
              <a:ext uri="{FF2B5EF4-FFF2-40B4-BE49-F238E27FC236}">
                <a16:creationId xmlns:a16="http://schemas.microsoft.com/office/drawing/2014/main" id="{127C54B5-B7CA-4333-8A15-F0879B320FA3}"/>
              </a:ext>
            </a:extLst>
          </p:cNvPr>
          <p:cNvGrpSpPr/>
          <p:nvPr/>
        </p:nvGrpSpPr>
        <p:grpSpPr>
          <a:xfrm>
            <a:off x="3921532" y="763092"/>
            <a:ext cx="4348880" cy="840773"/>
            <a:chOff x="3921560" y="822607"/>
            <a:chExt cx="4348880" cy="840773"/>
          </a:xfrm>
        </p:grpSpPr>
        <p:grpSp>
          <p:nvGrpSpPr>
            <p:cNvPr id="15" name="组合 14">
              <a:extLst>
                <a:ext uri="{FF2B5EF4-FFF2-40B4-BE49-F238E27FC236}">
                  <a16:creationId xmlns:a16="http://schemas.microsoft.com/office/drawing/2014/main" id="{B53341CE-2016-4929-9E5C-6465E967AC2E}"/>
                </a:ext>
              </a:extLst>
            </p:cNvPr>
            <p:cNvGrpSpPr/>
            <p:nvPr/>
          </p:nvGrpSpPr>
          <p:grpSpPr>
            <a:xfrm>
              <a:off x="3921560" y="1116481"/>
              <a:ext cx="4348880" cy="341041"/>
              <a:chOff x="3921560" y="1116481"/>
              <a:chExt cx="4348880" cy="341041"/>
            </a:xfrm>
          </p:grpSpPr>
          <p:sp>
            <p:nvSpPr>
              <p:cNvPr id="22" name="任意多边形 5">
                <a:extLst>
                  <a:ext uri="{FF2B5EF4-FFF2-40B4-BE49-F238E27FC236}">
                    <a16:creationId xmlns:a16="http://schemas.microsoft.com/office/drawing/2014/main" id="{35BFCE5F-0C03-45E4-920F-3C6DA72296E2}"/>
                  </a:ext>
                </a:extLst>
              </p:cNvPr>
              <p:cNvSpPr/>
              <p:nvPr/>
            </p:nvSpPr>
            <p:spPr>
              <a:xfrm rot="19800000" flipV="1">
                <a:off x="3921560"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sp>
            <p:nvSpPr>
              <p:cNvPr id="23" name="任意多边形 5">
                <a:extLst>
                  <a:ext uri="{FF2B5EF4-FFF2-40B4-BE49-F238E27FC236}">
                    <a16:creationId xmlns:a16="http://schemas.microsoft.com/office/drawing/2014/main" id="{2F6658A6-6DEF-43E2-906B-97F86FEE7D08}"/>
                  </a:ext>
                </a:extLst>
              </p:cNvPr>
              <p:cNvSpPr/>
              <p:nvPr/>
            </p:nvSpPr>
            <p:spPr>
              <a:xfrm rot="1800000" flipH="1" flipV="1">
                <a:off x="7057189"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grpSp>
        <p:sp>
          <p:nvSpPr>
            <p:cNvPr id="16" name="文本框 15">
              <a:extLst>
                <a:ext uri="{FF2B5EF4-FFF2-40B4-BE49-F238E27FC236}">
                  <a16:creationId xmlns:a16="http://schemas.microsoft.com/office/drawing/2014/main" id="{FA98FFDC-C6AA-49FF-A438-EE98F26171C6}"/>
                </a:ext>
              </a:extLst>
            </p:cNvPr>
            <p:cNvSpPr txBox="1"/>
            <p:nvPr/>
          </p:nvSpPr>
          <p:spPr>
            <a:xfrm>
              <a:off x="5172698" y="822607"/>
              <a:ext cx="1846660" cy="553998"/>
            </a:xfrm>
            <a:prstGeom prst="rect">
              <a:avLst/>
            </a:prstGeom>
            <a:noFill/>
          </p:spPr>
          <p:txBody>
            <a:bodyPr wrap="none" lIns="0" tIns="0" rIns="0" bIns="0" rtlCol="0">
              <a:spAutoFit/>
            </a:bodyPr>
            <a:lstStyle/>
            <a:p>
              <a:pPr algn="ctr"/>
              <a:r>
                <a:rPr lang="zh-CN" altLang="en-US" sz="3600" dirty="0">
                  <a:solidFill>
                    <a:schemeClr val="accent1"/>
                  </a:solidFill>
                  <a:latin typeface="+mj-ea"/>
                  <a:ea typeface="+mj-ea"/>
                </a:rPr>
                <a:t>圣诞总结</a:t>
              </a:r>
            </a:p>
          </p:txBody>
        </p:sp>
        <p:grpSp>
          <p:nvGrpSpPr>
            <p:cNvPr id="17" name="组合 16">
              <a:extLst>
                <a:ext uri="{FF2B5EF4-FFF2-40B4-BE49-F238E27FC236}">
                  <a16:creationId xmlns:a16="http://schemas.microsoft.com/office/drawing/2014/main" id="{E3108638-7056-4225-BBDC-CDC6620B2608}"/>
                </a:ext>
              </a:extLst>
            </p:cNvPr>
            <p:cNvGrpSpPr/>
            <p:nvPr/>
          </p:nvGrpSpPr>
          <p:grpSpPr>
            <a:xfrm>
              <a:off x="4444366" y="1452969"/>
              <a:ext cx="3303269" cy="210411"/>
              <a:chOff x="4428213" y="934034"/>
              <a:chExt cx="3303269" cy="210411"/>
            </a:xfrm>
          </p:grpSpPr>
          <p:grpSp>
            <p:nvGrpSpPr>
              <p:cNvPr id="18" name="组合 29">
                <a:extLst>
                  <a:ext uri="{FF2B5EF4-FFF2-40B4-BE49-F238E27FC236}">
                    <a16:creationId xmlns:a16="http://schemas.microsoft.com/office/drawing/2014/main" id="{9BB987F3-0BF0-4D73-BAF9-AC5B82133ACD}"/>
                  </a:ext>
                </a:extLst>
              </p:cNvPr>
              <p:cNvGrpSpPr>
                <a:grpSpLocks/>
              </p:cNvGrpSpPr>
              <p:nvPr/>
            </p:nvGrpSpPr>
            <p:grpSpPr bwMode="auto">
              <a:xfrm>
                <a:off x="4428213" y="973561"/>
                <a:ext cx="3303269" cy="0"/>
                <a:chOff x="4166574" y="4250954"/>
                <a:chExt cx="3811102" cy="0"/>
              </a:xfrm>
            </p:grpSpPr>
            <p:cxnSp>
              <p:nvCxnSpPr>
                <p:cNvPr id="20" name="直接连接符 19">
                  <a:extLst>
                    <a:ext uri="{FF2B5EF4-FFF2-40B4-BE49-F238E27FC236}">
                      <a16:creationId xmlns:a16="http://schemas.microsoft.com/office/drawing/2014/main" id="{AB08E31F-FB4F-4139-9650-CE395B017072}"/>
                    </a:ext>
                  </a:extLst>
                </p:cNvPr>
                <p:cNvCxnSpPr>
                  <a:cxnSpLocks/>
                </p:cNvCxnSpPr>
                <p:nvPr/>
              </p:nvCxnSpPr>
              <p:spPr>
                <a:xfrm>
                  <a:off x="6266591" y="4250954"/>
                  <a:ext cx="1711085"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9B050772-F338-43FB-893B-53F90E9DFA8B}"/>
                    </a:ext>
                  </a:extLst>
                </p:cNvPr>
                <p:cNvCxnSpPr>
                  <a:cxnSpLocks/>
                </p:cNvCxnSpPr>
                <p:nvPr/>
              </p:nvCxnSpPr>
              <p:spPr>
                <a:xfrm>
                  <a:off x="4166574" y="4250954"/>
                  <a:ext cx="1748358"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9" name="直角三角形 18">
                <a:extLst>
                  <a:ext uri="{FF2B5EF4-FFF2-40B4-BE49-F238E27FC236}">
                    <a16:creationId xmlns:a16="http://schemas.microsoft.com/office/drawing/2014/main" id="{B0CDF306-6189-4ED0-934B-652E53F2AB11}"/>
                  </a:ext>
                </a:extLst>
              </p:cNvPr>
              <p:cNvSpPr/>
              <p:nvPr/>
            </p:nvSpPr>
            <p:spPr>
              <a:xfrm rot="8100000">
                <a:off x="5990795" y="934034"/>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3285320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55FB25D-ABD8-4F45-8579-80B3291D9A76}"/>
              </a:ext>
            </a:extLst>
          </p:cNvPr>
          <p:cNvGrpSpPr/>
          <p:nvPr/>
        </p:nvGrpSpPr>
        <p:grpSpPr>
          <a:xfrm>
            <a:off x="4198377" y="2239263"/>
            <a:ext cx="3795246" cy="2644168"/>
            <a:chOff x="5248536" y="1494480"/>
            <a:chExt cx="6466541" cy="4167282"/>
          </a:xfrm>
        </p:grpSpPr>
        <p:graphicFrame>
          <p:nvGraphicFramePr>
            <p:cNvPr id="3" name="图表 2">
              <a:extLst>
                <a:ext uri="{FF2B5EF4-FFF2-40B4-BE49-F238E27FC236}">
                  <a16:creationId xmlns:a16="http://schemas.microsoft.com/office/drawing/2014/main" id="{336A90CD-5538-49CA-9D6E-8D923351EC4B}"/>
                </a:ext>
              </a:extLst>
            </p:cNvPr>
            <p:cNvGraphicFramePr/>
            <p:nvPr>
              <p:extLst>
                <p:ext uri="{D42A27DB-BD31-4B8C-83A1-F6EECF244321}">
                  <p14:modId xmlns:p14="http://schemas.microsoft.com/office/powerpoint/2010/main" val="3725035161"/>
                </p:ext>
              </p:extLst>
            </p:nvPr>
          </p:nvGraphicFramePr>
          <p:xfrm>
            <a:off x="5248536" y="1494480"/>
            <a:ext cx="6466541" cy="4167282"/>
          </p:xfrm>
          <a:graphic>
            <a:graphicData uri="http://schemas.openxmlformats.org/drawingml/2006/chart">
              <c:chart xmlns:c="http://schemas.openxmlformats.org/drawingml/2006/chart" xmlns:r="http://schemas.openxmlformats.org/officeDocument/2006/relationships" r:id="rId2"/>
            </a:graphicData>
          </a:graphic>
        </p:graphicFrame>
        <p:grpSp>
          <p:nvGrpSpPr>
            <p:cNvPr id="4" name="组合 3">
              <a:extLst>
                <a:ext uri="{FF2B5EF4-FFF2-40B4-BE49-F238E27FC236}">
                  <a16:creationId xmlns:a16="http://schemas.microsoft.com/office/drawing/2014/main" id="{1553D4EE-465E-486F-BBC5-9FCBDB902872}"/>
                </a:ext>
              </a:extLst>
            </p:cNvPr>
            <p:cNvGrpSpPr/>
            <p:nvPr/>
          </p:nvGrpSpPr>
          <p:grpSpPr>
            <a:xfrm>
              <a:off x="7932799" y="2811747"/>
              <a:ext cx="1098014" cy="1234506"/>
              <a:chOff x="4997986" y="780965"/>
              <a:chExt cx="2196028" cy="2469011"/>
            </a:xfrm>
          </p:grpSpPr>
          <p:grpSp>
            <p:nvGrpSpPr>
              <p:cNvPr id="5" name="组合 4">
                <a:extLst>
                  <a:ext uri="{FF2B5EF4-FFF2-40B4-BE49-F238E27FC236}">
                    <a16:creationId xmlns:a16="http://schemas.microsoft.com/office/drawing/2014/main" id="{317A0B2C-0B9C-44CF-A165-D903112DB13C}"/>
                  </a:ext>
                </a:extLst>
              </p:cNvPr>
              <p:cNvGrpSpPr/>
              <p:nvPr/>
            </p:nvGrpSpPr>
            <p:grpSpPr>
              <a:xfrm>
                <a:off x="4997986" y="780965"/>
                <a:ext cx="2196028" cy="1962235"/>
                <a:chOff x="4997986" y="780965"/>
                <a:chExt cx="2196028" cy="1962235"/>
              </a:xfrm>
            </p:grpSpPr>
            <p:sp>
              <p:nvSpPr>
                <p:cNvPr id="7" name="任意多边形: 形状 6">
                  <a:extLst>
                    <a:ext uri="{FF2B5EF4-FFF2-40B4-BE49-F238E27FC236}">
                      <a16:creationId xmlns:a16="http://schemas.microsoft.com/office/drawing/2014/main" id="{BD9A73A8-5CF8-492A-B9F0-BED2DACC23E4}"/>
                    </a:ext>
                  </a:extLst>
                </p:cNvPr>
                <p:cNvSpPr/>
                <p:nvPr/>
              </p:nvSpPr>
              <p:spPr>
                <a:xfrm>
                  <a:off x="6096000" y="780965"/>
                  <a:ext cx="1098014" cy="1962235"/>
                </a:xfrm>
                <a:custGeom>
                  <a:avLst/>
                  <a:gdLst>
                    <a:gd name="connsiteX0" fmla="*/ 0 w 1098014"/>
                    <a:gd name="connsiteY0" fmla="*/ 0 h 1962235"/>
                    <a:gd name="connsiteX1" fmla="*/ 616862 w 1098014"/>
                    <a:gd name="connsiteY1" fmla="*/ 724936 h 1962235"/>
                    <a:gd name="connsiteX2" fmla="*/ 293708 w 1098014"/>
                    <a:gd name="connsiteY2" fmla="*/ 724936 h 1962235"/>
                    <a:gd name="connsiteX3" fmla="*/ 1098014 w 1098014"/>
                    <a:gd name="connsiteY3" fmla="*/ 1962235 h 1962235"/>
                    <a:gd name="connsiteX4" fmla="*/ 0 w 1098014"/>
                    <a:gd name="connsiteY4" fmla="*/ 1962235 h 1962235"/>
                    <a:gd name="connsiteX5" fmla="*/ 0 w 1098014"/>
                    <a:gd name="connsiteY5" fmla="*/ 724936 h 1962235"/>
                    <a:gd name="connsiteX6" fmla="*/ 0 w 1098014"/>
                    <a:gd name="connsiteY6" fmla="*/ 273112 h 196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14" h="1962235">
                      <a:moveTo>
                        <a:pt x="0" y="0"/>
                      </a:moveTo>
                      <a:lnTo>
                        <a:pt x="616862" y="724936"/>
                      </a:lnTo>
                      <a:lnTo>
                        <a:pt x="293708" y="724936"/>
                      </a:lnTo>
                      <a:lnTo>
                        <a:pt x="1098014" y="1962235"/>
                      </a:lnTo>
                      <a:lnTo>
                        <a:pt x="0" y="1962235"/>
                      </a:lnTo>
                      <a:lnTo>
                        <a:pt x="0" y="724936"/>
                      </a:lnTo>
                      <a:lnTo>
                        <a:pt x="0" y="273112"/>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8" name="组合 7">
                  <a:extLst>
                    <a:ext uri="{FF2B5EF4-FFF2-40B4-BE49-F238E27FC236}">
                      <a16:creationId xmlns:a16="http://schemas.microsoft.com/office/drawing/2014/main" id="{C291BB93-F0E1-4CE1-A8BA-764304CFECE0}"/>
                    </a:ext>
                  </a:extLst>
                </p:cNvPr>
                <p:cNvGrpSpPr/>
                <p:nvPr/>
              </p:nvGrpSpPr>
              <p:grpSpPr>
                <a:xfrm flipH="1">
                  <a:off x="4997986" y="780965"/>
                  <a:ext cx="1098014" cy="1962235"/>
                  <a:chOff x="6096000" y="780965"/>
                  <a:chExt cx="2583544" cy="5438057"/>
                </a:xfrm>
              </p:grpSpPr>
              <p:sp>
                <p:nvSpPr>
                  <p:cNvPr id="9" name="任意多边形: 形状 8">
                    <a:extLst>
                      <a:ext uri="{FF2B5EF4-FFF2-40B4-BE49-F238E27FC236}">
                        <a16:creationId xmlns:a16="http://schemas.microsoft.com/office/drawing/2014/main" id="{0C59BEE6-0401-4C40-906C-C30614460E18}"/>
                      </a:ext>
                    </a:extLst>
                  </p:cNvPr>
                  <p:cNvSpPr/>
                  <p:nvPr/>
                </p:nvSpPr>
                <p:spPr>
                  <a:xfrm>
                    <a:off x="6096000" y="780965"/>
                    <a:ext cx="1451430" cy="2009057"/>
                  </a:xfrm>
                  <a:custGeom>
                    <a:avLst/>
                    <a:gdLst>
                      <a:gd name="connsiteX0" fmla="*/ 0 w 1451430"/>
                      <a:gd name="connsiteY0" fmla="*/ 0 h 2009057"/>
                      <a:gd name="connsiteX1" fmla="*/ 1451430 w 1451430"/>
                      <a:gd name="connsiteY1" fmla="*/ 2009057 h 2009057"/>
                      <a:gd name="connsiteX2" fmla="*/ 0 w 1451430"/>
                      <a:gd name="connsiteY2" fmla="*/ 2009057 h 2009057"/>
                    </a:gdLst>
                    <a:ahLst/>
                    <a:cxnLst>
                      <a:cxn ang="0">
                        <a:pos x="connsiteX0" y="connsiteY0"/>
                      </a:cxn>
                      <a:cxn ang="0">
                        <a:pos x="connsiteX1" y="connsiteY1"/>
                      </a:cxn>
                      <a:cxn ang="0">
                        <a:pos x="connsiteX2" y="connsiteY2"/>
                      </a:cxn>
                    </a:cxnLst>
                    <a:rect l="l" t="t" r="r" b="b"/>
                    <a:pathLst>
                      <a:path w="1451430" h="2009057">
                        <a:moveTo>
                          <a:pt x="0" y="0"/>
                        </a:moveTo>
                        <a:lnTo>
                          <a:pt x="1451430" y="2009057"/>
                        </a:lnTo>
                        <a:lnTo>
                          <a:pt x="0" y="200905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任意多边形: 形状 9">
                    <a:extLst>
                      <a:ext uri="{FF2B5EF4-FFF2-40B4-BE49-F238E27FC236}">
                        <a16:creationId xmlns:a16="http://schemas.microsoft.com/office/drawing/2014/main" id="{5BC677DA-E314-4E48-9CBE-027D1B08EB14}"/>
                      </a:ext>
                    </a:extLst>
                  </p:cNvPr>
                  <p:cNvSpPr/>
                  <p:nvPr/>
                </p:nvSpPr>
                <p:spPr>
                  <a:xfrm>
                    <a:off x="6096000" y="1537857"/>
                    <a:ext cx="2583544" cy="4681165"/>
                  </a:xfrm>
                  <a:custGeom>
                    <a:avLst/>
                    <a:gdLst>
                      <a:gd name="connsiteX0" fmla="*/ 0 w 2583544"/>
                      <a:gd name="connsiteY0" fmla="*/ 0 h 4681165"/>
                      <a:gd name="connsiteX1" fmla="*/ 2583544 w 2583544"/>
                      <a:gd name="connsiteY1" fmla="*/ 4681165 h 4681165"/>
                      <a:gd name="connsiteX2" fmla="*/ 0 w 2583544"/>
                      <a:gd name="connsiteY2" fmla="*/ 4681165 h 4681165"/>
                    </a:gdLst>
                    <a:ahLst/>
                    <a:cxnLst>
                      <a:cxn ang="0">
                        <a:pos x="connsiteX0" y="connsiteY0"/>
                      </a:cxn>
                      <a:cxn ang="0">
                        <a:pos x="connsiteX1" y="connsiteY1"/>
                      </a:cxn>
                      <a:cxn ang="0">
                        <a:pos x="connsiteX2" y="connsiteY2"/>
                      </a:cxn>
                    </a:cxnLst>
                    <a:rect l="l" t="t" r="r" b="b"/>
                    <a:pathLst>
                      <a:path w="2583544" h="4681165">
                        <a:moveTo>
                          <a:pt x="0" y="0"/>
                        </a:moveTo>
                        <a:lnTo>
                          <a:pt x="2583544" y="4681165"/>
                        </a:lnTo>
                        <a:lnTo>
                          <a:pt x="0" y="468116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grpSp>
          <p:sp>
            <p:nvSpPr>
              <p:cNvPr id="6" name="矩形 5">
                <a:extLst>
                  <a:ext uri="{FF2B5EF4-FFF2-40B4-BE49-F238E27FC236}">
                    <a16:creationId xmlns:a16="http://schemas.microsoft.com/office/drawing/2014/main" id="{4DC251BB-40AA-49C9-843A-C1D1200A3543}"/>
                  </a:ext>
                </a:extLst>
              </p:cNvPr>
              <p:cNvSpPr/>
              <p:nvPr/>
            </p:nvSpPr>
            <p:spPr>
              <a:xfrm>
                <a:off x="6031735" y="2743200"/>
                <a:ext cx="128530" cy="506776"/>
              </a:xfrm>
              <a:prstGeom prst="rect">
                <a:avLst/>
              </a:prstGeom>
              <a:solidFill>
                <a:schemeClr val="accent5">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73" name="组合 72">
            <a:extLst>
              <a:ext uri="{FF2B5EF4-FFF2-40B4-BE49-F238E27FC236}">
                <a16:creationId xmlns:a16="http://schemas.microsoft.com/office/drawing/2014/main" id="{3CE530CF-026F-4C41-A799-D34DA486E3F8}"/>
              </a:ext>
            </a:extLst>
          </p:cNvPr>
          <p:cNvGrpSpPr/>
          <p:nvPr/>
        </p:nvGrpSpPr>
        <p:grpSpPr>
          <a:xfrm>
            <a:off x="7434119" y="3480959"/>
            <a:ext cx="1424131" cy="600086"/>
            <a:chOff x="7434119" y="3480959"/>
            <a:chExt cx="1424131" cy="600086"/>
          </a:xfrm>
        </p:grpSpPr>
        <p:cxnSp>
          <p:nvCxnSpPr>
            <p:cNvPr id="13" name="直接连接符 12">
              <a:extLst>
                <a:ext uri="{FF2B5EF4-FFF2-40B4-BE49-F238E27FC236}">
                  <a16:creationId xmlns:a16="http://schemas.microsoft.com/office/drawing/2014/main" id="{B0367A3B-77D6-4811-9BE0-0EF6016E1100}"/>
                </a:ext>
              </a:extLst>
            </p:cNvPr>
            <p:cNvCxnSpPr>
              <a:cxnSpLocks/>
            </p:cNvCxnSpPr>
            <p:nvPr/>
          </p:nvCxnSpPr>
          <p:spPr>
            <a:xfrm>
              <a:off x="7434119" y="3480959"/>
              <a:ext cx="462106" cy="600086"/>
            </a:xfrm>
            <a:prstGeom prst="line">
              <a:avLst/>
            </a:prstGeom>
            <a:ln w="12700">
              <a:solidFill>
                <a:schemeClr val="accent1">
                  <a:alpha val="4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06912BD5-2243-46ED-BDCD-19F3C5A39524}"/>
                </a:ext>
              </a:extLst>
            </p:cNvPr>
            <p:cNvCxnSpPr>
              <a:cxnSpLocks/>
            </p:cNvCxnSpPr>
            <p:nvPr/>
          </p:nvCxnSpPr>
          <p:spPr>
            <a:xfrm>
              <a:off x="7867650" y="4074416"/>
              <a:ext cx="990600" cy="0"/>
            </a:xfrm>
            <a:prstGeom prst="line">
              <a:avLst/>
            </a:prstGeom>
            <a:ln w="12700">
              <a:solidFill>
                <a:schemeClr val="accent1">
                  <a:alpha val="4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2" name="组合 71">
            <a:extLst>
              <a:ext uri="{FF2B5EF4-FFF2-40B4-BE49-F238E27FC236}">
                <a16:creationId xmlns:a16="http://schemas.microsoft.com/office/drawing/2014/main" id="{8D97CFAE-F28C-49E8-A117-82F5F665A003}"/>
              </a:ext>
            </a:extLst>
          </p:cNvPr>
          <p:cNvGrpSpPr/>
          <p:nvPr/>
        </p:nvGrpSpPr>
        <p:grpSpPr>
          <a:xfrm>
            <a:off x="7279248" y="2200410"/>
            <a:ext cx="1579002" cy="613799"/>
            <a:chOff x="7279248" y="2200410"/>
            <a:chExt cx="1579002" cy="613799"/>
          </a:xfrm>
        </p:grpSpPr>
        <p:cxnSp>
          <p:nvCxnSpPr>
            <p:cNvPr id="14" name="直接连接符 13">
              <a:extLst>
                <a:ext uri="{FF2B5EF4-FFF2-40B4-BE49-F238E27FC236}">
                  <a16:creationId xmlns:a16="http://schemas.microsoft.com/office/drawing/2014/main" id="{2FDD0940-86C4-441C-9F81-19530C02DD80}"/>
                </a:ext>
              </a:extLst>
            </p:cNvPr>
            <p:cNvCxnSpPr>
              <a:cxnSpLocks/>
            </p:cNvCxnSpPr>
            <p:nvPr/>
          </p:nvCxnSpPr>
          <p:spPr>
            <a:xfrm>
              <a:off x="7741354" y="2200410"/>
              <a:ext cx="1116896" cy="0"/>
            </a:xfrm>
            <a:prstGeom prst="line">
              <a:avLst/>
            </a:prstGeom>
            <a:ln w="12700">
              <a:solidFill>
                <a:schemeClr val="accent1">
                  <a:alpha val="4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5A4EC43E-948D-4599-A1FA-FE9E032E15F5}"/>
                </a:ext>
              </a:extLst>
            </p:cNvPr>
            <p:cNvCxnSpPr>
              <a:cxnSpLocks/>
            </p:cNvCxnSpPr>
            <p:nvPr/>
          </p:nvCxnSpPr>
          <p:spPr>
            <a:xfrm flipV="1">
              <a:off x="7279248" y="2214123"/>
              <a:ext cx="462106" cy="600086"/>
            </a:xfrm>
            <a:prstGeom prst="line">
              <a:avLst/>
            </a:prstGeom>
            <a:ln w="12700">
              <a:solidFill>
                <a:schemeClr val="accent1">
                  <a:alpha val="4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5" name="组合 74">
            <a:extLst>
              <a:ext uri="{FF2B5EF4-FFF2-40B4-BE49-F238E27FC236}">
                <a16:creationId xmlns:a16="http://schemas.microsoft.com/office/drawing/2014/main" id="{F2808C3D-C521-40B5-9826-684D481F3461}"/>
              </a:ext>
            </a:extLst>
          </p:cNvPr>
          <p:cNvGrpSpPr/>
          <p:nvPr/>
        </p:nvGrpSpPr>
        <p:grpSpPr>
          <a:xfrm>
            <a:off x="3209925" y="2200410"/>
            <a:ext cx="1812222" cy="456063"/>
            <a:chOff x="3209925" y="2200410"/>
            <a:chExt cx="1812222" cy="456063"/>
          </a:xfrm>
        </p:grpSpPr>
        <p:cxnSp>
          <p:nvCxnSpPr>
            <p:cNvPr id="11" name="直接连接符 10">
              <a:extLst>
                <a:ext uri="{FF2B5EF4-FFF2-40B4-BE49-F238E27FC236}">
                  <a16:creationId xmlns:a16="http://schemas.microsoft.com/office/drawing/2014/main" id="{C75BE1A4-AFC3-4CE2-A493-BBAB2CE0B280}"/>
                </a:ext>
              </a:extLst>
            </p:cNvPr>
            <p:cNvCxnSpPr>
              <a:cxnSpLocks/>
            </p:cNvCxnSpPr>
            <p:nvPr/>
          </p:nvCxnSpPr>
          <p:spPr>
            <a:xfrm>
              <a:off x="3209925" y="2200410"/>
              <a:ext cx="1447800" cy="0"/>
            </a:xfrm>
            <a:prstGeom prst="line">
              <a:avLst/>
            </a:prstGeom>
            <a:ln w="12700">
              <a:solidFill>
                <a:schemeClr val="accent1">
                  <a:alpha val="4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64B81F9D-FBA8-4292-B0AB-B77B8B8047E8}"/>
                </a:ext>
              </a:extLst>
            </p:cNvPr>
            <p:cNvCxnSpPr>
              <a:cxnSpLocks/>
            </p:cNvCxnSpPr>
            <p:nvPr/>
          </p:nvCxnSpPr>
          <p:spPr>
            <a:xfrm flipH="1" flipV="1">
              <a:off x="4670948" y="2200410"/>
              <a:ext cx="351199" cy="456063"/>
            </a:xfrm>
            <a:prstGeom prst="line">
              <a:avLst/>
            </a:prstGeom>
            <a:ln w="12700">
              <a:solidFill>
                <a:schemeClr val="accent1">
                  <a:alpha val="4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4" name="组合 73">
            <a:extLst>
              <a:ext uri="{FF2B5EF4-FFF2-40B4-BE49-F238E27FC236}">
                <a16:creationId xmlns:a16="http://schemas.microsoft.com/office/drawing/2014/main" id="{FBF711E9-852C-470E-91C4-2BA68D427C7C}"/>
              </a:ext>
            </a:extLst>
          </p:cNvPr>
          <p:cNvGrpSpPr/>
          <p:nvPr/>
        </p:nvGrpSpPr>
        <p:grpSpPr>
          <a:xfrm>
            <a:off x="3409950" y="4170947"/>
            <a:ext cx="1598975" cy="210861"/>
            <a:chOff x="3409950" y="4170947"/>
            <a:chExt cx="1598975" cy="210861"/>
          </a:xfrm>
        </p:grpSpPr>
        <p:cxnSp>
          <p:nvCxnSpPr>
            <p:cNvPr id="12" name="直接连接符 11">
              <a:extLst>
                <a:ext uri="{FF2B5EF4-FFF2-40B4-BE49-F238E27FC236}">
                  <a16:creationId xmlns:a16="http://schemas.microsoft.com/office/drawing/2014/main" id="{4EADCDFE-F7C6-44F0-9BAE-18BB746C7146}"/>
                </a:ext>
              </a:extLst>
            </p:cNvPr>
            <p:cNvCxnSpPr/>
            <p:nvPr/>
          </p:nvCxnSpPr>
          <p:spPr>
            <a:xfrm>
              <a:off x="3409950" y="4341260"/>
              <a:ext cx="1447800" cy="0"/>
            </a:xfrm>
            <a:prstGeom prst="line">
              <a:avLst/>
            </a:prstGeom>
            <a:ln w="12700">
              <a:solidFill>
                <a:schemeClr val="accent1">
                  <a:alpha val="4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F06187BE-8C2F-448D-8B85-851BA2246346}"/>
                </a:ext>
              </a:extLst>
            </p:cNvPr>
            <p:cNvCxnSpPr>
              <a:cxnSpLocks/>
            </p:cNvCxnSpPr>
            <p:nvPr/>
          </p:nvCxnSpPr>
          <p:spPr>
            <a:xfrm flipH="1">
              <a:off x="4846547" y="4170947"/>
              <a:ext cx="162378" cy="210861"/>
            </a:xfrm>
            <a:prstGeom prst="line">
              <a:avLst/>
            </a:prstGeom>
            <a:ln w="12700">
              <a:solidFill>
                <a:schemeClr val="accent1">
                  <a:alpha val="4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6" name="组合 55">
            <a:extLst>
              <a:ext uri="{FF2B5EF4-FFF2-40B4-BE49-F238E27FC236}">
                <a16:creationId xmlns:a16="http://schemas.microsoft.com/office/drawing/2014/main" id="{01CAF0A4-799D-4BC0-BA6D-3F79C07712E2}"/>
              </a:ext>
            </a:extLst>
          </p:cNvPr>
          <p:cNvGrpSpPr/>
          <p:nvPr/>
        </p:nvGrpSpPr>
        <p:grpSpPr>
          <a:xfrm>
            <a:off x="983995" y="2008013"/>
            <a:ext cx="2824062" cy="1609619"/>
            <a:chOff x="927723" y="1610971"/>
            <a:chExt cx="2597530" cy="1609619"/>
          </a:xfrm>
        </p:grpSpPr>
        <p:sp>
          <p:nvSpPr>
            <p:cNvPr id="19" name="文本框 18">
              <a:extLst>
                <a:ext uri="{FF2B5EF4-FFF2-40B4-BE49-F238E27FC236}">
                  <a16:creationId xmlns:a16="http://schemas.microsoft.com/office/drawing/2014/main" id="{EEB11DD1-AAC5-472E-A801-A688C06C770C}"/>
                </a:ext>
              </a:extLst>
            </p:cNvPr>
            <p:cNvSpPr txBox="1"/>
            <p:nvPr/>
          </p:nvSpPr>
          <p:spPr>
            <a:xfrm>
              <a:off x="1893064" y="1610971"/>
              <a:ext cx="666849" cy="369332"/>
            </a:xfrm>
            <a:prstGeom prst="rect">
              <a:avLst/>
            </a:prstGeom>
            <a:noFill/>
            <a:effectLst/>
          </p:spPr>
          <p:txBody>
            <a:bodyPr wrap="none" lIns="0" tIns="0" rIns="0" bIns="0" rtlCol="0">
              <a:spAutoFit/>
            </a:bodyPr>
            <a:lstStyle/>
            <a:p>
              <a:pPr algn="ctr"/>
              <a:r>
                <a:rPr lang="zh-CN" altLang="en-US" sz="2400" b="1" spc="200" dirty="0">
                  <a:solidFill>
                    <a:schemeClr val="accent2"/>
                  </a:solidFill>
                  <a:latin typeface="+mn-ea"/>
                </a:rPr>
                <a:t>工作</a:t>
              </a:r>
            </a:p>
          </p:txBody>
        </p:sp>
        <p:sp>
          <p:nvSpPr>
            <p:cNvPr id="20" name="矩形 19">
              <a:extLst>
                <a:ext uri="{FF2B5EF4-FFF2-40B4-BE49-F238E27FC236}">
                  <a16:creationId xmlns:a16="http://schemas.microsoft.com/office/drawing/2014/main" id="{CDFDC560-7EC8-4749-8435-4CFC1CF90E7C}"/>
                </a:ext>
              </a:extLst>
            </p:cNvPr>
            <p:cNvSpPr/>
            <p:nvPr/>
          </p:nvSpPr>
          <p:spPr>
            <a:xfrm>
              <a:off x="927723" y="2045525"/>
              <a:ext cx="2597530" cy="1175065"/>
            </a:xfrm>
            <a:prstGeom prst="rect">
              <a:avLst/>
            </a:prstGeom>
            <a:effectLst/>
          </p:spPr>
          <p:txBody>
            <a:bodyPr wrap="square" lIns="0" tIns="0" rIns="0" bIns="0">
              <a:spAutoFit/>
            </a:bodyPr>
            <a:lstStyle/>
            <a:p>
              <a:pPr algn="just" hangingPunct="0">
                <a:lnSpc>
                  <a:spcPct val="130000"/>
                </a:lnSpc>
              </a:pPr>
              <a:r>
                <a:rPr lang="en-US" altLang="zh-CN" sz="2000" dirty="0">
                  <a:solidFill>
                    <a:schemeClr val="tx1">
                      <a:lumMod val="85000"/>
                      <a:lumOff val="15000"/>
                    </a:schemeClr>
                  </a:solidFill>
                  <a:latin typeface="+mn-ea"/>
                </a:rPr>
                <a:t>20XX</a:t>
              </a:r>
              <a:r>
                <a:rPr lang="zh-CN" altLang="en-US" sz="2000" dirty="0">
                  <a:solidFill>
                    <a:schemeClr val="tx1">
                      <a:lumMod val="85000"/>
                      <a:lumOff val="15000"/>
                    </a:schemeClr>
                  </a:solidFill>
                  <a:latin typeface="+mn-ea"/>
                </a:rPr>
                <a:t>年一半以上时间用于工作，并有不错的完成度。</a:t>
              </a:r>
              <a:endParaRPr lang="en-US" altLang="zh-CN" sz="2000" dirty="0">
                <a:solidFill>
                  <a:schemeClr val="tx1">
                    <a:lumMod val="85000"/>
                    <a:lumOff val="15000"/>
                  </a:schemeClr>
                </a:solidFill>
                <a:latin typeface="+mn-ea"/>
              </a:endParaRPr>
            </a:p>
          </p:txBody>
        </p:sp>
      </p:grpSp>
      <p:grpSp>
        <p:nvGrpSpPr>
          <p:cNvPr id="57" name="组合 56">
            <a:extLst>
              <a:ext uri="{FF2B5EF4-FFF2-40B4-BE49-F238E27FC236}">
                <a16:creationId xmlns:a16="http://schemas.microsoft.com/office/drawing/2014/main" id="{75539809-1652-4B7B-B1FE-8E07587C6CF2}"/>
              </a:ext>
            </a:extLst>
          </p:cNvPr>
          <p:cNvGrpSpPr>
            <a:grpSpLocks/>
          </p:cNvGrpSpPr>
          <p:nvPr/>
        </p:nvGrpSpPr>
        <p:grpSpPr>
          <a:xfrm>
            <a:off x="983372" y="4196347"/>
            <a:ext cx="2824062" cy="1209510"/>
            <a:chOff x="927723" y="4090266"/>
            <a:chExt cx="2597530" cy="1209510"/>
          </a:xfrm>
        </p:grpSpPr>
        <p:sp>
          <p:nvSpPr>
            <p:cNvPr id="52" name="文本框 51">
              <a:extLst>
                <a:ext uri="{FF2B5EF4-FFF2-40B4-BE49-F238E27FC236}">
                  <a16:creationId xmlns:a16="http://schemas.microsoft.com/office/drawing/2014/main" id="{F043AB10-6140-48A9-99FE-CA4C93501CBB}"/>
                </a:ext>
              </a:extLst>
            </p:cNvPr>
            <p:cNvSpPr txBox="1"/>
            <p:nvPr/>
          </p:nvSpPr>
          <p:spPr>
            <a:xfrm>
              <a:off x="1893064" y="4090266"/>
              <a:ext cx="666849" cy="369332"/>
            </a:xfrm>
            <a:prstGeom prst="rect">
              <a:avLst/>
            </a:prstGeom>
            <a:noFill/>
            <a:effectLst/>
          </p:spPr>
          <p:txBody>
            <a:bodyPr wrap="none" lIns="0" tIns="0" rIns="0" bIns="0" rtlCol="0">
              <a:spAutoFit/>
            </a:bodyPr>
            <a:lstStyle/>
            <a:p>
              <a:pPr algn="ctr"/>
              <a:r>
                <a:rPr lang="zh-CN" altLang="en-US" sz="2400" b="1" spc="200" dirty="0">
                  <a:solidFill>
                    <a:schemeClr val="accent2"/>
                  </a:solidFill>
                  <a:latin typeface="+mn-ea"/>
                </a:rPr>
                <a:t>学习</a:t>
              </a:r>
            </a:p>
          </p:txBody>
        </p:sp>
        <p:sp>
          <p:nvSpPr>
            <p:cNvPr id="53" name="矩形 52">
              <a:extLst>
                <a:ext uri="{FF2B5EF4-FFF2-40B4-BE49-F238E27FC236}">
                  <a16:creationId xmlns:a16="http://schemas.microsoft.com/office/drawing/2014/main" id="{3004871D-9465-47DF-9B77-5FAE161D2804}"/>
                </a:ext>
              </a:extLst>
            </p:cNvPr>
            <p:cNvSpPr/>
            <p:nvPr/>
          </p:nvSpPr>
          <p:spPr>
            <a:xfrm>
              <a:off x="927723" y="4524820"/>
              <a:ext cx="2597530" cy="774956"/>
            </a:xfrm>
            <a:prstGeom prst="rect">
              <a:avLst/>
            </a:prstGeom>
            <a:effectLst/>
          </p:spPr>
          <p:txBody>
            <a:bodyPr wrap="square" lIns="0" tIns="0" rIns="0" bIns="0">
              <a:spAutoFit/>
            </a:bodyPr>
            <a:lstStyle/>
            <a:p>
              <a:pPr algn="just" hangingPunct="0">
                <a:lnSpc>
                  <a:spcPct val="130000"/>
                </a:lnSpc>
              </a:pPr>
              <a:r>
                <a:rPr lang="en-US" altLang="zh-CN" sz="2000" dirty="0">
                  <a:solidFill>
                    <a:schemeClr val="tx1">
                      <a:lumMod val="85000"/>
                      <a:lumOff val="15000"/>
                    </a:schemeClr>
                  </a:solidFill>
                  <a:latin typeface="+mn-ea"/>
                </a:rPr>
                <a:t>20XX</a:t>
              </a:r>
              <a:r>
                <a:rPr lang="zh-CN" altLang="en-US" sz="2000" dirty="0">
                  <a:solidFill>
                    <a:schemeClr val="tx1">
                      <a:lumMod val="85000"/>
                      <a:lumOff val="15000"/>
                    </a:schemeClr>
                  </a:solidFill>
                  <a:latin typeface="+mn-ea"/>
                </a:rPr>
                <a:t>年</a:t>
              </a:r>
              <a:r>
                <a:rPr lang="en-US" altLang="zh-CN" sz="2000" dirty="0">
                  <a:solidFill>
                    <a:schemeClr val="tx1">
                      <a:lumMod val="85000"/>
                      <a:lumOff val="15000"/>
                    </a:schemeClr>
                  </a:solidFill>
                  <a:latin typeface="+mn-ea"/>
                </a:rPr>
                <a:t>5</a:t>
              </a:r>
              <a:r>
                <a:rPr lang="zh-CN" altLang="en-US" sz="2000" dirty="0">
                  <a:solidFill>
                    <a:schemeClr val="tx1">
                      <a:lumMod val="85000"/>
                      <a:lumOff val="15000"/>
                    </a:schemeClr>
                  </a:solidFill>
                  <a:latin typeface="+mn-ea"/>
                </a:rPr>
                <a:t>月到</a:t>
              </a:r>
              <a:r>
                <a:rPr lang="en-US" altLang="zh-CN" sz="2000" dirty="0">
                  <a:solidFill>
                    <a:schemeClr val="tx1">
                      <a:lumMod val="85000"/>
                      <a:lumOff val="15000"/>
                    </a:schemeClr>
                  </a:solidFill>
                  <a:latin typeface="+mn-ea"/>
                </a:rPr>
                <a:t>10</a:t>
              </a:r>
              <a:r>
                <a:rPr lang="zh-CN" altLang="en-US" sz="2000" dirty="0">
                  <a:solidFill>
                    <a:schemeClr val="tx1">
                      <a:lumMod val="85000"/>
                      <a:lumOff val="15000"/>
                    </a:schemeClr>
                  </a:solidFill>
                  <a:latin typeface="+mn-ea"/>
                </a:rPr>
                <a:t>月学习较多，学习用时较长。</a:t>
              </a:r>
            </a:p>
          </p:txBody>
        </p:sp>
      </p:grpSp>
      <p:grpSp>
        <p:nvGrpSpPr>
          <p:cNvPr id="54" name="组合 53">
            <a:extLst>
              <a:ext uri="{FF2B5EF4-FFF2-40B4-BE49-F238E27FC236}">
                <a16:creationId xmlns:a16="http://schemas.microsoft.com/office/drawing/2014/main" id="{B2CA3B10-FF60-46D4-9840-7B3713F08FEC}"/>
              </a:ext>
            </a:extLst>
          </p:cNvPr>
          <p:cNvGrpSpPr/>
          <p:nvPr/>
        </p:nvGrpSpPr>
        <p:grpSpPr>
          <a:xfrm>
            <a:off x="8397932" y="2008013"/>
            <a:ext cx="2824062" cy="1580917"/>
            <a:chOff x="8747412" y="1633726"/>
            <a:chExt cx="2597530" cy="1580917"/>
          </a:xfrm>
        </p:grpSpPr>
        <p:sp>
          <p:nvSpPr>
            <p:cNvPr id="23" name="文本框 22">
              <a:extLst>
                <a:ext uri="{FF2B5EF4-FFF2-40B4-BE49-F238E27FC236}">
                  <a16:creationId xmlns:a16="http://schemas.microsoft.com/office/drawing/2014/main" id="{91BAC82C-211C-448B-BAFF-B5430AB5EC66}"/>
                </a:ext>
              </a:extLst>
            </p:cNvPr>
            <p:cNvSpPr txBox="1"/>
            <p:nvPr/>
          </p:nvSpPr>
          <p:spPr>
            <a:xfrm>
              <a:off x="9712753" y="1633726"/>
              <a:ext cx="666849" cy="369332"/>
            </a:xfrm>
            <a:prstGeom prst="rect">
              <a:avLst/>
            </a:prstGeom>
            <a:noFill/>
            <a:effectLst/>
          </p:spPr>
          <p:txBody>
            <a:bodyPr wrap="none" lIns="0" tIns="0" rIns="0" bIns="0" rtlCol="0">
              <a:spAutoFit/>
            </a:bodyPr>
            <a:lstStyle/>
            <a:p>
              <a:pPr algn="ctr"/>
              <a:r>
                <a:rPr lang="zh-CN" altLang="en-US" sz="2400" b="1" spc="200" dirty="0">
                  <a:solidFill>
                    <a:schemeClr val="accent2"/>
                  </a:solidFill>
                  <a:latin typeface="+mn-ea"/>
                </a:rPr>
                <a:t>运动</a:t>
              </a:r>
            </a:p>
          </p:txBody>
        </p:sp>
        <p:sp>
          <p:nvSpPr>
            <p:cNvPr id="24" name="矩形 23">
              <a:extLst>
                <a:ext uri="{FF2B5EF4-FFF2-40B4-BE49-F238E27FC236}">
                  <a16:creationId xmlns:a16="http://schemas.microsoft.com/office/drawing/2014/main" id="{EF06041D-5A61-4315-9FA9-DFEB9E1B193E}"/>
                </a:ext>
              </a:extLst>
            </p:cNvPr>
            <p:cNvSpPr/>
            <p:nvPr/>
          </p:nvSpPr>
          <p:spPr>
            <a:xfrm>
              <a:off x="8747412" y="2056249"/>
              <a:ext cx="2597530" cy="1158394"/>
            </a:xfrm>
            <a:prstGeom prst="rect">
              <a:avLst/>
            </a:prstGeom>
            <a:effectLst/>
          </p:spPr>
          <p:txBody>
            <a:bodyPr wrap="square" lIns="0" tIns="0" rIns="0" bIns="0">
              <a:spAutoFit/>
            </a:bodyPr>
            <a:lstStyle/>
            <a:p>
              <a:pPr algn="just" hangingPunct="0">
                <a:lnSpc>
                  <a:spcPct val="130000"/>
                </a:lnSpc>
              </a:pPr>
              <a:r>
                <a:rPr lang="en-US" altLang="zh-CN" sz="2000" dirty="0">
                  <a:solidFill>
                    <a:schemeClr val="tx1">
                      <a:lumMod val="85000"/>
                      <a:lumOff val="15000"/>
                    </a:schemeClr>
                  </a:solidFill>
                  <a:latin typeface="+mn-ea"/>
                </a:rPr>
                <a:t>1</a:t>
              </a:r>
              <a:r>
                <a:rPr lang="zh-CN" altLang="en-US" sz="2000" dirty="0">
                  <a:solidFill>
                    <a:schemeClr val="tx1">
                      <a:lumMod val="85000"/>
                      <a:lumOff val="15000"/>
                    </a:schemeClr>
                  </a:solidFill>
                  <a:latin typeface="+mn-ea"/>
                </a:rPr>
                <a:t>月到</a:t>
              </a:r>
              <a:r>
                <a:rPr lang="en-US" altLang="zh-CN" sz="2000" dirty="0">
                  <a:solidFill>
                    <a:schemeClr val="tx1">
                      <a:lumMod val="85000"/>
                      <a:lumOff val="15000"/>
                    </a:schemeClr>
                  </a:solidFill>
                  <a:latin typeface="+mn-ea"/>
                </a:rPr>
                <a:t>5</a:t>
              </a:r>
              <a:r>
                <a:rPr lang="zh-CN" altLang="en-US" sz="2000" dirty="0">
                  <a:solidFill>
                    <a:schemeClr val="tx1">
                      <a:lumMod val="85000"/>
                      <a:lumOff val="15000"/>
                    </a:schemeClr>
                  </a:solidFill>
                  <a:latin typeface="+mn-ea"/>
                </a:rPr>
                <a:t>月运动较多，后半年保持不够，还需再接再厉。</a:t>
              </a:r>
              <a:endParaRPr lang="en-US" altLang="zh-CN" sz="2000" dirty="0">
                <a:solidFill>
                  <a:schemeClr val="tx1">
                    <a:lumMod val="85000"/>
                    <a:lumOff val="15000"/>
                  </a:schemeClr>
                </a:solidFill>
                <a:latin typeface="+mn-ea"/>
              </a:endParaRPr>
            </a:p>
          </p:txBody>
        </p:sp>
      </p:grpSp>
      <p:grpSp>
        <p:nvGrpSpPr>
          <p:cNvPr id="55" name="组合 54">
            <a:extLst>
              <a:ext uri="{FF2B5EF4-FFF2-40B4-BE49-F238E27FC236}">
                <a16:creationId xmlns:a16="http://schemas.microsoft.com/office/drawing/2014/main" id="{67E22673-A4D5-4958-AF08-3CBE4D9D348F}"/>
              </a:ext>
            </a:extLst>
          </p:cNvPr>
          <p:cNvGrpSpPr>
            <a:grpSpLocks/>
          </p:cNvGrpSpPr>
          <p:nvPr/>
        </p:nvGrpSpPr>
        <p:grpSpPr>
          <a:xfrm>
            <a:off x="8395476" y="3802647"/>
            <a:ext cx="2824062" cy="1592948"/>
            <a:chOff x="8747413" y="3918008"/>
            <a:chExt cx="2597530" cy="1592948"/>
          </a:xfrm>
        </p:grpSpPr>
        <p:sp>
          <p:nvSpPr>
            <p:cNvPr id="25" name="文本框 24">
              <a:extLst>
                <a:ext uri="{FF2B5EF4-FFF2-40B4-BE49-F238E27FC236}">
                  <a16:creationId xmlns:a16="http://schemas.microsoft.com/office/drawing/2014/main" id="{9FA7A017-9183-4825-B5A6-6C28C5F8A7B0}"/>
                </a:ext>
              </a:extLst>
            </p:cNvPr>
            <p:cNvSpPr txBox="1"/>
            <p:nvPr/>
          </p:nvSpPr>
          <p:spPr>
            <a:xfrm>
              <a:off x="9712754" y="3918008"/>
              <a:ext cx="666849" cy="369332"/>
            </a:xfrm>
            <a:prstGeom prst="rect">
              <a:avLst/>
            </a:prstGeom>
            <a:noFill/>
            <a:effectLst/>
          </p:spPr>
          <p:txBody>
            <a:bodyPr wrap="none" lIns="0" tIns="0" rIns="0" bIns="0" rtlCol="0">
              <a:spAutoFit/>
            </a:bodyPr>
            <a:lstStyle/>
            <a:p>
              <a:pPr algn="ctr"/>
              <a:r>
                <a:rPr lang="zh-CN" altLang="en-US" sz="2400" b="1" spc="200" dirty="0">
                  <a:solidFill>
                    <a:schemeClr val="accent2"/>
                  </a:solidFill>
                  <a:latin typeface="+mn-ea"/>
                </a:rPr>
                <a:t>旅行</a:t>
              </a:r>
            </a:p>
          </p:txBody>
        </p:sp>
        <p:sp>
          <p:nvSpPr>
            <p:cNvPr id="26" name="矩形 25">
              <a:extLst>
                <a:ext uri="{FF2B5EF4-FFF2-40B4-BE49-F238E27FC236}">
                  <a16:creationId xmlns:a16="http://schemas.microsoft.com/office/drawing/2014/main" id="{7E1E7259-62D2-4573-9B75-12A8BD472007}"/>
                </a:ext>
              </a:extLst>
            </p:cNvPr>
            <p:cNvSpPr/>
            <p:nvPr/>
          </p:nvSpPr>
          <p:spPr>
            <a:xfrm>
              <a:off x="8747413" y="4352562"/>
              <a:ext cx="2597530" cy="1158394"/>
            </a:xfrm>
            <a:prstGeom prst="rect">
              <a:avLst/>
            </a:prstGeom>
            <a:effectLst/>
          </p:spPr>
          <p:txBody>
            <a:bodyPr wrap="square" lIns="0" tIns="0" rIns="0" bIns="0">
              <a:spAutoFit/>
            </a:bodyPr>
            <a:lstStyle/>
            <a:p>
              <a:pPr algn="just" hangingPunct="0">
                <a:lnSpc>
                  <a:spcPct val="130000"/>
                </a:lnSpc>
              </a:pPr>
              <a:r>
                <a:rPr lang="en-US" altLang="zh-CN" sz="2000" dirty="0">
                  <a:solidFill>
                    <a:schemeClr val="tx1">
                      <a:lumMod val="85000"/>
                      <a:lumOff val="15000"/>
                    </a:schemeClr>
                  </a:solidFill>
                  <a:latin typeface="+mn-ea"/>
                </a:rPr>
                <a:t>7</a:t>
              </a:r>
              <a:r>
                <a:rPr lang="zh-CN" altLang="en-US" sz="2000" dirty="0">
                  <a:solidFill>
                    <a:schemeClr val="tx1">
                      <a:lumMod val="85000"/>
                      <a:lumOff val="15000"/>
                    </a:schemeClr>
                  </a:solidFill>
                  <a:latin typeface="+mn-ea"/>
                </a:rPr>
                <a:t>到</a:t>
              </a:r>
              <a:r>
                <a:rPr lang="en-US" altLang="zh-CN" sz="2000" dirty="0">
                  <a:solidFill>
                    <a:schemeClr val="tx1">
                      <a:lumMod val="85000"/>
                      <a:lumOff val="15000"/>
                    </a:schemeClr>
                  </a:solidFill>
                  <a:latin typeface="+mn-ea"/>
                </a:rPr>
                <a:t>12</a:t>
              </a:r>
              <a:r>
                <a:rPr lang="zh-CN" altLang="en-US" sz="2000" dirty="0">
                  <a:solidFill>
                    <a:schemeClr val="tx1">
                      <a:lumMod val="85000"/>
                      <a:lumOff val="15000"/>
                    </a:schemeClr>
                  </a:solidFill>
                  <a:latin typeface="+mn-ea"/>
                </a:rPr>
                <a:t>月有少部分旅行，旅行计划由于疫情未能达成。</a:t>
              </a:r>
              <a:endParaRPr lang="en-US" altLang="zh-CN" sz="2000" dirty="0">
                <a:solidFill>
                  <a:schemeClr val="tx1">
                    <a:lumMod val="85000"/>
                    <a:lumOff val="15000"/>
                  </a:schemeClr>
                </a:solidFill>
                <a:latin typeface="+mn-ea"/>
              </a:endParaRPr>
            </a:p>
          </p:txBody>
        </p:sp>
      </p:grpSp>
      <p:grpSp>
        <p:nvGrpSpPr>
          <p:cNvPr id="27" name="组合 26">
            <a:extLst>
              <a:ext uri="{FF2B5EF4-FFF2-40B4-BE49-F238E27FC236}">
                <a16:creationId xmlns:a16="http://schemas.microsoft.com/office/drawing/2014/main" id="{48F6DAD6-1B25-44DB-AB2F-74B4AD684DC0}"/>
              </a:ext>
            </a:extLst>
          </p:cNvPr>
          <p:cNvGrpSpPr/>
          <p:nvPr/>
        </p:nvGrpSpPr>
        <p:grpSpPr>
          <a:xfrm>
            <a:off x="5476467" y="5095226"/>
            <a:ext cx="1239066" cy="1540632"/>
            <a:chOff x="5565157" y="5095226"/>
            <a:chExt cx="1239066" cy="1540632"/>
          </a:xfrm>
        </p:grpSpPr>
        <p:grpSp>
          <p:nvGrpSpPr>
            <p:cNvPr id="28" name="组合 27">
              <a:extLst>
                <a:ext uri="{FF2B5EF4-FFF2-40B4-BE49-F238E27FC236}">
                  <a16:creationId xmlns:a16="http://schemas.microsoft.com/office/drawing/2014/main" id="{2193348C-8447-48F3-B3F9-28C26A396DD2}"/>
                </a:ext>
              </a:extLst>
            </p:cNvPr>
            <p:cNvGrpSpPr/>
            <p:nvPr/>
          </p:nvGrpSpPr>
          <p:grpSpPr>
            <a:xfrm>
              <a:off x="5565157" y="5095226"/>
              <a:ext cx="934795" cy="1540632"/>
              <a:chOff x="5565157" y="4642602"/>
              <a:chExt cx="1208189" cy="1993256"/>
            </a:xfrm>
          </p:grpSpPr>
          <p:grpSp>
            <p:nvGrpSpPr>
              <p:cNvPr id="38" name="组合 37">
                <a:extLst>
                  <a:ext uri="{FF2B5EF4-FFF2-40B4-BE49-F238E27FC236}">
                    <a16:creationId xmlns:a16="http://schemas.microsoft.com/office/drawing/2014/main" id="{688EE949-4F0D-4A77-A13F-AA90EF16FCBA}"/>
                  </a:ext>
                </a:extLst>
              </p:cNvPr>
              <p:cNvGrpSpPr/>
              <p:nvPr/>
            </p:nvGrpSpPr>
            <p:grpSpPr>
              <a:xfrm>
                <a:off x="5565157" y="4642602"/>
                <a:ext cx="1208189" cy="1380389"/>
                <a:chOff x="2134770" y="645554"/>
                <a:chExt cx="1295845" cy="1343679"/>
              </a:xfrm>
            </p:grpSpPr>
            <p:grpSp>
              <p:nvGrpSpPr>
                <p:cNvPr id="40" name="组合 39">
                  <a:extLst>
                    <a:ext uri="{FF2B5EF4-FFF2-40B4-BE49-F238E27FC236}">
                      <a16:creationId xmlns:a16="http://schemas.microsoft.com/office/drawing/2014/main" id="{99E0C0FA-BE3D-43EE-A65D-C8AD44B57872}"/>
                    </a:ext>
                  </a:extLst>
                </p:cNvPr>
                <p:cNvGrpSpPr/>
                <p:nvPr/>
              </p:nvGrpSpPr>
              <p:grpSpPr>
                <a:xfrm>
                  <a:off x="2247835" y="645554"/>
                  <a:ext cx="1069714" cy="845507"/>
                  <a:chOff x="1235075" y="4748678"/>
                  <a:chExt cx="1502013" cy="2109322"/>
                </a:xfrm>
              </p:grpSpPr>
              <p:sp>
                <p:nvSpPr>
                  <p:cNvPr id="44" name="任意多边形: 形状 43">
                    <a:extLst>
                      <a:ext uri="{FF2B5EF4-FFF2-40B4-BE49-F238E27FC236}">
                        <a16:creationId xmlns:a16="http://schemas.microsoft.com/office/drawing/2014/main" id="{394FCAE4-1EF0-4880-BF5B-921FF534FEDF}"/>
                      </a:ext>
                    </a:extLst>
                  </p:cNvPr>
                  <p:cNvSpPr/>
                  <p:nvPr/>
                </p:nvSpPr>
                <p:spPr>
                  <a:xfrm flipH="1">
                    <a:off x="1235075" y="4748678"/>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任意多边形: 形状 44">
                    <a:extLst>
                      <a:ext uri="{FF2B5EF4-FFF2-40B4-BE49-F238E27FC236}">
                        <a16:creationId xmlns:a16="http://schemas.microsoft.com/office/drawing/2014/main" id="{184EC674-1849-42D7-8000-2937AA564A75}"/>
                      </a:ext>
                    </a:extLst>
                  </p:cNvPr>
                  <p:cNvSpPr/>
                  <p:nvPr/>
                </p:nvSpPr>
                <p:spPr>
                  <a:xfrm>
                    <a:off x="1986081" y="4748678"/>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41" name="组合 40">
                  <a:extLst>
                    <a:ext uri="{FF2B5EF4-FFF2-40B4-BE49-F238E27FC236}">
                      <a16:creationId xmlns:a16="http://schemas.microsoft.com/office/drawing/2014/main" id="{FC26CC26-165C-44BD-9068-28FC020C3863}"/>
                    </a:ext>
                  </a:extLst>
                </p:cNvPr>
                <p:cNvGrpSpPr/>
                <p:nvPr/>
              </p:nvGrpSpPr>
              <p:grpSpPr>
                <a:xfrm>
                  <a:off x="2134770" y="1475457"/>
                  <a:ext cx="1295845" cy="513776"/>
                  <a:chOff x="5448077" y="0"/>
                  <a:chExt cx="1295845" cy="513776"/>
                </a:xfrm>
              </p:grpSpPr>
              <p:sp>
                <p:nvSpPr>
                  <p:cNvPr id="42" name="任意多边形: 形状 41">
                    <a:extLst>
                      <a:ext uri="{FF2B5EF4-FFF2-40B4-BE49-F238E27FC236}">
                        <a16:creationId xmlns:a16="http://schemas.microsoft.com/office/drawing/2014/main" id="{3479000A-8E6F-4948-9D2F-AAC106ED7641}"/>
                      </a:ext>
                    </a:extLst>
                  </p:cNvPr>
                  <p:cNvSpPr/>
                  <p:nvPr/>
                </p:nvSpPr>
                <p:spPr>
                  <a:xfrm flipH="1">
                    <a:off x="5448077" y="0"/>
                    <a:ext cx="647922" cy="513776"/>
                  </a:xfrm>
                  <a:custGeom>
                    <a:avLst/>
                    <a:gdLst>
                      <a:gd name="connsiteX0" fmla="*/ 350883 w 647922"/>
                      <a:gd name="connsiteY0" fmla="*/ 0 h 513776"/>
                      <a:gd name="connsiteX1" fmla="*/ 0 w 647922"/>
                      <a:gd name="connsiteY1" fmla="*/ 0 h 513776"/>
                      <a:gd name="connsiteX2" fmla="*/ 0 w 647922"/>
                      <a:gd name="connsiteY2" fmla="*/ 513776 h 513776"/>
                      <a:gd name="connsiteX3" fmla="*/ 647922 w 647922"/>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2" h="513776">
                        <a:moveTo>
                          <a:pt x="350883" y="0"/>
                        </a:moveTo>
                        <a:lnTo>
                          <a:pt x="0" y="0"/>
                        </a:lnTo>
                        <a:lnTo>
                          <a:pt x="0" y="513776"/>
                        </a:lnTo>
                        <a:lnTo>
                          <a:pt x="647922" y="513776"/>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3" name="任意多边形: 形状 42">
                    <a:extLst>
                      <a:ext uri="{FF2B5EF4-FFF2-40B4-BE49-F238E27FC236}">
                        <a16:creationId xmlns:a16="http://schemas.microsoft.com/office/drawing/2014/main" id="{7BC86324-2479-4E2F-AEE8-03C91E1B8C2D}"/>
                      </a:ext>
                    </a:extLst>
                  </p:cNvPr>
                  <p:cNvSpPr/>
                  <p:nvPr/>
                </p:nvSpPr>
                <p:spPr>
                  <a:xfrm>
                    <a:off x="6095999" y="0"/>
                    <a:ext cx="647923" cy="513776"/>
                  </a:xfrm>
                  <a:custGeom>
                    <a:avLst/>
                    <a:gdLst>
                      <a:gd name="connsiteX0" fmla="*/ 0 w 647923"/>
                      <a:gd name="connsiteY0" fmla="*/ 0 h 513776"/>
                      <a:gd name="connsiteX1" fmla="*/ 350883 w 647923"/>
                      <a:gd name="connsiteY1" fmla="*/ 0 h 513776"/>
                      <a:gd name="connsiteX2" fmla="*/ 647923 w 647923"/>
                      <a:gd name="connsiteY2" fmla="*/ 513776 h 513776"/>
                      <a:gd name="connsiteX3" fmla="*/ 0 w 647923"/>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3" h="513776">
                        <a:moveTo>
                          <a:pt x="0" y="0"/>
                        </a:moveTo>
                        <a:lnTo>
                          <a:pt x="350883" y="0"/>
                        </a:lnTo>
                        <a:lnTo>
                          <a:pt x="647923" y="513776"/>
                        </a:lnTo>
                        <a:lnTo>
                          <a:pt x="0" y="513776"/>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
            <p:nvSpPr>
              <p:cNvPr id="39" name="矩形 38">
                <a:extLst>
                  <a:ext uri="{FF2B5EF4-FFF2-40B4-BE49-F238E27FC236}">
                    <a16:creationId xmlns:a16="http://schemas.microsoft.com/office/drawing/2014/main" id="{29A78C6B-BED7-4B87-9B47-8BE529509F58}"/>
                  </a:ext>
                </a:extLst>
              </p:cNvPr>
              <p:cNvSpPr/>
              <p:nvPr/>
            </p:nvSpPr>
            <p:spPr>
              <a:xfrm>
                <a:off x="6140721" y="6014423"/>
                <a:ext cx="57061" cy="621435"/>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a:extLst>
                <a:ext uri="{FF2B5EF4-FFF2-40B4-BE49-F238E27FC236}">
                  <a16:creationId xmlns:a16="http://schemas.microsoft.com/office/drawing/2014/main" id="{EA04600D-3385-48A6-8265-FAB36CB5E532}"/>
                </a:ext>
              </a:extLst>
            </p:cNvPr>
            <p:cNvGrpSpPr/>
            <p:nvPr/>
          </p:nvGrpSpPr>
          <p:grpSpPr>
            <a:xfrm>
              <a:off x="6076703" y="5434038"/>
              <a:ext cx="727520" cy="1201820"/>
              <a:chOff x="5565157" y="4642602"/>
              <a:chExt cx="1208189" cy="1993256"/>
            </a:xfrm>
          </p:grpSpPr>
          <p:grpSp>
            <p:nvGrpSpPr>
              <p:cNvPr id="30" name="组合 29">
                <a:extLst>
                  <a:ext uri="{FF2B5EF4-FFF2-40B4-BE49-F238E27FC236}">
                    <a16:creationId xmlns:a16="http://schemas.microsoft.com/office/drawing/2014/main" id="{8D2C4438-15E6-4A7F-9CA4-DEA7F940AD83}"/>
                  </a:ext>
                </a:extLst>
              </p:cNvPr>
              <p:cNvGrpSpPr/>
              <p:nvPr/>
            </p:nvGrpSpPr>
            <p:grpSpPr>
              <a:xfrm>
                <a:off x="5565157" y="4642602"/>
                <a:ext cx="1208189" cy="1380389"/>
                <a:chOff x="2134770" y="645554"/>
                <a:chExt cx="1295845" cy="1343679"/>
              </a:xfrm>
            </p:grpSpPr>
            <p:grpSp>
              <p:nvGrpSpPr>
                <p:cNvPr id="32" name="组合 31">
                  <a:extLst>
                    <a:ext uri="{FF2B5EF4-FFF2-40B4-BE49-F238E27FC236}">
                      <a16:creationId xmlns:a16="http://schemas.microsoft.com/office/drawing/2014/main" id="{C67DF9DD-A6FF-400B-AEAD-8DA50103EDEA}"/>
                    </a:ext>
                  </a:extLst>
                </p:cNvPr>
                <p:cNvGrpSpPr/>
                <p:nvPr/>
              </p:nvGrpSpPr>
              <p:grpSpPr>
                <a:xfrm>
                  <a:off x="2247835" y="645554"/>
                  <a:ext cx="1069714" cy="845507"/>
                  <a:chOff x="1235075" y="4748678"/>
                  <a:chExt cx="1502013" cy="2109322"/>
                </a:xfrm>
              </p:grpSpPr>
              <p:sp>
                <p:nvSpPr>
                  <p:cNvPr id="36" name="任意多边形: 形状 35">
                    <a:extLst>
                      <a:ext uri="{FF2B5EF4-FFF2-40B4-BE49-F238E27FC236}">
                        <a16:creationId xmlns:a16="http://schemas.microsoft.com/office/drawing/2014/main" id="{C14E0394-329A-484D-95DC-728BA52B8013}"/>
                      </a:ext>
                    </a:extLst>
                  </p:cNvPr>
                  <p:cNvSpPr/>
                  <p:nvPr/>
                </p:nvSpPr>
                <p:spPr>
                  <a:xfrm flipH="1">
                    <a:off x="1235075" y="4748678"/>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7" name="任意多边形: 形状 36">
                    <a:extLst>
                      <a:ext uri="{FF2B5EF4-FFF2-40B4-BE49-F238E27FC236}">
                        <a16:creationId xmlns:a16="http://schemas.microsoft.com/office/drawing/2014/main" id="{DA2871B0-8622-46B1-898B-0E5397FB832C}"/>
                      </a:ext>
                    </a:extLst>
                  </p:cNvPr>
                  <p:cNvSpPr/>
                  <p:nvPr/>
                </p:nvSpPr>
                <p:spPr>
                  <a:xfrm>
                    <a:off x="1986081" y="4748678"/>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33" name="组合 32">
                  <a:extLst>
                    <a:ext uri="{FF2B5EF4-FFF2-40B4-BE49-F238E27FC236}">
                      <a16:creationId xmlns:a16="http://schemas.microsoft.com/office/drawing/2014/main" id="{8A7622D0-D35C-40EA-A31C-DFD45F094156}"/>
                    </a:ext>
                  </a:extLst>
                </p:cNvPr>
                <p:cNvGrpSpPr/>
                <p:nvPr/>
              </p:nvGrpSpPr>
              <p:grpSpPr>
                <a:xfrm>
                  <a:off x="2134770" y="1475457"/>
                  <a:ext cx="1295845" cy="513776"/>
                  <a:chOff x="5448077" y="0"/>
                  <a:chExt cx="1295845" cy="513776"/>
                </a:xfrm>
              </p:grpSpPr>
              <p:sp>
                <p:nvSpPr>
                  <p:cNvPr id="34" name="任意多边形: 形状 33">
                    <a:extLst>
                      <a:ext uri="{FF2B5EF4-FFF2-40B4-BE49-F238E27FC236}">
                        <a16:creationId xmlns:a16="http://schemas.microsoft.com/office/drawing/2014/main" id="{B6583C9C-9830-478D-BE96-1B1ADED8DEAB}"/>
                      </a:ext>
                    </a:extLst>
                  </p:cNvPr>
                  <p:cNvSpPr/>
                  <p:nvPr/>
                </p:nvSpPr>
                <p:spPr>
                  <a:xfrm flipH="1">
                    <a:off x="5448077" y="0"/>
                    <a:ext cx="647922" cy="513776"/>
                  </a:xfrm>
                  <a:custGeom>
                    <a:avLst/>
                    <a:gdLst>
                      <a:gd name="connsiteX0" fmla="*/ 350883 w 647922"/>
                      <a:gd name="connsiteY0" fmla="*/ 0 h 513776"/>
                      <a:gd name="connsiteX1" fmla="*/ 0 w 647922"/>
                      <a:gd name="connsiteY1" fmla="*/ 0 h 513776"/>
                      <a:gd name="connsiteX2" fmla="*/ 0 w 647922"/>
                      <a:gd name="connsiteY2" fmla="*/ 513776 h 513776"/>
                      <a:gd name="connsiteX3" fmla="*/ 647922 w 647922"/>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2" h="513776">
                        <a:moveTo>
                          <a:pt x="350883" y="0"/>
                        </a:moveTo>
                        <a:lnTo>
                          <a:pt x="0" y="0"/>
                        </a:lnTo>
                        <a:lnTo>
                          <a:pt x="0" y="513776"/>
                        </a:lnTo>
                        <a:lnTo>
                          <a:pt x="647922" y="513776"/>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形状 34">
                    <a:extLst>
                      <a:ext uri="{FF2B5EF4-FFF2-40B4-BE49-F238E27FC236}">
                        <a16:creationId xmlns:a16="http://schemas.microsoft.com/office/drawing/2014/main" id="{FB24C96B-4F7D-4F9A-B139-F71CD75A36A1}"/>
                      </a:ext>
                    </a:extLst>
                  </p:cNvPr>
                  <p:cNvSpPr/>
                  <p:nvPr/>
                </p:nvSpPr>
                <p:spPr>
                  <a:xfrm>
                    <a:off x="6095999" y="0"/>
                    <a:ext cx="647923" cy="513776"/>
                  </a:xfrm>
                  <a:custGeom>
                    <a:avLst/>
                    <a:gdLst>
                      <a:gd name="connsiteX0" fmla="*/ 0 w 647923"/>
                      <a:gd name="connsiteY0" fmla="*/ 0 h 513776"/>
                      <a:gd name="connsiteX1" fmla="*/ 350883 w 647923"/>
                      <a:gd name="connsiteY1" fmla="*/ 0 h 513776"/>
                      <a:gd name="connsiteX2" fmla="*/ 647923 w 647923"/>
                      <a:gd name="connsiteY2" fmla="*/ 513776 h 513776"/>
                      <a:gd name="connsiteX3" fmla="*/ 0 w 647923"/>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3" h="513776">
                        <a:moveTo>
                          <a:pt x="0" y="0"/>
                        </a:moveTo>
                        <a:lnTo>
                          <a:pt x="350883" y="0"/>
                        </a:lnTo>
                        <a:lnTo>
                          <a:pt x="647923" y="513776"/>
                        </a:lnTo>
                        <a:lnTo>
                          <a:pt x="0" y="513776"/>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
            <p:nvSpPr>
              <p:cNvPr id="31" name="矩形 30">
                <a:extLst>
                  <a:ext uri="{FF2B5EF4-FFF2-40B4-BE49-F238E27FC236}">
                    <a16:creationId xmlns:a16="http://schemas.microsoft.com/office/drawing/2014/main" id="{D1F71725-D8A9-4DC8-B8DE-89312A824778}"/>
                  </a:ext>
                </a:extLst>
              </p:cNvPr>
              <p:cNvSpPr/>
              <p:nvPr/>
            </p:nvSpPr>
            <p:spPr>
              <a:xfrm>
                <a:off x="6140721" y="6014423"/>
                <a:ext cx="57061" cy="621435"/>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71" name="组合 70">
            <a:extLst>
              <a:ext uri="{FF2B5EF4-FFF2-40B4-BE49-F238E27FC236}">
                <a16:creationId xmlns:a16="http://schemas.microsoft.com/office/drawing/2014/main" id="{823374AF-D3A5-4910-A57B-983D2F0516C5}"/>
              </a:ext>
            </a:extLst>
          </p:cNvPr>
          <p:cNvGrpSpPr/>
          <p:nvPr/>
        </p:nvGrpSpPr>
        <p:grpSpPr>
          <a:xfrm>
            <a:off x="3031220" y="763092"/>
            <a:ext cx="6129560" cy="840773"/>
            <a:chOff x="3031220" y="763092"/>
            <a:chExt cx="6129560" cy="840773"/>
          </a:xfrm>
        </p:grpSpPr>
        <p:grpSp>
          <p:nvGrpSpPr>
            <p:cNvPr id="59" name="组合 58">
              <a:extLst>
                <a:ext uri="{FF2B5EF4-FFF2-40B4-BE49-F238E27FC236}">
                  <a16:creationId xmlns:a16="http://schemas.microsoft.com/office/drawing/2014/main" id="{5FE627F5-928F-4247-920A-95450782EF06}"/>
                </a:ext>
              </a:extLst>
            </p:cNvPr>
            <p:cNvGrpSpPr/>
            <p:nvPr/>
          </p:nvGrpSpPr>
          <p:grpSpPr>
            <a:xfrm>
              <a:off x="3031220" y="1056966"/>
              <a:ext cx="6129560" cy="341041"/>
              <a:chOff x="3043251" y="1116481"/>
              <a:chExt cx="6129560" cy="341041"/>
            </a:xfrm>
          </p:grpSpPr>
          <p:sp>
            <p:nvSpPr>
              <p:cNvPr id="66" name="任意多边形 5">
                <a:extLst>
                  <a:ext uri="{FF2B5EF4-FFF2-40B4-BE49-F238E27FC236}">
                    <a16:creationId xmlns:a16="http://schemas.microsoft.com/office/drawing/2014/main" id="{7BE594B8-F72A-4485-8E7E-B37815166BF8}"/>
                  </a:ext>
                </a:extLst>
              </p:cNvPr>
              <p:cNvSpPr/>
              <p:nvPr/>
            </p:nvSpPr>
            <p:spPr>
              <a:xfrm rot="19800000" flipV="1">
                <a:off x="3043251"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sp>
            <p:nvSpPr>
              <p:cNvPr id="67" name="任意多边形 5">
                <a:extLst>
                  <a:ext uri="{FF2B5EF4-FFF2-40B4-BE49-F238E27FC236}">
                    <a16:creationId xmlns:a16="http://schemas.microsoft.com/office/drawing/2014/main" id="{ABAD7A93-A793-4E4A-8C4A-961757CAA702}"/>
                  </a:ext>
                </a:extLst>
              </p:cNvPr>
              <p:cNvSpPr/>
              <p:nvPr/>
            </p:nvSpPr>
            <p:spPr>
              <a:xfrm rot="1800000" flipH="1" flipV="1">
                <a:off x="7959560"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grpSp>
        <p:sp>
          <p:nvSpPr>
            <p:cNvPr id="60" name="文本框 59">
              <a:extLst>
                <a:ext uri="{FF2B5EF4-FFF2-40B4-BE49-F238E27FC236}">
                  <a16:creationId xmlns:a16="http://schemas.microsoft.com/office/drawing/2014/main" id="{B9B1CE79-7EEC-4B3C-8D3B-23BBC4EEE8AA}"/>
                </a:ext>
              </a:extLst>
            </p:cNvPr>
            <p:cNvSpPr txBox="1"/>
            <p:nvPr/>
          </p:nvSpPr>
          <p:spPr>
            <a:xfrm>
              <a:off x="4249341" y="763092"/>
              <a:ext cx="3693319" cy="553998"/>
            </a:xfrm>
            <a:prstGeom prst="rect">
              <a:avLst/>
            </a:prstGeom>
            <a:noFill/>
          </p:spPr>
          <p:txBody>
            <a:bodyPr wrap="none" lIns="0" tIns="0" rIns="0" bIns="0" rtlCol="0">
              <a:spAutoFit/>
            </a:bodyPr>
            <a:lstStyle/>
            <a:p>
              <a:pPr algn="ctr"/>
              <a:r>
                <a:rPr lang="zh-CN" altLang="en-US" sz="3600" dirty="0">
                  <a:solidFill>
                    <a:schemeClr val="accent1"/>
                  </a:solidFill>
                  <a:latin typeface="+mj-ea"/>
                  <a:ea typeface="+mj-ea"/>
                </a:rPr>
                <a:t>年度时间分配总结</a:t>
              </a:r>
            </a:p>
          </p:txBody>
        </p:sp>
        <p:grpSp>
          <p:nvGrpSpPr>
            <p:cNvPr id="70" name="组合 69">
              <a:extLst>
                <a:ext uri="{FF2B5EF4-FFF2-40B4-BE49-F238E27FC236}">
                  <a16:creationId xmlns:a16="http://schemas.microsoft.com/office/drawing/2014/main" id="{9E23C7BA-7F01-4E5F-A077-910CC234FF5E}"/>
                </a:ext>
              </a:extLst>
            </p:cNvPr>
            <p:cNvGrpSpPr/>
            <p:nvPr/>
          </p:nvGrpSpPr>
          <p:grpSpPr>
            <a:xfrm>
              <a:off x="3843377" y="1393454"/>
              <a:ext cx="4505247" cy="210411"/>
              <a:chOff x="3886200" y="1393454"/>
              <a:chExt cx="4505247" cy="210411"/>
            </a:xfrm>
          </p:grpSpPr>
          <p:cxnSp>
            <p:nvCxnSpPr>
              <p:cNvPr id="69" name="直接连接符 68">
                <a:extLst>
                  <a:ext uri="{FF2B5EF4-FFF2-40B4-BE49-F238E27FC236}">
                    <a16:creationId xmlns:a16="http://schemas.microsoft.com/office/drawing/2014/main" id="{7263946F-F288-4A40-9103-75732B8241FA}"/>
                  </a:ext>
                </a:extLst>
              </p:cNvPr>
              <p:cNvCxnSpPr>
                <a:cxnSpLocks/>
              </p:cNvCxnSpPr>
              <p:nvPr/>
            </p:nvCxnSpPr>
            <p:spPr bwMode="auto">
              <a:xfrm>
                <a:off x="6317921" y="1422400"/>
                <a:ext cx="2073526"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5FE69947-C03F-4124-BA76-D953E1EF4F07}"/>
                  </a:ext>
                </a:extLst>
              </p:cNvPr>
              <p:cNvCxnSpPr>
                <a:cxnSpLocks/>
              </p:cNvCxnSpPr>
              <p:nvPr/>
            </p:nvCxnSpPr>
            <p:spPr bwMode="auto">
              <a:xfrm>
                <a:off x="3886200" y="1432981"/>
                <a:ext cx="2073526"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3" name="直角三角形 62">
                <a:extLst>
                  <a:ext uri="{FF2B5EF4-FFF2-40B4-BE49-F238E27FC236}">
                    <a16:creationId xmlns:a16="http://schemas.microsoft.com/office/drawing/2014/main" id="{0C413B60-D28E-48A0-BE9D-0C754C41E2F6}"/>
                  </a:ext>
                </a:extLst>
              </p:cNvPr>
              <p:cNvSpPr/>
              <p:nvPr/>
            </p:nvSpPr>
            <p:spPr>
              <a:xfrm rot="8100000">
                <a:off x="6033618" y="1393454"/>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4155474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星形: 四角 1">
            <a:extLst>
              <a:ext uri="{FF2B5EF4-FFF2-40B4-BE49-F238E27FC236}">
                <a16:creationId xmlns:a16="http://schemas.microsoft.com/office/drawing/2014/main" id="{5A10E7EC-466E-4FF2-9FF2-EB9B7A3B2EA8}"/>
              </a:ext>
            </a:extLst>
          </p:cNvPr>
          <p:cNvSpPr/>
          <p:nvPr/>
        </p:nvSpPr>
        <p:spPr>
          <a:xfrm rot="21041656">
            <a:off x="5253804" y="1874224"/>
            <a:ext cx="250300" cy="449752"/>
          </a:xfrm>
          <a:prstGeom prst="star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 name="星形: 五角 2">
            <a:extLst>
              <a:ext uri="{FF2B5EF4-FFF2-40B4-BE49-F238E27FC236}">
                <a16:creationId xmlns:a16="http://schemas.microsoft.com/office/drawing/2014/main" id="{A9F0AB81-518A-4F85-BC28-1EB8926DEDE3}"/>
              </a:ext>
            </a:extLst>
          </p:cNvPr>
          <p:cNvSpPr/>
          <p:nvPr/>
        </p:nvSpPr>
        <p:spPr>
          <a:xfrm>
            <a:off x="7713913" y="1449785"/>
            <a:ext cx="484308" cy="484308"/>
          </a:xfrm>
          <a:prstGeom prst="star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nvGrpSpPr>
          <p:cNvPr id="53" name="组合 52">
            <a:extLst>
              <a:ext uri="{FF2B5EF4-FFF2-40B4-BE49-F238E27FC236}">
                <a16:creationId xmlns:a16="http://schemas.microsoft.com/office/drawing/2014/main" id="{51ECFE00-99D0-46E8-BB0C-955A72AE10C6}"/>
              </a:ext>
            </a:extLst>
          </p:cNvPr>
          <p:cNvGrpSpPr>
            <a:grpSpLocks/>
          </p:cNvGrpSpPr>
          <p:nvPr/>
        </p:nvGrpSpPr>
        <p:grpSpPr>
          <a:xfrm>
            <a:off x="3668415" y="3192194"/>
            <a:ext cx="4855169" cy="1057251"/>
            <a:chOff x="4419106" y="2749296"/>
            <a:chExt cx="3353788" cy="730314"/>
          </a:xfrm>
        </p:grpSpPr>
        <p:sp>
          <p:nvSpPr>
            <p:cNvPr id="7" name="文本框 6">
              <a:extLst>
                <a:ext uri="{FF2B5EF4-FFF2-40B4-BE49-F238E27FC236}">
                  <a16:creationId xmlns:a16="http://schemas.microsoft.com/office/drawing/2014/main" id="{4C69FC0E-53A8-4833-8B53-B97AFEF5C4CE}"/>
                </a:ext>
              </a:extLst>
            </p:cNvPr>
            <p:cNvSpPr txBox="1">
              <a:spLocks/>
            </p:cNvSpPr>
            <p:nvPr/>
          </p:nvSpPr>
          <p:spPr>
            <a:xfrm>
              <a:off x="4826422" y="2749296"/>
              <a:ext cx="2539157" cy="701586"/>
            </a:xfrm>
            <a:prstGeom prst="rect">
              <a:avLst/>
            </a:prstGeom>
            <a:noFill/>
          </p:spPr>
          <p:txBody>
            <a:bodyPr wrap="square" lIns="0" tIns="0" rIns="0" bIns="0" rtlCol="0">
              <a:spAutoFit/>
            </a:bodyPr>
            <a:lstStyle/>
            <a:p>
              <a:pPr algn="ctr"/>
              <a:r>
                <a:rPr lang="zh-CN" altLang="en-US" sz="6600" dirty="0">
                  <a:ln w="9525" cap="rnd">
                    <a:noFill/>
                    <a:prstDash val="dash"/>
                  </a:ln>
                  <a:solidFill>
                    <a:schemeClr val="accent1"/>
                  </a:solidFill>
                  <a:latin typeface="+mj-ea"/>
                  <a:ea typeface="+mj-ea"/>
                </a:rPr>
                <a:t>圣诞饮食</a:t>
              </a:r>
            </a:p>
          </p:txBody>
        </p:sp>
        <p:grpSp>
          <p:nvGrpSpPr>
            <p:cNvPr id="38" name="组合 37">
              <a:extLst>
                <a:ext uri="{FF2B5EF4-FFF2-40B4-BE49-F238E27FC236}">
                  <a16:creationId xmlns:a16="http://schemas.microsoft.com/office/drawing/2014/main" id="{BD31887D-A581-4586-A838-5B7335604173}"/>
                </a:ext>
              </a:extLst>
            </p:cNvPr>
            <p:cNvGrpSpPr/>
            <p:nvPr/>
          </p:nvGrpSpPr>
          <p:grpSpPr>
            <a:xfrm>
              <a:off x="4419106" y="2863245"/>
              <a:ext cx="3353788" cy="616365"/>
              <a:chOff x="4405027" y="3033884"/>
              <a:chExt cx="3353788" cy="616365"/>
            </a:xfrm>
          </p:grpSpPr>
          <p:grpSp>
            <p:nvGrpSpPr>
              <p:cNvPr id="15" name="组合 14">
                <a:extLst>
                  <a:ext uri="{FF2B5EF4-FFF2-40B4-BE49-F238E27FC236}">
                    <a16:creationId xmlns:a16="http://schemas.microsoft.com/office/drawing/2014/main" id="{D04D0BF6-C818-43B0-9F1A-FC51F4F421C5}"/>
                  </a:ext>
                </a:extLst>
              </p:cNvPr>
              <p:cNvGrpSpPr/>
              <p:nvPr/>
            </p:nvGrpSpPr>
            <p:grpSpPr>
              <a:xfrm rot="13500000">
                <a:off x="4405883" y="3037325"/>
                <a:ext cx="612068" cy="613779"/>
                <a:chOff x="6873794" y="4505602"/>
                <a:chExt cx="794058" cy="796284"/>
              </a:xfrm>
            </p:grpSpPr>
            <p:sp>
              <p:nvSpPr>
                <p:cNvPr id="23" name="任意多边形 68">
                  <a:extLst>
                    <a:ext uri="{FF2B5EF4-FFF2-40B4-BE49-F238E27FC236}">
                      <a16:creationId xmlns:a16="http://schemas.microsoft.com/office/drawing/2014/main" id="{874D2B31-9FC1-44EE-B519-8D3A243907C6}"/>
                    </a:ext>
                  </a:extLst>
                </p:cNvPr>
                <p:cNvSpPr/>
                <p:nvPr/>
              </p:nvSpPr>
              <p:spPr>
                <a:xfrm>
                  <a:off x="7107190" y="5031784"/>
                  <a:ext cx="166325" cy="163585"/>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sp>
              <p:nvSpPr>
                <p:cNvPr id="24" name="任意多边形 69">
                  <a:extLst>
                    <a:ext uri="{FF2B5EF4-FFF2-40B4-BE49-F238E27FC236}">
                      <a16:creationId xmlns:a16="http://schemas.microsoft.com/office/drawing/2014/main" id="{9BE71CCC-CF7C-4781-9648-CA030CADB707}"/>
                    </a:ext>
                  </a:extLst>
                </p:cNvPr>
                <p:cNvSpPr/>
                <p:nvPr/>
              </p:nvSpPr>
              <p:spPr>
                <a:xfrm>
                  <a:off x="7264964" y="5138301"/>
                  <a:ext cx="166325" cy="163585"/>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sp>
              <p:nvSpPr>
                <p:cNvPr id="25" name="任意多边形 70">
                  <a:extLst>
                    <a:ext uri="{FF2B5EF4-FFF2-40B4-BE49-F238E27FC236}">
                      <a16:creationId xmlns:a16="http://schemas.microsoft.com/office/drawing/2014/main" id="{235655F7-06E2-4DBE-BB2A-0D62828B8027}"/>
                    </a:ext>
                  </a:extLst>
                </p:cNvPr>
                <p:cNvSpPr/>
                <p:nvPr/>
              </p:nvSpPr>
              <p:spPr>
                <a:xfrm>
                  <a:off x="7284699" y="4950041"/>
                  <a:ext cx="166325" cy="163585"/>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grpSp>
              <p:nvGrpSpPr>
                <p:cNvPr id="26" name="组合 25">
                  <a:extLst>
                    <a:ext uri="{FF2B5EF4-FFF2-40B4-BE49-F238E27FC236}">
                      <a16:creationId xmlns:a16="http://schemas.microsoft.com/office/drawing/2014/main" id="{82AD64AC-3491-4BA3-A2BF-36F97B1A85EC}"/>
                    </a:ext>
                  </a:extLst>
                </p:cNvPr>
                <p:cNvGrpSpPr/>
                <p:nvPr/>
              </p:nvGrpSpPr>
              <p:grpSpPr>
                <a:xfrm>
                  <a:off x="6873794" y="4505602"/>
                  <a:ext cx="794058" cy="525353"/>
                  <a:chOff x="6873794" y="4505602"/>
                  <a:chExt cx="794058" cy="525353"/>
                </a:xfrm>
                <a:solidFill>
                  <a:srgbClr val="40645C"/>
                </a:solidFill>
              </p:grpSpPr>
              <p:sp>
                <p:nvSpPr>
                  <p:cNvPr id="27" name="任意多边形 72">
                    <a:extLst>
                      <a:ext uri="{FF2B5EF4-FFF2-40B4-BE49-F238E27FC236}">
                        <a16:creationId xmlns:a16="http://schemas.microsoft.com/office/drawing/2014/main" id="{2E2595AF-6E2A-4CD5-84CC-E7FE05478E51}"/>
                      </a:ext>
                    </a:extLst>
                  </p:cNvPr>
                  <p:cNvSpPr/>
                  <p:nvPr/>
                </p:nvSpPr>
                <p:spPr>
                  <a:xfrm>
                    <a:off x="6873794" y="4655866"/>
                    <a:ext cx="438175" cy="375089"/>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1"/>
                  </a:solidFill>
                  <a:ln w="5823" cap="flat">
                    <a:noFill/>
                    <a:prstDash val="solid"/>
                    <a:miter/>
                  </a:ln>
                  <a:effectLst/>
                </p:spPr>
                <p:txBody>
                  <a:bodyPr lIns="85954" tIns="42977" rIns="85954" bIns="42977" rtlCol="0" anchor="ctr"/>
                  <a:lstStyle/>
                  <a:p>
                    <a:endParaRPr lang="zh-CN" altLang="en-US" sz="2800"/>
                  </a:p>
                </p:txBody>
              </p:sp>
              <p:sp>
                <p:nvSpPr>
                  <p:cNvPr id="28" name="任意多边形 73">
                    <a:extLst>
                      <a:ext uri="{FF2B5EF4-FFF2-40B4-BE49-F238E27FC236}">
                        <a16:creationId xmlns:a16="http://schemas.microsoft.com/office/drawing/2014/main" id="{CB3475F2-84AA-41E8-8A34-39CD3F21CAE1}"/>
                      </a:ext>
                    </a:extLst>
                  </p:cNvPr>
                  <p:cNvSpPr/>
                  <p:nvPr/>
                </p:nvSpPr>
                <p:spPr>
                  <a:xfrm>
                    <a:off x="7304142" y="4505602"/>
                    <a:ext cx="363710" cy="424743"/>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1"/>
                  </a:solidFill>
                  <a:ln w="5823" cap="flat">
                    <a:noFill/>
                    <a:prstDash val="solid"/>
                    <a:miter/>
                  </a:ln>
                  <a:effectLst/>
                </p:spPr>
                <p:txBody>
                  <a:bodyPr lIns="85954" tIns="42977" rIns="85954" bIns="42977" rtlCol="0" anchor="ctr"/>
                  <a:lstStyle/>
                  <a:p>
                    <a:endParaRPr lang="zh-CN" altLang="en-US" sz="2800"/>
                  </a:p>
                </p:txBody>
              </p:sp>
            </p:grpSp>
          </p:grpSp>
          <p:grpSp>
            <p:nvGrpSpPr>
              <p:cNvPr id="16" name="组合 15">
                <a:extLst>
                  <a:ext uri="{FF2B5EF4-FFF2-40B4-BE49-F238E27FC236}">
                    <a16:creationId xmlns:a16="http://schemas.microsoft.com/office/drawing/2014/main" id="{96481425-095C-4956-951C-4DF656D11F4F}"/>
                  </a:ext>
                </a:extLst>
              </p:cNvPr>
              <p:cNvGrpSpPr/>
              <p:nvPr/>
            </p:nvGrpSpPr>
            <p:grpSpPr>
              <a:xfrm rot="8100000" flipH="1">
                <a:off x="7147779" y="3033884"/>
                <a:ext cx="611036" cy="614911"/>
                <a:chOff x="6881814" y="4502874"/>
                <a:chExt cx="792728" cy="797752"/>
              </a:xfrm>
            </p:grpSpPr>
            <p:sp>
              <p:nvSpPr>
                <p:cNvPr id="17" name="任意多边形 68">
                  <a:extLst>
                    <a:ext uri="{FF2B5EF4-FFF2-40B4-BE49-F238E27FC236}">
                      <a16:creationId xmlns:a16="http://schemas.microsoft.com/office/drawing/2014/main" id="{9F70EFA4-4627-4D9D-9B9E-65A571E25C7A}"/>
                    </a:ext>
                  </a:extLst>
                </p:cNvPr>
                <p:cNvSpPr/>
                <p:nvPr/>
              </p:nvSpPr>
              <p:spPr>
                <a:xfrm>
                  <a:off x="7110273" y="5030524"/>
                  <a:ext cx="166327" cy="163585"/>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sp>
              <p:nvSpPr>
                <p:cNvPr id="18" name="任意多边形 69">
                  <a:extLst>
                    <a:ext uri="{FF2B5EF4-FFF2-40B4-BE49-F238E27FC236}">
                      <a16:creationId xmlns:a16="http://schemas.microsoft.com/office/drawing/2014/main" id="{ADBAEA8F-9DA1-4B92-9CE5-5F71217016E1}"/>
                    </a:ext>
                  </a:extLst>
                </p:cNvPr>
                <p:cNvSpPr/>
                <p:nvPr/>
              </p:nvSpPr>
              <p:spPr>
                <a:xfrm>
                  <a:off x="7268050" y="5137041"/>
                  <a:ext cx="166327" cy="163585"/>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sp>
              <p:nvSpPr>
                <p:cNvPr id="19" name="任意多边形 70">
                  <a:extLst>
                    <a:ext uri="{FF2B5EF4-FFF2-40B4-BE49-F238E27FC236}">
                      <a16:creationId xmlns:a16="http://schemas.microsoft.com/office/drawing/2014/main" id="{23CAC269-15E5-433F-93C7-B84818B22E06}"/>
                    </a:ext>
                  </a:extLst>
                </p:cNvPr>
                <p:cNvSpPr/>
                <p:nvPr/>
              </p:nvSpPr>
              <p:spPr>
                <a:xfrm>
                  <a:off x="7287786" y="4948793"/>
                  <a:ext cx="166327" cy="163585"/>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grpSp>
              <p:nvGrpSpPr>
                <p:cNvPr id="20" name="组合 19">
                  <a:extLst>
                    <a:ext uri="{FF2B5EF4-FFF2-40B4-BE49-F238E27FC236}">
                      <a16:creationId xmlns:a16="http://schemas.microsoft.com/office/drawing/2014/main" id="{A6EEC385-9F60-4D6D-9065-772076FD4593}"/>
                    </a:ext>
                  </a:extLst>
                </p:cNvPr>
                <p:cNvGrpSpPr/>
                <p:nvPr/>
              </p:nvGrpSpPr>
              <p:grpSpPr>
                <a:xfrm>
                  <a:off x="6881814" y="4502874"/>
                  <a:ext cx="792728" cy="524789"/>
                  <a:chOff x="6881814" y="4502874"/>
                  <a:chExt cx="792728" cy="524789"/>
                </a:xfrm>
                <a:solidFill>
                  <a:srgbClr val="40645C"/>
                </a:solidFill>
              </p:grpSpPr>
              <p:sp>
                <p:nvSpPr>
                  <p:cNvPr id="21" name="任意多边形 72">
                    <a:extLst>
                      <a:ext uri="{FF2B5EF4-FFF2-40B4-BE49-F238E27FC236}">
                        <a16:creationId xmlns:a16="http://schemas.microsoft.com/office/drawing/2014/main" id="{4642855C-A0F5-428F-AB5F-15ED8655A1FB}"/>
                      </a:ext>
                    </a:extLst>
                  </p:cNvPr>
                  <p:cNvSpPr/>
                  <p:nvPr/>
                </p:nvSpPr>
                <p:spPr>
                  <a:xfrm>
                    <a:off x="6881814" y="4652575"/>
                    <a:ext cx="438179" cy="375088"/>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1"/>
                  </a:solidFill>
                  <a:ln w="5823" cap="flat">
                    <a:noFill/>
                    <a:prstDash val="solid"/>
                    <a:miter/>
                  </a:ln>
                  <a:effectLst/>
                </p:spPr>
                <p:txBody>
                  <a:bodyPr lIns="85954" tIns="42977" rIns="85954" bIns="42977" rtlCol="0" anchor="ctr"/>
                  <a:lstStyle/>
                  <a:p>
                    <a:endParaRPr lang="zh-CN" altLang="en-US" sz="2800"/>
                  </a:p>
                </p:txBody>
              </p:sp>
              <p:sp>
                <p:nvSpPr>
                  <p:cNvPr id="22" name="任意多边形 73">
                    <a:extLst>
                      <a:ext uri="{FF2B5EF4-FFF2-40B4-BE49-F238E27FC236}">
                        <a16:creationId xmlns:a16="http://schemas.microsoft.com/office/drawing/2014/main" id="{2678D3DD-35E3-4F16-BE63-1A64EE41E664}"/>
                      </a:ext>
                    </a:extLst>
                  </p:cNvPr>
                  <p:cNvSpPr/>
                  <p:nvPr/>
                </p:nvSpPr>
                <p:spPr>
                  <a:xfrm>
                    <a:off x="7310828" y="4502874"/>
                    <a:ext cx="363714" cy="424742"/>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1"/>
                  </a:solidFill>
                  <a:ln w="5823" cap="flat">
                    <a:noFill/>
                    <a:prstDash val="solid"/>
                    <a:miter/>
                  </a:ln>
                  <a:effectLst/>
                </p:spPr>
                <p:txBody>
                  <a:bodyPr lIns="85954" tIns="42977" rIns="85954" bIns="42977" rtlCol="0" anchor="ctr"/>
                  <a:lstStyle/>
                  <a:p>
                    <a:endParaRPr lang="zh-CN" altLang="en-US" sz="2800"/>
                  </a:p>
                </p:txBody>
              </p:sp>
            </p:grpSp>
          </p:grpSp>
        </p:grpSp>
      </p:grpSp>
      <p:sp>
        <p:nvSpPr>
          <p:cNvPr id="6" name="文本框 5">
            <a:extLst>
              <a:ext uri="{FF2B5EF4-FFF2-40B4-BE49-F238E27FC236}">
                <a16:creationId xmlns:a16="http://schemas.microsoft.com/office/drawing/2014/main" id="{16C92B6E-908A-49D7-8641-F9A7C8691DE9}"/>
              </a:ext>
            </a:extLst>
          </p:cNvPr>
          <p:cNvSpPr txBox="1">
            <a:spLocks/>
          </p:cNvSpPr>
          <p:nvPr/>
        </p:nvSpPr>
        <p:spPr>
          <a:xfrm>
            <a:off x="4982714" y="2419538"/>
            <a:ext cx="2226572" cy="1015663"/>
          </a:xfrm>
          <a:prstGeom prst="rect">
            <a:avLst/>
          </a:prstGeom>
          <a:noFill/>
        </p:spPr>
        <p:txBody>
          <a:bodyPr wrap="none" lIns="0" tIns="0" rIns="0" bIns="0" rtlCol="0">
            <a:spAutoFit/>
          </a:bodyPr>
          <a:lstStyle>
            <a:defPPr>
              <a:defRPr lang="zh-CN"/>
            </a:defPPr>
            <a:lvl1pPr>
              <a:defRPr sz="6600" b="1">
                <a:ln w="22225" cap="rnd">
                  <a:solidFill>
                    <a:schemeClr val="accent2">
                      <a:alpha val="46000"/>
                    </a:schemeClr>
                  </a:solidFill>
                  <a:prstDash val="dash"/>
                </a:ln>
                <a:gradFill flip="none" rotWithShape="1">
                  <a:gsLst>
                    <a:gs pos="100000">
                      <a:schemeClr val="accent5">
                        <a:alpha val="21000"/>
                      </a:schemeClr>
                    </a:gs>
                    <a:gs pos="5000">
                      <a:srgbClr val="E7BF65">
                        <a:alpha val="39000"/>
                      </a:srgbClr>
                    </a:gs>
                    <a:gs pos="21000">
                      <a:schemeClr val="accent6">
                        <a:alpha val="36000"/>
                      </a:schemeClr>
                    </a:gs>
                    <a:gs pos="59000">
                      <a:schemeClr val="accent5">
                        <a:alpha val="93000"/>
                      </a:schemeClr>
                    </a:gs>
                  </a:gsLst>
                  <a:lin ang="2700000" scaled="1"/>
                  <a:tileRect/>
                </a:gradFill>
                <a:latin typeface="+mj-ea"/>
                <a:ea typeface="+mj-ea"/>
              </a:defRPr>
            </a:lvl1pPr>
          </a:lstStyle>
          <a:p>
            <a:r>
              <a:rPr lang="en-US" altLang="zh-CN" b="0" dirty="0">
                <a:ln w="9525" cap="rnd">
                  <a:noFill/>
                  <a:prstDash val="dash"/>
                </a:ln>
                <a:solidFill>
                  <a:schemeClr val="accent1"/>
                </a:solidFill>
                <a:latin typeface="+mj-lt"/>
              </a:rPr>
              <a:t>THREE</a:t>
            </a:r>
            <a:endParaRPr lang="zh-CN" altLang="en-US" b="0" dirty="0">
              <a:ln w="9525" cap="rnd">
                <a:noFill/>
                <a:prstDash val="dash"/>
              </a:ln>
              <a:solidFill>
                <a:schemeClr val="accent1"/>
              </a:solidFill>
              <a:latin typeface="+mj-lt"/>
            </a:endParaRPr>
          </a:p>
        </p:txBody>
      </p:sp>
      <p:grpSp>
        <p:nvGrpSpPr>
          <p:cNvPr id="10" name="组合 9">
            <a:extLst>
              <a:ext uri="{FF2B5EF4-FFF2-40B4-BE49-F238E27FC236}">
                <a16:creationId xmlns:a16="http://schemas.microsoft.com/office/drawing/2014/main" id="{80CEFD7B-2D43-4402-A489-38C449BE2CAE}"/>
              </a:ext>
            </a:extLst>
          </p:cNvPr>
          <p:cNvGrpSpPr/>
          <p:nvPr/>
        </p:nvGrpSpPr>
        <p:grpSpPr>
          <a:xfrm>
            <a:off x="5827091" y="2125942"/>
            <a:ext cx="592136" cy="559031"/>
            <a:chOff x="7084557" y="6786839"/>
            <a:chExt cx="430306" cy="440257"/>
          </a:xfrm>
        </p:grpSpPr>
        <p:sp>
          <p:nvSpPr>
            <p:cNvPr id="11" name="等腰三角形 10">
              <a:extLst>
                <a:ext uri="{FF2B5EF4-FFF2-40B4-BE49-F238E27FC236}">
                  <a16:creationId xmlns:a16="http://schemas.microsoft.com/office/drawing/2014/main" id="{EDCA9BA7-6785-46CB-B711-14FCB5C3BF9A}"/>
                </a:ext>
              </a:extLst>
            </p:cNvPr>
            <p:cNvSpPr/>
            <p:nvPr/>
          </p:nvSpPr>
          <p:spPr>
            <a:xfrm>
              <a:off x="7107222" y="6818004"/>
              <a:ext cx="394836" cy="402289"/>
            </a:xfrm>
            <a:prstGeom prst="triangle">
              <a:avLst/>
            </a:prstGeom>
            <a:gradFill flip="none" rotWithShape="1">
              <a:gsLst>
                <a:gs pos="100000">
                  <a:schemeClr val="accent3">
                    <a:lumMod val="75000"/>
                  </a:schemeClr>
                </a:gs>
                <a:gs pos="0">
                  <a:schemeClr val="accent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8439" tIns="29220" rIns="58439" bIns="29220" rtlCol="0" anchor="ctr"/>
            <a:lstStyle/>
            <a:p>
              <a:pPr algn="ctr"/>
              <a:endParaRPr lang="zh-CN" altLang="en-US" dirty="0"/>
            </a:p>
          </p:txBody>
        </p:sp>
        <p:sp>
          <p:nvSpPr>
            <p:cNvPr id="12" name="矩形 11">
              <a:extLst>
                <a:ext uri="{FF2B5EF4-FFF2-40B4-BE49-F238E27FC236}">
                  <a16:creationId xmlns:a16="http://schemas.microsoft.com/office/drawing/2014/main" id="{7F7F8104-6F8A-4D55-9A66-84187B04A324}"/>
                </a:ext>
              </a:extLst>
            </p:cNvPr>
            <p:cNvSpPr/>
            <p:nvPr/>
          </p:nvSpPr>
          <p:spPr>
            <a:xfrm rot="16200000">
              <a:off x="7279966" y="6992200"/>
              <a:ext cx="39487" cy="43030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8439" tIns="29220" rIns="58439" bIns="29220" rtlCol="0" anchor="ctr"/>
            <a:lstStyle/>
            <a:p>
              <a:pPr algn="ctr"/>
              <a:endParaRPr lang="zh-CN" altLang="en-US"/>
            </a:p>
          </p:txBody>
        </p:sp>
        <p:sp>
          <p:nvSpPr>
            <p:cNvPr id="13" name="椭圆 12">
              <a:extLst>
                <a:ext uri="{FF2B5EF4-FFF2-40B4-BE49-F238E27FC236}">
                  <a16:creationId xmlns:a16="http://schemas.microsoft.com/office/drawing/2014/main" id="{A10B50E9-9864-4E6E-B2EE-5CB2E87C01E9}"/>
                </a:ext>
              </a:extLst>
            </p:cNvPr>
            <p:cNvSpPr/>
            <p:nvPr/>
          </p:nvSpPr>
          <p:spPr>
            <a:xfrm>
              <a:off x="7257911" y="6786839"/>
              <a:ext cx="93468" cy="9346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8439" tIns="29220" rIns="58439" bIns="29220" rtlCol="0" anchor="ctr"/>
            <a:lstStyle/>
            <a:p>
              <a:pPr algn="ctr"/>
              <a:endParaRPr lang="zh-CN" altLang="en-US"/>
            </a:p>
          </p:txBody>
        </p:sp>
      </p:grpSp>
      <p:grpSp>
        <p:nvGrpSpPr>
          <p:cNvPr id="39" name="组合 38">
            <a:extLst>
              <a:ext uri="{FF2B5EF4-FFF2-40B4-BE49-F238E27FC236}">
                <a16:creationId xmlns:a16="http://schemas.microsoft.com/office/drawing/2014/main" id="{B1CE91D3-7C49-46CE-9B9C-8D7C577E33EE}"/>
              </a:ext>
            </a:extLst>
          </p:cNvPr>
          <p:cNvGrpSpPr/>
          <p:nvPr/>
        </p:nvGrpSpPr>
        <p:grpSpPr>
          <a:xfrm>
            <a:off x="3258947" y="4177790"/>
            <a:ext cx="5674106" cy="617175"/>
            <a:chOff x="4136260" y="4389120"/>
            <a:chExt cx="3919482" cy="426324"/>
          </a:xfrm>
        </p:grpSpPr>
        <p:sp>
          <p:nvSpPr>
            <p:cNvPr id="40" name="任意多边形 5">
              <a:extLst>
                <a:ext uri="{FF2B5EF4-FFF2-40B4-BE49-F238E27FC236}">
                  <a16:creationId xmlns:a16="http://schemas.microsoft.com/office/drawing/2014/main" id="{F4B568E8-715E-4F2B-BFA5-0784A0CFE3E7}"/>
                </a:ext>
              </a:extLst>
            </p:cNvPr>
            <p:cNvSpPr/>
            <p:nvPr/>
          </p:nvSpPr>
          <p:spPr>
            <a:xfrm rot="750910">
              <a:off x="4136260" y="4389120"/>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p:spPr>
          <p:txBody>
            <a:bodyPr rtlCol="0" anchor="ctr"/>
            <a:lstStyle/>
            <a:p>
              <a:endParaRPr lang="zh-CN" altLang="en-US" sz="3200"/>
            </a:p>
          </p:txBody>
        </p:sp>
        <p:sp>
          <p:nvSpPr>
            <p:cNvPr id="41" name="任意多边形 5">
              <a:extLst>
                <a:ext uri="{FF2B5EF4-FFF2-40B4-BE49-F238E27FC236}">
                  <a16:creationId xmlns:a16="http://schemas.microsoft.com/office/drawing/2014/main" id="{53F736B3-ABA6-48CE-A190-AC963A8E2CA1}"/>
                </a:ext>
              </a:extLst>
            </p:cNvPr>
            <p:cNvSpPr/>
            <p:nvPr/>
          </p:nvSpPr>
          <p:spPr>
            <a:xfrm rot="20849090" flipH="1">
              <a:off x="6539101" y="4389120"/>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p:spPr>
          <p:txBody>
            <a:bodyPr rtlCol="0" anchor="ctr"/>
            <a:lstStyle/>
            <a:p>
              <a:endParaRPr lang="zh-CN" altLang="en-US" sz="3200"/>
            </a:p>
          </p:txBody>
        </p:sp>
      </p:grpSp>
      <p:grpSp>
        <p:nvGrpSpPr>
          <p:cNvPr id="42" name="组合 41">
            <a:extLst>
              <a:ext uri="{FF2B5EF4-FFF2-40B4-BE49-F238E27FC236}">
                <a16:creationId xmlns:a16="http://schemas.microsoft.com/office/drawing/2014/main" id="{46FE8D3D-2BD6-4642-9DE8-07AD1E5CC84F}"/>
              </a:ext>
            </a:extLst>
          </p:cNvPr>
          <p:cNvGrpSpPr/>
          <p:nvPr/>
        </p:nvGrpSpPr>
        <p:grpSpPr>
          <a:xfrm>
            <a:off x="3258947" y="1718211"/>
            <a:ext cx="5674106" cy="617175"/>
            <a:chOff x="4136260" y="1651002"/>
            <a:chExt cx="3919482" cy="426324"/>
          </a:xfrm>
        </p:grpSpPr>
        <p:sp>
          <p:nvSpPr>
            <p:cNvPr id="43" name="任意多边形 5">
              <a:extLst>
                <a:ext uri="{FF2B5EF4-FFF2-40B4-BE49-F238E27FC236}">
                  <a16:creationId xmlns:a16="http://schemas.microsoft.com/office/drawing/2014/main" id="{7C478C9C-B666-4C06-B58A-AA4C66930F2D}"/>
                </a:ext>
              </a:extLst>
            </p:cNvPr>
            <p:cNvSpPr/>
            <p:nvPr/>
          </p:nvSpPr>
          <p:spPr>
            <a:xfrm rot="20849090" flipV="1">
              <a:off x="4136260" y="1651002"/>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p:spPr>
          <p:txBody>
            <a:bodyPr rtlCol="0" anchor="ctr"/>
            <a:lstStyle/>
            <a:p>
              <a:endParaRPr lang="zh-CN" altLang="en-US" sz="3200"/>
            </a:p>
          </p:txBody>
        </p:sp>
        <p:sp>
          <p:nvSpPr>
            <p:cNvPr id="44" name="任意多边形 5">
              <a:extLst>
                <a:ext uri="{FF2B5EF4-FFF2-40B4-BE49-F238E27FC236}">
                  <a16:creationId xmlns:a16="http://schemas.microsoft.com/office/drawing/2014/main" id="{00868D17-9A61-44BE-A18A-20E8DBFF6534}"/>
                </a:ext>
              </a:extLst>
            </p:cNvPr>
            <p:cNvSpPr/>
            <p:nvPr/>
          </p:nvSpPr>
          <p:spPr>
            <a:xfrm rot="750910" flipH="1" flipV="1">
              <a:off x="6539101" y="1651002"/>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p:spPr>
          <p:txBody>
            <a:bodyPr rtlCol="0" anchor="ctr"/>
            <a:lstStyle/>
            <a:p>
              <a:endParaRPr lang="zh-CN" altLang="en-US" sz="3200"/>
            </a:p>
          </p:txBody>
        </p:sp>
      </p:grpSp>
      <p:pic>
        <p:nvPicPr>
          <p:cNvPr id="66" name="图片 65">
            <a:extLst>
              <a:ext uri="{FF2B5EF4-FFF2-40B4-BE49-F238E27FC236}">
                <a16:creationId xmlns:a16="http://schemas.microsoft.com/office/drawing/2014/main" id="{4005F11D-E402-4C63-8A9B-8EE47F0DC9B2}"/>
              </a:ext>
            </a:extLst>
          </p:cNvPr>
          <p:cNvPicPr>
            <a:picLocks noChangeAspect="1"/>
          </p:cNvPicPr>
          <p:nvPr/>
        </p:nvPicPr>
        <p:blipFill>
          <a:blip r:embed="rId2">
            <a:biLevel thresh="50000"/>
            <a:alphaModFix amt="80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5614216" y="1208894"/>
            <a:ext cx="481783" cy="481783"/>
          </a:xfrm>
          <a:prstGeom prst="rect">
            <a:avLst/>
          </a:prstGeom>
        </p:spPr>
      </p:pic>
    </p:spTree>
    <p:extLst>
      <p:ext uri="{BB962C8B-B14F-4D97-AF65-F5344CB8AC3E}">
        <p14:creationId xmlns:p14="http://schemas.microsoft.com/office/powerpoint/2010/main" val="2455030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a:extLst>
              <a:ext uri="{FF2B5EF4-FFF2-40B4-BE49-F238E27FC236}">
                <a16:creationId xmlns:a16="http://schemas.microsoft.com/office/drawing/2014/main" id="{C44D8488-CD3E-47A4-B32A-23C2BD4630AE}"/>
              </a:ext>
            </a:extLst>
          </p:cNvPr>
          <p:cNvGrpSpPr/>
          <p:nvPr/>
        </p:nvGrpSpPr>
        <p:grpSpPr>
          <a:xfrm>
            <a:off x="3211213" y="1860959"/>
            <a:ext cx="5769575" cy="3136083"/>
            <a:chOff x="3211213" y="1861011"/>
            <a:chExt cx="5769575" cy="3136083"/>
          </a:xfrm>
        </p:grpSpPr>
        <p:grpSp>
          <p:nvGrpSpPr>
            <p:cNvPr id="34" name="组合 33">
              <a:extLst>
                <a:ext uri="{FF2B5EF4-FFF2-40B4-BE49-F238E27FC236}">
                  <a16:creationId xmlns:a16="http://schemas.microsoft.com/office/drawing/2014/main" id="{5B05FACF-169B-4911-AFE8-86E3DD47A6D4}"/>
                </a:ext>
              </a:extLst>
            </p:cNvPr>
            <p:cNvGrpSpPr/>
            <p:nvPr/>
          </p:nvGrpSpPr>
          <p:grpSpPr>
            <a:xfrm>
              <a:off x="4420157" y="2198179"/>
              <a:ext cx="3351687" cy="2467935"/>
              <a:chOff x="3569805" y="2002402"/>
              <a:chExt cx="3351687" cy="2467935"/>
            </a:xfrm>
          </p:grpSpPr>
          <p:sp>
            <p:nvSpPr>
              <p:cNvPr id="62" name="文本框 61">
                <a:extLst>
                  <a:ext uri="{FF2B5EF4-FFF2-40B4-BE49-F238E27FC236}">
                    <a16:creationId xmlns:a16="http://schemas.microsoft.com/office/drawing/2014/main" id="{299762CE-51F0-4296-9EC0-762C1EE58DD4}"/>
                  </a:ext>
                </a:extLst>
              </p:cNvPr>
              <p:cNvSpPr txBox="1"/>
              <p:nvPr>
                <p:custDataLst>
                  <p:tags r:id="rId19"/>
                </p:custDataLst>
              </p:nvPr>
            </p:nvSpPr>
            <p:spPr>
              <a:xfrm>
                <a:off x="3569805" y="2002402"/>
                <a:ext cx="3351687" cy="1005506"/>
              </a:xfrm>
              <a:prstGeom prst="rect">
                <a:avLst/>
              </a:prstGeom>
              <a:noFill/>
              <a:effectLst/>
            </p:spPr>
            <p:txBody>
              <a:bodyPr wrap="square" lIns="0" tIns="0" rIns="0" bIns="0" rtlCol="0">
                <a:spAutoFit/>
              </a:bodyPr>
              <a:lstStyle>
                <a:defPPr>
                  <a:defRPr lang="zh-CN"/>
                </a:defPPr>
                <a:lvl1pPr>
                  <a:defRPr sz="6600" b="1">
                    <a:ln w="22225" cap="rnd">
                      <a:solidFill>
                        <a:schemeClr val="accent2">
                          <a:alpha val="46000"/>
                        </a:schemeClr>
                      </a:solidFill>
                      <a:prstDash val="dash"/>
                    </a:ln>
                    <a:gradFill flip="none" rotWithShape="1">
                      <a:gsLst>
                        <a:gs pos="100000">
                          <a:schemeClr val="accent5">
                            <a:alpha val="21000"/>
                          </a:schemeClr>
                        </a:gs>
                        <a:gs pos="5000">
                          <a:srgbClr val="E7BF65">
                            <a:alpha val="39000"/>
                          </a:srgbClr>
                        </a:gs>
                        <a:gs pos="21000">
                          <a:schemeClr val="accent6">
                            <a:alpha val="36000"/>
                          </a:schemeClr>
                        </a:gs>
                        <a:gs pos="59000">
                          <a:schemeClr val="accent5">
                            <a:alpha val="93000"/>
                          </a:schemeClr>
                        </a:gs>
                      </a:gsLst>
                      <a:lin ang="2700000" scaled="1"/>
                      <a:tileRect/>
                    </a:gra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534" b="1" i="0" u="none" strike="noStrike" kern="1200" cap="none" spc="0" normalizeH="0" baseline="0" noProof="0" dirty="0">
                    <a:ln w="9525" cap="rnd">
                      <a:noFill/>
                      <a:prstDash val="dash"/>
                    </a:ln>
                    <a:solidFill>
                      <a:prstClr val="white"/>
                    </a:solidFill>
                    <a:effectLst/>
                    <a:uLnTx/>
                    <a:uFillTx/>
                    <a:latin typeface="站酷快乐体2016修订版"/>
                    <a:ea typeface="站酷快乐体2016修订版"/>
                    <a:cs typeface="+mn-cs"/>
                  </a:rPr>
                  <a:t>陪你一起</a:t>
                </a:r>
              </a:p>
            </p:txBody>
          </p:sp>
          <p:sp>
            <p:nvSpPr>
              <p:cNvPr id="63" name="文本框 62">
                <a:extLst>
                  <a:ext uri="{FF2B5EF4-FFF2-40B4-BE49-F238E27FC236}">
                    <a16:creationId xmlns:a16="http://schemas.microsoft.com/office/drawing/2014/main" id="{C9EEB46F-0F58-4670-AFEE-B12D16697E10}"/>
                  </a:ext>
                </a:extLst>
              </p:cNvPr>
              <p:cNvSpPr txBox="1"/>
              <p:nvPr>
                <p:custDataLst>
                  <p:tags r:id="rId20"/>
                </p:custDataLst>
              </p:nvPr>
            </p:nvSpPr>
            <p:spPr>
              <a:xfrm>
                <a:off x="4040273" y="3464831"/>
                <a:ext cx="2513765" cy="1005506"/>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534" b="1" i="0" u="none" strike="noStrike" kern="1200" cap="none" spc="0" normalizeH="0" baseline="0" noProof="0" dirty="0">
                    <a:ln w="9525" cap="rnd">
                      <a:noFill/>
                      <a:prstDash val="dash"/>
                    </a:ln>
                    <a:solidFill>
                      <a:prstClr val="white"/>
                    </a:solidFill>
                    <a:effectLst/>
                    <a:uLnTx/>
                    <a:uFillTx/>
                    <a:latin typeface="站酷快乐体2016修订版"/>
                    <a:ea typeface="站酷快乐体2016修订版"/>
                    <a:cs typeface="+mn-cs"/>
                  </a:rPr>
                  <a:t>过圣诞</a:t>
                </a:r>
              </a:p>
            </p:txBody>
          </p:sp>
        </p:grpSp>
        <p:sp>
          <p:nvSpPr>
            <p:cNvPr id="35" name="带形: 上凸弯 34">
              <a:extLst>
                <a:ext uri="{FF2B5EF4-FFF2-40B4-BE49-F238E27FC236}">
                  <a16:creationId xmlns:a16="http://schemas.microsoft.com/office/drawing/2014/main" id="{1F84194C-D09B-42B1-8D15-19CFF29840C6}"/>
                </a:ext>
              </a:extLst>
            </p:cNvPr>
            <p:cNvSpPr/>
            <p:nvPr>
              <p:custDataLst>
                <p:tags r:id="rId1"/>
              </p:custDataLst>
            </p:nvPr>
          </p:nvSpPr>
          <p:spPr>
            <a:xfrm>
              <a:off x="3211213" y="3140544"/>
              <a:ext cx="5769575" cy="1185999"/>
            </a:xfrm>
            <a:prstGeom prst="ellipseRibbon2">
              <a:avLst>
                <a:gd name="adj1" fmla="val 49657"/>
                <a:gd name="adj2" fmla="val 100000"/>
                <a:gd name="adj3" fmla="val 3076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prstTxWarp prst="textArchUp">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564" b="1" i="0" u="none" strike="noStrike" kern="1200" cap="none" spc="0" normalizeH="0" baseline="0" noProof="0" dirty="0">
                <a:ln>
                  <a:noFill/>
                </a:ln>
                <a:solidFill>
                  <a:prstClr val="white"/>
                </a:solidFill>
                <a:effectLst/>
                <a:uLnTx/>
                <a:uFillTx/>
                <a:latin typeface="站酷快乐体2016修订版"/>
                <a:ea typeface="站酷快乐体2016修订版"/>
                <a:cs typeface="+mn-cs"/>
              </a:endParaRPr>
            </a:p>
          </p:txBody>
        </p:sp>
        <p:sp>
          <p:nvSpPr>
            <p:cNvPr id="36" name="矩形 35">
              <a:extLst>
                <a:ext uri="{FF2B5EF4-FFF2-40B4-BE49-F238E27FC236}">
                  <a16:creationId xmlns:a16="http://schemas.microsoft.com/office/drawing/2014/main" id="{0ADDDCFD-C5F9-4117-934B-C4FE425F34EB}"/>
                </a:ext>
              </a:extLst>
            </p:cNvPr>
            <p:cNvSpPr/>
            <p:nvPr/>
          </p:nvSpPr>
          <p:spPr>
            <a:xfrm>
              <a:off x="3788170" y="3487314"/>
              <a:ext cx="4615660" cy="9487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prstTxWarp prst="textArchUp">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站酷快乐体2016修订版"/>
                  <a:ea typeface="站酷快乐体2016修订版"/>
                  <a:cs typeface="+mn-cs"/>
                </a:rPr>
                <a:t>MERRY CHRISTMAS</a:t>
              </a:r>
              <a:endParaRPr kumimoji="0" lang="zh-CN" altLang="en-US" sz="2400" b="1" i="0" u="none" strike="noStrike" kern="1200" cap="none" spc="0" normalizeH="0" baseline="0" noProof="0" dirty="0">
                <a:ln>
                  <a:noFill/>
                </a:ln>
                <a:solidFill>
                  <a:prstClr val="white"/>
                </a:solidFill>
                <a:effectLst/>
                <a:uLnTx/>
                <a:uFillTx/>
                <a:latin typeface="站酷快乐体2016修订版"/>
                <a:ea typeface="站酷快乐体2016修订版"/>
                <a:cs typeface="+mn-cs"/>
              </a:endParaRPr>
            </a:p>
          </p:txBody>
        </p:sp>
        <p:grpSp>
          <p:nvGrpSpPr>
            <p:cNvPr id="37" name="组合 36">
              <a:extLst>
                <a:ext uri="{FF2B5EF4-FFF2-40B4-BE49-F238E27FC236}">
                  <a16:creationId xmlns:a16="http://schemas.microsoft.com/office/drawing/2014/main" id="{5D9984B1-4826-426A-897A-AA17381CC31D}"/>
                </a:ext>
              </a:extLst>
            </p:cNvPr>
            <p:cNvGrpSpPr/>
            <p:nvPr/>
          </p:nvGrpSpPr>
          <p:grpSpPr>
            <a:xfrm rot="1256895">
              <a:off x="5718005" y="1983335"/>
              <a:ext cx="633606" cy="593061"/>
              <a:chOff x="6975071" y="6678979"/>
              <a:chExt cx="666560" cy="676137"/>
            </a:xfrm>
          </p:grpSpPr>
          <p:sp>
            <p:nvSpPr>
              <p:cNvPr id="59" name="等腰三角形 58">
                <a:extLst>
                  <a:ext uri="{FF2B5EF4-FFF2-40B4-BE49-F238E27FC236}">
                    <a16:creationId xmlns:a16="http://schemas.microsoft.com/office/drawing/2014/main" id="{7F1B6396-A475-4864-B3EC-4ABE6E45D09F}"/>
                  </a:ext>
                </a:extLst>
              </p:cNvPr>
              <p:cNvSpPr/>
              <p:nvPr>
                <p:custDataLst>
                  <p:tags r:id="rId16"/>
                </p:custDataLst>
              </p:nvPr>
            </p:nvSpPr>
            <p:spPr>
              <a:xfrm>
                <a:off x="7005273" y="6726215"/>
                <a:ext cx="611616" cy="623162"/>
              </a:xfrm>
              <a:prstGeom prst="triangle">
                <a:avLst/>
              </a:prstGeom>
              <a:gradFill flip="none" rotWithShape="1">
                <a:gsLst>
                  <a:gs pos="100000">
                    <a:schemeClr val="accent1"/>
                  </a:gs>
                  <a:gs pos="0">
                    <a:schemeClr val="accent1">
                      <a:lumMod val="50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0526" tIns="45263" rIns="90526" bIns="4526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82" b="0" i="0" u="none" strike="noStrike" kern="1200" cap="none" spc="0" normalizeH="0" baseline="0" noProof="0" dirty="0">
                  <a:ln>
                    <a:noFill/>
                  </a:ln>
                  <a:solidFill>
                    <a:prstClr val="white"/>
                  </a:solidFill>
                  <a:effectLst/>
                  <a:uLnTx/>
                  <a:uFillTx/>
                  <a:latin typeface="YSHAOSHENTI"/>
                  <a:ea typeface="优设好身体"/>
                  <a:cs typeface="+mn-cs"/>
                </a:endParaRPr>
              </a:p>
            </p:txBody>
          </p:sp>
          <p:sp>
            <p:nvSpPr>
              <p:cNvPr id="60" name="矩形 59">
                <a:extLst>
                  <a:ext uri="{FF2B5EF4-FFF2-40B4-BE49-F238E27FC236}">
                    <a16:creationId xmlns:a16="http://schemas.microsoft.com/office/drawing/2014/main" id="{482F6392-8A0C-4F30-9329-C1A90E2A42D7}"/>
                  </a:ext>
                </a:extLst>
              </p:cNvPr>
              <p:cNvSpPr/>
              <p:nvPr>
                <p:custDataLst>
                  <p:tags r:id="rId17"/>
                </p:custDataLst>
              </p:nvPr>
            </p:nvSpPr>
            <p:spPr>
              <a:xfrm rot="16200000">
                <a:off x="7277767" y="6991252"/>
                <a:ext cx="61168" cy="66656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0526" tIns="45263" rIns="90526" bIns="4526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82" b="0" i="0" u="none" strike="noStrike" kern="1200" cap="none" spc="0" normalizeH="0" baseline="0" noProof="0">
                  <a:ln>
                    <a:noFill/>
                  </a:ln>
                  <a:solidFill>
                    <a:prstClr val="white"/>
                  </a:solidFill>
                  <a:effectLst/>
                  <a:uLnTx/>
                  <a:uFillTx/>
                  <a:latin typeface="YSHAOSHENTI"/>
                  <a:ea typeface="优设好身体"/>
                  <a:cs typeface="+mn-cs"/>
                </a:endParaRPr>
              </a:p>
            </p:txBody>
          </p:sp>
          <p:sp>
            <p:nvSpPr>
              <p:cNvPr id="61" name="椭圆 60">
                <a:extLst>
                  <a:ext uri="{FF2B5EF4-FFF2-40B4-BE49-F238E27FC236}">
                    <a16:creationId xmlns:a16="http://schemas.microsoft.com/office/drawing/2014/main" id="{AF49A787-DF46-46C3-8D65-C2ACE4BA400A}"/>
                  </a:ext>
                </a:extLst>
              </p:cNvPr>
              <p:cNvSpPr/>
              <p:nvPr>
                <p:custDataLst>
                  <p:tags r:id="rId18"/>
                </p:custDataLst>
              </p:nvPr>
            </p:nvSpPr>
            <p:spPr>
              <a:xfrm>
                <a:off x="7238046" y="6678979"/>
                <a:ext cx="144786" cy="14478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0526" tIns="45263" rIns="90526" bIns="4526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82" b="0" i="0" u="none" strike="noStrike" kern="1200" cap="none" spc="0" normalizeH="0" baseline="0" noProof="0">
                  <a:ln>
                    <a:noFill/>
                  </a:ln>
                  <a:solidFill>
                    <a:prstClr val="white"/>
                  </a:solidFill>
                  <a:effectLst/>
                  <a:uLnTx/>
                  <a:uFillTx/>
                  <a:latin typeface="YSHAOSHENTI"/>
                  <a:ea typeface="优设好身体"/>
                  <a:cs typeface="+mn-cs"/>
                </a:endParaRPr>
              </a:p>
            </p:txBody>
          </p:sp>
        </p:grpSp>
        <p:grpSp>
          <p:nvGrpSpPr>
            <p:cNvPr id="38" name="组合 37">
              <a:extLst>
                <a:ext uri="{FF2B5EF4-FFF2-40B4-BE49-F238E27FC236}">
                  <a16:creationId xmlns:a16="http://schemas.microsoft.com/office/drawing/2014/main" id="{1FB64A9C-E69C-4037-B161-C9C88F2A0D54}"/>
                </a:ext>
              </a:extLst>
            </p:cNvPr>
            <p:cNvGrpSpPr/>
            <p:nvPr/>
          </p:nvGrpSpPr>
          <p:grpSpPr>
            <a:xfrm>
              <a:off x="4156500" y="4571747"/>
              <a:ext cx="3879361" cy="425347"/>
              <a:chOff x="4156500" y="4375970"/>
              <a:chExt cx="3879361" cy="425347"/>
            </a:xfrm>
            <a:solidFill>
              <a:schemeClr val="accent2">
                <a:lumMod val="75000"/>
                <a:lumOff val="25000"/>
              </a:schemeClr>
            </a:solidFill>
          </p:grpSpPr>
          <p:sp>
            <p:nvSpPr>
              <p:cNvPr id="57" name="任意多边形 5">
                <a:extLst>
                  <a:ext uri="{FF2B5EF4-FFF2-40B4-BE49-F238E27FC236}">
                    <a16:creationId xmlns:a16="http://schemas.microsoft.com/office/drawing/2014/main" id="{285D93AB-9807-4A6F-8D4B-A796CAB46325}"/>
                  </a:ext>
                </a:extLst>
              </p:cNvPr>
              <p:cNvSpPr/>
              <p:nvPr>
                <p:custDataLst>
                  <p:tags r:id="rId14"/>
                </p:custDataLst>
              </p:nvPr>
            </p:nvSpPr>
            <p:spPr>
              <a:xfrm rot="750910">
                <a:off x="4156500" y="4375970"/>
                <a:ext cx="1501474" cy="42206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grpFill/>
              <a:ln w="23524" cap="flat">
                <a:noFill/>
                <a:prstDash val="solid"/>
                <a:miter/>
              </a:ln>
              <a:effectLst/>
            </p:spPr>
            <p:txBody>
              <a:bodyPr lIns="90526" tIns="45263" rIns="90526" bIns="45263"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82" b="0" i="0" u="none" strike="noStrike" kern="1200" cap="none" spc="0" normalizeH="0" baseline="0" noProof="0">
                  <a:ln>
                    <a:noFill/>
                  </a:ln>
                  <a:solidFill>
                    <a:srgbClr val="144A3C">
                      <a:lumMod val="90000"/>
                      <a:lumOff val="10000"/>
                    </a:srgbClr>
                  </a:solidFill>
                  <a:effectLst/>
                  <a:uLnTx/>
                  <a:uFillTx/>
                  <a:latin typeface="YSHAOSHENTI"/>
                  <a:ea typeface="优设好身体"/>
                  <a:cs typeface="+mn-cs"/>
                </a:endParaRPr>
              </a:p>
            </p:txBody>
          </p:sp>
          <p:sp>
            <p:nvSpPr>
              <p:cNvPr id="58" name="任意多边形 5">
                <a:extLst>
                  <a:ext uri="{FF2B5EF4-FFF2-40B4-BE49-F238E27FC236}">
                    <a16:creationId xmlns:a16="http://schemas.microsoft.com/office/drawing/2014/main" id="{C435103F-4719-4C9C-BE44-8BB84A334B01}"/>
                  </a:ext>
                </a:extLst>
              </p:cNvPr>
              <p:cNvSpPr/>
              <p:nvPr>
                <p:custDataLst>
                  <p:tags r:id="rId15"/>
                </p:custDataLst>
              </p:nvPr>
            </p:nvSpPr>
            <p:spPr>
              <a:xfrm rot="20849090" flipH="1">
                <a:off x="6534387" y="4379256"/>
                <a:ext cx="1501474" cy="42206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grpFill/>
              <a:ln w="23524" cap="flat">
                <a:noFill/>
                <a:prstDash val="solid"/>
                <a:miter/>
              </a:ln>
              <a:effectLst/>
            </p:spPr>
            <p:txBody>
              <a:bodyPr lIns="90526" tIns="45263" rIns="90526" bIns="45263"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82" b="0" i="0" u="none" strike="noStrike" kern="1200" cap="none" spc="0" normalizeH="0" baseline="0" noProof="0">
                  <a:ln>
                    <a:noFill/>
                  </a:ln>
                  <a:solidFill>
                    <a:srgbClr val="144A3C">
                      <a:lumMod val="90000"/>
                      <a:lumOff val="10000"/>
                    </a:srgbClr>
                  </a:solidFill>
                  <a:effectLst/>
                  <a:uLnTx/>
                  <a:uFillTx/>
                  <a:latin typeface="YSHAOSHENTI"/>
                  <a:ea typeface="优设好身体"/>
                  <a:cs typeface="+mn-cs"/>
                </a:endParaRPr>
              </a:p>
            </p:txBody>
          </p:sp>
        </p:grpSp>
        <p:grpSp>
          <p:nvGrpSpPr>
            <p:cNvPr id="39" name="组合 38">
              <a:extLst>
                <a:ext uri="{FF2B5EF4-FFF2-40B4-BE49-F238E27FC236}">
                  <a16:creationId xmlns:a16="http://schemas.microsoft.com/office/drawing/2014/main" id="{BE03F04D-D3D5-42F1-A8A7-396E535778CE}"/>
                </a:ext>
              </a:extLst>
            </p:cNvPr>
            <p:cNvGrpSpPr/>
            <p:nvPr/>
          </p:nvGrpSpPr>
          <p:grpSpPr>
            <a:xfrm>
              <a:off x="4155574" y="1861011"/>
              <a:ext cx="3881211" cy="425347"/>
              <a:chOff x="4155575" y="1665234"/>
              <a:chExt cx="3881211" cy="425347"/>
            </a:xfrm>
            <a:solidFill>
              <a:schemeClr val="accent2">
                <a:lumMod val="75000"/>
                <a:lumOff val="25000"/>
              </a:schemeClr>
            </a:solidFill>
          </p:grpSpPr>
          <p:sp>
            <p:nvSpPr>
              <p:cNvPr id="55" name="任意多边形 5">
                <a:extLst>
                  <a:ext uri="{FF2B5EF4-FFF2-40B4-BE49-F238E27FC236}">
                    <a16:creationId xmlns:a16="http://schemas.microsoft.com/office/drawing/2014/main" id="{B3FE367E-ED58-43BC-9312-1EEB35932C49}"/>
                  </a:ext>
                </a:extLst>
              </p:cNvPr>
              <p:cNvSpPr/>
              <p:nvPr>
                <p:custDataLst>
                  <p:tags r:id="rId12"/>
                </p:custDataLst>
              </p:nvPr>
            </p:nvSpPr>
            <p:spPr>
              <a:xfrm rot="20849090" flipV="1">
                <a:off x="4155575" y="1668520"/>
                <a:ext cx="1501474" cy="42206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grpFill/>
              <a:ln w="23524" cap="flat">
                <a:noFill/>
                <a:prstDash val="solid"/>
                <a:miter/>
              </a:ln>
              <a:effectLst/>
            </p:spPr>
            <p:txBody>
              <a:bodyPr lIns="90526" tIns="45263" rIns="90526" bIns="45263"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82" b="0" i="0" u="none" strike="noStrike" kern="1200" cap="none" spc="0" normalizeH="0" baseline="0" noProof="0">
                  <a:ln>
                    <a:noFill/>
                  </a:ln>
                  <a:solidFill>
                    <a:srgbClr val="144A3C">
                      <a:lumMod val="90000"/>
                      <a:lumOff val="10000"/>
                    </a:srgbClr>
                  </a:solidFill>
                  <a:effectLst/>
                  <a:uLnTx/>
                  <a:uFillTx/>
                  <a:latin typeface="YSHAOSHENTI"/>
                  <a:ea typeface="优设好身体"/>
                  <a:cs typeface="+mn-cs"/>
                </a:endParaRPr>
              </a:p>
            </p:txBody>
          </p:sp>
          <p:sp>
            <p:nvSpPr>
              <p:cNvPr id="56" name="任意多边形 5">
                <a:extLst>
                  <a:ext uri="{FF2B5EF4-FFF2-40B4-BE49-F238E27FC236}">
                    <a16:creationId xmlns:a16="http://schemas.microsoft.com/office/drawing/2014/main" id="{657404A9-ED01-4952-A8B5-987EA728ED86}"/>
                  </a:ext>
                </a:extLst>
              </p:cNvPr>
              <p:cNvSpPr/>
              <p:nvPr>
                <p:custDataLst>
                  <p:tags r:id="rId13"/>
                </p:custDataLst>
              </p:nvPr>
            </p:nvSpPr>
            <p:spPr>
              <a:xfrm rot="750910" flipH="1" flipV="1">
                <a:off x="6535312" y="1665234"/>
                <a:ext cx="1501474" cy="42206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grpFill/>
              <a:ln w="23524" cap="flat">
                <a:noFill/>
                <a:prstDash val="solid"/>
                <a:miter/>
              </a:ln>
              <a:effectLst/>
            </p:spPr>
            <p:txBody>
              <a:bodyPr lIns="90526" tIns="45263" rIns="90526" bIns="45263"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82" b="0" i="0" u="none" strike="noStrike" kern="1200" cap="none" spc="0" normalizeH="0" baseline="0" noProof="0">
                  <a:ln>
                    <a:noFill/>
                  </a:ln>
                  <a:solidFill>
                    <a:srgbClr val="144A3C">
                      <a:lumMod val="90000"/>
                      <a:lumOff val="10000"/>
                    </a:srgbClr>
                  </a:solidFill>
                  <a:effectLst/>
                  <a:uLnTx/>
                  <a:uFillTx/>
                  <a:latin typeface="YSHAOSHENTI"/>
                  <a:ea typeface="优设好身体"/>
                  <a:cs typeface="+mn-cs"/>
                </a:endParaRPr>
              </a:p>
            </p:txBody>
          </p:sp>
        </p:grpSp>
        <p:grpSp>
          <p:nvGrpSpPr>
            <p:cNvPr id="40" name="组合 39">
              <a:extLst>
                <a:ext uri="{FF2B5EF4-FFF2-40B4-BE49-F238E27FC236}">
                  <a16:creationId xmlns:a16="http://schemas.microsoft.com/office/drawing/2014/main" id="{90D9C335-8EBB-4F76-B094-5D3B25AA7483}"/>
                </a:ext>
              </a:extLst>
            </p:cNvPr>
            <p:cNvGrpSpPr/>
            <p:nvPr/>
          </p:nvGrpSpPr>
          <p:grpSpPr>
            <a:xfrm>
              <a:off x="3698323" y="2916193"/>
              <a:ext cx="4799450" cy="676096"/>
              <a:chOff x="3878442" y="2720416"/>
              <a:chExt cx="4799450" cy="676096"/>
            </a:xfrm>
          </p:grpSpPr>
          <p:grpSp>
            <p:nvGrpSpPr>
              <p:cNvPr id="41" name="组合 40">
                <a:extLst>
                  <a:ext uri="{FF2B5EF4-FFF2-40B4-BE49-F238E27FC236}">
                    <a16:creationId xmlns:a16="http://schemas.microsoft.com/office/drawing/2014/main" id="{1D51E760-92BA-4D53-80E3-DD06B35BE934}"/>
                  </a:ext>
                </a:extLst>
              </p:cNvPr>
              <p:cNvGrpSpPr/>
              <p:nvPr/>
            </p:nvGrpSpPr>
            <p:grpSpPr>
              <a:xfrm rot="13500000">
                <a:off x="3879306" y="2719552"/>
                <a:ext cx="644627" cy="646356"/>
                <a:chOff x="6911911" y="4421689"/>
                <a:chExt cx="836306" cy="838549"/>
              </a:xfrm>
            </p:grpSpPr>
            <p:sp>
              <p:nvSpPr>
                <p:cNvPr id="49" name="任意多边形 68">
                  <a:extLst>
                    <a:ext uri="{FF2B5EF4-FFF2-40B4-BE49-F238E27FC236}">
                      <a16:creationId xmlns:a16="http://schemas.microsoft.com/office/drawing/2014/main" id="{E143A635-C53B-4FA8-9E23-67F77E81D286}"/>
                    </a:ext>
                  </a:extLst>
                </p:cNvPr>
                <p:cNvSpPr/>
                <p:nvPr>
                  <p:custDataLst>
                    <p:tags r:id="rId7"/>
                  </p:custDataLst>
                </p:nvPr>
              </p:nvSpPr>
              <p:spPr>
                <a:xfrm>
                  <a:off x="7157542" y="4975770"/>
                  <a:ext cx="175173" cy="172287"/>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a:effectLst/>
              </p:spPr>
              <p:txBody>
                <a:bodyPr lIns="90526" tIns="45263" rIns="90526" bIns="45263"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82" b="0" i="0" u="none" strike="noStrike" kern="1200" cap="none" spc="0" normalizeH="0" baseline="0" noProof="0">
                    <a:ln>
                      <a:noFill/>
                    </a:ln>
                    <a:solidFill>
                      <a:prstClr val="black"/>
                    </a:solidFill>
                    <a:effectLst/>
                    <a:uLnTx/>
                    <a:uFillTx/>
                    <a:latin typeface="YSHAOSHENTI"/>
                    <a:ea typeface="优设好身体"/>
                    <a:cs typeface="+mn-cs"/>
                  </a:endParaRPr>
                </a:p>
              </p:txBody>
            </p:sp>
            <p:sp>
              <p:nvSpPr>
                <p:cNvPr id="50" name="任意多边形 69">
                  <a:extLst>
                    <a:ext uri="{FF2B5EF4-FFF2-40B4-BE49-F238E27FC236}">
                      <a16:creationId xmlns:a16="http://schemas.microsoft.com/office/drawing/2014/main" id="{BFC362B6-99CC-424C-8638-3F674D659835}"/>
                    </a:ext>
                  </a:extLst>
                </p:cNvPr>
                <p:cNvSpPr/>
                <p:nvPr>
                  <p:custDataLst>
                    <p:tags r:id="rId8"/>
                  </p:custDataLst>
                </p:nvPr>
              </p:nvSpPr>
              <p:spPr>
                <a:xfrm>
                  <a:off x="7323712" y="5087952"/>
                  <a:ext cx="175173" cy="17228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a:effectLst/>
              </p:spPr>
              <p:txBody>
                <a:bodyPr lIns="90526" tIns="45263" rIns="90526" bIns="45263"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82" b="0" i="0" u="none" strike="noStrike" kern="1200" cap="none" spc="0" normalizeH="0" baseline="0" noProof="0">
                    <a:ln>
                      <a:noFill/>
                    </a:ln>
                    <a:solidFill>
                      <a:prstClr val="black"/>
                    </a:solidFill>
                    <a:effectLst/>
                    <a:uLnTx/>
                    <a:uFillTx/>
                    <a:latin typeface="YSHAOSHENTI"/>
                    <a:ea typeface="优设好身体"/>
                    <a:cs typeface="+mn-cs"/>
                  </a:endParaRPr>
                </a:p>
              </p:txBody>
            </p:sp>
            <p:sp>
              <p:nvSpPr>
                <p:cNvPr id="51" name="任意多边形 70">
                  <a:extLst>
                    <a:ext uri="{FF2B5EF4-FFF2-40B4-BE49-F238E27FC236}">
                      <a16:creationId xmlns:a16="http://schemas.microsoft.com/office/drawing/2014/main" id="{84AC92A7-9BEA-417D-8CFE-AEDF86DA9F37}"/>
                    </a:ext>
                  </a:extLst>
                </p:cNvPr>
                <p:cNvSpPr/>
                <p:nvPr>
                  <p:custDataLst>
                    <p:tags r:id="rId9"/>
                  </p:custDataLst>
                </p:nvPr>
              </p:nvSpPr>
              <p:spPr>
                <a:xfrm>
                  <a:off x="7344495" y="4889683"/>
                  <a:ext cx="175173" cy="17228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a:effectLst/>
              </p:spPr>
              <p:txBody>
                <a:bodyPr lIns="90526" tIns="45263" rIns="90526" bIns="45263"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82" b="0" i="0" u="none" strike="noStrike" kern="1200" cap="none" spc="0" normalizeH="0" baseline="0" noProof="0">
                    <a:ln>
                      <a:noFill/>
                    </a:ln>
                    <a:solidFill>
                      <a:prstClr val="black"/>
                    </a:solidFill>
                    <a:effectLst/>
                    <a:uLnTx/>
                    <a:uFillTx/>
                    <a:latin typeface="YSHAOSHENTI"/>
                    <a:ea typeface="优设好身体"/>
                    <a:cs typeface="+mn-cs"/>
                  </a:endParaRPr>
                </a:p>
              </p:txBody>
            </p:sp>
            <p:grpSp>
              <p:nvGrpSpPr>
                <p:cNvPr id="52" name="组合 51">
                  <a:extLst>
                    <a:ext uri="{FF2B5EF4-FFF2-40B4-BE49-F238E27FC236}">
                      <a16:creationId xmlns:a16="http://schemas.microsoft.com/office/drawing/2014/main" id="{C93FE333-E72C-4B65-89AB-81D049980C7F}"/>
                    </a:ext>
                  </a:extLst>
                </p:cNvPr>
                <p:cNvGrpSpPr/>
                <p:nvPr/>
              </p:nvGrpSpPr>
              <p:grpSpPr>
                <a:xfrm>
                  <a:off x="6911911" y="4421689"/>
                  <a:ext cx="836306" cy="553260"/>
                  <a:chOff x="6911911" y="4421689"/>
                  <a:chExt cx="836306" cy="553260"/>
                </a:xfrm>
                <a:solidFill>
                  <a:srgbClr val="40645C"/>
                </a:solidFill>
              </p:grpSpPr>
              <p:sp>
                <p:nvSpPr>
                  <p:cNvPr id="53" name="任意多边形 72">
                    <a:extLst>
                      <a:ext uri="{FF2B5EF4-FFF2-40B4-BE49-F238E27FC236}">
                        <a16:creationId xmlns:a16="http://schemas.microsoft.com/office/drawing/2014/main" id="{F53CA076-35E1-4947-89D6-0684598E95B1}"/>
                      </a:ext>
                    </a:extLst>
                  </p:cNvPr>
                  <p:cNvSpPr/>
                  <p:nvPr>
                    <p:custDataLst>
                      <p:tags r:id="rId10"/>
                    </p:custDataLst>
                  </p:nvPr>
                </p:nvSpPr>
                <p:spPr>
                  <a:xfrm>
                    <a:off x="6911911" y="4579908"/>
                    <a:ext cx="461484" cy="395041"/>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2">
                      <a:lumMod val="75000"/>
                      <a:lumOff val="25000"/>
                    </a:schemeClr>
                  </a:solidFill>
                  <a:ln w="5823" cap="flat">
                    <a:noFill/>
                    <a:prstDash val="solid"/>
                    <a:miter/>
                  </a:ln>
                  <a:effectLst/>
                </p:spPr>
                <p:txBody>
                  <a:bodyPr lIns="90526" tIns="45263" rIns="90526" bIns="45263"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82" b="0" i="0" u="none" strike="noStrike" kern="1200" cap="none" spc="0" normalizeH="0" baseline="0" noProof="0">
                      <a:ln>
                        <a:noFill/>
                      </a:ln>
                      <a:solidFill>
                        <a:prstClr val="black"/>
                      </a:solidFill>
                      <a:effectLst/>
                      <a:uLnTx/>
                      <a:uFillTx/>
                      <a:latin typeface="YSHAOSHENTI"/>
                      <a:ea typeface="优设好身体"/>
                      <a:cs typeface="+mn-cs"/>
                    </a:endParaRPr>
                  </a:p>
                </p:txBody>
              </p:sp>
              <p:sp>
                <p:nvSpPr>
                  <p:cNvPr id="54" name="任意多边形 73">
                    <a:extLst>
                      <a:ext uri="{FF2B5EF4-FFF2-40B4-BE49-F238E27FC236}">
                        <a16:creationId xmlns:a16="http://schemas.microsoft.com/office/drawing/2014/main" id="{9A2C2DD8-B247-427C-A246-FE3A63C2620C}"/>
                      </a:ext>
                    </a:extLst>
                  </p:cNvPr>
                  <p:cNvSpPr/>
                  <p:nvPr>
                    <p:custDataLst>
                      <p:tags r:id="rId11"/>
                    </p:custDataLst>
                  </p:nvPr>
                </p:nvSpPr>
                <p:spPr>
                  <a:xfrm>
                    <a:off x="7365156" y="4421689"/>
                    <a:ext cx="383061" cy="447336"/>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2">
                      <a:lumMod val="75000"/>
                      <a:lumOff val="25000"/>
                    </a:schemeClr>
                  </a:solidFill>
                  <a:ln w="5823" cap="flat">
                    <a:noFill/>
                    <a:prstDash val="solid"/>
                    <a:miter/>
                  </a:ln>
                  <a:effectLst/>
                </p:spPr>
                <p:txBody>
                  <a:bodyPr lIns="90526" tIns="45263" rIns="90526" bIns="45263"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82" b="0" i="0" u="none" strike="noStrike" kern="1200" cap="none" spc="0" normalizeH="0" baseline="0" noProof="0">
                      <a:ln>
                        <a:noFill/>
                      </a:ln>
                      <a:solidFill>
                        <a:prstClr val="black"/>
                      </a:solidFill>
                      <a:effectLst/>
                      <a:uLnTx/>
                      <a:uFillTx/>
                      <a:latin typeface="YSHAOSHENTI"/>
                      <a:ea typeface="优设好身体"/>
                      <a:cs typeface="+mn-cs"/>
                    </a:endParaRPr>
                  </a:p>
                </p:txBody>
              </p:sp>
            </p:grpSp>
          </p:grpSp>
          <p:grpSp>
            <p:nvGrpSpPr>
              <p:cNvPr id="42" name="组合 41">
                <a:extLst>
                  <a:ext uri="{FF2B5EF4-FFF2-40B4-BE49-F238E27FC236}">
                    <a16:creationId xmlns:a16="http://schemas.microsoft.com/office/drawing/2014/main" id="{96173680-D5B1-4E65-A406-9134AE1D0058}"/>
                  </a:ext>
                </a:extLst>
              </p:cNvPr>
              <p:cNvGrpSpPr/>
              <p:nvPr/>
            </p:nvGrpSpPr>
            <p:grpSpPr>
              <a:xfrm rot="8100000" flipH="1">
                <a:off x="8034322" y="2749014"/>
                <a:ext cx="643570" cy="647498"/>
                <a:chOff x="6920165" y="4419275"/>
                <a:chExt cx="834933" cy="840032"/>
              </a:xfrm>
            </p:grpSpPr>
            <p:sp>
              <p:nvSpPr>
                <p:cNvPr id="43" name="任意多边形 68">
                  <a:extLst>
                    <a:ext uri="{FF2B5EF4-FFF2-40B4-BE49-F238E27FC236}">
                      <a16:creationId xmlns:a16="http://schemas.microsoft.com/office/drawing/2014/main" id="{26BE7DB4-5BF1-43F1-9EC0-3B40AF1683CB}"/>
                    </a:ext>
                  </a:extLst>
                </p:cNvPr>
                <p:cNvSpPr/>
                <p:nvPr>
                  <p:custDataLst>
                    <p:tags r:id="rId2"/>
                  </p:custDataLst>
                </p:nvPr>
              </p:nvSpPr>
              <p:spPr>
                <a:xfrm>
                  <a:off x="7160860" y="4974837"/>
                  <a:ext cx="175173" cy="172287"/>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a:effectLst/>
              </p:spPr>
              <p:txBody>
                <a:bodyPr lIns="90526" tIns="45263" rIns="90526" bIns="45263"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82" b="0" i="0" u="none" strike="noStrike" kern="1200" cap="none" spc="0" normalizeH="0" baseline="0" noProof="0">
                    <a:ln>
                      <a:noFill/>
                    </a:ln>
                    <a:solidFill>
                      <a:prstClr val="black"/>
                    </a:solidFill>
                    <a:effectLst/>
                    <a:uLnTx/>
                    <a:uFillTx/>
                    <a:latin typeface="YSHAOSHENTI"/>
                    <a:ea typeface="优设好身体"/>
                    <a:cs typeface="+mn-cs"/>
                  </a:endParaRPr>
                </a:p>
              </p:txBody>
            </p:sp>
            <p:sp>
              <p:nvSpPr>
                <p:cNvPr id="44" name="任意多边形 69">
                  <a:extLst>
                    <a:ext uri="{FF2B5EF4-FFF2-40B4-BE49-F238E27FC236}">
                      <a16:creationId xmlns:a16="http://schemas.microsoft.com/office/drawing/2014/main" id="{4849E40D-2DB4-4672-AB57-D8A9801A5339}"/>
                    </a:ext>
                  </a:extLst>
                </p:cNvPr>
                <p:cNvSpPr/>
                <p:nvPr>
                  <p:custDataLst>
                    <p:tags r:id="rId3"/>
                  </p:custDataLst>
                </p:nvPr>
              </p:nvSpPr>
              <p:spPr>
                <a:xfrm>
                  <a:off x="7327029" y="5087020"/>
                  <a:ext cx="175173" cy="172287"/>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a:effectLst/>
              </p:spPr>
              <p:txBody>
                <a:bodyPr lIns="90526" tIns="45263" rIns="90526" bIns="45263"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82" b="0" i="0" u="none" strike="noStrike" kern="1200" cap="none" spc="0" normalizeH="0" baseline="0" noProof="0">
                    <a:ln>
                      <a:noFill/>
                    </a:ln>
                    <a:solidFill>
                      <a:prstClr val="black"/>
                    </a:solidFill>
                    <a:effectLst/>
                    <a:uLnTx/>
                    <a:uFillTx/>
                    <a:latin typeface="YSHAOSHENTI"/>
                    <a:ea typeface="优设好身体"/>
                    <a:cs typeface="+mn-cs"/>
                  </a:endParaRPr>
                </a:p>
              </p:txBody>
            </p:sp>
            <p:sp>
              <p:nvSpPr>
                <p:cNvPr id="45" name="任意多边形 70">
                  <a:extLst>
                    <a:ext uri="{FF2B5EF4-FFF2-40B4-BE49-F238E27FC236}">
                      <a16:creationId xmlns:a16="http://schemas.microsoft.com/office/drawing/2014/main" id="{2F226BDB-912C-474F-AF71-61ED1CB484FC}"/>
                    </a:ext>
                  </a:extLst>
                </p:cNvPr>
                <p:cNvSpPr/>
                <p:nvPr>
                  <p:custDataLst>
                    <p:tags r:id="rId4"/>
                  </p:custDataLst>
                </p:nvPr>
              </p:nvSpPr>
              <p:spPr>
                <a:xfrm>
                  <a:off x="7347812" y="4888748"/>
                  <a:ext cx="175173" cy="172287"/>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a:effectLst/>
              </p:spPr>
              <p:txBody>
                <a:bodyPr lIns="90526" tIns="45263" rIns="90526" bIns="45263"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82" b="0" i="0" u="none" strike="noStrike" kern="1200" cap="none" spc="0" normalizeH="0" baseline="0" noProof="0">
                    <a:ln>
                      <a:noFill/>
                    </a:ln>
                    <a:solidFill>
                      <a:prstClr val="black"/>
                    </a:solidFill>
                    <a:effectLst/>
                    <a:uLnTx/>
                    <a:uFillTx/>
                    <a:latin typeface="YSHAOSHENTI"/>
                    <a:ea typeface="优设好身体"/>
                    <a:cs typeface="+mn-cs"/>
                  </a:endParaRPr>
                </a:p>
              </p:txBody>
            </p:sp>
            <p:grpSp>
              <p:nvGrpSpPr>
                <p:cNvPr id="46" name="组合 45">
                  <a:extLst>
                    <a:ext uri="{FF2B5EF4-FFF2-40B4-BE49-F238E27FC236}">
                      <a16:creationId xmlns:a16="http://schemas.microsoft.com/office/drawing/2014/main" id="{9FD66306-D231-4607-B8E5-3562D403A709}"/>
                    </a:ext>
                  </a:extLst>
                </p:cNvPr>
                <p:cNvGrpSpPr/>
                <p:nvPr/>
              </p:nvGrpSpPr>
              <p:grpSpPr>
                <a:xfrm>
                  <a:off x="6920165" y="4419275"/>
                  <a:ext cx="834933" cy="552707"/>
                  <a:chOff x="6920165" y="4419275"/>
                  <a:chExt cx="834933" cy="552707"/>
                </a:xfrm>
                <a:solidFill>
                  <a:srgbClr val="40645C"/>
                </a:solidFill>
              </p:grpSpPr>
              <p:sp>
                <p:nvSpPr>
                  <p:cNvPr id="47" name="任意多边形 72">
                    <a:extLst>
                      <a:ext uri="{FF2B5EF4-FFF2-40B4-BE49-F238E27FC236}">
                        <a16:creationId xmlns:a16="http://schemas.microsoft.com/office/drawing/2014/main" id="{BCC2D0DD-D32A-447A-91CC-78711ADEBC37}"/>
                      </a:ext>
                    </a:extLst>
                  </p:cNvPr>
                  <p:cNvSpPr/>
                  <p:nvPr>
                    <p:custDataLst>
                      <p:tags r:id="rId5"/>
                    </p:custDataLst>
                  </p:nvPr>
                </p:nvSpPr>
                <p:spPr>
                  <a:xfrm>
                    <a:off x="6920165" y="4576940"/>
                    <a:ext cx="461484" cy="395042"/>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2">
                      <a:lumMod val="75000"/>
                      <a:lumOff val="25000"/>
                    </a:schemeClr>
                  </a:solidFill>
                  <a:ln w="5823" cap="flat">
                    <a:noFill/>
                    <a:prstDash val="solid"/>
                    <a:miter/>
                  </a:ln>
                  <a:effectLst/>
                </p:spPr>
                <p:txBody>
                  <a:bodyPr lIns="90526" tIns="45263" rIns="90526" bIns="45263"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82" b="0" i="0" u="none" strike="noStrike" kern="1200" cap="none" spc="0" normalizeH="0" baseline="0" noProof="0">
                      <a:ln>
                        <a:noFill/>
                      </a:ln>
                      <a:solidFill>
                        <a:prstClr val="black"/>
                      </a:solidFill>
                      <a:effectLst/>
                      <a:uLnTx/>
                      <a:uFillTx/>
                      <a:latin typeface="YSHAOSHENTI"/>
                      <a:ea typeface="优设好身体"/>
                      <a:cs typeface="+mn-cs"/>
                    </a:endParaRPr>
                  </a:p>
                </p:txBody>
              </p:sp>
              <p:sp>
                <p:nvSpPr>
                  <p:cNvPr id="48" name="任意多边形 73">
                    <a:extLst>
                      <a:ext uri="{FF2B5EF4-FFF2-40B4-BE49-F238E27FC236}">
                        <a16:creationId xmlns:a16="http://schemas.microsoft.com/office/drawing/2014/main" id="{72B2F3EA-44FB-44FA-BC4C-5B2F42EB5CB5}"/>
                      </a:ext>
                    </a:extLst>
                  </p:cNvPr>
                  <p:cNvSpPr/>
                  <p:nvPr>
                    <p:custDataLst>
                      <p:tags r:id="rId6"/>
                    </p:custDataLst>
                  </p:nvPr>
                </p:nvSpPr>
                <p:spPr>
                  <a:xfrm>
                    <a:off x="7372038" y="4419275"/>
                    <a:ext cx="383060" cy="447336"/>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2">
                      <a:lumMod val="75000"/>
                      <a:lumOff val="25000"/>
                    </a:schemeClr>
                  </a:solidFill>
                  <a:ln w="5823" cap="flat">
                    <a:noFill/>
                    <a:prstDash val="solid"/>
                    <a:miter/>
                  </a:ln>
                  <a:effectLst/>
                </p:spPr>
                <p:txBody>
                  <a:bodyPr lIns="90526" tIns="45263" rIns="90526" bIns="45263"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782" b="0" i="0" u="none" strike="noStrike" kern="1200" cap="none" spc="0" normalizeH="0" baseline="0" noProof="0">
                      <a:ln>
                        <a:noFill/>
                      </a:ln>
                      <a:solidFill>
                        <a:prstClr val="black"/>
                      </a:solidFill>
                      <a:effectLst/>
                      <a:uLnTx/>
                      <a:uFillTx/>
                      <a:latin typeface="YSHAOSHENTI"/>
                      <a:ea typeface="优设好身体"/>
                      <a:cs typeface="+mn-cs"/>
                    </a:endParaRPr>
                  </a:p>
                </p:txBody>
              </p:sp>
            </p:grpSp>
          </p:grpSp>
        </p:grpSp>
      </p:grpSp>
    </p:spTree>
    <p:extLst>
      <p:ext uri="{BB962C8B-B14F-4D97-AF65-F5344CB8AC3E}">
        <p14:creationId xmlns:p14="http://schemas.microsoft.com/office/powerpoint/2010/main" val="3175890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图片 105">
            <a:extLst>
              <a:ext uri="{FF2B5EF4-FFF2-40B4-BE49-F238E27FC236}">
                <a16:creationId xmlns:a16="http://schemas.microsoft.com/office/drawing/2014/main" id="{0E53E6E0-6808-495F-B905-A42C922B1BBE}"/>
              </a:ext>
            </a:extLst>
          </p:cNvPr>
          <p:cNvPicPr>
            <a:picLocks noChangeAspect="1"/>
          </p:cNvPicPr>
          <p:nvPr/>
        </p:nvPicPr>
        <p:blipFill>
          <a:blip r:embed="rId11">
            <a:duotone>
              <a:schemeClr val="accent5">
                <a:shade val="45000"/>
                <a:satMod val="135000"/>
              </a:schemeClr>
              <a:prstClr val="white"/>
            </a:duotone>
            <a:alphaModFix amt="11000"/>
          </a:blip>
          <a:srcRect t="23243" r="27956"/>
          <a:stretch>
            <a:fillRect/>
          </a:stretch>
        </p:blipFill>
        <p:spPr>
          <a:xfrm>
            <a:off x="9804504" y="0"/>
            <a:ext cx="2387496" cy="2179320"/>
          </a:xfrm>
          <a:custGeom>
            <a:avLst/>
            <a:gdLst>
              <a:gd name="connsiteX0" fmla="*/ 0 w 2387496"/>
              <a:gd name="connsiteY0" fmla="*/ 0 h 2179320"/>
              <a:gd name="connsiteX1" fmla="*/ 2387496 w 2387496"/>
              <a:gd name="connsiteY1" fmla="*/ 0 h 2179320"/>
              <a:gd name="connsiteX2" fmla="*/ 2387496 w 2387496"/>
              <a:gd name="connsiteY2" fmla="*/ 2179320 h 2179320"/>
              <a:gd name="connsiteX3" fmla="*/ 0 w 2387496"/>
              <a:gd name="connsiteY3" fmla="*/ 2179320 h 2179320"/>
            </a:gdLst>
            <a:ahLst/>
            <a:cxnLst>
              <a:cxn ang="0">
                <a:pos x="connsiteX0" y="connsiteY0"/>
              </a:cxn>
              <a:cxn ang="0">
                <a:pos x="connsiteX1" y="connsiteY1"/>
              </a:cxn>
              <a:cxn ang="0">
                <a:pos x="connsiteX2" y="connsiteY2"/>
              </a:cxn>
              <a:cxn ang="0">
                <a:pos x="connsiteX3" y="connsiteY3"/>
              </a:cxn>
            </a:cxnLst>
            <a:rect l="l" t="t" r="r" b="b"/>
            <a:pathLst>
              <a:path w="2387496" h="2179320">
                <a:moveTo>
                  <a:pt x="0" y="0"/>
                </a:moveTo>
                <a:lnTo>
                  <a:pt x="2387496" y="0"/>
                </a:lnTo>
                <a:lnTo>
                  <a:pt x="2387496" y="2179320"/>
                </a:lnTo>
                <a:lnTo>
                  <a:pt x="0" y="2179320"/>
                </a:lnTo>
                <a:close/>
              </a:path>
            </a:pathLst>
          </a:custGeom>
        </p:spPr>
      </p:pic>
      <p:pic>
        <p:nvPicPr>
          <p:cNvPr id="108" name="图片 107">
            <a:extLst>
              <a:ext uri="{FF2B5EF4-FFF2-40B4-BE49-F238E27FC236}">
                <a16:creationId xmlns:a16="http://schemas.microsoft.com/office/drawing/2014/main" id="{450E80D3-626F-44EB-AC28-6A2F99EEF215}"/>
              </a:ext>
            </a:extLst>
          </p:cNvPr>
          <p:cNvPicPr>
            <a:picLocks noChangeAspect="1"/>
          </p:cNvPicPr>
          <p:nvPr/>
        </p:nvPicPr>
        <p:blipFill rotWithShape="1">
          <a:blip r:embed="rId11">
            <a:duotone>
              <a:schemeClr val="accent5">
                <a:shade val="45000"/>
                <a:satMod val="135000"/>
              </a:schemeClr>
              <a:prstClr val="white"/>
            </a:duotone>
            <a:alphaModFix amt="11000"/>
          </a:blip>
          <a:srcRect l="64305" t="29217"/>
          <a:stretch/>
        </p:blipFill>
        <p:spPr>
          <a:xfrm>
            <a:off x="0" y="0"/>
            <a:ext cx="1625591" cy="2761792"/>
          </a:xfrm>
          <a:custGeom>
            <a:avLst/>
            <a:gdLst>
              <a:gd name="connsiteX0" fmla="*/ 0 w 1625591"/>
              <a:gd name="connsiteY0" fmla="*/ 0 h 2761792"/>
              <a:gd name="connsiteX1" fmla="*/ 1625591 w 1625591"/>
              <a:gd name="connsiteY1" fmla="*/ 0 h 2761792"/>
              <a:gd name="connsiteX2" fmla="*/ 1625591 w 1625591"/>
              <a:gd name="connsiteY2" fmla="*/ 2761792 h 2761792"/>
              <a:gd name="connsiteX3" fmla="*/ 0 w 1625591"/>
              <a:gd name="connsiteY3" fmla="*/ 2761792 h 2761792"/>
            </a:gdLst>
            <a:ahLst/>
            <a:cxnLst>
              <a:cxn ang="0">
                <a:pos x="connsiteX0" y="connsiteY0"/>
              </a:cxn>
              <a:cxn ang="0">
                <a:pos x="connsiteX1" y="connsiteY1"/>
              </a:cxn>
              <a:cxn ang="0">
                <a:pos x="connsiteX2" y="connsiteY2"/>
              </a:cxn>
              <a:cxn ang="0">
                <a:pos x="connsiteX3" y="connsiteY3"/>
              </a:cxn>
            </a:cxnLst>
            <a:rect l="l" t="t" r="r" b="b"/>
            <a:pathLst>
              <a:path w="1625591" h="2761792">
                <a:moveTo>
                  <a:pt x="0" y="0"/>
                </a:moveTo>
                <a:lnTo>
                  <a:pt x="1625591" y="0"/>
                </a:lnTo>
                <a:lnTo>
                  <a:pt x="1625591" y="2761792"/>
                </a:lnTo>
                <a:lnTo>
                  <a:pt x="0" y="2761792"/>
                </a:lnTo>
                <a:close/>
              </a:path>
            </a:pathLst>
          </a:custGeom>
        </p:spPr>
      </p:pic>
      <p:sp>
        <p:nvSpPr>
          <p:cNvPr id="57" name="矩形: 圆角 56"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8922C0B4-1C02-453B-8B2F-7488A1BC9059}"/>
              </a:ext>
            </a:extLst>
          </p:cNvPr>
          <p:cNvSpPr/>
          <p:nvPr>
            <p:custDataLst>
              <p:tags r:id="rId1"/>
            </p:custDataLst>
          </p:nvPr>
        </p:nvSpPr>
        <p:spPr>
          <a:xfrm>
            <a:off x="862965" y="2092765"/>
            <a:ext cx="2461870" cy="3761536"/>
          </a:xfrm>
          <a:prstGeom prst="roundRect">
            <a:avLst>
              <a:gd name="adj" fmla="val 9133"/>
            </a:avLst>
          </a:prstGeom>
          <a:noFill/>
          <a:ln w="54673" cap="sq" cmpd="thickThin">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anchor="ctr"/>
          <a:lstStyle/>
          <a:p>
            <a:pPr algn="ctr" fontAlgn="auto"/>
            <a:endParaRPr lang="zh-CN" altLang="en-US" sz="1476" noProof="1"/>
          </a:p>
        </p:txBody>
      </p:sp>
      <p:sp>
        <p:nvSpPr>
          <p:cNvPr id="58" name="星形: 四角 57">
            <a:extLst>
              <a:ext uri="{FF2B5EF4-FFF2-40B4-BE49-F238E27FC236}">
                <a16:creationId xmlns:a16="http://schemas.microsoft.com/office/drawing/2014/main" id="{E588B6A7-E804-4C09-A34E-E18E606F8CA4}"/>
              </a:ext>
            </a:extLst>
          </p:cNvPr>
          <p:cNvSpPr/>
          <p:nvPr/>
        </p:nvSpPr>
        <p:spPr>
          <a:xfrm rot="20729664">
            <a:off x="1922347" y="2933852"/>
            <a:ext cx="343105" cy="331748"/>
          </a:xfrm>
          <a:prstGeom prst="star4">
            <a:avLst/>
          </a:prstGeom>
          <a:solidFill>
            <a:schemeClr val="bg1">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ctr"/>
            <a:endParaRPr lang="zh-CN" altLang="en-US" sz="1476"/>
          </a:p>
        </p:txBody>
      </p:sp>
      <p:sp>
        <p:nvSpPr>
          <p:cNvPr id="59" name="星形: 五角 58">
            <a:extLst>
              <a:ext uri="{FF2B5EF4-FFF2-40B4-BE49-F238E27FC236}">
                <a16:creationId xmlns:a16="http://schemas.microsoft.com/office/drawing/2014/main" id="{2C1B7610-0963-4C75-B0F7-DAEBB1215236}"/>
              </a:ext>
            </a:extLst>
          </p:cNvPr>
          <p:cNvSpPr/>
          <p:nvPr/>
        </p:nvSpPr>
        <p:spPr>
          <a:xfrm>
            <a:off x="1986564" y="2247951"/>
            <a:ext cx="214672" cy="214672"/>
          </a:xfrm>
          <a:prstGeom prst="star5">
            <a:avLst/>
          </a:prstGeom>
          <a:noFill/>
          <a:ln w="10414">
            <a:solidFill>
              <a:schemeClr val="bg1">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ctr"/>
            <a:endParaRPr lang="zh-CN" altLang="en-US" sz="1476"/>
          </a:p>
        </p:txBody>
      </p:sp>
      <p:sp>
        <p:nvSpPr>
          <p:cNvPr id="60" name="矩形 59">
            <a:extLst>
              <a:ext uri="{FF2B5EF4-FFF2-40B4-BE49-F238E27FC236}">
                <a16:creationId xmlns:a16="http://schemas.microsoft.com/office/drawing/2014/main" id="{93E2F57A-C30E-4526-B9C7-0EA10FCA81D2}"/>
              </a:ext>
            </a:extLst>
          </p:cNvPr>
          <p:cNvSpPr/>
          <p:nvPr/>
        </p:nvSpPr>
        <p:spPr>
          <a:xfrm>
            <a:off x="883793" y="2615548"/>
            <a:ext cx="2420214" cy="38323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dist"/>
            <a:r>
              <a:rPr lang="en-US" altLang="zh-CN" sz="1200" b="1" dirty="0">
                <a:solidFill>
                  <a:schemeClr val="accent1">
                    <a:lumMod val="75000"/>
                    <a:lumOff val="25000"/>
                  </a:schemeClr>
                </a:solidFill>
                <a:latin typeface="+mj-ea"/>
                <a:ea typeface="+mj-ea"/>
              </a:rPr>
              <a:t>MERRY CHRISTMAS</a:t>
            </a:r>
            <a:endParaRPr lang="zh-CN" altLang="en-US" sz="1200" b="1" dirty="0">
              <a:solidFill>
                <a:schemeClr val="accent1">
                  <a:lumMod val="75000"/>
                  <a:lumOff val="25000"/>
                </a:schemeClr>
              </a:solidFill>
              <a:latin typeface="+mj-ea"/>
              <a:ea typeface="+mj-ea"/>
            </a:endParaRPr>
          </a:p>
        </p:txBody>
      </p:sp>
      <p:sp>
        <p:nvSpPr>
          <p:cNvPr id="61" name="矩形: 圆角 60"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A57D014C-C93E-496D-B6D5-1B625D536468}"/>
              </a:ext>
            </a:extLst>
          </p:cNvPr>
          <p:cNvSpPr/>
          <p:nvPr>
            <p:custDataLst>
              <p:tags r:id="rId2"/>
            </p:custDataLst>
          </p:nvPr>
        </p:nvSpPr>
        <p:spPr>
          <a:xfrm>
            <a:off x="1625270" y="2378722"/>
            <a:ext cx="937260" cy="937260"/>
          </a:xfrm>
          <a:prstGeom prst="roundRect">
            <a:avLst>
              <a:gd name="adj" fmla="val 9133"/>
            </a:avLst>
          </a:prstGeom>
          <a:pattFill prst="lgGrid">
            <a:fgClr>
              <a:schemeClr val="accent1">
                <a:lumMod val="25000"/>
                <a:lumOff val="75000"/>
              </a:schemeClr>
            </a:fgClr>
            <a:bgClr>
              <a:schemeClr val="accent1">
                <a:lumMod val="10000"/>
                <a:lumOff val="90000"/>
              </a:schemeClr>
            </a:bgClr>
          </a:pattFill>
          <a:ln w="26035" cap="sq" cmpd="sng">
            <a:solidFill>
              <a:schemeClr val="accent1">
                <a:lumMod val="75000"/>
                <a:lumOff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anchor="ctr"/>
          <a:lstStyle/>
          <a:p>
            <a:pPr algn="ctr" fontAlgn="auto"/>
            <a:endParaRPr lang="zh-CN" altLang="en-US" sz="1476" noProof="1"/>
          </a:p>
        </p:txBody>
      </p:sp>
      <p:pic>
        <p:nvPicPr>
          <p:cNvPr id="62" name="图形 61">
            <a:extLst>
              <a:ext uri="{FF2B5EF4-FFF2-40B4-BE49-F238E27FC236}">
                <a16:creationId xmlns:a16="http://schemas.microsoft.com/office/drawing/2014/main" id="{A806DCAF-1B08-4755-82EA-58ABFBE0386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59367" y="2531684"/>
            <a:ext cx="645916" cy="645916"/>
          </a:xfrm>
          <a:prstGeom prst="rect">
            <a:avLst/>
          </a:prstGeom>
          <a:effectLst/>
        </p:spPr>
      </p:pic>
      <p:sp>
        <p:nvSpPr>
          <p:cNvPr id="63" name="文本框 62">
            <a:extLst>
              <a:ext uri="{FF2B5EF4-FFF2-40B4-BE49-F238E27FC236}">
                <a16:creationId xmlns:a16="http://schemas.microsoft.com/office/drawing/2014/main" id="{246CD603-5FF4-4F78-BF66-3B8E1ECE7FD1}"/>
              </a:ext>
            </a:extLst>
          </p:cNvPr>
          <p:cNvSpPr txBox="1"/>
          <p:nvPr/>
        </p:nvSpPr>
        <p:spPr>
          <a:xfrm>
            <a:off x="1284313" y="3480093"/>
            <a:ext cx="1619174" cy="445044"/>
          </a:xfrm>
          <a:prstGeom prst="rect">
            <a:avLst/>
          </a:prstGeom>
          <a:noFill/>
          <a:effectLst/>
        </p:spPr>
        <p:txBody>
          <a:bodyPr wrap="square" lIns="74981" tIns="37490" rIns="74981" bIns="37490" rtlCol="0">
            <a:spAutoFit/>
          </a:bodyPr>
          <a:lstStyle/>
          <a:p>
            <a:pPr algn="ctr"/>
            <a:r>
              <a:rPr lang="zh-CN" altLang="en-US" sz="2400" spc="200" dirty="0">
                <a:solidFill>
                  <a:schemeClr val="accent2"/>
                </a:solidFill>
                <a:latin typeface="+mn-ea"/>
              </a:rPr>
              <a:t>火鸡</a:t>
            </a:r>
          </a:p>
        </p:txBody>
      </p:sp>
      <p:sp>
        <p:nvSpPr>
          <p:cNvPr id="64" name="矩形 63">
            <a:extLst>
              <a:ext uri="{FF2B5EF4-FFF2-40B4-BE49-F238E27FC236}">
                <a16:creationId xmlns:a16="http://schemas.microsoft.com/office/drawing/2014/main" id="{51BDD3B3-8B94-4522-BFD1-8F4741AE8EEC}"/>
              </a:ext>
            </a:extLst>
          </p:cNvPr>
          <p:cNvSpPr/>
          <p:nvPr/>
        </p:nvSpPr>
        <p:spPr>
          <a:xfrm>
            <a:off x="1131753" y="3943987"/>
            <a:ext cx="1924294" cy="1178386"/>
          </a:xfrm>
          <a:prstGeom prst="rect">
            <a:avLst/>
          </a:prstGeom>
          <a:effectLst/>
        </p:spPr>
        <p:txBody>
          <a:bodyPr wrap="square" lIns="74981" tIns="37490" rIns="74981" bIns="37490">
            <a:spAutoFit/>
          </a:bodyPr>
          <a:lstStyle/>
          <a:p>
            <a:pPr algn="just" hangingPunct="0">
              <a:lnSpc>
                <a:spcPct val="130000"/>
              </a:lnSpc>
            </a:pPr>
            <a:r>
              <a:rPr lang="zh-CN" altLang="en-US" sz="1400" dirty="0">
                <a:solidFill>
                  <a:schemeClr val="tx1">
                    <a:lumMod val="85000"/>
                    <a:lumOff val="15000"/>
                  </a:schemeClr>
                </a:solidFill>
                <a:latin typeface="+mn-ea"/>
              </a:rPr>
              <a:t>在</a:t>
            </a:r>
            <a:r>
              <a:rPr lang="en-US" altLang="zh-CN" sz="1400" dirty="0">
                <a:solidFill>
                  <a:schemeClr val="tx1">
                    <a:lumMod val="85000"/>
                    <a:lumOff val="15000"/>
                  </a:schemeClr>
                </a:solidFill>
                <a:latin typeface="+mn-ea"/>
              </a:rPr>
              <a:t>1620</a:t>
            </a:r>
            <a:r>
              <a:rPr lang="zh-CN" altLang="en-US" sz="1400" dirty="0">
                <a:solidFill>
                  <a:schemeClr val="tx1">
                    <a:lumMod val="85000"/>
                    <a:lumOff val="15000"/>
                  </a:schemeClr>
                </a:solidFill>
                <a:latin typeface="+mn-ea"/>
              </a:rPr>
              <a:t>年的圣诞节，大批来自英国的移民抵达美洲的朴里毛斯山，只有火鸡，便只好烤火鸡过节。</a:t>
            </a:r>
            <a:endParaRPr lang="en-US" altLang="zh-CN" sz="1400" dirty="0">
              <a:solidFill>
                <a:schemeClr val="tx1">
                  <a:lumMod val="85000"/>
                  <a:lumOff val="15000"/>
                </a:schemeClr>
              </a:solidFill>
              <a:latin typeface="+mn-ea"/>
            </a:endParaRPr>
          </a:p>
        </p:txBody>
      </p:sp>
      <p:sp>
        <p:nvSpPr>
          <p:cNvPr id="65" name="矩形 64">
            <a:extLst>
              <a:ext uri="{FF2B5EF4-FFF2-40B4-BE49-F238E27FC236}">
                <a16:creationId xmlns:a16="http://schemas.microsoft.com/office/drawing/2014/main" id="{79F21342-B96A-4D7F-845E-F4CC298D0BA2}"/>
              </a:ext>
            </a:extLst>
          </p:cNvPr>
          <p:cNvSpPr/>
          <p:nvPr/>
        </p:nvSpPr>
        <p:spPr>
          <a:xfrm>
            <a:off x="925242" y="5474077"/>
            <a:ext cx="2337315" cy="38323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dist"/>
            <a:r>
              <a:rPr lang="en-US" altLang="zh-CN" sz="4000" b="1" dirty="0">
                <a:solidFill>
                  <a:schemeClr val="accent1">
                    <a:lumMod val="25000"/>
                    <a:lumOff val="75000"/>
                    <a:alpha val="50000"/>
                  </a:schemeClr>
                </a:solidFill>
                <a:latin typeface="+mj-lt"/>
              </a:rPr>
              <a:t>TURKEY</a:t>
            </a:r>
          </a:p>
        </p:txBody>
      </p:sp>
      <p:sp>
        <p:nvSpPr>
          <p:cNvPr id="67" name="矩形: 圆角 66"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FA5992C4-3081-4A08-ACA8-B33CA85C169C}"/>
              </a:ext>
            </a:extLst>
          </p:cNvPr>
          <p:cNvSpPr/>
          <p:nvPr>
            <p:custDataLst>
              <p:tags r:id="rId3"/>
            </p:custDataLst>
          </p:nvPr>
        </p:nvSpPr>
        <p:spPr>
          <a:xfrm>
            <a:off x="3531031" y="2092765"/>
            <a:ext cx="2461870" cy="3761536"/>
          </a:xfrm>
          <a:prstGeom prst="roundRect">
            <a:avLst>
              <a:gd name="adj" fmla="val 9133"/>
            </a:avLst>
          </a:prstGeom>
          <a:noFill/>
          <a:ln w="54673" cap="sq" cmpd="thickThin">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anchor="ctr"/>
          <a:lstStyle/>
          <a:p>
            <a:pPr algn="ctr" fontAlgn="auto"/>
            <a:endParaRPr lang="zh-CN" altLang="en-US" sz="1476" noProof="1"/>
          </a:p>
        </p:txBody>
      </p:sp>
      <p:sp>
        <p:nvSpPr>
          <p:cNvPr id="68" name="星形: 四角 67">
            <a:extLst>
              <a:ext uri="{FF2B5EF4-FFF2-40B4-BE49-F238E27FC236}">
                <a16:creationId xmlns:a16="http://schemas.microsoft.com/office/drawing/2014/main" id="{5BB372AF-33FE-4FD4-AEC3-03CF78ADF0EE}"/>
              </a:ext>
            </a:extLst>
          </p:cNvPr>
          <p:cNvSpPr/>
          <p:nvPr/>
        </p:nvSpPr>
        <p:spPr>
          <a:xfrm rot="20729664">
            <a:off x="4590414" y="2933852"/>
            <a:ext cx="343105" cy="331748"/>
          </a:xfrm>
          <a:prstGeom prst="star4">
            <a:avLst/>
          </a:prstGeom>
          <a:solidFill>
            <a:schemeClr val="bg1">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ctr"/>
            <a:endParaRPr lang="zh-CN" altLang="en-US" sz="1476"/>
          </a:p>
        </p:txBody>
      </p:sp>
      <p:sp>
        <p:nvSpPr>
          <p:cNvPr id="69" name="星形: 五角 68">
            <a:extLst>
              <a:ext uri="{FF2B5EF4-FFF2-40B4-BE49-F238E27FC236}">
                <a16:creationId xmlns:a16="http://schemas.microsoft.com/office/drawing/2014/main" id="{AC082A54-7B0C-4EE3-9F93-BED6C988DED3}"/>
              </a:ext>
            </a:extLst>
          </p:cNvPr>
          <p:cNvSpPr/>
          <p:nvPr/>
        </p:nvSpPr>
        <p:spPr>
          <a:xfrm>
            <a:off x="4654631" y="2247951"/>
            <a:ext cx="214672" cy="214672"/>
          </a:xfrm>
          <a:prstGeom prst="star5">
            <a:avLst/>
          </a:prstGeom>
          <a:noFill/>
          <a:ln w="10414">
            <a:solidFill>
              <a:schemeClr val="bg1">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ctr"/>
            <a:endParaRPr lang="zh-CN" altLang="en-US" sz="1476"/>
          </a:p>
        </p:txBody>
      </p:sp>
      <p:sp>
        <p:nvSpPr>
          <p:cNvPr id="70" name="矩形 69">
            <a:extLst>
              <a:ext uri="{FF2B5EF4-FFF2-40B4-BE49-F238E27FC236}">
                <a16:creationId xmlns:a16="http://schemas.microsoft.com/office/drawing/2014/main" id="{EF408C0B-E2E1-4D20-8538-87CA72D0BEA5}"/>
              </a:ext>
            </a:extLst>
          </p:cNvPr>
          <p:cNvSpPr/>
          <p:nvPr/>
        </p:nvSpPr>
        <p:spPr>
          <a:xfrm>
            <a:off x="3551859" y="2615548"/>
            <a:ext cx="2420214" cy="38323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dist"/>
            <a:r>
              <a:rPr lang="en-US" altLang="zh-CN" sz="1200" b="1" dirty="0">
                <a:solidFill>
                  <a:schemeClr val="accent1">
                    <a:lumMod val="75000"/>
                    <a:lumOff val="25000"/>
                  </a:schemeClr>
                </a:solidFill>
                <a:latin typeface="+mj-ea"/>
                <a:ea typeface="+mj-ea"/>
              </a:rPr>
              <a:t>MERRY CHRISTMAS</a:t>
            </a:r>
            <a:endParaRPr lang="zh-CN" altLang="en-US" sz="1200" b="1" dirty="0">
              <a:solidFill>
                <a:schemeClr val="accent1">
                  <a:lumMod val="75000"/>
                  <a:lumOff val="25000"/>
                </a:schemeClr>
              </a:solidFill>
              <a:latin typeface="+mj-ea"/>
              <a:ea typeface="+mj-ea"/>
            </a:endParaRPr>
          </a:p>
        </p:txBody>
      </p:sp>
      <p:sp>
        <p:nvSpPr>
          <p:cNvPr id="71" name="矩形: 圆角 70"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AFE880A8-DBA4-41FE-93DB-D555B1D95251}"/>
              </a:ext>
            </a:extLst>
          </p:cNvPr>
          <p:cNvSpPr/>
          <p:nvPr>
            <p:custDataLst>
              <p:tags r:id="rId4"/>
            </p:custDataLst>
          </p:nvPr>
        </p:nvSpPr>
        <p:spPr>
          <a:xfrm>
            <a:off x="4293336" y="2378722"/>
            <a:ext cx="937260" cy="937260"/>
          </a:xfrm>
          <a:prstGeom prst="roundRect">
            <a:avLst>
              <a:gd name="adj" fmla="val 9133"/>
            </a:avLst>
          </a:prstGeom>
          <a:pattFill prst="lgGrid">
            <a:fgClr>
              <a:schemeClr val="accent1">
                <a:lumMod val="25000"/>
                <a:lumOff val="75000"/>
              </a:schemeClr>
            </a:fgClr>
            <a:bgClr>
              <a:schemeClr val="accent1">
                <a:lumMod val="10000"/>
                <a:lumOff val="90000"/>
              </a:schemeClr>
            </a:bgClr>
          </a:pattFill>
          <a:ln w="26035" cap="sq" cmpd="sng">
            <a:solidFill>
              <a:schemeClr val="accent1">
                <a:lumMod val="75000"/>
                <a:lumOff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anchor="ctr"/>
          <a:lstStyle/>
          <a:p>
            <a:pPr algn="ctr" fontAlgn="auto"/>
            <a:endParaRPr lang="zh-CN" altLang="en-US" sz="1476" noProof="1"/>
          </a:p>
        </p:txBody>
      </p:sp>
      <p:sp>
        <p:nvSpPr>
          <p:cNvPr id="72" name="文本框 71">
            <a:extLst>
              <a:ext uri="{FF2B5EF4-FFF2-40B4-BE49-F238E27FC236}">
                <a16:creationId xmlns:a16="http://schemas.microsoft.com/office/drawing/2014/main" id="{B63D7C58-9F6B-4B92-92B7-8FF31492DB0E}"/>
              </a:ext>
            </a:extLst>
          </p:cNvPr>
          <p:cNvSpPr txBox="1"/>
          <p:nvPr/>
        </p:nvSpPr>
        <p:spPr>
          <a:xfrm>
            <a:off x="3952380" y="3480093"/>
            <a:ext cx="1619174" cy="445044"/>
          </a:xfrm>
          <a:prstGeom prst="rect">
            <a:avLst/>
          </a:prstGeom>
          <a:noFill/>
          <a:effectLst/>
        </p:spPr>
        <p:txBody>
          <a:bodyPr wrap="square" lIns="74981" tIns="37490" rIns="74981" bIns="37490" rtlCol="0">
            <a:spAutoFit/>
          </a:bodyPr>
          <a:lstStyle/>
          <a:p>
            <a:pPr algn="ctr"/>
            <a:r>
              <a:rPr lang="zh-CN" altLang="en-US" sz="2400" spc="200" dirty="0">
                <a:solidFill>
                  <a:schemeClr val="accent2"/>
                </a:solidFill>
                <a:latin typeface="+mn-ea"/>
              </a:rPr>
              <a:t>乳猪</a:t>
            </a:r>
          </a:p>
        </p:txBody>
      </p:sp>
      <p:sp>
        <p:nvSpPr>
          <p:cNvPr id="73" name="矩形 72">
            <a:extLst>
              <a:ext uri="{FF2B5EF4-FFF2-40B4-BE49-F238E27FC236}">
                <a16:creationId xmlns:a16="http://schemas.microsoft.com/office/drawing/2014/main" id="{D92E8739-B0C3-4C08-8D73-A0BB00BFF424}"/>
              </a:ext>
            </a:extLst>
          </p:cNvPr>
          <p:cNvSpPr/>
          <p:nvPr/>
        </p:nvSpPr>
        <p:spPr>
          <a:xfrm>
            <a:off x="3799820" y="3943987"/>
            <a:ext cx="1924294" cy="1178386"/>
          </a:xfrm>
          <a:prstGeom prst="rect">
            <a:avLst/>
          </a:prstGeom>
          <a:effectLst/>
        </p:spPr>
        <p:txBody>
          <a:bodyPr wrap="square" lIns="74981" tIns="37490" rIns="74981" bIns="37490">
            <a:spAutoFit/>
          </a:bodyPr>
          <a:lstStyle/>
          <a:p>
            <a:pPr algn="just" hangingPunct="0">
              <a:lnSpc>
                <a:spcPct val="130000"/>
              </a:lnSpc>
            </a:pPr>
            <a:r>
              <a:rPr lang="zh-CN" altLang="en-US" sz="1400" dirty="0">
                <a:solidFill>
                  <a:schemeClr val="tx1">
                    <a:lumMod val="85000"/>
                    <a:lumOff val="15000"/>
                  </a:schemeClr>
                </a:solidFill>
                <a:latin typeface="+mn-ea"/>
              </a:rPr>
              <a:t>德国人圣诞主餐以肉为主，包括烤鹅和烤乳猪，红色卷心菜也是必不可少的一种蔬菜。</a:t>
            </a:r>
          </a:p>
        </p:txBody>
      </p:sp>
      <p:pic>
        <p:nvPicPr>
          <p:cNvPr id="74" name="图形 73">
            <a:extLst>
              <a:ext uri="{FF2B5EF4-FFF2-40B4-BE49-F238E27FC236}">
                <a16:creationId xmlns:a16="http://schemas.microsoft.com/office/drawing/2014/main" id="{AEBFEA3F-B72A-4342-A4FF-48BB6F543205}"/>
              </a:ext>
            </a:extLst>
          </p:cNvPr>
          <p:cNvPicPr>
            <a:picLocks/>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439008" y="2531684"/>
            <a:ext cx="645916" cy="645916"/>
          </a:xfrm>
          <a:prstGeom prst="rect">
            <a:avLst/>
          </a:prstGeom>
        </p:spPr>
      </p:pic>
      <p:sp>
        <p:nvSpPr>
          <p:cNvPr id="76" name="矩形: 圆角 75"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854C2DE3-A991-4E69-AA7D-80D99882143B}"/>
              </a:ext>
            </a:extLst>
          </p:cNvPr>
          <p:cNvSpPr/>
          <p:nvPr>
            <p:custDataLst>
              <p:tags r:id="rId5"/>
            </p:custDataLst>
          </p:nvPr>
        </p:nvSpPr>
        <p:spPr>
          <a:xfrm>
            <a:off x="6199099" y="2092765"/>
            <a:ext cx="2461870" cy="3761536"/>
          </a:xfrm>
          <a:prstGeom prst="roundRect">
            <a:avLst>
              <a:gd name="adj" fmla="val 9133"/>
            </a:avLst>
          </a:prstGeom>
          <a:noFill/>
          <a:ln w="54673" cap="sq" cmpd="thickThin">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anchor="ctr"/>
          <a:lstStyle/>
          <a:p>
            <a:pPr algn="ctr" fontAlgn="auto"/>
            <a:endParaRPr lang="zh-CN" altLang="en-US" sz="1476" noProof="1"/>
          </a:p>
        </p:txBody>
      </p:sp>
      <p:sp>
        <p:nvSpPr>
          <p:cNvPr id="77" name="星形: 四角 76">
            <a:extLst>
              <a:ext uri="{FF2B5EF4-FFF2-40B4-BE49-F238E27FC236}">
                <a16:creationId xmlns:a16="http://schemas.microsoft.com/office/drawing/2014/main" id="{D7CB9512-FB6B-4A9E-8340-F1B9B4FE5A5D}"/>
              </a:ext>
            </a:extLst>
          </p:cNvPr>
          <p:cNvSpPr/>
          <p:nvPr/>
        </p:nvSpPr>
        <p:spPr>
          <a:xfrm rot="20729664">
            <a:off x="7258481" y="2933852"/>
            <a:ext cx="343105" cy="331748"/>
          </a:xfrm>
          <a:prstGeom prst="star4">
            <a:avLst/>
          </a:prstGeom>
          <a:solidFill>
            <a:schemeClr val="bg1">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ctr"/>
            <a:endParaRPr lang="zh-CN" altLang="en-US" sz="1476"/>
          </a:p>
        </p:txBody>
      </p:sp>
      <p:sp>
        <p:nvSpPr>
          <p:cNvPr id="78" name="星形: 五角 77">
            <a:extLst>
              <a:ext uri="{FF2B5EF4-FFF2-40B4-BE49-F238E27FC236}">
                <a16:creationId xmlns:a16="http://schemas.microsoft.com/office/drawing/2014/main" id="{1C43D155-C2FA-42B6-952C-75C0B3EF73F4}"/>
              </a:ext>
            </a:extLst>
          </p:cNvPr>
          <p:cNvSpPr/>
          <p:nvPr/>
        </p:nvSpPr>
        <p:spPr>
          <a:xfrm>
            <a:off x="7322698" y="2247951"/>
            <a:ext cx="214672" cy="214672"/>
          </a:xfrm>
          <a:prstGeom prst="star5">
            <a:avLst/>
          </a:prstGeom>
          <a:noFill/>
          <a:ln w="10414">
            <a:solidFill>
              <a:schemeClr val="bg1">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ctr"/>
            <a:endParaRPr lang="zh-CN" altLang="en-US" sz="1476"/>
          </a:p>
        </p:txBody>
      </p:sp>
      <p:sp>
        <p:nvSpPr>
          <p:cNvPr id="79" name="矩形 78">
            <a:extLst>
              <a:ext uri="{FF2B5EF4-FFF2-40B4-BE49-F238E27FC236}">
                <a16:creationId xmlns:a16="http://schemas.microsoft.com/office/drawing/2014/main" id="{882952AD-990F-48C5-A387-D5A626C966A0}"/>
              </a:ext>
            </a:extLst>
          </p:cNvPr>
          <p:cNvSpPr/>
          <p:nvPr/>
        </p:nvSpPr>
        <p:spPr>
          <a:xfrm>
            <a:off x="6219927" y="2615548"/>
            <a:ext cx="2420214" cy="38323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dist"/>
            <a:r>
              <a:rPr lang="en-US" altLang="zh-CN" sz="1200" b="1" dirty="0">
                <a:solidFill>
                  <a:schemeClr val="accent1">
                    <a:lumMod val="75000"/>
                    <a:lumOff val="25000"/>
                  </a:schemeClr>
                </a:solidFill>
                <a:latin typeface="+mj-ea"/>
                <a:ea typeface="+mj-ea"/>
              </a:rPr>
              <a:t>MERRY CHRISTMAS</a:t>
            </a:r>
            <a:endParaRPr lang="zh-CN" altLang="en-US" sz="1200" b="1" dirty="0">
              <a:solidFill>
                <a:schemeClr val="accent1">
                  <a:lumMod val="75000"/>
                  <a:lumOff val="25000"/>
                </a:schemeClr>
              </a:solidFill>
              <a:latin typeface="+mj-ea"/>
              <a:ea typeface="+mj-ea"/>
            </a:endParaRPr>
          </a:p>
        </p:txBody>
      </p:sp>
      <p:sp>
        <p:nvSpPr>
          <p:cNvPr id="80" name="矩形: 圆角 79"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0493B4E6-2197-466F-B30B-17A115B1957B}"/>
              </a:ext>
            </a:extLst>
          </p:cNvPr>
          <p:cNvSpPr/>
          <p:nvPr>
            <p:custDataLst>
              <p:tags r:id="rId6"/>
            </p:custDataLst>
          </p:nvPr>
        </p:nvSpPr>
        <p:spPr>
          <a:xfrm>
            <a:off x="6961404" y="2378722"/>
            <a:ext cx="937260" cy="937260"/>
          </a:xfrm>
          <a:prstGeom prst="roundRect">
            <a:avLst>
              <a:gd name="adj" fmla="val 9133"/>
            </a:avLst>
          </a:prstGeom>
          <a:pattFill prst="lgGrid">
            <a:fgClr>
              <a:schemeClr val="accent1">
                <a:lumMod val="25000"/>
                <a:lumOff val="75000"/>
              </a:schemeClr>
            </a:fgClr>
            <a:bgClr>
              <a:schemeClr val="accent1">
                <a:lumMod val="10000"/>
                <a:lumOff val="90000"/>
              </a:schemeClr>
            </a:bgClr>
          </a:pattFill>
          <a:ln w="26035" cap="sq" cmpd="sng">
            <a:solidFill>
              <a:schemeClr val="accent1">
                <a:lumMod val="75000"/>
                <a:lumOff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anchor="ctr"/>
          <a:lstStyle/>
          <a:p>
            <a:pPr algn="ctr" fontAlgn="auto"/>
            <a:endParaRPr lang="zh-CN" altLang="en-US" sz="1476" noProof="1"/>
          </a:p>
        </p:txBody>
      </p:sp>
      <p:sp>
        <p:nvSpPr>
          <p:cNvPr id="81" name="文本框 80">
            <a:extLst>
              <a:ext uri="{FF2B5EF4-FFF2-40B4-BE49-F238E27FC236}">
                <a16:creationId xmlns:a16="http://schemas.microsoft.com/office/drawing/2014/main" id="{2A35A1BF-A42B-4118-8294-77474ED53521}"/>
              </a:ext>
            </a:extLst>
          </p:cNvPr>
          <p:cNvSpPr txBox="1"/>
          <p:nvPr/>
        </p:nvSpPr>
        <p:spPr>
          <a:xfrm>
            <a:off x="6620446" y="3480093"/>
            <a:ext cx="1619174" cy="445044"/>
          </a:xfrm>
          <a:prstGeom prst="rect">
            <a:avLst/>
          </a:prstGeom>
          <a:noFill/>
          <a:effectLst/>
        </p:spPr>
        <p:txBody>
          <a:bodyPr wrap="square" lIns="74981" tIns="37490" rIns="74981" bIns="37490" rtlCol="0">
            <a:spAutoFit/>
          </a:bodyPr>
          <a:lstStyle/>
          <a:p>
            <a:pPr algn="ctr"/>
            <a:r>
              <a:rPr lang="zh-CN" altLang="en-US" sz="2400" spc="200" dirty="0">
                <a:solidFill>
                  <a:schemeClr val="accent2"/>
                </a:solidFill>
                <a:latin typeface="+mn-ea"/>
              </a:rPr>
              <a:t>蛋糕</a:t>
            </a:r>
          </a:p>
        </p:txBody>
      </p:sp>
      <p:sp>
        <p:nvSpPr>
          <p:cNvPr id="82" name="矩形 81">
            <a:extLst>
              <a:ext uri="{FF2B5EF4-FFF2-40B4-BE49-F238E27FC236}">
                <a16:creationId xmlns:a16="http://schemas.microsoft.com/office/drawing/2014/main" id="{58BB630D-1565-40A3-AD8D-1BED7D64B624}"/>
              </a:ext>
            </a:extLst>
          </p:cNvPr>
          <p:cNvSpPr/>
          <p:nvPr/>
        </p:nvSpPr>
        <p:spPr>
          <a:xfrm>
            <a:off x="6467887" y="3943987"/>
            <a:ext cx="1924294" cy="1178386"/>
          </a:xfrm>
          <a:prstGeom prst="rect">
            <a:avLst/>
          </a:prstGeom>
          <a:effectLst/>
        </p:spPr>
        <p:txBody>
          <a:bodyPr wrap="square" lIns="74981" tIns="37490" rIns="74981" bIns="37490">
            <a:spAutoFit/>
          </a:bodyPr>
          <a:lstStyle/>
          <a:p>
            <a:pPr algn="just" hangingPunct="0">
              <a:lnSpc>
                <a:spcPct val="130000"/>
              </a:lnSpc>
            </a:pPr>
            <a:r>
              <a:rPr lang="zh-CN" altLang="en-US" sz="1400" dirty="0">
                <a:solidFill>
                  <a:schemeClr val="tx1">
                    <a:lumMod val="85000"/>
                    <a:lumOff val="15000"/>
                  </a:schemeClr>
                </a:solidFill>
                <a:latin typeface="+mn-ea"/>
              </a:rPr>
              <a:t>蛋糕是平时与节庆不可缺少的，圣诞节更是不可错过，巧克力口味即是圣诞蛋糕主要的口味之一。</a:t>
            </a:r>
          </a:p>
        </p:txBody>
      </p:sp>
      <p:sp>
        <p:nvSpPr>
          <p:cNvPr id="83" name="矩形 82">
            <a:extLst>
              <a:ext uri="{FF2B5EF4-FFF2-40B4-BE49-F238E27FC236}">
                <a16:creationId xmlns:a16="http://schemas.microsoft.com/office/drawing/2014/main" id="{E3309BEE-22DB-4890-8FE7-53004B20ABF9}"/>
              </a:ext>
            </a:extLst>
          </p:cNvPr>
          <p:cNvSpPr/>
          <p:nvPr/>
        </p:nvSpPr>
        <p:spPr>
          <a:xfrm>
            <a:off x="6618275" y="5474077"/>
            <a:ext cx="1623518" cy="38323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dist"/>
            <a:r>
              <a:rPr lang="en-US" altLang="zh-CN" sz="4000" b="1" dirty="0">
                <a:solidFill>
                  <a:schemeClr val="accent1">
                    <a:lumMod val="25000"/>
                    <a:lumOff val="75000"/>
                    <a:alpha val="50000"/>
                  </a:schemeClr>
                </a:solidFill>
                <a:latin typeface="+mj-lt"/>
              </a:rPr>
              <a:t>CAKE</a:t>
            </a:r>
          </a:p>
        </p:txBody>
      </p:sp>
      <p:pic>
        <p:nvPicPr>
          <p:cNvPr id="84" name="图形 83">
            <a:extLst>
              <a:ext uri="{FF2B5EF4-FFF2-40B4-BE49-F238E27FC236}">
                <a16:creationId xmlns:a16="http://schemas.microsoft.com/office/drawing/2014/main" id="{25D97170-E5D1-4DB1-843D-86E4364CEF7F}"/>
              </a:ext>
            </a:extLst>
          </p:cNvPr>
          <p:cNvPicPr>
            <a:picLocks/>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107076" y="2506284"/>
            <a:ext cx="645916" cy="645916"/>
          </a:xfrm>
          <a:prstGeom prst="rect">
            <a:avLst/>
          </a:prstGeom>
        </p:spPr>
      </p:pic>
      <p:sp>
        <p:nvSpPr>
          <p:cNvPr id="86" name="矩形: 圆角 85"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D909D30A-B743-432C-AA79-176A8C882D75}"/>
              </a:ext>
            </a:extLst>
          </p:cNvPr>
          <p:cNvSpPr/>
          <p:nvPr>
            <p:custDataLst>
              <p:tags r:id="rId7"/>
            </p:custDataLst>
          </p:nvPr>
        </p:nvSpPr>
        <p:spPr>
          <a:xfrm>
            <a:off x="8867166" y="2092765"/>
            <a:ext cx="2461870" cy="3761536"/>
          </a:xfrm>
          <a:prstGeom prst="roundRect">
            <a:avLst>
              <a:gd name="adj" fmla="val 9133"/>
            </a:avLst>
          </a:prstGeom>
          <a:noFill/>
          <a:ln w="54673" cap="sq" cmpd="thickThin">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anchor="ctr"/>
          <a:lstStyle/>
          <a:p>
            <a:pPr algn="ctr" fontAlgn="auto"/>
            <a:endParaRPr lang="zh-CN" altLang="en-US" sz="1476" noProof="1"/>
          </a:p>
        </p:txBody>
      </p:sp>
      <p:sp>
        <p:nvSpPr>
          <p:cNvPr id="87" name="星形: 四角 86">
            <a:extLst>
              <a:ext uri="{FF2B5EF4-FFF2-40B4-BE49-F238E27FC236}">
                <a16:creationId xmlns:a16="http://schemas.microsoft.com/office/drawing/2014/main" id="{BB28941F-BD22-4E40-8157-5D8E05251500}"/>
              </a:ext>
            </a:extLst>
          </p:cNvPr>
          <p:cNvSpPr/>
          <p:nvPr/>
        </p:nvSpPr>
        <p:spPr>
          <a:xfrm rot="20729664">
            <a:off x="9926548" y="2933852"/>
            <a:ext cx="343105" cy="331748"/>
          </a:xfrm>
          <a:prstGeom prst="star4">
            <a:avLst/>
          </a:prstGeom>
          <a:solidFill>
            <a:schemeClr val="bg1">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ctr"/>
            <a:endParaRPr lang="zh-CN" altLang="en-US" sz="1476"/>
          </a:p>
        </p:txBody>
      </p:sp>
      <p:sp>
        <p:nvSpPr>
          <p:cNvPr id="88" name="星形: 五角 87">
            <a:extLst>
              <a:ext uri="{FF2B5EF4-FFF2-40B4-BE49-F238E27FC236}">
                <a16:creationId xmlns:a16="http://schemas.microsoft.com/office/drawing/2014/main" id="{934DC91B-8C2B-43A4-8105-515E27EDA5CD}"/>
              </a:ext>
            </a:extLst>
          </p:cNvPr>
          <p:cNvSpPr/>
          <p:nvPr/>
        </p:nvSpPr>
        <p:spPr>
          <a:xfrm>
            <a:off x="9990765" y="2247951"/>
            <a:ext cx="214672" cy="214672"/>
          </a:xfrm>
          <a:prstGeom prst="star5">
            <a:avLst/>
          </a:prstGeom>
          <a:noFill/>
          <a:ln w="10414">
            <a:solidFill>
              <a:schemeClr val="bg1">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ctr"/>
            <a:endParaRPr lang="zh-CN" altLang="en-US" sz="1476"/>
          </a:p>
        </p:txBody>
      </p:sp>
      <p:sp>
        <p:nvSpPr>
          <p:cNvPr id="89" name="矩形 88">
            <a:extLst>
              <a:ext uri="{FF2B5EF4-FFF2-40B4-BE49-F238E27FC236}">
                <a16:creationId xmlns:a16="http://schemas.microsoft.com/office/drawing/2014/main" id="{6A0D988B-742B-488A-887F-8FEFA8791C4F}"/>
              </a:ext>
            </a:extLst>
          </p:cNvPr>
          <p:cNvSpPr/>
          <p:nvPr/>
        </p:nvSpPr>
        <p:spPr>
          <a:xfrm>
            <a:off x="8887994" y="2615548"/>
            <a:ext cx="2420214" cy="38323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dist"/>
            <a:r>
              <a:rPr lang="en-US" altLang="zh-CN" sz="1200" b="1" dirty="0">
                <a:solidFill>
                  <a:schemeClr val="accent1">
                    <a:lumMod val="75000"/>
                    <a:lumOff val="25000"/>
                  </a:schemeClr>
                </a:solidFill>
                <a:latin typeface="+mj-ea"/>
                <a:ea typeface="+mj-ea"/>
              </a:rPr>
              <a:t>MERRY CHRISTMAS</a:t>
            </a:r>
            <a:endParaRPr lang="zh-CN" altLang="en-US" sz="1200" b="1" dirty="0">
              <a:solidFill>
                <a:schemeClr val="accent1">
                  <a:lumMod val="75000"/>
                  <a:lumOff val="25000"/>
                </a:schemeClr>
              </a:solidFill>
              <a:latin typeface="+mj-ea"/>
              <a:ea typeface="+mj-ea"/>
            </a:endParaRPr>
          </a:p>
        </p:txBody>
      </p:sp>
      <p:sp>
        <p:nvSpPr>
          <p:cNvPr id="90" name="矩形: 圆角 89"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3FBEE745-086E-46BD-BD1D-B35F60B9F071}"/>
              </a:ext>
            </a:extLst>
          </p:cNvPr>
          <p:cNvSpPr/>
          <p:nvPr>
            <p:custDataLst>
              <p:tags r:id="rId8"/>
            </p:custDataLst>
          </p:nvPr>
        </p:nvSpPr>
        <p:spPr>
          <a:xfrm>
            <a:off x="9629470" y="2399835"/>
            <a:ext cx="937260" cy="937260"/>
          </a:xfrm>
          <a:prstGeom prst="roundRect">
            <a:avLst>
              <a:gd name="adj" fmla="val 9133"/>
            </a:avLst>
          </a:prstGeom>
          <a:pattFill prst="lgGrid">
            <a:fgClr>
              <a:schemeClr val="accent1">
                <a:lumMod val="25000"/>
                <a:lumOff val="75000"/>
              </a:schemeClr>
            </a:fgClr>
            <a:bgClr>
              <a:schemeClr val="accent1">
                <a:lumMod val="10000"/>
                <a:lumOff val="90000"/>
              </a:schemeClr>
            </a:bgClr>
          </a:pattFill>
          <a:ln w="26035" cap="sq" cmpd="sng">
            <a:solidFill>
              <a:schemeClr val="accent1">
                <a:lumMod val="75000"/>
                <a:lumOff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anchor="ctr"/>
          <a:lstStyle/>
          <a:p>
            <a:pPr algn="ctr" fontAlgn="auto"/>
            <a:endParaRPr lang="zh-CN" altLang="en-US" sz="1476" noProof="1"/>
          </a:p>
        </p:txBody>
      </p:sp>
      <p:sp>
        <p:nvSpPr>
          <p:cNvPr id="91" name="文本框 90">
            <a:extLst>
              <a:ext uri="{FF2B5EF4-FFF2-40B4-BE49-F238E27FC236}">
                <a16:creationId xmlns:a16="http://schemas.microsoft.com/office/drawing/2014/main" id="{BF27A417-E62E-4472-9E96-DB89369B1DF4}"/>
              </a:ext>
            </a:extLst>
          </p:cNvPr>
          <p:cNvSpPr txBox="1"/>
          <p:nvPr/>
        </p:nvSpPr>
        <p:spPr>
          <a:xfrm>
            <a:off x="9288514" y="3480093"/>
            <a:ext cx="1619174" cy="445044"/>
          </a:xfrm>
          <a:prstGeom prst="rect">
            <a:avLst/>
          </a:prstGeom>
          <a:noFill/>
          <a:effectLst/>
        </p:spPr>
        <p:txBody>
          <a:bodyPr wrap="square" lIns="74981" tIns="37490" rIns="74981" bIns="37490" rtlCol="0">
            <a:spAutoFit/>
          </a:bodyPr>
          <a:lstStyle/>
          <a:p>
            <a:pPr algn="ctr"/>
            <a:r>
              <a:rPr lang="zh-CN" altLang="en-US" sz="2400" spc="200" dirty="0">
                <a:solidFill>
                  <a:schemeClr val="accent2"/>
                </a:solidFill>
                <a:latin typeface="+mn-ea"/>
              </a:rPr>
              <a:t>姜饼</a:t>
            </a:r>
          </a:p>
        </p:txBody>
      </p:sp>
      <p:sp>
        <p:nvSpPr>
          <p:cNvPr id="92" name="矩形 91">
            <a:extLst>
              <a:ext uri="{FF2B5EF4-FFF2-40B4-BE49-F238E27FC236}">
                <a16:creationId xmlns:a16="http://schemas.microsoft.com/office/drawing/2014/main" id="{B52ADF90-19EB-4D6F-8415-BF1789D4741B}"/>
              </a:ext>
            </a:extLst>
          </p:cNvPr>
          <p:cNvSpPr/>
          <p:nvPr/>
        </p:nvSpPr>
        <p:spPr>
          <a:xfrm>
            <a:off x="9135952" y="3943987"/>
            <a:ext cx="1924294" cy="1166652"/>
          </a:xfrm>
          <a:prstGeom prst="rect">
            <a:avLst/>
          </a:prstGeom>
          <a:effectLst/>
        </p:spPr>
        <p:txBody>
          <a:bodyPr wrap="square" lIns="74981" tIns="37490" rIns="74981" bIns="37490">
            <a:spAutoFit/>
          </a:bodyPr>
          <a:lstStyle/>
          <a:p>
            <a:pPr algn="just" hangingPunct="0">
              <a:lnSpc>
                <a:spcPct val="130000"/>
              </a:lnSpc>
            </a:pPr>
            <a:r>
              <a:rPr lang="zh-CN" altLang="en-US" sz="1400" dirty="0">
                <a:solidFill>
                  <a:schemeClr val="tx1">
                    <a:lumMod val="85000"/>
                    <a:lumOff val="15000"/>
                  </a:schemeClr>
                </a:solidFill>
                <a:latin typeface="+mn-ea"/>
              </a:rPr>
              <a:t>姜饼是德国著名的圣诞节传统美食。但欧洲人也习惯在圣诞节时吃姜饼。</a:t>
            </a:r>
            <a:endParaRPr lang="en-US" altLang="zh-CN" sz="1400" dirty="0">
              <a:solidFill>
                <a:schemeClr val="tx1">
                  <a:lumMod val="85000"/>
                  <a:lumOff val="15000"/>
                </a:schemeClr>
              </a:solidFill>
              <a:latin typeface="+mn-ea"/>
            </a:endParaRPr>
          </a:p>
        </p:txBody>
      </p:sp>
      <p:sp>
        <p:nvSpPr>
          <p:cNvPr id="93" name="PA-任意多边形 75">
            <a:extLst>
              <a:ext uri="{FF2B5EF4-FFF2-40B4-BE49-F238E27FC236}">
                <a16:creationId xmlns:a16="http://schemas.microsoft.com/office/drawing/2014/main" id="{5F66C072-B40B-47D1-8CF3-31DFF698A93C}"/>
              </a:ext>
            </a:extLst>
          </p:cNvPr>
          <p:cNvSpPr/>
          <p:nvPr>
            <p:custDataLst>
              <p:tags r:id="rId9"/>
            </p:custDataLst>
          </p:nvPr>
        </p:nvSpPr>
        <p:spPr>
          <a:xfrm>
            <a:off x="8933840" y="5527104"/>
            <a:ext cx="2328520" cy="295154"/>
          </a:xfrm>
          <a:custGeom>
            <a:avLst/>
            <a:gdLst/>
            <a:ahLst/>
            <a:cxnLst/>
            <a:rect l="l" t="t" r="r" b="b"/>
            <a:pathLst>
              <a:path w="2684122" h="620990">
                <a:moveTo>
                  <a:pt x="1526513" y="360060"/>
                </a:moveTo>
                <a:cubicBezTo>
                  <a:pt x="1526513" y="400612"/>
                  <a:pt x="1526513" y="441165"/>
                  <a:pt x="1526513" y="481718"/>
                </a:cubicBezTo>
                <a:cubicBezTo>
                  <a:pt x="1538837" y="481718"/>
                  <a:pt x="1551160" y="481718"/>
                  <a:pt x="1563484" y="481718"/>
                </a:cubicBezTo>
                <a:cubicBezTo>
                  <a:pt x="1575967" y="481718"/>
                  <a:pt x="1584770" y="476052"/>
                  <a:pt x="1589891" y="464719"/>
                </a:cubicBezTo>
                <a:cubicBezTo>
                  <a:pt x="1595013" y="453386"/>
                  <a:pt x="1597573" y="438161"/>
                  <a:pt x="1597573" y="419046"/>
                </a:cubicBezTo>
                <a:cubicBezTo>
                  <a:pt x="1597573" y="401295"/>
                  <a:pt x="1595039" y="387027"/>
                  <a:pt x="1589971" y="376240"/>
                </a:cubicBezTo>
                <a:cubicBezTo>
                  <a:pt x="1584903" y="365453"/>
                  <a:pt x="1576021" y="360060"/>
                  <a:pt x="1563324" y="360060"/>
                </a:cubicBezTo>
                <a:cubicBezTo>
                  <a:pt x="1551054" y="360060"/>
                  <a:pt x="1538783" y="360060"/>
                  <a:pt x="1526513" y="360060"/>
                </a:cubicBezTo>
                <a:close/>
                <a:moveTo>
                  <a:pt x="2314497" y="165898"/>
                </a:moveTo>
                <a:cubicBezTo>
                  <a:pt x="2305955" y="237855"/>
                  <a:pt x="2297412" y="309813"/>
                  <a:pt x="2288870" y="381770"/>
                </a:cubicBezTo>
                <a:cubicBezTo>
                  <a:pt x="2306045" y="381770"/>
                  <a:pt x="2323219" y="381770"/>
                  <a:pt x="2340395" y="381770"/>
                </a:cubicBezTo>
                <a:cubicBezTo>
                  <a:pt x="2331762" y="309813"/>
                  <a:pt x="2323129" y="237855"/>
                  <a:pt x="2314497" y="165898"/>
                </a:cubicBezTo>
                <a:close/>
                <a:moveTo>
                  <a:pt x="2540721" y="146236"/>
                </a:moveTo>
                <a:cubicBezTo>
                  <a:pt x="2540721" y="255606"/>
                  <a:pt x="2540721" y="364975"/>
                  <a:pt x="2540721" y="474345"/>
                </a:cubicBezTo>
                <a:cubicBezTo>
                  <a:pt x="2546643" y="474345"/>
                  <a:pt x="2552565" y="474345"/>
                  <a:pt x="2558486" y="474345"/>
                </a:cubicBezTo>
                <a:cubicBezTo>
                  <a:pt x="2573637" y="474345"/>
                  <a:pt x="2584413" y="470044"/>
                  <a:pt x="2590815" y="461442"/>
                </a:cubicBezTo>
                <a:cubicBezTo>
                  <a:pt x="2597217" y="452840"/>
                  <a:pt x="2602232" y="437820"/>
                  <a:pt x="2605859" y="416383"/>
                </a:cubicBezTo>
                <a:cubicBezTo>
                  <a:pt x="2609487" y="394946"/>
                  <a:pt x="2611301" y="360196"/>
                  <a:pt x="2611301" y="312134"/>
                </a:cubicBezTo>
                <a:cubicBezTo>
                  <a:pt x="2611301" y="248505"/>
                  <a:pt x="2607247" y="204949"/>
                  <a:pt x="2599137" y="181464"/>
                </a:cubicBezTo>
                <a:cubicBezTo>
                  <a:pt x="2591029" y="157979"/>
                  <a:pt x="2577585" y="146236"/>
                  <a:pt x="2558806" y="146236"/>
                </a:cubicBezTo>
                <a:cubicBezTo>
                  <a:pt x="2552778" y="146236"/>
                  <a:pt x="2546749" y="146236"/>
                  <a:pt x="2540721" y="146236"/>
                </a:cubicBezTo>
                <a:close/>
                <a:moveTo>
                  <a:pt x="1526513" y="131899"/>
                </a:moveTo>
                <a:cubicBezTo>
                  <a:pt x="1526513" y="169858"/>
                  <a:pt x="1526513" y="207816"/>
                  <a:pt x="1526513" y="245775"/>
                </a:cubicBezTo>
                <a:cubicBezTo>
                  <a:pt x="1537023" y="245775"/>
                  <a:pt x="1547533" y="245775"/>
                  <a:pt x="1558042" y="245775"/>
                </a:cubicBezTo>
                <a:cubicBezTo>
                  <a:pt x="1569352" y="245775"/>
                  <a:pt x="1577221" y="240791"/>
                  <a:pt x="1581649" y="230823"/>
                </a:cubicBezTo>
                <a:cubicBezTo>
                  <a:pt x="1586077" y="220856"/>
                  <a:pt x="1588291" y="206451"/>
                  <a:pt x="1588291" y="187608"/>
                </a:cubicBezTo>
                <a:cubicBezTo>
                  <a:pt x="1588291" y="170131"/>
                  <a:pt x="1586077" y="156477"/>
                  <a:pt x="1581649" y="146646"/>
                </a:cubicBezTo>
                <a:cubicBezTo>
                  <a:pt x="1577221" y="136815"/>
                  <a:pt x="1569512" y="131899"/>
                  <a:pt x="1558522" y="131899"/>
                </a:cubicBezTo>
                <a:cubicBezTo>
                  <a:pt x="1547853" y="131899"/>
                  <a:pt x="1537183" y="131899"/>
                  <a:pt x="1526513" y="131899"/>
                </a:cubicBezTo>
                <a:close/>
                <a:moveTo>
                  <a:pt x="1793309" y="131490"/>
                </a:moveTo>
                <a:cubicBezTo>
                  <a:pt x="1793309" y="172179"/>
                  <a:pt x="1793309" y="212868"/>
                  <a:pt x="1793309" y="253557"/>
                </a:cubicBezTo>
                <a:cubicBezTo>
                  <a:pt x="1803499" y="253557"/>
                  <a:pt x="1813688" y="253557"/>
                  <a:pt x="1823878" y="253557"/>
                </a:cubicBezTo>
                <a:cubicBezTo>
                  <a:pt x="1827185" y="253557"/>
                  <a:pt x="1833587" y="250827"/>
                  <a:pt x="1843083" y="245365"/>
                </a:cubicBezTo>
                <a:cubicBezTo>
                  <a:pt x="1847885" y="242907"/>
                  <a:pt x="1851806" y="236626"/>
                  <a:pt x="1854847" y="226522"/>
                </a:cubicBezTo>
                <a:cubicBezTo>
                  <a:pt x="1857887" y="216418"/>
                  <a:pt x="1859408" y="204812"/>
                  <a:pt x="1859408" y="191704"/>
                </a:cubicBezTo>
                <a:cubicBezTo>
                  <a:pt x="1859408" y="172315"/>
                  <a:pt x="1857007" y="157432"/>
                  <a:pt x="1852206" y="147055"/>
                </a:cubicBezTo>
                <a:cubicBezTo>
                  <a:pt x="1847404" y="136678"/>
                  <a:pt x="1838389" y="131490"/>
                  <a:pt x="1825158" y="131490"/>
                </a:cubicBezTo>
                <a:cubicBezTo>
                  <a:pt x="1814542" y="131490"/>
                  <a:pt x="1803925" y="131490"/>
                  <a:pt x="1793309" y="131490"/>
                </a:cubicBezTo>
                <a:close/>
                <a:moveTo>
                  <a:pt x="1270921" y="131490"/>
                </a:moveTo>
                <a:cubicBezTo>
                  <a:pt x="1270921" y="172179"/>
                  <a:pt x="1270921" y="212868"/>
                  <a:pt x="1270921" y="253557"/>
                </a:cubicBezTo>
                <a:cubicBezTo>
                  <a:pt x="1281110" y="253557"/>
                  <a:pt x="1291300" y="253557"/>
                  <a:pt x="1301489" y="253557"/>
                </a:cubicBezTo>
                <a:cubicBezTo>
                  <a:pt x="1304797" y="253557"/>
                  <a:pt x="1311199" y="250827"/>
                  <a:pt x="1320695" y="245365"/>
                </a:cubicBezTo>
                <a:cubicBezTo>
                  <a:pt x="1325496" y="242907"/>
                  <a:pt x="1329417" y="236626"/>
                  <a:pt x="1332458" y="226522"/>
                </a:cubicBezTo>
                <a:cubicBezTo>
                  <a:pt x="1335499" y="216418"/>
                  <a:pt x="1337019" y="204812"/>
                  <a:pt x="1337019" y="191704"/>
                </a:cubicBezTo>
                <a:cubicBezTo>
                  <a:pt x="1337019" y="172315"/>
                  <a:pt x="1334619" y="157432"/>
                  <a:pt x="1329817" y="147055"/>
                </a:cubicBezTo>
                <a:cubicBezTo>
                  <a:pt x="1325016" y="136678"/>
                  <a:pt x="1316000" y="131490"/>
                  <a:pt x="1302770" y="131490"/>
                </a:cubicBezTo>
                <a:cubicBezTo>
                  <a:pt x="1292153" y="131490"/>
                  <a:pt x="1281537" y="131490"/>
                  <a:pt x="1270921" y="131490"/>
                </a:cubicBezTo>
                <a:close/>
                <a:moveTo>
                  <a:pt x="2468221" y="10241"/>
                </a:moveTo>
                <a:cubicBezTo>
                  <a:pt x="2504124" y="10241"/>
                  <a:pt x="2540027" y="10241"/>
                  <a:pt x="2575931" y="10241"/>
                </a:cubicBezTo>
                <a:cubicBezTo>
                  <a:pt x="2597164" y="10241"/>
                  <a:pt x="2614315" y="17614"/>
                  <a:pt x="2627386" y="32361"/>
                </a:cubicBezTo>
                <a:cubicBezTo>
                  <a:pt x="2640456" y="47107"/>
                  <a:pt x="2651259" y="68271"/>
                  <a:pt x="2659795" y="95852"/>
                </a:cubicBezTo>
                <a:cubicBezTo>
                  <a:pt x="2668331" y="123434"/>
                  <a:pt x="2674519" y="155521"/>
                  <a:pt x="2678360" y="192114"/>
                </a:cubicBezTo>
                <a:cubicBezTo>
                  <a:pt x="2682201" y="228707"/>
                  <a:pt x="2684122" y="267485"/>
                  <a:pt x="2684122" y="308447"/>
                </a:cubicBezTo>
                <a:cubicBezTo>
                  <a:pt x="2684122" y="372622"/>
                  <a:pt x="2681268" y="422391"/>
                  <a:pt x="2675559" y="457755"/>
                </a:cubicBezTo>
                <a:cubicBezTo>
                  <a:pt x="2669851" y="493119"/>
                  <a:pt x="2661929" y="522749"/>
                  <a:pt x="2651793" y="546643"/>
                </a:cubicBezTo>
                <a:cubicBezTo>
                  <a:pt x="2641656" y="570538"/>
                  <a:pt x="2630773" y="586445"/>
                  <a:pt x="2619143" y="594365"/>
                </a:cubicBezTo>
                <a:cubicBezTo>
                  <a:pt x="2603246" y="605288"/>
                  <a:pt x="2588842" y="610750"/>
                  <a:pt x="2575931" y="610750"/>
                </a:cubicBezTo>
                <a:cubicBezTo>
                  <a:pt x="2540027" y="610750"/>
                  <a:pt x="2504124" y="610750"/>
                  <a:pt x="2468221" y="610750"/>
                </a:cubicBezTo>
                <a:cubicBezTo>
                  <a:pt x="2468221" y="410580"/>
                  <a:pt x="2468221" y="210410"/>
                  <a:pt x="2468221" y="10241"/>
                </a:cubicBezTo>
                <a:close/>
                <a:moveTo>
                  <a:pt x="2275846" y="10241"/>
                </a:moveTo>
                <a:cubicBezTo>
                  <a:pt x="2302207" y="10241"/>
                  <a:pt x="2328568" y="10241"/>
                  <a:pt x="2354929" y="10241"/>
                </a:cubicBezTo>
                <a:cubicBezTo>
                  <a:pt x="2384317" y="210410"/>
                  <a:pt x="2413705" y="410580"/>
                  <a:pt x="2443093" y="610750"/>
                </a:cubicBezTo>
                <a:cubicBezTo>
                  <a:pt x="2417786" y="610750"/>
                  <a:pt x="2392479" y="610750"/>
                  <a:pt x="2367172" y="610750"/>
                </a:cubicBezTo>
                <a:cubicBezTo>
                  <a:pt x="2363259" y="577707"/>
                  <a:pt x="2359347" y="544664"/>
                  <a:pt x="2355433" y="511621"/>
                </a:cubicBezTo>
                <a:cubicBezTo>
                  <a:pt x="2327997" y="511621"/>
                  <a:pt x="2300560" y="511621"/>
                  <a:pt x="2273123" y="511621"/>
                </a:cubicBezTo>
                <a:cubicBezTo>
                  <a:pt x="2269311" y="544664"/>
                  <a:pt x="2265499" y="577707"/>
                  <a:pt x="2261687" y="610750"/>
                </a:cubicBezTo>
                <a:cubicBezTo>
                  <a:pt x="2237012" y="610750"/>
                  <a:pt x="2212336" y="610750"/>
                  <a:pt x="2187661" y="610750"/>
                </a:cubicBezTo>
                <a:cubicBezTo>
                  <a:pt x="2217056" y="410580"/>
                  <a:pt x="2246451" y="210410"/>
                  <a:pt x="2275846" y="10241"/>
                </a:cubicBezTo>
                <a:close/>
                <a:moveTo>
                  <a:pt x="1975441" y="10241"/>
                </a:moveTo>
                <a:cubicBezTo>
                  <a:pt x="2040206" y="10241"/>
                  <a:pt x="2104971" y="10241"/>
                  <a:pt x="2169736" y="10241"/>
                </a:cubicBezTo>
                <a:cubicBezTo>
                  <a:pt x="2169736" y="52978"/>
                  <a:pt x="2169736" y="95716"/>
                  <a:pt x="2169736" y="138453"/>
                </a:cubicBezTo>
                <a:cubicBezTo>
                  <a:pt x="2129191" y="138453"/>
                  <a:pt x="2088646" y="138453"/>
                  <a:pt x="2048101" y="138453"/>
                </a:cubicBezTo>
                <a:cubicBezTo>
                  <a:pt x="2048101" y="170267"/>
                  <a:pt x="2048101" y="202081"/>
                  <a:pt x="2048101" y="233896"/>
                </a:cubicBezTo>
                <a:cubicBezTo>
                  <a:pt x="2085712" y="233896"/>
                  <a:pt x="2123323" y="233896"/>
                  <a:pt x="2160933" y="233896"/>
                </a:cubicBezTo>
                <a:cubicBezTo>
                  <a:pt x="2160933" y="274721"/>
                  <a:pt x="2160933" y="315547"/>
                  <a:pt x="2160933" y="356373"/>
                </a:cubicBezTo>
                <a:cubicBezTo>
                  <a:pt x="2123323" y="356373"/>
                  <a:pt x="2085712" y="356373"/>
                  <a:pt x="2048101" y="356373"/>
                </a:cubicBezTo>
                <a:cubicBezTo>
                  <a:pt x="2048101" y="395834"/>
                  <a:pt x="2048101" y="435294"/>
                  <a:pt x="2048101" y="474754"/>
                </a:cubicBezTo>
                <a:cubicBezTo>
                  <a:pt x="2089820" y="474754"/>
                  <a:pt x="2131538" y="474754"/>
                  <a:pt x="2173257" y="474754"/>
                </a:cubicBezTo>
                <a:cubicBezTo>
                  <a:pt x="2173257" y="520086"/>
                  <a:pt x="2173257" y="565418"/>
                  <a:pt x="2173257" y="610750"/>
                </a:cubicBezTo>
                <a:cubicBezTo>
                  <a:pt x="2107318" y="610750"/>
                  <a:pt x="2041379" y="610750"/>
                  <a:pt x="1975441" y="610750"/>
                </a:cubicBezTo>
                <a:cubicBezTo>
                  <a:pt x="1975441" y="410580"/>
                  <a:pt x="1975441" y="210410"/>
                  <a:pt x="1975441" y="10241"/>
                </a:cubicBezTo>
                <a:close/>
                <a:moveTo>
                  <a:pt x="1720489" y="10241"/>
                </a:moveTo>
                <a:cubicBezTo>
                  <a:pt x="1760767" y="10241"/>
                  <a:pt x="1801045" y="10241"/>
                  <a:pt x="1841323" y="10241"/>
                </a:cubicBezTo>
                <a:cubicBezTo>
                  <a:pt x="1863729" y="10241"/>
                  <a:pt x="1880854" y="15156"/>
                  <a:pt x="1892697" y="24987"/>
                </a:cubicBezTo>
                <a:cubicBezTo>
                  <a:pt x="1904541" y="34818"/>
                  <a:pt x="1914090" y="53047"/>
                  <a:pt x="1921345" y="79672"/>
                </a:cubicBezTo>
                <a:cubicBezTo>
                  <a:pt x="1928601" y="106298"/>
                  <a:pt x="1932229" y="138726"/>
                  <a:pt x="1932229" y="176958"/>
                </a:cubicBezTo>
                <a:cubicBezTo>
                  <a:pt x="1932229" y="210274"/>
                  <a:pt x="1929453" y="239016"/>
                  <a:pt x="1923901" y="263184"/>
                </a:cubicBezTo>
                <a:cubicBezTo>
                  <a:pt x="1918350" y="287351"/>
                  <a:pt x="1910717" y="306945"/>
                  <a:pt x="1901002" y="321965"/>
                </a:cubicBezTo>
                <a:cubicBezTo>
                  <a:pt x="1894810" y="331523"/>
                  <a:pt x="1886323" y="339442"/>
                  <a:pt x="1875540" y="345723"/>
                </a:cubicBezTo>
                <a:cubicBezTo>
                  <a:pt x="1884176" y="353105"/>
                  <a:pt x="1890467" y="360484"/>
                  <a:pt x="1894413" y="367862"/>
                </a:cubicBezTo>
                <a:cubicBezTo>
                  <a:pt x="1897079" y="372782"/>
                  <a:pt x="1900944" y="383305"/>
                  <a:pt x="1906009" y="399432"/>
                </a:cubicBezTo>
                <a:cubicBezTo>
                  <a:pt x="1911073" y="415558"/>
                  <a:pt x="1914459" y="427995"/>
                  <a:pt x="1916164" y="436743"/>
                </a:cubicBezTo>
                <a:cubicBezTo>
                  <a:pt x="1927867" y="494745"/>
                  <a:pt x="1939571" y="552747"/>
                  <a:pt x="1951274" y="610750"/>
                </a:cubicBezTo>
                <a:cubicBezTo>
                  <a:pt x="1923967" y="610750"/>
                  <a:pt x="1896660" y="610750"/>
                  <a:pt x="1869353" y="610750"/>
                </a:cubicBezTo>
                <a:cubicBezTo>
                  <a:pt x="1856435" y="549579"/>
                  <a:pt x="1843517" y="488409"/>
                  <a:pt x="1830600" y="427238"/>
                </a:cubicBezTo>
                <a:cubicBezTo>
                  <a:pt x="1825691" y="403480"/>
                  <a:pt x="1821317" y="388051"/>
                  <a:pt x="1817476" y="380951"/>
                </a:cubicBezTo>
                <a:cubicBezTo>
                  <a:pt x="1812248" y="371666"/>
                  <a:pt x="1806326" y="367023"/>
                  <a:pt x="1799711" y="367023"/>
                </a:cubicBezTo>
                <a:cubicBezTo>
                  <a:pt x="1797577" y="367023"/>
                  <a:pt x="1795443" y="367023"/>
                  <a:pt x="1793309" y="367023"/>
                </a:cubicBezTo>
                <a:cubicBezTo>
                  <a:pt x="1793309" y="448265"/>
                  <a:pt x="1793309" y="529508"/>
                  <a:pt x="1793309" y="610750"/>
                </a:cubicBezTo>
                <a:cubicBezTo>
                  <a:pt x="1769035" y="610750"/>
                  <a:pt x="1744762" y="610750"/>
                  <a:pt x="1720489" y="610750"/>
                </a:cubicBezTo>
                <a:cubicBezTo>
                  <a:pt x="1720489" y="410580"/>
                  <a:pt x="1720489" y="210410"/>
                  <a:pt x="1720489" y="10241"/>
                </a:cubicBezTo>
                <a:close/>
                <a:moveTo>
                  <a:pt x="1453373" y="10241"/>
                </a:moveTo>
                <a:cubicBezTo>
                  <a:pt x="1498612" y="10241"/>
                  <a:pt x="1543851" y="10241"/>
                  <a:pt x="1589091" y="10241"/>
                </a:cubicBezTo>
                <a:cubicBezTo>
                  <a:pt x="1611711" y="10241"/>
                  <a:pt x="1629076" y="24578"/>
                  <a:pt x="1641186" y="53251"/>
                </a:cubicBezTo>
                <a:cubicBezTo>
                  <a:pt x="1653296" y="81925"/>
                  <a:pt x="1659351" y="117426"/>
                  <a:pt x="1659351" y="159754"/>
                </a:cubicBezTo>
                <a:cubicBezTo>
                  <a:pt x="1659351" y="195254"/>
                  <a:pt x="1655030" y="225703"/>
                  <a:pt x="1646387" y="251100"/>
                </a:cubicBezTo>
                <a:cubicBezTo>
                  <a:pt x="1640626" y="268031"/>
                  <a:pt x="1632197" y="281412"/>
                  <a:pt x="1621100" y="291243"/>
                </a:cubicBezTo>
                <a:cubicBezTo>
                  <a:pt x="1637958" y="301620"/>
                  <a:pt x="1650362" y="319439"/>
                  <a:pt x="1658311" y="344699"/>
                </a:cubicBezTo>
                <a:cubicBezTo>
                  <a:pt x="1666260" y="369959"/>
                  <a:pt x="1670234" y="401705"/>
                  <a:pt x="1670234" y="439936"/>
                </a:cubicBezTo>
                <a:cubicBezTo>
                  <a:pt x="1670234" y="471068"/>
                  <a:pt x="1667407" y="499059"/>
                  <a:pt x="1661752" y="523909"/>
                </a:cubicBezTo>
                <a:cubicBezTo>
                  <a:pt x="1656097" y="548760"/>
                  <a:pt x="1648361" y="568422"/>
                  <a:pt x="1638545" y="582895"/>
                </a:cubicBezTo>
                <a:cubicBezTo>
                  <a:pt x="1632463" y="591907"/>
                  <a:pt x="1623287" y="598461"/>
                  <a:pt x="1611017" y="602557"/>
                </a:cubicBezTo>
                <a:cubicBezTo>
                  <a:pt x="1594693" y="608019"/>
                  <a:pt x="1583863" y="610750"/>
                  <a:pt x="1578528" y="610750"/>
                </a:cubicBezTo>
                <a:cubicBezTo>
                  <a:pt x="1536810" y="610750"/>
                  <a:pt x="1495091" y="610750"/>
                  <a:pt x="1453373" y="610750"/>
                </a:cubicBezTo>
                <a:cubicBezTo>
                  <a:pt x="1453373" y="410580"/>
                  <a:pt x="1453373" y="210410"/>
                  <a:pt x="1453373" y="10241"/>
                </a:cubicBezTo>
                <a:close/>
                <a:moveTo>
                  <a:pt x="1198100" y="10241"/>
                </a:moveTo>
                <a:cubicBezTo>
                  <a:pt x="1238378" y="10241"/>
                  <a:pt x="1278656" y="10241"/>
                  <a:pt x="1318935" y="10241"/>
                </a:cubicBezTo>
                <a:cubicBezTo>
                  <a:pt x="1341341" y="10241"/>
                  <a:pt x="1358466" y="15156"/>
                  <a:pt x="1370309" y="24987"/>
                </a:cubicBezTo>
                <a:cubicBezTo>
                  <a:pt x="1382152" y="34818"/>
                  <a:pt x="1391702" y="53047"/>
                  <a:pt x="1398957" y="79672"/>
                </a:cubicBezTo>
                <a:cubicBezTo>
                  <a:pt x="1406213" y="106298"/>
                  <a:pt x="1409840" y="138726"/>
                  <a:pt x="1409840" y="176958"/>
                </a:cubicBezTo>
                <a:cubicBezTo>
                  <a:pt x="1409840" y="210274"/>
                  <a:pt x="1407064" y="239016"/>
                  <a:pt x="1401513" y="263184"/>
                </a:cubicBezTo>
                <a:cubicBezTo>
                  <a:pt x="1395961" y="287351"/>
                  <a:pt x="1388328" y="306945"/>
                  <a:pt x="1378614" y="321965"/>
                </a:cubicBezTo>
                <a:cubicBezTo>
                  <a:pt x="1372422" y="331523"/>
                  <a:pt x="1363935" y="339442"/>
                  <a:pt x="1353152" y="345723"/>
                </a:cubicBezTo>
                <a:cubicBezTo>
                  <a:pt x="1361787" y="353105"/>
                  <a:pt x="1368078" y="360484"/>
                  <a:pt x="1372024" y="367862"/>
                </a:cubicBezTo>
                <a:cubicBezTo>
                  <a:pt x="1374690" y="372782"/>
                  <a:pt x="1378555" y="383305"/>
                  <a:pt x="1383620" y="399432"/>
                </a:cubicBezTo>
                <a:cubicBezTo>
                  <a:pt x="1388685" y="415558"/>
                  <a:pt x="1392070" y="427995"/>
                  <a:pt x="1393776" y="436743"/>
                </a:cubicBezTo>
                <a:cubicBezTo>
                  <a:pt x="1405479" y="494745"/>
                  <a:pt x="1417182" y="552747"/>
                  <a:pt x="1428886" y="610750"/>
                </a:cubicBezTo>
                <a:cubicBezTo>
                  <a:pt x="1401579" y="610750"/>
                  <a:pt x="1374272" y="610750"/>
                  <a:pt x="1346965" y="610750"/>
                </a:cubicBezTo>
                <a:cubicBezTo>
                  <a:pt x="1334047" y="549579"/>
                  <a:pt x="1321129" y="488409"/>
                  <a:pt x="1308211" y="427238"/>
                </a:cubicBezTo>
                <a:cubicBezTo>
                  <a:pt x="1303303" y="403480"/>
                  <a:pt x="1298929" y="388051"/>
                  <a:pt x="1295088" y="380951"/>
                </a:cubicBezTo>
                <a:cubicBezTo>
                  <a:pt x="1289859" y="371666"/>
                  <a:pt x="1283938" y="367023"/>
                  <a:pt x="1277323" y="367023"/>
                </a:cubicBezTo>
                <a:cubicBezTo>
                  <a:pt x="1275189" y="367023"/>
                  <a:pt x="1273055" y="367023"/>
                  <a:pt x="1270921" y="367023"/>
                </a:cubicBezTo>
                <a:cubicBezTo>
                  <a:pt x="1270921" y="448265"/>
                  <a:pt x="1270921" y="529508"/>
                  <a:pt x="1270921" y="610750"/>
                </a:cubicBezTo>
                <a:cubicBezTo>
                  <a:pt x="1246647" y="610750"/>
                  <a:pt x="1222374" y="610750"/>
                  <a:pt x="1198100" y="610750"/>
                </a:cubicBezTo>
                <a:cubicBezTo>
                  <a:pt x="1198100" y="410580"/>
                  <a:pt x="1198100" y="210410"/>
                  <a:pt x="1198100" y="10241"/>
                </a:cubicBezTo>
                <a:close/>
                <a:moveTo>
                  <a:pt x="961393" y="10241"/>
                </a:moveTo>
                <a:cubicBezTo>
                  <a:pt x="1026158" y="10241"/>
                  <a:pt x="1090923" y="10241"/>
                  <a:pt x="1155688" y="10241"/>
                </a:cubicBezTo>
                <a:cubicBezTo>
                  <a:pt x="1155688" y="52978"/>
                  <a:pt x="1155688" y="95716"/>
                  <a:pt x="1155688" y="138453"/>
                </a:cubicBezTo>
                <a:cubicBezTo>
                  <a:pt x="1115143" y="138453"/>
                  <a:pt x="1074599" y="138453"/>
                  <a:pt x="1034054" y="138453"/>
                </a:cubicBezTo>
                <a:cubicBezTo>
                  <a:pt x="1034054" y="170267"/>
                  <a:pt x="1034054" y="202081"/>
                  <a:pt x="1034054" y="233896"/>
                </a:cubicBezTo>
                <a:cubicBezTo>
                  <a:pt x="1071664" y="233896"/>
                  <a:pt x="1109275" y="233896"/>
                  <a:pt x="1146886" y="233896"/>
                </a:cubicBezTo>
                <a:cubicBezTo>
                  <a:pt x="1146886" y="274721"/>
                  <a:pt x="1146886" y="315547"/>
                  <a:pt x="1146886" y="356373"/>
                </a:cubicBezTo>
                <a:cubicBezTo>
                  <a:pt x="1109275" y="356373"/>
                  <a:pt x="1071664" y="356373"/>
                  <a:pt x="1034054" y="356373"/>
                </a:cubicBezTo>
                <a:cubicBezTo>
                  <a:pt x="1034054" y="395834"/>
                  <a:pt x="1034054" y="435294"/>
                  <a:pt x="1034054" y="474754"/>
                </a:cubicBezTo>
                <a:cubicBezTo>
                  <a:pt x="1075772" y="474754"/>
                  <a:pt x="1117491" y="474754"/>
                  <a:pt x="1159209" y="474754"/>
                </a:cubicBezTo>
                <a:cubicBezTo>
                  <a:pt x="1159209" y="520086"/>
                  <a:pt x="1159209" y="565418"/>
                  <a:pt x="1159209" y="610750"/>
                </a:cubicBezTo>
                <a:cubicBezTo>
                  <a:pt x="1093271" y="610750"/>
                  <a:pt x="1027332" y="610750"/>
                  <a:pt x="961393" y="610750"/>
                </a:cubicBezTo>
                <a:cubicBezTo>
                  <a:pt x="961393" y="410580"/>
                  <a:pt x="961393" y="210410"/>
                  <a:pt x="961393" y="10241"/>
                </a:cubicBezTo>
                <a:close/>
                <a:moveTo>
                  <a:pt x="408916" y="10241"/>
                </a:moveTo>
                <a:cubicBezTo>
                  <a:pt x="431483" y="10241"/>
                  <a:pt x="454049" y="10241"/>
                  <a:pt x="476615" y="10241"/>
                </a:cubicBezTo>
                <a:cubicBezTo>
                  <a:pt x="506064" y="120984"/>
                  <a:pt x="535512" y="231728"/>
                  <a:pt x="564960" y="342471"/>
                </a:cubicBezTo>
                <a:cubicBezTo>
                  <a:pt x="564960" y="231728"/>
                  <a:pt x="564960" y="120984"/>
                  <a:pt x="564960" y="10241"/>
                </a:cubicBezTo>
                <a:cubicBezTo>
                  <a:pt x="587740" y="10241"/>
                  <a:pt x="610520" y="10241"/>
                  <a:pt x="633300" y="10241"/>
                </a:cubicBezTo>
                <a:cubicBezTo>
                  <a:pt x="633300" y="210410"/>
                  <a:pt x="633300" y="410580"/>
                  <a:pt x="633300" y="610750"/>
                </a:cubicBezTo>
                <a:cubicBezTo>
                  <a:pt x="610520" y="610750"/>
                  <a:pt x="587740" y="610750"/>
                  <a:pt x="564960" y="610750"/>
                </a:cubicBezTo>
                <a:cubicBezTo>
                  <a:pt x="535672" y="500842"/>
                  <a:pt x="506384" y="390935"/>
                  <a:pt x="477095" y="281028"/>
                </a:cubicBezTo>
                <a:cubicBezTo>
                  <a:pt x="477095" y="390935"/>
                  <a:pt x="477095" y="500842"/>
                  <a:pt x="477095" y="610750"/>
                </a:cubicBezTo>
                <a:cubicBezTo>
                  <a:pt x="454369" y="610750"/>
                  <a:pt x="431643" y="610750"/>
                  <a:pt x="408916" y="610750"/>
                </a:cubicBezTo>
                <a:cubicBezTo>
                  <a:pt x="408916" y="410580"/>
                  <a:pt x="408916" y="210410"/>
                  <a:pt x="408916" y="10241"/>
                </a:cubicBezTo>
                <a:close/>
                <a:moveTo>
                  <a:pt x="288402" y="10241"/>
                </a:moveTo>
                <a:cubicBezTo>
                  <a:pt x="312622" y="10241"/>
                  <a:pt x="336842" y="10241"/>
                  <a:pt x="361063" y="10241"/>
                </a:cubicBezTo>
                <a:cubicBezTo>
                  <a:pt x="361063" y="210410"/>
                  <a:pt x="361063" y="410580"/>
                  <a:pt x="361063" y="610750"/>
                </a:cubicBezTo>
                <a:cubicBezTo>
                  <a:pt x="336842" y="610750"/>
                  <a:pt x="312622" y="610750"/>
                  <a:pt x="288402" y="610750"/>
                </a:cubicBezTo>
                <a:cubicBezTo>
                  <a:pt x="288402" y="410580"/>
                  <a:pt x="288402" y="210410"/>
                  <a:pt x="288402" y="10241"/>
                </a:cubicBezTo>
                <a:close/>
                <a:moveTo>
                  <a:pt x="802468" y="0"/>
                </a:moveTo>
                <a:cubicBezTo>
                  <a:pt x="828395" y="0"/>
                  <a:pt x="847787" y="6008"/>
                  <a:pt x="860644" y="18024"/>
                </a:cubicBezTo>
                <a:cubicBezTo>
                  <a:pt x="873501" y="30039"/>
                  <a:pt x="884171" y="48677"/>
                  <a:pt x="892654" y="73937"/>
                </a:cubicBezTo>
                <a:cubicBezTo>
                  <a:pt x="901136" y="99197"/>
                  <a:pt x="907511" y="131216"/>
                  <a:pt x="911779" y="169994"/>
                </a:cubicBezTo>
                <a:cubicBezTo>
                  <a:pt x="888466" y="180644"/>
                  <a:pt x="865152" y="191295"/>
                  <a:pt x="841839" y="201945"/>
                </a:cubicBezTo>
                <a:cubicBezTo>
                  <a:pt x="838958" y="179279"/>
                  <a:pt x="834077" y="161938"/>
                  <a:pt x="827195" y="149923"/>
                </a:cubicBezTo>
                <a:cubicBezTo>
                  <a:pt x="820313" y="137907"/>
                  <a:pt x="811537" y="131899"/>
                  <a:pt x="800867" y="131899"/>
                </a:cubicBezTo>
                <a:cubicBezTo>
                  <a:pt x="784970" y="131899"/>
                  <a:pt x="772299" y="146031"/>
                  <a:pt x="762857" y="174295"/>
                </a:cubicBezTo>
                <a:cubicBezTo>
                  <a:pt x="753414" y="202559"/>
                  <a:pt x="748693" y="247277"/>
                  <a:pt x="748693" y="308447"/>
                </a:cubicBezTo>
                <a:cubicBezTo>
                  <a:pt x="748693" y="373441"/>
                  <a:pt x="753467" y="419865"/>
                  <a:pt x="763017" y="447719"/>
                </a:cubicBezTo>
                <a:cubicBezTo>
                  <a:pt x="772566" y="475574"/>
                  <a:pt x="785877" y="489501"/>
                  <a:pt x="802948" y="489501"/>
                </a:cubicBezTo>
                <a:cubicBezTo>
                  <a:pt x="811057" y="489501"/>
                  <a:pt x="818793" y="486497"/>
                  <a:pt x="826155" y="480489"/>
                </a:cubicBezTo>
                <a:cubicBezTo>
                  <a:pt x="833517" y="474481"/>
                  <a:pt x="841946" y="464241"/>
                  <a:pt x="851442" y="449767"/>
                </a:cubicBezTo>
                <a:cubicBezTo>
                  <a:pt x="851442" y="430925"/>
                  <a:pt x="851442" y="412082"/>
                  <a:pt x="851442" y="393239"/>
                </a:cubicBezTo>
                <a:cubicBezTo>
                  <a:pt x="835277" y="393239"/>
                  <a:pt x="819113" y="393239"/>
                  <a:pt x="802948" y="393239"/>
                </a:cubicBezTo>
                <a:cubicBezTo>
                  <a:pt x="802948" y="351594"/>
                  <a:pt x="802948" y="309949"/>
                  <a:pt x="802948" y="268304"/>
                </a:cubicBezTo>
                <a:cubicBezTo>
                  <a:pt x="840292" y="268304"/>
                  <a:pt x="877636" y="268304"/>
                  <a:pt x="914980" y="268304"/>
                </a:cubicBezTo>
                <a:cubicBezTo>
                  <a:pt x="914980" y="353642"/>
                  <a:pt x="914980" y="438981"/>
                  <a:pt x="914980" y="524319"/>
                </a:cubicBezTo>
                <a:cubicBezTo>
                  <a:pt x="893534" y="561731"/>
                  <a:pt x="874568" y="587196"/>
                  <a:pt x="858084" y="600714"/>
                </a:cubicBezTo>
                <a:cubicBezTo>
                  <a:pt x="841599" y="614231"/>
                  <a:pt x="822047" y="620990"/>
                  <a:pt x="799427" y="620990"/>
                </a:cubicBezTo>
                <a:cubicBezTo>
                  <a:pt x="771579" y="620990"/>
                  <a:pt x="748879" y="608838"/>
                  <a:pt x="731328" y="584534"/>
                </a:cubicBezTo>
                <a:cubicBezTo>
                  <a:pt x="713776" y="560229"/>
                  <a:pt x="700172" y="524046"/>
                  <a:pt x="690516" y="475983"/>
                </a:cubicBezTo>
                <a:cubicBezTo>
                  <a:pt x="680860" y="427921"/>
                  <a:pt x="676032" y="372758"/>
                  <a:pt x="676032" y="310495"/>
                </a:cubicBezTo>
                <a:cubicBezTo>
                  <a:pt x="676032" y="244955"/>
                  <a:pt x="681314" y="187949"/>
                  <a:pt x="691877" y="139477"/>
                </a:cubicBezTo>
                <a:cubicBezTo>
                  <a:pt x="702440" y="91005"/>
                  <a:pt x="717910" y="54207"/>
                  <a:pt x="738290" y="29084"/>
                </a:cubicBezTo>
                <a:cubicBezTo>
                  <a:pt x="754188" y="9695"/>
                  <a:pt x="775580" y="0"/>
                  <a:pt x="802468" y="0"/>
                </a:cubicBezTo>
                <a:close/>
                <a:moveTo>
                  <a:pt x="126436" y="0"/>
                </a:moveTo>
                <a:cubicBezTo>
                  <a:pt x="152363" y="0"/>
                  <a:pt x="171755" y="6008"/>
                  <a:pt x="184612" y="18024"/>
                </a:cubicBezTo>
                <a:cubicBezTo>
                  <a:pt x="197469" y="30039"/>
                  <a:pt x="208139" y="48677"/>
                  <a:pt x="216622" y="73937"/>
                </a:cubicBezTo>
                <a:cubicBezTo>
                  <a:pt x="225104" y="99197"/>
                  <a:pt x="231479" y="131216"/>
                  <a:pt x="235747" y="169994"/>
                </a:cubicBezTo>
                <a:cubicBezTo>
                  <a:pt x="212434" y="180644"/>
                  <a:pt x="189120" y="191295"/>
                  <a:pt x="165807" y="201945"/>
                </a:cubicBezTo>
                <a:cubicBezTo>
                  <a:pt x="162926" y="179279"/>
                  <a:pt x="158045" y="161938"/>
                  <a:pt x="151163" y="149923"/>
                </a:cubicBezTo>
                <a:cubicBezTo>
                  <a:pt x="144281" y="137907"/>
                  <a:pt x="135505" y="131899"/>
                  <a:pt x="124836" y="131899"/>
                </a:cubicBezTo>
                <a:cubicBezTo>
                  <a:pt x="108938" y="131899"/>
                  <a:pt x="96267" y="146031"/>
                  <a:pt x="86825" y="174295"/>
                </a:cubicBezTo>
                <a:cubicBezTo>
                  <a:pt x="77382" y="202559"/>
                  <a:pt x="72661" y="247277"/>
                  <a:pt x="72661" y="308447"/>
                </a:cubicBezTo>
                <a:cubicBezTo>
                  <a:pt x="72661" y="373441"/>
                  <a:pt x="77435" y="419865"/>
                  <a:pt x="86985" y="447719"/>
                </a:cubicBezTo>
                <a:cubicBezTo>
                  <a:pt x="96534" y="475574"/>
                  <a:pt x="109845" y="489501"/>
                  <a:pt x="126916" y="489501"/>
                </a:cubicBezTo>
                <a:cubicBezTo>
                  <a:pt x="135025" y="489501"/>
                  <a:pt x="142761" y="486497"/>
                  <a:pt x="150123" y="480489"/>
                </a:cubicBezTo>
                <a:cubicBezTo>
                  <a:pt x="157485" y="474481"/>
                  <a:pt x="165914" y="464241"/>
                  <a:pt x="175410" y="449767"/>
                </a:cubicBezTo>
                <a:cubicBezTo>
                  <a:pt x="175410" y="430925"/>
                  <a:pt x="175410" y="412082"/>
                  <a:pt x="175410" y="393239"/>
                </a:cubicBezTo>
                <a:cubicBezTo>
                  <a:pt x="159245" y="393239"/>
                  <a:pt x="143081" y="393239"/>
                  <a:pt x="126916" y="393239"/>
                </a:cubicBezTo>
                <a:cubicBezTo>
                  <a:pt x="126916" y="351594"/>
                  <a:pt x="126916" y="309949"/>
                  <a:pt x="126916" y="268304"/>
                </a:cubicBezTo>
                <a:cubicBezTo>
                  <a:pt x="164260" y="268304"/>
                  <a:pt x="201604" y="268304"/>
                  <a:pt x="238948" y="268304"/>
                </a:cubicBezTo>
                <a:cubicBezTo>
                  <a:pt x="238948" y="353642"/>
                  <a:pt x="238948" y="438981"/>
                  <a:pt x="238948" y="524319"/>
                </a:cubicBezTo>
                <a:cubicBezTo>
                  <a:pt x="217502" y="561731"/>
                  <a:pt x="198536" y="587196"/>
                  <a:pt x="182052" y="600714"/>
                </a:cubicBezTo>
                <a:cubicBezTo>
                  <a:pt x="165567" y="614231"/>
                  <a:pt x="146015" y="620990"/>
                  <a:pt x="123395" y="620990"/>
                </a:cubicBezTo>
                <a:cubicBezTo>
                  <a:pt x="95547" y="620990"/>
                  <a:pt x="72847" y="608838"/>
                  <a:pt x="55296" y="584534"/>
                </a:cubicBezTo>
                <a:cubicBezTo>
                  <a:pt x="37744" y="560229"/>
                  <a:pt x="24140" y="524046"/>
                  <a:pt x="14484" y="475983"/>
                </a:cubicBezTo>
                <a:cubicBezTo>
                  <a:pt x="4828" y="427921"/>
                  <a:pt x="0" y="372758"/>
                  <a:pt x="0" y="310495"/>
                </a:cubicBezTo>
                <a:cubicBezTo>
                  <a:pt x="0" y="244955"/>
                  <a:pt x="5282" y="187949"/>
                  <a:pt x="15845" y="139477"/>
                </a:cubicBezTo>
                <a:cubicBezTo>
                  <a:pt x="26408" y="91005"/>
                  <a:pt x="41879" y="54207"/>
                  <a:pt x="62258" y="29084"/>
                </a:cubicBezTo>
                <a:cubicBezTo>
                  <a:pt x="78156" y="9695"/>
                  <a:pt x="99548" y="0"/>
                  <a:pt x="126436" y="0"/>
                </a:cubicBezTo>
                <a:close/>
              </a:path>
            </a:pathLst>
          </a:custGeom>
          <a:solidFill>
            <a:schemeClr val="accent1">
              <a:lumMod val="25000"/>
              <a:lumOff val="7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en-US" altLang="zh-CN" sz="4000" b="1" dirty="0">
              <a:solidFill>
                <a:schemeClr val="accent1">
                  <a:lumMod val="25000"/>
                  <a:lumOff val="75000"/>
                  <a:alpha val="50000"/>
                </a:schemeClr>
              </a:solidFill>
              <a:latin typeface="+mj-lt"/>
            </a:endParaRPr>
          </a:p>
        </p:txBody>
      </p:sp>
      <p:pic>
        <p:nvPicPr>
          <p:cNvPr id="94" name="图形 93">
            <a:extLst>
              <a:ext uri="{FF2B5EF4-FFF2-40B4-BE49-F238E27FC236}">
                <a16:creationId xmlns:a16="http://schemas.microsoft.com/office/drawing/2014/main" id="{B626F48D-D55F-4EE9-A6F4-9FE2F22DA777}"/>
              </a:ext>
            </a:extLst>
          </p:cNvPr>
          <p:cNvPicPr>
            <a:picLocks/>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1800000">
            <a:off x="9775142" y="2611547"/>
            <a:ext cx="645916" cy="645916"/>
          </a:xfrm>
          <a:prstGeom prst="rect">
            <a:avLst/>
          </a:prstGeom>
        </p:spPr>
      </p:pic>
      <p:grpSp>
        <p:nvGrpSpPr>
          <p:cNvPr id="55" name="组合 54">
            <a:extLst>
              <a:ext uri="{FF2B5EF4-FFF2-40B4-BE49-F238E27FC236}">
                <a16:creationId xmlns:a16="http://schemas.microsoft.com/office/drawing/2014/main" id="{8EBB71C2-0D40-4BF9-B6CF-B7D4A00FD96C}"/>
              </a:ext>
            </a:extLst>
          </p:cNvPr>
          <p:cNvGrpSpPr/>
          <p:nvPr/>
        </p:nvGrpSpPr>
        <p:grpSpPr>
          <a:xfrm>
            <a:off x="4811131" y="4989626"/>
            <a:ext cx="1208189" cy="1868374"/>
            <a:chOff x="4811131" y="4989626"/>
            <a:chExt cx="1208189" cy="1868374"/>
          </a:xfrm>
        </p:grpSpPr>
        <p:grpSp>
          <p:nvGrpSpPr>
            <p:cNvPr id="17" name="组合 16">
              <a:extLst>
                <a:ext uri="{FF2B5EF4-FFF2-40B4-BE49-F238E27FC236}">
                  <a16:creationId xmlns:a16="http://schemas.microsoft.com/office/drawing/2014/main" id="{0C2F0715-31B0-4BFA-BF14-7A2846117B44}"/>
                </a:ext>
              </a:extLst>
            </p:cNvPr>
            <p:cNvGrpSpPr/>
            <p:nvPr/>
          </p:nvGrpSpPr>
          <p:grpSpPr>
            <a:xfrm>
              <a:off x="4811131" y="4989626"/>
              <a:ext cx="1208189" cy="1380389"/>
              <a:chOff x="2134770" y="645554"/>
              <a:chExt cx="1295845" cy="1343679"/>
            </a:xfrm>
          </p:grpSpPr>
          <p:grpSp>
            <p:nvGrpSpPr>
              <p:cNvPr id="19" name="组合 18">
                <a:extLst>
                  <a:ext uri="{FF2B5EF4-FFF2-40B4-BE49-F238E27FC236}">
                    <a16:creationId xmlns:a16="http://schemas.microsoft.com/office/drawing/2014/main" id="{3F3BD916-7ADB-4C51-BF75-077D36856AD8}"/>
                  </a:ext>
                </a:extLst>
              </p:cNvPr>
              <p:cNvGrpSpPr/>
              <p:nvPr/>
            </p:nvGrpSpPr>
            <p:grpSpPr>
              <a:xfrm>
                <a:off x="2247835" y="645554"/>
                <a:ext cx="1069714" cy="845507"/>
                <a:chOff x="1235075" y="4748678"/>
                <a:chExt cx="1502013" cy="2109322"/>
              </a:xfrm>
            </p:grpSpPr>
            <p:sp>
              <p:nvSpPr>
                <p:cNvPr id="23" name="任意多边形: 形状 22">
                  <a:extLst>
                    <a:ext uri="{FF2B5EF4-FFF2-40B4-BE49-F238E27FC236}">
                      <a16:creationId xmlns:a16="http://schemas.microsoft.com/office/drawing/2014/main" id="{0C7595A4-A4A3-47A4-90CF-506509BF472D}"/>
                    </a:ext>
                  </a:extLst>
                </p:cNvPr>
                <p:cNvSpPr/>
                <p:nvPr/>
              </p:nvSpPr>
              <p:spPr>
                <a:xfrm flipH="1">
                  <a:off x="1235075" y="4748678"/>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4" name="任意多边形: 形状 23">
                  <a:extLst>
                    <a:ext uri="{FF2B5EF4-FFF2-40B4-BE49-F238E27FC236}">
                      <a16:creationId xmlns:a16="http://schemas.microsoft.com/office/drawing/2014/main" id="{F78E993E-B3B5-4538-BCD1-1A1CE04348DF}"/>
                    </a:ext>
                  </a:extLst>
                </p:cNvPr>
                <p:cNvSpPr/>
                <p:nvPr/>
              </p:nvSpPr>
              <p:spPr>
                <a:xfrm>
                  <a:off x="1986081" y="4748678"/>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20" name="组合 19">
                <a:extLst>
                  <a:ext uri="{FF2B5EF4-FFF2-40B4-BE49-F238E27FC236}">
                    <a16:creationId xmlns:a16="http://schemas.microsoft.com/office/drawing/2014/main" id="{90E327A4-BAC2-4CF6-9D1F-83B3A094B274}"/>
                  </a:ext>
                </a:extLst>
              </p:cNvPr>
              <p:cNvGrpSpPr/>
              <p:nvPr/>
            </p:nvGrpSpPr>
            <p:grpSpPr>
              <a:xfrm>
                <a:off x="2134770" y="1475457"/>
                <a:ext cx="1295845" cy="513776"/>
                <a:chOff x="5448077" y="0"/>
                <a:chExt cx="1295845" cy="513776"/>
              </a:xfrm>
            </p:grpSpPr>
            <p:sp>
              <p:nvSpPr>
                <p:cNvPr id="21" name="任意多边形: 形状 20">
                  <a:extLst>
                    <a:ext uri="{FF2B5EF4-FFF2-40B4-BE49-F238E27FC236}">
                      <a16:creationId xmlns:a16="http://schemas.microsoft.com/office/drawing/2014/main" id="{386133B8-4CD5-43D5-8688-C70733D5C624}"/>
                    </a:ext>
                  </a:extLst>
                </p:cNvPr>
                <p:cNvSpPr/>
                <p:nvPr/>
              </p:nvSpPr>
              <p:spPr>
                <a:xfrm flipH="1">
                  <a:off x="5448077" y="0"/>
                  <a:ext cx="647922" cy="513776"/>
                </a:xfrm>
                <a:custGeom>
                  <a:avLst/>
                  <a:gdLst>
                    <a:gd name="connsiteX0" fmla="*/ 350883 w 647922"/>
                    <a:gd name="connsiteY0" fmla="*/ 0 h 513776"/>
                    <a:gd name="connsiteX1" fmla="*/ 0 w 647922"/>
                    <a:gd name="connsiteY1" fmla="*/ 0 h 513776"/>
                    <a:gd name="connsiteX2" fmla="*/ 0 w 647922"/>
                    <a:gd name="connsiteY2" fmla="*/ 513776 h 513776"/>
                    <a:gd name="connsiteX3" fmla="*/ 647922 w 647922"/>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2" h="513776">
                      <a:moveTo>
                        <a:pt x="350883" y="0"/>
                      </a:moveTo>
                      <a:lnTo>
                        <a:pt x="0" y="0"/>
                      </a:lnTo>
                      <a:lnTo>
                        <a:pt x="0" y="513776"/>
                      </a:lnTo>
                      <a:lnTo>
                        <a:pt x="647922" y="513776"/>
                      </a:lnTo>
                      <a:close/>
                    </a:path>
                  </a:pathLst>
                </a:cu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a:extLst>
                    <a:ext uri="{FF2B5EF4-FFF2-40B4-BE49-F238E27FC236}">
                      <a16:creationId xmlns:a16="http://schemas.microsoft.com/office/drawing/2014/main" id="{9D0FB180-D96C-4D72-BCEA-331A40945B08}"/>
                    </a:ext>
                  </a:extLst>
                </p:cNvPr>
                <p:cNvSpPr/>
                <p:nvPr/>
              </p:nvSpPr>
              <p:spPr>
                <a:xfrm>
                  <a:off x="6095999" y="0"/>
                  <a:ext cx="647923" cy="513776"/>
                </a:xfrm>
                <a:custGeom>
                  <a:avLst/>
                  <a:gdLst>
                    <a:gd name="connsiteX0" fmla="*/ 0 w 647923"/>
                    <a:gd name="connsiteY0" fmla="*/ 0 h 513776"/>
                    <a:gd name="connsiteX1" fmla="*/ 350883 w 647923"/>
                    <a:gd name="connsiteY1" fmla="*/ 0 h 513776"/>
                    <a:gd name="connsiteX2" fmla="*/ 647923 w 647923"/>
                    <a:gd name="connsiteY2" fmla="*/ 513776 h 513776"/>
                    <a:gd name="connsiteX3" fmla="*/ 0 w 647923"/>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3" h="513776">
                      <a:moveTo>
                        <a:pt x="0" y="0"/>
                      </a:moveTo>
                      <a:lnTo>
                        <a:pt x="350883" y="0"/>
                      </a:lnTo>
                      <a:lnTo>
                        <a:pt x="647923" y="513776"/>
                      </a:lnTo>
                      <a:lnTo>
                        <a:pt x="0" y="513776"/>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
          <p:nvSpPr>
            <p:cNvPr id="105" name="任意多边形: 形状 104">
              <a:extLst>
                <a:ext uri="{FF2B5EF4-FFF2-40B4-BE49-F238E27FC236}">
                  <a16:creationId xmlns:a16="http://schemas.microsoft.com/office/drawing/2014/main" id="{7BF4CBDA-4C88-403A-9FC4-30C923ECCE07}"/>
                </a:ext>
              </a:extLst>
            </p:cNvPr>
            <p:cNvSpPr/>
            <p:nvPr/>
          </p:nvSpPr>
          <p:spPr>
            <a:xfrm>
              <a:off x="5386695" y="6361447"/>
              <a:ext cx="57061" cy="496553"/>
            </a:xfrm>
            <a:custGeom>
              <a:avLst/>
              <a:gdLst>
                <a:gd name="connsiteX0" fmla="*/ 0 w 57061"/>
                <a:gd name="connsiteY0" fmla="*/ 0 h 496553"/>
                <a:gd name="connsiteX1" fmla="*/ 57061 w 57061"/>
                <a:gd name="connsiteY1" fmla="*/ 0 h 496553"/>
                <a:gd name="connsiteX2" fmla="*/ 57061 w 57061"/>
                <a:gd name="connsiteY2" fmla="*/ 496553 h 496553"/>
                <a:gd name="connsiteX3" fmla="*/ 0 w 57061"/>
                <a:gd name="connsiteY3" fmla="*/ 496553 h 496553"/>
              </a:gdLst>
              <a:ahLst/>
              <a:cxnLst>
                <a:cxn ang="0">
                  <a:pos x="connsiteX0" y="connsiteY0"/>
                </a:cxn>
                <a:cxn ang="0">
                  <a:pos x="connsiteX1" y="connsiteY1"/>
                </a:cxn>
                <a:cxn ang="0">
                  <a:pos x="connsiteX2" y="connsiteY2"/>
                </a:cxn>
                <a:cxn ang="0">
                  <a:pos x="connsiteX3" y="connsiteY3"/>
                </a:cxn>
              </a:cxnLst>
              <a:rect l="l" t="t" r="r" b="b"/>
              <a:pathLst>
                <a:path w="57061" h="496553">
                  <a:moveTo>
                    <a:pt x="0" y="0"/>
                  </a:moveTo>
                  <a:lnTo>
                    <a:pt x="57061" y="0"/>
                  </a:lnTo>
                  <a:lnTo>
                    <a:pt x="57061" y="496553"/>
                  </a:lnTo>
                  <a:lnTo>
                    <a:pt x="0" y="496553"/>
                  </a:lnTo>
                  <a:close/>
                </a:path>
              </a:pathLst>
            </a:cu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56" name="组合 55">
            <a:extLst>
              <a:ext uri="{FF2B5EF4-FFF2-40B4-BE49-F238E27FC236}">
                <a16:creationId xmlns:a16="http://schemas.microsoft.com/office/drawing/2014/main" id="{AEFF3E90-AEB7-4AB6-85DF-6D7F0FC18C67}"/>
              </a:ext>
            </a:extLst>
          </p:cNvPr>
          <p:cNvGrpSpPr/>
          <p:nvPr/>
        </p:nvGrpSpPr>
        <p:grpSpPr>
          <a:xfrm>
            <a:off x="3643209" y="5278125"/>
            <a:ext cx="906160" cy="1612490"/>
            <a:chOff x="3643209" y="5278125"/>
            <a:chExt cx="906160" cy="1612490"/>
          </a:xfrm>
        </p:grpSpPr>
        <p:grpSp>
          <p:nvGrpSpPr>
            <p:cNvPr id="7" name="组合 6">
              <a:extLst>
                <a:ext uri="{FF2B5EF4-FFF2-40B4-BE49-F238E27FC236}">
                  <a16:creationId xmlns:a16="http://schemas.microsoft.com/office/drawing/2014/main" id="{3D040462-1C78-43DC-8F4D-84A2A5C406BE}"/>
                </a:ext>
              </a:extLst>
            </p:cNvPr>
            <p:cNvGrpSpPr/>
            <p:nvPr/>
          </p:nvGrpSpPr>
          <p:grpSpPr>
            <a:xfrm>
              <a:off x="3864702" y="5555276"/>
              <a:ext cx="684667" cy="1335339"/>
              <a:chOff x="1234456" y="5934388"/>
              <a:chExt cx="1069715" cy="1940247"/>
            </a:xfrm>
          </p:grpSpPr>
          <p:grpSp>
            <p:nvGrpSpPr>
              <p:cNvPr id="13" name="组合 12">
                <a:extLst>
                  <a:ext uri="{FF2B5EF4-FFF2-40B4-BE49-F238E27FC236}">
                    <a16:creationId xmlns:a16="http://schemas.microsoft.com/office/drawing/2014/main" id="{E34BF6DA-590B-4CF2-A5DD-A8F0802DB9A2}"/>
                  </a:ext>
                </a:extLst>
              </p:cNvPr>
              <p:cNvGrpSpPr/>
              <p:nvPr/>
            </p:nvGrpSpPr>
            <p:grpSpPr>
              <a:xfrm>
                <a:off x="1234456" y="5934388"/>
                <a:ext cx="1069715" cy="1335339"/>
                <a:chOff x="1187614" y="5970683"/>
                <a:chExt cx="1502014" cy="2109322"/>
              </a:xfrm>
            </p:grpSpPr>
            <p:sp>
              <p:nvSpPr>
                <p:cNvPr id="15" name="任意多边形: 形状 14">
                  <a:extLst>
                    <a:ext uri="{FF2B5EF4-FFF2-40B4-BE49-F238E27FC236}">
                      <a16:creationId xmlns:a16="http://schemas.microsoft.com/office/drawing/2014/main" id="{3DE27A28-DAE8-4173-9F37-D282DB174D6A}"/>
                    </a:ext>
                  </a:extLst>
                </p:cNvPr>
                <p:cNvSpPr/>
                <p:nvPr/>
              </p:nvSpPr>
              <p:spPr>
                <a:xfrm flipH="1">
                  <a:off x="1187614" y="5970683"/>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6" name="任意多边形: 形状 15">
                  <a:extLst>
                    <a:ext uri="{FF2B5EF4-FFF2-40B4-BE49-F238E27FC236}">
                      <a16:creationId xmlns:a16="http://schemas.microsoft.com/office/drawing/2014/main" id="{34632953-C057-4F63-A1FA-BDFFCF4E1C97}"/>
                    </a:ext>
                  </a:extLst>
                </p:cNvPr>
                <p:cNvSpPr/>
                <p:nvPr/>
              </p:nvSpPr>
              <p:spPr>
                <a:xfrm>
                  <a:off x="1938621" y="5970683"/>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4" name="矩形 13">
                <a:extLst>
                  <a:ext uri="{FF2B5EF4-FFF2-40B4-BE49-F238E27FC236}">
                    <a16:creationId xmlns:a16="http://schemas.microsoft.com/office/drawing/2014/main" id="{C5118873-3B91-4834-AE05-AE688B7B1DC1}"/>
                  </a:ext>
                </a:extLst>
              </p:cNvPr>
              <p:cNvSpPr/>
              <p:nvPr/>
            </p:nvSpPr>
            <p:spPr>
              <a:xfrm>
                <a:off x="1708112" y="7269727"/>
                <a:ext cx="122403" cy="604908"/>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a:extLst>
                <a:ext uri="{FF2B5EF4-FFF2-40B4-BE49-F238E27FC236}">
                  <a16:creationId xmlns:a16="http://schemas.microsoft.com/office/drawing/2014/main" id="{41FF5615-390D-4D85-94E3-CB30F13548A3}"/>
                </a:ext>
              </a:extLst>
            </p:cNvPr>
            <p:cNvGrpSpPr/>
            <p:nvPr/>
          </p:nvGrpSpPr>
          <p:grpSpPr>
            <a:xfrm>
              <a:off x="3643209" y="6251887"/>
              <a:ext cx="402000" cy="624023"/>
              <a:chOff x="1234456" y="5934388"/>
              <a:chExt cx="1069715" cy="1940247"/>
            </a:xfrm>
          </p:grpSpPr>
          <p:grpSp>
            <p:nvGrpSpPr>
              <p:cNvPr id="9" name="组合 8">
                <a:extLst>
                  <a:ext uri="{FF2B5EF4-FFF2-40B4-BE49-F238E27FC236}">
                    <a16:creationId xmlns:a16="http://schemas.microsoft.com/office/drawing/2014/main" id="{A3DB023A-4FFA-4C9A-A034-D3F3FB79484E}"/>
                  </a:ext>
                </a:extLst>
              </p:cNvPr>
              <p:cNvGrpSpPr/>
              <p:nvPr/>
            </p:nvGrpSpPr>
            <p:grpSpPr>
              <a:xfrm>
                <a:off x="1234456" y="5934388"/>
                <a:ext cx="1069715" cy="1335339"/>
                <a:chOff x="1187614" y="5970683"/>
                <a:chExt cx="1502014" cy="2109322"/>
              </a:xfrm>
            </p:grpSpPr>
            <p:sp>
              <p:nvSpPr>
                <p:cNvPr id="11" name="任意多边形: 形状 10">
                  <a:extLst>
                    <a:ext uri="{FF2B5EF4-FFF2-40B4-BE49-F238E27FC236}">
                      <a16:creationId xmlns:a16="http://schemas.microsoft.com/office/drawing/2014/main" id="{52937E05-0490-43D2-B935-F3023AA94BCE}"/>
                    </a:ext>
                  </a:extLst>
                </p:cNvPr>
                <p:cNvSpPr/>
                <p:nvPr/>
              </p:nvSpPr>
              <p:spPr>
                <a:xfrm flipH="1">
                  <a:off x="1187614" y="5970683"/>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11">
                  <a:extLst>
                    <a:ext uri="{FF2B5EF4-FFF2-40B4-BE49-F238E27FC236}">
                      <a16:creationId xmlns:a16="http://schemas.microsoft.com/office/drawing/2014/main" id="{9A0FD4C3-A7AC-43FD-9EBD-60C04FBAD61E}"/>
                    </a:ext>
                  </a:extLst>
                </p:cNvPr>
                <p:cNvSpPr/>
                <p:nvPr/>
              </p:nvSpPr>
              <p:spPr>
                <a:xfrm>
                  <a:off x="1938621" y="5970683"/>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0" name="矩形 9">
                <a:extLst>
                  <a:ext uri="{FF2B5EF4-FFF2-40B4-BE49-F238E27FC236}">
                    <a16:creationId xmlns:a16="http://schemas.microsoft.com/office/drawing/2014/main" id="{A128CEDC-AAF6-41D7-8CC4-318DD3A479B3}"/>
                  </a:ext>
                </a:extLst>
              </p:cNvPr>
              <p:cNvSpPr/>
              <p:nvPr/>
            </p:nvSpPr>
            <p:spPr>
              <a:xfrm>
                <a:off x="1708112" y="7269727"/>
                <a:ext cx="122403" cy="604908"/>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星形: 五角 3">
              <a:extLst>
                <a:ext uri="{FF2B5EF4-FFF2-40B4-BE49-F238E27FC236}">
                  <a16:creationId xmlns:a16="http://schemas.microsoft.com/office/drawing/2014/main" id="{B7C28DC8-45CC-43C0-9E44-870150EBD20A}"/>
                </a:ext>
              </a:extLst>
            </p:cNvPr>
            <p:cNvSpPr/>
            <p:nvPr/>
          </p:nvSpPr>
          <p:spPr>
            <a:xfrm>
              <a:off x="4032358" y="5278125"/>
              <a:ext cx="340350" cy="340350"/>
            </a:xfrm>
            <a:prstGeom prst="star5">
              <a:avLst>
                <a:gd name="adj" fmla="val 29547"/>
                <a:gd name="hf" fmla="val 105146"/>
                <a:gd name="vf" fmla="val 11055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a:extLst>
              <a:ext uri="{FF2B5EF4-FFF2-40B4-BE49-F238E27FC236}">
                <a16:creationId xmlns:a16="http://schemas.microsoft.com/office/drawing/2014/main" id="{C7EA38FA-94FB-4A04-A60B-FAFBE9999AEA}"/>
              </a:ext>
            </a:extLst>
          </p:cNvPr>
          <p:cNvPicPr>
            <a:picLocks noChangeAspect="1"/>
          </p:cNvPicPr>
          <p:nvPr/>
        </p:nvPicPr>
        <p:blipFill>
          <a:blip r:embed="rId20">
            <a:biLevel thresh="50000"/>
            <a:alphaModFix amt="80000"/>
            <a:extLst>
              <a:ext uri="{BEBA8EAE-BF5A-486C-A8C5-ECC9F3942E4B}">
                <a14:imgProps xmlns:a14="http://schemas.microsoft.com/office/drawing/2010/main">
                  <a14:imgLayer r:embed="rId21">
                    <a14:imgEffect>
                      <a14:sharpenSoften amount="-100000"/>
                    </a14:imgEffect>
                  </a14:imgLayer>
                </a14:imgProps>
              </a:ext>
            </a:extLst>
          </a:blip>
          <a:stretch>
            <a:fillRect/>
          </a:stretch>
        </p:blipFill>
        <p:spPr>
          <a:xfrm>
            <a:off x="4982859" y="5054372"/>
            <a:ext cx="363435" cy="363435"/>
          </a:xfrm>
          <a:prstGeom prst="rect">
            <a:avLst/>
          </a:prstGeom>
        </p:spPr>
      </p:pic>
      <p:grpSp>
        <p:nvGrpSpPr>
          <p:cNvPr id="110" name="组合 109">
            <a:extLst>
              <a:ext uri="{FF2B5EF4-FFF2-40B4-BE49-F238E27FC236}">
                <a16:creationId xmlns:a16="http://schemas.microsoft.com/office/drawing/2014/main" id="{EFFAE0DC-A4C1-4A4E-94BC-2A516C4A2260}"/>
              </a:ext>
            </a:extLst>
          </p:cNvPr>
          <p:cNvGrpSpPr/>
          <p:nvPr/>
        </p:nvGrpSpPr>
        <p:grpSpPr>
          <a:xfrm>
            <a:off x="10683240" y="4932260"/>
            <a:ext cx="1508760" cy="1341962"/>
            <a:chOff x="10683240" y="4932260"/>
            <a:chExt cx="1508760" cy="1341962"/>
          </a:xfrm>
        </p:grpSpPr>
        <p:grpSp>
          <p:nvGrpSpPr>
            <p:cNvPr id="85" name="组合 84">
              <a:extLst>
                <a:ext uri="{FF2B5EF4-FFF2-40B4-BE49-F238E27FC236}">
                  <a16:creationId xmlns:a16="http://schemas.microsoft.com/office/drawing/2014/main" id="{B7FFE9D9-AD40-4520-A160-08DC9A829BF9}"/>
                </a:ext>
              </a:extLst>
            </p:cNvPr>
            <p:cNvGrpSpPr/>
            <p:nvPr/>
          </p:nvGrpSpPr>
          <p:grpSpPr>
            <a:xfrm>
              <a:off x="11469545" y="4932260"/>
              <a:ext cx="722455" cy="1341962"/>
              <a:chOff x="11469545" y="4932260"/>
              <a:chExt cx="722455" cy="1341962"/>
            </a:xfrm>
          </p:grpSpPr>
          <p:sp>
            <p:nvSpPr>
              <p:cNvPr id="43" name="任意多边形: 形状 42">
                <a:extLst>
                  <a:ext uri="{FF2B5EF4-FFF2-40B4-BE49-F238E27FC236}">
                    <a16:creationId xmlns:a16="http://schemas.microsoft.com/office/drawing/2014/main" id="{332253D9-6BEE-4B82-AC01-7D3EA0781250}"/>
                  </a:ext>
                </a:extLst>
              </p:cNvPr>
              <p:cNvSpPr/>
              <p:nvPr/>
            </p:nvSpPr>
            <p:spPr>
              <a:xfrm flipH="1">
                <a:off x="11540517" y="4932260"/>
                <a:ext cx="335735" cy="584791"/>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7" name="任意多边形: 形状 106">
                <a:extLst>
                  <a:ext uri="{FF2B5EF4-FFF2-40B4-BE49-F238E27FC236}">
                    <a16:creationId xmlns:a16="http://schemas.microsoft.com/office/drawing/2014/main" id="{EA042181-92C8-4B3C-806A-EA661205D199}"/>
                  </a:ext>
                </a:extLst>
              </p:cNvPr>
              <p:cNvSpPr/>
              <p:nvPr/>
            </p:nvSpPr>
            <p:spPr>
              <a:xfrm>
                <a:off x="11876252" y="4932260"/>
                <a:ext cx="315748" cy="584791"/>
              </a:xfrm>
              <a:custGeom>
                <a:avLst/>
                <a:gdLst>
                  <a:gd name="connsiteX0" fmla="*/ 0 w 315748"/>
                  <a:gd name="connsiteY0" fmla="*/ 0 h 584791"/>
                  <a:gd name="connsiteX1" fmla="*/ 315748 w 315748"/>
                  <a:gd name="connsiteY1" fmla="*/ 549977 h 584791"/>
                  <a:gd name="connsiteX2" fmla="*/ 315748 w 315748"/>
                  <a:gd name="connsiteY2" fmla="*/ 584791 h 584791"/>
                  <a:gd name="connsiteX3" fmla="*/ 0 w 315748"/>
                  <a:gd name="connsiteY3" fmla="*/ 584791 h 584791"/>
                </a:gdLst>
                <a:ahLst/>
                <a:cxnLst>
                  <a:cxn ang="0">
                    <a:pos x="connsiteX0" y="connsiteY0"/>
                  </a:cxn>
                  <a:cxn ang="0">
                    <a:pos x="connsiteX1" y="connsiteY1"/>
                  </a:cxn>
                  <a:cxn ang="0">
                    <a:pos x="connsiteX2" y="connsiteY2"/>
                  </a:cxn>
                  <a:cxn ang="0">
                    <a:pos x="connsiteX3" y="connsiteY3"/>
                  </a:cxn>
                </a:cxnLst>
                <a:rect l="l" t="t" r="r" b="b"/>
                <a:pathLst>
                  <a:path w="315748" h="584791">
                    <a:moveTo>
                      <a:pt x="0" y="0"/>
                    </a:moveTo>
                    <a:lnTo>
                      <a:pt x="315748" y="549977"/>
                    </a:lnTo>
                    <a:lnTo>
                      <a:pt x="315748" y="584791"/>
                    </a:lnTo>
                    <a:lnTo>
                      <a:pt x="0" y="584791"/>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任意多边形: 形状 40">
                <a:extLst>
                  <a:ext uri="{FF2B5EF4-FFF2-40B4-BE49-F238E27FC236}">
                    <a16:creationId xmlns:a16="http://schemas.microsoft.com/office/drawing/2014/main" id="{A8011D53-0A40-4ED1-8ACB-75EDC97410AB}"/>
                  </a:ext>
                </a:extLst>
              </p:cNvPr>
              <p:cNvSpPr/>
              <p:nvPr/>
            </p:nvSpPr>
            <p:spPr>
              <a:xfrm flipH="1">
                <a:off x="11469545" y="5506258"/>
                <a:ext cx="406707" cy="355351"/>
              </a:xfrm>
              <a:custGeom>
                <a:avLst/>
                <a:gdLst>
                  <a:gd name="connsiteX0" fmla="*/ 350883 w 647922"/>
                  <a:gd name="connsiteY0" fmla="*/ 0 h 513776"/>
                  <a:gd name="connsiteX1" fmla="*/ 0 w 647922"/>
                  <a:gd name="connsiteY1" fmla="*/ 0 h 513776"/>
                  <a:gd name="connsiteX2" fmla="*/ 0 w 647922"/>
                  <a:gd name="connsiteY2" fmla="*/ 513776 h 513776"/>
                  <a:gd name="connsiteX3" fmla="*/ 647922 w 647922"/>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2" h="513776">
                    <a:moveTo>
                      <a:pt x="350883" y="0"/>
                    </a:moveTo>
                    <a:lnTo>
                      <a:pt x="0" y="0"/>
                    </a:lnTo>
                    <a:lnTo>
                      <a:pt x="0" y="513776"/>
                    </a:lnTo>
                    <a:lnTo>
                      <a:pt x="647922" y="513776"/>
                    </a:lnTo>
                    <a:close/>
                  </a:path>
                </a:pathLst>
              </a:cu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9" name="任意多边形: 形状 108">
                <a:extLst>
                  <a:ext uri="{FF2B5EF4-FFF2-40B4-BE49-F238E27FC236}">
                    <a16:creationId xmlns:a16="http://schemas.microsoft.com/office/drawing/2014/main" id="{0EF78E3B-491D-45CF-A914-91CD2F4A0DF0}"/>
                  </a:ext>
                </a:extLst>
              </p:cNvPr>
              <p:cNvSpPr/>
              <p:nvPr/>
            </p:nvSpPr>
            <p:spPr>
              <a:xfrm>
                <a:off x="11876252" y="5506258"/>
                <a:ext cx="315748" cy="355351"/>
              </a:xfrm>
              <a:custGeom>
                <a:avLst/>
                <a:gdLst>
                  <a:gd name="connsiteX0" fmla="*/ 0 w 315748"/>
                  <a:gd name="connsiteY0" fmla="*/ 0 h 355351"/>
                  <a:gd name="connsiteX1" fmla="*/ 220253 w 315748"/>
                  <a:gd name="connsiteY1" fmla="*/ 0 h 355351"/>
                  <a:gd name="connsiteX2" fmla="*/ 315748 w 315748"/>
                  <a:gd name="connsiteY2" fmla="*/ 181997 h 355351"/>
                  <a:gd name="connsiteX3" fmla="*/ 315748 w 315748"/>
                  <a:gd name="connsiteY3" fmla="*/ 355351 h 355351"/>
                  <a:gd name="connsiteX4" fmla="*/ 0 w 315748"/>
                  <a:gd name="connsiteY4" fmla="*/ 355351 h 355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48" h="355351">
                    <a:moveTo>
                      <a:pt x="0" y="0"/>
                    </a:moveTo>
                    <a:lnTo>
                      <a:pt x="220253" y="0"/>
                    </a:lnTo>
                    <a:lnTo>
                      <a:pt x="315748" y="181997"/>
                    </a:lnTo>
                    <a:lnTo>
                      <a:pt x="315748" y="355351"/>
                    </a:lnTo>
                    <a:lnTo>
                      <a:pt x="0" y="355351"/>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8" name="矩形 37">
                <a:extLst>
                  <a:ext uri="{FF2B5EF4-FFF2-40B4-BE49-F238E27FC236}">
                    <a16:creationId xmlns:a16="http://schemas.microsoft.com/office/drawing/2014/main" id="{B79B8B49-0E65-4D41-B660-9F09D1CBF47C}"/>
                  </a:ext>
                </a:extLst>
              </p:cNvPr>
              <p:cNvSpPr/>
              <p:nvPr/>
            </p:nvSpPr>
            <p:spPr>
              <a:xfrm>
                <a:off x="11857044" y="5855840"/>
                <a:ext cx="38416" cy="418382"/>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a:extLst>
                <a:ext uri="{FF2B5EF4-FFF2-40B4-BE49-F238E27FC236}">
                  <a16:creationId xmlns:a16="http://schemas.microsoft.com/office/drawing/2014/main" id="{756E10D1-9F68-4267-B165-3572D6E77CEB}"/>
                </a:ext>
              </a:extLst>
            </p:cNvPr>
            <p:cNvGrpSpPr/>
            <p:nvPr/>
          </p:nvGrpSpPr>
          <p:grpSpPr>
            <a:xfrm>
              <a:off x="10832360" y="5313085"/>
              <a:ext cx="460953" cy="899019"/>
              <a:chOff x="1234456" y="5934388"/>
              <a:chExt cx="1069715" cy="1940247"/>
            </a:xfrm>
          </p:grpSpPr>
          <p:grpSp>
            <p:nvGrpSpPr>
              <p:cNvPr id="33" name="组合 32">
                <a:extLst>
                  <a:ext uri="{FF2B5EF4-FFF2-40B4-BE49-F238E27FC236}">
                    <a16:creationId xmlns:a16="http://schemas.microsoft.com/office/drawing/2014/main" id="{716C2A83-AA46-4997-AED7-09E6FBC471E1}"/>
                  </a:ext>
                </a:extLst>
              </p:cNvPr>
              <p:cNvGrpSpPr/>
              <p:nvPr/>
            </p:nvGrpSpPr>
            <p:grpSpPr>
              <a:xfrm>
                <a:off x="1234456" y="5934388"/>
                <a:ext cx="1069715" cy="1335339"/>
                <a:chOff x="1187614" y="5970683"/>
                <a:chExt cx="1502014" cy="2109322"/>
              </a:xfrm>
            </p:grpSpPr>
            <p:sp>
              <p:nvSpPr>
                <p:cNvPr id="35" name="任意多边形: 形状 34">
                  <a:extLst>
                    <a:ext uri="{FF2B5EF4-FFF2-40B4-BE49-F238E27FC236}">
                      <a16:creationId xmlns:a16="http://schemas.microsoft.com/office/drawing/2014/main" id="{A744318D-9DD2-4A27-AF24-8C8161BA2DB8}"/>
                    </a:ext>
                  </a:extLst>
                </p:cNvPr>
                <p:cNvSpPr/>
                <p:nvPr/>
              </p:nvSpPr>
              <p:spPr>
                <a:xfrm flipH="1">
                  <a:off x="1187614" y="5970683"/>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6" name="任意多边形: 形状 35">
                  <a:extLst>
                    <a:ext uri="{FF2B5EF4-FFF2-40B4-BE49-F238E27FC236}">
                      <a16:creationId xmlns:a16="http://schemas.microsoft.com/office/drawing/2014/main" id="{4CD38E34-B45A-4557-B28A-87AECEFA2A76}"/>
                    </a:ext>
                  </a:extLst>
                </p:cNvPr>
                <p:cNvSpPr/>
                <p:nvPr/>
              </p:nvSpPr>
              <p:spPr>
                <a:xfrm>
                  <a:off x="1938621" y="5970683"/>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34" name="矩形 33">
                <a:extLst>
                  <a:ext uri="{FF2B5EF4-FFF2-40B4-BE49-F238E27FC236}">
                    <a16:creationId xmlns:a16="http://schemas.microsoft.com/office/drawing/2014/main" id="{C49A8420-6C7E-4D10-8F27-67E0077D8B92}"/>
                  </a:ext>
                </a:extLst>
              </p:cNvPr>
              <p:cNvSpPr/>
              <p:nvPr/>
            </p:nvSpPr>
            <p:spPr>
              <a:xfrm>
                <a:off x="1708112" y="7269727"/>
                <a:ext cx="122403" cy="604908"/>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a:extLst>
                <a:ext uri="{FF2B5EF4-FFF2-40B4-BE49-F238E27FC236}">
                  <a16:creationId xmlns:a16="http://schemas.microsoft.com/office/drawing/2014/main" id="{DC990077-1CE4-4EFA-AD8A-3C9B6054F132}"/>
                </a:ext>
              </a:extLst>
            </p:cNvPr>
            <p:cNvGrpSpPr/>
            <p:nvPr/>
          </p:nvGrpSpPr>
          <p:grpSpPr>
            <a:xfrm>
              <a:off x="10683240" y="5782079"/>
              <a:ext cx="270647" cy="420124"/>
              <a:chOff x="1234456" y="5934388"/>
              <a:chExt cx="1069715" cy="1940247"/>
            </a:xfrm>
          </p:grpSpPr>
          <p:grpSp>
            <p:nvGrpSpPr>
              <p:cNvPr id="29" name="组合 28">
                <a:extLst>
                  <a:ext uri="{FF2B5EF4-FFF2-40B4-BE49-F238E27FC236}">
                    <a16:creationId xmlns:a16="http://schemas.microsoft.com/office/drawing/2014/main" id="{1638A698-B99A-4989-B945-CD15922ED749}"/>
                  </a:ext>
                </a:extLst>
              </p:cNvPr>
              <p:cNvGrpSpPr/>
              <p:nvPr/>
            </p:nvGrpSpPr>
            <p:grpSpPr>
              <a:xfrm>
                <a:off x="1234456" y="5934388"/>
                <a:ext cx="1069715" cy="1335339"/>
                <a:chOff x="1187614" y="5970683"/>
                <a:chExt cx="1502014" cy="2109322"/>
              </a:xfrm>
            </p:grpSpPr>
            <p:sp>
              <p:nvSpPr>
                <p:cNvPr id="31" name="任意多边形: 形状 30">
                  <a:extLst>
                    <a:ext uri="{FF2B5EF4-FFF2-40B4-BE49-F238E27FC236}">
                      <a16:creationId xmlns:a16="http://schemas.microsoft.com/office/drawing/2014/main" id="{52F22434-12ED-4E06-8450-E16030A0969F}"/>
                    </a:ext>
                  </a:extLst>
                </p:cNvPr>
                <p:cNvSpPr/>
                <p:nvPr/>
              </p:nvSpPr>
              <p:spPr>
                <a:xfrm flipH="1">
                  <a:off x="1187614" y="5970683"/>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2" name="任意多边形: 形状 31">
                  <a:extLst>
                    <a:ext uri="{FF2B5EF4-FFF2-40B4-BE49-F238E27FC236}">
                      <a16:creationId xmlns:a16="http://schemas.microsoft.com/office/drawing/2014/main" id="{9E76EBAC-F789-4E65-A872-5C134C9BE62D}"/>
                    </a:ext>
                  </a:extLst>
                </p:cNvPr>
                <p:cNvSpPr/>
                <p:nvPr/>
              </p:nvSpPr>
              <p:spPr>
                <a:xfrm>
                  <a:off x="1938621" y="5970683"/>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30" name="矩形 29">
                <a:extLst>
                  <a:ext uri="{FF2B5EF4-FFF2-40B4-BE49-F238E27FC236}">
                    <a16:creationId xmlns:a16="http://schemas.microsoft.com/office/drawing/2014/main" id="{63D40D9B-98ED-41BE-88D1-86F2B3EA0640}"/>
                  </a:ext>
                </a:extLst>
              </p:cNvPr>
              <p:cNvSpPr/>
              <p:nvPr/>
            </p:nvSpPr>
            <p:spPr>
              <a:xfrm>
                <a:off x="1708112" y="7269727"/>
                <a:ext cx="122403" cy="604908"/>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5" name="组合 44">
            <a:extLst>
              <a:ext uri="{FF2B5EF4-FFF2-40B4-BE49-F238E27FC236}">
                <a16:creationId xmlns:a16="http://schemas.microsoft.com/office/drawing/2014/main" id="{005D1DE6-4DC8-4850-82F5-44C7EEA86C7B}"/>
              </a:ext>
            </a:extLst>
          </p:cNvPr>
          <p:cNvGrpSpPr/>
          <p:nvPr/>
        </p:nvGrpSpPr>
        <p:grpSpPr>
          <a:xfrm>
            <a:off x="271973" y="5288263"/>
            <a:ext cx="856279" cy="1412679"/>
            <a:chOff x="4811131" y="4615082"/>
            <a:chExt cx="1208189" cy="1993256"/>
          </a:xfrm>
        </p:grpSpPr>
        <p:grpSp>
          <p:nvGrpSpPr>
            <p:cNvPr id="46" name="组合 45">
              <a:extLst>
                <a:ext uri="{FF2B5EF4-FFF2-40B4-BE49-F238E27FC236}">
                  <a16:creationId xmlns:a16="http://schemas.microsoft.com/office/drawing/2014/main" id="{60953BC0-A363-45BD-9717-9DAE20B98DD1}"/>
                </a:ext>
              </a:extLst>
            </p:cNvPr>
            <p:cNvGrpSpPr/>
            <p:nvPr/>
          </p:nvGrpSpPr>
          <p:grpSpPr>
            <a:xfrm>
              <a:off x="4811131" y="4615082"/>
              <a:ext cx="1208189" cy="1380389"/>
              <a:chOff x="2134770" y="645554"/>
              <a:chExt cx="1295845" cy="1343679"/>
            </a:xfrm>
          </p:grpSpPr>
          <p:grpSp>
            <p:nvGrpSpPr>
              <p:cNvPr id="48" name="组合 47">
                <a:extLst>
                  <a:ext uri="{FF2B5EF4-FFF2-40B4-BE49-F238E27FC236}">
                    <a16:creationId xmlns:a16="http://schemas.microsoft.com/office/drawing/2014/main" id="{26592DBE-5D54-4510-9D08-51B54A5FF6B5}"/>
                  </a:ext>
                </a:extLst>
              </p:cNvPr>
              <p:cNvGrpSpPr/>
              <p:nvPr/>
            </p:nvGrpSpPr>
            <p:grpSpPr>
              <a:xfrm>
                <a:off x="2247835" y="645554"/>
                <a:ext cx="1069714" cy="845507"/>
                <a:chOff x="1235075" y="4748678"/>
                <a:chExt cx="1502013" cy="2109322"/>
              </a:xfrm>
            </p:grpSpPr>
            <p:sp>
              <p:nvSpPr>
                <p:cNvPr id="52" name="任意多边形: 形状 51">
                  <a:extLst>
                    <a:ext uri="{FF2B5EF4-FFF2-40B4-BE49-F238E27FC236}">
                      <a16:creationId xmlns:a16="http://schemas.microsoft.com/office/drawing/2014/main" id="{BB827FCF-6093-467F-8D60-7BF707669093}"/>
                    </a:ext>
                  </a:extLst>
                </p:cNvPr>
                <p:cNvSpPr/>
                <p:nvPr/>
              </p:nvSpPr>
              <p:spPr>
                <a:xfrm flipH="1">
                  <a:off x="1235075" y="4748678"/>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3" name="任意多边形: 形状 52">
                  <a:extLst>
                    <a:ext uri="{FF2B5EF4-FFF2-40B4-BE49-F238E27FC236}">
                      <a16:creationId xmlns:a16="http://schemas.microsoft.com/office/drawing/2014/main" id="{6DDA5701-9988-4223-ACB1-5747EB67F6C1}"/>
                    </a:ext>
                  </a:extLst>
                </p:cNvPr>
                <p:cNvSpPr/>
                <p:nvPr/>
              </p:nvSpPr>
              <p:spPr>
                <a:xfrm>
                  <a:off x="1986081" y="4748678"/>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49" name="组合 48">
                <a:extLst>
                  <a:ext uri="{FF2B5EF4-FFF2-40B4-BE49-F238E27FC236}">
                    <a16:creationId xmlns:a16="http://schemas.microsoft.com/office/drawing/2014/main" id="{6AFE4497-11CE-47DF-9894-81BB9F2F71EC}"/>
                  </a:ext>
                </a:extLst>
              </p:cNvPr>
              <p:cNvGrpSpPr/>
              <p:nvPr/>
            </p:nvGrpSpPr>
            <p:grpSpPr>
              <a:xfrm>
                <a:off x="2134770" y="1475457"/>
                <a:ext cx="1295845" cy="513776"/>
                <a:chOff x="5448077" y="0"/>
                <a:chExt cx="1295845" cy="513776"/>
              </a:xfrm>
            </p:grpSpPr>
            <p:sp>
              <p:nvSpPr>
                <p:cNvPr id="50" name="任意多边形: 形状 49">
                  <a:extLst>
                    <a:ext uri="{FF2B5EF4-FFF2-40B4-BE49-F238E27FC236}">
                      <a16:creationId xmlns:a16="http://schemas.microsoft.com/office/drawing/2014/main" id="{BA7707D9-ACCD-49E0-9938-7E643BB8FB60}"/>
                    </a:ext>
                  </a:extLst>
                </p:cNvPr>
                <p:cNvSpPr/>
                <p:nvPr/>
              </p:nvSpPr>
              <p:spPr>
                <a:xfrm flipH="1">
                  <a:off x="5448077" y="0"/>
                  <a:ext cx="647922" cy="513776"/>
                </a:xfrm>
                <a:custGeom>
                  <a:avLst/>
                  <a:gdLst>
                    <a:gd name="connsiteX0" fmla="*/ 350883 w 647922"/>
                    <a:gd name="connsiteY0" fmla="*/ 0 h 513776"/>
                    <a:gd name="connsiteX1" fmla="*/ 0 w 647922"/>
                    <a:gd name="connsiteY1" fmla="*/ 0 h 513776"/>
                    <a:gd name="connsiteX2" fmla="*/ 0 w 647922"/>
                    <a:gd name="connsiteY2" fmla="*/ 513776 h 513776"/>
                    <a:gd name="connsiteX3" fmla="*/ 647922 w 647922"/>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2" h="513776">
                      <a:moveTo>
                        <a:pt x="350883" y="0"/>
                      </a:moveTo>
                      <a:lnTo>
                        <a:pt x="0" y="0"/>
                      </a:lnTo>
                      <a:lnTo>
                        <a:pt x="0" y="513776"/>
                      </a:lnTo>
                      <a:lnTo>
                        <a:pt x="647922" y="513776"/>
                      </a:lnTo>
                      <a:close/>
                    </a:path>
                  </a:pathLst>
                </a:cu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1" name="任意多边形: 形状 50">
                  <a:extLst>
                    <a:ext uri="{FF2B5EF4-FFF2-40B4-BE49-F238E27FC236}">
                      <a16:creationId xmlns:a16="http://schemas.microsoft.com/office/drawing/2014/main" id="{2A26494E-0FCE-46BE-A36A-EEB281B27D54}"/>
                    </a:ext>
                  </a:extLst>
                </p:cNvPr>
                <p:cNvSpPr/>
                <p:nvPr/>
              </p:nvSpPr>
              <p:spPr>
                <a:xfrm>
                  <a:off x="6095999" y="0"/>
                  <a:ext cx="647923" cy="513776"/>
                </a:xfrm>
                <a:custGeom>
                  <a:avLst/>
                  <a:gdLst>
                    <a:gd name="connsiteX0" fmla="*/ 0 w 647923"/>
                    <a:gd name="connsiteY0" fmla="*/ 0 h 513776"/>
                    <a:gd name="connsiteX1" fmla="*/ 350883 w 647923"/>
                    <a:gd name="connsiteY1" fmla="*/ 0 h 513776"/>
                    <a:gd name="connsiteX2" fmla="*/ 647923 w 647923"/>
                    <a:gd name="connsiteY2" fmla="*/ 513776 h 513776"/>
                    <a:gd name="connsiteX3" fmla="*/ 0 w 647923"/>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3" h="513776">
                      <a:moveTo>
                        <a:pt x="0" y="0"/>
                      </a:moveTo>
                      <a:lnTo>
                        <a:pt x="350883" y="0"/>
                      </a:lnTo>
                      <a:lnTo>
                        <a:pt x="647923" y="513776"/>
                      </a:lnTo>
                      <a:lnTo>
                        <a:pt x="0" y="513776"/>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
          <p:nvSpPr>
            <p:cNvPr id="47" name="矩形 46">
              <a:extLst>
                <a:ext uri="{FF2B5EF4-FFF2-40B4-BE49-F238E27FC236}">
                  <a16:creationId xmlns:a16="http://schemas.microsoft.com/office/drawing/2014/main" id="{3EC1040F-D468-4F02-8FD8-F0B959A10E0B}"/>
                </a:ext>
              </a:extLst>
            </p:cNvPr>
            <p:cNvSpPr/>
            <p:nvPr/>
          </p:nvSpPr>
          <p:spPr>
            <a:xfrm>
              <a:off x="5386695" y="5986903"/>
              <a:ext cx="57061" cy="621435"/>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5" name="组合 94">
            <a:extLst>
              <a:ext uri="{FF2B5EF4-FFF2-40B4-BE49-F238E27FC236}">
                <a16:creationId xmlns:a16="http://schemas.microsoft.com/office/drawing/2014/main" id="{4F66ECF5-B13F-412C-9DD8-32128DA92E2E}"/>
              </a:ext>
            </a:extLst>
          </p:cNvPr>
          <p:cNvGrpSpPr/>
          <p:nvPr/>
        </p:nvGrpSpPr>
        <p:grpSpPr>
          <a:xfrm>
            <a:off x="3921532" y="763092"/>
            <a:ext cx="4348880" cy="840773"/>
            <a:chOff x="3921560" y="822607"/>
            <a:chExt cx="4348880" cy="840773"/>
          </a:xfrm>
        </p:grpSpPr>
        <p:grpSp>
          <p:nvGrpSpPr>
            <p:cNvPr id="96" name="组合 95">
              <a:extLst>
                <a:ext uri="{FF2B5EF4-FFF2-40B4-BE49-F238E27FC236}">
                  <a16:creationId xmlns:a16="http://schemas.microsoft.com/office/drawing/2014/main" id="{74D2E48A-0E21-4650-B8CE-A2F81F23CA6E}"/>
                </a:ext>
              </a:extLst>
            </p:cNvPr>
            <p:cNvGrpSpPr/>
            <p:nvPr/>
          </p:nvGrpSpPr>
          <p:grpSpPr>
            <a:xfrm>
              <a:off x="3921560" y="1116481"/>
              <a:ext cx="4348880" cy="341041"/>
              <a:chOff x="3921560" y="1116481"/>
              <a:chExt cx="4348880" cy="341041"/>
            </a:xfrm>
          </p:grpSpPr>
          <p:sp>
            <p:nvSpPr>
              <p:cNvPr id="103" name="任意多边形 5">
                <a:extLst>
                  <a:ext uri="{FF2B5EF4-FFF2-40B4-BE49-F238E27FC236}">
                    <a16:creationId xmlns:a16="http://schemas.microsoft.com/office/drawing/2014/main" id="{4CC52C09-3B39-48DB-BE0E-717F34CCB550}"/>
                  </a:ext>
                </a:extLst>
              </p:cNvPr>
              <p:cNvSpPr/>
              <p:nvPr/>
            </p:nvSpPr>
            <p:spPr>
              <a:xfrm rot="19800000" flipV="1">
                <a:off x="3921560"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sp>
            <p:nvSpPr>
              <p:cNvPr id="104" name="任意多边形 5">
                <a:extLst>
                  <a:ext uri="{FF2B5EF4-FFF2-40B4-BE49-F238E27FC236}">
                    <a16:creationId xmlns:a16="http://schemas.microsoft.com/office/drawing/2014/main" id="{13DD2C26-E29B-479E-870B-35914C9CD991}"/>
                  </a:ext>
                </a:extLst>
              </p:cNvPr>
              <p:cNvSpPr/>
              <p:nvPr/>
            </p:nvSpPr>
            <p:spPr>
              <a:xfrm rot="1800000" flipH="1" flipV="1">
                <a:off x="7057189"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grpSp>
        <p:sp>
          <p:nvSpPr>
            <p:cNvPr id="97" name="文本框 96">
              <a:extLst>
                <a:ext uri="{FF2B5EF4-FFF2-40B4-BE49-F238E27FC236}">
                  <a16:creationId xmlns:a16="http://schemas.microsoft.com/office/drawing/2014/main" id="{F2D03D23-4E33-468A-A02D-78ECAF32B5EA}"/>
                </a:ext>
              </a:extLst>
            </p:cNvPr>
            <p:cNvSpPr txBox="1"/>
            <p:nvPr/>
          </p:nvSpPr>
          <p:spPr>
            <a:xfrm>
              <a:off x="5172698" y="822607"/>
              <a:ext cx="1846660" cy="553998"/>
            </a:xfrm>
            <a:prstGeom prst="rect">
              <a:avLst/>
            </a:prstGeom>
            <a:noFill/>
          </p:spPr>
          <p:txBody>
            <a:bodyPr wrap="none" lIns="0" tIns="0" rIns="0" bIns="0" rtlCol="0">
              <a:spAutoFit/>
            </a:bodyPr>
            <a:lstStyle/>
            <a:p>
              <a:pPr algn="ctr"/>
              <a:r>
                <a:rPr lang="zh-CN" altLang="en-US" sz="3600" dirty="0">
                  <a:solidFill>
                    <a:schemeClr val="accent1"/>
                  </a:solidFill>
                  <a:latin typeface="+mj-ea"/>
                  <a:ea typeface="+mj-ea"/>
                </a:rPr>
                <a:t>圣诞美食</a:t>
              </a:r>
            </a:p>
          </p:txBody>
        </p:sp>
        <p:grpSp>
          <p:nvGrpSpPr>
            <p:cNvPr id="98" name="组合 97">
              <a:extLst>
                <a:ext uri="{FF2B5EF4-FFF2-40B4-BE49-F238E27FC236}">
                  <a16:creationId xmlns:a16="http://schemas.microsoft.com/office/drawing/2014/main" id="{BF0A942C-C463-4A9F-AE36-9549FC408811}"/>
                </a:ext>
              </a:extLst>
            </p:cNvPr>
            <p:cNvGrpSpPr/>
            <p:nvPr/>
          </p:nvGrpSpPr>
          <p:grpSpPr>
            <a:xfrm>
              <a:off x="4444366" y="1452969"/>
              <a:ext cx="3303269" cy="210411"/>
              <a:chOff x="4428213" y="934034"/>
              <a:chExt cx="3303269" cy="210411"/>
            </a:xfrm>
          </p:grpSpPr>
          <p:grpSp>
            <p:nvGrpSpPr>
              <p:cNvPr id="99" name="组合 29">
                <a:extLst>
                  <a:ext uri="{FF2B5EF4-FFF2-40B4-BE49-F238E27FC236}">
                    <a16:creationId xmlns:a16="http://schemas.microsoft.com/office/drawing/2014/main" id="{14140993-523C-4033-A747-7398BC7793A9}"/>
                  </a:ext>
                </a:extLst>
              </p:cNvPr>
              <p:cNvGrpSpPr>
                <a:grpSpLocks/>
              </p:cNvGrpSpPr>
              <p:nvPr/>
            </p:nvGrpSpPr>
            <p:grpSpPr bwMode="auto">
              <a:xfrm>
                <a:off x="4428213" y="973561"/>
                <a:ext cx="3303269" cy="0"/>
                <a:chOff x="4166574" y="4250954"/>
                <a:chExt cx="3811102" cy="0"/>
              </a:xfrm>
            </p:grpSpPr>
            <p:cxnSp>
              <p:nvCxnSpPr>
                <p:cNvPr id="101" name="直接连接符 100">
                  <a:extLst>
                    <a:ext uri="{FF2B5EF4-FFF2-40B4-BE49-F238E27FC236}">
                      <a16:creationId xmlns:a16="http://schemas.microsoft.com/office/drawing/2014/main" id="{0E6B44B3-C004-47EC-AD17-E42EFCFC9DD1}"/>
                    </a:ext>
                  </a:extLst>
                </p:cNvPr>
                <p:cNvCxnSpPr>
                  <a:cxnSpLocks/>
                </p:cNvCxnSpPr>
                <p:nvPr/>
              </p:nvCxnSpPr>
              <p:spPr>
                <a:xfrm>
                  <a:off x="6266591" y="4250954"/>
                  <a:ext cx="1711085"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ADB71B2C-06B6-473B-A207-413927C49217}"/>
                    </a:ext>
                  </a:extLst>
                </p:cNvPr>
                <p:cNvCxnSpPr>
                  <a:cxnSpLocks/>
                </p:cNvCxnSpPr>
                <p:nvPr/>
              </p:nvCxnSpPr>
              <p:spPr>
                <a:xfrm>
                  <a:off x="4166574" y="4250954"/>
                  <a:ext cx="1748358"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00" name="直角三角形 99">
                <a:extLst>
                  <a:ext uri="{FF2B5EF4-FFF2-40B4-BE49-F238E27FC236}">
                    <a16:creationId xmlns:a16="http://schemas.microsoft.com/office/drawing/2014/main" id="{B6CEECDB-B593-4288-817B-133F08419268}"/>
                  </a:ext>
                </a:extLst>
              </p:cNvPr>
              <p:cNvSpPr/>
              <p:nvPr/>
            </p:nvSpPr>
            <p:spPr>
              <a:xfrm rot="8100000">
                <a:off x="5990795" y="934034"/>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207478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614B72C-40AA-471B-B2AC-A175EC1D887A}"/>
              </a:ext>
            </a:extLst>
          </p:cNvPr>
          <p:cNvGrpSpPr/>
          <p:nvPr/>
        </p:nvGrpSpPr>
        <p:grpSpPr>
          <a:xfrm>
            <a:off x="1054815" y="2514890"/>
            <a:ext cx="2373630" cy="3583305"/>
            <a:chOff x="1014810" y="2514890"/>
            <a:chExt cx="2373630" cy="3583305"/>
          </a:xfrm>
        </p:grpSpPr>
        <p:sp>
          <p:nvSpPr>
            <p:cNvPr id="3" name="矩形 2">
              <a:extLst>
                <a:ext uri="{FF2B5EF4-FFF2-40B4-BE49-F238E27FC236}">
                  <a16:creationId xmlns:a16="http://schemas.microsoft.com/office/drawing/2014/main" id="{CB7A9D49-275D-4D1A-9D94-B0CB047D7693}"/>
                </a:ext>
              </a:extLst>
            </p:cNvPr>
            <p:cNvSpPr/>
            <p:nvPr/>
          </p:nvSpPr>
          <p:spPr>
            <a:xfrm>
              <a:off x="1014810" y="2600615"/>
              <a:ext cx="2293620" cy="349758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FE689023-C091-4150-8BF6-C054FB6BF016}"/>
                </a:ext>
              </a:extLst>
            </p:cNvPr>
            <p:cNvSpPr/>
            <p:nvPr/>
          </p:nvSpPr>
          <p:spPr>
            <a:xfrm>
              <a:off x="1094820" y="2514890"/>
              <a:ext cx="2293620" cy="3497580"/>
            </a:xfrm>
            <a:prstGeom prst="rect">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572AF29A-3D7B-4FDD-9D64-B5002F65F0E7}"/>
                </a:ext>
              </a:extLst>
            </p:cNvPr>
            <p:cNvSpPr txBox="1"/>
            <p:nvPr/>
          </p:nvSpPr>
          <p:spPr>
            <a:xfrm rot="5400000" flipH="1">
              <a:off x="996212" y="2889608"/>
              <a:ext cx="541815" cy="179216"/>
            </a:xfrm>
            <a:prstGeom prst="rect">
              <a:avLst/>
            </a:prstGeom>
            <a:noFill/>
          </p:spPr>
          <p:txBody>
            <a:bodyPr wrap="none" lIns="0" tIns="0" rIns="0" bIns="0" rtlCol="0">
              <a:spAutoFit/>
            </a:bodyPr>
            <a:lstStyle/>
            <a:p>
              <a:pPr>
                <a:lnSpc>
                  <a:spcPct val="130000"/>
                </a:lnSpc>
              </a:pPr>
              <a:r>
                <a:rPr lang="en-US" altLang="zh-CN" sz="1000" dirty="0">
                  <a:solidFill>
                    <a:schemeClr val="bg1"/>
                  </a:solidFill>
                </a:rPr>
                <a:t>Turkey </a:t>
              </a:r>
              <a:r>
                <a:rPr lang="en-US" altLang="zh-CN" sz="800" dirty="0">
                  <a:solidFill>
                    <a:schemeClr val="bg1"/>
                  </a:solidFill>
                </a:rPr>
                <a:t>01</a:t>
              </a:r>
              <a:endParaRPr lang="zh-CN" altLang="en-US" sz="800" dirty="0">
                <a:solidFill>
                  <a:schemeClr val="bg1"/>
                </a:solidFill>
              </a:endParaRPr>
            </a:p>
          </p:txBody>
        </p:sp>
        <p:grpSp>
          <p:nvGrpSpPr>
            <p:cNvPr id="6" name="组合 5">
              <a:extLst>
                <a:ext uri="{FF2B5EF4-FFF2-40B4-BE49-F238E27FC236}">
                  <a16:creationId xmlns:a16="http://schemas.microsoft.com/office/drawing/2014/main" id="{0001A5A0-7699-45E3-AB22-8C92AD5E2504}"/>
                </a:ext>
              </a:extLst>
            </p:cNvPr>
            <p:cNvGrpSpPr/>
            <p:nvPr/>
          </p:nvGrpSpPr>
          <p:grpSpPr>
            <a:xfrm>
              <a:off x="1505642" y="5574820"/>
              <a:ext cx="810462" cy="184666"/>
              <a:chOff x="1609067" y="5551670"/>
              <a:chExt cx="810462" cy="184666"/>
            </a:xfrm>
          </p:grpSpPr>
          <p:sp>
            <p:nvSpPr>
              <p:cNvPr id="21" name="文本框 20">
                <a:extLst>
                  <a:ext uri="{FF2B5EF4-FFF2-40B4-BE49-F238E27FC236}">
                    <a16:creationId xmlns:a16="http://schemas.microsoft.com/office/drawing/2014/main" id="{F6A875B5-BA46-4F08-B509-004C6679147A}"/>
                  </a:ext>
                </a:extLst>
              </p:cNvPr>
              <p:cNvSpPr txBox="1"/>
              <p:nvPr/>
            </p:nvSpPr>
            <p:spPr>
              <a:xfrm>
                <a:off x="1609067" y="5551670"/>
                <a:ext cx="307777" cy="184666"/>
              </a:xfrm>
              <a:prstGeom prst="rect">
                <a:avLst/>
              </a:prstGeom>
              <a:noFill/>
            </p:spPr>
            <p:txBody>
              <a:bodyPr wrap="none" lIns="0" tIns="0" rIns="0" bIns="0" rtlCol="0">
                <a:spAutoFit/>
              </a:bodyPr>
              <a:lstStyle/>
              <a:p>
                <a:r>
                  <a:rPr lang="zh-CN" altLang="en-US" sz="1200" dirty="0">
                    <a:solidFill>
                      <a:schemeClr val="bg1"/>
                    </a:solidFill>
                  </a:rPr>
                  <a:t>火鸡</a:t>
                </a:r>
              </a:p>
            </p:txBody>
          </p:sp>
          <p:sp>
            <p:nvSpPr>
              <p:cNvPr id="22" name="文本框 21">
                <a:extLst>
                  <a:ext uri="{FF2B5EF4-FFF2-40B4-BE49-F238E27FC236}">
                    <a16:creationId xmlns:a16="http://schemas.microsoft.com/office/drawing/2014/main" id="{7A98490A-2347-4BC2-B8D8-6C182D6C3B3F}"/>
                  </a:ext>
                </a:extLst>
              </p:cNvPr>
              <p:cNvSpPr txBox="1"/>
              <p:nvPr/>
            </p:nvSpPr>
            <p:spPr>
              <a:xfrm flipH="1">
                <a:off x="2028396" y="5554395"/>
                <a:ext cx="391133" cy="179216"/>
              </a:xfrm>
              <a:prstGeom prst="rect">
                <a:avLst/>
              </a:prstGeom>
              <a:noFill/>
            </p:spPr>
            <p:txBody>
              <a:bodyPr wrap="none" lIns="0" tIns="0" rIns="0" bIns="0" rtlCol="0">
                <a:spAutoFit/>
              </a:bodyPr>
              <a:lstStyle/>
              <a:p>
                <a:pPr>
                  <a:lnSpc>
                    <a:spcPct val="130000"/>
                  </a:lnSpc>
                </a:pPr>
                <a:r>
                  <a:rPr lang="en-US" altLang="zh-CN" sz="1000" dirty="0">
                    <a:solidFill>
                      <a:schemeClr val="bg1"/>
                    </a:solidFill>
                  </a:rPr>
                  <a:t>Turkey</a:t>
                </a:r>
                <a:endParaRPr lang="zh-CN" altLang="en-US" sz="1000" dirty="0">
                  <a:solidFill>
                    <a:schemeClr val="bg1"/>
                  </a:solidFill>
                </a:endParaRPr>
              </a:p>
            </p:txBody>
          </p:sp>
          <p:cxnSp>
            <p:nvCxnSpPr>
              <p:cNvPr id="23" name="直接连接符 22">
                <a:extLst>
                  <a:ext uri="{FF2B5EF4-FFF2-40B4-BE49-F238E27FC236}">
                    <a16:creationId xmlns:a16="http://schemas.microsoft.com/office/drawing/2014/main" id="{CC459B83-B1A2-4B28-A2B6-A69390C674B5}"/>
                  </a:ext>
                </a:extLst>
              </p:cNvPr>
              <p:cNvCxnSpPr>
                <a:cxnSpLocks/>
              </p:cNvCxnSpPr>
              <p:nvPr/>
            </p:nvCxnSpPr>
            <p:spPr>
              <a:xfrm>
                <a:off x="1972620" y="5578508"/>
                <a:ext cx="0" cy="1309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矩形 6">
              <a:extLst>
                <a:ext uri="{FF2B5EF4-FFF2-40B4-BE49-F238E27FC236}">
                  <a16:creationId xmlns:a16="http://schemas.microsoft.com/office/drawing/2014/main" id="{C8193772-9644-4DBF-97A3-B5861415ABF3}"/>
                </a:ext>
              </a:extLst>
            </p:cNvPr>
            <p:cNvSpPr/>
            <p:nvPr/>
          </p:nvSpPr>
          <p:spPr>
            <a:xfrm>
              <a:off x="1362767" y="2696736"/>
              <a:ext cx="1870363" cy="2666135"/>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 name="组合 7">
              <a:extLst>
                <a:ext uri="{FF2B5EF4-FFF2-40B4-BE49-F238E27FC236}">
                  <a16:creationId xmlns:a16="http://schemas.microsoft.com/office/drawing/2014/main" id="{DE989898-DE43-4405-BAD3-3751AD8999A2}"/>
                </a:ext>
              </a:extLst>
            </p:cNvPr>
            <p:cNvGrpSpPr/>
            <p:nvPr/>
          </p:nvGrpSpPr>
          <p:grpSpPr>
            <a:xfrm rot="8100000" flipH="1">
              <a:off x="1207009" y="5546700"/>
              <a:ext cx="222533" cy="222833"/>
              <a:chOff x="6934121" y="4402512"/>
              <a:chExt cx="844234" cy="845370"/>
            </a:xfrm>
            <a:solidFill>
              <a:schemeClr val="bg1"/>
            </a:solidFill>
          </p:grpSpPr>
          <p:sp>
            <p:nvSpPr>
              <p:cNvPr id="15" name="任意多边形 68">
                <a:extLst>
                  <a:ext uri="{FF2B5EF4-FFF2-40B4-BE49-F238E27FC236}">
                    <a16:creationId xmlns:a16="http://schemas.microsoft.com/office/drawing/2014/main" id="{7374D004-0F0D-4F72-94F0-1361F0C0AB29}"/>
                  </a:ext>
                </a:extLst>
              </p:cNvPr>
              <p:cNvSpPr/>
              <p:nvPr/>
            </p:nvSpPr>
            <p:spPr>
              <a:xfrm>
                <a:off x="7178942" y="4960540"/>
                <a:ext cx="176942" cy="174026"/>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grpFill/>
              <a:ln w="5823" cap="flat">
                <a:noFill/>
                <a:prstDash val="solid"/>
                <a:miter/>
              </a:ln>
            </p:spPr>
            <p:txBody>
              <a:bodyPr rtlCol="0" anchor="ctr"/>
              <a:lstStyle/>
              <a:p>
                <a:endParaRPr lang="zh-CN" altLang="en-US"/>
              </a:p>
            </p:txBody>
          </p:sp>
          <p:sp>
            <p:nvSpPr>
              <p:cNvPr id="16" name="任意多边形 69">
                <a:extLst>
                  <a:ext uri="{FF2B5EF4-FFF2-40B4-BE49-F238E27FC236}">
                    <a16:creationId xmlns:a16="http://schemas.microsoft.com/office/drawing/2014/main" id="{E012B188-CEFC-406E-9348-9C743407D001}"/>
                  </a:ext>
                </a:extLst>
              </p:cNvPr>
              <p:cNvSpPr/>
              <p:nvPr/>
            </p:nvSpPr>
            <p:spPr>
              <a:xfrm>
                <a:off x="7346787" y="5073856"/>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grpFill/>
              <a:ln w="5823" cap="flat">
                <a:noFill/>
                <a:prstDash val="solid"/>
                <a:miter/>
              </a:ln>
            </p:spPr>
            <p:txBody>
              <a:bodyPr rtlCol="0" anchor="ctr"/>
              <a:lstStyle/>
              <a:p>
                <a:endParaRPr lang="zh-CN" altLang="en-US"/>
              </a:p>
            </p:txBody>
          </p:sp>
          <p:sp>
            <p:nvSpPr>
              <p:cNvPr id="17" name="任意多边形 70">
                <a:extLst>
                  <a:ext uri="{FF2B5EF4-FFF2-40B4-BE49-F238E27FC236}">
                    <a16:creationId xmlns:a16="http://schemas.microsoft.com/office/drawing/2014/main" id="{1AF93DE5-637B-452F-8B01-1B682E0BF374}"/>
                  </a:ext>
                </a:extLst>
              </p:cNvPr>
              <p:cNvSpPr/>
              <p:nvPr/>
            </p:nvSpPr>
            <p:spPr>
              <a:xfrm>
                <a:off x="7367782" y="4873585"/>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grpFill/>
              <a:ln w="5823" cap="flat">
                <a:noFill/>
                <a:prstDash val="solid"/>
                <a:miter/>
              </a:ln>
            </p:spPr>
            <p:txBody>
              <a:bodyPr rtlCol="0" anchor="ctr"/>
              <a:lstStyle/>
              <a:p>
                <a:endParaRPr lang="zh-CN" altLang="en-US"/>
              </a:p>
            </p:txBody>
          </p:sp>
          <p:grpSp>
            <p:nvGrpSpPr>
              <p:cNvPr id="18" name="组合 17">
                <a:extLst>
                  <a:ext uri="{FF2B5EF4-FFF2-40B4-BE49-F238E27FC236}">
                    <a16:creationId xmlns:a16="http://schemas.microsoft.com/office/drawing/2014/main" id="{85C4F6D5-8468-4EB3-AB5F-2501BE52F47C}"/>
                  </a:ext>
                </a:extLst>
              </p:cNvPr>
              <p:cNvGrpSpPr/>
              <p:nvPr/>
            </p:nvGrpSpPr>
            <p:grpSpPr>
              <a:xfrm>
                <a:off x="6934121" y="4402512"/>
                <a:ext cx="844234" cy="558110"/>
                <a:chOff x="6934121" y="4402512"/>
                <a:chExt cx="844234" cy="558110"/>
              </a:xfrm>
              <a:grpFill/>
            </p:grpSpPr>
            <p:sp>
              <p:nvSpPr>
                <p:cNvPr id="19" name="任意多边形 72">
                  <a:extLst>
                    <a:ext uri="{FF2B5EF4-FFF2-40B4-BE49-F238E27FC236}">
                      <a16:creationId xmlns:a16="http://schemas.microsoft.com/office/drawing/2014/main" id="{950FF786-5538-49E9-91FD-C862C369A7BA}"/>
                    </a:ext>
                  </a:extLst>
                </p:cNvPr>
                <p:cNvSpPr/>
                <p:nvPr/>
              </p:nvSpPr>
              <p:spPr>
                <a:xfrm>
                  <a:off x="6934121" y="4561591"/>
                  <a:ext cx="466146" cy="399031"/>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grpFill/>
                <a:ln w="5823" cap="flat">
                  <a:noFill/>
                  <a:prstDash val="solid"/>
                  <a:miter/>
                </a:ln>
              </p:spPr>
              <p:txBody>
                <a:bodyPr rtlCol="0" anchor="ctr"/>
                <a:lstStyle/>
                <a:p>
                  <a:endParaRPr lang="zh-CN" altLang="en-US"/>
                </a:p>
              </p:txBody>
            </p:sp>
            <p:sp>
              <p:nvSpPr>
                <p:cNvPr id="20" name="任意多边形 73">
                  <a:extLst>
                    <a:ext uri="{FF2B5EF4-FFF2-40B4-BE49-F238E27FC236}">
                      <a16:creationId xmlns:a16="http://schemas.microsoft.com/office/drawing/2014/main" id="{5332B373-EFBA-473E-A26B-18E45DE1A29E}"/>
                    </a:ext>
                  </a:extLst>
                </p:cNvPr>
                <p:cNvSpPr/>
                <p:nvPr/>
              </p:nvSpPr>
              <p:spPr>
                <a:xfrm>
                  <a:off x="7391426" y="4402512"/>
                  <a:ext cx="386929" cy="451854"/>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grpFill/>
                <a:ln w="5823" cap="flat">
                  <a:noFill/>
                  <a:prstDash val="solid"/>
                  <a:miter/>
                </a:ln>
              </p:spPr>
              <p:txBody>
                <a:bodyPr rtlCol="0" anchor="ctr"/>
                <a:lstStyle/>
                <a:p>
                  <a:endParaRPr lang="zh-CN" altLang="en-US"/>
                </a:p>
              </p:txBody>
            </p:sp>
          </p:grpSp>
        </p:grpSp>
        <p:sp>
          <p:nvSpPr>
            <p:cNvPr id="9" name="平行四边形 8">
              <a:extLst>
                <a:ext uri="{FF2B5EF4-FFF2-40B4-BE49-F238E27FC236}">
                  <a16:creationId xmlns:a16="http://schemas.microsoft.com/office/drawing/2014/main" id="{EE50382C-D9E1-4848-A732-B2E430D84320}"/>
                </a:ext>
              </a:extLst>
            </p:cNvPr>
            <p:cNvSpPr/>
            <p:nvPr/>
          </p:nvSpPr>
          <p:spPr>
            <a:xfrm>
              <a:off x="2367360" y="5653061"/>
              <a:ext cx="177619" cy="62230"/>
            </a:xfrm>
            <a:prstGeom prst="parallelogram">
              <a:avLst>
                <a:gd name="adj" fmla="val 52083"/>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平行四边形 9">
              <a:extLst>
                <a:ext uri="{FF2B5EF4-FFF2-40B4-BE49-F238E27FC236}">
                  <a16:creationId xmlns:a16="http://schemas.microsoft.com/office/drawing/2014/main" id="{B8EB8362-C26B-4EA9-8D6B-0DBAA03318E5}"/>
                </a:ext>
              </a:extLst>
            </p:cNvPr>
            <p:cNvSpPr/>
            <p:nvPr/>
          </p:nvSpPr>
          <p:spPr>
            <a:xfrm>
              <a:off x="2544979" y="5653061"/>
              <a:ext cx="177619" cy="62230"/>
            </a:xfrm>
            <a:prstGeom prst="parallelogram">
              <a:avLst>
                <a:gd name="adj" fmla="val 520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平行四边形 10">
              <a:extLst>
                <a:ext uri="{FF2B5EF4-FFF2-40B4-BE49-F238E27FC236}">
                  <a16:creationId xmlns:a16="http://schemas.microsoft.com/office/drawing/2014/main" id="{8B005069-85EC-40AA-BA1D-1DAFB385E3C7}"/>
                </a:ext>
              </a:extLst>
            </p:cNvPr>
            <p:cNvSpPr/>
            <p:nvPr/>
          </p:nvSpPr>
          <p:spPr>
            <a:xfrm>
              <a:off x="2722599" y="5653061"/>
              <a:ext cx="177619" cy="62230"/>
            </a:xfrm>
            <a:prstGeom prst="parallelogram">
              <a:avLst>
                <a:gd name="adj" fmla="val 52083"/>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a:extLst>
                <a:ext uri="{FF2B5EF4-FFF2-40B4-BE49-F238E27FC236}">
                  <a16:creationId xmlns:a16="http://schemas.microsoft.com/office/drawing/2014/main" id="{F51A5562-8687-4FFD-89D7-38D089EC0478}"/>
                </a:ext>
              </a:extLst>
            </p:cNvPr>
            <p:cNvSpPr/>
            <p:nvPr/>
          </p:nvSpPr>
          <p:spPr>
            <a:xfrm>
              <a:off x="2900218" y="5653061"/>
              <a:ext cx="177619" cy="62230"/>
            </a:xfrm>
            <a:prstGeom prst="parallelogram">
              <a:avLst>
                <a:gd name="adj" fmla="val 520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a:extLst>
                <a:ext uri="{FF2B5EF4-FFF2-40B4-BE49-F238E27FC236}">
                  <a16:creationId xmlns:a16="http://schemas.microsoft.com/office/drawing/2014/main" id="{1E528C7C-B0E2-4B20-87AD-114C7B964730}"/>
                </a:ext>
              </a:extLst>
            </p:cNvPr>
            <p:cNvSpPr/>
            <p:nvPr/>
          </p:nvSpPr>
          <p:spPr>
            <a:xfrm>
              <a:off x="3077837" y="5653061"/>
              <a:ext cx="177619" cy="62230"/>
            </a:xfrm>
            <a:prstGeom prst="parallelogram">
              <a:avLst>
                <a:gd name="adj" fmla="val 52083"/>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a:extLst>
                <a:ext uri="{FF2B5EF4-FFF2-40B4-BE49-F238E27FC236}">
                  <a16:creationId xmlns:a16="http://schemas.microsoft.com/office/drawing/2014/main" id="{689B0F19-E1A2-4B25-89C2-DEA064D5E35D}"/>
                </a:ext>
              </a:extLst>
            </p:cNvPr>
            <p:cNvSpPr/>
            <p:nvPr/>
          </p:nvSpPr>
          <p:spPr>
            <a:xfrm>
              <a:off x="3255457" y="5653061"/>
              <a:ext cx="132983" cy="62230"/>
            </a:xfrm>
            <a:custGeom>
              <a:avLst/>
              <a:gdLst>
                <a:gd name="connsiteX0" fmla="*/ 32411 w 132983"/>
                <a:gd name="connsiteY0" fmla="*/ 0 h 62230"/>
                <a:gd name="connsiteX1" fmla="*/ 132983 w 132983"/>
                <a:gd name="connsiteY1" fmla="*/ 0 h 62230"/>
                <a:gd name="connsiteX2" fmla="*/ 132983 w 132983"/>
                <a:gd name="connsiteY2" fmla="*/ 62230 h 62230"/>
                <a:gd name="connsiteX3" fmla="*/ 0 w 132983"/>
                <a:gd name="connsiteY3" fmla="*/ 62230 h 62230"/>
              </a:gdLst>
              <a:ahLst/>
              <a:cxnLst>
                <a:cxn ang="0">
                  <a:pos x="connsiteX0" y="connsiteY0"/>
                </a:cxn>
                <a:cxn ang="0">
                  <a:pos x="connsiteX1" y="connsiteY1"/>
                </a:cxn>
                <a:cxn ang="0">
                  <a:pos x="connsiteX2" y="connsiteY2"/>
                </a:cxn>
                <a:cxn ang="0">
                  <a:pos x="connsiteX3" y="connsiteY3"/>
                </a:cxn>
              </a:cxnLst>
              <a:rect l="l" t="t" r="r" b="b"/>
              <a:pathLst>
                <a:path w="132983" h="62230">
                  <a:moveTo>
                    <a:pt x="32411" y="0"/>
                  </a:moveTo>
                  <a:lnTo>
                    <a:pt x="132983" y="0"/>
                  </a:lnTo>
                  <a:lnTo>
                    <a:pt x="132983" y="62230"/>
                  </a:lnTo>
                  <a:lnTo>
                    <a:pt x="0" y="622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24" name="组合 23">
            <a:extLst>
              <a:ext uri="{FF2B5EF4-FFF2-40B4-BE49-F238E27FC236}">
                <a16:creationId xmlns:a16="http://schemas.microsoft.com/office/drawing/2014/main" id="{5499269F-9E5C-4560-9445-3DDDBFAFC5E6}"/>
              </a:ext>
            </a:extLst>
          </p:cNvPr>
          <p:cNvGrpSpPr/>
          <p:nvPr/>
        </p:nvGrpSpPr>
        <p:grpSpPr>
          <a:xfrm>
            <a:off x="3600160" y="2150288"/>
            <a:ext cx="2394320" cy="3605007"/>
            <a:chOff x="3563700" y="2150288"/>
            <a:chExt cx="2394320" cy="3605007"/>
          </a:xfrm>
        </p:grpSpPr>
        <p:sp>
          <p:nvSpPr>
            <p:cNvPr id="25" name="矩形 24">
              <a:extLst>
                <a:ext uri="{FF2B5EF4-FFF2-40B4-BE49-F238E27FC236}">
                  <a16:creationId xmlns:a16="http://schemas.microsoft.com/office/drawing/2014/main" id="{CE7D9EFF-E0B0-4FFB-A9DD-EF87277D6C14}"/>
                </a:ext>
              </a:extLst>
            </p:cNvPr>
            <p:cNvSpPr/>
            <p:nvPr/>
          </p:nvSpPr>
          <p:spPr>
            <a:xfrm>
              <a:off x="3563700" y="2257715"/>
              <a:ext cx="2293620" cy="349758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9A39C82B-2F53-48CE-A117-09327ABA6D40}"/>
                </a:ext>
              </a:extLst>
            </p:cNvPr>
            <p:cNvSpPr/>
            <p:nvPr/>
          </p:nvSpPr>
          <p:spPr>
            <a:xfrm>
              <a:off x="3664400" y="2150288"/>
              <a:ext cx="2293620" cy="3497580"/>
            </a:xfrm>
            <a:prstGeom prst="rect">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F378E733-32B7-4E7D-AEE1-5DEFD867EA6F}"/>
                </a:ext>
              </a:extLst>
            </p:cNvPr>
            <p:cNvSpPr txBox="1"/>
            <p:nvPr/>
          </p:nvSpPr>
          <p:spPr>
            <a:xfrm rot="5400000" flipH="1">
              <a:off x="3160233" y="2906390"/>
              <a:ext cx="1352934" cy="179216"/>
            </a:xfrm>
            <a:prstGeom prst="rect">
              <a:avLst/>
            </a:prstGeom>
            <a:noFill/>
          </p:spPr>
          <p:txBody>
            <a:bodyPr wrap="none" lIns="0" tIns="0" rIns="0" bIns="0" rtlCol="0">
              <a:spAutoFit/>
            </a:bodyPr>
            <a:lstStyle/>
            <a:p>
              <a:pPr>
                <a:lnSpc>
                  <a:spcPct val="130000"/>
                </a:lnSpc>
              </a:pPr>
              <a:r>
                <a:rPr lang="en-US" altLang="zh-CN" sz="1000" dirty="0">
                  <a:solidFill>
                    <a:schemeClr val="bg1"/>
                  </a:solidFill>
                </a:rPr>
                <a:t>Roasted suckling pig 02</a:t>
              </a:r>
            </a:p>
          </p:txBody>
        </p:sp>
        <p:grpSp>
          <p:nvGrpSpPr>
            <p:cNvPr id="28" name="组合 27">
              <a:extLst>
                <a:ext uri="{FF2B5EF4-FFF2-40B4-BE49-F238E27FC236}">
                  <a16:creationId xmlns:a16="http://schemas.microsoft.com/office/drawing/2014/main" id="{93CE517F-10DB-4E9A-A53C-CAA7AE671DA3}"/>
                </a:ext>
              </a:extLst>
            </p:cNvPr>
            <p:cNvGrpSpPr/>
            <p:nvPr/>
          </p:nvGrpSpPr>
          <p:grpSpPr>
            <a:xfrm>
              <a:off x="4075222" y="5210218"/>
              <a:ext cx="1595933" cy="184666"/>
              <a:chOff x="1609067" y="5551670"/>
              <a:chExt cx="1595933" cy="184666"/>
            </a:xfrm>
          </p:grpSpPr>
          <p:sp>
            <p:nvSpPr>
              <p:cNvPr id="39" name="文本框 38">
                <a:extLst>
                  <a:ext uri="{FF2B5EF4-FFF2-40B4-BE49-F238E27FC236}">
                    <a16:creationId xmlns:a16="http://schemas.microsoft.com/office/drawing/2014/main" id="{59A4C4B3-498F-4B67-90A2-51015BAEE627}"/>
                  </a:ext>
                </a:extLst>
              </p:cNvPr>
              <p:cNvSpPr txBox="1"/>
              <p:nvPr/>
            </p:nvSpPr>
            <p:spPr>
              <a:xfrm>
                <a:off x="1609067" y="5551670"/>
                <a:ext cx="307777" cy="184666"/>
              </a:xfrm>
              <a:prstGeom prst="rect">
                <a:avLst/>
              </a:prstGeom>
              <a:noFill/>
            </p:spPr>
            <p:txBody>
              <a:bodyPr wrap="none" lIns="0" tIns="0" rIns="0" bIns="0" rtlCol="0">
                <a:spAutoFit/>
              </a:bodyPr>
              <a:lstStyle/>
              <a:p>
                <a:r>
                  <a:rPr lang="zh-CN" altLang="en-US" sz="1200" dirty="0">
                    <a:solidFill>
                      <a:schemeClr val="bg1"/>
                    </a:solidFill>
                  </a:rPr>
                  <a:t>烤猪</a:t>
                </a:r>
              </a:p>
            </p:txBody>
          </p:sp>
          <p:sp>
            <p:nvSpPr>
              <p:cNvPr id="40" name="文本框 39">
                <a:extLst>
                  <a:ext uri="{FF2B5EF4-FFF2-40B4-BE49-F238E27FC236}">
                    <a16:creationId xmlns:a16="http://schemas.microsoft.com/office/drawing/2014/main" id="{EBA2F0AD-CF39-4553-83D5-5C4DD9DBF4B7}"/>
                  </a:ext>
                </a:extLst>
              </p:cNvPr>
              <p:cNvSpPr txBox="1"/>
              <p:nvPr/>
            </p:nvSpPr>
            <p:spPr>
              <a:xfrm flipH="1">
                <a:off x="2028396" y="5554395"/>
                <a:ext cx="1176604" cy="179216"/>
              </a:xfrm>
              <a:prstGeom prst="rect">
                <a:avLst/>
              </a:prstGeom>
              <a:noFill/>
            </p:spPr>
            <p:txBody>
              <a:bodyPr wrap="none" lIns="0" tIns="0" rIns="0" bIns="0" rtlCol="0">
                <a:spAutoFit/>
              </a:bodyPr>
              <a:lstStyle/>
              <a:p>
                <a:pPr>
                  <a:lnSpc>
                    <a:spcPct val="130000"/>
                  </a:lnSpc>
                </a:pPr>
                <a:r>
                  <a:rPr lang="en-US" altLang="zh-CN" sz="1000" dirty="0">
                    <a:solidFill>
                      <a:schemeClr val="bg1"/>
                    </a:solidFill>
                  </a:rPr>
                  <a:t>Roasted suckling pig</a:t>
                </a:r>
              </a:p>
            </p:txBody>
          </p:sp>
          <p:cxnSp>
            <p:nvCxnSpPr>
              <p:cNvPr id="41" name="直接连接符 40">
                <a:extLst>
                  <a:ext uri="{FF2B5EF4-FFF2-40B4-BE49-F238E27FC236}">
                    <a16:creationId xmlns:a16="http://schemas.microsoft.com/office/drawing/2014/main" id="{D31D5627-FF3C-47EB-BC89-D7C4C2472449}"/>
                  </a:ext>
                </a:extLst>
              </p:cNvPr>
              <p:cNvCxnSpPr>
                <a:cxnSpLocks/>
              </p:cNvCxnSpPr>
              <p:nvPr/>
            </p:nvCxnSpPr>
            <p:spPr>
              <a:xfrm>
                <a:off x="1972620" y="5578508"/>
                <a:ext cx="0" cy="1309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E4475944-0001-4579-A00D-9CAC61850852}"/>
                </a:ext>
              </a:extLst>
            </p:cNvPr>
            <p:cNvGrpSpPr/>
            <p:nvPr/>
          </p:nvGrpSpPr>
          <p:grpSpPr>
            <a:xfrm rot="8100000" flipH="1">
              <a:off x="3776589" y="5182098"/>
              <a:ext cx="222533" cy="222833"/>
              <a:chOff x="6934121" y="4402512"/>
              <a:chExt cx="844234" cy="845370"/>
            </a:xfrm>
            <a:solidFill>
              <a:schemeClr val="bg1"/>
            </a:solidFill>
          </p:grpSpPr>
          <p:sp>
            <p:nvSpPr>
              <p:cNvPr id="33" name="任意多边形 68">
                <a:extLst>
                  <a:ext uri="{FF2B5EF4-FFF2-40B4-BE49-F238E27FC236}">
                    <a16:creationId xmlns:a16="http://schemas.microsoft.com/office/drawing/2014/main" id="{E6FF86B7-829D-4421-9F8C-162A0E5EE87E}"/>
                  </a:ext>
                </a:extLst>
              </p:cNvPr>
              <p:cNvSpPr/>
              <p:nvPr/>
            </p:nvSpPr>
            <p:spPr>
              <a:xfrm>
                <a:off x="7178942" y="4960540"/>
                <a:ext cx="176942" cy="174026"/>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grpFill/>
              <a:ln w="5823" cap="flat">
                <a:noFill/>
                <a:prstDash val="solid"/>
                <a:miter/>
              </a:ln>
            </p:spPr>
            <p:txBody>
              <a:bodyPr rtlCol="0" anchor="ctr"/>
              <a:lstStyle/>
              <a:p>
                <a:endParaRPr lang="zh-CN" altLang="en-US"/>
              </a:p>
            </p:txBody>
          </p:sp>
          <p:sp>
            <p:nvSpPr>
              <p:cNvPr id="34" name="任意多边形 69">
                <a:extLst>
                  <a:ext uri="{FF2B5EF4-FFF2-40B4-BE49-F238E27FC236}">
                    <a16:creationId xmlns:a16="http://schemas.microsoft.com/office/drawing/2014/main" id="{3543310D-09E8-44CA-B6AE-D23C9C698FFC}"/>
                  </a:ext>
                </a:extLst>
              </p:cNvPr>
              <p:cNvSpPr/>
              <p:nvPr/>
            </p:nvSpPr>
            <p:spPr>
              <a:xfrm>
                <a:off x="7346787" y="5073856"/>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grpFill/>
              <a:ln w="5823" cap="flat">
                <a:noFill/>
                <a:prstDash val="solid"/>
                <a:miter/>
              </a:ln>
            </p:spPr>
            <p:txBody>
              <a:bodyPr rtlCol="0" anchor="ctr"/>
              <a:lstStyle/>
              <a:p>
                <a:endParaRPr lang="zh-CN" altLang="en-US"/>
              </a:p>
            </p:txBody>
          </p:sp>
          <p:sp>
            <p:nvSpPr>
              <p:cNvPr id="35" name="任意多边形 70">
                <a:extLst>
                  <a:ext uri="{FF2B5EF4-FFF2-40B4-BE49-F238E27FC236}">
                    <a16:creationId xmlns:a16="http://schemas.microsoft.com/office/drawing/2014/main" id="{A1EDEE01-34DD-42AC-A872-673F4817CEDB}"/>
                  </a:ext>
                </a:extLst>
              </p:cNvPr>
              <p:cNvSpPr/>
              <p:nvPr/>
            </p:nvSpPr>
            <p:spPr>
              <a:xfrm>
                <a:off x="7367782" y="4873585"/>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grpFill/>
              <a:ln w="5823" cap="flat">
                <a:noFill/>
                <a:prstDash val="solid"/>
                <a:miter/>
              </a:ln>
            </p:spPr>
            <p:txBody>
              <a:bodyPr rtlCol="0" anchor="ctr"/>
              <a:lstStyle/>
              <a:p>
                <a:endParaRPr lang="zh-CN" altLang="en-US"/>
              </a:p>
            </p:txBody>
          </p:sp>
          <p:grpSp>
            <p:nvGrpSpPr>
              <p:cNvPr id="36" name="组合 35">
                <a:extLst>
                  <a:ext uri="{FF2B5EF4-FFF2-40B4-BE49-F238E27FC236}">
                    <a16:creationId xmlns:a16="http://schemas.microsoft.com/office/drawing/2014/main" id="{0CA8678F-0E5B-4B38-A7C4-C304165A2847}"/>
                  </a:ext>
                </a:extLst>
              </p:cNvPr>
              <p:cNvGrpSpPr/>
              <p:nvPr/>
            </p:nvGrpSpPr>
            <p:grpSpPr>
              <a:xfrm>
                <a:off x="6934121" y="4402512"/>
                <a:ext cx="844234" cy="558110"/>
                <a:chOff x="6934121" y="4402512"/>
                <a:chExt cx="844234" cy="558110"/>
              </a:xfrm>
              <a:grpFill/>
            </p:grpSpPr>
            <p:sp>
              <p:nvSpPr>
                <p:cNvPr id="37" name="任意多边形 72">
                  <a:extLst>
                    <a:ext uri="{FF2B5EF4-FFF2-40B4-BE49-F238E27FC236}">
                      <a16:creationId xmlns:a16="http://schemas.microsoft.com/office/drawing/2014/main" id="{9165C185-E81A-40FF-B40E-691E2E3B40D6}"/>
                    </a:ext>
                  </a:extLst>
                </p:cNvPr>
                <p:cNvSpPr/>
                <p:nvPr/>
              </p:nvSpPr>
              <p:spPr>
                <a:xfrm>
                  <a:off x="6934121" y="4561591"/>
                  <a:ext cx="466146" cy="399031"/>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grpFill/>
                <a:ln w="5823" cap="flat">
                  <a:noFill/>
                  <a:prstDash val="solid"/>
                  <a:miter/>
                </a:ln>
              </p:spPr>
              <p:txBody>
                <a:bodyPr rtlCol="0" anchor="ctr"/>
                <a:lstStyle/>
                <a:p>
                  <a:endParaRPr lang="zh-CN" altLang="en-US"/>
                </a:p>
              </p:txBody>
            </p:sp>
            <p:sp>
              <p:nvSpPr>
                <p:cNvPr id="38" name="任意多边形 73">
                  <a:extLst>
                    <a:ext uri="{FF2B5EF4-FFF2-40B4-BE49-F238E27FC236}">
                      <a16:creationId xmlns:a16="http://schemas.microsoft.com/office/drawing/2014/main" id="{3DA9CC57-EEED-4DB0-BC3D-60DC321302A2}"/>
                    </a:ext>
                  </a:extLst>
                </p:cNvPr>
                <p:cNvSpPr/>
                <p:nvPr/>
              </p:nvSpPr>
              <p:spPr>
                <a:xfrm>
                  <a:off x="7391426" y="4402512"/>
                  <a:ext cx="386929" cy="451854"/>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grpFill/>
                <a:ln w="5823" cap="flat">
                  <a:noFill/>
                  <a:prstDash val="solid"/>
                  <a:miter/>
                </a:ln>
              </p:spPr>
              <p:txBody>
                <a:bodyPr rtlCol="0" anchor="ctr"/>
                <a:lstStyle/>
                <a:p>
                  <a:endParaRPr lang="zh-CN" altLang="en-US"/>
                </a:p>
              </p:txBody>
            </p:sp>
          </p:grpSp>
        </p:grpSp>
        <p:sp>
          <p:nvSpPr>
            <p:cNvPr id="30" name="平行四边形 29">
              <a:extLst>
                <a:ext uri="{FF2B5EF4-FFF2-40B4-BE49-F238E27FC236}">
                  <a16:creationId xmlns:a16="http://schemas.microsoft.com/office/drawing/2014/main" id="{102BBF7A-198F-4455-8E71-4AAA4A316549}"/>
                </a:ext>
              </a:extLst>
            </p:cNvPr>
            <p:cNvSpPr/>
            <p:nvPr/>
          </p:nvSpPr>
          <p:spPr>
            <a:xfrm>
              <a:off x="5705403" y="5288459"/>
              <a:ext cx="177619" cy="62230"/>
            </a:xfrm>
            <a:prstGeom prst="parallelogram">
              <a:avLst>
                <a:gd name="adj" fmla="val 52083"/>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形状 30">
              <a:extLst>
                <a:ext uri="{FF2B5EF4-FFF2-40B4-BE49-F238E27FC236}">
                  <a16:creationId xmlns:a16="http://schemas.microsoft.com/office/drawing/2014/main" id="{7A1AC0D4-6F06-45E0-96EF-E7C80DEE2403}"/>
                </a:ext>
              </a:extLst>
            </p:cNvPr>
            <p:cNvSpPr/>
            <p:nvPr/>
          </p:nvSpPr>
          <p:spPr>
            <a:xfrm>
              <a:off x="5883023" y="5288459"/>
              <a:ext cx="74997" cy="62230"/>
            </a:xfrm>
            <a:custGeom>
              <a:avLst/>
              <a:gdLst>
                <a:gd name="connsiteX0" fmla="*/ 32411 w 74997"/>
                <a:gd name="connsiteY0" fmla="*/ 0 h 62230"/>
                <a:gd name="connsiteX1" fmla="*/ 74997 w 74997"/>
                <a:gd name="connsiteY1" fmla="*/ 0 h 62230"/>
                <a:gd name="connsiteX2" fmla="*/ 74997 w 74997"/>
                <a:gd name="connsiteY2" fmla="*/ 62230 h 62230"/>
                <a:gd name="connsiteX3" fmla="*/ 0 w 74997"/>
                <a:gd name="connsiteY3" fmla="*/ 62230 h 62230"/>
              </a:gdLst>
              <a:ahLst/>
              <a:cxnLst>
                <a:cxn ang="0">
                  <a:pos x="connsiteX0" y="connsiteY0"/>
                </a:cxn>
                <a:cxn ang="0">
                  <a:pos x="connsiteX1" y="connsiteY1"/>
                </a:cxn>
                <a:cxn ang="0">
                  <a:pos x="connsiteX2" y="connsiteY2"/>
                </a:cxn>
                <a:cxn ang="0">
                  <a:pos x="connsiteX3" y="connsiteY3"/>
                </a:cxn>
              </a:cxnLst>
              <a:rect l="l" t="t" r="r" b="b"/>
              <a:pathLst>
                <a:path w="74997" h="62230">
                  <a:moveTo>
                    <a:pt x="32411" y="0"/>
                  </a:moveTo>
                  <a:lnTo>
                    <a:pt x="74997" y="0"/>
                  </a:lnTo>
                  <a:lnTo>
                    <a:pt x="74997" y="62230"/>
                  </a:lnTo>
                  <a:lnTo>
                    <a:pt x="0" y="622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2" name="矩形 31">
              <a:extLst>
                <a:ext uri="{FF2B5EF4-FFF2-40B4-BE49-F238E27FC236}">
                  <a16:creationId xmlns:a16="http://schemas.microsoft.com/office/drawing/2014/main" id="{1F8E85AB-8F6E-4608-86A1-21D05F1FEF3F}"/>
                </a:ext>
              </a:extLst>
            </p:cNvPr>
            <p:cNvSpPr>
              <a:spLocks/>
            </p:cNvSpPr>
            <p:nvPr/>
          </p:nvSpPr>
          <p:spPr>
            <a:xfrm>
              <a:off x="3932347" y="2332134"/>
              <a:ext cx="1870363" cy="2666135"/>
            </a:xfrm>
            <a:prstGeom prst="rect">
              <a:avLst/>
            </a:prstGeom>
            <a:blipFill dpi="0" rotWithShape="0">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42" name="组合 41">
            <a:extLst>
              <a:ext uri="{FF2B5EF4-FFF2-40B4-BE49-F238E27FC236}">
                <a16:creationId xmlns:a16="http://schemas.microsoft.com/office/drawing/2014/main" id="{79302F18-68D7-468A-94A8-86A8A678DE3F}"/>
              </a:ext>
            </a:extLst>
          </p:cNvPr>
          <p:cNvGrpSpPr/>
          <p:nvPr/>
        </p:nvGrpSpPr>
        <p:grpSpPr>
          <a:xfrm>
            <a:off x="6166195" y="2514890"/>
            <a:ext cx="2386435" cy="3583305"/>
            <a:chOff x="6141165" y="2514890"/>
            <a:chExt cx="2386435" cy="3583305"/>
          </a:xfrm>
        </p:grpSpPr>
        <p:sp>
          <p:nvSpPr>
            <p:cNvPr id="43" name="矩形 42">
              <a:extLst>
                <a:ext uri="{FF2B5EF4-FFF2-40B4-BE49-F238E27FC236}">
                  <a16:creationId xmlns:a16="http://schemas.microsoft.com/office/drawing/2014/main" id="{B7BC02FC-C4D0-4787-9E26-D9C44E255B16}"/>
                </a:ext>
              </a:extLst>
            </p:cNvPr>
            <p:cNvSpPr/>
            <p:nvPr/>
          </p:nvSpPr>
          <p:spPr>
            <a:xfrm>
              <a:off x="6141165" y="2600615"/>
              <a:ext cx="2293620" cy="349758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C071CE40-A2F2-4F98-9E6A-4F3AF717062B}"/>
                </a:ext>
              </a:extLst>
            </p:cNvPr>
            <p:cNvSpPr/>
            <p:nvPr/>
          </p:nvSpPr>
          <p:spPr>
            <a:xfrm>
              <a:off x="6233980" y="2514890"/>
              <a:ext cx="2293620" cy="3497580"/>
            </a:xfrm>
            <a:prstGeom prst="rect">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346E47D1-A21A-4BE7-BB8C-4A3F28C6E059}"/>
                </a:ext>
              </a:extLst>
            </p:cNvPr>
            <p:cNvSpPr txBox="1"/>
            <p:nvPr/>
          </p:nvSpPr>
          <p:spPr>
            <a:xfrm rot="5400000" flipH="1">
              <a:off x="6169035" y="2844373"/>
              <a:ext cx="474489" cy="179216"/>
            </a:xfrm>
            <a:prstGeom prst="rect">
              <a:avLst/>
            </a:prstGeom>
            <a:noFill/>
          </p:spPr>
          <p:txBody>
            <a:bodyPr wrap="none" lIns="0" tIns="0" rIns="0" bIns="0" rtlCol="0">
              <a:spAutoFit/>
            </a:bodyPr>
            <a:lstStyle/>
            <a:p>
              <a:pPr>
                <a:lnSpc>
                  <a:spcPct val="130000"/>
                </a:lnSpc>
              </a:pPr>
              <a:r>
                <a:rPr lang="en-US" altLang="zh-CN" sz="1000" dirty="0">
                  <a:solidFill>
                    <a:schemeClr val="bg1"/>
                  </a:solidFill>
                </a:rPr>
                <a:t>Cake 03</a:t>
              </a:r>
              <a:endParaRPr lang="zh-CN" altLang="en-US" sz="800" dirty="0">
                <a:solidFill>
                  <a:schemeClr val="bg1"/>
                </a:solidFill>
              </a:endParaRPr>
            </a:p>
          </p:txBody>
        </p:sp>
        <p:grpSp>
          <p:nvGrpSpPr>
            <p:cNvPr id="46" name="组合 45">
              <a:extLst>
                <a:ext uri="{FF2B5EF4-FFF2-40B4-BE49-F238E27FC236}">
                  <a16:creationId xmlns:a16="http://schemas.microsoft.com/office/drawing/2014/main" id="{58D1779E-C0E2-4133-81D0-28C253E310C0}"/>
                </a:ext>
              </a:extLst>
            </p:cNvPr>
            <p:cNvGrpSpPr/>
            <p:nvPr/>
          </p:nvGrpSpPr>
          <p:grpSpPr>
            <a:xfrm>
              <a:off x="6644802" y="5574820"/>
              <a:ext cx="717488" cy="184666"/>
              <a:chOff x="1609067" y="5551670"/>
              <a:chExt cx="717488" cy="184666"/>
            </a:xfrm>
          </p:grpSpPr>
          <p:sp>
            <p:nvSpPr>
              <p:cNvPr id="61" name="文本框 60">
                <a:extLst>
                  <a:ext uri="{FF2B5EF4-FFF2-40B4-BE49-F238E27FC236}">
                    <a16:creationId xmlns:a16="http://schemas.microsoft.com/office/drawing/2014/main" id="{2E476BA1-CB3F-40F3-91AA-AAA1B95D0250}"/>
                  </a:ext>
                </a:extLst>
              </p:cNvPr>
              <p:cNvSpPr txBox="1"/>
              <p:nvPr/>
            </p:nvSpPr>
            <p:spPr>
              <a:xfrm>
                <a:off x="1609067" y="5551670"/>
                <a:ext cx="307777" cy="184666"/>
              </a:xfrm>
              <a:prstGeom prst="rect">
                <a:avLst/>
              </a:prstGeom>
              <a:noFill/>
            </p:spPr>
            <p:txBody>
              <a:bodyPr wrap="none" lIns="0" tIns="0" rIns="0" bIns="0" rtlCol="0">
                <a:spAutoFit/>
              </a:bodyPr>
              <a:lstStyle/>
              <a:p>
                <a:r>
                  <a:rPr lang="zh-CN" altLang="en-US" sz="1200" dirty="0">
                    <a:solidFill>
                      <a:schemeClr val="bg1"/>
                    </a:solidFill>
                  </a:rPr>
                  <a:t>蛋糕</a:t>
                </a:r>
              </a:p>
            </p:txBody>
          </p:sp>
          <p:sp>
            <p:nvSpPr>
              <p:cNvPr id="62" name="文本框 61">
                <a:extLst>
                  <a:ext uri="{FF2B5EF4-FFF2-40B4-BE49-F238E27FC236}">
                    <a16:creationId xmlns:a16="http://schemas.microsoft.com/office/drawing/2014/main" id="{98FAA446-9B79-4408-A885-A0057A55336B}"/>
                  </a:ext>
                </a:extLst>
              </p:cNvPr>
              <p:cNvSpPr txBox="1"/>
              <p:nvPr/>
            </p:nvSpPr>
            <p:spPr>
              <a:xfrm flipH="1">
                <a:off x="2028396" y="5554395"/>
                <a:ext cx="298159" cy="179216"/>
              </a:xfrm>
              <a:prstGeom prst="rect">
                <a:avLst/>
              </a:prstGeom>
              <a:noFill/>
            </p:spPr>
            <p:txBody>
              <a:bodyPr wrap="none" lIns="0" tIns="0" rIns="0" bIns="0" rtlCol="0">
                <a:spAutoFit/>
              </a:bodyPr>
              <a:lstStyle/>
              <a:p>
                <a:pPr>
                  <a:lnSpc>
                    <a:spcPct val="130000"/>
                  </a:lnSpc>
                </a:pPr>
                <a:r>
                  <a:rPr lang="en-US" altLang="zh-CN" sz="1000" dirty="0">
                    <a:solidFill>
                      <a:schemeClr val="bg1"/>
                    </a:solidFill>
                  </a:rPr>
                  <a:t>Cake</a:t>
                </a:r>
                <a:endParaRPr lang="zh-CN" altLang="en-US" sz="1000" dirty="0">
                  <a:solidFill>
                    <a:schemeClr val="bg1"/>
                  </a:solidFill>
                </a:endParaRPr>
              </a:p>
            </p:txBody>
          </p:sp>
          <p:cxnSp>
            <p:nvCxnSpPr>
              <p:cNvPr id="63" name="直接连接符 62">
                <a:extLst>
                  <a:ext uri="{FF2B5EF4-FFF2-40B4-BE49-F238E27FC236}">
                    <a16:creationId xmlns:a16="http://schemas.microsoft.com/office/drawing/2014/main" id="{AB4FDB27-B1B9-44AD-883C-B77C3FA87041}"/>
                  </a:ext>
                </a:extLst>
              </p:cNvPr>
              <p:cNvCxnSpPr>
                <a:cxnSpLocks/>
              </p:cNvCxnSpPr>
              <p:nvPr/>
            </p:nvCxnSpPr>
            <p:spPr>
              <a:xfrm>
                <a:off x="1972620" y="5578508"/>
                <a:ext cx="0" cy="1309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a16="http://schemas.microsoft.com/office/drawing/2014/main" id="{C150A3E8-36BC-4399-BA66-0A3B0B099CD5}"/>
                </a:ext>
              </a:extLst>
            </p:cNvPr>
            <p:cNvGrpSpPr/>
            <p:nvPr/>
          </p:nvGrpSpPr>
          <p:grpSpPr>
            <a:xfrm rot="8100000" flipH="1">
              <a:off x="6346169" y="5546700"/>
              <a:ext cx="222533" cy="222833"/>
              <a:chOff x="6934121" y="4402512"/>
              <a:chExt cx="844234" cy="845370"/>
            </a:xfrm>
            <a:solidFill>
              <a:schemeClr val="bg1"/>
            </a:solidFill>
          </p:grpSpPr>
          <p:sp>
            <p:nvSpPr>
              <p:cNvPr id="55" name="任意多边形 68">
                <a:extLst>
                  <a:ext uri="{FF2B5EF4-FFF2-40B4-BE49-F238E27FC236}">
                    <a16:creationId xmlns:a16="http://schemas.microsoft.com/office/drawing/2014/main" id="{DBF146B7-337B-4EFA-8E85-12CCEB84D77C}"/>
                  </a:ext>
                </a:extLst>
              </p:cNvPr>
              <p:cNvSpPr/>
              <p:nvPr/>
            </p:nvSpPr>
            <p:spPr>
              <a:xfrm>
                <a:off x="7178942" y="4960540"/>
                <a:ext cx="176942" cy="174026"/>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grpFill/>
              <a:ln w="5823" cap="flat">
                <a:noFill/>
                <a:prstDash val="solid"/>
                <a:miter/>
              </a:ln>
            </p:spPr>
            <p:txBody>
              <a:bodyPr rtlCol="0" anchor="ctr"/>
              <a:lstStyle/>
              <a:p>
                <a:endParaRPr lang="zh-CN" altLang="en-US"/>
              </a:p>
            </p:txBody>
          </p:sp>
          <p:sp>
            <p:nvSpPr>
              <p:cNvPr id="56" name="任意多边形 69">
                <a:extLst>
                  <a:ext uri="{FF2B5EF4-FFF2-40B4-BE49-F238E27FC236}">
                    <a16:creationId xmlns:a16="http://schemas.microsoft.com/office/drawing/2014/main" id="{B1352B9A-B2A3-4480-A757-B221776D053F}"/>
                  </a:ext>
                </a:extLst>
              </p:cNvPr>
              <p:cNvSpPr/>
              <p:nvPr/>
            </p:nvSpPr>
            <p:spPr>
              <a:xfrm>
                <a:off x="7346787" y="5073856"/>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grpFill/>
              <a:ln w="5823" cap="flat">
                <a:noFill/>
                <a:prstDash val="solid"/>
                <a:miter/>
              </a:ln>
            </p:spPr>
            <p:txBody>
              <a:bodyPr rtlCol="0" anchor="ctr"/>
              <a:lstStyle/>
              <a:p>
                <a:endParaRPr lang="zh-CN" altLang="en-US"/>
              </a:p>
            </p:txBody>
          </p:sp>
          <p:sp>
            <p:nvSpPr>
              <p:cNvPr id="57" name="任意多边形 70">
                <a:extLst>
                  <a:ext uri="{FF2B5EF4-FFF2-40B4-BE49-F238E27FC236}">
                    <a16:creationId xmlns:a16="http://schemas.microsoft.com/office/drawing/2014/main" id="{2DD7A97D-1B3D-4920-AF21-8AAEE7F16811}"/>
                  </a:ext>
                </a:extLst>
              </p:cNvPr>
              <p:cNvSpPr/>
              <p:nvPr/>
            </p:nvSpPr>
            <p:spPr>
              <a:xfrm>
                <a:off x="7367782" y="4873585"/>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grpFill/>
              <a:ln w="5823" cap="flat">
                <a:noFill/>
                <a:prstDash val="solid"/>
                <a:miter/>
              </a:ln>
            </p:spPr>
            <p:txBody>
              <a:bodyPr rtlCol="0" anchor="ctr"/>
              <a:lstStyle/>
              <a:p>
                <a:endParaRPr lang="zh-CN" altLang="en-US"/>
              </a:p>
            </p:txBody>
          </p:sp>
          <p:grpSp>
            <p:nvGrpSpPr>
              <p:cNvPr id="58" name="组合 57">
                <a:extLst>
                  <a:ext uri="{FF2B5EF4-FFF2-40B4-BE49-F238E27FC236}">
                    <a16:creationId xmlns:a16="http://schemas.microsoft.com/office/drawing/2014/main" id="{01165DBA-7E77-4A8E-987C-D5DA116F4342}"/>
                  </a:ext>
                </a:extLst>
              </p:cNvPr>
              <p:cNvGrpSpPr/>
              <p:nvPr/>
            </p:nvGrpSpPr>
            <p:grpSpPr>
              <a:xfrm>
                <a:off x="6934121" y="4402512"/>
                <a:ext cx="844234" cy="558110"/>
                <a:chOff x="6934121" y="4402512"/>
                <a:chExt cx="844234" cy="558110"/>
              </a:xfrm>
              <a:grpFill/>
            </p:grpSpPr>
            <p:sp>
              <p:nvSpPr>
                <p:cNvPr id="59" name="任意多边形 72">
                  <a:extLst>
                    <a:ext uri="{FF2B5EF4-FFF2-40B4-BE49-F238E27FC236}">
                      <a16:creationId xmlns:a16="http://schemas.microsoft.com/office/drawing/2014/main" id="{A6B3F5D4-7872-4F11-8B13-BF64F587E4C5}"/>
                    </a:ext>
                  </a:extLst>
                </p:cNvPr>
                <p:cNvSpPr/>
                <p:nvPr/>
              </p:nvSpPr>
              <p:spPr>
                <a:xfrm>
                  <a:off x="6934121" y="4561591"/>
                  <a:ext cx="466146" cy="399031"/>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grpFill/>
                <a:ln w="5823" cap="flat">
                  <a:noFill/>
                  <a:prstDash val="solid"/>
                  <a:miter/>
                </a:ln>
              </p:spPr>
              <p:txBody>
                <a:bodyPr rtlCol="0" anchor="ctr"/>
                <a:lstStyle/>
                <a:p>
                  <a:endParaRPr lang="zh-CN" altLang="en-US"/>
                </a:p>
              </p:txBody>
            </p:sp>
            <p:sp>
              <p:nvSpPr>
                <p:cNvPr id="60" name="任意多边形 73">
                  <a:extLst>
                    <a:ext uri="{FF2B5EF4-FFF2-40B4-BE49-F238E27FC236}">
                      <a16:creationId xmlns:a16="http://schemas.microsoft.com/office/drawing/2014/main" id="{14C05085-BC67-4806-91EF-957DBB780BC8}"/>
                    </a:ext>
                  </a:extLst>
                </p:cNvPr>
                <p:cNvSpPr/>
                <p:nvPr/>
              </p:nvSpPr>
              <p:spPr>
                <a:xfrm>
                  <a:off x="7391426" y="4402512"/>
                  <a:ext cx="386929" cy="451854"/>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grpFill/>
                <a:ln w="5823" cap="flat">
                  <a:noFill/>
                  <a:prstDash val="solid"/>
                  <a:miter/>
                </a:ln>
              </p:spPr>
              <p:txBody>
                <a:bodyPr rtlCol="0" anchor="ctr"/>
                <a:lstStyle/>
                <a:p>
                  <a:endParaRPr lang="zh-CN" altLang="en-US"/>
                </a:p>
              </p:txBody>
            </p:sp>
          </p:grpSp>
        </p:grpSp>
        <p:sp>
          <p:nvSpPr>
            <p:cNvPr id="48" name="平行四边形 47">
              <a:extLst>
                <a:ext uri="{FF2B5EF4-FFF2-40B4-BE49-F238E27FC236}">
                  <a16:creationId xmlns:a16="http://schemas.microsoft.com/office/drawing/2014/main" id="{FD82225D-411E-4E25-A888-78412310684A}"/>
                </a:ext>
              </a:extLst>
            </p:cNvPr>
            <p:cNvSpPr/>
            <p:nvPr/>
          </p:nvSpPr>
          <p:spPr>
            <a:xfrm>
              <a:off x="7506520" y="5653061"/>
              <a:ext cx="177619" cy="62230"/>
            </a:xfrm>
            <a:prstGeom prst="parallelogram">
              <a:avLst>
                <a:gd name="adj" fmla="val 52083"/>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平行四边形 48">
              <a:extLst>
                <a:ext uri="{FF2B5EF4-FFF2-40B4-BE49-F238E27FC236}">
                  <a16:creationId xmlns:a16="http://schemas.microsoft.com/office/drawing/2014/main" id="{EF085892-1694-47D0-BCC0-D14DC41FEC2C}"/>
                </a:ext>
              </a:extLst>
            </p:cNvPr>
            <p:cNvSpPr/>
            <p:nvPr/>
          </p:nvSpPr>
          <p:spPr>
            <a:xfrm>
              <a:off x="7684139" y="5653061"/>
              <a:ext cx="177619" cy="62230"/>
            </a:xfrm>
            <a:prstGeom prst="parallelogram">
              <a:avLst>
                <a:gd name="adj" fmla="val 520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平行四边形 49">
              <a:extLst>
                <a:ext uri="{FF2B5EF4-FFF2-40B4-BE49-F238E27FC236}">
                  <a16:creationId xmlns:a16="http://schemas.microsoft.com/office/drawing/2014/main" id="{EF62BEDB-4D84-402B-8F20-F53A4C7988F2}"/>
                </a:ext>
              </a:extLst>
            </p:cNvPr>
            <p:cNvSpPr/>
            <p:nvPr/>
          </p:nvSpPr>
          <p:spPr>
            <a:xfrm>
              <a:off x="7861759" y="5653061"/>
              <a:ext cx="177619" cy="62230"/>
            </a:xfrm>
            <a:prstGeom prst="parallelogram">
              <a:avLst>
                <a:gd name="adj" fmla="val 52083"/>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平行四边形 50">
              <a:extLst>
                <a:ext uri="{FF2B5EF4-FFF2-40B4-BE49-F238E27FC236}">
                  <a16:creationId xmlns:a16="http://schemas.microsoft.com/office/drawing/2014/main" id="{BEAF9D3D-C614-4DDD-9F00-BA7B9C01AFDC}"/>
                </a:ext>
              </a:extLst>
            </p:cNvPr>
            <p:cNvSpPr/>
            <p:nvPr/>
          </p:nvSpPr>
          <p:spPr>
            <a:xfrm>
              <a:off x="8039378" y="5653061"/>
              <a:ext cx="177619" cy="62230"/>
            </a:xfrm>
            <a:prstGeom prst="parallelogram">
              <a:avLst>
                <a:gd name="adj" fmla="val 520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平行四边形 51">
              <a:extLst>
                <a:ext uri="{FF2B5EF4-FFF2-40B4-BE49-F238E27FC236}">
                  <a16:creationId xmlns:a16="http://schemas.microsoft.com/office/drawing/2014/main" id="{6BCC1AA8-F316-4F6C-9A38-C3AC648972AB}"/>
                </a:ext>
              </a:extLst>
            </p:cNvPr>
            <p:cNvSpPr/>
            <p:nvPr/>
          </p:nvSpPr>
          <p:spPr>
            <a:xfrm>
              <a:off x="8216997" y="5653061"/>
              <a:ext cx="177619" cy="62230"/>
            </a:xfrm>
            <a:prstGeom prst="parallelogram">
              <a:avLst>
                <a:gd name="adj" fmla="val 52083"/>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形状 52">
              <a:extLst>
                <a:ext uri="{FF2B5EF4-FFF2-40B4-BE49-F238E27FC236}">
                  <a16:creationId xmlns:a16="http://schemas.microsoft.com/office/drawing/2014/main" id="{863CCF85-ED4F-4A09-9F20-761AAA49B489}"/>
                </a:ext>
              </a:extLst>
            </p:cNvPr>
            <p:cNvSpPr/>
            <p:nvPr/>
          </p:nvSpPr>
          <p:spPr>
            <a:xfrm>
              <a:off x="8394617" y="5653061"/>
              <a:ext cx="132983" cy="62230"/>
            </a:xfrm>
            <a:custGeom>
              <a:avLst/>
              <a:gdLst>
                <a:gd name="connsiteX0" fmla="*/ 32411 w 132983"/>
                <a:gd name="connsiteY0" fmla="*/ 0 h 62230"/>
                <a:gd name="connsiteX1" fmla="*/ 132983 w 132983"/>
                <a:gd name="connsiteY1" fmla="*/ 0 h 62230"/>
                <a:gd name="connsiteX2" fmla="*/ 132983 w 132983"/>
                <a:gd name="connsiteY2" fmla="*/ 62230 h 62230"/>
                <a:gd name="connsiteX3" fmla="*/ 0 w 132983"/>
                <a:gd name="connsiteY3" fmla="*/ 62230 h 62230"/>
              </a:gdLst>
              <a:ahLst/>
              <a:cxnLst>
                <a:cxn ang="0">
                  <a:pos x="connsiteX0" y="connsiteY0"/>
                </a:cxn>
                <a:cxn ang="0">
                  <a:pos x="connsiteX1" y="connsiteY1"/>
                </a:cxn>
                <a:cxn ang="0">
                  <a:pos x="connsiteX2" y="connsiteY2"/>
                </a:cxn>
                <a:cxn ang="0">
                  <a:pos x="connsiteX3" y="connsiteY3"/>
                </a:cxn>
              </a:cxnLst>
              <a:rect l="l" t="t" r="r" b="b"/>
              <a:pathLst>
                <a:path w="132983" h="62230">
                  <a:moveTo>
                    <a:pt x="32411" y="0"/>
                  </a:moveTo>
                  <a:lnTo>
                    <a:pt x="132983" y="0"/>
                  </a:lnTo>
                  <a:lnTo>
                    <a:pt x="132983" y="62230"/>
                  </a:lnTo>
                  <a:lnTo>
                    <a:pt x="0" y="622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4" name="矩形 53">
              <a:extLst>
                <a:ext uri="{FF2B5EF4-FFF2-40B4-BE49-F238E27FC236}">
                  <a16:creationId xmlns:a16="http://schemas.microsoft.com/office/drawing/2014/main" id="{12E452EE-EA69-4693-8A29-7CD2E0237068}"/>
                </a:ext>
              </a:extLst>
            </p:cNvPr>
            <p:cNvSpPr>
              <a:spLocks/>
            </p:cNvSpPr>
            <p:nvPr/>
          </p:nvSpPr>
          <p:spPr>
            <a:xfrm>
              <a:off x="6501927" y="2696736"/>
              <a:ext cx="1870363" cy="2666135"/>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64" name="组合 63">
            <a:extLst>
              <a:ext uri="{FF2B5EF4-FFF2-40B4-BE49-F238E27FC236}">
                <a16:creationId xmlns:a16="http://schemas.microsoft.com/office/drawing/2014/main" id="{57322AC6-969E-490A-B754-8A8E530EE027}"/>
              </a:ext>
            </a:extLst>
          </p:cNvPr>
          <p:cNvGrpSpPr/>
          <p:nvPr/>
        </p:nvGrpSpPr>
        <p:grpSpPr>
          <a:xfrm>
            <a:off x="8724345" y="2150288"/>
            <a:ext cx="2412840" cy="3605007"/>
            <a:chOff x="8684340" y="2150288"/>
            <a:chExt cx="2412840" cy="3605007"/>
          </a:xfrm>
        </p:grpSpPr>
        <p:sp>
          <p:nvSpPr>
            <p:cNvPr id="65" name="矩形 64">
              <a:extLst>
                <a:ext uri="{FF2B5EF4-FFF2-40B4-BE49-F238E27FC236}">
                  <a16:creationId xmlns:a16="http://schemas.microsoft.com/office/drawing/2014/main" id="{D97B55CB-9738-4122-90C1-60A3DA37A4FE}"/>
                </a:ext>
              </a:extLst>
            </p:cNvPr>
            <p:cNvSpPr/>
            <p:nvPr/>
          </p:nvSpPr>
          <p:spPr>
            <a:xfrm>
              <a:off x="8684340" y="2257715"/>
              <a:ext cx="2293620" cy="349758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a:extLst>
                <a:ext uri="{FF2B5EF4-FFF2-40B4-BE49-F238E27FC236}">
                  <a16:creationId xmlns:a16="http://schemas.microsoft.com/office/drawing/2014/main" id="{C6E05A16-B348-41F6-B329-1052A5F3E8F9}"/>
                </a:ext>
              </a:extLst>
            </p:cNvPr>
            <p:cNvSpPr/>
            <p:nvPr/>
          </p:nvSpPr>
          <p:spPr>
            <a:xfrm>
              <a:off x="8803560" y="2150288"/>
              <a:ext cx="2293620" cy="3497580"/>
            </a:xfrm>
            <a:prstGeom prst="rect">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a:extLst>
                <a:ext uri="{FF2B5EF4-FFF2-40B4-BE49-F238E27FC236}">
                  <a16:creationId xmlns:a16="http://schemas.microsoft.com/office/drawing/2014/main" id="{E8B08FA8-2701-4B32-AE29-D94ABBC8CDEB}"/>
                </a:ext>
              </a:extLst>
            </p:cNvPr>
            <p:cNvSpPr txBox="1"/>
            <p:nvPr/>
          </p:nvSpPr>
          <p:spPr>
            <a:xfrm rot="5400000" flipH="1">
              <a:off x="8533431" y="2677839"/>
              <a:ext cx="884858" cy="179216"/>
            </a:xfrm>
            <a:prstGeom prst="rect">
              <a:avLst/>
            </a:prstGeom>
            <a:noFill/>
          </p:spPr>
          <p:txBody>
            <a:bodyPr wrap="none" lIns="0" tIns="0" rIns="0" bIns="0" rtlCol="0">
              <a:spAutoFit/>
            </a:bodyPr>
            <a:lstStyle/>
            <a:p>
              <a:pPr>
                <a:lnSpc>
                  <a:spcPct val="130000"/>
                </a:lnSpc>
              </a:pPr>
              <a:r>
                <a:rPr lang="en-US" altLang="zh-CN" sz="1000" dirty="0">
                  <a:solidFill>
                    <a:schemeClr val="bg1"/>
                  </a:solidFill>
                </a:rPr>
                <a:t>Gingerbread 04</a:t>
              </a:r>
            </a:p>
          </p:txBody>
        </p:sp>
        <p:grpSp>
          <p:nvGrpSpPr>
            <p:cNvPr id="68" name="组合 67">
              <a:extLst>
                <a:ext uri="{FF2B5EF4-FFF2-40B4-BE49-F238E27FC236}">
                  <a16:creationId xmlns:a16="http://schemas.microsoft.com/office/drawing/2014/main" id="{957AD6A7-DEF1-4AB9-B557-0DCBDD485A35}"/>
                </a:ext>
              </a:extLst>
            </p:cNvPr>
            <p:cNvGrpSpPr/>
            <p:nvPr/>
          </p:nvGrpSpPr>
          <p:grpSpPr>
            <a:xfrm>
              <a:off x="9214382" y="5210218"/>
              <a:ext cx="1127856" cy="184666"/>
              <a:chOff x="1609067" y="5551670"/>
              <a:chExt cx="1127856" cy="184666"/>
            </a:xfrm>
          </p:grpSpPr>
          <p:sp>
            <p:nvSpPr>
              <p:cNvPr id="81" name="文本框 80">
                <a:extLst>
                  <a:ext uri="{FF2B5EF4-FFF2-40B4-BE49-F238E27FC236}">
                    <a16:creationId xmlns:a16="http://schemas.microsoft.com/office/drawing/2014/main" id="{075273D9-1EF8-4618-A510-89299ABC9EBA}"/>
                  </a:ext>
                </a:extLst>
              </p:cNvPr>
              <p:cNvSpPr txBox="1"/>
              <p:nvPr/>
            </p:nvSpPr>
            <p:spPr>
              <a:xfrm>
                <a:off x="1609067" y="5551670"/>
                <a:ext cx="307777" cy="184666"/>
              </a:xfrm>
              <a:prstGeom prst="rect">
                <a:avLst/>
              </a:prstGeom>
              <a:noFill/>
            </p:spPr>
            <p:txBody>
              <a:bodyPr wrap="none" lIns="0" tIns="0" rIns="0" bIns="0" rtlCol="0">
                <a:spAutoFit/>
              </a:bodyPr>
              <a:lstStyle/>
              <a:p>
                <a:r>
                  <a:rPr lang="zh-CN" altLang="en-US" sz="1200" dirty="0">
                    <a:solidFill>
                      <a:schemeClr val="bg1"/>
                    </a:solidFill>
                  </a:rPr>
                  <a:t>姜饼</a:t>
                </a:r>
              </a:p>
            </p:txBody>
          </p:sp>
          <p:sp>
            <p:nvSpPr>
              <p:cNvPr id="82" name="文本框 81">
                <a:extLst>
                  <a:ext uri="{FF2B5EF4-FFF2-40B4-BE49-F238E27FC236}">
                    <a16:creationId xmlns:a16="http://schemas.microsoft.com/office/drawing/2014/main" id="{DC8277B2-BED9-404F-A17B-12EBD9B92B7C}"/>
                  </a:ext>
                </a:extLst>
              </p:cNvPr>
              <p:cNvSpPr txBox="1"/>
              <p:nvPr/>
            </p:nvSpPr>
            <p:spPr>
              <a:xfrm flipH="1">
                <a:off x="2028396" y="5554395"/>
                <a:ext cx="708527" cy="179216"/>
              </a:xfrm>
              <a:prstGeom prst="rect">
                <a:avLst/>
              </a:prstGeom>
              <a:noFill/>
            </p:spPr>
            <p:txBody>
              <a:bodyPr wrap="none" lIns="0" tIns="0" rIns="0" bIns="0" rtlCol="0">
                <a:spAutoFit/>
              </a:bodyPr>
              <a:lstStyle/>
              <a:p>
                <a:pPr>
                  <a:lnSpc>
                    <a:spcPct val="130000"/>
                  </a:lnSpc>
                </a:pPr>
                <a:r>
                  <a:rPr lang="en-US" altLang="zh-CN" sz="1000" dirty="0">
                    <a:solidFill>
                      <a:schemeClr val="bg1"/>
                    </a:solidFill>
                  </a:rPr>
                  <a:t>Gingerbread</a:t>
                </a:r>
              </a:p>
            </p:txBody>
          </p:sp>
          <p:cxnSp>
            <p:nvCxnSpPr>
              <p:cNvPr id="83" name="直接连接符 82">
                <a:extLst>
                  <a:ext uri="{FF2B5EF4-FFF2-40B4-BE49-F238E27FC236}">
                    <a16:creationId xmlns:a16="http://schemas.microsoft.com/office/drawing/2014/main" id="{BCFE7EEF-AC66-45A8-A7C0-4FC916825C30}"/>
                  </a:ext>
                </a:extLst>
              </p:cNvPr>
              <p:cNvCxnSpPr>
                <a:cxnSpLocks/>
              </p:cNvCxnSpPr>
              <p:nvPr/>
            </p:nvCxnSpPr>
            <p:spPr>
              <a:xfrm>
                <a:off x="1972620" y="5578508"/>
                <a:ext cx="0" cy="1309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9" name="组合 68">
              <a:extLst>
                <a:ext uri="{FF2B5EF4-FFF2-40B4-BE49-F238E27FC236}">
                  <a16:creationId xmlns:a16="http://schemas.microsoft.com/office/drawing/2014/main" id="{6B6FF1EB-5864-4C46-87F8-454C75179702}"/>
                </a:ext>
              </a:extLst>
            </p:cNvPr>
            <p:cNvGrpSpPr/>
            <p:nvPr/>
          </p:nvGrpSpPr>
          <p:grpSpPr>
            <a:xfrm rot="8100000" flipH="1">
              <a:off x="8915749" y="5182098"/>
              <a:ext cx="222533" cy="222833"/>
              <a:chOff x="6934121" y="4402512"/>
              <a:chExt cx="844234" cy="845370"/>
            </a:xfrm>
            <a:solidFill>
              <a:schemeClr val="bg1"/>
            </a:solidFill>
          </p:grpSpPr>
          <p:sp>
            <p:nvSpPr>
              <p:cNvPr id="75" name="任意多边形 68">
                <a:extLst>
                  <a:ext uri="{FF2B5EF4-FFF2-40B4-BE49-F238E27FC236}">
                    <a16:creationId xmlns:a16="http://schemas.microsoft.com/office/drawing/2014/main" id="{A25FC9F3-FF85-4F45-AAA0-6A33533CF92D}"/>
                  </a:ext>
                </a:extLst>
              </p:cNvPr>
              <p:cNvSpPr/>
              <p:nvPr/>
            </p:nvSpPr>
            <p:spPr>
              <a:xfrm>
                <a:off x="7178942" y="4960540"/>
                <a:ext cx="176942" cy="174026"/>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grpFill/>
              <a:ln w="5823" cap="flat">
                <a:noFill/>
                <a:prstDash val="solid"/>
                <a:miter/>
              </a:ln>
            </p:spPr>
            <p:txBody>
              <a:bodyPr rtlCol="0" anchor="ctr"/>
              <a:lstStyle/>
              <a:p>
                <a:endParaRPr lang="zh-CN" altLang="en-US"/>
              </a:p>
            </p:txBody>
          </p:sp>
          <p:sp>
            <p:nvSpPr>
              <p:cNvPr id="76" name="任意多边形 69">
                <a:extLst>
                  <a:ext uri="{FF2B5EF4-FFF2-40B4-BE49-F238E27FC236}">
                    <a16:creationId xmlns:a16="http://schemas.microsoft.com/office/drawing/2014/main" id="{5D07AA5B-52A4-4045-8192-39E59DB758D5}"/>
                  </a:ext>
                </a:extLst>
              </p:cNvPr>
              <p:cNvSpPr/>
              <p:nvPr/>
            </p:nvSpPr>
            <p:spPr>
              <a:xfrm>
                <a:off x="7346787" y="5073856"/>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grpFill/>
              <a:ln w="5823" cap="flat">
                <a:noFill/>
                <a:prstDash val="solid"/>
                <a:miter/>
              </a:ln>
            </p:spPr>
            <p:txBody>
              <a:bodyPr rtlCol="0" anchor="ctr"/>
              <a:lstStyle/>
              <a:p>
                <a:endParaRPr lang="zh-CN" altLang="en-US"/>
              </a:p>
            </p:txBody>
          </p:sp>
          <p:sp>
            <p:nvSpPr>
              <p:cNvPr id="77" name="任意多边形 70">
                <a:extLst>
                  <a:ext uri="{FF2B5EF4-FFF2-40B4-BE49-F238E27FC236}">
                    <a16:creationId xmlns:a16="http://schemas.microsoft.com/office/drawing/2014/main" id="{952C8AFF-2283-4D18-88A3-2BE7B60DEBED}"/>
                  </a:ext>
                </a:extLst>
              </p:cNvPr>
              <p:cNvSpPr/>
              <p:nvPr/>
            </p:nvSpPr>
            <p:spPr>
              <a:xfrm>
                <a:off x="7367782" y="4873585"/>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grpFill/>
              <a:ln w="5823" cap="flat">
                <a:noFill/>
                <a:prstDash val="solid"/>
                <a:miter/>
              </a:ln>
            </p:spPr>
            <p:txBody>
              <a:bodyPr rtlCol="0" anchor="ctr"/>
              <a:lstStyle/>
              <a:p>
                <a:endParaRPr lang="zh-CN" altLang="en-US"/>
              </a:p>
            </p:txBody>
          </p:sp>
          <p:grpSp>
            <p:nvGrpSpPr>
              <p:cNvPr id="78" name="组合 77">
                <a:extLst>
                  <a:ext uri="{FF2B5EF4-FFF2-40B4-BE49-F238E27FC236}">
                    <a16:creationId xmlns:a16="http://schemas.microsoft.com/office/drawing/2014/main" id="{70DCE316-E8C1-47CE-9AF0-6C55F05FD770}"/>
                  </a:ext>
                </a:extLst>
              </p:cNvPr>
              <p:cNvGrpSpPr/>
              <p:nvPr/>
            </p:nvGrpSpPr>
            <p:grpSpPr>
              <a:xfrm>
                <a:off x="6934121" y="4402512"/>
                <a:ext cx="844234" cy="558110"/>
                <a:chOff x="6934121" y="4402512"/>
                <a:chExt cx="844234" cy="558110"/>
              </a:xfrm>
              <a:grpFill/>
            </p:grpSpPr>
            <p:sp>
              <p:nvSpPr>
                <p:cNvPr id="79" name="任意多边形 72">
                  <a:extLst>
                    <a:ext uri="{FF2B5EF4-FFF2-40B4-BE49-F238E27FC236}">
                      <a16:creationId xmlns:a16="http://schemas.microsoft.com/office/drawing/2014/main" id="{350CADDB-1FF6-412E-A913-A0AEB5DA1EC4}"/>
                    </a:ext>
                  </a:extLst>
                </p:cNvPr>
                <p:cNvSpPr/>
                <p:nvPr/>
              </p:nvSpPr>
              <p:spPr>
                <a:xfrm>
                  <a:off x="6934121" y="4561591"/>
                  <a:ext cx="466146" cy="399031"/>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grpFill/>
                <a:ln w="5823" cap="flat">
                  <a:noFill/>
                  <a:prstDash val="solid"/>
                  <a:miter/>
                </a:ln>
              </p:spPr>
              <p:txBody>
                <a:bodyPr rtlCol="0" anchor="ctr"/>
                <a:lstStyle/>
                <a:p>
                  <a:endParaRPr lang="zh-CN" altLang="en-US"/>
                </a:p>
              </p:txBody>
            </p:sp>
            <p:sp>
              <p:nvSpPr>
                <p:cNvPr id="80" name="任意多边形 73">
                  <a:extLst>
                    <a:ext uri="{FF2B5EF4-FFF2-40B4-BE49-F238E27FC236}">
                      <a16:creationId xmlns:a16="http://schemas.microsoft.com/office/drawing/2014/main" id="{118D7CCA-3883-47CE-B7F2-417A76722F6D}"/>
                    </a:ext>
                  </a:extLst>
                </p:cNvPr>
                <p:cNvSpPr/>
                <p:nvPr/>
              </p:nvSpPr>
              <p:spPr>
                <a:xfrm>
                  <a:off x="7391426" y="4402512"/>
                  <a:ext cx="386929" cy="451854"/>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grpFill/>
                <a:ln w="5823" cap="flat">
                  <a:noFill/>
                  <a:prstDash val="solid"/>
                  <a:miter/>
                </a:ln>
              </p:spPr>
              <p:txBody>
                <a:bodyPr rtlCol="0" anchor="ctr"/>
                <a:lstStyle/>
                <a:p>
                  <a:endParaRPr lang="zh-CN" altLang="en-US"/>
                </a:p>
              </p:txBody>
            </p:sp>
          </p:grpSp>
        </p:grpSp>
        <p:sp>
          <p:nvSpPr>
            <p:cNvPr id="70" name="平行四边形 69">
              <a:extLst>
                <a:ext uri="{FF2B5EF4-FFF2-40B4-BE49-F238E27FC236}">
                  <a16:creationId xmlns:a16="http://schemas.microsoft.com/office/drawing/2014/main" id="{DE09EABD-83CF-4892-849A-F8166E7CB123}"/>
                </a:ext>
              </a:extLst>
            </p:cNvPr>
            <p:cNvSpPr/>
            <p:nvPr/>
          </p:nvSpPr>
          <p:spPr>
            <a:xfrm>
              <a:off x="10431339" y="5288459"/>
              <a:ext cx="177619" cy="62230"/>
            </a:xfrm>
            <a:prstGeom prst="parallelogram">
              <a:avLst>
                <a:gd name="adj" fmla="val 52083"/>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平行四边形 70">
              <a:extLst>
                <a:ext uri="{FF2B5EF4-FFF2-40B4-BE49-F238E27FC236}">
                  <a16:creationId xmlns:a16="http://schemas.microsoft.com/office/drawing/2014/main" id="{F3325374-176B-4F50-9FB9-5BD69BFB67A8}"/>
                </a:ext>
              </a:extLst>
            </p:cNvPr>
            <p:cNvSpPr/>
            <p:nvPr/>
          </p:nvSpPr>
          <p:spPr>
            <a:xfrm>
              <a:off x="10608958" y="5288459"/>
              <a:ext cx="177619" cy="62230"/>
            </a:xfrm>
            <a:prstGeom prst="parallelogram">
              <a:avLst>
                <a:gd name="adj" fmla="val 520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平行四边形 71">
              <a:extLst>
                <a:ext uri="{FF2B5EF4-FFF2-40B4-BE49-F238E27FC236}">
                  <a16:creationId xmlns:a16="http://schemas.microsoft.com/office/drawing/2014/main" id="{3D40422E-8B04-49DC-8D9C-B3D2389D3276}"/>
                </a:ext>
              </a:extLst>
            </p:cNvPr>
            <p:cNvSpPr/>
            <p:nvPr/>
          </p:nvSpPr>
          <p:spPr>
            <a:xfrm>
              <a:off x="10786577" y="5288459"/>
              <a:ext cx="177619" cy="62230"/>
            </a:xfrm>
            <a:prstGeom prst="parallelogram">
              <a:avLst>
                <a:gd name="adj" fmla="val 52083"/>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任意多边形: 形状 72">
              <a:extLst>
                <a:ext uri="{FF2B5EF4-FFF2-40B4-BE49-F238E27FC236}">
                  <a16:creationId xmlns:a16="http://schemas.microsoft.com/office/drawing/2014/main" id="{D821CFF7-CF3E-4826-9DDA-09EC30635D77}"/>
                </a:ext>
              </a:extLst>
            </p:cNvPr>
            <p:cNvSpPr/>
            <p:nvPr/>
          </p:nvSpPr>
          <p:spPr>
            <a:xfrm>
              <a:off x="10964197" y="5288459"/>
              <a:ext cx="132983" cy="62230"/>
            </a:xfrm>
            <a:custGeom>
              <a:avLst/>
              <a:gdLst>
                <a:gd name="connsiteX0" fmla="*/ 32411 w 132983"/>
                <a:gd name="connsiteY0" fmla="*/ 0 h 62230"/>
                <a:gd name="connsiteX1" fmla="*/ 132983 w 132983"/>
                <a:gd name="connsiteY1" fmla="*/ 0 h 62230"/>
                <a:gd name="connsiteX2" fmla="*/ 132983 w 132983"/>
                <a:gd name="connsiteY2" fmla="*/ 62230 h 62230"/>
                <a:gd name="connsiteX3" fmla="*/ 0 w 132983"/>
                <a:gd name="connsiteY3" fmla="*/ 62230 h 62230"/>
              </a:gdLst>
              <a:ahLst/>
              <a:cxnLst>
                <a:cxn ang="0">
                  <a:pos x="connsiteX0" y="connsiteY0"/>
                </a:cxn>
                <a:cxn ang="0">
                  <a:pos x="connsiteX1" y="connsiteY1"/>
                </a:cxn>
                <a:cxn ang="0">
                  <a:pos x="connsiteX2" y="connsiteY2"/>
                </a:cxn>
                <a:cxn ang="0">
                  <a:pos x="connsiteX3" y="connsiteY3"/>
                </a:cxn>
              </a:cxnLst>
              <a:rect l="l" t="t" r="r" b="b"/>
              <a:pathLst>
                <a:path w="132983" h="62230">
                  <a:moveTo>
                    <a:pt x="32411" y="0"/>
                  </a:moveTo>
                  <a:lnTo>
                    <a:pt x="132983" y="0"/>
                  </a:lnTo>
                  <a:lnTo>
                    <a:pt x="132983" y="62230"/>
                  </a:lnTo>
                  <a:lnTo>
                    <a:pt x="0" y="622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4" name="矩形 73">
              <a:extLst>
                <a:ext uri="{FF2B5EF4-FFF2-40B4-BE49-F238E27FC236}">
                  <a16:creationId xmlns:a16="http://schemas.microsoft.com/office/drawing/2014/main" id="{49F4805A-7F36-42CE-8277-74BD163C0A01}"/>
                </a:ext>
              </a:extLst>
            </p:cNvPr>
            <p:cNvSpPr>
              <a:spLocks/>
            </p:cNvSpPr>
            <p:nvPr/>
          </p:nvSpPr>
          <p:spPr>
            <a:xfrm>
              <a:off x="9071507" y="2332134"/>
              <a:ext cx="1870363" cy="2666135"/>
            </a:xfrm>
            <a:prstGeom prst="rect">
              <a:avLst/>
            </a:prstGeom>
            <a:blipFill dpi="0" rotWithShape="1">
              <a:blip r:embed="rId5"/>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82" name="组合 181">
            <a:extLst>
              <a:ext uri="{FF2B5EF4-FFF2-40B4-BE49-F238E27FC236}">
                <a16:creationId xmlns:a16="http://schemas.microsoft.com/office/drawing/2014/main" id="{226C8185-6DC2-4F65-AFE7-7EE76E98AF9E}"/>
              </a:ext>
            </a:extLst>
          </p:cNvPr>
          <p:cNvGrpSpPr/>
          <p:nvPr/>
        </p:nvGrpSpPr>
        <p:grpSpPr>
          <a:xfrm>
            <a:off x="3643209" y="5775466"/>
            <a:ext cx="1439331" cy="1082535"/>
            <a:chOff x="3643209" y="5775466"/>
            <a:chExt cx="1439331" cy="1082535"/>
          </a:xfrm>
        </p:grpSpPr>
        <p:grpSp>
          <p:nvGrpSpPr>
            <p:cNvPr id="98" name="组合 97">
              <a:extLst>
                <a:ext uri="{FF2B5EF4-FFF2-40B4-BE49-F238E27FC236}">
                  <a16:creationId xmlns:a16="http://schemas.microsoft.com/office/drawing/2014/main" id="{E73A856D-7D0B-487F-B2F2-0B6A901DF99B}"/>
                </a:ext>
              </a:extLst>
            </p:cNvPr>
            <p:cNvGrpSpPr/>
            <p:nvPr/>
          </p:nvGrpSpPr>
          <p:grpSpPr>
            <a:xfrm>
              <a:off x="4350679" y="5775466"/>
              <a:ext cx="731861" cy="836171"/>
              <a:chOff x="2134770" y="645554"/>
              <a:chExt cx="1295845" cy="1343679"/>
            </a:xfrm>
          </p:grpSpPr>
          <p:grpSp>
            <p:nvGrpSpPr>
              <p:cNvPr id="100" name="组合 99">
                <a:extLst>
                  <a:ext uri="{FF2B5EF4-FFF2-40B4-BE49-F238E27FC236}">
                    <a16:creationId xmlns:a16="http://schemas.microsoft.com/office/drawing/2014/main" id="{320B52E0-02FB-48F1-A7D1-672185AA3DAC}"/>
                  </a:ext>
                </a:extLst>
              </p:cNvPr>
              <p:cNvGrpSpPr/>
              <p:nvPr/>
            </p:nvGrpSpPr>
            <p:grpSpPr>
              <a:xfrm>
                <a:off x="2247835" y="645554"/>
                <a:ext cx="1069714" cy="845507"/>
                <a:chOff x="1235075" y="4748678"/>
                <a:chExt cx="1502013" cy="2109322"/>
              </a:xfrm>
            </p:grpSpPr>
            <p:sp>
              <p:nvSpPr>
                <p:cNvPr id="104" name="任意多边形: 形状 103">
                  <a:extLst>
                    <a:ext uri="{FF2B5EF4-FFF2-40B4-BE49-F238E27FC236}">
                      <a16:creationId xmlns:a16="http://schemas.microsoft.com/office/drawing/2014/main" id="{AE2BCB58-4C62-40CC-96A6-D081BFDBBD54}"/>
                    </a:ext>
                  </a:extLst>
                </p:cNvPr>
                <p:cNvSpPr/>
                <p:nvPr/>
              </p:nvSpPr>
              <p:spPr>
                <a:xfrm flipH="1">
                  <a:off x="1235075" y="4748678"/>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5" name="任意多边形: 形状 104">
                  <a:extLst>
                    <a:ext uri="{FF2B5EF4-FFF2-40B4-BE49-F238E27FC236}">
                      <a16:creationId xmlns:a16="http://schemas.microsoft.com/office/drawing/2014/main" id="{31E07A8C-65D4-4C67-9B74-D6CE6F94097D}"/>
                    </a:ext>
                  </a:extLst>
                </p:cNvPr>
                <p:cNvSpPr/>
                <p:nvPr/>
              </p:nvSpPr>
              <p:spPr>
                <a:xfrm>
                  <a:off x="1986081" y="4748678"/>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01" name="组合 100">
                <a:extLst>
                  <a:ext uri="{FF2B5EF4-FFF2-40B4-BE49-F238E27FC236}">
                    <a16:creationId xmlns:a16="http://schemas.microsoft.com/office/drawing/2014/main" id="{2DB73822-985E-4121-AC19-FBA75CDCF9BA}"/>
                  </a:ext>
                </a:extLst>
              </p:cNvPr>
              <p:cNvGrpSpPr/>
              <p:nvPr/>
            </p:nvGrpSpPr>
            <p:grpSpPr>
              <a:xfrm>
                <a:off x="2134770" y="1475457"/>
                <a:ext cx="1295845" cy="513776"/>
                <a:chOff x="5448077" y="0"/>
                <a:chExt cx="1295845" cy="513776"/>
              </a:xfrm>
            </p:grpSpPr>
            <p:sp>
              <p:nvSpPr>
                <p:cNvPr id="102" name="任意多边形: 形状 101">
                  <a:extLst>
                    <a:ext uri="{FF2B5EF4-FFF2-40B4-BE49-F238E27FC236}">
                      <a16:creationId xmlns:a16="http://schemas.microsoft.com/office/drawing/2014/main" id="{5635C3EA-457E-4054-B2C3-E7AEDA9A82FA}"/>
                    </a:ext>
                  </a:extLst>
                </p:cNvPr>
                <p:cNvSpPr/>
                <p:nvPr/>
              </p:nvSpPr>
              <p:spPr>
                <a:xfrm flipH="1">
                  <a:off x="5448077" y="0"/>
                  <a:ext cx="647922" cy="513776"/>
                </a:xfrm>
                <a:custGeom>
                  <a:avLst/>
                  <a:gdLst>
                    <a:gd name="connsiteX0" fmla="*/ 350883 w 647922"/>
                    <a:gd name="connsiteY0" fmla="*/ 0 h 513776"/>
                    <a:gd name="connsiteX1" fmla="*/ 0 w 647922"/>
                    <a:gd name="connsiteY1" fmla="*/ 0 h 513776"/>
                    <a:gd name="connsiteX2" fmla="*/ 0 w 647922"/>
                    <a:gd name="connsiteY2" fmla="*/ 513776 h 513776"/>
                    <a:gd name="connsiteX3" fmla="*/ 647922 w 647922"/>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2" h="513776">
                      <a:moveTo>
                        <a:pt x="350883" y="0"/>
                      </a:moveTo>
                      <a:lnTo>
                        <a:pt x="0" y="0"/>
                      </a:lnTo>
                      <a:lnTo>
                        <a:pt x="0" y="513776"/>
                      </a:lnTo>
                      <a:lnTo>
                        <a:pt x="647922" y="513776"/>
                      </a:lnTo>
                      <a:close/>
                    </a:path>
                  </a:pathLst>
                </a:cu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3" name="任意多边形: 形状 102">
                  <a:extLst>
                    <a:ext uri="{FF2B5EF4-FFF2-40B4-BE49-F238E27FC236}">
                      <a16:creationId xmlns:a16="http://schemas.microsoft.com/office/drawing/2014/main" id="{3C12548B-DF74-4974-AB44-E339D15014E5}"/>
                    </a:ext>
                  </a:extLst>
                </p:cNvPr>
                <p:cNvSpPr/>
                <p:nvPr/>
              </p:nvSpPr>
              <p:spPr>
                <a:xfrm>
                  <a:off x="6095999" y="0"/>
                  <a:ext cx="647923" cy="513776"/>
                </a:xfrm>
                <a:custGeom>
                  <a:avLst/>
                  <a:gdLst>
                    <a:gd name="connsiteX0" fmla="*/ 0 w 647923"/>
                    <a:gd name="connsiteY0" fmla="*/ 0 h 513776"/>
                    <a:gd name="connsiteX1" fmla="*/ 350883 w 647923"/>
                    <a:gd name="connsiteY1" fmla="*/ 0 h 513776"/>
                    <a:gd name="connsiteX2" fmla="*/ 647923 w 647923"/>
                    <a:gd name="connsiteY2" fmla="*/ 513776 h 513776"/>
                    <a:gd name="connsiteX3" fmla="*/ 0 w 647923"/>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3" h="513776">
                      <a:moveTo>
                        <a:pt x="0" y="0"/>
                      </a:moveTo>
                      <a:lnTo>
                        <a:pt x="350883" y="0"/>
                      </a:lnTo>
                      <a:lnTo>
                        <a:pt x="647923" y="513776"/>
                      </a:lnTo>
                      <a:lnTo>
                        <a:pt x="0" y="513776"/>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
          <p:nvSpPr>
            <p:cNvPr id="177" name="任意多边形: 形状 176">
              <a:extLst>
                <a:ext uri="{FF2B5EF4-FFF2-40B4-BE49-F238E27FC236}">
                  <a16:creationId xmlns:a16="http://schemas.microsoft.com/office/drawing/2014/main" id="{1E55E4FE-EB00-491C-AF05-CBE04162E786}"/>
                </a:ext>
              </a:extLst>
            </p:cNvPr>
            <p:cNvSpPr/>
            <p:nvPr/>
          </p:nvSpPr>
          <p:spPr>
            <a:xfrm>
              <a:off x="4699328" y="6606447"/>
              <a:ext cx="34564" cy="251553"/>
            </a:xfrm>
            <a:custGeom>
              <a:avLst/>
              <a:gdLst>
                <a:gd name="connsiteX0" fmla="*/ 0 w 34564"/>
                <a:gd name="connsiteY0" fmla="*/ 0 h 251553"/>
                <a:gd name="connsiteX1" fmla="*/ 34564 w 34564"/>
                <a:gd name="connsiteY1" fmla="*/ 0 h 251553"/>
                <a:gd name="connsiteX2" fmla="*/ 34564 w 34564"/>
                <a:gd name="connsiteY2" fmla="*/ 251553 h 251553"/>
                <a:gd name="connsiteX3" fmla="*/ 0 w 34564"/>
                <a:gd name="connsiteY3" fmla="*/ 251553 h 251553"/>
              </a:gdLst>
              <a:ahLst/>
              <a:cxnLst>
                <a:cxn ang="0">
                  <a:pos x="connsiteX0" y="connsiteY0"/>
                </a:cxn>
                <a:cxn ang="0">
                  <a:pos x="connsiteX1" y="connsiteY1"/>
                </a:cxn>
                <a:cxn ang="0">
                  <a:pos x="connsiteX2" y="connsiteY2"/>
                </a:cxn>
                <a:cxn ang="0">
                  <a:pos x="connsiteX3" y="connsiteY3"/>
                </a:cxn>
              </a:cxnLst>
              <a:rect l="l" t="t" r="r" b="b"/>
              <a:pathLst>
                <a:path w="34564" h="251553">
                  <a:moveTo>
                    <a:pt x="0" y="0"/>
                  </a:moveTo>
                  <a:lnTo>
                    <a:pt x="34564" y="0"/>
                  </a:lnTo>
                  <a:lnTo>
                    <a:pt x="34564" y="251553"/>
                  </a:lnTo>
                  <a:lnTo>
                    <a:pt x="0" y="251553"/>
                  </a:lnTo>
                  <a:close/>
                </a:path>
              </a:pathLst>
            </a:cu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94" name="组合 93">
              <a:extLst>
                <a:ext uri="{FF2B5EF4-FFF2-40B4-BE49-F238E27FC236}">
                  <a16:creationId xmlns:a16="http://schemas.microsoft.com/office/drawing/2014/main" id="{42AAB119-382A-44A2-8888-08BD48B520ED}"/>
                </a:ext>
              </a:extLst>
            </p:cNvPr>
            <p:cNvGrpSpPr/>
            <p:nvPr/>
          </p:nvGrpSpPr>
          <p:grpSpPr>
            <a:xfrm>
              <a:off x="3777379" y="6118109"/>
              <a:ext cx="414738" cy="556698"/>
              <a:chOff x="1187614" y="5970683"/>
              <a:chExt cx="1502014" cy="2109322"/>
            </a:xfrm>
          </p:grpSpPr>
          <p:sp>
            <p:nvSpPr>
              <p:cNvPr id="96" name="任意多边形: 形状 95">
                <a:extLst>
                  <a:ext uri="{FF2B5EF4-FFF2-40B4-BE49-F238E27FC236}">
                    <a16:creationId xmlns:a16="http://schemas.microsoft.com/office/drawing/2014/main" id="{801DB461-9F23-4431-B57F-2F80B22CA974}"/>
                  </a:ext>
                </a:extLst>
              </p:cNvPr>
              <p:cNvSpPr/>
              <p:nvPr/>
            </p:nvSpPr>
            <p:spPr>
              <a:xfrm flipH="1">
                <a:off x="1187614" y="5970683"/>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97" name="任意多边形: 形状 96">
                <a:extLst>
                  <a:ext uri="{FF2B5EF4-FFF2-40B4-BE49-F238E27FC236}">
                    <a16:creationId xmlns:a16="http://schemas.microsoft.com/office/drawing/2014/main" id="{1D4BC663-0556-4775-9C6C-1A358ADA3D1C}"/>
                  </a:ext>
                </a:extLst>
              </p:cNvPr>
              <p:cNvSpPr/>
              <p:nvPr/>
            </p:nvSpPr>
            <p:spPr>
              <a:xfrm>
                <a:off x="1938621" y="5970683"/>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79" name="任意多边形: 形状 178">
              <a:extLst>
                <a:ext uri="{FF2B5EF4-FFF2-40B4-BE49-F238E27FC236}">
                  <a16:creationId xmlns:a16="http://schemas.microsoft.com/office/drawing/2014/main" id="{66F0CF85-4DDD-407B-9725-24955D35F406}"/>
                </a:ext>
              </a:extLst>
            </p:cNvPr>
            <p:cNvSpPr/>
            <p:nvPr/>
          </p:nvSpPr>
          <p:spPr>
            <a:xfrm>
              <a:off x="3961020" y="6674808"/>
              <a:ext cx="47457" cy="183193"/>
            </a:xfrm>
            <a:custGeom>
              <a:avLst/>
              <a:gdLst>
                <a:gd name="connsiteX0" fmla="*/ 0 w 47457"/>
                <a:gd name="connsiteY0" fmla="*/ 0 h 183193"/>
                <a:gd name="connsiteX1" fmla="*/ 47457 w 47457"/>
                <a:gd name="connsiteY1" fmla="*/ 0 h 183193"/>
                <a:gd name="connsiteX2" fmla="*/ 47457 w 47457"/>
                <a:gd name="connsiteY2" fmla="*/ 183193 h 183193"/>
                <a:gd name="connsiteX3" fmla="*/ 0 w 47457"/>
                <a:gd name="connsiteY3" fmla="*/ 183193 h 183193"/>
              </a:gdLst>
              <a:ahLst/>
              <a:cxnLst>
                <a:cxn ang="0">
                  <a:pos x="connsiteX0" y="connsiteY0"/>
                </a:cxn>
                <a:cxn ang="0">
                  <a:pos x="connsiteX1" y="connsiteY1"/>
                </a:cxn>
                <a:cxn ang="0">
                  <a:pos x="connsiteX2" y="connsiteY2"/>
                </a:cxn>
                <a:cxn ang="0">
                  <a:pos x="connsiteX3" y="connsiteY3"/>
                </a:cxn>
              </a:cxnLst>
              <a:rect l="l" t="t" r="r" b="b"/>
              <a:pathLst>
                <a:path w="47457" h="183193">
                  <a:moveTo>
                    <a:pt x="0" y="0"/>
                  </a:moveTo>
                  <a:lnTo>
                    <a:pt x="47457" y="0"/>
                  </a:lnTo>
                  <a:lnTo>
                    <a:pt x="47457" y="183193"/>
                  </a:lnTo>
                  <a:lnTo>
                    <a:pt x="0" y="183193"/>
                  </a:lnTo>
                  <a:close/>
                </a:path>
              </a:pathLst>
            </a:cu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2" name="任意多边形: 形状 91">
              <a:extLst>
                <a:ext uri="{FF2B5EF4-FFF2-40B4-BE49-F238E27FC236}">
                  <a16:creationId xmlns:a16="http://schemas.microsoft.com/office/drawing/2014/main" id="{250EE342-D004-46CC-BC13-75297619991E}"/>
                </a:ext>
              </a:extLst>
            </p:cNvPr>
            <p:cNvSpPr/>
            <p:nvPr/>
          </p:nvSpPr>
          <p:spPr>
            <a:xfrm flipH="1">
              <a:off x="3643209" y="6540081"/>
              <a:ext cx="121756" cy="260153"/>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3" name="任意多边形: 形状 92">
              <a:extLst>
                <a:ext uri="{FF2B5EF4-FFF2-40B4-BE49-F238E27FC236}">
                  <a16:creationId xmlns:a16="http://schemas.microsoft.com/office/drawing/2014/main" id="{D62A1F3D-C6FC-49E8-9775-31107F677C8E}"/>
                </a:ext>
              </a:extLst>
            </p:cNvPr>
            <p:cNvSpPr/>
            <p:nvPr/>
          </p:nvSpPr>
          <p:spPr>
            <a:xfrm>
              <a:off x="3764965" y="6540081"/>
              <a:ext cx="121756" cy="260153"/>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1" name="任意多边形: 形状 180">
              <a:extLst>
                <a:ext uri="{FF2B5EF4-FFF2-40B4-BE49-F238E27FC236}">
                  <a16:creationId xmlns:a16="http://schemas.microsoft.com/office/drawing/2014/main" id="{1D7437D6-F271-411A-B6B5-D9637C39CA03}"/>
                </a:ext>
              </a:extLst>
            </p:cNvPr>
            <p:cNvSpPr/>
            <p:nvPr/>
          </p:nvSpPr>
          <p:spPr>
            <a:xfrm>
              <a:off x="3751033" y="6800234"/>
              <a:ext cx="27864" cy="57766"/>
            </a:xfrm>
            <a:custGeom>
              <a:avLst/>
              <a:gdLst>
                <a:gd name="connsiteX0" fmla="*/ 0 w 27864"/>
                <a:gd name="connsiteY0" fmla="*/ 0 h 57766"/>
                <a:gd name="connsiteX1" fmla="*/ 27864 w 27864"/>
                <a:gd name="connsiteY1" fmla="*/ 0 h 57766"/>
                <a:gd name="connsiteX2" fmla="*/ 27864 w 27864"/>
                <a:gd name="connsiteY2" fmla="*/ 57766 h 57766"/>
                <a:gd name="connsiteX3" fmla="*/ 0 w 27864"/>
                <a:gd name="connsiteY3" fmla="*/ 57766 h 57766"/>
              </a:gdLst>
              <a:ahLst/>
              <a:cxnLst>
                <a:cxn ang="0">
                  <a:pos x="connsiteX0" y="connsiteY0"/>
                </a:cxn>
                <a:cxn ang="0">
                  <a:pos x="connsiteX1" y="connsiteY1"/>
                </a:cxn>
                <a:cxn ang="0">
                  <a:pos x="connsiteX2" y="connsiteY2"/>
                </a:cxn>
                <a:cxn ang="0">
                  <a:pos x="connsiteX3" y="connsiteY3"/>
                </a:cxn>
              </a:cxnLst>
              <a:rect l="l" t="t" r="r" b="b"/>
              <a:pathLst>
                <a:path w="27864" h="57766">
                  <a:moveTo>
                    <a:pt x="0" y="0"/>
                  </a:moveTo>
                  <a:lnTo>
                    <a:pt x="27864" y="0"/>
                  </a:lnTo>
                  <a:lnTo>
                    <a:pt x="27864" y="57766"/>
                  </a:lnTo>
                  <a:lnTo>
                    <a:pt x="0" y="57766"/>
                  </a:lnTo>
                  <a:close/>
                </a:path>
              </a:pathLst>
            </a:cu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6" name="星形: 五角 85">
              <a:extLst>
                <a:ext uri="{FF2B5EF4-FFF2-40B4-BE49-F238E27FC236}">
                  <a16:creationId xmlns:a16="http://schemas.microsoft.com/office/drawing/2014/main" id="{B099046C-14A2-4D1D-B990-7F3E6FD52608}"/>
                </a:ext>
              </a:extLst>
            </p:cNvPr>
            <p:cNvSpPr/>
            <p:nvPr/>
          </p:nvSpPr>
          <p:spPr>
            <a:xfrm>
              <a:off x="3878936" y="5950224"/>
              <a:ext cx="206167" cy="206167"/>
            </a:xfrm>
            <a:prstGeom prst="star5">
              <a:avLst>
                <a:gd name="adj" fmla="val 29547"/>
                <a:gd name="hf" fmla="val 105146"/>
                <a:gd name="vf" fmla="val 11055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7" name="组合 186">
            <a:extLst>
              <a:ext uri="{FF2B5EF4-FFF2-40B4-BE49-F238E27FC236}">
                <a16:creationId xmlns:a16="http://schemas.microsoft.com/office/drawing/2014/main" id="{7DE0ACD2-7D47-4CA2-B8B0-CF73C30E40DC}"/>
              </a:ext>
            </a:extLst>
          </p:cNvPr>
          <p:cNvGrpSpPr/>
          <p:nvPr/>
        </p:nvGrpSpPr>
        <p:grpSpPr>
          <a:xfrm>
            <a:off x="11346166" y="5006340"/>
            <a:ext cx="845835" cy="1587922"/>
            <a:chOff x="11346166" y="5006340"/>
            <a:chExt cx="845835" cy="1587922"/>
          </a:xfrm>
        </p:grpSpPr>
        <p:sp>
          <p:nvSpPr>
            <p:cNvPr id="186" name="任意多边形: 形状 185">
              <a:extLst>
                <a:ext uri="{FF2B5EF4-FFF2-40B4-BE49-F238E27FC236}">
                  <a16:creationId xmlns:a16="http://schemas.microsoft.com/office/drawing/2014/main" id="{53221F8E-E709-476D-A44E-9B7E46251C04}"/>
                </a:ext>
              </a:extLst>
            </p:cNvPr>
            <p:cNvSpPr/>
            <p:nvPr/>
          </p:nvSpPr>
          <p:spPr>
            <a:xfrm>
              <a:off x="11827418" y="5006340"/>
              <a:ext cx="364583" cy="691973"/>
            </a:xfrm>
            <a:custGeom>
              <a:avLst/>
              <a:gdLst>
                <a:gd name="connsiteX0" fmla="*/ 0 w 364583"/>
                <a:gd name="connsiteY0" fmla="*/ 0 h 691973"/>
                <a:gd name="connsiteX1" fmla="*/ 364583 w 364583"/>
                <a:gd name="connsiteY1" fmla="*/ 635038 h 691973"/>
                <a:gd name="connsiteX2" fmla="*/ 364583 w 364583"/>
                <a:gd name="connsiteY2" fmla="*/ 691973 h 691973"/>
                <a:gd name="connsiteX3" fmla="*/ 0 w 364583"/>
                <a:gd name="connsiteY3" fmla="*/ 691973 h 691973"/>
              </a:gdLst>
              <a:ahLst/>
              <a:cxnLst>
                <a:cxn ang="0">
                  <a:pos x="connsiteX0" y="connsiteY0"/>
                </a:cxn>
                <a:cxn ang="0">
                  <a:pos x="connsiteX1" y="connsiteY1"/>
                </a:cxn>
                <a:cxn ang="0">
                  <a:pos x="connsiteX2" y="connsiteY2"/>
                </a:cxn>
                <a:cxn ang="0">
                  <a:pos x="connsiteX3" y="connsiteY3"/>
                </a:cxn>
              </a:cxnLst>
              <a:rect l="l" t="t" r="r" b="b"/>
              <a:pathLst>
                <a:path w="364583" h="691973">
                  <a:moveTo>
                    <a:pt x="0" y="0"/>
                  </a:moveTo>
                  <a:lnTo>
                    <a:pt x="364583" y="635038"/>
                  </a:lnTo>
                  <a:lnTo>
                    <a:pt x="364583" y="691973"/>
                  </a:lnTo>
                  <a:lnTo>
                    <a:pt x="0" y="691973"/>
                  </a:lnTo>
                  <a:close/>
                </a:path>
              </a:pathLst>
            </a:cu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4" name="任意多边形: 形状 113">
              <a:extLst>
                <a:ext uri="{FF2B5EF4-FFF2-40B4-BE49-F238E27FC236}">
                  <a16:creationId xmlns:a16="http://schemas.microsoft.com/office/drawing/2014/main" id="{97F456BB-0A10-4D85-88EF-9185CFFEE048}"/>
                </a:ext>
              </a:extLst>
            </p:cNvPr>
            <p:cNvSpPr/>
            <p:nvPr/>
          </p:nvSpPr>
          <p:spPr>
            <a:xfrm flipH="1">
              <a:off x="11430147" y="5006340"/>
              <a:ext cx="397270" cy="691973"/>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4" name="任意多边形: 形状 183">
              <a:extLst>
                <a:ext uri="{FF2B5EF4-FFF2-40B4-BE49-F238E27FC236}">
                  <a16:creationId xmlns:a16="http://schemas.microsoft.com/office/drawing/2014/main" id="{E356EBED-97AE-4841-BFD6-FBCF13633A55}"/>
                </a:ext>
              </a:extLst>
            </p:cNvPr>
            <p:cNvSpPr/>
            <p:nvPr/>
          </p:nvSpPr>
          <p:spPr>
            <a:xfrm>
              <a:off x="11827418" y="5685543"/>
              <a:ext cx="364583" cy="420480"/>
            </a:xfrm>
            <a:custGeom>
              <a:avLst/>
              <a:gdLst>
                <a:gd name="connsiteX0" fmla="*/ 0 w 364583"/>
                <a:gd name="connsiteY0" fmla="*/ 0 h 420480"/>
                <a:gd name="connsiteX1" fmla="*/ 260622 w 364583"/>
                <a:gd name="connsiteY1" fmla="*/ 0 h 420480"/>
                <a:gd name="connsiteX2" fmla="*/ 364583 w 364583"/>
                <a:gd name="connsiteY2" fmla="*/ 198132 h 420480"/>
                <a:gd name="connsiteX3" fmla="*/ 364583 w 364583"/>
                <a:gd name="connsiteY3" fmla="*/ 420480 h 420480"/>
                <a:gd name="connsiteX4" fmla="*/ 0 w 364583"/>
                <a:gd name="connsiteY4" fmla="*/ 420480 h 42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583" h="420480">
                  <a:moveTo>
                    <a:pt x="0" y="0"/>
                  </a:moveTo>
                  <a:lnTo>
                    <a:pt x="260622" y="0"/>
                  </a:lnTo>
                  <a:lnTo>
                    <a:pt x="364583" y="198132"/>
                  </a:lnTo>
                  <a:lnTo>
                    <a:pt x="364583" y="420480"/>
                  </a:lnTo>
                  <a:lnTo>
                    <a:pt x="0" y="420480"/>
                  </a:lnTo>
                  <a:close/>
                </a:path>
              </a:pathLst>
            </a:cu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2" name="任意多边形: 形状 111">
              <a:extLst>
                <a:ext uri="{FF2B5EF4-FFF2-40B4-BE49-F238E27FC236}">
                  <a16:creationId xmlns:a16="http://schemas.microsoft.com/office/drawing/2014/main" id="{C17C2B23-67BB-4FAF-A456-F6A8009C4BF4}"/>
                </a:ext>
              </a:extLst>
            </p:cNvPr>
            <p:cNvSpPr/>
            <p:nvPr/>
          </p:nvSpPr>
          <p:spPr>
            <a:xfrm flipH="1">
              <a:off x="11346166" y="5685543"/>
              <a:ext cx="481251" cy="420480"/>
            </a:xfrm>
            <a:custGeom>
              <a:avLst/>
              <a:gdLst>
                <a:gd name="connsiteX0" fmla="*/ 0 w 647923"/>
                <a:gd name="connsiteY0" fmla="*/ 0 h 513776"/>
                <a:gd name="connsiteX1" fmla="*/ 350883 w 647923"/>
                <a:gd name="connsiteY1" fmla="*/ 0 h 513776"/>
                <a:gd name="connsiteX2" fmla="*/ 647923 w 647923"/>
                <a:gd name="connsiteY2" fmla="*/ 513776 h 513776"/>
                <a:gd name="connsiteX3" fmla="*/ 0 w 647923"/>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3" h="513776">
                  <a:moveTo>
                    <a:pt x="0" y="0"/>
                  </a:moveTo>
                  <a:lnTo>
                    <a:pt x="350883" y="0"/>
                  </a:lnTo>
                  <a:lnTo>
                    <a:pt x="647923" y="513776"/>
                  </a:lnTo>
                  <a:lnTo>
                    <a:pt x="0" y="513776"/>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8" name="矩形 107">
              <a:extLst>
                <a:ext uri="{FF2B5EF4-FFF2-40B4-BE49-F238E27FC236}">
                  <a16:creationId xmlns:a16="http://schemas.microsoft.com/office/drawing/2014/main" id="{4618EA3A-E10E-44A9-B4AA-E3FBB5623D7D}"/>
                </a:ext>
              </a:extLst>
            </p:cNvPr>
            <p:cNvSpPr/>
            <p:nvPr/>
          </p:nvSpPr>
          <p:spPr>
            <a:xfrm flipH="1">
              <a:off x="11804688" y="6099197"/>
              <a:ext cx="45458" cy="495065"/>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5" name="组合 114">
            <a:extLst>
              <a:ext uri="{FF2B5EF4-FFF2-40B4-BE49-F238E27FC236}">
                <a16:creationId xmlns:a16="http://schemas.microsoft.com/office/drawing/2014/main" id="{74B13294-7368-46E6-BE91-1D3CF2CF84F1}"/>
              </a:ext>
            </a:extLst>
          </p:cNvPr>
          <p:cNvGrpSpPr/>
          <p:nvPr/>
        </p:nvGrpSpPr>
        <p:grpSpPr>
          <a:xfrm flipH="1">
            <a:off x="10856039" y="5810976"/>
            <a:ext cx="383461" cy="747882"/>
            <a:chOff x="1234456" y="5934388"/>
            <a:chExt cx="1069715" cy="1940247"/>
          </a:xfrm>
        </p:grpSpPr>
        <p:grpSp>
          <p:nvGrpSpPr>
            <p:cNvPr id="116" name="组合 115">
              <a:extLst>
                <a:ext uri="{FF2B5EF4-FFF2-40B4-BE49-F238E27FC236}">
                  <a16:creationId xmlns:a16="http://schemas.microsoft.com/office/drawing/2014/main" id="{58E7F41B-68A6-4704-81F5-21CD5C3B96DB}"/>
                </a:ext>
              </a:extLst>
            </p:cNvPr>
            <p:cNvGrpSpPr/>
            <p:nvPr/>
          </p:nvGrpSpPr>
          <p:grpSpPr>
            <a:xfrm>
              <a:off x="1234456" y="5934388"/>
              <a:ext cx="1069715" cy="1335339"/>
              <a:chOff x="1187614" y="5970683"/>
              <a:chExt cx="1502014" cy="2109322"/>
            </a:xfrm>
          </p:grpSpPr>
          <p:sp>
            <p:nvSpPr>
              <p:cNvPr id="118" name="任意多边形: 形状 117">
                <a:extLst>
                  <a:ext uri="{FF2B5EF4-FFF2-40B4-BE49-F238E27FC236}">
                    <a16:creationId xmlns:a16="http://schemas.microsoft.com/office/drawing/2014/main" id="{8922B1F7-5714-4339-A502-C52294671861}"/>
                  </a:ext>
                </a:extLst>
              </p:cNvPr>
              <p:cNvSpPr/>
              <p:nvPr/>
            </p:nvSpPr>
            <p:spPr>
              <a:xfrm flipH="1">
                <a:off x="1187614" y="5970683"/>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19" name="任意多边形: 形状 118">
                <a:extLst>
                  <a:ext uri="{FF2B5EF4-FFF2-40B4-BE49-F238E27FC236}">
                    <a16:creationId xmlns:a16="http://schemas.microsoft.com/office/drawing/2014/main" id="{0A6B6B0D-B238-4190-81C0-75529E7B354E}"/>
                  </a:ext>
                </a:extLst>
              </p:cNvPr>
              <p:cNvSpPr/>
              <p:nvPr/>
            </p:nvSpPr>
            <p:spPr>
              <a:xfrm>
                <a:off x="1938621" y="5970683"/>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17" name="矩形 116">
              <a:extLst>
                <a:ext uri="{FF2B5EF4-FFF2-40B4-BE49-F238E27FC236}">
                  <a16:creationId xmlns:a16="http://schemas.microsoft.com/office/drawing/2014/main" id="{AE560DF4-1282-4E94-850D-01C7AE1AAC62}"/>
                </a:ext>
              </a:extLst>
            </p:cNvPr>
            <p:cNvSpPr/>
            <p:nvPr/>
          </p:nvSpPr>
          <p:spPr>
            <a:xfrm>
              <a:off x="1708112" y="7269727"/>
              <a:ext cx="122403" cy="604908"/>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0" name="组合 119">
            <a:extLst>
              <a:ext uri="{FF2B5EF4-FFF2-40B4-BE49-F238E27FC236}">
                <a16:creationId xmlns:a16="http://schemas.microsoft.com/office/drawing/2014/main" id="{43212D38-D14F-453E-AEF6-F9ACDA249A64}"/>
              </a:ext>
            </a:extLst>
          </p:cNvPr>
          <p:cNvGrpSpPr/>
          <p:nvPr/>
        </p:nvGrpSpPr>
        <p:grpSpPr>
          <a:xfrm flipH="1">
            <a:off x="475376" y="5891347"/>
            <a:ext cx="530463" cy="823436"/>
            <a:chOff x="1234456" y="5934388"/>
            <a:chExt cx="1069715" cy="1940247"/>
          </a:xfrm>
        </p:grpSpPr>
        <p:grpSp>
          <p:nvGrpSpPr>
            <p:cNvPr id="121" name="组合 120">
              <a:extLst>
                <a:ext uri="{FF2B5EF4-FFF2-40B4-BE49-F238E27FC236}">
                  <a16:creationId xmlns:a16="http://schemas.microsoft.com/office/drawing/2014/main" id="{29FBBC22-5637-4DDB-89FA-A575350E10C5}"/>
                </a:ext>
              </a:extLst>
            </p:cNvPr>
            <p:cNvGrpSpPr/>
            <p:nvPr/>
          </p:nvGrpSpPr>
          <p:grpSpPr>
            <a:xfrm>
              <a:off x="1234456" y="5934388"/>
              <a:ext cx="1069715" cy="1335339"/>
              <a:chOff x="1187614" y="5970683"/>
              <a:chExt cx="1502014" cy="2109322"/>
            </a:xfrm>
          </p:grpSpPr>
          <p:sp>
            <p:nvSpPr>
              <p:cNvPr id="123" name="任意多边形: 形状 122">
                <a:extLst>
                  <a:ext uri="{FF2B5EF4-FFF2-40B4-BE49-F238E27FC236}">
                    <a16:creationId xmlns:a16="http://schemas.microsoft.com/office/drawing/2014/main" id="{DED96FCA-B7F7-4A95-AF42-BF5D59E630D9}"/>
                  </a:ext>
                </a:extLst>
              </p:cNvPr>
              <p:cNvSpPr/>
              <p:nvPr/>
            </p:nvSpPr>
            <p:spPr>
              <a:xfrm flipH="1">
                <a:off x="1187614" y="5970683"/>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4" name="任意多边形: 形状 123">
                <a:extLst>
                  <a:ext uri="{FF2B5EF4-FFF2-40B4-BE49-F238E27FC236}">
                    <a16:creationId xmlns:a16="http://schemas.microsoft.com/office/drawing/2014/main" id="{EA3829C0-E894-41F6-AFB0-0D3B2C455F8F}"/>
                  </a:ext>
                </a:extLst>
              </p:cNvPr>
              <p:cNvSpPr/>
              <p:nvPr/>
            </p:nvSpPr>
            <p:spPr>
              <a:xfrm>
                <a:off x="1938621" y="5970683"/>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22" name="矩形 121">
              <a:extLst>
                <a:ext uri="{FF2B5EF4-FFF2-40B4-BE49-F238E27FC236}">
                  <a16:creationId xmlns:a16="http://schemas.microsoft.com/office/drawing/2014/main" id="{798B2AA2-E235-4041-9899-00A5B330E19A}"/>
                </a:ext>
              </a:extLst>
            </p:cNvPr>
            <p:cNvSpPr/>
            <p:nvPr/>
          </p:nvSpPr>
          <p:spPr>
            <a:xfrm>
              <a:off x="1708112" y="7269727"/>
              <a:ext cx="122403" cy="604908"/>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5" name="组合 124">
            <a:extLst>
              <a:ext uri="{FF2B5EF4-FFF2-40B4-BE49-F238E27FC236}">
                <a16:creationId xmlns:a16="http://schemas.microsoft.com/office/drawing/2014/main" id="{FD84F4BC-49CB-46D3-988A-70F12F518B97}"/>
              </a:ext>
            </a:extLst>
          </p:cNvPr>
          <p:cNvGrpSpPr/>
          <p:nvPr/>
        </p:nvGrpSpPr>
        <p:grpSpPr>
          <a:xfrm>
            <a:off x="3921532" y="763092"/>
            <a:ext cx="4348880" cy="840773"/>
            <a:chOff x="3921560" y="822607"/>
            <a:chExt cx="4348880" cy="840773"/>
          </a:xfrm>
        </p:grpSpPr>
        <p:grpSp>
          <p:nvGrpSpPr>
            <p:cNvPr id="126" name="组合 125">
              <a:extLst>
                <a:ext uri="{FF2B5EF4-FFF2-40B4-BE49-F238E27FC236}">
                  <a16:creationId xmlns:a16="http://schemas.microsoft.com/office/drawing/2014/main" id="{6FDE7349-4107-419A-9A96-E9B392B51118}"/>
                </a:ext>
              </a:extLst>
            </p:cNvPr>
            <p:cNvGrpSpPr/>
            <p:nvPr/>
          </p:nvGrpSpPr>
          <p:grpSpPr>
            <a:xfrm>
              <a:off x="3921560" y="1116481"/>
              <a:ext cx="4348880" cy="341041"/>
              <a:chOff x="3921560" y="1116481"/>
              <a:chExt cx="4348880" cy="341041"/>
            </a:xfrm>
          </p:grpSpPr>
          <p:sp>
            <p:nvSpPr>
              <p:cNvPr id="133" name="任意多边形 5">
                <a:extLst>
                  <a:ext uri="{FF2B5EF4-FFF2-40B4-BE49-F238E27FC236}">
                    <a16:creationId xmlns:a16="http://schemas.microsoft.com/office/drawing/2014/main" id="{DCAA1E43-AD11-4AFD-87EB-A960DBA41590}"/>
                  </a:ext>
                </a:extLst>
              </p:cNvPr>
              <p:cNvSpPr/>
              <p:nvPr/>
            </p:nvSpPr>
            <p:spPr>
              <a:xfrm rot="19800000" flipV="1">
                <a:off x="3921560"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sp>
            <p:nvSpPr>
              <p:cNvPr id="134" name="任意多边形 5">
                <a:extLst>
                  <a:ext uri="{FF2B5EF4-FFF2-40B4-BE49-F238E27FC236}">
                    <a16:creationId xmlns:a16="http://schemas.microsoft.com/office/drawing/2014/main" id="{073B880C-7461-4E46-8CFB-E6E097E77713}"/>
                  </a:ext>
                </a:extLst>
              </p:cNvPr>
              <p:cNvSpPr/>
              <p:nvPr/>
            </p:nvSpPr>
            <p:spPr>
              <a:xfrm rot="1800000" flipH="1" flipV="1">
                <a:off x="7057189"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grpSp>
        <p:sp>
          <p:nvSpPr>
            <p:cNvPr id="127" name="文本框 126">
              <a:extLst>
                <a:ext uri="{FF2B5EF4-FFF2-40B4-BE49-F238E27FC236}">
                  <a16:creationId xmlns:a16="http://schemas.microsoft.com/office/drawing/2014/main" id="{009565FE-9B75-4D3D-942E-E80D0F25A01F}"/>
                </a:ext>
              </a:extLst>
            </p:cNvPr>
            <p:cNvSpPr txBox="1"/>
            <p:nvPr/>
          </p:nvSpPr>
          <p:spPr>
            <a:xfrm>
              <a:off x="5172697" y="822607"/>
              <a:ext cx="1846660" cy="553998"/>
            </a:xfrm>
            <a:prstGeom prst="rect">
              <a:avLst/>
            </a:prstGeom>
            <a:noFill/>
          </p:spPr>
          <p:txBody>
            <a:bodyPr wrap="none" lIns="0" tIns="0" rIns="0" bIns="0" rtlCol="0">
              <a:spAutoFit/>
            </a:bodyPr>
            <a:lstStyle/>
            <a:p>
              <a:pPr algn="ctr"/>
              <a:r>
                <a:rPr lang="zh-CN" altLang="en-US" sz="3600" dirty="0">
                  <a:solidFill>
                    <a:schemeClr val="accent1"/>
                  </a:solidFill>
                  <a:latin typeface="+mj-ea"/>
                  <a:ea typeface="+mj-ea"/>
                </a:rPr>
                <a:t>特色美食</a:t>
              </a:r>
            </a:p>
          </p:txBody>
        </p:sp>
        <p:grpSp>
          <p:nvGrpSpPr>
            <p:cNvPr id="128" name="组合 127">
              <a:extLst>
                <a:ext uri="{FF2B5EF4-FFF2-40B4-BE49-F238E27FC236}">
                  <a16:creationId xmlns:a16="http://schemas.microsoft.com/office/drawing/2014/main" id="{DCA275A6-F1C6-440A-B284-DB2FDE370B58}"/>
                </a:ext>
              </a:extLst>
            </p:cNvPr>
            <p:cNvGrpSpPr/>
            <p:nvPr/>
          </p:nvGrpSpPr>
          <p:grpSpPr>
            <a:xfrm>
              <a:off x="4444366" y="1452969"/>
              <a:ext cx="3303269" cy="210411"/>
              <a:chOff x="4428213" y="934034"/>
              <a:chExt cx="3303269" cy="210411"/>
            </a:xfrm>
          </p:grpSpPr>
          <p:grpSp>
            <p:nvGrpSpPr>
              <p:cNvPr id="129" name="组合 29">
                <a:extLst>
                  <a:ext uri="{FF2B5EF4-FFF2-40B4-BE49-F238E27FC236}">
                    <a16:creationId xmlns:a16="http://schemas.microsoft.com/office/drawing/2014/main" id="{BF31CC4E-28C9-4F28-87E8-4A1BB7FD5F36}"/>
                  </a:ext>
                </a:extLst>
              </p:cNvPr>
              <p:cNvGrpSpPr>
                <a:grpSpLocks/>
              </p:cNvGrpSpPr>
              <p:nvPr/>
            </p:nvGrpSpPr>
            <p:grpSpPr bwMode="auto">
              <a:xfrm>
                <a:off x="4428213" y="973561"/>
                <a:ext cx="3303269" cy="0"/>
                <a:chOff x="4166574" y="4250954"/>
                <a:chExt cx="3811102" cy="0"/>
              </a:xfrm>
            </p:grpSpPr>
            <p:cxnSp>
              <p:nvCxnSpPr>
                <p:cNvPr id="131" name="直接连接符 130">
                  <a:extLst>
                    <a:ext uri="{FF2B5EF4-FFF2-40B4-BE49-F238E27FC236}">
                      <a16:creationId xmlns:a16="http://schemas.microsoft.com/office/drawing/2014/main" id="{79C4C498-5F83-47CA-93E7-7D020749B281}"/>
                    </a:ext>
                  </a:extLst>
                </p:cNvPr>
                <p:cNvCxnSpPr>
                  <a:cxnSpLocks/>
                </p:cNvCxnSpPr>
                <p:nvPr/>
              </p:nvCxnSpPr>
              <p:spPr>
                <a:xfrm>
                  <a:off x="6266591" y="4250954"/>
                  <a:ext cx="1711085"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a:extLst>
                    <a:ext uri="{FF2B5EF4-FFF2-40B4-BE49-F238E27FC236}">
                      <a16:creationId xmlns:a16="http://schemas.microsoft.com/office/drawing/2014/main" id="{A0B344F7-C832-437D-BAA7-89CD58EC2C13}"/>
                    </a:ext>
                  </a:extLst>
                </p:cNvPr>
                <p:cNvCxnSpPr>
                  <a:cxnSpLocks/>
                </p:cNvCxnSpPr>
                <p:nvPr/>
              </p:nvCxnSpPr>
              <p:spPr>
                <a:xfrm>
                  <a:off x="4166574" y="4250954"/>
                  <a:ext cx="1748358"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30" name="直角三角形 129">
                <a:extLst>
                  <a:ext uri="{FF2B5EF4-FFF2-40B4-BE49-F238E27FC236}">
                    <a16:creationId xmlns:a16="http://schemas.microsoft.com/office/drawing/2014/main" id="{E51B841F-03E3-4411-BFC3-A9D56EE440DE}"/>
                  </a:ext>
                </a:extLst>
              </p:cNvPr>
              <p:cNvSpPr/>
              <p:nvPr/>
            </p:nvSpPr>
            <p:spPr>
              <a:xfrm rot="8100000">
                <a:off x="5990795" y="934034"/>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35" name="任意多边形: 形状 134">
            <a:extLst>
              <a:ext uri="{FF2B5EF4-FFF2-40B4-BE49-F238E27FC236}">
                <a16:creationId xmlns:a16="http://schemas.microsoft.com/office/drawing/2014/main" id="{97E7CF9E-D074-4B75-B233-D8DEE67A07E8}"/>
              </a:ext>
            </a:extLst>
          </p:cNvPr>
          <p:cNvSpPr/>
          <p:nvPr/>
        </p:nvSpPr>
        <p:spPr>
          <a:xfrm rot="5400000">
            <a:off x="-2912104" y="3191518"/>
            <a:ext cx="6891003" cy="441960"/>
          </a:xfrm>
          <a:custGeom>
            <a:avLst/>
            <a:gdLst/>
            <a:ahLst/>
            <a:cxnLst/>
            <a:rect l="l" t="t" r="r" b="b"/>
            <a:pathLst>
              <a:path w="5276850" h="338435">
                <a:moveTo>
                  <a:pt x="5076825" y="258515"/>
                </a:moveTo>
                <a:lnTo>
                  <a:pt x="5101605" y="258515"/>
                </a:lnTo>
                <a:cubicBezTo>
                  <a:pt x="5122738" y="258515"/>
                  <a:pt x="5137770" y="256170"/>
                  <a:pt x="5146699" y="251482"/>
                </a:cubicBezTo>
                <a:cubicBezTo>
                  <a:pt x="5155629" y="246794"/>
                  <a:pt x="5162624" y="238609"/>
                  <a:pt x="5167684" y="226926"/>
                </a:cubicBezTo>
                <a:cubicBezTo>
                  <a:pt x="5172744" y="215243"/>
                  <a:pt x="5175274" y="196304"/>
                  <a:pt x="5175274" y="170111"/>
                </a:cubicBezTo>
                <a:cubicBezTo>
                  <a:pt x="5175274" y="135434"/>
                  <a:pt x="5169619" y="111695"/>
                  <a:pt x="5158308" y="98896"/>
                </a:cubicBezTo>
                <a:cubicBezTo>
                  <a:pt x="5146997" y="86097"/>
                  <a:pt x="5128245" y="79697"/>
                  <a:pt x="5102051" y="79697"/>
                </a:cubicBezTo>
                <a:lnTo>
                  <a:pt x="5076825" y="79697"/>
                </a:lnTo>
                <a:close/>
                <a:moveTo>
                  <a:pt x="4975696" y="332854"/>
                </a:moveTo>
                <a:lnTo>
                  <a:pt x="4975696" y="5581"/>
                </a:lnTo>
                <a:lnTo>
                  <a:pt x="5125938" y="5581"/>
                </a:lnTo>
                <a:cubicBezTo>
                  <a:pt x="5155555" y="5581"/>
                  <a:pt x="5179479" y="9599"/>
                  <a:pt x="5197710" y="17636"/>
                </a:cubicBezTo>
                <a:cubicBezTo>
                  <a:pt x="5215942" y="25673"/>
                  <a:pt x="5231011" y="37207"/>
                  <a:pt x="5242917" y="52239"/>
                </a:cubicBezTo>
                <a:cubicBezTo>
                  <a:pt x="5254823" y="67270"/>
                  <a:pt x="5263455" y="84758"/>
                  <a:pt x="5268813" y="104701"/>
                </a:cubicBezTo>
                <a:cubicBezTo>
                  <a:pt x="5274171" y="124644"/>
                  <a:pt x="5276850" y="145777"/>
                  <a:pt x="5276850" y="168101"/>
                </a:cubicBezTo>
                <a:cubicBezTo>
                  <a:pt x="5276850" y="203076"/>
                  <a:pt x="5272868" y="230200"/>
                  <a:pt x="5264906" y="249473"/>
                </a:cubicBezTo>
                <a:cubicBezTo>
                  <a:pt x="5256944" y="268746"/>
                  <a:pt x="5245893" y="284894"/>
                  <a:pt x="5231755" y="297917"/>
                </a:cubicBezTo>
                <a:cubicBezTo>
                  <a:pt x="5217616" y="310939"/>
                  <a:pt x="5202436" y="319608"/>
                  <a:pt x="5186213" y="323924"/>
                </a:cubicBezTo>
                <a:cubicBezTo>
                  <a:pt x="5164038" y="329878"/>
                  <a:pt x="5143946" y="332854"/>
                  <a:pt x="5125938" y="332854"/>
                </a:cubicBezTo>
                <a:close/>
                <a:moveTo>
                  <a:pt x="4634135" y="169887"/>
                </a:moveTo>
                <a:cubicBezTo>
                  <a:pt x="4634135" y="202927"/>
                  <a:pt x="4640275" y="226665"/>
                  <a:pt x="4652553" y="241102"/>
                </a:cubicBezTo>
                <a:cubicBezTo>
                  <a:pt x="4664831" y="255538"/>
                  <a:pt x="4681537" y="262756"/>
                  <a:pt x="4702671" y="262756"/>
                </a:cubicBezTo>
                <a:cubicBezTo>
                  <a:pt x="4724400" y="262756"/>
                  <a:pt x="4741217" y="255687"/>
                  <a:pt x="4753123" y="241548"/>
                </a:cubicBezTo>
                <a:cubicBezTo>
                  <a:pt x="4765030" y="227409"/>
                  <a:pt x="4770983" y="202034"/>
                  <a:pt x="4770983" y="165422"/>
                </a:cubicBezTo>
                <a:cubicBezTo>
                  <a:pt x="4770983" y="134615"/>
                  <a:pt x="4764769" y="112105"/>
                  <a:pt x="4752342" y="97892"/>
                </a:cubicBezTo>
                <a:cubicBezTo>
                  <a:pt x="4739915" y="83679"/>
                  <a:pt x="4723060" y="76572"/>
                  <a:pt x="4701778" y="76572"/>
                </a:cubicBezTo>
                <a:cubicBezTo>
                  <a:pt x="4681388" y="76572"/>
                  <a:pt x="4665017" y="83790"/>
                  <a:pt x="4652664" y="98227"/>
                </a:cubicBezTo>
                <a:cubicBezTo>
                  <a:pt x="4640312" y="112663"/>
                  <a:pt x="4634135" y="136550"/>
                  <a:pt x="4634135" y="169887"/>
                </a:cubicBezTo>
                <a:close/>
                <a:moveTo>
                  <a:pt x="4533007" y="169441"/>
                </a:moveTo>
                <a:cubicBezTo>
                  <a:pt x="4533007" y="116011"/>
                  <a:pt x="4547889" y="74414"/>
                  <a:pt x="4577655" y="44648"/>
                </a:cubicBezTo>
                <a:cubicBezTo>
                  <a:pt x="4607421" y="14883"/>
                  <a:pt x="4648869" y="0"/>
                  <a:pt x="4702001" y="0"/>
                </a:cubicBezTo>
                <a:cubicBezTo>
                  <a:pt x="4756472" y="0"/>
                  <a:pt x="4798442" y="14622"/>
                  <a:pt x="4827910" y="43867"/>
                </a:cubicBezTo>
                <a:cubicBezTo>
                  <a:pt x="4857378" y="73112"/>
                  <a:pt x="4872112" y="114077"/>
                  <a:pt x="4872112" y="166762"/>
                </a:cubicBezTo>
                <a:cubicBezTo>
                  <a:pt x="4872112" y="205011"/>
                  <a:pt x="4865675" y="236376"/>
                  <a:pt x="4852801" y="260859"/>
                </a:cubicBezTo>
                <a:cubicBezTo>
                  <a:pt x="4839927" y="285341"/>
                  <a:pt x="4821324" y="304391"/>
                  <a:pt x="4796991" y="318009"/>
                </a:cubicBezTo>
                <a:cubicBezTo>
                  <a:pt x="4772657" y="331626"/>
                  <a:pt x="4742333" y="338435"/>
                  <a:pt x="4706019" y="338435"/>
                </a:cubicBezTo>
                <a:cubicBezTo>
                  <a:pt x="4669110" y="338435"/>
                  <a:pt x="4638563" y="332556"/>
                  <a:pt x="4614378" y="320799"/>
                </a:cubicBezTo>
                <a:cubicBezTo>
                  <a:pt x="4590194" y="309042"/>
                  <a:pt x="4570586" y="290438"/>
                  <a:pt x="4555554" y="264989"/>
                </a:cubicBezTo>
                <a:cubicBezTo>
                  <a:pt x="4540522" y="239539"/>
                  <a:pt x="4533007" y="207690"/>
                  <a:pt x="4533007" y="169441"/>
                </a:cubicBezTo>
                <a:close/>
                <a:moveTo>
                  <a:pt x="4205511" y="169887"/>
                </a:moveTo>
                <a:cubicBezTo>
                  <a:pt x="4205511" y="202927"/>
                  <a:pt x="4211650" y="226665"/>
                  <a:pt x="4223928" y="241102"/>
                </a:cubicBezTo>
                <a:cubicBezTo>
                  <a:pt x="4236206" y="255538"/>
                  <a:pt x="4252912" y="262756"/>
                  <a:pt x="4274046" y="262756"/>
                </a:cubicBezTo>
                <a:cubicBezTo>
                  <a:pt x="4295775" y="262756"/>
                  <a:pt x="4312592" y="255687"/>
                  <a:pt x="4324499" y="241548"/>
                </a:cubicBezTo>
                <a:cubicBezTo>
                  <a:pt x="4336405" y="227409"/>
                  <a:pt x="4342358" y="202034"/>
                  <a:pt x="4342358" y="165422"/>
                </a:cubicBezTo>
                <a:cubicBezTo>
                  <a:pt x="4342358" y="134615"/>
                  <a:pt x="4336145" y="112105"/>
                  <a:pt x="4323717" y="97892"/>
                </a:cubicBezTo>
                <a:cubicBezTo>
                  <a:pt x="4311290" y="83679"/>
                  <a:pt x="4294435" y="76572"/>
                  <a:pt x="4273153" y="76572"/>
                </a:cubicBezTo>
                <a:cubicBezTo>
                  <a:pt x="4252764" y="76572"/>
                  <a:pt x="4236392" y="83790"/>
                  <a:pt x="4224040" y="98227"/>
                </a:cubicBezTo>
                <a:cubicBezTo>
                  <a:pt x="4211687" y="112663"/>
                  <a:pt x="4205511" y="136550"/>
                  <a:pt x="4205511" y="169887"/>
                </a:cubicBezTo>
                <a:close/>
                <a:moveTo>
                  <a:pt x="4104382" y="169441"/>
                </a:moveTo>
                <a:cubicBezTo>
                  <a:pt x="4104382" y="116011"/>
                  <a:pt x="4119264" y="74414"/>
                  <a:pt x="4149030" y="44648"/>
                </a:cubicBezTo>
                <a:cubicBezTo>
                  <a:pt x="4178796" y="14883"/>
                  <a:pt x="4220245" y="0"/>
                  <a:pt x="4273376" y="0"/>
                </a:cubicBezTo>
                <a:cubicBezTo>
                  <a:pt x="4327847" y="0"/>
                  <a:pt x="4369817" y="14622"/>
                  <a:pt x="4399285" y="43867"/>
                </a:cubicBezTo>
                <a:cubicBezTo>
                  <a:pt x="4428753" y="73112"/>
                  <a:pt x="4443487" y="114077"/>
                  <a:pt x="4443487" y="166762"/>
                </a:cubicBezTo>
                <a:cubicBezTo>
                  <a:pt x="4443487" y="205011"/>
                  <a:pt x="4437050" y="236376"/>
                  <a:pt x="4424176" y="260859"/>
                </a:cubicBezTo>
                <a:cubicBezTo>
                  <a:pt x="4411302" y="285341"/>
                  <a:pt x="4392699" y="304391"/>
                  <a:pt x="4368366" y="318009"/>
                </a:cubicBezTo>
                <a:cubicBezTo>
                  <a:pt x="4344032" y="331626"/>
                  <a:pt x="4313709" y="338435"/>
                  <a:pt x="4277395" y="338435"/>
                </a:cubicBezTo>
                <a:cubicBezTo>
                  <a:pt x="4240485" y="338435"/>
                  <a:pt x="4209938" y="332556"/>
                  <a:pt x="4185754" y="320799"/>
                </a:cubicBezTo>
                <a:cubicBezTo>
                  <a:pt x="4161569" y="309042"/>
                  <a:pt x="4141961" y="290438"/>
                  <a:pt x="4126929" y="264989"/>
                </a:cubicBezTo>
                <a:cubicBezTo>
                  <a:pt x="4111898" y="239539"/>
                  <a:pt x="4104382" y="207690"/>
                  <a:pt x="4104382" y="169441"/>
                </a:cubicBezTo>
                <a:close/>
                <a:moveTo>
                  <a:pt x="3765128" y="332854"/>
                </a:moveTo>
                <a:lnTo>
                  <a:pt x="3765128" y="5581"/>
                </a:lnTo>
                <a:lnTo>
                  <a:pt x="4015159" y="5581"/>
                </a:lnTo>
                <a:lnTo>
                  <a:pt x="4015159" y="75902"/>
                </a:lnTo>
                <a:lnTo>
                  <a:pt x="3866703" y="75902"/>
                </a:lnTo>
                <a:lnTo>
                  <a:pt x="3866703" y="133052"/>
                </a:lnTo>
                <a:lnTo>
                  <a:pt x="3993505" y="133052"/>
                </a:lnTo>
                <a:lnTo>
                  <a:pt x="3993505" y="199132"/>
                </a:lnTo>
                <a:lnTo>
                  <a:pt x="3866703" y="199132"/>
                </a:lnTo>
                <a:lnTo>
                  <a:pt x="3866703" y="332854"/>
                </a:lnTo>
                <a:close/>
                <a:moveTo>
                  <a:pt x="3089820" y="224582"/>
                </a:moveTo>
                <a:lnTo>
                  <a:pt x="3186038" y="218554"/>
                </a:lnTo>
                <a:cubicBezTo>
                  <a:pt x="3188121" y="234181"/>
                  <a:pt x="3192363" y="246087"/>
                  <a:pt x="3198762" y="254273"/>
                </a:cubicBezTo>
                <a:cubicBezTo>
                  <a:pt x="3209180" y="267519"/>
                  <a:pt x="3224063" y="274141"/>
                  <a:pt x="3243411" y="274141"/>
                </a:cubicBezTo>
                <a:cubicBezTo>
                  <a:pt x="3257847" y="274141"/>
                  <a:pt x="3268972" y="270756"/>
                  <a:pt x="3276786" y="263984"/>
                </a:cubicBezTo>
                <a:cubicBezTo>
                  <a:pt x="3284599" y="257212"/>
                  <a:pt x="3288506" y="249362"/>
                  <a:pt x="3288506" y="240432"/>
                </a:cubicBezTo>
                <a:cubicBezTo>
                  <a:pt x="3288506" y="231949"/>
                  <a:pt x="3284785" y="224358"/>
                  <a:pt x="3277344" y="217661"/>
                </a:cubicBezTo>
                <a:cubicBezTo>
                  <a:pt x="3269902" y="210964"/>
                  <a:pt x="3252638" y="204639"/>
                  <a:pt x="3225551" y="198686"/>
                </a:cubicBezTo>
                <a:cubicBezTo>
                  <a:pt x="3181201" y="188714"/>
                  <a:pt x="3149575" y="175468"/>
                  <a:pt x="3130674" y="158948"/>
                </a:cubicBezTo>
                <a:cubicBezTo>
                  <a:pt x="3111624" y="142428"/>
                  <a:pt x="3102099" y="121369"/>
                  <a:pt x="3102099" y="95771"/>
                </a:cubicBezTo>
                <a:cubicBezTo>
                  <a:pt x="3102099" y="78953"/>
                  <a:pt x="3106973" y="63066"/>
                  <a:pt x="3116721" y="48109"/>
                </a:cubicBezTo>
                <a:cubicBezTo>
                  <a:pt x="3126469" y="33151"/>
                  <a:pt x="3141129" y="21394"/>
                  <a:pt x="3160700" y="12836"/>
                </a:cubicBezTo>
                <a:cubicBezTo>
                  <a:pt x="3180271" y="4279"/>
                  <a:pt x="3207097" y="0"/>
                  <a:pt x="3241178" y="0"/>
                </a:cubicBezTo>
                <a:cubicBezTo>
                  <a:pt x="3282999" y="0"/>
                  <a:pt x="3314886" y="7776"/>
                  <a:pt x="3336838" y="23329"/>
                </a:cubicBezTo>
                <a:cubicBezTo>
                  <a:pt x="3358790" y="38881"/>
                  <a:pt x="3371850" y="63624"/>
                  <a:pt x="3376017" y="97557"/>
                </a:cubicBezTo>
                <a:lnTo>
                  <a:pt x="3280692" y="103138"/>
                </a:lnTo>
                <a:cubicBezTo>
                  <a:pt x="3278162" y="88404"/>
                  <a:pt x="3272842" y="77688"/>
                  <a:pt x="3264730" y="70991"/>
                </a:cubicBezTo>
                <a:cubicBezTo>
                  <a:pt x="3256619" y="64294"/>
                  <a:pt x="3245420" y="60945"/>
                  <a:pt x="3231133" y="60945"/>
                </a:cubicBezTo>
                <a:cubicBezTo>
                  <a:pt x="3219375" y="60945"/>
                  <a:pt x="3210520" y="63438"/>
                  <a:pt x="3204567" y="68424"/>
                </a:cubicBezTo>
                <a:cubicBezTo>
                  <a:pt x="3198614" y="73409"/>
                  <a:pt x="3195637" y="79474"/>
                  <a:pt x="3195637" y="86618"/>
                </a:cubicBezTo>
                <a:cubicBezTo>
                  <a:pt x="3195637" y="91827"/>
                  <a:pt x="3198093" y="96515"/>
                  <a:pt x="3203004" y="100682"/>
                </a:cubicBezTo>
                <a:cubicBezTo>
                  <a:pt x="3207766" y="104998"/>
                  <a:pt x="3219077" y="109017"/>
                  <a:pt x="3236937" y="112737"/>
                </a:cubicBezTo>
                <a:cubicBezTo>
                  <a:pt x="3281139" y="122262"/>
                  <a:pt x="3312802" y="131899"/>
                  <a:pt x="3331926" y="141647"/>
                </a:cubicBezTo>
                <a:cubicBezTo>
                  <a:pt x="3351051" y="151395"/>
                  <a:pt x="3364966" y="163488"/>
                  <a:pt x="3373673" y="177924"/>
                </a:cubicBezTo>
                <a:cubicBezTo>
                  <a:pt x="3382379" y="192360"/>
                  <a:pt x="3386732" y="208508"/>
                  <a:pt x="3386732" y="226368"/>
                </a:cubicBezTo>
                <a:cubicBezTo>
                  <a:pt x="3386732" y="247352"/>
                  <a:pt x="3380928" y="266700"/>
                  <a:pt x="3369319" y="284411"/>
                </a:cubicBezTo>
                <a:cubicBezTo>
                  <a:pt x="3357711" y="302121"/>
                  <a:pt x="3341489" y="315553"/>
                  <a:pt x="3320653" y="324706"/>
                </a:cubicBezTo>
                <a:cubicBezTo>
                  <a:pt x="3299817" y="333859"/>
                  <a:pt x="3273549" y="338435"/>
                  <a:pt x="3241848" y="338435"/>
                </a:cubicBezTo>
                <a:cubicBezTo>
                  <a:pt x="3186186" y="338435"/>
                  <a:pt x="3147640" y="327720"/>
                  <a:pt x="3126209" y="306288"/>
                </a:cubicBezTo>
                <a:cubicBezTo>
                  <a:pt x="3104777" y="284857"/>
                  <a:pt x="3092648" y="257622"/>
                  <a:pt x="3089820" y="224582"/>
                </a:cubicBezTo>
                <a:close/>
                <a:moveTo>
                  <a:pt x="2815763" y="208061"/>
                </a:moveTo>
                <a:lnTo>
                  <a:pt x="2887633" y="208062"/>
                </a:lnTo>
                <a:lnTo>
                  <a:pt x="2851509" y="90413"/>
                </a:lnTo>
                <a:close/>
                <a:moveTo>
                  <a:pt x="2674590" y="332854"/>
                </a:moveTo>
                <a:lnTo>
                  <a:pt x="2797596" y="5581"/>
                </a:lnTo>
                <a:lnTo>
                  <a:pt x="2907906" y="5581"/>
                </a:lnTo>
                <a:lnTo>
                  <a:pt x="3030884" y="332854"/>
                </a:lnTo>
                <a:lnTo>
                  <a:pt x="2924984" y="332854"/>
                </a:lnTo>
                <a:lnTo>
                  <a:pt x="2908610" y="278830"/>
                </a:lnTo>
                <a:lnTo>
                  <a:pt x="2793798" y="278829"/>
                </a:lnTo>
                <a:lnTo>
                  <a:pt x="2777846" y="332854"/>
                </a:lnTo>
                <a:close/>
                <a:moveTo>
                  <a:pt x="2230040" y="332854"/>
                </a:moveTo>
                <a:lnTo>
                  <a:pt x="2230040" y="5581"/>
                </a:lnTo>
                <a:lnTo>
                  <a:pt x="2363037" y="5581"/>
                </a:lnTo>
                <a:lnTo>
                  <a:pt x="2414327" y="204713"/>
                </a:lnTo>
                <a:lnTo>
                  <a:pt x="2465250" y="5581"/>
                </a:lnTo>
                <a:lnTo>
                  <a:pt x="2598166" y="5581"/>
                </a:lnTo>
                <a:lnTo>
                  <a:pt x="2598166" y="332854"/>
                </a:lnTo>
                <a:lnTo>
                  <a:pt x="2515344" y="332854"/>
                </a:lnTo>
                <a:lnTo>
                  <a:pt x="2515344" y="83269"/>
                </a:lnTo>
                <a:lnTo>
                  <a:pt x="2451528" y="332854"/>
                </a:lnTo>
                <a:lnTo>
                  <a:pt x="2376560" y="332854"/>
                </a:lnTo>
                <a:lnTo>
                  <a:pt x="2312863" y="83269"/>
                </a:lnTo>
                <a:lnTo>
                  <a:pt x="2312863" y="332854"/>
                </a:lnTo>
                <a:close/>
                <a:moveTo>
                  <a:pt x="1827163" y="86395"/>
                </a:moveTo>
                <a:lnTo>
                  <a:pt x="1827163" y="5581"/>
                </a:lnTo>
                <a:lnTo>
                  <a:pt x="2134567" y="5581"/>
                </a:lnTo>
                <a:lnTo>
                  <a:pt x="2134567" y="86395"/>
                </a:lnTo>
                <a:lnTo>
                  <a:pt x="2031429" y="86395"/>
                </a:lnTo>
                <a:lnTo>
                  <a:pt x="2031429" y="332854"/>
                </a:lnTo>
                <a:lnTo>
                  <a:pt x="1930300" y="332854"/>
                </a:lnTo>
                <a:lnTo>
                  <a:pt x="1930300" y="86395"/>
                </a:lnTo>
                <a:close/>
                <a:moveTo>
                  <a:pt x="1451521" y="224581"/>
                </a:moveTo>
                <a:lnTo>
                  <a:pt x="1547738" y="218554"/>
                </a:lnTo>
                <a:cubicBezTo>
                  <a:pt x="1549821" y="234181"/>
                  <a:pt x="1554063" y="246087"/>
                  <a:pt x="1560463" y="254273"/>
                </a:cubicBezTo>
                <a:cubicBezTo>
                  <a:pt x="1570881" y="267518"/>
                  <a:pt x="1585764" y="274141"/>
                  <a:pt x="1605111" y="274141"/>
                </a:cubicBezTo>
                <a:cubicBezTo>
                  <a:pt x="1619547" y="274141"/>
                  <a:pt x="1630672" y="270755"/>
                  <a:pt x="1638486" y="263984"/>
                </a:cubicBezTo>
                <a:cubicBezTo>
                  <a:pt x="1646299" y="257212"/>
                  <a:pt x="1650206" y="249361"/>
                  <a:pt x="1650206" y="240432"/>
                </a:cubicBezTo>
                <a:cubicBezTo>
                  <a:pt x="1650206" y="231948"/>
                  <a:pt x="1646485" y="224358"/>
                  <a:pt x="1639044" y="217661"/>
                </a:cubicBezTo>
                <a:cubicBezTo>
                  <a:pt x="1631602" y="210964"/>
                  <a:pt x="1614338" y="204638"/>
                  <a:pt x="1587252" y="198685"/>
                </a:cubicBezTo>
                <a:cubicBezTo>
                  <a:pt x="1542901" y="188714"/>
                  <a:pt x="1511275" y="175468"/>
                  <a:pt x="1492374" y="158948"/>
                </a:cubicBezTo>
                <a:cubicBezTo>
                  <a:pt x="1473324" y="142428"/>
                  <a:pt x="1463799" y="121369"/>
                  <a:pt x="1463799" y="95771"/>
                </a:cubicBezTo>
                <a:cubicBezTo>
                  <a:pt x="1463799" y="78953"/>
                  <a:pt x="1468673" y="63066"/>
                  <a:pt x="1478421" y="48109"/>
                </a:cubicBezTo>
                <a:cubicBezTo>
                  <a:pt x="1488169" y="33151"/>
                  <a:pt x="1502829" y="21394"/>
                  <a:pt x="1522400" y="12836"/>
                </a:cubicBezTo>
                <a:cubicBezTo>
                  <a:pt x="1541971" y="4279"/>
                  <a:pt x="1568797" y="0"/>
                  <a:pt x="1602879" y="0"/>
                </a:cubicBezTo>
                <a:cubicBezTo>
                  <a:pt x="1644699" y="0"/>
                  <a:pt x="1676586" y="7776"/>
                  <a:pt x="1698538" y="23329"/>
                </a:cubicBezTo>
                <a:cubicBezTo>
                  <a:pt x="1720490" y="38881"/>
                  <a:pt x="1733550" y="63624"/>
                  <a:pt x="1737717" y="97557"/>
                </a:cubicBezTo>
                <a:lnTo>
                  <a:pt x="1642392" y="103138"/>
                </a:lnTo>
                <a:cubicBezTo>
                  <a:pt x="1639862" y="88404"/>
                  <a:pt x="1634542" y="77688"/>
                  <a:pt x="1626431" y="70991"/>
                </a:cubicBezTo>
                <a:cubicBezTo>
                  <a:pt x="1618320" y="64294"/>
                  <a:pt x="1607120" y="60945"/>
                  <a:pt x="1592833" y="60945"/>
                </a:cubicBezTo>
                <a:cubicBezTo>
                  <a:pt x="1581075" y="60945"/>
                  <a:pt x="1572220" y="63438"/>
                  <a:pt x="1566267" y="68424"/>
                </a:cubicBezTo>
                <a:cubicBezTo>
                  <a:pt x="1560314" y="73409"/>
                  <a:pt x="1557337" y="79474"/>
                  <a:pt x="1557337" y="86618"/>
                </a:cubicBezTo>
                <a:cubicBezTo>
                  <a:pt x="1557337" y="91827"/>
                  <a:pt x="1559793" y="96515"/>
                  <a:pt x="1564704" y="100682"/>
                </a:cubicBezTo>
                <a:cubicBezTo>
                  <a:pt x="1569467" y="104998"/>
                  <a:pt x="1580778" y="109017"/>
                  <a:pt x="1598637" y="112737"/>
                </a:cubicBezTo>
                <a:cubicBezTo>
                  <a:pt x="1642839" y="122262"/>
                  <a:pt x="1674502" y="131899"/>
                  <a:pt x="1693627" y="141647"/>
                </a:cubicBezTo>
                <a:cubicBezTo>
                  <a:pt x="1712751" y="151395"/>
                  <a:pt x="1726666" y="163488"/>
                  <a:pt x="1735373" y="177924"/>
                </a:cubicBezTo>
                <a:cubicBezTo>
                  <a:pt x="1744079" y="192360"/>
                  <a:pt x="1748433" y="208508"/>
                  <a:pt x="1748433" y="226367"/>
                </a:cubicBezTo>
                <a:cubicBezTo>
                  <a:pt x="1748433" y="247352"/>
                  <a:pt x="1742628" y="266700"/>
                  <a:pt x="1731020" y="284410"/>
                </a:cubicBezTo>
                <a:cubicBezTo>
                  <a:pt x="1719411" y="302121"/>
                  <a:pt x="1703189" y="315553"/>
                  <a:pt x="1682353" y="324706"/>
                </a:cubicBezTo>
                <a:cubicBezTo>
                  <a:pt x="1661517" y="333858"/>
                  <a:pt x="1635249" y="338435"/>
                  <a:pt x="1603548" y="338435"/>
                </a:cubicBezTo>
                <a:cubicBezTo>
                  <a:pt x="1547887" y="338435"/>
                  <a:pt x="1509340" y="327719"/>
                  <a:pt x="1487909" y="306288"/>
                </a:cubicBezTo>
                <a:cubicBezTo>
                  <a:pt x="1466478" y="284857"/>
                  <a:pt x="1454348" y="257621"/>
                  <a:pt x="1451521" y="224581"/>
                </a:cubicBezTo>
                <a:close/>
                <a:moveTo>
                  <a:pt x="1244575" y="332854"/>
                </a:moveTo>
                <a:lnTo>
                  <a:pt x="1244575" y="5581"/>
                </a:lnTo>
                <a:lnTo>
                  <a:pt x="1345927" y="5581"/>
                </a:lnTo>
                <a:lnTo>
                  <a:pt x="1345927" y="332854"/>
                </a:lnTo>
                <a:close/>
                <a:moveTo>
                  <a:pt x="943421" y="138187"/>
                </a:moveTo>
                <a:lnTo>
                  <a:pt x="986060" y="138187"/>
                </a:lnTo>
                <a:cubicBezTo>
                  <a:pt x="990674" y="138187"/>
                  <a:pt x="999604" y="136699"/>
                  <a:pt x="1012850" y="133722"/>
                </a:cubicBezTo>
                <a:cubicBezTo>
                  <a:pt x="1019547" y="132383"/>
                  <a:pt x="1025016" y="128960"/>
                  <a:pt x="1029258" y="123453"/>
                </a:cubicBezTo>
                <a:cubicBezTo>
                  <a:pt x="1033500" y="117946"/>
                  <a:pt x="1035620" y="111621"/>
                  <a:pt x="1035620" y="104477"/>
                </a:cubicBezTo>
                <a:cubicBezTo>
                  <a:pt x="1035620" y="93911"/>
                  <a:pt x="1032272" y="85799"/>
                  <a:pt x="1025575" y="80144"/>
                </a:cubicBezTo>
                <a:cubicBezTo>
                  <a:pt x="1018877" y="74488"/>
                  <a:pt x="1006301" y="71661"/>
                  <a:pt x="987846" y="71661"/>
                </a:cubicBezTo>
                <a:lnTo>
                  <a:pt x="943421" y="71661"/>
                </a:lnTo>
                <a:close/>
                <a:moveTo>
                  <a:pt x="841846" y="332854"/>
                </a:moveTo>
                <a:lnTo>
                  <a:pt x="841846" y="5581"/>
                </a:lnTo>
                <a:lnTo>
                  <a:pt x="1010394" y="5581"/>
                </a:lnTo>
                <a:cubicBezTo>
                  <a:pt x="1041648" y="5581"/>
                  <a:pt x="1065535" y="8260"/>
                  <a:pt x="1082055" y="13618"/>
                </a:cubicBezTo>
                <a:cubicBezTo>
                  <a:pt x="1098575" y="18976"/>
                  <a:pt x="1111895" y="28910"/>
                  <a:pt x="1122015" y="43421"/>
                </a:cubicBezTo>
                <a:cubicBezTo>
                  <a:pt x="1132135" y="57931"/>
                  <a:pt x="1137195" y="75605"/>
                  <a:pt x="1137195" y="96441"/>
                </a:cubicBezTo>
                <a:cubicBezTo>
                  <a:pt x="1137195" y="114598"/>
                  <a:pt x="1133324" y="130262"/>
                  <a:pt x="1125580" y="143433"/>
                </a:cubicBezTo>
                <a:cubicBezTo>
                  <a:pt x="1117836" y="156604"/>
                  <a:pt x="1107189" y="167283"/>
                  <a:pt x="1093639" y="175468"/>
                </a:cubicBezTo>
                <a:cubicBezTo>
                  <a:pt x="1085002" y="180677"/>
                  <a:pt x="1073163" y="184993"/>
                  <a:pt x="1058122" y="188416"/>
                </a:cubicBezTo>
                <a:cubicBezTo>
                  <a:pt x="1070168" y="192439"/>
                  <a:pt x="1078943" y="196461"/>
                  <a:pt x="1084448" y="200482"/>
                </a:cubicBezTo>
                <a:cubicBezTo>
                  <a:pt x="1088166" y="203163"/>
                  <a:pt x="1093557" y="208898"/>
                  <a:pt x="1100622" y="217687"/>
                </a:cubicBezTo>
                <a:cubicBezTo>
                  <a:pt x="1107687" y="226476"/>
                  <a:pt x="1112409" y="233254"/>
                  <a:pt x="1114788" y="238021"/>
                </a:cubicBezTo>
                <a:lnTo>
                  <a:pt x="1163761" y="332854"/>
                </a:lnTo>
                <a:lnTo>
                  <a:pt x="1049493" y="332854"/>
                </a:lnTo>
                <a:lnTo>
                  <a:pt x="995437" y="232841"/>
                </a:lnTo>
                <a:cubicBezTo>
                  <a:pt x="988591" y="219893"/>
                  <a:pt x="982489" y="211485"/>
                  <a:pt x="977131" y="207615"/>
                </a:cubicBezTo>
                <a:cubicBezTo>
                  <a:pt x="969838" y="202555"/>
                  <a:pt x="961578" y="200025"/>
                  <a:pt x="952351" y="200025"/>
                </a:cubicBezTo>
                <a:lnTo>
                  <a:pt x="943421" y="200025"/>
                </a:lnTo>
                <a:lnTo>
                  <a:pt x="943421" y="332854"/>
                </a:lnTo>
                <a:close/>
                <a:moveTo>
                  <a:pt x="412328" y="332854"/>
                </a:moveTo>
                <a:lnTo>
                  <a:pt x="412328" y="5581"/>
                </a:lnTo>
                <a:lnTo>
                  <a:pt x="513457" y="5581"/>
                </a:lnTo>
                <a:lnTo>
                  <a:pt x="513457" y="120104"/>
                </a:lnTo>
                <a:lnTo>
                  <a:pt x="623962" y="120104"/>
                </a:lnTo>
                <a:lnTo>
                  <a:pt x="623962" y="5581"/>
                </a:lnTo>
                <a:lnTo>
                  <a:pt x="725537" y="5581"/>
                </a:lnTo>
                <a:lnTo>
                  <a:pt x="725537" y="332854"/>
                </a:lnTo>
                <a:lnTo>
                  <a:pt x="623962" y="332854"/>
                </a:lnTo>
                <a:lnTo>
                  <a:pt x="623962" y="200471"/>
                </a:lnTo>
                <a:lnTo>
                  <a:pt x="513457" y="200471"/>
                </a:lnTo>
                <a:lnTo>
                  <a:pt x="513457" y="332854"/>
                </a:lnTo>
                <a:close/>
                <a:moveTo>
                  <a:pt x="0" y="168436"/>
                </a:moveTo>
                <a:cubicBezTo>
                  <a:pt x="0" y="114300"/>
                  <a:pt x="14399" y="72693"/>
                  <a:pt x="43197" y="43616"/>
                </a:cubicBezTo>
                <a:cubicBezTo>
                  <a:pt x="71995" y="14538"/>
                  <a:pt x="112737" y="0"/>
                  <a:pt x="165422" y="0"/>
                </a:cubicBezTo>
                <a:cubicBezTo>
                  <a:pt x="206648" y="0"/>
                  <a:pt x="239055" y="8334"/>
                  <a:pt x="262644" y="25003"/>
                </a:cubicBezTo>
                <a:cubicBezTo>
                  <a:pt x="286233" y="41672"/>
                  <a:pt x="303758" y="67270"/>
                  <a:pt x="315218" y="101798"/>
                </a:cubicBezTo>
                <a:lnTo>
                  <a:pt x="225921" y="121667"/>
                </a:lnTo>
                <a:cubicBezTo>
                  <a:pt x="222795" y="111695"/>
                  <a:pt x="219521" y="104403"/>
                  <a:pt x="216098" y="99789"/>
                </a:cubicBezTo>
                <a:cubicBezTo>
                  <a:pt x="210443" y="92050"/>
                  <a:pt x="203522" y="86097"/>
                  <a:pt x="195337" y="81930"/>
                </a:cubicBezTo>
                <a:cubicBezTo>
                  <a:pt x="187151" y="77763"/>
                  <a:pt x="177998" y="75679"/>
                  <a:pt x="167878" y="75679"/>
                </a:cubicBezTo>
                <a:cubicBezTo>
                  <a:pt x="144958" y="75679"/>
                  <a:pt x="127396" y="84896"/>
                  <a:pt x="115193" y="103330"/>
                </a:cubicBezTo>
                <a:cubicBezTo>
                  <a:pt x="105965" y="117005"/>
                  <a:pt x="101352" y="138484"/>
                  <a:pt x="101352" y="167766"/>
                </a:cubicBezTo>
                <a:cubicBezTo>
                  <a:pt x="101352" y="204038"/>
                  <a:pt x="106858" y="228901"/>
                  <a:pt x="117871" y="242354"/>
                </a:cubicBezTo>
                <a:cubicBezTo>
                  <a:pt x="128885" y="255806"/>
                  <a:pt x="144363" y="262533"/>
                  <a:pt x="164306" y="262533"/>
                </a:cubicBezTo>
                <a:cubicBezTo>
                  <a:pt x="183654" y="262533"/>
                  <a:pt x="198276" y="257100"/>
                  <a:pt x="208173" y="246236"/>
                </a:cubicBezTo>
                <a:cubicBezTo>
                  <a:pt x="218070" y="235371"/>
                  <a:pt x="225251" y="219596"/>
                  <a:pt x="229716" y="198909"/>
                </a:cubicBezTo>
                <a:lnTo>
                  <a:pt x="318343" y="225698"/>
                </a:lnTo>
                <a:cubicBezTo>
                  <a:pt x="312390" y="250552"/>
                  <a:pt x="303014" y="271313"/>
                  <a:pt x="290214" y="287982"/>
                </a:cubicBezTo>
                <a:cubicBezTo>
                  <a:pt x="277415" y="304651"/>
                  <a:pt x="261528" y="317227"/>
                  <a:pt x="242552" y="325710"/>
                </a:cubicBezTo>
                <a:cubicBezTo>
                  <a:pt x="223577" y="334193"/>
                  <a:pt x="199429" y="338435"/>
                  <a:pt x="170110" y="338435"/>
                </a:cubicBezTo>
                <a:cubicBezTo>
                  <a:pt x="134540" y="338435"/>
                  <a:pt x="105482" y="333267"/>
                  <a:pt x="82934" y="322930"/>
                </a:cubicBezTo>
                <a:cubicBezTo>
                  <a:pt x="60387" y="312593"/>
                  <a:pt x="40928" y="294411"/>
                  <a:pt x="24556" y="268384"/>
                </a:cubicBezTo>
                <a:cubicBezTo>
                  <a:pt x="8185" y="242356"/>
                  <a:pt x="0" y="209040"/>
                  <a:pt x="0" y="168436"/>
                </a:cubicBezTo>
                <a:close/>
              </a:path>
            </a:pathLst>
          </a:custGeom>
          <a:solidFill>
            <a:schemeClr val="accent1">
              <a:lumMod val="90000"/>
              <a:lumOff val="10000"/>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en-US" altLang="zh-CN" sz="3608" dirty="0">
              <a:solidFill>
                <a:schemeClr val="accent1">
                  <a:lumMod val="25000"/>
                  <a:lumOff val="75000"/>
                  <a:alpha val="50000"/>
                </a:schemeClr>
              </a:solidFill>
              <a:latin typeface="+mj-lt"/>
            </a:endParaRPr>
          </a:p>
        </p:txBody>
      </p:sp>
      <p:grpSp>
        <p:nvGrpSpPr>
          <p:cNvPr id="190" name="组合 189">
            <a:extLst>
              <a:ext uri="{FF2B5EF4-FFF2-40B4-BE49-F238E27FC236}">
                <a16:creationId xmlns:a16="http://schemas.microsoft.com/office/drawing/2014/main" id="{8BE2B541-E6A5-4051-AE0D-C8B28C7C3761}"/>
              </a:ext>
            </a:extLst>
          </p:cNvPr>
          <p:cNvGrpSpPr/>
          <p:nvPr/>
        </p:nvGrpSpPr>
        <p:grpSpPr>
          <a:xfrm>
            <a:off x="0" y="0"/>
            <a:ext cx="1626939" cy="1807356"/>
            <a:chOff x="0" y="0"/>
            <a:chExt cx="1626939" cy="1807356"/>
          </a:xfrm>
        </p:grpSpPr>
        <p:grpSp>
          <p:nvGrpSpPr>
            <p:cNvPr id="137" name="组合 136">
              <a:extLst>
                <a:ext uri="{FF2B5EF4-FFF2-40B4-BE49-F238E27FC236}">
                  <a16:creationId xmlns:a16="http://schemas.microsoft.com/office/drawing/2014/main" id="{4AF04E74-FC1D-4CC0-AE0C-1C6F4D7B6E16}"/>
                </a:ext>
              </a:extLst>
            </p:cNvPr>
            <p:cNvGrpSpPr/>
            <p:nvPr/>
          </p:nvGrpSpPr>
          <p:grpSpPr>
            <a:xfrm>
              <a:off x="700200" y="0"/>
              <a:ext cx="926739" cy="1245059"/>
              <a:chOff x="8557459" y="87008"/>
              <a:chExt cx="1155841" cy="1552296"/>
            </a:xfrm>
          </p:grpSpPr>
          <p:grpSp>
            <p:nvGrpSpPr>
              <p:cNvPr id="140" name="组合 139">
                <a:extLst>
                  <a:ext uri="{FF2B5EF4-FFF2-40B4-BE49-F238E27FC236}">
                    <a16:creationId xmlns:a16="http://schemas.microsoft.com/office/drawing/2014/main" id="{4EEE7267-1855-4D4E-A104-EEAD6EDC2C6F}"/>
                  </a:ext>
                </a:extLst>
              </p:cNvPr>
              <p:cNvGrpSpPr/>
              <p:nvPr/>
            </p:nvGrpSpPr>
            <p:grpSpPr>
              <a:xfrm rot="1075618">
                <a:off x="8557459" y="454820"/>
                <a:ext cx="1155841" cy="1184484"/>
                <a:chOff x="5226050" y="6683191"/>
                <a:chExt cx="1155841" cy="1184484"/>
              </a:xfrm>
            </p:grpSpPr>
            <p:grpSp>
              <p:nvGrpSpPr>
                <p:cNvPr id="142" name="组合 141">
                  <a:extLst>
                    <a:ext uri="{FF2B5EF4-FFF2-40B4-BE49-F238E27FC236}">
                      <a16:creationId xmlns:a16="http://schemas.microsoft.com/office/drawing/2014/main" id="{8B03C042-6370-455B-911F-1C9BB27DBE1E}"/>
                    </a:ext>
                  </a:extLst>
                </p:cNvPr>
                <p:cNvGrpSpPr/>
                <p:nvPr/>
              </p:nvGrpSpPr>
              <p:grpSpPr>
                <a:xfrm rot="-1080000">
                  <a:off x="5551844" y="6683191"/>
                  <a:ext cx="372847" cy="599202"/>
                  <a:chOff x="4300126" y="1945820"/>
                  <a:chExt cx="372847" cy="599202"/>
                </a:xfrm>
              </p:grpSpPr>
              <p:sp>
                <p:nvSpPr>
                  <p:cNvPr id="155" name="等腰三角形 154">
                    <a:extLst>
                      <a:ext uri="{FF2B5EF4-FFF2-40B4-BE49-F238E27FC236}">
                        <a16:creationId xmlns:a16="http://schemas.microsoft.com/office/drawing/2014/main" id="{237C762B-38F1-41CA-A15D-169C21C2187C}"/>
                      </a:ext>
                    </a:extLst>
                  </p:cNvPr>
                  <p:cNvSpPr/>
                  <p:nvPr/>
                </p:nvSpPr>
                <p:spPr>
                  <a:xfrm rot="5400000" flipV="1">
                    <a:off x="4094084" y="2151862"/>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219033472">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4636" y="84239"/>
                                  <a:pt x="202740" y="119544"/>
                                  <a:pt x="356903" y="0"/>
                                </a:cubicBezTo>
                                <a:cubicBezTo>
                                  <a:pt x="479308" y="73865"/>
                                  <a:pt x="511711" y="141578"/>
                                  <a:pt x="599202" y="187118"/>
                                </a:cubicBezTo>
                                <a:cubicBezTo>
                                  <a:pt x="386628" y="201548"/>
                                  <a:pt x="289516" y="117446"/>
                                  <a:pt x="0" y="187118"/>
                                </a:cubicBezTo>
                                <a:close/>
                              </a:path>
                              <a:path w="599202" h="187118" stroke="0" extrusionOk="0">
                                <a:moveTo>
                                  <a:pt x="0" y="187118"/>
                                </a:moveTo>
                                <a:cubicBezTo>
                                  <a:pt x="169335" y="94936"/>
                                  <a:pt x="218751" y="72527"/>
                                  <a:pt x="356903" y="0"/>
                                </a:cubicBezTo>
                                <a:cubicBezTo>
                                  <a:pt x="438201" y="58465"/>
                                  <a:pt x="490146" y="104287"/>
                                  <a:pt x="599202" y="187118"/>
                                </a:cubicBezTo>
                                <a:cubicBezTo>
                                  <a:pt x="417866" y="216077"/>
                                  <a:pt x="215722" y="13692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等腰三角形 155">
                    <a:extLst>
                      <a:ext uri="{FF2B5EF4-FFF2-40B4-BE49-F238E27FC236}">
                        <a16:creationId xmlns:a16="http://schemas.microsoft.com/office/drawing/2014/main" id="{16E3F891-8B8F-4F2C-82A2-88C23750F38B}"/>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250666830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2747" y="109513"/>
                                  <a:pt x="236285" y="93054"/>
                                  <a:pt x="356903" y="0"/>
                                </a:cubicBezTo>
                                <a:cubicBezTo>
                                  <a:pt x="447171" y="49874"/>
                                  <a:pt x="486762" y="114010"/>
                                  <a:pt x="599202" y="187118"/>
                                </a:cubicBezTo>
                                <a:cubicBezTo>
                                  <a:pt x="398173" y="219161"/>
                                  <a:pt x="268890" y="159018"/>
                                  <a:pt x="0" y="187118"/>
                                </a:cubicBezTo>
                                <a:close/>
                              </a:path>
                              <a:path w="599202" h="187118" stroke="0" extrusionOk="0">
                                <a:moveTo>
                                  <a:pt x="0" y="187118"/>
                                </a:moveTo>
                                <a:cubicBezTo>
                                  <a:pt x="85627" y="115303"/>
                                  <a:pt x="268122" y="74039"/>
                                  <a:pt x="356903" y="0"/>
                                </a:cubicBezTo>
                                <a:cubicBezTo>
                                  <a:pt x="472294" y="47623"/>
                                  <a:pt x="507606" y="149864"/>
                                  <a:pt x="599202" y="187118"/>
                                </a:cubicBezTo>
                                <a:cubicBezTo>
                                  <a:pt x="474540" y="240226"/>
                                  <a:pt x="288053" y="169275"/>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3" name="组合 142">
                  <a:extLst>
                    <a:ext uri="{FF2B5EF4-FFF2-40B4-BE49-F238E27FC236}">
                      <a16:creationId xmlns:a16="http://schemas.microsoft.com/office/drawing/2014/main" id="{3F540625-8CB9-4735-A46E-C6D867C8A4CE}"/>
                    </a:ext>
                  </a:extLst>
                </p:cNvPr>
                <p:cNvGrpSpPr/>
                <p:nvPr/>
              </p:nvGrpSpPr>
              <p:grpSpPr>
                <a:xfrm rot="3240000">
                  <a:off x="5895865" y="6794967"/>
                  <a:ext cx="372847" cy="599204"/>
                  <a:chOff x="4300126" y="1945819"/>
                  <a:chExt cx="372847" cy="599204"/>
                </a:xfrm>
              </p:grpSpPr>
              <p:sp>
                <p:nvSpPr>
                  <p:cNvPr id="153" name="等腰三角形 152">
                    <a:extLst>
                      <a:ext uri="{FF2B5EF4-FFF2-40B4-BE49-F238E27FC236}">
                        <a16:creationId xmlns:a16="http://schemas.microsoft.com/office/drawing/2014/main" id="{93288A4F-3AC8-4F19-A823-87ED7B252DE1}"/>
                      </a:ext>
                    </a:extLst>
                  </p:cNvPr>
                  <p:cNvSpPr/>
                  <p:nvPr/>
                </p:nvSpPr>
                <p:spPr>
                  <a:xfrm rot="5400000" flipV="1">
                    <a:off x="4094084"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1501335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1191" y="107570"/>
                                  <a:pt x="288341" y="54710"/>
                                  <a:pt x="356903" y="0"/>
                                </a:cubicBezTo>
                                <a:cubicBezTo>
                                  <a:pt x="470254" y="73578"/>
                                  <a:pt x="544164" y="158185"/>
                                  <a:pt x="599202" y="187118"/>
                                </a:cubicBezTo>
                                <a:cubicBezTo>
                                  <a:pt x="409553" y="222974"/>
                                  <a:pt x="122694" y="166006"/>
                                  <a:pt x="0" y="187118"/>
                                </a:cubicBezTo>
                                <a:close/>
                              </a:path>
                              <a:path w="599202" h="187118" stroke="0" extrusionOk="0">
                                <a:moveTo>
                                  <a:pt x="0" y="187118"/>
                                </a:moveTo>
                                <a:cubicBezTo>
                                  <a:pt x="134963" y="84001"/>
                                  <a:pt x="214532" y="120037"/>
                                  <a:pt x="356903" y="0"/>
                                </a:cubicBezTo>
                                <a:cubicBezTo>
                                  <a:pt x="486285" y="81355"/>
                                  <a:pt x="488951" y="127482"/>
                                  <a:pt x="599202" y="187118"/>
                                </a:cubicBezTo>
                                <a:cubicBezTo>
                                  <a:pt x="334916" y="233735"/>
                                  <a:pt x="254125" y="18509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等腰三角形 153">
                    <a:extLst>
                      <a:ext uri="{FF2B5EF4-FFF2-40B4-BE49-F238E27FC236}">
                        <a16:creationId xmlns:a16="http://schemas.microsoft.com/office/drawing/2014/main" id="{B4C08748-896E-4D33-96B2-B033FE17133C}"/>
                      </a:ext>
                    </a:extLst>
                  </p:cNvPr>
                  <p:cNvSpPr/>
                  <p:nvPr/>
                </p:nvSpPr>
                <p:spPr>
                  <a:xfrm rot="16200000" flipH="1" flipV="1">
                    <a:off x="4279813" y="2151863"/>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9751127">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5548" y="111695"/>
                                  <a:pt x="276981" y="92769"/>
                                  <a:pt x="356903" y="0"/>
                                </a:cubicBezTo>
                                <a:cubicBezTo>
                                  <a:pt x="441502" y="65151"/>
                                  <a:pt x="497177" y="146026"/>
                                  <a:pt x="599202" y="187118"/>
                                </a:cubicBezTo>
                                <a:cubicBezTo>
                                  <a:pt x="381154" y="235769"/>
                                  <a:pt x="276662" y="165146"/>
                                  <a:pt x="0" y="187118"/>
                                </a:cubicBezTo>
                                <a:close/>
                              </a:path>
                              <a:path w="599202" h="187118" stroke="0" extrusionOk="0">
                                <a:moveTo>
                                  <a:pt x="0" y="187118"/>
                                </a:moveTo>
                                <a:cubicBezTo>
                                  <a:pt x="84668" y="117607"/>
                                  <a:pt x="288149" y="48585"/>
                                  <a:pt x="356903" y="0"/>
                                </a:cubicBezTo>
                                <a:cubicBezTo>
                                  <a:pt x="456578" y="54552"/>
                                  <a:pt x="482205" y="122084"/>
                                  <a:pt x="599202" y="187118"/>
                                </a:cubicBezTo>
                                <a:cubicBezTo>
                                  <a:pt x="377125" y="253477"/>
                                  <a:pt x="272276" y="1534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4" name="组合 143">
                  <a:extLst>
                    <a:ext uri="{FF2B5EF4-FFF2-40B4-BE49-F238E27FC236}">
                      <a16:creationId xmlns:a16="http://schemas.microsoft.com/office/drawing/2014/main" id="{483C3300-BF35-4E1B-83F8-76325D69D4FB}"/>
                    </a:ext>
                  </a:extLst>
                </p:cNvPr>
                <p:cNvGrpSpPr/>
                <p:nvPr/>
              </p:nvGrpSpPr>
              <p:grpSpPr>
                <a:xfrm rot="7560000">
                  <a:off x="5895865" y="7156693"/>
                  <a:ext cx="372846" cy="599203"/>
                  <a:chOff x="4300127" y="1945819"/>
                  <a:chExt cx="372846" cy="599203"/>
                </a:xfrm>
              </p:grpSpPr>
              <p:sp>
                <p:nvSpPr>
                  <p:cNvPr id="151" name="等腰三角形 150">
                    <a:extLst>
                      <a:ext uri="{FF2B5EF4-FFF2-40B4-BE49-F238E27FC236}">
                        <a16:creationId xmlns:a16="http://schemas.microsoft.com/office/drawing/2014/main" id="{F73F581B-403F-4CD9-8D5A-1CF672220EA2}"/>
                      </a:ext>
                    </a:extLst>
                  </p:cNvPr>
                  <p:cNvSpPr/>
                  <p:nvPr/>
                </p:nvSpPr>
                <p:spPr>
                  <a:xfrm rot="5400000" flipV="1">
                    <a:off x="4094085"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986160919">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39" y="112021"/>
                                  <a:pt x="200384" y="124562"/>
                                  <a:pt x="356903" y="0"/>
                                </a:cubicBezTo>
                                <a:cubicBezTo>
                                  <a:pt x="442227" y="30185"/>
                                  <a:pt x="467979" y="129688"/>
                                  <a:pt x="599202" y="187118"/>
                                </a:cubicBezTo>
                                <a:cubicBezTo>
                                  <a:pt x="329960" y="199125"/>
                                  <a:pt x="281839" y="130152"/>
                                  <a:pt x="0" y="187118"/>
                                </a:cubicBezTo>
                                <a:close/>
                              </a:path>
                              <a:path w="599202" h="187118" stroke="0" extrusionOk="0">
                                <a:moveTo>
                                  <a:pt x="0" y="187118"/>
                                </a:moveTo>
                                <a:cubicBezTo>
                                  <a:pt x="103579" y="113077"/>
                                  <a:pt x="247581" y="99217"/>
                                  <a:pt x="356903" y="0"/>
                                </a:cubicBezTo>
                                <a:cubicBezTo>
                                  <a:pt x="447398" y="58454"/>
                                  <a:pt x="503432" y="145128"/>
                                  <a:pt x="599202" y="187118"/>
                                </a:cubicBezTo>
                                <a:cubicBezTo>
                                  <a:pt x="433624" y="252778"/>
                                  <a:pt x="290464" y="173861"/>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等腰三角形 151">
                    <a:extLst>
                      <a:ext uri="{FF2B5EF4-FFF2-40B4-BE49-F238E27FC236}">
                        <a16:creationId xmlns:a16="http://schemas.microsoft.com/office/drawing/2014/main" id="{57C81BF2-A1B0-478A-855B-D08636694841}"/>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58313033">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45781" y="106231"/>
                                  <a:pt x="280667" y="47310"/>
                                  <a:pt x="356903" y="0"/>
                                </a:cubicBezTo>
                                <a:cubicBezTo>
                                  <a:pt x="427019" y="20597"/>
                                  <a:pt x="482641" y="137342"/>
                                  <a:pt x="599202" y="187118"/>
                                </a:cubicBezTo>
                                <a:cubicBezTo>
                                  <a:pt x="449720" y="203308"/>
                                  <a:pt x="165203" y="132041"/>
                                  <a:pt x="0" y="187118"/>
                                </a:cubicBezTo>
                                <a:close/>
                              </a:path>
                              <a:path w="599202" h="187118" stroke="0" extrusionOk="0">
                                <a:moveTo>
                                  <a:pt x="0" y="187118"/>
                                </a:moveTo>
                                <a:cubicBezTo>
                                  <a:pt x="129765" y="76506"/>
                                  <a:pt x="255827" y="104905"/>
                                  <a:pt x="356903" y="0"/>
                                </a:cubicBezTo>
                                <a:cubicBezTo>
                                  <a:pt x="415776" y="44247"/>
                                  <a:pt x="524447" y="155429"/>
                                  <a:pt x="599202" y="187118"/>
                                </a:cubicBezTo>
                                <a:cubicBezTo>
                                  <a:pt x="374987" y="207215"/>
                                  <a:pt x="176995" y="1359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5" name="组合 144">
                  <a:extLst>
                    <a:ext uri="{FF2B5EF4-FFF2-40B4-BE49-F238E27FC236}">
                      <a16:creationId xmlns:a16="http://schemas.microsoft.com/office/drawing/2014/main" id="{54C11EEF-C2DB-49B9-8F2A-E238DA00C60A}"/>
                    </a:ext>
                  </a:extLst>
                </p:cNvPr>
                <p:cNvGrpSpPr/>
                <p:nvPr/>
              </p:nvGrpSpPr>
              <p:grpSpPr>
                <a:xfrm rot="11880000">
                  <a:off x="5551844" y="7268472"/>
                  <a:ext cx="372848" cy="599203"/>
                  <a:chOff x="4300125" y="1945819"/>
                  <a:chExt cx="372848" cy="599203"/>
                </a:xfrm>
              </p:grpSpPr>
              <p:sp>
                <p:nvSpPr>
                  <p:cNvPr id="149" name="等腰三角形 148">
                    <a:extLst>
                      <a:ext uri="{FF2B5EF4-FFF2-40B4-BE49-F238E27FC236}">
                        <a16:creationId xmlns:a16="http://schemas.microsoft.com/office/drawing/2014/main" id="{2E8A69ED-0146-47C8-B105-29ADA642F8D1}"/>
                      </a:ext>
                    </a:extLst>
                  </p:cNvPr>
                  <p:cNvSpPr/>
                  <p:nvPr/>
                </p:nvSpPr>
                <p:spPr>
                  <a:xfrm rot="5400000" flipV="1">
                    <a:off x="4094083"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92885121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9044" y="64961"/>
                                  <a:pt x="255215" y="84437"/>
                                  <a:pt x="356903" y="0"/>
                                </a:cubicBezTo>
                                <a:cubicBezTo>
                                  <a:pt x="449746" y="61501"/>
                                  <a:pt x="513496" y="163074"/>
                                  <a:pt x="599202" y="187118"/>
                                </a:cubicBezTo>
                                <a:cubicBezTo>
                                  <a:pt x="429072" y="228665"/>
                                  <a:pt x="278715" y="161795"/>
                                  <a:pt x="0" y="187118"/>
                                </a:cubicBezTo>
                                <a:close/>
                              </a:path>
                              <a:path w="599202" h="187118" stroke="0" extrusionOk="0">
                                <a:moveTo>
                                  <a:pt x="0" y="187118"/>
                                </a:moveTo>
                                <a:cubicBezTo>
                                  <a:pt x="138924" y="76654"/>
                                  <a:pt x="264595" y="84600"/>
                                  <a:pt x="356903" y="0"/>
                                </a:cubicBezTo>
                                <a:cubicBezTo>
                                  <a:pt x="468027" y="74637"/>
                                  <a:pt x="506368" y="118547"/>
                                  <a:pt x="599202" y="187118"/>
                                </a:cubicBezTo>
                                <a:cubicBezTo>
                                  <a:pt x="318550" y="224714"/>
                                  <a:pt x="295345" y="13449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等腰三角形 149">
                    <a:extLst>
                      <a:ext uri="{FF2B5EF4-FFF2-40B4-BE49-F238E27FC236}">
                        <a16:creationId xmlns:a16="http://schemas.microsoft.com/office/drawing/2014/main" id="{59657F92-49DB-49C7-878F-E5C7695626AC}"/>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2727509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5282" y="99847"/>
                                  <a:pt x="226128" y="76067"/>
                                  <a:pt x="356903" y="0"/>
                                </a:cubicBezTo>
                                <a:cubicBezTo>
                                  <a:pt x="471872" y="64086"/>
                                  <a:pt x="535472" y="147748"/>
                                  <a:pt x="599202" y="187118"/>
                                </a:cubicBezTo>
                                <a:cubicBezTo>
                                  <a:pt x="461113" y="195213"/>
                                  <a:pt x="197870" y="174826"/>
                                  <a:pt x="0" y="187118"/>
                                </a:cubicBezTo>
                                <a:close/>
                              </a:path>
                              <a:path w="599202" h="187118" stroke="0" extrusionOk="0">
                                <a:moveTo>
                                  <a:pt x="0" y="187118"/>
                                </a:moveTo>
                                <a:cubicBezTo>
                                  <a:pt x="146927" y="100987"/>
                                  <a:pt x="225047" y="86282"/>
                                  <a:pt x="356903" y="0"/>
                                </a:cubicBezTo>
                                <a:cubicBezTo>
                                  <a:pt x="445772" y="56279"/>
                                  <a:pt x="470776" y="108007"/>
                                  <a:pt x="599202" y="187118"/>
                                </a:cubicBezTo>
                                <a:cubicBezTo>
                                  <a:pt x="337060" y="258589"/>
                                  <a:pt x="203724" y="176009"/>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6" name="组合 145">
                  <a:extLst>
                    <a:ext uri="{FF2B5EF4-FFF2-40B4-BE49-F238E27FC236}">
                      <a16:creationId xmlns:a16="http://schemas.microsoft.com/office/drawing/2014/main" id="{952BF7FA-AF08-4C7A-9E23-FB9C6D7DEF4C}"/>
                    </a:ext>
                  </a:extLst>
                </p:cNvPr>
                <p:cNvGrpSpPr/>
                <p:nvPr/>
              </p:nvGrpSpPr>
              <p:grpSpPr>
                <a:xfrm rot="16200000">
                  <a:off x="5339228" y="6975831"/>
                  <a:ext cx="372847" cy="599203"/>
                  <a:chOff x="4300126" y="1945819"/>
                  <a:chExt cx="372847" cy="599203"/>
                </a:xfrm>
              </p:grpSpPr>
              <p:sp>
                <p:nvSpPr>
                  <p:cNvPr id="147" name="等腰三角形 146">
                    <a:extLst>
                      <a:ext uri="{FF2B5EF4-FFF2-40B4-BE49-F238E27FC236}">
                        <a16:creationId xmlns:a16="http://schemas.microsoft.com/office/drawing/2014/main" id="{76E3C526-C327-4C79-9980-F14289D13B4F}"/>
                      </a:ext>
                    </a:extLst>
                  </p:cNvPr>
                  <p:cNvSpPr/>
                  <p:nvPr/>
                </p:nvSpPr>
                <p:spPr>
                  <a:xfrm rot="5400000" flipV="1">
                    <a:off x="4094084"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268402701">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55240" y="64706"/>
                                  <a:pt x="193917" y="94362"/>
                                  <a:pt x="356903" y="0"/>
                                </a:cubicBezTo>
                                <a:cubicBezTo>
                                  <a:pt x="464080" y="45139"/>
                                  <a:pt x="534086" y="152275"/>
                                  <a:pt x="599202" y="187118"/>
                                </a:cubicBezTo>
                                <a:cubicBezTo>
                                  <a:pt x="440647" y="242825"/>
                                  <a:pt x="203762" y="169669"/>
                                  <a:pt x="0" y="187118"/>
                                </a:cubicBezTo>
                                <a:close/>
                              </a:path>
                              <a:path w="599202" h="187118" stroke="0" extrusionOk="0">
                                <a:moveTo>
                                  <a:pt x="0" y="187118"/>
                                </a:moveTo>
                                <a:cubicBezTo>
                                  <a:pt x="155230" y="58156"/>
                                  <a:pt x="267214" y="78074"/>
                                  <a:pt x="356903" y="0"/>
                                </a:cubicBezTo>
                                <a:cubicBezTo>
                                  <a:pt x="431038" y="44249"/>
                                  <a:pt x="527874" y="170445"/>
                                  <a:pt x="599202" y="187118"/>
                                </a:cubicBezTo>
                                <a:cubicBezTo>
                                  <a:pt x="466173" y="187233"/>
                                  <a:pt x="188098" y="11675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等腰三角形 147">
                    <a:extLst>
                      <a:ext uri="{FF2B5EF4-FFF2-40B4-BE49-F238E27FC236}">
                        <a16:creationId xmlns:a16="http://schemas.microsoft.com/office/drawing/2014/main" id="{12347F3F-F19D-4B1F-8EBA-0CD6CA7025D9}"/>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263185655">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68" y="93374"/>
                                  <a:pt x="267379" y="91941"/>
                                  <a:pt x="356903" y="0"/>
                                </a:cubicBezTo>
                                <a:cubicBezTo>
                                  <a:pt x="437764" y="47488"/>
                                  <a:pt x="529378" y="170059"/>
                                  <a:pt x="599202" y="187118"/>
                                </a:cubicBezTo>
                                <a:cubicBezTo>
                                  <a:pt x="440070" y="247033"/>
                                  <a:pt x="123705" y="149706"/>
                                  <a:pt x="0" y="187118"/>
                                </a:cubicBezTo>
                                <a:close/>
                              </a:path>
                              <a:path w="599202" h="187118" stroke="0" extrusionOk="0">
                                <a:moveTo>
                                  <a:pt x="0" y="187118"/>
                                </a:moveTo>
                                <a:cubicBezTo>
                                  <a:pt x="111826" y="105915"/>
                                  <a:pt x="255159" y="89997"/>
                                  <a:pt x="356903" y="0"/>
                                </a:cubicBezTo>
                                <a:cubicBezTo>
                                  <a:pt x="450431" y="42521"/>
                                  <a:pt x="492969" y="108050"/>
                                  <a:pt x="599202" y="187118"/>
                                </a:cubicBezTo>
                                <a:cubicBezTo>
                                  <a:pt x="342472" y="252276"/>
                                  <a:pt x="295897" y="17181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141" name="直接连接符 140">
                <a:extLst>
                  <a:ext uri="{FF2B5EF4-FFF2-40B4-BE49-F238E27FC236}">
                    <a16:creationId xmlns:a16="http://schemas.microsoft.com/office/drawing/2014/main" id="{0DB0757F-503B-494E-920F-8266ADD18B9E}"/>
                  </a:ext>
                </a:extLst>
              </p:cNvPr>
              <p:cNvCxnSpPr>
                <a:cxnSpLocks/>
                <a:stCxn id="156" idx="2"/>
              </p:cNvCxnSpPr>
              <p:nvPr/>
            </p:nvCxnSpPr>
            <p:spPr>
              <a:xfrm flipH="1" flipV="1">
                <a:off x="9161865" y="87008"/>
                <a:ext cx="1539" cy="362139"/>
              </a:xfrm>
              <a:prstGeom prst="line">
                <a:avLst/>
              </a:prstGeom>
              <a:ln w="12700" cmpd="dbl">
                <a:solidFill>
                  <a:schemeClr val="accent2">
                    <a:alpha val="29000"/>
                  </a:schemeClr>
                </a:solidFill>
              </a:ln>
            </p:spPr>
            <p:style>
              <a:lnRef idx="1">
                <a:schemeClr val="accent1"/>
              </a:lnRef>
              <a:fillRef idx="0">
                <a:schemeClr val="accent1"/>
              </a:fillRef>
              <a:effectRef idx="0">
                <a:schemeClr val="accent1"/>
              </a:effectRef>
              <a:fontRef idx="minor">
                <a:schemeClr val="tx1"/>
              </a:fontRef>
            </p:style>
          </p:cxnSp>
        </p:grpSp>
        <p:pic>
          <p:nvPicPr>
            <p:cNvPr id="189" name="图片 188">
              <a:extLst>
                <a:ext uri="{FF2B5EF4-FFF2-40B4-BE49-F238E27FC236}">
                  <a16:creationId xmlns:a16="http://schemas.microsoft.com/office/drawing/2014/main" id="{223EC784-A6F1-4419-AF28-96F90DBC7AE7}"/>
                </a:ext>
              </a:extLst>
            </p:cNvPr>
            <p:cNvPicPr>
              <a:picLocks noChangeAspect="1"/>
            </p:cNvPicPr>
            <p:nvPr/>
          </p:nvPicPr>
          <p:blipFill>
            <a:blip r:embed="rId6">
              <a:alphaModFix amt="60000"/>
              <a:grayscl/>
              <a:extLst>
                <a:ext uri="{BEBA8EAE-BF5A-486C-A8C5-ECC9F3942E4B}">
                  <a14:imgProps xmlns:a14="http://schemas.microsoft.com/office/drawing/2010/main">
                    <a14:imgLayer r:embed="rId7">
                      <a14:imgEffect>
                        <a14:artisticGlowEdges/>
                      </a14:imgEffect>
                      <a14:imgEffect>
                        <a14:saturation sat="148000"/>
                      </a14:imgEffect>
                    </a14:imgLayer>
                  </a14:imgProps>
                </a:ext>
              </a:extLst>
            </a:blip>
            <a:srcRect l="28683"/>
            <a:stretch>
              <a:fillRect/>
            </a:stretch>
          </p:blipFill>
          <p:spPr>
            <a:xfrm>
              <a:off x="0" y="546100"/>
              <a:ext cx="942102" cy="1261256"/>
            </a:xfrm>
            <a:custGeom>
              <a:avLst/>
              <a:gdLst>
                <a:gd name="connsiteX0" fmla="*/ 0 w 942102"/>
                <a:gd name="connsiteY0" fmla="*/ 0 h 1261256"/>
                <a:gd name="connsiteX1" fmla="*/ 942102 w 942102"/>
                <a:gd name="connsiteY1" fmla="*/ 0 h 1261256"/>
                <a:gd name="connsiteX2" fmla="*/ 942102 w 942102"/>
                <a:gd name="connsiteY2" fmla="*/ 1261256 h 1261256"/>
                <a:gd name="connsiteX3" fmla="*/ 0 w 942102"/>
                <a:gd name="connsiteY3" fmla="*/ 1261256 h 1261256"/>
              </a:gdLst>
              <a:ahLst/>
              <a:cxnLst>
                <a:cxn ang="0">
                  <a:pos x="connsiteX0" y="connsiteY0"/>
                </a:cxn>
                <a:cxn ang="0">
                  <a:pos x="connsiteX1" y="connsiteY1"/>
                </a:cxn>
                <a:cxn ang="0">
                  <a:pos x="connsiteX2" y="connsiteY2"/>
                </a:cxn>
                <a:cxn ang="0">
                  <a:pos x="connsiteX3" y="connsiteY3"/>
                </a:cxn>
              </a:cxnLst>
              <a:rect l="l" t="t" r="r" b="b"/>
              <a:pathLst>
                <a:path w="942102" h="1261256">
                  <a:moveTo>
                    <a:pt x="0" y="0"/>
                  </a:moveTo>
                  <a:lnTo>
                    <a:pt x="942102" y="0"/>
                  </a:lnTo>
                  <a:lnTo>
                    <a:pt x="942102" y="1261256"/>
                  </a:lnTo>
                  <a:lnTo>
                    <a:pt x="0" y="1261256"/>
                  </a:lnTo>
                  <a:close/>
                </a:path>
              </a:pathLst>
            </a:custGeom>
          </p:spPr>
        </p:pic>
        <p:cxnSp>
          <p:nvCxnSpPr>
            <p:cNvPr id="139" name="直接连接符 138">
              <a:extLst>
                <a:ext uri="{FF2B5EF4-FFF2-40B4-BE49-F238E27FC236}">
                  <a16:creationId xmlns:a16="http://schemas.microsoft.com/office/drawing/2014/main" id="{FEA0D426-BDF8-49E9-8E47-B6AB665358C6}"/>
                </a:ext>
              </a:extLst>
            </p:cNvPr>
            <p:cNvCxnSpPr>
              <a:cxnSpLocks/>
            </p:cNvCxnSpPr>
            <p:nvPr/>
          </p:nvCxnSpPr>
          <p:spPr>
            <a:xfrm flipH="1" flipV="1">
              <a:off x="284097" y="0"/>
              <a:ext cx="1" cy="573918"/>
            </a:xfrm>
            <a:prstGeom prst="line">
              <a:avLst/>
            </a:prstGeom>
            <a:ln w="12700" cmpd="dbl">
              <a:solidFill>
                <a:schemeClr val="accent2">
                  <a:alpha val="29000"/>
                </a:schemeClr>
              </a:solidFill>
            </a:ln>
          </p:spPr>
          <p:style>
            <a:lnRef idx="1">
              <a:schemeClr val="accent1"/>
            </a:lnRef>
            <a:fillRef idx="0">
              <a:schemeClr val="accent1"/>
            </a:fillRef>
            <a:effectRef idx="0">
              <a:schemeClr val="accent1"/>
            </a:effectRef>
            <a:fontRef idx="minor">
              <a:schemeClr val="tx1"/>
            </a:fontRef>
          </p:style>
        </p:cxnSp>
      </p:grpSp>
      <p:grpSp>
        <p:nvGrpSpPr>
          <p:cNvPr id="178" name="组合 177">
            <a:extLst>
              <a:ext uri="{FF2B5EF4-FFF2-40B4-BE49-F238E27FC236}">
                <a16:creationId xmlns:a16="http://schemas.microsoft.com/office/drawing/2014/main" id="{6308181C-DC4F-430F-8D8F-7ADC5344F546}"/>
              </a:ext>
            </a:extLst>
          </p:cNvPr>
          <p:cNvGrpSpPr/>
          <p:nvPr/>
        </p:nvGrpSpPr>
        <p:grpSpPr>
          <a:xfrm>
            <a:off x="9318256" y="-33004"/>
            <a:ext cx="1942398" cy="1693510"/>
            <a:chOff x="9318256" y="-33004"/>
            <a:chExt cx="1942398" cy="1693510"/>
          </a:xfrm>
        </p:grpSpPr>
        <p:pic>
          <p:nvPicPr>
            <p:cNvPr id="158" name="图片 157">
              <a:extLst>
                <a:ext uri="{FF2B5EF4-FFF2-40B4-BE49-F238E27FC236}">
                  <a16:creationId xmlns:a16="http://schemas.microsoft.com/office/drawing/2014/main" id="{407EFAFE-1080-4FA1-964F-5766E453A634}"/>
                </a:ext>
              </a:extLst>
            </p:cNvPr>
            <p:cNvPicPr>
              <a:picLocks noChangeAspect="1"/>
            </p:cNvPicPr>
            <p:nvPr/>
          </p:nvPicPr>
          <p:blipFill>
            <a:blip r:embed="rId6">
              <a:alphaModFix amt="60000"/>
              <a:grayscl/>
              <a:extLst>
                <a:ext uri="{BEBA8EAE-BF5A-486C-A8C5-ECC9F3942E4B}">
                  <a14:imgProps xmlns:a14="http://schemas.microsoft.com/office/drawing/2010/main">
                    <a14:imgLayer r:embed="rId7">
                      <a14:imgEffect>
                        <a14:artisticGlowEdges/>
                      </a14:imgEffect>
                      <a14:imgEffect>
                        <a14:saturation sat="148000"/>
                      </a14:imgEffect>
                    </a14:imgLayer>
                  </a14:imgProps>
                </a:ext>
              </a:extLst>
            </a:blip>
            <a:stretch>
              <a:fillRect/>
            </a:stretch>
          </p:blipFill>
          <p:spPr>
            <a:xfrm flipH="1">
              <a:off x="10454941" y="347080"/>
              <a:ext cx="805713" cy="769274"/>
            </a:xfrm>
            <a:prstGeom prst="rect">
              <a:avLst/>
            </a:prstGeom>
          </p:spPr>
        </p:pic>
        <p:grpSp>
          <p:nvGrpSpPr>
            <p:cNvPr id="160" name="组合 159">
              <a:extLst>
                <a:ext uri="{FF2B5EF4-FFF2-40B4-BE49-F238E27FC236}">
                  <a16:creationId xmlns:a16="http://schemas.microsoft.com/office/drawing/2014/main" id="{93B6B7BB-02B4-4DD4-B7EE-46A431FFD927}"/>
                </a:ext>
              </a:extLst>
            </p:cNvPr>
            <p:cNvGrpSpPr/>
            <p:nvPr/>
          </p:nvGrpSpPr>
          <p:grpSpPr>
            <a:xfrm rot="1075618">
              <a:off x="9318256" y="303560"/>
              <a:ext cx="1323657" cy="1356946"/>
              <a:chOff x="5226050" y="6683191"/>
              <a:chExt cx="1155841" cy="1184484"/>
            </a:xfrm>
          </p:grpSpPr>
          <p:grpSp>
            <p:nvGrpSpPr>
              <p:cNvPr id="162" name="组合 161">
                <a:extLst>
                  <a:ext uri="{FF2B5EF4-FFF2-40B4-BE49-F238E27FC236}">
                    <a16:creationId xmlns:a16="http://schemas.microsoft.com/office/drawing/2014/main" id="{E499D2EF-1A7C-43CA-83DE-807521D8A558}"/>
                  </a:ext>
                </a:extLst>
              </p:cNvPr>
              <p:cNvGrpSpPr/>
              <p:nvPr/>
            </p:nvGrpSpPr>
            <p:grpSpPr>
              <a:xfrm rot="-1080000">
                <a:off x="5551844" y="6683191"/>
                <a:ext cx="372847" cy="599202"/>
                <a:chOff x="4300126" y="1945820"/>
                <a:chExt cx="372847" cy="599202"/>
              </a:xfrm>
            </p:grpSpPr>
            <p:sp>
              <p:nvSpPr>
                <p:cNvPr id="175" name="等腰三角形 174">
                  <a:extLst>
                    <a:ext uri="{FF2B5EF4-FFF2-40B4-BE49-F238E27FC236}">
                      <a16:creationId xmlns:a16="http://schemas.microsoft.com/office/drawing/2014/main" id="{C0F54DB8-A038-4903-9AB7-1190425CF5A0}"/>
                    </a:ext>
                  </a:extLst>
                </p:cNvPr>
                <p:cNvSpPr/>
                <p:nvPr/>
              </p:nvSpPr>
              <p:spPr>
                <a:xfrm rot="5400000" flipV="1">
                  <a:off x="4094084" y="2151862"/>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219033472">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4636" y="84239"/>
                                <a:pt x="202740" y="119544"/>
                                <a:pt x="356903" y="0"/>
                              </a:cubicBezTo>
                              <a:cubicBezTo>
                                <a:pt x="479308" y="73865"/>
                                <a:pt x="511711" y="141578"/>
                                <a:pt x="599202" y="187118"/>
                              </a:cubicBezTo>
                              <a:cubicBezTo>
                                <a:pt x="386628" y="201548"/>
                                <a:pt x="289516" y="117446"/>
                                <a:pt x="0" y="187118"/>
                              </a:cubicBezTo>
                              <a:close/>
                            </a:path>
                            <a:path w="599202" h="187118" stroke="0" extrusionOk="0">
                              <a:moveTo>
                                <a:pt x="0" y="187118"/>
                              </a:moveTo>
                              <a:cubicBezTo>
                                <a:pt x="169335" y="94936"/>
                                <a:pt x="218751" y="72527"/>
                                <a:pt x="356903" y="0"/>
                              </a:cubicBezTo>
                              <a:cubicBezTo>
                                <a:pt x="438201" y="58465"/>
                                <a:pt x="490146" y="104287"/>
                                <a:pt x="599202" y="187118"/>
                              </a:cubicBezTo>
                              <a:cubicBezTo>
                                <a:pt x="417866" y="216077"/>
                                <a:pt x="215722" y="13692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等腰三角形 175">
                  <a:extLst>
                    <a:ext uri="{FF2B5EF4-FFF2-40B4-BE49-F238E27FC236}">
                      <a16:creationId xmlns:a16="http://schemas.microsoft.com/office/drawing/2014/main" id="{36208A55-001D-4504-9094-2A1518C1893E}"/>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250666830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2747" y="109513"/>
                                <a:pt x="236285" y="93054"/>
                                <a:pt x="356903" y="0"/>
                              </a:cubicBezTo>
                              <a:cubicBezTo>
                                <a:pt x="447171" y="49874"/>
                                <a:pt x="486762" y="114010"/>
                                <a:pt x="599202" y="187118"/>
                              </a:cubicBezTo>
                              <a:cubicBezTo>
                                <a:pt x="398173" y="219161"/>
                                <a:pt x="268890" y="159018"/>
                                <a:pt x="0" y="187118"/>
                              </a:cubicBezTo>
                              <a:close/>
                            </a:path>
                            <a:path w="599202" h="187118" stroke="0" extrusionOk="0">
                              <a:moveTo>
                                <a:pt x="0" y="187118"/>
                              </a:moveTo>
                              <a:cubicBezTo>
                                <a:pt x="85627" y="115303"/>
                                <a:pt x="268122" y="74039"/>
                                <a:pt x="356903" y="0"/>
                              </a:cubicBezTo>
                              <a:cubicBezTo>
                                <a:pt x="472294" y="47623"/>
                                <a:pt x="507606" y="149864"/>
                                <a:pt x="599202" y="187118"/>
                              </a:cubicBezTo>
                              <a:cubicBezTo>
                                <a:pt x="474540" y="240226"/>
                                <a:pt x="288053" y="169275"/>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3" name="组合 162">
                <a:extLst>
                  <a:ext uri="{FF2B5EF4-FFF2-40B4-BE49-F238E27FC236}">
                    <a16:creationId xmlns:a16="http://schemas.microsoft.com/office/drawing/2014/main" id="{C4D7600C-15E4-4EB6-A244-F59D7F1CE51B}"/>
                  </a:ext>
                </a:extLst>
              </p:cNvPr>
              <p:cNvGrpSpPr/>
              <p:nvPr/>
            </p:nvGrpSpPr>
            <p:grpSpPr>
              <a:xfrm rot="3240000">
                <a:off x="5895865" y="6794967"/>
                <a:ext cx="372847" cy="599204"/>
                <a:chOff x="4300126" y="1945819"/>
                <a:chExt cx="372847" cy="599204"/>
              </a:xfrm>
            </p:grpSpPr>
            <p:sp>
              <p:nvSpPr>
                <p:cNvPr id="173" name="等腰三角形 172">
                  <a:extLst>
                    <a:ext uri="{FF2B5EF4-FFF2-40B4-BE49-F238E27FC236}">
                      <a16:creationId xmlns:a16="http://schemas.microsoft.com/office/drawing/2014/main" id="{EC80BF57-D3F1-4F4B-923B-56EAA76AA061}"/>
                    </a:ext>
                  </a:extLst>
                </p:cNvPr>
                <p:cNvSpPr/>
                <p:nvPr/>
              </p:nvSpPr>
              <p:spPr>
                <a:xfrm rot="5400000" flipV="1">
                  <a:off x="4094084"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1501335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1191" y="107570"/>
                                <a:pt x="288341" y="54710"/>
                                <a:pt x="356903" y="0"/>
                              </a:cubicBezTo>
                              <a:cubicBezTo>
                                <a:pt x="470254" y="73578"/>
                                <a:pt x="544164" y="158185"/>
                                <a:pt x="599202" y="187118"/>
                              </a:cubicBezTo>
                              <a:cubicBezTo>
                                <a:pt x="409553" y="222974"/>
                                <a:pt x="122694" y="166006"/>
                                <a:pt x="0" y="187118"/>
                              </a:cubicBezTo>
                              <a:close/>
                            </a:path>
                            <a:path w="599202" h="187118" stroke="0" extrusionOk="0">
                              <a:moveTo>
                                <a:pt x="0" y="187118"/>
                              </a:moveTo>
                              <a:cubicBezTo>
                                <a:pt x="134963" y="84001"/>
                                <a:pt x="214532" y="120037"/>
                                <a:pt x="356903" y="0"/>
                              </a:cubicBezTo>
                              <a:cubicBezTo>
                                <a:pt x="486285" y="81355"/>
                                <a:pt x="488951" y="127482"/>
                                <a:pt x="599202" y="187118"/>
                              </a:cubicBezTo>
                              <a:cubicBezTo>
                                <a:pt x="334916" y="233735"/>
                                <a:pt x="254125" y="18509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等腰三角形 173">
                  <a:extLst>
                    <a:ext uri="{FF2B5EF4-FFF2-40B4-BE49-F238E27FC236}">
                      <a16:creationId xmlns:a16="http://schemas.microsoft.com/office/drawing/2014/main" id="{E94657FC-84A0-49A7-B695-D7FF0CE791A3}"/>
                    </a:ext>
                  </a:extLst>
                </p:cNvPr>
                <p:cNvSpPr/>
                <p:nvPr/>
              </p:nvSpPr>
              <p:spPr>
                <a:xfrm rot="16200000" flipH="1" flipV="1">
                  <a:off x="4279813" y="2151863"/>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9751127">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5548" y="111695"/>
                                <a:pt x="276981" y="92769"/>
                                <a:pt x="356903" y="0"/>
                              </a:cubicBezTo>
                              <a:cubicBezTo>
                                <a:pt x="441502" y="65151"/>
                                <a:pt x="497177" y="146026"/>
                                <a:pt x="599202" y="187118"/>
                              </a:cubicBezTo>
                              <a:cubicBezTo>
                                <a:pt x="381154" y="235769"/>
                                <a:pt x="276662" y="165146"/>
                                <a:pt x="0" y="187118"/>
                              </a:cubicBezTo>
                              <a:close/>
                            </a:path>
                            <a:path w="599202" h="187118" stroke="0" extrusionOk="0">
                              <a:moveTo>
                                <a:pt x="0" y="187118"/>
                              </a:moveTo>
                              <a:cubicBezTo>
                                <a:pt x="84668" y="117607"/>
                                <a:pt x="288149" y="48585"/>
                                <a:pt x="356903" y="0"/>
                              </a:cubicBezTo>
                              <a:cubicBezTo>
                                <a:pt x="456578" y="54552"/>
                                <a:pt x="482205" y="122084"/>
                                <a:pt x="599202" y="187118"/>
                              </a:cubicBezTo>
                              <a:cubicBezTo>
                                <a:pt x="377125" y="253477"/>
                                <a:pt x="272276" y="1534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4" name="组合 163">
                <a:extLst>
                  <a:ext uri="{FF2B5EF4-FFF2-40B4-BE49-F238E27FC236}">
                    <a16:creationId xmlns:a16="http://schemas.microsoft.com/office/drawing/2014/main" id="{108AFDF4-AA8B-41A4-8612-C26827B46839}"/>
                  </a:ext>
                </a:extLst>
              </p:cNvPr>
              <p:cNvGrpSpPr/>
              <p:nvPr/>
            </p:nvGrpSpPr>
            <p:grpSpPr>
              <a:xfrm rot="7560000">
                <a:off x="5895865" y="7156693"/>
                <a:ext cx="372846" cy="599203"/>
                <a:chOff x="4300127" y="1945819"/>
                <a:chExt cx="372846" cy="599203"/>
              </a:xfrm>
            </p:grpSpPr>
            <p:sp>
              <p:nvSpPr>
                <p:cNvPr id="171" name="等腰三角形 170">
                  <a:extLst>
                    <a:ext uri="{FF2B5EF4-FFF2-40B4-BE49-F238E27FC236}">
                      <a16:creationId xmlns:a16="http://schemas.microsoft.com/office/drawing/2014/main" id="{0AE42740-DF91-4A54-ACA4-4297110E067E}"/>
                    </a:ext>
                  </a:extLst>
                </p:cNvPr>
                <p:cNvSpPr/>
                <p:nvPr/>
              </p:nvSpPr>
              <p:spPr>
                <a:xfrm rot="5400000" flipV="1">
                  <a:off x="4094085"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986160919">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39" y="112021"/>
                                <a:pt x="200384" y="124562"/>
                                <a:pt x="356903" y="0"/>
                              </a:cubicBezTo>
                              <a:cubicBezTo>
                                <a:pt x="442227" y="30185"/>
                                <a:pt x="467979" y="129688"/>
                                <a:pt x="599202" y="187118"/>
                              </a:cubicBezTo>
                              <a:cubicBezTo>
                                <a:pt x="329960" y="199125"/>
                                <a:pt x="281839" y="130152"/>
                                <a:pt x="0" y="187118"/>
                              </a:cubicBezTo>
                              <a:close/>
                            </a:path>
                            <a:path w="599202" h="187118" stroke="0" extrusionOk="0">
                              <a:moveTo>
                                <a:pt x="0" y="187118"/>
                              </a:moveTo>
                              <a:cubicBezTo>
                                <a:pt x="103579" y="113077"/>
                                <a:pt x="247581" y="99217"/>
                                <a:pt x="356903" y="0"/>
                              </a:cubicBezTo>
                              <a:cubicBezTo>
                                <a:pt x="447398" y="58454"/>
                                <a:pt x="503432" y="145128"/>
                                <a:pt x="599202" y="187118"/>
                              </a:cubicBezTo>
                              <a:cubicBezTo>
                                <a:pt x="433624" y="252778"/>
                                <a:pt x="290464" y="173861"/>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等腰三角形 171">
                  <a:extLst>
                    <a:ext uri="{FF2B5EF4-FFF2-40B4-BE49-F238E27FC236}">
                      <a16:creationId xmlns:a16="http://schemas.microsoft.com/office/drawing/2014/main" id="{F6262E5E-0166-4F24-8A4F-2056D70A35FE}"/>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58313033">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45781" y="106231"/>
                                <a:pt x="280667" y="47310"/>
                                <a:pt x="356903" y="0"/>
                              </a:cubicBezTo>
                              <a:cubicBezTo>
                                <a:pt x="427019" y="20597"/>
                                <a:pt x="482641" y="137342"/>
                                <a:pt x="599202" y="187118"/>
                              </a:cubicBezTo>
                              <a:cubicBezTo>
                                <a:pt x="449720" y="203308"/>
                                <a:pt x="165203" y="132041"/>
                                <a:pt x="0" y="187118"/>
                              </a:cubicBezTo>
                              <a:close/>
                            </a:path>
                            <a:path w="599202" h="187118" stroke="0" extrusionOk="0">
                              <a:moveTo>
                                <a:pt x="0" y="187118"/>
                              </a:moveTo>
                              <a:cubicBezTo>
                                <a:pt x="129765" y="76506"/>
                                <a:pt x="255827" y="104905"/>
                                <a:pt x="356903" y="0"/>
                              </a:cubicBezTo>
                              <a:cubicBezTo>
                                <a:pt x="415776" y="44247"/>
                                <a:pt x="524447" y="155429"/>
                                <a:pt x="599202" y="187118"/>
                              </a:cubicBezTo>
                              <a:cubicBezTo>
                                <a:pt x="374987" y="207215"/>
                                <a:pt x="176995" y="1359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5" name="组合 164">
                <a:extLst>
                  <a:ext uri="{FF2B5EF4-FFF2-40B4-BE49-F238E27FC236}">
                    <a16:creationId xmlns:a16="http://schemas.microsoft.com/office/drawing/2014/main" id="{622C8445-9BCE-4314-B52A-2E98605D20A8}"/>
                  </a:ext>
                </a:extLst>
              </p:cNvPr>
              <p:cNvGrpSpPr/>
              <p:nvPr/>
            </p:nvGrpSpPr>
            <p:grpSpPr>
              <a:xfrm rot="11880000">
                <a:off x="5551844" y="7268472"/>
                <a:ext cx="372848" cy="599203"/>
                <a:chOff x="4300125" y="1945819"/>
                <a:chExt cx="372848" cy="599203"/>
              </a:xfrm>
            </p:grpSpPr>
            <p:sp>
              <p:nvSpPr>
                <p:cNvPr id="169" name="等腰三角形 168">
                  <a:extLst>
                    <a:ext uri="{FF2B5EF4-FFF2-40B4-BE49-F238E27FC236}">
                      <a16:creationId xmlns:a16="http://schemas.microsoft.com/office/drawing/2014/main" id="{C4C98642-0423-47B9-84FE-91D23EF55AFA}"/>
                    </a:ext>
                  </a:extLst>
                </p:cNvPr>
                <p:cNvSpPr/>
                <p:nvPr/>
              </p:nvSpPr>
              <p:spPr>
                <a:xfrm rot="5400000" flipV="1">
                  <a:off x="4094083"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92885121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9044" y="64961"/>
                                <a:pt x="255215" y="84437"/>
                                <a:pt x="356903" y="0"/>
                              </a:cubicBezTo>
                              <a:cubicBezTo>
                                <a:pt x="449746" y="61501"/>
                                <a:pt x="513496" y="163074"/>
                                <a:pt x="599202" y="187118"/>
                              </a:cubicBezTo>
                              <a:cubicBezTo>
                                <a:pt x="429072" y="228665"/>
                                <a:pt x="278715" y="161795"/>
                                <a:pt x="0" y="187118"/>
                              </a:cubicBezTo>
                              <a:close/>
                            </a:path>
                            <a:path w="599202" h="187118" stroke="0" extrusionOk="0">
                              <a:moveTo>
                                <a:pt x="0" y="187118"/>
                              </a:moveTo>
                              <a:cubicBezTo>
                                <a:pt x="138924" y="76654"/>
                                <a:pt x="264595" y="84600"/>
                                <a:pt x="356903" y="0"/>
                              </a:cubicBezTo>
                              <a:cubicBezTo>
                                <a:pt x="468027" y="74637"/>
                                <a:pt x="506368" y="118547"/>
                                <a:pt x="599202" y="187118"/>
                              </a:cubicBezTo>
                              <a:cubicBezTo>
                                <a:pt x="318550" y="224714"/>
                                <a:pt x="295345" y="13449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等腰三角形 169">
                  <a:extLst>
                    <a:ext uri="{FF2B5EF4-FFF2-40B4-BE49-F238E27FC236}">
                      <a16:creationId xmlns:a16="http://schemas.microsoft.com/office/drawing/2014/main" id="{F40CFF9D-B366-4462-9066-A34BD295C104}"/>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2727509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5282" y="99847"/>
                                <a:pt x="226128" y="76067"/>
                                <a:pt x="356903" y="0"/>
                              </a:cubicBezTo>
                              <a:cubicBezTo>
                                <a:pt x="471872" y="64086"/>
                                <a:pt x="535472" y="147748"/>
                                <a:pt x="599202" y="187118"/>
                              </a:cubicBezTo>
                              <a:cubicBezTo>
                                <a:pt x="461113" y="195213"/>
                                <a:pt x="197870" y="174826"/>
                                <a:pt x="0" y="187118"/>
                              </a:cubicBezTo>
                              <a:close/>
                            </a:path>
                            <a:path w="599202" h="187118" stroke="0" extrusionOk="0">
                              <a:moveTo>
                                <a:pt x="0" y="187118"/>
                              </a:moveTo>
                              <a:cubicBezTo>
                                <a:pt x="146927" y="100987"/>
                                <a:pt x="225047" y="86282"/>
                                <a:pt x="356903" y="0"/>
                              </a:cubicBezTo>
                              <a:cubicBezTo>
                                <a:pt x="445772" y="56279"/>
                                <a:pt x="470776" y="108007"/>
                                <a:pt x="599202" y="187118"/>
                              </a:cubicBezTo>
                              <a:cubicBezTo>
                                <a:pt x="337060" y="258589"/>
                                <a:pt x="203724" y="176009"/>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6" name="组合 165">
                <a:extLst>
                  <a:ext uri="{FF2B5EF4-FFF2-40B4-BE49-F238E27FC236}">
                    <a16:creationId xmlns:a16="http://schemas.microsoft.com/office/drawing/2014/main" id="{C4CF68FA-925E-4252-9838-35F7B560A020}"/>
                  </a:ext>
                </a:extLst>
              </p:cNvPr>
              <p:cNvGrpSpPr/>
              <p:nvPr/>
            </p:nvGrpSpPr>
            <p:grpSpPr>
              <a:xfrm rot="16200000">
                <a:off x="5339228" y="6975831"/>
                <a:ext cx="372847" cy="599203"/>
                <a:chOff x="4300126" y="1945819"/>
                <a:chExt cx="372847" cy="599203"/>
              </a:xfrm>
            </p:grpSpPr>
            <p:sp>
              <p:nvSpPr>
                <p:cNvPr id="167" name="等腰三角形 166">
                  <a:extLst>
                    <a:ext uri="{FF2B5EF4-FFF2-40B4-BE49-F238E27FC236}">
                      <a16:creationId xmlns:a16="http://schemas.microsoft.com/office/drawing/2014/main" id="{87640346-D2D8-4A60-94F1-F2FCE5757EAF}"/>
                    </a:ext>
                  </a:extLst>
                </p:cNvPr>
                <p:cNvSpPr/>
                <p:nvPr/>
              </p:nvSpPr>
              <p:spPr>
                <a:xfrm rot="5400000" flipV="1">
                  <a:off x="4094084"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268402701">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55240" y="64706"/>
                                <a:pt x="193917" y="94362"/>
                                <a:pt x="356903" y="0"/>
                              </a:cubicBezTo>
                              <a:cubicBezTo>
                                <a:pt x="464080" y="45139"/>
                                <a:pt x="534086" y="152275"/>
                                <a:pt x="599202" y="187118"/>
                              </a:cubicBezTo>
                              <a:cubicBezTo>
                                <a:pt x="440647" y="242825"/>
                                <a:pt x="203762" y="169669"/>
                                <a:pt x="0" y="187118"/>
                              </a:cubicBezTo>
                              <a:close/>
                            </a:path>
                            <a:path w="599202" h="187118" stroke="0" extrusionOk="0">
                              <a:moveTo>
                                <a:pt x="0" y="187118"/>
                              </a:moveTo>
                              <a:cubicBezTo>
                                <a:pt x="155230" y="58156"/>
                                <a:pt x="267214" y="78074"/>
                                <a:pt x="356903" y="0"/>
                              </a:cubicBezTo>
                              <a:cubicBezTo>
                                <a:pt x="431038" y="44249"/>
                                <a:pt x="527874" y="170445"/>
                                <a:pt x="599202" y="187118"/>
                              </a:cubicBezTo>
                              <a:cubicBezTo>
                                <a:pt x="466173" y="187233"/>
                                <a:pt x="188098" y="11675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等腰三角形 167">
                  <a:extLst>
                    <a:ext uri="{FF2B5EF4-FFF2-40B4-BE49-F238E27FC236}">
                      <a16:creationId xmlns:a16="http://schemas.microsoft.com/office/drawing/2014/main" id="{56FDF21F-775C-4B30-AF5E-C29A624E01F5}"/>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263185655">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68" y="93374"/>
                                <a:pt x="267379" y="91941"/>
                                <a:pt x="356903" y="0"/>
                              </a:cubicBezTo>
                              <a:cubicBezTo>
                                <a:pt x="437764" y="47488"/>
                                <a:pt x="529378" y="170059"/>
                                <a:pt x="599202" y="187118"/>
                              </a:cubicBezTo>
                              <a:cubicBezTo>
                                <a:pt x="440070" y="247033"/>
                                <a:pt x="123705" y="149706"/>
                                <a:pt x="0" y="187118"/>
                              </a:cubicBezTo>
                              <a:close/>
                            </a:path>
                            <a:path w="599202" h="187118" stroke="0" extrusionOk="0">
                              <a:moveTo>
                                <a:pt x="0" y="187118"/>
                              </a:moveTo>
                              <a:cubicBezTo>
                                <a:pt x="111826" y="105915"/>
                                <a:pt x="255159" y="89997"/>
                                <a:pt x="356903" y="0"/>
                              </a:cubicBezTo>
                              <a:cubicBezTo>
                                <a:pt x="450431" y="42521"/>
                                <a:pt x="492969" y="108050"/>
                                <a:pt x="599202" y="187118"/>
                              </a:cubicBezTo>
                              <a:cubicBezTo>
                                <a:pt x="342472" y="252276"/>
                                <a:pt x="295897" y="17181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161" name="直接连接符 160">
              <a:extLst>
                <a:ext uri="{FF2B5EF4-FFF2-40B4-BE49-F238E27FC236}">
                  <a16:creationId xmlns:a16="http://schemas.microsoft.com/office/drawing/2014/main" id="{42FCC270-E085-45C6-B320-59D6F9DB4C3C}"/>
                </a:ext>
              </a:extLst>
            </p:cNvPr>
            <p:cNvCxnSpPr>
              <a:cxnSpLocks/>
              <a:stCxn id="176" idx="2"/>
            </p:cNvCxnSpPr>
            <p:nvPr/>
          </p:nvCxnSpPr>
          <p:spPr>
            <a:xfrm flipV="1">
              <a:off x="10010453" y="-33004"/>
              <a:ext cx="1724" cy="329682"/>
            </a:xfrm>
            <a:prstGeom prst="line">
              <a:avLst/>
            </a:prstGeom>
            <a:ln w="12700" cmpd="dbl">
              <a:solidFill>
                <a:schemeClr val="accent2">
                  <a:alpha val="29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2794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矩形: 圆角 119">
            <a:extLst>
              <a:ext uri="{FF2B5EF4-FFF2-40B4-BE49-F238E27FC236}">
                <a16:creationId xmlns:a16="http://schemas.microsoft.com/office/drawing/2014/main" id="{66DAEEE6-8BB4-4E5F-BB5C-3CD4DE25AD02}"/>
              </a:ext>
            </a:extLst>
          </p:cNvPr>
          <p:cNvSpPr/>
          <p:nvPr>
            <p:custDataLst>
              <p:tags r:id="rId1"/>
            </p:custDataLst>
          </p:nvPr>
        </p:nvSpPr>
        <p:spPr>
          <a:xfrm>
            <a:off x="7992102" y="2332112"/>
            <a:ext cx="3007917" cy="3338036"/>
          </a:xfrm>
          <a:prstGeom prst="roundRect">
            <a:avLst>
              <a:gd name="adj" fmla="val 3451"/>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8638" tIns="39319" rIns="78638" bIns="39319" rtlCol="0" anchor="ctr"/>
          <a:lstStyle/>
          <a:p>
            <a:pPr algn="ctr"/>
            <a:endParaRPr lang="zh-CN" altLang="en-US" sz="1548"/>
          </a:p>
        </p:txBody>
      </p:sp>
      <p:sp>
        <p:nvSpPr>
          <p:cNvPr id="80" name="矩形: 圆角 79">
            <a:extLst>
              <a:ext uri="{FF2B5EF4-FFF2-40B4-BE49-F238E27FC236}">
                <a16:creationId xmlns:a16="http://schemas.microsoft.com/office/drawing/2014/main" id="{B26831CC-6C83-4281-AF4F-814CC3CF052A}"/>
              </a:ext>
            </a:extLst>
          </p:cNvPr>
          <p:cNvSpPr/>
          <p:nvPr>
            <p:custDataLst>
              <p:tags r:id="rId2"/>
            </p:custDataLst>
          </p:nvPr>
        </p:nvSpPr>
        <p:spPr>
          <a:xfrm>
            <a:off x="4600719" y="2332112"/>
            <a:ext cx="3007917" cy="3338036"/>
          </a:xfrm>
          <a:prstGeom prst="roundRect">
            <a:avLst>
              <a:gd name="adj" fmla="val 3451"/>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8638" tIns="39319" rIns="78638" bIns="39319" rtlCol="0" anchor="ctr"/>
          <a:lstStyle/>
          <a:p>
            <a:pPr algn="ctr"/>
            <a:endParaRPr lang="zh-CN" altLang="en-US" sz="1548"/>
          </a:p>
        </p:txBody>
      </p:sp>
      <p:sp>
        <p:nvSpPr>
          <p:cNvPr id="17" name="矩形: 圆角 16">
            <a:extLst>
              <a:ext uri="{FF2B5EF4-FFF2-40B4-BE49-F238E27FC236}">
                <a16:creationId xmlns:a16="http://schemas.microsoft.com/office/drawing/2014/main" id="{6F47CFF1-A56E-4789-8E14-F09DE8B527CE}"/>
              </a:ext>
            </a:extLst>
          </p:cNvPr>
          <p:cNvSpPr/>
          <p:nvPr>
            <p:custDataLst>
              <p:tags r:id="rId3"/>
            </p:custDataLst>
          </p:nvPr>
        </p:nvSpPr>
        <p:spPr>
          <a:xfrm>
            <a:off x="1209336" y="2332112"/>
            <a:ext cx="3007917" cy="3338036"/>
          </a:xfrm>
          <a:prstGeom prst="roundRect">
            <a:avLst>
              <a:gd name="adj" fmla="val 3451"/>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8638" tIns="39319" rIns="78638" bIns="39319" rtlCol="0" anchor="ctr"/>
          <a:lstStyle/>
          <a:p>
            <a:pPr algn="ctr"/>
            <a:endParaRPr lang="zh-CN" altLang="en-US" sz="1548"/>
          </a:p>
        </p:txBody>
      </p:sp>
      <p:sp>
        <p:nvSpPr>
          <p:cNvPr id="18" name="任意多边形: 形状 17">
            <a:extLst>
              <a:ext uri="{FF2B5EF4-FFF2-40B4-BE49-F238E27FC236}">
                <a16:creationId xmlns:a16="http://schemas.microsoft.com/office/drawing/2014/main" id="{2329CF35-EBC6-4745-9787-86068C436BDD}"/>
              </a:ext>
            </a:extLst>
          </p:cNvPr>
          <p:cNvSpPr/>
          <p:nvPr/>
        </p:nvSpPr>
        <p:spPr>
          <a:xfrm rot="18584656">
            <a:off x="411199" y="1866705"/>
            <a:ext cx="4403829" cy="4100688"/>
          </a:xfrm>
          <a:custGeom>
            <a:avLst/>
            <a:gdLst>
              <a:gd name="connsiteX0" fmla="*/ 3014247 w 5120732"/>
              <a:gd name="connsiteY0" fmla="*/ 4432595 h 4768242"/>
              <a:gd name="connsiteX1" fmla="*/ 2610593 w 5120732"/>
              <a:gd name="connsiteY1" fmla="*/ 4768242 h 4768242"/>
              <a:gd name="connsiteX2" fmla="*/ 1891660 w 5120732"/>
              <a:gd name="connsiteY2" fmla="*/ 4768242 h 4768242"/>
              <a:gd name="connsiteX3" fmla="*/ 1612562 w 5120732"/>
              <a:gd name="connsiteY3" fmla="*/ 4432595 h 4768242"/>
              <a:gd name="connsiteX4" fmla="*/ 3810726 w 5120732"/>
              <a:gd name="connsiteY4" fmla="*/ 3770305 h 4768242"/>
              <a:gd name="connsiteX5" fmla="*/ 3407074 w 5120732"/>
              <a:gd name="connsiteY5" fmla="*/ 4105951 h 4768242"/>
              <a:gd name="connsiteX6" fmla="*/ 1340950 w 5120732"/>
              <a:gd name="connsiteY6" fmla="*/ 4105951 h 4768242"/>
              <a:gd name="connsiteX7" fmla="*/ 1061853 w 5120732"/>
              <a:gd name="connsiteY7" fmla="*/ 3770305 h 4768242"/>
              <a:gd name="connsiteX8" fmla="*/ 4607207 w 5120732"/>
              <a:gd name="connsiteY8" fmla="*/ 3108014 h 4768242"/>
              <a:gd name="connsiteX9" fmla="*/ 4203552 w 5120732"/>
              <a:gd name="connsiteY9" fmla="*/ 3443661 h 4768242"/>
              <a:gd name="connsiteX10" fmla="*/ 790242 w 5120732"/>
              <a:gd name="connsiteY10" fmla="*/ 3443661 h 4768242"/>
              <a:gd name="connsiteX11" fmla="*/ 511144 w 5120732"/>
              <a:gd name="connsiteY11" fmla="*/ 3108014 h 4768242"/>
              <a:gd name="connsiteX12" fmla="*/ 5008435 w 5120732"/>
              <a:gd name="connsiteY12" fmla="*/ 2445724 h 4768242"/>
              <a:gd name="connsiteX13" fmla="*/ 5092836 w 5120732"/>
              <a:gd name="connsiteY13" fmla="*/ 2547225 h 4768242"/>
              <a:gd name="connsiteX14" fmla="*/ 5077200 w 5120732"/>
              <a:gd name="connsiteY14" fmla="*/ 2717204 h 4768242"/>
              <a:gd name="connsiteX15" fmla="*/ 5000032 w 5120732"/>
              <a:gd name="connsiteY15" fmla="*/ 2781371 h 4768242"/>
              <a:gd name="connsiteX16" fmla="*/ 239533 w 5120732"/>
              <a:gd name="connsiteY16" fmla="*/ 2781371 h 4768242"/>
              <a:gd name="connsiteX17" fmla="*/ 26501 w 5120732"/>
              <a:gd name="connsiteY17" fmla="*/ 2525176 h 4768242"/>
              <a:gd name="connsiteX18" fmla="*/ 3756 w 5120732"/>
              <a:gd name="connsiteY18" fmla="*/ 2482986 h 4768242"/>
              <a:gd name="connsiteX19" fmla="*/ 0 w 5120732"/>
              <a:gd name="connsiteY19" fmla="*/ 2445724 h 4768242"/>
              <a:gd name="connsiteX20" fmla="*/ 4457727 w 5120732"/>
              <a:gd name="connsiteY20" fmla="*/ 1783434 h 4768242"/>
              <a:gd name="connsiteX21" fmla="*/ 4736824 w 5120732"/>
              <a:gd name="connsiteY21" fmla="*/ 2119081 h 4768242"/>
              <a:gd name="connsiteX22" fmla="*/ 326093 w 5120732"/>
              <a:gd name="connsiteY22" fmla="*/ 2119081 h 4768242"/>
              <a:gd name="connsiteX23" fmla="*/ 729747 w 5120732"/>
              <a:gd name="connsiteY23" fmla="*/ 1783434 h 4768242"/>
              <a:gd name="connsiteX24" fmla="*/ 3907018 w 5120732"/>
              <a:gd name="connsiteY24" fmla="*/ 1121144 h 4768242"/>
              <a:gd name="connsiteX25" fmla="*/ 4186116 w 5120732"/>
              <a:gd name="connsiteY25" fmla="*/ 1456791 h 4768242"/>
              <a:gd name="connsiteX26" fmla="*/ 1122572 w 5120732"/>
              <a:gd name="connsiteY26" fmla="*/ 1456791 h 4768242"/>
              <a:gd name="connsiteX27" fmla="*/ 1526226 w 5120732"/>
              <a:gd name="connsiteY27" fmla="*/ 1121144 h 4768242"/>
              <a:gd name="connsiteX28" fmla="*/ 3356310 w 5120732"/>
              <a:gd name="connsiteY28" fmla="*/ 458855 h 4768242"/>
              <a:gd name="connsiteX29" fmla="*/ 3635408 w 5120732"/>
              <a:gd name="connsiteY29" fmla="*/ 794502 h 4768242"/>
              <a:gd name="connsiteX30" fmla="*/ 1919050 w 5120732"/>
              <a:gd name="connsiteY30" fmla="*/ 794502 h 4768242"/>
              <a:gd name="connsiteX31" fmla="*/ 2322704 w 5120732"/>
              <a:gd name="connsiteY31" fmla="*/ 458855 h 4768242"/>
              <a:gd name="connsiteX32" fmla="*/ 3010960 w 5120732"/>
              <a:gd name="connsiteY32" fmla="*/ 43533 h 4768242"/>
              <a:gd name="connsiteX33" fmla="*/ 3084699 w 5120732"/>
              <a:gd name="connsiteY33" fmla="*/ 132211 h 4768242"/>
              <a:gd name="connsiteX34" fmla="*/ 2715530 w 5120732"/>
              <a:gd name="connsiteY34" fmla="*/ 132212 h 4768242"/>
              <a:gd name="connsiteX35" fmla="*/ 2840981 w 5120732"/>
              <a:gd name="connsiteY35" fmla="*/ 27896 h 4768242"/>
              <a:gd name="connsiteX36" fmla="*/ 3010960 w 5120732"/>
              <a:gd name="connsiteY36" fmla="*/ 43533 h 476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20732" h="4768242">
                <a:moveTo>
                  <a:pt x="3014247" y="4432595"/>
                </a:moveTo>
                <a:lnTo>
                  <a:pt x="2610593" y="4768242"/>
                </a:lnTo>
                <a:lnTo>
                  <a:pt x="1891660" y="4768242"/>
                </a:lnTo>
                <a:lnTo>
                  <a:pt x="1612562" y="4432595"/>
                </a:lnTo>
                <a:close/>
                <a:moveTo>
                  <a:pt x="3810726" y="3770305"/>
                </a:moveTo>
                <a:lnTo>
                  <a:pt x="3407074" y="4105951"/>
                </a:lnTo>
                <a:lnTo>
                  <a:pt x="1340950" y="4105951"/>
                </a:lnTo>
                <a:lnTo>
                  <a:pt x="1061853" y="3770305"/>
                </a:lnTo>
                <a:close/>
                <a:moveTo>
                  <a:pt x="4607207" y="3108014"/>
                </a:moveTo>
                <a:lnTo>
                  <a:pt x="4203552" y="3443661"/>
                </a:lnTo>
                <a:lnTo>
                  <a:pt x="790242" y="3443661"/>
                </a:lnTo>
                <a:lnTo>
                  <a:pt x="511144" y="3108014"/>
                </a:lnTo>
                <a:close/>
                <a:moveTo>
                  <a:pt x="5008435" y="2445724"/>
                </a:moveTo>
                <a:lnTo>
                  <a:pt x="5092836" y="2547225"/>
                </a:lnTo>
                <a:cubicBezTo>
                  <a:pt x="5135456" y="2598481"/>
                  <a:pt x="5128456" y="2674584"/>
                  <a:pt x="5077200" y="2717204"/>
                </a:cubicBezTo>
                <a:lnTo>
                  <a:pt x="5000032" y="2781371"/>
                </a:lnTo>
                <a:lnTo>
                  <a:pt x="239533" y="2781371"/>
                </a:lnTo>
                <a:lnTo>
                  <a:pt x="26501" y="2525176"/>
                </a:lnTo>
                <a:cubicBezTo>
                  <a:pt x="15846" y="2512362"/>
                  <a:pt x="8292" y="2497995"/>
                  <a:pt x="3756" y="2482986"/>
                </a:cubicBezTo>
                <a:lnTo>
                  <a:pt x="0" y="2445724"/>
                </a:lnTo>
                <a:close/>
                <a:moveTo>
                  <a:pt x="4457727" y="1783434"/>
                </a:moveTo>
                <a:lnTo>
                  <a:pt x="4736824" y="2119081"/>
                </a:lnTo>
                <a:lnTo>
                  <a:pt x="326093" y="2119081"/>
                </a:lnTo>
                <a:lnTo>
                  <a:pt x="729747" y="1783434"/>
                </a:lnTo>
                <a:close/>
                <a:moveTo>
                  <a:pt x="3907018" y="1121144"/>
                </a:moveTo>
                <a:lnTo>
                  <a:pt x="4186116" y="1456791"/>
                </a:lnTo>
                <a:lnTo>
                  <a:pt x="1122572" y="1456791"/>
                </a:lnTo>
                <a:lnTo>
                  <a:pt x="1526226" y="1121144"/>
                </a:lnTo>
                <a:close/>
                <a:moveTo>
                  <a:pt x="3356310" y="458855"/>
                </a:moveTo>
                <a:lnTo>
                  <a:pt x="3635408" y="794502"/>
                </a:lnTo>
                <a:lnTo>
                  <a:pt x="1919050" y="794502"/>
                </a:lnTo>
                <a:lnTo>
                  <a:pt x="2322704" y="458855"/>
                </a:lnTo>
                <a:close/>
                <a:moveTo>
                  <a:pt x="3010960" y="43533"/>
                </a:moveTo>
                <a:lnTo>
                  <a:pt x="3084699" y="132211"/>
                </a:lnTo>
                <a:lnTo>
                  <a:pt x="2715530" y="132212"/>
                </a:lnTo>
                <a:lnTo>
                  <a:pt x="2840981" y="27896"/>
                </a:lnTo>
                <a:cubicBezTo>
                  <a:pt x="2892237" y="-14724"/>
                  <a:pt x="2968340" y="-7724"/>
                  <a:pt x="3010960" y="43533"/>
                </a:cubicBezTo>
                <a:close/>
              </a:path>
            </a:pathLst>
          </a:cu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8638" tIns="39319" rIns="78638" bIns="39319" rtlCol="0" anchor="ctr">
            <a:noAutofit/>
          </a:bodyPr>
          <a:lstStyle/>
          <a:p>
            <a:pPr algn="ctr"/>
            <a:endParaRPr lang="zh-CN" altLang="en-US" sz="1548"/>
          </a:p>
        </p:txBody>
      </p:sp>
      <p:sp>
        <p:nvSpPr>
          <p:cNvPr id="81" name="任意多边形: 形状 80">
            <a:extLst>
              <a:ext uri="{FF2B5EF4-FFF2-40B4-BE49-F238E27FC236}">
                <a16:creationId xmlns:a16="http://schemas.microsoft.com/office/drawing/2014/main" id="{CD48B30B-FA89-4221-925D-66E48CB2DD64}"/>
              </a:ext>
            </a:extLst>
          </p:cNvPr>
          <p:cNvSpPr/>
          <p:nvPr/>
        </p:nvSpPr>
        <p:spPr>
          <a:xfrm rot="18584656">
            <a:off x="3802582" y="1866705"/>
            <a:ext cx="4403829" cy="4100688"/>
          </a:xfrm>
          <a:custGeom>
            <a:avLst/>
            <a:gdLst>
              <a:gd name="connsiteX0" fmla="*/ 3014247 w 5120732"/>
              <a:gd name="connsiteY0" fmla="*/ 4432595 h 4768242"/>
              <a:gd name="connsiteX1" fmla="*/ 2610593 w 5120732"/>
              <a:gd name="connsiteY1" fmla="*/ 4768242 h 4768242"/>
              <a:gd name="connsiteX2" fmla="*/ 1891660 w 5120732"/>
              <a:gd name="connsiteY2" fmla="*/ 4768242 h 4768242"/>
              <a:gd name="connsiteX3" fmla="*/ 1612562 w 5120732"/>
              <a:gd name="connsiteY3" fmla="*/ 4432595 h 4768242"/>
              <a:gd name="connsiteX4" fmla="*/ 3810726 w 5120732"/>
              <a:gd name="connsiteY4" fmla="*/ 3770305 h 4768242"/>
              <a:gd name="connsiteX5" fmla="*/ 3407074 w 5120732"/>
              <a:gd name="connsiteY5" fmla="*/ 4105951 h 4768242"/>
              <a:gd name="connsiteX6" fmla="*/ 1340950 w 5120732"/>
              <a:gd name="connsiteY6" fmla="*/ 4105951 h 4768242"/>
              <a:gd name="connsiteX7" fmla="*/ 1061853 w 5120732"/>
              <a:gd name="connsiteY7" fmla="*/ 3770305 h 4768242"/>
              <a:gd name="connsiteX8" fmla="*/ 4607207 w 5120732"/>
              <a:gd name="connsiteY8" fmla="*/ 3108014 h 4768242"/>
              <a:gd name="connsiteX9" fmla="*/ 4203552 w 5120732"/>
              <a:gd name="connsiteY9" fmla="*/ 3443661 h 4768242"/>
              <a:gd name="connsiteX10" fmla="*/ 790242 w 5120732"/>
              <a:gd name="connsiteY10" fmla="*/ 3443661 h 4768242"/>
              <a:gd name="connsiteX11" fmla="*/ 511144 w 5120732"/>
              <a:gd name="connsiteY11" fmla="*/ 3108014 h 4768242"/>
              <a:gd name="connsiteX12" fmla="*/ 5008435 w 5120732"/>
              <a:gd name="connsiteY12" fmla="*/ 2445724 h 4768242"/>
              <a:gd name="connsiteX13" fmla="*/ 5092836 w 5120732"/>
              <a:gd name="connsiteY13" fmla="*/ 2547225 h 4768242"/>
              <a:gd name="connsiteX14" fmla="*/ 5077200 w 5120732"/>
              <a:gd name="connsiteY14" fmla="*/ 2717204 h 4768242"/>
              <a:gd name="connsiteX15" fmla="*/ 5000032 w 5120732"/>
              <a:gd name="connsiteY15" fmla="*/ 2781371 h 4768242"/>
              <a:gd name="connsiteX16" fmla="*/ 239533 w 5120732"/>
              <a:gd name="connsiteY16" fmla="*/ 2781371 h 4768242"/>
              <a:gd name="connsiteX17" fmla="*/ 26501 w 5120732"/>
              <a:gd name="connsiteY17" fmla="*/ 2525176 h 4768242"/>
              <a:gd name="connsiteX18" fmla="*/ 3756 w 5120732"/>
              <a:gd name="connsiteY18" fmla="*/ 2482986 h 4768242"/>
              <a:gd name="connsiteX19" fmla="*/ 0 w 5120732"/>
              <a:gd name="connsiteY19" fmla="*/ 2445724 h 4768242"/>
              <a:gd name="connsiteX20" fmla="*/ 4457727 w 5120732"/>
              <a:gd name="connsiteY20" fmla="*/ 1783434 h 4768242"/>
              <a:gd name="connsiteX21" fmla="*/ 4736824 w 5120732"/>
              <a:gd name="connsiteY21" fmla="*/ 2119081 h 4768242"/>
              <a:gd name="connsiteX22" fmla="*/ 326093 w 5120732"/>
              <a:gd name="connsiteY22" fmla="*/ 2119081 h 4768242"/>
              <a:gd name="connsiteX23" fmla="*/ 729747 w 5120732"/>
              <a:gd name="connsiteY23" fmla="*/ 1783434 h 4768242"/>
              <a:gd name="connsiteX24" fmla="*/ 3907018 w 5120732"/>
              <a:gd name="connsiteY24" fmla="*/ 1121144 h 4768242"/>
              <a:gd name="connsiteX25" fmla="*/ 4186116 w 5120732"/>
              <a:gd name="connsiteY25" fmla="*/ 1456791 h 4768242"/>
              <a:gd name="connsiteX26" fmla="*/ 1122572 w 5120732"/>
              <a:gd name="connsiteY26" fmla="*/ 1456791 h 4768242"/>
              <a:gd name="connsiteX27" fmla="*/ 1526226 w 5120732"/>
              <a:gd name="connsiteY27" fmla="*/ 1121144 h 4768242"/>
              <a:gd name="connsiteX28" fmla="*/ 3356310 w 5120732"/>
              <a:gd name="connsiteY28" fmla="*/ 458855 h 4768242"/>
              <a:gd name="connsiteX29" fmla="*/ 3635408 w 5120732"/>
              <a:gd name="connsiteY29" fmla="*/ 794502 h 4768242"/>
              <a:gd name="connsiteX30" fmla="*/ 1919050 w 5120732"/>
              <a:gd name="connsiteY30" fmla="*/ 794502 h 4768242"/>
              <a:gd name="connsiteX31" fmla="*/ 2322704 w 5120732"/>
              <a:gd name="connsiteY31" fmla="*/ 458855 h 4768242"/>
              <a:gd name="connsiteX32" fmla="*/ 3010960 w 5120732"/>
              <a:gd name="connsiteY32" fmla="*/ 43533 h 4768242"/>
              <a:gd name="connsiteX33" fmla="*/ 3084699 w 5120732"/>
              <a:gd name="connsiteY33" fmla="*/ 132211 h 4768242"/>
              <a:gd name="connsiteX34" fmla="*/ 2715530 w 5120732"/>
              <a:gd name="connsiteY34" fmla="*/ 132212 h 4768242"/>
              <a:gd name="connsiteX35" fmla="*/ 2840981 w 5120732"/>
              <a:gd name="connsiteY35" fmla="*/ 27896 h 4768242"/>
              <a:gd name="connsiteX36" fmla="*/ 3010960 w 5120732"/>
              <a:gd name="connsiteY36" fmla="*/ 43533 h 476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20732" h="4768242">
                <a:moveTo>
                  <a:pt x="3014247" y="4432595"/>
                </a:moveTo>
                <a:lnTo>
                  <a:pt x="2610593" y="4768242"/>
                </a:lnTo>
                <a:lnTo>
                  <a:pt x="1891660" y="4768242"/>
                </a:lnTo>
                <a:lnTo>
                  <a:pt x="1612562" y="4432595"/>
                </a:lnTo>
                <a:close/>
                <a:moveTo>
                  <a:pt x="3810726" y="3770305"/>
                </a:moveTo>
                <a:lnTo>
                  <a:pt x="3407074" y="4105951"/>
                </a:lnTo>
                <a:lnTo>
                  <a:pt x="1340950" y="4105951"/>
                </a:lnTo>
                <a:lnTo>
                  <a:pt x="1061853" y="3770305"/>
                </a:lnTo>
                <a:close/>
                <a:moveTo>
                  <a:pt x="4607207" y="3108014"/>
                </a:moveTo>
                <a:lnTo>
                  <a:pt x="4203552" y="3443661"/>
                </a:lnTo>
                <a:lnTo>
                  <a:pt x="790242" y="3443661"/>
                </a:lnTo>
                <a:lnTo>
                  <a:pt x="511144" y="3108014"/>
                </a:lnTo>
                <a:close/>
                <a:moveTo>
                  <a:pt x="5008435" y="2445724"/>
                </a:moveTo>
                <a:lnTo>
                  <a:pt x="5092836" y="2547225"/>
                </a:lnTo>
                <a:cubicBezTo>
                  <a:pt x="5135456" y="2598481"/>
                  <a:pt x="5128456" y="2674584"/>
                  <a:pt x="5077200" y="2717204"/>
                </a:cubicBezTo>
                <a:lnTo>
                  <a:pt x="5000032" y="2781371"/>
                </a:lnTo>
                <a:lnTo>
                  <a:pt x="239533" y="2781371"/>
                </a:lnTo>
                <a:lnTo>
                  <a:pt x="26501" y="2525176"/>
                </a:lnTo>
                <a:cubicBezTo>
                  <a:pt x="15846" y="2512362"/>
                  <a:pt x="8292" y="2497995"/>
                  <a:pt x="3756" y="2482986"/>
                </a:cubicBezTo>
                <a:lnTo>
                  <a:pt x="0" y="2445724"/>
                </a:lnTo>
                <a:close/>
                <a:moveTo>
                  <a:pt x="4457727" y="1783434"/>
                </a:moveTo>
                <a:lnTo>
                  <a:pt x="4736824" y="2119081"/>
                </a:lnTo>
                <a:lnTo>
                  <a:pt x="326093" y="2119081"/>
                </a:lnTo>
                <a:lnTo>
                  <a:pt x="729747" y="1783434"/>
                </a:lnTo>
                <a:close/>
                <a:moveTo>
                  <a:pt x="3907018" y="1121144"/>
                </a:moveTo>
                <a:lnTo>
                  <a:pt x="4186116" y="1456791"/>
                </a:lnTo>
                <a:lnTo>
                  <a:pt x="1122572" y="1456791"/>
                </a:lnTo>
                <a:lnTo>
                  <a:pt x="1526226" y="1121144"/>
                </a:lnTo>
                <a:close/>
                <a:moveTo>
                  <a:pt x="3356310" y="458855"/>
                </a:moveTo>
                <a:lnTo>
                  <a:pt x="3635408" y="794502"/>
                </a:lnTo>
                <a:lnTo>
                  <a:pt x="1919050" y="794502"/>
                </a:lnTo>
                <a:lnTo>
                  <a:pt x="2322704" y="458855"/>
                </a:lnTo>
                <a:close/>
                <a:moveTo>
                  <a:pt x="3010960" y="43533"/>
                </a:moveTo>
                <a:lnTo>
                  <a:pt x="3084699" y="132211"/>
                </a:lnTo>
                <a:lnTo>
                  <a:pt x="2715530" y="132212"/>
                </a:lnTo>
                <a:lnTo>
                  <a:pt x="2840981" y="27896"/>
                </a:lnTo>
                <a:cubicBezTo>
                  <a:pt x="2892237" y="-14724"/>
                  <a:pt x="2968340" y="-7724"/>
                  <a:pt x="3010960" y="43533"/>
                </a:cubicBezTo>
                <a:close/>
              </a:path>
            </a:pathLst>
          </a:cu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8638" tIns="39319" rIns="78638" bIns="39319" rtlCol="0" anchor="ctr">
            <a:noAutofit/>
          </a:bodyPr>
          <a:lstStyle/>
          <a:p>
            <a:pPr algn="ctr"/>
            <a:endParaRPr lang="zh-CN" altLang="en-US" sz="1548"/>
          </a:p>
        </p:txBody>
      </p:sp>
      <p:sp>
        <p:nvSpPr>
          <p:cNvPr id="121" name="任意多边形: 形状 120">
            <a:extLst>
              <a:ext uri="{FF2B5EF4-FFF2-40B4-BE49-F238E27FC236}">
                <a16:creationId xmlns:a16="http://schemas.microsoft.com/office/drawing/2014/main" id="{603E3813-2197-4A46-873D-597D5FB23C20}"/>
              </a:ext>
            </a:extLst>
          </p:cNvPr>
          <p:cNvSpPr/>
          <p:nvPr/>
        </p:nvSpPr>
        <p:spPr>
          <a:xfrm rot="18584656">
            <a:off x="7193965" y="1866705"/>
            <a:ext cx="4403829" cy="4100688"/>
          </a:xfrm>
          <a:custGeom>
            <a:avLst/>
            <a:gdLst>
              <a:gd name="connsiteX0" fmla="*/ 3014247 w 5120732"/>
              <a:gd name="connsiteY0" fmla="*/ 4432595 h 4768242"/>
              <a:gd name="connsiteX1" fmla="*/ 2610593 w 5120732"/>
              <a:gd name="connsiteY1" fmla="*/ 4768242 h 4768242"/>
              <a:gd name="connsiteX2" fmla="*/ 1891660 w 5120732"/>
              <a:gd name="connsiteY2" fmla="*/ 4768242 h 4768242"/>
              <a:gd name="connsiteX3" fmla="*/ 1612562 w 5120732"/>
              <a:gd name="connsiteY3" fmla="*/ 4432595 h 4768242"/>
              <a:gd name="connsiteX4" fmla="*/ 3810726 w 5120732"/>
              <a:gd name="connsiteY4" fmla="*/ 3770305 h 4768242"/>
              <a:gd name="connsiteX5" fmla="*/ 3407074 w 5120732"/>
              <a:gd name="connsiteY5" fmla="*/ 4105951 h 4768242"/>
              <a:gd name="connsiteX6" fmla="*/ 1340950 w 5120732"/>
              <a:gd name="connsiteY6" fmla="*/ 4105951 h 4768242"/>
              <a:gd name="connsiteX7" fmla="*/ 1061853 w 5120732"/>
              <a:gd name="connsiteY7" fmla="*/ 3770305 h 4768242"/>
              <a:gd name="connsiteX8" fmla="*/ 4607207 w 5120732"/>
              <a:gd name="connsiteY8" fmla="*/ 3108014 h 4768242"/>
              <a:gd name="connsiteX9" fmla="*/ 4203552 w 5120732"/>
              <a:gd name="connsiteY9" fmla="*/ 3443661 h 4768242"/>
              <a:gd name="connsiteX10" fmla="*/ 790242 w 5120732"/>
              <a:gd name="connsiteY10" fmla="*/ 3443661 h 4768242"/>
              <a:gd name="connsiteX11" fmla="*/ 511144 w 5120732"/>
              <a:gd name="connsiteY11" fmla="*/ 3108014 h 4768242"/>
              <a:gd name="connsiteX12" fmla="*/ 5008435 w 5120732"/>
              <a:gd name="connsiteY12" fmla="*/ 2445724 h 4768242"/>
              <a:gd name="connsiteX13" fmla="*/ 5092836 w 5120732"/>
              <a:gd name="connsiteY13" fmla="*/ 2547225 h 4768242"/>
              <a:gd name="connsiteX14" fmla="*/ 5077200 w 5120732"/>
              <a:gd name="connsiteY14" fmla="*/ 2717204 h 4768242"/>
              <a:gd name="connsiteX15" fmla="*/ 5000032 w 5120732"/>
              <a:gd name="connsiteY15" fmla="*/ 2781371 h 4768242"/>
              <a:gd name="connsiteX16" fmla="*/ 239533 w 5120732"/>
              <a:gd name="connsiteY16" fmla="*/ 2781371 h 4768242"/>
              <a:gd name="connsiteX17" fmla="*/ 26501 w 5120732"/>
              <a:gd name="connsiteY17" fmla="*/ 2525176 h 4768242"/>
              <a:gd name="connsiteX18" fmla="*/ 3756 w 5120732"/>
              <a:gd name="connsiteY18" fmla="*/ 2482986 h 4768242"/>
              <a:gd name="connsiteX19" fmla="*/ 0 w 5120732"/>
              <a:gd name="connsiteY19" fmla="*/ 2445724 h 4768242"/>
              <a:gd name="connsiteX20" fmla="*/ 4457727 w 5120732"/>
              <a:gd name="connsiteY20" fmla="*/ 1783434 h 4768242"/>
              <a:gd name="connsiteX21" fmla="*/ 4736824 w 5120732"/>
              <a:gd name="connsiteY21" fmla="*/ 2119081 h 4768242"/>
              <a:gd name="connsiteX22" fmla="*/ 326093 w 5120732"/>
              <a:gd name="connsiteY22" fmla="*/ 2119081 h 4768242"/>
              <a:gd name="connsiteX23" fmla="*/ 729747 w 5120732"/>
              <a:gd name="connsiteY23" fmla="*/ 1783434 h 4768242"/>
              <a:gd name="connsiteX24" fmla="*/ 3907018 w 5120732"/>
              <a:gd name="connsiteY24" fmla="*/ 1121144 h 4768242"/>
              <a:gd name="connsiteX25" fmla="*/ 4186116 w 5120732"/>
              <a:gd name="connsiteY25" fmla="*/ 1456791 h 4768242"/>
              <a:gd name="connsiteX26" fmla="*/ 1122572 w 5120732"/>
              <a:gd name="connsiteY26" fmla="*/ 1456791 h 4768242"/>
              <a:gd name="connsiteX27" fmla="*/ 1526226 w 5120732"/>
              <a:gd name="connsiteY27" fmla="*/ 1121144 h 4768242"/>
              <a:gd name="connsiteX28" fmla="*/ 3356310 w 5120732"/>
              <a:gd name="connsiteY28" fmla="*/ 458855 h 4768242"/>
              <a:gd name="connsiteX29" fmla="*/ 3635408 w 5120732"/>
              <a:gd name="connsiteY29" fmla="*/ 794502 h 4768242"/>
              <a:gd name="connsiteX30" fmla="*/ 1919050 w 5120732"/>
              <a:gd name="connsiteY30" fmla="*/ 794502 h 4768242"/>
              <a:gd name="connsiteX31" fmla="*/ 2322704 w 5120732"/>
              <a:gd name="connsiteY31" fmla="*/ 458855 h 4768242"/>
              <a:gd name="connsiteX32" fmla="*/ 3010960 w 5120732"/>
              <a:gd name="connsiteY32" fmla="*/ 43533 h 4768242"/>
              <a:gd name="connsiteX33" fmla="*/ 3084699 w 5120732"/>
              <a:gd name="connsiteY33" fmla="*/ 132211 h 4768242"/>
              <a:gd name="connsiteX34" fmla="*/ 2715530 w 5120732"/>
              <a:gd name="connsiteY34" fmla="*/ 132212 h 4768242"/>
              <a:gd name="connsiteX35" fmla="*/ 2840981 w 5120732"/>
              <a:gd name="connsiteY35" fmla="*/ 27896 h 4768242"/>
              <a:gd name="connsiteX36" fmla="*/ 3010960 w 5120732"/>
              <a:gd name="connsiteY36" fmla="*/ 43533 h 476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20732" h="4768242">
                <a:moveTo>
                  <a:pt x="3014247" y="4432595"/>
                </a:moveTo>
                <a:lnTo>
                  <a:pt x="2610593" y="4768242"/>
                </a:lnTo>
                <a:lnTo>
                  <a:pt x="1891660" y="4768242"/>
                </a:lnTo>
                <a:lnTo>
                  <a:pt x="1612562" y="4432595"/>
                </a:lnTo>
                <a:close/>
                <a:moveTo>
                  <a:pt x="3810726" y="3770305"/>
                </a:moveTo>
                <a:lnTo>
                  <a:pt x="3407074" y="4105951"/>
                </a:lnTo>
                <a:lnTo>
                  <a:pt x="1340950" y="4105951"/>
                </a:lnTo>
                <a:lnTo>
                  <a:pt x="1061853" y="3770305"/>
                </a:lnTo>
                <a:close/>
                <a:moveTo>
                  <a:pt x="4607207" y="3108014"/>
                </a:moveTo>
                <a:lnTo>
                  <a:pt x="4203552" y="3443661"/>
                </a:lnTo>
                <a:lnTo>
                  <a:pt x="790242" y="3443661"/>
                </a:lnTo>
                <a:lnTo>
                  <a:pt x="511144" y="3108014"/>
                </a:lnTo>
                <a:close/>
                <a:moveTo>
                  <a:pt x="5008435" y="2445724"/>
                </a:moveTo>
                <a:lnTo>
                  <a:pt x="5092836" y="2547225"/>
                </a:lnTo>
                <a:cubicBezTo>
                  <a:pt x="5135456" y="2598481"/>
                  <a:pt x="5128456" y="2674584"/>
                  <a:pt x="5077200" y="2717204"/>
                </a:cubicBezTo>
                <a:lnTo>
                  <a:pt x="5000032" y="2781371"/>
                </a:lnTo>
                <a:lnTo>
                  <a:pt x="239533" y="2781371"/>
                </a:lnTo>
                <a:lnTo>
                  <a:pt x="26501" y="2525176"/>
                </a:lnTo>
                <a:cubicBezTo>
                  <a:pt x="15846" y="2512362"/>
                  <a:pt x="8292" y="2497995"/>
                  <a:pt x="3756" y="2482986"/>
                </a:cubicBezTo>
                <a:lnTo>
                  <a:pt x="0" y="2445724"/>
                </a:lnTo>
                <a:close/>
                <a:moveTo>
                  <a:pt x="4457727" y="1783434"/>
                </a:moveTo>
                <a:lnTo>
                  <a:pt x="4736824" y="2119081"/>
                </a:lnTo>
                <a:lnTo>
                  <a:pt x="326093" y="2119081"/>
                </a:lnTo>
                <a:lnTo>
                  <a:pt x="729747" y="1783434"/>
                </a:lnTo>
                <a:close/>
                <a:moveTo>
                  <a:pt x="3907018" y="1121144"/>
                </a:moveTo>
                <a:lnTo>
                  <a:pt x="4186116" y="1456791"/>
                </a:lnTo>
                <a:lnTo>
                  <a:pt x="1122572" y="1456791"/>
                </a:lnTo>
                <a:lnTo>
                  <a:pt x="1526226" y="1121144"/>
                </a:lnTo>
                <a:close/>
                <a:moveTo>
                  <a:pt x="3356310" y="458855"/>
                </a:moveTo>
                <a:lnTo>
                  <a:pt x="3635408" y="794502"/>
                </a:lnTo>
                <a:lnTo>
                  <a:pt x="1919050" y="794502"/>
                </a:lnTo>
                <a:lnTo>
                  <a:pt x="2322704" y="458855"/>
                </a:lnTo>
                <a:close/>
                <a:moveTo>
                  <a:pt x="3010960" y="43533"/>
                </a:moveTo>
                <a:lnTo>
                  <a:pt x="3084699" y="132211"/>
                </a:lnTo>
                <a:lnTo>
                  <a:pt x="2715530" y="132212"/>
                </a:lnTo>
                <a:lnTo>
                  <a:pt x="2840981" y="27896"/>
                </a:lnTo>
                <a:cubicBezTo>
                  <a:pt x="2892237" y="-14724"/>
                  <a:pt x="2968340" y="-7724"/>
                  <a:pt x="3010960" y="43533"/>
                </a:cubicBezTo>
                <a:close/>
              </a:path>
            </a:pathLst>
          </a:cu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8638" tIns="39319" rIns="78638" bIns="39319" rtlCol="0" anchor="ctr">
            <a:noAutofit/>
          </a:bodyPr>
          <a:lstStyle/>
          <a:p>
            <a:pPr algn="ctr"/>
            <a:endParaRPr lang="zh-CN" altLang="en-US" sz="1548"/>
          </a:p>
        </p:txBody>
      </p:sp>
      <p:sp>
        <p:nvSpPr>
          <p:cNvPr id="19" name="矩形: 圆角 18">
            <a:extLst>
              <a:ext uri="{FF2B5EF4-FFF2-40B4-BE49-F238E27FC236}">
                <a16:creationId xmlns:a16="http://schemas.microsoft.com/office/drawing/2014/main" id="{9F6F862C-AE9E-4888-83AE-B709B84603FC}"/>
              </a:ext>
            </a:extLst>
          </p:cNvPr>
          <p:cNvSpPr/>
          <p:nvPr>
            <p:custDataLst>
              <p:tags r:id="rId4"/>
            </p:custDataLst>
          </p:nvPr>
        </p:nvSpPr>
        <p:spPr>
          <a:xfrm>
            <a:off x="1313121" y="2431658"/>
            <a:ext cx="2800347" cy="3144678"/>
          </a:xfrm>
          <a:prstGeom prst="roundRect">
            <a:avLst>
              <a:gd name="adj" fmla="val 4130"/>
            </a:avLst>
          </a:prstGeom>
          <a:solidFill>
            <a:schemeClr val="accent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8638" tIns="39319" rIns="78638" bIns="39319" rtlCol="0" anchor="ctr"/>
          <a:lstStyle/>
          <a:p>
            <a:pPr algn="ctr"/>
            <a:endParaRPr lang="zh-CN" altLang="en-US" sz="1548"/>
          </a:p>
        </p:txBody>
      </p:sp>
      <p:grpSp>
        <p:nvGrpSpPr>
          <p:cNvPr id="20" name="Group 129">
            <a:extLst>
              <a:ext uri="{FF2B5EF4-FFF2-40B4-BE49-F238E27FC236}">
                <a16:creationId xmlns:a16="http://schemas.microsoft.com/office/drawing/2014/main" id="{8A1E0314-68EF-4631-AE91-6148001DA1DD}"/>
              </a:ext>
            </a:extLst>
          </p:cNvPr>
          <p:cNvGrpSpPr/>
          <p:nvPr/>
        </p:nvGrpSpPr>
        <p:grpSpPr>
          <a:xfrm>
            <a:off x="3561979" y="2230911"/>
            <a:ext cx="700496" cy="481293"/>
            <a:chOff x="3026863" y="2893405"/>
            <a:chExt cx="637772" cy="455151"/>
          </a:xfrm>
        </p:grpSpPr>
        <p:grpSp>
          <p:nvGrpSpPr>
            <p:cNvPr id="21" name="Group 130">
              <a:extLst>
                <a:ext uri="{FF2B5EF4-FFF2-40B4-BE49-F238E27FC236}">
                  <a16:creationId xmlns:a16="http://schemas.microsoft.com/office/drawing/2014/main" id="{6AE9CA2B-E5A8-4886-9398-73C647505C7C}"/>
                </a:ext>
              </a:extLst>
            </p:cNvPr>
            <p:cNvGrpSpPr/>
            <p:nvPr/>
          </p:nvGrpSpPr>
          <p:grpSpPr>
            <a:xfrm>
              <a:off x="3026863" y="2893405"/>
              <a:ext cx="637772" cy="454963"/>
              <a:chOff x="3026863" y="2893405"/>
              <a:chExt cx="637772" cy="454963"/>
            </a:xfrm>
          </p:grpSpPr>
          <p:sp>
            <p:nvSpPr>
              <p:cNvPr id="30" name="Freeform: Shape 139">
                <a:extLst>
                  <a:ext uri="{FF2B5EF4-FFF2-40B4-BE49-F238E27FC236}">
                    <a16:creationId xmlns:a16="http://schemas.microsoft.com/office/drawing/2014/main" id="{8D71C61B-3015-4EA6-8352-24B1DB994F9E}"/>
                  </a:ext>
                </a:extLst>
              </p:cNvPr>
              <p:cNvSpPr/>
              <p:nvPr/>
            </p:nvSpPr>
            <p:spPr>
              <a:xfrm>
                <a:off x="3026863" y="2893405"/>
                <a:ext cx="637772" cy="454963"/>
              </a:xfrm>
              <a:custGeom>
                <a:avLst/>
                <a:gdLst>
                  <a:gd name="connsiteX0" fmla="*/ 261155 w 741595"/>
                  <a:gd name="connsiteY0" fmla="*/ 20009 h 529025"/>
                  <a:gd name="connsiteX1" fmla="*/ 339855 w 741595"/>
                  <a:gd name="connsiteY1" fmla="*/ 27813 h 529025"/>
                  <a:gd name="connsiteX2" fmla="*/ 387856 w 741595"/>
                  <a:gd name="connsiteY2" fmla="*/ 12132 h 529025"/>
                  <a:gd name="connsiteX3" fmla="*/ 628154 w 741595"/>
                  <a:gd name="connsiteY3" fmla="*/ 81482 h 529025"/>
                  <a:gd name="connsiteX4" fmla="*/ 650902 w 741595"/>
                  <a:gd name="connsiteY4" fmla="*/ 107323 h 529025"/>
                  <a:gd name="connsiteX5" fmla="*/ 693381 w 741595"/>
                  <a:gd name="connsiteY5" fmla="*/ 126317 h 529025"/>
                  <a:gd name="connsiteX6" fmla="*/ 740278 w 741595"/>
                  <a:gd name="connsiteY6" fmla="*/ 248380 h 529025"/>
                  <a:gd name="connsiteX7" fmla="*/ 721946 w 741595"/>
                  <a:gd name="connsiteY7" fmla="*/ 386051 h 529025"/>
                  <a:gd name="connsiteX8" fmla="*/ 733063 w 741595"/>
                  <a:gd name="connsiteY8" fmla="*/ 479402 h 529025"/>
                  <a:gd name="connsiteX9" fmla="*/ 712007 w 741595"/>
                  <a:gd name="connsiteY9" fmla="*/ 518347 h 529025"/>
                  <a:gd name="connsiteX10" fmla="*/ 649503 w 741595"/>
                  <a:gd name="connsiteY10" fmla="*/ 492138 h 529025"/>
                  <a:gd name="connsiteX11" fmla="*/ 612472 w 741595"/>
                  <a:gd name="connsiteY11" fmla="*/ 452015 h 529025"/>
                  <a:gd name="connsiteX12" fmla="*/ 555711 w 741595"/>
                  <a:gd name="connsiteY12" fmla="*/ 399892 h 529025"/>
                  <a:gd name="connsiteX13" fmla="*/ 553870 w 741595"/>
                  <a:gd name="connsiteY13" fmla="*/ 376186 h 529025"/>
                  <a:gd name="connsiteX14" fmla="*/ 502189 w 741595"/>
                  <a:gd name="connsiteY14" fmla="*/ 371106 h 529025"/>
                  <a:gd name="connsiteX15" fmla="*/ 474507 w 741595"/>
                  <a:gd name="connsiteY15" fmla="*/ 405119 h 529025"/>
                  <a:gd name="connsiteX16" fmla="*/ 460004 w 741595"/>
                  <a:gd name="connsiteY16" fmla="*/ 350271 h 529025"/>
                  <a:gd name="connsiteX17" fmla="*/ 437771 w 741595"/>
                  <a:gd name="connsiteY17" fmla="*/ 345339 h 529025"/>
                  <a:gd name="connsiteX18" fmla="*/ 437623 w 741595"/>
                  <a:gd name="connsiteY18" fmla="*/ 345486 h 529025"/>
                  <a:gd name="connsiteX19" fmla="*/ 415832 w 741595"/>
                  <a:gd name="connsiteY19" fmla="*/ 340848 h 529025"/>
                  <a:gd name="connsiteX20" fmla="*/ 414507 w 741595"/>
                  <a:gd name="connsiteY20" fmla="*/ 337240 h 529025"/>
                  <a:gd name="connsiteX21" fmla="*/ 389696 w 741595"/>
                  <a:gd name="connsiteY21" fmla="*/ 341069 h 529025"/>
                  <a:gd name="connsiteX22" fmla="*/ 383365 w 741595"/>
                  <a:gd name="connsiteY22" fmla="*/ 452236 h 529025"/>
                  <a:gd name="connsiteX23" fmla="*/ 383291 w 741595"/>
                  <a:gd name="connsiteY23" fmla="*/ 453340 h 529025"/>
                  <a:gd name="connsiteX24" fmla="*/ 347806 w 741595"/>
                  <a:gd name="connsiteY24" fmla="*/ 452457 h 529025"/>
                  <a:gd name="connsiteX25" fmla="*/ 309524 w 741595"/>
                  <a:gd name="connsiteY25" fmla="*/ 272307 h 529025"/>
                  <a:gd name="connsiteX26" fmla="*/ 270357 w 741595"/>
                  <a:gd name="connsiteY26" fmla="*/ 261706 h 529025"/>
                  <a:gd name="connsiteX27" fmla="*/ 241572 w 741595"/>
                  <a:gd name="connsiteY27" fmla="*/ 265166 h 529025"/>
                  <a:gd name="connsiteX28" fmla="*/ 225596 w 741595"/>
                  <a:gd name="connsiteY28" fmla="*/ 252577 h 529025"/>
                  <a:gd name="connsiteX29" fmla="*/ 173694 w 741595"/>
                  <a:gd name="connsiteY29" fmla="*/ 281362 h 529025"/>
                  <a:gd name="connsiteX30" fmla="*/ 102797 w 741595"/>
                  <a:gd name="connsiteY30" fmla="*/ 232184 h 529025"/>
                  <a:gd name="connsiteX31" fmla="*/ 51042 w 741595"/>
                  <a:gd name="connsiteY31" fmla="*/ 153336 h 529025"/>
                  <a:gd name="connsiteX32" fmla="*/ 21962 w 741595"/>
                  <a:gd name="connsiteY32" fmla="*/ 146121 h 529025"/>
                  <a:gd name="connsiteX33" fmla="*/ 85054 w 741595"/>
                  <a:gd name="connsiteY33" fmla="*/ 55568 h 529025"/>
                  <a:gd name="connsiteX34" fmla="*/ 261155 w 741595"/>
                  <a:gd name="connsiteY34" fmla="*/ 20009 h 5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41595" h="529025">
                    <a:moveTo>
                      <a:pt x="261155" y="20009"/>
                    </a:moveTo>
                    <a:cubicBezTo>
                      <a:pt x="287585" y="19715"/>
                      <a:pt x="313646" y="31052"/>
                      <a:pt x="339855" y="27813"/>
                    </a:cubicBezTo>
                    <a:cubicBezTo>
                      <a:pt x="356641" y="25751"/>
                      <a:pt x="372027" y="17948"/>
                      <a:pt x="387856" y="12132"/>
                    </a:cubicBezTo>
                    <a:cubicBezTo>
                      <a:pt x="471563" y="-18642"/>
                      <a:pt x="573674" y="10806"/>
                      <a:pt x="628154" y="81482"/>
                    </a:cubicBezTo>
                    <a:cubicBezTo>
                      <a:pt x="635221" y="90611"/>
                      <a:pt x="641626" y="100476"/>
                      <a:pt x="650902" y="107323"/>
                    </a:cubicBezTo>
                    <a:cubicBezTo>
                      <a:pt x="663418" y="116599"/>
                      <a:pt x="679541" y="119250"/>
                      <a:pt x="693381" y="126317"/>
                    </a:cubicBezTo>
                    <a:cubicBezTo>
                      <a:pt x="734683" y="147520"/>
                      <a:pt x="745799" y="202220"/>
                      <a:pt x="740278" y="248380"/>
                    </a:cubicBezTo>
                    <a:cubicBezTo>
                      <a:pt x="734756" y="294467"/>
                      <a:pt x="717676" y="339817"/>
                      <a:pt x="721946" y="386051"/>
                    </a:cubicBezTo>
                    <a:cubicBezTo>
                      <a:pt x="724891" y="417340"/>
                      <a:pt x="737554" y="447671"/>
                      <a:pt x="733063" y="479402"/>
                    </a:cubicBezTo>
                    <a:cubicBezTo>
                      <a:pt x="730928" y="494420"/>
                      <a:pt x="723566" y="508556"/>
                      <a:pt x="712007" y="518347"/>
                    </a:cubicBezTo>
                    <a:cubicBezTo>
                      <a:pt x="681602" y="543967"/>
                      <a:pt x="653773" y="518789"/>
                      <a:pt x="649503" y="492138"/>
                    </a:cubicBezTo>
                    <a:cubicBezTo>
                      <a:pt x="646411" y="472776"/>
                      <a:pt x="631393" y="457316"/>
                      <a:pt x="612472" y="452015"/>
                    </a:cubicBezTo>
                    <a:cubicBezTo>
                      <a:pt x="583466" y="443843"/>
                      <a:pt x="558729" y="428235"/>
                      <a:pt x="555711" y="399892"/>
                    </a:cubicBezTo>
                    <a:cubicBezTo>
                      <a:pt x="554901" y="392014"/>
                      <a:pt x="556079" y="383842"/>
                      <a:pt x="553870" y="376186"/>
                    </a:cubicBezTo>
                    <a:cubicBezTo>
                      <a:pt x="547760" y="354762"/>
                      <a:pt x="512275" y="351302"/>
                      <a:pt x="502189" y="371106"/>
                    </a:cubicBezTo>
                    <a:cubicBezTo>
                      <a:pt x="494532" y="386124"/>
                      <a:pt x="489084" y="413585"/>
                      <a:pt x="474507" y="405119"/>
                    </a:cubicBezTo>
                    <a:lnTo>
                      <a:pt x="460004" y="350271"/>
                    </a:lnTo>
                    <a:cubicBezTo>
                      <a:pt x="457354" y="340185"/>
                      <a:pt x="444470" y="337388"/>
                      <a:pt x="437771" y="345339"/>
                    </a:cubicBezTo>
                    <a:lnTo>
                      <a:pt x="437623" y="345486"/>
                    </a:lnTo>
                    <a:cubicBezTo>
                      <a:pt x="431145" y="353290"/>
                      <a:pt x="418850" y="350492"/>
                      <a:pt x="415832" y="340848"/>
                    </a:cubicBezTo>
                    <a:cubicBezTo>
                      <a:pt x="415464" y="339596"/>
                      <a:pt x="415022" y="338418"/>
                      <a:pt x="414507" y="337240"/>
                    </a:cubicBezTo>
                    <a:cubicBezTo>
                      <a:pt x="409500" y="324357"/>
                      <a:pt x="390433" y="327228"/>
                      <a:pt x="389696" y="341069"/>
                    </a:cubicBezTo>
                    <a:lnTo>
                      <a:pt x="383365" y="452236"/>
                    </a:lnTo>
                    <a:cubicBezTo>
                      <a:pt x="383365" y="452604"/>
                      <a:pt x="383291" y="452972"/>
                      <a:pt x="383291" y="453340"/>
                    </a:cubicBezTo>
                    <a:cubicBezTo>
                      <a:pt x="381672" y="475574"/>
                      <a:pt x="348837" y="474690"/>
                      <a:pt x="347806" y="452457"/>
                    </a:cubicBezTo>
                    <a:cubicBezTo>
                      <a:pt x="345156" y="390836"/>
                      <a:pt x="332125" y="329657"/>
                      <a:pt x="309524" y="272307"/>
                    </a:cubicBezTo>
                    <a:cubicBezTo>
                      <a:pt x="303339" y="256552"/>
                      <a:pt x="284124" y="251840"/>
                      <a:pt x="270357" y="261706"/>
                    </a:cubicBezTo>
                    <a:cubicBezTo>
                      <a:pt x="261228" y="268258"/>
                      <a:pt x="251142" y="270982"/>
                      <a:pt x="241572" y="265166"/>
                    </a:cubicBezTo>
                    <a:cubicBezTo>
                      <a:pt x="235756" y="261632"/>
                      <a:pt x="231854" y="255374"/>
                      <a:pt x="225596" y="252577"/>
                    </a:cubicBezTo>
                    <a:cubicBezTo>
                      <a:pt x="206528" y="243963"/>
                      <a:pt x="192320" y="271792"/>
                      <a:pt x="173694" y="281362"/>
                    </a:cubicBezTo>
                    <a:cubicBezTo>
                      <a:pt x="144613" y="296455"/>
                      <a:pt x="113766" y="263031"/>
                      <a:pt x="102797" y="232184"/>
                    </a:cubicBezTo>
                    <a:cubicBezTo>
                      <a:pt x="91827" y="201337"/>
                      <a:pt x="82257" y="163201"/>
                      <a:pt x="51042" y="153336"/>
                    </a:cubicBezTo>
                    <a:cubicBezTo>
                      <a:pt x="41471" y="150318"/>
                      <a:pt x="30943" y="150538"/>
                      <a:pt x="21962" y="146121"/>
                    </a:cubicBezTo>
                    <a:cubicBezTo>
                      <a:pt x="-44444" y="113139"/>
                      <a:pt x="58404" y="60721"/>
                      <a:pt x="85054" y="55568"/>
                    </a:cubicBezTo>
                    <a:cubicBezTo>
                      <a:pt x="139607" y="45040"/>
                      <a:pt x="207191" y="20598"/>
                      <a:pt x="261155" y="20009"/>
                    </a:cubicBezTo>
                    <a:close/>
                  </a:path>
                </a:pathLst>
              </a:custGeom>
              <a:solidFill>
                <a:srgbClr val="F2F3F7"/>
              </a:solidFill>
              <a:ln w="7356" cap="flat">
                <a:noFill/>
                <a:prstDash val="solid"/>
                <a:miter/>
              </a:ln>
              <a:effectLst/>
            </p:spPr>
            <p:txBody>
              <a:bodyPr lIns="78638" tIns="39319" rIns="78638" bIns="39319" rtlCol="0" anchor="ctr"/>
              <a:lstStyle/>
              <a:p>
                <a:endParaRPr lang="en-ID" sz="1548" dirty="0">
                  <a:latin typeface="Lexend" pitchFamily="2" charset="0"/>
                </a:endParaRPr>
              </a:p>
            </p:txBody>
          </p:sp>
          <p:sp>
            <p:nvSpPr>
              <p:cNvPr id="31" name="Freeform: Shape 140">
                <a:extLst>
                  <a:ext uri="{FF2B5EF4-FFF2-40B4-BE49-F238E27FC236}">
                    <a16:creationId xmlns:a16="http://schemas.microsoft.com/office/drawing/2014/main" id="{A08E2905-8B30-46EA-B397-297EEB4B3956}"/>
                  </a:ext>
                </a:extLst>
              </p:cNvPr>
              <p:cNvSpPr/>
              <p:nvPr/>
            </p:nvSpPr>
            <p:spPr>
              <a:xfrm>
                <a:off x="3592400" y="3087701"/>
                <a:ext cx="20007" cy="20007"/>
              </a:xfrm>
              <a:custGeom>
                <a:avLst/>
                <a:gdLst>
                  <a:gd name="connsiteX0" fmla="*/ 23264 w 23264"/>
                  <a:gd name="connsiteY0" fmla="*/ 11632 h 23264"/>
                  <a:gd name="connsiteX1" fmla="*/ 11632 w 23264"/>
                  <a:gd name="connsiteY1" fmla="*/ 23264 h 23264"/>
                  <a:gd name="connsiteX2" fmla="*/ 0 w 23264"/>
                  <a:gd name="connsiteY2" fmla="*/ 11632 h 23264"/>
                  <a:gd name="connsiteX3" fmla="*/ 11632 w 23264"/>
                  <a:gd name="connsiteY3" fmla="*/ 0 h 23264"/>
                  <a:gd name="connsiteX4" fmla="*/ 23264 w 23264"/>
                  <a:gd name="connsiteY4" fmla="*/ 11632 h 2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4" h="23264">
                    <a:moveTo>
                      <a:pt x="23264" y="11632"/>
                    </a:moveTo>
                    <a:cubicBezTo>
                      <a:pt x="23264" y="18037"/>
                      <a:pt x="18037" y="23264"/>
                      <a:pt x="11632" y="23264"/>
                    </a:cubicBezTo>
                    <a:cubicBezTo>
                      <a:pt x="5227" y="23264"/>
                      <a:pt x="0" y="18037"/>
                      <a:pt x="0" y="11632"/>
                    </a:cubicBezTo>
                    <a:cubicBezTo>
                      <a:pt x="0" y="5227"/>
                      <a:pt x="5227" y="0"/>
                      <a:pt x="11632" y="0"/>
                    </a:cubicBezTo>
                    <a:cubicBezTo>
                      <a:pt x="18037" y="0"/>
                      <a:pt x="23264" y="5227"/>
                      <a:pt x="23264" y="11632"/>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grpSp>
        <p:grpSp>
          <p:nvGrpSpPr>
            <p:cNvPr id="22" name="Group 131">
              <a:extLst>
                <a:ext uri="{FF2B5EF4-FFF2-40B4-BE49-F238E27FC236}">
                  <a16:creationId xmlns:a16="http://schemas.microsoft.com/office/drawing/2014/main" id="{F925CFA6-4168-4F48-80BE-9AFE8536B153}"/>
                </a:ext>
              </a:extLst>
            </p:cNvPr>
            <p:cNvGrpSpPr/>
            <p:nvPr/>
          </p:nvGrpSpPr>
          <p:grpSpPr>
            <a:xfrm>
              <a:off x="3027069" y="2924288"/>
              <a:ext cx="631186" cy="424268"/>
              <a:chOff x="3027069" y="2924288"/>
              <a:chExt cx="631186" cy="424268"/>
            </a:xfrm>
          </p:grpSpPr>
          <p:sp>
            <p:nvSpPr>
              <p:cNvPr id="23" name="Freeform: Shape 132">
                <a:extLst>
                  <a:ext uri="{FF2B5EF4-FFF2-40B4-BE49-F238E27FC236}">
                    <a16:creationId xmlns:a16="http://schemas.microsoft.com/office/drawing/2014/main" id="{D5790A8E-DAA0-4C45-95DF-FAAEFCF2406E}"/>
                  </a:ext>
                </a:extLst>
              </p:cNvPr>
              <p:cNvSpPr/>
              <p:nvPr/>
            </p:nvSpPr>
            <p:spPr>
              <a:xfrm>
                <a:off x="3027069" y="2979117"/>
                <a:ext cx="631186" cy="369439"/>
              </a:xfrm>
              <a:custGeom>
                <a:avLst/>
                <a:gdLst>
                  <a:gd name="connsiteX0" fmla="*/ 721779 w 733937"/>
                  <a:gd name="connsiteY0" fmla="*/ 286458 h 429579"/>
                  <a:gd name="connsiteX1" fmla="*/ 721337 w 733937"/>
                  <a:gd name="connsiteY1" fmla="*/ 279832 h 429579"/>
                  <a:gd name="connsiteX2" fmla="*/ 721117 w 733937"/>
                  <a:gd name="connsiteY2" fmla="*/ 280127 h 429579"/>
                  <a:gd name="connsiteX3" fmla="*/ 694466 w 733937"/>
                  <a:gd name="connsiteY3" fmla="*/ 328274 h 429579"/>
                  <a:gd name="connsiteX4" fmla="*/ 653607 w 733937"/>
                  <a:gd name="connsiteY4" fmla="*/ 296470 h 429579"/>
                  <a:gd name="connsiteX5" fmla="*/ 646024 w 733937"/>
                  <a:gd name="connsiteY5" fmla="*/ 237206 h 429579"/>
                  <a:gd name="connsiteX6" fmla="*/ 628723 w 733937"/>
                  <a:gd name="connsiteY6" fmla="*/ 221009 h 429579"/>
                  <a:gd name="connsiteX7" fmla="*/ 588452 w 733937"/>
                  <a:gd name="connsiteY7" fmla="*/ 233083 h 429579"/>
                  <a:gd name="connsiteX8" fmla="*/ 539863 w 733937"/>
                  <a:gd name="connsiteY8" fmla="*/ 208715 h 429579"/>
                  <a:gd name="connsiteX9" fmla="*/ 524623 w 733937"/>
                  <a:gd name="connsiteY9" fmla="*/ 178456 h 429579"/>
                  <a:gd name="connsiteX10" fmla="*/ 492819 w 733937"/>
                  <a:gd name="connsiteY10" fmla="*/ 205991 h 429579"/>
                  <a:gd name="connsiteX11" fmla="*/ 466537 w 733937"/>
                  <a:gd name="connsiteY11" fmla="*/ 176101 h 429579"/>
                  <a:gd name="connsiteX12" fmla="*/ 454757 w 733937"/>
                  <a:gd name="connsiteY12" fmla="*/ 182064 h 429579"/>
                  <a:gd name="connsiteX13" fmla="*/ 422438 w 733937"/>
                  <a:gd name="connsiteY13" fmla="*/ 150260 h 429579"/>
                  <a:gd name="connsiteX14" fmla="*/ 379443 w 733937"/>
                  <a:gd name="connsiteY14" fmla="*/ 163143 h 429579"/>
                  <a:gd name="connsiteX15" fmla="*/ 348449 w 733937"/>
                  <a:gd name="connsiteY15" fmla="*/ 109916 h 429579"/>
                  <a:gd name="connsiteX16" fmla="*/ 275565 w 733937"/>
                  <a:gd name="connsiteY16" fmla="*/ 109695 h 429579"/>
                  <a:gd name="connsiteX17" fmla="*/ 247074 w 733937"/>
                  <a:gd name="connsiteY17" fmla="*/ 76565 h 429579"/>
                  <a:gd name="connsiteX18" fmla="*/ 210337 w 733937"/>
                  <a:gd name="connsiteY18" fmla="*/ 85179 h 429579"/>
                  <a:gd name="connsiteX19" fmla="*/ 178017 w 733937"/>
                  <a:gd name="connsiteY19" fmla="*/ 108370 h 429579"/>
                  <a:gd name="connsiteX20" fmla="*/ 119710 w 733937"/>
                  <a:gd name="connsiteY20" fmla="*/ 68541 h 429579"/>
                  <a:gd name="connsiteX21" fmla="*/ 108004 w 733937"/>
                  <a:gd name="connsiteY21" fmla="*/ 37694 h 429579"/>
                  <a:gd name="connsiteX22" fmla="*/ 42482 w 733937"/>
                  <a:gd name="connsiteY22" fmla="*/ 18626 h 429579"/>
                  <a:gd name="connsiteX23" fmla="*/ 9500 w 733937"/>
                  <a:gd name="connsiteY23" fmla="*/ 0 h 429579"/>
                  <a:gd name="connsiteX24" fmla="*/ 21942 w 733937"/>
                  <a:gd name="connsiteY24" fmla="*/ 46675 h 429579"/>
                  <a:gd name="connsiteX25" fmla="*/ 51022 w 733937"/>
                  <a:gd name="connsiteY25" fmla="*/ 53890 h 429579"/>
                  <a:gd name="connsiteX26" fmla="*/ 102777 w 733937"/>
                  <a:gd name="connsiteY26" fmla="*/ 132738 h 429579"/>
                  <a:gd name="connsiteX27" fmla="*/ 173674 w 733937"/>
                  <a:gd name="connsiteY27" fmla="*/ 181917 h 429579"/>
                  <a:gd name="connsiteX28" fmla="*/ 225576 w 733937"/>
                  <a:gd name="connsiteY28" fmla="*/ 153131 h 429579"/>
                  <a:gd name="connsiteX29" fmla="*/ 241552 w 733937"/>
                  <a:gd name="connsiteY29" fmla="*/ 165720 h 429579"/>
                  <a:gd name="connsiteX30" fmla="*/ 270338 w 733937"/>
                  <a:gd name="connsiteY30" fmla="*/ 162260 h 429579"/>
                  <a:gd name="connsiteX31" fmla="*/ 309504 w 733937"/>
                  <a:gd name="connsiteY31" fmla="*/ 172861 h 429579"/>
                  <a:gd name="connsiteX32" fmla="*/ 347787 w 733937"/>
                  <a:gd name="connsiteY32" fmla="*/ 353011 h 429579"/>
                  <a:gd name="connsiteX33" fmla="*/ 383272 w 733937"/>
                  <a:gd name="connsiteY33" fmla="*/ 353894 h 429579"/>
                  <a:gd name="connsiteX34" fmla="*/ 383345 w 733937"/>
                  <a:gd name="connsiteY34" fmla="*/ 352790 h 429579"/>
                  <a:gd name="connsiteX35" fmla="*/ 389677 w 733937"/>
                  <a:gd name="connsiteY35" fmla="*/ 241623 h 429579"/>
                  <a:gd name="connsiteX36" fmla="*/ 414487 w 733937"/>
                  <a:gd name="connsiteY36" fmla="*/ 237795 h 429579"/>
                  <a:gd name="connsiteX37" fmla="*/ 415812 w 733937"/>
                  <a:gd name="connsiteY37" fmla="*/ 241402 h 429579"/>
                  <a:gd name="connsiteX38" fmla="*/ 437604 w 733937"/>
                  <a:gd name="connsiteY38" fmla="*/ 246040 h 429579"/>
                  <a:gd name="connsiteX39" fmla="*/ 437751 w 733937"/>
                  <a:gd name="connsiteY39" fmla="*/ 245893 h 429579"/>
                  <a:gd name="connsiteX40" fmla="*/ 459984 w 733937"/>
                  <a:gd name="connsiteY40" fmla="*/ 250825 h 429579"/>
                  <a:gd name="connsiteX41" fmla="*/ 474488 w 733937"/>
                  <a:gd name="connsiteY41" fmla="*/ 305673 h 429579"/>
                  <a:gd name="connsiteX42" fmla="*/ 502169 w 733937"/>
                  <a:gd name="connsiteY42" fmla="*/ 271660 h 429579"/>
                  <a:gd name="connsiteX43" fmla="*/ 553851 w 733937"/>
                  <a:gd name="connsiteY43" fmla="*/ 276740 h 429579"/>
                  <a:gd name="connsiteX44" fmla="*/ 555691 w 733937"/>
                  <a:gd name="connsiteY44" fmla="*/ 300446 h 429579"/>
                  <a:gd name="connsiteX45" fmla="*/ 612453 w 733937"/>
                  <a:gd name="connsiteY45" fmla="*/ 352569 h 429579"/>
                  <a:gd name="connsiteX46" fmla="*/ 649484 w 733937"/>
                  <a:gd name="connsiteY46" fmla="*/ 392692 h 429579"/>
                  <a:gd name="connsiteX47" fmla="*/ 711988 w 733937"/>
                  <a:gd name="connsiteY47" fmla="*/ 418901 h 429579"/>
                  <a:gd name="connsiteX48" fmla="*/ 733043 w 733937"/>
                  <a:gd name="connsiteY48" fmla="*/ 379956 h 429579"/>
                  <a:gd name="connsiteX49" fmla="*/ 721779 w 733937"/>
                  <a:gd name="connsiteY49" fmla="*/ 286458 h 42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33937" h="429579">
                    <a:moveTo>
                      <a:pt x="721779" y="286458"/>
                    </a:moveTo>
                    <a:cubicBezTo>
                      <a:pt x="721558" y="284249"/>
                      <a:pt x="721485" y="282041"/>
                      <a:pt x="721337" y="279832"/>
                    </a:cubicBezTo>
                    <a:cubicBezTo>
                      <a:pt x="721264" y="279906"/>
                      <a:pt x="721190" y="279979"/>
                      <a:pt x="721117" y="280127"/>
                    </a:cubicBezTo>
                    <a:cubicBezTo>
                      <a:pt x="709926" y="295219"/>
                      <a:pt x="711399" y="320103"/>
                      <a:pt x="694466" y="328274"/>
                    </a:cubicBezTo>
                    <a:cubicBezTo>
                      <a:pt x="676429" y="336962"/>
                      <a:pt x="657067" y="316201"/>
                      <a:pt x="653607" y="296470"/>
                    </a:cubicBezTo>
                    <a:cubicBezTo>
                      <a:pt x="650220" y="276740"/>
                      <a:pt x="654490" y="255390"/>
                      <a:pt x="646024" y="237206"/>
                    </a:cubicBezTo>
                    <a:cubicBezTo>
                      <a:pt x="642563" y="229770"/>
                      <a:pt x="636600" y="223071"/>
                      <a:pt x="628723" y="221009"/>
                    </a:cubicBezTo>
                    <a:cubicBezTo>
                      <a:pt x="614882" y="217475"/>
                      <a:pt x="602146" y="229034"/>
                      <a:pt x="588452" y="233083"/>
                    </a:cubicBezTo>
                    <a:cubicBezTo>
                      <a:pt x="569311" y="238825"/>
                      <a:pt x="546709" y="227488"/>
                      <a:pt x="539863" y="208715"/>
                    </a:cubicBezTo>
                    <a:cubicBezTo>
                      <a:pt x="535814" y="197745"/>
                      <a:pt x="535298" y="183242"/>
                      <a:pt x="524623" y="178456"/>
                    </a:cubicBezTo>
                    <a:cubicBezTo>
                      <a:pt x="510120" y="171904"/>
                      <a:pt x="497678" y="190825"/>
                      <a:pt x="492819" y="205991"/>
                    </a:cubicBezTo>
                    <a:cubicBezTo>
                      <a:pt x="478463" y="209303"/>
                      <a:pt x="481187" y="174628"/>
                      <a:pt x="466537" y="176101"/>
                    </a:cubicBezTo>
                    <a:cubicBezTo>
                      <a:pt x="462119" y="176542"/>
                      <a:pt x="458954" y="180739"/>
                      <a:pt x="454757" y="182064"/>
                    </a:cubicBezTo>
                    <a:cubicBezTo>
                      <a:pt x="439223" y="186923"/>
                      <a:pt x="437530" y="156223"/>
                      <a:pt x="422438" y="150260"/>
                    </a:cubicBezTo>
                    <a:cubicBezTo>
                      <a:pt x="408082" y="144591"/>
                      <a:pt x="394683" y="165426"/>
                      <a:pt x="379443" y="163143"/>
                    </a:cubicBezTo>
                    <a:cubicBezTo>
                      <a:pt x="358020" y="159978"/>
                      <a:pt x="365235" y="123462"/>
                      <a:pt x="348449" y="109916"/>
                    </a:cubicBezTo>
                    <a:cubicBezTo>
                      <a:pt x="328792" y="94087"/>
                      <a:pt x="297209" y="122652"/>
                      <a:pt x="275565" y="109695"/>
                    </a:cubicBezTo>
                    <a:cubicBezTo>
                      <a:pt x="262902" y="102112"/>
                      <a:pt x="260104" y="83486"/>
                      <a:pt x="247074" y="76565"/>
                    </a:cubicBezTo>
                    <a:cubicBezTo>
                      <a:pt x="235294" y="70381"/>
                      <a:pt x="220717" y="76786"/>
                      <a:pt x="210337" y="85179"/>
                    </a:cubicBezTo>
                    <a:cubicBezTo>
                      <a:pt x="199956" y="93572"/>
                      <a:pt x="190754" y="104320"/>
                      <a:pt x="178017" y="108370"/>
                    </a:cubicBezTo>
                    <a:cubicBezTo>
                      <a:pt x="153060" y="116247"/>
                      <a:pt x="127514" y="93498"/>
                      <a:pt x="119710" y="68541"/>
                    </a:cubicBezTo>
                    <a:cubicBezTo>
                      <a:pt x="116397" y="58013"/>
                      <a:pt x="114851" y="46381"/>
                      <a:pt x="108004" y="37694"/>
                    </a:cubicBezTo>
                    <a:cubicBezTo>
                      <a:pt x="93501" y="19362"/>
                      <a:pt x="65304" y="23779"/>
                      <a:pt x="42482" y="18626"/>
                    </a:cubicBezTo>
                    <a:cubicBezTo>
                      <a:pt x="28789" y="15534"/>
                      <a:pt x="17893" y="8908"/>
                      <a:pt x="9500" y="0"/>
                    </a:cubicBezTo>
                    <a:cubicBezTo>
                      <a:pt x="-3973" y="15681"/>
                      <a:pt x="-5813" y="32908"/>
                      <a:pt x="21942" y="46675"/>
                    </a:cubicBezTo>
                    <a:cubicBezTo>
                      <a:pt x="30924" y="51166"/>
                      <a:pt x="41451" y="50872"/>
                      <a:pt x="51022" y="53890"/>
                    </a:cubicBezTo>
                    <a:cubicBezTo>
                      <a:pt x="82237" y="63755"/>
                      <a:pt x="91808" y="101891"/>
                      <a:pt x="102777" y="132738"/>
                    </a:cubicBezTo>
                    <a:cubicBezTo>
                      <a:pt x="113747" y="163585"/>
                      <a:pt x="144667" y="196935"/>
                      <a:pt x="173674" y="181917"/>
                    </a:cubicBezTo>
                    <a:cubicBezTo>
                      <a:pt x="192226" y="172272"/>
                      <a:pt x="206509" y="144444"/>
                      <a:pt x="225576" y="153131"/>
                    </a:cubicBezTo>
                    <a:cubicBezTo>
                      <a:pt x="231761" y="155929"/>
                      <a:pt x="235736" y="162186"/>
                      <a:pt x="241552" y="165720"/>
                    </a:cubicBezTo>
                    <a:cubicBezTo>
                      <a:pt x="251123" y="171536"/>
                      <a:pt x="261209" y="168812"/>
                      <a:pt x="270338" y="162260"/>
                    </a:cubicBezTo>
                    <a:cubicBezTo>
                      <a:pt x="284105" y="152395"/>
                      <a:pt x="303246" y="157106"/>
                      <a:pt x="309504" y="172861"/>
                    </a:cubicBezTo>
                    <a:cubicBezTo>
                      <a:pt x="332105" y="230212"/>
                      <a:pt x="345063" y="291390"/>
                      <a:pt x="347787" y="353011"/>
                    </a:cubicBezTo>
                    <a:cubicBezTo>
                      <a:pt x="348744" y="375244"/>
                      <a:pt x="381578" y="376054"/>
                      <a:pt x="383272" y="353894"/>
                    </a:cubicBezTo>
                    <a:cubicBezTo>
                      <a:pt x="383272" y="353526"/>
                      <a:pt x="383345" y="353158"/>
                      <a:pt x="383345" y="352790"/>
                    </a:cubicBezTo>
                    <a:lnTo>
                      <a:pt x="389677" y="241623"/>
                    </a:lnTo>
                    <a:cubicBezTo>
                      <a:pt x="390487" y="227782"/>
                      <a:pt x="409481" y="224911"/>
                      <a:pt x="414487" y="237795"/>
                    </a:cubicBezTo>
                    <a:cubicBezTo>
                      <a:pt x="414929" y="238973"/>
                      <a:pt x="415370" y="240224"/>
                      <a:pt x="415812" y="241402"/>
                    </a:cubicBezTo>
                    <a:cubicBezTo>
                      <a:pt x="418904" y="251046"/>
                      <a:pt x="431125" y="253844"/>
                      <a:pt x="437604" y="246040"/>
                    </a:cubicBezTo>
                    <a:lnTo>
                      <a:pt x="437751" y="245893"/>
                    </a:lnTo>
                    <a:cubicBezTo>
                      <a:pt x="444450" y="237942"/>
                      <a:pt x="457334" y="240739"/>
                      <a:pt x="459984" y="250825"/>
                    </a:cubicBezTo>
                    <a:lnTo>
                      <a:pt x="474488" y="305673"/>
                    </a:lnTo>
                    <a:cubicBezTo>
                      <a:pt x="489065" y="314139"/>
                      <a:pt x="494512" y="286679"/>
                      <a:pt x="502169" y="271660"/>
                    </a:cubicBezTo>
                    <a:cubicBezTo>
                      <a:pt x="512329" y="251856"/>
                      <a:pt x="547814" y="255316"/>
                      <a:pt x="553851" y="276740"/>
                    </a:cubicBezTo>
                    <a:cubicBezTo>
                      <a:pt x="556059" y="284397"/>
                      <a:pt x="554881" y="292568"/>
                      <a:pt x="555691" y="300446"/>
                    </a:cubicBezTo>
                    <a:cubicBezTo>
                      <a:pt x="558710" y="328790"/>
                      <a:pt x="583446" y="344397"/>
                      <a:pt x="612453" y="352569"/>
                    </a:cubicBezTo>
                    <a:cubicBezTo>
                      <a:pt x="631373" y="357870"/>
                      <a:pt x="646392" y="373330"/>
                      <a:pt x="649484" y="392692"/>
                    </a:cubicBezTo>
                    <a:cubicBezTo>
                      <a:pt x="653754" y="419343"/>
                      <a:pt x="681582" y="444521"/>
                      <a:pt x="711988" y="418901"/>
                    </a:cubicBezTo>
                    <a:cubicBezTo>
                      <a:pt x="723620" y="409110"/>
                      <a:pt x="730908" y="394975"/>
                      <a:pt x="733043" y="379956"/>
                    </a:cubicBezTo>
                    <a:cubicBezTo>
                      <a:pt x="737387" y="348078"/>
                      <a:pt x="724650" y="317820"/>
                      <a:pt x="721779" y="286458"/>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sp>
            <p:nvSpPr>
              <p:cNvPr id="24" name="Freeform: Shape 133">
                <a:extLst>
                  <a:ext uri="{FF2B5EF4-FFF2-40B4-BE49-F238E27FC236}">
                    <a16:creationId xmlns:a16="http://schemas.microsoft.com/office/drawing/2014/main" id="{4F6EBE8C-2813-488E-90B5-E8B049B5AAF0}"/>
                  </a:ext>
                </a:extLst>
              </p:cNvPr>
              <p:cNvSpPr/>
              <p:nvPr/>
            </p:nvSpPr>
            <p:spPr>
              <a:xfrm>
                <a:off x="3382643" y="3000201"/>
                <a:ext cx="12789" cy="12789"/>
              </a:xfrm>
              <a:custGeom>
                <a:avLst/>
                <a:gdLst>
                  <a:gd name="connsiteX0" fmla="*/ 14871 w 14871"/>
                  <a:gd name="connsiteY0" fmla="*/ 7436 h 14871"/>
                  <a:gd name="connsiteX1" fmla="*/ 7436 w 14871"/>
                  <a:gd name="connsiteY1" fmla="*/ 14871 h 14871"/>
                  <a:gd name="connsiteX2" fmla="*/ 0 w 14871"/>
                  <a:gd name="connsiteY2" fmla="*/ 7436 h 14871"/>
                  <a:gd name="connsiteX3" fmla="*/ 7436 w 14871"/>
                  <a:gd name="connsiteY3" fmla="*/ 0 h 14871"/>
                  <a:gd name="connsiteX4" fmla="*/ 14871 w 14871"/>
                  <a:gd name="connsiteY4" fmla="*/ 7436 h 14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71" h="14871">
                    <a:moveTo>
                      <a:pt x="14871" y="7436"/>
                    </a:moveTo>
                    <a:cubicBezTo>
                      <a:pt x="14871" y="11558"/>
                      <a:pt x="11558" y="14871"/>
                      <a:pt x="7436" y="14871"/>
                    </a:cubicBezTo>
                    <a:cubicBezTo>
                      <a:pt x="3313" y="14871"/>
                      <a:pt x="0" y="11558"/>
                      <a:pt x="0" y="7436"/>
                    </a:cubicBezTo>
                    <a:cubicBezTo>
                      <a:pt x="0" y="3313"/>
                      <a:pt x="3313" y="0"/>
                      <a:pt x="7436" y="0"/>
                    </a:cubicBezTo>
                    <a:cubicBezTo>
                      <a:pt x="11558" y="0"/>
                      <a:pt x="14871" y="3313"/>
                      <a:pt x="14871" y="7436"/>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sp>
            <p:nvSpPr>
              <p:cNvPr id="25" name="Freeform: Shape 134">
                <a:extLst>
                  <a:ext uri="{FF2B5EF4-FFF2-40B4-BE49-F238E27FC236}">
                    <a16:creationId xmlns:a16="http://schemas.microsoft.com/office/drawing/2014/main" id="{E7CC371F-0A8B-4495-AE57-34192FD1D4E3}"/>
                  </a:ext>
                </a:extLst>
              </p:cNvPr>
              <p:cNvSpPr/>
              <p:nvPr/>
            </p:nvSpPr>
            <p:spPr>
              <a:xfrm>
                <a:off x="3489517" y="3043380"/>
                <a:ext cx="13422" cy="13422"/>
              </a:xfrm>
              <a:custGeom>
                <a:avLst/>
                <a:gdLst>
                  <a:gd name="connsiteX0" fmla="*/ 15608 w 15607"/>
                  <a:gd name="connsiteY0" fmla="*/ 7804 h 15607"/>
                  <a:gd name="connsiteX1" fmla="*/ 7804 w 15607"/>
                  <a:gd name="connsiteY1" fmla="*/ 15608 h 15607"/>
                  <a:gd name="connsiteX2" fmla="*/ 0 w 15607"/>
                  <a:gd name="connsiteY2" fmla="*/ 7804 h 15607"/>
                  <a:gd name="connsiteX3" fmla="*/ 7804 w 15607"/>
                  <a:gd name="connsiteY3" fmla="*/ 0 h 15607"/>
                  <a:gd name="connsiteX4" fmla="*/ 15608 w 15607"/>
                  <a:gd name="connsiteY4" fmla="*/ 7804 h 1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7" h="15607">
                    <a:moveTo>
                      <a:pt x="15608" y="7804"/>
                    </a:moveTo>
                    <a:cubicBezTo>
                      <a:pt x="15608" y="12147"/>
                      <a:pt x="12074" y="15608"/>
                      <a:pt x="7804" y="15608"/>
                    </a:cubicBezTo>
                    <a:cubicBezTo>
                      <a:pt x="3460" y="15608"/>
                      <a:pt x="0" y="12074"/>
                      <a:pt x="0" y="7804"/>
                    </a:cubicBezTo>
                    <a:cubicBezTo>
                      <a:pt x="0" y="3460"/>
                      <a:pt x="3534" y="0"/>
                      <a:pt x="7804" y="0"/>
                    </a:cubicBezTo>
                    <a:cubicBezTo>
                      <a:pt x="12074" y="0"/>
                      <a:pt x="15608" y="3460"/>
                      <a:pt x="15608" y="7804"/>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sp>
            <p:nvSpPr>
              <p:cNvPr id="26" name="Freeform: Shape 135">
                <a:extLst>
                  <a:ext uri="{FF2B5EF4-FFF2-40B4-BE49-F238E27FC236}">
                    <a16:creationId xmlns:a16="http://schemas.microsoft.com/office/drawing/2014/main" id="{A09A04CA-5944-474B-8261-479B3FE91F50}"/>
                  </a:ext>
                </a:extLst>
              </p:cNvPr>
              <p:cNvSpPr/>
              <p:nvPr/>
            </p:nvSpPr>
            <p:spPr>
              <a:xfrm>
                <a:off x="3463685" y="2924288"/>
                <a:ext cx="13041" cy="13042"/>
              </a:xfrm>
              <a:custGeom>
                <a:avLst/>
                <a:gdLst>
                  <a:gd name="connsiteX0" fmla="*/ 15166 w 15165"/>
                  <a:gd name="connsiteY0" fmla="*/ 7583 h 15165"/>
                  <a:gd name="connsiteX1" fmla="*/ 7583 w 15165"/>
                  <a:gd name="connsiteY1" fmla="*/ 15166 h 15165"/>
                  <a:gd name="connsiteX2" fmla="*/ 0 w 15165"/>
                  <a:gd name="connsiteY2" fmla="*/ 7583 h 15165"/>
                  <a:gd name="connsiteX3" fmla="*/ 7583 w 15165"/>
                  <a:gd name="connsiteY3" fmla="*/ 0 h 15165"/>
                  <a:gd name="connsiteX4" fmla="*/ 15166 w 15165"/>
                  <a:gd name="connsiteY4" fmla="*/ 7583 h 1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5" h="15165">
                    <a:moveTo>
                      <a:pt x="15166" y="7583"/>
                    </a:moveTo>
                    <a:cubicBezTo>
                      <a:pt x="15166" y="11779"/>
                      <a:pt x="11779" y="15166"/>
                      <a:pt x="7583" y="15166"/>
                    </a:cubicBezTo>
                    <a:cubicBezTo>
                      <a:pt x="3387" y="15166"/>
                      <a:pt x="0" y="11779"/>
                      <a:pt x="0" y="7583"/>
                    </a:cubicBezTo>
                    <a:cubicBezTo>
                      <a:pt x="0" y="3387"/>
                      <a:pt x="3387" y="0"/>
                      <a:pt x="7583" y="0"/>
                    </a:cubicBezTo>
                    <a:cubicBezTo>
                      <a:pt x="11779" y="0"/>
                      <a:pt x="15166" y="3460"/>
                      <a:pt x="15166" y="7583"/>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sp>
            <p:nvSpPr>
              <p:cNvPr id="27" name="Freeform: Shape 136">
                <a:extLst>
                  <a:ext uri="{FF2B5EF4-FFF2-40B4-BE49-F238E27FC236}">
                    <a16:creationId xmlns:a16="http://schemas.microsoft.com/office/drawing/2014/main" id="{3D196DF6-DB52-46CC-A133-AED4E94D31CC}"/>
                  </a:ext>
                </a:extLst>
              </p:cNvPr>
              <p:cNvSpPr/>
              <p:nvPr/>
            </p:nvSpPr>
            <p:spPr>
              <a:xfrm>
                <a:off x="3229234" y="2951829"/>
                <a:ext cx="12663" cy="12663"/>
              </a:xfrm>
              <a:custGeom>
                <a:avLst/>
                <a:gdLst>
                  <a:gd name="connsiteX0" fmla="*/ 14724 w 14724"/>
                  <a:gd name="connsiteY0" fmla="*/ 7362 h 14724"/>
                  <a:gd name="connsiteX1" fmla="*/ 7362 w 14724"/>
                  <a:gd name="connsiteY1" fmla="*/ 14724 h 14724"/>
                  <a:gd name="connsiteX2" fmla="*/ 0 w 14724"/>
                  <a:gd name="connsiteY2" fmla="*/ 7362 h 14724"/>
                  <a:gd name="connsiteX3" fmla="*/ 7362 w 14724"/>
                  <a:gd name="connsiteY3" fmla="*/ 0 h 14724"/>
                  <a:gd name="connsiteX4" fmla="*/ 14724 w 14724"/>
                  <a:gd name="connsiteY4" fmla="*/ 7362 h 14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4" h="14724">
                    <a:moveTo>
                      <a:pt x="14724" y="7362"/>
                    </a:moveTo>
                    <a:cubicBezTo>
                      <a:pt x="14724" y="11428"/>
                      <a:pt x="11428" y="14724"/>
                      <a:pt x="7362" y="14724"/>
                    </a:cubicBezTo>
                    <a:cubicBezTo>
                      <a:pt x="3296" y="14724"/>
                      <a:pt x="0" y="11428"/>
                      <a:pt x="0" y="7362"/>
                    </a:cubicBezTo>
                    <a:cubicBezTo>
                      <a:pt x="0" y="3296"/>
                      <a:pt x="3296" y="0"/>
                      <a:pt x="7362" y="0"/>
                    </a:cubicBezTo>
                    <a:cubicBezTo>
                      <a:pt x="11428" y="0"/>
                      <a:pt x="14724" y="3296"/>
                      <a:pt x="14724" y="7362"/>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sp>
            <p:nvSpPr>
              <p:cNvPr id="28" name="Freeform: Shape 137">
                <a:extLst>
                  <a:ext uri="{FF2B5EF4-FFF2-40B4-BE49-F238E27FC236}">
                    <a16:creationId xmlns:a16="http://schemas.microsoft.com/office/drawing/2014/main" id="{863EF808-016B-420A-AD5C-0A5D3770C433}"/>
                  </a:ext>
                </a:extLst>
              </p:cNvPr>
              <p:cNvSpPr/>
              <p:nvPr/>
            </p:nvSpPr>
            <p:spPr>
              <a:xfrm>
                <a:off x="3157689" y="2979117"/>
                <a:ext cx="13802" cy="13802"/>
              </a:xfrm>
              <a:custGeom>
                <a:avLst/>
                <a:gdLst>
                  <a:gd name="connsiteX0" fmla="*/ 16049 w 16049"/>
                  <a:gd name="connsiteY0" fmla="*/ 8025 h 16049"/>
                  <a:gd name="connsiteX1" fmla="*/ 8025 w 16049"/>
                  <a:gd name="connsiteY1" fmla="*/ 16049 h 16049"/>
                  <a:gd name="connsiteX2" fmla="*/ 0 w 16049"/>
                  <a:gd name="connsiteY2" fmla="*/ 8025 h 16049"/>
                  <a:gd name="connsiteX3" fmla="*/ 8025 w 16049"/>
                  <a:gd name="connsiteY3" fmla="*/ 0 h 16049"/>
                  <a:gd name="connsiteX4" fmla="*/ 16049 w 16049"/>
                  <a:gd name="connsiteY4" fmla="*/ 8025 h 16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9" h="16049">
                    <a:moveTo>
                      <a:pt x="16049" y="8025"/>
                    </a:moveTo>
                    <a:cubicBezTo>
                      <a:pt x="16049" y="12442"/>
                      <a:pt x="12442" y="16049"/>
                      <a:pt x="8025" y="16049"/>
                    </a:cubicBezTo>
                    <a:cubicBezTo>
                      <a:pt x="3607" y="16049"/>
                      <a:pt x="0" y="12442"/>
                      <a:pt x="0" y="8025"/>
                    </a:cubicBezTo>
                    <a:cubicBezTo>
                      <a:pt x="0" y="3607"/>
                      <a:pt x="3607" y="0"/>
                      <a:pt x="8025" y="0"/>
                    </a:cubicBezTo>
                    <a:cubicBezTo>
                      <a:pt x="12442" y="0"/>
                      <a:pt x="16049" y="3607"/>
                      <a:pt x="16049" y="8025"/>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sp>
            <p:nvSpPr>
              <p:cNvPr id="29" name="Freeform: Shape 138">
                <a:extLst>
                  <a:ext uri="{FF2B5EF4-FFF2-40B4-BE49-F238E27FC236}">
                    <a16:creationId xmlns:a16="http://schemas.microsoft.com/office/drawing/2014/main" id="{3D87E35D-511C-4BFB-9820-F26826661FC3}"/>
                  </a:ext>
                </a:extLst>
              </p:cNvPr>
              <p:cNvSpPr/>
              <p:nvPr/>
            </p:nvSpPr>
            <p:spPr>
              <a:xfrm>
                <a:off x="3276402" y="3013179"/>
                <a:ext cx="10763" cy="10764"/>
              </a:xfrm>
              <a:custGeom>
                <a:avLst/>
                <a:gdLst>
                  <a:gd name="connsiteX0" fmla="*/ 12516 w 12515"/>
                  <a:gd name="connsiteY0" fmla="*/ 6259 h 12516"/>
                  <a:gd name="connsiteX1" fmla="*/ 6258 w 12515"/>
                  <a:gd name="connsiteY1" fmla="*/ 12517 h 12516"/>
                  <a:gd name="connsiteX2" fmla="*/ 0 w 12515"/>
                  <a:gd name="connsiteY2" fmla="*/ 6259 h 12516"/>
                  <a:gd name="connsiteX3" fmla="*/ 6258 w 12515"/>
                  <a:gd name="connsiteY3" fmla="*/ 1 h 12516"/>
                  <a:gd name="connsiteX4" fmla="*/ 12516 w 12515"/>
                  <a:gd name="connsiteY4" fmla="*/ 6259 h 1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15" h="12516">
                    <a:moveTo>
                      <a:pt x="12516" y="6259"/>
                    </a:moveTo>
                    <a:cubicBezTo>
                      <a:pt x="12516" y="9719"/>
                      <a:pt x="9718" y="12517"/>
                      <a:pt x="6258" y="12517"/>
                    </a:cubicBezTo>
                    <a:cubicBezTo>
                      <a:pt x="2798" y="12517"/>
                      <a:pt x="0" y="9719"/>
                      <a:pt x="0" y="6259"/>
                    </a:cubicBezTo>
                    <a:cubicBezTo>
                      <a:pt x="0" y="2799"/>
                      <a:pt x="2798" y="1"/>
                      <a:pt x="6258" y="1"/>
                    </a:cubicBezTo>
                    <a:cubicBezTo>
                      <a:pt x="9718" y="-72"/>
                      <a:pt x="12516" y="2799"/>
                      <a:pt x="12516" y="6259"/>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grpSp>
      </p:grpSp>
      <p:grpSp>
        <p:nvGrpSpPr>
          <p:cNvPr id="32" name="Group 57">
            <a:extLst>
              <a:ext uri="{FF2B5EF4-FFF2-40B4-BE49-F238E27FC236}">
                <a16:creationId xmlns:a16="http://schemas.microsoft.com/office/drawing/2014/main" id="{C12A9428-53FB-49ED-9517-7017F92CB457}"/>
              </a:ext>
            </a:extLst>
          </p:cNvPr>
          <p:cNvGrpSpPr/>
          <p:nvPr/>
        </p:nvGrpSpPr>
        <p:grpSpPr>
          <a:xfrm>
            <a:off x="1294924" y="2262195"/>
            <a:ext cx="1429628" cy="229389"/>
            <a:chOff x="5072017" y="2940530"/>
            <a:chExt cx="1301616" cy="290826"/>
          </a:xfrm>
        </p:grpSpPr>
        <p:sp>
          <p:nvSpPr>
            <p:cNvPr id="33" name="Freeform: Shape 38">
              <a:extLst>
                <a:ext uri="{FF2B5EF4-FFF2-40B4-BE49-F238E27FC236}">
                  <a16:creationId xmlns:a16="http://schemas.microsoft.com/office/drawing/2014/main" id="{F78CCF5C-163D-4C61-9765-435558F05FE3}"/>
                </a:ext>
              </a:extLst>
            </p:cNvPr>
            <p:cNvSpPr/>
            <p:nvPr/>
          </p:nvSpPr>
          <p:spPr>
            <a:xfrm>
              <a:off x="5072017" y="2940530"/>
              <a:ext cx="1301246" cy="290817"/>
            </a:xfrm>
            <a:custGeom>
              <a:avLst/>
              <a:gdLst>
                <a:gd name="connsiteX0" fmla="*/ 302996 w 1513077"/>
                <a:gd name="connsiteY0" fmla="*/ 6691 h 338157"/>
                <a:gd name="connsiteX1" fmla="*/ 373576 w 1513077"/>
                <a:gd name="connsiteY1" fmla="*/ 30979 h 338157"/>
                <a:gd name="connsiteX2" fmla="*/ 463302 w 1513077"/>
                <a:gd name="connsiteY2" fmla="*/ 35361 h 338157"/>
                <a:gd name="connsiteX3" fmla="*/ 1204918 w 1513077"/>
                <a:gd name="connsiteY3" fmla="*/ 690 h 338157"/>
                <a:gd name="connsiteX4" fmla="*/ 1319313 w 1513077"/>
                <a:gd name="connsiteY4" fmla="*/ 27646 h 338157"/>
                <a:gd name="connsiteX5" fmla="*/ 1354556 w 1513077"/>
                <a:gd name="connsiteY5" fmla="*/ 71842 h 338157"/>
                <a:gd name="connsiteX6" fmla="*/ 1511433 w 1513077"/>
                <a:gd name="connsiteY6" fmla="*/ 139660 h 338157"/>
                <a:gd name="connsiteX7" fmla="*/ 1495240 w 1513077"/>
                <a:gd name="connsiteY7" fmla="*/ 191571 h 338157"/>
                <a:gd name="connsiteX8" fmla="*/ 1401705 w 1513077"/>
                <a:gd name="connsiteY8" fmla="*/ 235386 h 338157"/>
                <a:gd name="connsiteX9" fmla="*/ 1319980 w 1513077"/>
                <a:gd name="connsiteY9" fmla="*/ 302061 h 338157"/>
                <a:gd name="connsiteX10" fmla="*/ 1271212 w 1513077"/>
                <a:gd name="connsiteY10" fmla="*/ 295870 h 338157"/>
                <a:gd name="connsiteX11" fmla="*/ 1270450 w 1513077"/>
                <a:gd name="connsiteY11" fmla="*/ 294346 h 338157"/>
                <a:gd name="connsiteX12" fmla="*/ 1215205 w 1513077"/>
                <a:gd name="connsiteY12" fmla="*/ 299870 h 338157"/>
                <a:gd name="connsiteX13" fmla="*/ 1210157 w 1513077"/>
                <a:gd name="connsiteY13" fmla="*/ 320635 h 338157"/>
                <a:gd name="connsiteX14" fmla="*/ 1187392 w 1513077"/>
                <a:gd name="connsiteY14" fmla="*/ 338065 h 338157"/>
                <a:gd name="connsiteX15" fmla="*/ 1165008 w 1513077"/>
                <a:gd name="connsiteY15" fmla="*/ 290250 h 338157"/>
                <a:gd name="connsiteX16" fmla="*/ 1080426 w 1513077"/>
                <a:gd name="connsiteY16" fmla="*/ 250626 h 338157"/>
                <a:gd name="connsiteX17" fmla="*/ 1013466 w 1513077"/>
                <a:gd name="connsiteY17" fmla="*/ 255103 h 338157"/>
                <a:gd name="connsiteX18" fmla="*/ 979747 w 1513077"/>
                <a:gd name="connsiteY18" fmla="*/ 273105 h 338157"/>
                <a:gd name="connsiteX19" fmla="*/ 939552 w 1513077"/>
                <a:gd name="connsiteY19" fmla="*/ 292441 h 338157"/>
                <a:gd name="connsiteX20" fmla="*/ 912691 w 1513077"/>
                <a:gd name="connsiteY20" fmla="*/ 279391 h 338157"/>
                <a:gd name="connsiteX21" fmla="*/ 870591 w 1513077"/>
                <a:gd name="connsiteY21" fmla="*/ 275486 h 338157"/>
                <a:gd name="connsiteX22" fmla="*/ 817251 w 1513077"/>
                <a:gd name="connsiteY22" fmla="*/ 277582 h 338157"/>
                <a:gd name="connsiteX23" fmla="*/ 744289 w 1513077"/>
                <a:gd name="connsiteY23" fmla="*/ 207001 h 338157"/>
                <a:gd name="connsiteX24" fmla="*/ 663136 w 1513077"/>
                <a:gd name="connsiteY24" fmla="*/ 191095 h 338157"/>
                <a:gd name="connsiteX25" fmla="*/ 496639 w 1513077"/>
                <a:gd name="connsiteY25" fmla="*/ 188428 h 338157"/>
                <a:gd name="connsiteX26" fmla="*/ 473208 w 1513077"/>
                <a:gd name="connsiteY26" fmla="*/ 206430 h 338157"/>
                <a:gd name="connsiteX27" fmla="*/ 464730 w 1513077"/>
                <a:gd name="connsiteY27" fmla="*/ 232052 h 338157"/>
                <a:gd name="connsiteX28" fmla="*/ 422439 w 1513077"/>
                <a:gd name="connsiteY28" fmla="*/ 233862 h 338157"/>
                <a:gd name="connsiteX29" fmla="*/ 422154 w 1513077"/>
                <a:gd name="connsiteY29" fmla="*/ 233481 h 338157"/>
                <a:gd name="connsiteX30" fmla="*/ 378624 w 1513077"/>
                <a:gd name="connsiteY30" fmla="*/ 238529 h 338157"/>
                <a:gd name="connsiteX31" fmla="*/ 365385 w 1513077"/>
                <a:gd name="connsiteY31" fmla="*/ 264628 h 338157"/>
                <a:gd name="connsiteX32" fmla="*/ 336524 w 1513077"/>
                <a:gd name="connsiteY32" fmla="*/ 273200 h 338157"/>
                <a:gd name="connsiteX33" fmla="*/ 317474 w 1513077"/>
                <a:gd name="connsiteY33" fmla="*/ 244244 h 338157"/>
                <a:gd name="connsiteX34" fmla="*/ 262800 w 1513077"/>
                <a:gd name="connsiteY34" fmla="*/ 149375 h 338157"/>
                <a:gd name="connsiteX35" fmla="*/ 165169 w 1513077"/>
                <a:gd name="connsiteY35" fmla="*/ 164901 h 338157"/>
                <a:gd name="connsiteX36" fmla="*/ 133546 w 1513077"/>
                <a:gd name="connsiteY36" fmla="*/ 209764 h 338157"/>
                <a:gd name="connsiteX37" fmla="*/ 110305 w 1513077"/>
                <a:gd name="connsiteY37" fmla="*/ 207478 h 338157"/>
                <a:gd name="connsiteX38" fmla="*/ 39249 w 1513077"/>
                <a:gd name="connsiteY38" fmla="*/ 73461 h 338157"/>
                <a:gd name="connsiteX39" fmla="*/ 302996 w 1513077"/>
                <a:gd name="connsiteY39" fmla="*/ 6691 h 33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13077" h="338157">
                  <a:moveTo>
                    <a:pt x="302996" y="6691"/>
                  </a:moveTo>
                  <a:cubicBezTo>
                    <a:pt x="326999" y="13358"/>
                    <a:pt x="349383" y="25074"/>
                    <a:pt x="373576" y="30979"/>
                  </a:cubicBezTo>
                  <a:cubicBezTo>
                    <a:pt x="402723" y="38123"/>
                    <a:pt x="433298" y="36790"/>
                    <a:pt x="463302" y="35361"/>
                  </a:cubicBezTo>
                  <a:cubicBezTo>
                    <a:pt x="710475" y="23836"/>
                    <a:pt x="957744" y="12310"/>
                    <a:pt x="1204918" y="690"/>
                  </a:cubicBezTo>
                  <a:cubicBezTo>
                    <a:pt x="1245304" y="-1215"/>
                    <a:pt x="1290929" y="-1120"/>
                    <a:pt x="1319313" y="27646"/>
                  </a:cubicBezTo>
                  <a:cubicBezTo>
                    <a:pt x="1332553" y="41076"/>
                    <a:pt x="1340269" y="59459"/>
                    <a:pt x="1354556" y="71842"/>
                  </a:cubicBezTo>
                  <a:cubicBezTo>
                    <a:pt x="1399704" y="111085"/>
                    <a:pt x="1496098" y="83272"/>
                    <a:pt x="1511433" y="139660"/>
                  </a:cubicBezTo>
                  <a:cubicBezTo>
                    <a:pt x="1516576" y="158519"/>
                    <a:pt x="1509242" y="178045"/>
                    <a:pt x="1495240" y="191571"/>
                  </a:cubicBezTo>
                  <a:cubicBezTo>
                    <a:pt x="1469046" y="217003"/>
                    <a:pt x="1433137" y="221003"/>
                    <a:pt x="1401705" y="235386"/>
                  </a:cubicBezTo>
                  <a:cubicBezTo>
                    <a:pt x="1369320" y="250150"/>
                    <a:pt x="1343316" y="274819"/>
                    <a:pt x="1319980" y="302061"/>
                  </a:cubicBezTo>
                  <a:cubicBezTo>
                    <a:pt x="1306074" y="318253"/>
                    <a:pt x="1280261" y="315110"/>
                    <a:pt x="1271212" y="295870"/>
                  </a:cubicBezTo>
                  <a:lnTo>
                    <a:pt x="1270450" y="294346"/>
                  </a:lnTo>
                  <a:cubicBezTo>
                    <a:pt x="1258639" y="269295"/>
                    <a:pt x="1221873" y="273010"/>
                    <a:pt x="1215205" y="299870"/>
                  </a:cubicBezTo>
                  <a:lnTo>
                    <a:pt x="1210157" y="320635"/>
                  </a:lnTo>
                  <a:cubicBezTo>
                    <a:pt x="1207585" y="331112"/>
                    <a:pt x="1198060" y="339113"/>
                    <a:pt x="1187392" y="338065"/>
                  </a:cubicBezTo>
                  <a:cubicBezTo>
                    <a:pt x="1168533" y="336160"/>
                    <a:pt x="1170152" y="308633"/>
                    <a:pt x="1165008" y="290250"/>
                  </a:cubicBezTo>
                  <a:cubicBezTo>
                    <a:pt x="1155960" y="257674"/>
                    <a:pt x="1114145" y="247864"/>
                    <a:pt x="1080426" y="250626"/>
                  </a:cubicBezTo>
                  <a:cubicBezTo>
                    <a:pt x="1058328" y="252436"/>
                    <a:pt x="1035183" y="256912"/>
                    <a:pt x="1013466" y="255103"/>
                  </a:cubicBezTo>
                  <a:cubicBezTo>
                    <a:pt x="999654" y="253960"/>
                    <a:pt x="987081" y="261294"/>
                    <a:pt x="979747" y="273105"/>
                  </a:cubicBezTo>
                  <a:cubicBezTo>
                    <a:pt x="971841" y="285773"/>
                    <a:pt x="955077" y="295203"/>
                    <a:pt x="939552" y="292441"/>
                  </a:cubicBezTo>
                  <a:cubicBezTo>
                    <a:pt x="929360" y="290631"/>
                    <a:pt x="920502" y="285868"/>
                    <a:pt x="912691" y="279391"/>
                  </a:cubicBezTo>
                  <a:cubicBezTo>
                    <a:pt x="900785" y="269485"/>
                    <a:pt x="883735" y="267390"/>
                    <a:pt x="870591" y="275486"/>
                  </a:cubicBezTo>
                  <a:cubicBezTo>
                    <a:pt x="855636" y="284725"/>
                    <a:pt x="832967" y="287297"/>
                    <a:pt x="817251" y="277582"/>
                  </a:cubicBezTo>
                  <a:cubicBezTo>
                    <a:pt x="788295" y="259770"/>
                    <a:pt x="773245" y="224813"/>
                    <a:pt x="744289" y="207001"/>
                  </a:cubicBezTo>
                  <a:cubicBezTo>
                    <a:pt x="720477" y="192428"/>
                    <a:pt x="691044" y="191476"/>
                    <a:pt x="663136" y="191095"/>
                  </a:cubicBezTo>
                  <a:lnTo>
                    <a:pt x="496639" y="188428"/>
                  </a:lnTo>
                  <a:cubicBezTo>
                    <a:pt x="485590" y="188237"/>
                    <a:pt x="475589" y="195667"/>
                    <a:pt x="473208" y="206430"/>
                  </a:cubicBezTo>
                  <a:cubicBezTo>
                    <a:pt x="471207" y="215193"/>
                    <a:pt x="468350" y="223765"/>
                    <a:pt x="464730" y="232052"/>
                  </a:cubicBezTo>
                  <a:cubicBezTo>
                    <a:pt x="456920" y="249673"/>
                    <a:pt x="432060" y="250626"/>
                    <a:pt x="422439" y="233862"/>
                  </a:cubicBezTo>
                  <a:lnTo>
                    <a:pt x="422154" y="233481"/>
                  </a:lnTo>
                  <a:cubicBezTo>
                    <a:pt x="411676" y="215288"/>
                    <a:pt x="383958" y="218336"/>
                    <a:pt x="378624" y="238529"/>
                  </a:cubicBezTo>
                  <a:cubicBezTo>
                    <a:pt x="376148" y="248054"/>
                    <a:pt x="372433" y="257008"/>
                    <a:pt x="365385" y="264628"/>
                  </a:cubicBezTo>
                  <a:cubicBezTo>
                    <a:pt x="358050" y="272533"/>
                    <a:pt x="346811" y="276629"/>
                    <a:pt x="336524" y="273200"/>
                  </a:cubicBezTo>
                  <a:cubicBezTo>
                    <a:pt x="323665" y="268914"/>
                    <a:pt x="320331" y="255960"/>
                    <a:pt x="317474" y="244244"/>
                  </a:cubicBezTo>
                  <a:cubicBezTo>
                    <a:pt x="308330" y="208049"/>
                    <a:pt x="293471" y="170711"/>
                    <a:pt x="262800" y="149375"/>
                  </a:cubicBezTo>
                  <a:cubicBezTo>
                    <a:pt x="232130" y="128134"/>
                    <a:pt x="182314" y="131754"/>
                    <a:pt x="165169" y="164901"/>
                  </a:cubicBezTo>
                  <a:cubicBezTo>
                    <a:pt x="156501" y="181665"/>
                    <a:pt x="156406" y="204144"/>
                    <a:pt x="133546" y="209764"/>
                  </a:cubicBezTo>
                  <a:cubicBezTo>
                    <a:pt x="125831" y="211669"/>
                    <a:pt x="117639" y="210430"/>
                    <a:pt x="110305" y="207478"/>
                  </a:cubicBezTo>
                  <a:cubicBezTo>
                    <a:pt x="19627" y="170521"/>
                    <a:pt x="-45143" y="139660"/>
                    <a:pt x="39249" y="73461"/>
                  </a:cubicBezTo>
                  <a:cubicBezTo>
                    <a:pt x="104590" y="22407"/>
                    <a:pt x="221843" y="-15979"/>
                    <a:pt x="302996" y="6691"/>
                  </a:cubicBezTo>
                  <a:close/>
                </a:path>
              </a:pathLst>
            </a:custGeom>
            <a:solidFill>
              <a:srgbClr val="F2F3F7"/>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34" name="Freeform: Shape 39">
              <a:extLst>
                <a:ext uri="{FF2B5EF4-FFF2-40B4-BE49-F238E27FC236}">
                  <a16:creationId xmlns:a16="http://schemas.microsoft.com/office/drawing/2014/main" id="{F1C2AF42-E6FB-404B-A545-7855EFE6310C}"/>
                </a:ext>
              </a:extLst>
            </p:cNvPr>
            <p:cNvSpPr/>
            <p:nvPr/>
          </p:nvSpPr>
          <p:spPr>
            <a:xfrm>
              <a:off x="5075788" y="2992576"/>
              <a:ext cx="1297845" cy="238780"/>
            </a:xfrm>
            <a:custGeom>
              <a:avLst/>
              <a:gdLst>
                <a:gd name="connsiteX0" fmla="*/ 1495330 w 1509122"/>
                <a:gd name="connsiteY0" fmla="*/ 59616 h 277650"/>
                <a:gd name="connsiteX1" fmla="*/ 1422654 w 1509122"/>
                <a:gd name="connsiteY1" fmla="*/ 116861 h 277650"/>
                <a:gd name="connsiteX2" fmla="*/ 1294924 w 1509122"/>
                <a:gd name="connsiteY2" fmla="*/ 131053 h 277650"/>
                <a:gd name="connsiteX3" fmla="*/ 1252442 w 1509122"/>
                <a:gd name="connsiteY3" fmla="*/ 163819 h 277650"/>
                <a:gd name="connsiteX4" fmla="*/ 1218438 w 1509122"/>
                <a:gd name="connsiteY4" fmla="*/ 141912 h 277650"/>
                <a:gd name="connsiteX5" fmla="*/ 1189387 w 1509122"/>
                <a:gd name="connsiteY5" fmla="*/ 170773 h 277650"/>
                <a:gd name="connsiteX6" fmla="*/ 1154335 w 1509122"/>
                <a:gd name="connsiteY6" fmla="*/ 129434 h 277650"/>
                <a:gd name="connsiteX7" fmla="*/ 1105853 w 1509122"/>
                <a:gd name="connsiteY7" fmla="*/ 138102 h 277650"/>
                <a:gd name="connsiteX8" fmla="*/ 980980 w 1509122"/>
                <a:gd name="connsiteY8" fmla="*/ 131911 h 277650"/>
                <a:gd name="connsiteX9" fmla="*/ 955262 w 1509122"/>
                <a:gd name="connsiteY9" fmla="*/ 160009 h 277650"/>
                <a:gd name="connsiteX10" fmla="*/ 921449 w 1509122"/>
                <a:gd name="connsiteY10" fmla="*/ 171535 h 277650"/>
                <a:gd name="connsiteX11" fmla="*/ 894874 w 1509122"/>
                <a:gd name="connsiteY11" fmla="*/ 147151 h 277650"/>
                <a:gd name="connsiteX12" fmla="*/ 828866 w 1509122"/>
                <a:gd name="connsiteY12" fmla="*/ 172106 h 277650"/>
                <a:gd name="connsiteX13" fmla="*/ 780860 w 1509122"/>
                <a:gd name="connsiteY13" fmla="*/ 141150 h 277650"/>
                <a:gd name="connsiteX14" fmla="*/ 745808 w 1509122"/>
                <a:gd name="connsiteY14" fmla="*/ 92287 h 277650"/>
                <a:gd name="connsiteX15" fmla="*/ 698659 w 1509122"/>
                <a:gd name="connsiteY15" fmla="*/ 79523 h 277650"/>
                <a:gd name="connsiteX16" fmla="*/ 545973 w 1509122"/>
                <a:gd name="connsiteY16" fmla="*/ 64569 h 277650"/>
                <a:gd name="connsiteX17" fmla="*/ 468344 w 1509122"/>
                <a:gd name="connsiteY17" fmla="*/ 76570 h 277650"/>
                <a:gd name="connsiteX18" fmla="*/ 441198 w 1509122"/>
                <a:gd name="connsiteY18" fmla="*/ 102574 h 277650"/>
                <a:gd name="connsiteX19" fmla="*/ 407289 w 1509122"/>
                <a:gd name="connsiteY19" fmla="*/ 101335 h 277650"/>
                <a:gd name="connsiteX20" fmla="*/ 394811 w 1509122"/>
                <a:gd name="connsiteY20" fmla="*/ 80952 h 277650"/>
                <a:gd name="connsiteX21" fmla="*/ 354330 w 1509122"/>
                <a:gd name="connsiteY21" fmla="*/ 116575 h 277650"/>
                <a:gd name="connsiteX22" fmla="*/ 337947 w 1509122"/>
                <a:gd name="connsiteY22" fmla="*/ 101526 h 277650"/>
                <a:gd name="connsiteX23" fmla="*/ 330518 w 1509122"/>
                <a:gd name="connsiteY23" fmla="*/ 74951 h 277650"/>
                <a:gd name="connsiteX24" fmla="*/ 292322 w 1509122"/>
                <a:gd name="connsiteY24" fmla="*/ 48472 h 277650"/>
                <a:gd name="connsiteX25" fmla="*/ 254794 w 1509122"/>
                <a:gd name="connsiteY25" fmla="*/ 37994 h 277650"/>
                <a:gd name="connsiteX26" fmla="*/ 226886 w 1509122"/>
                <a:gd name="connsiteY26" fmla="*/ 7800 h 277650"/>
                <a:gd name="connsiteX27" fmla="*/ 134874 w 1509122"/>
                <a:gd name="connsiteY27" fmla="*/ 39804 h 277650"/>
                <a:gd name="connsiteX28" fmla="*/ 52769 w 1509122"/>
                <a:gd name="connsiteY28" fmla="*/ 104002 h 277650"/>
                <a:gd name="connsiteX29" fmla="*/ 13811 w 1509122"/>
                <a:gd name="connsiteY29" fmla="*/ 93144 h 277650"/>
                <a:gd name="connsiteX30" fmla="*/ 0 w 1509122"/>
                <a:gd name="connsiteY30" fmla="*/ 83809 h 277650"/>
                <a:gd name="connsiteX31" fmla="*/ 106204 w 1509122"/>
                <a:gd name="connsiteY31" fmla="*/ 146865 h 277650"/>
                <a:gd name="connsiteX32" fmla="*/ 129445 w 1509122"/>
                <a:gd name="connsiteY32" fmla="*/ 149151 h 277650"/>
                <a:gd name="connsiteX33" fmla="*/ 161068 w 1509122"/>
                <a:gd name="connsiteY33" fmla="*/ 104288 h 277650"/>
                <a:gd name="connsiteX34" fmla="*/ 258699 w 1509122"/>
                <a:gd name="connsiteY34" fmla="*/ 88762 h 277650"/>
                <a:gd name="connsiteX35" fmla="*/ 313373 w 1509122"/>
                <a:gd name="connsiteY35" fmla="*/ 183631 h 277650"/>
                <a:gd name="connsiteX36" fmla="*/ 332423 w 1509122"/>
                <a:gd name="connsiteY36" fmla="*/ 212587 h 277650"/>
                <a:gd name="connsiteX37" fmla="*/ 361283 w 1509122"/>
                <a:gd name="connsiteY37" fmla="*/ 204015 h 277650"/>
                <a:gd name="connsiteX38" fmla="*/ 374523 w 1509122"/>
                <a:gd name="connsiteY38" fmla="*/ 177916 h 277650"/>
                <a:gd name="connsiteX39" fmla="*/ 418052 w 1509122"/>
                <a:gd name="connsiteY39" fmla="*/ 172868 h 277650"/>
                <a:gd name="connsiteX40" fmla="*/ 418338 w 1509122"/>
                <a:gd name="connsiteY40" fmla="*/ 173249 h 277650"/>
                <a:gd name="connsiteX41" fmla="*/ 460629 w 1509122"/>
                <a:gd name="connsiteY41" fmla="*/ 171439 h 277650"/>
                <a:gd name="connsiteX42" fmla="*/ 469106 w 1509122"/>
                <a:gd name="connsiteY42" fmla="*/ 145817 h 277650"/>
                <a:gd name="connsiteX43" fmla="*/ 492538 w 1509122"/>
                <a:gd name="connsiteY43" fmla="*/ 127815 h 277650"/>
                <a:gd name="connsiteX44" fmla="*/ 659035 w 1509122"/>
                <a:gd name="connsiteY44" fmla="*/ 130482 h 277650"/>
                <a:gd name="connsiteX45" fmla="*/ 740188 w 1509122"/>
                <a:gd name="connsiteY45" fmla="*/ 146389 h 277650"/>
                <a:gd name="connsiteX46" fmla="*/ 813149 w 1509122"/>
                <a:gd name="connsiteY46" fmla="*/ 216969 h 277650"/>
                <a:gd name="connsiteX47" fmla="*/ 866394 w 1509122"/>
                <a:gd name="connsiteY47" fmla="*/ 214969 h 277650"/>
                <a:gd name="connsiteX48" fmla="*/ 908876 w 1509122"/>
                <a:gd name="connsiteY48" fmla="*/ 218969 h 277650"/>
                <a:gd name="connsiteX49" fmla="*/ 935546 w 1509122"/>
                <a:gd name="connsiteY49" fmla="*/ 231923 h 277650"/>
                <a:gd name="connsiteX50" fmla="*/ 975741 w 1509122"/>
                <a:gd name="connsiteY50" fmla="*/ 212587 h 277650"/>
                <a:gd name="connsiteX51" fmla="*/ 1009460 w 1509122"/>
                <a:gd name="connsiteY51" fmla="*/ 194585 h 277650"/>
                <a:gd name="connsiteX52" fmla="*/ 1076420 w 1509122"/>
                <a:gd name="connsiteY52" fmla="*/ 190108 h 277650"/>
                <a:gd name="connsiteX53" fmla="*/ 1162526 w 1509122"/>
                <a:gd name="connsiteY53" fmla="*/ 248401 h 277650"/>
                <a:gd name="connsiteX54" fmla="*/ 1174147 w 1509122"/>
                <a:gd name="connsiteY54" fmla="*/ 274309 h 277650"/>
                <a:gd name="connsiteX55" fmla="*/ 1206151 w 1509122"/>
                <a:gd name="connsiteY55" fmla="*/ 260117 h 277650"/>
                <a:gd name="connsiteX56" fmla="*/ 1211199 w 1509122"/>
                <a:gd name="connsiteY56" fmla="*/ 239353 h 277650"/>
                <a:gd name="connsiteX57" fmla="*/ 1266444 w 1509122"/>
                <a:gd name="connsiteY57" fmla="*/ 233828 h 277650"/>
                <a:gd name="connsiteX58" fmla="*/ 1267206 w 1509122"/>
                <a:gd name="connsiteY58" fmla="*/ 235352 h 277650"/>
                <a:gd name="connsiteX59" fmla="*/ 1315974 w 1509122"/>
                <a:gd name="connsiteY59" fmla="*/ 241543 h 277650"/>
                <a:gd name="connsiteX60" fmla="*/ 1397699 w 1509122"/>
                <a:gd name="connsiteY60" fmla="*/ 174868 h 277650"/>
                <a:gd name="connsiteX61" fmla="*/ 1493330 w 1509122"/>
                <a:gd name="connsiteY61" fmla="*/ 129053 h 277650"/>
                <a:gd name="connsiteX62" fmla="*/ 1508284 w 1509122"/>
                <a:gd name="connsiteY62" fmla="*/ 82857 h 277650"/>
                <a:gd name="connsiteX63" fmla="*/ 1495330 w 1509122"/>
                <a:gd name="connsiteY63" fmla="*/ 59616 h 27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509122" h="277650">
                  <a:moveTo>
                    <a:pt x="1495330" y="59616"/>
                  </a:moveTo>
                  <a:cubicBezTo>
                    <a:pt x="1482281" y="89239"/>
                    <a:pt x="1454944" y="112956"/>
                    <a:pt x="1422654" y="116861"/>
                  </a:cubicBezTo>
                  <a:cubicBezTo>
                    <a:pt x="1378744" y="122195"/>
                    <a:pt x="1325213" y="98668"/>
                    <a:pt x="1294924" y="131053"/>
                  </a:cubicBezTo>
                  <a:cubicBezTo>
                    <a:pt x="1281874" y="145055"/>
                    <a:pt x="1270635" y="169630"/>
                    <a:pt x="1252442" y="163819"/>
                  </a:cubicBezTo>
                  <a:cubicBezTo>
                    <a:pt x="1239107" y="159533"/>
                    <a:pt x="1232249" y="139435"/>
                    <a:pt x="1218438" y="141912"/>
                  </a:cubicBezTo>
                  <a:cubicBezTo>
                    <a:pt x="1204532" y="144388"/>
                    <a:pt x="1203198" y="167915"/>
                    <a:pt x="1189387" y="170773"/>
                  </a:cubicBezTo>
                  <a:cubicBezTo>
                    <a:pt x="1170432" y="174773"/>
                    <a:pt x="1170432" y="140293"/>
                    <a:pt x="1154335" y="129434"/>
                  </a:cubicBezTo>
                  <a:cubicBezTo>
                    <a:pt x="1140143" y="119909"/>
                    <a:pt x="1122236" y="133149"/>
                    <a:pt x="1105853" y="138102"/>
                  </a:cubicBezTo>
                  <a:cubicBezTo>
                    <a:pt x="1064800" y="150389"/>
                    <a:pt x="1016508" y="107908"/>
                    <a:pt x="980980" y="131911"/>
                  </a:cubicBezTo>
                  <a:cubicBezTo>
                    <a:pt x="970407" y="139054"/>
                    <a:pt x="963930" y="150675"/>
                    <a:pt x="955262" y="160009"/>
                  </a:cubicBezTo>
                  <a:cubicBezTo>
                    <a:pt x="946594" y="169344"/>
                    <a:pt x="933069" y="176678"/>
                    <a:pt x="921449" y="171535"/>
                  </a:cubicBezTo>
                  <a:cubicBezTo>
                    <a:pt x="910304" y="166677"/>
                    <a:pt x="905828" y="152485"/>
                    <a:pt x="894874" y="147151"/>
                  </a:cubicBezTo>
                  <a:cubicBezTo>
                    <a:pt x="872871" y="136387"/>
                    <a:pt x="853059" y="168201"/>
                    <a:pt x="828866" y="172106"/>
                  </a:cubicBezTo>
                  <a:cubicBezTo>
                    <a:pt x="808863" y="175345"/>
                    <a:pt x="791242" y="158485"/>
                    <a:pt x="780860" y="141150"/>
                  </a:cubicBezTo>
                  <a:cubicBezTo>
                    <a:pt x="770477" y="123814"/>
                    <a:pt x="762476" y="103717"/>
                    <a:pt x="745808" y="92287"/>
                  </a:cubicBezTo>
                  <a:cubicBezTo>
                    <a:pt x="732187" y="82952"/>
                    <a:pt x="715042" y="81047"/>
                    <a:pt x="698659" y="79523"/>
                  </a:cubicBezTo>
                  <a:cubicBezTo>
                    <a:pt x="647795" y="74570"/>
                    <a:pt x="596837" y="69522"/>
                    <a:pt x="545973" y="64569"/>
                  </a:cubicBezTo>
                  <a:cubicBezTo>
                    <a:pt x="519208" y="61902"/>
                    <a:pt x="489585" y="60092"/>
                    <a:pt x="468344" y="76570"/>
                  </a:cubicBezTo>
                  <a:cubicBezTo>
                    <a:pt x="458438" y="84286"/>
                    <a:pt x="451390" y="95335"/>
                    <a:pt x="441198" y="102574"/>
                  </a:cubicBezTo>
                  <a:cubicBezTo>
                    <a:pt x="430911" y="109813"/>
                    <a:pt x="414623" y="111527"/>
                    <a:pt x="407289" y="101335"/>
                  </a:cubicBezTo>
                  <a:cubicBezTo>
                    <a:pt x="402527" y="94668"/>
                    <a:pt x="402336" y="84190"/>
                    <a:pt x="394811" y="80952"/>
                  </a:cubicBezTo>
                  <a:cubicBezTo>
                    <a:pt x="376619" y="73141"/>
                    <a:pt x="377571" y="119052"/>
                    <a:pt x="354330" y="116575"/>
                  </a:cubicBezTo>
                  <a:cubicBezTo>
                    <a:pt x="346329" y="115718"/>
                    <a:pt x="340043" y="109241"/>
                    <a:pt x="337947" y="101526"/>
                  </a:cubicBezTo>
                  <a:cubicBezTo>
                    <a:pt x="335471" y="92668"/>
                    <a:pt x="332994" y="83809"/>
                    <a:pt x="330518" y="74951"/>
                  </a:cubicBezTo>
                  <a:cubicBezTo>
                    <a:pt x="325850" y="58092"/>
                    <a:pt x="309658" y="46281"/>
                    <a:pt x="292322" y="48472"/>
                  </a:cubicBezTo>
                  <a:cubicBezTo>
                    <a:pt x="279083" y="50186"/>
                    <a:pt x="264986" y="46757"/>
                    <a:pt x="254794" y="37994"/>
                  </a:cubicBezTo>
                  <a:cubicBezTo>
                    <a:pt x="244412" y="29041"/>
                    <a:pt x="238030" y="15801"/>
                    <a:pt x="226886" y="7800"/>
                  </a:cubicBezTo>
                  <a:cubicBezTo>
                    <a:pt x="197739" y="-13250"/>
                    <a:pt x="157544" y="11991"/>
                    <a:pt x="134874" y="39804"/>
                  </a:cubicBezTo>
                  <a:cubicBezTo>
                    <a:pt x="112205" y="67617"/>
                    <a:pt x="88678" y="102478"/>
                    <a:pt x="52769" y="104002"/>
                  </a:cubicBezTo>
                  <a:cubicBezTo>
                    <a:pt x="39148" y="104574"/>
                    <a:pt x="25718" y="99907"/>
                    <a:pt x="13811" y="93144"/>
                  </a:cubicBezTo>
                  <a:cubicBezTo>
                    <a:pt x="8954" y="90382"/>
                    <a:pt x="4382" y="87238"/>
                    <a:pt x="0" y="83809"/>
                  </a:cubicBezTo>
                  <a:cubicBezTo>
                    <a:pt x="13335" y="107622"/>
                    <a:pt x="55721" y="126386"/>
                    <a:pt x="106204" y="146865"/>
                  </a:cubicBezTo>
                  <a:cubicBezTo>
                    <a:pt x="113538" y="149818"/>
                    <a:pt x="121730" y="151056"/>
                    <a:pt x="129445" y="149151"/>
                  </a:cubicBezTo>
                  <a:cubicBezTo>
                    <a:pt x="152305" y="143531"/>
                    <a:pt x="152495" y="120957"/>
                    <a:pt x="161068" y="104288"/>
                  </a:cubicBezTo>
                  <a:cubicBezTo>
                    <a:pt x="178118" y="71141"/>
                    <a:pt x="228029" y="67522"/>
                    <a:pt x="258699" y="88762"/>
                  </a:cubicBezTo>
                  <a:cubicBezTo>
                    <a:pt x="289370" y="110003"/>
                    <a:pt x="304229" y="147436"/>
                    <a:pt x="313373" y="183631"/>
                  </a:cubicBezTo>
                  <a:cubicBezTo>
                    <a:pt x="316325" y="195252"/>
                    <a:pt x="319564" y="208206"/>
                    <a:pt x="332423" y="212587"/>
                  </a:cubicBezTo>
                  <a:cubicBezTo>
                    <a:pt x="342614" y="216016"/>
                    <a:pt x="353854" y="211921"/>
                    <a:pt x="361283" y="204015"/>
                  </a:cubicBezTo>
                  <a:cubicBezTo>
                    <a:pt x="368332" y="196490"/>
                    <a:pt x="372047" y="187441"/>
                    <a:pt x="374523" y="177916"/>
                  </a:cubicBezTo>
                  <a:cubicBezTo>
                    <a:pt x="379857" y="157628"/>
                    <a:pt x="407575" y="154675"/>
                    <a:pt x="418052" y="172868"/>
                  </a:cubicBezTo>
                  <a:lnTo>
                    <a:pt x="418338" y="173249"/>
                  </a:lnTo>
                  <a:cubicBezTo>
                    <a:pt x="427958" y="190013"/>
                    <a:pt x="452819" y="189156"/>
                    <a:pt x="460629" y="171439"/>
                  </a:cubicBezTo>
                  <a:cubicBezTo>
                    <a:pt x="464249" y="163153"/>
                    <a:pt x="467106" y="154580"/>
                    <a:pt x="469106" y="145817"/>
                  </a:cubicBezTo>
                  <a:cubicBezTo>
                    <a:pt x="471583" y="135054"/>
                    <a:pt x="481489" y="127624"/>
                    <a:pt x="492538" y="127815"/>
                  </a:cubicBezTo>
                  <a:cubicBezTo>
                    <a:pt x="541115" y="128577"/>
                    <a:pt x="659035" y="130482"/>
                    <a:pt x="659035" y="130482"/>
                  </a:cubicBezTo>
                  <a:cubicBezTo>
                    <a:pt x="686943" y="130958"/>
                    <a:pt x="716375" y="131815"/>
                    <a:pt x="740188" y="146389"/>
                  </a:cubicBezTo>
                  <a:cubicBezTo>
                    <a:pt x="769144" y="164200"/>
                    <a:pt x="784193" y="199157"/>
                    <a:pt x="813149" y="216969"/>
                  </a:cubicBezTo>
                  <a:cubicBezTo>
                    <a:pt x="828770" y="226589"/>
                    <a:pt x="851344" y="224017"/>
                    <a:pt x="866394" y="214969"/>
                  </a:cubicBezTo>
                  <a:cubicBezTo>
                    <a:pt x="879729" y="206872"/>
                    <a:pt x="896779" y="209063"/>
                    <a:pt x="908876" y="218969"/>
                  </a:cubicBezTo>
                  <a:cubicBezTo>
                    <a:pt x="916686" y="225351"/>
                    <a:pt x="925449" y="230113"/>
                    <a:pt x="935546" y="231923"/>
                  </a:cubicBezTo>
                  <a:cubicBezTo>
                    <a:pt x="951071" y="234685"/>
                    <a:pt x="967835" y="225351"/>
                    <a:pt x="975741" y="212587"/>
                  </a:cubicBezTo>
                  <a:cubicBezTo>
                    <a:pt x="983075" y="200872"/>
                    <a:pt x="995648" y="193442"/>
                    <a:pt x="1009460" y="194585"/>
                  </a:cubicBezTo>
                  <a:cubicBezTo>
                    <a:pt x="1031177" y="196395"/>
                    <a:pt x="1054322" y="191918"/>
                    <a:pt x="1076420" y="190108"/>
                  </a:cubicBezTo>
                  <a:cubicBezTo>
                    <a:pt x="1115854" y="186870"/>
                    <a:pt x="1166336" y="200872"/>
                    <a:pt x="1162526" y="248401"/>
                  </a:cubicBezTo>
                  <a:cubicBezTo>
                    <a:pt x="1161764" y="258498"/>
                    <a:pt x="1165479" y="268975"/>
                    <a:pt x="1174147" y="274309"/>
                  </a:cubicBezTo>
                  <a:cubicBezTo>
                    <a:pt x="1188053" y="282977"/>
                    <a:pt x="1202817" y="273547"/>
                    <a:pt x="1206151" y="260117"/>
                  </a:cubicBezTo>
                  <a:lnTo>
                    <a:pt x="1211199" y="239353"/>
                  </a:lnTo>
                  <a:cubicBezTo>
                    <a:pt x="1217771" y="212397"/>
                    <a:pt x="1254538" y="208682"/>
                    <a:pt x="1266444" y="233828"/>
                  </a:cubicBezTo>
                  <a:lnTo>
                    <a:pt x="1267206" y="235352"/>
                  </a:lnTo>
                  <a:cubicBezTo>
                    <a:pt x="1276350" y="254593"/>
                    <a:pt x="1302163" y="257736"/>
                    <a:pt x="1315974" y="241543"/>
                  </a:cubicBezTo>
                  <a:cubicBezTo>
                    <a:pt x="1339310" y="214302"/>
                    <a:pt x="1365314" y="189537"/>
                    <a:pt x="1397699" y="174868"/>
                  </a:cubicBezTo>
                  <a:cubicBezTo>
                    <a:pt x="1429988" y="160200"/>
                    <a:pt x="1466945" y="156295"/>
                    <a:pt x="1493330" y="129053"/>
                  </a:cubicBezTo>
                  <a:cubicBezTo>
                    <a:pt x="1505141" y="116766"/>
                    <a:pt x="1511522" y="99621"/>
                    <a:pt x="1508284" y="82857"/>
                  </a:cubicBezTo>
                  <a:cubicBezTo>
                    <a:pt x="1505998" y="72856"/>
                    <a:pt x="1501426" y="65521"/>
                    <a:pt x="1495330" y="59616"/>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35" name="Freeform: Shape 40">
              <a:extLst>
                <a:ext uri="{FF2B5EF4-FFF2-40B4-BE49-F238E27FC236}">
                  <a16:creationId xmlns:a16="http://schemas.microsoft.com/office/drawing/2014/main" id="{1891B079-BA0D-4257-8FBC-C7A4338D7DE6}"/>
                </a:ext>
              </a:extLst>
            </p:cNvPr>
            <p:cNvSpPr/>
            <p:nvPr/>
          </p:nvSpPr>
          <p:spPr>
            <a:xfrm>
              <a:off x="5747738" y="3038772"/>
              <a:ext cx="16711" cy="16711"/>
            </a:xfrm>
            <a:custGeom>
              <a:avLst/>
              <a:gdLst>
                <a:gd name="connsiteX0" fmla="*/ 19431 w 19431"/>
                <a:gd name="connsiteY0" fmla="*/ 9717 h 19432"/>
                <a:gd name="connsiteX1" fmla="*/ 9716 w 19431"/>
                <a:gd name="connsiteY1" fmla="*/ 19433 h 19432"/>
                <a:gd name="connsiteX2" fmla="*/ 0 w 19431"/>
                <a:gd name="connsiteY2" fmla="*/ 9717 h 19432"/>
                <a:gd name="connsiteX3" fmla="*/ 9716 w 19431"/>
                <a:gd name="connsiteY3" fmla="*/ 2 h 19432"/>
                <a:gd name="connsiteX4" fmla="*/ 19431 w 19431"/>
                <a:gd name="connsiteY4" fmla="*/ 9717 h 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19432">
                  <a:moveTo>
                    <a:pt x="19431" y="9717"/>
                  </a:moveTo>
                  <a:cubicBezTo>
                    <a:pt x="19431" y="15146"/>
                    <a:pt x="15050" y="19433"/>
                    <a:pt x="9716" y="19433"/>
                  </a:cubicBezTo>
                  <a:cubicBezTo>
                    <a:pt x="4286" y="19433"/>
                    <a:pt x="0" y="15051"/>
                    <a:pt x="0" y="9717"/>
                  </a:cubicBezTo>
                  <a:cubicBezTo>
                    <a:pt x="0" y="4383"/>
                    <a:pt x="4381" y="2"/>
                    <a:pt x="9716" y="2"/>
                  </a:cubicBezTo>
                  <a:cubicBezTo>
                    <a:pt x="15050" y="-94"/>
                    <a:pt x="19431" y="4288"/>
                    <a:pt x="19431" y="9717"/>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36" name="Freeform: Shape 41">
              <a:extLst>
                <a:ext uri="{FF2B5EF4-FFF2-40B4-BE49-F238E27FC236}">
                  <a16:creationId xmlns:a16="http://schemas.microsoft.com/office/drawing/2014/main" id="{48B2543C-5CE6-4544-BF83-6931AC7A1CD0}"/>
                </a:ext>
              </a:extLst>
            </p:cNvPr>
            <p:cNvSpPr/>
            <p:nvPr/>
          </p:nvSpPr>
          <p:spPr>
            <a:xfrm>
              <a:off x="5849475" y="3055563"/>
              <a:ext cx="13925" cy="13927"/>
            </a:xfrm>
            <a:custGeom>
              <a:avLst/>
              <a:gdLst>
                <a:gd name="connsiteX0" fmla="*/ 16192 w 16192"/>
                <a:gd name="connsiteY0" fmla="*/ 8098 h 16194"/>
                <a:gd name="connsiteX1" fmla="*/ 8096 w 16192"/>
                <a:gd name="connsiteY1" fmla="*/ 16194 h 16194"/>
                <a:gd name="connsiteX2" fmla="*/ 0 w 16192"/>
                <a:gd name="connsiteY2" fmla="*/ 8098 h 16194"/>
                <a:gd name="connsiteX3" fmla="*/ 8096 w 16192"/>
                <a:gd name="connsiteY3" fmla="*/ 2 h 16194"/>
                <a:gd name="connsiteX4" fmla="*/ 16192 w 16192"/>
                <a:gd name="connsiteY4" fmla="*/ 8098 h 1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16194">
                  <a:moveTo>
                    <a:pt x="16192" y="8098"/>
                  </a:moveTo>
                  <a:cubicBezTo>
                    <a:pt x="16192" y="12575"/>
                    <a:pt x="12573" y="16194"/>
                    <a:pt x="8096" y="16194"/>
                  </a:cubicBezTo>
                  <a:cubicBezTo>
                    <a:pt x="3619" y="16194"/>
                    <a:pt x="0" y="12575"/>
                    <a:pt x="0" y="8098"/>
                  </a:cubicBezTo>
                  <a:cubicBezTo>
                    <a:pt x="0" y="3621"/>
                    <a:pt x="3619" y="2"/>
                    <a:pt x="8096" y="2"/>
                  </a:cubicBezTo>
                  <a:cubicBezTo>
                    <a:pt x="12573" y="-93"/>
                    <a:pt x="16192" y="3526"/>
                    <a:pt x="16192" y="8098"/>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37" name="Freeform: Shape 42">
              <a:extLst>
                <a:ext uri="{FF2B5EF4-FFF2-40B4-BE49-F238E27FC236}">
                  <a16:creationId xmlns:a16="http://schemas.microsoft.com/office/drawing/2014/main" id="{6E86FA0F-E2B6-4CB0-B1E2-0E8A6097992A}"/>
                </a:ext>
              </a:extLst>
            </p:cNvPr>
            <p:cNvSpPr/>
            <p:nvPr/>
          </p:nvSpPr>
          <p:spPr>
            <a:xfrm>
              <a:off x="5992006" y="3038772"/>
              <a:ext cx="16711" cy="16711"/>
            </a:xfrm>
            <a:custGeom>
              <a:avLst/>
              <a:gdLst>
                <a:gd name="connsiteX0" fmla="*/ 19431 w 19431"/>
                <a:gd name="connsiteY0" fmla="*/ 9717 h 19432"/>
                <a:gd name="connsiteX1" fmla="*/ 9716 w 19431"/>
                <a:gd name="connsiteY1" fmla="*/ 19433 h 19432"/>
                <a:gd name="connsiteX2" fmla="*/ 0 w 19431"/>
                <a:gd name="connsiteY2" fmla="*/ 9717 h 19432"/>
                <a:gd name="connsiteX3" fmla="*/ 9716 w 19431"/>
                <a:gd name="connsiteY3" fmla="*/ 2 h 19432"/>
                <a:gd name="connsiteX4" fmla="*/ 19431 w 19431"/>
                <a:gd name="connsiteY4" fmla="*/ 9717 h 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19432">
                  <a:moveTo>
                    <a:pt x="19431" y="9717"/>
                  </a:moveTo>
                  <a:cubicBezTo>
                    <a:pt x="19431" y="15146"/>
                    <a:pt x="15050" y="19433"/>
                    <a:pt x="9716" y="19433"/>
                  </a:cubicBezTo>
                  <a:cubicBezTo>
                    <a:pt x="4286" y="19433"/>
                    <a:pt x="0" y="15051"/>
                    <a:pt x="0" y="9717"/>
                  </a:cubicBezTo>
                  <a:cubicBezTo>
                    <a:pt x="0" y="4383"/>
                    <a:pt x="4381" y="2"/>
                    <a:pt x="9716" y="2"/>
                  </a:cubicBezTo>
                  <a:cubicBezTo>
                    <a:pt x="15050" y="-94"/>
                    <a:pt x="19431" y="4288"/>
                    <a:pt x="19431" y="9717"/>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38" name="Freeform: Shape 43">
              <a:extLst>
                <a:ext uri="{FF2B5EF4-FFF2-40B4-BE49-F238E27FC236}">
                  <a16:creationId xmlns:a16="http://schemas.microsoft.com/office/drawing/2014/main" id="{7E0B8AC9-B655-46C9-82FD-FD9DF34C4B86}"/>
                </a:ext>
              </a:extLst>
            </p:cNvPr>
            <p:cNvSpPr/>
            <p:nvPr/>
          </p:nvSpPr>
          <p:spPr>
            <a:xfrm>
              <a:off x="6084408" y="3048110"/>
              <a:ext cx="14417" cy="14418"/>
            </a:xfrm>
            <a:custGeom>
              <a:avLst/>
              <a:gdLst>
                <a:gd name="connsiteX0" fmla="*/ 16764 w 16764"/>
                <a:gd name="connsiteY0" fmla="*/ 8382 h 16764"/>
                <a:gd name="connsiteX1" fmla="*/ 8382 w 16764"/>
                <a:gd name="connsiteY1" fmla="*/ 16764 h 16764"/>
                <a:gd name="connsiteX2" fmla="*/ 0 w 16764"/>
                <a:gd name="connsiteY2" fmla="*/ 8382 h 16764"/>
                <a:gd name="connsiteX3" fmla="*/ 8382 w 16764"/>
                <a:gd name="connsiteY3" fmla="*/ 0 h 16764"/>
                <a:gd name="connsiteX4" fmla="*/ 16764 w 16764"/>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764" y="8382"/>
                  </a:moveTo>
                  <a:cubicBezTo>
                    <a:pt x="16764" y="13049"/>
                    <a:pt x="13049" y="16764"/>
                    <a:pt x="8382" y="16764"/>
                  </a:cubicBezTo>
                  <a:cubicBezTo>
                    <a:pt x="3715" y="16764"/>
                    <a:pt x="0" y="13049"/>
                    <a:pt x="0" y="8382"/>
                  </a:cubicBezTo>
                  <a:cubicBezTo>
                    <a:pt x="0" y="3715"/>
                    <a:pt x="3715" y="0"/>
                    <a:pt x="8382" y="0"/>
                  </a:cubicBezTo>
                  <a:cubicBezTo>
                    <a:pt x="12954" y="0"/>
                    <a:pt x="16764" y="3715"/>
                    <a:pt x="16764" y="8382"/>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39" name="Freeform: Shape 44">
              <a:extLst>
                <a:ext uri="{FF2B5EF4-FFF2-40B4-BE49-F238E27FC236}">
                  <a16:creationId xmlns:a16="http://schemas.microsoft.com/office/drawing/2014/main" id="{7451DCCB-36B5-4009-AF4F-21E3F0BEBDEA}"/>
                </a:ext>
              </a:extLst>
            </p:cNvPr>
            <p:cNvSpPr/>
            <p:nvPr/>
          </p:nvSpPr>
          <p:spPr>
            <a:xfrm>
              <a:off x="6183442" y="3029353"/>
              <a:ext cx="9338" cy="9338"/>
            </a:xfrm>
            <a:custGeom>
              <a:avLst/>
              <a:gdLst>
                <a:gd name="connsiteX0" fmla="*/ 10859 w 10858"/>
                <a:gd name="connsiteY0" fmla="*/ 5429 h 10858"/>
                <a:gd name="connsiteX1" fmla="*/ 5429 w 10858"/>
                <a:gd name="connsiteY1" fmla="*/ 10858 h 10858"/>
                <a:gd name="connsiteX2" fmla="*/ 0 w 10858"/>
                <a:gd name="connsiteY2" fmla="*/ 5429 h 10858"/>
                <a:gd name="connsiteX3" fmla="*/ 5429 w 10858"/>
                <a:gd name="connsiteY3" fmla="*/ 0 h 10858"/>
                <a:gd name="connsiteX4" fmla="*/ 10859 w 10858"/>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0858">
                  <a:moveTo>
                    <a:pt x="10859" y="5429"/>
                  </a:moveTo>
                  <a:cubicBezTo>
                    <a:pt x="10859" y="8477"/>
                    <a:pt x="8382" y="10858"/>
                    <a:pt x="5429" y="10858"/>
                  </a:cubicBezTo>
                  <a:cubicBezTo>
                    <a:pt x="2381" y="10858"/>
                    <a:pt x="0" y="8382"/>
                    <a:pt x="0" y="5429"/>
                  </a:cubicBezTo>
                  <a:cubicBezTo>
                    <a:pt x="0" y="2381"/>
                    <a:pt x="2477" y="0"/>
                    <a:pt x="5429" y="0"/>
                  </a:cubicBezTo>
                  <a:cubicBezTo>
                    <a:pt x="8382" y="0"/>
                    <a:pt x="10859" y="2381"/>
                    <a:pt x="10859" y="5429"/>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40" name="Freeform: Shape 45">
              <a:extLst>
                <a:ext uri="{FF2B5EF4-FFF2-40B4-BE49-F238E27FC236}">
                  <a16:creationId xmlns:a16="http://schemas.microsoft.com/office/drawing/2014/main" id="{7292F0AA-F7FB-414A-90DD-4355DCF432D6}"/>
                </a:ext>
              </a:extLst>
            </p:cNvPr>
            <p:cNvSpPr/>
            <p:nvPr/>
          </p:nvSpPr>
          <p:spPr>
            <a:xfrm>
              <a:off x="5423927" y="3016900"/>
              <a:ext cx="12451" cy="12451"/>
            </a:xfrm>
            <a:custGeom>
              <a:avLst/>
              <a:gdLst>
                <a:gd name="connsiteX0" fmla="*/ 14478 w 14478"/>
                <a:gd name="connsiteY0" fmla="*/ 7241 h 14479"/>
                <a:gd name="connsiteX1" fmla="*/ 7239 w 14478"/>
                <a:gd name="connsiteY1" fmla="*/ 14480 h 14479"/>
                <a:gd name="connsiteX2" fmla="*/ 0 w 14478"/>
                <a:gd name="connsiteY2" fmla="*/ 7241 h 14479"/>
                <a:gd name="connsiteX3" fmla="*/ 7239 w 14478"/>
                <a:gd name="connsiteY3" fmla="*/ 2 h 14479"/>
                <a:gd name="connsiteX4" fmla="*/ 14478 w 14478"/>
                <a:gd name="connsiteY4" fmla="*/ 7241 h 1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 h="14479">
                  <a:moveTo>
                    <a:pt x="14478" y="7241"/>
                  </a:moveTo>
                  <a:cubicBezTo>
                    <a:pt x="14478" y="11241"/>
                    <a:pt x="11240" y="14480"/>
                    <a:pt x="7239" y="14480"/>
                  </a:cubicBezTo>
                  <a:cubicBezTo>
                    <a:pt x="3239" y="14480"/>
                    <a:pt x="0" y="11241"/>
                    <a:pt x="0" y="7241"/>
                  </a:cubicBezTo>
                  <a:cubicBezTo>
                    <a:pt x="0" y="3240"/>
                    <a:pt x="3239" y="2"/>
                    <a:pt x="7239" y="2"/>
                  </a:cubicBezTo>
                  <a:cubicBezTo>
                    <a:pt x="11240" y="-93"/>
                    <a:pt x="14478" y="3240"/>
                    <a:pt x="14478" y="7241"/>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41" name="Freeform: Shape 46">
              <a:extLst>
                <a:ext uri="{FF2B5EF4-FFF2-40B4-BE49-F238E27FC236}">
                  <a16:creationId xmlns:a16="http://schemas.microsoft.com/office/drawing/2014/main" id="{5A4109A0-A09C-493E-BD2E-AC8B1FA992D3}"/>
                </a:ext>
              </a:extLst>
            </p:cNvPr>
            <p:cNvSpPr/>
            <p:nvPr/>
          </p:nvSpPr>
          <p:spPr>
            <a:xfrm>
              <a:off x="5312849" y="2989050"/>
              <a:ext cx="9338" cy="9338"/>
            </a:xfrm>
            <a:custGeom>
              <a:avLst/>
              <a:gdLst>
                <a:gd name="connsiteX0" fmla="*/ 10859 w 10858"/>
                <a:gd name="connsiteY0" fmla="*/ 5429 h 10858"/>
                <a:gd name="connsiteX1" fmla="*/ 5429 w 10858"/>
                <a:gd name="connsiteY1" fmla="*/ 10858 h 10858"/>
                <a:gd name="connsiteX2" fmla="*/ 0 w 10858"/>
                <a:gd name="connsiteY2" fmla="*/ 5429 h 10858"/>
                <a:gd name="connsiteX3" fmla="*/ 5429 w 10858"/>
                <a:gd name="connsiteY3" fmla="*/ 0 h 10858"/>
                <a:gd name="connsiteX4" fmla="*/ 10859 w 10858"/>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0858">
                  <a:moveTo>
                    <a:pt x="10859" y="5429"/>
                  </a:moveTo>
                  <a:cubicBezTo>
                    <a:pt x="10859" y="8382"/>
                    <a:pt x="8477" y="10858"/>
                    <a:pt x="5429" y="10858"/>
                  </a:cubicBezTo>
                  <a:cubicBezTo>
                    <a:pt x="2477" y="10858"/>
                    <a:pt x="0" y="8477"/>
                    <a:pt x="0" y="5429"/>
                  </a:cubicBezTo>
                  <a:cubicBezTo>
                    <a:pt x="0" y="2476"/>
                    <a:pt x="2381" y="0"/>
                    <a:pt x="5429" y="0"/>
                  </a:cubicBezTo>
                  <a:cubicBezTo>
                    <a:pt x="8477" y="0"/>
                    <a:pt x="10859" y="2476"/>
                    <a:pt x="10859" y="5429"/>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42" name="Freeform: Shape 47">
              <a:extLst>
                <a:ext uri="{FF2B5EF4-FFF2-40B4-BE49-F238E27FC236}">
                  <a16:creationId xmlns:a16="http://schemas.microsoft.com/office/drawing/2014/main" id="{27DEB352-431A-4B41-B398-E768C0823A7F}"/>
                </a:ext>
              </a:extLst>
            </p:cNvPr>
            <p:cNvSpPr/>
            <p:nvPr/>
          </p:nvSpPr>
          <p:spPr>
            <a:xfrm>
              <a:off x="5122398" y="3023125"/>
              <a:ext cx="18512" cy="18513"/>
            </a:xfrm>
            <a:custGeom>
              <a:avLst/>
              <a:gdLst>
                <a:gd name="connsiteX0" fmla="*/ 21526 w 21526"/>
                <a:gd name="connsiteY0" fmla="*/ 10763 h 21526"/>
                <a:gd name="connsiteX1" fmla="*/ 10763 w 21526"/>
                <a:gd name="connsiteY1" fmla="*/ 21527 h 21526"/>
                <a:gd name="connsiteX2" fmla="*/ 0 w 21526"/>
                <a:gd name="connsiteY2" fmla="*/ 10763 h 21526"/>
                <a:gd name="connsiteX3" fmla="*/ 10763 w 21526"/>
                <a:gd name="connsiteY3" fmla="*/ 0 h 21526"/>
                <a:gd name="connsiteX4" fmla="*/ 21526 w 21526"/>
                <a:gd name="connsiteY4" fmla="*/ 10763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 h="21526">
                  <a:moveTo>
                    <a:pt x="21526" y="10763"/>
                  </a:moveTo>
                  <a:cubicBezTo>
                    <a:pt x="21526" y="16669"/>
                    <a:pt x="16669" y="21527"/>
                    <a:pt x="10763" y="21527"/>
                  </a:cubicBezTo>
                  <a:cubicBezTo>
                    <a:pt x="4858" y="21527"/>
                    <a:pt x="0" y="16669"/>
                    <a:pt x="0" y="10763"/>
                  </a:cubicBezTo>
                  <a:cubicBezTo>
                    <a:pt x="0" y="4858"/>
                    <a:pt x="4858" y="0"/>
                    <a:pt x="10763" y="0"/>
                  </a:cubicBezTo>
                  <a:cubicBezTo>
                    <a:pt x="16669" y="0"/>
                    <a:pt x="21526" y="4763"/>
                    <a:pt x="21526" y="10763"/>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grpSp>
      <p:grpSp>
        <p:nvGrpSpPr>
          <p:cNvPr id="43" name="Group 57">
            <a:extLst>
              <a:ext uri="{FF2B5EF4-FFF2-40B4-BE49-F238E27FC236}">
                <a16:creationId xmlns:a16="http://schemas.microsoft.com/office/drawing/2014/main" id="{DC2FBF29-5B0F-4C91-953B-EDC32E41201F}"/>
              </a:ext>
            </a:extLst>
          </p:cNvPr>
          <p:cNvGrpSpPr/>
          <p:nvPr/>
        </p:nvGrpSpPr>
        <p:grpSpPr>
          <a:xfrm rot="21440004">
            <a:off x="2338129" y="5403106"/>
            <a:ext cx="1727101" cy="365633"/>
            <a:chOff x="4919987" y="2403229"/>
            <a:chExt cx="1301615" cy="290827"/>
          </a:xfrm>
        </p:grpSpPr>
        <p:sp>
          <p:nvSpPr>
            <p:cNvPr id="44" name="Freeform: Shape 38">
              <a:extLst>
                <a:ext uri="{FF2B5EF4-FFF2-40B4-BE49-F238E27FC236}">
                  <a16:creationId xmlns:a16="http://schemas.microsoft.com/office/drawing/2014/main" id="{2121B72B-D133-4A84-AC33-B54842E839AA}"/>
                </a:ext>
              </a:extLst>
            </p:cNvPr>
            <p:cNvSpPr/>
            <p:nvPr/>
          </p:nvSpPr>
          <p:spPr>
            <a:xfrm>
              <a:off x="4919987" y="2403229"/>
              <a:ext cx="1301248" cy="290815"/>
            </a:xfrm>
            <a:custGeom>
              <a:avLst/>
              <a:gdLst>
                <a:gd name="connsiteX0" fmla="*/ 302996 w 1513077"/>
                <a:gd name="connsiteY0" fmla="*/ 6691 h 338157"/>
                <a:gd name="connsiteX1" fmla="*/ 373576 w 1513077"/>
                <a:gd name="connsiteY1" fmla="*/ 30979 h 338157"/>
                <a:gd name="connsiteX2" fmla="*/ 463302 w 1513077"/>
                <a:gd name="connsiteY2" fmla="*/ 35361 h 338157"/>
                <a:gd name="connsiteX3" fmla="*/ 1204918 w 1513077"/>
                <a:gd name="connsiteY3" fmla="*/ 690 h 338157"/>
                <a:gd name="connsiteX4" fmla="*/ 1319313 w 1513077"/>
                <a:gd name="connsiteY4" fmla="*/ 27646 h 338157"/>
                <a:gd name="connsiteX5" fmla="*/ 1354556 w 1513077"/>
                <a:gd name="connsiteY5" fmla="*/ 71842 h 338157"/>
                <a:gd name="connsiteX6" fmla="*/ 1511433 w 1513077"/>
                <a:gd name="connsiteY6" fmla="*/ 139660 h 338157"/>
                <a:gd name="connsiteX7" fmla="*/ 1495240 w 1513077"/>
                <a:gd name="connsiteY7" fmla="*/ 191571 h 338157"/>
                <a:gd name="connsiteX8" fmla="*/ 1401705 w 1513077"/>
                <a:gd name="connsiteY8" fmla="*/ 235386 h 338157"/>
                <a:gd name="connsiteX9" fmla="*/ 1319980 w 1513077"/>
                <a:gd name="connsiteY9" fmla="*/ 302061 h 338157"/>
                <a:gd name="connsiteX10" fmla="*/ 1271212 w 1513077"/>
                <a:gd name="connsiteY10" fmla="*/ 295870 h 338157"/>
                <a:gd name="connsiteX11" fmla="*/ 1270450 w 1513077"/>
                <a:gd name="connsiteY11" fmla="*/ 294346 h 338157"/>
                <a:gd name="connsiteX12" fmla="*/ 1215205 w 1513077"/>
                <a:gd name="connsiteY12" fmla="*/ 299870 h 338157"/>
                <a:gd name="connsiteX13" fmla="*/ 1210157 w 1513077"/>
                <a:gd name="connsiteY13" fmla="*/ 320635 h 338157"/>
                <a:gd name="connsiteX14" fmla="*/ 1187392 w 1513077"/>
                <a:gd name="connsiteY14" fmla="*/ 338065 h 338157"/>
                <a:gd name="connsiteX15" fmla="*/ 1165008 w 1513077"/>
                <a:gd name="connsiteY15" fmla="*/ 290250 h 338157"/>
                <a:gd name="connsiteX16" fmla="*/ 1080426 w 1513077"/>
                <a:gd name="connsiteY16" fmla="*/ 250626 h 338157"/>
                <a:gd name="connsiteX17" fmla="*/ 1013466 w 1513077"/>
                <a:gd name="connsiteY17" fmla="*/ 255103 h 338157"/>
                <a:gd name="connsiteX18" fmla="*/ 979747 w 1513077"/>
                <a:gd name="connsiteY18" fmla="*/ 273105 h 338157"/>
                <a:gd name="connsiteX19" fmla="*/ 939552 w 1513077"/>
                <a:gd name="connsiteY19" fmla="*/ 292441 h 338157"/>
                <a:gd name="connsiteX20" fmla="*/ 912691 w 1513077"/>
                <a:gd name="connsiteY20" fmla="*/ 279391 h 338157"/>
                <a:gd name="connsiteX21" fmla="*/ 870591 w 1513077"/>
                <a:gd name="connsiteY21" fmla="*/ 275486 h 338157"/>
                <a:gd name="connsiteX22" fmla="*/ 817251 w 1513077"/>
                <a:gd name="connsiteY22" fmla="*/ 277582 h 338157"/>
                <a:gd name="connsiteX23" fmla="*/ 744289 w 1513077"/>
                <a:gd name="connsiteY23" fmla="*/ 207001 h 338157"/>
                <a:gd name="connsiteX24" fmla="*/ 663136 w 1513077"/>
                <a:gd name="connsiteY24" fmla="*/ 191095 h 338157"/>
                <a:gd name="connsiteX25" fmla="*/ 496639 w 1513077"/>
                <a:gd name="connsiteY25" fmla="*/ 188428 h 338157"/>
                <a:gd name="connsiteX26" fmla="*/ 473208 w 1513077"/>
                <a:gd name="connsiteY26" fmla="*/ 206430 h 338157"/>
                <a:gd name="connsiteX27" fmla="*/ 464730 w 1513077"/>
                <a:gd name="connsiteY27" fmla="*/ 232052 h 338157"/>
                <a:gd name="connsiteX28" fmla="*/ 422439 w 1513077"/>
                <a:gd name="connsiteY28" fmla="*/ 233862 h 338157"/>
                <a:gd name="connsiteX29" fmla="*/ 422154 w 1513077"/>
                <a:gd name="connsiteY29" fmla="*/ 233481 h 338157"/>
                <a:gd name="connsiteX30" fmla="*/ 378624 w 1513077"/>
                <a:gd name="connsiteY30" fmla="*/ 238529 h 338157"/>
                <a:gd name="connsiteX31" fmla="*/ 365385 w 1513077"/>
                <a:gd name="connsiteY31" fmla="*/ 264628 h 338157"/>
                <a:gd name="connsiteX32" fmla="*/ 336524 w 1513077"/>
                <a:gd name="connsiteY32" fmla="*/ 273200 h 338157"/>
                <a:gd name="connsiteX33" fmla="*/ 317474 w 1513077"/>
                <a:gd name="connsiteY33" fmla="*/ 244244 h 338157"/>
                <a:gd name="connsiteX34" fmla="*/ 262800 w 1513077"/>
                <a:gd name="connsiteY34" fmla="*/ 149375 h 338157"/>
                <a:gd name="connsiteX35" fmla="*/ 165169 w 1513077"/>
                <a:gd name="connsiteY35" fmla="*/ 164901 h 338157"/>
                <a:gd name="connsiteX36" fmla="*/ 133546 w 1513077"/>
                <a:gd name="connsiteY36" fmla="*/ 209764 h 338157"/>
                <a:gd name="connsiteX37" fmla="*/ 110305 w 1513077"/>
                <a:gd name="connsiteY37" fmla="*/ 207478 h 338157"/>
                <a:gd name="connsiteX38" fmla="*/ 39249 w 1513077"/>
                <a:gd name="connsiteY38" fmla="*/ 73461 h 338157"/>
                <a:gd name="connsiteX39" fmla="*/ 302996 w 1513077"/>
                <a:gd name="connsiteY39" fmla="*/ 6691 h 33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13077" h="338157">
                  <a:moveTo>
                    <a:pt x="302996" y="6691"/>
                  </a:moveTo>
                  <a:cubicBezTo>
                    <a:pt x="326999" y="13358"/>
                    <a:pt x="349383" y="25074"/>
                    <a:pt x="373576" y="30979"/>
                  </a:cubicBezTo>
                  <a:cubicBezTo>
                    <a:pt x="402723" y="38123"/>
                    <a:pt x="433298" y="36790"/>
                    <a:pt x="463302" y="35361"/>
                  </a:cubicBezTo>
                  <a:cubicBezTo>
                    <a:pt x="710475" y="23836"/>
                    <a:pt x="957744" y="12310"/>
                    <a:pt x="1204918" y="690"/>
                  </a:cubicBezTo>
                  <a:cubicBezTo>
                    <a:pt x="1245304" y="-1215"/>
                    <a:pt x="1290929" y="-1120"/>
                    <a:pt x="1319313" y="27646"/>
                  </a:cubicBezTo>
                  <a:cubicBezTo>
                    <a:pt x="1332553" y="41076"/>
                    <a:pt x="1340269" y="59459"/>
                    <a:pt x="1354556" y="71842"/>
                  </a:cubicBezTo>
                  <a:cubicBezTo>
                    <a:pt x="1399704" y="111085"/>
                    <a:pt x="1496098" y="83272"/>
                    <a:pt x="1511433" y="139660"/>
                  </a:cubicBezTo>
                  <a:cubicBezTo>
                    <a:pt x="1516576" y="158519"/>
                    <a:pt x="1509242" y="178045"/>
                    <a:pt x="1495240" y="191571"/>
                  </a:cubicBezTo>
                  <a:cubicBezTo>
                    <a:pt x="1469046" y="217003"/>
                    <a:pt x="1433137" y="221003"/>
                    <a:pt x="1401705" y="235386"/>
                  </a:cubicBezTo>
                  <a:cubicBezTo>
                    <a:pt x="1369320" y="250150"/>
                    <a:pt x="1343316" y="274819"/>
                    <a:pt x="1319980" y="302061"/>
                  </a:cubicBezTo>
                  <a:cubicBezTo>
                    <a:pt x="1306074" y="318253"/>
                    <a:pt x="1280261" y="315110"/>
                    <a:pt x="1271212" y="295870"/>
                  </a:cubicBezTo>
                  <a:lnTo>
                    <a:pt x="1270450" y="294346"/>
                  </a:lnTo>
                  <a:cubicBezTo>
                    <a:pt x="1258639" y="269295"/>
                    <a:pt x="1221873" y="273010"/>
                    <a:pt x="1215205" y="299870"/>
                  </a:cubicBezTo>
                  <a:lnTo>
                    <a:pt x="1210157" y="320635"/>
                  </a:lnTo>
                  <a:cubicBezTo>
                    <a:pt x="1207585" y="331112"/>
                    <a:pt x="1198060" y="339113"/>
                    <a:pt x="1187392" y="338065"/>
                  </a:cubicBezTo>
                  <a:cubicBezTo>
                    <a:pt x="1168533" y="336160"/>
                    <a:pt x="1170152" y="308633"/>
                    <a:pt x="1165008" y="290250"/>
                  </a:cubicBezTo>
                  <a:cubicBezTo>
                    <a:pt x="1155960" y="257674"/>
                    <a:pt x="1114145" y="247864"/>
                    <a:pt x="1080426" y="250626"/>
                  </a:cubicBezTo>
                  <a:cubicBezTo>
                    <a:pt x="1058328" y="252436"/>
                    <a:pt x="1035183" y="256912"/>
                    <a:pt x="1013466" y="255103"/>
                  </a:cubicBezTo>
                  <a:cubicBezTo>
                    <a:pt x="999654" y="253960"/>
                    <a:pt x="987081" y="261294"/>
                    <a:pt x="979747" y="273105"/>
                  </a:cubicBezTo>
                  <a:cubicBezTo>
                    <a:pt x="971841" y="285773"/>
                    <a:pt x="955077" y="295203"/>
                    <a:pt x="939552" y="292441"/>
                  </a:cubicBezTo>
                  <a:cubicBezTo>
                    <a:pt x="929360" y="290631"/>
                    <a:pt x="920502" y="285868"/>
                    <a:pt x="912691" y="279391"/>
                  </a:cubicBezTo>
                  <a:cubicBezTo>
                    <a:pt x="900785" y="269485"/>
                    <a:pt x="883735" y="267390"/>
                    <a:pt x="870591" y="275486"/>
                  </a:cubicBezTo>
                  <a:cubicBezTo>
                    <a:pt x="855636" y="284725"/>
                    <a:pt x="832967" y="287297"/>
                    <a:pt x="817251" y="277582"/>
                  </a:cubicBezTo>
                  <a:cubicBezTo>
                    <a:pt x="788295" y="259770"/>
                    <a:pt x="773245" y="224813"/>
                    <a:pt x="744289" y="207001"/>
                  </a:cubicBezTo>
                  <a:cubicBezTo>
                    <a:pt x="720477" y="192428"/>
                    <a:pt x="691044" y="191476"/>
                    <a:pt x="663136" y="191095"/>
                  </a:cubicBezTo>
                  <a:lnTo>
                    <a:pt x="496639" y="188428"/>
                  </a:lnTo>
                  <a:cubicBezTo>
                    <a:pt x="485590" y="188237"/>
                    <a:pt x="475589" y="195667"/>
                    <a:pt x="473208" y="206430"/>
                  </a:cubicBezTo>
                  <a:cubicBezTo>
                    <a:pt x="471207" y="215193"/>
                    <a:pt x="468350" y="223765"/>
                    <a:pt x="464730" y="232052"/>
                  </a:cubicBezTo>
                  <a:cubicBezTo>
                    <a:pt x="456920" y="249673"/>
                    <a:pt x="432060" y="250626"/>
                    <a:pt x="422439" y="233862"/>
                  </a:cubicBezTo>
                  <a:lnTo>
                    <a:pt x="422154" y="233481"/>
                  </a:lnTo>
                  <a:cubicBezTo>
                    <a:pt x="411676" y="215288"/>
                    <a:pt x="383958" y="218336"/>
                    <a:pt x="378624" y="238529"/>
                  </a:cubicBezTo>
                  <a:cubicBezTo>
                    <a:pt x="376148" y="248054"/>
                    <a:pt x="372433" y="257008"/>
                    <a:pt x="365385" y="264628"/>
                  </a:cubicBezTo>
                  <a:cubicBezTo>
                    <a:pt x="358050" y="272533"/>
                    <a:pt x="346811" y="276629"/>
                    <a:pt x="336524" y="273200"/>
                  </a:cubicBezTo>
                  <a:cubicBezTo>
                    <a:pt x="323665" y="268914"/>
                    <a:pt x="320331" y="255960"/>
                    <a:pt x="317474" y="244244"/>
                  </a:cubicBezTo>
                  <a:cubicBezTo>
                    <a:pt x="308330" y="208049"/>
                    <a:pt x="293471" y="170711"/>
                    <a:pt x="262800" y="149375"/>
                  </a:cubicBezTo>
                  <a:cubicBezTo>
                    <a:pt x="232130" y="128134"/>
                    <a:pt x="182314" y="131754"/>
                    <a:pt x="165169" y="164901"/>
                  </a:cubicBezTo>
                  <a:cubicBezTo>
                    <a:pt x="156501" y="181665"/>
                    <a:pt x="156406" y="204144"/>
                    <a:pt x="133546" y="209764"/>
                  </a:cubicBezTo>
                  <a:cubicBezTo>
                    <a:pt x="125831" y="211669"/>
                    <a:pt x="117639" y="210430"/>
                    <a:pt x="110305" y="207478"/>
                  </a:cubicBezTo>
                  <a:cubicBezTo>
                    <a:pt x="19627" y="170521"/>
                    <a:pt x="-45143" y="139660"/>
                    <a:pt x="39249" y="73461"/>
                  </a:cubicBezTo>
                  <a:cubicBezTo>
                    <a:pt x="104590" y="22407"/>
                    <a:pt x="221843" y="-15979"/>
                    <a:pt x="302996" y="6691"/>
                  </a:cubicBezTo>
                  <a:close/>
                </a:path>
              </a:pathLst>
            </a:custGeom>
            <a:solidFill>
              <a:srgbClr val="F2F3F7"/>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45" name="Freeform: Shape 39">
              <a:extLst>
                <a:ext uri="{FF2B5EF4-FFF2-40B4-BE49-F238E27FC236}">
                  <a16:creationId xmlns:a16="http://schemas.microsoft.com/office/drawing/2014/main" id="{EFBC3D0B-752A-456B-B56B-7274E2B03165}"/>
                </a:ext>
              </a:extLst>
            </p:cNvPr>
            <p:cNvSpPr/>
            <p:nvPr/>
          </p:nvSpPr>
          <p:spPr>
            <a:xfrm>
              <a:off x="4923757" y="2455277"/>
              <a:ext cx="1297845" cy="238779"/>
            </a:xfrm>
            <a:custGeom>
              <a:avLst/>
              <a:gdLst>
                <a:gd name="connsiteX0" fmla="*/ 1495330 w 1509122"/>
                <a:gd name="connsiteY0" fmla="*/ 59616 h 277650"/>
                <a:gd name="connsiteX1" fmla="*/ 1422654 w 1509122"/>
                <a:gd name="connsiteY1" fmla="*/ 116861 h 277650"/>
                <a:gd name="connsiteX2" fmla="*/ 1294924 w 1509122"/>
                <a:gd name="connsiteY2" fmla="*/ 131053 h 277650"/>
                <a:gd name="connsiteX3" fmla="*/ 1252442 w 1509122"/>
                <a:gd name="connsiteY3" fmla="*/ 163819 h 277650"/>
                <a:gd name="connsiteX4" fmla="*/ 1218438 w 1509122"/>
                <a:gd name="connsiteY4" fmla="*/ 141912 h 277650"/>
                <a:gd name="connsiteX5" fmla="*/ 1189387 w 1509122"/>
                <a:gd name="connsiteY5" fmla="*/ 170773 h 277650"/>
                <a:gd name="connsiteX6" fmla="*/ 1154335 w 1509122"/>
                <a:gd name="connsiteY6" fmla="*/ 129434 h 277650"/>
                <a:gd name="connsiteX7" fmla="*/ 1105853 w 1509122"/>
                <a:gd name="connsiteY7" fmla="*/ 138102 h 277650"/>
                <a:gd name="connsiteX8" fmla="*/ 980980 w 1509122"/>
                <a:gd name="connsiteY8" fmla="*/ 131911 h 277650"/>
                <a:gd name="connsiteX9" fmla="*/ 955262 w 1509122"/>
                <a:gd name="connsiteY9" fmla="*/ 160009 h 277650"/>
                <a:gd name="connsiteX10" fmla="*/ 921449 w 1509122"/>
                <a:gd name="connsiteY10" fmla="*/ 171535 h 277650"/>
                <a:gd name="connsiteX11" fmla="*/ 894874 w 1509122"/>
                <a:gd name="connsiteY11" fmla="*/ 147151 h 277650"/>
                <a:gd name="connsiteX12" fmla="*/ 828866 w 1509122"/>
                <a:gd name="connsiteY12" fmla="*/ 172106 h 277650"/>
                <a:gd name="connsiteX13" fmla="*/ 780860 w 1509122"/>
                <a:gd name="connsiteY13" fmla="*/ 141150 h 277650"/>
                <a:gd name="connsiteX14" fmla="*/ 745808 w 1509122"/>
                <a:gd name="connsiteY14" fmla="*/ 92287 h 277650"/>
                <a:gd name="connsiteX15" fmla="*/ 698659 w 1509122"/>
                <a:gd name="connsiteY15" fmla="*/ 79523 h 277650"/>
                <a:gd name="connsiteX16" fmla="*/ 545973 w 1509122"/>
                <a:gd name="connsiteY16" fmla="*/ 64569 h 277650"/>
                <a:gd name="connsiteX17" fmla="*/ 468344 w 1509122"/>
                <a:gd name="connsiteY17" fmla="*/ 76570 h 277650"/>
                <a:gd name="connsiteX18" fmla="*/ 441198 w 1509122"/>
                <a:gd name="connsiteY18" fmla="*/ 102574 h 277650"/>
                <a:gd name="connsiteX19" fmla="*/ 407289 w 1509122"/>
                <a:gd name="connsiteY19" fmla="*/ 101335 h 277650"/>
                <a:gd name="connsiteX20" fmla="*/ 394811 w 1509122"/>
                <a:gd name="connsiteY20" fmla="*/ 80952 h 277650"/>
                <a:gd name="connsiteX21" fmla="*/ 354330 w 1509122"/>
                <a:gd name="connsiteY21" fmla="*/ 116575 h 277650"/>
                <a:gd name="connsiteX22" fmla="*/ 337947 w 1509122"/>
                <a:gd name="connsiteY22" fmla="*/ 101526 h 277650"/>
                <a:gd name="connsiteX23" fmla="*/ 330518 w 1509122"/>
                <a:gd name="connsiteY23" fmla="*/ 74951 h 277650"/>
                <a:gd name="connsiteX24" fmla="*/ 292322 w 1509122"/>
                <a:gd name="connsiteY24" fmla="*/ 48472 h 277650"/>
                <a:gd name="connsiteX25" fmla="*/ 254794 w 1509122"/>
                <a:gd name="connsiteY25" fmla="*/ 37994 h 277650"/>
                <a:gd name="connsiteX26" fmla="*/ 226886 w 1509122"/>
                <a:gd name="connsiteY26" fmla="*/ 7800 h 277650"/>
                <a:gd name="connsiteX27" fmla="*/ 134874 w 1509122"/>
                <a:gd name="connsiteY27" fmla="*/ 39804 h 277650"/>
                <a:gd name="connsiteX28" fmla="*/ 52769 w 1509122"/>
                <a:gd name="connsiteY28" fmla="*/ 104002 h 277650"/>
                <a:gd name="connsiteX29" fmla="*/ 13811 w 1509122"/>
                <a:gd name="connsiteY29" fmla="*/ 93144 h 277650"/>
                <a:gd name="connsiteX30" fmla="*/ 0 w 1509122"/>
                <a:gd name="connsiteY30" fmla="*/ 83809 h 277650"/>
                <a:gd name="connsiteX31" fmla="*/ 106204 w 1509122"/>
                <a:gd name="connsiteY31" fmla="*/ 146865 h 277650"/>
                <a:gd name="connsiteX32" fmla="*/ 129445 w 1509122"/>
                <a:gd name="connsiteY32" fmla="*/ 149151 h 277650"/>
                <a:gd name="connsiteX33" fmla="*/ 161068 w 1509122"/>
                <a:gd name="connsiteY33" fmla="*/ 104288 h 277650"/>
                <a:gd name="connsiteX34" fmla="*/ 258699 w 1509122"/>
                <a:gd name="connsiteY34" fmla="*/ 88762 h 277650"/>
                <a:gd name="connsiteX35" fmla="*/ 313373 w 1509122"/>
                <a:gd name="connsiteY35" fmla="*/ 183631 h 277650"/>
                <a:gd name="connsiteX36" fmla="*/ 332423 w 1509122"/>
                <a:gd name="connsiteY36" fmla="*/ 212587 h 277650"/>
                <a:gd name="connsiteX37" fmla="*/ 361283 w 1509122"/>
                <a:gd name="connsiteY37" fmla="*/ 204015 h 277650"/>
                <a:gd name="connsiteX38" fmla="*/ 374523 w 1509122"/>
                <a:gd name="connsiteY38" fmla="*/ 177916 h 277650"/>
                <a:gd name="connsiteX39" fmla="*/ 418052 w 1509122"/>
                <a:gd name="connsiteY39" fmla="*/ 172868 h 277650"/>
                <a:gd name="connsiteX40" fmla="*/ 418338 w 1509122"/>
                <a:gd name="connsiteY40" fmla="*/ 173249 h 277650"/>
                <a:gd name="connsiteX41" fmla="*/ 460629 w 1509122"/>
                <a:gd name="connsiteY41" fmla="*/ 171439 h 277650"/>
                <a:gd name="connsiteX42" fmla="*/ 469106 w 1509122"/>
                <a:gd name="connsiteY42" fmla="*/ 145817 h 277650"/>
                <a:gd name="connsiteX43" fmla="*/ 492538 w 1509122"/>
                <a:gd name="connsiteY43" fmla="*/ 127815 h 277650"/>
                <a:gd name="connsiteX44" fmla="*/ 659035 w 1509122"/>
                <a:gd name="connsiteY44" fmla="*/ 130482 h 277650"/>
                <a:gd name="connsiteX45" fmla="*/ 740188 w 1509122"/>
                <a:gd name="connsiteY45" fmla="*/ 146389 h 277650"/>
                <a:gd name="connsiteX46" fmla="*/ 813149 w 1509122"/>
                <a:gd name="connsiteY46" fmla="*/ 216969 h 277650"/>
                <a:gd name="connsiteX47" fmla="*/ 866394 w 1509122"/>
                <a:gd name="connsiteY47" fmla="*/ 214969 h 277650"/>
                <a:gd name="connsiteX48" fmla="*/ 908876 w 1509122"/>
                <a:gd name="connsiteY48" fmla="*/ 218969 h 277650"/>
                <a:gd name="connsiteX49" fmla="*/ 935546 w 1509122"/>
                <a:gd name="connsiteY49" fmla="*/ 231923 h 277650"/>
                <a:gd name="connsiteX50" fmla="*/ 975741 w 1509122"/>
                <a:gd name="connsiteY50" fmla="*/ 212587 h 277650"/>
                <a:gd name="connsiteX51" fmla="*/ 1009460 w 1509122"/>
                <a:gd name="connsiteY51" fmla="*/ 194585 h 277650"/>
                <a:gd name="connsiteX52" fmla="*/ 1076420 w 1509122"/>
                <a:gd name="connsiteY52" fmla="*/ 190108 h 277650"/>
                <a:gd name="connsiteX53" fmla="*/ 1162526 w 1509122"/>
                <a:gd name="connsiteY53" fmla="*/ 248401 h 277650"/>
                <a:gd name="connsiteX54" fmla="*/ 1174147 w 1509122"/>
                <a:gd name="connsiteY54" fmla="*/ 274309 h 277650"/>
                <a:gd name="connsiteX55" fmla="*/ 1206151 w 1509122"/>
                <a:gd name="connsiteY55" fmla="*/ 260117 h 277650"/>
                <a:gd name="connsiteX56" fmla="*/ 1211199 w 1509122"/>
                <a:gd name="connsiteY56" fmla="*/ 239353 h 277650"/>
                <a:gd name="connsiteX57" fmla="*/ 1266444 w 1509122"/>
                <a:gd name="connsiteY57" fmla="*/ 233828 h 277650"/>
                <a:gd name="connsiteX58" fmla="*/ 1267206 w 1509122"/>
                <a:gd name="connsiteY58" fmla="*/ 235352 h 277650"/>
                <a:gd name="connsiteX59" fmla="*/ 1315974 w 1509122"/>
                <a:gd name="connsiteY59" fmla="*/ 241543 h 277650"/>
                <a:gd name="connsiteX60" fmla="*/ 1397699 w 1509122"/>
                <a:gd name="connsiteY60" fmla="*/ 174868 h 277650"/>
                <a:gd name="connsiteX61" fmla="*/ 1493330 w 1509122"/>
                <a:gd name="connsiteY61" fmla="*/ 129053 h 277650"/>
                <a:gd name="connsiteX62" fmla="*/ 1508284 w 1509122"/>
                <a:gd name="connsiteY62" fmla="*/ 82857 h 277650"/>
                <a:gd name="connsiteX63" fmla="*/ 1495330 w 1509122"/>
                <a:gd name="connsiteY63" fmla="*/ 59616 h 27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509122" h="277650">
                  <a:moveTo>
                    <a:pt x="1495330" y="59616"/>
                  </a:moveTo>
                  <a:cubicBezTo>
                    <a:pt x="1482281" y="89239"/>
                    <a:pt x="1454944" y="112956"/>
                    <a:pt x="1422654" y="116861"/>
                  </a:cubicBezTo>
                  <a:cubicBezTo>
                    <a:pt x="1378744" y="122195"/>
                    <a:pt x="1325213" y="98668"/>
                    <a:pt x="1294924" y="131053"/>
                  </a:cubicBezTo>
                  <a:cubicBezTo>
                    <a:pt x="1281874" y="145055"/>
                    <a:pt x="1270635" y="169630"/>
                    <a:pt x="1252442" y="163819"/>
                  </a:cubicBezTo>
                  <a:cubicBezTo>
                    <a:pt x="1239107" y="159533"/>
                    <a:pt x="1232249" y="139435"/>
                    <a:pt x="1218438" y="141912"/>
                  </a:cubicBezTo>
                  <a:cubicBezTo>
                    <a:pt x="1204532" y="144388"/>
                    <a:pt x="1203198" y="167915"/>
                    <a:pt x="1189387" y="170773"/>
                  </a:cubicBezTo>
                  <a:cubicBezTo>
                    <a:pt x="1170432" y="174773"/>
                    <a:pt x="1170432" y="140293"/>
                    <a:pt x="1154335" y="129434"/>
                  </a:cubicBezTo>
                  <a:cubicBezTo>
                    <a:pt x="1140143" y="119909"/>
                    <a:pt x="1122236" y="133149"/>
                    <a:pt x="1105853" y="138102"/>
                  </a:cubicBezTo>
                  <a:cubicBezTo>
                    <a:pt x="1064800" y="150389"/>
                    <a:pt x="1016508" y="107908"/>
                    <a:pt x="980980" y="131911"/>
                  </a:cubicBezTo>
                  <a:cubicBezTo>
                    <a:pt x="970407" y="139054"/>
                    <a:pt x="963930" y="150675"/>
                    <a:pt x="955262" y="160009"/>
                  </a:cubicBezTo>
                  <a:cubicBezTo>
                    <a:pt x="946594" y="169344"/>
                    <a:pt x="933069" y="176678"/>
                    <a:pt x="921449" y="171535"/>
                  </a:cubicBezTo>
                  <a:cubicBezTo>
                    <a:pt x="910304" y="166677"/>
                    <a:pt x="905828" y="152485"/>
                    <a:pt x="894874" y="147151"/>
                  </a:cubicBezTo>
                  <a:cubicBezTo>
                    <a:pt x="872871" y="136387"/>
                    <a:pt x="853059" y="168201"/>
                    <a:pt x="828866" y="172106"/>
                  </a:cubicBezTo>
                  <a:cubicBezTo>
                    <a:pt x="808863" y="175345"/>
                    <a:pt x="791242" y="158485"/>
                    <a:pt x="780860" y="141150"/>
                  </a:cubicBezTo>
                  <a:cubicBezTo>
                    <a:pt x="770477" y="123814"/>
                    <a:pt x="762476" y="103717"/>
                    <a:pt x="745808" y="92287"/>
                  </a:cubicBezTo>
                  <a:cubicBezTo>
                    <a:pt x="732187" y="82952"/>
                    <a:pt x="715042" y="81047"/>
                    <a:pt x="698659" y="79523"/>
                  </a:cubicBezTo>
                  <a:cubicBezTo>
                    <a:pt x="647795" y="74570"/>
                    <a:pt x="596837" y="69522"/>
                    <a:pt x="545973" y="64569"/>
                  </a:cubicBezTo>
                  <a:cubicBezTo>
                    <a:pt x="519208" y="61902"/>
                    <a:pt x="489585" y="60092"/>
                    <a:pt x="468344" y="76570"/>
                  </a:cubicBezTo>
                  <a:cubicBezTo>
                    <a:pt x="458438" y="84286"/>
                    <a:pt x="451390" y="95335"/>
                    <a:pt x="441198" y="102574"/>
                  </a:cubicBezTo>
                  <a:cubicBezTo>
                    <a:pt x="430911" y="109813"/>
                    <a:pt x="414623" y="111527"/>
                    <a:pt x="407289" y="101335"/>
                  </a:cubicBezTo>
                  <a:cubicBezTo>
                    <a:pt x="402527" y="94668"/>
                    <a:pt x="402336" y="84190"/>
                    <a:pt x="394811" y="80952"/>
                  </a:cubicBezTo>
                  <a:cubicBezTo>
                    <a:pt x="376619" y="73141"/>
                    <a:pt x="377571" y="119052"/>
                    <a:pt x="354330" y="116575"/>
                  </a:cubicBezTo>
                  <a:cubicBezTo>
                    <a:pt x="346329" y="115718"/>
                    <a:pt x="340043" y="109241"/>
                    <a:pt x="337947" y="101526"/>
                  </a:cubicBezTo>
                  <a:cubicBezTo>
                    <a:pt x="335471" y="92668"/>
                    <a:pt x="332994" y="83809"/>
                    <a:pt x="330518" y="74951"/>
                  </a:cubicBezTo>
                  <a:cubicBezTo>
                    <a:pt x="325850" y="58092"/>
                    <a:pt x="309658" y="46281"/>
                    <a:pt x="292322" y="48472"/>
                  </a:cubicBezTo>
                  <a:cubicBezTo>
                    <a:pt x="279083" y="50186"/>
                    <a:pt x="264986" y="46757"/>
                    <a:pt x="254794" y="37994"/>
                  </a:cubicBezTo>
                  <a:cubicBezTo>
                    <a:pt x="244412" y="29041"/>
                    <a:pt x="238030" y="15801"/>
                    <a:pt x="226886" y="7800"/>
                  </a:cubicBezTo>
                  <a:cubicBezTo>
                    <a:pt x="197739" y="-13250"/>
                    <a:pt x="157544" y="11991"/>
                    <a:pt x="134874" y="39804"/>
                  </a:cubicBezTo>
                  <a:cubicBezTo>
                    <a:pt x="112205" y="67617"/>
                    <a:pt x="88678" y="102478"/>
                    <a:pt x="52769" y="104002"/>
                  </a:cubicBezTo>
                  <a:cubicBezTo>
                    <a:pt x="39148" y="104574"/>
                    <a:pt x="25718" y="99907"/>
                    <a:pt x="13811" y="93144"/>
                  </a:cubicBezTo>
                  <a:cubicBezTo>
                    <a:pt x="8954" y="90382"/>
                    <a:pt x="4382" y="87238"/>
                    <a:pt x="0" y="83809"/>
                  </a:cubicBezTo>
                  <a:cubicBezTo>
                    <a:pt x="13335" y="107622"/>
                    <a:pt x="55721" y="126386"/>
                    <a:pt x="106204" y="146865"/>
                  </a:cubicBezTo>
                  <a:cubicBezTo>
                    <a:pt x="113538" y="149818"/>
                    <a:pt x="121730" y="151056"/>
                    <a:pt x="129445" y="149151"/>
                  </a:cubicBezTo>
                  <a:cubicBezTo>
                    <a:pt x="152305" y="143531"/>
                    <a:pt x="152495" y="120957"/>
                    <a:pt x="161068" y="104288"/>
                  </a:cubicBezTo>
                  <a:cubicBezTo>
                    <a:pt x="178118" y="71141"/>
                    <a:pt x="228029" y="67522"/>
                    <a:pt x="258699" y="88762"/>
                  </a:cubicBezTo>
                  <a:cubicBezTo>
                    <a:pt x="289370" y="110003"/>
                    <a:pt x="304229" y="147436"/>
                    <a:pt x="313373" y="183631"/>
                  </a:cubicBezTo>
                  <a:cubicBezTo>
                    <a:pt x="316325" y="195252"/>
                    <a:pt x="319564" y="208206"/>
                    <a:pt x="332423" y="212587"/>
                  </a:cubicBezTo>
                  <a:cubicBezTo>
                    <a:pt x="342614" y="216016"/>
                    <a:pt x="353854" y="211921"/>
                    <a:pt x="361283" y="204015"/>
                  </a:cubicBezTo>
                  <a:cubicBezTo>
                    <a:pt x="368332" y="196490"/>
                    <a:pt x="372047" y="187441"/>
                    <a:pt x="374523" y="177916"/>
                  </a:cubicBezTo>
                  <a:cubicBezTo>
                    <a:pt x="379857" y="157628"/>
                    <a:pt x="407575" y="154675"/>
                    <a:pt x="418052" y="172868"/>
                  </a:cubicBezTo>
                  <a:lnTo>
                    <a:pt x="418338" y="173249"/>
                  </a:lnTo>
                  <a:cubicBezTo>
                    <a:pt x="427958" y="190013"/>
                    <a:pt x="452819" y="189156"/>
                    <a:pt x="460629" y="171439"/>
                  </a:cubicBezTo>
                  <a:cubicBezTo>
                    <a:pt x="464249" y="163153"/>
                    <a:pt x="467106" y="154580"/>
                    <a:pt x="469106" y="145817"/>
                  </a:cubicBezTo>
                  <a:cubicBezTo>
                    <a:pt x="471583" y="135054"/>
                    <a:pt x="481489" y="127624"/>
                    <a:pt x="492538" y="127815"/>
                  </a:cubicBezTo>
                  <a:cubicBezTo>
                    <a:pt x="541115" y="128577"/>
                    <a:pt x="659035" y="130482"/>
                    <a:pt x="659035" y="130482"/>
                  </a:cubicBezTo>
                  <a:cubicBezTo>
                    <a:pt x="686943" y="130958"/>
                    <a:pt x="716375" y="131815"/>
                    <a:pt x="740188" y="146389"/>
                  </a:cubicBezTo>
                  <a:cubicBezTo>
                    <a:pt x="769144" y="164200"/>
                    <a:pt x="784193" y="199157"/>
                    <a:pt x="813149" y="216969"/>
                  </a:cubicBezTo>
                  <a:cubicBezTo>
                    <a:pt x="828770" y="226589"/>
                    <a:pt x="851344" y="224017"/>
                    <a:pt x="866394" y="214969"/>
                  </a:cubicBezTo>
                  <a:cubicBezTo>
                    <a:pt x="879729" y="206872"/>
                    <a:pt x="896779" y="209063"/>
                    <a:pt x="908876" y="218969"/>
                  </a:cubicBezTo>
                  <a:cubicBezTo>
                    <a:pt x="916686" y="225351"/>
                    <a:pt x="925449" y="230113"/>
                    <a:pt x="935546" y="231923"/>
                  </a:cubicBezTo>
                  <a:cubicBezTo>
                    <a:pt x="951071" y="234685"/>
                    <a:pt x="967835" y="225351"/>
                    <a:pt x="975741" y="212587"/>
                  </a:cubicBezTo>
                  <a:cubicBezTo>
                    <a:pt x="983075" y="200872"/>
                    <a:pt x="995648" y="193442"/>
                    <a:pt x="1009460" y="194585"/>
                  </a:cubicBezTo>
                  <a:cubicBezTo>
                    <a:pt x="1031177" y="196395"/>
                    <a:pt x="1054322" y="191918"/>
                    <a:pt x="1076420" y="190108"/>
                  </a:cubicBezTo>
                  <a:cubicBezTo>
                    <a:pt x="1115854" y="186870"/>
                    <a:pt x="1166336" y="200872"/>
                    <a:pt x="1162526" y="248401"/>
                  </a:cubicBezTo>
                  <a:cubicBezTo>
                    <a:pt x="1161764" y="258498"/>
                    <a:pt x="1165479" y="268975"/>
                    <a:pt x="1174147" y="274309"/>
                  </a:cubicBezTo>
                  <a:cubicBezTo>
                    <a:pt x="1188053" y="282977"/>
                    <a:pt x="1202817" y="273547"/>
                    <a:pt x="1206151" y="260117"/>
                  </a:cubicBezTo>
                  <a:lnTo>
                    <a:pt x="1211199" y="239353"/>
                  </a:lnTo>
                  <a:cubicBezTo>
                    <a:pt x="1217771" y="212397"/>
                    <a:pt x="1254538" y="208682"/>
                    <a:pt x="1266444" y="233828"/>
                  </a:cubicBezTo>
                  <a:lnTo>
                    <a:pt x="1267206" y="235352"/>
                  </a:lnTo>
                  <a:cubicBezTo>
                    <a:pt x="1276350" y="254593"/>
                    <a:pt x="1302163" y="257736"/>
                    <a:pt x="1315974" y="241543"/>
                  </a:cubicBezTo>
                  <a:cubicBezTo>
                    <a:pt x="1339310" y="214302"/>
                    <a:pt x="1365314" y="189537"/>
                    <a:pt x="1397699" y="174868"/>
                  </a:cubicBezTo>
                  <a:cubicBezTo>
                    <a:pt x="1429988" y="160200"/>
                    <a:pt x="1466945" y="156295"/>
                    <a:pt x="1493330" y="129053"/>
                  </a:cubicBezTo>
                  <a:cubicBezTo>
                    <a:pt x="1505141" y="116766"/>
                    <a:pt x="1511522" y="99621"/>
                    <a:pt x="1508284" y="82857"/>
                  </a:cubicBezTo>
                  <a:cubicBezTo>
                    <a:pt x="1505998" y="72856"/>
                    <a:pt x="1501426" y="65521"/>
                    <a:pt x="1495330" y="59616"/>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46" name="Freeform: Shape 40">
              <a:extLst>
                <a:ext uri="{FF2B5EF4-FFF2-40B4-BE49-F238E27FC236}">
                  <a16:creationId xmlns:a16="http://schemas.microsoft.com/office/drawing/2014/main" id="{7024CF75-9144-4A7F-84C5-9055ECF4195B}"/>
                </a:ext>
              </a:extLst>
            </p:cNvPr>
            <p:cNvSpPr/>
            <p:nvPr/>
          </p:nvSpPr>
          <p:spPr>
            <a:xfrm>
              <a:off x="5595705" y="2501463"/>
              <a:ext cx="16710" cy="16711"/>
            </a:xfrm>
            <a:custGeom>
              <a:avLst/>
              <a:gdLst>
                <a:gd name="connsiteX0" fmla="*/ 19431 w 19431"/>
                <a:gd name="connsiteY0" fmla="*/ 9717 h 19432"/>
                <a:gd name="connsiteX1" fmla="*/ 9716 w 19431"/>
                <a:gd name="connsiteY1" fmla="*/ 19433 h 19432"/>
                <a:gd name="connsiteX2" fmla="*/ 0 w 19431"/>
                <a:gd name="connsiteY2" fmla="*/ 9717 h 19432"/>
                <a:gd name="connsiteX3" fmla="*/ 9716 w 19431"/>
                <a:gd name="connsiteY3" fmla="*/ 2 h 19432"/>
                <a:gd name="connsiteX4" fmla="*/ 19431 w 19431"/>
                <a:gd name="connsiteY4" fmla="*/ 9717 h 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19432">
                  <a:moveTo>
                    <a:pt x="19431" y="9717"/>
                  </a:moveTo>
                  <a:cubicBezTo>
                    <a:pt x="19431" y="15146"/>
                    <a:pt x="15050" y="19433"/>
                    <a:pt x="9716" y="19433"/>
                  </a:cubicBezTo>
                  <a:cubicBezTo>
                    <a:pt x="4286" y="19433"/>
                    <a:pt x="0" y="15051"/>
                    <a:pt x="0" y="9717"/>
                  </a:cubicBezTo>
                  <a:cubicBezTo>
                    <a:pt x="0" y="4383"/>
                    <a:pt x="4381" y="2"/>
                    <a:pt x="9716" y="2"/>
                  </a:cubicBezTo>
                  <a:cubicBezTo>
                    <a:pt x="15050" y="-94"/>
                    <a:pt x="19431" y="4288"/>
                    <a:pt x="19431" y="9717"/>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47" name="Freeform: Shape 41">
              <a:extLst>
                <a:ext uri="{FF2B5EF4-FFF2-40B4-BE49-F238E27FC236}">
                  <a16:creationId xmlns:a16="http://schemas.microsoft.com/office/drawing/2014/main" id="{3D92D087-DDCB-464C-B3DB-DA7C9822AB5F}"/>
                </a:ext>
              </a:extLst>
            </p:cNvPr>
            <p:cNvSpPr/>
            <p:nvPr/>
          </p:nvSpPr>
          <p:spPr>
            <a:xfrm>
              <a:off x="5697442" y="2518255"/>
              <a:ext cx="13925" cy="13927"/>
            </a:xfrm>
            <a:custGeom>
              <a:avLst/>
              <a:gdLst>
                <a:gd name="connsiteX0" fmla="*/ 16192 w 16192"/>
                <a:gd name="connsiteY0" fmla="*/ 8098 h 16194"/>
                <a:gd name="connsiteX1" fmla="*/ 8096 w 16192"/>
                <a:gd name="connsiteY1" fmla="*/ 16194 h 16194"/>
                <a:gd name="connsiteX2" fmla="*/ 0 w 16192"/>
                <a:gd name="connsiteY2" fmla="*/ 8098 h 16194"/>
                <a:gd name="connsiteX3" fmla="*/ 8096 w 16192"/>
                <a:gd name="connsiteY3" fmla="*/ 2 h 16194"/>
                <a:gd name="connsiteX4" fmla="*/ 16192 w 16192"/>
                <a:gd name="connsiteY4" fmla="*/ 8098 h 1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16194">
                  <a:moveTo>
                    <a:pt x="16192" y="8098"/>
                  </a:moveTo>
                  <a:cubicBezTo>
                    <a:pt x="16192" y="12575"/>
                    <a:pt x="12573" y="16194"/>
                    <a:pt x="8096" y="16194"/>
                  </a:cubicBezTo>
                  <a:cubicBezTo>
                    <a:pt x="3619" y="16194"/>
                    <a:pt x="0" y="12575"/>
                    <a:pt x="0" y="8098"/>
                  </a:cubicBezTo>
                  <a:cubicBezTo>
                    <a:pt x="0" y="3621"/>
                    <a:pt x="3619" y="2"/>
                    <a:pt x="8096" y="2"/>
                  </a:cubicBezTo>
                  <a:cubicBezTo>
                    <a:pt x="12573" y="-93"/>
                    <a:pt x="16192" y="3526"/>
                    <a:pt x="16192" y="8098"/>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48" name="Freeform: Shape 42">
              <a:extLst>
                <a:ext uri="{FF2B5EF4-FFF2-40B4-BE49-F238E27FC236}">
                  <a16:creationId xmlns:a16="http://schemas.microsoft.com/office/drawing/2014/main" id="{49DEA20C-0563-400A-AE78-E4BC24BEAE09}"/>
                </a:ext>
              </a:extLst>
            </p:cNvPr>
            <p:cNvSpPr/>
            <p:nvPr/>
          </p:nvSpPr>
          <p:spPr>
            <a:xfrm>
              <a:off x="5839975" y="2501463"/>
              <a:ext cx="16710" cy="16711"/>
            </a:xfrm>
            <a:custGeom>
              <a:avLst/>
              <a:gdLst>
                <a:gd name="connsiteX0" fmla="*/ 19431 w 19431"/>
                <a:gd name="connsiteY0" fmla="*/ 9717 h 19432"/>
                <a:gd name="connsiteX1" fmla="*/ 9716 w 19431"/>
                <a:gd name="connsiteY1" fmla="*/ 19433 h 19432"/>
                <a:gd name="connsiteX2" fmla="*/ 0 w 19431"/>
                <a:gd name="connsiteY2" fmla="*/ 9717 h 19432"/>
                <a:gd name="connsiteX3" fmla="*/ 9716 w 19431"/>
                <a:gd name="connsiteY3" fmla="*/ 2 h 19432"/>
                <a:gd name="connsiteX4" fmla="*/ 19431 w 19431"/>
                <a:gd name="connsiteY4" fmla="*/ 9717 h 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19432">
                  <a:moveTo>
                    <a:pt x="19431" y="9717"/>
                  </a:moveTo>
                  <a:cubicBezTo>
                    <a:pt x="19431" y="15146"/>
                    <a:pt x="15050" y="19433"/>
                    <a:pt x="9716" y="19433"/>
                  </a:cubicBezTo>
                  <a:cubicBezTo>
                    <a:pt x="4286" y="19433"/>
                    <a:pt x="0" y="15051"/>
                    <a:pt x="0" y="9717"/>
                  </a:cubicBezTo>
                  <a:cubicBezTo>
                    <a:pt x="0" y="4383"/>
                    <a:pt x="4381" y="2"/>
                    <a:pt x="9716" y="2"/>
                  </a:cubicBezTo>
                  <a:cubicBezTo>
                    <a:pt x="15050" y="-94"/>
                    <a:pt x="19431" y="4288"/>
                    <a:pt x="19431" y="9717"/>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49" name="Freeform: Shape 43">
              <a:extLst>
                <a:ext uri="{FF2B5EF4-FFF2-40B4-BE49-F238E27FC236}">
                  <a16:creationId xmlns:a16="http://schemas.microsoft.com/office/drawing/2014/main" id="{8573BD04-A30E-48EF-80C5-C13DFA3D3286}"/>
                </a:ext>
              </a:extLst>
            </p:cNvPr>
            <p:cNvSpPr/>
            <p:nvPr/>
          </p:nvSpPr>
          <p:spPr>
            <a:xfrm>
              <a:off x="5932374" y="2510803"/>
              <a:ext cx="14417" cy="14417"/>
            </a:xfrm>
            <a:custGeom>
              <a:avLst/>
              <a:gdLst>
                <a:gd name="connsiteX0" fmla="*/ 16764 w 16764"/>
                <a:gd name="connsiteY0" fmla="*/ 8382 h 16764"/>
                <a:gd name="connsiteX1" fmla="*/ 8382 w 16764"/>
                <a:gd name="connsiteY1" fmla="*/ 16764 h 16764"/>
                <a:gd name="connsiteX2" fmla="*/ 0 w 16764"/>
                <a:gd name="connsiteY2" fmla="*/ 8382 h 16764"/>
                <a:gd name="connsiteX3" fmla="*/ 8382 w 16764"/>
                <a:gd name="connsiteY3" fmla="*/ 0 h 16764"/>
                <a:gd name="connsiteX4" fmla="*/ 16764 w 16764"/>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764" y="8382"/>
                  </a:moveTo>
                  <a:cubicBezTo>
                    <a:pt x="16764" y="13049"/>
                    <a:pt x="13049" y="16764"/>
                    <a:pt x="8382" y="16764"/>
                  </a:cubicBezTo>
                  <a:cubicBezTo>
                    <a:pt x="3715" y="16764"/>
                    <a:pt x="0" y="13049"/>
                    <a:pt x="0" y="8382"/>
                  </a:cubicBezTo>
                  <a:cubicBezTo>
                    <a:pt x="0" y="3715"/>
                    <a:pt x="3715" y="0"/>
                    <a:pt x="8382" y="0"/>
                  </a:cubicBezTo>
                  <a:cubicBezTo>
                    <a:pt x="12954" y="0"/>
                    <a:pt x="16764" y="3715"/>
                    <a:pt x="16764" y="8382"/>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50" name="Freeform: Shape 44">
              <a:extLst>
                <a:ext uri="{FF2B5EF4-FFF2-40B4-BE49-F238E27FC236}">
                  <a16:creationId xmlns:a16="http://schemas.microsoft.com/office/drawing/2014/main" id="{11ADBBE5-DFB9-4022-AEA2-00FEACBB1580}"/>
                </a:ext>
              </a:extLst>
            </p:cNvPr>
            <p:cNvSpPr/>
            <p:nvPr/>
          </p:nvSpPr>
          <p:spPr>
            <a:xfrm>
              <a:off x="6031408" y="2492045"/>
              <a:ext cx="9338" cy="9338"/>
            </a:xfrm>
            <a:custGeom>
              <a:avLst/>
              <a:gdLst>
                <a:gd name="connsiteX0" fmla="*/ 10859 w 10858"/>
                <a:gd name="connsiteY0" fmla="*/ 5429 h 10858"/>
                <a:gd name="connsiteX1" fmla="*/ 5429 w 10858"/>
                <a:gd name="connsiteY1" fmla="*/ 10858 h 10858"/>
                <a:gd name="connsiteX2" fmla="*/ 0 w 10858"/>
                <a:gd name="connsiteY2" fmla="*/ 5429 h 10858"/>
                <a:gd name="connsiteX3" fmla="*/ 5429 w 10858"/>
                <a:gd name="connsiteY3" fmla="*/ 0 h 10858"/>
                <a:gd name="connsiteX4" fmla="*/ 10859 w 10858"/>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0858">
                  <a:moveTo>
                    <a:pt x="10859" y="5429"/>
                  </a:moveTo>
                  <a:cubicBezTo>
                    <a:pt x="10859" y="8477"/>
                    <a:pt x="8382" y="10858"/>
                    <a:pt x="5429" y="10858"/>
                  </a:cubicBezTo>
                  <a:cubicBezTo>
                    <a:pt x="2381" y="10858"/>
                    <a:pt x="0" y="8382"/>
                    <a:pt x="0" y="5429"/>
                  </a:cubicBezTo>
                  <a:cubicBezTo>
                    <a:pt x="0" y="2381"/>
                    <a:pt x="2477" y="0"/>
                    <a:pt x="5429" y="0"/>
                  </a:cubicBezTo>
                  <a:cubicBezTo>
                    <a:pt x="8382" y="0"/>
                    <a:pt x="10859" y="2381"/>
                    <a:pt x="10859" y="5429"/>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51" name="Freeform: Shape 45">
              <a:extLst>
                <a:ext uri="{FF2B5EF4-FFF2-40B4-BE49-F238E27FC236}">
                  <a16:creationId xmlns:a16="http://schemas.microsoft.com/office/drawing/2014/main" id="{99E72F31-9DFF-4091-BAC8-4F9548E12ABA}"/>
                </a:ext>
              </a:extLst>
            </p:cNvPr>
            <p:cNvSpPr/>
            <p:nvPr/>
          </p:nvSpPr>
          <p:spPr>
            <a:xfrm>
              <a:off x="5271894" y="2479592"/>
              <a:ext cx="12451" cy="12452"/>
            </a:xfrm>
            <a:custGeom>
              <a:avLst/>
              <a:gdLst>
                <a:gd name="connsiteX0" fmla="*/ 14478 w 14478"/>
                <a:gd name="connsiteY0" fmla="*/ 7241 h 14479"/>
                <a:gd name="connsiteX1" fmla="*/ 7239 w 14478"/>
                <a:gd name="connsiteY1" fmla="*/ 14480 h 14479"/>
                <a:gd name="connsiteX2" fmla="*/ 0 w 14478"/>
                <a:gd name="connsiteY2" fmla="*/ 7241 h 14479"/>
                <a:gd name="connsiteX3" fmla="*/ 7239 w 14478"/>
                <a:gd name="connsiteY3" fmla="*/ 2 h 14479"/>
                <a:gd name="connsiteX4" fmla="*/ 14478 w 14478"/>
                <a:gd name="connsiteY4" fmla="*/ 7241 h 1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 h="14479">
                  <a:moveTo>
                    <a:pt x="14478" y="7241"/>
                  </a:moveTo>
                  <a:cubicBezTo>
                    <a:pt x="14478" y="11241"/>
                    <a:pt x="11240" y="14480"/>
                    <a:pt x="7239" y="14480"/>
                  </a:cubicBezTo>
                  <a:cubicBezTo>
                    <a:pt x="3239" y="14480"/>
                    <a:pt x="0" y="11241"/>
                    <a:pt x="0" y="7241"/>
                  </a:cubicBezTo>
                  <a:cubicBezTo>
                    <a:pt x="0" y="3240"/>
                    <a:pt x="3239" y="2"/>
                    <a:pt x="7239" y="2"/>
                  </a:cubicBezTo>
                  <a:cubicBezTo>
                    <a:pt x="11240" y="-93"/>
                    <a:pt x="14478" y="3240"/>
                    <a:pt x="14478" y="7241"/>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52" name="Freeform: Shape 46">
              <a:extLst>
                <a:ext uri="{FF2B5EF4-FFF2-40B4-BE49-F238E27FC236}">
                  <a16:creationId xmlns:a16="http://schemas.microsoft.com/office/drawing/2014/main" id="{49BDD850-169C-459C-8D12-0C8FD4C3D40D}"/>
                </a:ext>
              </a:extLst>
            </p:cNvPr>
            <p:cNvSpPr/>
            <p:nvPr/>
          </p:nvSpPr>
          <p:spPr>
            <a:xfrm>
              <a:off x="5160816" y="2451743"/>
              <a:ext cx="9338" cy="9338"/>
            </a:xfrm>
            <a:custGeom>
              <a:avLst/>
              <a:gdLst>
                <a:gd name="connsiteX0" fmla="*/ 10859 w 10858"/>
                <a:gd name="connsiteY0" fmla="*/ 5429 h 10858"/>
                <a:gd name="connsiteX1" fmla="*/ 5429 w 10858"/>
                <a:gd name="connsiteY1" fmla="*/ 10858 h 10858"/>
                <a:gd name="connsiteX2" fmla="*/ 0 w 10858"/>
                <a:gd name="connsiteY2" fmla="*/ 5429 h 10858"/>
                <a:gd name="connsiteX3" fmla="*/ 5429 w 10858"/>
                <a:gd name="connsiteY3" fmla="*/ 0 h 10858"/>
                <a:gd name="connsiteX4" fmla="*/ 10859 w 10858"/>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0858">
                  <a:moveTo>
                    <a:pt x="10859" y="5429"/>
                  </a:moveTo>
                  <a:cubicBezTo>
                    <a:pt x="10859" y="8382"/>
                    <a:pt x="8477" y="10858"/>
                    <a:pt x="5429" y="10858"/>
                  </a:cubicBezTo>
                  <a:cubicBezTo>
                    <a:pt x="2477" y="10858"/>
                    <a:pt x="0" y="8477"/>
                    <a:pt x="0" y="5429"/>
                  </a:cubicBezTo>
                  <a:cubicBezTo>
                    <a:pt x="0" y="2476"/>
                    <a:pt x="2381" y="0"/>
                    <a:pt x="5429" y="0"/>
                  </a:cubicBezTo>
                  <a:cubicBezTo>
                    <a:pt x="8477" y="0"/>
                    <a:pt x="10859" y="2476"/>
                    <a:pt x="10859" y="5429"/>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53" name="Freeform: Shape 47">
              <a:extLst>
                <a:ext uri="{FF2B5EF4-FFF2-40B4-BE49-F238E27FC236}">
                  <a16:creationId xmlns:a16="http://schemas.microsoft.com/office/drawing/2014/main" id="{D60FADDE-F0A6-40E3-ADFB-DD3ECA8763A9}"/>
                </a:ext>
              </a:extLst>
            </p:cNvPr>
            <p:cNvSpPr/>
            <p:nvPr/>
          </p:nvSpPr>
          <p:spPr>
            <a:xfrm>
              <a:off x="4970366" y="2485818"/>
              <a:ext cx="18512" cy="18512"/>
            </a:xfrm>
            <a:custGeom>
              <a:avLst/>
              <a:gdLst>
                <a:gd name="connsiteX0" fmla="*/ 21526 w 21526"/>
                <a:gd name="connsiteY0" fmla="*/ 10763 h 21526"/>
                <a:gd name="connsiteX1" fmla="*/ 10763 w 21526"/>
                <a:gd name="connsiteY1" fmla="*/ 21527 h 21526"/>
                <a:gd name="connsiteX2" fmla="*/ 0 w 21526"/>
                <a:gd name="connsiteY2" fmla="*/ 10763 h 21526"/>
                <a:gd name="connsiteX3" fmla="*/ 10763 w 21526"/>
                <a:gd name="connsiteY3" fmla="*/ 0 h 21526"/>
                <a:gd name="connsiteX4" fmla="*/ 21526 w 21526"/>
                <a:gd name="connsiteY4" fmla="*/ 10763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 h="21526">
                  <a:moveTo>
                    <a:pt x="21526" y="10763"/>
                  </a:moveTo>
                  <a:cubicBezTo>
                    <a:pt x="21526" y="16669"/>
                    <a:pt x="16669" y="21527"/>
                    <a:pt x="10763" y="21527"/>
                  </a:cubicBezTo>
                  <a:cubicBezTo>
                    <a:pt x="4858" y="21527"/>
                    <a:pt x="0" y="16669"/>
                    <a:pt x="0" y="10763"/>
                  </a:cubicBezTo>
                  <a:cubicBezTo>
                    <a:pt x="0" y="4858"/>
                    <a:pt x="4858" y="0"/>
                    <a:pt x="10763" y="0"/>
                  </a:cubicBezTo>
                  <a:cubicBezTo>
                    <a:pt x="16669" y="0"/>
                    <a:pt x="21526" y="4763"/>
                    <a:pt x="21526" y="10763"/>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grpSp>
      <p:grpSp>
        <p:nvGrpSpPr>
          <p:cNvPr id="54" name="组合 53">
            <a:extLst>
              <a:ext uri="{FF2B5EF4-FFF2-40B4-BE49-F238E27FC236}">
                <a16:creationId xmlns:a16="http://schemas.microsoft.com/office/drawing/2014/main" id="{1CDDEC9A-87CA-46F3-829D-2A8257B39AA8}"/>
              </a:ext>
            </a:extLst>
          </p:cNvPr>
          <p:cNvGrpSpPr/>
          <p:nvPr/>
        </p:nvGrpSpPr>
        <p:grpSpPr>
          <a:xfrm rot="20645675">
            <a:off x="2295662" y="1865184"/>
            <a:ext cx="782488" cy="1051177"/>
            <a:chOff x="4472189" y="2422850"/>
            <a:chExt cx="2715512" cy="3647945"/>
          </a:xfrm>
        </p:grpSpPr>
        <p:sp>
          <p:nvSpPr>
            <p:cNvPr id="55" name="任意多边形 4">
              <a:extLst>
                <a:ext uri="{FF2B5EF4-FFF2-40B4-BE49-F238E27FC236}">
                  <a16:creationId xmlns:a16="http://schemas.microsoft.com/office/drawing/2014/main" id="{2204F688-45DB-4DFD-8988-6543374BFA0D}"/>
                </a:ext>
              </a:extLst>
            </p:cNvPr>
            <p:cNvSpPr/>
            <p:nvPr/>
          </p:nvSpPr>
          <p:spPr bwMode="auto">
            <a:xfrm>
              <a:off x="4472189" y="2623533"/>
              <a:ext cx="2507977" cy="3447262"/>
            </a:xfrm>
            <a:custGeom>
              <a:avLst/>
              <a:gdLst>
                <a:gd name="T0" fmla="*/ 425 w 435"/>
                <a:gd name="T1" fmla="*/ 583 h 600"/>
                <a:gd name="T2" fmla="*/ 425 w 435"/>
                <a:gd name="T3" fmla="*/ 583 h 600"/>
                <a:gd name="T4" fmla="*/ 421 w 435"/>
                <a:gd name="T5" fmla="*/ 588 h 600"/>
                <a:gd name="T6" fmla="*/ 417 w 435"/>
                <a:gd name="T7" fmla="*/ 591 h 600"/>
                <a:gd name="T8" fmla="*/ 413 w 435"/>
                <a:gd name="T9" fmla="*/ 594 h 600"/>
                <a:gd name="T10" fmla="*/ 407 w 435"/>
                <a:gd name="T11" fmla="*/ 597 h 600"/>
                <a:gd name="T12" fmla="*/ 402 w 435"/>
                <a:gd name="T13" fmla="*/ 598 h 600"/>
                <a:gd name="T14" fmla="*/ 397 w 435"/>
                <a:gd name="T15" fmla="*/ 600 h 600"/>
                <a:gd name="T16" fmla="*/ 391 w 435"/>
                <a:gd name="T17" fmla="*/ 600 h 600"/>
                <a:gd name="T18" fmla="*/ 359 w 435"/>
                <a:gd name="T19" fmla="*/ 584 h 600"/>
                <a:gd name="T20" fmla="*/ 358 w 435"/>
                <a:gd name="T21" fmla="*/ 583 h 600"/>
                <a:gd name="T22" fmla="*/ 351 w 435"/>
                <a:gd name="T23" fmla="*/ 553 h 600"/>
                <a:gd name="T24" fmla="*/ 355 w 435"/>
                <a:gd name="T25" fmla="*/ 541 h 600"/>
                <a:gd name="T26" fmla="*/ 357 w 435"/>
                <a:gd name="T27" fmla="*/ 537 h 600"/>
                <a:gd name="T28" fmla="*/ 359 w 435"/>
                <a:gd name="T29" fmla="*/ 534 h 600"/>
                <a:gd name="T30" fmla="*/ 362 w 435"/>
                <a:gd name="T31" fmla="*/ 531 h 600"/>
                <a:gd name="T32" fmla="*/ 365 w 435"/>
                <a:gd name="T33" fmla="*/ 528 h 600"/>
                <a:gd name="T34" fmla="*/ 368 w 435"/>
                <a:gd name="T35" fmla="*/ 526 h 600"/>
                <a:gd name="T36" fmla="*/ 381 w 435"/>
                <a:gd name="T37" fmla="*/ 396 h 600"/>
                <a:gd name="T38" fmla="*/ 52 w 435"/>
                <a:gd name="T39" fmla="*/ 520 h 600"/>
                <a:gd name="T40" fmla="*/ 74 w 435"/>
                <a:gd name="T41" fmla="*/ 583 h 600"/>
                <a:gd name="T42" fmla="*/ 71 w 435"/>
                <a:gd name="T43" fmla="*/ 587 h 600"/>
                <a:gd name="T44" fmla="*/ 68 w 435"/>
                <a:gd name="T45" fmla="*/ 590 h 600"/>
                <a:gd name="T46" fmla="*/ 63 w 435"/>
                <a:gd name="T47" fmla="*/ 594 h 600"/>
                <a:gd name="T48" fmla="*/ 58 w 435"/>
                <a:gd name="T49" fmla="*/ 596 h 600"/>
                <a:gd name="T50" fmla="*/ 53 w 435"/>
                <a:gd name="T51" fmla="*/ 598 h 600"/>
                <a:gd name="T52" fmla="*/ 47 w 435"/>
                <a:gd name="T53" fmla="*/ 599 h 600"/>
                <a:gd name="T54" fmla="*/ 42 w 435"/>
                <a:gd name="T55" fmla="*/ 600 h 600"/>
                <a:gd name="T56" fmla="*/ 35 w 435"/>
                <a:gd name="T57" fmla="*/ 599 h 600"/>
                <a:gd name="T58" fmla="*/ 9 w 435"/>
                <a:gd name="T59" fmla="*/ 584 h 600"/>
                <a:gd name="T60" fmla="*/ 3 w 435"/>
                <a:gd name="T61" fmla="*/ 573 h 600"/>
                <a:gd name="T62" fmla="*/ 5 w 435"/>
                <a:gd name="T63" fmla="*/ 541 h 600"/>
                <a:gd name="T64" fmla="*/ 7 w 435"/>
                <a:gd name="T65" fmla="*/ 538 h 600"/>
                <a:gd name="T66" fmla="*/ 9 w 435"/>
                <a:gd name="T67" fmla="*/ 534 h 600"/>
                <a:gd name="T68" fmla="*/ 11 w 435"/>
                <a:gd name="T69" fmla="*/ 531 h 600"/>
                <a:gd name="T70" fmla="*/ 14 w 435"/>
                <a:gd name="T71" fmla="*/ 529 h 600"/>
                <a:gd name="T72" fmla="*/ 17 w 435"/>
                <a:gd name="T73" fmla="*/ 526 h 600"/>
                <a:gd name="T74" fmla="*/ 31 w 435"/>
                <a:gd name="T75" fmla="*/ 520 h 600"/>
                <a:gd name="T76" fmla="*/ 26 w 435"/>
                <a:gd name="T77" fmla="*/ 396 h 600"/>
                <a:gd name="T78" fmla="*/ 6 w 435"/>
                <a:gd name="T79" fmla="*/ 293 h 600"/>
                <a:gd name="T80" fmla="*/ 161 w 435"/>
                <a:gd name="T81" fmla="*/ 73 h 600"/>
                <a:gd name="T82" fmla="*/ 175 w 435"/>
                <a:gd name="T83" fmla="*/ 18 h 600"/>
                <a:gd name="T84" fmla="*/ 274 w 435"/>
                <a:gd name="T85" fmla="*/ 58 h 600"/>
                <a:gd name="T86" fmla="*/ 411 w 435"/>
                <a:gd name="T87" fmla="*/ 277 h 600"/>
                <a:gd name="T88" fmla="*/ 427 w 435"/>
                <a:gd name="T89" fmla="*/ 293 h 600"/>
                <a:gd name="T90" fmla="*/ 407 w 435"/>
                <a:gd name="T91" fmla="*/ 396 h 600"/>
                <a:gd name="T92" fmla="*/ 402 w 435"/>
                <a:gd name="T93" fmla="*/ 52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5" h="600">
                  <a:moveTo>
                    <a:pt x="432" y="565"/>
                  </a:moveTo>
                  <a:cubicBezTo>
                    <a:pt x="431" y="572"/>
                    <a:pt x="428" y="578"/>
                    <a:pt x="425" y="583"/>
                  </a:cubicBezTo>
                  <a:cubicBezTo>
                    <a:pt x="425" y="583"/>
                    <a:pt x="425" y="583"/>
                    <a:pt x="425" y="583"/>
                  </a:cubicBezTo>
                  <a:cubicBezTo>
                    <a:pt x="425" y="583"/>
                    <a:pt x="425" y="583"/>
                    <a:pt x="425" y="583"/>
                  </a:cubicBezTo>
                  <a:cubicBezTo>
                    <a:pt x="424" y="584"/>
                    <a:pt x="423" y="586"/>
                    <a:pt x="421" y="587"/>
                  </a:cubicBezTo>
                  <a:cubicBezTo>
                    <a:pt x="421" y="588"/>
                    <a:pt x="421" y="588"/>
                    <a:pt x="421" y="588"/>
                  </a:cubicBezTo>
                  <a:cubicBezTo>
                    <a:pt x="420" y="589"/>
                    <a:pt x="419" y="589"/>
                    <a:pt x="418" y="590"/>
                  </a:cubicBezTo>
                  <a:cubicBezTo>
                    <a:pt x="417" y="591"/>
                    <a:pt x="417" y="591"/>
                    <a:pt x="417" y="591"/>
                  </a:cubicBezTo>
                  <a:cubicBezTo>
                    <a:pt x="415" y="592"/>
                    <a:pt x="414" y="593"/>
                    <a:pt x="413" y="594"/>
                  </a:cubicBezTo>
                  <a:cubicBezTo>
                    <a:pt x="413" y="594"/>
                    <a:pt x="413" y="594"/>
                    <a:pt x="413" y="594"/>
                  </a:cubicBezTo>
                  <a:cubicBezTo>
                    <a:pt x="411" y="595"/>
                    <a:pt x="410" y="596"/>
                    <a:pt x="408" y="596"/>
                  </a:cubicBezTo>
                  <a:cubicBezTo>
                    <a:pt x="408" y="596"/>
                    <a:pt x="407" y="597"/>
                    <a:pt x="407" y="597"/>
                  </a:cubicBezTo>
                  <a:cubicBezTo>
                    <a:pt x="406" y="597"/>
                    <a:pt x="405" y="598"/>
                    <a:pt x="403" y="598"/>
                  </a:cubicBezTo>
                  <a:cubicBezTo>
                    <a:pt x="402" y="598"/>
                    <a:pt x="402" y="598"/>
                    <a:pt x="402" y="598"/>
                  </a:cubicBezTo>
                  <a:cubicBezTo>
                    <a:pt x="401" y="599"/>
                    <a:pt x="399" y="599"/>
                    <a:pt x="397" y="599"/>
                  </a:cubicBezTo>
                  <a:cubicBezTo>
                    <a:pt x="397" y="600"/>
                    <a:pt x="397" y="600"/>
                    <a:pt x="397" y="600"/>
                  </a:cubicBezTo>
                  <a:cubicBezTo>
                    <a:pt x="395" y="600"/>
                    <a:pt x="394" y="600"/>
                    <a:pt x="392" y="600"/>
                  </a:cubicBezTo>
                  <a:cubicBezTo>
                    <a:pt x="391" y="600"/>
                    <a:pt x="391" y="600"/>
                    <a:pt x="391" y="600"/>
                  </a:cubicBezTo>
                  <a:cubicBezTo>
                    <a:pt x="389" y="600"/>
                    <a:pt x="387" y="600"/>
                    <a:pt x="386" y="599"/>
                  </a:cubicBezTo>
                  <a:cubicBezTo>
                    <a:pt x="375" y="598"/>
                    <a:pt x="365" y="592"/>
                    <a:pt x="359" y="584"/>
                  </a:cubicBezTo>
                  <a:cubicBezTo>
                    <a:pt x="359" y="584"/>
                    <a:pt x="359" y="584"/>
                    <a:pt x="359" y="584"/>
                  </a:cubicBezTo>
                  <a:cubicBezTo>
                    <a:pt x="358" y="583"/>
                    <a:pt x="358" y="583"/>
                    <a:pt x="358" y="583"/>
                  </a:cubicBezTo>
                  <a:cubicBezTo>
                    <a:pt x="356" y="580"/>
                    <a:pt x="355" y="577"/>
                    <a:pt x="353" y="573"/>
                  </a:cubicBezTo>
                  <a:cubicBezTo>
                    <a:pt x="351" y="567"/>
                    <a:pt x="350" y="560"/>
                    <a:pt x="351" y="553"/>
                  </a:cubicBezTo>
                  <a:cubicBezTo>
                    <a:pt x="352" y="549"/>
                    <a:pt x="353" y="545"/>
                    <a:pt x="355" y="541"/>
                  </a:cubicBezTo>
                  <a:cubicBezTo>
                    <a:pt x="355" y="541"/>
                    <a:pt x="355" y="541"/>
                    <a:pt x="355" y="541"/>
                  </a:cubicBezTo>
                  <a:cubicBezTo>
                    <a:pt x="356" y="540"/>
                    <a:pt x="356" y="539"/>
                    <a:pt x="357" y="538"/>
                  </a:cubicBezTo>
                  <a:cubicBezTo>
                    <a:pt x="357" y="537"/>
                    <a:pt x="357" y="537"/>
                    <a:pt x="357" y="537"/>
                  </a:cubicBezTo>
                  <a:cubicBezTo>
                    <a:pt x="358" y="536"/>
                    <a:pt x="358" y="535"/>
                    <a:pt x="359" y="534"/>
                  </a:cubicBezTo>
                  <a:cubicBezTo>
                    <a:pt x="359" y="534"/>
                    <a:pt x="359" y="534"/>
                    <a:pt x="359" y="534"/>
                  </a:cubicBezTo>
                  <a:cubicBezTo>
                    <a:pt x="360" y="533"/>
                    <a:pt x="361" y="532"/>
                    <a:pt x="362" y="531"/>
                  </a:cubicBezTo>
                  <a:cubicBezTo>
                    <a:pt x="362" y="531"/>
                    <a:pt x="362" y="531"/>
                    <a:pt x="362" y="531"/>
                  </a:cubicBezTo>
                  <a:cubicBezTo>
                    <a:pt x="363" y="530"/>
                    <a:pt x="364" y="529"/>
                    <a:pt x="365" y="529"/>
                  </a:cubicBezTo>
                  <a:cubicBezTo>
                    <a:pt x="365" y="528"/>
                    <a:pt x="365" y="528"/>
                    <a:pt x="365" y="528"/>
                  </a:cubicBezTo>
                  <a:cubicBezTo>
                    <a:pt x="366" y="528"/>
                    <a:pt x="367" y="527"/>
                    <a:pt x="368" y="526"/>
                  </a:cubicBezTo>
                  <a:cubicBezTo>
                    <a:pt x="368" y="526"/>
                    <a:pt x="368" y="526"/>
                    <a:pt x="368" y="526"/>
                  </a:cubicBezTo>
                  <a:cubicBezTo>
                    <a:pt x="372" y="523"/>
                    <a:pt x="376" y="521"/>
                    <a:pt x="381" y="520"/>
                  </a:cubicBezTo>
                  <a:cubicBezTo>
                    <a:pt x="381" y="396"/>
                    <a:pt x="381" y="396"/>
                    <a:pt x="381" y="396"/>
                  </a:cubicBezTo>
                  <a:cubicBezTo>
                    <a:pt x="52" y="396"/>
                    <a:pt x="52" y="396"/>
                    <a:pt x="52" y="396"/>
                  </a:cubicBezTo>
                  <a:cubicBezTo>
                    <a:pt x="52" y="520"/>
                    <a:pt x="52" y="520"/>
                    <a:pt x="52" y="520"/>
                  </a:cubicBezTo>
                  <a:cubicBezTo>
                    <a:pt x="72" y="525"/>
                    <a:pt x="85" y="544"/>
                    <a:pt x="82" y="565"/>
                  </a:cubicBezTo>
                  <a:cubicBezTo>
                    <a:pt x="81" y="572"/>
                    <a:pt x="78" y="578"/>
                    <a:pt x="74" y="583"/>
                  </a:cubicBezTo>
                  <a:cubicBezTo>
                    <a:pt x="74" y="583"/>
                    <a:pt x="74" y="583"/>
                    <a:pt x="74" y="583"/>
                  </a:cubicBezTo>
                  <a:cubicBezTo>
                    <a:pt x="73" y="584"/>
                    <a:pt x="72" y="586"/>
                    <a:pt x="71" y="587"/>
                  </a:cubicBezTo>
                  <a:cubicBezTo>
                    <a:pt x="70" y="588"/>
                    <a:pt x="70" y="588"/>
                    <a:pt x="70" y="588"/>
                  </a:cubicBezTo>
                  <a:cubicBezTo>
                    <a:pt x="69" y="589"/>
                    <a:pt x="69" y="589"/>
                    <a:pt x="68" y="590"/>
                  </a:cubicBezTo>
                  <a:cubicBezTo>
                    <a:pt x="67" y="591"/>
                    <a:pt x="67" y="591"/>
                    <a:pt x="66" y="591"/>
                  </a:cubicBezTo>
                  <a:cubicBezTo>
                    <a:pt x="65" y="592"/>
                    <a:pt x="64" y="593"/>
                    <a:pt x="63" y="594"/>
                  </a:cubicBezTo>
                  <a:cubicBezTo>
                    <a:pt x="62" y="594"/>
                    <a:pt x="62" y="594"/>
                    <a:pt x="62" y="594"/>
                  </a:cubicBezTo>
                  <a:cubicBezTo>
                    <a:pt x="61" y="595"/>
                    <a:pt x="60" y="596"/>
                    <a:pt x="58" y="596"/>
                  </a:cubicBezTo>
                  <a:cubicBezTo>
                    <a:pt x="58" y="596"/>
                    <a:pt x="57" y="597"/>
                    <a:pt x="57" y="597"/>
                  </a:cubicBezTo>
                  <a:cubicBezTo>
                    <a:pt x="56" y="597"/>
                    <a:pt x="54" y="598"/>
                    <a:pt x="53" y="598"/>
                  </a:cubicBezTo>
                  <a:cubicBezTo>
                    <a:pt x="52" y="598"/>
                    <a:pt x="52" y="598"/>
                    <a:pt x="52" y="598"/>
                  </a:cubicBezTo>
                  <a:cubicBezTo>
                    <a:pt x="50" y="599"/>
                    <a:pt x="49" y="599"/>
                    <a:pt x="47" y="599"/>
                  </a:cubicBezTo>
                  <a:cubicBezTo>
                    <a:pt x="46" y="600"/>
                    <a:pt x="46" y="600"/>
                    <a:pt x="46" y="600"/>
                  </a:cubicBezTo>
                  <a:cubicBezTo>
                    <a:pt x="45" y="600"/>
                    <a:pt x="43" y="600"/>
                    <a:pt x="42" y="600"/>
                  </a:cubicBezTo>
                  <a:cubicBezTo>
                    <a:pt x="41" y="600"/>
                    <a:pt x="41" y="600"/>
                    <a:pt x="41" y="600"/>
                  </a:cubicBezTo>
                  <a:cubicBezTo>
                    <a:pt x="39" y="600"/>
                    <a:pt x="37" y="600"/>
                    <a:pt x="35" y="599"/>
                  </a:cubicBezTo>
                  <a:cubicBezTo>
                    <a:pt x="24" y="598"/>
                    <a:pt x="15" y="592"/>
                    <a:pt x="9" y="584"/>
                  </a:cubicBezTo>
                  <a:cubicBezTo>
                    <a:pt x="9" y="584"/>
                    <a:pt x="9" y="584"/>
                    <a:pt x="9" y="584"/>
                  </a:cubicBezTo>
                  <a:cubicBezTo>
                    <a:pt x="8" y="582"/>
                    <a:pt x="8" y="582"/>
                    <a:pt x="8" y="582"/>
                  </a:cubicBezTo>
                  <a:cubicBezTo>
                    <a:pt x="6" y="580"/>
                    <a:pt x="4" y="577"/>
                    <a:pt x="3" y="573"/>
                  </a:cubicBezTo>
                  <a:cubicBezTo>
                    <a:pt x="1" y="567"/>
                    <a:pt x="0" y="560"/>
                    <a:pt x="1" y="553"/>
                  </a:cubicBezTo>
                  <a:cubicBezTo>
                    <a:pt x="2" y="549"/>
                    <a:pt x="3" y="545"/>
                    <a:pt x="5" y="541"/>
                  </a:cubicBezTo>
                  <a:cubicBezTo>
                    <a:pt x="5" y="541"/>
                    <a:pt x="5" y="541"/>
                    <a:pt x="5" y="541"/>
                  </a:cubicBezTo>
                  <a:cubicBezTo>
                    <a:pt x="5" y="540"/>
                    <a:pt x="6" y="539"/>
                    <a:pt x="7" y="538"/>
                  </a:cubicBezTo>
                  <a:cubicBezTo>
                    <a:pt x="7" y="537"/>
                    <a:pt x="7" y="537"/>
                    <a:pt x="7" y="537"/>
                  </a:cubicBezTo>
                  <a:cubicBezTo>
                    <a:pt x="8" y="536"/>
                    <a:pt x="8" y="535"/>
                    <a:pt x="9" y="534"/>
                  </a:cubicBezTo>
                  <a:cubicBezTo>
                    <a:pt x="9" y="534"/>
                    <a:pt x="9" y="534"/>
                    <a:pt x="9" y="534"/>
                  </a:cubicBezTo>
                  <a:cubicBezTo>
                    <a:pt x="10" y="533"/>
                    <a:pt x="11" y="532"/>
                    <a:pt x="11" y="531"/>
                  </a:cubicBezTo>
                  <a:cubicBezTo>
                    <a:pt x="12" y="531"/>
                    <a:pt x="12" y="531"/>
                    <a:pt x="12" y="531"/>
                  </a:cubicBezTo>
                  <a:cubicBezTo>
                    <a:pt x="13" y="530"/>
                    <a:pt x="13" y="529"/>
                    <a:pt x="14" y="529"/>
                  </a:cubicBezTo>
                  <a:cubicBezTo>
                    <a:pt x="15" y="528"/>
                    <a:pt x="15" y="528"/>
                    <a:pt x="15" y="528"/>
                  </a:cubicBezTo>
                  <a:cubicBezTo>
                    <a:pt x="15" y="528"/>
                    <a:pt x="16" y="527"/>
                    <a:pt x="17" y="526"/>
                  </a:cubicBezTo>
                  <a:cubicBezTo>
                    <a:pt x="18" y="526"/>
                    <a:pt x="18" y="526"/>
                    <a:pt x="18" y="526"/>
                  </a:cubicBezTo>
                  <a:cubicBezTo>
                    <a:pt x="22" y="523"/>
                    <a:pt x="26" y="521"/>
                    <a:pt x="31" y="520"/>
                  </a:cubicBezTo>
                  <a:cubicBezTo>
                    <a:pt x="31" y="396"/>
                    <a:pt x="31" y="396"/>
                    <a:pt x="31" y="396"/>
                  </a:cubicBezTo>
                  <a:cubicBezTo>
                    <a:pt x="26" y="396"/>
                    <a:pt x="26" y="396"/>
                    <a:pt x="26" y="396"/>
                  </a:cubicBezTo>
                  <a:cubicBezTo>
                    <a:pt x="15" y="396"/>
                    <a:pt x="6" y="389"/>
                    <a:pt x="6" y="379"/>
                  </a:cubicBezTo>
                  <a:cubicBezTo>
                    <a:pt x="6" y="293"/>
                    <a:pt x="6" y="293"/>
                    <a:pt x="6" y="293"/>
                  </a:cubicBezTo>
                  <a:cubicBezTo>
                    <a:pt x="6" y="285"/>
                    <a:pt x="13" y="278"/>
                    <a:pt x="22" y="277"/>
                  </a:cubicBezTo>
                  <a:cubicBezTo>
                    <a:pt x="22" y="181"/>
                    <a:pt x="80" y="99"/>
                    <a:pt x="161" y="73"/>
                  </a:cubicBezTo>
                  <a:cubicBezTo>
                    <a:pt x="159" y="68"/>
                    <a:pt x="159" y="63"/>
                    <a:pt x="159" y="58"/>
                  </a:cubicBezTo>
                  <a:cubicBezTo>
                    <a:pt x="159" y="42"/>
                    <a:pt x="165" y="28"/>
                    <a:pt x="175" y="18"/>
                  </a:cubicBezTo>
                  <a:cubicBezTo>
                    <a:pt x="185" y="7"/>
                    <a:pt x="200" y="0"/>
                    <a:pt x="216" y="0"/>
                  </a:cubicBezTo>
                  <a:cubicBezTo>
                    <a:pt x="248" y="0"/>
                    <a:pt x="274" y="26"/>
                    <a:pt x="274" y="58"/>
                  </a:cubicBezTo>
                  <a:cubicBezTo>
                    <a:pt x="274" y="63"/>
                    <a:pt x="274" y="68"/>
                    <a:pt x="272" y="73"/>
                  </a:cubicBezTo>
                  <a:cubicBezTo>
                    <a:pt x="353" y="99"/>
                    <a:pt x="411" y="181"/>
                    <a:pt x="411" y="277"/>
                  </a:cubicBezTo>
                  <a:cubicBezTo>
                    <a:pt x="411" y="277"/>
                    <a:pt x="411" y="277"/>
                    <a:pt x="411" y="277"/>
                  </a:cubicBezTo>
                  <a:cubicBezTo>
                    <a:pt x="420" y="278"/>
                    <a:pt x="427" y="285"/>
                    <a:pt x="427" y="293"/>
                  </a:cubicBezTo>
                  <a:cubicBezTo>
                    <a:pt x="427" y="379"/>
                    <a:pt x="427" y="379"/>
                    <a:pt x="427" y="379"/>
                  </a:cubicBezTo>
                  <a:cubicBezTo>
                    <a:pt x="427" y="389"/>
                    <a:pt x="418" y="396"/>
                    <a:pt x="407" y="396"/>
                  </a:cubicBezTo>
                  <a:cubicBezTo>
                    <a:pt x="402" y="396"/>
                    <a:pt x="402" y="396"/>
                    <a:pt x="402" y="396"/>
                  </a:cubicBezTo>
                  <a:cubicBezTo>
                    <a:pt x="402" y="520"/>
                    <a:pt x="402" y="520"/>
                    <a:pt x="402" y="520"/>
                  </a:cubicBezTo>
                  <a:cubicBezTo>
                    <a:pt x="422" y="525"/>
                    <a:pt x="435" y="544"/>
                    <a:pt x="432" y="565"/>
                  </a:cubicBezTo>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8638" tIns="39319" rIns="78638" bIns="39319" anchor="ctr"/>
            <a:lstStyle/>
            <a:p>
              <a:pPr algn="ctr"/>
              <a:endParaRPr sz="1548"/>
            </a:p>
          </p:txBody>
        </p:sp>
        <p:sp>
          <p:nvSpPr>
            <p:cNvPr id="56" name="矩形 55">
              <a:extLst>
                <a:ext uri="{FF2B5EF4-FFF2-40B4-BE49-F238E27FC236}">
                  <a16:creationId xmlns:a16="http://schemas.microsoft.com/office/drawing/2014/main" id="{FB95C22E-EF2C-49FB-A422-84DA470603C8}"/>
                </a:ext>
              </a:extLst>
            </p:cNvPr>
            <p:cNvSpPr/>
            <p:nvPr/>
          </p:nvSpPr>
          <p:spPr bwMode="auto">
            <a:xfrm>
              <a:off x="4853114" y="4566292"/>
              <a:ext cx="120140" cy="1062169"/>
            </a:xfrm>
            <a:prstGeom prst="rect">
              <a:avLst/>
            </a:prstGeom>
            <a:solidFill>
              <a:schemeClr val="accent1">
                <a:lumMod val="90000"/>
                <a:lumOff val="10000"/>
              </a:schemeClr>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lIns="78638" tIns="39319" rIns="78638" bIns="39319" anchor="ctr"/>
            <a:lstStyle/>
            <a:p>
              <a:pPr algn="ctr"/>
              <a:endParaRPr sz="1548"/>
            </a:p>
          </p:txBody>
        </p:sp>
        <p:sp>
          <p:nvSpPr>
            <p:cNvPr id="57" name="矩形 56">
              <a:extLst>
                <a:ext uri="{FF2B5EF4-FFF2-40B4-BE49-F238E27FC236}">
                  <a16:creationId xmlns:a16="http://schemas.microsoft.com/office/drawing/2014/main" id="{654D91C5-7248-4782-8786-B42D32AD441D}"/>
                </a:ext>
              </a:extLst>
            </p:cNvPr>
            <p:cNvSpPr/>
            <p:nvPr/>
          </p:nvSpPr>
          <p:spPr bwMode="auto">
            <a:xfrm>
              <a:off x="4853114" y="4566292"/>
              <a:ext cx="120140" cy="1062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638" tIns="39319" rIns="78638" bIns="39319" anchor="ctr"/>
            <a:lstStyle/>
            <a:p>
              <a:pPr algn="ctr"/>
              <a:endParaRPr sz="1548"/>
            </a:p>
          </p:txBody>
        </p:sp>
        <p:sp>
          <p:nvSpPr>
            <p:cNvPr id="58" name="任意多边形 7">
              <a:extLst>
                <a:ext uri="{FF2B5EF4-FFF2-40B4-BE49-F238E27FC236}">
                  <a16:creationId xmlns:a16="http://schemas.microsoft.com/office/drawing/2014/main" id="{82F13ED3-09AE-497A-ABC4-2C470A35B975}"/>
                </a:ext>
              </a:extLst>
            </p:cNvPr>
            <p:cNvSpPr/>
            <p:nvPr/>
          </p:nvSpPr>
          <p:spPr bwMode="auto">
            <a:xfrm>
              <a:off x="4853114" y="4566292"/>
              <a:ext cx="120140" cy="1062169"/>
            </a:xfrm>
            <a:custGeom>
              <a:avLst/>
              <a:gdLst>
                <a:gd name="T0" fmla="*/ 21 w 21"/>
                <a:gd name="T1" fmla="*/ 0 h 185"/>
                <a:gd name="T2" fmla="*/ 21 w 21"/>
                <a:gd name="T3" fmla="*/ 26 h 185"/>
                <a:gd name="T4" fmla="*/ 16 w 21"/>
                <a:gd name="T5" fmla="*/ 27 h 185"/>
                <a:gd name="T6" fmla="*/ 7 w 21"/>
                <a:gd name="T7" fmla="*/ 38 h 185"/>
                <a:gd name="T8" fmla="*/ 7 w 21"/>
                <a:gd name="T9" fmla="*/ 185 h 185"/>
                <a:gd name="T10" fmla="*/ 0 w 21"/>
                <a:gd name="T11" fmla="*/ 185 h 185"/>
                <a:gd name="T12" fmla="*/ 0 w 21"/>
                <a:gd name="T13" fmla="*/ 0 h 185"/>
                <a:gd name="T14" fmla="*/ 21 w 21"/>
                <a:gd name="T15" fmla="*/ 0 h 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5">
                  <a:moveTo>
                    <a:pt x="21" y="0"/>
                  </a:moveTo>
                  <a:cubicBezTo>
                    <a:pt x="21" y="26"/>
                    <a:pt x="21" y="26"/>
                    <a:pt x="21" y="26"/>
                  </a:cubicBezTo>
                  <a:cubicBezTo>
                    <a:pt x="16" y="27"/>
                    <a:pt x="16" y="27"/>
                    <a:pt x="16" y="27"/>
                  </a:cubicBezTo>
                  <a:cubicBezTo>
                    <a:pt x="11" y="28"/>
                    <a:pt x="7" y="33"/>
                    <a:pt x="7" y="38"/>
                  </a:cubicBezTo>
                  <a:cubicBezTo>
                    <a:pt x="7" y="185"/>
                    <a:pt x="7" y="185"/>
                    <a:pt x="7" y="185"/>
                  </a:cubicBezTo>
                  <a:cubicBezTo>
                    <a:pt x="0" y="185"/>
                    <a:pt x="0" y="185"/>
                    <a:pt x="0" y="185"/>
                  </a:cubicBezTo>
                  <a:cubicBezTo>
                    <a:pt x="0" y="0"/>
                    <a:pt x="0" y="0"/>
                    <a:pt x="0" y="0"/>
                  </a:cubicBezTo>
                  <a:cubicBezTo>
                    <a:pt x="21" y="0"/>
                    <a:pt x="21" y="0"/>
                    <a:pt x="21" y="0"/>
                  </a:cubicBezTo>
                </a:path>
              </a:pathLst>
            </a:custGeom>
            <a:solidFill>
              <a:schemeClr val="accent1">
                <a:lumMod val="75000"/>
                <a:lumOff val="25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8638" tIns="39319" rIns="78638" bIns="39319" anchor="ctr"/>
            <a:lstStyle/>
            <a:p>
              <a:pPr algn="ctr"/>
              <a:endParaRPr sz="1548"/>
            </a:p>
          </p:txBody>
        </p:sp>
        <p:sp>
          <p:nvSpPr>
            <p:cNvPr id="59" name="任意多边形 8">
              <a:extLst>
                <a:ext uri="{FF2B5EF4-FFF2-40B4-BE49-F238E27FC236}">
                  <a16:creationId xmlns:a16="http://schemas.microsoft.com/office/drawing/2014/main" id="{7C9FCD09-D5AD-4823-A363-D5B22ECC3E8D}"/>
                </a:ext>
              </a:extLst>
            </p:cNvPr>
            <p:cNvSpPr/>
            <p:nvPr/>
          </p:nvSpPr>
          <p:spPr bwMode="auto">
            <a:xfrm>
              <a:off x="4661975" y="5381350"/>
              <a:ext cx="507876" cy="499681"/>
            </a:xfrm>
            <a:custGeom>
              <a:avLst/>
              <a:gdLst>
                <a:gd name="T0" fmla="*/ 4 w 88"/>
                <a:gd name="T1" fmla="*/ 38 h 87"/>
                <a:gd name="T2" fmla="*/ 38 w 88"/>
                <a:gd name="T3" fmla="*/ 84 h 87"/>
                <a:gd name="T4" fmla="*/ 84 w 88"/>
                <a:gd name="T5" fmla="*/ 49 h 87"/>
                <a:gd name="T6" fmla="*/ 50 w 88"/>
                <a:gd name="T7" fmla="*/ 3 h 87"/>
                <a:gd name="T8" fmla="*/ 4 w 88"/>
                <a:gd name="T9" fmla="*/ 38 h 87"/>
              </a:gdLst>
              <a:ahLst/>
              <a:cxnLst>
                <a:cxn ang="0">
                  <a:pos x="T0" y="T1"/>
                </a:cxn>
                <a:cxn ang="0">
                  <a:pos x="T2" y="T3"/>
                </a:cxn>
                <a:cxn ang="0">
                  <a:pos x="T4" y="T5"/>
                </a:cxn>
                <a:cxn ang="0">
                  <a:pos x="T6" y="T7"/>
                </a:cxn>
                <a:cxn ang="0">
                  <a:pos x="T8" y="T9"/>
                </a:cxn>
              </a:cxnLst>
              <a:rect l="0" t="0" r="r" b="b"/>
              <a:pathLst>
                <a:path w="88" h="87">
                  <a:moveTo>
                    <a:pt x="4" y="38"/>
                  </a:moveTo>
                  <a:cubicBezTo>
                    <a:pt x="0" y="60"/>
                    <a:pt x="16" y="81"/>
                    <a:pt x="38" y="84"/>
                  </a:cubicBezTo>
                  <a:cubicBezTo>
                    <a:pt x="60" y="87"/>
                    <a:pt x="81" y="72"/>
                    <a:pt x="84" y="49"/>
                  </a:cubicBezTo>
                  <a:cubicBezTo>
                    <a:pt x="88" y="27"/>
                    <a:pt x="72" y="6"/>
                    <a:pt x="50" y="3"/>
                  </a:cubicBezTo>
                  <a:cubicBezTo>
                    <a:pt x="28" y="0"/>
                    <a:pt x="7" y="15"/>
                    <a:pt x="4" y="38"/>
                  </a:cubicBezTo>
                </a:path>
              </a:pathLst>
            </a:custGeom>
            <a:solidFill>
              <a:schemeClr val="accent2">
                <a:lumMod val="75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8638" tIns="39319" rIns="78638" bIns="39319" anchor="ctr"/>
            <a:lstStyle/>
            <a:p>
              <a:pPr algn="ctr"/>
              <a:endParaRPr sz="1548"/>
            </a:p>
          </p:txBody>
        </p:sp>
        <p:sp>
          <p:nvSpPr>
            <p:cNvPr id="60" name="任意多边形 9">
              <a:extLst>
                <a:ext uri="{FF2B5EF4-FFF2-40B4-BE49-F238E27FC236}">
                  <a16:creationId xmlns:a16="http://schemas.microsoft.com/office/drawing/2014/main" id="{A7185CA3-D525-457D-A6FF-39810A9BB40A}"/>
                </a:ext>
              </a:extLst>
            </p:cNvPr>
            <p:cNvSpPr/>
            <p:nvPr/>
          </p:nvSpPr>
          <p:spPr bwMode="auto">
            <a:xfrm>
              <a:off x="4824441" y="5410023"/>
              <a:ext cx="298992" cy="247109"/>
            </a:xfrm>
            <a:custGeom>
              <a:avLst/>
              <a:gdLst>
                <a:gd name="T0" fmla="*/ 17 w 52"/>
                <a:gd name="T1" fmla="*/ 0 h 43"/>
                <a:gd name="T2" fmla="*/ 13 w 52"/>
                <a:gd name="T3" fmla="*/ 0 h 43"/>
                <a:gd name="T4" fmla="*/ 3 w 52"/>
                <a:gd name="T5" fmla="*/ 3 h 43"/>
                <a:gd name="T6" fmla="*/ 0 w 52"/>
                <a:gd name="T7" fmla="*/ 6 h 43"/>
                <a:gd name="T8" fmla="*/ 0 w 52"/>
                <a:gd name="T9" fmla="*/ 6 h 43"/>
                <a:gd name="T10" fmla="*/ 37 w 52"/>
                <a:gd name="T11" fmla="*/ 17 h 43"/>
                <a:gd name="T12" fmla="*/ 48 w 52"/>
                <a:gd name="T13" fmla="*/ 30 h 43"/>
                <a:gd name="T14" fmla="*/ 52 w 52"/>
                <a:gd name="T15" fmla="*/ 43 h 43"/>
                <a:gd name="T16" fmla="*/ 52 w 52"/>
                <a:gd name="T17" fmla="*/ 37 h 43"/>
                <a:gd name="T18" fmla="*/ 52 w 52"/>
                <a:gd name="T19" fmla="*/ 32 h 43"/>
                <a:gd name="T20" fmla="*/ 35 w 52"/>
                <a:gd name="T21" fmla="*/ 6 h 43"/>
                <a:gd name="T22" fmla="*/ 17 w 52"/>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43">
                  <a:moveTo>
                    <a:pt x="17" y="0"/>
                  </a:moveTo>
                  <a:cubicBezTo>
                    <a:pt x="16" y="0"/>
                    <a:pt x="14" y="0"/>
                    <a:pt x="13" y="0"/>
                  </a:cubicBezTo>
                  <a:cubicBezTo>
                    <a:pt x="10" y="1"/>
                    <a:pt x="6" y="2"/>
                    <a:pt x="3" y="3"/>
                  </a:cubicBezTo>
                  <a:cubicBezTo>
                    <a:pt x="2" y="4"/>
                    <a:pt x="0" y="6"/>
                    <a:pt x="0" y="6"/>
                  </a:cubicBezTo>
                  <a:cubicBezTo>
                    <a:pt x="0" y="6"/>
                    <a:pt x="0" y="6"/>
                    <a:pt x="0" y="6"/>
                  </a:cubicBezTo>
                  <a:cubicBezTo>
                    <a:pt x="13" y="6"/>
                    <a:pt x="26" y="10"/>
                    <a:pt x="37" y="17"/>
                  </a:cubicBezTo>
                  <a:cubicBezTo>
                    <a:pt x="42" y="21"/>
                    <a:pt x="46" y="25"/>
                    <a:pt x="48" y="30"/>
                  </a:cubicBezTo>
                  <a:cubicBezTo>
                    <a:pt x="50" y="34"/>
                    <a:pt x="52" y="39"/>
                    <a:pt x="52" y="43"/>
                  </a:cubicBezTo>
                  <a:cubicBezTo>
                    <a:pt x="52" y="41"/>
                    <a:pt x="52" y="39"/>
                    <a:pt x="52" y="37"/>
                  </a:cubicBezTo>
                  <a:cubicBezTo>
                    <a:pt x="52" y="35"/>
                    <a:pt x="52" y="34"/>
                    <a:pt x="52" y="32"/>
                  </a:cubicBezTo>
                  <a:cubicBezTo>
                    <a:pt x="51" y="21"/>
                    <a:pt x="45" y="12"/>
                    <a:pt x="35" y="6"/>
                  </a:cubicBezTo>
                  <a:cubicBezTo>
                    <a:pt x="30" y="3"/>
                    <a:pt x="23" y="0"/>
                    <a:pt x="17" y="0"/>
                  </a:cubicBezTo>
                </a:path>
              </a:pathLst>
            </a:custGeom>
            <a:solidFill>
              <a:schemeClr val="accent2"/>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8638" tIns="39319" rIns="78638" bIns="39319" anchor="ctr"/>
            <a:lstStyle/>
            <a:p>
              <a:pPr algn="ctr"/>
              <a:endParaRPr sz="1548"/>
            </a:p>
          </p:txBody>
        </p:sp>
        <p:sp>
          <p:nvSpPr>
            <p:cNvPr id="61" name="任意多边形 10">
              <a:extLst>
                <a:ext uri="{FF2B5EF4-FFF2-40B4-BE49-F238E27FC236}">
                  <a16:creationId xmlns:a16="http://schemas.microsoft.com/office/drawing/2014/main" id="{1479530A-AD48-433E-A872-2024F7695D5C}"/>
                </a:ext>
              </a:extLst>
            </p:cNvPr>
            <p:cNvSpPr/>
            <p:nvPr/>
          </p:nvSpPr>
          <p:spPr bwMode="auto">
            <a:xfrm>
              <a:off x="4661975" y="5438692"/>
              <a:ext cx="445073" cy="436878"/>
            </a:xfrm>
            <a:custGeom>
              <a:avLst/>
              <a:gdLst>
                <a:gd name="T0" fmla="*/ 77 w 77"/>
                <a:gd name="T1" fmla="*/ 57 h 76"/>
                <a:gd name="T2" fmla="*/ 38 w 77"/>
                <a:gd name="T3" fmla="*/ 74 h 76"/>
                <a:gd name="T4" fmla="*/ 4 w 77"/>
                <a:gd name="T5" fmla="*/ 28 h 76"/>
                <a:gd name="T6" fmla="*/ 20 w 77"/>
                <a:gd name="T7" fmla="*/ 0 h 76"/>
                <a:gd name="T8" fmla="*/ 13 w 77"/>
                <a:gd name="T9" fmla="*/ 18 h 76"/>
                <a:gd name="T10" fmla="*/ 48 w 77"/>
                <a:gd name="T11" fmla="*/ 64 h 76"/>
                <a:gd name="T12" fmla="*/ 77 w 77"/>
                <a:gd name="T13" fmla="*/ 57 h 76"/>
              </a:gdLst>
              <a:ahLst/>
              <a:cxnLst>
                <a:cxn ang="0">
                  <a:pos x="T0" y="T1"/>
                </a:cxn>
                <a:cxn ang="0">
                  <a:pos x="T2" y="T3"/>
                </a:cxn>
                <a:cxn ang="0">
                  <a:pos x="T4" y="T5"/>
                </a:cxn>
                <a:cxn ang="0">
                  <a:pos x="T6" y="T7"/>
                </a:cxn>
                <a:cxn ang="0">
                  <a:pos x="T8" y="T9"/>
                </a:cxn>
                <a:cxn ang="0">
                  <a:pos x="T10" y="T11"/>
                </a:cxn>
                <a:cxn ang="0">
                  <a:pos x="T12" y="T13"/>
                </a:cxn>
              </a:cxnLst>
              <a:rect l="0" t="0" r="r" b="b"/>
              <a:pathLst>
                <a:path w="77" h="76">
                  <a:moveTo>
                    <a:pt x="77" y="57"/>
                  </a:moveTo>
                  <a:cubicBezTo>
                    <a:pt x="69" y="69"/>
                    <a:pt x="54" y="76"/>
                    <a:pt x="38" y="74"/>
                  </a:cubicBezTo>
                  <a:cubicBezTo>
                    <a:pt x="16" y="71"/>
                    <a:pt x="0" y="50"/>
                    <a:pt x="4" y="28"/>
                  </a:cubicBezTo>
                  <a:cubicBezTo>
                    <a:pt x="5" y="16"/>
                    <a:pt x="12" y="7"/>
                    <a:pt x="20" y="0"/>
                  </a:cubicBezTo>
                  <a:cubicBezTo>
                    <a:pt x="17" y="5"/>
                    <a:pt x="14" y="12"/>
                    <a:pt x="13" y="18"/>
                  </a:cubicBezTo>
                  <a:cubicBezTo>
                    <a:pt x="10" y="40"/>
                    <a:pt x="25" y="61"/>
                    <a:pt x="48" y="64"/>
                  </a:cubicBezTo>
                  <a:cubicBezTo>
                    <a:pt x="58" y="66"/>
                    <a:pt x="69" y="63"/>
                    <a:pt x="77" y="57"/>
                  </a:cubicBezTo>
                  <a:close/>
                </a:path>
              </a:pathLst>
            </a:custGeom>
            <a:solidFill>
              <a:schemeClr val="accent2">
                <a:lumMod val="50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8638" tIns="39319" rIns="78638" bIns="39319" anchor="ctr"/>
            <a:lstStyle/>
            <a:p>
              <a:pPr algn="ctr"/>
              <a:endParaRPr sz="1548"/>
            </a:p>
          </p:txBody>
        </p:sp>
        <p:sp>
          <p:nvSpPr>
            <p:cNvPr id="62" name="矩形 61">
              <a:extLst>
                <a:ext uri="{FF2B5EF4-FFF2-40B4-BE49-F238E27FC236}">
                  <a16:creationId xmlns:a16="http://schemas.microsoft.com/office/drawing/2014/main" id="{463E4AA9-E0AC-4FD2-8197-46A52EBBE9A1}"/>
                </a:ext>
              </a:extLst>
            </p:cNvPr>
            <p:cNvSpPr/>
            <p:nvPr/>
          </p:nvSpPr>
          <p:spPr bwMode="auto">
            <a:xfrm>
              <a:off x="6876420" y="4566293"/>
              <a:ext cx="120140" cy="1062169"/>
            </a:xfrm>
            <a:prstGeom prst="rect">
              <a:avLst/>
            </a:prstGeom>
            <a:solidFill>
              <a:schemeClr val="accent1">
                <a:lumMod val="90000"/>
                <a:lumOff val="10000"/>
              </a:schemeClr>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lIns="78638" tIns="39319" rIns="78638" bIns="39319" anchor="ctr"/>
            <a:lstStyle/>
            <a:p>
              <a:pPr algn="ctr"/>
              <a:endParaRPr sz="1548"/>
            </a:p>
          </p:txBody>
        </p:sp>
        <p:sp>
          <p:nvSpPr>
            <p:cNvPr id="63" name="矩形 62">
              <a:extLst>
                <a:ext uri="{FF2B5EF4-FFF2-40B4-BE49-F238E27FC236}">
                  <a16:creationId xmlns:a16="http://schemas.microsoft.com/office/drawing/2014/main" id="{6D142EE4-8D55-4DE4-9F04-49A290DEAAAE}"/>
                </a:ext>
              </a:extLst>
            </p:cNvPr>
            <p:cNvSpPr/>
            <p:nvPr/>
          </p:nvSpPr>
          <p:spPr bwMode="auto">
            <a:xfrm>
              <a:off x="6876420" y="4566293"/>
              <a:ext cx="120140" cy="1062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638" tIns="39319" rIns="78638" bIns="39319" anchor="ctr"/>
            <a:lstStyle/>
            <a:p>
              <a:pPr algn="ctr"/>
              <a:endParaRPr sz="1548"/>
            </a:p>
          </p:txBody>
        </p:sp>
        <p:sp>
          <p:nvSpPr>
            <p:cNvPr id="64" name="任意多边形 13">
              <a:extLst>
                <a:ext uri="{FF2B5EF4-FFF2-40B4-BE49-F238E27FC236}">
                  <a16:creationId xmlns:a16="http://schemas.microsoft.com/office/drawing/2014/main" id="{5B4DC1F5-AF35-48B9-868C-67FF5F2AC4B4}"/>
                </a:ext>
              </a:extLst>
            </p:cNvPr>
            <p:cNvSpPr/>
            <p:nvPr/>
          </p:nvSpPr>
          <p:spPr bwMode="auto">
            <a:xfrm>
              <a:off x="6876420" y="4566293"/>
              <a:ext cx="120140" cy="1062169"/>
            </a:xfrm>
            <a:custGeom>
              <a:avLst/>
              <a:gdLst>
                <a:gd name="T0" fmla="*/ 21 w 21"/>
                <a:gd name="T1" fmla="*/ 0 h 185"/>
                <a:gd name="T2" fmla="*/ 21 w 21"/>
                <a:gd name="T3" fmla="*/ 26 h 185"/>
                <a:gd name="T4" fmla="*/ 15 w 21"/>
                <a:gd name="T5" fmla="*/ 27 h 185"/>
                <a:gd name="T6" fmla="*/ 7 w 21"/>
                <a:gd name="T7" fmla="*/ 38 h 185"/>
                <a:gd name="T8" fmla="*/ 7 w 21"/>
                <a:gd name="T9" fmla="*/ 185 h 185"/>
                <a:gd name="T10" fmla="*/ 0 w 21"/>
                <a:gd name="T11" fmla="*/ 185 h 185"/>
                <a:gd name="T12" fmla="*/ 0 w 21"/>
                <a:gd name="T13" fmla="*/ 0 h 185"/>
                <a:gd name="T14" fmla="*/ 21 w 21"/>
                <a:gd name="T15" fmla="*/ 0 h 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5">
                  <a:moveTo>
                    <a:pt x="21" y="0"/>
                  </a:moveTo>
                  <a:cubicBezTo>
                    <a:pt x="21" y="26"/>
                    <a:pt x="21" y="26"/>
                    <a:pt x="21" y="26"/>
                  </a:cubicBezTo>
                  <a:cubicBezTo>
                    <a:pt x="15" y="27"/>
                    <a:pt x="15" y="27"/>
                    <a:pt x="15" y="27"/>
                  </a:cubicBezTo>
                  <a:cubicBezTo>
                    <a:pt x="10" y="28"/>
                    <a:pt x="7" y="33"/>
                    <a:pt x="7" y="38"/>
                  </a:cubicBezTo>
                  <a:cubicBezTo>
                    <a:pt x="7" y="185"/>
                    <a:pt x="7" y="185"/>
                    <a:pt x="7" y="185"/>
                  </a:cubicBezTo>
                  <a:cubicBezTo>
                    <a:pt x="0" y="185"/>
                    <a:pt x="0" y="185"/>
                    <a:pt x="0" y="185"/>
                  </a:cubicBezTo>
                  <a:cubicBezTo>
                    <a:pt x="0" y="0"/>
                    <a:pt x="0" y="0"/>
                    <a:pt x="0" y="0"/>
                  </a:cubicBezTo>
                  <a:cubicBezTo>
                    <a:pt x="21" y="0"/>
                    <a:pt x="21" y="0"/>
                    <a:pt x="21" y="0"/>
                  </a:cubicBezTo>
                </a:path>
              </a:pathLst>
            </a:custGeom>
            <a:solidFill>
              <a:schemeClr val="accent1">
                <a:lumMod val="75000"/>
                <a:lumOff val="25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8638" tIns="39319" rIns="78638" bIns="39319" anchor="ctr"/>
            <a:lstStyle/>
            <a:p>
              <a:pPr algn="ctr"/>
              <a:endParaRPr sz="1548"/>
            </a:p>
          </p:txBody>
        </p:sp>
        <p:sp>
          <p:nvSpPr>
            <p:cNvPr id="65" name="任意多边形 14">
              <a:extLst>
                <a:ext uri="{FF2B5EF4-FFF2-40B4-BE49-F238E27FC236}">
                  <a16:creationId xmlns:a16="http://schemas.microsoft.com/office/drawing/2014/main" id="{F22F5741-B35F-4071-AA3A-19705941857D}"/>
                </a:ext>
              </a:extLst>
            </p:cNvPr>
            <p:cNvSpPr/>
            <p:nvPr/>
          </p:nvSpPr>
          <p:spPr bwMode="auto">
            <a:xfrm>
              <a:off x="6685287" y="5381355"/>
              <a:ext cx="502414" cy="499681"/>
            </a:xfrm>
            <a:custGeom>
              <a:avLst/>
              <a:gdLst>
                <a:gd name="T0" fmla="*/ 3 w 87"/>
                <a:gd name="T1" fmla="*/ 38 h 87"/>
                <a:gd name="T2" fmla="*/ 37 w 87"/>
                <a:gd name="T3" fmla="*/ 84 h 87"/>
                <a:gd name="T4" fmla="*/ 83 w 87"/>
                <a:gd name="T5" fmla="*/ 49 h 87"/>
                <a:gd name="T6" fmla="*/ 49 w 87"/>
                <a:gd name="T7" fmla="*/ 3 h 87"/>
                <a:gd name="T8" fmla="*/ 3 w 87"/>
                <a:gd name="T9" fmla="*/ 38 h 87"/>
              </a:gdLst>
              <a:ahLst/>
              <a:cxnLst>
                <a:cxn ang="0">
                  <a:pos x="T0" y="T1"/>
                </a:cxn>
                <a:cxn ang="0">
                  <a:pos x="T2" y="T3"/>
                </a:cxn>
                <a:cxn ang="0">
                  <a:pos x="T4" y="T5"/>
                </a:cxn>
                <a:cxn ang="0">
                  <a:pos x="T6" y="T7"/>
                </a:cxn>
                <a:cxn ang="0">
                  <a:pos x="T8" y="T9"/>
                </a:cxn>
              </a:cxnLst>
              <a:rect l="0" t="0" r="r" b="b"/>
              <a:pathLst>
                <a:path w="87" h="87">
                  <a:moveTo>
                    <a:pt x="3" y="38"/>
                  </a:moveTo>
                  <a:cubicBezTo>
                    <a:pt x="0" y="60"/>
                    <a:pt x="15" y="81"/>
                    <a:pt x="37" y="84"/>
                  </a:cubicBezTo>
                  <a:cubicBezTo>
                    <a:pt x="60" y="87"/>
                    <a:pt x="80" y="72"/>
                    <a:pt x="83" y="49"/>
                  </a:cubicBezTo>
                  <a:cubicBezTo>
                    <a:pt x="87" y="27"/>
                    <a:pt x="71" y="6"/>
                    <a:pt x="49" y="3"/>
                  </a:cubicBezTo>
                  <a:cubicBezTo>
                    <a:pt x="27" y="0"/>
                    <a:pt x="6" y="15"/>
                    <a:pt x="3" y="38"/>
                  </a:cubicBezTo>
                </a:path>
              </a:pathLst>
            </a:custGeom>
            <a:solidFill>
              <a:schemeClr val="accent2">
                <a:lumMod val="75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8638" tIns="39319" rIns="78638" bIns="39319" anchor="ctr"/>
            <a:lstStyle/>
            <a:p>
              <a:pPr algn="ctr"/>
              <a:endParaRPr sz="1548"/>
            </a:p>
          </p:txBody>
        </p:sp>
        <p:sp>
          <p:nvSpPr>
            <p:cNvPr id="66" name="任意多边形 15">
              <a:extLst>
                <a:ext uri="{FF2B5EF4-FFF2-40B4-BE49-F238E27FC236}">
                  <a16:creationId xmlns:a16="http://schemas.microsoft.com/office/drawing/2014/main" id="{47B016E3-D86D-483A-98CA-D97E700DF2EB}"/>
                </a:ext>
              </a:extLst>
            </p:cNvPr>
            <p:cNvSpPr/>
            <p:nvPr/>
          </p:nvSpPr>
          <p:spPr bwMode="auto">
            <a:xfrm>
              <a:off x="6840924" y="5410020"/>
              <a:ext cx="305815" cy="247109"/>
            </a:xfrm>
            <a:custGeom>
              <a:avLst/>
              <a:gdLst>
                <a:gd name="T0" fmla="*/ 17 w 53"/>
                <a:gd name="T1" fmla="*/ 0 h 43"/>
                <a:gd name="T2" fmla="*/ 14 w 53"/>
                <a:gd name="T3" fmla="*/ 0 h 43"/>
                <a:gd name="T4" fmla="*/ 3 w 53"/>
                <a:gd name="T5" fmla="*/ 3 h 43"/>
                <a:gd name="T6" fmla="*/ 0 w 53"/>
                <a:gd name="T7" fmla="*/ 6 h 43"/>
                <a:gd name="T8" fmla="*/ 0 w 53"/>
                <a:gd name="T9" fmla="*/ 6 h 43"/>
                <a:gd name="T10" fmla="*/ 37 w 53"/>
                <a:gd name="T11" fmla="*/ 17 h 43"/>
                <a:gd name="T12" fmla="*/ 49 w 53"/>
                <a:gd name="T13" fmla="*/ 30 h 43"/>
                <a:gd name="T14" fmla="*/ 53 w 53"/>
                <a:gd name="T15" fmla="*/ 43 h 43"/>
                <a:gd name="T16" fmla="*/ 53 w 53"/>
                <a:gd name="T17" fmla="*/ 37 h 43"/>
                <a:gd name="T18" fmla="*/ 52 w 53"/>
                <a:gd name="T19" fmla="*/ 32 h 43"/>
                <a:gd name="T20" fmla="*/ 36 w 53"/>
                <a:gd name="T21" fmla="*/ 6 h 43"/>
                <a:gd name="T22" fmla="*/ 17 w 53"/>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43">
                  <a:moveTo>
                    <a:pt x="17" y="0"/>
                  </a:moveTo>
                  <a:cubicBezTo>
                    <a:pt x="16" y="0"/>
                    <a:pt x="15" y="0"/>
                    <a:pt x="14" y="0"/>
                  </a:cubicBezTo>
                  <a:cubicBezTo>
                    <a:pt x="10" y="1"/>
                    <a:pt x="7" y="2"/>
                    <a:pt x="3" y="3"/>
                  </a:cubicBezTo>
                  <a:cubicBezTo>
                    <a:pt x="3" y="4"/>
                    <a:pt x="1" y="6"/>
                    <a:pt x="0" y="6"/>
                  </a:cubicBezTo>
                  <a:cubicBezTo>
                    <a:pt x="0" y="6"/>
                    <a:pt x="0" y="6"/>
                    <a:pt x="0" y="6"/>
                  </a:cubicBezTo>
                  <a:cubicBezTo>
                    <a:pt x="13" y="6"/>
                    <a:pt x="26" y="10"/>
                    <a:pt x="37" y="17"/>
                  </a:cubicBezTo>
                  <a:cubicBezTo>
                    <a:pt x="42" y="21"/>
                    <a:pt x="46" y="25"/>
                    <a:pt x="49" y="30"/>
                  </a:cubicBezTo>
                  <a:cubicBezTo>
                    <a:pt x="50" y="34"/>
                    <a:pt x="52" y="39"/>
                    <a:pt x="53" y="43"/>
                  </a:cubicBezTo>
                  <a:cubicBezTo>
                    <a:pt x="52" y="41"/>
                    <a:pt x="53" y="39"/>
                    <a:pt x="53" y="37"/>
                  </a:cubicBezTo>
                  <a:cubicBezTo>
                    <a:pt x="53" y="35"/>
                    <a:pt x="53" y="34"/>
                    <a:pt x="52" y="32"/>
                  </a:cubicBezTo>
                  <a:cubicBezTo>
                    <a:pt x="51" y="21"/>
                    <a:pt x="45" y="12"/>
                    <a:pt x="36" y="6"/>
                  </a:cubicBezTo>
                  <a:cubicBezTo>
                    <a:pt x="30" y="3"/>
                    <a:pt x="23" y="0"/>
                    <a:pt x="17" y="0"/>
                  </a:cubicBezTo>
                </a:path>
              </a:pathLst>
            </a:custGeom>
            <a:solidFill>
              <a:schemeClr val="accent2"/>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8638" tIns="39319" rIns="78638" bIns="39319" anchor="ctr"/>
            <a:lstStyle/>
            <a:p>
              <a:pPr algn="ctr"/>
              <a:endParaRPr sz="1548"/>
            </a:p>
          </p:txBody>
        </p:sp>
        <p:sp>
          <p:nvSpPr>
            <p:cNvPr id="67" name="任意多边形 16">
              <a:extLst>
                <a:ext uri="{FF2B5EF4-FFF2-40B4-BE49-F238E27FC236}">
                  <a16:creationId xmlns:a16="http://schemas.microsoft.com/office/drawing/2014/main" id="{17A7E9FF-C48D-4624-BD53-D571A62D9FE8}"/>
                </a:ext>
              </a:extLst>
            </p:cNvPr>
            <p:cNvSpPr/>
            <p:nvPr/>
          </p:nvSpPr>
          <p:spPr bwMode="auto">
            <a:xfrm>
              <a:off x="6685284" y="5438689"/>
              <a:ext cx="438247" cy="436878"/>
            </a:xfrm>
            <a:custGeom>
              <a:avLst/>
              <a:gdLst>
                <a:gd name="T0" fmla="*/ 76 w 76"/>
                <a:gd name="T1" fmla="*/ 57 h 76"/>
                <a:gd name="T2" fmla="*/ 37 w 76"/>
                <a:gd name="T3" fmla="*/ 74 h 76"/>
                <a:gd name="T4" fmla="*/ 3 w 76"/>
                <a:gd name="T5" fmla="*/ 28 h 76"/>
                <a:gd name="T6" fmla="*/ 19 w 76"/>
                <a:gd name="T7" fmla="*/ 0 h 76"/>
                <a:gd name="T8" fmla="*/ 12 w 76"/>
                <a:gd name="T9" fmla="*/ 18 h 76"/>
                <a:gd name="T10" fmla="*/ 47 w 76"/>
                <a:gd name="T11" fmla="*/ 64 h 76"/>
                <a:gd name="T12" fmla="*/ 76 w 76"/>
                <a:gd name="T13" fmla="*/ 57 h 76"/>
              </a:gdLst>
              <a:ahLst/>
              <a:cxnLst>
                <a:cxn ang="0">
                  <a:pos x="T0" y="T1"/>
                </a:cxn>
                <a:cxn ang="0">
                  <a:pos x="T2" y="T3"/>
                </a:cxn>
                <a:cxn ang="0">
                  <a:pos x="T4" y="T5"/>
                </a:cxn>
                <a:cxn ang="0">
                  <a:pos x="T6" y="T7"/>
                </a:cxn>
                <a:cxn ang="0">
                  <a:pos x="T8" y="T9"/>
                </a:cxn>
                <a:cxn ang="0">
                  <a:pos x="T10" y="T11"/>
                </a:cxn>
                <a:cxn ang="0">
                  <a:pos x="T12" y="T13"/>
                </a:cxn>
              </a:cxnLst>
              <a:rect l="0" t="0" r="r" b="b"/>
              <a:pathLst>
                <a:path w="76" h="76">
                  <a:moveTo>
                    <a:pt x="76" y="57"/>
                  </a:moveTo>
                  <a:cubicBezTo>
                    <a:pt x="68" y="69"/>
                    <a:pt x="53" y="76"/>
                    <a:pt x="37" y="74"/>
                  </a:cubicBezTo>
                  <a:cubicBezTo>
                    <a:pt x="15" y="71"/>
                    <a:pt x="0" y="50"/>
                    <a:pt x="3" y="28"/>
                  </a:cubicBezTo>
                  <a:cubicBezTo>
                    <a:pt x="4" y="16"/>
                    <a:pt x="11" y="7"/>
                    <a:pt x="19" y="0"/>
                  </a:cubicBezTo>
                  <a:cubicBezTo>
                    <a:pt x="16" y="5"/>
                    <a:pt x="13" y="12"/>
                    <a:pt x="12" y="18"/>
                  </a:cubicBezTo>
                  <a:cubicBezTo>
                    <a:pt x="9" y="40"/>
                    <a:pt x="25" y="61"/>
                    <a:pt x="47" y="64"/>
                  </a:cubicBezTo>
                  <a:cubicBezTo>
                    <a:pt x="58" y="66"/>
                    <a:pt x="68" y="63"/>
                    <a:pt x="76" y="57"/>
                  </a:cubicBezTo>
                  <a:close/>
                </a:path>
              </a:pathLst>
            </a:custGeom>
            <a:solidFill>
              <a:schemeClr val="accent2">
                <a:lumMod val="50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8638" tIns="39319" rIns="78638" bIns="39319" anchor="ctr"/>
            <a:lstStyle/>
            <a:p>
              <a:pPr algn="ctr"/>
              <a:endParaRPr sz="1548"/>
            </a:p>
          </p:txBody>
        </p:sp>
        <p:sp>
          <p:nvSpPr>
            <p:cNvPr id="68" name="任意多边形 17">
              <a:extLst>
                <a:ext uri="{FF2B5EF4-FFF2-40B4-BE49-F238E27FC236}">
                  <a16:creationId xmlns:a16="http://schemas.microsoft.com/office/drawing/2014/main" id="{13752B43-F271-45AC-ACA5-4EE418D26F46}"/>
                </a:ext>
              </a:extLst>
            </p:cNvPr>
            <p:cNvSpPr/>
            <p:nvPr/>
          </p:nvSpPr>
          <p:spPr bwMode="auto">
            <a:xfrm>
              <a:off x="4801229" y="2790103"/>
              <a:ext cx="2247212" cy="1217807"/>
            </a:xfrm>
            <a:custGeom>
              <a:avLst/>
              <a:gdLst>
                <a:gd name="T0" fmla="*/ 390 w 390"/>
                <a:gd name="T1" fmla="*/ 212 h 212"/>
                <a:gd name="T2" fmla="*/ 386 w 390"/>
                <a:gd name="T3" fmla="*/ 212 h 212"/>
                <a:gd name="T4" fmla="*/ 4 w 390"/>
                <a:gd name="T5" fmla="*/ 212 h 212"/>
                <a:gd name="T6" fmla="*/ 2 w 390"/>
                <a:gd name="T7" fmla="*/ 212 h 212"/>
                <a:gd name="T8" fmla="*/ 0 w 390"/>
                <a:gd name="T9" fmla="*/ 212 h 212"/>
                <a:gd name="T10" fmla="*/ 195 w 390"/>
                <a:gd name="T11" fmla="*/ 0 h 212"/>
                <a:gd name="T12" fmla="*/ 227 w 390"/>
                <a:gd name="T13" fmla="*/ 3 h 212"/>
                <a:gd name="T14" fmla="*/ 390 w 390"/>
                <a:gd name="T15" fmla="*/ 212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0" h="212">
                  <a:moveTo>
                    <a:pt x="390" y="212"/>
                  </a:moveTo>
                  <a:cubicBezTo>
                    <a:pt x="389" y="212"/>
                    <a:pt x="387" y="212"/>
                    <a:pt x="386" y="212"/>
                  </a:cubicBezTo>
                  <a:cubicBezTo>
                    <a:pt x="4" y="212"/>
                    <a:pt x="4" y="212"/>
                    <a:pt x="4" y="212"/>
                  </a:cubicBezTo>
                  <a:cubicBezTo>
                    <a:pt x="4" y="212"/>
                    <a:pt x="3" y="212"/>
                    <a:pt x="2" y="212"/>
                  </a:cubicBezTo>
                  <a:cubicBezTo>
                    <a:pt x="1" y="212"/>
                    <a:pt x="1" y="212"/>
                    <a:pt x="0" y="212"/>
                  </a:cubicBezTo>
                  <a:cubicBezTo>
                    <a:pt x="0" y="95"/>
                    <a:pt x="87" y="0"/>
                    <a:pt x="195" y="0"/>
                  </a:cubicBezTo>
                  <a:cubicBezTo>
                    <a:pt x="206" y="0"/>
                    <a:pt x="217" y="1"/>
                    <a:pt x="227" y="3"/>
                  </a:cubicBezTo>
                  <a:cubicBezTo>
                    <a:pt x="320" y="19"/>
                    <a:pt x="390" y="107"/>
                    <a:pt x="390" y="212"/>
                  </a:cubicBezTo>
                </a:path>
              </a:pathLst>
            </a:custGeom>
            <a:solidFill>
              <a:schemeClr val="accent2">
                <a:lumMod val="75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8638" tIns="39319" rIns="78638" bIns="39319" anchor="ctr"/>
            <a:lstStyle/>
            <a:p>
              <a:pPr algn="ctr"/>
              <a:endParaRPr sz="1548"/>
            </a:p>
          </p:txBody>
        </p:sp>
        <p:sp>
          <p:nvSpPr>
            <p:cNvPr id="69" name="任意多边形 18">
              <a:extLst>
                <a:ext uri="{FF2B5EF4-FFF2-40B4-BE49-F238E27FC236}">
                  <a16:creationId xmlns:a16="http://schemas.microsoft.com/office/drawing/2014/main" id="{6A9AC9E0-151B-4E5F-AE78-E7A8566D473B}"/>
                </a:ext>
              </a:extLst>
            </p:cNvPr>
            <p:cNvSpPr/>
            <p:nvPr/>
          </p:nvSpPr>
          <p:spPr bwMode="auto">
            <a:xfrm>
              <a:off x="4801225" y="2790097"/>
              <a:ext cx="1509976" cy="1217807"/>
            </a:xfrm>
            <a:custGeom>
              <a:avLst/>
              <a:gdLst>
                <a:gd name="T0" fmla="*/ 233 w 262"/>
                <a:gd name="T1" fmla="*/ 28 h 212"/>
                <a:gd name="T2" fmla="*/ 213 w 262"/>
                <a:gd name="T3" fmla="*/ 54 h 212"/>
                <a:gd name="T4" fmla="*/ 156 w 262"/>
                <a:gd name="T5" fmla="*/ 53 h 212"/>
                <a:gd name="T6" fmla="*/ 128 w 262"/>
                <a:gd name="T7" fmla="*/ 47 h 212"/>
                <a:gd name="T8" fmla="*/ 60 w 262"/>
                <a:gd name="T9" fmla="*/ 114 h 212"/>
                <a:gd name="T10" fmla="*/ 56 w 262"/>
                <a:gd name="T11" fmla="*/ 159 h 212"/>
                <a:gd name="T12" fmla="*/ 112 w 262"/>
                <a:gd name="T13" fmla="*/ 197 h 212"/>
                <a:gd name="T14" fmla="*/ 189 w 262"/>
                <a:gd name="T15" fmla="*/ 205 h 212"/>
                <a:gd name="T16" fmla="*/ 227 w 262"/>
                <a:gd name="T17" fmla="*/ 208 h 212"/>
                <a:gd name="T18" fmla="*/ 262 w 262"/>
                <a:gd name="T19" fmla="*/ 210 h 212"/>
                <a:gd name="T20" fmla="*/ 116 w 262"/>
                <a:gd name="T21" fmla="*/ 212 h 212"/>
                <a:gd name="T22" fmla="*/ 14 w 262"/>
                <a:gd name="T23" fmla="*/ 212 h 212"/>
                <a:gd name="T24" fmla="*/ 4 w 262"/>
                <a:gd name="T25" fmla="*/ 212 h 212"/>
                <a:gd name="T26" fmla="*/ 2 w 262"/>
                <a:gd name="T27" fmla="*/ 212 h 212"/>
                <a:gd name="T28" fmla="*/ 0 w 262"/>
                <a:gd name="T29" fmla="*/ 212 h 212"/>
                <a:gd name="T30" fmla="*/ 195 w 262"/>
                <a:gd name="T31" fmla="*/ 0 h 212"/>
                <a:gd name="T32" fmla="*/ 227 w 262"/>
                <a:gd name="T33" fmla="*/ 3 h 212"/>
                <a:gd name="T34" fmla="*/ 233 w 262"/>
                <a:gd name="T35"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2" h="212">
                  <a:moveTo>
                    <a:pt x="233" y="28"/>
                  </a:moveTo>
                  <a:cubicBezTo>
                    <a:pt x="231" y="40"/>
                    <a:pt x="224" y="48"/>
                    <a:pt x="213" y="54"/>
                  </a:cubicBezTo>
                  <a:cubicBezTo>
                    <a:pt x="196" y="63"/>
                    <a:pt x="173" y="61"/>
                    <a:pt x="156" y="53"/>
                  </a:cubicBezTo>
                  <a:cubicBezTo>
                    <a:pt x="146" y="49"/>
                    <a:pt x="138" y="47"/>
                    <a:pt x="128" y="47"/>
                  </a:cubicBezTo>
                  <a:cubicBezTo>
                    <a:pt x="94" y="50"/>
                    <a:pt x="70" y="85"/>
                    <a:pt x="60" y="114"/>
                  </a:cubicBezTo>
                  <a:cubicBezTo>
                    <a:pt x="54" y="129"/>
                    <a:pt x="51" y="145"/>
                    <a:pt x="56" y="159"/>
                  </a:cubicBezTo>
                  <a:cubicBezTo>
                    <a:pt x="64" y="185"/>
                    <a:pt x="89" y="193"/>
                    <a:pt x="112" y="197"/>
                  </a:cubicBezTo>
                  <a:cubicBezTo>
                    <a:pt x="138" y="200"/>
                    <a:pt x="163" y="203"/>
                    <a:pt x="189" y="205"/>
                  </a:cubicBezTo>
                  <a:cubicBezTo>
                    <a:pt x="202" y="206"/>
                    <a:pt x="214" y="207"/>
                    <a:pt x="227" y="208"/>
                  </a:cubicBezTo>
                  <a:cubicBezTo>
                    <a:pt x="239" y="209"/>
                    <a:pt x="251" y="211"/>
                    <a:pt x="262" y="210"/>
                  </a:cubicBezTo>
                  <a:cubicBezTo>
                    <a:pt x="213" y="211"/>
                    <a:pt x="165" y="212"/>
                    <a:pt x="116" y="212"/>
                  </a:cubicBezTo>
                  <a:cubicBezTo>
                    <a:pt x="82" y="212"/>
                    <a:pt x="48" y="212"/>
                    <a:pt x="14" y="212"/>
                  </a:cubicBezTo>
                  <a:cubicBezTo>
                    <a:pt x="11" y="212"/>
                    <a:pt x="7" y="212"/>
                    <a:pt x="4" y="212"/>
                  </a:cubicBezTo>
                  <a:cubicBezTo>
                    <a:pt x="4" y="212"/>
                    <a:pt x="3" y="212"/>
                    <a:pt x="2" y="212"/>
                  </a:cubicBezTo>
                  <a:cubicBezTo>
                    <a:pt x="1" y="212"/>
                    <a:pt x="1" y="212"/>
                    <a:pt x="0" y="212"/>
                  </a:cubicBezTo>
                  <a:cubicBezTo>
                    <a:pt x="0" y="95"/>
                    <a:pt x="87" y="0"/>
                    <a:pt x="195" y="0"/>
                  </a:cubicBezTo>
                  <a:cubicBezTo>
                    <a:pt x="206" y="0"/>
                    <a:pt x="217" y="1"/>
                    <a:pt x="227" y="3"/>
                  </a:cubicBezTo>
                  <a:cubicBezTo>
                    <a:pt x="232" y="10"/>
                    <a:pt x="235" y="19"/>
                    <a:pt x="233" y="28"/>
                  </a:cubicBezTo>
                  <a:close/>
                </a:path>
              </a:pathLst>
            </a:custGeom>
            <a:solidFill>
              <a:schemeClr val="accent2">
                <a:lumMod val="50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8638" tIns="39319" rIns="78638" bIns="39319" anchor="ctr"/>
            <a:lstStyle/>
            <a:p>
              <a:pPr algn="ctr"/>
              <a:endParaRPr sz="1548"/>
            </a:p>
          </p:txBody>
        </p:sp>
        <p:sp>
          <p:nvSpPr>
            <p:cNvPr id="70" name="任意多边形 19">
              <a:extLst>
                <a:ext uri="{FF2B5EF4-FFF2-40B4-BE49-F238E27FC236}">
                  <a16:creationId xmlns:a16="http://schemas.microsoft.com/office/drawing/2014/main" id="{EF0E403F-7520-4729-9A89-D9CAED3BD328}"/>
                </a:ext>
              </a:extLst>
            </p:cNvPr>
            <p:cNvSpPr/>
            <p:nvPr/>
          </p:nvSpPr>
          <p:spPr bwMode="auto">
            <a:xfrm>
              <a:off x="5579424" y="3226978"/>
              <a:ext cx="690819" cy="683995"/>
            </a:xfrm>
            <a:custGeom>
              <a:avLst/>
              <a:gdLst>
                <a:gd name="T0" fmla="*/ 105 w 120"/>
                <a:gd name="T1" fmla="*/ 49 h 119"/>
                <a:gd name="T2" fmla="*/ 96 w 120"/>
                <a:gd name="T3" fmla="*/ 46 h 119"/>
                <a:gd name="T4" fmla="*/ 78 w 120"/>
                <a:gd name="T5" fmla="*/ 42 h 119"/>
                <a:gd name="T6" fmla="*/ 87 w 120"/>
                <a:gd name="T7" fmla="*/ 33 h 119"/>
                <a:gd name="T8" fmla="*/ 95 w 120"/>
                <a:gd name="T9" fmla="*/ 24 h 119"/>
                <a:gd name="T10" fmla="*/ 87 w 120"/>
                <a:gd name="T11" fmla="*/ 29 h 119"/>
                <a:gd name="T12" fmla="*/ 79 w 120"/>
                <a:gd name="T13" fmla="*/ 38 h 119"/>
                <a:gd name="T14" fmla="*/ 74 w 120"/>
                <a:gd name="T15" fmla="*/ 43 h 119"/>
                <a:gd name="T16" fmla="*/ 70 w 120"/>
                <a:gd name="T17" fmla="*/ 22 h 119"/>
                <a:gd name="T18" fmla="*/ 67 w 120"/>
                <a:gd name="T19" fmla="*/ 13 h 119"/>
                <a:gd name="T20" fmla="*/ 56 w 120"/>
                <a:gd name="T21" fmla="*/ 5 h 119"/>
                <a:gd name="T22" fmla="*/ 53 w 120"/>
                <a:gd name="T23" fmla="*/ 15 h 119"/>
                <a:gd name="T24" fmla="*/ 50 w 120"/>
                <a:gd name="T25" fmla="*/ 24 h 119"/>
                <a:gd name="T26" fmla="*/ 42 w 120"/>
                <a:gd name="T27" fmla="*/ 27 h 119"/>
                <a:gd name="T28" fmla="*/ 34 w 120"/>
                <a:gd name="T29" fmla="*/ 23 h 119"/>
                <a:gd name="T30" fmla="*/ 25 w 120"/>
                <a:gd name="T31" fmla="*/ 18 h 119"/>
                <a:gd name="T32" fmla="*/ 23 w 120"/>
                <a:gd name="T33" fmla="*/ 32 h 119"/>
                <a:gd name="T34" fmla="*/ 39 w 120"/>
                <a:gd name="T35" fmla="*/ 40 h 119"/>
                <a:gd name="T36" fmla="*/ 41 w 120"/>
                <a:gd name="T37" fmla="*/ 42 h 119"/>
                <a:gd name="T38" fmla="*/ 22 w 120"/>
                <a:gd name="T39" fmla="*/ 50 h 119"/>
                <a:gd name="T40" fmla="*/ 14 w 120"/>
                <a:gd name="T41" fmla="*/ 54 h 119"/>
                <a:gd name="T42" fmla="*/ 1 w 120"/>
                <a:gd name="T43" fmla="*/ 62 h 119"/>
                <a:gd name="T44" fmla="*/ 15 w 120"/>
                <a:gd name="T45" fmla="*/ 70 h 119"/>
                <a:gd name="T46" fmla="*/ 24 w 120"/>
                <a:gd name="T47" fmla="*/ 70 h 119"/>
                <a:gd name="T48" fmla="*/ 39 w 120"/>
                <a:gd name="T49" fmla="*/ 61 h 119"/>
                <a:gd name="T50" fmla="*/ 28 w 120"/>
                <a:gd name="T51" fmla="*/ 80 h 119"/>
                <a:gd name="T52" fmla="*/ 23 w 120"/>
                <a:gd name="T53" fmla="*/ 87 h 119"/>
                <a:gd name="T54" fmla="*/ 19 w 120"/>
                <a:gd name="T55" fmla="*/ 95 h 119"/>
                <a:gd name="T56" fmla="*/ 33 w 120"/>
                <a:gd name="T57" fmla="*/ 97 h 119"/>
                <a:gd name="T58" fmla="*/ 41 w 120"/>
                <a:gd name="T59" fmla="*/ 81 h 119"/>
                <a:gd name="T60" fmla="*/ 43 w 120"/>
                <a:gd name="T61" fmla="*/ 78 h 119"/>
                <a:gd name="T62" fmla="*/ 48 w 120"/>
                <a:gd name="T63" fmla="*/ 96 h 119"/>
                <a:gd name="T64" fmla="*/ 51 w 120"/>
                <a:gd name="T65" fmla="*/ 103 h 119"/>
                <a:gd name="T66" fmla="*/ 58 w 120"/>
                <a:gd name="T67" fmla="*/ 109 h 119"/>
                <a:gd name="T68" fmla="*/ 60 w 120"/>
                <a:gd name="T69" fmla="*/ 100 h 119"/>
                <a:gd name="T70" fmla="*/ 60 w 120"/>
                <a:gd name="T71" fmla="*/ 97 h 119"/>
                <a:gd name="T72" fmla="*/ 71 w 120"/>
                <a:gd name="T73" fmla="*/ 94 h 119"/>
                <a:gd name="T74" fmla="*/ 78 w 120"/>
                <a:gd name="T75" fmla="*/ 92 h 119"/>
                <a:gd name="T76" fmla="*/ 86 w 120"/>
                <a:gd name="T77" fmla="*/ 86 h 119"/>
                <a:gd name="T78" fmla="*/ 89 w 120"/>
                <a:gd name="T79" fmla="*/ 89 h 119"/>
                <a:gd name="T80" fmla="*/ 96 w 120"/>
                <a:gd name="T81" fmla="*/ 93 h 119"/>
                <a:gd name="T82" fmla="*/ 88 w 120"/>
                <a:gd name="T83" fmla="*/ 85 h 119"/>
                <a:gd name="T84" fmla="*/ 79 w 120"/>
                <a:gd name="T85" fmla="*/ 76 h 119"/>
                <a:gd name="T86" fmla="*/ 97 w 120"/>
                <a:gd name="T87" fmla="*/ 69 h 119"/>
                <a:gd name="T88" fmla="*/ 105 w 120"/>
                <a:gd name="T89" fmla="*/ 65 h 119"/>
                <a:gd name="T90" fmla="*/ 109 w 120"/>
                <a:gd name="T91" fmla="*/ 58 h 119"/>
                <a:gd name="T92" fmla="*/ 73 w 120"/>
                <a:gd name="T93" fmla="*/ 45 h 119"/>
                <a:gd name="T94" fmla="*/ 67 w 120"/>
                <a:gd name="T95" fmla="*/ 61 h 119"/>
                <a:gd name="T96" fmla="*/ 61 w 120"/>
                <a:gd name="T97" fmla="*/ 70 h 119"/>
                <a:gd name="T98" fmla="*/ 66 w 120"/>
                <a:gd name="T99" fmla="*/ 55 h 119"/>
                <a:gd name="T100" fmla="*/ 67 w 120"/>
                <a:gd name="T101" fmla="*/ 51 h 119"/>
                <a:gd name="T102" fmla="*/ 59 w 120"/>
                <a:gd name="T103" fmla="*/ 46 h 119"/>
                <a:gd name="T104" fmla="*/ 49 w 120"/>
                <a:gd name="T105" fmla="*/ 58 h 119"/>
                <a:gd name="T106" fmla="*/ 51 w 120"/>
                <a:gd name="T107" fmla="*/ 66 h 119"/>
                <a:gd name="T108" fmla="*/ 59 w 120"/>
                <a:gd name="T109" fmla="*/ 48 h 119"/>
                <a:gd name="T110" fmla="*/ 50 w 120"/>
                <a:gd name="T111" fmla="*/ 50 h 119"/>
                <a:gd name="T112" fmla="*/ 41 w 120"/>
                <a:gd name="T113" fmla="*/ 60 h 119"/>
                <a:gd name="T114" fmla="*/ 47 w 120"/>
                <a:gd name="T115" fmla="*/ 73 h 119"/>
                <a:gd name="T116" fmla="*/ 53 w 120"/>
                <a:gd name="T117" fmla="*/ 68 h 119"/>
                <a:gd name="T118" fmla="*/ 55 w 120"/>
                <a:gd name="T119" fmla="*/ 59 h 119"/>
                <a:gd name="T120" fmla="*/ 61 w 120"/>
                <a:gd name="T121" fmla="*/ 73 h 119"/>
                <a:gd name="T122" fmla="*/ 70 w 120"/>
                <a:gd name="T123" fmla="*/ 68 h 119"/>
                <a:gd name="T124" fmla="*/ 71 w 120"/>
                <a:gd name="T125" fmla="*/ 5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 h="119">
                  <a:moveTo>
                    <a:pt x="114" y="52"/>
                  </a:moveTo>
                  <a:cubicBezTo>
                    <a:pt x="112" y="52"/>
                    <a:pt x="110" y="53"/>
                    <a:pt x="109" y="56"/>
                  </a:cubicBezTo>
                  <a:cubicBezTo>
                    <a:pt x="101" y="56"/>
                    <a:pt x="101" y="56"/>
                    <a:pt x="101" y="56"/>
                  </a:cubicBezTo>
                  <a:cubicBezTo>
                    <a:pt x="106" y="51"/>
                    <a:pt x="106" y="51"/>
                    <a:pt x="106" y="51"/>
                  </a:cubicBezTo>
                  <a:cubicBezTo>
                    <a:pt x="106" y="50"/>
                    <a:pt x="106" y="49"/>
                    <a:pt x="105" y="49"/>
                  </a:cubicBezTo>
                  <a:cubicBezTo>
                    <a:pt x="105" y="48"/>
                    <a:pt x="104" y="48"/>
                    <a:pt x="104" y="49"/>
                  </a:cubicBezTo>
                  <a:cubicBezTo>
                    <a:pt x="97" y="56"/>
                    <a:pt x="97" y="56"/>
                    <a:pt x="97" y="56"/>
                  </a:cubicBezTo>
                  <a:cubicBezTo>
                    <a:pt x="89" y="57"/>
                    <a:pt x="89" y="57"/>
                    <a:pt x="89" y="57"/>
                  </a:cubicBezTo>
                  <a:cubicBezTo>
                    <a:pt x="96" y="48"/>
                    <a:pt x="96" y="48"/>
                    <a:pt x="96" y="48"/>
                  </a:cubicBezTo>
                  <a:cubicBezTo>
                    <a:pt x="97" y="48"/>
                    <a:pt x="97" y="47"/>
                    <a:pt x="96" y="46"/>
                  </a:cubicBezTo>
                  <a:cubicBezTo>
                    <a:pt x="96" y="46"/>
                    <a:pt x="95" y="46"/>
                    <a:pt x="94" y="46"/>
                  </a:cubicBezTo>
                  <a:cubicBezTo>
                    <a:pt x="85" y="57"/>
                    <a:pt x="85" y="57"/>
                    <a:pt x="85" y="57"/>
                  </a:cubicBezTo>
                  <a:cubicBezTo>
                    <a:pt x="82" y="57"/>
                    <a:pt x="82" y="57"/>
                    <a:pt x="82" y="57"/>
                  </a:cubicBezTo>
                  <a:cubicBezTo>
                    <a:pt x="81" y="52"/>
                    <a:pt x="79" y="48"/>
                    <a:pt x="76" y="44"/>
                  </a:cubicBezTo>
                  <a:cubicBezTo>
                    <a:pt x="78" y="42"/>
                    <a:pt x="78" y="42"/>
                    <a:pt x="78" y="42"/>
                  </a:cubicBezTo>
                  <a:cubicBezTo>
                    <a:pt x="92" y="41"/>
                    <a:pt x="92" y="41"/>
                    <a:pt x="92" y="41"/>
                  </a:cubicBezTo>
                  <a:cubicBezTo>
                    <a:pt x="93" y="41"/>
                    <a:pt x="94" y="40"/>
                    <a:pt x="93" y="40"/>
                  </a:cubicBezTo>
                  <a:cubicBezTo>
                    <a:pt x="93" y="39"/>
                    <a:pt x="93" y="38"/>
                    <a:pt x="92" y="39"/>
                  </a:cubicBezTo>
                  <a:cubicBezTo>
                    <a:pt x="81" y="39"/>
                    <a:pt x="81" y="39"/>
                    <a:pt x="81" y="39"/>
                  </a:cubicBezTo>
                  <a:cubicBezTo>
                    <a:pt x="87" y="33"/>
                    <a:pt x="87" y="33"/>
                    <a:pt x="87" y="33"/>
                  </a:cubicBezTo>
                  <a:cubicBezTo>
                    <a:pt x="96" y="32"/>
                    <a:pt x="96" y="32"/>
                    <a:pt x="96" y="32"/>
                  </a:cubicBezTo>
                  <a:cubicBezTo>
                    <a:pt x="97" y="32"/>
                    <a:pt x="97" y="32"/>
                    <a:pt x="97" y="31"/>
                  </a:cubicBezTo>
                  <a:cubicBezTo>
                    <a:pt x="97" y="30"/>
                    <a:pt x="97" y="30"/>
                    <a:pt x="96" y="30"/>
                  </a:cubicBezTo>
                  <a:cubicBezTo>
                    <a:pt x="89" y="30"/>
                    <a:pt x="89" y="30"/>
                    <a:pt x="89" y="30"/>
                  </a:cubicBezTo>
                  <a:cubicBezTo>
                    <a:pt x="95" y="24"/>
                    <a:pt x="95" y="24"/>
                    <a:pt x="95" y="24"/>
                  </a:cubicBezTo>
                  <a:cubicBezTo>
                    <a:pt x="97" y="25"/>
                    <a:pt x="99" y="25"/>
                    <a:pt x="101" y="23"/>
                  </a:cubicBezTo>
                  <a:cubicBezTo>
                    <a:pt x="103" y="21"/>
                    <a:pt x="103" y="18"/>
                    <a:pt x="101" y="16"/>
                  </a:cubicBezTo>
                  <a:cubicBezTo>
                    <a:pt x="99" y="14"/>
                    <a:pt x="96" y="14"/>
                    <a:pt x="94" y="16"/>
                  </a:cubicBezTo>
                  <a:cubicBezTo>
                    <a:pt x="92" y="18"/>
                    <a:pt x="92" y="21"/>
                    <a:pt x="93" y="22"/>
                  </a:cubicBezTo>
                  <a:cubicBezTo>
                    <a:pt x="87" y="29"/>
                    <a:pt x="87" y="29"/>
                    <a:pt x="87" y="29"/>
                  </a:cubicBezTo>
                  <a:cubicBezTo>
                    <a:pt x="87" y="21"/>
                    <a:pt x="87" y="21"/>
                    <a:pt x="87" y="21"/>
                  </a:cubicBezTo>
                  <a:cubicBezTo>
                    <a:pt x="87" y="21"/>
                    <a:pt x="86" y="20"/>
                    <a:pt x="86" y="20"/>
                  </a:cubicBezTo>
                  <a:cubicBezTo>
                    <a:pt x="85" y="20"/>
                    <a:pt x="84" y="21"/>
                    <a:pt x="84" y="22"/>
                  </a:cubicBezTo>
                  <a:cubicBezTo>
                    <a:pt x="85" y="31"/>
                    <a:pt x="85" y="31"/>
                    <a:pt x="85" y="31"/>
                  </a:cubicBezTo>
                  <a:cubicBezTo>
                    <a:pt x="79" y="38"/>
                    <a:pt x="79" y="38"/>
                    <a:pt x="79" y="38"/>
                  </a:cubicBezTo>
                  <a:cubicBezTo>
                    <a:pt x="78" y="26"/>
                    <a:pt x="78" y="26"/>
                    <a:pt x="78" y="26"/>
                  </a:cubicBezTo>
                  <a:cubicBezTo>
                    <a:pt x="78" y="25"/>
                    <a:pt x="78" y="25"/>
                    <a:pt x="77" y="25"/>
                  </a:cubicBezTo>
                  <a:cubicBezTo>
                    <a:pt x="76" y="25"/>
                    <a:pt x="76" y="26"/>
                    <a:pt x="76" y="26"/>
                  </a:cubicBezTo>
                  <a:cubicBezTo>
                    <a:pt x="77" y="40"/>
                    <a:pt x="77" y="40"/>
                    <a:pt x="77" y="40"/>
                  </a:cubicBezTo>
                  <a:cubicBezTo>
                    <a:pt x="74" y="43"/>
                    <a:pt x="74" y="43"/>
                    <a:pt x="74" y="43"/>
                  </a:cubicBezTo>
                  <a:cubicBezTo>
                    <a:pt x="71" y="40"/>
                    <a:pt x="67" y="38"/>
                    <a:pt x="62" y="38"/>
                  </a:cubicBezTo>
                  <a:cubicBezTo>
                    <a:pt x="62" y="34"/>
                    <a:pt x="62" y="34"/>
                    <a:pt x="62" y="34"/>
                  </a:cubicBezTo>
                  <a:cubicBezTo>
                    <a:pt x="72" y="24"/>
                    <a:pt x="72" y="24"/>
                    <a:pt x="72" y="24"/>
                  </a:cubicBezTo>
                  <a:cubicBezTo>
                    <a:pt x="72" y="23"/>
                    <a:pt x="72" y="23"/>
                    <a:pt x="72" y="22"/>
                  </a:cubicBezTo>
                  <a:cubicBezTo>
                    <a:pt x="71" y="22"/>
                    <a:pt x="70" y="22"/>
                    <a:pt x="70" y="22"/>
                  </a:cubicBezTo>
                  <a:cubicBezTo>
                    <a:pt x="62" y="30"/>
                    <a:pt x="62" y="30"/>
                    <a:pt x="62" y="30"/>
                  </a:cubicBezTo>
                  <a:cubicBezTo>
                    <a:pt x="62" y="22"/>
                    <a:pt x="62" y="22"/>
                    <a:pt x="62" y="22"/>
                  </a:cubicBezTo>
                  <a:cubicBezTo>
                    <a:pt x="69" y="15"/>
                    <a:pt x="69" y="15"/>
                    <a:pt x="69" y="15"/>
                  </a:cubicBezTo>
                  <a:cubicBezTo>
                    <a:pt x="69" y="14"/>
                    <a:pt x="69" y="14"/>
                    <a:pt x="69" y="13"/>
                  </a:cubicBezTo>
                  <a:cubicBezTo>
                    <a:pt x="68" y="13"/>
                    <a:pt x="67" y="13"/>
                    <a:pt x="67" y="13"/>
                  </a:cubicBezTo>
                  <a:cubicBezTo>
                    <a:pt x="62" y="18"/>
                    <a:pt x="62" y="18"/>
                    <a:pt x="62" y="18"/>
                  </a:cubicBezTo>
                  <a:cubicBezTo>
                    <a:pt x="62" y="10"/>
                    <a:pt x="62" y="10"/>
                    <a:pt x="62" y="10"/>
                  </a:cubicBezTo>
                  <a:cubicBezTo>
                    <a:pt x="64" y="9"/>
                    <a:pt x="66" y="7"/>
                    <a:pt x="66" y="5"/>
                  </a:cubicBezTo>
                  <a:cubicBezTo>
                    <a:pt x="66" y="2"/>
                    <a:pt x="64" y="0"/>
                    <a:pt x="61" y="0"/>
                  </a:cubicBezTo>
                  <a:cubicBezTo>
                    <a:pt x="58" y="0"/>
                    <a:pt x="56" y="2"/>
                    <a:pt x="56" y="5"/>
                  </a:cubicBezTo>
                  <a:cubicBezTo>
                    <a:pt x="56" y="7"/>
                    <a:pt x="58" y="9"/>
                    <a:pt x="60" y="10"/>
                  </a:cubicBezTo>
                  <a:cubicBezTo>
                    <a:pt x="60" y="18"/>
                    <a:pt x="60" y="18"/>
                    <a:pt x="60" y="18"/>
                  </a:cubicBezTo>
                  <a:cubicBezTo>
                    <a:pt x="54" y="13"/>
                    <a:pt x="54" y="13"/>
                    <a:pt x="54" y="13"/>
                  </a:cubicBezTo>
                  <a:cubicBezTo>
                    <a:pt x="54" y="13"/>
                    <a:pt x="53" y="13"/>
                    <a:pt x="53" y="13"/>
                  </a:cubicBezTo>
                  <a:cubicBezTo>
                    <a:pt x="52" y="14"/>
                    <a:pt x="52" y="14"/>
                    <a:pt x="53" y="15"/>
                  </a:cubicBezTo>
                  <a:cubicBezTo>
                    <a:pt x="60" y="22"/>
                    <a:pt x="60" y="22"/>
                    <a:pt x="60" y="22"/>
                  </a:cubicBezTo>
                  <a:cubicBezTo>
                    <a:pt x="60" y="31"/>
                    <a:pt x="60" y="31"/>
                    <a:pt x="60" y="31"/>
                  </a:cubicBezTo>
                  <a:cubicBezTo>
                    <a:pt x="51" y="22"/>
                    <a:pt x="51" y="22"/>
                    <a:pt x="51" y="22"/>
                  </a:cubicBezTo>
                  <a:cubicBezTo>
                    <a:pt x="51" y="22"/>
                    <a:pt x="50" y="22"/>
                    <a:pt x="50" y="22"/>
                  </a:cubicBezTo>
                  <a:cubicBezTo>
                    <a:pt x="49" y="23"/>
                    <a:pt x="49" y="24"/>
                    <a:pt x="50" y="24"/>
                  </a:cubicBezTo>
                  <a:cubicBezTo>
                    <a:pt x="60" y="34"/>
                    <a:pt x="60" y="34"/>
                    <a:pt x="60" y="34"/>
                  </a:cubicBezTo>
                  <a:cubicBezTo>
                    <a:pt x="59" y="38"/>
                    <a:pt x="59" y="38"/>
                    <a:pt x="59" y="38"/>
                  </a:cubicBezTo>
                  <a:cubicBezTo>
                    <a:pt x="54" y="38"/>
                    <a:pt x="49" y="40"/>
                    <a:pt x="46" y="43"/>
                  </a:cubicBezTo>
                  <a:cubicBezTo>
                    <a:pt x="43" y="41"/>
                    <a:pt x="43" y="41"/>
                    <a:pt x="43" y="41"/>
                  </a:cubicBezTo>
                  <a:cubicBezTo>
                    <a:pt x="42" y="27"/>
                    <a:pt x="42" y="27"/>
                    <a:pt x="42" y="27"/>
                  </a:cubicBezTo>
                  <a:cubicBezTo>
                    <a:pt x="42" y="26"/>
                    <a:pt x="42" y="25"/>
                    <a:pt x="41" y="25"/>
                  </a:cubicBezTo>
                  <a:cubicBezTo>
                    <a:pt x="40" y="26"/>
                    <a:pt x="40" y="26"/>
                    <a:pt x="40" y="27"/>
                  </a:cubicBezTo>
                  <a:cubicBezTo>
                    <a:pt x="40" y="38"/>
                    <a:pt x="40" y="38"/>
                    <a:pt x="40" y="38"/>
                  </a:cubicBezTo>
                  <a:cubicBezTo>
                    <a:pt x="34" y="32"/>
                    <a:pt x="34" y="32"/>
                    <a:pt x="34" y="32"/>
                  </a:cubicBezTo>
                  <a:cubicBezTo>
                    <a:pt x="34" y="23"/>
                    <a:pt x="34" y="23"/>
                    <a:pt x="34" y="23"/>
                  </a:cubicBezTo>
                  <a:cubicBezTo>
                    <a:pt x="34" y="22"/>
                    <a:pt x="33" y="21"/>
                    <a:pt x="32" y="21"/>
                  </a:cubicBezTo>
                  <a:cubicBezTo>
                    <a:pt x="32" y="21"/>
                    <a:pt x="31" y="22"/>
                    <a:pt x="31" y="23"/>
                  </a:cubicBezTo>
                  <a:cubicBezTo>
                    <a:pt x="32" y="30"/>
                    <a:pt x="32" y="30"/>
                    <a:pt x="32" y="30"/>
                  </a:cubicBezTo>
                  <a:cubicBezTo>
                    <a:pt x="26" y="24"/>
                    <a:pt x="26" y="24"/>
                    <a:pt x="26" y="24"/>
                  </a:cubicBezTo>
                  <a:cubicBezTo>
                    <a:pt x="27" y="22"/>
                    <a:pt x="26" y="19"/>
                    <a:pt x="25" y="18"/>
                  </a:cubicBezTo>
                  <a:cubicBezTo>
                    <a:pt x="23" y="16"/>
                    <a:pt x="19" y="16"/>
                    <a:pt x="17" y="18"/>
                  </a:cubicBezTo>
                  <a:cubicBezTo>
                    <a:pt x="15" y="20"/>
                    <a:pt x="15" y="23"/>
                    <a:pt x="18" y="25"/>
                  </a:cubicBezTo>
                  <a:cubicBezTo>
                    <a:pt x="19" y="27"/>
                    <a:pt x="22" y="27"/>
                    <a:pt x="24" y="26"/>
                  </a:cubicBezTo>
                  <a:cubicBezTo>
                    <a:pt x="30" y="32"/>
                    <a:pt x="30" y="32"/>
                    <a:pt x="30" y="32"/>
                  </a:cubicBezTo>
                  <a:cubicBezTo>
                    <a:pt x="23" y="32"/>
                    <a:pt x="23" y="32"/>
                    <a:pt x="23" y="32"/>
                  </a:cubicBezTo>
                  <a:cubicBezTo>
                    <a:pt x="22" y="32"/>
                    <a:pt x="21" y="32"/>
                    <a:pt x="21" y="33"/>
                  </a:cubicBezTo>
                  <a:cubicBezTo>
                    <a:pt x="21" y="34"/>
                    <a:pt x="22" y="34"/>
                    <a:pt x="23" y="34"/>
                  </a:cubicBezTo>
                  <a:cubicBezTo>
                    <a:pt x="23" y="34"/>
                    <a:pt x="23" y="34"/>
                    <a:pt x="23" y="34"/>
                  </a:cubicBezTo>
                  <a:cubicBezTo>
                    <a:pt x="32" y="34"/>
                    <a:pt x="32" y="34"/>
                    <a:pt x="32" y="34"/>
                  </a:cubicBezTo>
                  <a:cubicBezTo>
                    <a:pt x="39" y="40"/>
                    <a:pt x="39" y="40"/>
                    <a:pt x="39" y="40"/>
                  </a:cubicBezTo>
                  <a:cubicBezTo>
                    <a:pt x="27" y="40"/>
                    <a:pt x="27" y="40"/>
                    <a:pt x="27" y="40"/>
                  </a:cubicBezTo>
                  <a:cubicBezTo>
                    <a:pt x="27" y="41"/>
                    <a:pt x="26" y="41"/>
                    <a:pt x="26" y="42"/>
                  </a:cubicBezTo>
                  <a:cubicBezTo>
                    <a:pt x="26" y="42"/>
                    <a:pt x="27" y="43"/>
                    <a:pt x="27" y="43"/>
                  </a:cubicBezTo>
                  <a:cubicBezTo>
                    <a:pt x="27" y="43"/>
                    <a:pt x="27" y="43"/>
                    <a:pt x="27" y="43"/>
                  </a:cubicBezTo>
                  <a:cubicBezTo>
                    <a:pt x="41" y="42"/>
                    <a:pt x="41" y="42"/>
                    <a:pt x="41" y="42"/>
                  </a:cubicBezTo>
                  <a:cubicBezTo>
                    <a:pt x="44" y="45"/>
                    <a:pt x="44" y="45"/>
                    <a:pt x="44" y="45"/>
                  </a:cubicBezTo>
                  <a:cubicBezTo>
                    <a:pt x="41" y="49"/>
                    <a:pt x="39" y="53"/>
                    <a:pt x="38" y="59"/>
                  </a:cubicBezTo>
                  <a:cubicBezTo>
                    <a:pt x="35" y="59"/>
                    <a:pt x="35" y="59"/>
                    <a:pt x="35" y="59"/>
                  </a:cubicBezTo>
                  <a:cubicBezTo>
                    <a:pt x="24" y="50"/>
                    <a:pt x="24" y="50"/>
                    <a:pt x="24" y="50"/>
                  </a:cubicBezTo>
                  <a:cubicBezTo>
                    <a:pt x="24" y="49"/>
                    <a:pt x="23" y="50"/>
                    <a:pt x="22" y="50"/>
                  </a:cubicBezTo>
                  <a:cubicBezTo>
                    <a:pt x="22" y="51"/>
                    <a:pt x="22" y="51"/>
                    <a:pt x="23" y="52"/>
                  </a:cubicBezTo>
                  <a:cubicBezTo>
                    <a:pt x="31" y="59"/>
                    <a:pt x="31" y="59"/>
                    <a:pt x="31" y="59"/>
                  </a:cubicBezTo>
                  <a:cubicBezTo>
                    <a:pt x="23" y="60"/>
                    <a:pt x="23" y="60"/>
                    <a:pt x="23" y="60"/>
                  </a:cubicBezTo>
                  <a:cubicBezTo>
                    <a:pt x="15" y="53"/>
                    <a:pt x="15" y="53"/>
                    <a:pt x="15" y="53"/>
                  </a:cubicBezTo>
                  <a:cubicBezTo>
                    <a:pt x="15" y="53"/>
                    <a:pt x="14" y="53"/>
                    <a:pt x="14" y="54"/>
                  </a:cubicBezTo>
                  <a:cubicBezTo>
                    <a:pt x="13" y="54"/>
                    <a:pt x="13" y="55"/>
                    <a:pt x="14" y="55"/>
                  </a:cubicBezTo>
                  <a:cubicBezTo>
                    <a:pt x="19" y="60"/>
                    <a:pt x="19" y="60"/>
                    <a:pt x="19" y="60"/>
                  </a:cubicBezTo>
                  <a:cubicBezTo>
                    <a:pt x="11" y="60"/>
                    <a:pt x="11" y="60"/>
                    <a:pt x="11" y="60"/>
                  </a:cubicBezTo>
                  <a:cubicBezTo>
                    <a:pt x="10" y="58"/>
                    <a:pt x="8" y="56"/>
                    <a:pt x="5" y="57"/>
                  </a:cubicBezTo>
                  <a:cubicBezTo>
                    <a:pt x="3" y="57"/>
                    <a:pt x="0" y="59"/>
                    <a:pt x="1" y="62"/>
                  </a:cubicBezTo>
                  <a:cubicBezTo>
                    <a:pt x="1" y="65"/>
                    <a:pt x="3" y="67"/>
                    <a:pt x="6" y="67"/>
                  </a:cubicBezTo>
                  <a:cubicBezTo>
                    <a:pt x="8" y="67"/>
                    <a:pt x="10" y="65"/>
                    <a:pt x="11" y="63"/>
                  </a:cubicBezTo>
                  <a:cubicBezTo>
                    <a:pt x="19" y="62"/>
                    <a:pt x="19" y="62"/>
                    <a:pt x="19" y="62"/>
                  </a:cubicBezTo>
                  <a:cubicBezTo>
                    <a:pt x="15" y="68"/>
                    <a:pt x="15" y="68"/>
                    <a:pt x="15" y="68"/>
                  </a:cubicBezTo>
                  <a:cubicBezTo>
                    <a:pt x="14" y="68"/>
                    <a:pt x="14" y="69"/>
                    <a:pt x="15" y="70"/>
                  </a:cubicBezTo>
                  <a:cubicBezTo>
                    <a:pt x="15" y="70"/>
                    <a:pt x="15" y="70"/>
                    <a:pt x="15" y="70"/>
                  </a:cubicBezTo>
                  <a:cubicBezTo>
                    <a:pt x="16" y="69"/>
                    <a:pt x="16" y="69"/>
                    <a:pt x="16" y="69"/>
                  </a:cubicBezTo>
                  <a:cubicBezTo>
                    <a:pt x="23" y="62"/>
                    <a:pt x="23" y="62"/>
                    <a:pt x="23" y="62"/>
                  </a:cubicBezTo>
                  <a:cubicBezTo>
                    <a:pt x="31" y="62"/>
                    <a:pt x="31" y="62"/>
                    <a:pt x="31" y="62"/>
                  </a:cubicBezTo>
                  <a:cubicBezTo>
                    <a:pt x="24" y="70"/>
                    <a:pt x="24" y="70"/>
                    <a:pt x="24" y="70"/>
                  </a:cubicBezTo>
                  <a:cubicBezTo>
                    <a:pt x="24" y="71"/>
                    <a:pt x="24" y="72"/>
                    <a:pt x="24" y="72"/>
                  </a:cubicBezTo>
                  <a:cubicBezTo>
                    <a:pt x="25" y="72"/>
                    <a:pt x="25" y="72"/>
                    <a:pt x="25" y="72"/>
                  </a:cubicBezTo>
                  <a:cubicBezTo>
                    <a:pt x="26" y="72"/>
                    <a:pt x="26" y="72"/>
                    <a:pt x="26" y="72"/>
                  </a:cubicBezTo>
                  <a:cubicBezTo>
                    <a:pt x="35" y="61"/>
                    <a:pt x="35" y="61"/>
                    <a:pt x="35" y="61"/>
                  </a:cubicBezTo>
                  <a:cubicBezTo>
                    <a:pt x="39" y="61"/>
                    <a:pt x="39" y="61"/>
                    <a:pt x="39" y="61"/>
                  </a:cubicBezTo>
                  <a:cubicBezTo>
                    <a:pt x="39" y="66"/>
                    <a:pt x="41" y="70"/>
                    <a:pt x="44" y="74"/>
                  </a:cubicBezTo>
                  <a:cubicBezTo>
                    <a:pt x="42" y="77"/>
                    <a:pt x="42" y="77"/>
                    <a:pt x="42" y="77"/>
                  </a:cubicBezTo>
                  <a:cubicBezTo>
                    <a:pt x="28" y="77"/>
                    <a:pt x="28" y="77"/>
                    <a:pt x="28" y="77"/>
                  </a:cubicBezTo>
                  <a:cubicBezTo>
                    <a:pt x="27" y="77"/>
                    <a:pt x="27" y="78"/>
                    <a:pt x="27" y="79"/>
                  </a:cubicBezTo>
                  <a:cubicBezTo>
                    <a:pt x="27" y="79"/>
                    <a:pt x="27" y="80"/>
                    <a:pt x="28" y="80"/>
                  </a:cubicBezTo>
                  <a:cubicBezTo>
                    <a:pt x="28" y="80"/>
                    <a:pt x="28" y="80"/>
                    <a:pt x="28" y="80"/>
                  </a:cubicBezTo>
                  <a:cubicBezTo>
                    <a:pt x="39" y="79"/>
                    <a:pt x="39" y="79"/>
                    <a:pt x="39" y="79"/>
                  </a:cubicBezTo>
                  <a:cubicBezTo>
                    <a:pt x="33" y="86"/>
                    <a:pt x="33" y="86"/>
                    <a:pt x="33" y="86"/>
                  </a:cubicBezTo>
                  <a:cubicBezTo>
                    <a:pt x="24" y="86"/>
                    <a:pt x="24" y="86"/>
                    <a:pt x="24" y="86"/>
                  </a:cubicBezTo>
                  <a:cubicBezTo>
                    <a:pt x="23" y="86"/>
                    <a:pt x="23" y="87"/>
                    <a:pt x="23" y="87"/>
                  </a:cubicBezTo>
                  <a:cubicBezTo>
                    <a:pt x="23" y="88"/>
                    <a:pt x="23" y="89"/>
                    <a:pt x="24" y="89"/>
                  </a:cubicBezTo>
                  <a:cubicBezTo>
                    <a:pt x="24" y="89"/>
                    <a:pt x="24" y="89"/>
                    <a:pt x="24" y="89"/>
                  </a:cubicBezTo>
                  <a:cubicBezTo>
                    <a:pt x="31" y="88"/>
                    <a:pt x="31" y="88"/>
                    <a:pt x="31" y="88"/>
                  </a:cubicBezTo>
                  <a:cubicBezTo>
                    <a:pt x="25" y="94"/>
                    <a:pt x="25" y="94"/>
                    <a:pt x="25" y="94"/>
                  </a:cubicBezTo>
                  <a:cubicBezTo>
                    <a:pt x="23" y="93"/>
                    <a:pt x="21" y="93"/>
                    <a:pt x="19" y="95"/>
                  </a:cubicBezTo>
                  <a:cubicBezTo>
                    <a:pt x="17" y="97"/>
                    <a:pt x="17" y="101"/>
                    <a:pt x="19" y="102"/>
                  </a:cubicBezTo>
                  <a:cubicBezTo>
                    <a:pt x="21" y="104"/>
                    <a:pt x="25" y="104"/>
                    <a:pt x="27" y="102"/>
                  </a:cubicBezTo>
                  <a:cubicBezTo>
                    <a:pt x="28" y="100"/>
                    <a:pt x="28" y="98"/>
                    <a:pt x="27" y="96"/>
                  </a:cubicBezTo>
                  <a:cubicBezTo>
                    <a:pt x="33" y="90"/>
                    <a:pt x="33" y="90"/>
                    <a:pt x="33" y="90"/>
                  </a:cubicBezTo>
                  <a:cubicBezTo>
                    <a:pt x="33" y="97"/>
                    <a:pt x="33" y="97"/>
                    <a:pt x="33" y="97"/>
                  </a:cubicBezTo>
                  <a:cubicBezTo>
                    <a:pt x="33" y="98"/>
                    <a:pt x="34" y="98"/>
                    <a:pt x="34" y="98"/>
                  </a:cubicBezTo>
                  <a:cubicBezTo>
                    <a:pt x="35" y="98"/>
                    <a:pt x="35" y="98"/>
                    <a:pt x="35" y="98"/>
                  </a:cubicBezTo>
                  <a:cubicBezTo>
                    <a:pt x="35" y="98"/>
                    <a:pt x="36" y="98"/>
                    <a:pt x="36" y="97"/>
                  </a:cubicBezTo>
                  <a:cubicBezTo>
                    <a:pt x="35" y="87"/>
                    <a:pt x="35" y="87"/>
                    <a:pt x="35" y="87"/>
                  </a:cubicBezTo>
                  <a:cubicBezTo>
                    <a:pt x="41" y="81"/>
                    <a:pt x="41" y="81"/>
                    <a:pt x="41" y="81"/>
                  </a:cubicBezTo>
                  <a:cubicBezTo>
                    <a:pt x="42" y="92"/>
                    <a:pt x="42" y="92"/>
                    <a:pt x="42" y="92"/>
                  </a:cubicBezTo>
                  <a:cubicBezTo>
                    <a:pt x="42" y="93"/>
                    <a:pt x="42" y="93"/>
                    <a:pt x="43" y="93"/>
                  </a:cubicBezTo>
                  <a:cubicBezTo>
                    <a:pt x="43" y="93"/>
                    <a:pt x="43" y="93"/>
                    <a:pt x="43" y="93"/>
                  </a:cubicBezTo>
                  <a:cubicBezTo>
                    <a:pt x="44" y="93"/>
                    <a:pt x="44" y="93"/>
                    <a:pt x="44" y="92"/>
                  </a:cubicBezTo>
                  <a:cubicBezTo>
                    <a:pt x="43" y="78"/>
                    <a:pt x="43" y="78"/>
                    <a:pt x="43" y="78"/>
                  </a:cubicBezTo>
                  <a:cubicBezTo>
                    <a:pt x="46" y="76"/>
                    <a:pt x="46" y="76"/>
                    <a:pt x="46" y="76"/>
                  </a:cubicBezTo>
                  <a:cubicBezTo>
                    <a:pt x="49" y="78"/>
                    <a:pt x="54" y="80"/>
                    <a:pt x="58" y="81"/>
                  </a:cubicBezTo>
                  <a:cubicBezTo>
                    <a:pt x="58" y="84"/>
                    <a:pt x="58" y="84"/>
                    <a:pt x="58" y="84"/>
                  </a:cubicBezTo>
                  <a:cubicBezTo>
                    <a:pt x="48" y="94"/>
                    <a:pt x="48" y="94"/>
                    <a:pt x="48" y="94"/>
                  </a:cubicBezTo>
                  <a:cubicBezTo>
                    <a:pt x="48" y="95"/>
                    <a:pt x="48" y="96"/>
                    <a:pt x="48" y="96"/>
                  </a:cubicBezTo>
                  <a:cubicBezTo>
                    <a:pt x="49" y="96"/>
                    <a:pt x="49" y="96"/>
                    <a:pt x="49" y="96"/>
                  </a:cubicBezTo>
                  <a:cubicBezTo>
                    <a:pt x="50" y="96"/>
                    <a:pt x="50" y="96"/>
                    <a:pt x="50" y="96"/>
                  </a:cubicBezTo>
                  <a:cubicBezTo>
                    <a:pt x="58" y="88"/>
                    <a:pt x="58" y="88"/>
                    <a:pt x="58" y="88"/>
                  </a:cubicBezTo>
                  <a:cubicBezTo>
                    <a:pt x="58" y="97"/>
                    <a:pt x="58" y="97"/>
                    <a:pt x="58" y="97"/>
                  </a:cubicBezTo>
                  <a:cubicBezTo>
                    <a:pt x="51" y="103"/>
                    <a:pt x="51" y="103"/>
                    <a:pt x="51" y="103"/>
                  </a:cubicBezTo>
                  <a:cubicBezTo>
                    <a:pt x="51" y="104"/>
                    <a:pt x="51" y="105"/>
                    <a:pt x="51" y="105"/>
                  </a:cubicBezTo>
                  <a:cubicBezTo>
                    <a:pt x="52" y="106"/>
                    <a:pt x="52" y="106"/>
                    <a:pt x="52" y="106"/>
                  </a:cubicBezTo>
                  <a:cubicBezTo>
                    <a:pt x="53" y="105"/>
                    <a:pt x="53" y="105"/>
                    <a:pt x="53" y="105"/>
                  </a:cubicBezTo>
                  <a:cubicBezTo>
                    <a:pt x="58" y="100"/>
                    <a:pt x="58" y="100"/>
                    <a:pt x="58" y="100"/>
                  </a:cubicBezTo>
                  <a:cubicBezTo>
                    <a:pt x="58" y="109"/>
                    <a:pt x="58" y="109"/>
                    <a:pt x="58" y="109"/>
                  </a:cubicBezTo>
                  <a:cubicBezTo>
                    <a:pt x="56" y="109"/>
                    <a:pt x="54" y="111"/>
                    <a:pt x="54" y="113"/>
                  </a:cubicBezTo>
                  <a:cubicBezTo>
                    <a:pt x="54" y="116"/>
                    <a:pt x="56" y="119"/>
                    <a:pt x="59" y="119"/>
                  </a:cubicBezTo>
                  <a:cubicBezTo>
                    <a:pt x="62" y="119"/>
                    <a:pt x="64" y="116"/>
                    <a:pt x="64" y="114"/>
                  </a:cubicBezTo>
                  <a:cubicBezTo>
                    <a:pt x="64" y="111"/>
                    <a:pt x="63" y="109"/>
                    <a:pt x="60" y="109"/>
                  </a:cubicBezTo>
                  <a:cubicBezTo>
                    <a:pt x="60" y="100"/>
                    <a:pt x="60" y="100"/>
                    <a:pt x="60" y="100"/>
                  </a:cubicBezTo>
                  <a:cubicBezTo>
                    <a:pt x="66" y="105"/>
                    <a:pt x="66" y="105"/>
                    <a:pt x="66" y="105"/>
                  </a:cubicBezTo>
                  <a:cubicBezTo>
                    <a:pt x="67" y="106"/>
                    <a:pt x="67" y="106"/>
                    <a:pt x="67" y="106"/>
                  </a:cubicBezTo>
                  <a:cubicBezTo>
                    <a:pt x="67" y="105"/>
                    <a:pt x="67" y="105"/>
                    <a:pt x="67" y="105"/>
                  </a:cubicBezTo>
                  <a:cubicBezTo>
                    <a:pt x="68" y="105"/>
                    <a:pt x="68" y="104"/>
                    <a:pt x="67" y="103"/>
                  </a:cubicBezTo>
                  <a:cubicBezTo>
                    <a:pt x="60" y="97"/>
                    <a:pt x="60" y="97"/>
                    <a:pt x="60" y="97"/>
                  </a:cubicBezTo>
                  <a:cubicBezTo>
                    <a:pt x="61" y="88"/>
                    <a:pt x="61" y="88"/>
                    <a:pt x="61" y="88"/>
                  </a:cubicBezTo>
                  <a:cubicBezTo>
                    <a:pt x="69" y="96"/>
                    <a:pt x="69" y="96"/>
                    <a:pt x="69" y="96"/>
                  </a:cubicBezTo>
                  <a:cubicBezTo>
                    <a:pt x="70" y="96"/>
                    <a:pt x="70" y="96"/>
                    <a:pt x="70" y="96"/>
                  </a:cubicBezTo>
                  <a:cubicBezTo>
                    <a:pt x="71" y="96"/>
                    <a:pt x="71" y="96"/>
                    <a:pt x="71" y="96"/>
                  </a:cubicBezTo>
                  <a:cubicBezTo>
                    <a:pt x="71" y="95"/>
                    <a:pt x="71" y="95"/>
                    <a:pt x="71" y="94"/>
                  </a:cubicBezTo>
                  <a:cubicBezTo>
                    <a:pt x="61" y="84"/>
                    <a:pt x="61" y="84"/>
                    <a:pt x="61" y="84"/>
                  </a:cubicBezTo>
                  <a:cubicBezTo>
                    <a:pt x="61" y="81"/>
                    <a:pt x="61" y="81"/>
                    <a:pt x="61" y="81"/>
                  </a:cubicBezTo>
                  <a:cubicBezTo>
                    <a:pt x="66" y="81"/>
                    <a:pt x="71" y="79"/>
                    <a:pt x="75" y="75"/>
                  </a:cubicBezTo>
                  <a:cubicBezTo>
                    <a:pt x="77" y="78"/>
                    <a:pt x="77" y="78"/>
                    <a:pt x="77" y="78"/>
                  </a:cubicBezTo>
                  <a:cubicBezTo>
                    <a:pt x="78" y="92"/>
                    <a:pt x="78" y="92"/>
                    <a:pt x="78" y="92"/>
                  </a:cubicBezTo>
                  <a:cubicBezTo>
                    <a:pt x="78" y="92"/>
                    <a:pt x="78" y="93"/>
                    <a:pt x="79" y="93"/>
                  </a:cubicBezTo>
                  <a:cubicBezTo>
                    <a:pt x="79" y="93"/>
                    <a:pt x="79" y="93"/>
                    <a:pt x="79" y="93"/>
                  </a:cubicBezTo>
                  <a:cubicBezTo>
                    <a:pt x="80" y="93"/>
                    <a:pt x="80" y="92"/>
                    <a:pt x="80" y="92"/>
                  </a:cubicBezTo>
                  <a:cubicBezTo>
                    <a:pt x="80" y="80"/>
                    <a:pt x="80" y="80"/>
                    <a:pt x="80" y="80"/>
                  </a:cubicBezTo>
                  <a:cubicBezTo>
                    <a:pt x="86" y="86"/>
                    <a:pt x="86" y="86"/>
                    <a:pt x="86" y="86"/>
                  </a:cubicBezTo>
                  <a:cubicBezTo>
                    <a:pt x="86" y="96"/>
                    <a:pt x="86" y="96"/>
                    <a:pt x="86" y="96"/>
                  </a:cubicBezTo>
                  <a:cubicBezTo>
                    <a:pt x="86" y="96"/>
                    <a:pt x="87" y="97"/>
                    <a:pt x="88" y="97"/>
                  </a:cubicBezTo>
                  <a:cubicBezTo>
                    <a:pt x="88" y="97"/>
                    <a:pt x="88" y="97"/>
                    <a:pt x="88" y="97"/>
                  </a:cubicBezTo>
                  <a:cubicBezTo>
                    <a:pt x="88" y="97"/>
                    <a:pt x="89" y="96"/>
                    <a:pt x="89" y="96"/>
                  </a:cubicBezTo>
                  <a:cubicBezTo>
                    <a:pt x="89" y="89"/>
                    <a:pt x="89" y="89"/>
                    <a:pt x="89" y="89"/>
                  </a:cubicBezTo>
                  <a:cubicBezTo>
                    <a:pt x="95" y="95"/>
                    <a:pt x="95" y="95"/>
                    <a:pt x="95" y="95"/>
                  </a:cubicBezTo>
                  <a:cubicBezTo>
                    <a:pt x="93" y="97"/>
                    <a:pt x="94" y="99"/>
                    <a:pt x="95" y="101"/>
                  </a:cubicBezTo>
                  <a:cubicBezTo>
                    <a:pt x="98" y="103"/>
                    <a:pt x="101" y="103"/>
                    <a:pt x="103" y="101"/>
                  </a:cubicBezTo>
                  <a:cubicBezTo>
                    <a:pt x="105" y="99"/>
                    <a:pt x="105" y="95"/>
                    <a:pt x="103" y="93"/>
                  </a:cubicBezTo>
                  <a:cubicBezTo>
                    <a:pt x="101" y="92"/>
                    <a:pt x="98" y="92"/>
                    <a:pt x="96" y="93"/>
                  </a:cubicBezTo>
                  <a:cubicBezTo>
                    <a:pt x="90" y="87"/>
                    <a:pt x="90" y="87"/>
                    <a:pt x="90" y="87"/>
                  </a:cubicBezTo>
                  <a:cubicBezTo>
                    <a:pt x="97" y="87"/>
                    <a:pt x="97" y="87"/>
                    <a:pt x="97" y="87"/>
                  </a:cubicBezTo>
                  <a:cubicBezTo>
                    <a:pt x="98" y="87"/>
                    <a:pt x="99" y="86"/>
                    <a:pt x="99" y="85"/>
                  </a:cubicBezTo>
                  <a:cubicBezTo>
                    <a:pt x="99" y="85"/>
                    <a:pt x="98" y="84"/>
                    <a:pt x="97" y="84"/>
                  </a:cubicBezTo>
                  <a:cubicBezTo>
                    <a:pt x="88" y="85"/>
                    <a:pt x="88" y="85"/>
                    <a:pt x="88" y="85"/>
                  </a:cubicBezTo>
                  <a:cubicBezTo>
                    <a:pt x="81" y="78"/>
                    <a:pt x="81" y="78"/>
                    <a:pt x="81" y="78"/>
                  </a:cubicBezTo>
                  <a:cubicBezTo>
                    <a:pt x="93" y="78"/>
                    <a:pt x="93" y="78"/>
                    <a:pt x="93" y="78"/>
                  </a:cubicBezTo>
                  <a:cubicBezTo>
                    <a:pt x="94" y="78"/>
                    <a:pt x="94" y="77"/>
                    <a:pt x="94" y="77"/>
                  </a:cubicBezTo>
                  <a:cubicBezTo>
                    <a:pt x="94" y="76"/>
                    <a:pt x="93" y="75"/>
                    <a:pt x="93" y="75"/>
                  </a:cubicBezTo>
                  <a:cubicBezTo>
                    <a:pt x="79" y="76"/>
                    <a:pt x="79" y="76"/>
                    <a:pt x="79" y="76"/>
                  </a:cubicBezTo>
                  <a:cubicBezTo>
                    <a:pt x="76" y="73"/>
                    <a:pt x="76" y="73"/>
                    <a:pt x="76" y="73"/>
                  </a:cubicBezTo>
                  <a:cubicBezTo>
                    <a:pt x="80" y="70"/>
                    <a:pt x="82" y="65"/>
                    <a:pt x="82" y="60"/>
                  </a:cubicBezTo>
                  <a:cubicBezTo>
                    <a:pt x="85" y="59"/>
                    <a:pt x="85" y="59"/>
                    <a:pt x="85" y="59"/>
                  </a:cubicBezTo>
                  <a:cubicBezTo>
                    <a:pt x="96" y="68"/>
                    <a:pt x="96" y="68"/>
                    <a:pt x="96" y="68"/>
                  </a:cubicBezTo>
                  <a:cubicBezTo>
                    <a:pt x="97" y="69"/>
                    <a:pt x="97" y="69"/>
                    <a:pt x="97" y="69"/>
                  </a:cubicBezTo>
                  <a:cubicBezTo>
                    <a:pt x="98" y="68"/>
                    <a:pt x="98" y="68"/>
                    <a:pt x="98" y="68"/>
                  </a:cubicBezTo>
                  <a:cubicBezTo>
                    <a:pt x="98" y="68"/>
                    <a:pt x="98" y="67"/>
                    <a:pt x="98" y="67"/>
                  </a:cubicBezTo>
                  <a:cubicBezTo>
                    <a:pt x="89" y="59"/>
                    <a:pt x="89" y="59"/>
                    <a:pt x="89" y="59"/>
                  </a:cubicBezTo>
                  <a:cubicBezTo>
                    <a:pt x="98" y="59"/>
                    <a:pt x="98" y="59"/>
                    <a:pt x="98" y="59"/>
                  </a:cubicBezTo>
                  <a:cubicBezTo>
                    <a:pt x="105" y="65"/>
                    <a:pt x="105" y="65"/>
                    <a:pt x="105" y="65"/>
                  </a:cubicBezTo>
                  <a:cubicBezTo>
                    <a:pt x="106" y="65"/>
                    <a:pt x="106" y="65"/>
                    <a:pt x="106" y="65"/>
                  </a:cubicBezTo>
                  <a:cubicBezTo>
                    <a:pt x="106" y="65"/>
                    <a:pt x="106" y="65"/>
                    <a:pt x="106" y="65"/>
                  </a:cubicBezTo>
                  <a:cubicBezTo>
                    <a:pt x="107" y="64"/>
                    <a:pt x="107" y="64"/>
                    <a:pt x="106" y="63"/>
                  </a:cubicBezTo>
                  <a:cubicBezTo>
                    <a:pt x="101" y="59"/>
                    <a:pt x="101" y="59"/>
                    <a:pt x="101" y="59"/>
                  </a:cubicBezTo>
                  <a:cubicBezTo>
                    <a:pt x="109" y="58"/>
                    <a:pt x="109" y="58"/>
                    <a:pt x="109" y="58"/>
                  </a:cubicBezTo>
                  <a:cubicBezTo>
                    <a:pt x="110" y="60"/>
                    <a:pt x="112" y="62"/>
                    <a:pt x="115" y="62"/>
                  </a:cubicBezTo>
                  <a:cubicBezTo>
                    <a:pt x="117" y="62"/>
                    <a:pt x="120" y="59"/>
                    <a:pt x="119" y="56"/>
                  </a:cubicBezTo>
                  <a:cubicBezTo>
                    <a:pt x="119" y="54"/>
                    <a:pt x="117" y="51"/>
                    <a:pt x="114" y="52"/>
                  </a:cubicBezTo>
                  <a:close/>
                  <a:moveTo>
                    <a:pt x="62" y="40"/>
                  </a:moveTo>
                  <a:cubicBezTo>
                    <a:pt x="66" y="40"/>
                    <a:pt x="70" y="42"/>
                    <a:pt x="73" y="45"/>
                  </a:cubicBezTo>
                  <a:cubicBezTo>
                    <a:pt x="69" y="49"/>
                    <a:pt x="69" y="49"/>
                    <a:pt x="69" y="49"/>
                  </a:cubicBezTo>
                  <a:cubicBezTo>
                    <a:pt x="67" y="47"/>
                    <a:pt x="64" y="46"/>
                    <a:pt x="62" y="46"/>
                  </a:cubicBezTo>
                  <a:lnTo>
                    <a:pt x="62" y="40"/>
                  </a:lnTo>
                  <a:close/>
                  <a:moveTo>
                    <a:pt x="66" y="64"/>
                  </a:moveTo>
                  <a:cubicBezTo>
                    <a:pt x="67" y="63"/>
                    <a:pt x="67" y="62"/>
                    <a:pt x="67" y="61"/>
                  </a:cubicBezTo>
                  <a:cubicBezTo>
                    <a:pt x="71" y="61"/>
                    <a:pt x="71" y="61"/>
                    <a:pt x="71" y="61"/>
                  </a:cubicBezTo>
                  <a:cubicBezTo>
                    <a:pt x="71" y="63"/>
                    <a:pt x="70" y="65"/>
                    <a:pt x="69" y="66"/>
                  </a:cubicBezTo>
                  <a:lnTo>
                    <a:pt x="66" y="64"/>
                  </a:lnTo>
                  <a:close/>
                  <a:moveTo>
                    <a:pt x="67" y="68"/>
                  </a:moveTo>
                  <a:cubicBezTo>
                    <a:pt x="65" y="69"/>
                    <a:pt x="63" y="70"/>
                    <a:pt x="61" y="70"/>
                  </a:cubicBezTo>
                  <a:cubicBezTo>
                    <a:pt x="61" y="67"/>
                    <a:pt x="61" y="67"/>
                    <a:pt x="61" y="67"/>
                  </a:cubicBezTo>
                  <a:cubicBezTo>
                    <a:pt x="62" y="66"/>
                    <a:pt x="63" y="66"/>
                    <a:pt x="64" y="65"/>
                  </a:cubicBezTo>
                  <a:lnTo>
                    <a:pt x="67" y="68"/>
                  </a:lnTo>
                  <a:close/>
                  <a:moveTo>
                    <a:pt x="67" y="58"/>
                  </a:moveTo>
                  <a:cubicBezTo>
                    <a:pt x="67" y="57"/>
                    <a:pt x="67" y="56"/>
                    <a:pt x="66" y="55"/>
                  </a:cubicBezTo>
                  <a:cubicBezTo>
                    <a:pt x="69" y="52"/>
                    <a:pt x="69" y="52"/>
                    <a:pt x="69" y="52"/>
                  </a:cubicBezTo>
                  <a:cubicBezTo>
                    <a:pt x="70" y="54"/>
                    <a:pt x="71" y="56"/>
                    <a:pt x="71" y="58"/>
                  </a:cubicBezTo>
                  <a:lnTo>
                    <a:pt x="67" y="58"/>
                  </a:lnTo>
                  <a:close/>
                  <a:moveTo>
                    <a:pt x="62" y="48"/>
                  </a:moveTo>
                  <a:cubicBezTo>
                    <a:pt x="64" y="49"/>
                    <a:pt x="65" y="49"/>
                    <a:pt x="67" y="51"/>
                  </a:cubicBezTo>
                  <a:cubicBezTo>
                    <a:pt x="64" y="53"/>
                    <a:pt x="64" y="53"/>
                    <a:pt x="64" y="53"/>
                  </a:cubicBezTo>
                  <a:cubicBezTo>
                    <a:pt x="64" y="52"/>
                    <a:pt x="63" y="52"/>
                    <a:pt x="61" y="52"/>
                  </a:cubicBezTo>
                  <a:lnTo>
                    <a:pt x="62" y="48"/>
                  </a:lnTo>
                  <a:close/>
                  <a:moveTo>
                    <a:pt x="59" y="40"/>
                  </a:moveTo>
                  <a:cubicBezTo>
                    <a:pt x="59" y="46"/>
                    <a:pt x="59" y="46"/>
                    <a:pt x="59" y="46"/>
                  </a:cubicBezTo>
                  <a:cubicBezTo>
                    <a:pt x="56" y="46"/>
                    <a:pt x="54" y="47"/>
                    <a:pt x="52" y="49"/>
                  </a:cubicBezTo>
                  <a:cubicBezTo>
                    <a:pt x="48" y="45"/>
                    <a:pt x="48" y="45"/>
                    <a:pt x="48" y="45"/>
                  </a:cubicBezTo>
                  <a:cubicBezTo>
                    <a:pt x="51" y="42"/>
                    <a:pt x="55" y="40"/>
                    <a:pt x="59" y="40"/>
                  </a:cubicBezTo>
                  <a:close/>
                  <a:moveTo>
                    <a:pt x="53" y="58"/>
                  </a:moveTo>
                  <a:cubicBezTo>
                    <a:pt x="49" y="58"/>
                    <a:pt x="49" y="58"/>
                    <a:pt x="49" y="58"/>
                  </a:cubicBezTo>
                  <a:cubicBezTo>
                    <a:pt x="49" y="56"/>
                    <a:pt x="50" y="54"/>
                    <a:pt x="51" y="52"/>
                  </a:cubicBezTo>
                  <a:cubicBezTo>
                    <a:pt x="54" y="55"/>
                    <a:pt x="54" y="55"/>
                    <a:pt x="54" y="55"/>
                  </a:cubicBezTo>
                  <a:cubicBezTo>
                    <a:pt x="53" y="56"/>
                    <a:pt x="53" y="57"/>
                    <a:pt x="53" y="58"/>
                  </a:cubicBezTo>
                  <a:close/>
                  <a:moveTo>
                    <a:pt x="54" y="63"/>
                  </a:moveTo>
                  <a:cubicBezTo>
                    <a:pt x="51" y="66"/>
                    <a:pt x="51" y="66"/>
                    <a:pt x="51" y="66"/>
                  </a:cubicBezTo>
                  <a:cubicBezTo>
                    <a:pt x="50" y="64"/>
                    <a:pt x="49" y="62"/>
                    <a:pt x="49" y="60"/>
                  </a:cubicBezTo>
                  <a:cubicBezTo>
                    <a:pt x="53" y="60"/>
                    <a:pt x="53" y="60"/>
                    <a:pt x="53" y="60"/>
                  </a:cubicBezTo>
                  <a:cubicBezTo>
                    <a:pt x="53" y="62"/>
                    <a:pt x="53" y="63"/>
                    <a:pt x="54" y="63"/>
                  </a:cubicBezTo>
                  <a:close/>
                  <a:moveTo>
                    <a:pt x="53" y="50"/>
                  </a:moveTo>
                  <a:cubicBezTo>
                    <a:pt x="55" y="49"/>
                    <a:pt x="57" y="48"/>
                    <a:pt x="59" y="48"/>
                  </a:cubicBezTo>
                  <a:cubicBezTo>
                    <a:pt x="59" y="52"/>
                    <a:pt x="59" y="52"/>
                    <a:pt x="59" y="52"/>
                  </a:cubicBezTo>
                  <a:cubicBezTo>
                    <a:pt x="58" y="52"/>
                    <a:pt x="57" y="52"/>
                    <a:pt x="56" y="53"/>
                  </a:cubicBezTo>
                  <a:lnTo>
                    <a:pt x="53" y="50"/>
                  </a:lnTo>
                  <a:close/>
                  <a:moveTo>
                    <a:pt x="46" y="46"/>
                  </a:moveTo>
                  <a:cubicBezTo>
                    <a:pt x="50" y="50"/>
                    <a:pt x="50" y="50"/>
                    <a:pt x="50" y="50"/>
                  </a:cubicBezTo>
                  <a:cubicBezTo>
                    <a:pt x="48" y="52"/>
                    <a:pt x="47" y="55"/>
                    <a:pt x="47" y="58"/>
                  </a:cubicBezTo>
                  <a:cubicBezTo>
                    <a:pt x="41" y="58"/>
                    <a:pt x="41" y="58"/>
                    <a:pt x="41" y="58"/>
                  </a:cubicBezTo>
                  <a:cubicBezTo>
                    <a:pt x="41" y="53"/>
                    <a:pt x="43" y="49"/>
                    <a:pt x="46" y="46"/>
                  </a:cubicBezTo>
                  <a:close/>
                  <a:moveTo>
                    <a:pt x="45" y="72"/>
                  </a:moveTo>
                  <a:cubicBezTo>
                    <a:pt x="43" y="68"/>
                    <a:pt x="41" y="65"/>
                    <a:pt x="41" y="60"/>
                  </a:cubicBezTo>
                  <a:cubicBezTo>
                    <a:pt x="47" y="60"/>
                    <a:pt x="47" y="60"/>
                    <a:pt x="47" y="60"/>
                  </a:cubicBezTo>
                  <a:cubicBezTo>
                    <a:pt x="47" y="63"/>
                    <a:pt x="48" y="66"/>
                    <a:pt x="49" y="68"/>
                  </a:cubicBezTo>
                  <a:lnTo>
                    <a:pt x="45" y="72"/>
                  </a:lnTo>
                  <a:close/>
                  <a:moveTo>
                    <a:pt x="58" y="78"/>
                  </a:moveTo>
                  <a:cubicBezTo>
                    <a:pt x="54" y="78"/>
                    <a:pt x="50" y="76"/>
                    <a:pt x="47" y="73"/>
                  </a:cubicBezTo>
                  <a:cubicBezTo>
                    <a:pt x="51" y="70"/>
                    <a:pt x="51" y="70"/>
                    <a:pt x="51" y="70"/>
                  </a:cubicBezTo>
                  <a:cubicBezTo>
                    <a:pt x="53" y="71"/>
                    <a:pt x="56" y="72"/>
                    <a:pt x="59" y="73"/>
                  </a:cubicBezTo>
                  <a:lnTo>
                    <a:pt x="58" y="78"/>
                  </a:lnTo>
                  <a:close/>
                  <a:moveTo>
                    <a:pt x="59" y="70"/>
                  </a:moveTo>
                  <a:cubicBezTo>
                    <a:pt x="57" y="70"/>
                    <a:pt x="55" y="69"/>
                    <a:pt x="53" y="68"/>
                  </a:cubicBezTo>
                  <a:cubicBezTo>
                    <a:pt x="56" y="65"/>
                    <a:pt x="56" y="65"/>
                    <a:pt x="56" y="65"/>
                  </a:cubicBezTo>
                  <a:cubicBezTo>
                    <a:pt x="57" y="66"/>
                    <a:pt x="58" y="66"/>
                    <a:pt x="59" y="67"/>
                  </a:cubicBezTo>
                  <a:lnTo>
                    <a:pt x="59" y="70"/>
                  </a:lnTo>
                  <a:close/>
                  <a:moveTo>
                    <a:pt x="60" y="64"/>
                  </a:moveTo>
                  <a:cubicBezTo>
                    <a:pt x="57" y="64"/>
                    <a:pt x="55" y="62"/>
                    <a:pt x="55" y="59"/>
                  </a:cubicBezTo>
                  <a:cubicBezTo>
                    <a:pt x="55" y="56"/>
                    <a:pt x="57" y="54"/>
                    <a:pt x="60" y="54"/>
                  </a:cubicBezTo>
                  <a:cubicBezTo>
                    <a:pt x="63" y="54"/>
                    <a:pt x="65" y="57"/>
                    <a:pt x="65" y="59"/>
                  </a:cubicBezTo>
                  <a:cubicBezTo>
                    <a:pt x="65" y="62"/>
                    <a:pt x="63" y="64"/>
                    <a:pt x="60" y="64"/>
                  </a:cubicBezTo>
                  <a:close/>
                  <a:moveTo>
                    <a:pt x="61" y="78"/>
                  </a:moveTo>
                  <a:cubicBezTo>
                    <a:pt x="61" y="73"/>
                    <a:pt x="61" y="73"/>
                    <a:pt x="61" y="73"/>
                  </a:cubicBezTo>
                  <a:cubicBezTo>
                    <a:pt x="64" y="72"/>
                    <a:pt x="66" y="71"/>
                    <a:pt x="69" y="70"/>
                  </a:cubicBezTo>
                  <a:cubicBezTo>
                    <a:pt x="72" y="74"/>
                    <a:pt x="72" y="74"/>
                    <a:pt x="72" y="74"/>
                  </a:cubicBezTo>
                  <a:cubicBezTo>
                    <a:pt x="69" y="76"/>
                    <a:pt x="65" y="78"/>
                    <a:pt x="61" y="78"/>
                  </a:cubicBezTo>
                  <a:close/>
                  <a:moveTo>
                    <a:pt x="74" y="72"/>
                  </a:moveTo>
                  <a:cubicBezTo>
                    <a:pt x="70" y="68"/>
                    <a:pt x="70" y="68"/>
                    <a:pt x="70" y="68"/>
                  </a:cubicBezTo>
                  <a:cubicBezTo>
                    <a:pt x="72" y="66"/>
                    <a:pt x="73" y="63"/>
                    <a:pt x="74" y="61"/>
                  </a:cubicBezTo>
                  <a:cubicBezTo>
                    <a:pt x="79" y="61"/>
                    <a:pt x="79" y="61"/>
                    <a:pt x="79" y="61"/>
                  </a:cubicBezTo>
                  <a:cubicBezTo>
                    <a:pt x="79" y="65"/>
                    <a:pt x="77" y="69"/>
                    <a:pt x="74" y="72"/>
                  </a:cubicBezTo>
                  <a:close/>
                  <a:moveTo>
                    <a:pt x="74" y="58"/>
                  </a:moveTo>
                  <a:cubicBezTo>
                    <a:pt x="73" y="55"/>
                    <a:pt x="72" y="53"/>
                    <a:pt x="71" y="51"/>
                  </a:cubicBezTo>
                  <a:cubicBezTo>
                    <a:pt x="75" y="47"/>
                    <a:pt x="75" y="47"/>
                    <a:pt x="75" y="47"/>
                  </a:cubicBezTo>
                  <a:cubicBezTo>
                    <a:pt x="77" y="50"/>
                    <a:pt x="79" y="54"/>
                    <a:pt x="79" y="58"/>
                  </a:cubicBezTo>
                  <a:lnTo>
                    <a:pt x="74" y="58"/>
                  </a:lnTo>
                  <a:close/>
                </a:path>
              </a:pathLst>
            </a:custGeom>
            <a:solidFill>
              <a:srgbClr val="FF9999"/>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8638" tIns="39319" rIns="78638" bIns="39319" anchor="ctr"/>
            <a:lstStyle/>
            <a:p>
              <a:pPr algn="ctr"/>
              <a:endParaRPr sz="1548"/>
            </a:p>
          </p:txBody>
        </p:sp>
        <p:sp>
          <p:nvSpPr>
            <p:cNvPr id="71" name="椭圆 70">
              <a:extLst>
                <a:ext uri="{FF2B5EF4-FFF2-40B4-BE49-F238E27FC236}">
                  <a16:creationId xmlns:a16="http://schemas.microsoft.com/office/drawing/2014/main" id="{7CDF63FF-0E14-48AC-B6A7-BF3A4D5C1B7C}"/>
                </a:ext>
              </a:extLst>
            </p:cNvPr>
            <p:cNvSpPr/>
            <p:nvPr/>
          </p:nvSpPr>
          <p:spPr bwMode="auto">
            <a:xfrm>
              <a:off x="5907090" y="3549183"/>
              <a:ext cx="35498" cy="34131"/>
            </a:xfrm>
            <a:prstGeom prst="ellipse">
              <a:avLst/>
            </a:prstGeom>
            <a:solidFill>
              <a:srgbClr val="FF9999"/>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8638" tIns="39319" rIns="78638" bIns="39319" anchor="ctr"/>
            <a:lstStyle/>
            <a:p>
              <a:pPr algn="ctr"/>
              <a:endParaRPr sz="1548"/>
            </a:p>
          </p:txBody>
        </p:sp>
        <p:sp>
          <p:nvSpPr>
            <p:cNvPr id="72" name="任意多边形 21">
              <a:extLst>
                <a:ext uri="{FF2B5EF4-FFF2-40B4-BE49-F238E27FC236}">
                  <a16:creationId xmlns:a16="http://schemas.microsoft.com/office/drawing/2014/main" id="{2D5F5640-65F9-40FB-87E6-3BAC3FAD4A2C}"/>
                </a:ext>
              </a:extLst>
            </p:cNvPr>
            <p:cNvSpPr/>
            <p:nvPr/>
          </p:nvSpPr>
          <p:spPr bwMode="auto">
            <a:xfrm>
              <a:off x="4713856" y="4007905"/>
              <a:ext cx="2421965" cy="689454"/>
            </a:xfrm>
            <a:custGeom>
              <a:avLst/>
              <a:gdLst>
                <a:gd name="T0" fmla="*/ 420 w 420"/>
                <a:gd name="T1" fmla="*/ 17 h 120"/>
                <a:gd name="T2" fmla="*/ 420 w 420"/>
                <a:gd name="T3" fmla="*/ 103 h 120"/>
                <a:gd name="T4" fmla="*/ 401 w 420"/>
                <a:gd name="T5" fmla="*/ 120 h 120"/>
                <a:gd name="T6" fmla="*/ 19 w 420"/>
                <a:gd name="T7" fmla="*/ 120 h 120"/>
                <a:gd name="T8" fmla="*/ 0 w 420"/>
                <a:gd name="T9" fmla="*/ 103 h 120"/>
                <a:gd name="T10" fmla="*/ 0 w 420"/>
                <a:gd name="T11" fmla="*/ 17 h 120"/>
                <a:gd name="T12" fmla="*/ 17 w 420"/>
                <a:gd name="T13" fmla="*/ 0 h 120"/>
                <a:gd name="T14" fmla="*/ 19 w 420"/>
                <a:gd name="T15" fmla="*/ 0 h 120"/>
                <a:gd name="T16" fmla="*/ 401 w 420"/>
                <a:gd name="T17" fmla="*/ 0 h 120"/>
                <a:gd name="T18" fmla="*/ 420 w 420"/>
                <a:gd name="T19" fmla="*/ 1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120">
                  <a:moveTo>
                    <a:pt x="420" y="17"/>
                  </a:moveTo>
                  <a:cubicBezTo>
                    <a:pt x="420" y="103"/>
                    <a:pt x="420" y="103"/>
                    <a:pt x="420" y="103"/>
                  </a:cubicBezTo>
                  <a:cubicBezTo>
                    <a:pt x="420" y="112"/>
                    <a:pt x="412" y="120"/>
                    <a:pt x="401" y="120"/>
                  </a:cubicBezTo>
                  <a:cubicBezTo>
                    <a:pt x="19" y="120"/>
                    <a:pt x="19" y="120"/>
                    <a:pt x="19" y="120"/>
                  </a:cubicBezTo>
                  <a:cubicBezTo>
                    <a:pt x="9" y="120"/>
                    <a:pt x="0" y="112"/>
                    <a:pt x="0" y="103"/>
                  </a:cubicBezTo>
                  <a:cubicBezTo>
                    <a:pt x="0" y="17"/>
                    <a:pt x="0" y="17"/>
                    <a:pt x="0" y="17"/>
                  </a:cubicBezTo>
                  <a:cubicBezTo>
                    <a:pt x="0" y="8"/>
                    <a:pt x="7" y="1"/>
                    <a:pt x="17" y="0"/>
                  </a:cubicBezTo>
                  <a:cubicBezTo>
                    <a:pt x="18" y="0"/>
                    <a:pt x="19" y="0"/>
                    <a:pt x="19" y="0"/>
                  </a:cubicBezTo>
                  <a:cubicBezTo>
                    <a:pt x="401" y="0"/>
                    <a:pt x="401" y="0"/>
                    <a:pt x="401" y="0"/>
                  </a:cubicBezTo>
                  <a:cubicBezTo>
                    <a:pt x="412" y="0"/>
                    <a:pt x="420" y="7"/>
                    <a:pt x="420" y="17"/>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8638" tIns="39319" rIns="78638" bIns="39319" anchor="ctr"/>
            <a:lstStyle/>
            <a:p>
              <a:pPr algn="ctr"/>
              <a:endParaRPr sz="1548"/>
            </a:p>
          </p:txBody>
        </p:sp>
        <p:sp>
          <p:nvSpPr>
            <p:cNvPr id="73" name="任意多边形 22">
              <a:extLst>
                <a:ext uri="{FF2B5EF4-FFF2-40B4-BE49-F238E27FC236}">
                  <a16:creationId xmlns:a16="http://schemas.microsoft.com/office/drawing/2014/main" id="{FDC9F3DA-B290-4623-9C5E-047C836FC6EA}"/>
                </a:ext>
              </a:extLst>
            </p:cNvPr>
            <p:cNvSpPr/>
            <p:nvPr/>
          </p:nvSpPr>
          <p:spPr bwMode="auto">
            <a:xfrm>
              <a:off x="4713856" y="4007905"/>
              <a:ext cx="2421965" cy="689454"/>
            </a:xfrm>
            <a:custGeom>
              <a:avLst/>
              <a:gdLst>
                <a:gd name="T0" fmla="*/ 420 w 420"/>
                <a:gd name="T1" fmla="*/ 97 h 120"/>
                <a:gd name="T2" fmla="*/ 420 w 420"/>
                <a:gd name="T3" fmla="*/ 103 h 120"/>
                <a:gd name="T4" fmla="*/ 401 w 420"/>
                <a:gd name="T5" fmla="*/ 120 h 120"/>
                <a:gd name="T6" fmla="*/ 19 w 420"/>
                <a:gd name="T7" fmla="*/ 120 h 120"/>
                <a:gd name="T8" fmla="*/ 0 w 420"/>
                <a:gd name="T9" fmla="*/ 103 h 120"/>
                <a:gd name="T10" fmla="*/ 0 w 420"/>
                <a:gd name="T11" fmla="*/ 17 h 120"/>
                <a:gd name="T12" fmla="*/ 17 w 420"/>
                <a:gd name="T13" fmla="*/ 0 h 120"/>
                <a:gd name="T14" fmla="*/ 21 w 420"/>
                <a:gd name="T15" fmla="*/ 11 h 120"/>
                <a:gd name="T16" fmla="*/ 26 w 420"/>
                <a:gd name="T17" fmla="*/ 24 h 120"/>
                <a:gd name="T18" fmla="*/ 28 w 420"/>
                <a:gd name="T19" fmla="*/ 39 h 120"/>
                <a:gd name="T20" fmla="*/ 35 w 420"/>
                <a:gd name="T21" fmla="*/ 44 h 120"/>
                <a:gd name="T22" fmla="*/ 35 w 420"/>
                <a:gd name="T23" fmla="*/ 50 h 120"/>
                <a:gd name="T24" fmla="*/ 40 w 420"/>
                <a:gd name="T25" fmla="*/ 69 h 120"/>
                <a:gd name="T26" fmla="*/ 49 w 420"/>
                <a:gd name="T27" fmla="*/ 73 h 120"/>
                <a:gd name="T28" fmla="*/ 53 w 420"/>
                <a:gd name="T29" fmla="*/ 86 h 120"/>
                <a:gd name="T30" fmla="*/ 81 w 420"/>
                <a:gd name="T31" fmla="*/ 91 h 120"/>
                <a:gd name="T32" fmla="*/ 86 w 420"/>
                <a:gd name="T33" fmla="*/ 99 h 120"/>
                <a:gd name="T34" fmla="*/ 103 w 420"/>
                <a:gd name="T35" fmla="*/ 98 h 120"/>
                <a:gd name="T36" fmla="*/ 128 w 420"/>
                <a:gd name="T37" fmla="*/ 99 h 120"/>
                <a:gd name="T38" fmla="*/ 137 w 420"/>
                <a:gd name="T39" fmla="*/ 103 h 120"/>
                <a:gd name="T40" fmla="*/ 148 w 420"/>
                <a:gd name="T41" fmla="*/ 99 h 120"/>
                <a:gd name="T42" fmla="*/ 179 w 420"/>
                <a:gd name="T43" fmla="*/ 102 h 120"/>
                <a:gd name="T44" fmla="*/ 196 w 420"/>
                <a:gd name="T45" fmla="*/ 98 h 120"/>
                <a:gd name="T46" fmla="*/ 227 w 420"/>
                <a:gd name="T47" fmla="*/ 102 h 120"/>
                <a:gd name="T48" fmla="*/ 246 w 420"/>
                <a:gd name="T49" fmla="*/ 96 h 120"/>
                <a:gd name="T50" fmla="*/ 281 w 420"/>
                <a:gd name="T51" fmla="*/ 101 h 120"/>
                <a:gd name="T52" fmla="*/ 300 w 420"/>
                <a:gd name="T53" fmla="*/ 95 h 120"/>
                <a:gd name="T54" fmla="*/ 326 w 420"/>
                <a:gd name="T55" fmla="*/ 101 h 120"/>
                <a:gd name="T56" fmla="*/ 355 w 420"/>
                <a:gd name="T57" fmla="*/ 95 h 120"/>
                <a:gd name="T58" fmla="*/ 398 w 420"/>
                <a:gd name="T59" fmla="*/ 103 h 120"/>
                <a:gd name="T60" fmla="*/ 414 w 420"/>
                <a:gd name="T61" fmla="*/ 98 h 120"/>
                <a:gd name="T62" fmla="*/ 420 w 420"/>
                <a:gd name="T63" fmla="*/ 9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0" h="120">
                  <a:moveTo>
                    <a:pt x="420" y="97"/>
                  </a:moveTo>
                  <a:cubicBezTo>
                    <a:pt x="420" y="103"/>
                    <a:pt x="420" y="103"/>
                    <a:pt x="420" y="103"/>
                  </a:cubicBezTo>
                  <a:cubicBezTo>
                    <a:pt x="420" y="112"/>
                    <a:pt x="412" y="120"/>
                    <a:pt x="401" y="120"/>
                  </a:cubicBezTo>
                  <a:cubicBezTo>
                    <a:pt x="19" y="120"/>
                    <a:pt x="19" y="120"/>
                    <a:pt x="19" y="120"/>
                  </a:cubicBezTo>
                  <a:cubicBezTo>
                    <a:pt x="9" y="120"/>
                    <a:pt x="0" y="112"/>
                    <a:pt x="0" y="103"/>
                  </a:cubicBezTo>
                  <a:cubicBezTo>
                    <a:pt x="0" y="17"/>
                    <a:pt x="0" y="17"/>
                    <a:pt x="0" y="17"/>
                  </a:cubicBezTo>
                  <a:cubicBezTo>
                    <a:pt x="0" y="8"/>
                    <a:pt x="7" y="1"/>
                    <a:pt x="17" y="0"/>
                  </a:cubicBezTo>
                  <a:cubicBezTo>
                    <a:pt x="17" y="1"/>
                    <a:pt x="21" y="11"/>
                    <a:pt x="21" y="11"/>
                  </a:cubicBezTo>
                  <a:cubicBezTo>
                    <a:pt x="25" y="16"/>
                    <a:pt x="27" y="18"/>
                    <a:pt x="26" y="24"/>
                  </a:cubicBezTo>
                  <a:cubicBezTo>
                    <a:pt x="24" y="30"/>
                    <a:pt x="23" y="36"/>
                    <a:pt x="28" y="39"/>
                  </a:cubicBezTo>
                  <a:cubicBezTo>
                    <a:pt x="30" y="41"/>
                    <a:pt x="34" y="42"/>
                    <a:pt x="35" y="44"/>
                  </a:cubicBezTo>
                  <a:cubicBezTo>
                    <a:pt x="36" y="46"/>
                    <a:pt x="36" y="48"/>
                    <a:pt x="35" y="50"/>
                  </a:cubicBezTo>
                  <a:cubicBezTo>
                    <a:pt x="33" y="57"/>
                    <a:pt x="32" y="66"/>
                    <a:pt x="40" y="69"/>
                  </a:cubicBezTo>
                  <a:cubicBezTo>
                    <a:pt x="43" y="71"/>
                    <a:pt x="47" y="71"/>
                    <a:pt x="49" y="73"/>
                  </a:cubicBezTo>
                  <a:cubicBezTo>
                    <a:pt x="53" y="77"/>
                    <a:pt x="50" y="82"/>
                    <a:pt x="53" y="86"/>
                  </a:cubicBezTo>
                  <a:cubicBezTo>
                    <a:pt x="59" y="92"/>
                    <a:pt x="74" y="85"/>
                    <a:pt x="81" y="91"/>
                  </a:cubicBezTo>
                  <a:cubicBezTo>
                    <a:pt x="83" y="94"/>
                    <a:pt x="83" y="97"/>
                    <a:pt x="86" y="99"/>
                  </a:cubicBezTo>
                  <a:cubicBezTo>
                    <a:pt x="90" y="103"/>
                    <a:pt x="97" y="100"/>
                    <a:pt x="103" y="98"/>
                  </a:cubicBezTo>
                  <a:cubicBezTo>
                    <a:pt x="111" y="96"/>
                    <a:pt x="120" y="96"/>
                    <a:pt x="128" y="99"/>
                  </a:cubicBezTo>
                  <a:cubicBezTo>
                    <a:pt x="130" y="101"/>
                    <a:pt x="134" y="103"/>
                    <a:pt x="137" y="103"/>
                  </a:cubicBezTo>
                  <a:cubicBezTo>
                    <a:pt x="141" y="104"/>
                    <a:pt x="145" y="100"/>
                    <a:pt x="148" y="99"/>
                  </a:cubicBezTo>
                  <a:cubicBezTo>
                    <a:pt x="158" y="96"/>
                    <a:pt x="168" y="103"/>
                    <a:pt x="179" y="102"/>
                  </a:cubicBezTo>
                  <a:cubicBezTo>
                    <a:pt x="185" y="101"/>
                    <a:pt x="190" y="98"/>
                    <a:pt x="196" y="98"/>
                  </a:cubicBezTo>
                  <a:cubicBezTo>
                    <a:pt x="206" y="97"/>
                    <a:pt x="216" y="103"/>
                    <a:pt x="227" y="102"/>
                  </a:cubicBezTo>
                  <a:cubicBezTo>
                    <a:pt x="234" y="101"/>
                    <a:pt x="239" y="97"/>
                    <a:pt x="246" y="96"/>
                  </a:cubicBezTo>
                  <a:cubicBezTo>
                    <a:pt x="258" y="95"/>
                    <a:pt x="269" y="103"/>
                    <a:pt x="281" y="101"/>
                  </a:cubicBezTo>
                  <a:cubicBezTo>
                    <a:pt x="288" y="100"/>
                    <a:pt x="293" y="95"/>
                    <a:pt x="300" y="95"/>
                  </a:cubicBezTo>
                  <a:cubicBezTo>
                    <a:pt x="309" y="94"/>
                    <a:pt x="317" y="100"/>
                    <a:pt x="326" y="101"/>
                  </a:cubicBezTo>
                  <a:cubicBezTo>
                    <a:pt x="336" y="102"/>
                    <a:pt x="345" y="95"/>
                    <a:pt x="355" y="95"/>
                  </a:cubicBezTo>
                  <a:cubicBezTo>
                    <a:pt x="370" y="94"/>
                    <a:pt x="383" y="107"/>
                    <a:pt x="398" y="103"/>
                  </a:cubicBezTo>
                  <a:cubicBezTo>
                    <a:pt x="403" y="102"/>
                    <a:pt x="408" y="99"/>
                    <a:pt x="414" y="98"/>
                  </a:cubicBezTo>
                  <a:cubicBezTo>
                    <a:pt x="415" y="97"/>
                    <a:pt x="417" y="97"/>
                    <a:pt x="420" y="97"/>
                  </a:cubicBezTo>
                  <a:close/>
                </a:path>
              </a:pathLst>
            </a:custGeom>
            <a:solidFill>
              <a:srgbClr val="F2DAC0"/>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8638" tIns="39319" rIns="78638" bIns="39319" anchor="ctr"/>
            <a:lstStyle/>
            <a:p>
              <a:pPr algn="ctr"/>
              <a:endParaRPr sz="1548"/>
            </a:p>
          </p:txBody>
        </p:sp>
        <p:sp>
          <p:nvSpPr>
            <p:cNvPr id="74" name="任意多边形 23">
              <a:extLst>
                <a:ext uri="{FF2B5EF4-FFF2-40B4-BE49-F238E27FC236}">
                  <a16:creationId xmlns:a16="http://schemas.microsoft.com/office/drawing/2014/main" id="{27E376F5-B077-4CAC-8496-9B2C8E16082E}"/>
                </a:ext>
              </a:extLst>
            </p:cNvPr>
            <p:cNvSpPr/>
            <p:nvPr/>
          </p:nvSpPr>
          <p:spPr bwMode="auto">
            <a:xfrm>
              <a:off x="5590347" y="2422850"/>
              <a:ext cx="668977" cy="660781"/>
            </a:xfrm>
            <a:custGeom>
              <a:avLst/>
              <a:gdLst>
                <a:gd name="T0" fmla="*/ 116 w 116"/>
                <a:gd name="T1" fmla="*/ 57 h 115"/>
                <a:gd name="T2" fmla="*/ 109 w 116"/>
                <a:gd name="T3" fmla="*/ 85 h 115"/>
                <a:gd name="T4" fmla="*/ 58 w 116"/>
                <a:gd name="T5" fmla="*/ 115 h 115"/>
                <a:gd name="T6" fmla="*/ 0 w 116"/>
                <a:gd name="T7" fmla="*/ 57 h 115"/>
                <a:gd name="T8" fmla="*/ 17 w 116"/>
                <a:gd name="T9" fmla="*/ 17 h 115"/>
                <a:gd name="T10" fmla="*/ 58 w 116"/>
                <a:gd name="T11" fmla="*/ 0 h 115"/>
                <a:gd name="T12" fmla="*/ 116 w 116"/>
                <a:gd name="T13" fmla="*/ 57 h 115"/>
              </a:gdLst>
              <a:ahLst/>
              <a:cxnLst>
                <a:cxn ang="0">
                  <a:pos x="T0" y="T1"/>
                </a:cxn>
                <a:cxn ang="0">
                  <a:pos x="T2" y="T3"/>
                </a:cxn>
                <a:cxn ang="0">
                  <a:pos x="T4" y="T5"/>
                </a:cxn>
                <a:cxn ang="0">
                  <a:pos x="T6" y="T7"/>
                </a:cxn>
                <a:cxn ang="0">
                  <a:pos x="T8" y="T9"/>
                </a:cxn>
                <a:cxn ang="0">
                  <a:pos x="T10" y="T11"/>
                </a:cxn>
                <a:cxn ang="0">
                  <a:pos x="T12" y="T13"/>
                </a:cxn>
              </a:cxnLst>
              <a:rect l="0" t="0" r="r" b="b"/>
              <a:pathLst>
                <a:path w="116" h="115">
                  <a:moveTo>
                    <a:pt x="116" y="57"/>
                  </a:moveTo>
                  <a:cubicBezTo>
                    <a:pt x="116" y="67"/>
                    <a:pt x="114" y="76"/>
                    <a:pt x="109" y="85"/>
                  </a:cubicBezTo>
                  <a:cubicBezTo>
                    <a:pt x="100" y="103"/>
                    <a:pt x="80" y="115"/>
                    <a:pt x="58" y="115"/>
                  </a:cubicBezTo>
                  <a:cubicBezTo>
                    <a:pt x="26" y="115"/>
                    <a:pt x="0" y="89"/>
                    <a:pt x="0" y="57"/>
                  </a:cubicBezTo>
                  <a:cubicBezTo>
                    <a:pt x="0" y="42"/>
                    <a:pt x="6" y="27"/>
                    <a:pt x="17" y="17"/>
                  </a:cubicBezTo>
                  <a:cubicBezTo>
                    <a:pt x="27" y="6"/>
                    <a:pt x="42" y="0"/>
                    <a:pt x="58" y="0"/>
                  </a:cubicBezTo>
                  <a:cubicBezTo>
                    <a:pt x="90" y="0"/>
                    <a:pt x="116" y="26"/>
                    <a:pt x="116" y="57"/>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8638" tIns="39319" rIns="78638" bIns="39319" anchor="ctr"/>
            <a:lstStyle/>
            <a:p>
              <a:pPr algn="ctr"/>
              <a:endParaRPr sz="1548"/>
            </a:p>
          </p:txBody>
        </p:sp>
        <p:sp>
          <p:nvSpPr>
            <p:cNvPr id="75" name="任意多边形 24">
              <a:extLst>
                <a:ext uri="{FF2B5EF4-FFF2-40B4-BE49-F238E27FC236}">
                  <a16:creationId xmlns:a16="http://schemas.microsoft.com/office/drawing/2014/main" id="{2BD922E6-09FD-4246-A3A9-2E76AF18C36F}"/>
                </a:ext>
              </a:extLst>
            </p:cNvPr>
            <p:cNvSpPr/>
            <p:nvPr/>
          </p:nvSpPr>
          <p:spPr bwMode="auto">
            <a:xfrm>
              <a:off x="5590348" y="2519776"/>
              <a:ext cx="628016" cy="563847"/>
            </a:xfrm>
            <a:custGeom>
              <a:avLst/>
              <a:gdLst>
                <a:gd name="T0" fmla="*/ 109 w 109"/>
                <a:gd name="T1" fmla="*/ 68 h 98"/>
                <a:gd name="T2" fmla="*/ 58 w 109"/>
                <a:gd name="T3" fmla="*/ 98 h 98"/>
                <a:gd name="T4" fmla="*/ 0 w 109"/>
                <a:gd name="T5" fmla="*/ 40 h 98"/>
                <a:gd name="T6" fmla="*/ 17 w 109"/>
                <a:gd name="T7" fmla="*/ 0 h 98"/>
                <a:gd name="T8" fmla="*/ 16 w 109"/>
                <a:gd name="T9" fmla="*/ 5 h 98"/>
                <a:gd name="T10" fmla="*/ 16 w 109"/>
                <a:gd name="T11" fmla="*/ 9 h 98"/>
                <a:gd name="T12" fmla="*/ 20 w 109"/>
                <a:gd name="T13" fmla="*/ 12 h 98"/>
                <a:gd name="T14" fmla="*/ 18 w 109"/>
                <a:gd name="T15" fmla="*/ 29 h 98"/>
                <a:gd name="T16" fmla="*/ 26 w 109"/>
                <a:gd name="T17" fmla="*/ 38 h 98"/>
                <a:gd name="T18" fmla="*/ 25 w 109"/>
                <a:gd name="T19" fmla="*/ 50 h 98"/>
                <a:gd name="T20" fmla="*/ 37 w 109"/>
                <a:gd name="T21" fmla="*/ 55 h 98"/>
                <a:gd name="T22" fmla="*/ 38 w 109"/>
                <a:gd name="T23" fmla="*/ 62 h 98"/>
                <a:gd name="T24" fmla="*/ 46 w 109"/>
                <a:gd name="T25" fmla="*/ 68 h 98"/>
                <a:gd name="T26" fmla="*/ 53 w 109"/>
                <a:gd name="T27" fmla="*/ 68 h 98"/>
                <a:gd name="T28" fmla="*/ 58 w 109"/>
                <a:gd name="T29" fmla="*/ 74 h 98"/>
                <a:gd name="T30" fmla="*/ 74 w 109"/>
                <a:gd name="T31" fmla="*/ 73 h 98"/>
                <a:gd name="T32" fmla="*/ 89 w 109"/>
                <a:gd name="T33" fmla="*/ 75 h 98"/>
                <a:gd name="T34" fmla="*/ 94 w 109"/>
                <a:gd name="T35" fmla="*/ 70 h 98"/>
                <a:gd name="T36" fmla="*/ 106 w 109"/>
                <a:gd name="T37" fmla="*/ 70 h 98"/>
                <a:gd name="T38" fmla="*/ 109 w 109"/>
                <a:gd name="T39" fmla="*/ 6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98">
                  <a:moveTo>
                    <a:pt x="109" y="68"/>
                  </a:moveTo>
                  <a:cubicBezTo>
                    <a:pt x="100" y="86"/>
                    <a:pt x="80" y="98"/>
                    <a:pt x="58" y="98"/>
                  </a:cubicBezTo>
                  <a:cubicBezTo>
                    <a:pt x="26" y="98"/>
                    <a:pt x="0" y="72"/>
                    <a:pt x="0" y="40"/>
                  </a:cubicBezTo>
                  <a:cubicBezTo>
                    <a:pt x="0" y="25"/>
                    <a:pt x="6" y="10"/>
                    <a:pt x="17" y="0"/>
                  </a:cubicBezTo>
                  <a:cubicBezTo>
                    <a:pt x="16" y="2"/>
                    <a:pt x="16" y="4"/>
                    <a:pt x="16" y="5"/>
                  </a:cubicBezTo>
                  <a:cubicBezTo>
                    <a:pt x="15" y="7"/>
                    <a:pt x="16" y="8"/>
                    <a:pt x="16" y="9"/>
                  </a:cubicBezTo>
                  <a:cubicBezTo>
                    <a:pt x="17" y="10"/>
                    <a:pt x="19" y="11"/>
                    <a:pt x="20" y="12"/>
                  </a:cubicBezTo>
                  <a:cubicBezTo>
                    <a:pt x="24" y="17"/>
                    <a:pt x="16" y="23"/>
                    <a:pt x="18" y="29"/>
                  </a:cubicBezTo>
                  <a:cubicBezTo>
                    <a:pt x="19" y="33"/>
                    <a:pt x="25" y="34"/>
                    <a:pt x="26" y="38"/>
                  </a:cubicBezTo>
                  <a:cubicBezTo>
                    <a:pt x="27" y="42"/>
                    <a:pt x="23" y="47"/>
                    <a:pt x="25" y="50"/>
                  </a:cubicBezTo>
                  <a:cubicBezTo>
                    <a:pt x="28" y="54"/>
                    <a:pt x="34" y="52"/>
                    <a:pt x="37" y="55"/>
                  </a:cubicBezTo>
                  <a:cubicBezTo>
                    <a:pt x="38" y="57"/>
                    <a:pt x="38" y="60"/>
                    <a:pt x="38" y="62"/>
                  </a:cubicBezTo>
                  <a:cubicBezTo>
                    <a:pt x="39" y="66"/>
                    <a:pt x="43" y="68"/>
                    <a:pt x="46" y="68"/>
                  </a:cubicBezTo>
                  <a:cubicBezTo>
                    <a:pt x="49" y="68"/>
                    <a:pt x="51" y="67"/>
                    <a:pt x="53" y="68"/>
                  </a:cubicBezTo>
                  <a:cubicBezTo>
                    <a:pt x="55" y="69"/>
                    <a:pt x="56" y="72"/>
                    <a:pt x="58" y="74"/>
                  </a:cubicBezTo>
                  <a:cubicBezTo>
                    <a:pt x="62" y="78"/>
                    <a:pt x="69" y="73"/>
                    <a:pt x="74" y="73"/>
                  </a:cubicBezTo>
                  <a:cubicBezTo>
                    <a:pt x="80" y="73"/>
                    <a:pt x="85" y="78"/>
                    <a:pt x="89" y="75"/>
                  </a:cubicBezTo>
                  <a:cubicBezTo>
                    <a:pt x="91" y="74"/>
                    <a:pt x="92" y="71"/>
                    <a:pt x="94" y="70"/>
                  </a:cubicBezTo>
                  <a:cubicBezTo>
                    <a:pt x="98" y="68"/>
                    <a:pt x="102" y="71"/>
                    <a:pt x="106" y="70"/>
                  </a:cubicBezTo>
                  <a:cubicBezTo>
                    <a:pt x="107" y="70"/>
                    <a:pt x="108" y="69"/>
                    <a:pt x="109" y="68"/>
                  </a:cubicBezTo>
                  <a:close/>
                </a:path>
              </a:pathLst>
            </a:custGeom>
            <a:solidFill>
              <a:srgbClr val="F2DAC0"/>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8638" tIns="39319" rIns="78638" bIns="39319" anchor="ctr"/>
            <a:lstStyle/>
            <a:p>
              <a:pPr algn="ctr"/>
              <a:endParaRPr sz="1548"/>
            </a:p>
          </p:txBody>
        </p:sp>
        <p:sp>
          <p:nvSpPr>
            <p:cNvPr id="76" name="任意多边形 25">
              <a:extLst>
                <a:ext uri="{FF2B5EF4-FFF2-40B4-BE49-F238E27FC236}">
                  <a16:creationId xmlns:a16="http://schemas.microsoft.com/office/drawing/2014/main" id="{2280F93D-2000-4918-A3B3-9B05C958DDF3}"/>
                </a:ext>
              </a:extLst>
            </p:cNvPr>
            <p:cNvSpPr/>
            <p:nvPr/>
          </p:nvSpPr>
          <p:spPr bwMode="auto">
            <a:xfrm>
              <a:off x="6161021" y="2910237"/>
              <a:ext cx="842366" cy="1040322"/>
            </a:xfrm>
            <a:custGeom>
              <a:avLst/>
              <a:gdLst>
                <a:gd name="T0" fmla="*/ 26 w 146"/>
                <a:gd name="T1" fmla="*/ 0 h 181"/>
                <a:gd name="T2" fmla="*/ 25 w 146"/>
                <a:gd name="T3" fmla="*/ 0 h 181"/>
                <a:gd name="T4" fmla="*/ 25 w 146"/>
                <a:gd name="T5" fmla="*/ 3 h 181"/>
                <a:gd name="T6" fmla="*/ 23 w 146"/>
                <a:gd name="T7" fmla="*/ 9 h 181"/>
                <a:gd name="T8" fmla="*/ 17 w 146"/>
                <a:gd name="T9" fmla="*/ 18 h 181"/>
                <a:gd name="T10" fmla="*/ 0 w 146"/>
                <a:gd name="T11" fmla="*/ 35 h 181"/>
                <a:gd name="T12" fmla="*/ 6 w 146"/>
                <a:gd name="T13" fmla="*/ 35 h 181"/>
                <a:gd name="T14" fmla="*/ 44 w 146"/>
                <a:gd name="T15" fmla="*/ 44 h 181"/>
                <a:gd name="T16" fmla="*/ 100 w 146"/>
                <a:gd name="T17" fmla="*/ 84 h 181"/>
                <a:gd name="T18" fmla="*/ 120 w 146"/>
                <a:gd name="T19" fmla="*/ 112 h 181"/>
                <a:gd name="T20" fmla="*/ 142 w 146"/>
                <a:gd name="T21" fmla="*/ 181 h 181"/>
                <a:gd name="T22" fmla="*/ 114 w 146"/>
                <a:gd name="T23" fmla="*/ 76 h 181"/>
                <a:gd name="T24" fmla="*/ 97 w 146"/>
                <a:gd name="T25" fmla="*/ 51 h 181"/>
                <a:gd name="T26" fmla="*/ 35 w 146"/>
                <a:gd name="T27" fmla="*/ 4 h 181"/>
                <a:gd name="T28" fmla="*/ 26 w 146"/>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 h="181">
                  <a:moveTo>
                    <a:pt x="26" y="0"/>
                  </a:moveTo>
                  <a:cubicBezTo>
                    <a:pt x="26" y="0"/>
                    <a:pt x="25" y="0"/>
                    <a:pt x="25" y="0"/>
                  </a:cubicBezTo>
                  <a:cubicBezTo>
                    <a:pt x="24" y="1"/>
                    <a:pt x="25" y="3"/>
                    <a:pt x="25" y="3"/>
                  </a:cubicBezTo>
                  <a:cubicBezTo>
                    <a:pt x="24" y="5"/>
                    <a:pt x="23" y="7"/>
                    <a:pt x="23" y="9"/>
                  </a:cubicBezTo>
                  <a:cubicBezTo>
                    <a:pt x="21" y="12"/>
                    <a:pt x="19" y="15"/>
                    <a:pt x="17" y="18"/>
                  </a:cubicBezTo>
                  <a:cubicBezTo>
                    <a:pt x="12" y="25"/>
                    <a:pt x="7" y="31"/>
                    <a:pt x="0" y="35"/>
                  </a:cubicBezTo>
                  <a:cubicBezTo>
                    <a:pt x="2" y="35"/>
                    <a:pt x="4" y="35"/>
                    <a:pt x="6" y="35"/>
                  </a:cubicBezTo>
                  <a:cubicBezTo>
                    <a:pt x="19" y="35"/>
                    <a:pt x="32" y="38"/>
                    <a:pt x="44" y="44"/>
                  </a:cubicBezTo>
                  <a:cubicBezTo>
                    <a:pt x="65" y="53"/>
                    <a:pt x="84" y="67"/>
                    <a:pt x="100" y="84"/>
                  </a:cubicBezTo>
                  <a:cubicBezTo>
                    <a:pt x="107" y="93"/>
                    <a:pt x="114" y="102"/>
                    <a:pt x="120" y="112"/>
                  </a:cubicBezTo>
                  <a:cubicBezTo>
                    <a:pt x="131" y="133"/>
                    <a:pt x="139" y="157"/>
                    <a:pt x="142" y="181"/>
                  </a:cubicBezTo>
                  <a:cubicBezTo>
                    <a:pt x="146" y="144"/>
                    <a:pt x="133" y="107"/>
                    <a:pt x="114" y="76"/>
                  </a:cubicBezTo>
                  <a:cubicBezTo>
                    <a:pt x="109" y="67"/>
                    <a:pt x="103" y="58"/>
                    <a:pt x="97" y="51"/>
                  </a:cubicBezTo>
                  <a:cubicBezTo>
                    <a:pt x="80" y="31"/>
                    <a:pt x="57" y="16"/>
                    <a:pt x="35" y="4"/>
                  </a:cubicBezTo>
                  <a:cubicBezTo>
                    <a:pt x="33" y="4"/>
                    <a:pt x="28" y="0"/>
                    <a:pt x="26" y="0"/>
                  </a:cubicBezTo>
                </a:path>
              </a:pathLst>
            </a:custGeom>
            <a:solidFill>
              <a:schemeClr val="accent2"/>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8638" tIns="39319" rIns="78638" bIns="39319" anchor="ctr"/>
            <a:lstStyle/>
            <a:p>
              <a:pPr algn="ctr"/>
              <a:endParaRPr sz="1548"/>
            </a:p>
          </p:txBody>
        </p:sp>
      </p:grpSp>
      <p:sp>
        <p:nvSpPr>
          <p:cNvPr id="77" name="文本框 76">
            <a:extLst>
              <a:ext uri="{FF2B5EF4-FFF2-40B4-BE49-F238E27FC236}">
                <a16:creationId xmlns:a16="http://schemas.microsoft.com/office/drawing/2014/main" id="{74BCE0D4-3A18-4DBA-BEFD-2728A2893769}"/>
              </a:ext>
            </a:extLst>
          </p:cNvPr>
          <p:cNvSpPr txBox="1"/>
          <p:nvPr/>
        </p:nvSpPr>
        <p:spPr>
          <a:xfrm>
            <a:off x="1636781" y="3662101"/>
            <a:ext cx="2153027" cy="1602368"/>
          </a:xfrm>
          <a:prstGeom prst="rect">
            <a:avLst/>
          </a:prstGeom>
          <a:noFill/>
          <a:effectLst/>
        </p:spPr>
        <p:txBody>
          <a:bodyPr wrap="square" lIns="73920" tIns="36960" rIns="73920" bIns="36960" rtlCol="0">
            <a:spAutoFit/>
          </a:bodyPr>
          <a:lstStyle/>
          <a:p>
            <a:pPr algn="just" hangingPunct="0">
              <a:lnSpc>
                <a:spcPct val="130000"/>
              </a:lnSpc>
            </a:pPr>
            <a:r>
              <a:rPr lang="zh-CN" altLang="en-US" sz="1548" dirty="0">
                <a:solidFill>
                  <a:schemeClr val="tx1">
                    <a:lumMod val="75000"/>
                    <a:lumOff val="25000"/>
                  </a:schemeClr>
                </a:solidFill>
              </a:rPr>
              <a:t>最为我们所熟悉的就属西班牙火腿了。西班牙火腿不是生的，它是腌制的，并且这种火腿最好的吃法是现场切片。</a:t>
            </a:r>
          </a:p>
        </p:txBody>
      </p:sp>
      <p:sp>
        <p:nvSpPr>
          <p:cNvPr id="78" name="文本框 77">
            <a:extLst>
              <a:ext uri="{FF2B5EF4-FFF2-40B4-BE49-F238E27FC236}">
                <a16:creationId xmlns:a16="http://schemas.microsoft.com/office/drawing/2014/main" id="{AE0FA4AF-C7A5-422B-A475-D3295D28F1A3}"/>
              </a:ext>
            </a:extLst>
          </p:cNvPr>
          <p:cNvSpPr txBox="1"/>
          <p:nvPr/>
        </p:nvSpPr>
        <p:spPr>
          <a:xfrm>
            <a:off x="1636781" y="2970302"/>
            <a:ext cx="2153027" cy="414922"/>
          </a:xfrm>
          <a:prstGeom prst="rect">
            <a:avLst/>
          </a:prstGeom>
          <a:noFill/>
          <a:effectLst/>
        </p:spPr>
        <p:txBody>
          <a:bodyPr wrap="square" lIns="0" tIns="0" rIns="0" bIns="0" rtlCol="0">
            <a:spAutoFit/>
          </a:bodyPr>
          <a:lstStyle/>
          <a:p>
            <a:pPr algn="ctr">
              <a:lnSpc>
                <a:spcPct val="130000"/>
              </a:lnSpc>
            </a:pPr>
            <a:r>
              <a:rPr lang="zh-CN" altLang="en-US" sz="2400" spc="-300" dirty="0">
                <a:solidFill>
                  <a:schemeClr val="accent2"/>
                </a:solidFill>
                <a:latin typeface="+mj-ea"/>
                <a:ea typeface="+mj-ea"/>
              </a:rPr>
              <a:t>西班牙火腿</a:t>
            </a:r>
          </a:p>
        </p:txBody>
      </p:sp>
      <p:cxnSp>
        <p:nvCxnSpPr>
          <p:cNvPr id="79" name="直接连接符 78">
            <a:extLst>
              <a:ext uri="{FF2B5EF4-FFF2-40B4-BE49-F238E27FC236}">
                <a16:creationId xmlns:a16="http://schemas.microsoft.com/office/drawing/2014/main" id="{631534F6-D19A-4B7D-802D-FE6095851A78}"/>
              </a:ext>
            </a:extLst>
          </p:cNvPr>
          <p:cNvCxnSpPr>
            <a:cxnSpLocks/>
          </p:cNvCxnSpPr>
          <p:nvPr/>
        </p:nvCxnSpPr>
        <p:spPr>
          <a:xfrm>
            <a:off x="1630069" y="3504354"/>
            <a:ext cx="2166452" cy="0"/>
          </a:xfrm>
          <a:prstGeom prst="line">
            <a:avLst/>
          </a:prstGeom>
          <a:ln w="21844" cmpd="dbl">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82" name="矩形: 圆角 81">
            <a:extLst>
              <a:ext uri="{FF2B5EF4-FFF2-40B4-BE49-F238E27FC236}">
                <a16:creationId xmlns:a16="http://schemas.microsoft.com/office/drawing/2014/main" id="{117F67C8-A7CF-4BB7-97E8-56D80BF4FAC1}"/>
              </a:ext>
            </a:extLst>
          </p:cNvPr>
          <p:cNvSpPr/>
          <p:nvPr>
            <p:custDataLst>
              <p:tags r:id="rId5"/>
            </p:custDataLst>
          </p:nvPr>
        </p:nvSpPr>
        <p:spPr>
          <a:xfrm>
            <a:off x="4704504" y="2431658"/>
            <a:ext cx="2800347" cy="3144678"/>
          </a:xfrm>
          <a:prstGeom prst="roundRect">
            <a:avLst>
              <a:gd name="adj" fmla="val 4130"/>
            </a:avLst>
          </a:prstGeom>
          <a:solidFill>
            <a:schemeClr val="accent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8638" tIns="39319" rIns="78638" bIns="39319" rtlCol="0" anchor="ctr"/>
          <a:lstStyle/>
          <a:p>
            <a:pPr algn="ctr"/>
            <a:endParaRPr lang="zh-CN" altLang="en-US" sz="1548"/>
          </a:p>
        </p:txBody>
      </p:sp>
      <p:grpSp>
        <p:nvGrpSpPr>
          <p:cNvPr id="83" name="Group 129">
            <a:extLst>
              <a:ext uri="{FF2B5EF4-FFF2-40B4-BE49-F238E27FC236}">
                <a16:creationId xmlns:a16="http://schemas.microsoft.com/office/drawing/2014/main" id="{994CEA5A-9623-4F68-A83A-F78DB5593F90}"/>
              </a:ext>
            </a:extLst>
          </p:cNvPr>
          <p:cNvGrpSpPr/>
          <p:nvPr/>
        </p:nvGrpSpPr>
        <p:grpSpPr>
          <a:xfrm>
            <a:off x="6953362" y="2230911"/>
            <a:ext cx="700496" cy="481293"/>
            <a:chOff x="3026863" y="2893405"/>
            <a:chExt cx="637772" cy="455151"/>
          </a:xfrm>
        </p:grpSpPr>
        <p:grpSp>
          <p:nvGrpSpPr>
            <p:cNvPr id="84" name="Group 130">
              <a:extLst>
                <a:ext uri="{FF2B5EF4-FFF2-40B4-BE49-F238E27FC236}">
                  <a16:creationId xmlns:a16="http://schemas.microsoft.com/office/drawing/2014/main" id="{12B778DC-34D7-4364-8D83-F78315F4C540}"/>
                </a:ext>
              </a:extLst>
            </p:cNvPr>
            <p:cNvGrpSpPr/>
            <p:nvPr/>
          </p:nvGrpSpPr>
          <p:grpSpPr>
            <a:xfrm>
              <a:off x="3026863" y="2893405"/>
              <a:ext cx="637772" cy="454963"/>
              <a:chOff x="3026863" y="2893405"/>
              <a:chExt cx="637772" cy="454963"/>
            </a:xfrm>
          </p:grpSpPr>
          <p:sp>
            <p:nvSpPr>
              <p:cNvPr id="93" name="Freeform: Shape 139">
                <a:extLst>
                  <a:ext uri="{FF2B5EF4-FFF2-40B4-BE49-F238E27FC236}">
                    <a16:creationId xmlns:a16="http://schemas.microsoft.com/office/drawing/2014/main" id="{0F411E4F-27FD-48CB-BDD8-3DB286812EB1}"/>
                  </a:ext>
                </a:extLst>
              </p:cNvPr>
              <p:cNvSpPr/>
              <p:nvPr/>
            </p:nvSpPr>
            <p:spPr>
              <a:xfrm>
                <a:off x="3026863" y="2893405"/>
                <a:ext cx="637772" cy="454963"/>
              </a:xfrm>
              <a:custGeom>
                <a:avLst/>
                <a:gdLst>
                  <a:gd name="connsiteX0" fmla="*/ 261155 w 741595"/>
                  <a:gd name="connsiteY0" fmla="*/ 20009 h 529025"/>
                  <a:gd name="connsiteX1" fmla="*/ 339855 w 741595"/>
                  <a:gd name="connsiteY1" fmla="*/ 27813 h 529025"/>
                  <a:gd name="connsiteX2" fmla="*/ 387856 w 741595"/>
                  <a:gd name="connsiteY2" fmla="*/ 12132 h 529025"/>
                  <a:gd name="connsiteX3" fmla="*/ 628154 w 741595"/>
                  <a:gd name="connsiteY3" fmla="*/ 81482 h 529025"/>
                  <a:gd name="connsiteX4" fmla="*/ 650902 w 741595"/>
                  <a:gd name="connsiteY4" fmla="*/ 107323 h 529025"/>
                  <a:gd name="connsiteX5" fmla="*/ 693381 w 741595"/>
                  <a:gd name="connsiteY5" fmla="*/ 126317 h 529025"/>
                  <a:gd name="connsiteX6" fmla="*/ 740278 w 741595"/>
                  <a:gd name="connsiteY6" fmla="*/ 248380 h 529025"/>
                  <a:gd name="connsiteX7" fmla="*/ 721946 w 741595"/>
                  <a:gd name="connsiteY7" fmla="*/ 386051 h 529025"/>
                  <a:gd name="connsiteX8" fmla="*/ 733063 w 741595"/>
                  <a:gd name="connsiteY8" fmla="*/ 479402 h 529025"/>
                  <a:gd name="connsiteX9" fmla="*/ 712007 w 741595"/>
                  <a:gd name="connsiteY9" fmla="*/ 518347 h 529025"/>
                  <a:gd name="connsiteX10" fmla="*/ 649503 w 741595"/>
                  <a:gd name="connsiteY10" fmla="*/ 492138 h 529025"/>
                  <a:gd name="connsiteX11" fmla="*/ 612472 w 741595"/>
                  <a:gd name="connsiteY11" fmla="*/ 452015 h 529025"/>
                  <a:gd name="connsiteX12" fmla="*/ 555711 w 741595"/>
                  <a:gd name="connsiteY12" fmla="*/ 399892 h 529025"/>
                  <a:gd name="connsiteX13" fmla="*/ 553870 w 741595"/>
                  <a:gd name="connsiteY13" fmla="*/ 376186 h 529025"/>
                  <a:gd name="connsiteX14" fmla="*/ 502189 w 741595"/>
                  <a:gd name="connsiteY14" fmla="*/ 371106 h 529025"/>
                  <a:gd name="connsiteX15" fmla="*/ 474507 w 741595"/>
                  <a:gd name="connsiteY15" fmla="*/ 405119 h 529025"/>
                  <a:gd name="connsiteX16" fmla="*/ 460004 w 741595"/>
                  <a:gd name="connsiteY16" fmla="*/ 350271 h 529025"/>
                  <a:gd name="connsiteX17" fmla="*/ 437771 w 741595"/>
                  <a:gd name="connsiteY17" fmla="*/ 345339 h 529025"/>
                  <a:gd name="connsiteX18" fmla="*/ 437623 w 741595"/>
                  <a:gd name="connsiteY18" fmla="*/ 345486 h 529025"/>
                  <a:gd name="connsiteX19" fmla="*/ 415832 w 741595"/>
                  <a:gd name="connsiteY19" fmla="*/ 340848 h 529025"/>
                  <a:gd name="connsiteX20" fmla="*/ 414507 w 741595"/>
                  <a:gd name="connsiteY20" fmla="*/ 337240 h 529025"/>
                  <a:gd name="connsiteX21" fmla="*/ 389696 w 741595"/>
                  <a:gd name="connsiteY21" fmla="*/ 341069 h 529025"/>
                  <a:gd name="connsiteX22" fmla="*/ 383365 w 741595"/>
                  <a:gd name="connsiteY22" fmla="*/ 452236 h 529025"/>
                  <a:gd name="connsiteX23" fmla="*/ 383291 w 741595"/>
                  <a:gd name="connsiteY23" fmla="*/ 453340 h 529025"/>
                  <a:gd name="connsiteX24" fmla="*/ 347806 w 741595"/>
                  <a:gd name="connsiteY24" fmla="*/ 452457 h 529025"/>
                  <a:gd name="connsiteX25" fmla="*/ 309524 w 741595"/>
                  <a:gd name="connsiteY25" fmla="*/ 272307 h 529025"/>
                  <a:gd name="connsiteX26" fmla="*/ 270357 w 741595"/>
                  <a:gd name="connsiteY26" fmla="*/ 261706 h 529025"/>
                  <a:gd name="connsiteX27" fmla="*/ 241572 w 741595"/>
                  <a:gd name="connsiteY27" fmla="*/ 265166 h 529025"/>
                  <a:gd name="connsiteX28" fmla="*/ 225596 w 741595"/>
                  <a:gd name="connsiteY28" fmla="*/ 252577 h 529025"/>
                  <a:gd name="connsiteX29" fmla="*/ 173694 w 741595"/>
                  <a:gd name="connsiteY29" fmla="*/ 281362 h 529025"/>
                  <a:gd name="connsiteX30" fmla="*/ 102797 w 741595"/>
                  <a:gd name="connsiteY30" fmla="*/ 232184 h 529025"/>
                  <a:gd name="connsiteX31" fmla="*/ 51042 w 741595"/>
                  <a:gd name="connsiteY31" fmla="*/ 153336 h 529025"/>
                  <a:gd name="connsiteX32" fmla="*/ 21962 w 741595"/>
                  <a:gd name="connsiteY32" fmla="*/ 146121 h 529025"/>
                  <a:gd name="connsiteX33" fmla="*/ 85054 w 741595"/>
                  <a:gd name="connsiteY33" fmla="*/ 55568 h 529025"/>
                  <a:gd name="connsiteX34" fmla="*/ 261155 w 741595"/>
                  <a:gd name="connsiteY34" fmla="*/ 20009 h 5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41595" h="529025">
                    <a:moveTo>
                      <a:pt x="261155" y="20009"/>
                    </a:moveTo>
                    <a:cubicBezTo>
                      <a:pt x="287585" y="19715"/>
                      <a:pt x="313646" y="31052"/>
                      <a:pt x="339855" y="27813"/>
                    </a:cubicBezTo>
                    <a:cubicBezTo>
                      <a:pt x="356641" y="25751"/>
                      <a:pt x="372027" y="17948"/>
                      <a:pt x="387856" y="12132"/>
                    </a:cubicBezTo>
                    <a:cubicBezTo>
                      <a:pt x="471563" y="-18642"/>
                      <a:pt x="573674" y="10806"/>
                      <a:pt x="628154" y="81482"/>
                    </a:cubicBezTo>
                    <a:cubicBezTo>
                      <a:pt x="635221" y="90611"/>
                      <a:pt x="641626" y="100476"/>
                      <a:pt x="650902" y="107323"/>
                    </a:cubicBezTo>
                    <a:cubicBezTo>
                      <a:pt x="663418" y="116599"/>
                      <a:pt x="679541" y="119250"/>
                      <a:pt x="693381" y="126317"/>
                    </a:cubicBezTo>
                    <a:cubicBezTo>
                      <a:pt x="734683" y="147520"/>
                      <a:pt x="745799" y="202220"/>
                      <a:pt x="740278" y="248380"/>
                    </a:cubicBezTo>
                    <a:cubicBezTo>
                      <a:pt x="734756" y="294467"/>
                      <a:pt x="717676" y="339817"/>
                      <a:pt x="721946" y="386051"/>
                    </a:cubicBezTo>
                    <a:cubicBezTo>
                      <a:pt x="724891" y="417340"/>
                      <a:pt x="737554" y="447671"/>
                      <a:pt x="733063" y="479402"/>
                    </a:cubicBezTo>
                    <a:cubicBezTo>
                      <a:pt x="730928" y="494420"/>
                      <a:pt x="723566" y="508556"/>
                      <a:pt x="712007" y="518347"/>
                    </a:cubicBezTo>
                    <a:cubicBezTo>
                      <a:pt x="681602" y="543967"/>
                      <a:pt x="653773" y="518789"/>
                      <a:pt x="649503" y="492138"/>
                    </a:cubicBezTo>
                    <a:cubicBezTo>
                      <a:pt x="646411" y="472776"/>
                      <a:pt x="631393" y="457316"/>
                      <a:pt x="612472" y="452015"/>
                    </a:cubicBezTo>
                    <a:cubicBezTo>
                      <a:pt x="583466" y="443843"/>
                      <a:pt x="558729" y="428235"/>
                      <a:pt x="555711" y="399892"/>
                    </a:cubicBezTo>
                    <a:cubicBezTo>
                      <a:pt x="554901" y="392014"/>
                      <a:pt x="556079" y="383842"/>
                      <a:pt x="553870" y="376186"/>
                    </a:cubicBezTo>
                    <a:cubicBezTo>
                      <a:pt x="547760" y="354762"/>
                      <a:pt x="512275" y="351302"/>
                      <a:pt x="502189" y="371106"/>
                    </a:cubicBezTo>
                    <a:cubicBezTo>
                      <a:pt x="494532" y="386124"/>
                      <a:pt x="489084" y="413585"/>
                      <a:pt x="474507" y="405119"/>
                    </a:cubicBezTo>
                    <a:lnTo>
                      <a:pt x="460004" y="350271"/>
                    </a:lnTo>
                    <a:cubicBezTo>
                      <a:pt x="457354" y="340185"/>
                      <a:pt x="444470" y="337388"/>
                      <a:pt x="437771" y="345339"/>
                    </a:cubicBezTo>
                    <a:lnTo>
                      <a:pt x="437623" y="345486"/>
                    </a:lnTo>
                    <a:cubicBezTo>
                      <a:pt x="431145" y="353290"/>
                      <a:pt x="418850" y="350492"/>
                      <a:pt x="415832" y="340848"/>
                    </a:cubicBezTo>
                    <a:cubicBezTo>
                      <a:pt x="415464" y="339596"/>
                      <a:pt x="415022" y="338418"/>
                      <a:pt x="414507" y="337240"/>
                    </a:cubicBezTo>
                    <a:cubicBezTo>
                      <a:pt x="409500" y="324357"/>
                      <a:pt x="390433" y="327228"/>
                      <a:pt x="389696" y="341069"/>
                    </a:cubicBezTo>
                    <a:lnTo>
                      <a:pt x="383365" y="452236"/>
                    </a:lnTo>
                    <a:cubicBezTo>
                      <a:pt x="383365" y="452604"/>
                      <a:pt x="383291" y="452972"/>
                      <a:pt x="383291" y="453340"/>
                    </a:cubicBezTo>
                    <a:cubicBezTo>
                      <a:pt x="381672" y="475574"/>
                      <a:pt x="348837" y="474690"/>
                      <a:pt x="347806" y="452457"/>
                    </a:cubicBezTo>
                    <a:cubicBezTo>
                      <a:pt x="345156" y="390836"/>
                      <a:pt x="332125" y="329657"/>
                      <a:pt x="309524" y="272307"/>
                    </a:cubicBezTo>
                    <a:cubicBezTo>
                      <a:pt x="303339" y="256552"/>
                      <a:pt x="284124" y="251840"/>
                      <a:pt x="270357" y="261706"/>
                    </a:cubicBezTo>
                    <a:cubicBezTo>
                      <a:pt x="261228" y="268258"/>
                      <a:pt x="251142" y="270982"/>
                      <a:pt x="241572" y="265166"/>
                    </a:cubicBezTo>
                    <a:cubicBezTo>
                      <a:pt x="235756" y="261632"/>
                      <a:pt x="231854" y="255374"/>
                      <a:pt x="225596" y="252577"/>
                    </a:cubicBezTo>
                    <a:cubicBezTo>
                      <a:pt x="206528" y="243963"/>
                      <a:pt x="192320" y="271792"/>
                      <a:pt x="173694" y="281362"/>
                    </a:cubicBezTo>
                    <a:cubicBezTo>
                      <a:pt x="144613" y="296455"/>
                      <a:pt x="113766" y="263031"/>
                      <a:pt x="102797" y="232184"/>
                    </a:cubicBezTo>
                    <a:cubicBezTo>
                      <a:pt x="91827" y="201337"/>
                      <a:pt x="82257" y="163201"/>
                      <a:pt x="51042" y="153336"/>
                    </a:cubicBezTo>
                    <a:cubicBezTo>
                      <a:pt x="41471" y="150318"/>
                      <a:pt x="30943" y="150538"/>
                      <a:pt x="21962" y="146121"/>
                    </a:cubicBezTo>
                    <a:cubicBezTo>
                      <a:pt x="-44444" y="113139"/>
                      <a:pt x="58404" y="60721"/>
                      <a:pt x="85054" y="55568"/>
                    </a:cubicBezTo>
                    <a:cubicBezTo>
                      <a:pt x="139607" y="45040"/>
                      <a:pt x="207191" y="20598"/>
                      <a:pt x="261155" y="20009"/>
                    </a:cubicBezTo>
                    <a:close/>
                  </a:path>
                </a:pathLst>
              </a:custGeom>
              <a:solidFill>
                <a:srgbClr val="F2F3F7"/>
              </a:solidFill>
              <a:ln w="7356" cap="flat">
                <a:noFill/>
                <a:prstDash val="solid"/>
                <a:miter/>
              </a:ln>
              <a:effectLst/>
            </p:spPr>
            <p:txBody>
              <a:bodyPr lIns="78638" tIns="39319" rIns="78638" bIns="39319" rtlCol="0" anchor="ctr"/>
              <a:lstStyle/>
              <a:p>
                <a:endParaRPr lang="en-ID" sz="1548" dirty="0">
                  <a:latin typeface="Lexend" pitchFamily="2" charset="0"/>
                </a:endParaRPr>
              </a:p>
            </p:txBody>
          </p:sp>
          <p:sp>
            <p:nvSpPr>
              <p:cNvPr id="94" name="Freeform: Shape 140">
                <a:extLst>
                  <a:ext uri="{FF2B5EF4-FFF2-40B4-BE49-F238E27FC236}">
                    <a16:creationId xmlns:a16="http://schemas.microsoft.com/office/drawing/2014/main" id="{A3D78174-3A4C-43D0-A716-C50BA127B9C3}"/>
                  </a:ext>
                </a:extLst>
              </p:cNvPr>
              <p:cNvSpPr/>
              <p:nvPr/>
            </p:nvSpPr>
            <p:spPr>
              <a:xfrm>
                <a:off x="3592400" y="3087701"/>
                <a:ext cx="20007" cy="20007"/>
              </a:xfrm>
              <a:custGeom>
                <a:avLst/>
                <a:gdLst>
                  <a:gd name="connsiteX0" fmla="*/ 23264 w 23264"/>
                  <a:gd name="connsiteY0" fmla="*/ 11632 h 23264"/>
                  <a:gd name="connsiteX1" fmla="*/ 11632 w 23264"/>
                  <a:gd name="connsiteY1" fmla="*/ 23264 h 23264"/>
                  <a:gd name="connsiteX2" fmla="*/ 0 w 23264"/>
                  <a:gd name="connsiteY2" fmla="*/ 11632 h 23264"/>
                  <a:gd name="connsiteX3" fmla="*/ 11632 w 23264"/>
                  <a:gd name="connsiteY3" fmla="*/ 0 h 23264"/>
                  <a:gd name="connsiteX4" fmla="*/ 23264 w 23264"/>
                  <a:gd name="connsiteY4" fmla="*/ 11632 h 2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4" h="23264">
                    <a:moveTo>
                      <a:pt x="23264" y="11632"/>
                    </a:moveTo>
                    <a:cubicBezTo>
                      <a:pt x="23264" y="18037"/>
                      <a:pt x="18037" y="23264"/>
                      <a:pt x="11632" y="23264"/>
                    </a:cubicBezTo>
                    <a:cubicBezTo>
                      <a:pt x="5227" y="23264"/>
                      <a:pt x="0" y="18037"/>
                      <a:pt x="0" y="11632"/>
                    </a:cubicBezTo>
                    <a:cubicBezTo>
                      <a:pt x="0" y="5227"/>
                      <a:pt x="5227" y="0"/>
                      <a:pt x="11632" y="0"/>
                    </a:cubicBezTo>
                    <a:cubicBezTo>
                      <a:pt x="18037" y="0"/>
                      <a:pt x="23264" y="5227"/>
                      <a:pt x="23264" y="11632"/>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grpSp>
        <p:grpSp>
          <p:nvGrpSpPr>
            <p:cNvPr id="85" name="Group 131">
              <a:extLst>
                <a:ext uri="{FF2B5EF4-FFF2-40B4-BE49-F238E27FC236}">
                  <a16:creationId xmlns:a16="http://schemas.microsoft.com/office/drawing/2014/main" id="{FF2D18AE-F090-463B-9B1B-74E0633874FC}"/>
                </a:ext>
              </a:extLst>
            </p:cNvPr>
            <p:cNvGrpSpPr/>
            <p:nvPr/>
          </p:nvGrpSpPr>
          <p:grpSpPr>
            <a:xfrm>
              <a:off x="3027069" y="2924288"/>
              <a:ext cx="631186" cy="424268"/>
              <a:chOff x="3027069" y="2924288"/>
              <a:chExt cx="631186" cy="424268"/>
            </a:xfrm>
          </p:grpSpPr>
          <p:sp>
            <p:nvSpPr>
              <p:cNvPr id="86" name="Freeform: Shape 132">
                <a:extLst>
                  <a:ext uri="{FF2B5EF4-FFF2-40B4-BE49-F238E27FC236}">
                    <a16:creationId xmlns:a16="http://schemas.microsoft.com/office/drawing/2014/main" id="{8FA55970-845B-47F7-92FE-46216AC81B28}"/>
                  </a:ext>
                </a:extLst>
              </p:cNvPr>
              <p:cNvSpPr/>
              <p:nvPr/>
            </p:nvSpPr>
            <p:spPr>
              <a:xfrm>
                <a:off x="3027069" y="2979117"/>
                <a:ext cx="631186" cy="369439"/>
              </a:xfrm>
              <a:custGeom>
                <a:avLst/>
                <a:gdLst>
                  <a:gd name="connsiteX0" fmla="*/ 721779 w 733937"/>
                  <a:gd name="connsiteY0" fmla="*/ 286458 h 429579"/>
                  <a:gd name="connsiteX1" fmla="*/ 721337 w 733937"/>
                  <a:gd name="connsiteY1" fmla="*/ 279832 h 429579"/>
                  <a:gd name="connsiteX2" fmla="*/ 721117 w 733937"/>
                  <a:gd name="connsiteY2" fmla="*/ 280127 h 429579"/>
                  <a:gd name="connsiteX3" fmla="*/ 694466 w 733937"/>
                  <a:gd name="connsiteY3" fmla="*/ 328274 h 429579"/>
                  <a:gd name="connsiteX4" fmla="*/ 653607 w 733937"/>
                  <a:gd name="connsiteY4" fmla="*/ 296470 h 429579"/>
                  <a:gd name="connsiteX5" fmla="*/ 646024 w 733937"/>
                  <a:gd name="connsiteY5" fmla="*/ 237206 h 429579"/>
                  <a:gd name="connsiteX6" fmla="*/ 628723 w 733937"/>
                  <a:gd name="connsiteY6" fmla="*/ 221009 h 429579"/>
                  <a:gd name="connsiteX7" fmla="*/ 588452 w 733937"/>
                  <a:gd name="connsiteY7" fmla="*/ 233083 h 429579"/>
                  <a:gd name="connsiteX8" fmla="*/ 539863 w 733937"/>
                  <a:gd name="connsiteY8" fmla="*/ 208715 h 429579"/>
                  <a:gd name="connsiteX9" fmla="*/ 524623 w 733937"/>
                  <a:gd name="connsiteY9" fmla="*/ 178456 h 429579"/>
                  <a:gd name="connsiteX10" fmla="*/ 492819 w 733937"/>
                  <a:gd name="connsiteY10" fmla="*/ 205991 h 429579"/>
                  <a:gd name="connsiteX11" fmla="*/ 466537 w 733937"/>
                  <a:gd name="connsiteY11" fmla="*/ 176101 h 429579"/>
                  <a:gd name="connsiteX12" fmla="*/ 454757 w 733937"/>
                  <a:gd name="connsiteY12" fmla="*/ 182064 h 429579"/>
                  <a:gd name="connsiteX13" fmla="*/ 422438 w 733937"/>
                  <a:gd name="connsiteY13" fmla="*/ 150260 h 429579"/>
                  <a:gd name="connsiteX14" fmla="*/ 379443 w 733937"/>
                  <a:gd name="connsiteY14" fmla="*/ 163143 h 429579"/>
                  <a:gd name="connsiteX15" fmla="*/ 348449 w 733937"/>
                  <a:gd name="connsiteY15" fmla="*/ 109916 h 429579"/>
                  <a:gd name="connsiteX16" fmla="*/ 275565 w 733937"/>
                  <a:gd name="connsiteY16" fmla="*/ 109695 h 429579"/>
                  <a:gd name="connsiteX17" fmla="*/ 247074 w 733937"/>
                  <a:gd name="connsiteY17" fmla="*/ 76565 h 429579"/>
                  <a:gd name="connsiteX18" fmla="*/ 210337 w 733937"/>
                  <a:gd name="connsiteY18" fmla="*/ 85179 h 429579"/>
                  <a:gd name="connsiteX19" fmla="*/ 178017 w 733937"/>
                  <a:gd name="connsiteY19" fmla="*/ 108370 h 429579"/>
                  <a:gd name="connsiteX20" fmla="*/ 119710 w 733937"/>
                  <a:gd name="connsiteY20" fmla="*/ 68541 h 429579"/>
                  <a:gd name="connsiteX21" fmla="*/ 108004 w 733937"/>
                  <a:gd name="connsiteY21" fmla="*/ 37694 h 429579"/>
                  <a:gd name="connsiteX22" fmla="*/ 42482 w 733937"/>
                  <a:gd name="connsiteY22" fmla="*/ 18626 h 429579"/>
                  <a:gd name="connsiteX23" fmla="*/ 9500 w 733937"/>
                  <a:gd name="connsiteY23" fmla="*/ 0 h 429579"/>
                  <a:gd name="connsiteX24" fmla="*/ 21942 w 733937"/>
                  <a:gd name="connsiteY24" fmla="*/ 46675 h 429579"/>
                  <a:gd name="connsiteX25" fmla="*/ 51022 w 733937"/>
                  <a:gd name="connsiteY25" fmla="*/ 53890 h 429579"/>
                  <a:gd name="connsiteX26" fmla="*/ 102777 w 733937"/>
                  <a:gd name="connsiteY26" fmla="*/ 132738 h 429579"/>
                  <a:gd name="connsiteX27" fmla="*/ 173674 w 733937"/>
                  <a:gd name="connsiteY27" fmla="*/ 181917 h 429579"/>
                  <a:gd name="connsiteX28" fmla="*/ 225576 w 733937"/>
                  <a:gd name="connsiteY28" fmla="*/ 153131 h 429579"/>
                  <a:gd name="connsiteX29" fmla="*/ 241552 w 733937"/>
                  <a:gd name="connsiteY29" fmla="*/ 165720 h 429579"/>
                  <a:gd name="connsiteX30" fmla="*/ 270338 w 733937"/>
                  <a:gd name="connsiteY30" fmla="*/ 162260 h 429579"/>
                  <a:gd name="connsiteX31" fmla="*/ 309504 w 733937"/>
                  <a:gd name="connsiteY31" fmla="*/ 172861 h 429579"/>
                  <a:gd name="connsiteX32" fmla="*/ 347787 w 733937"/>
                  <a:gd name="connsiteY32" fmla="*/ 353011 h 429579"/>
                  <a:gd name="connsiteX33" fmla="*/ 383272 w 733937"/>
                  <a:gd name="connsiteY33" fmla="*/ 353894 h 429579"/>
                  <a:gd name="connsiteX34" fmla="*/ 383345 w 733937"/>
                  <a:gd name="connsiteY34" fmla="*/ 352790 h 429579"/>
                  <a:gd name="connsiteX35" fmla="*/ 389677 w 733937"/>
                  <a:gd name="connsiteY35" fmla="*/ 241623 h 429579"/>
                  <a:gd name="connsiteX36" fmla="*/ 414487 w 733937"/>
                  <a:gd name="connsiteY36" fmla="*/ 237795 h 429579"/>
                  <a:gd name="connsiteX37" fmla="*/ 415812 w 733937"/>
                  <a:gd name="connsiteY37" fmla="*/ 241402 h 429579"/>
                  <a:gd name="connsiteX38" fmla="*/ 437604 w 733937"/>
                  <a:gd name="connsiteY38" fmla="*/ 246040 h 429579"/>
                  <a:gd name="connsiteX39" fmla="*/ 437751 w 733937"/>
                  <a:gd name="connsiteY39" fmla="*/ 245893 h 429579"/>
                  <a:gd name="connsiteX40" fmla="*/ 459984 w 733937"/>
                  <a:gd name="connsiteY40" fmla="*/ 250825 h 429579"/>
                  <a:gd name="connsiteX41" fmla="*/ 474488 w 733937"/>
                  <a:gd name="connsiteY41" fmla="*/ 305673 h 429579"/>
                  <a:gd name="connsiteX42" fmla="*/ 502169 w 733937"/>
                  <a:gd name="connsiteY42" fmla="*/ 271660 h 429579"/>
                  <a:gd name="connsiteX43" fmla="*/ 553851 w 733937"/>
                  <a:gd name="connsiteY43" fmla="*/ 276740 h 429579"/>
                  <a:gd name="connsiteX44" fmla="*/ 555691 w 733937"/>
                  <a:gd name="connsiteY44" fmla="*/ 300446 h 429579"/>
                  <a:gd name="connsiteX45" fmla="*/ 612453 w 733937"/>
                  <a:gd name="connsiteY45" fmla="*/ 352569 h 429579"/>
                  <a:gd name="connsiteX46" fmla="*/ 649484 w 733937"/>
                  <a:gd name="connsiteY46" fmla="*/ 392692 h 429579"/>
                  <a:gd name="connsiteX47" fmla="*/ 711988 w 733937"/>
                  <a:gd name="connsiteY47" fmla="*/ 418901 h 429579"/>
                  <a:gd name="connsiteX48" fmla="*/ 733043 w 733937"/>
                  <a:gd name="connsiteY48" fmla="*/ 379956 h 429579"/>
                  <a:gd name="connsiteX49" fmla="*/ 721779 w 733937"/>
                  <a:gd name="connsiteY49" fmla="*/ 286458 h 42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33937" h="429579">
                    <a:moveTo>
                      <a:pt x="721779" y="286458"/>
                    </a:moveTo>
                    <a:cubicBezTo>
                      <a:pt x="721558" y="284249"/>
                      <a:pt x="721485" y="282041"/>
                      <a:pt x="721337" y="279832"/>
                    </a:cubicBezTo>
                    <a:cubicBezTo>
                      <a:pt x="721264" y="279906"/>
                      <a:pt x="721190" y="279979"/>
                      <a:pt x="721117" y="280127"/>
                    </a:cubicBezTo>
                    <a:cubicBezTo>
                      <a:pt x="709926" y="295219"/>
                      <a:pt x="711399" y="320103"/>
                      <a:pt x="694466" y="328274"/>
                    </a:cubicBezTo>
                    <a:cubicBezTo>
                      <a:pt x="676429" y="336962"/>
                      <a:pt x="657067" y="316201"/>
                      <a:pt x="653607" y="296470"/>
                    </a:cubicBezTo>
                    <a:cubicBezTo>
                      <a:pt x="650220" y="276740"/>
                      <a:pt x="654490" y="255390"/>
                      <a:pt x="646024" y="237206"/>
                    </a:cubicBezTo>
                    <a:cubicBezTo>
                      <a:pt x="642563" y="229770"/>
                      <a:pt x="636600" y="223071"/>
                      <a:pt x="628723" y="221009"/>
                    </a:cubicBezTo>
                    <a:cubicBezTo>
                      <a:pt x="614882" y="217475"/>
                      <a:pt x="602146" y="229034"/>
                      <a:pt x="588452" y="233083"/>
                    </a:cubicBezTo>
                    <a:cubicBezTo>
                      <a:pt x="569311" y="238825"/>
                      <a:pt x="546709" y="227488"/>
                      <a:pt x="539863" y="208715"/>
                    </a:cubicBezTo>
                    <a:cubicBezTo>
                      <a:pt x="535814" y="197745"/>
                      <a:pt x="535298" y="183242"/>
                      <a:pt x="524623" y="178456"/>
                    </a:cubicBezTo>
                    <a:cubicBezTo>
                      <a:pt x="510120" y="171904"/>
                      <a:pt x="497678" y="190825"/>
                      <a:pt x="492819" y="205991"/>
                    </a:cubicBezTo>
                    <a:cubicBezTo>
                      <a:pt x="478463" y="209303"/>
                      <a:pt x="481187" y="174628"/>
                      <a:pt x="466537" y="176101"/>
                    </a:cubicBezTo>
                    <a:cubicBezTo>
                      <a:pt x="462119" y="176542"/>
                      <a:pt x="458954" y="180739"/>
                      <a:pt x="454757" y="182064"/>
                    </a:cubicBezTo>
                    <a:cubicBezTo>
                      <a:pt x="439223" y="186923"/>
                      <a:pt x="437530" y="156223"/>
                      <a:pt x="422438" y="150260"/>
                    </a:cubicBezTo>
                    <a:cubicBezTo>
                      <a:pt x="408082" y="144591"/>
                      <a:pt x="394683" y="165426"/>
                      <a:pt x="379443" y="163143"/>
                    </a:cubicBezTo>
                    <a:cubicBezTo>
                      <a:pt x="358020" y="159978"/>
                      <a:pt x="365235" y="123462"/>
                      <a:pt x="348449" y="109916"/>
                    </a:cubicBezTo>
                    <a:cubicBezTo>
                      <a:pt x="328792" y="94087"/>
                      <a:pt x="297209" y="122652"/>
                      <a:pt x="275565" y="109695"/>
                    </a:cubicBezTo>
                    <a:cubicBezTo>
                      <a:pt x="262902" y="102112"/>
                      <a:pt x="260104" y="83486"/>
                      <a:pt x="247074" y="76565"/>
                    </a:cubicBezTo>
                    <a:cubicBezTo>
                      <a:pt x="235294" y="70381"/>
                      <a:pt x="220717" y="76786"/>
                      <a:pt x="210337" y="85179"/>
                    </a:cubicBezTo>
                    <a:cubicBezTo>
                      <a:pt x="199956" y="93572"/>
                      <a:pt x="190754" y="104320"/>
                      <a:pt x="178017" y="108370"/>
                    </a:cubicBezTo>
                    <a:cubicBezTo>
                      <a:pt x="153060" y="116247"/>
                      <a:pt x="127514" y="93498"/>
                      <a:pt x="119710" y="68541"/>
                    </a:cubicBezTo>
                    <a:cubicBezTo>
                      <a:pt x="116397" y="58013"/>
                      <a:pt x="114851" y="46381"/>
                      <a:pt x="108004" y="37694"/>
                    </a:cubicBezTo>
                    <a:cubicBezTo>
                      <a:pt x="93501" y="19362"/>
                      <a:pt x="65304" y="23779"/>
                      <a:pt x="42482" y="18626"/>
                    </a:cubicBezTo>
                    <a:cubicBezTo>
                      <a:pt x="28789" y="15534"/>
                      <a:pt x="17893" y="8908"/>
                      <a:pt x="9500" y="0"/>
                    </a:cubicBezTo>
                    <a:cubicBezTo>
                      <a:pt x="-3973" y="15681"/>
                      <a:pt x="-5813" y="32908"/>
                      <a:pt x="21942" y="46675"/>
                    </a:cubicBezTo>
                    <a:cubicBezTo>
                      <a:pt x="30924" y="51166"/>
                      <a:pt x="41451" y="50872"/>
                      <a:pt x="51022" y="53890"/>
                    </a:cubicBezTo>
                    <a:cubicBezTo>
                      <a:pt x="82237" y="63755"/>
                      <a:pt x="91808" y="101891"/>
                      <a:pt x="102777" y="132738"/>
                    </a:cubicBezTo>
                    <a:cubicBezTo>
                      <a:pt x="113747" y="163585"/>
                      <a:pt x="144667" y="196935"/>
                      <a:pt x="173674" y="181917"/>
                    </a:cubicBezTo>
                    <a:cubicBezTo>
                      <a:pt x="192226" y="172272"/>
                      <a:pt x="206509" y="144444"/>
                      <a:pt x="225576" y="153131"/>
                    </a:cubicBezTo>
                    <a:cubicBezTo>
                      <a:pt x="231761" y="155929"/>
                      <a:pt x="235736" y="162186"/>
                      <a:pt x="241552" y="165720"/>
                    </a:cubicBezTo>
                    <a:cubicBezTo>
                      <a:pt x="251123" y="171536"/>
                      <a:pt x="261209" y="168812"/>
                      <a:pt x="270338" y="162260"/>
                    </a:cubicBezTo>
                    <a:cubicBezTo>
                      <a:pt x="284105" y="152395"/>
                      <a:pt x="303246" y="157106"/>
                      <a:pt x="309504" y="172861"/>
                    </a:cubicBezTo>
                    <a:cubicBezTo>
                      <a:pt x="332105" y="230212"/>
                      <a:pt x="345063" y="291390"/>
                      <a:pt x="347787" y="353011"/>
                    </a:cubicBezTo>
                    <a:cubicBezTo>
                      <a:pt x="348744" y="375244"/>
                      <a:pt x="381578" y="376054"/>
                      <a:pt x="383272" y="353894"/>
                    </a:cubicBezTo>
                    <a:cubicBezTo>
                      <a:pt x="383272" y="353526"/>
                      <a:pt x="383345" y="353158"/>
                      <a:pt x="383345" y="352790"/>
                    </a:cubicBezTo>
                    <a:lnTo>
                      <a:pt x="389677" y="241623"/>
                    </a:lnTo>
                    <a:cubicBezTo>
                      <a:pt x="390487" y="227782"/>
                      <a:pt x="409481" y="224911"/>
                      <a:pt x="414487" y="237795"/>
                    </a:cubicBezTo>
                    <a:cubicBezTo>
                      <a:pt x="414929" y="238973"/>
                      <a:pt x="415370" y="240224"/>
                      <a:pt x="415812" y="241402"/>
                    </a:cubicBezTo>
                    <a:cubicBezTo>
                      <a:pt x="418904" y="251046"/>
                      <a:pt x="431125" y="253844"/>
                      <a:pt x="437604" y="246040"/>
                    </a:cubicBezTo>
                    <a:lnTo>
                      <a:pt x="437751" y="245893"/>
                    </a:lnTo>
                    <a:cubicBezTo>
                      <a:pt x="444450" y="237942"/>
                      <a:pt x="457334" y="240739"/>
                      <a:pt x="459984" y="250825"/>
                    </a:cubicBezTo>
                    <a:lnTo>
                      <a:pt x="474488" y="305673"/>
                    </a:lnTo>
                    <a:cubicBezTo>
                      <a:pt x="489065" y="314139"/>
                      <a:pt x="494512" y="286679"/>
                      <a:pt x="502169" y="271660"/>
                    </a:cubicBezTo>
                    <a:cubicBezTo>
                      <a:pt x="512329" y="251856"/>
                      <a:pt x="547814" y="255316"/>
                      <a:pt x="553851" y="276740"/>
                    </a:cubicBezTo>
                    <a:cubicBezTo>
                      <a:pt x="556059" y="284397"/>
                      <a:pt x="554881" y="292568"/>
                      <a:pt x="555691" y="300446"/>
                    </a:cubicBezTo>
                    <a:cubicBezTo>
                      <a:pt x="558710" y="328790"/>
                      <a:pt x="583446" y="344397"/>
                      <a:pt x="612453" y="352569"/>
                    </a:cubicBezTo>
                    <a:cubicBezTo>
                      <a:pt x="631373" y="357870"/>
                      <a:pt x="646392" y="373330"/>
                      <a:pt x="649484" y="392692"/>
                    </a:cubicBezTo>
                    <a:cubicBezTo>
                      <a:pt x="653754" y="419343"/>
                      <a:pt x="681582" y="444521"/>
                      <a:pt x="711988" y="418901"/>
                    </a:cubicBezTo>
                    <a:cubicBezTo>
                      <a:pt x="723620" y="409110"/>
                      <a:pt x="730908" y="394975"/>
                      <a:pt x="733043" y="379956"/>
                    </a:cubicBezTo>
                    <a:cubicBezTo>
                      <a:pt x="737387" y="348078"/>
                      <a:pt x="724650" y="317820"/>
                      <a:pt x="721779" y="286458"/>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sp>
            <p:nvSpPr>
              <p:cNvPr id="87" name="Freeform: Shape 133">
                <a:extLst>
                  <a:ext uri="{FF2B5EF4-FFF2-40B4-BE49-F238E27FC236}">
                    <a16:creationId xmlns:a16="http://schemas.microsoft.com/office/drawing/2014/main" id="{71B8402D-C7A0-4412-BC0E-677614C8B3F2}"/>
                  </a:ext>
                </a:extLst>
              </p:cNvPr>
              <p:cNvSpPr/>
              <p:nvPr/>
            </p:nvSpPr>
            <p:spPr>
              <a:xfrm>
                <a:off x="3382643" y="3000201"/>
                <a:ext cx="12789" cy="12789"/>
              </a:xfrm>
              <a:custGeom>
                <a:avLst/>
                <a:gdLst>
                  <a:gd name="connsiteX0" fmla="*/ 14871 w 14871"/>
                  <a:gd name="connsiteY0" fmla="*/ 7436 h 14871"/>
                  <a:gd name="connsiteX1" fmla="*/ 7436 w 14871"/>
                  <a:gd name="connsiteY1" fmla="*/ 14871 h 14871"/>
                  <a:gd name="connsiteX2" fmla="*/ 0 w 14871"/>
                  <a:gd name="connsiteY2" fmla="*/ 7436 h 14871"/>
                  <a:gd name="connsiteX3" fmla="*/ 7436 w 14871"/>
                  <a:gd name="connsiteY3" fmla="*/ 0 h 14871"/>
                  <a:gd name="connsiteX4" fmla="*/ 14871 w 14871"/>
                  <a:gd name="connsiteY4" fmla="*/ 7436 h 14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71" h="14871">
                    <a:moveTo>
                      <a:pt x="14871" y="7436"/>
                    </a:moveTo>
                    <a:cubicBezTo>
                      <a:pt x="14871" y="11558"/>
                      <a:pt x="11558" y="14871"/>
                      <a:pt x="7436" y="14871"/>
                    </a:cubicBezTo>
                    <a:cubicBezTo>
                      <a:pt x="3313" y="14871"/>
                      <a:pt x="0" y="11558"/>
                      <a:pt x="0" y="7436"/>
                    </a:cubicBezTo>
                    <a:cubicBezTo>
                      <a:pt x="0" y="3313"/>
                      <a:pt x="3313" y="0"/>
                      <a:pt x="7436" y="0"/>
                    </a:cubicBezTo>
                    <a:cubicBezTo>
                      <a:pt x="11558" y="0"/>
                      <a:pt x="14871" y="3313"/>
                      <a:pt x="14871" y="7436"/>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sp>
            <p:nvSpPr>
              <p:cNvPr id="88" name="Freeform: Shape 134">
                <a:extLst>
                  <a:ext uri="{FF2B5EF4-FFF2-40B4-BE49-F238E27FC236}">
                    <a16:creationId xmlns:a16="http://schemas.microsoft.com/office/drawing/2014/main" id="{7D6A9E9E-6DC0-4CAF-AE4F-9A08711A6B15}"/>
                  </a:ext>
                </a:extLst>
              </p:cNvPr>
              <p:cNvSpPr/>
              <p:nvPr/>
            </p:nvSpPr>
            <p:spPr>
              <a:xfrm>
                <a:off x="3489517" y="3043380"/>
                <a:ext cx="13422" cy="13422"/>
              </a:xfrm>
              <a:custGeom>
                <a:avLst/>
                <a:gdLst>
                  <a:gd name="connsiteX0" fmla="*/ 15608 w 15607"/>
                  <a:gd name="connsiteY0" fmla="*/ 7804 h 15607"/>
                  <a:gd name="connsiteX1" fmla="*/ 7804 w 15607"/>
                  <a:gd name="connsiteY1" fmla="*/ 15608 h 15607"/>
                  <a:gd name="connsiteX2" fmla="*/ 0 w 15607"/>
                  <a:gd name="connsiteY2" fmla="*/ 7804 h 15607"/>
                  <a:gd name="connsiteX3" fmla="*/ 7804 w 15607"/>
                  <a:gd name="connsiteY3" fmla="*/ 0 h 15607"/>
                  <a:gd name="connsiteX4" fmla="*/ 15608 w 15607"/>
                  <a:gd name="connsiteY4" fmla="*/ 7804 h 1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7" h="15607">
                    <a:moveTo>
                      <a:pt x="15608" y="7804"/>
                    </a:moveTo>
                    <a:cubicBezTo>
                      <a:pt x="15608" y="12147"/>
                      <a:pt x="12074" y="15608"/>
                      <a:pt x="7804" y="15608"/>
                    </a:cubicBezTo>
                    <a:cubicBezTo>
                      <a:pt x="3460" y="15608"/>
                      <a:pt x="0" y="12074"/>
                      <a:pt x="0" y="7804"/>
                    </a:cubicBezTo>
                    <a:cubicBezTo>
                      <a:pt x="0" y="3460"/>
                      <a:pt x="3534" y="0"/>
                      <a:pt x="7804" y="0"/>
                    </a:cubicBezTo>
                    <a:cubicBezTo>
                      <a:pt x="12074" y="0"/>
                      <a:pt x="15608" y="3460"/>
                      <a:pt x="15608" y="7804"/>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sp>
            <p:nvSpPr>
              <p:cNvPr id="89" name="Freeform: Shape 135">
                <a:extLst>
                  <a:ext uri="{FF2B5EF4-FFF2-40B4-BE49-F238E27FC236}">
                    <a16:creationId xmlns:a16="http://schemas.microsoft.com/office/drawing/2014/main" id="{DECB0E84-12DA-43F9-9350-340B3FEFD7E2}"/>
                  </a:ext>
                </a:extLst>
              </p:cNvPr>
              <p:cNvSpPr/>
              <p:nvPr/>
            </p:nvSpPr>
            <p:spPr>
              <a:xfrm>
                <a:off x="3463685" y="2924288"/>
                <a:ext cx="13041" cy="13042"/>
              </a:xfrm>
              <a:custGeom>
                <a:avLst/>
                <a:gdLst>
                  <a:gd name="connsiteX0" fmla="*/ 15166 w 15165"/>
                  <a:gd name="connsiteY0" fmla="*/ 7583 h 15165"/>
                  <a:gd name="connsiteX1" fmla="*/ 7583 w 15165"/>
                  <a:gd name="connsiteY1" fmla="*/ 15166 h 15165"/>
                  <a:gd name="connsiteX2" fmla="*/ 0 w 15165"/>
                  <a:gd name="connsiteY2" fmla="*/ 7583 h 15165"/>
                  <a:gd name="connsiteX3" fmla="*/ 7583 w 15165"/>
                  <a:gd name="connsiteY3" fmla="*/ 0 h 15165"/>
                  <a:gd name="connsiteX4" fmla="*/ 15166 w 15165"/>
                  <a:gd name="connsiteY4" fmla="*/ 7583 h 1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5" h="15165">
                    <a:moveTo>
                      <a:pt x="15166" y="7583"/>
                    </a:moveTo>
                    <a:cubicBezTo>
                      <a:pt x="15166" y="11779"/>
                      <a:pt x="11779" y="15166"/>
                      <a:pt x="7583" y="15166"/>
                    </a:cubicBezTo>
                    <a:cubicBezTo>
                      <a:pt x="3387" y="15166"/>
                      <a:pt x="0" y="11779"/>
                      <a:pt x="0" y="7583"/>
                    </a:cubicBezTo>
                    <a:cubicBezTo>
                      <a:pt x="0" y="3387"/>
                      <a:pt x="3387" y="0"/>
                      <a:pt x="7583" y="0"/>
                    </a:cubicBezTo>
                    <a:cubicBezTo>
                      <a:pt x="11779" y="0"/>
                      <a:pt x="15166" y="3460"/>
                      <a:pt x="15166" y="7583"/>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sp>
            <p:nvSpPr>
              <p:cNvPr id="90" name="Freeform: Shape 136">
                <a:extLst>
                  <a:ext uri="{FF2B5EF4-FFF2-40B4-BE49-F238E27FC236}">
                    <a16:creationId xmlns:a16="http://schemas.microsoft.com/office/drawing/2014/main" id="{CD164383-BDE1-4534-9891-386058174C3E}"/>
                  </a:ext>
                </a:extLst>
              </p:cNvPr>
              <p:cNvSpPr/>
              <p:nvPr/>
            </p:nvSpPr>
            <p:spPr>
              <a:xfrm>
                <a:off x="3229234" y="2951829"/>
                <a:ext cx="12663" cy="12663"/>
              </a:xfrm>
              <a:custGeom>
                <a:avLst/>
                <a:gdLst>
                  <a:gd name="connsiteX0" fmla="*/ 14724 w 14724"/>
                  <a:gd name="connsiteY0" fmla="*/ 7362 h 14724"/>
                  <a:gd name="connsiteX1" fmla="*/ 7362 w 14724"/>
                  <a:gd name="connsiteY1" fmla="*/ 14724 h 14724"/>
                  <a:gd name="connsiteX2" fmla="*/ 0 w 14724"/>
                  <a:gd name="connsiteY2" fmla="*/ 7362 h 14724"/>
                  <a:gd name="connsiteX3" fmla="*/ 7362 w 14724"/>
                  <a:gd name="connsiteY3" fmla="*/ 0 h 14724"/>
                  <a:gd name="connsiteX4" fmla="*/ 14724 w 14724"/>
                  <a:gd name="connsiteY4" fmla="*/ 7362 h 14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4" h="14724">
                    <a:moveTo>
                      <a:pt x="14724" y="7362"/>
                    </a:moveTo>
                    <a:cubicBezTo>
                      <a:pt x="14724" y="11428"/>
                      <a:pt x="11428" y="14724"/>
                      <a:pt x="7362" y="14724"/>
                    </a:cubicBezTo>
                    <a:cubicBezTo>
                      <a:pt x="3296" y="14724"/>
                      <a:pt x="0" y="11428"/>
                      <a:pt x="0" y="7362"/>
                    </a:cubicBezTo>
                    <a:cubicBezTo>
                      <a:pt x="0" y="3296"/>
                      <a:pt x="3296" y="0"/>
                      <a:pt x="7362" y="0"/>
                    </a:cubicBezTo>
                    <a:cubicBezTo>
                      <a:pt x="11428" y="0"/>
                      <a:pt x="14724" y="3296"/>
                      <a:pt x="14724" y="7362"/>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sp>
            <p:nvSpPr>
              <p:cNvPr id="91" name="Freeform: Shape 137">
                <a:extLst>
                  <a:ext uri="{FF2B5EF4-FFF2-40B4-BE49-F238E27FC236}">
                    <a16:creationId xmlns:a16="http://schemas.microsoft.com/office/drawing/2014/main" id="{3839A4F2-ED28-4201-940B-143D6673F016}"/>
                  </a:ext>
                </a:extLst>
              </p:cNvPr>
              <p:cNvSpPr/>
              <p:nvPr/>
            </p:nvSpPr>
            <p:spPr>
              <a:xfrm>
                <a:off x="3157689" y="2979117"/>
                <a:ext cx="13802" cy="13802"/>
              </a:xfrm>
              <a:custGeom>
                <a:avLst/>
                <a:gdLst>
                  <a:gd name="connsiteX0" fmla="*/ 16049 w 16049"/>
                  <a:gd name="connsiteY0" fmla="*/ 8025 h 16049"/>
                  <a:gd name="connsiteX1" fmla="*/ 8025 w 16049"/>
                  <a:gd name="connsiteY1" fmla="*/ 16049 h 16049"/>
                  <a:gd name="connsiteX2" fmla="*/ 0 w 16049"/>
                  <a:gd name="connsiteY2" fmla="*/ 8025 h 16049"/>
                  <a:gd name="connsiteX3" fmla="*/ 8025 w 16049"/>
                  <a:gd name="connsiteY3" fmla="*/ 0 h 16049"/>
                  <a:gd name="connsiteX4" fmla="*/ 16049 w 16049"/>
                  <a:gd name="connsiteY4" fmla="*/ 8025 h 16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9" h="16049">
                    <a:moveTo>
                      <a:pt x="16049" y="8025"/>
                    </a:moveTo>
                    <a:cubicBezTo>
                      <a:pt x="16049" y="12442"/>
                      <a:pt x="12442" y="16049"/>
                      <a:pt x="8025" y="16049"/>
                    </a:cubicBezTo>
                    <a:cubicBezTo>
                      <a:pt x="3607" y="16049"/>
                      <a:pt x="0" y="12442"/>
                      <a:pt x="0" y="8025"/>
                    </a:cubicBezTo>
                    <a:cubicBezTo>
                      <a:pt x="0" y="3607"/>
                      <a:pt x="3607" y="0"/>
                      <a:pt x="8025" y="0"/>
                    </a:cubicBezTo>
                    <a:cubicBezTo>
                      <a:pt x="12442" y="0"/>
                      <a:pt x="16049" y="3607"/>
                      <a:pt x="16049" y="8025"/>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sp>
            <p:nvSpPr>
              <p:cNvPr id="92" name="Freeform: Shape 138">
                <a:extLst>
                  <a:ext uri="{FF2B5EF4-FFF2-40B4-BE49-F238E27FC236}">
                    <a16:creationId xmlns:a16="http://schemas.microsoft.com/office/drawing/2014/main" id="{FFB2806B-01A0-48B3-999B-B8933AC53B98}"/>
                  </a:ext>
                </a:extLst>
              </p:cNvPr>
              <p:cNvSpPr/>
              <p:nvPr/>
            </p:nvSpPr>
            <p:spPr>
              <a:xfrm>
                <a:off x="3276402" y="3013179"/>
                <a:ext cx="10763" cy="10764"/>
              </a:xfrm>
              <a:custGeom>
                <a:avLst/>
                <a:gdLst>
                  <a:gd name="connsiteX0" fmla="*/ 12516 w 12515"/>
                  <a:gd name="connsiteY0" fmla="*/ 6259 h 12516"/>
                  <a:gd name="connsiteX1" fmla="*/ 6258 w 12515"/>
                  <a:gd name="connsiteY1" fmla="*/ 12517 h 12516"/>
                  <a:gd name="connsiteX2" fmla="*/ 0 w 12515"/>
                  <a:gd name="connsiteY2" fmla="*/ 6259 h 12516"/>
                  <a:gd name="connsiteX3" fmla="*/ 6258 w 12515"/>
                  <a:gd name="connsiteY3" fmla="*/ 1 h 12516"/>
                  <a:gd name="connsiteX4" fmla="*/ 12516 w 12515"/>
                  <a:gd name="connsiteY4" fmla="*/ 6259 h 1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15" h="12516">
                    <a:moveTo>
                      <a:pt x="12516" y="6259"/>
                    </a:moveTo>
                    <a:cubicBezTo>
                      <a:pt x="12516" y="9719"/>
                      <a:pt x="9718" y="12517"/>
                      <a:pt x="6258" y="12517"/>
                    </a:cubicBezTo>
                    <a:cubicBezTo>
                      <a:pt x="2798" y="12517"/>
                      <a:pt x="0" y="9719"/>
                      <a:pt x="0" y="6259"/>
                    </a:cubicBezTo>
                    <a:cubicBezTo>
                      <a:pt x="0" y="2799"/>
                      <a:pt x="2798" y="1"/>
                      <a:pt x="6258" y="1"/>
                    </a:cubicBezTo>
                    <a:cubicBezTo>
                      <a:pt x="9718" y="-72"/>
                      <a:pt x="12516" y="2799"/>
                      <a:pt x="12516" y="6259"/>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grpSp>
      </p:grpSp>
      <p:grpSp>
        <p:nvGrpSpPr>
          <p:cNvPr id="95" name="Group 57">
            <a:extLst>
              <a:ext uri="{FF2B5EF4-FFF2-40B4-BE49-F238E27FC236}">
                <a16:creationId xmlns:a16="http://schemas.microsoft.com/office/drawing/2014/main" id="{62C15F0C-B85A-46C7-B136-CC72D0F874FE}"/>
              </a:ext>
            </a:extLst>
          </p:cNvPr>
          <p:cNvGrpSpPr/>
          <p:nvPr/>
        </p:nvGrpSpPr>
        <p:grpSpPr>
          <a:xfrm>
            <a:off x="4686307" y="2262195"/>
            <a:ext cx="1429628" cy="229389"/>
            <a:chOff x="5072017" y="2940530"/>
            <a:chExt cx="1301616" cy="290826"/>
          </a:xfrm>
        </p:grpSpPr>
        <p:sp>
          <p:nvSpPr>
            <p:cNvPr id="96" name="Freeform: Shape 38">
              <a:extLst>
                <a:ext uri="{FF2B5EF4-FFF2-40B4-BE49-F238E27FC236}">
                  <a16:creationId xmlns:a16="http://schemas.microsoft.com/office/drawing/2014/main" id="{90F4C43E-7AD9-451B-8DE7-BAD220C4C23D}"/>
                </a:ext>
              </a:extLst>
            </p:cNvPr>
            <p:cNvSpPr/>
            <p:nvPr/>
          </p:nvSpPr>
          <p:spPr>
            <a:xfrm>
              <a:off x="5072017" y="2940530"/>
              <a:ext cx="1301246" cy="290817"/>
            </a:xfrm>
            <a:custGeom>
              <a:avLst/>
              <a:gdLst>
                <a:gd name="connsiteX0" fmla="*/ 302996 w 1513077"/>
                <a:gd name="connsiteY0" fmla="*/ 6691 h 338157"/>
                <a:gd name="connsiteX1" fmla="*/ 373576 w 1513077"/>
                <a:gd name="connsiteY1" fmla="*/ 30979 h 338157"/>
                <a:gd name="connsiteX2" fmla="*/ 463302 w 1513077"/>
                <a:gd name="connsiteY2" fmla="*/ 35361 h 338157"/>
                <a:gd name="connsiteX3" fmla="*/ 1204918 w 1513077"/>
                <a:gd name="connsiteY3" fmla="*/ 690 h 338157"/>
                <a:gd name="connsiteX4" fmla="*/ 1319313 w 1513077"/>
                <a:gd name="connsiteY4" fmla="*/ 27646 h 338157"/>
                <a:gd name="connsiteX5" fmla="*/ 1354556 w 1513077"/>
                <a:gd name="connsiteY5" fmla="*/ 71842 h 338157"/>
                <a:gd name="connsiteX6" fmla="*/ 1511433 w 1513077"/>
                <a:gd name="connsiteY6" fmla="*/ 139660 h 338157"/>
                <a:gd name="connsiteX7" fmla="*/ 1495240 w 1513077"/>
                <a:gd name="connsiteY7" fmla="*/ 191571 h 338157"/>
                <a:gd name="connsiteX8" fmla="*/ 1401705 w 1513077"/>
                <a:gd name="connsiteY8" fmla="*/ 235386 h 338157"/>
                <a:gd name="connsiteX9" fmla="*/ 1319980 w 1513077"/>
                <a:gd name="connsiteY9" fmla="*/ 302061 h 338157"/>
                <a:gd name="connsiteX10" fmla="*/ 1271212 w 1513077"/>
                <a:gd name="connsiteY10" fmla="*/ 295870 h 338157"/>
                <a:gd name="connsiteX11" fmla="*/ 1270450 w 1513077"/>
                <a:gd name="connsiteY11" fmla="*/ 294346 h 338157"/>
                <a:gd name="connsiteX12" fmla="*/ 1215205 w 1513077"/>
                <a:gd name="connsiteY12" fmla="*/ 299870 h 338157"/>
                <a:gd name="connsiteX13" fmla="*/ 1210157 w 1513077"/>
                <a:gd name="connsiteY13" fmla="*/ 320635 h 338157"/>
                <a:gd name="connsiteX14" fmla="*/ 1187392 w 1513077"/>
                <a:gd name="connsiteY14" fmla="*/ 338065 h 338157"/>
                <a:gd name="connsiteX15" fmla="*/ 1165008 w 1513077"/>
                <a:gd name="connsiteY15" fmla="*/ 290250 h 338157"/>
                <a:gd name="connsiteX16" fmla="*/ 1080426 w 1513077"/>
                <a:gd name="connsiteY16" fmla="*/ 250626 h 338157"/>
                <a:gd name="connsiteX17" fmla="*/ 1013466 w 1513077"/>
                <a:gd name="connsiteY17" fmla="*/ 255103 h 338157"/>
                <a:gd name="connsiteX18" fmla="*/ 979747 w 1513077"/>
                <a:gd name="connsiteY18" fmla="*/ 273105 h 338157"/>
                <a:gd name="connsiteX19" fmla="*/ 939552 w 1513077"/>
                <a:gd name="connsiteY19" fmla="*/ 292441 h 338157"/>
                <a:gd name="connsiteX20" fmla="*/ 912691 w 1513077"/>
                <a:gd name="connsiteY20" fmla="*/ 279391 h 338157"/>
                <a:gd name="connsiteX21" fmla="*/ 870591 w 1513077"/>
                <a:gd name="connsiteY21" fmla="*/ 275486 h 338157"/>
                <a:gd name="connsiteX22" fmla="*/ 817251 w 1513077"/>
                <a:gd name="connsiteY22" fmla="*/ 277582 h 338157"/>
                <a:gd name="connsiteX23" fmla="*/ 744289 w 1513077"/>
                <a:gd name="connsiteY23" fmla="*/ 207001 h 338157"/>
                <a:gd name="connsiteX24" fmla="*/ 663136 w 1513077"/>
                <a:gd name="connsiteY24" fmla="*/ 191095 h 338157"/>
                <a:gd name="connsiteX25" fmla="*/ 496639 w 1513077"/>
                <a:gd name="connsiteY25" fmla="*/ 188428 h 338157"/>
                <a:gd name="connsiteX26" fmla="*/ 473208 w 1513077"/>
                <a:gd name="connsiteY26" fmla="*/ 206430 h 338157"/>
                <a:gd name="connsiteX27" fmla="*/ 464730 w 1513077"/>
                <a:gd name="connsiteY27" fmla="*/ 232052 h 338157"/>
                <a:gd name="connsiteX28" fmla="*/ 422439 w 1513077"/>
                <a:gd name="connsiteY28" fmla="*/ 233862 h 338157"/>
                <a:gd name="connsiteX29" fmla="*/ 422154 w 1513077"/>
                <a:gd name="connsiteY29" fmla="*/ 233481 h 338157"/>
                <a:gd name="connsiteX30" fmla="*/ 378624 w 1513077"/>
                <a:gd name="connsiteY30" fmla="*/ 238529 h 338157"/>
                <a:gd name="connsiteX31" fmla="*/ 365385 w 1513077"/>
                <a:gd name="connsiteY31" fmla="*/ 264628 h 338157"/>
                <a:gd name="connsiteX32" fmla="*/ 336524 w 1513077"/>
                <a:gd name="connsiteY32" fmla="*/ 273200 h 338157"/>
                <a:gd name="connsiteX33" fmla="*/ 317474 w 1513077"/>
                <a:gd name="connsiteY33" fmla="*/ 244244 h 338157"/>
                <a:gd name="connsiteX34" fmla="*/ 262800 w 1513077"/>
                <a:gd name="connsiteY34" fmla="*/ 149375 h 338157"/>
                <a:gd name="connsiteX35" fmla="*/ 165169 w 1513077"/>
                <a:gd name="connsiteY35" fmla="*/ 164901 h 338157"/>
                <a:gd name="connsiteX36" fmla="*/ 133546 w 1513077"/>
                <a:gd name="connsiteY36" fmla="*/ 209764 h 338157"/>
                <a:gd name="connsiteX37" fmla="*/ 110305 w 1513077"/>
                <a:gd name="connsiteY37" fmla="*/ 207478 h 338157"/>
                <a:gd name="connsiteX38" fmla="*/ 39249 w 1513077"/>
                <a:gd name="connsiteY38" fmla="*/ 73461 h 338157"/>
                <a:gd name="connsiteX39" fmla="*/ 302996 w 1513077"/>
                <a:gd name="connsiteY39" fmla="*/ 6691 h 33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13077" h="338157">
                  <a:moveTo>
                    <a:pt x="302996" y="6691"/>
                  </a:moveTo>
                  <a:cubicBezTo>
                    <a:pt x="326999" y="13358"/>
                    <a:pt x="349383" y="25074"/>
                    <a:pt x="373576" y="30979"/>
                  </a:cubicBezTo>
                  <a:cubicBezTo>
                    <a:pt x="402723" y="38123"/>
                    <a:pt x="433298" y="36790"/>
                    <a:pt x="463302" y="35361"/>
                  </a:cubicBezTo>
                  <a:cubicBezTo>
                    <a:pt x="710475" y="23836"/>
                    <a:pt x="957744" y="12310"/>
                    <a:pt x="1204918" y="690"/>
                  </a:cubicBezTo>
                  <a:cubicBezTo>
                    <a:pt x="1245304" y="-1215"/>
                    <a:pt x="1290929" y="-1120"/>
                    <a:pt x="1319313" y="27646"/>
                  </a:cubicBezTo>
                  <a:cubicBezTo>
                    <a:pt x="1332553" y="41076"/>
                    <a:pt x="1340269" y="59459"/>
                    <a:pt x="1354556" y="71842"/>
                  </a:cubicBezTo>
                  <a:cubicBezTo>
                    <a:pt x="1399704" y="111085"/>
                    <a:pt x="1496098" y="83272"/>
                    <a:pt x="1511433" y="139660"/>
                  </a:cubicBezTo>
                  <a:cubicBezTo>
                    <a:pt x="1516576" y="158519"/>
                    <a:pt x="1509242" y="178045"/>
                    <a:pt x="1495240" y="191571"/>
                  </a:cubicBezTo>
                  <a:cubicBezTo>
                    <a:pt x="1469046" y="217003"/>
                    <a:pt x="1433137" y="221003"/>
                    <a:pt x="1401705" y="235386"/>
                  </a:cubicBezTo>
                  <a:cubicBezTo>
                    <a:pt x="1369320" y="250150"/>
                    <a:pt x="1343316" y="274819"/>
                    <a:pt x="1319980" y="302061"/>
                  </a:cubicBezTo>
                  <a:cubicBezTo>
                    <a:pt x="1306074" y="318253"/>
                    <a:pt x="1280261" y="315110"/>
                    <a:pt x="1271212" y="295870"/>
                  </a:cubicBezTo>
                  <a:lnTo>
                    <a:pt x="1270450" y="294346"/>
                  </a:lnTo>
                  <a:cubicBezTo>
                    <a:pt x="1258639" y="269295"/>
                    <a:pt x="1221873" y="273010"/>
                    <a:pt x="1215205" y="299870"/>
                  </a:cubicBezTo>
                  <a:lnTo>
                    <a:pt x="1210157" y="320635"/>
                  </a:lnTo>
                  <a:cubicBezTo>
                    <a:pt x="1207585" y="331112"/>
                    <a:pt x="1198060" y="339113"/>
                    <a:pt x="1187392" y="338065"/>
                  </a:cubicBezTo>
                  <a:cubicBezTo>
                    <a:pt x="1168533" y="336160"/>
                    <a:pt x="1170152" y="308633"/>
                    <a:pt x="1165008" y="290250"/>
                  </a:cubicBezTo>
                  <a:cubicBezTo>
                    <a:pt x="1155960" y="257674"/>
                    <a:pt x="1114145" y="247864"/>
                    <a:pt x="1080426" y="250626"/>
                  </a:cubicBezTo>
                  <a:cubicBezTo>
                    <a:pt x="1058328" y="252436"/>
                    <a:pt x="1035183" y="256912"/>
                    <a:pt x="1013466" y="255103"/>
                  </a:cubicBezTo>
                  <a:cubicBezTo>
                    <a:pt x="999654" y="253960"/>
                    <a:pt x="987081" y="261294"/>
                    <a:pt x="979747" y="273105"/>
                  </a:cubicBezTo>
                  <a:cubicBezTo>
                    <a:pt x="971841" y="285773"/>
                    <a:pt x="955077" y="295203"/>
                    <a:pt x="939552" y="292441"/>
                  </a:cubicBezTo>
                  <a:cubicBezTo>
                    <a:pt x="929360" y="290631"/>
                    <a:pt x="920502" y="285868"/>
                    <a:pt x="912691" y="279391"/>
                  </a:cubicBezTo>
                  <a:cubicBezTo>
                    <a:pt x="900785" y="269485"/>
                    <a:pt x="883735" y="267390"/>
                    <a:pt x="870591" y="275486"/>
                  </a:cubicBezTo>
                  <a:cubicBezTo>
                    <a:pt x="855636" y="284725"/>
                    <a:pt x="832967" y="287297"/>
                    <a:pt x="817251" y="277582"/>
                  </a:cubicBezTo>
                  <a:cubicBezTo>
                    <a:pt x="788295" y="259770"/>
                    <a:pt x="773245" y="224813"/>
                    <a:pt x="744289" y="207001"/>
                  </a:cubicBezTo>
                  <a:cubicBezTo>
                    <a:pt x="720477" y="192428"/>
                    <a:pt x="691044" y="191476"/>
                    <a:pt x="663136" y="191095"/>
                  </a:cubicBezTo>
                  <a:lnTo>
                    <a:pt x="496639" y="188428"/>
                  </a:lnTo>
                  <a:cubicBezTo>
                    <a:pt x="485590" y="188237"/>
                    <a:pt x="475589" y="195667"/>
                    <a:pt x="473208" y="206430"/>
                  </a:cubicBezTo>
                  <a:cubicBezTo>
                    <a:pt x="471207" y="215193"/>
                    <a:pt x="468350" y="223765"/>
                    <a:pt x="464730" y="232052"/>
                  </a:cubicBezTo>
                  <a:cubicBezTo>
                    <a:pt x="456920" y="249673"/>
                    <a:pt x="432060" y="250626"/>
                    <a:pt x="422439" y="233862"/>
                  </a:cubicBezTo>
                  <a:lnTo>
                    <a:pt x="422154" y="233481"/>
                  </a:lnTo>
                  <a:cubicBezTo>
                    <a:pt x="411676" y="215288"/>
                    <a:pt x="383958" y="218336"/>
                    <a:pt x="378624" y="238529"/>
                  </a:cubicBezTo>
                  <a:cubicBezTo>
                    <a:pt x="376148" y="248054"/>
                    <a:pt x="372433" y="257008"/>
                    <a:pt x="365385" y="264628"/>
                  </a:cubicBezTo>
                  <a:cubicBezTo>
                    <a:pt x="358050" y="272533"/>
                    <a:pt x="346811" y="276629"/>
                    <a:pt x="336524" y="273200"/>
                  </a:cubicBezTo>
                  <a:cubicBezTo>
                    <a:pt x="323665" y="268914"/>
                    <a:pt x="320331" y="255960"/>
                    <a:pt x="317474" y="244244"/>
                  </a:cubicBezTo>
                  <a:cubicBezTo>
                    <a:pt x="308330" y="208049"/>
                    <a:pt x="293471" y="170711"/>
                    <a:pt x="262800" y="149375"/>
                  </a:cubicBezTo>
                  <a:cubicBezTo>
                    <a:pt x="232130" y="128134"/>
                    <a:pt x="182314" y="131754"/>
                    <a:pt x="165169" y="164901"/>
                  </a:cubicBezTo>
                  <a:cubicBezTo>
                    <a:pt x="156501" y="181665"/>
                    <a:pt x="156406" y="204144"/>
                    <a:pt x="133546" y="209764"/>
                  </a:cubicBezTo>
                  <a:cubicBezTo>
                    <a:pt x="125831" y="211669"/>
                    <a:pt x="117639" y="210430"/>
                    <a:pt x="110305" y="207478"/>
                  </a:cubicBezTo>
                  <a:cubicBezTo>
                    <a:pt x="19627" y="170521"/>
                    <a:pt x="-45143" y="139660"/>
                    <a:pt x="39249" y="73461"/>
                  </a:cubicBezTo>
                  <a:cubicBezTo>
                    <a:pt x="104590" y="22407"/>
                    <a:pt x="221843" y="-15979"/>
                    <a:pt x="302996" y="6691"/>
                  </a:cubicBezTo>
                  <a:close/>
                </a:path>
              </a:pathLst>
            </a:custGeom>
            <a:solidFill>
              <a:srgbClr val="F2F3F7"/>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97" name="Freeform: Shape 39">
              <a:extLst>
                <a:ext uri="{FF2B5EF4-FFF2-40B4-BE49-F238E27FC236}">
                  <a16:creationId xmlns:a16="http://schemas.microsoft.com/office/drawing/2014/main" id="{554E30AC-4296-4C10-B30C-C3A14E908C3A}"/>
                </a:ext>
              </a:extLst>
            </p:cNvPr>
            <p:cNvSpPr/>
            <p:nvPr/>
          </p:nvSpPr>
          <p:spPr>
            <a:xfrm>
              <a:off x="5075788" y="2992576"/>
              <a:ext cx="1297845" cy="238780"/>
            </a:xfrm>
            <a:custGeom>
              <a:avLst/>
              <a:gdLst>
                <a:gd name="connsiteX0" fmla="*/ 1495330 w 1509122"/>
                <a:gd name="connsiteY0" fmla="*/ 59616 h 277650"/>
                <a:gd name="connsiteX1" fmla="*/ 1422654 w 1509122"/>
                <a:gd name="connsiteY1" fmla="*/ 116861 h 277650"/>
                <a:gd name="connsiteX2" fmla="*/ 1294924 w 1509122"/>
                <a:gd name="connsiteY2" fmla="*/ 131053 h 277650"/>
                <a:gd name="connsiteX3" fmla="*/ 1252442 w 1509122"/>
                <a:gd name="connsiteY3" fmla="*/ 163819 h 277650"/>
                <a:gd name="connsiteX4" fmla="*/ 1218438 w 1509122"/>
                <a:gd name="connsiteY4" fmla="*/ 141912 h 277650"/>
                <a:gd name="connsiteX5" fmla="*/ 1189387 w 1509122"/>
                <a:gd name="connsiteY5" fmla="*/ 170773 h 277650"/>
                <a:gd name="connsiteX6" fmla="*/ 1154335 w 1509122"/>
                <a:gd name="connsiteY6" fmla="*/ 129434 h 277650"/>
                <a:gd name="connsiteX7" fmla="*/ 1105853 w 1509122"/>
                <a:gd name="connsiteY7" fmla="*/ 138102 h 277650"/>
                <a:gd name="connsiteX8" fmla="*/ 980980 w 1509122"/>
                <a:gd name="connsiteY8" fmla="*/ 131911 h 277650"/>
                <a:gd name="connsiteX9" fmla="*/ 955262 w 1509122"/>
                <a:gd name="connsiteY9" fmla="*/ 160009 h 277650"/>
                <a:gd name="connsiteX10" fmla="*/ 921449 w 1509122"/>
                <a:gd name="connsiteY10" fmla="*/ 171535 h 277650"/>
                <a:gd name="connsiteX11" fmla="*/ 894874 w 1509122"/>
                <a:gd name="connsiteY11" fmla="*/ 147151 h 277650"/>
                <a:gd name="connsiteX12" fmla="*/ 828866 w 1509122"/>
                <a:gd name="connsiteY12" fmla="*/ 172106 h 277650"/>
                <a:gd name="connsiteX13" fmla="*/ 780860 w 1509122"/>
                <a:gd name="connsiteY13" fmla="*/ 141150 h 277650"/>
                <a:gd name="connsiteX14" fmla="*/ 745808 w 1509122"/>
                <a:gd name="connsiteY14" fmla="*/ 92287 h 277650"/>
                <a:gd name="connsiteX15" fmla="*/ 698659 w 1509122"/>
                <a:gd name="connsiteY15" fmla="*/ 79523 h 277650"/>
                <a:gd name="connsiteX16" fmla="*/ 545973 w 1509122"/>
                <a:gd name="connsiteY16" fmla="*/ 64569 h 277650"/>
                <a:gd name="connsiteX17" fmla="*/ 468344 w 1509122"/>
                <a:gd name="connsiteY17" fmla="*/ 76570 h 277650"/>
                <a:gd name="connsiteX18" fmla="*/ 441198 w 1509122"/>
                <a:gd name="connsiteY18" fmla="*/ 102574 h 277650"/>
                <a:gd name="connsiteX19" fmla="*/ 407289 w 1509122"/>
                <a:gd name="connsiteY19" fmla="*/ 101335 h 277650"/>
                <a:gd name="connsiteX20" fmla="*/ 394811 w 1509122"/>
                <a:gd name="connsiteY20" fmla="*/ 80952 h 277650"/>
                <a:gd name="connsiteX21" fmla="*/ 354330 w 1509122"/>
                <a:gd name="connsiteY21" fmla="*/ 116575 h 277650"/>
                <a:gd name="connsiteX22" fmla="*/ 337947 w 1509122"/>
                <a:gd name="connsiteY22" fmla="*/ 101526 h 277650"/>
                <a:gd name="connsiteX23" fmla="*/ 330518 w 1509122"/>
                <a:gd name="connsiteY23" fmla="*/ 74951 h 277650"/>
                <a:gd name="connsiteX24" fmla="*/ 292322 w 1509122"/>
                <a:gd name="connsiteY24" fmla="*/ 48472 h 277650"/>
                <a:gd name="connsiteX25" fmla="*/ 254794 w 1509122"/>
                <a:gd name="connsiteY25" fmla="*/ 37994 h 277650"/>
                <a:gd name="connsiteX26" fmla="*/ 226886 w 1509122"/>
                <a:gd name="connsiteY26" fmla="*/ 7800 h 277650"/>
                <a:gd name="connsiteX27" fmla="*/ 134874 w 1509122"/>
                <a:gd name="connsiteY27" fmla="*/ 39804 h 277650"/>
                <a:gd name="connsiteX28" fmla="*/ 52769 w 1509122"/>
                <a:gd name="connsiteY28" fmla="*/ 104002 h 277650"/>
                <a:gd name="connsiteX29" fmla="*/ 13811 w 1509122"/>
                <a:gd name="connsiteY29" fmla="*/ 93144 h 277650"/>
                <a:gd name="connsiteX30" fmla="*/ 0 w 1509122"/>
                <a:gd name="connsiteY30" fmla="*/ 83809 h 277650"/>
                <a:gd name="connsiteX31" fmla="*/ 106204 w 1509122"/>
                <a:gd name="connsiteY31" fmla="*/ 146865 h 277650"/>
                <a:gd name="connsiteX32" fmla="*/ 129445 w 1509122"/>
                <a:gd name="connsiteY32" fmla="*/ 149151 h 277650"/>
                <a:gd name="connsiteX33" fmla="*/ 161068 w 1509122"/>
                <a:gd name="connsiteY33" fmla="*/ 104288 h 277650"/>
                <a:gd name="connsiteX34" fmla="*/ 258699 w 1509122"/>
                <a:gd name="connsiteY34" fmla="*/ 88762 h 277650"/>
                <a:gd name="connsiteX35" fmla="*/ 313373 w 1509122"/>
                <a:gd name="connsiteY35" fmla="*/ 183631 h 277650"/>
                <a:gd name="connsiteX36" fmla="*/ 332423 w 1509122"/>
                <a:gd name="connsiteY36" fmla="*/ 212587 h 277650"/>
                <a:gd name="connsiteX37" fmla="*/ 361283 w 1509122"/>
                <a:gd name="connsiteY37" fmla="*/ 204015 h 277650"/>
                <a:gd name="connsiteX38" fmla="*/ 374523 w 1509122"/>
                <a:gd name="connsiteY38" fmla="*/ 177916 h 277650"/>
                <a:gd name="connsiteX39" fmla="*/ 418052 w 1509122"/>
                <a:gd name="connsiteY39" fmla="*/ 172868 h 277650"/>
                <a:gd name="connsiteX40" fmla="*/ 418338 w 1509122"/>
                <a:gd name="connsiteY40" fmla="*/ 173249 h 277650"/>
                <a:gd name="connsiteX41" fmla="*/ 460629 w 1509122"/>
                <a:gd name="connsiteY41" fmla="*/ 171439 h 277650"/>
                <a:gd name="connsiteX42" fmla="*/ 469106 w 1509122"/>
                <a:gd name="connsiteY42" fmla="*/ 145817 h 277650"/>
                <a:gd name="connsiteX43" fmla="*/ 492538 w 1509122"/>
                <a:gd name="connsiteY43" fmla="*/ 127815 h 277650"/>
                <a:gd name="connsiteX44" fmla="*/ 659035 w 1509122"/>
                <a:gd name="connsiteY44" fmla="*/ 130482 h 277650"/>
                <a:gd name="connsiteX45" fmla="*/ 740188 w 1509122"/>
                <a:gd name="connsiteY45" fmla="*/ 146389 h 277650"/>
                <a:gd name="connsiteX46" fmla="*/ 813149 w 1509122"/>
                <a:gd name="connsiteY46" fmla="*/ 216969 h 277650"/>
                <a:gd name="connsiteX47" fmla="*/ 866394 w 1509122"/>
                <a:gd name="connsiteY47" fmla="*/ 214969 h 277650"/>
                <a:gd name="connsiteX48" fmla="*/ 908876 w 1509122"/>
                <a:gd name="connsiteY48" fmla="*/ 218969 h 277650"/>
                <a:gd name="connsiteX49" fmla="*/ 935546 w 1509122"/>
                <a:gd name="connsiteY49" fmla="*/ 231923 h 277650"/>
                <a:gd name="connsiteX50" fmla="*/ 975741 w 1509122"/>
                <a:gd name="connsiteY50" fmla="*/ 212587 h 277650"/>
                <a:gd name="connsiteX51" fmla="*/ 1009460 w 1509122"/>
                <a:gd name="connsiteY51" fmla="*/ 194585 h 277650"/>
                <a:gd name="connsiteX52" fmla="*/ 1076420 w 1509122"/>
                <a:gd name="connsiteY52" fmla="*/ 190108 h 277650"/>
                <a:gd name="connsiteX53" fmla="*/ 1162526 w 1509122"/>
                <a:gd name="connsiteY53" fmla="*/ 248401 h 277650"/>
                <a:gd name="connsiteX54" fmla="*/ 1174147 w 1509122"/>
                <a:gd name="connsiteY54" fmla="*/ 274309 h 277650"/>
                <a:gd name="connsiteX55" fmla="*/ 1206151 w 1509122"/>
                <a:gd name="connsiteY55" fmla="*/ 260117 h 277650"/>
                <a:gd name="connsiteX56" fmla="*/ 1211199 w 1509122"/>
                <a:gd name="connsiteY56" fmla="*/ 239353 h 277650"/>
                <a:gd name="connsiteX57" fmla="*/ 1266444 w 1509122"/>
                <a:gd name="connsiteY57" fmla="*/ 233828 h 277650"/>
                <a:gd name="connsiteX58" fmla="*/ 1267206 w 1509122"/>
                <a:gd name="connsiteY58" fmla="*/ 235352 h 277650"/>
                <a:gd name="connsiteX59" fmla="*/ 1315974 w 1509122"/>
                <a:gd name="connsiteY59" fmla="*/ 241543 h 277650"/>
                <a:gd name="connsiteX60" fmla="*/ 1397699 w 1509122"/>
                <a:gd name="connsiteY60" fmla="*/ 174868 h 277650"/>
                <a:gd name="connsiteX61" fmla="*/ 1493330 w 1509122"/>
                <a:gd name="connsiteY61" fmla="*/ 129053 h 277650"/>
                <a:gd name="connsiteX62" fmla="*/ 1508284 w 1509122"/>
                <a:gd name="connsiteY62" fmla="*/ 82857 h 277650"/>
                <a:gd name="connsiteX63" fmla="*/ 1495330 w 1509122"/>
                <a:gd name="connsiteY63" fmla="*/ 59616 h 27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509122" h="277650">
                  <a:moveTo>
                    <a:pt x="1495330" y="59616"/>
                  </a:moveTo>
                  <a:cubicBezTo>
                    <a:pt x="1482281" y="89239"/>
                    <a:pt x="1454944" y="112956"/>
                    <a:pt x="1422654" y="116861"/>
                  </a:cubicBezTo>
                  <a:cubicBezTo>
                    <a:pt x="1378744" y="122195"/>
                    <a:pt x="1325213" y="98668"/>
                    <a:pt x="1294924" y="131053"/>
                  </a:cubicBezTo>
                  <a:cubicBezTo>
                    <a:pt x="1281874" y="145055"/>
                    <a:pt x="1270635" y="169630"/>
                    <a:pt x="1252442" y="163819"/>
                  </a:cubicBezTo>
                  <a:cubicBezTo>
                    <a:pt x="1239107" y="159533"/>
                    <a:pt x="1232249" y="139435"/>
                    <a:pt x="1218438" y="141912"/>
                  </a:cubicBezTo>
                  <a:cubicBezTo>
                    <a:pt x="1204532" y="144388"/>
                    <a:pt x="1203198" y="167915"/>
                    <a:pt x="1189387" y="170773"/>
                  </a:cubicBezTo>
                  <a:cubicBezTo>
                    <a:pt x="1170432" y="174773"/>
                    <a:pt x="1170432" y="140293"/>
                    <a:pt x="1154335" y="129434"/>
                  </a:cubicBezTo>
                  <a:cubicBezTo>
                    <a:pt x="1140143" y="119909"/>
                    <a:pt x="1122236" y="133149"/>
                    <a:pt x="1105853" y="138102"/>
                  </a:cubicBezTo>
                  <a:cubicBezTo>
                    <a:pt x="1064800" y="150389"/>
                    <a:pt x="1016508" y="107908"/>
                    <a:pt x="980980" y="131911"/>
                  </a:cubicBezTo>
                  <a:cubicBezTo>
                    <a:pt x="970407" y="139054"/>
                    <a:pt x="963930" y="150675"/>
                    <a:pt x="955262" y="160009"/>
                  </a:cubicBezTo>
                  <a:cubicBezTo>
                    <a:pt x="946594" y="169344"/>
                    <a:pt x="933069" y="176678"/>
                    <a:pt x="921449" y="171535"/>
                  </a:cubicBezTo>
                  <a:cubicBezTo>
                    <a:pt x="910304" y="166677"/>
                    <a:pt x="905828" y="152485"/>
                    <a:pt x="894874" y="147151"/>
                  </a:cubicBezTo>
                  <a:cubicBezTo>
                    <a:pt x="872871" y="136387"/>
                    <a:pt x="853059" y="168201"/>
                    <a:pt x="828866" y="172106"/>
                  </a:cubicBezTo>
                  <a:cubicBezTo>
                    <a:pt x="808863" y="175345"/>
                    <a:pt x="791242" y="158485"/>
                    <a:pt x="780860" y="141150"/>
                  </a:cubicBezTo>
                  <a:cubicBezTo>
                    <a:pt x="770477" y="123814"/>
                    <a:pt x="762476" y="103717"/>
                    <a:pt x="745808" y="92287"/>
                  </a:cubicBezTo>
                  <a:cubicBezTo>
                    <a:pt x="732187" y="82952"/>
                    <a:pt x="715042" y="81047"/>
                    <a:pt x="698659" y="79523"/>
                  </a:cubicBezTo>
                  <a:cubicBezTo>
                    <a:pt x="647795" y="74570"/>
                    <a:pt x="596837" y="69522"/>
                    <a:pt x="545973" y="64569"/>
                  </a:cubicBezTo>
                  <a:cubicBezTo>
                    <a:pt x="519208" y="61902"/>
                    <a:pt x="489585" y="60092"/>
                    <a:pt x="468344" y="76570"/>
                  </a:cubicBezTo>
                  <a:cubicBezTo>
                    <a:pt x="458438" y="84286"/>
                    <a:pt x="451390" y="95335"/>
                    <a:pt x="441198" y="102574"/>
                  </a:cubicBezTo>
                  <a:cubicBezTo>
                    <a:pt x="430911" y="109813"/>
                    <a:pt x="414623" y="111527"/>
                    <a:pt x="407289" y="101335"/>
                  </a:cubicBezTo>
                  <a:cubicBezTo>
                    <a:pt x="402527" y="94668"/>
                    <a:pt x="402336" y="84190"/>
                    <a:pt x="394811" y="80952"/>
                  </a:cubicBezTo>
                  <a:cubicBezTo>
                    <a:pt x="376619" y="73141"/>
                    <a:pt x="377571" y="119052"/>
                    <a:pt x="354330" y="116575"/>
                  </a:cubicBezTo>
                  <a:cubicBezTo>
                    <a:pt x="346329" y="115718"/>
                    <a:pt x="340043" y="109241"/>
                    <a:pt x="337947" y="101526"/>
                  </a:cubicBezTo>
                  <a:cubicBezTo>
                    <a:pt x="335471" y="92668"/>
                    <a:pt x="332994" y="83809"/>
                    <a:pt x="330518" y="74951"/>
                  </a:cubicBezTo>
                  <a:cubicBezTo>
                    <a:pt x="325850" y="58092"/>
                    <a:pt x="309658" y="46281"/>
                    <a:pt x="292322" y="48472"/>
                  </a:cubicBezTo>
                  <a:cubicBezTo>
                    <a:pt x="279083" y="50186"/>
                    <a:pt x="264986" y="46757"/>
                    <a:pt x="254794" y="37994"/>
                  </a:cubicBezTo>
                  <a:cubicBezTo>
                    <a:pt x="244412" y="29041"/>
                    <a:pt x="238030" y="15801"/>
                    <a:pt x="226886" y="7800"/>
                  </a:cubicBezTo>
                  <a:cubicBezTo>
                    <a:pt x="197739" y="-13250"/>
                    <a:pt x="157544" y="11991"/>
                    <a:pt x="134874" y="39804"/>
                  </a:cubicBezTo>
                  <a:cubicBezTo>
                    <a:pt x="112205" y="67617"/>
                    <a:pt x="88678" y="102478"/>
                    <a:pt x="52769" y="104002"/>
                  </a:cubicBezTo>
                  <a:cubicBezTo>
                    <a:pt x="39148" y="104574"/>
                    <a:pt x="25718" y="99907"/>
                    <a:pt x="13811" y="93144"/>
                  </a:cubicBezTo>
                  <a:cubicBezTo>
                    <a:pt x="8954" y="90382"/>
                    <a:pt x="4382" y="87238"/>
                    <a:pt x="0" y="83809"/>
                  </a:cubicBezTo>
                  <a:cubicBezTo>
                    <a:pt x="13335" y="107622"/>
                    <a:pt x="55721" y="126386"/>
                    <a:pt x="106204" y="146865"/>
                  </a:cubicBezTo>
                  <a:cubicBezTo>
                    <a:pt x="113538" y="149818"/>
                    <a:pt x="121730" y="151056"/>
                    <a:pt x="129445" y="149151"/>
                  </a:cubicBezTo>
                  <a:cubicBezTo>
                    <a:pt x="152305" y="143531"/>
                    <a:pt x="152495" y="120957"/>
                    <a:pt x="161068" y="104288"/>
                  </a:cubicBezTo>
                  <a:cubicBezTo>
                    <a:pt x="178118" y="71141"/>
                    <a:pt x="228029" y="67522"/>
                    <a:pt x="258699" y="88762"/>
                  </a:cubicBezTo>
                  <a:cubicBezTo>
                    <a:pt x="289370" y="110003"/>
                    <a:pt x="304229" y="147436"/>
                    <a:pt x="313373" y="183631"/>
                  </a:cubicBezTo>
                  <a:cubicBezTo>
                    <a:pt x="316325" y="195252"/>
                    <a:pt x="319564" y="208206"/>
                    <a:pt x="332423" y="212587"/>
                  </a:cubicBezTo>
                  <a:cubicBezTo>
                    <a:pt x="342614" y="216016"/>
                    <a:pt x="353854" y="211921"/>
                    <a:pt x="361283" y="204015"/>
                  </a:cubicBezTo>
                  <a:cubicBezTo>
                    <a:pt x="368332" y="196490"/>
                    <a:pt x="372047" y="187441"/>
                    <a:pt x="374523" y="177916"/>
                  </a:cubicBezTo>
                  <a:cubicBezTo>
                    <a:pt x="379857" y="157628"/>
                    <a:pt x="407575" y="154675"/>
                    <a:pt x="418052" y="172868"/>
                  </a:cubicBezTo>
                  <a:lnTo>
                    <a:pt x="418338" y="173249"/>
                  </a:lnTo>
                  <a:cubicBezTo>
                    <a:pt x="427958" y="190013"/>
                    <a:pt x="452819" y="189156"/>
                    <a:pt x="460629" y="171439"/>
                  </a:cubicBezTo>
                  <a:cubicBezTo>
                    <a:pt x="464249" y="163153"/>
                    <a:pt x="467106" y="154580"/>
                    <a:pt x="469106" y="145817"/>
                  </a:cubicBezTo>
                  <a:cubicBezTo>
                    <a:pt x="471583" y="135054"/>
                    <a:pt x="481489" y="127624"/>
                    <a:pt x="492538" y="127815"/>
                  </a:cubicBezTo>
                  <a:cubicBezTo>
                    <a:pt x="541115" y="128577"/>
                    <a:pt x="659035" y="130482"/>
                    <a:pt x="659035" y="130482"/>
                  </a:cubicBezTo>
                  <a:cubicBezTo>
                    <a:pt x="686943" y="130958"/>
                    <a:pt x="716375" y="131815"/>
                    <a:pt x="740188" y="146389"/>
                  </a:cubicBezTo>
                  <a:cubicBezTo>
                    <a:pt x="769144" y="164200"/>
                    <a:pt x="784193" y="199157"/>
                    <a:pt x="813149" y="216969"/>
                  </a:cubicBezTo>
                  <a:cubicBezTo>
                    <a:pt x="828770" y="226589"/>
                    <a:pt x="851344" y="224017"/>
                    <a:pt x="866394" y="214969"/>
                  </a:cubicBezTo>
                  <a:cubicBezTo>
                    <a:pt x="879729" y="206872"/>
                    <a:pt x="896779" y="209063"/>
                    <a:pt x="908876" y="218969"/>
                  </a:cubicBezTo>
                  <a:cubicBezTo>
                    <a:pt x="916686" y="225351"/>
                    <a:pt x="925449" y="230113"/>
                    <a:pt x="935546" y="231923"/>
                  </a:cubicBezTo>
                  <a:cubicBezTo>
                    <a:pt x="951071" y="234685"/>
                    <a:pt x="967835" y="225351"/>
                    <a:pt x="975741" y="212587"/>
                  </a:cubicBezTo>
                  <a:cubicBezTo>
                    <a:pt x="983075" y="200872"/>
                    <a:pt x="995648" y="193442"/>
                    <a:pt x="1009460" y="194585"/>
                  </a:cubicBezTo>
                  <a:cubicBezTo>
                    <a:pt x="1031177" y="196395"/>
                    <a:pt x="1054322" y="191918"/>
                    <a:pt x="1076420" y="190108"/>
                  </a:cubicBezTo>
                  <a:cubicBezTo>
                    <a:pt x="1115854" y="186870"/>
                    <a:pt x="1166336" y="200872"/>
                    <a:pt x="1162526" y="248401"/>
                  </a:cubicBezTo>
                  <a:cubicBezTo>
                    <a:pt x="1161764" y="258498"/>
                    <a:pt x="1165479" y="268975"/>
                    <a:pt x="1174147" y="274309"/>
                  </a:cubicBezTo>
                  <a:cubicBezTo>
                    <a:pt x="1188053" y="282977"/>
                    <a:pt x="1202817" y="273547"/>
                    <a:pt x="1206151" y="260117"/>
                  </a:cubicBezTo>
                  <a:lnTo>
                    <a:pt x="1211199" y="239353"/>
                  </a:lnTo>
                  <a:cubicBezTo>
                    <a:pt x="1217771" y="212397"/>
                    <a:pt x="1254538" y="208682"/>
                    <a:pt x="1266444" y="233828"/>
                  </a:cubicBezTo>
                  <a:lnTo>
                    <a:pt x="1267206" y="235352"/>
                  </a:lnTo>
                  <a:cubicBezTo>
                    <a:pt x="1276350" y="254593"/>
                    <a:pt x="1302163" y="257736"/>
                    <a:pt x="1315974" y="241543"/>
                  </a:cubicBezTo>
                  <a:cubicBezTo>
                    <a:pt x="1339310" y="214302"/>
                    <a:pt x="1365314" y="189537"/>
                    <a:pt x="1397699" y="174868"/>
                  </a:cubicBezTo>
                  <a:cubicBezTo>
                    <a:pt x="1429988" y="160200"/>
                    <a:pt x="1466945" y="156295"/>
                    <a:pt x="1493330" y="129053"/>
                  </a:cubicBezTo>
                  <a:cubicBezTo>
                    <a:pt x="1505141" y="116766"/>
                    <a:pt x="1511522" y="99621"/>
                    <a:pt x="1508284" y="82857"/>
                  </a:cubicBezTo>
                  <a:cubicBezTo>
                    <a:pt x="1505998" y="72856"/>
                    <a:pt x="1501426" y="65521"/>
                    <a:pt x="1495330" y="59616"/>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98" name="Freeform: Shape 40">
              <a:extLst>
                <a:ext uri="{FF2B5EF4-FFF2-40B4-BE49-F238E27FC236}">
                  <a16:creationId xmlns:a16="http://schemas.microsoft.com/office/drawing/2014/main" id="{67CD9CF2-C3A1-4AD0-AC4C-C6AB77C2580F}"/>
                </a:ext>
              </a:extLst>
            </p:cNvPr>
            <p:cNvSpPr/>
            <p:nvPr/>
          </p:nvSpPr>
          <p:spPr>
            <a:xfrm>
              <a:off x="5747738" y="3038772"/>
              <a:ext cx="16711" cy="16711"/>
            </a:xfrm>
            <a:custGeom>
              <a:avLst/>
              <a:gdLst>
                <a:gd name="connsiteX0" fmla="*/ 19431 w 19431"/>
                <a:gd name="connsiteY0" fmla="*/ 9717 h 19432"/>
                <a:gd name="connsiteX1" fmla="*/ 9716 w 19431"/>
                <a:gd name="connsiteY1" fmla="*/ 19433 h 19432"/>
                <a:gd name="connsiteX2" fmla="*/ 0 w 19431"/>
                <a:gd name="connsiteY2" fmla="*/ 9717 h 19432"/>
                <a:gd name="connsiteX3" fmla="*/ 9716 w 19431"/>
                <a:gd name="connsiteY3" fmla="*/ 2 h 19432"/>
                <a:gd name="connsiteX4" fmla="*/ 19431 w 19431"/>
                <a:gd name="connsiteY4" fmla="*/ 9717 h 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19432">
                  <a:moveTo>
                    <a:pt x="19431" y="9717"/>
                  </a:moveTo>
                  <a:cubicBezTo>
                    <a:pt x="19431" y="15146"/>
                    <a:pt x="15050" y="19433"/>
                    <a:pt x="9716" y="19433"/>
                  </a:cubicBezTo>
                  <a:cubicBezTo>
                    <a:pt x="4286" y="19433"/>
                    <a:pt x="0" y="15051"/>
                    <a:pt x="0" y="9717"/>
                  </a:cubicBezTo>
                  <a:cubicBezTo>
                    <a:pt x="0" y="4383"/>
                    <a:pt x="4381" y="2"/>
                    <a:pt x="9716" y="2"/>
                  </a:cubicBezTo>
                  <a:cubicBezTo>
                    <a:pt x="15050" y="-94"/>
                    <a:pt x="19431" y="4288"/>
                    <a:pt x="19431" y="9717"/>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99" name="Freeform: Shape 41">
              <a:extLst>
                <a:ext uri="{FF2B5EF4-FFF2-40B4-BE49-F238E27FC236}">
                  <a16:creationId xmlns:a16="http://schemas.microsoft.com/office/drawing/2014/main" id="{AA8D052A-9636-480E-8AF2-A732B4AAAD0F}"/>
                </a:ext>
              </a:extLst>
            </p:cNvPr>
            <p:cNvSpPr/>
            <p:nvPr/>
          </p:nvSpPr>
          <p:spPr>
            <a:xfrm>
              <a:off x="5849475" y="3055563"/>
              <a:ext cx="13925" cy="13927"/>
            </a:xfrm>
            <a:custGeom>
              <a:avLst/>
              <a:gdLst>
                <a:gd name="connsiteX0" fmla="*/ 16192 w 16192"/>
                <a:gd name="connsiteY0" fmla="*/ 8098 h 16194"/>
                <a:gd name="connsiteX1" fmla="*/ 8096 w 16192"/>
                <a:gd name="connsiteY1" fmla="*/ 16194 h 16194"/>
                <a:gd name="connsiteX2" fmla="*/ 0 w 16192"/>
                <a:gd name="connsiteY2" fmla="*/ 8098 h 16194"/>
                <a:gd name="connsiteX3" fmla="*/ 8096 w 16192"/>
                <a:gd name="connsiteY3" fmla="*/ 2 h 16194"/>
                <a:gd name="connsiteX4" fmla="*/ 16192 w 16192"/>
                <a:gd name="connsiteY4" fmla="*/ 8098 h 1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16194">
                  <a:moveTo>
                    <a:pt x="16192" y="8098"/>
                  </a:moveTo>
                  <a:cubicBezTo>
                    <a:pt x="16192" y="12575"/>
                    <a:pt x="12573" y="16194"/>
                    <a:pt x="8096" y="16194"/>
                  </a:cubicBezTo>
                  <a:cubicBezTo>
                    <a:pt x="3619" y="16194"/>
                    <a:pt x="0" y="12575"/>
                    <a:pt x="0" y="8098"/>
                  </a:cubicBezTo>
                  <a:cubicBezTo>
                    <a:pt x="0" y="3621"/>
                    <a:pt x="3619" y="2"/>
                    <a:pt x="8096" y="2"/>
                  </a:cubicBezTo>
                  <a:cubicBezTo>
                    <a:pt x="12573" y="-93"/>
                    <a:pt x="16192" y="3526"/>
                    <a:pt x="16192" y="8098"/>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00" name="Freeform: Shape 42">
              <a:extLst>
                <a:ext uri="{FF2B5EF4-FFF2-40B4-BE49-F238E27FC236}">
                  <a16:creationId xmlns:a16="http://schemas.microsoft.com/office/drawing/2014/main" id="{AC19D95D-62C0-4639-A882-CC89E8F63A44}"/>
                </a:ext>
              </a:extLst>
            </p:cNvPr>
            <p:cNvSpPr/>
            <p:nvPr/>
          </p:nvSpPr>
          <p:spPr>
            <a:xfrm>
              <a:off x="5992006" y="3038772"/>
              <a:ext cx="16711" cy="16711"/>
            </a:xfrm>
            <a:custGeom>
              <a:avLst/>
              <a:gdLst>
                <a:gd name="connsiteX0" fmla="*/ 19431 w 19431"/>
                <a:gd name="connsiteY0" fmla="*/ 9717 h 19432"/>
                <a:gd name="connsiteX1" fmla="*/ 9716 w 19431"/>
                <a:gd name="connsiteY1" fmla="*/ 19433 h 19432"/>
                <a:gd name="connsiteX2" fmla="*/ 0 w 19431"/>
                <a:gd name="connsiteY2" fmla="*/ 9717 h 19432"/>
                <a:gd name="connsiteX3" fmla="*/ 9716 w 19431"/>
                <a:gd name="connsiteY3" fmla="*/ 2 h 19432"/>
                <a:gd name="connsiteX4" fmla="*/ 19431 w 19431"/>
                <a:gd name="connsiteY4" fmla="*/ 9717 h 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19432">
                  <a:moveTo>
                    <a:pt x="19431" y="9717"/>
                  </a:moveTo>
                  <a:cubicBezTo>
                    <a:pt x="19431" y="15146"/>
                    <a:pt x="15050" y="19433"/>
                    <a:pt x="9716" y="19433"/>
                  </a:cubicBezTo>
                  <a:cubicBezTo>
                    <a:pt x="4286" y="19433"/>
                    <a:pt x="0" y="15051"/>
                    <a:pt x="0" y="9717"/>
                  </a:cubicBezTo>
                  <a:cubicBezTo>
                    <a:pt x="0" y="4383"/>
                    <a:pt x="4381" y="2"/>
                    <a:pt x="9716" y="2"/>
                  </a:cubicBezTo>
                  <a:cubicBezTo>
                    <a:pt x="15050" y="-94"/>
                    <a:pt x="19431" y="4288"/>
                    <a:pt x="19431" y="9717"/>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01" name="Freeform: Shape 43">
              <a:extLst>
                <a:ext uri="{FF2B5EF4-FFF2-40B4-BE49-F238E27FC236}">
                  <a16:creationId xmlns:a16="http://schemas.microsoft.com/office/drawing/2014/main" id="{DF60926A-612B-4412-BC88-C72035E05E3F}"/>
                </a:ext>
              </a:extLst>
            </p:cNvPr>
            <p:cNvSpPr/>
            <p:nvPr/>
          </p:nvSpPr>
          <p:spPr>
            <a:xfrm>
              <a:off x="6084408" y="3048110"/>
              <a:ext cx="14417" cy="14418"/>
            </a:xfrm>
            <a:custGeom>
              <a:avLst/>
              <a:gdLst>
                <a:gd name="connsiteX0" fmla="*/ 16764 w 16764"/>
                <a:gd name="connsiteY0" fmla="*/ 8382 h 16764"/>
                <a:gd name="connsiteX1" fmla="*/ 8382 w 16764"/>
                <a:gd name="connsiteY1" fmla="*/ 16764 h 16764"/>
                <a:gd name="connsiteX2" fmla="*/ 0 w 16764"/>
                <a:gd name="connsiteY2" fmla="*/ 8382 h 16764"/>
                <a:gd name="connsiteX3" fmla="*/ 8382 w 16764"/>
                <a:gd name="connsiteY3" fmla="*/ 0 h 16764"/>
                <a:gd name="connsiteX4" fmla="*/ 16764 w 16764"/>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764" y="8382"/>
                  </a:moveTo>
                  <a:cubicBezTo>
                    <a:pt x="16764" y="13049"/>
                    <a:pt x="13049" y="16764"/>
                    <a:pt x="8382" y="16764"/>
                  </a:cubicBezTo>
                  <a:cubicBezTo>
                    <a:pt x="3715" y="16764"/>
                    <a:pt x="0" y="13049"/>
                    <a:pt x="0" y="8382"/>
                  </a:cubicBezTo>
                  <a:cubicBezTo>
                    <a:pt x="0" y="3715"/>
                    <a:pt x="3715" y="0"/>
                    <a:pt x="8382" y="0"/>
                  </a:cubicBezTo>
                  <a:cubicBezTo>
                    <a:pt x="12954" y="0"/>
                    <a:pt x="16764" y="3715"/>
                    <a:pt x="16764" y="8382"/>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02" name="Freeform: Shape 44">
              <a:extLst>
                <a:ext uri="{FF2B5EF4-FFF2-40B4-BE49-F238E27FC236}">
                  <a16:creationId xmlns:a16="http://schemas.microsoft.com/office/drawing/2014/main" id="{4B1F3ED8-B248-4F42-B6D9-8F79BED33275}"/>
                </a:ext>
              </a:extLst>
            </p:cNvPr>
            <p:cNvSpPr/>
            <p:nvPr/>
          </p:nvSpPr>
          <p:spPr>
            <a:xfrm>
              <a:off x="6183442" y="3029353"/>
              <a:ext cx="9338" cy="9338"/>
            </a:xfrm>
            <a:custGeom>
              <a:avLst/>
              <a:gdLst>
                <a:gd name="connsiteX0" fmla="*/ 10859 w 10858"/>
                <a:gd name="connsiteY0" fmla="*/ 5429 h 10858"/>
                <a:gd name="connsiteX1" fmla="*/ 5429 w 10858"/>
                <a:gd name="connsiteY1" fmla="*/ 10858 h 10858"/>
                <a:gd name="connsiteX2" fmla="*/ 0 w 10858"/>
                <a:gd name="connsiteY2" fmla="*/ 5429 h 10858"/>
                <a:gd name="connsiteX3" fmla="*/ 5429 w 10858"/>
                <a:gd name="connsiteY3" fmla="*/ 0 h 10858"/>
                <a:gd name="connsiteX4" fmla="*/ 10859 w 10858"/>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0858">
                  <a:moveTo>
                    <a:pt x="10859" y="5429"/>
                  </a:moveTo>
                  <a:cubicBezTo>
                    <a:pt x="10859" y="8477"/>
                    <a:pt x="8382" y="10858"/>
                    <a:pt x="5429" y="10858"/>
                  </a:cubicBezTo>
                  <a:cubicBezTo>
                    <a:pt x="2381" y="10858"/>
                    <a:pt x="0" y="8382"/>
                    <a:pt x="0" y="5429"/>
                  </a:cubicBezTo>
                  <a:cubicBezTo>
                    <a:pt x="0" y="2381"/>
                    <a:pt x="2477" y="0"/>
                    <a:pt x="5429" y="0"/>
                  </a:cubicBezTo>
                  <a:cubicBezTo>
                    <a:pt x="8382" y="0"/>
                    <a:pt x="10859" y="2381"/>
                    <a:pt x="10859" y="5429"/>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03" name="Freeform: Shape 45">
              <a:extLst>
                <a:ext uri="{FF2B5EF4-FFF2-40B4-BE49-F238E27FC236}">
                  <a16:creationId xmlns:a16="http://schemas.microsoft.com/office/drawing/2014/main" id="{690CEFC5-1F67-4C35-B3A6-4B7AC5209073}"/>
                </a:ext>
              </a:extLst>
            </p:cNvPr>
            <p:cNvSpPr/>
            <p:nvPr/>
          </p:nvSpPr>
          <p:spPr>
            <a:xfrm>
              <a:off x="5423927" y="3016900"/>
              <a:ext cx="12451" cy="12451"/>
            </a:xfrm>
            <a:custGeom>
              <a:avLst/>
              <a:gdLst>
                <a:gd name="connsiteX0" fmla="*/ 14478 w 14478"/>
                <a:gd name="connsiteY0" fmla="*/ 7241 h 14479"/>
                <a:gd name="connsiteX1" fmla="*/ 7239 w 14478"/>
                <a:gd name="connsiteY1" fmla="*/ 14480 h 14479"/>
                <a:gd name="connsiteX2" fmla="*/ 0 w 14478"/>
                <a:gd name="connsiteY2" fmla="*/ 7241 h 14479"/>
                <a:gd name="connsiteX3" fmla="*/ 7239 w 14478"/>
                <a:gd name="connsiteY3" fmla="*/ 2 h 14479"/>
                <a:gd name="connsiteX4" fmla="*/ 14478 w 14478"/>
                <a:gd name="connsiteY4" fmla="*/ 7241 h 1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 h="14479">
                  <a:moveTo>
                    <a:pt x="14478" y="7241"/>
                  </a:moveTo>
                  <a:cubicBezTo>
                    <a:pt x="14478" y="11241"/>
                    <a:pt x="11240" y="14480"/>
                    <a:pt x="7239" y="14480"/>
                  </a:cubicBezTo>
                  <a:cubicBezTo>
                    <a:pt x="3239" y="14480"/>
                    <a:pt x="0" y="11241"/>
                    <a:pt x="0" y="7241"/>
                  </a:cubicBezTo>
                  <a:cubicBezTo>
                    <a:pt x="0" y="3240"/>
                    <a:pt x="3239" y="2"/>
                    <a:pt x="7239" y="2"/>
                  </a:cubicBezTo>
                  <a:cubicBezTo>
                    <a:pt x="11240" y="-93"/>
                    <a:pt x="14478" y="3240"/>
                    <a:pt x="14478" y="7241"/>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04" name="Freeform: Shape 46">
              <a:extLst>
                <a:ext uri="{FF2B5EF4-FFF2-40B4-BE49-F238E27FC236}">
                  <a16:creationId xmlns:a16="http://schemas.microsoft.com/office/drawing/2014/main" id="{6821759C-5263-4B9C-9753-47EA58E52B17}"/>
                </a:ext>
              </a:extLst>
            </p:cNvPr>
            <p:cNvSpPr/>
            <p:nvPr/>
          </p:nvSpPr>
          <p:spPr>
            <a:xfrm>
              <a:off x="5312849" y="2989050"/>
              <a:ext cx="9338" cy="9338"/>
            </a:xfrm>
            <a:custGeom>
              <a:avLst/>
              <a:gdLst>
                <a:gd name="connsiteX0" fmla="*/ 10859 w 10858"/>
                <a:gd name="connsiteY0" fmla="*/ 5429 h 10858"/>
                <a:gd name="connsiteX1" fmla="*/ 5429 w 10858"/>
                <a:gd name="connsiteY1" fmla="*/ 10858 h 10858"/>
                <a:gd name="connsiteX2" fmla="*/ 0 w 10858"/>
                <a:gd name="connsiteY2" fmla="*/ 5429 h 10858"/>
                <a:gd name="connsiteX3" fmla="*/ 5429 w 10858"/>
                <a:gd name="connsiteY3" fmla="*/ 0 h 10858"/>
                <a:gd name="connsiteX4" fmla="*/ 10859 w 10858"/>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0858">
                  <a:moveTo>
                    <a:pt x="10859" y="5429"/>
                  </a:moveTo>
                  <a:cubicBezTo>
                    <a:pt x="10859" y="8382"/>
                    <a:pt x="8477" y="10858"/>
                    <a:pt x="5429" y="10858"/>
                  </a:cubicBezTo>
                  <a:cubicBezTo>
                    <a:pt x="2477" y="10858"/>
                    <a:pt x="0" y="8477"/>
                    <a:pt x="0" y="5429"/>
                  </a:cubicBezTo>
                  <a:cubicBezTo>
                    <a:pt x="0" y="2476"/>
                    <a:pt x="2381" y="0"/>
                    <a:pt x="5429" y="0"/>
                  </a:cubicBezTo>
                  <a:cubicBezTo>
                    <a:pt x="8477" y="0"/>
                    <a:pt x="10859" y="2476"/>
                    <a:pt x="10859" y="5429"/>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05" name="Freeform: Shape 47">
              <a:extLst>
                <a:ext uri="{FF2B5EF4-FFF2-40B4-BE49-F238E27FC236}">
                  <a16:creationId xmlns:a16="http://schemas.microsoft.com/office/drawing/2014/main" id="{10A3135A-1D4C-45BC-8811-1E063F35EF8E}"/>
                </a:ext>
              </a:extLst>
            </p:cNvPr>
            <p:cNvSpPr/>
            <p:nvPr/>
          </p:nvSpPr>
          <p:spPr>
            <a:xfrm>
              <a:off x="5122398" y="3023125"/>
              <a:ext cx="18512" cy="18513"/>
            </a:xfrm>
            <a:custGeom>
              <a:avLst/>
              <a:gdLst>
                <a:gd name="connsiteX0" fmla="*/ 21526 w 21526"/>
                <a:gd name="connsiteY0" fmla="*/ 10763 h 21526"/>
                <a:gd name="connsiteX1" fmla="*/ 10763 w 21526"/>
                <a:gd name="connsiteY1" fmla="*/ 21527 h 21526"/>
                <a:gd name="connsiteX2" fmla="*/ 0 w 21526"/>
                <a:gd name="connsiteY2" fmla="*/ 10763 h 21526"/>
                <a:gd name="connsiteX3" fmla="*/ 10763 w 21526"/>
                <a:gd name="connsiteY3" fmla="*/ 0 h 21526"/>
                <a:gd name="connsiteX4" fmla="*/ 21526 w 21526"/>
                <a:gd name="connsiteY4" fmla="*/ 10763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 h="21526">
                  <a:moveTo>
                    <a:pt x="21526" y="10763"/>
                  </a:moveTo>
                  <a:cubicBezTo>
                    <a:pt x="21526" y="16669"/>
                    <a:pt x="16669" y="21527"/>
                    <a:pt x="10763" y="21527"/>
                  </a:cubicBezTo>
                  <a:cubicBezTo>
                    <a:pt x="4858" y="21527"/>
                    <a:pt x="0" y="16669"/>
                    <a:pt x="0" y="10763"/>
                  </a:cubicBezTo>
                  <a:cubicBezTo>
                    <a:pt x="0" y="4858"/>
                    <a:pt x="4858" y="0"/>
                    <a:pt x="10763" y="0"/>
                  </a:cubicBezTo>
                  <a:cubicBezTo>
                    <a:pt x="16669" y="0"/>
                    <a:pt x="21526" y="4763"/>
                    <a:pt x="21526" y="10763"/>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grpSp>
      <p:grpSp>
        <p:nvGrpSpPr>
          <p:cNvPr id="106" name="Group 57">
            <a:extLst>
              <a:ext uri="{FF2B5EF4-FFF2-40B4-BE49-F238E27FC236}">
                <a16:creationId xmlns:a16="http://schemas.microsoft.com/office/drawing/2014/main" id="{56B6921A-FC38-4789-9C49-0D30ACE487F4}"/>
              </a:ext>
            </a:extLst>
          </p:cNvPr>
          <p:cNvGrpSpPr/>
          <p:nvPr/>
        </p:nvGrpSpPr>
        <p:grpSpPr>
          <a:xfrm rot="21440004">
            <a:off x="5461525" y="5431556"/>
            <a:ext cx="1290234" cy="365633"/>
            <a:chOff x="4919987" y="2403229"/>
            <a:chExt cx="1301615" cy="290827"/>
          </a:xfrm>
        </p:grpSpPr>
        <p:sp>
          <p:nvSpPr>
            <p:cNvPr id="107" name="Freeform: Shape 38">
              <a:extLst>
                <a:ext uri="{FF2B5EF4-FFF2-40B4-BE49-F238E27FC236}">
                  <a16:creationId xmlns:a16="http://schemas.microsoft.com/office/drawing/2014/main" id="{8FB791E1-0F34-44DC-BE07-D54D5B757C2B}"/>
                </a:ext>
              </a:extLst>
            </p:cNvPr>
            <p:cNvSpPr/>
            <p:nvPr/>
          </p:nvSpPr>
          <p:spPr>
            <a:xfrm>
              <a:off x="4919987" y="2403229"/>
              <a:ext cx="1301248" cy="290815"/>
            </a:xfrm>
            <a:custGeom>
              <a:avLst/>
              <a:gdLst>
                <a:gd name="connsiteX0" fmla="*/ 302996 w 1513077"/>
                <a:gd name="connsiteY0" fmla="*/ 6691 h 338157"/>
                <a:gd name="connsiteX1" fmla="*/ 373576 w 1513077"/>
                <a:gd name="connsiteY1" fmla="*/ 30979 h 338157"/>
                <a:gd name="connsiteX2" fmla="*/ 463302 w 1513077"/>
                <a:gd name="connsiteY2" fmla="*/ 35361 h 338157"/>
                <a:gd name="connsiteX3" fmla="*/ 1204918 w 1513077"/>
                <a:gd name="connsiteY3" fmla="*/ 690 h 338157"/>
                <a:gd name="connsiteX4" fmla="*/ 1319313 w 1513077"/>
                <a:gd name="connsiteY4" fmla="*/ 27646 h 338157"/>
                <a:gd name="connsiteX5" fmla="*/ 1354556 w 1513077"/>
                <a:gd name="connsiteY5" fmla="*/ 71842 h 338157"/>
                <a:gd name="connsiteX6" fmla="*/ 1511433 w 1513077"/>
                <a:gd name="connsiteY6" fmla="*/ 139660 h 338157"/>
                <a:gd name="connsiteX7" fmla="*/ 1495240 w 1513077"/>
                <a:gd name="connsiteY7" fmla="*/ 191571 h 338157"/>
                <a:gd name="connsiteX8" fmla="*/ 1401705 w 1513077"/>
                <a:gd name="connsiteY8" fmla="*/ 235386 h 338157"/>
                <a:gd name="connsiteX9" fmla="*/ 1319980 w 1513077"/>
                <a:gd name="connsiteY9" fmla="*/ 302061 h 338157"/>
                <a:gd name="connsiteX10" fmla="*/ 1271212 w 1513077"/>
                <a:gd name="connsiteY10" fmla="*/ 295870 h 338157"/>
                <a:gd name="connsiteX11" fmla="*/ 1270450 w 1513077"/>
                <a:gd name="connsiteY11" fmla="*/ 294346 h 338157"/>
                <a:gd name="connsiteX12" fmla="*/ 1215205 w 1513077"/>
                <a:gd name="connsiteY12" fmla="*/ 299870 h 338157"/>
                <a:gd name="connsiteX13" fmla="*/ 1210157 w 1513077"/>
                <a:gd name="connsiteY13" fmla="*/ 320635 h 338157"/>
                <a:gd name="connsiteX14" fmla="*/ 1187392 w 1513077"/>
                <a:gd name="connsiteY14" fmla="*/ 338065 h 338157"/>
                <a:gd name="connsiteX15" fmla="*/ 1165008 w 1513077"/>
                <a:gd name="connsiteY15" fmla="*/ 290250 h 338157"/>
                <a:gd name="connsiteX16" fmla="*/ 1080426 w 1513077"/>
                <a:gd name="connsiteY16" fmla="*/ 250626 h 338157"/>
                <a:gd name="connsiteX17" fmla="*/ 1013466 w 1513077"/>
                <a:gd name="connsiteY17" fmla="*/ 255103 h 338157"/>
                <a:gd name="connsiteX18" fmla="*/ 979747 w 1513077"/>
                <a:gd name="connsiteY18" fmla="*/ 273105 h 338157"/>
                <a:gd name="connsiteX19" fmla="*/ 939552 w 1513077"/>
                <a:gd name="connsiteY19" fmla="*/ 292441 h 338157"/>
                <a:gd name="connsiteX20" fmla="*/ 912691 w 1513077"/>
                <a:gd name="connsiteY20" fmla="*/ 279391 h 338157"/>
                <a:gd name="connsiteX21" fmla="*/ 870591 w 1513077"/>
                <a:gd name="connsiteY21" fmla="*/ 275486 h 338157"/>
                <a:gd name="connsiteX22" fmla="*/ 817251 w 1513077"/>
                <a:gd name="connsiteY22" fmla="*/ 277582 h 338157"/>
                <a:gd name="connsiteX23" fmla="*/ 744289 w 1513077"/>
                <a:gd name="connsiteY23" fmla="*/ 207001 h 338157"/>
                <a:gd name="connsiteX24" fmla="*/ 663136 w 1513077"/>
                <a:gd name="connsiteY24" fmla="*/ 191095 h 338157"/>
                <a:gd name="connsiteX25" fmla="*/ 496639 w 1513077"/>
                <a:gd name="connsiteY25" fmla="*/ 188428 h 338157"/>
                <a:gd name="connsiteX26" fmla="*/ 473208 w 1513077"/>
                <a:gd name="connsiteY26" fmla="*/ 206430 h 338157"/>
                <a:gd name="connsiteX27" fmla="*/ 464730 w 1513077"/>
                <a:gd name="connsiteY27" fmla="*/ 232052 h 338157"/>
                <a:gd name="connsiteX28" fmla="*/ 422439 w 1513077"/>
                <a:gd name="connsiteY28" fmla="*/ 233862 h 338157"/>
                <a:gd name="connsiteX29" fmla="*/ 422154 w 1513077"/>
                <a:gd name="connsiteY29" fmla="*/ 233481 h 338157"/>
                <a:gd name="connsiteX30" fmla="*/ 378624 w 1513077"/>
                <a:gd name="connsiteY30" fmla="*/ 238529 h 338157"/>
                <a:gd name="connsiteX31" fmla="*/ 365385 w 1513077"/>
                <a:gd name="connsiteY31" fmla="*/ 264628 h 338157"/>
                <a:gd name="connsiteX32" fmla="*/ 336524 w 1513077"/>
                <a:gd name="connsiteY32" fmla="*/ 273200 h 338157"/>
                <a:gd name="connsiteX33" fmla="*/ 317474 w 1513077"/>
                <a:gd name="connsiteY33" fmla="*/ 244244 h 338157"/>
                <a:gd name="connsiteX34" fmla="*/ 262800 w 1513077"/>
                <a:gd name="connsiteY34" fmla="*/ 149375 h 338157"/>
                <a:gd name="connsiteX35" fmla="*/ 165169 w 1513077"/>
                <a:gd name="connsiteY35" fmla="*/ 164901 h 338157"/>
                <a:gd name="connsiteX36" fmla="*/ 133546 w 1513077"/>
                <a:gd name="connsiteY36" fmla="*/ 209764 h 338157"/>
                <a:gd name="connsiteX37" fmla="*/ 110305 w 1513077"/>
                <a:gd name="connsiteY37" fmla="*/ 207478 h 338157"/>
                <a:gd name="connsiteX38" fmla="*/ 39249 w 1513077"/>
                <a:gd name="connsiteY38" fmla="*/ 73461 h 338157"/>
                <a:gd name="connsiteX39" fmla="*/ 302996 w 1513077"/>
                <a:gd name="connsiteY39" fmla="*/ 6691 h 33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13077" h="338157">
                  <a:moveTo>
                    <a:pt x="302996" y="6691"/>
                  </a:moveTo>
                  <a:cubicBezTo>
                    <a:pt x="326999" y="13358"/>
                    <a:pt x="349383" y="25074"/>
                    <a:pt x="373576" y="30979"/>
                  </a:cubicBezTo>
                  <a:cubicBezTo>
                    <a:pt x="402723" y="38123"/>
                    <a:pt x="433298" y="36790"/>
                    <a:pt x="463302" y="35361"/>
                  </a:cubicBezTo>
                  <a:cubicBezTo>
                    <a:pt x="710475" y="23836"/>
                    <a:pt x="957744" y="12310"/>
                    <a:pt x="1204918" y="690"/>
                  </a:cubicBezTo>
                  <a:cubicBezTo>
                    <a:pt x="1245304" y="-1215"/>
                    <a:pt x="1290929" y="-1120"/>
                    <a:pt x="1319313" y="27646"/>
                  </a:cubicBezTo>
                  <a:cubicBezTo>
                    <a:pt x="1332553" y="41076"/>
                    <a:pt x="1340269" y="59459"/>
                    <a:pt x="1354556" y="71842"/>
                  </a:cubicBezTo>
                  <a:cubicBezTo>
                    <a:pt x="1399704" y="111085"/>
                    <a:pt x="1496098" y="83272"/>
                    <a:pt x="1511433" y="139660"/>
                  </a:cubicBezTo>
                  <a:cubicBezTo>
                    <a:pt x="1516576" y="158519"/>
                    <a:pt x="1509242" y="178045"/>
                    <a:pt x="1495240" y="191571"/>
                  </a:cubicBezTo>
                  <a:cubicBezTo>
                    <a:pt x="1469046" y="217003"/>
                    <a:pt x="1433137" y="221003"/>
                    <a:pt x="1401705" y="235386"/>
                  </a:cubicBezTo>
                  <a:cubicBezTo>
                    <a:pt x="1369320" y="250150"/>
                    <a:pt x="1343316" y="274819"/>
                    <a:pt x="1319980" y="302061"/>
                  </a:cubicBezTo>
                  <a:cubicBezTo>
                    <a:pt x="1306074" y="318253"/>
                    <a:pt x="1280261" y="315110"/>
                    <a:pt x="1271212" y="295870"/>
                  </a:cubicBezTo>
                  <a:lnTo>
                    <a:pt x="1270450" y="294346"/>
                  </a:lnTo>
                  <a:cubicBezTo>
                    <a:pt x="1258639" y="269295"/>
                    <a:pt x="1221873" y="273010"/>
                    <a:pt x="1215205" y="299870"/>
                  </a:cubicBezTo>
                  <a:lnTo>
                    <a:pt x="1210157" y="320635"/>
                  </a:lnTo>
                  <a:cubicBezTo>
                    <a:pt x="1207585" y="331112"/>
                    <a:pt x="1198060" y="339113"/>
                    <a:pt x="1187392" y="338065"/>
                  </a:cubicBezTo>
                  <a:cubicBezTo>
                    <a:pt x="1168533" y="336160"/>
                    <a:pt x="1170152" y="308633"/>
                    <a:pt x="1165008" y="290250"/>
                  </a:cubicBezTo>
                  <a:cubicBezTo>
                    <a:pt x="1155960" y="257674"/>
                    <a:pt x="1114145" y="247864"/>
                    <a:pt x="1080426" y="250626"/>
                  </a:cubicBezTo>
                  <a:cubicBezTo>
                    <a:pt x="1058328" y="252436"/>
                    <a:pt x="1035183" y="256912"/>
                    <a:pt x="1013466" y="255103"/>
                  </a:cubicBezTo>
                  <a:cubicBezTo>
                    <a:pt x="999654" y="253960"/>
                    <a:pt x="987081" y="261294"/>
                    <a:pt x="979747" y="273105"/>
                  </a:cubicBezTo>
                  <a:cubicBezTo>
                    <a:pt x="971841" y="285773"/>
                    <a:pt x="955077" y="295203"/>
                    <a:pt x="939552" y="292441"/>
                  </a:cubicBezTo>
                  <a:cubicBezTo>
                    <a:pt x="929360" y="290631"/>
                    <a:pt x="920502" y="285868"/>
                    <a:pt x="912691" y="279391"/>
                  </a:cubicBezTo>
                  <a:cubicBezTo>
                    <a:pt x="900785" y="269485"/>
                    <a:pt x="883735" y="267390"/>
                    <a:pt x="870591" y="275486"/>
                  </a:cubicBezTo>
                  <a:cubicBezTo>
                    <a:pt x="855636" y="284725"/>
                    <a:pt x="832967" y="287297"/>
                    <a:pt x="817251" y="277582"/>
                  </a:cubicBezTo>
                  <a:cubicBezTo>
                    <a:pt x="788295" y="259770"/>
                    <a:pt x="773245" y="224813"/>
                    <a:pt x="744289" y="207001"/>
                  </a:cubicBezTo>
                  <a:cubicBezTo>
                    <a:pt x="720477" y="192428"/>
                    <a:pt x="691044" y="191476"/>
                    <a:pt x="663136" y="191095"/>
                  </a:cubicBezTo>
                  <a:lnTo>
                    <a:pt x="496639" y="188428"/>
                  </a:lnTo>
                  <a:cubicBezTo>
                    <a:pt x="485590" y="188237"/>
                    <a:pt x="475589" y="195667"/>
                    <a:pt x="473208" y="206430"/>
                  </a:cubicBezTo>
                  <a:cubicBezTo>
                    <a:pt x="471207" y="215193"/>
                    <a:pt x="468350" y="223765"/>
                    <a:pt x="464730" y="232052"/>
                  </a:cubicBezTo>
                  <a:cubicBezTo>
                    <a:pt x="456920" y="249673"/>
                    <a:pt x="432060" y="250626"/>
                    <a:pt x="422439" y="233862"/>
                  </a:cubicBezTo>
                  <a:lnTo>
                    <a:pt x="422154" y="233481"/>
                  </a:lnTo>
                  <a:cubicBezTo>
                    <a:pt x="411676" y="215288"/>
                    <a:pt x="383958" y="218336"/>
                    <a:pt x="378624" y="238529"/>
                  </a:cubicBezTo>
                  <a:cubicBezTo>
                    <a:pt x="376148" y="248054"/>
                    <a:pt x="372433" y="257008"/>
                    <a:pt x="365385" y="264628"/>
                  </a:cubicBezTo>
                  <a:cubicBezTo>
                    <a:pt x="358050" y="272533"/>
                    <a:pt x="346811" y="276629"/>
                    <a:pt x="336524" y="273200"/>
                  </a:cubicBezTo>
                  <a:cubicBezTo>
                    <a:pt x="323665" y="268914"/>
                    <a:pt x="320331" y="255960"/>
                    <a:pt x="317474" y="244244"/>
                  </a:cubicBezTo>
                  <a:cubicBezTo>
                    <a:pt x="308330" y="208049"/>
                    <a:pt x="293471" y="170711"/>
                    <a:pt x="262800" y="149375"/>
                  </a:cubicBezTo>
                  <a:cubicBezTo>
                    <a:pt x="232130" y="128134"/>
                    <a:pt x="182314" y="131754"/>
                    <a:pt x="165169" y="164901"/>
                  </a:cubicBezTo>
                  <a:cubicBezTo>
                    <a:pt x="156501" y="181665"/>
                    <a:pt x="156406" y="204144"/>
                    <a:pt x="133546" y="209764"/>
                  </a:cubicBezTo>
                  <a:cubicBezTo>
                    <a:pt x="125831" y="211669"/>
                    <a:pt x="117639" y="210430"/>
                    <a:pt x="110305" y="207478"/>
                  </a:cubicBezTo>
                  <a:cubicBezTo>
                    <a:pt x="19627" y="170521"/>
                    <a:pt x="-45143" y="139660"/>
                    <a:pt x="39249" y="73461"/>
                  </a:cubicBezTo>
                  <a:cubicBezTo>
                    <a:pt x="104590" y="22407"/>
                    <a:pt x="221843" y="-15979"/>
                    <a:pt x="302996" y="6691"/>
                  </a:cubicBezTo>
                  <a:close/>
                </a:path>
              </a:pathLst>
            </a:custGeom>
            <a:solidFill>
              <a:srgbClr val="F2F3F7"/>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08" name="Freeform: Shape 39">
              <a:extLst>
                <a:ext uri="{FF2B5EF4-FFF2-40B4-BE49-F238E27FC236}">
                  <a16:creationId xmlns:a16="http://schemas.microsoft.com/office/drawing/2014/main" id="{73439E78-BB0A-477F-BB97-14B95EE8477C}"/>
                </a:ext>
              </a:extLst>
            </p:cNvPr>
            <p:cNvSpPr/>
            <p:nvPr/>
          </p:nvSpPr>
          <p:spPr>
            <a:xfrm>
              <a:off x="4923757" y="2455277"/>
              <a:ext cx="1297845" cy="238779"/>
            </a:xfrm>
            <a:custGeom>
              <a:avLst/>
              <a:gdLst>
                <a:gd name="connsiteX0" fmla="*/ 1495330 w 1509122"/>
                <a:gd name="connsiteY0" fmla="*/ 59616 h 277650"/>
                <a:gd name="connsiteX1" fmla="*/ 1422654 w 1509122"/>
                <a:gd name="connsiteY1" fmla="*/ 116861 h 277650"/>
                <a:gd name="connsiteX2" fmla="*/ 1294924 w 1509122"/>
                <a:gd name="connsiteY2" fmla="*/ 131053 h 277650"/>
                <a:gd name="connsiteX3" fmla="*/ 1252442 w 1509122"/>
                <a:gd name="connsiteY3" fmla="*/ 163819 h 277650"/>
                <a:gd name="connsiteX4" fmla="*/ 1218438 w 1509122"/>
                <a:gd name="connsiteY4" fmla="*/ 141912 h 277650"/>
                <a:gd name="connsiteX5" fmla="*/ 1189387 w 1509122"/>
                <a:gd name="connsiteY5" fmla="*/ 170773 h 277650"/>
                <a:gd name="connsiteX6" fmla="*/ 1154335 w 1509122"/>
                <a:gd name="connsiteY6" fmla="*/ 129434 h 277650"/>
                <a:gd name="connsiteX7" fmla="*/ 1105853 w 1509122"/>
                <a:gd name="connsiteY7" fmla="*/ 138102 h 277650"/>
                <a:gd name="connsiteX8" fmla="*/ 980980 w 1509122"/>
                <a:gd name="connsiteY8" fmla="*/ 131911 h 277650"/>
                <a:gd name="connsiteX9" fmla="*/ 955262 w 1509122"/>
                <a:gd name="connsiteY9" fmla="*/ 160009 h 277650"/>
                <a:gd name="connsiteX10" fmla="*/ 921449 w 1509122"/>
                <a:gd name="connsiteY10" fmla="*/ 171535 h 277650"/>
                <a:gd name="connsiteX11" fmla="*/ 894874 w 1509122"/>
                <a:gd name="connsiteY11" fmla="*/ 147151 h 277650"/>
                <a:gd name="connsiteX12" fmla="*/ 828866 w 1509122"/>
                <a:gd name="connsiteY12" fmla="*/ 172106 h 277650"/>
                <a:gd name="connsiteX13" fmla="*/ 780860 w 1509122"/>
                <a:gd name="connsiteY13" fmla="*/ 141150 h 277650"/>
                <a:gd name="connsiteX14" fmla="*/ 745808 w 1509122"/>
                <a:gd name="connsiteY14" fmla="*/ 92287 h 277650"/>
                <a:gd name="connsiteX15" fmla="*/ 698659 w 1509122"/>
                <a:gd name="connsiteY15" fmla="*/ 79523 h 277650"/>
                <a:gd name="connsiteX16" fmla="*/ 545973 w 1509122"/>
                <a:gd name="connsiteY16" fmla="*/ 64569 h 277650"/>
                <a:gd name="connsiteX17" fmla="*/ 468344 w 1509122"/>
                <a:gd name="connsiteY17" fmla="*/ 76570 h 277650"/>
                <a:gd name="connsiteX18" fmla="*/ 441198 w 1509122"/>
                <a:gd name="connsiteY18" fmla="*/ 102574 h 277650"/>
                <a:gd name="connsiteX19" fmla="*/ 407289 w 1509122"/>
                <a:gd name="connsiteY19" fmla="*/ 101335 h 277650"/>
                <a:gd name="connsiteX20" fmla="*/ 394811 w 1509122"/>
                <a:gd name="connsiteY20" fmla="*/ 80952 h 277650"/>
                <a:gd name="connsiteX21" fmla="*/ 354330 w 1509122"/>
                <a:gd name="connsiteY21" fmla="*/ 116575 h 277650"/>
                <a:gd name="connsiteX22" fmla="*/ 337947 w 1509122"/>
                <a:gd name="connsiteY22" fmla="*/ 101526 h 277650"/>
                <a:gd name="connsiteX23" fmla="*/ 330518 w 1509122"/>
                <a:gd name="connsiteY23" fmla="*/ 74951 h 277650"/>
                <a:gd name="connsiteX24" fmla="*/ 292322 w 1509122"/>
                <a:gd name="connsiteY24" fmla="*/ 48472 h 277650"/>
                <a:gd name="connsiteX25" fmla="*/ 254794 w 1509122"/>
                <a:gd name="connsiteY25" fmla="*/ 37994 h 277650"/>
                <a:gd name="connsiteX26" fmla="*/ 226886 w 1509122"/>
                <a:gd name="connsiteY26" fmla="*/ 7800 h 277650"/>
                <a:gd name="connsiteX27" fmla="*/ 134874 w 1509122"/>
                <a:gd name="connsiteY27" fmla="*/ 39804 h 277650"/>
                <a:gd name="connsiteX28" fmla="*/ 52769 w 1509122"/>
                <a:gd name="connsiteY28" fmla="*/ 104002 h 277650"/>
                <a:gd name="connsiteX29" fmla="*/ 13811 w 1509122"/>
                <a:gd name="connsiteY29" fmla="*/ 93144 h 277650"/>
                <a:gd name="connsiteX30" fmla="*/ 0 w 1509122"/>
                <a:gd name="connsiteY30" fmla="*/ 83809 h 277650"/>
                <a:gd name="connsiteX31" fmla="*/ 106204 w 1509122"/>
                <a:gd name="connsiteY31" fmla="*/ 146865 h 277650"/>
                <a:gd name="connsiteX32" fmla="*/ 129445 w 1509122"/>
                <a:gd name="connsiteY32" fmla="*/ 149151 h 277650"/>
                <a:gd name="connsiteX33" fmla="*/ 161068 w 1509122"/>
                <a:gd name="connsiteY33" fmla="*/ 104288 h 277650"/>
                <a:gd name="connsiteX34" fmla="*/ 258699 w 1509122"/>
                <a:gd name="connsiteY34" fmla="*/ 88762 h 277650"/>
                <a:gd name="connsiteX35" fmla="*/ 313373 w 1509122"/>
                <a:gd name="connsiteY35" fmla="*/ 183631 h 277650"/>
                <a:gd name="connsiteX36" fmla="*/ 332423 w 1509122"/>
                <a:gd name="connsiteY36" fmla="*/ 212587 h 277650"/>
                <a:gd name="connsiteX37" fmla="*/ 361283 w 1509122"/>
                <a:gd name="connsiteY37" fmla="*/ 204015 h 277650"/>
                <a:gd name="connsiteX38" fmla="*/ 374523 w 1509122"/>
                <a:gd name="connsiteY38" fmla="*/ 177916 h 277650"/>
                <a:gd name="connsiteX39" fmla="*/ 418052 w 1509122"/>
                <a:gd name="connsiteY39" fmla="*/ 172868 h 277650"/>
                <a:gd name="connsiteX40" fmla="*/ 418338 w 1509122"/>
                <a:gd name="connsiteY40" fmla="*/ 173249 h 277650"/>
                <a:gd name="connsiteX41" fmla="*/ 460629 w 1509122"/>
                <a:gd name="connsiteY41" fmla="*/ 171439 h 277650"/>
                <a:gd name="connsiteX42" fmla="*/ 469106 w 1509122"/>
                <a:gd name="connsiteY42" fmla="*/ 145817 h 277650"/>
                <a:gd name="connsiteX43" fmla="*/ 492538 w 1509122"/>
                <a:gd name="connsiteY43" fmla="*/ 127815 h 277650"/>
                <a:gd name="connsiteX44" fmla="*/ 659035 w 1509122"/>
                <a:gd name="connsiteY44" fmla="*/ 130482 h 277650"/>
                <a:gd name="connsiteX45" fmla="*/ 740188 w 1509122"/>
                <a:gd name="connsiteY45" fmla="*/ 146389 h 277650"/>
                <a:gd name="connsiteX46" fmla="*/ 813149 w 1509122"/>
                <a:gd name="connsiteY46" fmla="*/ 216969 h 277650"/>
                <a:gd name="connsiteX47" fmla="*/ 866394 w 1509122"/>
                <a:gd name="connsiteY47" fmla="*/ 214969 h 277650"/>
                <a:gd name="connsiteX48" fmla="*/ 908876 w 1509122"/>
                <a:gd name="connsiteY48" fmla="*/ 218969 h 277650"/>
                <a:gd name="connsiteX49" fmla="*/ 935546 w 1509122"/>
                <a:gd name="connsiteY49" fmla="*/ 231923 h 277650"/>
                <a:gd name="connsiteX50" fmla="*/ 975741 w 1509122"/>
                <a:gd name="connsiteY50" fmla="*/ 212587 h 277650"/>
                <a:gd name="connsiteX51" fmla="*/ 1009460 w 1509122"/>
                <a:gd name="connsiteY51" fmla="*/ 194585 h 277650"/>
                <a:gd name="connsiteX52" fmla="*/ 1076420 w 1509122"/>
                <a:gd name="connsiteY52" fmla="*/ 190108 h 277650"/>
                <a:gd name="connsiteX53" fmla="*/ 1162526 w 1509122"/>
                <a:gd name="connsiteY53" fmla="*/ 248401 h 277650"/>
                <a:gd name="connsiteX54" fmla="*/ 1174147 w 1509122"/>
                <a:gd name="connsiteY54" fmla="*/ 274309 h 277650"/>
                <a:gd name="connsiteX55" fmla="*/ 1206151 w 1509122"/>
                <a:gd name="connsiteY55" fmla="*/ 260117 h 277650"/>
                <a:gd name="connsiteX56" fmla="*/ 1211199 w 1509122"/>
                <a:gd name="connsiteY56" fmla="*/ 239353 h 277650"/>
                <a:gd name="connsiteX57" fmla="*/ 1266444 w 1509122"/>
                <a:gd name="connsiteY57" fmla="*/ 233828 h 277650"/>
                <a:gd name="connsiteX58" fmla="*/ 1267206 w 1509122"/>
                <a:gd name="connsiteY58" fmla="*/ 235352 h 277650"/>
                <a:gd name="connsiteX59" fmla="*/ 1315974 w 1509122"/>
                <a:gd name="connsiteY59" fmla="*/ 241543 h 277650"/>
                <a:gd name="connsiteX60" fmla="*/ 1397699 w 1509122"/>
                <a:gd name="connsiteY60" fmla="*/ 174868 h 277650"/>
                <a:gd name="connsiteX61" fmla="*/ 1493330 w 1509122"/>
                <a:gd name="connsiteY61" fmla="*/ 129053 h 277650"/>
                <a:gd name="connsiteX62" fmla="*/ 1508284 w 1509122"/>
                <a:gd name="connsiteY62" fmla="*/ 82857 h 277650"/>
                <a:gd name="connsiteX63" fmla="*/ 1495330 w 1509122"/>
                <a:gd name="connsiteY63" fmla="*/ 59616 h 27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509122" h="277650">
                  <a:moveTo>
                    <a:pt x="1495330" y="59616"/>
                  </a:moveTo>
                  <a:cubicBezTo>
                    <a:pt x="1482281" y="89239"/>
                    <a:pt x="1454944" y="112956"/>
                    <a:pt x="1422654" y="116861"/>
                  </a:cubicBezTo>
                  <a:cubicBezTo>
                    <a:pt x="1378744" y="122195"/>
                    <a:pt x="1325213" y="98668"/>
                    <a:pt x="1294924" y="131053"/>
                  </a:cubicBezTo>
                  <a:cubicBezTo>
                    <a:pt x="1281874" y="145055"/>
                    <a:pt x="1270635" y="169630"/>
                    <a:pt x="1252442" y="163819"/>
                  </a:cubicBezTo>
                  <a:cubicBezTo>
                    <a:pt x="1239107" y="159533"/>
                    <a:pt x="1232249" y="139435"/>
                    <a:pt x="1218438" y="141912"/>
                  </a:cubicBezTo>
                  <a:cubicBezTo>
                    <a:pt x="1204532" y="144388"/>
                    <a:pt x="1203198" y="167915"/>
                    <a:pt x="1189387" y="170773"/>
                  </a:cubicBezTo>
                  <a:cubicBezTo>
                    <a:pt x="1170432" y="174773"/>
                    <a:pt x="1170432" y="140293"/>
                    <a:pt x="1154335" y="129434"/>
                  </a:cubicBezTo>
                  <a:cubicBezTo>
                    <a:pt x="1140143" y="119909"/>
                    <a:pt x="1122236" y="133149"/>
                    <a:pt x="1105853" y="138102"/>
                  </a:cubicBezTo>
                  <a:cubicBezTo>
                    <a:pt x="1064800" y="150389"/>
                    <a:pt x="1016508" y="107908"/>
                    <a:pt x="980980" y="131911"/>
                  </a:cubicBezTo>
                  <a:cubicBezTo>
                    <a:pt x="970407" y="139054"/>
                    <a:pt x="963930" y="150675"/>
                    <a:pt x="955262" y="160009"/>
                  </a:cubicBezTo>
                  <a:cubicBezTo>
                    <a:pt x="946594" y="169344"/>
                    <a:pt x="933069" y="176678"/>
                    <a:pt x="921449" y="171535"/>
                  </a:cubicBezTo>
                  <a:cubicBezTo>
                    <a:pt x="910304" y="166677"/>
                    <a:pt x="905828" y="152485"/>
                    <a:pt x="894874" y="147151"/>
                  </a:cubicBezTo>
                  <a:cubicBezTo>
                    <a:pt x="872871" y="136387"/>
                    <a:pt x="853059" y="168201"/>
                    <a:pt x="828866" y="172106"/>
                  </a:cubicBezTo>
                  <a:cubicBezTo>
                    <a:pt x="808863" y="175345"/>
                    <a:pt x="791242" y="158485"/>
                    <a:pt x="780860" y="141150"/>
                  </a:cubicBezTo>
                  <a:cubicBezTo>
                    <a:pt x="770477" y="123814"/>
                    <a:pt x="762476" y="103717"/>
                    <a:pt x="745808" y="92287"/>
                  </a:cubicBezTo>
                  <a:cubicBezTo>
                    <a:pt x="732187" y="82952"/>
                    <a:pt x="715042" y="81047"/>
                    <a:pt x="698659" y="79523"/>
                  </a:cubicBezTo>
                  <a:cubicBezTo>
                    <a:pt x="647795" y="74570"/>
                    <a:pt x="596837" y="69522"/>
                    <a:pt x="545973" y="64569"/>
                  </a:cubicBezTo>
                  <a:cubicBezTo>
                    <a:pt x="519208" y="61902"/>
                    <a:pt x="489585" y="60092"/>
                    <a:pt x="468344" y="76570"/>
                  </a:cubicBezTo>
                  <a:cubicBezTo>
                    <a:pt x="458438" y="84286"/>
                    <a:pt x="451390" y="95335"/>
                    <a:pt x="441198" y="102574"/>
                  </a:cubicBezTo>
                  <a:cubicBezTo>
                    <a:pt x="430911" y="109813"/>
                    <a:pt x="414623" y="111527"/>
                    <a:pt x="407289" y="101335"/>
                  </a:cubicBezTo>
                  <a:cubicBezTo>
                    <a:pt x="402527" y="94668"/>
                    <a:pt x="402336" y="84190"/>
                    <a:pt x="394811" y="80952"/>
                  </a:cubicBezTo>
                  <a:cubicBezTo>
                    <a:pt x="376619" y="73141"/>
                    <a:pt x="377571" y="119052"/>
                    <a:pt x="354330" y="116575"/>
                  </a:cubicBezTo>
                  <a:cubicBezTo>
                    <a:pt x="346329" y="115718"/>
                    <a:pt x="340043" y="109241"/>
                    <a:pt x="337947" y="101526"/>
                  </a:cubicBezTo>
                  <a:cubicBezTo>
                    <a:pt x="335471" y="92668"/>
                    <a:pt x="332994" y="83809"/>
                    <a:pt x="330518" y="74951"/>
                  </a:cubicBezTo>
                  <a:cubicBezTo>
                    <a:pt x="325850" y="58092"/>
                    <a:pt x="309658" y="46281"/>
                    <a:pt x="292322" y="48472"/>
                  </a:cubicBezTo>
                  <a:cubicBezTo>
                    <a:pt x="279083" y="50186"/>
                    <a:pt x="264986" y="46757"/>
                    <a:pt x="254794" y="37994"/>
                  </a:cubicBezTo>
                  <a:cubicBezTo>
                    <a:pt x="244412" y="29041"/>
                    <a:pt x="238030" y="15801"/>
                    <a:pt x="226886" y="7800"/>
                  </a:cubicBezTo>
                  <a:cubicBezTo>
                    <a:pt x="197739" y="-13250"/>
                    <a:pt x="157544" y="11991"/>
                    <a:pt x="134874" y="39804"/>
                  </a:cubicBezTo>
                  <a:cubicBezTo>
                    <a:pt x="112205" y="67617"/>
                    <a:pt x="88678" y="102478"/>
                    <a:pt x="52769" y="104002"/>
                  </a:cubicBezTo>
                  <a:cubicBezTo>
                    <a:pt x="39148" y="104574"/>
                    <a:pt x="25718" y="99907"/>
                    <a:pt x="13811" y="93144"/>
                  </a:cubicBezTo>
                  <a:cubicBezTo>
                    <a:pt x="8954" y="90382"/>
                    <a:pt x="4382" y="87238"/>
                    <a:pt x="0" y="83809"/>
                  </a:cubicBezTo>
                  <a:cubicBezTo>
                    <a:pt x="13335" y="107622"/>
                    <a:pt x="55721" y="126386"/>
                    <a:pt x="106204" y="146865"/>
                  </a:cubicBezTo>
                  <a:cubicBezTo>
                    <a:pt x="113538" y="149818"/>
                    <a:pt x="121730" y="151056"/>
                    <a:pt x="129445" y="149151"/>
                  </a:cubicBezTo>
                  <a:cubicBezTo>
                    <a:pt x="152305" y="143531"/>
                    <a:pt x="152495" y="120957"/>
                    <a:pt x="161068" y="104288"/>
                  </a:cubicBezTo>
                  <a:cubicBezTo>
                    <a:pt x="178118" y="71141"/>
                    <a:pt x="228029" y="67522"/>
                    <a:pt x="258699" y="88762"/>
                  </a:cubicBezTo>
                  <a:cubicBezTo>
                    <a:pt x="289370" y="110003"/>
                    <a:pt x="304229" y="147436"/>
                    <a:pt x="313373" y="183631"/>
                  </a:cubicBezTo>
                  <a:cubicBezTo>
                    <a:pt x="316325" y="195252"/>
                    <a:pt x="319564" y="208206"/>
                    <a:pt x="332423" y="212587"/>
                  </a:cubicBezTo>
                  <a:cubicBezTo>
                    <a:pt x="342614" y="216016"/>
                    <a:pt x="353854" y="211921"/>
                    <a:pt x="361283" y="204015"/>
                  </a:cubicBezTo>
                  <a:cubicBezTo>
                    <a:pt x="368332" y="196490"/>
                    <a:pt x="372047" y="187441"/>
                    <a:pt x="374523" y="177916"/>
                  </a:cubicBezTo>
                  <a:cubicBezTo>
                    <a:pt x="379857" y="157628"/>
                    <a:pt x="407575" y="154675"/>
                    <a:pt x="418052" y="172868"/>
                  </a:cubicBezTo>
                  <a:lnTo>
                    <a:pt x="418338" y="173249"/>
                  </a:lnTo>
                  <a:cubicBezTo>
                    <a:pt x="427958" y="190013"/>
                    <a:pt x="452819" y="189156"/>
                    <a:pt x="460629" y="171439"/>
                  </a:cubicBezTo>
                  <a:cubicBezTo>
                    <a:pt x="464249" y="163153"/>
                    <a:pt x="467106" y="154580"/>
                    <a:pt x="469106" y="145817"/>
                  </a:cubicBezTo>
                  <a:cubicBezTo>
                    <a:pt x="471583" y="135054"/>
                    <a:pt x="481489" y="127624"/>
                    <a:pt x="492538" y="127815"/>
                  </a:cubicBezTo>
                  <a:cubicBezTo>
                    <a:pt x="541115" y="128577"/>
                    <a:pt x="659035" y="130482"/>
                    <a:pt x="659035" y="130482"/>
                  </a:cubicBezTo>
                  <a:cubicBezTo>
                    <a:pt x="686943" y="130958"/>
                    <a:pt x="716375" y="131815"/>
                    <a:pt x="740188" y="146389"/>
                  </a:cubicBezTo>
                  <a:cubicBezTo>
                    <a:pt x="769144" y="164200"/>
                    <a:pt x="784193" y="199157"/>
                    <a:pt x="813149" y="216969"/>
                  </a:cubicBezTo>
                  <a:cubicBezTo>
                    <a:pt x="828770" y="226589"/>
                    <a:pt x="851344" y="224017"/>
                    <a:pt x="866394" y="214969"/>
                  </a:cubicBezTo>
                  <a:cubicBezTo>
                    <a:pt x="879729" y="206872"/>
                    <a:pt x="896779" y="209063"/>
                    <a:pt x="908876" y="218969"/>
                  </a:cubicBezTo>
                  <a:cubicBezTo>
                    <a:pt x="916686" y="225351"/>
                    <a:pt x="925449" y="230113"/>
                    <a:pt x="935546" y="231923"/>
                  </a:cubicBezTo>
                  <a:cubicBezTo>
                    <a:pt x="951071" y="234685"/>
                    <a:pt x="967835" y="225351"/>
                    <a:pt x="975741" y="212587"/>
                  </a:cubicBezTo>
                  <a:cubicBezTo>
                    <a:pt x="983075" y="200872"/>
                    <a:pt x="995648" y="193442"/>
                    <a:pt x="1009460" y="194585"/>
                  </a:cubicBezTo>
                  <a:cubicBezTo>
                    <a:pt x="1031177" y="196395"/>
                    <a:pt x="1054322" y="191918"/>
                    <a:pt x="1076420" y="190108"/>
                  </a:cubicBezTo>
                  <a:cubicBezTo>
                    <a:pt x="1115854" y="186870"/>
                    <a:pt x="1166336" y="200872"/>
                    <a:pt x="1162526" y="248401"/>
                  </a:cubicBezTo>
                  <a:cubicBezTo>
                    <a:pt x="1161764" y="258498"/>
                    <a:pt x="1165479" y="268975"/>
                    <a:pt x="1174147" y="274309"/>
                  </a:cubicBezTo>
                  <a:cubicBezTo>
                    <a:pt x="1188053" y="282977"/>
                    <a:pt x="1202817" y="273547"/>
                    <a:pt x="1206151" y="260117"/>
                  </a:cubicBezTo>
                  <a:lnTo>
                    <a:pt x="1211199" y="239353"/>
                  </a:lnTo>
                  <a:cubicBezTo>
                    <a:pt x="1217771" y="212397"/>
                    <a:pt x="1254538" y="208682"/>
                    <a:pt x="1266444" y="233828"/>
                  </a:cubicBezTo>
                  <a:lnTo>
                    <a:pt x="1267206" y="235352"/>
                  </a:lnTo>
                  <a:cubicBezTo>
                    <a:pt x="1276350" y="254593"/>
                    <a:pt x="1302163" y="257736"/>
                    <a:pt x="1315974" y="241543"/>
                  </a:cubicBezTo>
                  <a:cubicBezTo>
                    <a:pt x="1339310" y="214302"/>
                    <a:pt x="1365314" y="189537"/>
                    <a:pt x="1397699" y="174868"/>
                  </a:cubicBezTo>
                  <a:cubicBezTo>
                    <a:pt x="1429988" y="160200"/>
                    <a:pt x="1466945" y="156295"/>
                    <a:pt x="1493330" y="129053"/>
                  </a:cubicBezTo>
                  <a:cubicBezTo>
                    <a:pt x="1505141" y="116766"/>
                    <a:pt x="1511522" y="99621"/>
                    <a:pt x="1508284" y="82857"/>
                  </a:cubicBezTo>
                  <a:cubicBezTo>
                    <a:pt x="1505998" y="72856"/>
                    <a:pt x="1501426" y="65521"/>
                    <a:pt x="1495330" y="59616"/>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09" name="Freeform: Shape 40">
              <a:extLst>
                <a:ext uri="{FF2B5EF4-FFF2-40B4-BE49-F238E27FC236}">
                  <a16:creationId xmlns:a16="http://schemas.microsoft.com/office/drawing/2014/main" id="{352B6E37-3F96-4895-A34F-849316BCEBAF}"/>
                </a:ext>
              </a:extLst>
            </p:cNvPr>
            <p:cNvSpPr/>
            <p:nvPr/>
          </p:nvSpPr>
          <p:spPr>
            <a:xfrm>
              <a:off x="5595705" y="2501463"/>
              <a:ext cx="16710" cy="16711"/>
            </a:xfrm>
            <a:custGeom>
              <a:avLst/>
              <a:gdLst>
                <a:gd name="connsiteX0" fmla="*/ 19431 w 19431"/>
                <a:gd name="connsiteY0" fmla="*/ 9717 h 19432"/>
                <a:gd name="connsiteX1" fmla="*/ 9716 w 19431"/>
                <a:gd name="connsiteY1" fmla="*/ 19433 h 19432"/>
                <a:gd name="connsiteX2" fmla="*/ 0 w 19431"/>
                <a:gd name="connsiteY2" fmla="*/ 9717 h 19432"/>
                <a:gd name="connsiteX3" fmla="*/ 9716 w 19431"/>
                <a:gd name="connsiteY3" fmla="*/ 2 h 19432"/>
                <a:gd name="connsiteX4" fmla="*/ 19431 w 19431"/>
                <a:gd name="connsiteY4" fmla="*/ 9717 h 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19432">
                  <a:moveTo>
                    <a:pt x="19431" y="9717"/>
                  </a:moveTo>
                  <a:cubicBezTo>
                    <a:pt x="19431" y="15146"/>
                    <a:pt x="15050" y="19433"/>
                    <a:pt x="9716" y="19433"/>
                  </a:cubicBezTo>
                  <a:cubicBezTo>
                    <a:pt x="4286" y="19433"/>
                    <a:pt x="0" y="15051"/>
                    <a:pt x="0" y="9717"/>
                  </a:cubicBezTo>
                  <a:cubicBezTo>
                    <a:pt x="0" y="4383"/>
                    <a:pt x="4381" y="2"/>
                    <a:pt x="9716" y="2"/>
                  </a:cubicBezTo>
                  <a:cubicBezTo>
                    <a:pt x="15050" y="-94"/>
                    <a:pt x="19431" y="4288"/>
                    <a:pt x="19431" y="9717"/>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10" name="Freeform: Shape 41">
              <a:extLst>
                <a:ext uri="{FF2B5EF4-FFF2-40B4-BE49-F238E27FC236}">
                  <a16:creationId xmlns:a16="http://schemas.microsoft.com/office/drawing/2014/main" id="{FC407FE8-9958-45DB-8026-E5BF0EDA6C15}"/>
                </a:ext>
              </a:extLst>
            </p:cNvPr>
            <p:cNvSpPr/>
            <p:nvPr/>
          </p:nvSpPr>
          <p:spPr>
            <a:xfrm>
              <a:off x="5697442" y="2518255"/>
              <a:ext cx="13925" cy="13927"/>
            </a:xfrm>
            <a:custGeom>
              <a:avLst/>
              <a:gdLst>
                <a:gd name="connsiteX0" fmla="*/ 16192 w 16192"/>
                <a:gd name="connsiteY0" fmla="*/ 8098 h 16194"/>
                <a:gd name="connsiteX1" fmla="*/ 8096 w 16192"/>
                <a:gd name="connsiteY1" fmla="*/ 16194 h 16194"/>
                <a:gd name="connsiteX2" fmla="*/ 0 w 16192"/>
                <a:gd name="connsiteY2" fmla="*/ 8098 h 16194"/>
                <a:gd name="connsiteX3" fmla="*/ 8096 w 16192"/>
                <a:gd name="connsiteY3" fmla="*/ 2 h 16194"/>
                <a:gd name="connsiteX4" fmla="*/ 16192 w 16192"/>
                <a:gd name="connsiteY4" fmla="*/ 8098 h 1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16194">
                  <a:moveTo>
                    <a:pt x="16192" y="8098"/>
                  </a:moveTo>
                  <a:cubicBezTo>
                    <a:pt x="16192" y="12575"/>
                    <a:pt x="12573" y="16194"/>
                    <a:pt x="8096" y="16194"/>
                  </a:cubicBezTo>
                  <a:cubicBezTo>
                    <a:pt x="3619" y="16194"/>
                    <a:pt x="0" y="12575"/>
                    <a:pt x="0" y="8098"/>
                  </a:cubicBezTo>
                  <a:cubicBezTo>
                    <a:pt x="0" y="3621"/>
                    <a:pt x="3619" y="2"/>
                    <a:pt x="8096" y="2"/>
                  </a:cubicBezTo>
                  <a:cubicBezTo>
                    <a:pt x="12573" y="-93"/>
                    <a:pt x="16192" y="3526"/>
                    <a:pt x="16192" y="8098"/>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11" name="Freeform: Shape 42">
              <a:extLst>
                <a:ext uri="{FF2B5EF4-FFF2-40B4-BE49-F238E27FC236}">
                  <a16:creationId xmlns:a16="http://schemas.microsoft.com/office/drawing/2014/main" id="{699C424F-6982-4210-B97C-EA125840EDEE}"/>
                </a:ext>
              </a:extLst>
            </p:cNvPr>
            <p:cNvSpPr/>
            <p:nvPr/>
          </p:nvSpPr>
          <p:spPr>
            <a:xfrm>
              <a:off x="5839975" y="2501463"/>
              <a:ext cx="16710" cy="16711"/>
            </a:xfrm>
            <a:custGeom>
              <a:avLst/>
              <a:gdLst>
                <a:gd name="connsiteX0" fmla="*/ 19431 w 19431"/>
                <a:gd name="connsiteY0" fmla="*/ 9717 h 19432"/>
                <a:gd name="connsiteX1" fmla="*/ 9716 w 19431"/>
                <a:gd name="connsiteY1" fmla="*/ 19433 h 19432"/>
                <a:gd name="connsiteX2" fmla="*/ 0 w 19431"/>
                <a:gd name="connsiteY2" fmla="*/ 9717 h 19432"/>
                <a:gd name="connsiteX3" fmla="*/ 9716 w 19431"/>
                <a:gd name="connsiteY3" fmla="*/ 2 h 19432"/>
                <a:gd name="connsiteX4" fmla="*/ 19431 w 19431"/>
                <a:gd name="connsiteY4" fmla="*/ 9717 h 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19432">
                  <a:moveTo>
                    <a:pt x="19431" y="9717"/>
                  </a:moveTo>
                  <a:cubicBezTo>
                    <a:pt x="19431" y="15146"/>
                    <a:pt x="15050" y="19433"/>
                    <a:pt x="9716" y="19433"/>
                  </a:cubicBezTo>
                  <a:cubicBezTo>
                    <a:pt x="4286" y="19433"/>
                    <a:pt x="0" y="15051"/>
                    <a:pt x="0" y="9717"/>
                  </a:cubicBezTo>
                  <a:cubicBezTo>
                    <a:pt x="0" y="4383"/>
                    <a:pt x="4381" y="2"/>
                    <a:pt x="9716" y="2"/>
                  </a:cubicBezTo>
                  <a:cubicBezTo>
                    <a:pt x="15050" y="-94"/>
                    <a:pt x="19431" y="4288"/>
                    <a:pt x="19431" y="9717"/>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12" name="Freeform: Shape 43">
              <a:extLst>
                <a:ext uri="{FF2B5EF4-FFF2-40B4-BE49-F238E27FC236}">
                  <a16:creationId xmlns:a16="http://schemas.microsoft.com/office/drawing/2014/main" id="{115F92A2-A0B0-42A1-B782-BCFE2643CDC1}"/>
                </a:ext>
              </a:extLst>
            </p:cNvPr>
            <p:cNvSpPr/>
            <p:nvPr/>
          </p:nvSpPr>
          <p:spPr>
            <a:xfrm>
              <a:off x="5932374" y="2510803"/>
              <a:ext cx="14417" cy="14417"/>
            </a:xfrm>
            <a:custGeom>
              <a:avLst/>
              <a:gdLst>
                <a:gd name="connsiteX0" fmla="*/ 16764 w 16764"/>
                <a:gd name="connsiteY0" fmla="*/ 8382 h 16764"/>
                <a:gd name="connsiteX1" fmla="*/ 8382 w 16764"/>
                <a:gd name="connsiteY1" fmla="*/ 16764 h 16764"/>
                <a:gd name="connsiteX2" fmla="*/ 0 w 16764"/>
                <a:gd name="connsiteY2" fmla="*/ 8382 h 16764"/>
                <a:gd name="connsiteX3" fmla="*/ 8382 w 16764"/>
                <a:gd name="connsiteY3" fmla="*/ 0 h 16764"/>
                <a:gd name="connsiteX4" fmla="*/ 16764 w 16764"/>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764" y="8382"/>
                  </a:moveTo>
                  <a:cubicBezTo>
                    <a:pt x="16764" y="13049"/>
                    <a:pt x="13049" y="16764"/>
                    <a:pt x="8382" y="16764"/>
                  </a:cubicBezTo>
                  <a:cubicBezTo>
                    <a:pt x="3715" y="16764"/>
                    <a:pt x="0" y="13049"/>
                    <a:pt x="0" y="8382"/>
                  </a:cubicBezTo>
                  <a:cubicBezTo>
                    <a:pt x="0" y="3715"/>
                    <a:pt x="3715" y="0"/>
                    <a:pt x="8382" y="0"/>
                  </a:cubicBezTo>
                  <a:cubicBezTo>
                    <a:pt x="12954" y="0"/>
                    <a:pt x="16764" y="3715"/>
                    <a:pt x="16764" y="8382"/>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13" name="Freeform: Shape 44">
              <a:extLst>
                <a:ext uri="{FF2B5EF4-FFF2-40B4-BE49-F238E27FC236}">
                  <a16:creationId xmlns:a16="http://schemas.microsoft.com/office/drawing/2014/main" id="{4E81CF1A-B82E-451E-8BD6-A3036195FBE8}"/>
                </a:ext>
              </a:extLst>
            </p:cNvPr>
            <p:cNvSpPr/>
            <p:nvPr/>
          </p:nvSpPr>
          <p:spPr>
            <a:xfrm>
              <a:off x="6031408" y="2492045"/>
              <a:ext cx="9338" cy="9338"/>
            </a:xfrm>
            <a:custGeom>
              <a:avLst/>
              <a:gdLst>
                <a:gd name="connsiteX0" fmla="*/ 10859 w 10858"/>
                <a:gd name="connsiteY0" fmla="*/ 5429 h 10858"/>
                <a:gd name="connsiteX1" fmla="*/ 5429 w 10858"/>
                <a:gd name="connsiteY1" fmla="*/ 10858 h 10858"/>
                <a:gd name="connsiteX2" fmla="*/ 0 w 10858"/>
                <a:gd name="connsiteY2" fmla="*/ 5429 h 10858"/>
                <a:gd name="connsiteX3" fmla="*/ 5429 w 10858"/>
                <a:gd name="connsiteY3" fmla="*/ 0 h 10858"/>
                <a:gd name="connsiteX4" fmla="*/ 10859 w 10858"/>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0858">
                  <a:moveTo>
                    <a:pt x="10859" y="5429"/>
                  </a:moveTo>
                  <a:cubicBezTo>
                    <a:pt x="10859" y="8477"/>
                    <a:pt x="8382" y="10858"/>
                    <a:pt x="5429" y="10858"/>
                  </a:cubicBezTo>
                  <a:cubicBezTo>
                    <a:pt x="2381" y="10858"/>
                    <a:pt x="0" y="8382"/>
                    <a:pt x="0" y="5429"/>
                  </a:cubicBezTo>
                  <a:cubicBezTo>
                    <a:pt x="0" y="2381"/>
                    <a:pt x="2477" y="0"/>
                    <a:pt x="5429" y="0"/>
                  </a:cubicBezTo>
                  <a:cubicBezTo>
                    <a:pt x="8382" y="0"/>
                    <a:pt x="10859" y="2381"/>
                    <a:pt x="10859" y="5429"/>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14" name="Freeform: Shape 45">
              <a:extLst>
                <a:ext uri="{FF2B5EF4-FFF2-40B4-BE49-F238E27FC236}">
                  <a16:creationId xmlns:a16="http://schemas.microsoft.com/office/drawing/2014/main" id="{F09E4F58-7D05-4997-BAE5-0D3FEEDAD844}"/>
                </a:ext>
              </a:extLst>
            </p:cNvPr>
            <p:cNvSpPr/>
            <p:nvPr/>
          </p:nvSpPr>
          <p:spPr>
            <a:xfrm>
              <a:off x="5271894" y="2479592"/>
              <a:ext cx="12451" cy="12452"/>
            </a:xfrm>
            <a:custGeom>
              <a:avLst/>
              <a:gdLst>
                <a:gd name="connsiteX0" fmla="*/ 14478 w 14478"/>
                <a:gd name="connsiteY0" fmla="*/ 7241 h 14479"/>
                <a:gd name="connsiteX1" fmla="*/ 7239 w 14478"/>
                <a:gd name="connsiteY1" fmla="*/ 14480 h 14479"/>
                <a:gd name="connsiteX2" fmla="*/ 0 w 14478"/>
                <a:gd name="connsiteY2" fmla="*/ 7241 h 14479"/>
                <a:gd name="connsiteX3" fmla="*/ 7239 w 14478"/>
                <a:gd name="connsiteY3" fmla="*/ 2 h 14479"/>
                <a:gd name="connsiteX4" fmla="*/ 14478 w 14478"/>
                <a:gd name="connsiteY4" fmla="*/ 7241 h 1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 h="14479">
                  <a:moveTo>
                    <a:pt x="14478" y="7241"/>
                  </a:moveTo>
                  <a:cubicBezTo>
                    <a:pt x="14478" y="11241"/>
                    <a:pt x="11240" y="14480"/>
                    <a:pt x="7239" y="14480"/>
                  </a:cubicBezTo>
                  <a:cubicBezTo>
                    <a:pt x="3239" y="14480"/>
                    <a:pt x="0" y="11241"/>
                    <a:pt x="0" y="7241"/>
                  </a:cubicBezTo>
                  <a:cubicBezTo>
                    <a:pt x="0" y="3240"/>
                    <a:pt x="3239" y="2"/>
                    <a:pt x="7239" y="2"/>
                  </a:cubicBezTo>
                  <a:cubicBezTo>
                    <a:pt x="11240" y="-93"/>
                    <a:pt x="14478" y="3240"/>
                    <a:pt x="14478" y="7241"/>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15" name="Freeform: Shape 46">
              <a:extLst>
                <a:ext uri="{FF2B5EF4-FFF2-40B4-BE49-F238E27FC236}">
                  <a16:creationId xmlns:a16="http://schemas.microsoft.com/office/drawing/2014/main" id="{F5BD5AC0-7C98-4963-8071-480CA7988A1C}"/>
                </a:ext>
              </a:extLst>
            </p:cNvPr>
            <p:cNvSpPr/>
            <p:nvPr/>
          </p:nvSpPr>
          <p:spPr>
            <a:xfrm>
              <a:off x="5160816" y="2451743"/>
              <a:ext cx="9338" cy="9338"/>
            </a:xfrm>
            <a:custGeom>
              <a:avLst/>
              <a:gdLst>
                <a:gd name="connsiteX0" fmla="*/ 10859 w 10858"/>
                <a:gd name="connsiteY0" fmla="*/ 5429 h 10858"/>
                <a:gd name="connsiteX1" fmla="*/ 5429 w 10858"/>
                <a:gd name="connsiteY1" fmla="*/ 10858 h 10858"/>
                <a:gd name="connsiteX2" fmla="*/ 0 w 10858"/>
                <a:gd name="connsiteY2" fmla="*/ 5429 h 10858"/>
                <a:gd name="connsiteX3" fmla="*/ 5429 w 10858"/>
                <a:gd name="connsiteY3" fmla="*/ 0 h 10858"/>
                <a:gd name="connsiteX4" fmla="*/ 10859 w 10858"/>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0858">
                  <a:moveTo>
                    <a:pt x="10859" y="5429"/>
                  </a:moveTo>
                  <a:cubicBezTo>
                    <a:pt x="10859" y="8382"/>
                    <a:pt x="8477" y="10858"/>
                    <a:pt x="5429" y="10858"/>
                  </a:cubicBezTo>
                  <a:cubicBezTo>
                    <a:pt x="2477" y="10858"/>
                    <a:pt x="0" y="8477"/>
                    <a:pt x="0" y="5429"/>
                  </a:cubicBezTo>
                  <a:cubicBezTo>
                    <a:pt x="0" y="2476"/>
                    <a:pt x="2381" y="0"/>
                    <a:pt x="5429" y="0"/>
                  </a:cubicBezTo>
                  <a:cubicBezTo>
                    <a:pt x="8477" y="0"/>
                    <a:pt x="10859" y="2476"/>
                    <a:pt x="10859" y="5429"/>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16" name="Freeform: Shape 47">
              <a:extLst>
                <a:ext uri="{FF2B5EF4-FFF2-40B4-BE49-F238E27FC236}">
                  <a16:creationId xmlns:a16="http://schemas.microsoft.com/office/drawing/2014/main" id="{5534928E-8461-481C-870F-64422162B558}"/>
                </a:ext>
              </a:extLst>
            </p:cNvPr>
            <p:cNvSpPr/>
            <p:nvPr/>
          </p:nvSpPr>
          <p:spPr>
            <a:xfrm>
              <a:off x="4970366" y="2485818"/>
              <a:ext cx="18512" cy="18512"/>
            </a:xfrm>
            <a:custGeom>
              <a:avLst/>
              <a:gdLst>
                <a:gd name="connsiteX0" fmla="*/ 21526 w 21526"/>
                <a:gd name="connsiteY0" fmla="*/ 10763 h 21526"/>
                <a:gd name="connsiteX1" fmla="*/ 10763 w 21526"/>
                <a:gd name="connsiteY1" fmla="*/ 21527 h 21526"/>
                <a:gd name="connsiteX2" fmla="*/ 0 w 21526"/>
                <a:gd name="connsiteY2" fmla="*/ 10763 h 21526"/>
                <a:gd name="connsiteX3" fmla="*/ 10763 w 21526"/>
                <a:gd name="connsiteY3" fmla="*/ 0 h 21526"/>
                <a:gd name="connsiteX4" fmla="*/ 21526 w 21526"/>
                <a:gd name="connsiteY4" fmla="*/ 10763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 h="21526">
                  <a:moveTo>
                    <a:pt x="21526" y="10763"/>
                  </a:moveTo>
                  <a:cubicBezTo>
                    <a:pt x="21526" y="16669"/>
                    <a:pt x="16669" y="21527"/>
                    <a:pt x="10763" y="21527"/>
                  </a:cubicBezTo>
                  <a:cubicBezTo>
                    <a:pt x="4858" y="21527"/>
                    <a:pt x="0" y="16669"/>
                    <a:pt x="0" y="10763"/>
                  </a:cubicBezTo>
                  <a:cubicBezTo>
                    <a:pt x="0" y="4858"/>
                    <a:pt x="4858" y="0"/>
                    <a:pt x="10763" y="0"/>
                  </a:cubicBezTo>
                  <a:cubicBezTo>
                    <a:pt x="16669" y="0"/>
                    <a:pt x="21526" y="4763"/>
                    <a:pt x="21526" y="10763"/>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grpSp>
      <p:sp>
        <p:nvSpPr>
          <p:cNvPr id="117" name="文本框 116">
            <a:extLst>
              <a:ext uri="{FF2B5EF4-FFF2-40B4-BE49-F238E27FC236}">
                <a16:creationId xmlns:a16="http://schemas.microsoft.com/office/drawing/2014/main" id="{84568656-38FC-457D-AF70-50F73F8487AE}"/>
              </a:ext>
            </a:extLst>
          </p:cNvPr>
          <p:cNvSpPr txBox="1"/>
          <p:nvPr/>
        </p:nvSpPr>
        <p:spPr>
          <a:xfrm>
            <a:off x="5028164" y="3662101"/>
            <a:ext cx="2153027" cy="1602368"/>
          </a:xfrm>
          <a:prstGeom prst="rect">
            <a:avLst/>
          </a:prstGeom>
          <a:noFill/>
          <a:effectLst/>
        </p:spPr>
        <p:txBody>
          <a:bodyPr wrap="square" lIns="73920" tIns="36960" rIns="73920" bIns="36960" rtlCol="0">
            <a:spAutoFit/>
          </a:bodyPr>
          <a:lstStyle/>
          <a:p>
            <a:pPr algn="just" hangingPunct="0">
              <a:lnSpc>
                <a:spcPct val="130000"/>
              </a:lnSpc>
            </a:pPr>
            <a:r>
              <a:rPr lang="zh-CN" altLang="en-US" sz="1548" dirty="0">
                <a:solidFill>
                  <a:schemeClr val="tx1">
                    <a:lumMod val="75000"/>
                    <a:lumOff val="25000"/>
                  </a:schemeClr>
                </a:solidFill>
              </a:rPr>
              <a:t>起源于中世纪的英格兰。与我们看到的布丁不同的是，这是一种由鸡蛋、面粉、坚果等蒸煮而成的拥有蛋糕口感的布丁。</a:t>
            </a:r>
          </a:p>
        </p:txBody>
      </p:sp>
      <p:sp>
        <p:nvSpPr>
          <p:cNvPr id="118" name="文本框 117">
            <a:extLst>
              <a:ext uri="{FF2B5EF4-FFF2-40B4-BE49-F238E27FC236}">
                <a16:creationId xmlns:a16="http://schemas.microsoft.com/office/drawing/2014/main" id="{2E02343D-2068-4CC6-BFCF-FEE781CB771F}"/>
              </a:ext>
            </a:extLst>
          </p:cNvPr>
          <p:cNvSpPr txBox="1"/>
          <p:nvPr/>
        </p:nvSpPr>
        <p:spPr>
          <a:xfrm>
            <a:off x="5028164" y="2970302"/>
            <a:ext cx="2153027" cy="414922"/>
          </a:xfrm>
          <a:prstGeom prst="rect">
            <a:avLst/>
          </a:prstGeom>
          <a:noFill/>
          <a:effectLst/>
        </p:spPr>
        <p:txBody>
          <a:bodyPr wrap="square" lIns="0" tIns="0" rIns="0" bIns="0" rtlCol="0">
            <a:spAutoFit/>
          </a:bodyPr>
          <a:lstStyle/>
          <a:p>
            <a:pPr algn="ctr">
              <a:lnSpc>
                <a:spcPct val="130000"/>
              </a:lnSpc>
            </a:pPr>
            <a:r>
              <a:rPr lang="zh-CN" altLang="en-US" sz="2400" spc="-300" dirty="0">
                <a:solidFill>
                  <a:schemeClr val="accent2"/>
                </a:solidFill>
                <a:latin typeface="+mj-ea"/>
                <a:ea typeface="+mj-ea"/>
              </a:rPr>
              <a:t>圣诞布丁</a:t>
            </a:r>
          </a:p>
        </p:txBody>
      </p:sp>
      <p:cxnSp>
        <p:nvCxnSpPr>
          <p:cNvPr id="119" name="直接连接符 118">
            <a:extLst>
              <a:ext uri="{FF2B5EF4-FFF2-40B4-BE49-F238E27FC236}">
                <a16:creationId xmlns:a16="http://schemas.microsoft.com/office/drawing/2014/main" id="{90C52553-AFD2-4878-BF28-9DACCFEF1351}"/>
              </a:ext>
            </a:extLst>
          </p:cNvPr>
          <p:cNvCxnSpPr>
            <a:cxnSpLocks/>
          </p:cNvCxnSpPr>
          <p:nvPr/>
        </p:nvCxnSpPr>
        <p:spPr>
          <a:xfrm>
            <a:off x="5021452" y="3504354"/>
            <a:ext cx="2166452" cy="0"/>
          </a:xfrm>
          <a:prstGeom prst="line">
            <a:avLst/>
          </a:prstGeom>
          <a:ln w="21844" cmpd="dbl">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122" name="矩形: 圆角 121">
            <a:extLst>
              <a:ext uri="{FF2B5EF4-FFF2-40B4-BE49-F238E27FC236}">
                <a16:creationId xmlns:a16="http://schemas.microsoft.com/office/drawing/2014/main" id="{654DFB9E-A038-4FFD-9AD0-90A8465DD6CF}"/>
              </a:ext>
            </a:extLst>
          </p:cNvPr>
          <p:cNvSpPr/>
          <p:nvPr>
            <p:custDataLst>
              <p:tags r:id="rId6"/>
            </p:custDataLst>
          </p:nvPr>
        </p:nvSpPr>
        <p:spPr>
          <a:xfrm>
            <a:off x="8095887" y="2431658"/>
            <a:ext cx="2800347" cy="3144678"/>
          </a:xfrm>
          <a:prstGeom prst="roundRect">
            <a:avLst>
              <a:gd name="adj" fmla="val 4130"/>
            </a:avLst>
          </a:prstGeom>
          <a:solidFill>
            <a:schemeClr val="accent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8638" tIns="39319" rIns="78638" bIns="39319" rtlCol="0" anchor="ctr"/>
          <a:lstStyle/>
          <a:p>
            <a:pPr algn="ctr"/>
            <a:endParaRPr lang="zh-CN" altLang="en-US" sz="1548"/>
          </a:p>
        </p:txBody>
      </p:sp>
      <p:grpSp>
        <p:nvGrpSpPr>
          <p:cNvPr id="123" name="Group 129">
            <a:extLst>
              <a:ext uri="{FF2B5EF4-FFF2-40B4-BE49-F238E27FC236}">
                <a16:creationId xmlns:a16="http://schemas.microsoft.com/office/drawing/2014/main" id="{2135D640-DCFF-4E01-9DF9-5D76749BACCE}"/>
              </a:ext>
            </a:extLst>
          </p:cNvPr>
          <p:cNvGrpSpPr/>
          <p:nvPr/>
        </p:nvGrpSpPr>
        <p:grpSpPr>
          <a:xfrm flipH="1">
            <a:off x="7930158" y="2245198"/>
            <a:ext cx="700496" cy="481293"/>
            <a:chOff x="3026863" y="2893405"/>
            <a:chExt cx="637772" cy="455151"/>
          </a:xfrm>
        </p:grpSpPr>
        <p:grpSp>
          <p:nvGrpSpPr>
            <p:cNvPr id="124" name="Group 130">
              <a:extLst>
                <a:ext uri="{FF2B5EF4-FFF2-40B4-BE49-F238E27FC236}">
                  <a16:creationId xmlns:a16="http://schemas.microsoft.com/office/drawing/2014/main" id="{80F527F8-FB81-4F72-8FA5-F1470E1ED8D1}"/>
                </a:ext>
              </a:extLst>
            </p:cNvPr>
            <p:cNvGrpSpPr/>
            <p:nvPr/>
          </p:nvGrpSpPr>
          <p:grpSpPr>
            <a:xfrm>
              <a:off x="3026863" y="2893405"/>
              <a:ext cx="637772" cy="454963"/>
              <a:chOff x="3026863" y="2893405"/>
              <a:chExt cx="637772" cy="454963"/>
            </a:xfrm>
          </p:grpSpPr>
          <p:sp>
            <p:nvSpPr>
              <p:cNvPr id="133" name="Freeform: Shape 139">
                <a:extLst>
                  <a:ext uri="{FF2B5EF4-FFF2-40B4-BE49-F238E27FC236}">
                    <a16:creationId xmlns:a16="http://schemas.microsoft.com/office/drawing/2014/main" id="{CC2E5BF2-341F-43D3-BE07-EDD9CB036B44}"/>
                  </a:ext>
                </a:extLst>
              </p:cNvPr>
              <p:cNvSpPr/>
              <p:nvPr/>
            </p:nvSpPr>
            <p:spPr>
              <a:xfrm>
                <a:off x="3026863" y="2893405"/>
                <a:ext cx="637772" cy="454963"/>
              </a:xfrm>
              <a:custGeom>
                <a:avLst/>
                <a:gdLst>
                  <a:gd name="connsiteX0" fmla="*/ 261155 w 741595"/>
                  <a:gd name="connsiteY0" fmla="*/ 20009 h 529025"/>
                  <a:gd name="connsiteX1" fmla="*/ 339855 w 741595"/>
                  <a:gd name="connsiteY1" fmla="*/ 27813 h 529025"/>
                  <a:gd name="connsiteX2" fmla="*/ 387856 w 741595"/>
                  <a:gd name="connsiteY2" fmla="*/ 12132 h 529025"/>
                  <a:gd name="connsiteX3" fmla="*/ 628154 w 741595"/>
                  <a:gd name="connsiteY3" fmla="*/ 81482 h 529025"/>
                  <a:gd name="connsiteX4" fmla="*/ 650902 w 741595"/>
                  <a:gd name="connsiteY4" fmla="*/ 107323 h 529025"/>
                  <a:gd name="connsiteX5" fmla="*/ 693381 w 741595"/>
                  <a:gd name="connsiteY5" fmla="*/ 126317 h 529025"/>
                  <a:gd name="connsiteX6" fmla="*/ 740278 w 741595"/>
                  <a:gd name="connsiteY6" fmla="*/ 248380 h 529025"/>
                  <a:gd name="connsiteX7" fmla="*/ 721946 w 741595"/>
                  <a:gd name="connsiteY7" fmla="*/ 386051 h 529025"/>
                  <a:gd name="connsiteX8" fmla="*/ 733063 w 741595"/>
                  <a:gd name="connsiteY8" fmla="*/ 479402 h 529025"/>
                  <a:gd name="connsiteX9" fmla="*/ 712007 w 741595"/>
                  <a:gd name="connsiteY9" fmla="*/ 518347 h 529025"/>
                  <a:gd name="connsiteX10" fmla="*/ 649503 w 741595"/>
                  <a:gd name="connsiteY10" fmla="*/ 492138 h 529025"/>
                  <a:gd name="connsiteX11" fmla="*/ 612472 w 741595"/>
                  <a:gd name="connsiteY11" fmla="*/ 452015 h 529025"/>
                  <a:gd name="connsiteX12" fmla="*/ 555711 w 741595"/>
                  <a:gd name="connsiteY12" fmla="*/ 399892 h 529025"/>
                  <a:gd name="connsiteX13" fmla="*/ 553870 w 741595"/>
                  <a:gd name="connsiteY13" fmla="*/ 376186 h 529025"/>
                  <a:gd name="connsiteX14" fmla="*/ 502189 w 741595"/>
                  <a:gd name="connsiteY14" fmla="*/ 371106 h 529025"/>
                  <a:gd name="connsiteX15" fmla="*/ 474507 w 741595"/>
                  <a:gd name="connsiteY15" fmla="*/ 405119 h 529025"/>
                  <a:gd name="connsiteX16" fmla="*/ 460004 w 741595"/>
                  <a:gd name="connsiteY16" fmla="*/ 350271 h 529025"/>
                  <a:gd name="connsiteX17" fmla="*/ 437771 w 741595"/>
                  <a:gd name="connsiteY17" fmla="*/ 345339 h 529025"/>
                  <a:gd name="connsiteX18" fmla="*/ 437623 w 741595"/>
                  <a:gd name="connsiteY18" fmla="*/ 345486 h 529025"/>
                  <a:gd name="connsiteX19" fmla="*/ 415832 w 741595"/>
                  <a:gd name="connsiteY19" fmla="*/ 340848 h 529025"/>
                  <a:gd name="connsiteX20" fmla="*/ 414507 w 741595"/>
                  <a:gd name="connsiteY20" fmla="*/ 337240 h 529025"/>
                  <a:gd name="connsiteX21" fmla="*/ 389696 w 741595"/>
                  <a:gd name="connsiteY21" fmla="*/ 341069 h 529025"/>
                  <a:gd name="connsiteX22" fmla="*/ 383365 w 741595"/>
                  <a:gd name="connsiteY22" fmla="*/ 452236 h 529025"/>
                  <a:gd name="connsiteX23" fmla="*/ 383291 w 741595"/>
                  <a:gd name="connsiteY23" fmla="*/ 453340 h 529025"/>
                  <a:gd name="connsiteX24" fmla="*/ 347806 w 741595"/>
                  <a:gd name="connsiteY24" fmla="*/ 452457 h 529025"/>
                  <a:gd name="connsiteX25" fmla="*/ 309524 w 741595"/>
                  <a:gd name="connsiteY25" fmla="*/ 272307 h 529025"/>
                  <a:gd name="connsiteX26" fmla="*/ 270357 w 741595"/>
                  <a:gd name="connsiteY26" fmla="*/ 261706 h 529025"/>
                  <a:gd name="connsiteX27" fmla="*/ 241572 w 741595"/>
                  <a:gd name="connsiteY27" fmla="*/ 265166 h 529025"/>
                  <a:gd name="connsiteX28" fmla="*/ 225596 w 741595"/>
                  <a:gd name="connsiteY28" fmla="*/ 252577 h 529025"/>
                  <a:gd name="connsiteX29" fmla="*/ 173694 w 741595"/>
                  <a:gd name="connsiteY29" fmla="*/ 281362 h 529025"/>
                  <a:gd name="connsiteX30" fmla="*/ 102797 w 741595"/>
                  <a:gd name="connsiteY30" fmla="*/ 232184 h 529025"/>
                  <a:gd name="connsiteX31" fmla="*/ 51042 w 741595"/>
                  <a:gd name="connsiteY31" fmla="*/ 153336 h 529025"/>
                  <a:gd name="connsiteX32" fmla="*/ 21962 w 741595"/>
                  <a:gd name="connsiteY32" fmla="*/ 146121 h 529025"/>
                  <a:gd name="connsiteX33" fmla="*/ 85054 w 741595"/>
                  <a:gd name="connsiteY33" fmla="*/ 55568 h 529025"/>
                  <a:gd name="connsiteX34" fmla="*/ 261155 w 741595"/>
                  <a:gd name="connsiteY34" fmla="*/ 20009 h 5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41595" h="529025">
                    <a:moveTo>
                      <a:pt x="261155" y="20009"/>
                    </a:moveTo>
                    <a:cubicBezTo>
                      <a:pt x="287585" y="19715"/>
                      <a:pt x="313646" y="31052"/>
                      <a:pt x="339855" y="27813"/>
                    </a:cubicBezTo>
                    <a:cubicBezTo>
                      <a:pt x="356641" y="25751"/>
                      <a:pt x="372027" y="17948"/>
                      <a:pt x="387856" y="12132"/>
                    </a:cubicBezTo>
                    <a:cubicBezTo>
                      <a:pt x="471563" y="-18642"/>
                      <a:pt x="573674" y="10806"/>
                      <a:pt x="628154" y="81482"/>
                    </a:cubicBezTo>
                    <a:cubicBezTo>
                      <a:pt x="635221" y="90611"/>
                      <a:pt x="641626" y="100476"/>
                      <a:pt x="650902" y="107323"/>
                    </a:cubicBezTo>
                    <a:cubicBezTo>
                      <a:pt x="663418" y="116599"/>
                      <a:pt x="679541" y="119250"/>
                      <a:pt x="693381" y="126317"/>
                    </a:cubicBezTo>
                    <a:cubicBezTo>
                      <a:pt x="734683" y="147520"/>
                      <a:pt x="745799" y="202220"/>
                      <a:pt x="740278" y="248380"/>
                    </a:cubicBezTo>
                    <a:cubicBezTo>
                      <a:pt x="734756" y="294467"/>
                      <a:pt x="717676" y="339817"/>
                      <a:pt x="721946" y="386051"/>
                    </a:cubicBezTo>
                    <a:cubicBezTo>
                      <a:pt x="724891" y="417340"/>
                      <a:pt x="737554" y="447671"/>
                      <a:pt x="733063" y="479402"/>
                    </a:cubicBezTo>
                    <a:cubicBezTo>
                      <a:pt x="730928" y="494420"/>
                      <a:pt x="723566" y="508556"/>
                      <a:pt x="712007" y="518347"/>
                    </a:cubicBezTo>
                    <a:cubicBezTo>
                      <a:pt x="681602" y="543967"/>
                      <a:pt x="653773" y="518789"/>
                      <a:pt x="649503" y="492138"/>
                    </a:cubicBezTo>
                    <a:cubicBezTo>
                      <a:pt x="646411" y="472776"/>
                      <a:pt x="631393" y="457316"/>
                      <a:pt x="612472" y="452015"/>
                    </a:cubicBezTo>
                    <a:cubicBezTo>
                      <a:pt x="583466" y="443843"/>
                      <a:pt x="558729" y="428235"/>
                      <a:pt x="555711" y="399892"/>
                    </a:cubicBezTo>
                    <a:cubicBezTo>
                      <a:pt x="554901" y="392014"/>
                      <a:pt x="556079" y="383842"/>
                      <a:pt x="553870" y="376186"/>
                    </a:cubicBezTo>
                    <a:cubicBezTo>
                      <a:pt x="547760" y="354762"/>
                      <a:pt x="512275" y="351302"/>
                      <a:pt x="502189" y="371106"/>
                    </a:cubicBezTo>
                    <a:cubicBezTo>
                      <a:pt x="494532" y="386124"/>
                      <a:pt x="489084" y="413585"/>
                      <a:pt x="474507" y="405119"/>
                    </a:cubicBezTo>
                    <a:lnTo>
                      <a:pt x="460004" y="350271"/>
                    </a:lnTo>
                    <a:cubicBezTo>
                      <a:pt x="457354" y="340185"/>
                      <a:pt x="444470" y="337388"/>
                      <a:pt x="437771" y="345339"/>
                    </a:cubicBezTo>
                    <a:lnTo>
                      <a:pt x="437623" y="345486"/>
                    </a:lnTo>
                    <a:cubicBezTo>
                      <a:pt x="431145" y="353290"/>
                      <a:pt x="418850" y="350492"/>
                      <a:pt x="415832" y="340848"/>
                    </a:cubicBezTo>
                    <a:cubicBezTo>
                      <a:pt x="415464" y="339596"/>
                      <a:pt x="415022" y="338418"/>
                      <a:pt x="414507" y="337240"/>
                    </a:cubicBezTo>
                    <a:cubicBezTo>
                      <a:pt x="409500" y="324357"/>
                      <a:pt x="390433" y="327228"/>
                      <a:pt x="389696" y="341069"/>
                    </a:cubicBezTo>
                    <a:lnTo>
                      <a:pt x="383365" y="452236"/>
                    </a:lnTo>
                    <a:cubicBezTo>
                      <a:pt x="383365" y="452604"/>
                      <a:pt x="383291" y="452972"/>
                      <a:pt x="383291" y="453340"/>
                    </a:cubicBezTo>
                    <a:cubicBezTo>
                      <a:pt x="381672" y="475574"/>
                      <a:pt x="348837" y="474690"/>
                      <a:pt x="347806" y="452457"/>
                    </a:cubicBezTo>
                    <a:cubicBezTo>
                      <a:pt x="345156" y="390836"/>
                      <a:pt x="332125" y="329657"/>
                      <a:pt x="309524" y="272307"/>
                    </a:cubicBezTo>
                    <a:cubicBezTo>
                      <a:pt x="303339" y="256552"/>
                      <a:pt x="284124" y="251840"/>
                      <a:pt x="270357" y="261706"/>
                    </a:cubicBezTo>
                    <a:cubicBezTo>
                      <a:pt x="261228" y="268258"/>
                      <a:pt x="251142" y="270982"/>
                      <a:pt x="241572" y="265166"/>
                    </a:cubicBezTo>
                    <a:cubicBezTo>
                      <a:pt x="235756" y="261632"/>
                      <a:pt x="231854" y="255374"/>
                      <a:pt x="225596" y="252577"/>
                    </a:cubicBezTo>
                    <a:cubicBezTo>
                      <a:pt x="206528" y="243963"/>
                      <a:pt x="192320" y="271792"/>
                      <a:pt x="173694" y="281362"/>
                    </a:cubicBezTo>
                    <a:cubicBezTo>
                      <a:pt x="144613" y="296455"/>
                      <a:pt x="113766" y="263031"/>
                      <a:pt x="102797" y="232184"/>
                    </a:cubicBezTo>
                    <a:cubicBezTo>
                      <a:pt x="91827" y="201337"/>
                      <a:pt x="82257" y="163201"/>
                      <a:pt x="51042" y="153336"/>
                    </a:cubicBezTo>
                    <a:cubicBezTo>
                      <a:pt x="41471" y="150318"/>
                      <a:pt x="30943" y="150538"/>
                      <a:pt x="21962" y="146121"/>
                    </a:cubicBezTo>
                    <a:cubicBezTo>
                      <a:pt x="-44444" y="113139"/>
                      <a:pt x="58404" y="60721"/>
                      <a:pt x="85054" y="55568"/>
                    </a:cubicBezTo>
                    <a:cubicBezTo>
                      <a:pt x="139607" y="45040"/>
                      <a:pt x="207191" y="20598"/>
                      <a:pt x="261155" y="20009"/>
                    </a:cubicBezTo>
                    <a:close/>
                  </a:path>
                </a:pathLst>
              </a:custGeom>
              <a:solidFill>
                <a:srgbClr val="F2F3F7"/>
              </a:solidFill>
              <a:ln w="7356" cap="flat">
                <a:noFill/>
                <a:prstDash val="solid"/>
                <a:miter/>
              </a:ln>
              <a:effectLst/>
            </p:spPr>
            <p:txBody>
              <a:bodyPr lIns="78638" tIns="39319" rIns="78638" bIns="39319" rtlCol="0" anchor="ctr"/>
              <a:lstStyle/>
              <a:p>
                <a:endParaRPr lang="en-ID" sz="1548" dirty="0">
                  <a:latin typeface="Lexend" pitchFamily="2" charset="0"/>
                </a:endParaRPr>
              </a:p>
            </p:txBody>
          </p:sp>
          <p:sp>
            <p:nvSpPr>
              <p:cNvPr id="134" name="Freeform: Shape 140">
                <a:extLst>
                  <a:ext uri="{FF2B5EF4-FFF2-40B4-BE49-F238E27FC236}">
                    <a16:creationId xmlns:a16="http://schemas.microsoft.com/office/drawing/2014/main" id="{F2F1D1D3-9C0E-4687-888D-917E2BEBF86A}"/>
                  </a:ext>
                </a:extLst>
              </p:cNvPr>
              <p:cNvSpPr/>
              <p:nvPr/>
            </p:nvSpPr>
            <p:spPr>
              <a:xfrm>
                <a:off x="3592400" y="3087701"/>
                <a:ext cx="20007" cy="20007"/>
              </a:xfrm>
              <a:custGeom>
                <a:avLst/>
                <a:gdLst>
                  <a:gd name="connsiteX0" fmla="*/ 23264 w 23264"/>
                  <a:gd name="connsiteY0" fmla="*/ 11632 h 23264"/>
                  <a:gd name="connsiteX1" fmla="*/ 11632 w 23264"/>
                  <a:gd name="connsiteY1" fmla="*/ 23264 h 23264"/>
                  <a:gd name="connsiteX2" fmla="*/ 0 w 23264"/>
                  <a:gd name="connsiteY2" fmla="*/ 11632 h 23264"/>
                  <a:gd name="connsiteX3" fmla="*/ 11632 w 23264"/>
                  <a:gd name="connsiteY3" fmla="*/ 0 h 23264"/>
                  <a:gd name="connsiteX4" fmla="*/ 23264 w 23264"/>
                  <a:gd name="connsiteY4" fmla="*/ 11632 h 2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4" h="23264">
                    <a:moveTo>
                      <a:pt x="23264" y="11632"/>
                    </a:moveTo>
                    <a:cubicBezTo>
                      <a:pt x="23264" y="18037"/>
                      <a:pt x="18037" y="23264"/>
                      <a:pt x="11632" y="23264"/>
                    </a:cubicBezTo>
                    <a:cubicBezTo>
                      <a:pt x="5227" y="23264"/>
                      <a:pt x="0" y="18037"/>
                      <a:pt x="0" y="11632"/>
                    </a:cubicBezTo>
                    <a:cubicBezTo>
                      <a:pt x="0" y="5227"/>
                      <a:pt x="5227" y="0"/>
                      <a:pt x="11632" y="0"/>
                    </a:cubicBezTo>
                    <a:cubicBezTo>
                      <a:pt x="18037" y="0"/>
                      <a:pt x="23264" y="5227"/>
                      <a:pt x="23264" y="11632"/>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grpSp>
        <p:grpSp>
          <p:nvGrpSpPr>
            <p:cNvPr id="125" name="Group 131">
              <a:extLst>
                <a:ext uri="{FF2B5EF4-FFF2-40B4-BE49-F238E27FC236}">
                  <a16:creationId xmlns:a16="http://schemas.microsoft.com/office/drawing/2014/main" id="{7C29DCB1-108C-4145-9C5A-1D90A3DFA564}"/>
                </a:ext>
              </a:extLst>
            </p:cNvPr>
            <p:cNvGrpSpPr/>
            <p:nvPr/>
          </p:nvGrpSpPr>
          <p:grpSpPr>
            <a:xfrm>
              <a:off x="3027069" y="2924288"/>
              <a:ext cx="631186" cy="424268"/>
              <a:chOff x="3027069" y="2924288"/>
              <a:chExt cx="631186" cy="424268"/>
            </a:xfrm>
          </p:grpSpPr>
          <p:sp>
            <p:nvSpPr>
              <p:cNvPr id="126" name="Freeform: Shape 132">
                <a:extLst>
                  <a:ext uri="{FF2B5EF4-FFF2-40B4-BE49-F238E27FC236}">
                    <a16:creationId xmlns:a16="http://schemas.microsoft.com/office/drawing/2014/main" id="{F65CE753-5223-4E8F-B569-5F3B7A2FD0F2}"/>
                  </a:ext>
                </a:extLst>
              </p:cNvPr>
              <p:cNvSpPr/>
              <p:nvPr/>
            </p:nvSpPr>
            <p:spPr>
              <a:xfrm>
                <a:off x="3027069" y="2979117"/>
                <a:ext cx="631186" cy="369439"/>
              </a:xfrm>
              <a:custGeom>
                <a:avLst/>
                <a:gdLst>
                  <a:gd name="connsiteX0" fmla="*/ 721779 w 733937"/>
                  <a:gd name="connsiteY0" fmla="*/ 286458 h 429579"/>
                  <a:gd name="connsiteX1" fmla="*/ 721337 w 733937"/>
                  <a:gd name="connsiteY1" fmla="*/ 279832 h 429579"/>
                  <a:gd name="connsiteX2" fmla="*/ 721117 w 733937"/>
                  <a:gd name="connsiteY2" fmla="*/ 280127 h 429579"/>
                  <a:gd name="connsiteX3" fmla="*/ 694466 w 733937"/>
                  <a:gd name="connsiteY3" fmla="*/ 328274 h 429579"/>
                  <a:gd name="connsiteX4" fmla="*/ 653607 w 733937"/>
                  <a:gd name="connsiteY4" fmla="*/ 296470 h 429579"/>
                  <a:gd name="connsiteX5" fmla="*/ 646024 w 733937"/>
                  <a:gd name="connsiteY5" fmla="*/ 237206 h 429579"/>
                  <a:gd name="connsiteX6" fmla="*/ 628723 w 733937"/>
                  <a:gd name="connsiteY6" fmla="*/ 221009 h 429579"/>
                  <a:gd name="connsiteX7" fmla="*/ 588452 w 733937"/>
                  <a:gd name="connsiteY7" fmla="*/ 233083 h 429579"/>
                  <a:gd name="connsiteX8" fmla="*/ 539863 w 733937"/>
                  <a:gd name="connsiteY8" fmla="*/ 208715 h 429579"/>
                  <a:gd name="connsiteX9" fmla="*/ 524623 w 733937"/>
                  <a:gd name="connsiteY9" fmla="*/ 178456 h 429579"/>
                  <a:gd name="connsiteX10" fmla="*/ 492819 w 733937"/>
                  <a:gd name="connsiteY10" fmla="*/ 205991 h 429579"/>
                  <a:gd name="connsiteX11" fmla="*/ 466537 w 733937"/>
                  <a:gd name="connsiteY11" fmla="*/ 176101 h 429579"/>
                  <a:gd name="connsiteX12" fmla="*/ 454757 w 733937"/>
                  <a:gd name="connsiteY12" fmla="*/ 182064 h 429579"/>
                  <a:gd name="connsiteX13" fmla="*/ 422438 w 733937"/>
                  <a:gd name="connsiteY13" fmla="*/ 150260 h 429579"/>
                  <a:gd name="connsiteX14" fmla="*/ 379443 w 733937"/>
                  <a:gd name="connsiteY14" fmla="*/ 163143 h 429579"/>
                  <a:gd name="connsiteX15" fmla="*/ 348449 w 733937"/>
                  <a:gd name="connsiteY15" fmla="*/ 109916 h 429579"/>
                  <a:gd name="connsiteX16" fmla="*/ 275565 w 733937"/>
                  <a:gd name="connsiteY16" fmla="*/ 109695 h 429579"/>
                  <a:gd name="connsiteX17" fmla="*/ 247074 w 733937"/>
                  <a:gd name="connsiteY17" fmla="*/ 76565 h 429579"/>
                  <a:gd name="connsiteX18" fmla="*/ 210337 w 733937"/>
                  <a:gd name="connsiteY18" fmla="*/ 85179 h 429579"/>
                  <a:gd name="connsiteX19" fmla="*/ 178017 w 733937"/>
                  <a:gd name="connsiteY19" fmla="*/ 108370 h 429579"/>
                  <a:gd name="connsiteX20" fmla="*/ 119710 w 733937"/>
                  <a:gd name="connsiteY20" fmla="*/ 68541 h 429579"/>
                  <a:gd name="connsiteX21" fmla="*/ 108004 w 733937"/>
                  <a:gd name="connsiteY21" fmla="*/ 37694 h 429579"/>
                  <a:gd name="connsiteX22" fmla="*/ 42482 w 733937"/>
                  <a:gd name="connsiteY22" fmla="*/ 18626 h 429579"/>
                  <a:gd name="connsiteX23" fmla="*/ 9500 w 733937"/>
                  <a:gd name="connsiteY23" fmla="*/ 0 h 429579"/>
                  <a:gd name="connsiteX24" fmla="*/ 21942 w 733937"/>
                  <a:gd name="connsiteY24" fmla="*/ 46675 h 429579"/>
                  <a:gd name="connsiteX25" fmla="*/ 51022 w 733937"/>
                  <a:gd name="connsiteY25" fmla="*/ 53890 h 429579"/>
                  <a:gd name="connsiteX26" fmla="*/ 102777 w 733937"/>
                  <a:gd name="connsiteY26" fmla="*/ 132738 h 429579"/>
                  <a:gd name="connsiteX27" fmla="*/ 173674 w 733937"/>
                  <a:gd name="connsiteY27" fmla="*/ 181917 h 429579"/>
                  <a:gd name="connsiteX28" fmla="*/ 225576 w 733937"/>
                  <a:gd name="connsiteY28" fmla="*/ 153131 h 429579"/>
                  <a:gd name="connsiteX29" fmla="*/ 241552 w 733937"/>
                  <a:gd name="connsiteY29" fmla="*/ 165720 h 429579"/>
                  <a:gd name="connsiteX30" fmla="*/ 270338 w 733937"/>
                  <a:gd name="connsiteY30" fmla="*/ 162260 h 429579"/>
                  <a:gd name="connsiteX31" fmla="*/ 309504 w 733937"/>
                  <a:gd name="connsiteY31" fmla="*/ 172861 h 429579"/>
                  <a:gd name="connsiteX32" fmla="*/ 347787 w 733937"/>
                  <a:gd name="connsiteY32" fmla="*/ 353011 h 429579"/>
                  <a:gd name="connsiteX33" fmla="*/ 383272 w 733937"/>
                  <a:gd name="connsiteY33" fmla="*/ 353894 h 429579"/>
                  <a:gd name="connsiteX34" fmla="*/ 383345 w 733937"/>
                  <a:gd name="connsiteY34" fmla="*/ 352790 h 429579"/>
                  <a:gd name="connsiteX35" fmla="*/ 389677 w 733937"/>
                  <a:gd name="connsiteY35" fmla="*/ 241623 h 429579"/>
                  <a:gd name="connsiteX36" fmla="*/ 414487 w 733937"/>
                  <a:gd name="connsiteY36" fmla="*/ 237795 h 429579"/>
                  <a:gd name="connsiteX37" fmla="*/ 415812 w 733937"/>
                  <a:gd name="connsiteY37" fmla="*/ 241402 h 429579"/>
                  <a:gd name="connsiteX38" fmla="*/ 437604 w 733937"/>
                  <a:gd name="connsiteY38" fmla="*/ 246040 h 429579"/>
                  <a:gd name="connsiteX39" fmla="*/ 437751 w 733937"/>
                  <a:gd name="connsiteY39" fmla="*/ 245893 h 429579"/>
                  <a:gd name="connsiteX40" fmla="*/ 459984 w 733937"/>
                  <a:gd name="connsiteY40" fmla="*/ 250825 h 429579"/>
                  <a:gd name="connsiteX41" fmla="*/ 474488 w 733937"/>
                  <a:gd name="connsiteY41" fmla="*/ 305673 h 429579"/>
                  <a:gd name="connsiteX42" fmla="*/ 502169 w 733937"/>
                  <a:gd name="connsiteY42" fmla="*/ 271660 h 429579"/>
                  <a:gd name="connsiteX43" fmla="*/ 553851 w 733937"/>
                  <a:gd name="connsiteY43" fmla="*/ 276740 h 429579"/>
                  <a:gd name="connsiteX44" fmla="*/ 555691 w 733937"/>
                  <a:gd name="connsiteY44" fmla="*/ 300446 h 429579"/>
                  <a:gd name="connsiteX45" fmla="*/ 612453 w 733937"/>
                  <a:gd name="connsiteY45" fmla="*/ 352569 h 429579"/>
                  <a:gd name="connsiteX46" fmla="*/ 649484 w 733937"/>
                  <a:gd name="connsiteY46" fmla="*/ 392692 h 429579"/>
                  <a:gd name="connsiteX47" fmla="*/ 711988 w 733937"/>
                  <a:gd name="connsiteY47" fmla="*/ 418901 h 429579"/>
                  <a:gd name="connsiteX48" fmla="*/ 733043 w 733937"/>
                  <a:gd name="connsiteY48" fmla="*/ 379956 h 429579"/>
                  <a:gd name="connsiteX49" fmla="*/ 721779 w 733937"/>
                  <a:gd name="connsiteY49" fmla="*/ 286458 h 42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33937" h="429579">
                    <a:moveTo>
                      <a:pt x="721779" y="286458"/>
                    </a:moveTo>
                    <a:cubicBezTo>
                      <a:pt x="721558" y="284249"/>
                      <a:pt x="721485" y="282041"/>
                      <a:pt x="721337" y="279832"/>
                    </a:cubicBezTo>
                    <a:cubicBezTo>
                      <a:pt x="721264" y="279906"/>
                      <a:pt x="721190" y="279979"/>
                      <a:pt x="721117" y="280127"/>
                    </a:cubicBezTo>
                    <a:cubicBezTo>
                      <a:pt x="709926" y="295219"/>
                      <a:pt x="711399" y="320103"/>
                      <a:pt x="694466" y="328274"/>
                    </a:cubicBezTo>
                    <a:cubicBezTo>
                      <a:pt x="676429" y="336962"/>
                      <a:pt x="657067" y="316201"/>
                      <a:pt x="653607" y="296470"/>
                    </a:cubicBezTo>
                    <a:cubicBezTo>
                      <a:pt x="650220" y="276740"/>
                      <a:pt x="654490" y="255390"/>
                      <a:pt x="646024" y="237206"/>
                    </a:cubicBezTo>
                    <a:cubicBezTo>
                      <a:pt x="642563" y="229770"/>
                      <a:pt x="636600" y="223071"/>
                      <a:pt x="628723" y="221009"/>
                    </a:cubicBezTo>
                    <a:cubicBezTo>
                      <a:pt x="614882" y="217475"/>
                      <a:pt x="602146" y="229034"/>
                      <a:pt x="588452" y="233083"/>
                    </a:cubicBezTo>
                    <a:cubicBezTo>
                      <a:pt x="569311" y="238825"/>
                      <a:pt x="546709" y="227488"/>
                      <a:pt x="539863" y="208715"/>
                    </a:cubicBezTo>
                    <a:cubicBezTo>
                      <a:pt x="535814" y="197745"/>
                      <a:pt x="535298" y="183242"/>
                      <a:pt x="524623" y="178456"/>
                    </a:cubicBezTo>
                    <a:cubicBezTo>
                      <a:pt x="510120" y="171904"/>
                      <a:pt x="497678" y="190825"/>
                      <a:pt x="492819" y="205991"/>
                    </a:cubicBezTo>
                    <a:cubicBezTo>
                      <a:pt x="478463" y="209303"/>
                      <a:pt x="481187" y="174628"/>
                      <a:pt x="466537" y="176101"/>
                    </a:cubicBezTo>
                    <a:cubicBezTo>
                      <a:pt x="462119" y="176542"/>
                      <a:pt x="458954" y="180739"/>
                      <a:pt x="454757" y="182064"/>
                    </a:cubicBezTo>
                    <a:cubicBezTo>
                      <a:pt x="439223" y="186923"/>
                      <a:pt x="437530" y="156223"/>
                      <a:pt x="422438" y="150260"/>
                    </a:cubicBezTo>
                    <a:cubicBezTo>
                      <a:pt x="408082" y="144591"/>
                      <a:pt x="394683" y="165426"/>
                      <a:pt x="379443" y="163143"/>
                    </a:cubicBezTo>
                    <a:cubicBezTo>
                      <a:pt x="358020" y="159978"/>
                      <a:pt x="365235" y="123462"/>
                      <a:pt x="348449" y="109916"/>
                    </a:cubicBezTo>
                    <a:cubicBezTo>
                      <a:pt x="328792" y="94087"/>
                      <a:pt x="297209" y="122652"/>
                      <a:pt x="275565" y="109695"/>
                    </a:cubicBezTo>
                    <a:cubicBezTo>
                      <a:pt x="262902" y="102112"/>
                      <a:pt x="260104" y="83486"/>
                      <a:pt x="247074" y="76565"/>
                    </a:cubicBezTo>
                    <a:cubicBezTo>
                      <a:pt x="235294" y="70381"/>
                      <a:pt x="220717" y="76786"/>
                      <a:pt x="210337" y="85179"/>
                    </a:cubicBezTo>
                    <a:cubicBezTo>
                      <a:pt x="199956" y="93572"/>
                      <a:pt x="190754" y="104320"/>
                      <a:pt x="178017" y="108370"/>
                    </a:cubicBezTo>
                    <a:cubicBezTo>
                      <a:pt x="153060" y="116247"/>
                      <a:pt x="127514" y="93498"/>
                      <a:pt x="119710" y="68541"/>
                    </a:cubicBezTo>
                    <a:cubicBezTo>
                      <a:pt x="116397" y="58013"/>
                      <a:pt x="114851" y="46381"/>
                      <a:pt x="108004" y="37694"/>
                    </a:cubicBezTo>
                    <a:cubicBezTo>
                      <a:pt x="93501" y="19362"/>
                      <a:pt x="65304" y="23779"/>
                      <a:pt x="42482" y="18626"/>
                    </a:cubicBezTo>
                    <a:cubicBezTo>
                      <a:pt x="28789" y="15534"/>
                      <a:pt x="17893" y="8908"/>
                      <a:pt x="9500" y="0"/>
                    </a:cubicBezTo>
                    <a:cubicBezTo>
                      <a:pt x="-3973" y="15681"/>
                      <a:pt x="-5813" y="32908"/>
                      <a:pt x="21942" y="46675"/>
                    </a:cubicBezTo>
                    <a:cubicBezTo>
                      <a:pt x="30924" y="51166"/>
                      <a:pt x="41451" y="50872"/>
                      <a:pt x="51022" y="53890"/>
                    </a:cubicBezTo>
                    <a:cubicBezTo>
                      <a:pt x="82237" y="63755"/>
                      <a:pt x="91808" y="101891"/>
                      <a:pt x="102777" y="132738"/>
                    </a:cubicBezTo>
                    <a:cubicBezTo>
                      <a:pt x="113747" y="163585"/>
                      <a:pt x="144667" y="196935"/>
                      <a:pt x="173674" y="181917"/>
                    </a:cubicBezTo>
                    <a:cubicBezTo>
                      <a:pt x="192226" y="172272"/>
                      <a:pt x="206509" y="144444"/>
                      <a:pt x="225576" y="153131"/>
                    </a:cubicBezTo>
                    <a:cubicBezTo>
                      <a:pt x="231761" y="155929"/>
                      <a:pt x="235736" y="162186"/>
                      <a:pt x="241552" y="165720"/>
                    </a:cubicBezTo>
                    <a:cubicBezTo>
                      <a:pt x="251123" y="171536"/>
                      <a:pt x="261209" y="168812"/>
                      <a:pt x="270338" y="162260"/>
                    </a:cubicBezTo>
                    <a:cubicBezTo>
                      <a:pt x="284105" y="152395"/>
                      <a:pt x="303246" y="157106"/>
                      <a:pt x="309504" y="172861"/>
                    </a:cubicBezTo>
                    <a:cubicBezTo>
                      <a:pt x="332105" y="230212"/>
                      <a:pt x="345063" y="291390"/>
                      <a:pt x="347787" y="353011"/>
                    </a:cubicBezTo>
                    <a:cubicBezTo>
                      <a:pt x="348744" y="375244"/>
                      <a:pt x="381578" y="376054"/>
                      <a:pt x="383272" y="353894"/>
                    </a:cubicBezTo>
                    <a:cubicBezTo>
                      <a:pt x="383272" y="353526"/>
                      <a:pt x="383345" y="353158"/>
                      <a:pt x="383345" y="352790"/>
                    </a:cubicBezTo>
                    <a:lnTo>
                      <a:pt x="389677" y="241623"/>
                    </a:lnTo>
                    <a:cubicBezTo>
                      <a:pt x="390487" y="227782"/>
                      <a:pt x="409481" y="224911"/>
                      <a:pt x="414487" y="237795"/>
                    </a:cubicBezTo>
                    <a:cubicBezTo>
                      <a:pt x="414929" y="238973"/>
                      <a:pt x="415370" y="240224"/>
                      <a:pt x="415812" y="241402"/>
                    </a:cubicBezTo>
                    <a:cubicBezTo>
                      <a:pt x="418904" y="251046"/>
                      <a:pt x="431125" y="253844"/>
                      <a:pt x="437604" y="246040"/>
                    </a:cubicBezTo>
                    <a:lnTo>
                      <a:pt x="437751" y="245893"/>
                    </a:lnTo>
                    <a:cubicBezTo>
                      <a:pt x="444450" y="237942"/>
                      <a:pt x="457334" y="240739"/>
                      <a:pt x="459984" y="250825"/>
                    </a:cubicBezTo>
                    <a:lnTo>
                      <a:pt x="474488" y="305673"/>
                    </a:lnTo>
                    <a:cubicBezTo>
                      <a:pt x="489065" y="314139"/>
                      <a:pt x="494512" y="286679"/>
                      <a:pt x="502169" y="271660"/>
                    </a:cubicBezTo>
                    <a:cubicBezTo>
                      <a:pt x="512329" y="251856"/>
                      <a:pt x="547814" y="255316"/>
                      <a:pt x="553851" y="276740"/>
                    </a:cubicBezTo>
                    <a:cubicBezTo>
                      <a:pt x="556059" y="284397"/>
                      <a:pt x="554881" y="292568"/>
                      <a:pt x="555691" y="300446"/>
                    </a:cubicBezTo>
                    <a:cubicBezTo>
                      <a:pt x="558710" y="328790"/>
                      <a:pt x="583446" y="344397"/>
                      <a:pt x="612453" y="352569"/>
                    </a:cubicBezTo>
                    <a:cubicBezTo>
                      <a:pt x="631373" y="357870"/>
                      <a:pt x="646392" y="373330"/>
                      <a:pt x="649484" y="392692"/>
                    </a:cubicBezTo>
                    <a:cubicBezTo>
                      <a:pt x="653754" y="419343"/>
                      <a:pt x="681582" y="444521"/>
                      <a:pt x="711988" y="418901"/>
                    </a:cubicBezTo>
                    <a:cubicBezTo>
                      <a:pt x="723620" y="409110"/>
                      <a:pt x="730908" y="394975"/>
                      <a:pt x="733043" y="379956"/>
                    </a:cubicBezTo>
                    <a:cubicBezTo>
                      <a:pt x="737387" y="348078"/>
                      <a:pt x="724650" y="317820"/>
                      <a:pt x="721779" y="286458"/>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sp>
            <p:nvSpPr>
              <p:cNvPr id="127" name="Freeform: Shape 133">
                <a:extLst>
                  <a:ext uri="{FF2B5EF4-FFF2-40B4-BE49-F238E27FC236}">
                    <a16:creationId xmlns:a16="http://schemas.microsoft.com/office/drawing/2014/main" id="{4BD3377C-E06F-4561-8E3D-D5FC5FE2D5AC}"/>
                  </a:ext>
                </a:extLst>
              </p:cNvPr>
              <p:cNvSpPr/>
              <p:nvPr/>
            </p:nvSpPr>
            <p:spPr>
              <a:xfrm>
                <a:off x="3382643" y="3000201"/>
                <a:ext cx="12789" cy="12789"/>
              </a:xfrm>
              <a:custGeom>
                <a:avLst/>
                <a:gdLst>
                  <a:gd name="connsiteX0" fmla="*/ 14871 w 14871"/>
                  <a:gd name="connsiteY0" fmla="*/ 7436 h 14871"/>
                  <a:gd name="connsiteX1" fmla="*/ 7436 w 14871"/>
                  <a:gd name="connsiteY1" fmla="*/ 14871 h 14871"/>
                  <a:gd name="connsiteX2" fmla="*/ 0 w 14871"/>
                  <a:gd name="connsiteY2" fmla="*/ 7436 h 14871"/>
                  <a:gd name="connsiteX3" fmla="*/ 7436 w 14871"/>
                  <a:gd name="connsiteY3" fmla="*/ 0 h 14871"/>
                  <a:gd name="connsiteX4" fmla="*/ 14871 w 14871"/>
                  <a:gd name="connsiteY4" fmla="*/ 7436 h 14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71" h="14871">
                    <a:moveTo>
                      <a:pt x="14871" y="7436"/>
                    </a:moveTo>
                    <a:cubicBezTo>
                      <a:pt x="14871" y="11558"/>
                      <a:pt x="11558" y="14871"/>
                      <a:pt x="7436" y="14871"/>
                    </a:cubicBezTo>
                    <a:cubicBezTo>
                      <a:pt x="3313" y="14871"/>
                      <a:pt x="0" y="11558"/>
                      <a:pt x="0" y="7436"/>
                    </a:cubicBezTo>
                    <a:cubicBezTo>
                      <a:pt x="0" y="3313"/>
                      <a:pt x="3313" y="0"/>
                      <a:pt x="7436" y="0"/>
                    </a:cubicBezTo>
                    <a:cubicBezTo>
                      <a:pt x="11558" y="0"/>
                      <a:pt x="14871" y="3313"/>
                      <a:pt x="14871" y="7436"/>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sp>
            <p:nvSpPr>
              <p:cNvPr id="128" name="Freeform: Shape 134">
                <a:extLst>
                  <a:ext uri="{FF2B5EF4-FFF2-40B4-BE49-F238E27FC236}">
                    <a16:creationId xmlns:a16="http://schemas.microsoft.com/office/drawing/2014/main" id="{138310A9-B135-4AEC-9607-74C4B8DF6A24}"/>
                  </a:ext>
                </a:extLst>
              </p:cNvPr>
              <p:cNvSpPr/>
              <p:nvPr/>
            </p:nvSpPr>
            <p:spPr>
              <a:xfrm>
                <a:off x="3489517" y="3043380"/>
                <a:ext cx="13422" cy="13422"/>
              </a:xfrm>
              <a:custGeom>
                <a:avLst/>
                <a:gdLst>
                  <a:gd name="connsiteX0" fmla="*/ 15608 w 15607"/>
                  <a:gd name="connsiteY0" fmla="*/ 7804 h 15607"/>
                  <a:gd name="connsiteX1" fmla="*/ 7804 w 15607"/>
                  <a:gd name="connsiteY1" fmla="*/ 15608 h 15607"/>
                  <a:gd name="connsiteX2" fmla="*/ 0 w 15607"/>
                  <a:gd name="connsiteY2" fmla="*/ 7804 h 15607"/>
                  <a:gd name="connsiteX3" fmla="*/ 7804 w 15607"/>
                  <a:gd name="connsiteY3" fmla="*/ 0 h 15607"/>
                  <a:gd name="connsiteX4" fmla="*/ 15608 w 15607"/>
                  <a:gd name="connsiteY4" fmla="*/ 7804 h 1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7" h="15607">
                    <a:moveTo>
                      <a:pt x="15608" y="7804"/>
                    </a:moveTo>
                    <a:cubicBezTo>
                      <a:pt x="15608" y="12147"/>
                      <a:pt x="12074" y="15608"/>
                      <a:pt x="7804" y="15608"/>
                    </a:cubicBezTo>
                    <a:cubicBezTo>
                      <a:pt x="3460" y="15608"/>
                      <a:pt x="0" y="12074"/>
                      <a:pt x="0" y="7804"/>
                    </a:cubicBezTo>
                    <a:cubicBezTo>
                      <a:pt x="0" y="3460"/>
                      <a:pt x="3534" y="0"/>
                      <a:pt x="7804" y="0"/>
                    </a:cubicBezTo>
                    <a:cubicBezTo>
                      <a:pt x="12074" y="0"/>
                      <a:pt x="15608" y="3460"/>
                      <a:pt x="15608" y="7804"/>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sp>
            <p:nvSpPr>
              <p:cNvPr id="129" name="Freeform: Shape 135">
                <a:extLst>
                  <a:ext uri="{FF2B5EF4-FFF2-40B4-BE49-F238E27FC236}">
                    <a16:creationId xmlns:a16="http://schemas.microsoft.com/office/drawing/2014/main" id="{28E090B2-0DEF-44E3-8A53-3D05DA346838}"/>
                  </a:ext>
                </a:extLst>
              </p:cNvPr>
              <p:cNvSpPr/>
              <p:nvPr/>
            </p:nvSpPr>
            <p:spPr>
              <a:xfrm>
                <a:off x="3463685" y="2924288"/>
                <a:ext cx="13041" cy="13042"/>
              </a:xfrm>
              <a:custGeom>
                <a:avLst/>
                <a:gdLst>
                  <a:gd name="connsiteX0" fmla="*/ 15166 w 15165"/>
                  <a:gd name="connsiteY0" fmla="*/ 7583 h 15165"/>
                  <a:gd name="connsiteX1" fmla="*/ 7583 w 15165"/>
                  <a:gd name="connsiteY1" fmla="*/ 15166 h 15165"/>
                  <a:gd name="connsiteX2" fmla="*/ 0 w 15165"/>
                  <a:gd name="connsiteY2" fmla="*/ 7583 h 15165"/>
                  <a:gd name="connsiteX3" fmla="*/ 7583 w 15165"/>
                  <a:gd name="connsiteY3" fmla="*/ 0 h 15165"/>
                  <a:gd name="connsiteX4" fmla="*/ 15166 w 15165"/>
                  <a:gd name="connsiteY4" fmla="*/ 7583 h 1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5" h="15165">
                    <a:moveTo>
                      <a:pt x="15166" y="7583"/>
                    </a:moveTo>
                    <a:cubicBezTo>
                      <a:pt x="15166" y="11779"/>
                      <a:pt x="11779" y="15166"/>
                      <a:pt x="7583" y="15166"/>
                    </a:cubicBezTo>
                    <a:cubicBezTo>
                      <a:pt x="3387" y="15166"/>
                      <a:pt x="0" y="11779"/>
                      <a:pt x="0" y="7583"/>
                    </a:cubicBezTo>
                    <a:cubicBezTo>
                      <a:pt x="0" y="3387"/>
                      <a:pt x="3387" y="0"/>
                      <a:pt x="7583" y="0"/>
                    </a:cubicBezTo>
                    <a:cubicBezTo>
                      <a:pt x="11779" y="0"/>
                      <a:pt x="15166" y="3460"/>
                      <a:pt x="15166" y="7583"/>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sp>
            <p:nvSpPr>
              <p:cNvPr id="130" name="Freeform: Shape 136">
                <a:extLst>
                  <a:ext uri="{FF2B5EF4-FFF2-40B4-BE49-F238E27FC236}">
                    <a16:creationId xmlns:a16="http://schemas.microsoft.com/office/drawing/2014/main" id="{CC69D82A-79EF-4B6A-8C15-1B7AC84ADFAB}"/>
                  </a:ext>
                </a:extLst>
              </p:cNvPr>
              <p:cNvSpPr/>
              <p:nvPr/>
            </p:nvSpPr>
            <p:spPr>
              <a:xfrm>
                <a:off x="3229234" y="2951829"/>
                <a:ext cx="12663" cy="12663"/>
              </a:xfrm>
              <a:custGeom>
                <a:avLst/>
                <a:gdLst>
                  <a:gd name="connsiteX0" fmla="*/ 14724 w 14724"/>
                  <a:gd name="connsiteY0" fmla="*/ 7362 h 14724"/>
                  <a:gd name="connsiteX1" fmla="*/ 7362 w 14724"/>
                  <a:gd name="connsiteY1" fmla="*/ 14724 h 14724"/>
                  <a:gd name="connsiteX2" fmla="*/ 0 w 14724"/>
                  <a:gd name="connsiteY2" fmla="*/ 7362 h 14724"/>
                  <a:gd name="connsiteX3" fmla="*/ 7362 w 14724"/>
                  <a:gd name="connsiteY3" fmla="*/ 0 h 14724"/>
                  <a:gd name="connsiteX4" fmla="*/ 14724 w 14724"/>
                  <a:gd name="connsiteY4" fmla="*/ 7362 h 14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4" h="14724">
                    <a:moveTo>
                      <a:pt x="14724" y="7362"/>
                    </a:moveTo>
                    <a:cubicBezTo>
                      <a:pt x="14724" y="11428"/>
                      <a:pt x="11428" y="14724"/>
                      <a:pt x="7362" y="14724"/>
                    </a:cubicBezTo>
                    <a:cubicBezTo>
                      <a:pt x="3296" y="14724"/>
                      <a:pt x="0" y="11428"/>
                      <a:pt x="0" y="7362"/>
                    </a:cubicBezTo>
                    <a:cubicBezTo>
                      <a:pt x="0" y="3296"/>
                      <a:pt x="3296" y="0"/>
                      <a:pt x="7362" y="0"/>
                    </a:cubicBezTo>
                    <a:cubicBezTo>
                      <a:pt x="11428" y="0"/>
                      <a:pt x="14724" y="3296"/>
                      <a:pt x="14724" y="7362"/>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sp>
            <p:nvSpPr>
              <p:cNvPr id="131" name="Freeform: Shape 137">
                <a:extLst>
                  <a:ext uri="{FF2B5EF4-FFF2-40B4-BE49-F238E27FC236}">
                    <a16:creationId xmlns:a16="http://schemas.microsoft.com/office/drawing/2014/main" id="{B4CE2B95-D1B4-489B-94E3-23C5DF3DFC11}"/>
                  </a:ext>
                </a:extLst>
              </p:cNvPr>
              <p:cNvSpPr/>
              <p:nvPr/>
            </p:nvSpPr>
            <p:spPr>
              <a:xfrm>
                <a:off x="3157689" y="2979117"/>
                <a:ext cx="13802" cy="13802"/>
              </a:xfrm>
              <a:custGeom>
                <a:avLst/>
                <a:gdLst>
                  <a:gd name="connsiteX0" fmla="*/ 16049 w 16049"/>
                  <a:gd name="connsiteY0" fmla="*/ 8025 h 16049"/>
                  <a:gd name="connsiteX1" fmla="*/ 8025 w 16049"/>
                  <a:gd name="connsiteY1" fmla="*/ 16049 h 16049"/>
                  <a:gd name="connsiteX2" fmla="*/ 0 w 16049"/>
                  <a:gd name="connsiteY2" fmla="*/ 8025 h 16049"/>
                  <a:gd name="connsiteX3" fmla="*/ 8025 w 16049"/>
                  <a:gd name="connsiteY3" fmla="*/ 0 h 16049"/>
                  <a:gd name="connsiteX4" fmla="*/ 16049 w 16049"/>
                  <a:gd name="connsiteY4" fmla="*/ 8025 h 16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9" h="16049">
                    <a:moveTo>
                      <a:pt x="16049" y="8025"/>
                    </a:moveTo>
                    <a:cubicBezTo>
                      <a:pt x="16049" y="12442"/>
                      <a:pt x="12442" y="16049"/>
                      <a:pt x="8025" y="16049"/>
                    </a:cubicBezTo>
                    <a:cubicBezTo>
                      <a:pt x="3607" y="16049"/>
                      <a:pt x="0" y="12442"/>
                      <a:pt x="0" y="8025"/>
                    </a:cubicBezTo>
                    <a:cubicBezTo>
                      <a:pt x="0" y="3607"/>
                      <a:pt x="3607" y="0"/>
                      <a:pt x="8025" y="0"/>
                    </a:cubicBezTo>
                    <a:cubicBezTo>
                      <a:pt x="12442" y="0"/>
                      <a:pt x="16049" y="3607"/>
                      <a:pt x="16049" y="8025"/>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sp>
            <p:nvSpPr>
              <p:cNvPr id="132" name="Freeform: Shape 138">
                <a:extLst>
                  <a:ext uri="{FF2B5EF4-FFF2-40B4-BE49-F238E27FC236}">
                    <a16:creationId xmlns:a16="http://schemas.microsoft.com/office/drawing/2014/main" id="{445375FE-196D-45C2-AB03-ABA8FA226202}"/>
                  </a:ext>
                </a:extLst>
              </p:cNvPr>
              <p:cNvSpPr/>
              <p:nvPr/>
            </p:nvSpPr>
            <p:spPr>
              <a:xfrm>
                <a:off x="3276402" y="3013179"/>
                <a:ext cx="10763" cy="10764"/>
              </a:xfrm>
              <a:custGeom>
                <a:avLst/>
                <a:gdLst>
                  <a:gd name="connsiteX0" fmla="*/ 12516 w 12515"/>
                  <a:gd name="connsiteY0" fmla="*/ 6259 h 12516"/>
                  <a:gd name="connsiteX1" fmla="*/ 6258 w 12515"/>
                  <a:gd name="connsiteY1" fmla="*/ 12517 h 12516"/>
                  <a:gd name="connsiteX2" fmla="*/ 0 w 12515"/>
                  <a:gd name="connsiteY2" fmla="*/ 6259 h 12516"/>
                  <a:gd name="connsiteX3" fmla="*/ 6258 w 12515"/>
                  <a:gd name="connsiteY3" fmla="*/ 1 h 12516"/>
                  <a:gd name="connsiteX4" fmla="*/ 12516 w 12515"/>
                  <a:gd name="connsiteY4" fmla="*/ 6259 h 1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15" h="12516">
                    <a:moveTo>
                      <a:pt x="12516" y="6259"/>
                    </a:moveTo>
                    <a:cubicBezTo>
                      <a:pt x="12516" y="9719"/>
                      <a:pt x="9718" y="12517"/>
                      <a:pt x="6258" y="12517"/>
                    </a:cubicBezTo>
                    <a:cubicBezTo>
                      <a:pt x="2798" y="12517"/>
                      <a:pt x="0" y="9719"/>
                      <a:pt x="0" y="6259"/>
                    </a:cubicBezTo>
                    <a:cubicBezTo>
                      <a:pt x="0" y="2799"/>
                      <a:pt x="2798" y="1"/>
                      <a:pt x="6258" y="1"/>
                    </a:cubicBezTo>
                    <a:cubicBezTo>
                      <a:pt x="9718" y="-72"/>
                      <a:pt x="12516" y="2799"/>
                      <a:pt x="12516" y="6259"/>
                    </a:cubicBezTo>
                    <a:close/>
                  </a:path>
                </a:pathLst>
              </a:custGeom>
              <a:solidFill>
                <a:srgbClr val="000000">
                  <a:alpha val="5000"/>
                </a:srgbClr>
              </a:solidFill>
              <a:ln w="7356" cap="flat">
                <a:noFill/>
                <a:prstDash val="solid"/>
                <a:miter/>
              </a:ln>
              <a:effectLst/>
            </p:spPr>
            <p:txBody>
              <a:bodyPr lIns="78638" tIns="39319" rIns="78638" bIns="39319" rtlCol="0" anchor="ctr"/>
              <a:lstStyle/>
              <a:p>
                <a:endParaRPr lang="en-ID" sz="1548">
                  <a:latin typeface="Lexend" pitchFamily="2" charset="0"/>
                </a:endParaRPr>
              </a:p>
            </p:txBody>
          </p:sp>
        </p:grpSp>
      </p:grpSp>
      <p:grpSp>
        <p:nvGrpSpPr>
          <p:cNvPr id="135" name="Group 57">
            <a:extLst>
              <a:ext uri="{FF2B5EF4-FFF2-40B4-BE49-F238E27FC236}">
                <a16:creationId xmlns:a16="http://schemas.microsoft.com/office/drawing/2014/main" id="{D8E095E5-A543-496A-8387-5915CB9DA3B4}"/>
              </a:ext>
            </a:extLst>
          </p:cNvPr>
          <p:cNvGrpSpPr/>
          <p:nvPr/>
        </p:nvGrpSpPr>
        <p:grpSpPr>
          <a:xfrm>
            <a:off x="9087340" y="2243145"/>
            <a:ext cx="1429628" cy="229389"/>
            <a:chOff x="5072017" y="2940530"/>
            <a:chExt cx="1301616" cy="290826"/>
          </a:xfrm>
        </p:grpSpPr>
        <p:sp>
          <p:nvSpPr>
            <p:cNvPr id="136" name="Freeform: Shape 38">
              <a:extLst>
                <a:ext uri="{FF2B5EF4-FFF2-40B4-BE49-F238E27FC236}">
                  <a16:creationId xmlns:a16="http://schemas.microsoft.com/office/drawing/2014/main" id="{E3337511-AD0F-494B-96B1-729BEDF12BCC}"/>
                </a:ext>
              </a:extLst>
            </p:cNvPr>
            <p:cNvSpPr/>
            <p:nvPr/>
          </p:nvSpPr>
          <p:spPr>
            <a:xfrm>
              <a:off x="5072017" y="2940530"/>
              <a:ext cx="1301246" cy="290817"/>
            </a:xfrm>
            <a:custGeom>
              <a:avLst/>
              <a:gdLst>
                <a:gd name="connsiteX0" fmla="*/ 302996 w 1513077"/>
                <a:gd name="connsiteY0" fmla="*/ 6691 h 338157"/>
                <a:gd name="connsiteX1" fmla="*/ 373576 w 1513077"/>
                <a:gd name="connsiteY1" fmla="*/ 30979 h 338157"/>
                <a:gd name="connsiteX2" fmla="*/ 463302 w 1513077"/>
                <a:gd name="connsiteY2" fmla="*/ 35361 h 338157"/>
                <a:gd name="connsiteX3" fmla="*/ 1204918 w 1513077"/>
                <a:gd name="connsiteY3" fmla="*/ 690 h 338157"/>
                <a:gd name="connsiteX4" fmla="*/ 1319313 w 1513077"/>
                <a:gd name="connsiteY4" fmla="*/ 27646 h 338157"/>
                <a:gd name="connsiteX5" fmla="*/ 1354556 w 1513077"/>
                <a:gd name="connsiteY5" fmla="*/ 71842 h 338157"/>
                <a:gd name="connsiteX6" fmla="*/ 1511433 w 1513077"/>
                <a:gd name="connsiteY6" fmla="*/ 139660 h 338157"/>
                <a:gd name="connsiteX7" fmla="*/ 1495240 w 1513077"/>
                <a:gd name="connsiteY7" fmla="*/ 191571 h 338157"/>
                <a:gd name="connsiteX8" fmla="*/ 1401705 w 1513077"/>
                <a:gd name="connsiteY8" fmla="*/ 235386 h 338157"/>
                <a:gd name="connsiteX9" fmla="*/ 1319980 w 1513077"/>
                <a:gd name="connsiteY9" fmla="*/ 302061 h 338157"/>
                <a:gd name="connsiteX10" fmla="*/ 1271212 w 1513077"/>
                <a:gd name="connsiteY10" fmla="*/ 295870 h 338157"/>
                <a:gd name="connsiteX11" fmla="*/ 1270450 w 1513077"/>
                <a:gd name="connsiteY11" fmla="*/ 294346 h 338157"/>
                <a:gd name="connsiteX12" fmla="*/ 1215205 w 1513077"/>
                <a:gd name="connsiteY12" fmla="*/ 299870 h 338157"/>
                <a:gd name="connsiteX13" fmla="*/ 1210157 w 1513077"/>
                <a:gd name="connsiteY13" fmla="*/ 320635 h 338157"/>
                <a:gd name="connsiteX14" fmla="*/ 1187392 w 1513077"/>
                <a:gd name="connsiteY14" fmla="*/ 338065 h 338157"/>
                <a:gd name="connsiteX15" fmla="*/ 1165008 w 1513077"/>
                <a:gd name="connsiteY15" fmla="*/ 290250 h 338157"/>
                <a:gd name="connsiteX16" fmla="*/ 1080426 w 1513077"/>
                <a:gd name="connsiteY16" fmla="*/ 250626 h 338157"/>
                <a:gd name="connsiteX17" fmla="*/ 1013466 w 1513077"/>
                <a:gd name="connsiteY17" fmla="*/ 255103 h 338157"/>
                <a:gd name="connsiteX18" fmla="*/ 979747 w 1513077"/>
                <a:gd name="connsiteY18" fmla="*/ 273105 h 338157"/>
                <a:gd name="connsiteX19" fmla="*/ 939552 w 1513077"/>
                <a:gd name="connsiteY19" fmla="*/ 292441 h 338157"/>
                <a:gd name="connsiteX20" fmla="*/ 912691 w 1513077"/>
                <a:gd name="connsiteY20" fmla="*/ 279391 h 338157"/>
                <a:gd name="connsiteX21" fmla="*/ 870591 w 1513077"/>
                <a:gd name="connsiteY21" fmla="*/ 275486 h 338157"/>
                <a:gd name="connsiteX22" fmla="*/ 817251 w 1513077"/>
                <a:gd name="connsiteY22" fmla="*/ 277582 h 338157"/>
                <a:gd name="connsiteX23" fmla="*/ 744289 w 1513077"/>
                <a:gd name="connsiteY23" fmla="*/ 207001 h 338157"/>
                <a:gd name="connsiteX24" fmla="*/ 663136 w 1513077"/>
                <a:gd name="connsiteY24" fmla="*/ 191095 h 338157"/>
                <a:gd name="connsiteX25" fmla="*/ 496639 w 1513077"/>
                <a:gd name="connsiteY25" fmla="*/ 188428 h 338157"/>
                <a:gd name="connsiteX26" fmla="*/ 473208 w 1513077"/>
                <a:gd name="connsiteY26" fmla="*/ 206430 h 338157"/>
                <a:gd name="connsiteX27" fmla="*/ 464730 w 1513077"/>
                <a:gd name="connsiteY27" fmla="*/ 232052 h 338157"/>
                <a:gd name="connsiteX28" fmla="*/ 422439 w 1513077"/>
                <a:gd name="connsiteY28" fmla="*/ 233862 h 338157"/>
                <a:gd name="connsiteX29" fmla="*/ 422154 w 1513077"/>
                <a:gd name="connsiteY29" fmla="*/ 233481 h 338157"/>
                <a:gd name="connsiteX30" fmla="*/ 378624 w 1513077"/>
                <a:gd name="connsiteY30" fmla="*/ 238529 h 338157"/>
                <a:gd name="connsiteX31" fmla="*/ 365385 w 1513077"/>
                <a:gd name="connsiteY31" fmla="*/ 264628 h 338157"/>
                <a:gd name="connsiteX32" fmla="*/ 336524 w 1513077"/>
                <a:gd name="connsiteY32" fmla="*/ 273200 h 338157"/>
                <a:gd name="connsiteX33" fmla="*/ 317474 w 1513077"/>
                <a:gd name="connsiteY33" fmla="*/ 244244 h 338157"/>
                <a:gd name="connsiteX34" fmla="*/ 262800 w 1513077"/>
                <a:gd name="connsiteY34" fmla="*/ 149375 h 338157"/>
                <a:gd name="connsiteX35" fmla="*/ 165169 w 1513077"/>
                <a:gd name="connsiteY35" fmla="*/ 164901 h 338157"/>
                <a:gd name="connsiteX36" fmla="*/ 133546 w 1513077"/>
                <a:gd name="connsiteY36" fmla="*/ 209764 h 338157"/>
                <a:gd name="connsiteX37" fmla="*/ 110305 w 1513077"/>
                <a:gd name="connsiteY37" fmla="*/ 207478 h 338157"/>
                <a:gd name="connsiteX38" fmla="*/ 39249 w 1513077"/>
                <a:gd name="connsiteY38" fmla="*/ 73461 h 338157"/>
                <a:gd name="connsiteX39" fmla="*/ 302996 w 1513077"/>
                <a:gd name="connsiteY39" fmla="*/ 6691 h 33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13077" h="338157">
                  <a:moveTo>
                    <a:pt x="302996" y="6691"/>
                  </a:moveTo>
                  <a:cubicBezTo>
                    <a:pt x="326999" y="13358"/>
                    <a:pt x="349383" y="25074"/>
                    <a:pt x="373576" y="30979"/>
                  </a:cubicBezTo>
                  <a:cubicBezTo>
                    <a:pt x="402723" y="38123"/>
                    <a:pt x="433298" y="36790"/>
                    <a:pt x="463302" y="35361"/>
                  </a:cubicBezTo>
                  <a:cubicBezTo>
                    <a:pt x="710475" y="23836"/>
                    <a:pt x="957744" y="12310"/>
                    <a:pt x="1204918" y="690"/>
                  </a:cubicBezTo>
                  <a:cubicBezTo>
                    <a:pt x="1245304" y="-1215"/>
                    <a:pt x="1290929" y="-1120"/>
                    <a:pt x="1319313" y="27646"/>
                  </a:cubicBezTo>
                  <a:cubicBezTo>
                    <a:pt x="1332553" y="41076"/>
                    <a:pt x="1340269" y="59459"/>
                    <a:pt x="1354556" y="71842"/>
                  </a:cubicBezTo>
                  <a:cubicBezTo>
                    <a:pt x="1399704" y="111085"/>
                    <a:pt x="1496098" y="83272"/>
                    <a:pt x="1511433" y="139660"/>
                  </a:cubicBezTo>
                  <a:cubicBezTo>
                    <a:pt x="1516576" y="158519"/>
                    <a:pt x="1509242" y="178045"/>
                    <a:pt x="1495240" y="191571"/>
                  </a:cubicBezTo>
                  <a:cubicBezTo>
                    <a:pt x="1469046" y="217003"/>
                    <a:pt x="1433137" y="221003"/>
                    <a:pt x="1401705" y="235386"/>
                  </a:cubicBezTo>
                  <a:cubicBezTo>
                    <a:pt x="1369320" y="250150"/>
                    <a:pt x="1343316" y="274819"/>
                    <a:pt x="1319980" y="302061"/>
                  </a:cubicBezTo>
                  <a:cubicBezTo>
                    <a:pt x="1306074" y="318253"/>
                    <a:pt x="1280261" y="315110"/>
                    <a:pt x="1271212" y="295870"/>
                  </a:cubicBezTo>
                  <a:lnTo>
                    <a:pt x="1270450" y="294346"/>
                  </a:lnTo>
                  <a:cubicBezTo>
                    <a:pt x="1258639" y="269295"/>
                    <a:pt x="1221873" y="273010"/>
                    <a:pt x="1215205" y="299870"/>
                  </a:cubicBezTo>
                  <a:lnTo>
                    <a:pt x="1210157" y="320635"/>
                  </a:lnTo>
                  <a:cubicBezTo>
                    <a:pt x="1207585" y="331112"/>
                    <a:pt x="1198060" y="339113"/>
                    <a:pt x="1187392" y="338065"/>
                  </a:cubicBezTo>
                  <a:cubicBezTo>
                    <a:pt x="1168533" y="336160"/>
                    <a:pt x="1170152" y="308633"/>
                    <a:pt x="1165008" y="290250"/>
                  </a:cubicBezTo>
                  <a:cubicBezTo>
                    <a:pt x="1155960" y="257674"/>
                    <a:pt x="1114145" y="247864"/>
                    <a:pt x="1080426" y="250626"/>
                  </a:cubicBezTo>
                  <a:cubicBezTo>
                    <a:pt x="1058328" y="252436"/>
                    <a:pt x="1035183" y="256912"/>
                    <a:pt x="1013466" y="255103"/>
                  </a:cubicBezTo>
                  <a:cubicBezTo>
                    <a:pt x="999654" y="253960"/>
                    <a:pt x="987081" y="261294"/>
                    <a:pt x="979747" y="273105"/>
                  </a:cubicBezTo>
                  <a:cubicBezTo>
                    <a:pt x="971841" y="285773"/>
                    <a:pt x="955077" y="295203"/>
                    <a:pt x="939552" y="292441"/>
                  </a:cubicBezTo>
                  <a:cubicBezTo>
                    <a:pt x="929360" y="290631"/>
                    <a:pt x="920502" y="285868"/>
                    <a:pt x="912691" y="279391"/>
                  </a:cubicBezTo>
                  <a:cubicBezTo>
                    <a:pt x="900785" y="269485"/>
                    <a:pt x="883735" y="267390"/>
                    <a:pt x="870591" y="275486"/>
                  </a:cubicBezTo>
                  <a:cubicBezTo>
                    <a:pt x="855636" y="284725"/>
                    <a:pt x="832967" y="287297"/>
                    <a:pt x="817251" y="277582"/>
                  </a:cubicBezTo>
                  <a:cubicBezTo>
                    <a:pt x="788295" y="259770"/>
                    <a:pt x="773245" y="224813"/>
                    <a:pt x="744289" y="207001"/>
                  </a:cubicBezTo>
                  <a:cubicBezTo>
                    <a:pt x="720477" y="192428"/>
                    <a:pt x="691044" y="191476"/>
                    <a:pt x="663136" y="191095"/>
                  </a:cubicBezTo>
                  <a:lnTo>
                    <a:pt x="496639" y="188428"/>
                  </a:lnTo>
                  <a:cubicBezTo>
                    <a:pt x="485590" y="188237"/>
                    <a:pt x="475589" y="195667"/>
                    <a:pt x="473208" y="206430"/>
                  </a:cubicBezTo>
                  <a:cubicBezTo>
                    <a:pt x="471207" y="215193"/>
                    <a:pt x="468350" y="223765"/>
                    <a:pt x="464730" y="232052"/>
                  </a:cubicBezTo>
                  <a:cubicBezTo>
                    <a:pt x="456920" y="249673"/>
                    <a:pt x="432060" y="250626"/>
                    <a:pt x="422439" y="233862"/>
                  </a:cubicBezTo>
                  <a:lnTo>
                    <a:pt x="422154" y="233481"/>
                  </a:lnTo>
                  <a:cubicBezTo>
                    <a:pt x="411676" y="215288"/>
                    <a:pt x="383958" y="218336"/>
                    <a:pt x="378624" y="238529"/>
                  </a:cubicBezTo>
                  <a:cubicBezTo>
                    <a:pt x="376148" y="248054"/>
                    <a:pt x="372433" y="257008"/>
                    <a:pt x="365385" y="264628"/>
                  </a:cubicBezTo>
                  <a:cubicBezTo>
                    <a:pt x="358050" y="272533"/>
                    <a:pt x="346811" y="276629"/>
                    <a:pt x="336524" y="273200"/>
                  </a:cubicBezTo>
                  <a:cubicBezTo>
                    <a:pt x="323665" y="268914"/>
                    <a:pt x="320331" y="255960"/>
                    <a:pt x="317474" y="244244"/>
                  </a:cubicBezTo>
                  <a:cubicBezTo>
                    <a:pt x="308330" y="208049"/>
                    <a:pt x="293471" y="170711"/>
                    <a:pt x="262800" y="149375"/>
                  </a:cubicBezTo>
                  <a:cubicBezTo>
                    <a:pt x="232130" y="128134"/>
                    <a:pt x="182314" y="131754"/>
                    <a:pt x="165169" y="164901"/>
                  </a:cubicBezTo>
                  <a:cubicBezTo>
                    <a:pt x="156501" y="181665"/>
                    <a:pt x="156406" y="204144"/>
                    <a:pt x="133546" y="209764"/>
                  </a:cubicBezTo>
                  <a:cubicBezTo>
                    <a:pt x="125831" y="211669"/>
                    <a:pt x="117639" y="210430"/>
                    <a:pt x="110305" y="207478"/>
                  </a:cubicBezTo>
                  <a:cubicBezTo>
                    <a:pt x="19627" y="170521"/>
                    <a:pt x="-45143" y="139660"/>
                    <a:pt x="39249" y="73461"/>
                  </a:cubicBezTo>
                  <a:cubicBezTo>
                    <a:pt x="104590" y="22407"/>
                    <a:pt x="221843" y="-15979"/>
                    <a:pt x="302996" y="6691"/>
                  </a:cubicBezTo>
                  <a:close/>
                </a:path>
              </a:pathLst>
            </a:custGeom>
            <a:solidFill>
              <a:srgbClr val="F2F3F7"/>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37" name="Freeform: Shape 39">
              <a:extLst>
                <a:ext uri="{FF2B5EF4-FFF2-40B4-BE49-F238E27FC236}">
                  <a16:creationId xmlns:a16="http://schemas.microsoft.com/office/drawing/2014/main" id="{EE848CF5-184B-4645-A411-2F5236F1F27F}"/>
                </a:ext>
              </a:extLst>
            </p:cNvPr>
            <p:cNvSpPr/>
            <p:nvPr/>
          </p:nvSpPr>
          <p:spPr>
            <a:xfrm>
              <a:off x="5075788" y="2992576"/>
              <a:ext cx="1297845" cy="238780"/>
            </a:xfrm>
            <a:custGeom>
              <a:avLst/>
              <a:gdLst>
                <a:gd name="connsiteX0" fmla="*/ 1495330 w 1509122"/>
                <a:gd name="connsiteY0" fmla="*/ 59616 h 277650"/>
                <a:gd name="connsiteX1" fmla="*/ 1422654 w 1509122"/>
                <a:gd name="connsiteY1" fmla="*/ 116861 h 277650"/>
                <a:gd name="connsiteX2" fmla="*/ 1294924 w 1509122"/>
                <a:gd name="connsiteY2" fmla="*/ 131053 h 277650"/>
                <a:gd name="connsiteX3" fmla="*/ 1252442 w 1509122"/>
                <a:gd name="connsiteY3" fmla="*/ 163819 h 277650"/>
                <a:gd name="connsiteX4" fmla="*/ 1218438 w 1509122"/>
                <a:gd name="connsiteY4" fmla="*/ 141912 h 277650"/>
                <a:gd name="connsiteX5" fmla="*/ 1189387 w 1509122"/>
                <a:gd name="connsiteY5" fmla="*/ 170773 h 277650"/>
                <a:gd name="connsiteX6" fmla="*/ 1154335 w 1509122"/>
                <a:gd name="connsiteY6" fmla="*/ 129434 h 277650"/>
                <a:gd name="connsiteX7" fmla="*/ 1105853 w 1509122"/>
                <a:gd name="connsiteY7" fmla="*/ 138102 h 277650"/>
                <a:gd name="connsiteX8" fmla="*/ 980980 w 1509122"/>
                <a:gd name="connsiteY8" fmla="*/ 131911 h 277650"/>
                <a:gd name="connsiteX9" fmla="*/ 955262 w 1509122"/>
                <a:gd name="connsiteY9" fmla="*/ 160009 h 277650"/>
                <a:gd name="connsiteX10" fmla="*/ 921449 w 1509122"/>
                <a:gd name="connsiteY10" fmla="*/ 171535 h 277650"/>
                <a:gd name="connsiteX11" fmla="*/ 894874 w 1509122"/>
                <a:gd name="connsiteY11" fmla="*/ 147151 h 277650"/>
                <a:gd name="connsiteX12" fmla="*/ 828866 w 1509122"/>
                <a:gd name="connsiteY12" fmla="*/ 172106 h 277650"/>
                <a:gd name="connsiteX13" fmla="*/ 780860 w 1509122"/>
                <a:gd name="connsiteY13" fmla="*/ 141150 h 277650"/>
                <a:gd name="connsiteX14" fmla="*/ 745808 w 1509122"/>
                <a:gd name="connsiteY14" fmla="*/ 92287 h 277650"/>
                <a:gd name="connsiteX15" fmla="*/ 698659 w 1509122"/>
                <a:gd name="connsiteY15" fmla="*/ 79523 h 277650"/>
                <a:gd name="connsiteX16" fmla="*/ 545973 w 1509122"/>
                <a:gd name="connsiteY16" fmla="*/ 64569 h 277650"/>
                <a:gd name="connsiteX17" fmla="*/ 468344 w 1509122"/>
                <a:gd name="connsiteY17" fmla="*/ 76570 h 277650"/>
                <a:gd name="connsiteX18" fmla="*/ 441198 w 1509122"/>
                <a:gd name="connsiteY18" fmla="*/ 102574 h 277650"/>
                <a:gd name="connsiteX19" fmla="*/ 407289 w 1509122"/>
                <a:gd name="connsiteY19" fmla="*/ 101335 h 277650"/>
                <a:gd name="connsiteX20" fmla="*/ 394811 w 1509122"/>
                <a:gd name="connsiteY20" fmla="*/ 80952 h 277650"/>
                <a:gd name="connsiteX21" fmla="*/ 354330 w 1509122"/>
                <a:gd name="connsiteY21" fmla="*/ 116575 h 277650"/>
                <a:gd name="connsiteX22" fmla="*/ 337947 w 1509122"/>
                <a:gd name="connsiteY22" fmla="*/ 101526 h 277650"/>
                <a:gd name="connsiteX23" fmla="*/ 330518 w 1509122"/>
                <a:gd name="connsiteY23" fmla="*/ 74951 h 277650"/>
                <a:gd name="connsiteX24" fmla="*/ 292322 w 1509122"/>
                <a:gd name="connsiteY24" fmla="*/ 48472 h 277650"/>
                <a:gd name="connsiteX25" fmla="*/ 254794 w 1509122"/>
                <a:gd name="connsiteY25" fmla="*/ 37994 h 277650"/>
                <a:gd name="connsiteX26" fmla="*/ 226886 w 1509122"/>
                <a:gd name="connsiteY26" fmla="*/ 7800 h 277650"/>
                <a:gd name="connsiteX27" fmla="*/ 134874 w 1509122"/>
                <a:gd name="connsiteY27" fmla="*/ 39804 h 277650"/>
                <a:gd name="connsiteX28" fmla="*/ 52769 w 1509122"/>
                <a:gd name="connsiteY28" fmla="*/ 104002 h 277650"/>
                <a:gd name="connsiteX29" fmla="*/ 13811 w 1509122"/>
                <a:gd name="connsiteY29" fmla="*/ 93144 h 277650"/>
                <a:gd name="connsiteX30" fmla="*/ 0 w 1509122"/>
                <a:gd name="connsiteY30" fmla="*/ 83809 h 277650"/>
                <a:gd name="connsiteX31" fmla="*/ 106204 w 1509122"/>
                <a:gd name="connsiteY31" fmla="*/ 146865 h 277650"/>
                <a:gd name="connsiteX32" fmla="*/ 129445 w 1509122"/>
                <a:gd name="connsiteY32" fmla="*/ 149151 h 277650"/>
                <a:gd name="connsiteX33" fmla="*/ 161068 w 1509122"/>
                <a:gd name="connsiteY33" fmla="*/ 104288 h 277650"/>
                <a:gd name="connsiteX34" fmla="*/ 258699 w 1509122"/>
                <a:gd name="connsiteY34" fmla="*/ 88762 h 277650"/>
                <a:gd name="connsiteX35" fmla="*/ 313373 w 1509122"/>
                <a:gd name="connsiteY35" fmla="*/ 183631 h 277650"/>
                <a:gd name="connsiteX36" fmla="*/ 332423 w 1509122"/>
                <a:gd name="connsiteY36" fmla="*/ 212587 h 277650"/>
                <a:gd name="connsiteX37" fmla="*/ 361283 w 1509122"/>
                <a:gd name="connsiteY37" fmla="*/ 204015 h 277650"/>
                <a:gd name="connsiteX38" fmla="*/ 374523 w 1509122"/>
                <a:gd name="connsiteY38" fmla="*/ 177916 h 277650"/>
                <a:gd name="connsiteX39" fmla="*/ 418052 w 1509122"/>
                <a:gd name="connsiteY39" fmla="*/ 172868 h 277650"/>
                <a:gd name="connsiteX40" fmla="*/ 418338 w 1509122"/>
                <a:gd name="connsiteY40" fmla="*/ 173249 h 277650"/>
                <a:gd name="connsiteX41" fmla="*/ 460629 w 1509122"/>
                <a:gd name="connsiteY41" fmla="*/ 171439 h 277650"/>
                <a:gd name="connsiteX42" fmla="*/ 469106 w 1509122"/>
                <a:gd name="connsiteY42" fmla="*/ 145817 h 277650"/>
                <a:gd name="connsiteX43" fmla="*/ 492538 w 1509122"/>
                <a:gd name="connsiteY43" fmla="*/ 127815 h 277650"/>
                <a:gd name="connsiteX44" fmla="*/ 659035 w 1509122"/>
                <a:gd name="connsiteY44" fmla="*/ 130482 h 277650"/>
                <a:gd name="connsiteX45" fmla="*/ 740188 w 1509122"/>
                <a:gd name="connsiteY45" fmla="*/ 146389 h 277650"/>
                <a:gd name="connsiteX46" fmla="*/ 813149 w 1509122"/>
                <a:gd name="connsiteY46" fmla="*/ 216969 h 277650"/>
                <a:gd name="connsiteX47" fmla="*/ 866394 w 1509122"/>
                <a:gd name="connsiteY47" fmla="*/ 214969 h 277650"/>
                <a:gd name="connsiteX48" fmla="*/ 908876 w 1509122"/>
                <a:gd name="connsiteY48" fmla="*/ 218969 h 277650"/>
                <a:gd name="connsiteX49" fmla="*/ 935546 w 1509122"/>
                <a:gd name="connsiteY49" fmla="*/ 231923 h 277650"/>
                <a:gd name="connsiteX50" fmla="*/ 975741 w 1509122"/>
                <a:gd name="connsiteY50" fmla="*/ 212587 h 277650"/>
                <a:gd name="connsiteX51" fmla="*/ 1009460 w 1509122"/>
                <a:gd name="connsiteY51" fmla="*/ 194585 h 277650"/>
                <a:gd name="connsiteX52" fmla="*/ 1076420 w 1509122"/>
                <a:gd name="connsiteY52" fmla="*/ 190108 h 277650"/>
                <a:gd name="connsiteX53" fmla="*/ 1162526 w 1509122"/>
                <a:gd name="connsiteY53" fmla="*/ 248401 h 277650"/>
                <a:gd name="connsiteX54" fmla="*/ 1174147 w 1509122"/>
                <a:gd name="connsiteY54" fmla="*/ 274309 h 277650"/>
                <a:gd name="connsiteX55" fmla="*/ 1206151 w 1509122"/>
                <a:gd name="connsiteY55" fmla="*/ 260117 h 277650"/>
                <a:gd name="connsiteX56" fmla="*/ 1211199 w 1509122"/>
                <a:gd name="connsiteY56" fmla="*/ 239353 h 277650"/>
                <a:gd name="connsiteX57" fmla="*/ 1266444 w 1509122"/>
                <a:gd name="connsiteY57" fmla="*/ 233828 h 277650"/>
                <a:gd name="connsiteX58" fmla="*/ 1267206 w 1509122"/>
                <a:gd name="connsiteY58" fmla="*/ 235352 h 277650"/>
                <a:gd name="connsiteX59" fmla="*/ 1315974 w 1509122"/>
                <a:gd name="connsiteY59" fmla="*/ 241543 h 277650"/>
                <a:gd name="connsiteX60" fmla="*/ 1397699 w 1509122"/>
                <a:gd name="connsiteY60" fmla="*/ 174868 h 277650"/>
                <a:gd name="connsiteX61" fmla="*/ 1493330 w 1509122"/>
                <a:gd name="connsiteY61" fmla="*/ 129053 h 277650"/>
                <a:gd name="connsiteX62" fmla="*/ 1508284 w 1509122"/>
                <a:gd name="connsiteY62" fmla="*/ 82857 h 277650"/>
                <a:gd name="connsiteX63" fmla="*/ 1495330 w 1509122"/>
                <a:gd name="connsiteY63" fmla="*/ 59616 h 27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509122" h="277650">
                  <a:moveTo>
                    <a:pt x="1495330" y="59616"/>
                  </a:moveTo>
                  <a:cubicBezTo>
                    <a:pt x="1482281" y="89239"/>
                    <a:pt x="1454944" y="112956"/>
                    <a:pt x="1422654" y="116861"/>
                  </a:cubicBezTo>
                  <a:cubicBezTo>
                    <a:pt x="1378744" y="122195"/>
                    <a:pt x="1325213" y="98668"/>
                    <a:pt x="1294924" y="131053"/>
                  </a:cubicBezTo>
                  <a:cubicBezTo>
                    <a:pt x="1281874" y="145055"/>
                    <a:pt x="1270635" y="169630"/>
                    <a:pt x="1252442" y="163819"/>
                  </a:cubicBezTo>
                  <a:cubicBezTo>
                    <a:pt x="1239107" y="159533"/>
                    <a:pt x="1232249" y="139435"/>
                    <a:pt x="1218438" y="141912"/>
                  </a:cubicBezTo>
                  <a:cubicBezTo>
                    <a:pt x="1204532" y="144388"/>
                    <a:pt x="1203198" y="167915"/>
                    <a:pt x="1189387" y="170773"/>
                  </a:cubicBezTo>
                  <a:cubicBezTo>
                    <a:pt x="1170432" y="174773"/>
                    <a:pt x="1170432" y="140293"/>
                    <a:pt x="1154335" y="129434"/>
                  </a:cubicBezTo>
                  <a:cubicBezTo>
                    <a:pt x="1140143" y="119909"/>
                    <a:pt x="1122236" y="133149"/>
                    <a:pt x="1105853" y="138102"/>
                  </a:cubicBezTo>
                  <a:cubicBezTo>
                    <a:pt x="1064800" y="150389"/>
                    <a:pt x="1016508" y="107908"/>
                    <a:pt x="980980" y="131911"/>
                  </a:cubicBezTo>
                  <a:cubicBezTo>
                    <a:pt x="970407" y="139054"/>
                    <a:pt x="963930" y="150675"/>
                    <a:pt x="955262" y="160009"/>
                  </a:cubicBezTo>
                  <a:cubicBezTo>
                    <a:pt x="946594" y="169344"/>
                    <a:pt x="933069" y="176678"/>
                    <a:pt x="921449" y="171535"/>
                  </a:cubicBezTo>
                  <a:cubicBezTo>
                    <a:pt x="910304" y="166677"/>
                    <a:pt x="905828" y="152485"/>
                    <a:pt x="894874" y="147151"/>
                  </a:cubicBezTo>
                  <a:cubicBezTo>
                    <a:pt x="872871" y="136387"/>
                    <a:pt x="853059" y="168201"/>
                    <a:pt x="828866" y="172106"/>
                  </a:cubicBezTo>
                  <a:cubicBezTo>
                    <a:pt x="808863" y="175345"/>
                    <a:pt x="791242" y="158485"/>
                    <a:pt x="780860" y="141150"/>
                  </a:cubicBezTo>
                  <a:cubicBezTo>
                    <a:pt x="770477" y="123814"/>
                    <a:pt x="762476" y="103717"/>
                    <a:pt x="745808" y="92287"/>
                  </a:cubicBezTo>
                  <a:cubicBezTo>
                    <a:pt x="732187" y="82952"/>
                    <a:pt x="715042" y="81047"/>
                    <a:pt x="698659" y="79523"/>
                  </a:cubicBezTo>
                  <a:cubicBezTo>
                    <a:pt x="647795" y="74570"/>
                    <a:pt x="596837" y="69522"/>
                    <a:pt x="545973" y="64569"/>
                  </a:cubicBezTo>
                  <a:cubicBezTo>
                    <a:pt x="519208" y="61902"/>
                    <a:pt x="489585" y="60092"/>
                    <a:pt x="468344" y="76570"/>
                  </a:cubicBezTo>
                  <a:cubicBezTo>
                    <a:pt x="458438" y="84286"/>
                    <a:pt x="451390" y="95335"/>
                    <a:pt x="441198" y="102574"/>
                  </a:cubicBezTo>
                  <a:cubicBezTo>
                    <a:pt x="430911" y="109813"/>
                    <a:pt x="414623" y="111527"/>
                    <a:pt x="407289" y="101335"/>
                  </a:cubicBezTo>
                  <a:cubicBezTo>
                    <a:pt x="402527" y="94668"/>
                    <a:pt x="402336" y="84190"/>
                    <a:pt x="394811" y="80952"/>
                  </a:cubicBezTo>
                  <a:cubicBezTo>
                    <a:pt x="376619" y="73141"/>
                    <a:pt x="377571" y="119052"/>
                    <a:pt x="354330" y="116575"/>
                  </a:cubicBezTo>
                  <a:cubicBezTo>
                    <a:pt x="346329" y="115718"/>
                    <a:pt x="340043" y="109241"/>
                    <a:pt x="337947" y="101526"/>
                  </a:cubicBezTo>
                  <a:cubicBezTo>
                    <a:pt x="335471" y="92668"/>
                    <a:pt x="332994" y="83809"/>
                    <a:pt x="330518" y="74951"/>
                  </a:cubicBezTo>
                  <a:cubicBezTo>
                    <a:pt x="325850" y="58092"/>
                    <a:pt x="309658" y="46281"/>
                    <a:pt x="292322" y="48472"/>
                  </a:cubicBezTo>
                  <a:cubicBezTo>
                    <a:pt x="279083" y="50186"/>
                    <a:pt x="264986" y="46757"/>
                    <a:pt x="254794" y="37994"/>
                  </a:cubicBezTo>
                  <a:cubicBezTo>
                    <a:pt x="244412" y="29041"/>
                    <a:pt x="238030" y="15801"/>
                    <a:pt x="226886" y="7800"/>
                  </a:cubicBezTo>
                  <a:cubicBezTo>
                    <a:pt x="197739" y="-13250"/>
                    <a:pt x="157544" y="11991"/>
                    <a:pt x="134874" y="39804"/>
                  </a:cubicBezTo>
                  <a:cubicBezTo>
                    <a:pt x="112205" y="67617"/>
                    <a:pt x="88678" y="102478"/>
                    <a:pt x="52769" y="104002"/>
                  </a:cubicBezTo>
                  <a:cubicBezTo>
                    <a:pt x="39148" y="104574"/>
                    <a:pt x="25718" y="99907"/>
                    <a:pt x="13811" y="93144"/>
                  </a:cubicBezTo>
                  <a:cubicBezTo>
                    <a:pt x="8954" y="90382"/>
                    <a:pt x="4382" y="87238"/>
                    <a:pt x="0" y="83809"/>
                  </a:cubicBezTo>
                  <a:cubicBezTo>
                    <a:pt x="13335" y="107622"/>
                    <a:pt x="55721" y="126386"/>
                    <a:pt x="106204" y="146865"/>
                  </a:cubicBezTo>
                  <a:cubicBezTo>
                    <a:pt x="113538" y="149818"/>
                    <a:pt x="121730" y="151056"/>
                    <a:pt x="129445" y="149151"/>
                  </a:cubicBezTo>
                  <a:cubicBezTo>
                    <a:pt x="152305" y="143531"/>
                    <a:pt x="152495" y="120957"/>
                    <a:pt x="161068" y="104288"/>
                  </a:cubicBezTo>
                  <a:cubicBezTo>
                    <a:pt x="178118" y="71141"/>
                    <a:pt x="228029" y="67522"/>
                    <a:pt x="258699" y="88762"/>
                  </a:cubicBezTo>
                  <a:cubicBezTo>
                    <a:pt x="289370" y="110003"/>
                    <a:pt x="304229" y="147436"/>
                    <a:pt x="313373" y="183631"/>
                  </a:cubicBezTo>
                  <a:cubicBezTo>
                    <a:pt x="316325" y="195252"/>
                    <a:pt x="319564" y="208206"/>
                    <a:pt x="332423" y="212587"/>
                  </a:cubicBezTo>
                  <a:cubicBezTo>
                    <a:pt x="342614" y="216016"/>
                    <a:pt x="353854" y="211921"/>
                    <a:pt x="361283" y="204015"/>
                  </a:cubicBezTo>
                  <a:cubicBezTo>
                    <a:pt x="368332" y="196490"/>
                    <a:pt x="372047" y="187441"/>
                    <a:pt x="374523" y="177916"/>
                  </a:cubicBezTo>
                  <a:cubicBezTo>
                    <a:pt x="379857" y="157628"/>
                    <a:pt x="407575" y="154675"/>
                    <a:pt x="418052" y="172868"/>
                  </a:cubicBezTo>
                  <a:lnTo>
                    <a:pt x="418338" y="173249"/>
                  </a:lnTo>
                  <a:cubicBezTo>
                    <a:pt x="427958" y="190013"/>
                    <a:pt x="452819" y="189156"/>
                    <a:pt x="460629" y="171439"/>
                  </a:cubicBezTo>
                  <a:cubicBezTo>
                    <a:pt x="464249" y="163153"/>
                    <a:pt x="467106" y="154580"/>
                    <a:pt x="469106" y="145817"/>
                  </a:cubicBezTo>
                  <a:cubicBezTo>
                    <a:pt x="471583" y="135054"/>
                    <a:pt x="481489" y="127624"/>
                    <a:pt x="492538" y="127815"/>
                  </a:cubicBezTo>
                  <a:cubicBezTo>
                    <a:pt x="541115" y="128577"/>
                    <a:pt x="659035" y="130482"/>
                    <a:pt x="659035" y="130482"/>
                  </a:cubicBezTo>
                  <a:cubicBezTo>
                    <a:pt x="686943" y="130958"/>
                    <a:pt x="716375" y="131815"/>
                    <a:pt x="740188" y="146389"/>
                  </a:cubicBezTo>
                  <a:cubicBezTo>
                    <a:pt x="769144" y="164200"/>
                    <a:pt x="784193" y="199157"/>
                    <a:pt x="813149" y="216969"/>
                  </a:cubicBezTo>
                  <a:cubicBezTo>
                    <a:pt x="828770" y="226589"/>
                    <a:pt x="851344" y="224017"/>
                    <a:pt x="866394" y="214969"/>
                  </a:cubicBezTo>
                  <a:cubicBezTo>
                    <a:pt x="879729" y="206872"/>
                    <a:pt x="896779" y="209063"/>
                    <a:pt x="908876" y="218969"/>
                  </a:cubicBezTo>
                  <a:cubicBezTo>
                    <a:pt x="916686" y="225351"/>
                    <a:pt x="925449" y="230113"/>
                    <a:pt x="935546" y="231923"/>
                  </a:cubicBezTo>
                  <a:cubicBezTo>
                    <a:pt x="951071" y="234685"/>
                    <a:pt x="967835" y="225351"/>
                    <a:pt x="975741" y="212587"/>
                  </a:cubicBezTo>
                  <a:cubicBezTo>
                    <a:pt x="983075" y="200872"/>
                    <a:pt x="995648" y="193442"/>
                    <a:pt x="1009460" y="194585"/>
                  </a:cubicBezTo>
                  <a:cubicBezTo>
                    <a:pt x="1031177" y="196395"/>
                    <a:pt x="1054322" y="191918"/>
                    <a:pt x="1076420" y="190108"/>
                  </a:cubicBezTo>
                  <a:cubicBezTo>
                    <a:pt x="1115854" y="186870"/>
                    <a:pt x="1166336" y="200872"/>
                    <a:pt x="1162526" y="248401"/>
                  </a:cubicBezTo>
                  <a:cubicBezTo>
                    <a:pt x="1161764" y="258498"/>
                    <a:pt x="1165479" y="268975"/>
                    <a:pt x="1174147" y="274309"/>
                  </a:cubicBezTo>
                  <a:cubicBezTo>
                    <a:pt x="1188053" y="282977"/>
                    <a:pt x="1202817" y="273547"/>
                    <a:pt x="1206151" y="260117"/>
                  </a:cubicBezTo>
                  <a:lnTo>
                    <a:pt x="1211199" y="239353"/>
                  </a:lnTo>
                  <a:cubicBezTo>
                    <a:pt x="1217771" y="212397"/>
                    <a:pt x="1254538" y="208682"/>
                    <a:pt x="1266444" y="233828"/>
                  </a:cubicBezTo>
                  <a:lnTo>
                    <a:pt x="1267206" y="235352"/>
                  </a:lnTo>
                  <a:cubicBezTo>
                    <a:pt x="1276350" y="254593"/>
                    <a:pt x="1302163" y="257736"/>
                    <a:pt x="1315974" y="241543"/>
                  </a:cubicBezTo>
                  <a:cubicBezTo>
                    <a:pt x="1339310" y="214302"/>
                    <a:pt x="1365314" y="189537"/>
                    <a:pt x="1397699" y="174868"/>
                  </a:cubicBezTo>
                  <a:cubicBezTo>
                    <a:pt x="1429988" y="160200"/>
                    <a:pt x="1466945" y="156295"/>
                    <a:pt x="1493330" y="129053"/>
                  </a:cubicBezTo>
                  <a:cubicBezTo>
                    <a:pt x="1505141" y="116766"/>
                    <a:pt x="1511522" y="99621"/>
                    <a:pt x="1508284" y="82857"/>
                  </a:cubicBezTo>
                  <a:cubicBezTo>
                    <a:pt x="1505998" y="72856"/>
                    <a:pt x="1501426" y="65521"/>
                    <a:pt x="1495330" y="59616"/>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38" name="Freeform: Shape 40">
              <a:extLst>
                <a:ext uri="{FF2B5EF4-FFF2-40B4-BE49-F238E27FC236}">
                  <a16:creationId xmlns:a16="http://schemas.microsoft.com/office/drawing/2014/main" id="{D157D77B-A893-4FBE-BAE1-5BB574E0B257}"/>
                </a:ext>
              </a:extLst>
            </p:cNvPr>
            <p:cNvSpPr/>
            <p:nvPr/>
          </p:nvSpPr>
          <p:spPr>
            <a:xfrm>
              <a:off x="5747738" y="3038772"/>
              <a:ext cx="16711" cy="16711"/>
            </a:xfrm>
            <a:custGeom>
              <a:avLst/>
              <a:gdLst>
                <a:gd name="connsiteX0" fmla="*/ 19431 w 19431"/>
                <a:gd name="connsiteY0" fmla="*/ 9717 h 19432"/>
                <a:gd name="connsiteX1" fmla="*/ 9716 w 19431"/>
                <a:gd name="connsiteY1" fmla="*/ 19433 h 19432"/>
                <a:gd name="connsiteX2" fmla="*/ 0 w 19431"/>
                <a:gd name="connsiteY2" fmla="*/ 9717 h 19432"/>
                <a:gd name="connsiteX3" fmla="*/ 9716 w 19431"/>
                <a:gd name="connsiteY3" fmla="*/ 2 h 19432"/>
                <a:gd name="connsiteX4" fmla="*/ 19431 w 19431"/>
                <a:gd name="connsiteY4" fmla="*/ 9717 h 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19432">
                  <a:moveTo>
                    <a:pt x="19431" y="9717"/>
                  </a:moveTo>
                  <a:cubicBezTo>
                    <a:pt x="19431" y="15146"/>
                    <a:pt x="15050" y="19433"/>
                    <a:pt x="9716" y="19433"/>
                  </a:cubicBezTo>
                  <a:cubicBezTo>
                    <a:pt x="4286" y="19433"/>
                    <a:pt x="0" y="15051"/>
                    <a:pt x="0" y="9717"/>
                  </a:cubicBezTo>
                  <a:cubicBezTo>
                    <a:pt x="0" y="4383"/>
                    <a:pt x="4381" y="2"/>
                    <a:pt x="9716" y="2"/>
                  </a:cubicBezTo>
                  <a:cubicBezTo>
                    <a:pt x="15050" y="-94"/>
                    <a:pt x="19431" y="4288"/>
                    <a:pt x="19431" y="9717"/>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39" name="Freeform: Shape 41">
              <a:extLst>
                <a:ext uri="{FF2B5EF4-FFF2-40B4-BE49-F238E27FC236}">
                  <a16:creationId xmlns:a16="http://schemas.microsoft.com/office/drawing/2014/main" id="{12C1FFB5-4CBB-46C1-8D1D-95BBE3B7A30F}"/>
                </a:ext>
              </a:extLst>
            </p:cNvPr>
            <p:cNvSpPr/>
            <p:nvPr/>
          </p:nvSpPr>
          <p:spPr>
            <a:xfrm>
              <a:off x="5849475" y="3055563"/>
              <a:ext cx="13925" cy="13927"/>
            </a:xfrm>
            <a:custGeom>
              <a:avLst/>
              <a:gdLst>
                <a:gd name="connsiteX0" fmla="*/ 16192 w 16192"/>
                <a:gd name="connsiteY0" fmla="*/ 8098 h 16194"/>
                <a:gd name="connsiteX1" fmla="*/ 8096 w 16192"/>
                <a:gd name="connsiteY1" fmla="*/ 16194 h 16194"/>
                <a:gd name="connsiteX2" fmla="*/ 0 w 16192"/>
                <a:gd name="connsiteY2" fmla="*/ 8098 h 16194"/>
                <a:gd name="connsiteX3" fmla="*/ 8096 w 16192"/>
                <a:gd name="connsiteY3" fmla="*/ 2 h 16194"/>
                <a:gd name="connsiteX4" fmla="*/ 16192 w 16192"/>
                <a:gd name="connsiteY4" fmla="*/ 8098 h 1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16194">
                  <a:moveTo>
                    <a:pt x="16192" y="8098"/>
                  </a:moveTo>
                  <a:cubicBezTo>
                    <a:pt x="16192" y="12575"/>
                    <a:pt x="12573" y="16194"/>
                    <a:pt x="8096" y="16194"/>
                  </a:cubicBezTo>
                  <a:cubicBezTo>
                    <a:pt x="3619" y="16194"/>
                    <a:pt x="0" y="12575"/>
                    <a:pt x="0" y="8098"/>
                  </a:cubicBezTo>
                  <a:cubicBezTo>
                    <a:pt x="0" y="3621"/>
                    <a:pt x="3619" y="2"/>
                    <a:pt x="8096" y="2"/>
                  </a:cubicBezTo>
                  <a:cubicBezTo>
                    <a:pt x="12573" y="-93"/>
                    <a:pt x="16192" y="3526"/>
                    <a:pt x="16192" y="8098"/>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40" name="Freeform: Shape 42">
              <a:extLst>
                <a:ext uri="{FF2B5EF4-FFF2-40B4-BE49-F238E27FC236}">
                  <a16:creationId xmlns:a16="http://schemas.microsoft.com/office/drawing/2014/main" id="{ED6A86AF-9853-4880-8B11-0A1DC692C111}"/>
                </a:ext>
              </a:extLst>
            </p:cNvPr>
            <p:cNvSpPr/>
            <p:nvPr/>
          </p:nvSpPr>
          <p:spPr>
            <a:xfrm>
              <a:off x="5992006" y="3038772"/>
              <a:ext cx="16711" cy="16711"/>
            </a:xfrm>
            <a:custGeom>
              <a:avLst/>
              <a:gdLst>
                <a:gd name="connsiteX0" fmla="*/ 19431 w 19431"/>
                <a:gd name="connsiteY0" fmla="*/ 9717 h 19432"/>
                <a:gd name="connsiteX1" fmla="*/ 9716 w 19431"/>
                <a:gd name="connsiteY1" fmla="*/ 19433 h 19432"/>
                <a:gd name="connsiteX2" fmla="*/ 0 w 19431"/>
                <a:gd name="connsiteY2" fmla="*/ 9717 h 19432"/>
                <a:gd name="connsiteX3" fmla="*/ 9716 w 19431"/>
                <a:gd name="connsiteY3" fmla="*/ 2 h 19432"/>
                <a:gd name="connsiteX4" fmla="*/ 19431 w 19431"/>
                <a:gd name="connsiteY4" fmla="*/ 9717 h 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19432">
                  <a:moveTo>
                    <a:pt x="19431" y="9717"/>
                  </a:moveTo>
                  <a:cubicBezTo>
                    <a:pt x="19431" y="15146"/>
                    <a:pt x="15050" y="19433"/>
                    <a:pt x="9716" y="19433"/>
                  </a:cubicBezTo>
                  <a:cubicBezTo>
                    <a:pt x="4286" y="19433"/>
                    <a:pt x="0" y="15051"/>
                    <a:pt x="0" y="9717"/>
                  </a:cubicBezTo>
                  <a:cubicBezTo>
                    <a:pt x="0" y="4383"/>
                    <a:pt x="4381" y="2"/>
                    <a:pt x="9716" y="2"/>
                  </a:cubicBezTo>
                  <a:cubicBezTo>
                    <a:pt x="15050" y="-94"/>
                    <a:pt x="19431" y="4288"/>
                    <a:pt x="19431" y="9717"/>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41" name="Freeform: Shape 43">
              <a:extLst>
                <a:ext uri="{FF2B5EF4-FFF2-40B4-BE49-F238E27FC236}">
                  <a16:creationId xmlns:a16="http://schemas.microsoft.com/office/drawing/2014/main" id="{0EC1593C-E271-45B2-A108-C4738434769A}"/>
                </a:ext>
              </a:extLst>
            </p:cNvPr>
            <p:cNvSpPr/>
            <p:nvPr/>
          </p:nvSpPr>
          <p:spPr>
            <a:xfrm>
              <a:off x="6084408" y="3048110"/>
              <a:ext cx="14417" cy="14418"/>
            </a:xfrm>
            <a:custGeom>
              <a:avLst/>
              <a:gdLst>
                <a:gd name="connsiteX0" fmla="*/ 16764 w 16764"/>
                <a:gd name="connsiteY0" fmla="*/ 8382 h 16764"/>
                <a:gd name="connsiteX1" fmla="*/ 8382 w 16764"/>
                <a:gd name="connsiteY1" fmla="*/ 16764 h 16764"/>
                <a:gd name="connsiteX2" fmla="*/ 0 w 16764"/>
                <a:gd name="connsiteY2" fmla="*/ 8382 h 16764"/>
                <a:gd name="connsiteX3" fmla="*/ 8382 w 16764"/>
                <a:gd name="connsiteY3" fmla="*/ 0 h 16764"/>
                <a:gd name="connsiteX4" fmla="*/ 16764 w 16764"/>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764" y="8382"/>
                  </a:moveTo>
                  <a:cubicBezTo>
                    <a:pt x="16764" y="13049"/>
                    <a:pt x="13049" y="16764"/>
                    <a:pt x="8382" y="16764"/>
                  </a:cubicBezTo>
                  <a:cubicBezTo>
                    <a:pt x="3715" y="16764"/>
                    <a:pt x="0" y="13049"/>
                    <a:pt x="0" y="8382"/>
                  </a:cubicBezTo>
                  <a:cubicBezTo>
                    <a:pt x="0" y="3715"/>
                    <a:pt x="3715" y="0"/>
                    <a:pt x="8382" y="0"/>
                  </a:cubicBezTo>
                  <a:cubicBezTo>
                    <a:pt x="12954" y="0"/>
                    <a:pt x="16764" y="3715"/>
                    <a:pt x="16764" y="8382"/>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42" name="Freeform: Shape 44">
              <a:extLst>
                <a:ext uri="{FF2B5EF4-FFF2-40B4-BE49-F238E27FC236}">
                  <a16:creationId xmlns:a16="http://schemas.microsoft.com/office/drawing/2014/main" id="{C8883215-38F7-495E-8E2B-6677585F48A6}"/>
                </a:ext>
              </a:extLst>
            </p:cNvPr>
            <p:cNvSpPr/>
            <p:nvPr/>
          </p:nvSpPr>
          <p:spPr>
            <a:xfrm>
              <a:off x="6183442" y="3029353"/>
              <a:ext cx="9338" cy="9338"/>
            </a:xfrm>
            <a:custGeom>
              <a:avLst/>
              <a:gdLst>
                <a:gd name="connsiteX0" fmla="*/ 10859 w 10858"/>
                <a:gd name="connsiteY0" fmla="*/ 5429 h 10858"/>
                <a:gd name="connsiteX1" fmla="*/ 5429 w 10858"/>
                <a:gd name="connsiteY1" fmla="*/ 10858 h 10858"/>
                <a:gd name="connsiteX2" fmla="*/ 0 w 10858"/>
                <a:gd name="connsiteY2" fmla="*/ 5429 h 10858"/>
                <a:gd name="connsiteX3" fmla="*/ 5429 w 10858"/>
                <a:gd name="connsiteY3" fmla="*/ 0 h 10858"/>
                <a:gd name="connsiteX4" fmla="*/ 10859 w 10858"/>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0858">
                  <a:moveTo>
                    <a:pt x="10859" y="5429"/>
                  </a:moveTo>
                  <a:cubicBezTo>
                    <a:pt x="10859" y="8477"/>
                    <a:pt x="8382" y="10858"/>
                    <a:pt x="5429" y="10858"/>
                  </a:cubicBezTo>
                  <a:cubicBezTo>
                    <a:pt x="2381" y="10858"/>
                    <a:pt x="0" y="8382"/>
                    <a:pt x="0" y="5429"/>
                  </a:cubicBezTo>
                  <a:cubicBezTo>
                    <a:pt x="0" y="2381"/>
                    <a:pt x="2477" y="0"/>
                    <a:pt x="5429" y="0"/>
                  </a:cubicBezTo>
                  <a:cubicBezTo>
                    <a:pt x="8382" y="0"/>
                    <a:pt x="10859" y="2381"/>
                    <a:pt x="10859" y="5429"/>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43" name="Freeform: Shape 45">
              <a:extLst>
                <a:ext uri="{FF2B5EF4-FFF2-40B4-BE49-F238E27FC236}">
                  <a16:creationId xmlns:a16="http://schemas.microsoft.com/office/drawing/2014/main" id="{076CEC9E-2789-43F2-802D-8010A040B7D5}"/>
                </a:ext>
              </a:extLst>
            </p:cNvPr>
            <p:cNvSpPr/>
            <p:nvPr/>
          </p:nvSpPr>
          <p:spPr>
            <a:xfrm>
              <a:off x="5423927" y="3016900"/>
              <a:ext cx="12451" cy="12451"/>
            </a:xfrm>
            <a:custGeom>
              <a:avLst/>
              <a:gdLst>
                <a:gd name="connsiteX0" fmla="*/ 14478 w 14478"/>
                <a:gd name="connsiteY0" fmla="*/ 7241 h 14479"/>
                <a:gd name="connsiteX1" fmla="*/ 7239 w 14478"/>
                <a:gd name="connsiteY1" fmla="*/ 14480 h 14479"/>
                <a:gd name="connsiteX2" fmla="*/ 0 w 14478"/>
                <a:gd name="connsiteY2" fmla="*/ 7241 h 14479"/>
                <a:gd name="connsiteX3" fmla="*/ 7239 w 14478"/>
                <a:gd name="connsiteY3" fmla="*/ 2 h 14479"/>
                <a:gd name="connsiteX4" fmla="*/ 14478 w 14478"/>
                <a:gd name="connsiteY4" fmla="*/ 7241 h 1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 h="14479">
                  <a:moveTo>
                    <a:pt x="14478" y="7241"/>
                  </a:moveTo>
                  <a:cubicBezTo>
                    <a:pt x="14478" y="11241"/>
                    <a:pt x="11240" y="14480"/>
                    <a:pt x="7239" y="14480"/>
                  </a:cubicBezTo>
                  <a:cubicBezTo>
                    <a:pt x="3239" y="14480"/>
                    <a:pt x="0" y="11241"/>
                    <a:pt x="0" y="7241"/>
                  </a:cubicBezTo>
                  <a:cubicBezTo>
                    <a:pt x="0" y="3240"/>
                    <a:pt x="3239" y="2"/>
                    <a:pt x="7239" y="2"/>
                  </a:cubicBezTo>
                  <a:cubicBezTo>
                    <a:pt x="11240" y="-93"/>
                    <a:pt x="14478" y="3240"/>
                    <a:pt x="14478" y="7241"/>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44" name="Freeform: Shape 46">
              <a:extLst>
                <a:ext uri="{FF2B5EF4-FFF2-40B4-BE49-F238E27FC236}">
                  <a16:creationId xmlns:a16="http://schemas.microsoft.com/office/drawing/2014/main" id="{A2F2586B-E913-4CDD-990B-F8B667F98CD4}"/>
                </a:ext>
              </a:extLst>
            </p:cNvPr>
            <p:cNvSpPr/>
            <p:nvPr/>
          </p:nvSpPr>
          <p:spPr>
            <a:xfrm>
              <a:off x="5312849" y="2989050"/>
              <a:ext cx="9338" cy="9338"/>
            </a:xfrm>
            <a:custGeom>
              <a:avLst/>
              <a:gdLst>
                <a:gd name="connsiteX0" fmla="*/ 10859 w 10858"/>
                <a:gd name="connsiteY0" fmla="*/ 5429 h 10858"/>
                <a:gd name="connsiteX1" fmla="*/ 5429 w 10858"/>
                <a:gd name="connsiteY1" fmla="*/ 10858 h 10858"/>
                <a:gd name="connsiteX2" fmla="*/ 0 w 10858"/>
                <a:gd name="connsiteY2" fmla="*/ 5429 h 10858"/>
                <a:gd name="connsiteX3" fmla="*/ 5429 w 10858"/>
                <a:gd name="connsiteY3" fmla="*/ 0 h 10858"/>
                <a:gd name="connsiteX4" fmla="*/ 10859 w 10858"/>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0858">
                  <a:moveTo>
                    <a:pt x="10859" y="5429"/>
                  </a:moveTo>
                  <a:cubicBezTo>
                    <a:pt x="10859" y="8382"/>
                    <a:pt x="8477" y="10858"/>
                    <a:pt x="5429" y="10858"/>
                  </a:cubicBezTo>
                  <a:cubicBezTo>
                    <a:pt x="2477" y="10858"/>
                    <a:pt x="0" y="8477"/>
                    <a:pt x="0" y="5429"/>
                  </a:cubicBezTo>
                  <a:cubicBezTo>
                    <a:pt x="0" y="2476"/>
                    <a:pt x="2381" y="0"/>
                    <a:pt x="5429" y="0"/>
                  </a:cubicBezTo>
                  <a:cubicBezTo>
                    <a:pt x="8477" y="0"/>
                    <a:pt x="10859" y="2476"/>
                    <a:pt x="10859" y="5429"/>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45" name="Freeform: Shape 47">
              <a:extLst>
                <a:ext uri="{FF2B5EF4-FFF2-40B4-BE49-F238E27FC236}">
                  <a16:creationId xmlns:a16="http://schemas.microsoft.com/office/drawing/2014/main" id="{81505261-AD48-43DF-AA3F-3F8D9532C612}"/>
                </a:ext>
              </a:extLst>
            </p:cNvPr>
            <p:cNvSpPr/>
            <p:nvPr/>
          </p:nvSpPr>
          <p:spPr>
            <a:xfrm>
              <a:off x="5122398" y="3023125"/>
              <a:ext cx="18512" cy="18513"/>
            </a:xfrm>
            <a:custGeom>
              <a:avLst/>
              <a:gdLst>
                <a:gd name="connsiteX0" fmla="*/ 21526 w 21526"/>
                <a:gd name="connsiteY0" fmla="*/ 10763 h 21526"/>
                <a:gd name="connsiteX1" fmla="*/ 10763 w 21526"/>
                <a:gd name="connsiteY1" fmla="*/ 21527 h 21526"/>
                <a:gd name="connsiteX2" fmla="*/ 0 w 21526"/>
                <a:gd name="connsiteY2" fmla="*/ 10763 h 21526"/>
                <a:gd name="connsiteX3" fmla="*/ 10763 w 21526"/>
                <a:gd name="connsiteY3" fmla="*/ 0 h 21526"/>
                <a:gd name="connsiteX4" fmla="*/ 21526 w 21526"/>
                <a:gd name="connsiteY4" fmla="*/ 10763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 h="21526">
                  <a:moveTo>
                    <a:pt x="21526" y="10763"/>
                  </a:moveTo>
                  <a:cubicBezTo>
                    <a:pt x="21526" y="16669"/>
                    <a:pt x="16669" y="21527"/>
                    <a:pt x="10763" y="21527"/>
                  </a:cubicBezTo>
                  <a:cubicBezTo>
                    <a:pt x="4858" y="21527"/>
                    <a:pt x="0" y="16669"/>
                    <a:pt x="0" y="10763"/>
                  </a:cubicBezTo>
                  <a:cubicBezTo>
                    <a:pt x="0" y="4858"/>
                    <a:pt x="4858" y="0"/>
                    <a:pt x="10763" y="0"/>
                  </a:cubicBezTo>
                  <a:cubicBezTo>
                    <a:pt x="16669" y="0"/>
                    <a:pt x="21526" y="4763"/>
                    <a:pt x="21526" y="10763"/>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grpSp>
      <p:grpSp>
        <p:nvGrpSpPr>
          <p:cNvPr id="146" name="Group 57">
            <a:extLst>
              <a:ext uri="{FF2B5EF4-FFF2-40B4-BE49-F238E27FC236}">
                <a16:creationId xmlns:a16="http://schemas.microsoft.com/office/drawing/2014/main" id="{0BC94E0B-D70D-44C3-9843-3F421D17CD65}"/>
              </a:ext>
            </a:extLst>
          </p:cNvPr>
          <p:cNvGrpSpPr/>
          <p:nvPr/>
        </p:nvGrpSpPr>
        <p:grpSpPr>
          <a:xfrm rot="217518" flipH="1">
            <a:off x="8405208" y="5405787"/>
            <a:ext cx="1228081" cy="365633"/>
            <a:chOff x="4919987" y="2403229"/>
            <a:chExt cx="1301615" cy="290827"/>
          </a:xfrm>
        </p:grpSpPr>
        <p:sp>
          <p:nvSpPr>
            <p:cNvPr id="147" name="Freeform: Shape 38">
              <a:extLst>
                <a:ext uri="{FF2B5EF4-FFF2-40B4-BE49-F238E27FC236}">
                  <a16:creationId xmlns:a16="http://schemas.microsoft.com/office/drawing/2014/main" id="{5C242E12-83AA-4EA8-8422-58693D200A36}"/>
                </a:ext>
              </a:extLst>
            </p:cNvPr>
            <p:cNvSpPr/>
            <p:nvPr/>
          </p:nvSpPr>
          <p:spPr>
            <a:xfrm>
              <a:off x="4919987" y="2403229"/>
              <a:ext cx="1301248" cy="290815"/>
            </a:xfrm>
            <a:custGeom>
              <a:avLst/>
              <a:gdLst>
                <a:gd name="connsiteX0" fmla="*/ 302996 w 1513077"/>
                <a:gd name="connsiteY0" fmla="*/ 6691 h 338157"/>
                <a:gd name="connsiteX1" fmla="*/ 373576 w 1513077"/>
                <a:gd name="connsiteY1" fmla="*/ 30979 h 338157"/>
                <a:gd name="connsiteX2" fmla="*/ 463302 w 1513077"/>
                <a:gd name="connsiteY2" fmla="*/ 35361 h 338157"/>
                <a:gd name="connsiteX3" fmla="*/ 1204918 w 1513077"/>
                <a:gd name="connsiteY3" fmla="*/ 690 h 338157"/>
                <a:gd name="connsiteX4" fmla="*/ 1319313 w 1513077"/>
                <a:gd name="connsiteY4" fmla="*/ 27646 h 338157"/>
                <a:gd name="connsiteX5" fmla="*/ 1354556 w 1513077"/>
                <a:gd name="connsiteY5" fmla="*/ 71842 h 338157"/>
                <a:gd name="connsiteX6" fmla="*/ 1511433 w 1513077"/>
                <a:gd name="connsiteY6" fmla="*/ 139660 h 338157"/>
                <a:gd name="connsiteX7" fmla="*/ 1495240 w 1513077"/>
                <a:gd name="connsiteY7" fmla="*/ 191571 h 338157"/>
                <a:gd name="connsiteX8" fmla="*/ 1401705 w 1513077"/>
                <a:gd name="connsiteY8" fmla="*/ 235386 h 338157"/>
                <a:gd name="connsiteX9" fmla="*/ 1319980 w 1513077"/>
                <a:gd name="connsiteY9" fmla="*/ 302061 h 338157"/>
                <a:gd name="connsiteX10" fmla="*/ 1271212 w 1513077"/>
                <a:gd name="connsiteY10" fmla="*/ 295870 h 338157"/>
                <a:gd name="connsiteX11" fmla="*/ 1270450 w 1513077"/>
                <a:gd name="connsiteY11" fmla="*/ 294346 h 338157"/>
                <a:gd name="connsiteX12" fmla="*/ 1215205 w 1513077"/>
                <a:gd name="connsiteY12" fmla="*/ 299870 h 338157"/>
                <a:gd name="connsiteX13" fmla="*/ 1210157 w 1513077"/>
                <a:gd name="connsiteY13" fmla="*/ 320635 h 338157"/>
                <a:gd name="connsiteX14" fmla="*/ 1187392 w 1513077"/>
                <a:gd name="connsiteY14" fmla="*/ 338065 h 338157"/>
                <a:gd name="connsiteX15" fmla="*/ 1165008 w 1513077"/>
                <a:gd name="connsiteY15" fmla="*/ 290250 h 338157"/>
                <a:gd name="connsiteX16" fmla="*/ 1080426 w 1513077"/>
                <a:gd name="connsiteY16" fmla="*/ 250626 h 338157"/>
                <a:gd name="connsiteX17" fmla="*/ 1013466 w 1513077"/>
                <a:gd name="connsiteY17" fmla="*/ 255103 h 338157"/>
                <a:gd name="connsiteX18" fmla="*/ 979747 w 1513077"/>
                <a:gd name="connsiteY18" fmla="*/ 273105 h 338157"/>
                <a:gd name="connsiteX19" fmla="*/ 939552 w 1513077"/>
                <a:gd name="connsiteY19" fmla="*/ 292441 h 338157"/>
                <a:gd name="connsiteX20" fmla="*/ 912691 w 1513077"/>
                <a:gd name="connsiteY20" fmla="*/ 279391 h 338157"/>
                <a:gd name="connsiteX21" fmla="*/ 870591 w 1513077"/>
                <a:gd name="connsiteY21" fmla="*/ 275486 h 338157"/>
                <a:gd name="connsiteX22" fmla="*/ 817251 w 1513077"/>
                <a:gd name="connsiteY22" fmla="*/ 277582 h 338157"/>
                <a:gd name="connsiteX23" fmla="*/ 744289 w 1513077"/>
                <a:gd name="connsiteY23" fmla="*/ 207001 h 338157"/>
                <a:gd name="connsiteX24" fmla="*/ 663136 w 1513077"/>
                <a:gd name="connsiteY24" fmla="*/ 191095 h 338157"/>
                <a:gd name="connsiteX25" fmla="*/ 496639 w 1513077"/>
                <a:gd name="connsiteY25" fmla="*/ 188428 h 338157"/>
                <a:gd name="connsiteX26" fmla="*/ 473208 w 1513077"/>
                <a:gd name="connsiteY26" fmla="*/ 206430 h 338157"/>
                <a:gd name="connsiteX27" fmla="*/ 464730 w 1513077"/>
                <a:gd name="connsiteY27" fmla="*/ 232052 h 338157"/>
                <a:gd name="connsiteX28" fmla="*/ 422439 w 1513077"/>
                <a:gd name="connsiteY28" fmla="*/ 233862 h 338157"/>
                <a:gd name="connsiteX29" fmla="*/ 422154 w 1513077"/>
                <a:gd name="connsiteY29" fmla="*/ 233481 h 338157"/>
                <a:gd name="connsiteX30" fmla="*/ 378624 w 1513077"/>
                <a:gd name="connsiteY30" fmla="*/ 238529 h 338157"/>
                <a:gd name="connsiteX31" fmla="*/ 365385 w 1513077"/>
                <a:gd name="connsiteY31" fmla="*/ 264628 h 338157"/>
                <a:gd name="connsiteX32" fmla="*/ 336524 w 1513077"/>
                <a:gd name="connsiteY32" fmla="*/ 273200 h 338157"/>
                <a:gd name="connsiteX33" fmla="*/ 317474 w 1513077"/>
                <a:gd name="connsiteY33" fmla="*/ 244244 h 338157"/>
                <a:gd name="connsiteX34" fmla="*/ 262800 w 1513077"/>
                <a:gd name="connsiteY34" fmla="*/ 149375 h 338157"/>
                <a:gd name="connsiteX35" fmla="*/ 165169 w 1513077"/>
                <a:gd name="connsiteY35" fmla="*/ 164901 h 338157"/>
                <a:gd name="connsiteX36" fmla="*/ 133546 w 1513077"/>
                <a:gd name="connsiteY36" fmla="*/ 209764 h 338157"/>
                <a:gd name="connsiteX37" fmla="*/ 110305 w 1513077"/>
                <a:gd name="connsiteY37" fmla="*/ 207478 h 338157"/>
                <a:gd name="connsiteX38" fmla="*/ 39249 w 1513077"/>
                <a:gd name="connsiteY38" fmla="*/ 73461 h 338157"/>
                <a:gd name="connsiteX39" fmla="*/ 302996 w 1513077"/>
                <a:gd name="connsiteY39" fmla="*/ 6691 h 33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13077" h="338157">
                  <a:moveTo>
                    <a:pt x="302996" y="6691"/>
                  </a:moveTo>
                  <a:cubicBezTo>
                    <a:pt x="326999" y="13358"/>
                    <a:pt x="349383" y="25074"/>
                    <a:pt x="373576" y="30979"/>
                  </a:cubicBezTo>
                  <a:cubicBezTo>
                    <a:pt x="402723" y="38123"/>
                    <a:pt x="433298" y="36790"/>
                    <a:pt x="463302" y="35361"/>
                  </a:cubicBezTo>
                  <a:cubicBezTo>
                    <a:pt x="710475" y="23836"/>
                    <a:pt x="957744" y="12310"/>
                    <a:pt x="1204918" y="690"/>
                  </a:cubicBezTo>
                  <a:cubicBezTo>
                    <a:pt x="1245304" y="-1215"/>
                    <a:pt x="1290929" y="-1120"/>
                    <a:pt x="1319313" y="27646"/>
                  </a:cubicBezTo>
                  <a:cubicBezTo>
                    <a:pt x="1332553" y="41076"/>
                    <a:pt x="1340269" y="59459"/>
                    <a:pt x="1354556" y="71842"/>
                  </a:cubicBezTo>
                  <a:cubicBezTo>
                    <a:pt x="1399704" y="111085"/>
                    <a:pt x="1496098" y="83272"/>
                    <a:pt x="1511433" y="139660"/>
                  </a:cubicBezTo>
                  <a:cubicBezTo>
                    <a:pt x="1516576" y="158519"/>
                    <a:pt x="1509242" y="178045"/>
                    <a:pt x="1495240" y="191571"/>
                  </a:cubicBezTo>
                  <a:cubicBezTo>
                    <a:pt x="1469046" y="217003"/>
                    <a:pt x="1433137" y="221003"/>
                    <a:pt x="1401705" y="235386"/>
                  </a:cubicBezTo>
                  <a:cubicBezTo>
                    <a:pt x="1369320" y="250150"/>
                    <a:pt x="1343316" y="274819"/>
                    <a:pt x="1319980" y="302061"/>
                  </a:cubicBezTo>
                  <a:cubicBezTo>
                    <a:pt x="1306074" y="318253"/>
                    <a:pt x="1280261" y="315110"/>
                    <a:pt x="1271212" y="295870"/>
                  </a:cubicBezTo>
                  <a:lnTo>
                    <a:pt x="1270450" y="294346"/>
                  </a:lnTo>
                  <a:cubicBezTo>
                    <a:pt x="1258639" y="269295"/>
                    <a:pt x="1221873" y="273010"/>
                    <a:pt x="1215205" y="299870"/>
                  </a:cubicBezTo>
                  <a:lnTo>
                    <a:pt x="1210157" y="320635"/>
                  </a:lnTo>
                  <a:cubicBezTo>
                    <a:pt x="1207585" y="331112"/>
                    <a:pt x="1198060" y="339113"/>
                    <a:pt x="1187392" y="338065"/>
                  </a:cubicBezTo>
                  <a:cubicBezTo>
                    <a:pt x="1168533" y="336160"/>
                    <a:pt x="1170152" y="308633"/>
                    <a:pt x="1165008" y="290250"/>
                  </a:cubicBezTo>
                  <a:cubicBezTo>
                    <a:pt x="1155960" y="257674"/>
                    <a:pt x="1114145" y="247864"/>
                    <a:pt x="1080426" y="250626"/>
                  </a:cubicBezTo>
                  <a:cubicBezTo>
                    <a:pt x="1058328" y="252436"/>
                    <a:pt x="1035183" y="256912"/>
                    <a:pt x="1013466" y="255103"/>
                  </a:cubicBezTo>
                  <a:cubicBezTo>
                    <a:pt x="999654" y="253960"/>
                    <a:pt x="987081" y="261294"/>
                    <a:pt x="979747" y="273105"/>
                  </a:cubicBezTo>
                  <a:cubicBezTo>
                    <a:pt x="971841" y="285773"/>
                    <a:pt x="955077" y="295203"/>
                    <a:pt x="939552" y="292441"/>
                  </a:cubicBezTo>
                  <a:cubicBezTo>
                    <a:pt x="929360" y="290631"/>
                    <a:pt x="920502" y="285868"/>
                    <a:pt x="912691" y="279391"/>
                  </a:cubicBezTo>
                  <a:cubicBezTo>
                    <a:pt x="900785" y="269485"/>
                    <a:pt x="883735" y="267390"/>
                    <a:pt x="870591" y="275486"/>
                  </a:cubicBezTo>
                  <a:cubicBezTo>
                    <a:pt x="855636" y="284725"/>
                    <a:pt x="832967" y="287297"/>
                    <a:pt x="817251" y="277582"/>
                  </a:cubicBezTo>
                  <a:cubicBezTo>
                    <a:pt x="788295" y="259770"/>
                    <a:pt x="773245" y="224813"/>
                    <a:pt x="744289" y="207001"/>
                  </a:cubicBezTo>
                  <a:cubicBezTo>
                    <a:pt x="720477" y="192428"/>
                    <a:pt x="691044" y="191476"/>
                    <a:pt x="663136" y="191095"/>
                  </a:cubicBezTo>
                  <a:lnTo>
                    <a:pt x="496639" y="188428"/>
                  </a:lnTo>
                  <a:cubicBezTo>
                    <a:pt x="485590" y="188237"/>
                    <a:pt x="475589" y="195667"/>
                    <a:pt x="473208" y="206430"/>
                  </a:cubicBezTo>
                  <a:cubicBezTo>
                    <a:pt x="471207" y="215193"/>
                    <a:pt x="468350" y="223765"/>
                    <a:pt x="464730" y="232052"/>
                  </a:cubicBezTo>
                  <a:cubicBezTo>
                    <a:pt x="456920" y="249673"/>
                    <a:pt x="432060" y="250626"/>
                    <a:pt x="422439" y="233862"/>
                  </a:cubicBezTo>
                  <a:lnTo>
                    <a:pt x="422154" y="233481"/>
                  </a:lnTo>
                  <a:cubicBezTo>
                    <a:pt x="411676" y="215288"/>
                    <a:pt x="383958" y="218336"/>
                    <a:pt x="378624" y="238529"/>
                  </a:cubicBezTo>
                  <a:cubicBezTo>
                    <a:pt x="376148" y="248054"/>
                    <a:pt x="372433" y="257008"/>
                    <a:pt x="365385" y="264628"/>
                  </a:cubicBezTo>
                  <a:cubicBezTo>
                    <a:pt x="358050" y="272533"/>
                    <a:pt x="346811" y="276629"/>
                    <a:pt x="336524" y="273200"/>
                  </a:cubicBezTo>
                  <a:cubicBezTo>
                    <a:pt x="323665" y="268914"/>
                    <a:pt x="320331" y="255960"/>
                    <a:pt x="317474" y="244244"/>
                  </a:cubicBezTo>
                  <a:cubicBezTo>
                    <a:pt x="308330" y="208049"/>
                    <a:pt x="293471" y="170711"/>
                    <a:pt x="262800" y="149375"/>
                  </a:cubicBezTo>
                  <a:cubicBezTo>
                    <a:pt x="232130" y="128134"/>
                    <a:pt x="182314" y="131754"/>
                    <a:pt x="165169" y="164901"/>
                  </a:cubicBezTo>
                  <a:cubicBezTo>
                    <a:pt x="156501" y="181665"/>
                    <a:pt x="156406" y="204144"/>
                    <a:pt x="133546" y="209764"/>
                  </a:cubicBezTo>
                  <a:cubicBezTo>
                    <a:pt x="125831" y="211669"/>
                    <a:pt x="117639" y="210430"/>
                    <a:pt x="110305" y="207478"/>
                  </a:cubicBezTo>
                  <a:cubicBezTo>
                    <a:pt x="19627" y="170521"/>
                    <a:pt x="-45143" y="139660"/>
                    <a:pt x="39249" y="73461"/>
                  </a:cubicBezTo>
                  <a:cubicBezTo>
                    <a:pt x="104590" y="22407"/>
                    <a:pt x="221843" y="-15979"/>
                    <a:pt x="302996" y="6691"/>
                  </a:cubicBezTo>
                  <a:close/>
                </a:path>
              </a:pathLst>
            </a:custGeom>
            <a:solidFill>
              <a:srgbClr val="F2F3F7"/>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48" name="Freeform: Shape 39">
              <a:extLst>
                <a:ext uri="{FF2B5EF4-FFF2-40B4-BE49-F238E27FC236}">
                  <a16:creationId xmlns:a16="http://schemas.microsoft.com/office/drawing/2014/main" id="{6CA4F49D-09F9-4DFB-9D87-0696F253E726}"/>
                </a:ext>
              </a:extLst>
            </p:cNvPr>
            <p:cNvSpPr/>
            <p:nvPr/>
          </p:nvSpPr>
          <p:spPr>
            <a:xfrm>
              <a:off x="4923757" y="2455277"/>
              <a:ext cx="1297845" cy="238779"/>
            </a:xfrm>
            <a:custGeom>
              <a:avLst/>
              <a:gdLst>
                <a:gd name="connsiteX0" fmla="*/ 1495330 w 1509122"/>
                <a:gd name="connsiteY0" fmla="*/ 59616 h 277650"/>
                <a:gd name="connsiteX1" fmla="*/ 1422654 w 1509122"/>
                <a:gd name="connsiteY1" fmla="*/ 116861 h 277650"/>
                <a:gd name="connsiteX2" fmla="*/ 1294924 w 1509122"/>
                <a:gd name="connsiteY2" fmla="*/ 131053 h 277650"/>
                <a:gd name="connsiteX3" fmla="*/ 1252442 w 1509122"/>
                <a:gd name="connsiteY3" fmla="*/ 163819 h 277650"/>
                <a:gd name="connsiteX4" fmla="*/ 1218438 w 1509122"/>
                <a:gd name="connsiteY4" fmla="*/ 141912 h 277650"/>
                <a:gd name="connsiteX5" fmla="*/ 1189387 w 1509122"/>
                <a:gd name="connsiteY5" fmla="*/ 170773 h 277650"/>
                <a:gd name="connsiteX6" fmla="*/ 1154335 w 1509122"/>
                <a:gd name="connsiteY6" fmla="*/ 129434 h 277650"/>
                <a:gd name="connsiteX7" fmla="*/ 1105853 w 1509122"/>
                <a:gd name="connsiteY7" fmla="*/ 138102 h 277650"/>
                <a:gd name="connsiteX8" fmla="*/ 980980 w 1509122"/>
                <a:gd name="connsiteY8" fmla="*/ 131911 h 277650"/>
                <a:gd name="connsiteX9" fmla="*/ 955262 w 1509122"/>
                <a:gd name="connsiteY9" fmla="*/ 160009 h 277650"/>
                <a:gd name="connsiteX10" fmla="*/ 921449 w 1509122"/>
                <a:gd name="connsiteY10" fmla="*/ 171535 h 277650"/>
                <a:gd name="connsiteX11" fmla="*/ 894874 w 1509122"/>
                <a:gd name="connsiteY11" fmla="*/ 147151 h 277650"/>
                <a:gd name="connsiteX12" fmla="*/ 828866 w 1509122"/>
                <a:gd name="connsiteY12" fmla="*/ 172106 h 277650"/>
                <a:gd name="connsiteX13" fmla="*/ 780860 w 1509122"/>
                <a:gd name="connsiteY13" fmla="*/ 141150 h 277650"/>
                <a:gd name="connsiteX14" fmla="*/ 745808 w 1509122"/>
                <a:gd name="connsiteY14" fmla="*/ 92287 h 277650"/>
                <a:gd name="connsiteX15" fmla="*/ 698659 w 1509122"/>
                <a:gd name="connsiteY15" fmla="*/ 79523 h 277650"/>
                <a:gd name="connsiteX16" fmla="*/ 545973 w 1509122"/>
                <a:gd name="connsiteY16" fmla="*/ 64569 h 277650"/>
                <a:gd name="connsiteX17" fmla="*/ 468344 w 1509122"/>
                <a:gd name="connsiteY17" fmla="*/ 76570 h 277650"/>
                <a:gd name="connsiteX18" fmla="*/ 441198 w 1509122"/>
                <a:gd name="connsiteY18" fmla="*/ 102574 h 277650"/>
                <a:gd name="connsiteX19" fmla="*/ 407289 w 1509122"/>
                <a:gd name="connsiteY19" fmla="*/ 101335 h 277650"/>
                <a:gd name="connsiteX20" fmla="*/ 394811 w 1509122"/>
                <a:gd name="connsiteY20" fmla="*/ 80952 h 277650"/>
                <a:gd name="connsiteX21" fmla="*/ 354330 w 1509122"/>
                <a:gd name="connsiteY21" fmla="*/ 116575 h 277650"/>
                <a:gd name="connsiteX22" fmla="*/ 337947 w 1509122"/>
                <a:gd name="connsiteY22" fmla="*/ 101526 h 277650"/>
                <a:gd name="connsiteX23" fmla="*/ 330518 w 1509122"/>
                <a:gd name="connsiteY23" fmla="*/ 74951 h 277650"/>
                <a:gd name="connsiteX24" fmla="*/ 292322 w 1509122"/>
                <a:gd name="connsiteY24" fmla="*/ 48472 h 277650"/>
                <a:gd name="connsiteX25" fmla="*/ 254794 w 1509122"/>
                <a:gd name="connsiteY25" fmla="*/ 37994 h 277650"/>
                <a:gd name="connsiteX26" fmla="*/ 226886 w 1509122"/>
                <a:gd name="connsiteY26" fmla="*/ 7800 h 277650"/>
                <a:gd name="connsiteX27" fmla="*/ 134874 w 1509122"/>
                <a:gd name="connsiteY27" fmla="*/ 39804 h 277650"/>
                <a:gd name="connsiteX28" fmla="*/ 52769 w 1509122"/>
                <a:gd name="connsiteY28" fmla="*/ 104002 h 277650"/>
                <a:gd name="connsiteX29" fmla="*/ 13811 w 1509122"/>
                <a:gd name="connsiteY29" fmla="*/ 93144 h 277650"/>
                <a:gd name="connsiteX30" fmla="*/ 0 w 1509122"/>
                <a:gd name="connsiteY30" fmla="*/ 83809 h 277650"/>
                <a:gd name="connsiteX31" fmla="*/ 106204 w 1509122"/>
                <a:gd name="connsiteY31" fmla="*/ 146865 h 277650"/>
                <a:gd name="connsiteX32" fmla="*/ 129445 w 1509122"/>
                <a:gd name="connsiteY32" fmla="*/ 149151 h 277650"/>
                <a:gd name="connsiteX33" fmla="*/ 161068 w 1509122"/>
                <a:gd name="connsiteY33" fmla="*/ 104288 h 277650"/>
                <a:gd name="connsiteX34" fmla="*/ 258699 w 1509122"/>
                <a:gd name="connsiteY34" fmla="*/ 88762 h 277650"/>
                <a:gd name="connsiteX35" fmla="*/ 313373 w 1509122"/>
                <a:gd name="connsiteY35" fmla="*/ 183631 h 277650"/>
                <a:gd name="connsiteX36" fmla="*/ 332423 w 1509122"/>
                <a:gd name="connsiteY36" fmla="*/ 212587 h 277650"/>
                <a:gd name="connsiteX37" fmla="*/ 361283 w 1509122"/>
                <a:gd name="connsiteY37" fmla="*/ 204015 h 277650"/>
                <a:gd name="connsiteX38" fmla="*/ 374523 w 1509122"/>
                <a:gd name="connsiteY38" fmla="*/ 177916 h 277650"/>
                <a:gd name="connsiteX39" fmla="*/ 418052 w 1509122"/>
                <a:gd name="connsiteY39" fmla="*/ 172868 h 277650"/>
                <a:gd name="connsiteX40" fmla="*/ 418338 w 1509122"/>
                <a:gd name="connsiteY40" fmla="*/ 173249 h 277650"/>
                <a:gd name="connsiteX41" fmla="*/ 460629 w 1509122"/>
                <a:gd name="connsiteY41" fmla="*/ 171439 h 277650"/>
                <a:gd name="connsiteX42" fmla="*/ 469106 w 1509122"/>
                <a:gd name="connsiteY42" fmla="*/ 145817 h 277650"/>
                <a:gd name="connsiteX43" fmla="*/ 492538 w 1509122"/>
                <a:gd name="connsiteY43" fmla="*/ 127815 h 277650"/>
                <a:gd name="connsiteX44" fmla="*/ 659035 w 1509122"/>
                <a:gd name="connsiteY44" fmla="*/ 130482 h 277650"/>
                <a:gd name="connsiteX45" fmla="*/ 740188 w 1509122"/>
                <a:gd name="connsiteY45" fmla="*/ 146389 h 277650"/>
                <a:gd name="connsiteX46" fmla="*/ 813149 w 1509122"/>
                <a:gd name="connsiteY46" fmla="*/ 216969 h 277650"/>
                <a:gd name="connsiteX47" fmla="*/ 866394 w 1509122"/>
                <a:gd name="connsiteY47" fmla="*/ 214969 h 277650"/>
                <a:gd name="connsiteX48" fmla="*/ 908876 w 1509122"/>
                <a:gd name="connsiteY48" fmla="*/ 218969 h 277650"/>
                <a:gd name="connsiteX49" fmla="*/ 935546 w 1509122"/>
                <a:gd name="connsiteY49" fmla="*/ 231923 h 277650"/>
                <a:gd name="connsiteX50" fmla="*/ 975741 w 1509122"/>
                <a:gd name="connsiteY50" fmla="*/ 212587 h 277650"/>
                <a:gd name="connsiteX51" fmla="*/ 1009460 w 1509122"/>
                <a:gd name="connsiteY51" fmla="*/ 194585 h 277650"/>
                <a:gd name="connsiteX52" fmla="*/ 1076420 w 1509122"/>
                <a:gd name="connsiteY52" fmla="*/ 190108 h 277650"/>
                <a:gd name="connsiteX53" fmla="*/ 1162526 w 1509122"/>
                <a:gd name="connsiteY53" fmla="*/ 248401 h 277650"/>
                <a:gd name="connsiteX54" fmla="*/ 1174147 w 1509122"/>
                <a:gd name="connsiteY54" fmla="*/ 274309 h 277650"/>
                <a:gd name="connsiteX55" fmla="*/ 1206151 w 1509122"/>
                <a:gd name="connsiteY55" fmla="*/ 260117 h 277650"/>
                <a:gd name="connsiteX56" fmla="*/ 1211199 w 1509122"/>
                <a:gd name="connsiteY56" fmla="*/ 239353 h 277650"/>
                <a:gd name="connsiteX57" fmla="*/ 1266444 w 1509122"/>
                <a:gd name="connsiteY57" fmla="*/ 233828 h 277650"/>
                <a:gd name="connsiteX58" fmla="*/ 1267206 w 1509122"/>
                <a:gd name="connsiteY58" fmla="*/ 235352 h 277650"/>
                <a:gd name="connsiteX59" fmla="*/ 1315974 w 1509122"/>
                <a:gd name="connsiteY59" fmla="*/ 241543 h 277650"/>
                <a:gd name="connsiteX60" fmla="*/ 1397699 w 1509122"/>
                <a:gd name="connsiteY60" fmla="*/ 174868 h 277650"/>
                <a:gd name="connsiteX61" fmla="*/ 1493330 w 1509122"/>
                <a:gd name="connsiteY61" fmla="*/ 129053 h 277650"/>
                <a:gd name="connsiteX62" fmla="*/ 1508284 w 1509122"/>
                <a:gd name="connsiteY62" fmla="*/ 82857 h 277650"/>
                <a:gd name="connsiteX63" fmla="*/ 1495330 w 1509122"/>
                <a:gd name="connsiteY63" fmla="*/ 59616 h 27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509122" h="277650">
                  <a:moveTo>
                    <a:pt x="1495330" y="59616"/>
                  </a:moveTo>
                  <a:cubicBezTo>
                    <a:pt x="1482281" y="89239"/>
                    <a:pt x="1454944" y="112956"/>
                    <a:pt x="1422654" y="116861"/>
                  </a:cubicBezTo>
                  <a:cubicBezTo>
                    <a:pt x="1378744" y="122195"/>
                    <a:pt x="1325213" y="98668"/>
                    <a:pt x="1294924" y="131053"/>
                  </a:cubicBezTo>
                  <a:cubicBezTo>
                    <a:pt x="1281874" y="145055"/>
                    <a:pt x="1270635" y="169630"/>
                    <a:pt x="1252442" y="163819"/>
                  </a:cubicBezTo>
                  <a:cubicBezTo>
                    <a:pt x="1239107" y="159533"/>
                    <a:pt x="1232249" y="139435"/>
                    <a:pt x="1218438" y="141912"/>
                  </a:cubicBezTo>
                  <a:cubicBezTo>
                    <a:pt x="1204532" y="144388"/>
                    <a:pt x="1203198" y="167915"/>
                    <a:pt x="1189387" y="170773"/>
                  </a:cubicBezTo>
                  <a:cubicBezTo>
                    <a:pt x="1170432" y="174773"/>
                    <a:pt x="1170432" y="140293"/>
                    <a:pt x="1154335" y="129434"/>
                  </a:cubicBezTo>
                  <a:cubicBezTo>
                    <a:pt x="1140143" y="119909"/>
                    <a:pt x="1122236" y="133149"/>
                    <a:pt x="1105853" y="138102"/>
                  </a:cubicBezTo>
                  <a:cubicBezTo>
                    <a:pt x="1064800" y="150389"/>
                    <a:pt x="1016508" y="107908"/>
                    <a:pt x="980980" y="131911"/>
                  </a:cubicBezTo>
                  <a:cubicBezTo>
                    <a:pt x="970407" y="139054"/>
                    <a:pt x="963930" y="150675"/>
                    <a:pt x="955262" y="160009"/>
                  </a:cubicBezTo>
                  <a:cubicBezTo>
                    <a:pt x="946594" y="169344"/>
                    <a:pt x="933069" y="176678"/>
                    <a:pt x="921449" y="171535"/>
                  </a:cubicBezTo>
                  <a:cubicBezTo>
                    <a:pt x="910304" y="166677"/>
                    <a:pt x="905828" y="152485"/>
                    <a:pt x="894874" y="147151"/>
                  </a:cubicBezTo>
                  <a:cubicBezTo>
                    <a:pt x="872871" y="136387"/>
                    <a:pt x="853059" y="168201"/>
                    <a:pt x="828866" y="172106"/>
                  </a:cubicBezTo>
                  <a:cubicBezTo>
                    <a:pt x="808863" y="175345"/>
                    <a:pt x="791242" y="158485"/>
                    <a:pt x="780860" y="141150"/>
                  </a:cubicBezTo>
                  <a:cubicBezTo>
                    <a:pt x="770477" y="123814"/>
                    <a:pt x="762476" y="103717"/>
                    <a:pt x="745808" y="92287"/>
                  </a:cubicBezTo>
                  <a:cubicBezTo>
                    <a:pt x="732187" y="82952"/>
                    <a:pt x="715042" y="81047"/>
                    <a:pt x="698659" y="79523"/>
                  </a:cubicBezTo>
                  <a:cubicBezTo>
                    <a:pt x="647795" y="74570"/>
                    <a:pt x="596837" y="69522"/>
                    <a:pt x="545973" y="64569"/>
                  </a:cubicBezTo>
                  <a:cubicBezTo>
                    <a:pt x="519208" y="61902"/>
                    <a:pt x="489585" y="60092"/>
                    <a:pt x="468344" y="76570"/>
                  </a:cubicBezTo>
                  <a:cubicBezTo>
                    <a:pt x="458438" y="84286"/>
                    <a:pt x="451390" y="95335"/>
                    <a:pt x="441198" y="102574"/>
                  </a:cubicBezTo>
                  <a:cubicBezTo>
                    <a:pt x="430911" y="109813"/>
                    <a:pt x="414623" y="111527"/>
                    <a:pt x="407289" y="101335"/>
                  </a:cubicBezTo>
                  <a:cubicBezTo>
                    <a:pt x="402527" y="94668"/>
                    <a:pt x="402336" y="84190"/>
                    <a:pt x="394811" y="80952"/>
                  </a:cubicBezTo>
                  <a:cubicBezTo>
                    <a:pt x="376619" y="73141"/>
                    <a:pt x="377571" y="119052"/>
                    <a:pt x="354330" y="116575"/>
                  </a:cubicBezTo>
                  <a:cubicBezTo>
                    <a:pt x="346329" y="115718"/>
                    <a:pt x="340043" y="109241"/>
                    <a:pt x="337947" y="101526"/>
                  </a:cubicBezTo>
                  <a:cubicBezTo>
                    <a:pt x="335471" y="92668"/>
                    <a:pt x="332994" y="83809"/>
                    <a:pt x="330518" y="74951"/>
                  </a:cubicBezTo>
                  <a:cubicBezTo>
                    <a:pt x="325850" y="58092"/>
                    <a:pt x="309658" y="46281"/>
                    <a:pt x="292322" y="48472"/>
                  </a:cubicBezTo>
                  <a:cubicBezTo>
                    <a:pt x="279083" y="50186"/>
                    <a:pt x="264986" y="46757"/>
                    <a:pt x="254794" y="37994"/>
                  </a:cubicBezTo>
                  <a:cubicBezTo>
                    <a:pt x="244412" y="29041"/>
                    <a:pt x="238030" y="15801"/>
                    <a:pt x="226886" y="7800"/>
                  </a:cubicBezTo>
                  <a:cubicBezTo>
                    <a:pt x="197739" y="-13250"/>
                    <a:pt x="157544" y="11991"/>
                    <a:pt x="134874" y="39804"/>
                  </a:cubicBezTo>
                  <a:cubicBezTo>
                    <a:pt x="112205" y="67617"/>
                    <a:pt x="88678" y="102478"/>
                    <a:pt x="52769" y="104002"/>
                  </a:cubicBezTo>
                  <a:cubicBezTo>
                    <a:pt x="39148" y="104574"/>
                    <a:pt x="25718" y="99907"/>
                    <a:pt x="13811" y="93144"/>
                  </a:cubicBezTo>
                  <a:cubicBezTo>
                    <a:pt x="8954" y="90382"/>
                    <a:pt x="4382" y="87238"/>
                    <a:pt x="0" y="83809"/>
                  </a:cubicBezTo>
                  <a:cubicBezTo>
                    <a:pt x="13335" y="107622"/>
                    <a:pt x="55721" y="126386"/>
                    <a:pt x="106204" y="146865"/>
                  </a:cubicBezTo>
                  <a:cubicBezTo>
                    <a:pt x="113538" y="149818"/>
                    <a:pt x="121730" y="151056"/>
                    <a:pt x="129445" y="149151"/>
                  </a:cubicBezTo>
                  <a:cubicBezTo>
                    <a:pt x="152305" y="143531"/>
                    <a:pt x="152495" y="120957"/>
                    <a:pt x="161068" y="104288"/>
                  </a:cubicBezTo>
                  <a:cubicBezTo>
                    <a:pt x="178118" y="71141"/>
                    <a:pt x="228029" y="67522"/>
                    <a:pt x="258699" y="88762"/>
                  </a:cubicBezTo>
                  <a:cubicBezTo>
                    <a:pt x="289370" y="110003"/>
                    <a:pt x="304229" y="147436"/>
                    <a:pt x="313373" y="183631"/>
                  </a:cubicBezTo>
                  <a:cubicBezTo>
                    <a:pt x="316325" y="195252"/>
                    <a:pt x="319564" y="208206"/>
                    <a:pt x="332423" y="212587"/>
                  </a:cubicBezTo>
                  <a:cubicBezTo>
                    <a:pt x="342614" y="216016"/>
                    <a:pt x="353854" y="211921"/>
                    <a:pt x="361283" y="204015"/>
                  </a:cubicBezTo>
                  <a:cubicBezTo>
                    <a:pt x="368332" y="196490"/>
                    <a:pt x="372047" y="187441"/>
                    <a:pt x="374523" y="177916"/>
                  </a:cubicBezTo>
                  <a:cubicBezTo>
                    <a:pt x="379857" y="157628"/>
                    <a:pt x="407575" y="154675"/>
                    <a:pt x="418052" y="172868"/>
                  </a:cubicBezTo>
                  <a:lnTo>
                    <a:pt x="418338" y="173249"/>
                  </a:lnTo>
                  <a:cubicBezTo>
                    <a:pt x="427958" y="190013"/>
                    <a:pt x="452819" y="189156"/>
                    <a:pt x="460629" y="171439"/>
                  </a:cubicBezTo>
                  <a:cubicBezTo>
                    <a:pt x="464249" y="163153"/>
                    <a:pt x="467106" y="154580"/>
                    <a:pt x="469106" y="145817"/>
                  </a:cubicBezTo>
                  <a:cubicBezTo>
                    <a:pt x="471583" y="135054"/>
                    <a:pt x="481489" y="127624"/>
                    <a:pt x="492538" y="127815"/>
                  </a:cubicBezTo>
                  <a:cubicBezTo>
                    <a:pt x="541115" y="128577"/>
                    <a:pt x="659035" y="130482"/>
                    <a:pt x="659035" y="130482"/>
                  </a:cubicBezTo>
                  <a:cubicBezTo>
                    <a:pt x="686943" y="130958"/>
                    <a:pt x="716375" y="131815"/>
                    <a:pt x="740188" y="146389"/>
                  </a:cubicBezTo>
                  <a:cubicBezTo>
                    <a:pt x="769144" y="164200"/>
                    <a:pt x="784193" y="199157"/>
                    <a:pt x="813149" y="216969"/>
                  </a:cubicBezTo>
                  <a:cubicBezTo>
                    <a:pt x="828770" y="226589"/>
                    <a:pt x="851344" y="224017"/>
                    <a:pt x="866394" y="214969"/>
                  </a:cubicBezTo>
                  <a:cubicBezTo>
                    <a:pt x="879729" y="206872"/>
                    <a:pt x="896779" y="209063"/>
                    <a:pt x="908876" y="218969"/>
                  </a:cubicBezTo>
                  <a:cubicBezTo>
                    <a:pt x="916686" y="225351"/>
                    <a:pt x="925449" y="230113"/>
                    <a:pt x="935546" y="231923"/>
                  </a:cubicBezTo>
                  <a:cubicBezTo>
                    <a:pt x="951071" y="234685"/>
                    <a:pt x="967835" y="225351"/>
                    <a:pt x="975741" y="212587"/>
                  </a:cubicBezTo>
                  <a:cubicBezTo>
                    <a:pt x="983075" y="200872"/>
                    <a:pt x="995648" y="193442"/>
                    <a:pt x="1009460" y="194585"/>
                  </a:cubicBezTo>
                  <a:cubicBezTo>
                    <a:pt x="1031177" y="196395"/>
                    <a:pt x="1054322" y="191918"/>
                    <a:pt x="1076420" y="190108"/>
                  </a:cubicBezTo>
                  <a:cubicBezTo>
                    <a:pt x="1115854" y="186870"/>
                    <a:pt x="1166336" y="200872"/>
                    <a:pt x="1162526" y="248401"/>
                  </a:cubicBezTo>
                  <a:cubicBezTo>
                    <a:pt x="1161764" y="258498"/>
                    <a:pt x="1165479" y="268975"/>
                    <a:pt x="1174147" y="274309"/>
                  </a:cubicBezTo>
                  <a:cubicBezTo>
                    <a:pt x="1188053" y="282977"/>
                    <a:pt x="1202817" y="273547"/>
                    <a:pt x="1206151" y="260117"/>
                  </a:cubicBezTo>
                  <a:lnTo>
                    <a:pt x="1211199" y="239353"/>
                  </a:lnTo>
                  <a:cubicBezTo>
                    <a:pt x="1217771" y="212397"/>
                    <a:pt x="1254538" y="208682"/>
                    <a:pt x="1266444" y="233828"/>
                  </a:cubicBezTo>
                  <a:lnTo>
                    <a:pt x="1267206" y="235352"/>
                  </a:lnTo>
                  <a:cubicBezTo>
                    <a:pt x="1276350" y="254593"/>
                    <a:pt x="1302163" y="257736"/>
                    <a:pt x="1315974" y="241543"/>
                  </a:cubicBezTo>
                  <a:cubicBezTo>
                    <a:pt x="1339310" y="214302"/>
                    <a:pt x="1365314" y="189537"/>
                    <a:pt x="1397699" y="174868"/>
                  </a:cubicBezTo>
                  <a:cubicBezTo>
                    <a:pt x="1429988" y="160200"/>
                    <a:pt x="1466945" y="156295"/>
                    <a:pt x="1493330" y="129053"/>
                  </a:cubicBezTo>
                  <a:cubicBezTo>
                    <a:pt x="1505141" y="116766"/>
                    <a:pt x="1511522" y="99621"/>
                    <a:pt x="1508284" y="82857"/>
                  </a:cubicBezTo>
                  <a:cubicBezTo>
                    <a:pt x="1505998" y="72856"/>
                    <a:pt x="1501426" y="65521"/>
                    <a:pt x="1495330" y="59616"/>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49" name="Freeform: Shape 40">
              <a:extLst>
                <a:ext uri="{FF2B5EF4-FFF2-40B4-BE49-F238E27FC236}">
                  <a16:creationId xmlns:a16="http://schemas.microsoft.com/office/drawing/2014/main" id="{346AA2A3-608C-4DB1-9402-A58231AF2785}"/>
                </a:ext>
              </a:extLst>
            </p:cNvPr>
            <p:cNvSpPr/>
            <p:nvPr/>
          </p:nvSpPr>
          <p:spPr>
            <a:xfrm>
              <a:off x="5595705" y="2501463"/>
              <a:ext cx="16710" cy="16711"/>
            </a:xfrm>
            <a:custGeom>
              <a:avLst/>
              <a:gdLst>
                <a:gd name="connsiteX0" fmla="*/ 19431 w 19431"/>
                <a:gd name="connsiteY0" fmla="*/ 9717 h 19432"/>
                <a:gd name="connsiteX1" fmla="*/ 9716 w 19431"/>
                <a:gd name="connsiteY1" fmla="*/ 19433 h 19432"/>
                <a:gd name="connsiteX2" fmla="*/ 0 w 19431"/>
                <a:gd name="connsiteY2" fmla="*/ 9717 h 19432"/>
                <a:gd name="connsiteX3" fmla="*/ 9716 w 19431"/>
                <a:gd name="connsiteY3" fmla="*/ 2 h 19432"/>
                <a:gd name="connsiteX4" fmla="*/ 19431 w 19431"/>
                <a:gd name="connsiteY4" fmla="*/ 9717 h 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19432">
                  <a:moveTo>
                    <a:pt x="19431" y="9717"/>
                  </a:moveTo>
                  <a:cubicBezTo>
                    <a:pt x="19431" y="15146"/>
                    <a:pt x="15050" y="19433"/>
                    <a:pt x="9716" y="19433"/>
                  </a:cubicBezTo>
                  <a:cubicBezTo>
                    <a:pt x="4286" y="19433"/>
                    <a:pt x="0" y="15051"/>
                    <a:pt x="0" y="9717"/>
                  </a:cubicBezTo>
                  <a:cubicBezTo>
                    <a:pt x="0" y="4383"/>
                    <a:pt x="4381" y="2"/>
                    <a:pt x="9716" y="2"/>
                  </a:cubicBezTo>
                  <a:cubicBezTo>
                    <a:pt x="15050" y="-94"/>
                    <a:pt x="19431" y="4288"/>
                    <a:pt x="19431" y="9717"/>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50" name="Freeform: Shape 41">
              <a:extLst>
                <a:ext uri="{FF2B5EF4-FFF2-40B4-BE49-F238E27FC236}">
                  <a16:creationId xmlns:a16="http://schemas.microsoft.com/office/drawing/2014/main" id="{8F302102-FCBB-491F-B67E-B5F30BC5561B}"/>
                </a:ext>
              </a:extLst>
            </p:cNvPr>
            <p:cNvSpPr/>
            <p:nvPr/>
          </p:nvSpPr>
          <p:spPr>
            <a:xfrm>
              <a:off x="5697442" y="2518255"/>
              <a:ext cx="13925" cy="13927"/>
            </a:xfrm>
            <a:custGeom>
              <a:avLst/>
              <a:gdLst>
                <a:gd name="connsiteX0" fmla="*/ 16192 w 16192"/>
                <a:gd name="connsiteY0" fmla="*/ 8098 h 16194"/>
                <a:gd name="connsiteX1" fmla="*/ 8096 w 16192"/>
                <a:gd name="connsiteY1" fmla="*/ 16194 h 16194"/>
                <a:gd name="connsiteX2" fmla="*/ 0 w 16192"/>
                <a:gd name="connsiteY2" fmla="*/ 8098 h 16194"/>
                <a:gd name="connsiteX3" fmla="*/ 8096 w 16192"/>
                <a:gd name="connsiteY3" fmla="*/ 2 h 16194"/>
                <a:gd name="connsiteX4" fmla="*/ 16192 w 16192"/>
                <a:gd name="connsiteY4" fmla="*/ 8098 h 1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16194">
                  <a:moveTo>
                    <a:pt x="16192" y="8098"/>
                  </a:moveTo>
                  <a:cubicBezTo>
                    <a:pt x="16192" y="12575"/>
                    <a:pt x="12573" y="16194"/>
                    <a:pt x="8096" y="16194"/>
                  </a:cubicBezTo>
                  <a:cubicBezTo>
                    <a:pt x="3619" y="16194"/>
                    <a:pt x="0" y="12575"/>
                    <a:pt x="0" y="8098"/>
                  </a:cubicBezTo>
                  <a:cubicBezTo>
                    <a:pt x="0" y="3621"/>
                    <a:pt x="3619" y="2"/>
                    <a:pt x="8096" y="2"/>
                  </a:cubicBezTo>
                  <a:cubicBezTo>
                    <a:pt x="12573" y="-93"/>
                    <a:pt x="16192" y="3526"/>
                    <a:pt x="16192" y="8098"/>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51" name="Freeform: Shape 42">
              <a:extLst>
                <a:ext uri="{FF2B5EF4-FFF2-40B4-BE49-F238E27FC236}">
                  <a16:creationId xmlns:a16="http://schemas.microsoft.com/office/drawing/2014/main" id="{E94C3B3B-92C8-4776-B508-CE479342C2F5}"/>
                </a:ext>
              </a:extLst>
            </p:cNvPr>
            <p:cNvSpPr/>
            <p:nvPr/>
          </p:nvSpPr>
          <p:spPr>
            <a:xfrm>
              <a:off x="5839975" y="2501463"/>
              <a:ext cx="16710" cy="16711"/>
            </a:xfrm>
            <a:custGeom>
              <a:avLst/>
              <a:gdLst>
                <a:gd name="connsiteX0" fmla="*/ 19431 w 19431"/>
                <a:gd name="connsiteY0" fmla="*/ 9717 h 19432"/>
                <a:gd name="connsiteX1" fmla="*/ 9716 w 19431"/>
                <a:gd name="connsiteY1" fmla="*/ 19433 h 19432"/>
                <a:gd name="connsiteX2" fmla="*/ 0 w 19431"/>
                <a:gd name="connsiteY2" fmla="*/ 9717 h 19432"/>
                <a:gd name="connsiteX3" fmla="*/ 9716 w 19431"/>
                <a:gd name="connsiteY3" fmla="*/ 2 h 19432"/>
                <a:gd name="connsiteX4" fmla="*/ 19431 w 19431"/>
                <a:gd name="connsiteY4" fmla="*/ 9717 h 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19432">
                  <a:moveTo>
                    <a:pt x="19431" y="9717"/>
                  </a:moveTo>
                  <a:cubicBezTo>
                    <a:pt x="19431" y="15146"/>
                    <a:pt x="15050" y="19433"/>
                    <a:pt x="9716" y="19433"/>
                  </a:cubicBezTo>
                  <a:cubicBezTo>
                    <a:pt x="4286" y="19433"/>
                    <a:pt x="0" y="15051"/>
                    <a:pt x="0" y="9717"/>
                  </a:cubicBezTo>
                  <a:cubicBezTo>
                    <a:pt x="0" y="4383"/>
                    <a:pt x="4381" y="2"/>
                    <a:pt x="9716" y="2"/>
                  </a:cubicBezTo>
                  <a:cubicBezTo>
                    <a:pt x="15050" y="-94"/>
                    <a:pt x="19431" y="4288"/>
                    <a:pt x="19431" y="9717"/>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52" name="Freeform: Shape 43">
              <a:extLst>
                <a:ext uri="{FF2B5EF4-FFF2-40B4-BE49-F238E27FC236}">
                  <a16:creationId xmlns:a16="http://schemas.microsoft.com/office/drawing/2014/main" id="{9D348120-C14E-4C78-A881-B02B27105B76}"/>
                </a:ext>
              </a:extLst>
            </p:cNvPr>
            <p:cNvSpPr/>
            <p:nvPr/>
          </p:nvSpPr>
          <p:spPr>
            <a:xfrm>
              <a:off x="5932374" y="2510803"/>
              <a:ext cx="14417" cy="14417"/>
            </a:xfrm>
            <a:custGeom>
              <a:avLst/>
              <a:gdLst>
                <a:gd name="connsiteX0" fmla="*/ 16764 w 16764"/>
                <a:gd name="connsiteY0" fmla="*/ 8382 h 16764"/>
                <a:gd name="connsiteX1" fmla="*/ 8382 w 16764"/>
                <a:gd name="connsiteY1" fmla="*/ 16764 h 16764"/>
                <a:gd name="connsiteX2" fmla="*/ 0 w 16764"/>
                <a:gd name="connsiteY2" fmla="*/ 8382 h 16764"/>
                <a:gd name="connsiteX3" fmla="*/ 8382 w 16764"/>
                <a:gd name="connsiteY3" fmla="*/ 0 h 16764"/>
                <a:gd name="connsiteX4" fmla="*/ 16764 w 16764"/>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764" y="8382"/>
                  </a:moveTo>
                  <a:cubicBezTo>
                    <a:pt x="16764" y="13049"/>
                    <a:pt x="13049" y="16764"/>
                    <a:pt x="8382" y="16764"/>
                  </a:cubicBezTo>
                  <a:cubicBezTo>
                    <a:pt x="3715" y="16764"/>
                    <a:pt x="0" y="13049"/>
                    <a:pt x="0" y="8382"/>
                  </a:cubicBezTo>
                  <a:cubicBezTo>
                    <a:pt x="0" y="3715"/>
                    <a:pt x="3715" y="0"/>
                    <a:pt x="8382" y="0"/>
                  </a:cubicBezTo>
                  <a:cubicBezTo>
                    <a:pt x="12954" y="0"/>
                    <a:pt x="16764" y="3715"/>
                    <a:pt x="16764" y="8382"/>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53" name="Freeform: Shape 44">
              <a:extLst>
                <a:ext uri="{FF2B5EF4-FFF2-40B4-BE49-F238E27FC236}">
                  <a16:creationId xmlns:a16="http://schemas.microsoft.com/office/drawing/2014/main" id="{7D169828-C332-42F9-B68B-3AF0025E6691}"/>
                </a:ext>
              </a:extLst>
            </p:cNvPr>
            <p:cNvSpPr/>
            <p:nvPr/>
          </p:nvSpPr>
          <p:spPr>
            <a:xfrm>
              <a:off x="6031408" y="2492045"/>
              <a:ext cx="9338" cy="9338"/>
            </a:xfrm>
            <a:custGeom>
              <a:avLst/>
              <a:gdLst>
                <a:gd name="connsiteX0" fmla="*/ 10859 w 10858"/>
                <a:gd name="connsiteY0" fmla="*/ 5429 h 10858"/>
                <a:gd name="connsiteX1" fmla="*/ 5429 w 10858"/>
                <a:gd name="connsiteY1" fmla="*/ 10858 h 10858"/>
                <a:gd name="connsiteX2" fmla="*/ 0 w 10858"/>
                <a:gd name="connsiteY2" fmla="*/ 5429 h 10858"/>
                <a:gd name="connsiteX3" fmla="*/ 5429 w 10858"/>
                <a:gd name="connsiteY3" fmla="*/ 0 h 10858"/>
                <a:gd name="connsiteX4" fmla="*/ 10859 w 10858"/>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0858">
                  <a:moveTo>
                    <a:pt x="10859" y="5429"/>
                  </a:moveTo>
                  <a:cubicBezTo>
                    <a:pt x="10859" y="8477"/>
                    <a:pt x="8382" y="10858"/>
                    <a:pt x="5429" y="10858"/>
                  </a:cubicBezTo>
                  <a:cubicBezTo>
                    <a:pt x="2381" y="10858"/>
                    <a:pt x="0" y="8382"/>
                    <a:pt x="0" y="5429"/>
                  </a:cubicBezTo>
                  <a:cubicBezTo>
                    <a:pt x="0" y="2381"/>
                    <a:pt x="2477" y="0"/>
                    <a:pt x="5429" y="0"/>
                  </a:cubicBezTo>
                  <a:cubicBezTo>
                    <a:pt x="8382" y="0"/>
                    <a:pt x="10859" y="2381"/>
                    <a:pt x="10859" y="5429"/>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54" name="Freeform: Shape 45">
              <a:extLst>
                <a:ext uri="{FF2B5EF4-FFF2-40B4-BE49-F238E27FC236}">
                  <a16:creationId xmlns:a16="http://schemas.microsoft.com/office/drawing/2014/main" id="{7557B87F-63CC-4BC5-8134-72808EC5B07B}"/>
                </a:ext>
              </a:extLst>
            </p:cNvPr>
            <p:cNvSpPr/>
            <p:nvPr/>
          </p:nvSpPr>
          <p:spPr>
            <a:xfrm>
              <a:off x="5271894" y="2479592"/>
              <a:ext cx="12451" cy="12452"/>
            </a:xfrm>
            <a:custGeom>
              <a:avLst/>
              <a:gdLst>
                <a:gd name="connsiteX0" fmla="*/ 14478 w 14478"/>
                <a:gd name="connsiteY0" fmla="*/ 7241 h 14479"/>
                <a:gd name="connsiteX1" fmla="*/ 7239 w 14478"/>
                <a:gd name="connsiteY1" fmla="*/ 14480 h 14479"/>
                <a:gd name="connsiteX2" fmla="*/ 0 w 14478"/>
                <a:gd name="connsiteY2" fmla="*/ 7241 h 14479"/>
                <a:gd name="connsiteX3" fmla="*/ 7239 w 14478"/>
                <a:gd name="connsiteY3" fmla="*/ 2 h 14479"/>
                <a:gd name="connsiteX4" fmla="*/ 14478 w 14478"/>
                <a:gd name="connsiteY4" fmla="*/ 7241 h 1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 h="14479">
                  <a:moveTo>
                    <a:pt x="14478" y="7241"/>
                  </a:moveTo>
                  <a:cubicBezTo>
                    <a:pt x="14478" y="11241"/>
                    <a:pt x="11240" y="14480"/>
                    <a:pt x="7239" y="14480"/>
                  </a:cubicBezTo>
                  <a:cubicBezTo>
                    <a:pt x="3239" y="14480"/>
                    <a:pt x="0" y="11241"/>
                    <a:pt x="0" y="7241"/>
                  </a:cubicBezTo>
                  <a:cubicBezTo>
                    <a:pt x="0" y="3240"/>
                    <a:pt x="3239" y="2"/>
                    <a:pt x="7239" y="2"/>
                  </a:cubicBezTo>
                  <a:cubicBezTo>
                    <a:pt x="11240" y="-93"/>
                    <a:pt x="14478" y="3240"/>
                    <a:pt x="14478" y="7241"/>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55" name="Freeform: Shape 46">
              <a:extLst>
                <a:ext uri="{FF2B5EF4-FFF2-40B4-BE49-F238E27FC236}">
                  <a16:creationId xmlns:a16="http://schemas.microsoft.com/office/drawing/2014/main" id="{7B1DF0B2-9DC1-4AED-9EBE-73F8F79C8118}"/>
                </a:ext>
              </a:extLst>
            </p:cNvPr>
            <p:cNvSpPr/>
            <p:nvPr/>
          </p:nvSpPr>
          <p:spPr>
            <a:xfrm>
              <a:off x="5160816" y="2451743"/>
              <a:ext cx="9338" cy="9338"/>
            </a:xfrm>
            <a:custGeom>
              <a:avLst/>
              <a:gdLst>
                <a:gd name="connsiteX0" fmla="*/ 10859 w 10858"/>
                <a:gd name="connsiteY0" fmla="*/ 5429 h 10858"/>
                <a:gd name="connsiteX1" fmla="*/ 5429 w 10858"/>
                <a:gd name="connsiteY1" fmla="*/ 10858 h 10858"/>
                <a:gd name="connsiteX2" fmla="*/ 0 w 10858"/>
                <a:gd name="connsiteY2" fmla="*/ 5429 h 10858"/>
                <a:gd name="connsiteX3" fmla="*/ 5429 w 10858"/>
                <a:gd name="connsiteY3" fmla="*/ 0 h 10858"/>
                <a:gd name="connsiteX4" fmla="*/ 10859 w 10858"/>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0858">
                  <a:moveTo>
                    <a:pt x="10859" y="5429"/>
                  </a:moveTo>
                  <a:cubicBezTo>
                    <a:pt x="10859" y="8382"/>
                    <a:pt x="8477" y="10858"/>
                    <a:pt x="5429" y="10858"/>
                  </a:cubicBezTo>
                  <a:cubicBezTo>
                    <a:pt x="2477" y="10858"/>
                    <a:pt x="0" y="8477"/>
                    <a:pt x="0" y="5429"/>
                  </a:cubicBezTo>
                  <a:cubicBezTo>
                    <a:pt x="0" y="2476"/>
                    <a:pt x="2381" y="0"/>
                    <a:pt x="5429" y="0"/>
                  </a:cubicBezTo>
                  <a:cubicBezTo>
                    <a:pt x="8477" y="0"/>
                    <a:pt x="10859" y="2476"/>
                    <a:pt x="10859" y="5429"/>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sp>
          <p:nvSpPr>
            <p:cNvPr id="156" name="Freeform: Shape 47">
              <a:extLst>
                <a:ext uri="{FF2B5EF4-FFF2-40B4-BE49-F238E27FC236}">
                  <a16:creationId xmlns:a16="http://schemas.microsoft.com/office/drawing/2014/main" id="{C2365A40-ABDD-429E-9770-11D7679C4612}"/>
                </a:ext>
              </a:extLst>
            </p:cNvPr>
            <p:cNvSpPr/>
            <p:nvPr/>
          </p:nvSpPr>
          <p:spPr>
            <a:xfrm>
              <a:off x="4970366" y="2485818"/>
              <a:ext cx="18512" cy="18512"/>
            </a:xfrm>
            <a:custGeom>
              <a:avLst/>
              <a:gdLst>
                <a:gd name="connsiteX0" fmla="*/ 21526 w 21526"/>
                <a:gd name="connsiteY0" fmla="*/ 10763 h 21526"/>
                <a:gd name="connsiteX1" fmla="*/ 10763 w 21526"/>
                <a:gd name="connsiteY1" fmla="*/ 21527 h 21526"/>
                <a:gd name="connsiteX2" fmla="*/ 0 w 21526"/>
                <a:gd name="connsiteY2" fmla="*/ 10763 h 21526"/>
                <a:gd name="connsiteX3" fmla="*/ 10763 w 21526"/>
                <a:gd name="connsiteY3" fmla="*/ 0 h 21526"/>
                <a:gd name="connsiteX4" fmla="*/ 21526 w 21526"/>
                <a:gd name="connsiteY4" fmla="*/ 10763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 h="21526">
                  <a:moveTo>
                    <a:pt x="21526" y="10763"/>
                  </a:moveTo>
                  <a:cubicBezTo>
                    <a:pt x="21526" y="16669"/>
                    <a:pt x="16669" y="21527"/>
                    <a:pt x="10763" y="21527"/>
                  </a:cubicBezTo>
                  <a:cubicBezTo>
                    <a:pt x="4858" y="21527"/>
                    <a:pt x="0" y="16669"/>
                    <a:pt x="0" y="10763"/>
                  </a:cubicBezTo>
                  <a:cubicBezTo>
                    <a:pt x="0" y="4858"/>
                    <a:pt x="4858" y="0"/>
                    <a:pt x="10763" y="0"/>
                  </a:cubicBezTo>
                  <a:cubicBezTo>
                    <a:pt x="16669" y="0"/>
                    <a:pt x="21526" y="4763"/>
                    <a:pt x="21526" y="10763"/>
                  </a:cubicBezTo>
                  <a:close/>
                </a:path>
              </a:pathLst>
            </a:custGeom>
            <a:solidFill>
              <a:srgbClr val="000000">
                <a:alpha val="5000"/>
              </a:srgbClr>
            </a:solidFill>
            <a:ln w="9525" cap="flat">
              <a:noFill/>
              <a:prstDash val="solid"/>
              <a:miter/>
            </a:ln>
            <a:effectLst/>
          </p:spPr>
          <p:txBody>
            <a:bodyPr lIns="78638" tIns="39319" rIns="78638" bIns="39319" rtlCol="0" anchor="ctr"/>
            <a:lstStyle/>
            <a:p>
              <a:endParaRPr lang="en-ID" sz="1548">
                <a:latin typeface="Lexend" pitchFamily="2" charset="0"/>
              </a:endParaRPr>
            </a:p>
          </p:txBody>
        </p:sp>
      </p:grpSp>
      <p:sp>
        <p:nvSpPr>
          <p:cNvPr id="157" name="文本框 156">
            <a:extLst>
              <a:ext uri="{FF2B5EF4-FFF2-40B4-BE49-F238E27FC236}">
                <a16:creationId xmlns:a16="http://schemas.microsoft.com/office/drawing/2014/main" id="{C80ED605-2FAF-4944-BA99-5D20ECDAE8C2}"/>
              </a:ext>
            </a:extLst>
          </p:cNvPr>
          <p:cNvSpPr txBox="1"/>
          <p:nvPr/>
        </p:nvSpPr>
        <p:spPr>
          <a:xfrm>
            <a:off x="8419547" y="3662101"/>
            <a:ext cx="2153027" cy="1602368"/>
          </a:xfrm>
          <a:prstGeom prst="rect">
            <a:avLst/>
          </a:prstGeom>
          <a:noFill/>
          <a:effectLst/>
        </p:spPr>
        <p:txBody>
          <a:bodyPr wrap="square" lIns="73920" tIns="36960" rIns="73920" bIns="36960" rtlCol="0">
            <a:spAutoFit/>
          </a:bodyPr>
          <a:lstStyle/>
          <a:p>
            <a:pPr algn="just" hangingPunct="0">
              <a:lnSpc>
                <a:spcPct val="130000"/>
              </a:lnSpc>
            </a:pPr>
            <a:r>
              <a:rPr lang="zh-CN" altLang="en-US" sz="1548" dirty="0">
                <a:solidFill>
                  <a:schemeClr val="tx1">
                    <a:lumMod val="75000"/>
                    <a:lumOff val="25000"/>
                  </a:schemeClr>
                </a:solidFill>
              </a:rPr>
              <a:t>红酒加上橙皮、柠檬和肉桂等香料加热制成的饮品每到冬季都很受欧洲人喜欢，甚至在欧洲各个国家的名称都不一样。</a:t>
            </a:r>
          </a:p>
        </p:txBody>
      </p:sp>
      <p:sp>
        <p:nvSpPr>
          <p:cNvPr id="158" name="文本框 157">
            <a:extLst>
              <a:ext uri="{FF2B5EF4-FFF2-40B4-BE49-F238E27FC236}">
                <a16:creationId xmlns:a16="http://schemas.microsoft.com/office/drawing/2014/main" id="{0D160D42-B7B3-4A76-83A5-0B88BFE06E45}"/>
              </a:ext>
            </a:extLst>
          </p:cNvPr>
          <p:cNvSpPr txBox="1"/>
          <p:nvPr/>
        </p:nvSpPr>
        <p:spPr>
          <a:xfrm>
            <a:off x="8419547" y="2970302"/>
            <a:ext cx="2153027" cy="414922"/>
          </a:xfrm>
          <a:prstGeom prst="rect">
            <a:avLst/>
          </a:prstGeom>
          <a:noFill/>
          <a:effectLst/>
        </p:spPr>
        <p:txBody>
          <a:bodyPr wrap="square" lIns="0" tIns="0" rIns="0" bIns="0" rtlCol="0">
            <a:spAutoFit/>
          </a:bodyPr>
          <a:lstStyle/>
          <a:p>
            <a:pPr algn="ctr">
              <a:lnSpc>
                <a:spcPct val="130000"/>
              </a:lnSpc>
            </a:pPr>
            <a:r>
              <a:rPr lang="zh-CN" altLang="en-US" sz="2400" spc="-300" dirty="0">
                <a:solidFill>
                  <a:schemeClr val="accent2"/>
                </a:solidFill>
                <a:latin typeface="+mj-ea"/>
                <a:ea typeface="+mj-ea"/>
              </a:rPr>
              <a:t>德国热红酒</a:t>
            </a:r>
          </a:p>
        </p:txBody>
      </p:sp>
      <p:cxnSp>
        <p:nvCxnSpPr>
          <p:cNvPr id="159" name="直接连接符 158">
            <a:extLst>
              <a:ext uri="{FF2B5EF4-FFF2-40B4-BE49-F238E27FC236}">
                <a16:creationId xmlns:a16="http://schemas.microsoft.com/office/drawing/2014/main" id="{D5B5DF98-6DC7-438C-9274-012E0FDB21CB}"/>
              </a:ext>
            </a:extLst>
          </p:cNvPr>
          <p:cNvCxnSpPr>
            <a:cxnSpLocks/>
          </p:cNvCxnSpPr>
          <p:nvPr/>
        </p:nvCxnSpPr>
        <p:spPr>
          <a:xfrm>
            <a:off x="8412835" y="3504354"/>
            <a:ext cx="2166452" cy="0"/>
          </a:xfrm>
          <a:prstGeom prst="line">
            <a:avLst/>
          </a:prstGeom>
          <a:ln w="21844" cmpd="dbl">
            <a:solidFill>
              <a:schemeClr val="accent2"/>
            </a:solidFill>
          </a:ln>
          <a:effectLst/>
        </p:spPr>
        <p:style>
          <a:lnRef idx="1">
            <a:schemeClr val="accent1"/>
          </a:lnRef>
          <a:fillRef idx="0">
            <a:schemeClr val="accent1"/>
          </a:fillRef>
          <a:effectRef idx="0">
            <a:schemeClr val="accent1"/>
          </a:effectRef>
          <a:fontRef idx="minor">
            <a:schemeClr val="tx1"/>
          </a:fontRef>
        </p:style>
      </p:cxnSp>
      <p:grpSp>
        <p:nvGrpSpPr>
          <p:cNvPr id="160" name="组合 159">
            <a:extLst>
              <a:ext uri="{FF2B5EF4-FFF2-40B4-BE49-F238E27FC236}">
                <a16:creationId xmlns:a16="http://schemas.microsoft.com/office/drawing/2014/main" id="{358B8B05-B5B9-4B4B-AABD-9AAAEBEE6403}"/>
              </a:ext>
            </a:extLst>
          </p:cNvPr>
          <p:cNvGrpSpPr/>
          <p:nvPr/>
        </p:nvGrpSpPr>
        <p:grpSpPr>
          <a:xfrm>
            <a:off x="5586863" y="1847517"/>
            <a:ext cx="1095396" cy="1062307"/>
            <a:chOff x="3889376" y="1241425"/>
            <a:chExt cx="4519612" cy="4383088"/>
          </a:xfrm>
        </p:grpSpPr>
        <p:sp>
          <p:nvSpPr>
            <p:cNvPr id="161" name="任意多边形 4">
              <a:extLst>
                <a:ext uri="{FF2B5EF4-FFF2-40B4-BE49-F238E27FC236}">
                  <a16:creationId xmlns:a16="http://schemas.microsoft.com/office/drawing/2014/main" id="{CA1B100E-9545-4714-AAB1-6E6265B1102E}"/>
                </a:ext>
              </a:extLst>
            </p:cNvPr>
            <p:cNvSpPr/>
            <p:nvPr/>
          </p:nvSpPr>
          <p:spPr bwMode="auto">
            <a:xfrm>
              <a:off x="3889376" y="1503363"/>
              <a:ext cx="4248150" cy="4121150"/>
            </a:xfrm>
            <a:custGeom>
              <a:avLst/>
              <a:gdLst>
                <a:gd name="T0" fmla="*/ 443 w 564"/>
                <a:gd name="T1" fmla="*/ 151 h 548"/>
                <a:gd name="T2" fmla="*/ 435 w 564"/>
                <a:gd name="T3" fmla="*/ 139 h 548"/>
                <a:gd name="T4" fmla="*/ 434 w 564"/>
                <a:gd name="T5" fmla="*/ 130 h 548"/>
                <a:gd name="T6" fmla="*/ 434 w 564"/>
                <a:gd name="T7" fmla="*/ 129 h 548"/>
                <a:gd name="T8" fmla="*/ 392 w 564"/>
                <a:gd name="T9" fmla="*/ 44 h 548"/>
                <a:gd name="T10" fmla="*/ 246 w 564"/>
                <a:gd name="T11" fmla="*/ 7 h 548"/>
                <a:gd name="T12" fmla="*/ 140 w 564"/>
                <a:gd name="T13" fmla="*/ 148 h 548"/>
                <a:gd name="T14" fmla="*/ 121 w 564"/>
                <a:gd name="T15" fmla="*/ 388 h 548"/>
                <a:gd name="T16" fmla="*/ 30 w 564"/>
                <a:gd name="T17" fmla="*/ 456 h 548"/>
                <a:gd name="T18" fmla="*/ 9 w 564"/>
                <a:gd name="T19" fmla="*/ 460 h 548"/>
                <a:gd name="T20" fmla="*/ 9 w 564"/>
                <a:gd name="T21" fmla="*/ 460 h 548"/>
                <a:gd name="T22" fmla="*/ 7 w 564"/>
                <a:gd name="T23" fmla="*/ 461 h 548"/>
                <a:gd name="T24" fmla="*/ 5 w 564"/>
                <a:gd name="T25" fmla="*/ 463 h 548"/>
                <a:gd name="T26" fmla="*/ 2 w 564"/>
                <a:gd name="T27" fmla="*/ 468 h 548"/>
                <a:gd name="T28" fmla="*/ 1 w 564"/>
                <a:gd name="T29" fmla="*/ 471 h 548"/>
                <a:gd name="T30" fmla="*/ 0 w 564"/>
                <a:gd name="T31" fmla="*/ 473 h 548"/>
                <a:gd name="T32" fmla="*/ 0 w 564"/>
                <a:gd name="T33" fmla="*/ 476 h 548"/>
                <a:gd name="T34" fmla="*/ 0 w 564"/>
                <a:gd name="T35" fmla="*/ 479 h 548"/>
                <a:gd name="T36" fmla="*/ 11 w 564"/>
                <a:gd name="T37" fmla="*/ 498 h 548"/>
                <a:gd name="T38" fmla="*/ 23 w 564"/>
                <a:gd name="T39" fmla="*/ 502 h 548"/>
                <a:gd name="T40" fmla="*/ 27 w 564"/>
                <a:gd name="T41" fmla="*/ 502 h 548"/>
                <a:gd name="T42" fmla="*/ 29 w 564"/>
                <a:gd name="T43" fmla="*/ 501 h 548"/>
                <a:gd name="T44" fmla="*/ 32 w 564"/>
                <a:gd name="T45" fmla="*/ 500 h 548"/>
                <a:gd name="T46" fmla="*/ 34 w 564"/>
                <a:gd name="T47" fmla="*/ 499 h 548"/>
                <a:gd name="T48" fmla="*/ 39 w 564"/>
                <a:gd name="T49" fmla="*/ 496 h 548"/>
                <a:gd name="T50" fmla="*/ 41 w 564"/>
                <a:gd name="T51" fmla="*/ 494 h 548"/>
                <a:gd name="T52" fmla="*/ 42 w 564"/>
                <a:gd name="T53" fmla="*/ 492 h 548"/>
                <a:gd name="T54" fmla="*/ 47 w 564"/>
                <a:gd name="T55" fmla="*/ 479 h 548"/>
                <a:gd name="T56" fmla="*/ 69 w 564"/>
                <a:gd name="T57" fmla="*/ 431 h 548"/>
                <a:gd name="T58" fmla="*/ 123 w 564"/>
                <a:gd name="T59" fmla="*/ 401 h 548"/>
                <a:gd name="T60" fmla="*/ 122 w 564"/>
                <a:gd name="T61" fmla="*/ 402 h 548"/>
                <a:gd name="T62" fmla="*/ 67 w 564"/>
                <a:gd name="T63" fmla="*/ 501 h 548"/>
                <a:gd name="T64" fmla="*/ 56 w 564"/>
                <a:gd name="T65" fmla="*/ 506 h 548"/>
                <a:gd name="T66" fmla="*/ 54 w 564"/>
                <a:gd name="T67" fmla="*/ 507 h 548"/>
                <a:gd name="T68" fmla="*/ 52 w 564"/>
                <a:gd name="T69" fmla="*/ 509 h 548"/>
                <a:gd name="T70" fmla="*/ 49 w 564"/>
                <a:gd name="T71" fmla="*/ 514 h 548"/>
                <a:gd name="T72" fmla="*/ 48 w 564"/>
                <a:gd name="T73" fmla="*/ 516 h 548"/>
                <a:gd name="T74" fmla="*/ 47 w 564"/>
                <a:gd name="T75" fmla="*/ 519 h 548"/>
                <a:gd name="T76" fmla="*/ 46 w 564"/>
                <a:gd name="T77" fmla="*/ 521 h 548"/>
                <a:gd name="T78" fmla="*/ 46 w 564"/>
                <a:gd name="T79" fmla="*/ 525 h 548"/>
                <a:gd name="T80" fmla="*/ 72 w 564"/>
                <a:gd name="T81" fmla="*/ 548 h 548"/>
                <a:gd name="T82" fmla="*/ 75 w 564"/>
                <a:gd name="T83" fmla="*/ 547 h 548"/>
                <a:gd name="T84" fmla="*/ 77 w 564"/>
                <a:gd name="T85" fmla="*/ 547 h 548"/>
                <a:gd name="T86" fmla="*/ 80 w 564"/>
                <a:gd name="T87" fmla="*/ 546 h 548"/>
                <a:gd name="T88" fmla="*/ 85 w 564"/>
                <a:gd name="T89" fmla="*/ 542 h 548"/>
                <a:gd name="T90" fmla="*/ 86 w 564"/>
                <a:gd name="T91" fmla="*/ 541 h 548"/>
                <a:gd name="T92" fmla="*/ 88 w 564"/>
                <a:gd name="T93" fmla="*/ 538 h 548"/>
                <a:gd name="T94" fmla="*/ 88 w 564"/>
                <a:gd name="T95" fmla="*/ 538 h 548"/>
                <a:gd name="T96" fmla="*/ 80 w 564"/>
                <a:gd name="T97" fmla="*/ 504 h 548"/>
                <a:gd name="T98" fmla="*/ 101 w 564"/>
                <a:gd name="T99" fmla="*/ 446 h 548"/>
                <a:gd name="T100" fmla="*/ 130 w 564"/>
                <a:gd name="T101" fmla="*/ 413 h 548"/>
                <a:gd name="T102" fmla="*/ 132 w 564"/>
                <a:gd name="T103" fmla="*/ 412 h 548"/>
                <a:gd name="T104" fmla="*/ 131 w 564"/>
                <a:gd name="T105" fmla="*/ 499 h 548"/>
                <a:gd name="T106" fmla="*/ 429 w 564"/>
                <a:gd name="T107" fmla="*/ 515 h 548"/>
                <a:gd name="T108" fmla="*/ 444 w 564"/>
                <a:gd name="T109" fmla="*/ 493 h 548"/>
                <a:gd name="T110" fmla="*/ 429 w 564"/>
                <a:gd name="T111" fmla="*/ 401 h 548"/>
                <a:gd name="T112" fmla="*/ 493 w 564"/>
                <a:gd name="T113" fmla="*/ 297 h 548"/>
                <a:gd name="T114" fmla="*/ 523 w 564"/>
                <a:gd name="T115" fmla="*/ 13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4" h="548">
                  <a:moveTo>
                    <a:pt x="523" y="130"/>
                  </a:moveTo>
                  <a:cubicBezTo>
                    <a:pt x="499" y="116"/>
                    <a:pt x="471" y="117"/>
                    <a:pt x="443" y="151"/>
                  </a:cubicBezTo>
                  <a:cubicBezTo>
                    <a:pt x="441" y="155"/>
                    <a:pt x="435" y="152"/>
                    <a:pt x="435" y="148"/>
                  </a:cubicBezTo>
                  <a:cubicBezTo>
                    <a:pt x="435" y="145"/>
                    <a:pt x="435" y="142"/>
                    <a:pt x="435" y="139"/>
                  </a:cubicBezTo>
                  <a:cubicBezTo>
                    <a:pt x="435" y="139"/>
                    <a:pt x="435" y="138"/>
                    <a:pt x="435" y="137"/>
                  </a:cubicBezTo>
                  <a:cubicBezTo>
                    <a:pt x="435" y="134"/>
                    <a:pt x="434" y="132"/>
                    <a:pt x="434" y="130"/>
                  </a:cubicBezTo>
                  <a:cubicBezTo>
                    <a:pt x="434" y="129"/>
                    <a:pt x="434" y="129"/>
                    <a:pt x="434" y="129"/>
                  </a:cubicBezTo>
                  <a:cubicBezTo>
                    <a:pt x="434" y="129"/>
                    <a:pt x="434" y="129"/>
                    <a:pt x="434" y="129"/>
                  </a:cubicBezTo>
                  <a:cubicBezTo>
                    <a:pt x="430" y="98"/>
                    <a:pt x="417" y="71"/>
                    <a:pt x="397" y="49"/>
                  </a:cubicBezTo>
                  <a:cubicBezTo>
                    <a:pt x="395" y="47"/>
                    <a:pt x="394" y="45"/>
                    <a:pt x="392" y="44"/>
                  </a:cubicBezTo>
                  <a:cubicBezTo>
                    <a:pt x="365" y="17"/>
                    <a:pt x="328" y="0"/>
                    <a:pt x="288" y="0"/>
                  </a:cubicBezTo>
                  <a:cubicBezTo>
                    <a:pt x="273" y="0"/>
                    <a:pt x="259" y="3"/>
                    <a:pt x="246" y="7"/>
                  </a:cubicBezTo>
                  <a:cubicBezTo>
                    <a:pt x="222" y="14"/>
                    <a:pt x="200" y="26"/>
                    <a:pt x="183" y="44"/>
                  </a:cubicBezTo>
                  <a:cubicBezTo>
                    <a:pt x="156" y="70"/>
                    <a:pt x="140" y="107"/>
                    <a:pt x="140" y="148"/>
                  </a:cubicBezTo>
                  <a:cubicBezTo>
                    <a:pt x="146" y="386"/>
                    <a:pt x="146" y="386"/>
                    <a:pt x="146" y="386"/>
                  </a:cubicBezTo>
                  <a:cubicBezTo>
                    <a:pt x="137" y="386"/>
                    <a:pt x="128" y="386"/>
                    <a:pt x="121" y="388"/>
                  </a:cubicBezTo>
                  <a:cubicBezTo>
                    <a:pt x="100" y="392"/>
                    <a:pt x="79" y="403"/>
                    <a:pt x="60" y="421"/>
                  </a:cubicBezTo>
                  <a:cubicBezTo>
                    <a:pt x="49" y="432"/>
                    <a:pt x="39" y="444"/>
                    <a:pt x="30" y="456"/>
                  </a:cubicBezTo>
                  <a:cubicBezTo>
                    <a:pt x="28" y="455"/>
                    <a:pt x="26" y="455"/>
                    <a:pt x="23" y="455"/>
                  </a:cubicBezTo>
                  <a:cubicBezTo>
                    <a:pt x="18" y="455"/>
                    <a:pt x="13" y="457"/>
                    <a:pt x="9" y="460"/>
                  </a:cubicBezTo>
                  <a:cubicBezTo>
                    <a:pt x="9" y="460"/>
                    <a:pt x="9" y="460"/>
                    <a:pt x="9" y="460"/>
                  </a:cubicBezTo>
                  <a:cubicBezTo>
                    <a:pt x="9" y="460"/>
                    <a:pt x="9" y="460"/>
                    <a:pt x="9" y="460"/>
                  </a:cubicBezTo>
                  <a:cubicBezTo>
                    <a:pt x="9" y="460"/>
                    <a:pt x="8" y="461"/>
                    <a:pt x="8" y="461"/>
                  </a:cubicBezTo>
                  <a:cubicBezTo>
                    <a:pt x="7" y="461"/>
                    <a:pt x="7" y="461"/>
                    <a:pt x="7" y="461"/>
                  </a:cubicBezTo>
                  <a:cubicBezTo>
                    <a:pt x="7" y="462"/>
                    <a:pt x="6" y="462"/>
                    <a:pt x="6" y="463"/>
                  </a:cubicBezTo>
                  <a:cubicBezTo>
                    <a:pt x="5" y="463"/>
                    <a:pt x="5" y="463"/>
                    <a:pt x="5" y="463"/>
                  </a:cubicBezTo>
                  <a:cubicBezTo>
                    <a:pt x="4" y="465"/>
                    <a:pt x="3" y="466"/>
                    <a:pt x="3" y="468"/>
                  </a:cubicBezTo>
                  <a:cubicBezTo>
                    <a:pt x="2" y="468"/>
                    <a:pt x="2" y="468"/>
                    <a:pt x="2" y="468"/>
                  </a:cubicBezTo>
                  <a:cubicBezTo>
                    <a:pt x="2" y="469"/>
                    <a:pt x="2" y="469"/>
                    <a:pt x="1" y="470"/>
                  </a:cubicBezTo>
                  <a:cubicBezTo>
                    <a:pt x="1" y="471"/>
                    <a:pt x="1" y="471"/>
                    <a:pt x="1" y="471"/>
                  </a:cubicBezTo>
                  <a:cubicBezTo>
                    <a:pt x="1" y="471"/>
                    <a:pt x="1" y="472"/>
                    <a:pt x="1" y="472"/>
                  </a:cubicBezTo>
                  <a:cubicBezTo>
                    <a:pt x="0" y="473"/>
                    <a:pt x="0" y="473"/>
                    <a:pt x="0" y="473"/>
                  </a:cubicBezTo>
                  <a:cubicBezTo>
                    <a:pt x="0" y="474"/>
                    <a:pt x="0" y="474"/>
                    <a:pt x="0" y="475"/>
                  </a:cubicBezTo>
                  <a:cubicBezTo>
                    <a:pt x="0" y="476"/>
                    <a:pt x="0" y="476"/>
                    <a:pt x="0" y="476"/>
                  </a:cubicBezTo>
                  <a:cubicBezTo>
                    <a:pt x="0" y="477"/>
                    <a:pt x="0" y="478"/>
                    <a:pt x="0" y="478"/>
                  </a:cubicBezTo>
                  <a:cubicBezTo>
                    <a:pt x="0" y="479"/>
                    <a:pt x="0" y="479"/>
                    <a:pt x="0" y="479"/>
                  </a:cubicBezTo>
                  <a:cubicBezTo>
                    <a:pt x="0" y="484"/>
                    <a:pt x="1" y="488"/>
                    <a:pt x="4" y="492"/>
                  </a:cubicBezTo>
                  <a:cubicBezTo>
                    <a:pt x="6" y="495"/>
                    <a:pt x="8" y="497"/>
                    <a:pt x="11" y="498"/>
                  </a:cubicBezTo>
                  <a:cubicBezTo>
                    <a:pt x="14" y="501"/>
                    <a:pt x="19" y="502"/>
                    <a:pt x="23" y="502"/>
                  </a:cubicBezTo>
                  <a:cubicBezTo>
                    <a:pt x="23" y="502"/>
                    <a:pt x="23" y="502"/>
                    <a:pt x="23" y="502"/>
                  </a:cubicBezTo>
                  <a:cubicBezTo>
                    <a:pt x="24" y="502"/>
                    <a:pt x="25" y="502"/>
                    <a:pt x="26" y="502"/>
                  </a:cubicBezTo>
                  <a:cubicBezTo>
                    <a:pt x="27" y="502"/>
                    <a:pt x="27" y="502"/>
                    <a:pt x="27" y="502"/>
                  </a:cubicBezTo>
                  <a:cubicBezTo>
                    <a:pt x="27" y="502"/>
                    <a:pt x="28" y="501"/>
                    <a:pt x="28" y="501"/>
                  </a:cubicBezTo>
                  <a:cubicBezTo>
                    <a:pt x="29" y="501"/>
                    <a:pt x="29" y="501"/>
                    <a:pt x="29" y="501"/>
                  </a:cubicBezTo>
                  <a:cubicBezTo>
                    <a:pt x="30" y="501"/>
                    <a:pt x="30" y="501"/>
                    <a:pt x="31" y="501"/>
                  </a:cubicBezTo>
                  <a:cubicBezTo>
                    <a:pt x="32" y="500"/>
                    <a:pt x="32" y="500"/>
                    <a:pt x="32" y="500"/>
                  </a:cubicBezTo>
                  <a:cubicBezTo>
                    <a:pt x="32" y="500"/>
                    <a:pt x="33" y="500"/>
                    <a:pt x="34" y="499"/>
                  </a:cubicBezTo>
                  <a:cubicBezTo>
                    <a:pt x="34" y="499"/>
                    <a:pt x="34" y="499"/>
                    <a:pt x="34" y="499"/>
                  </a:cubicBezTo>
                  <a:cubicBezTo>
                    <a:pt x="36" y="498"/>
                    <a:pt x="37" y="497"/>
                    <a:pt x="38" y="496"/>
                  </a:cubicBezTo>
                  <a:cubicBezTo>
                    <a:pt x="39" y="496"/>
                    <a:pt x="39" y="496"/>
                    <a:pt x="39" y="496"/>
                  </a:cubicBezTo>
                  <a:cubicBezTo>
                    <a:pt x="39" y="496"/>
                    <a:pt x="40" y="495"/>
                    <a:pt x="40" y="495"/>
                  </a:cubicBezTo>
                  <a:cubicBezTo>
                    <a:pt x="41" y="494"/>
                    <a:pt x="41" y="494"/>
                    <a:pt x="41" y="494"/>
                  </a:cubicBezTo>
                  <a:cubicBezTo>
                    <a:pt x="41" y="494"/>
                    <a:pt x="42" y="493"/>
                    <a:pt x="42" y="493"/>
                  </a:cubicBezTo>
                  <a:cubicBezTo>
                    <a:pt x="42" y="492"/>
                    <a:pt x="42" y="492"/>
                    <a:pt x="42" y="492"/>
                  </a:cubicBezTo>
                  <a:cubicBezTo>
                    <a:pt x="42" y="492"/>
                    <a:pt x="42" y="492"/>
                    <a:pt x="42" y="492"/>
                  </a:cubicBezTo>
                  <a:cubicBezTo>
                    <a:pt x="45" y="488"/>
                    <a:pt x="47" y="484"/>
                    <a:pt x="47" y="479"/>
                  </a:cubicBezTo>
                  <a:cubicBezTo>
                    <a:pt x="47" y="473"/>
                    <a:pt x="45" y="468"/>
                    <a:pt x="41" y="464"/>
                  </a:cubicBezTo>
                  <a:cubicBezTo>
                    <a:pt x="50" y="452"/>
                    <a:pt x="59" y="441"/>
                    <a:pt x="69" y="431"/>
                  </a:cubicBezTo>
                  <a:cubicBezTo>
                    <a:pt x="73" y="427"/>
                    <a:pt x="77" y="423"/>
                    <a:pt x="82" y="420"/>
                  </a:cubicBezTo>
                  <a:cubicBezTo>
                    <a:pt x="95" y="410"/>
                    <a:pt x="109" y="403"/>
                    <a:pt x="123" y="401"/>
                  </a:cubicBezTo>
                  <a:cubicBezTo>
                    <a:pt x="124" y="401"/>
                    <a:pt x="124" y="401"/>
                    <a:pt x="125" y="400"/>
                  </a:cubicBezTo>
                  <a:cubicBezTo>
                    <a:pt x="124" y="401"/>
                    <a:pt x="123" y="402"/>
                    <a:pt x="122" y="402"/>
                  </a:cubicBezTo>
                  <a:cubicBezTo>
                    <a:pt x="105" y="414"/>
                    <a:pt x="90" y="433"/>
                    <a:pt x="80" y="457"/>
                  </a:cubicBezTo>
                  <a:cubicBezTo>
                    <a:pt x="75" y="472"/>
                    <a:pt x="71" y="486"/>
                    <a:pt x="67" y="501"/>
                  </a:cubicBezTo>
                  <a:cubicBezTo>
                    <a:pt x="63" y="502"/>
                    <a:pt x="59" y="503"/>
                    <a:pt x="56" y="506"/>
                  </a:cubicBezTo>
                  <a:cubicBezTo>
                    <a:pt x="56" y="506"/>
                    <a:pt x="56" y="506"/>
                    <a:pt x="56" y="506"/>
                  </a:cubicBezTo>
                  <a:cubicBezTo>
                    <a:pt x="56" y="506"/>
                    <a:pt x="56" y="506"/>
                    <a:pt x="56" y="506"/>
                  </a:cubicBezTo>
                  <a:cubicBezTo>
                    <a:pt x="55" y="506"/>
                    <a:pt x="54" y="507"/>
                    <a:pt x="54" y="507"/>
                  </a:cubicBezTo>
                  <a:cubicBezTo>
                    <a:pt x="53" y="508"/>
                    <a:pt x="53" y="508"/>
                    <a:pt x="53" y="508"/>
                  </a:cubicBezTo>
                  <a:cubicBezTo>
                    <a:pt x="53" y="508"/>
                    <a:pt x="52" y="509"/>
                    <a:pt x="52" y="509"/>
                  </a:cubicBezTo>
                  <a:cubicBezTo>
                    <a:pt x="52" y="509"/>
                    <a:pt x="52" y="509"/>
                    <a:pt x="52" y="509"/>
                  </a:cubicBezTo>
                  <a:cubicBezTo>
                    <a:pt x="50" y="511"/>
                    <a:pt x="49" y="512"/>
                    <a:pt x="49" y="514"/>
                  </a:cubicBezTo>
                  <a:cubicBezTo>
                    <a:pt x="48" y="514"/>
                    <a:pt x="48" y="514"/>
                    <a:pt x="48" y="514"/>
                  </a:cubicBezTo>
                  <a:cubicBezTo>
                    <a:pt x="48" y="515"/>
                    <a:pt x="48" y="515"/>
                    <a:pt x="48" y="516"/>
                  </a:cubicBezTo>
                  <a:cubicBezTo>
                    <a:pt x="47" y="517"/>
                    <a:pt x="47" y="517"/>
                    <a:pt x="47" y="517"/>
                  </a:cubicBezTo>
                  <a:cubicBezTo>
                    <a:pt x="47" y="517"/>
                    <a:pt x="47" y="518"/>
                    <a:pt x="47" y="519"/>
                  </a:cubicBezTo>
                  <a:cubicBezTo>
                    <a:pt x="47" y="519"/>
                    <a:pt x="47" y="519"/>
                    <a:pt x="47" y="519"/>
                  </a:cubicBezTo>
                  <a:cubicBezTo>
                    <a:pt x="46" y="520"/>
                    <a:pt x="46" y="521"/>
                    <a:pt x="46" y="521"/>
                  </a:cubicBezTo>
                  <a:cubicBezTo>
                    <a:pt x="46" y="522"/>
                    <a:pt x="46" y="522"/>
                    <a:pt x="46" y="522"/>
                  </a:cubicBezTo>
                  <a:cubicBezTo>
                    <a:pt x="46" y="523"/>
                    <a:pt x="46" y="524"/>
                    <a:pt x="46" y="525"/>
                  </a:cubicBezTo>
                  <a:cubicBezTo>
                    <a:pt x="46" y="538"/>
                    <a:pt x="56" y="548"/>
                    <a:pt x="69" y="548"/>
                  </a:cubicBezTo>
                  <a:cubicBezTo>
                    <a:pt x="70" y="548"/>
                    <a:pt x="71" y="548"/>
                    <a:pt x="72" y="548"/>
                  </a:cubicBezTo>
                  <a:cubicBezTo>
                    <a:pt x="73" y="548"/>
                    <a:pt x="73" y="548"/>
                    <a:pt x="73" y="548"/>
                  </a:cubicBezTo>
                  <a:cubicBezTo>
                    <a:pt x="73" y="548"/>
                    <a:pt x="74" y="548"/>
                    <a:pt x="75" y="547"/>
                  </a:cubicBezTo>
                  <a:cubicBezTo>
                    <a:pt x="75" y="547"/>
                    <a:pt x="75" y="547"/>
                    <a:pt x="75" y="547"/>
                  </a:cubicBezTo>
                  <a:cubicBezTo>
                    <a:pt x="76" y="547"/>
                    <a:pt x="77" y="547"/>
                    <a:pt x="77" y="547"/>
                  </a:cubicBezTo>
                  <a:cubicBezTo>
                    <a:pt x="78" y="546"/>
                    <a:pt x="78" y="546"/>
                    <a:pt x="78" y="546"/>
                  </a:cubicBezTo>
                  <a:cubicBezTo>
                    <a:pt x="79" y="546"/>
                    <a:pt x="79" y="546"/>
                    <a:pt x="80" y="546"/>
                  </a:cubicBezTo>
                  <a:cubicBezTo>
                    <a:pt x="80" y="545"/>
                    <a:pt x="80" y="545"/>
                    <a:pt x="80" y="545"/>
                  </a:cubicBezTo>
                  <a:cubicBezTo>
                    <a:pt x="82" y="545"/>
                    <a:pt x="83" y="544"/>
                    <a:pt x="85" y="542"/>
                  </a:cubicBezTo>
                  <a:cubicBezTo>
                    <a:pt x="85" y="542"/>
                    <a:pt x="85" y="542"/>
                    <a:pt x="85" y="542"/>
                  </a:cubicBezTo>
                  <a:cubicBezTo>
                    <a:pt x="85" y="542"/>
                    <a:pt x="86" y="541"/>
                    <a:pt x="86" y="541"/>
                  </a:cubicBezTo>
                  <a:cubicBezTo>
                    <a:pt x="87" y="540"/>
                    <a:pt x="87" y="540"/>
                    <a:pt x="87" y="540"/>
                  </a:cubicBezTo>
                  <a:cubicBezTo>
                    <a:pt x="87" y="540"/>
                    <a:pt x="88" y="539"/>
                    <a:pt x="88" y="538"/>
                  </a:cubicBezTo>
                  <a:cubicBezTo>
                    <a:pt x="88" y="538"/>
                    <a:pt x="88" y="538"/>
                    <a:pt x="88" y="538"/>
                  </a:cubicBezTo>
                  <a:cubicBezTo>
                    <a:pt x="88" y="538"/>
                    <a:pt x="88" y="538"/>
                    <a:pt x="88" y="538"/>
                  </a:cubicBezTo>
                  <a:cubicBezTo>
                    <a:pt x="91" y="534"/>
                    <a:pt x="93" y="530"/>
                    <a:pt x="93" y="525"/>
                  </a:cubicBezTo>
                  <a:cubicBezTo>
                    <a:pt x="93" y="516"/>
                    <a:pt x="88" y="508"/>
                    <a:pt x="80" y="504"/>
                  </a:cubicBezTo>
                  <a:cubicBezTo>
                    <a:pt x="84" y="490"/>
                    <a:pt x="87" y="476"/>
                    <a:pt x="93" y="462"/>
                  </a:cubicBezTo>
                  <a:cubicBezTo>
                    <a:pt x="95" y="457"/>
                    <a:pt x="98" y="451"/>
                    <a:pt x="101" y="446"/>
                  </a:cubicBezTo>
                  <a:cubicBezTo>
                    <a:pt x="108" y="433"/>
                    <a:pt x="118" y="422"/>
                    <a:pt x="128" y="415"/>
                  </a:cubicBezTo>
                  <a:cubicBezTo>
                    <a:pt x="129" y="414"/>
                    <a:pt x="129" y="414"/>
                    <a:pt x="130" y="413"/>
                  </a:cubicBezTo>
                  <a:cubicBezTo>
                    <a:pt x="130" y="413"/>
                    <a:pt x="130" y="413"/>
                    <a:pt x="130" y="413"/>
                  </a:cubicBezTo>
                  <a:cubicBezTo>
                    <a:pt x="131" y="413"/>
                    <a:pt x="132" y="412"/>
                    <a:pt x="132" y="412"/>
                  </a:cubicBezTo>
                  <a:cubicBezTo>
                    <a:pt x="132" y="413"/>
                    <a:pt x="131" y="415"/>
                    <a:pt x="131" y="417"/>
                  </a:cubicBezTo>
                  <a:cubicBezTo>
                    <a:pt x="131" y="499"/>
                    <a:pt x="131" y="499"/>
                    <a:pt x="131" y="499"/>
                  </a:cubicBezTo>
                  <a:cubicBezTo>
                    <a:pt x="131" y="508"/>
                    <a:pt x="138" y="515"/>
                    <a:pt x="146" y="515"/>
                  </a:cubicBezTo>
                  <a:cubicBezTo>
                    <a:pt x="429" y="515"/>
                    <a:pt x="429" y="515"/>
                    <a:pt x="429" y="515"/>
                  </a:cubicBezTo>
                  <a:cubicBezTo>
                    <a:pt x="437" y="515"/>
                    <a:pt x="444" y="508"/>
                    <a:pt x="444" y="499"/>
                  </a:cubicBezTo>
                  <a:cubicBezTo>
                    <a:pt x="444" y="493"/>
                    <a:pt x="444" y="493"/>
                    <a:pt x="444" y="493"/>
                  </a:cubicBezTo>
                  <a:cubicBezTo>
                    <a:pt x="444" y="417"/>
                    <a:pt x="444" y="417"/>
                    <a:pt x="444" y="417"/>
                  </a:cubicBezTo>
                  <a:cubicBezTo>
                    <a:pt x="444" y="408"/>
                    <a:pt x="437" y="401"/>
                    <a:pt x="429" y="401"/>
                  </a:cubicBezTo>
                  <a:cubicBezTo>
                    <a:pt x="429" y="401"/>
                    <a:pt x="429" y="401"/>
                    <a:pt x="429" y="401"/>
                  </a:cubicBezTo>
                  <a:cubicBezTo>
                    <a:pt x="493" y="297"/>
                    <a:pt x="493" y="297"/>
                    <a:pt x="493" y="297"/>
                  </a:cubicBezTo>
                  <a:cubicBezTo>
                    <a:pt x="531" y="233"/>
                    <a:pt x="531" y="233"/>
                    <a:pt x="531" y="233"/>
                  </a:cubicBezTo>
                  <a:cubicBezTo>
                    <a:pt x="564" y="179"/>
                    <a:pt x="552" y="147"/>
                    <a:pt x="523" y="13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任意多边形 5">
              <a:extLst>
                <a:ext uri="{FF2B5EF4-FFF2-40B4-BE49-F238E27FC236}">
                  <a16:creationId xmlns:a16="http://schemas.microsoft.com/office/drawing/2014/main" id="{44927908-0450-4336-8D08-436D70B02377}"/>
                </a:ext>
              </a:extLst>
            </p:cNvPr>
            <p:cNvSpPr/>
            <p:nvPr/>
          </p:nvSpPr>
          <p:spPr bwMode="auto">
            <a:xfrm>
              <a:off x="7413626" y="2105025"/>
              <a:ext cx="685800" cy="677863"/>
            </a:xfrm>
            <a:custGeom>
              <a:avLst/>
              <a:gdLst>
                <a:gd name="T0" fmla="*/ 91 w 91"/>
                <a:gd name="T1" fmla="*/ 14 h 90"/>
                <a:gd name="T2" fmla="*/ 35 w 91"/>
                <a:gd name="T3" fmla="*/ 35 h 90"/>
                <a:gd name="T4" fmla="*/ 0 w 91"/>
                <a:gd name="T5" fmla="*/ 90 h 90"/>
                <a:gd name="T6" fmla="*/ 0 w 91"/>
                <a:gd name="T7" fmla="*/ 90 h 90"/>
                <a:gd name="T8" fmla="*/ 2 w 91"/>
                <a:gd name="T9" fmla="*/ 13 h 90"/>
                <a:gd name="T10" fmla="*/ 3 w 91"/>
                <a:gd name="T11" fmla="*/ 32 h 90"/>
                <a:gd name="T12" fmla="*/ 11 w 91"/>
                <a:gd name="T13" fmla="*/ 35 h 90"/>
                <a:gd name="T14" fmla="*/ 91 w 91"/>
                <a:gd name="T15" fmla="*/ 1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90">
                  <a:moveTo>
                    <a:pt x="91" y="14"/>
                  </a:moveTo>
                  <a:cubicBezTo>
                    <a:pt x="91" y="14"/>
                    <a:pt x="53" y="11"/>
                    <a:pt x="35" y="35"/>
                  </a:cubicBezTo>
                  <a:cubicBezTo>
                    <a:pt x="24" y="49"/>
                    <a:pt x="10" y="73"/>
                    <a:pt x="0" y="90"/>
                  </a:cubicBezTo>
                  <a:cubicBezTo>
                    <a:pt x="0" y="90"/>
                    <a:pt x="0" y="90"/>
                    <a:pt x="0" y="90"/>
                  </a:cubicBezTo>
                  <a:cubicBezTo>
                    <a:pt x="2" y="13"/>
                    <a:pt x="2" y="13"/>
                    <a:pt x="2" y="13"/>
                  </a:cubicBezTo>
                  <a:cubicBezTo>
                    <a:pt x="2" y="19"/>
                    <a:pt x="3" y="26"/>
                    <a:pt x="3" y="32"/>
                  </a:cubicBezTo>
                  <a:cubicBezTo>
                    <a:pt x="3" y="37"/>
                    <a:pt x="8" y="39"/>
                    <a:pt x="11" y="35"/>
                  </a:cubicBezTo>
                  <a:cubicBezTo>
                    <a:pt x="39" y="1"/>
                    <a:pt x="67" y="0"/>
                    <a:pt x="91" y="14"/>
                  </a:cubicBezTo>
                  <a:close/>
                </a:path>
              </a:pathLst>
            </a:custGeom>
            <a:solidFill>
              <a:srgbClr val="D3291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任意多边形 6">
              <a:extLst>
                <a:ext uri="{FF2B5EF4-FFF2-40B4-BE49-F238E27FC236}">
                  <a16:creationId xmlns:a16="http://schemas.microsoft.com/office/drawing/2014/main" id="{C77A1D89-EC2F-41A6-A591-3E7F1CA56C25}"/>
                </a:ext>
              </a:extLst>
            </p:cNvPr>
            <p:cNvSpPr/>
            <p:nvPr/>
          </p:nvSpPr>
          <p:spPr bwMode="auto">
            <a:xfrm>
              <a:off x="4627563" y="4135438"/>
              <a:ext cx="760413" cy="1090613"/>
            </a:xfrm>
            <a:custGeom>
              <a:avLst/>
              <a:gdLst>
                <a:gd name="T0" fmla="*/ 7 w 101"/>
                <a:gd name="T1" fmla="*/ 145 h 145"/>
                <a:gd name="T2" fmla="*/ 6 w 101"/>
                <a:gd name="T3" fmla="*/ 144 h 145"/>
                <a:gd name="T4" fmla="*/ 0 w 101"/>
                <a:gd name="T5" fmla="*/ 137 h 145"/>
                <a:gd name="T6" fmla="*/ 18 w 101"/>
                <a:gd name="T7" fmla="*/ 72 h 145"/>
                <a:gd name="T8" fmla="*/ 60 w 101"/>
                <a:gd name="T9" fmla="*/ 17 h 145"/>
                <a:gd name="T10" fmla="*/ 91 w 101"/>
                <a:gd name="T11" fmla="*/ 1 h 145"/>
                <a:gd name="T12" fmla="*/ 99 w 101"/>
                <a:gd name="T13" fmla="*/ 6 h 145"/>
                <a:gd name="T14" fmla="*/ 95 w 101"/>
                <a:gd name="T15" fmla="*/ 14 h 145"/>
                <a:gd name="T16" fmla="*/ 67 w 101"/>
                <a:gd name="T17" fmla="*/ 28 h 145"/>
                <a:gd name="T18" fmla="*/ 31 w 101"/>
                <a:gd name="T19" fmla="*/ 77 h 145"/>
                <a:gd name="T20" fmla="*/ 14 w 101"/>
                <a:gd name="T21" fmla="*/ 139 h 145"/>
                <a:gd name="T22" fmla="*/ 7 w 101"/>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145">
                  <a:moveTo>
                    <a:pt x="7" y="145"/>
                  </a:moveTo>
                  <a:cubicBezTo>
                    <a:pt x="7" y="145"/>
                    <a:pt x="6" y="145"/>
                    <a:pt x="6" y="144"/>
                  </a:cubicBezTo>
                  <a:cubicBezTo>
                    <a:pt x="2" y="144"/>
                    <a:pt x="0" y="140"/>
                    <a:pt x="0" y="137"/>
                  </a:cubicBezTo>
                  <a:cubicBezTo>
                    <a:pt x="5" y="115"/>
                    <a:pt x="9" y="93"/>
                    <a:pt x="18" y="72"/>
                  </a:cubicBezTo>
                  <a:cubicBezTo>
                    <a:pt x="28" y="48"/>
                    <a:pt x="42" y="29"/>
                    <a:pt x="60" y="17"/>
                  </a:cubicBezTo>
                  <a:cubicBezTo>
                    <a:pt x="68" y="11"/>
                    <a:pt x="78" y="6"/>
                    <a:pt x="91" y="1"/>
                  </a:cubicBezTo>
                  <a:cubicBezTo>
                    <a:pt x="94" y="0"/>
                    <a:pt x="98" y="2"/>
                    <a:pt x="99" y="6"/>
                  </a:cubicBezTo>
                  <a:cubicBezTo>
                    <a:pt x="101" y="9"/>
                    <a:pt x="99" y="13"/>
                    <a:pt x="95" y="14"/>
                  </a:cubicBezTo>
                  <a:cubicBezTo>
                    <a:pt x="84" y="18"/>
                    <a:pt x="75" y="23"/>
                    <a:pt x="67" y="28"/>
                  </a:cubicBezTo>
                  <a:cubicBezTo>
                    <a:pt x="52" y="38"/>
                    <a:pt x="39" y="55"/>
                    <a:pt x="31" y="77"/>
                  </a:cubicBezTo>
                  <a:cubicBezTo>
                    <a:pt x="22" y="97"/>
                    <a:pt x="18" y="118"/>
                    <a:pt x="14" y="139"/>
                  </a:cubicBezTo>
                  <a:cubicBezTo>
                    <a:pt x="13" y="142"/>
                    <a:pt x="10" y="145"/>
                    <a:pt x="7" y="145"/>
                  </a:cubicBezTo>
                  <a:close/>
                </a:path>
              </a:pathLst>
            </a:custGeom>
            <a:solidFill>
              <a:schemeClr val="accent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任意多边形 7">
              <a:extLst>
                <a:ext uri="{FF2B5EF4-FFF2-40B4-BE49-F238E27FC236}">
                  <a16:creationId xmlns:a16="http://schemas.microsoft.com/office/drawing/2014/main" id="{F1DC6F0A-5D37-4FCA-9DC9-8B4833E058C2}"/>
                </a:ext>
              </a:extLst>
            </p:cNvPr>
            <p:cNvSpPr/>
            <p:nvPr/>
          </p:nvSpPr>
          <p:spPr bwMode="auto">
            <a:xfrm>
              <a:off x="4635501" y="4149725"/>
              <a:ext cx="752475" cy="1076325"/>
            </a:xfrm>
            <a:custGeom>
              <a:avLst/>
              <a:gdLst>
                <a:gd name="T0" fmla="*/ 98 w 100"/>
                <a:gd name="T1" fmla="*/ 4 h 143"/>
                <a:gd name="T2" fmla="*/ 94 w 100"/>
                <a:gd name="T3" fmla="*/ 12 h 143"/>
                <a:gd name="T4" fmla="*/ 66 w 100"/>
                <a:gd name="T5" fmla="*/ 26 h 143"/>
                <a:gd name="T6" fmla="*/ 30 w 100"/>
                <a:gd name="T7" fmla="*/ 75 h 143"/>
                <a:gd name="T8" fmla="*/ 13 w 100"/>
                <a:gd name="T9" fmla="*/ 137 h 143"/>
                <a:gd name="T10" fmla="*/ 6 w 100"/>
                <a:gd name="T11" fmla="*/ 143 h 143"/>
                <a:gd name="T12" fmla="*/ 5 w 100"/>
                <a:gd name="T13" fmla="*/ 142 h 143"/>
                <a:gd name="T14" fmla="*/ 0 w 100"/>
                <a:gd name="T15" fmla="*/ 138 h 143"/>
                <a:gd name="T16" fmla="*/ 2 w 100"/>
                <a:gd name="T17" fmla="*/ 139 h 143"/>
                <a:gd name="T18" fmla="*/ 4 w 100"/>
                <a:gd name="T19" fmla="*/ 139 h 143"/>
                <a:gd name="T20" fmla="*/ 10 w 100"/>
                <a:gd name="T21" fmla="*/ 134 h 143"/>
                <a:gd name="T22" fmla="*/ 27 w 100"/>
                <a:gd name="T23" fmla="*/ 72 h 143"/>
                <a:gd name="T24" fmla="*/ 50 w 100"/>
                <a:gd name="T25" fmla="*/ 35 h 143"/>
                <a:gd name="T26" fmla="*/ 58 w 100"/>
                <a:gd name="T27" fmla="*/ 27 h 143"/>
                <a:gd name="T28" fmla="*/ 66 w 100"/>
                <a:gd name="T29" fmla="*/ 20 h 143"/>
                <a:gd name="T30" fmla="*/ 68 w 100"/>
                <a:gd name="T31" fmla="*/ 17 h 143"/>
                <a:gd name="T32" fmla="*/ 79 w 100"/>
                <a:gd name="T33" fmla="*/ 7 h 143"/>
                <a:gd name="T34" fmla="*/ 87 w 100"/>
                <a:gd name="T35" fmla="*/ 4 h 143"/>
                <a:gd name="T36" fmla="*/ 93 w 100"/>
                <a:gd name="T37" fmla="*/ 3 h 143"/>
                <a:gd name="T38" fmla="*/ 96 w 100"/>
                <a:gd name="T39" fmla="*/ 0 h 143"/>
                <a:gd name="T40" fmla="*/ 97 w 100"/>
                <a:gd name="T41" fmla="*/ 1 h 143"/>
                <a:gd name="T42" fmla="*/ 98 w 100"/>
                <a:gd name="T43" fmla="*/ 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143">
                  <a:moveTo>
                    <a:pt x="98" y="4"/>
                  </a:moveTo>
                  <a:cubicBezTo>
                    <a:pt x="100" y="7"/>
                    <a:pt x="98" y="11"/>
                    <a:pt x="94" y="12"/>
                  </a:cubicBezTo>
                  <a:cubicBezTo>
                    <a:pt x="83" y="16"/>
                    <a:pt x="74" y="21"/>
                    <a:pt x="66" y="26"/>
                  </a:cubicBezTo>
                  <a:cubicBezTo>
                    <a:pt x="51" y="36"/>
                    <a:pt x="38" y="53"/>
                    <a:pt x="30" y="75"/>
                  </a:cubicBezTo>
                  <a:cubicBezTo>
                    <a:pt x="21" y="95"/>
                    <a:pt x="17" y="116"/>
                    <a:pt x="13" y="137"/>
                  </a:cubicBezTo>
                  <a:cubicBezTo>
                    <a:pt x="12" y="140"/>
                    <a:pt x="9" y="143"/>
                    <a:pt x="6" y="143"/>
                  </a:cubicBezTo>
                  <a:cubicBezTo>
                    <a:pt x="6" y="143"/>
                    <a:pt x="5" y="143"/>
                    <a:pt x="5" y="142"/>
                  </a:cubicBezTo>
                  <a:cubicBezTo>
                    <a:pt x="2" y="142"/>
                    <a:pt x="0" y="140"/>
                    <a:pt x="0" y="138"/>
                  </a:cubicBezTo>
                  <a:cubicBezTo>
                    <a:pt x="0" y="139"/>
                    <a:pt x="1" y="139"/>
                    <a:pt x="2" y="139"/>
                  </a:cubicBezTo>
                  <a:cubicBezTo>
                    <a:pt x="3" y="139"/>
                    <a:pt x="3" y="139"/>
                    <a:pt x="4" y="139"/>
                  </a:cubicBezTo>
                  <a:cubicBezTo>
                    <a:pt x="7" y="139"/>
                    <a:pt x="9" y="137"/>
                    <a:pt x="10" y="134"/>
                  </a:cubicBezTo>
                  <a:cubicBezTo>
                    <a:pt x="14" y="113"/>
                    <a:pt x="19" y="91"/>
                    <a:pt x="27" y="72"/>
                  </a:cubicBezTo>
                  <a:cubicBezTo>
                    <a:pt x="33" y="58"/>
                    <a:pt x="40" y="46"/>
                    <a:pt x="50" y="35"/>
                  </a:cubicBezTo>
                  <a:cubicBezTo>
                    <a:pt x="52" y="32"/>
                    <a:pt x="55" y="30"/>
                    <a:pt x="58" y="27"/>
                  </a:cubicBezTo>
                  <a:cubicBezTo>
                    <a:pt x="61" y="25"/>
                    <a:pt x="64" y="23"/>
                    <a:pt x="66" y="20"/>
                  </a:cubicBezTo>
                  <a:cubicBezTo>
                    <a:pt x="67" y="19"/>
                    <a:pt x="67" y="18"/>
                    <a:pt x="68" y="17"/>
                  </a:cubicBezTo>
                  <a:cubicBezTo>
                    <a:pt x="70" y="12"/>
                    <a:pt x="75" y="10"/>
                    <a:pt x="79" y="7"/>
                  </a:cubicBezTo>
                  <a:cubicBezTo>
                    <a:pt x="82" y="6"/>
                    <a:pt x="85" y="4"/>
                    <a:pt x="87" y="4"/>
                  </a:cubicBezTo>
                  <a:cubicBezTo>
                    <a:pt x="89" y="3"/>
                    <a:pt x="91" y="3"/>
                    <a:pt x="93" y="3"/>
                  </a:cubicBezTo>
                  <a:cubicBezTo>
                    <a:pt x="95" y="3"/>
                    <a:pt x="96" y="1"/>
                    <a:pt x="96" y="0"/>
                  </a:cubicBezTo>
                  <a:cubicBezTo>
                    <a:pt x="97" y="1"/>
                    <a:pt x="97" y="1"/>
                    <a:pt x="97" y="1"/>
                  </a:cubicBezTo>
                  <a:cubicBezTo>
                    <a:pt x="98" y="2"/>
                    <a:pt x="98" y="3"/>
                    <a:pt x="98" y="4"/>
                  </a:cubicBezTo>
                  <a:close/>
                </a:path>
              </a:pathLst>
            </a:custGeom>
            <a:solidFill>
              <a:schemeClr val="accent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任意多边形 8">
              <a:extLst>
                <a:ext uri="{FF2B5EF4-FFF2-40B4-BE49-F238E27FC236}">
                  <a16:creationId xmlns:a16="http://schemas.microsoft.com/office/drawing/2014/main" id="{FDCEF3BE-2D7A-4779-8C33-D6D101880240}"/>
                </a:ext>
              </a:extLst>
            </p:cNvPr>
            <p:cNvSpPr/>
            <p:nvPr/>
          </p:nvSpPr>
          <p:spPr bwMode="auto">
            <a:xfrm>
              <a:off x="4273551" y="4135438"/>
              <a:ext cx="1100138" cy="736600"/>
            </a:xfrm>
            <a:custGeom>
              <a:avLst/>
              <a:gdLst>
                <a:gd name="T0" fmla="*/ 8 w 146"/>
                <a:gd name="T1" fmla="*/ 98 h 98"/>
                <a:gd name="T2" fmla="*/ 4 w 146"/>
                <a:gd name="T3" fmla="*/ 97 h 98"/>
                <a:gd name="T4" fmla="*/ 2 w 146"/>
                <a:gd name="T5" fmla="*/ 87 h 98"/>
                <a:gd name="T6" fmla="*/ 45 w 146"/>
                <a:gd name="T7" fmla="*/ 35 h 98"/>
                <a:gd name="T8" fmla="*/ 105 w 146"/>
                <a:gd name="T9" fmla="*/ 2 h 98"/>
                <a:gd name="T10" fmla="*/ 140 w 146"/>
                <a:gd name="T11" fmla="*/ 1 h 98"/>
                <a:gd name="T12" fmla="*/ 146 w 146"/>
                <a:gd name="T13" fmla="*/ 8 h 98"/>
                <a:gd name="T14" fmla="*/ 139 w 146"/>
                <a:gd name="T15" fmla="*/ 14 h 98"/>
                <a:gd name="T16" fmla="*/ 108 w 146"/>
                <a:gd name="T17" fmla="*/ 15 h 98"/>
                <a:gd name="T18" fmla="*/ 54 w 146"/>
                <a:gd name="T19" fmla="*/ 45 h 98"/>
                <a:gd name="T20" fmla="*/ 13 w 146"/>
                <a:gd name="T21" fmla="*/ 95 h 98"/>
                <a:gd name="T22" fmla="*/ 8 w 146"/>
                <a:gd name="T23"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98">
                  <a:moveTo>
                    <a:pt x="8" y="98"/>
                  </a:moveTo>
                  <a:cubicBezTo>
                    <a:pt x="7" y="98"/>
                    <a:pt x="5" y="98"/>
                    <a:pt x="4" y="97"/>
                  </a:cubicBezTo>
                  <a:cubicBezTo>
                    <a:pt x="1" y="95"/>
                    <a:pt x="0" y="90"/>
                    <a:pt x="2" y="87"/>
                  </a:cubicBezTo>
                  <a:cubicBezTo>
                    <a:pt x="15" y="69"/>
                    <a:pt x="28" y="51"/>
                    <a:pt x="45" y="35"/>
                  </a:cubicBezTo>
                  <a:cubicBezTo>
                    <a:pt x="64" y="17"/>
                    <a:pt x="84" y="6"/>
                    <a:pt x="105" y="2"/>
                  </a:cubicBezTo>
                  <a:cubicBezTo>
                    <a:pt x="115" y="0"/>
                    <a:pt x="126" y="0"/>
                    <a:pt x="140" y="1"/>
                  </a:cubicBezTo>
                  <a:cubicBezTo>
                    <a:pt x="144" y="1"/>
                    <a:pt x="146" y="4"/>
                    <a:pt x="146" y="8"/>
                  </a:cubicBezTo>
                  <a:cubicBezTo>
                    <a:pt x="146" y="11"/>
                    <a:pt x="143" y="14"/>
                    <a:pt x="139" y="14"/>
                  </a:cubicBezTo>
                  <a:cubicBezTo>
                    <a:pt x="126" y="13"/>
                    <a:pt x="117" y="13"/>
                    <a:pt x="108" y="15"/>
                  </a:cubicBezTo>
                  <a:cubicBezTo>
                    <a:pt x="90" y="19"/>
                    <a:pt x="71" y="29"/>
                    <a:pt x="54" y="45"/>
                  </a:cubicBezTo>
                  <a:cubicBezTo>
                    <a:pt x="39" y="60"/>
                    <a:pt x="26" y="78"/>
                    <a:pt x="13" y="95"/>
                  </a:cubicBezTo>
                  <a:cubicBezTo>
                    <a:pt x="12" y="97"/>
                    <a:pt x="10" y="98"/>
                    <a:pt x="8" y="98"/>
                  </a:cubicBezTo>
                  <a:close/>
                </a:path>
              </a:pathLst>
            </a:custGeom>
            <a:solidFill>
              <a:schemeClr val="accent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任意多边形 9">
              <a:extLst>
                <a:ext uri="{FF2B5EF4-FFF2-40B4-BE49-F238E27FC236}">
                  <a16:creationId xmlns:a16="http://schemas.microsoft.com/office/drawing/2014/main" id="{8FCA8671-04BC-45B0-BB37-39F63BFF1829}"/>
                </a:ext>
              </a:extLst>
            </p:cNvPr>
            <p:cNvSpPr/>
            <p:nvPr/>
          </p:nvSpPr>
          <p:spPr bwMode="auto">
            <a:xfrm>
              <a:off x="4287838" y="4149725"/>
              <a:ext cx="1085850" cy="722313"/>
            </a:xfrm>
            <a:custGeom>
              <a:avLst/>
              <a:gdLst>
                <a:gd name="T0" fmla="*/ 144 w 144"/>
                <a:gd name="T1" fmla="*/ 6 h 96"/>
                <a:gd name="T2" fmla="*/ 137 w 144"/>
                <a:gd name="T3" fmla="*/ 12 h 96"/>
                <a:gd name="T4" fmla="*/ 106 w 144"/>
                <a:gd name="T5" fmla="*/ 13 h 96"/>
                <a:gd name="T6" fmla="*/ 52 w 144"/>
                <a:gd name="T7" fmla="*/ 43 h 96"/>
                <a:gd name="T8" fmla="*/ 11 w 144"/>
                <a:gd name="T9" fmla="*/ 93 h 96"/>
                <a:gd name="T10" fmla="*/ 6 w 144"/>
                <a:gd name="T11" fmla="*/ 96 h 96"/>
                <a:gd name="T12" fmla="*/ 2 w 144"/>
                <a:gd name="T13" fmla="*/ 95 h 96"/>
                <a:gd name="T14" fmla="*/ 0 w 144"/>
                <a:gd name="T15" fmla="*/ 91 h 96"/>
                <a:gd name="T16" fmla="*/ 3 w 144"/>
                <a:gd name="T17" fmla="*/ 93 h 96"/>
                <a:gd name="T18" fmla="*/ 9 w 144"/>
                <a:gd name="T19" fmla="*/ 90 h 96"/>
                <a:gd name="T20" fmla="*/ 50 w 144"/>
                <a:gd name="T21" fmla="*/ 40 h 96"/>
                <a:gd name="T22" fmla="*/ 103 w 144"/>
                <a:gd name="T23" fmla="*/ 10 h 96"/>
                <a:gd name="T24" fmla="*/ 134 w 144"/>
                <a:gd name="T25" fmla="*/ 9 h 96"/>
                <a:gd name="T26" fmla="*/ 142 w 144"/>
                <a:gd name="T27" fmla="*/ 3 h 96"/>
                <a:gd name="T28" fmla="*/ 141 w 144"/>
                <a:gd name="T29" fmla="*/ 0 h 96"/>
                <a:gd name="T30" fmla="*/ 144 w 144"/>
                <a:gd name="T31" fmla="*/ 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96">
                  <a:moveTo>
                    <a:pt x="144" y="6"/>
                  </a:moveTo>
                  <a:cubicBezTo>
                    <a:pt x="144" y="10"/>
                    <a:pt x="141" y="12"/>
                    <a:pt x="137" y="12"/>
                  </a:cubicBezTo>
                  <a:cubicBezTo>
                    <a:pt x="124" y="11"/>
                    <a:pt x="115" y="11"/>
                    <a:pt x="106" y="13"/>
                  </a:cubicBezTo>
                  <a:cubicBezTo>
                    <a:pt x="88" y="17"/>
                    <a:pt x="69" y="27"/>
                    <a:pt x="52" y="43"/>
                  </a:cubicBezTo>
                  <a:cubicBezTo>
                    <a:pt x="37" y="58"/>
                    <a:pt x="24" y="76"/>
                    <a:pt x="11" y="93"/>
                  </a:cubicBezTo>
                  <a:cubicBezTo>
                    <a:pt x="10" y="95"/>
                    <a:pt x="8" y="96"/>
                    <a:pt x="6" y="96"/>
                  </a:cubicBezTo>
                  <a:cubicBezTo>
                    <a:pt x="5" y="96"/>
                    <a:pt x="3" y="96"/>
                    <a:pt x="2" y="95"/>
                  </a:cubicBezTo>
                  <a:cubicBezTo>
                    <a:pt x="1" y="94"/>
                    <a:pt x="0" y="93"/>
                    <a:pt x="0" y="91"/>
                  </a:cubicBezTo>
                  <a:cubicBezTo>
                    <a:pt x="1" y="92"/>
                    <a:pt x="2" y="93"/>
                    <a:pt x="3" y="93"/>
                  </a:cubicBezTo>
                  <a:cubicBezTo>
                    <a:pt x="6" y="93"/>
                    <a:pt x="8" y="92"/>
                    <a:pt x="9" y="90"/>
                  </a:cubicBezTo>
                  <a:cubicBezTo>
                    <a:pt x="21" y="72"/>
                    <a:pt x="34" y="54"/>
                    <a:pt x="50" y="40"/>
                  </a:cubicBezTo>
                  <a:cubicBezTo>
                    <a:pt x="67" y="24"/>
                    <a:pt x="85" y="13"/>
                    <a:pt x="103" y="10"/>
                  </a:cubicBezTo>
                  <a:cubicBezTo>
                    <a:pt x="112" y="8"/>
                    <a:pt x="122" y="8"/>
                    <a:pt x="134" y="9"/>
                  </a:cubicBezTo>
                  <a:cubicBezTo>
                    <a:pt x="138" y="9"/>
                    <a:pt x="141" y="6"/>
                    <a:pt x="142" y="3"/>
                  </a:cubicBezTo>
                  <a:cubicBezTo>
                    <a:pt x="142" y="2"/>
                    <a:pt x="142" y="1"/>
                    <a:pt x="141" y="0"/>
                  </a:cubicBezTo>
                  <a:cubicBezTo>
                    <a:pt x="143" y="1"/>
                    <a:pt x="144" y="3"/>
                    <a:pt x="144" y="6"/>
                  </a:cubicBezTo>
                  <a:close/>
                </a:path>
              </a:pathLst>
            </a:custGeom>
            <a:solidFill>
              <a:schemeClr val="accent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椭圆 166">
              <a:extLst>
                <a:ext uri="{FF2B5EF4-FFF2-40B4-BE49-F238E27FC236}">
                  <a16:creationId xmlns:a16="http://schemas.microsoft.com/office/drawing/2014/main" id="{22757F38-405D-47D7-82D9-7E0DF1A998D0}"/>
                </a:ext>
              </a:extLst>
            </p:cNvPr>
            <p:cNvSpPr/>
            <p:nvPr/>
          </p:nvSpPr>
          <p:spPr bwMode="auto">
            <a:xfrm>
              <a:off x="4152901" y="4654550"/>
              <a:ext cx="354013" cy="352425"/>
            </a:xfrm>
            <a:prstGeom prst="ellipse">
              <a:avLst/>
            </a:pr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任意多边形 11">
              <a:extLst>
                <a:ext uri="{FF2B5EF4-FFF2-40B4-BE49-F238E27FC236}">
                  <a16:creationId xmlns:a16="http://schemas.microsoft.com/office/drawing/2014/main" id="{DDFFE7C4-2C71-45A5-B877-70D219C936EC}"/>
                </a:ext>
              </a:extLst>
            </p:cNvPr>
            <p:cNvSpPr/>
            <p:nvPr/>
          </p:nvSpPr>
          <p:spPr bwMode="auto">
            <a:xfrm>
              <a:off x="4152901" y="4691063"/>
              <a:ext cx="323850" cy="315913"/>
            </a:xfrm>
            <a:custGeom>
              <a:avLst/>
              <a:gdLst>
                <a:gd name="T0" fmla="*/ 43 w 43"/>
                <a:gd name="T1" fmla="*/ 33 h 42"/>
                <a:gd name="T2" fmla="*/ 24 w 43"/>
                <a:gd name="T3" fmla="*/ 42 h 42"/>
                <a:gd name="T4" fmla="*/ 0 w 43"/>
                <a:gd name="T5" fmla="*/ 19 h 42"/>
                <a:gd name="T6" fmla="*/ 10 w 43"/>
                <a:gd name="T7" fmla="*/ 0 h 42"/>
                <a:gd name="T8" fmla="*/ 6 w 43"/>
                <a:gd name="T9" fmla="*/ 14 h 42"/>
                <a:gd name="T10" fmla="*/ 29 w 43"/>
                <a:gd name="T11" fmla="*/ 37 h 42"/>
                <a:gd name="T12" fmla="*/ 43 w 43"/>
                <a:gd name="T13" fmla="*/ 33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43" y="33"/>
                  </a:moveTo>
                  <a:cubicBezTo>
                    <a:pt x="39" y="38"/>
                    <a:pt x="32" y="42"/>
                    <a:pt x="24" y="42"/>
                  </a:cubicBezTo>
                  <a:cubicBezTo>
                    <a:pt x="11" y="42"/>
                    <a:pt x="0" y="32"/>
                    <a:pt x="0" y="19"/>
                  </a:cubicBezTo>
                  <a:cubicBezTo>
                    <a:pt x="0" y="11"/>
                    <a:pt x="4" y="4"/>
                    <a:pt x="10" y="0"/>
                  </a:cubicBezTo>
                  <a:cubicBezTo>
                    <a:pt x="7" y="4"/>
                    <a:pt x="6" y="8"/>
                    <a:pt x="6" y="14"/>
                  </a:cubicBezTo>
                  <a:cubicBezTo>
                    <a:pt x="6" y="26"/>
                    <a:pt x="16" y="37"/>
                    <a:pt x="29" y="37"/>
                  </a:cubicBezTo>
                  <a:cubicBezTo>
                    <a:pt x="34" y="37"/>
                    <a:pt x="39" y="35"/>
                    <a:pt x="43" y="33"/>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椭圆 168">
              <a:extLst>
                <a:ext uri="{FF2B5EF4-FFF2-40B4-BE49-F238E27FC236}">
                  <a16:creationId xmlns:a16="http://schemas.microsoft.com/office/drawing/2014/main" id="{AD5E4A57-A9A1-4E94-8CB6-258163F04040}"/>
                </a:ext>
              </a:extLst>
            </p:cNvPr>
            <p:cNvSpPr/>
            <p:nvPr/>
          </p:nvSpPr>
          <p:spPr bwMode="auto">
            <a:xfrm>
              <a:off x="4506913" y="5006975"/>
              <a:ext cx="346075" cy="346075"/>
            </a:xfrm>
            <a:prstGeom prst="ellipse">
              <a:avLst/>
            </a:pr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任意多边形 13">
              <a:extLst>
                <a:ext uri="{FF2B5EF4-FFF2-40B4-BE49-F238E27FC236}">
                  <a16:creationId xmlns:a16="http://schemas.microsoft.com/office/drawing/2014/main" id="{B2E6F6AB-2076-41A4-A339-A6937CBC461D}"/>
                </a:ext>
              </a:extLst>
            </p:cNvPr>
            <p:cNvSpPr/>
            <p:nvPr/>
          </p:nvSpPr>
          <p:spPr bwMode="auto">
            <a:xfrm>
              <a:off x="4506913" y="5037138"/>
              <a:ext cx="315913" cy="315913"/>
            </a:xfrm>
            <a:custGeom>
              <a:avLst/>
              <a:gdLst>
                <a:gd name="T0" fmla="*/ 42 w 42"/>
                <a:gd name="T1" fmla="*/ 33 h 42"/>
                <a:gd name="T2" fmla="*/ 23 w 42"/>
                <a:gd name="T3" fmla="*/ 42 h 42"/>
                <a:gd name="T4" fmla="*/ 0 w 42"/>
                <a:gd name="T5" fmla="*/ 19 h 42"/>
                <a:gd name="T6" fmla="*/ 9 w 42"/>
                <a:gd name="T7" fmla="*/ 0 h 42"/>
                <a:gd name="T8" fmla="*/ 5 w 42"/>
                <a:gd name="T9" fmla="*/ 14 h 42"/>
                <a:gd name="T10" fmla="*/ 28 w 42"/>
                <a:gd name="T11" fmla="*/ 37 h 42"/>
                <a:gd name="T12" fmla="*/ 42 w 42"/>
                <a:gd name="T13" fmla="*/ 33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42" y="33"/>
                  </a:moveTo>
                  <a:cubicBezTo>
                    <a:pt x="38" y="39"/>
                    <a:pt x="31" y="42"/>
                    <a:pt x="23" y="42"/>
                  </a:cubicBezTo>
                  <a:cubicBezTo>
                    <a:pt x="10" y="42"/>
                    <a:pt x="0" y="32"/>
                    <a:pt x="0" y="19"/>
                  </a:cubicBezTo>
                  <a:cubicBezTo>
                    <a:pt x="0" y="11"/>
                    <a:pt x="3" y="4"/>
                    <a:pt x="9" y="0"/>
                  </a:cubicBezTo>
                  <a:cubicBezTo>
                    <a:pt x="7" y="4"/>
                    <a:pt x="5" y="9"/>
                    <a:pt x="5" y="14"/>
                  </a:cubicBezTo>
                  <a:cubicBezTo>
                    <a:pt x="5" y="27"/>
                    <a:pt x="15" y="37"/>
                    <a:pt x="28" y="37"/>
                  </a:cubicBezTo>
                  <a:cubicBezTo>
                    <a:pt x="33" y="37"/>
                    <a:pt x="38" y="35"/>
                    <a:pt x="42" y="33"/>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任意多边形 14">
              <a:extLst>
                <a:ext uri="{FF2B5EF4-FFF2-40B4-BE49-F238E27FC236}">
                  <a16:creationId xmlns:a16="http://schemas.microsoft.com/office/drawing/2014/main" id="{B385C310-BFD4-4505-805D-A84D0E9F4FE7}"/>
                </a:ext>
              </a:extLst>
            </p:cNvPr>
            <p:cNvSpPr/>
            <p:nvPr/>
          </p:nvSpPr>
          <p:spPr bwMode="auto">
            <a:xfrm>
              <a:off x="5214938" y="1241425"/>
              <a:ext cx="3194050" cy="3014663"/>
            </a:xfrm>
            <a:custGeom>
              <a:avLst/>
              <a:gdLst>
                <a:gd name="T0" fmla="*/ 391 w 424"/>
                <a:gd name="T1" fmla="*/ 233 h 401"/>
                <a:gd name="T2" fmla="*/ 352 w 424"/>
                <a:gd name="T3" fmla="*/ 296 h 401"/>
                <a:gd name="T4" fmla="*/ 288 w 424"/>
                <a:gd name="T5" fmla="*/ 401 h 401"/>
                <a:gd name="T6" fmla="*/ 288 w 424"/>
                <a:gd name="T7" fmla="*/ 401 h 401"/>
                <a:gd name="T8" fmla="*/ 288 w 424"/>
                <a:gd name="T9" fmla="*/ 401 h 401"/>
                <a:gd name="T10" fmla="*/ 6 w 424"/>
                <a:gd name="T11" fmla="*/ 401 h 401"/>
                <a:gd name="T12" fmla="*/ 0 w 424"/>
                <a:gd name="T13" fmla="*/ 147 h 401"/>
                <a:gd name="T14" fmla="*/ 43 w 424"/>
                <a:gd name="T15" fmla="*/ 43 h 401"/>
                <a:gd name="T16" fmla="*/ 105 w 424"/>
                <a:gd name="T17" fmla="*/ 6 h 401"/>
                <a:gd name="T18" fmla="*/ 147 w 424"/>
                <a:gd name="T19" fmla="*/ 0 h 401"/>
                <a:gd name="T20" fmla="*/ 252 w 424"/>
                <a:gd name="T21" fmla="*/ 43 h 401"/>
                <a:gd name="T22" fmla="*/ 256 w 424"/>
                <a:gd name="T23" fmla="*/ 48 h 401"/>
                <a:gd name="T24" fmla="*/ 295 w 424"/>
                <a:gd name="T25" fmla="*/ 147 h 401"/>
                <a:gd name="T26" fmla="*/ 303 w 424"/>
                <a:gd name="T27" fmla="*/ 150 h 401"/>
                <a:gd name="T28" fmla="*/ 383 w 424"/>
                <a:gd name="T29" fmla="*/ 129 h 401"/>
                <a:gd name="T30" fmla="*/ 391 w 424"/>
                <a:gd name="T31" fmla="*/ 233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4" h="401">
                  <a:moveTo>
                    <a:pt x="391" y="233"/>
                  </a:moveTo>
                  <a:cubicBezTo>
                    <a:pt x="352" y="296"/>
                    <a:pt x="352" y="296"/>
                    <a:pt x="352" y="296"/>
                  </a:cubicBezTo>
                  <a:cubicBezTo>
                    <a:pt x="288" y="401"/>
                    <a:pt x="288" y="401"/>
                    <a:pt x="288" y="401"/>
                  </a:cubicBezTo>
                  <a:cubicBezTo>
                    <a:pt x="288" y="401"/>
                    <a:pt x="288" y="401"/>
                    <a:pt x="288" y="401"/>
                  </a:cubicBezTo>
                  <a:cubicBezTo>
                    <a:pt x="288" y="401"/>
                    <a:pt x="288" y="401"/>
                    <a:pt x="288" y="401"/>
                  </a:cubicBezTo>
                  <a:cubicBezTo>
                    <a:pt x="6" y="401"/>
                    <a:pt x="6" y="401"/>
                    <a:pt x="6" y="401"/>
                  </a:cubicBezTo>
                  <a:cubicBezTo>
                    <a:pt x="0" y="147"/>
                    <a:pt x="0" y="147"/>
                    <a:pt x="0" y="147"/>
                  </a:cubicBezTo>
                  <a:cubicBezTo>
                    <a:pt x="0" y="107"/>
                    <a:pt x="16" y="70"/>
                    <a:pt x="43" y="43"/>
                  </a:cubicBezTo>
                  <a:cubicBezTo>
                    <a:pt x="60" y="26"/>
                    <a:pt x="81" y="13"/>
                    <a:pt x="105" y="6"/>
                  </a:cubicBezTo>
                  <a:cubicBezTo>
                    <a:pt x="119" y="2"/>
                    <a:pt x="133" y="0"/>
                    <a:pt x="147" y="0"/>
                  </a:cubicBezTo>
                  <a:cubicBezTo>
                    <a:pt x="188" y="0"/>
                    <a:pt x="225" y="16"/>
                    <a:pt x="252" y="43"/>
                  </a:cubicBezTo>
                  <a:cubicBezTo>
                    <a:pt x="253" y="45"/>
                    <a:pt x="255" y="46"/>
                    <a:pt x="256" y="48"/>
                  </a:cubicBezTo>
                  <a:cubicBezTo>
                    <a:pt x="280" y="74"/>
                    <a:pt x="295" y="109"/>
                    <a:pt x="295" y="147"/>
                  </a:cubicBezTo>
                  <a:cubicBezTo>
                    <a:pt x="295" y="152"/>
                    <a:pt x="300" y="154"/>
                    <a:pt x="303" y="150"/>
                  </a:cubicBezTo>
                  <a:cubicBezTo>
                    <a:pt x="331" y="116"/>
                    <a:pt x="359" y="115"/>
                    <a:pt x="383" y="129"/>
                  </a:cubicBezTo>
                  <a:cubicBezTo>
                    <a:pt x="411" y="146"/>
                    <a:pt x="424" y="178"/>
                    <a:pt x="391" y="233"/>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任意多边形 15">
              <a:extLst>
                <a:ext uri="{FF2B5EF4-FFF2-40B4-BE49-F238E27FC236}">
                  <a16:creationId xmlns:a16="http://schemas.microsoft.com/office/drawing/2014/main" id="{EFD24646-1D2B-4503-92FB-E622A49F3350}"/>
                </a:ext>
              </a:extLst>
            </p:cNvPr>
            <p:cNvSpPr/>
            <p:nvPr/>
          </p:nvSpPr>
          <p:spPr bwMode="auto">
            <a:xfrm>
              <a:off x="5848351" y="1420813"/>
              <a:ext cx="2319338" cy="1774825"/>
            </a:xfrm>
            <a:custGeom>
              <a:avLst/>
              <a:gdLst>
                <a:gd name="T0" fmla="*/ 78 w 308"/>
                <a:gd name="T1" fmla="*/ 0 h 236"/>
                <a:gd name="T2" fmla="*/ 68 w 308"/>
                <a:gd name="T3" fmla="*/ 1 h 236"/>
                <a:gd name="T4" fmla="*/ 32 w 308"/>
                <a:gd name="T5" fmla="*/ 9 h 236"/>
                <a:gd name="T6" fmla="*/ 15 w 308"/>
                <a:gd name="T7" fmla="*/ 18 h 236"/>
                <a:gd name="T8" fmla="*/ 0 w 308"/>
                <a:gd name="T9" fmla="*/ 27 h 236"/>
                <a:gd name="T10" fmla="*/ 62 w 308"/>
                <a:gd name="T11" fmla="*/ 16 h 236"/>
                <a:gd name="T12" fmla="*/ 79 w 308"/>
                <a:gd name="T13" fmla="*/ 17 h 236"/>
                <a:gd name="T14" fmla="*/ 146 w 308"/>
                <a:gd name="T15" fmla="*/ 58 h 236"/>
                <a:gd name="T16" fmla="*/ 155 w 308"/>
                <a:gd name="T17" fmla="*/ 78 h 236"/>
                <a:gd name="T18" fmla="*/ 172 w 308"/>
                <a:gd name="T19" fmla="*/ 153 h 236"/>
                <a:gd name="T20" fmla="*/ 176 w 308"/>
                <a:gd name="T21" fmla="*/ 208 h 236"/>
                <a:gd name="T22" fmla="*/ 194 w 308"/>
                <a:gd name="T23" fmla="*/ 236 h 236"/>
                <a:gd name="T24" fmla="*/ 195 w 308"/>
                <a:gd name="T25" fmla="*/ 236 h 236"/>
                <a:gd name="T26" fmla="*/ 224 w 308"/>
                <a:gd name="T27" fmla="*/ 211 h 236"/>
                <a:gd name="T28" fmla="*/ 248 w 308"/>
                <a:gd name="T29" fmla="*/ 169 h 236"/>
                <a:gd name="T30" fmla="*/ 273 w 308"/>
                <a:gd name="T31" fmla="*/ 140 h 236"/>
                <a:gd name="T32" fmla="*/ 286 w 308"/>
                <a:gd name="T33" fmla="*/ 137 h 236"/>
                <a:gd name="T34" fmla="*/ 306 w 308"/>
                <a:gd name="T35" fmla="*/ 148 h 236"/>
                <a:gd name="T36" fmla="*/ 302 w 308"/>
                <a:gd name="T37" fmla="*/ 130 h 236"/>
                <a:gd name="T38" fmla="*/ 283 w 308"/>
                <a:gd name="T39" fmla="*/ 124 h 236"/>
                <a:gd name="T40" fmla="*/ 277 w 308"/>
                <a:gd name="T41" fmla="*/ 124 h 236"/>
                <a:gd name="T42" fmla="*/ 239 w 308"/>
                <a:gd name="T43" fmla="*/ 156 h 236"/>
                <a:gd name="T44" fmla="*/ 217 w 308"/>
                <a:gd name="T45" fmla="*/ 190 h 236"/>
                <a:gd name="T46" fmla="*/ 204 w 308"/>
                <a:gd name="T47" fmla="*/ 205 h 236"/>
                <a:gd name="T48" fmla="*/ 203 w 308"/>
                <a:gd name="T49" fmla="*/ 205 h 236"/>
                <a:gd name="T50" fmla="*/ 193 w 308"/>
                <a:gd name="T51" fmla="*/ 177 h 236"/>
                <a:gd name="T52" fmla="*/ 187 w 308"/>
                <a:gd name="T53" fmla="*/ 96 h 236"/>
                <a:gd name="T54" fmla="*/ 175 w 308"/>
                <a:gd name="T55" fmla="*/ 62 h 236"/>
                <a:gd name="T56" fmla="*/ 78 w 308"/>
                <a:gd name="T5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8" h="236">
                  <a:moveTo>
                    <a:pt x="78" y="0"/>
                  </a:moveTo>
                  <a:cubicBezTo>
                    <a:pt x="75" y="0"/>
                    <a:pt x="72" y="1"/>
                    <a:pt x="68" y="1"/>
                  </a:cubicBezTo>
                  <a:cubicBezTo>
                    <a:pt x="56" y="2"/>
                    <a:pt x="43" y="5"/>
                    <a:pt x="32" y="9"/>
                  </a:cubicBezTo>
                  <a:cubicBezTo>
                    <a:pt x="26" y="12"/>
                    <a:pt x="20" y="14"/>
                    <a:pt x="15" y="18"/>
                  </a:cubicBezTo>
                  <a:cubicBezTo>
                    <a:pt x="10" y="20"/>
                    <a:pt x="5" y="25"/>
                    <a:pt x="0" y="27"/>
                  </a:cubicBezTo>
                  <a:cubicBezTo>
                    <a:pt x="20" y="21"/>
                    <a:pt x="41" y="16"/>
                    <a:pt x="62" y="16"/>
                  </a:cubicBezTo>
                  <a:cubicBezTo>
                    <a:pt x="68" y="16"/>
                    <a:pt x="74" y="17"/>
                    <a:pt x="79" y="17"/>
                  </a:cubicBezTo>
                  <a:cubicBezTo>
                    <a:pt x="106" y="21"/>
                    <a:pt x="132" y="35"/>
                    <a:pt x="146" y="58"/>
                  </a:cubicBezTo>
                  <a:cubicBezTo>
                    <a:pt x="150" y="65"/>
                    <a:pt x="152" y="72"/>
                    <a:pt x="155" y="78"/>
                  </a:cubicBezTo>
                  <a:cubicBezTo>
                    <a:pt x="163" y="103"/>
                    <a:pt x="169" y="128"/>
                    <a:pt x="172" y="153"/>
                  </a:cubicBezTo>
                  <a:cubicBezTo>
                    <a:pt x="174" y="171"/>
                    <a:pt x="174" y="190"/>
                    <a:pt x="176" y="208"/>
                  </a:cubicBezTo>
                  <a:cubicBezTo>
                    <a:pt x="177" y="221"/>
                    <a:pt x="178" y="235"/>
                    <a:pt x="194" y="236"/>
                  </a:cubicBezTo>
                  <a:cubicBezTo>
                    <a:pt x="195" y="236"/>
                    <a:pt x="195" y="236"/>
                    <a:pt x="195" y="236"/>
                  </a:cubicBezTo>
                  <a:cubicBezTo>
                    <a:pt x="209" y="236"/>
                    <a:pt x="217" y="221"/>
                    <a:pt x="224" y="211"/>
                  </a:cubicBezTo>
                  <a:cubicBezTo>
                    <a:pt x="232" y="197"/>
                    <a:pt x="240" y="183"/>
                    <a:pt x="248" y="169"/>
                  </a:cubicBezTo>
                  <a:cubicBezTo>
                    <a:pt x="254" y="158"/>
                    <a:pt x="261" y="146"/>
                    <a:pt x="273" y="140"/>
                  </a:cubicBezTo>
                  <a:cubicBezTo>
                    <a:pt x="277" y="138"/>
                    <a:pt x="281" y="137"/>
                    <a:pt x="286" y="137"/>
                  </a:cubicBezTo>
                  <a:cubicBezTo>
                    <a:pt x="294" y="137"/>
                    <a:pt x="302" y="140"/>
                    <a:pt x="306" y="148"/>
                  </a:cubicBezTo>
                  <a:cubicBezTo>
                    <a:pt x="306" y="140"/>
                    <a:pt x="308" y="136"/>
                    <a:pt x="302" y="130"/>
                  </a:cubicBezTo>
                  <a:cubicBezTo>
                    <a:pt x="297" y="125"/>
                    <a:pt x="290" y="124"/>
                    <a:pt x="283" y="124"/>
                  </a:cubicBezTo>
                  <a:cubicBezTo>
                    <a:pt x="281" y="124"/>
                    <a:pt x="279" y="124"/>
                    <a:pt x="277" y="124"/>
                  </a:cubicBezTo>
                  <a:cubicBezTo>
                    <a:pt x="258" y="126"/>
                    <a:pt x="250" y="141"/>
                    <a:pt x="239" y="156"/>
                  </a:cubicBezTo>
                  <a:cubicBezTo>
                    <a:pt x="231" y="166"/>
                    <a:pt x="222" y="178"/>
                    <a:pt x="217" y="190"/>
                  </a:cubicBezTo>
                  <a:cubicBezTo>
                    <a:pt x="214" y="195"/>
                    <a:pt x="211" y="205"/>
                    <a:pt x="204" y="205"/>
                  </a:cubicBezTo>
                  <a:cubicBezTo>
                    <a:pt x="203" y="205"/>
                    <a:pt x="203" y="205"/>
                    <a:pt x="203" y="205"/>
                  </a:cubicBezTo>
                  <a:cubicBezTo>
                    <a:pt x="193" y="204"/>
                    <a:pt x="194" y="184"/>
                    <a:pt x="193" y="177"/>
                  </a:cubicBezTo>
                  <a:cubicBezTo>
                    <a:pt x="191" y="149"/>
                    <a:pt x="192" y="123"/>
                    <a:pt x="187" y="96"/>
                  </a:cubicBezTo>
                  <a:cubicBezTo>
                    <a:pt x="185" y="85"/>
                    <a:pt x="181" y="73"/>
                    <a:pt x="175" y="62"/>
                  </a:cubicBezTo>
                  <a:cubicBezTo>
                    <a:pt x="155" y="23"/>
                    <a:pt x="121" y="0"/>
                    <a:pt x="78" y="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任意多边形 16">
              <a:extLst>
                <a:ext uri="{FF2B5EF4-FFF2-40B4-BE49-F238E27FC236}">
                  <a16:creationId xmlns:a16="http://schemas.microsoft.com/office/drawing/2014/main" id="{152159AD-2207-457F-A1E8-30E4CC786ADE}"/>
                </a:ext>
              </a:extLst>
            </p:cNvPr>
            <p:cNvSpPr/>
            <p:nvPr/>
          </p:nvSpPr>
          <p:spPr bwMode="auto">
            <a:xfrm>
              <a:off x="5214938" y="1285875"/>
              <a:ext cx="2651125" cy="2970213"/>
            </a:xfrm>
            <a:custGeom>
              <a:avLst/>
              <a:gdLst>
                <a:gd name="T0" fmla="*/ 352 w 352"/>
                <a:gd name="T1" fmla="*/ 290 h 395"/>
                <a:gd name="T2" fmla="*/ 288 w 352"/>
                <a:gd name="T3" fmla="*/ 395 h 395"/>
                <a:gd name="T4" fmla="*/ 288 w 352"/>
                <a:gd name="T5" fmla="*/ 395 h 395"/>
                <a:gd name="T6" fmla="*/ 288 w 352"/>
                <a:gd name="T7" fmla="*/ 395 h 395"/>
                <a:gd name="T8" fmla="*/ 6 w 352"/>
                <a:gd name="T9" fmla="*/ 395 h 395"/>
                <a:gd name="T10" fmla="*/ 0 w 352"/>
                <a:gd name="T11" fmla="*/ 141 h 395"/>
                <a:gd name="T12" fmla="*/ 43 w 352"/>
                <a:gd name="T13" fmla="*/ 37 h 395"/>
                <a:gd name="T14" fmla="*/ 105 w 352"/>
                <a:gd name="T15" fmla="*/ 0 h 395"/>
                <a:gd name="T16" fmla="*/ 35 w 352"/>
                <a:gd name="T17" fmla="*/ 132 h 395"/>
                <a:gd name="T18" fmla="*/ 35 w 352"/>
                <a:gd name="T19" fmla="*/ 314 h 395"/>
                <a:gd name="T20" fmla="*/ 95 w 352"/>
                <a:gd name="T21" fmla="*/ 373 h 395"/>
                <a:gd name="T22" fmla="*/ 243 w 352"/>
                <a:gd name="T23" fmla="*/ 373 h 395"/>
                <a:gd name="T24" fmla="*/ 284 w 352"/>
                <a:gd name="T25" fmla="*/ 356 h 395"/>
                <a:gd name="T26" fmla="*/ 352 w 352"/>
                <a:gd name="T27" fmla="*/ 29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395">
                  <a:moveTo>
                    <a:pt x="352" y="290"/>
                  </a:moveTo>
                  <a:cubicBezTo>
                    <a:pt x="288" y="395"/>
                    <a:pt x="288" y="395"/>
                    <a:pt x="288" y="395"/>
                  </a:cubicBezTo>
                  <a:cubicBezTo>
                    <a:pt x="288" y="395"/>
                    <a:pt x="288" y="395"/>
                    <a:pt x="288" y="395"/>
                  </a:cubicBezTo>
                  <a:cubicBezTo>
                    <a:pt x="288" y="395"/>
                    <a:pt x="288" y="395"/>
                    <a:pt x="288" y="395"/>
                  </a:cubicBezTo>
                  <a:cubicBezTo>
                    <a:pt x="6" y="395"/>
                    <a:pt x="6" y="395"/>
                    <a:pt x="6" y="395"/>
                  </a:cubicBezTo>
                  <a:cubicBezTo>
                    <a:pt x="0" y="141"/>
                    <a:pt x="0" y="141"/>
                    <a:pt x="0" y="141"/>
                  </a:cubicBezTo>
                  <a:cubicBezTo>
                    <a:pt x="0" y="101"/>
                    <a:pt x="16" y="64"/>
                    <a:pt x="43" y="37"/>
                  </a:cubicBezTo>
                  <a:cubicBezTo>
                    <a:pt x="60" y="20"/>
                    <a:pt x="81" y="7"/>
                    <a:pt x="105" y="0"/>
                  </a:cubicBezTo>
                  <a:cubicBezTo>
                    <a:pt x="105" y="0"/>
                    <a:pt x="35" y="64"/>
                    <a:pt x="35" y="132"/>
                  </a:cubicBezTo>
                  <a:cubicBezTo>
                    <a:pt x="35" y="314"/>
                    <a:pt x="35" y="314"/>
                    <a:pt x="35" y="314"/>
                  </a:cubicBezTo>
                  <a:cubicBezTo>
                    <a:pt x="35" y="347"/>
                    <a:pt x="62" y="373"/>
                    <a:pt x="95" y="373"/>
                  </a:cubicBezTo>
                  <a:cubicBezTo>
                    <a:pt x="243" y="373"/>
                    <a:pt x="243" y="373"/>
                    <a:pt x="243" y="373"/>
                  </a:cubicBezTo>
                  <a:cubicBezTo>
                    <a:pt x="258" y="373"/>
                    <a:pt x="273" y="367"/>
                    <a:pt x="284" y="356"/>
                  </a:cubicBezTo>
                  <a:lnTo>
                    <a:pt x="352" y="290"/>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任意多边形 17">
              <a:extLst>
                <a:ext uri="{FF2B5EF4-FFF2-40B4-BE49-F238E27FC236}">
                  <a16:creationId xmlns:a16="http://schemas.microsoft.com/office/drawing/2014/main" id="{A75DE2AB-63B4-4298-A0D1-2429B67CD277}"/>
                </a:ext>
              </a:extLst>
            </p:cNvPr>
            <p:cNvSpPr/>
            <p:nvPr/>
          </p:nvSpPr>
          <p:spPr bwMode="auto">
            <a:xfrm>
              <a:off x="5146676" y="4248150"/>
              <a:ext cx="2351088" cy="865188"/>
            </a:xfrm>
            <a:custGeom>
              <a:avLst/>
              <a:gdLst>
                <a:gd name="T0" fmla="*/ 312 w 312"/>
                <a:gd name="T1" fmla="*/ 16 h 115"/>
                <a:gd name="T2" fmla="*/ 312 w 312"/>
                <a:gd name="T3" fmla="*/ 98 h 115"/>
                <a:gd name="T4" fmla="*/ 298 w 312"/>
                <a:gd name="T5" fmla="*/ 115 h 115"/>
                <a:gd name="T6" fmla="*/ 15 w 312"/>
                <a:gd name="T7" fmla="*/ 115 h 115"/>
                <a:gd name="T8" fmla="*/ 0 w 312"/>
                <a:gd name="T9" fmla="*/ 98 h 115"/>
                <a:gd name="T10" fmla="*/ 0 w 312"/>
                <a:gd name="T11" fmla="*/ 16 h 115"/>
                <a:gd name="T12" fmla="*/ 13 w 312"/>
                <a:gd name="T13" fmla="*/ 0 h 115"/>
                <a:gd name="T14" fmla="*/ 15 w 312"/>
                <a:gd name="T15" fmla="*/ 0 h 115"/>
                <a:gd name="T16" fmla="*/ 298 w 312"/>
                <a:gd name="T17" fmla="*/ 0 h 115"/>
                <a:gd name="T18" fmla="*/ 312 w 312"/>
                <a:gd name="T19" fmla="*/ 1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2" h="115">
                  <a:moveTo>
                    <a:pt x="312" y="16"/>
                  </a:moveTo>
                  <a:cubicBezTo>
                    <a:pt x="312" y="98"/>
                    <a:pt x="312" y="98"/>
                    <a:pt x="312" y="98"/>
                  </a:cubicBezTo>
                  <a:cubicBezTo>
                    <a:pt x="312" y="107"/>
                    <a:pt x="306" y="115"/>
                    <a:pt x="298" y="115"/>
                  </a:cubicBezTo>
                  <a:cubicBezTo>
                    <a:pt x="15" y="115"/>
                    <a:pt x="15" y="115"/>
                    <a:pt x="15" y="115"/>
                  </a:cubicBezTo>
                  <a:cubicBezTo>
                    <a:pt x="7" y="115"/>
                    <a:pt x="0" y="107"/>
                    <a:pt x="0" y="98"/>
                  </a:cubicBezTo>
                  <a:cubicBezTo>
                    <a:pt x="0" y="16"/>
                    <a:pt x="0" y="16"/>
                    <a:pt x="0" y="16"/>
                  </a:cubicBezTo>
                  <a:cubicBezTo>
                    <a:pt x="0" y="8"/>
                    <a:pt x="6" y="1"/>
                    <a:pt x="13" y="0"/>
                  </a:cubicBezTo>
                  <a:cubicBezTo>
                    <a:pt x="14" y="0"/>
                    <a:pt x="14" y="0"/>
                    <a:pt x="15" y="0"/>
                  </a:cubicBezTo>
                  <a:cubicBezTo>
                    <a:pt x="298" y="0"/>
                    <a:pt x="298" y="0"/>
                    <a:pt x="298" y="0"/>
                  </a:cubicBezTo>
                  <a:cubicBezTo>
                    <a:pt x="306" y="0"/>
                    <a:pt x="312" y="7"/>
                    <a:pt x="312"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任意多边形 18">
              <a:extLst>
                <a:ext uri="{FF2B5EF4-FFF2-40B4-BE49-F238E27FC236}">
                  <a16:creationId xmlns:a16="http://schemas.microsoft.com/office/drawing/2014/main" id="{7077413D-1E0C-4078-BF94-98D691F7FB88}"/>
                </a:ext>
              </a:extLst>
            </p:cNvPr>
            <p:cNvSpPr/>
            <p:nvPr/>
          </p:nvSpPr>
          <p:spPr bwMode="auto">
            <a:xfrm>
              <a:off x="5146676" y="4248150"/>
              <a:ext cx="2351088" cy="865188"/>
            </a:xfrm>
            <a:custGeom>
              <a:avLst/>
              <a:gdLst>
                <a:gd name="T0" fmla="*/ 312 w 312"/>
                <a:gd name="T1" fmla="*/ 93 h 115"/>
                <a:gd name="T2" fmla="*/ 312 w 312"/>
                <a:gd name="T3" fmla="*/ 98 h 115"/>
                <a:gd name="T4" fmla="*/ 298 w 312"/>
                <a:gd name="T5" fmla="*/ 115 h 115"/>
                <a:gd name="T6" fmla="*/ 15 w 312"/>
                <a:gd name="T7" fmla="*/ 115 h 115"/>
                <a:gd name="T8" fmla="*/ 0 w 312"/>
                <a:gd name="T9" fmla="*/ 98 h 115"/>
                <a:gd name="T10" fmla="*/ 0 w 312"/>
                <a:gd name="T11" fmla="*/ 16 h 115"/>
                <a:gd name="T12" fmla="*/ 13 w 312"/>
                <a:gd name="T13" fmla="*/ 0 h 115"/>
                <a:gd name="T14" fmla="*/ 16 w 312"/>
                <a:gd name="T15" fmla="*/ 11 h 115"/>
                <a:gd name="T16" fmla="*/ 19 w 312"/>
                <a:gd name="T17" fmla="*/ 24 h 115"/>
                <a:gd name="T18" fmla="*/ 21 w 312"/>
                <a:gd name="T19" fmla="*/ 38 h 115"/>
                <a:gd name="T20" fmla="*/ 27 w 312"/>
                <a:gd name="T21" fmla="*/ 42 h 115"/>
                <a:gd name="T22" fmla="*/ 26 w 312"/>
                <a:gd name="T23" fmla="*/ 48 h 115"/>
                <a:gd name="T24" fmla="*/ 30 w 312"/>
                <a:gd name="T25" fmla="*/ 67 h 115"/>
                <a:gd name="T26" fmla="*/ 37 w 312"/>
                <a:gd name="T27" fmla="*/ 70 h 115"/>
                <a:gd name="T28" fmla="*/ 40 w 312"/>
                <a:gd name="T29" fmla="*/ 83 h 115"/>
                <a:gd name="T30" fmla="*/ 60 w 312"/>
                <a:gd name="T31" fmla="*/ 88 h 115"/>
                <a:gd name="T32" fmla="*/ 64 w 312"/>
                <a:gd name="T33" fmla="*/ 95 h 115"/>
                <a:gd name="T34" fmla="*/ 77 w 312"/>
                <a:gd name="T35" fmla="*/ 94 h 115"/>
                <a:gd name="T36" fmla="*/ 95 w 312"/>
                <a:gd name="T37" fmla="*/ 95 h 115"/>
                <a:gd name="T38" fmla="*/ 102 w 312"/>
                <a:gd name="T39" fmla="*/ 99 h 115"/>
                <a:gd name="T40" fmla="*/ 110 w 312"/>
                <a:gd name="T41" fmla="*/ 95 h 115"/>
                <a:gd name="T42" fmla="*/ 133 w 312"/>
                <a:gd name="T43" fmla="*/ 98 h 115"/>
                <a:gd name="T44" fmla="*/ 146 w 312"/>
                <a:gd name="T45" fmla="*/ 94 h 115"/>
                <a:gd name="T46" fmla="*/ 168 w 312"/>
                <a:gd name="T47" fmla="*/ 98 h 115"/>
                <a:gd name="T48" fmla="*/ 183 w 312"/>
                <a:gd name="T49" fmla="*/ 92 h 115"/>
                <a:gd name="T50" fmla="*/ 209 w 312"/>
                <a:gd name="T51" fmla="*/ 97 h 115"/>
                <a:gd name="T52" fmla="*/ 223 w 312"/>
                <a:gd name="T53" fmla="*/ 91 h 115"/>
                <a:gd name="T54" fmla="*/ 242 w 312"/>
                <a:gd name="T55" fmla="*/ 97 h 115"/>
                <a:gd name="T56" fmla="*/ 264 w 312"/>
                <a:gd name="T57" fmla="*/ 91 h 115"/>
                <a:gd name="T58" fmla="*/ 295 w 312"/>
                <a:gd name="T59" fmla="*/ 99 h 115"/>
                <a:gd name="T60" fmla="*/ 307 w 312"/>
                <a:gd name="T61" fmla="*/ 94 h 115"/>
                <a:gd name="T62" fmla="*/ 312 w 312"/>
                <a:gd name="T63" fmla="*/ 9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2" h="115">
                  <a:moveTo>
                    <a:pt x="312" y="93"/>
                  </a:moveTo>
                  <a:cubicBezTo>
                    <a:pt x="312" y="98"/>
                    <a:pt x="312" y="98"/>
                    <a:pt x="312" y="98"/>
                  </a:cubicBezTo>
                  <a:cubicBezTo>
                    <a:pt x="312" y="107"/>
                    <a:pt x="306" y="115"/>
                    <a:pt x="298" y="115"/>
                  </a:cubicBezTo>
                  <a:cubicBezTo>
                    <a:pt x="15" y="115"/>
                    <a:pt x="15" y="115"/>
                    <a:pt x="15" y="115"/>
                  </a:cubicBezTo>
                  <a:cubicBezTo>
                    <a:pt x="7" y="115"/>
                    <a:pt x="0" y="107"/>
                    <a:pt x="0" y="98"/>
                  </a:cubicBezTo>
                  <a:cubicBezTo>
                    <a:pt x="0" y="16"/>
                    <a:pt x="0" y="16"/>
                    <a:pt x="0" y="16"/>
                  </a:cubicBezTo>
                  <a:cubicBezTo>
                    <a:pt x="0" y="8"/>
                    <a:pt x="6" y="1"/>
                    <a:pt x="13" y="0"/>
                  </a:cubicBezTo>
                  <a:cubicBezTo>
                    <a:pt x="13" y="1"/>
                    <a:pt x="16" y="10"/>
                    <a:pt x="16" y="11"/>
                  </a:cubicBezTo>
                  <a:cubicBezTo>
                    <a:pt x="19" y="15"/>
                    <a:pt x="21" y="18"/>
                    <a:pt x="19" y="24"/>
                  </a:cubicBezTo>
                  <a:cubicBezTo>
                    <a:pt x="19" y="29"/>
                    <a:pt x="17" y="35"/>
                    <a:pt x="21" y="38"/>
                  </a:cubicBezTo>
                  <a:cubicBezTo>
                    <a:pt x="23" y="40"/>
                    <a:pt x="26" y="40"/>
                    <a:pt x="27" y="42"/>
                  </a:cubicBezTo>
                  <a:cubicBezTo>
                    <a:pt x="27" y="44"/>
                    <a:pt x="27" y="46"/>
                    <a:pt x="26" y="48"/>
                  </a:cubicBezTo>
                  <a:cubicBezTo>
                    <a:pt x="25" y="55"/>
                    <a:pt x="24" y="63"/>
                    <a:pt x="30" y="67"/>
                  </a:cubicBezTo>
                  <a:cubicBezTo>
                    <a:pt x="32" y="68"/>
                    <a:pt x="35" y="68"/>
                    <a:pt x="37" y="70"/>
                  </a:cubicBezTo>
                  <a:cubicBezTo>
                    <a:pt x="40" y="74"/>
                    <a:pt x="37" y="79"/>
                    <a:pt x="40" y="83"/>
                  </a:cubicBezTo>
                  <a:cubicBezTo>
                    <a:pt x="44" y="89"/>
                    <a:pt x="56" y="82"/>
                    <a:pt x="60" y="88"/>
                  </a:cubicBezTo>
                  <a:cubicBezTo>
                    <a:pt x="62" y="90"/>
                    <a:pt x="62" y="93"/>
                    <a:pt x="64" y="95"/>
                  </a:cubicBezTo>
                  <a:cubicBezTo>
                    <a:pt x="67" y="98"/>
                    <a:pt x="72" y="96"/>
                    <a:pt x="77" y="94"/>
                  </a:cubicBezTo>
                  <a:cubicBezTo>
                    <a:pt x="83" y="92"/>
                    <a:pt x="90" y="92"/>
                    <a:pt x="95" y="95"/>
                  </a:cubicBezTo>
                  <a:cubicBezTo>
                    <a:pt x="97" y="96"/>
                    <a:pt x="100" y="99"/>
                    <a:pt x="102" y="99"/>
                  </a:cubicBezTo>
                  <a:cubicBezTo>
                    <a:pt x="105" y="99"/>
                    <a:pt x="108" y="96"/>
                    <a:pt x="110" y="95"/>
                  </a:cubicBezTo>
                  <a:cubicBezTo>
                    <a:pt x="117" y="92"/>
                    <a:pt x="125" y="99"/>
                    <a:pt x="133" y="98"/>
                  </a:cubicBezTo>
                  <a:cubicBezTo>
                    <a:pt x="137" y="97"/>
                    <a:pt x="141" y="94"/>
                    <a:pt x="146" y="94"/>
                  </a:cubicBezTo>
                  <a:cubicBezTo>
                    <a:pt x="153" y="93"/>
                    <a:pt x="161" y="99"/>
                    <a:pt x="168" y="98"/>
                  </a:cubicBezTo>
                  <a:cubicBezTo>
                    <a:pt x="174" y="97"/>
                    <a:pt x="178" y="93"/>
                    <a:pt x="183" y="92"/>
                  </a:cubicBezTo>
                  <a:cubicBezTo>
                    <a:pt x="192" y="91"/>
                    <a:pt x="200" y="98"/>
                    <a:pt x="209" y="97"/>
                  </a:cubicBezTo>
                  <a:cubicBezTo>
                    <a:pt x="214" y="95"/>
                    <a:pt x="218" y="91"/>
                    <a:pt x="223" y="91"/>
                  </a:cubicBezTo>
                  <a:cubicBezTo>
                    <a:pt x="230" y="90"/>
                    <a:pt x="236" y="96"/>
                    <a:pt x="242" y="97"/>
                  </a:cubicBezTo>
                  <a:cubicBezTo>
                    <a:pt x="250" y="97"/>
                    <a:pt x="256" y="91"/>
                    <a:pt x="264" y="91"/>
                  </a:cubicBezTo>
                  <a:cubicBezTo>
                    <a:pt x="275" y="90"/>
                    <a:pt x="285" y="102"/>
                    <a:pt x="295" y="99"/>
                  </a:cubicBezTo>
                  <a:cubicBezTo>
                    <a:pt x="300" y="98"/>
                    <a:pt x="303" y="95"/>
                    <a:pt x="307" y="94"/>
                  </a:cubicBezTo>
                  <a:cubicBezTo>
                    <a:pt x="308" y="93"/>
                    <a:pt x="310" y="93"/>
                    <a:pt x="312" y="93"/>
                  </a:cubicBezTo>
                  <a:close/>
                </a:path>
              </a:pathLst>
            </a:custGeom>
            <a:solidFill>
              <a:srgbClr val="F2DA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任意多边形 19">
              <a:extLst>
                <a:ext uri="{FF2B5EF4-FFF2-40B4-BE49-F238E27FC236}">
                  <a16:creationId xmlns:a16="http://schemas.microsoft.com/office/drawing/2014/main" id="{DA376906-BD13-4CBD-9A90-C337F91A3DDC}"/>
                </a:ext>
              </a:extLst>
            </p:cNvPr>
            <p:cNvSpPr/>
            <p:nvPr/>
          </p:nvSpPr>
          <p:spPr bwMode="auto">
            <a:xfrm>
              <a:off x="7413626" y="2105025"/>
              <a:ext cx="685800" cy="677863"/>
            </a:xfrm>
            <a:custGeom>
              <a:avLst/>
              <a:gdLst>
                <a:gd name="T0" fmla="*/ 91 w 91"/>
                <a:gd name="T1" fmla="*/ 14 h 90"/>
                <a:gd name="T2" fmla="*/ 35 w 91"/>
                <a:gd name="T3" fmla="*/ 35 h 90"/>
                <a:gd name="T4" fmla="*/ 0 w 91"/>
                <a:gd name="T5" fmla="*/ 90 h 90"/>
                <a:gd name="T6" fmla="*/ 0 w 91"/>
                <a:gd name="T7" fmla="*/ 90 h 90"/>
                <a:gd name="T8" fmla="*/ 2 w 91"/>
                <a:gd name="T9" fmla="*/ 13 h 90"/>
                <a:gd name="T10" fmla="*/ 3 w 91"/>
                <a:gd name="T11" fmla="*/ 32 h 90"/>
                <a:gd name="T12" fmla="*/ 11 w 91"/>
                <a:gd name="T13" fmla="*/ 35 h 90"/>
                <a:gd name="T14" fmla="*/ 91 w 91"/>
                <a:gd name="T15" fmla="*/ 1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90">
                  <a:moveTo>
                    <a:pt x="91" y="14"/>
                  </a:moveTo>
                  <a:cubicBezTo>
                    <a:pt x="91" y="14"/>
                    <a:pt x="53" y="11"/>
                    <a:pt x="35" y="35"/>
                  </a:cubicBezTo>
                  <a:cubicBezTo>
                    <a:pt x="24" y="49"/>
                    <a:pt x="10" y="73"/>
                    <a:pt x="0" y="90"/>
                  </a:cubicBezTo>
                  <a:cubicBezTo>
                    <a:pt x="0" y="90"/>
                    <a:pt x="0" y="90"/>
                    <a:pt x="0" y="90"/>
                  </a:cubicBezTo>
                  <a:cubicBezTo>
                    <a:pt x="2" y="13"/>
                    <a:pt x="2" y="13"/>
                    <a:pt x="2" y="13"/>
                  </a:cubicBezTo>
                  <a:cubicBezTo>
                    <a:pt x="2" y="19"/>
                    <a:pt x="3" y="26"/>
                    <a:pt x="3" y="32"/>
                  </a:cubicBezTo>
                  <a:cubicBezTo>
                    <a:pt x="3" y="37"/>
                    <a:pt x="8" y="39"/>
                    <a:pt x="11" y="35"/>
                  </a:cubicBezTo>
                  <a:cubicBezTo>
                    <a:pt x="39" y="1"/>
                    <a:pt x="67" y="0"/>
                    <a:pt x="91" y="14"/>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任意多边形 20">
              <a:extLst>
                <a:ext uri="{FF2B5EF4-FFF2-40B4-BE49-F238E27FC236}">
                  <a16:creationId xmlns:a16="http://schemas.microsoft.com/office/drawing/2014/main" id="{BFF869AB-0C7C-43AA-B66B-1CFC9156BCDD}"/>
                </a:ext>
              </a:extLst>
            </p:cNvPr>
            <p:cNvSpPr/>
            <p:nvPr/>
          </p:nvSpPr>
          <p:spPr bwMode="auto">
            <a:xfrm>
              <a:off x="5727701" y="2271713"/>
              <a:ext cx="1273175" cy="1270000"/>
            </a:xfrm>
            <a:custGeom>
              <a:avLst/>
              <a:gdLst>
                <a:gd name="T0" fmla="*/ 150 w 169"/>
                <a:gd name="T1" fmla="*/ 73 h 169"/>
                <a:gd name="T2" fmla="*/ 137 w 169"/>
                <a:gd name="T3" fmla="*/ 69 h 169"/>
                <a:gd name="T4" fmla="*/ 112 w 169"/>
                <a:gd name="T5" fmla="*/ 61 h 169"/>
                <a:gd name="T6" fmla="*/ 124 w 169"/>
                <a:gd name="T7" fmla="*/ 49 h 169"/>
                <a:gd name="T8" fmla="*/ 136 w 169"/>
                <a:gd name="T9" fmla="*/ 37 h 169"/>
                <a:gd name="T10" fmla="*/ 125 w 169"/>
                <a:gd name="T11" fmla="*/ 43 h 169"/>
                <a:gd name="T12" fmla="*/ 113 w 169"/>
                <a:gd name="T13" fmla="*/ 55 h 169"/>
                <a:gd name="T14" fmla="*/ 106 w 169"/>
                <a:gd name="T15" fmla="*/ 62 h 169"/>
                <a:gd name="T16" fmla="*/ 101 w 169"/>
                <a:gd name="T17" fmla="*/ 33 h 169"/>
                <a:gd name="T18" fmla="*/ 97 w 169"/>
                <a:gd name="T19" fmla="*/ 20 h 169"/>
                <a:gd name="T20" fmla="*/ 82 w 169"/>
                <a:gd name="T21" fmla="*/ 8 h 169"/>
                <a:gd name="T22" fmla="*/ 77 w 169"/>
                <a:gd name="T23" fmla="*/ 22 h 169"/>
                <a:gd name="T24" fmla="*/ 72 w 169"/>
                <a:gd name="T25" fmla="*/ 35 h 169"/>
                <a:gd name="T26" fmla="*/ 61 w 169"/>
                <a:gd name="T27" fmla="*/ 38 h 169"/>
                <a:gd name="T28" fmla="*/ 49 w 169"/>
                <a:gd name="T29" fmla="*/ 32 h 169"/>
                <a:gd name="T30" fmla="*/ 37 w 169"/>
                <a:gd name="T31" fmla="*/ 24 h 169"/>
                <a:gd name="T32" fmla="*/ 33 w 169"/>
                <a:gd name="T33" fmla="*/ 44 h 169"/>
                <a:gd name="T34" fmla="*/ 56 w 169"/>
                <a:gd name="T35" fmla="*/ 57 h 169"/>
                <a:gd name="T36" fmla="*/ 59 w 169"/>
                <a:gd name="T37" fmla="*/ 60 h 169"/>
                <a:gd name="T38" fmla="*/ 32 w 169"/>
                <a:gd name="T39" fmla="*/ 70 h 169"/>
                <a:gd name="T40" fmla="*/ 19 w 169"/>
                <a:gd name="T41" fmla="*/ 74 h 169"/>
                <a:gd name="T42" fmla="*/ 1 w 169"/>
                <a:gd name="T43" fmla="*/ 86 h 169"/>
                <a:gd name="T44" fmla="*/ 20 w 169"/>
                <a:gd name="T45" fmla="*/ 97 h 169"/>
                <a:gd name="T46" fmla="*/ 33 w 169"/>
                <a:gd name="T47" fmla="*/ 99 h 169"/>
                <a:gd name="T48" fmla="*/ 54 w 169"/>
                <a:gd name="T49" fmla="*/ 87 h 169"/>
                <a:gd name="T50" fmla="*/ 38 w 169"/>
                <a:gd name="T51" fmla="*/ 112 h 169"/>
                <a:gd name="T52" fmla="*/ 30 w 169"/>
                <a:gd name="T53" fmla="*/ 123 h 169"/>
                <a:gd name="T54" fmla="*/ 25 w 169"/>
                <a:gd name="T55" fmla="*/ 134 h 169"/>
                <a:gd name="T56" fmla="*/ 45 w 169"/>
                <a:gd name="T57" fmla="*/ 137 h 169"/>
                <a:gd name="T58" fmla="*/ 57 w 169"/>
                <a:gd name="T59" fmla="*/ 114 h 169"/>
                <a:gd name="T60" fmla="*/ 60 w 169"/>
                <a:gd name="T61" fmla="*/ 111 h 169"/>
                <a:gd name="T62" fmla="*/ 66 w 169"/>
                <a:gd name="T63" fmla="*/ 137 h 169"/>
                <a:gd name="T64" fmla="*/ 70 w 169"/>
                <a:gd name="T65" fmla="*/ 147 h 169"/>
                <a:gd name="T66" fmla="*/ 79 w 169"/>
                <a:gd name="T67" fmla="*/ 155 h 169"/>
                <a:gd name="T68" fmla="*/ 83 w 169"/>
                <a:gd name="T69" fmla="*/ 143 h 169"/>
                <a:gd name="T70" fmla="*/ 83 w 169"/>
                <a:gd name="T71" fmla="*/ 138 h 169"/>
                <a:gd name="T72" fmla="*/ 98 w 169"/>
                <a:gd name="T73" fmla="*/ 135 h 169"/>
                <a:gd name="T74" fmla="*/ 108 w 169"/>
                <a:gd name="T75" fmla="*/ 132 h 169"/>
                <a:gd name="T76" fmla="*/ 120 w 169"/>
                <a:gd name="T77" fmla="*/ 125 h 169"/>
                <a:gd name="T78" fmla="*/ 124 w 169"/>
                <a:gd name="T79" fmla="*/ 128 h 169"/>
                <a:gd name="T80" fmla="*/ 134 w 169"/>
                <a:gd name="T81" fmla="*/ 134 h 169"/>
                <a:gd name="T82" fmla="*/ 123 w 169"/>
                <a:gd name="T83" fmla="*/ 122 h 169"/>
                <a:gd name="T84" fmla="*/ 111 w 169"/>
                <a:gd name="T85" fmla="*/ 110 h 169"/>
                <a:gd name="T86" fmla="*/ 136 w 169"/>
                <a:gd name="T87" fmla="*/ 100 h 169"/>
                <a:gd name="T88" fmla="*/ 148 w 169"/>
                <a:gd name="T89" fmla="*/ 95 h 169"/>
                <a:gd name="T90" fmla="*/ 155 w 169"/>
                <a:gd name="T91" fmla="*/ 86 h 169"/>
                <a:gd name="T92" fmla="*/ 104 w 169"/>
                <a:gd name="T93" fmla="*/ 65 h 169"/>
                <a:gd name="T94" fmla="*/ 95 w 169"/>
                <a:gd name="T95" fmla="*/ 87 h 169"/>
                <a:gd name="T96" fmla="*/ 86 w 169"/>
                <a:gd name="T97" fmla="*/ 101 h 169"/>
                <a:gd name="T98" fmla="*/ 94 w 169"/>
                <a:gd name="T99" fmla="*/ 79 h 169"/>
                <a:gd name="T100" fmla="*/ 95 w 169"/>
                <a:gd name="T101" fmla="*/ 73 h 169"/>
                <a:gd name="T102" fmla="*/ 84 w 169"/>
                <a:gd name="T103" fmla="*/ 66 h 169"/>
                <a:gd name="T104" fmla="*/ 69 w 169"/>
                <a:gd name="T105" fmla="*/ 82 h 169"/>
                <a:gd name="T106" fmla="*/ 72 w 169"/>
                <a:gd name="T107" fmla="*/ 94 h 169"/>
                <a:gd name="T108" fmla="*/ 84 w 169"/>
                <a:gd name="T109" fmla="*/ 69 h 169"/>
                <a:gd name="T110" fmla="*/ 71 w 169"/>
                <a:gd name="T111" fmla="*/ 72 h 169"/>
                <a:gd name="T112" fmla="*/ 58 w 169"/>
                <a:gd name="T113" fmla="*/ 85 h 169"/>
                <a:gd name="T114" fmla="*/ 66 w 169"/>
                <a:gd name="T115" fmla="*/ 104 h 169"/>
                <a:gd name="T116" fmla="*/ 75 w 169"/>
                <a:gd name="T117" fmla="*/ 97 h 169"/>
                <a:gd name="T118" fmla="*/ 78 w 169"/>
                <a:gd name="T119" fmla="*/ 85 h 169"/>
                <a:gd name="T120" fmla="*/ 86 w 169"/>
                <a:gd name="T121" fmla="*/ 104 h 169"/>
                <a:gd name="T122" fmla="*/ 99 w 169"/>
                <a:gd name="T123" fmla="*/ 98 h 169"/>
                <a:gd name="T124" fmla="*/ 100 w 169"/>
                <a:gd name="T125" fmla="*/ 7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 h="169">
                  <a:moveTo>
                    <a:pt x="162" y="77"/>
                  </a:moveTo>
                  <a:cubicBezTo>
                    <a:pt x="158" y="77"/>
                    <a:pt x="156" y="79"/>
                    <a:pt x="155" y="83"/>
                  </a:cubicBezTo>
                  <a:cubicBezTo>
                    <a:pt x="143" y="83"/>
                    <a:pt x="143" y="83"/>
                    <a:pt x="143" y="83"/>
                  </a:cubicBezTo>
                  <a:cubicBezTo>
                    <a:pt x="150" y="75"/>
                    <a:pt x="150" y="75"/>
                    <a:pt x="150" y="75"/>
                  </a:cubicBezTo>
                  <a:cubicBezTo>
                    <a:pt x="150" y="74"/>
                    <a:pt x="150" y="73"/>
                    <a:pt x="150" y="73"/>
                  </a:cubicBezTo>
                  <a:cubicBezTo>
                    <a:pt x="149" y="72"/>
                    <a:pt x="148" y="72"/>
                    <a:pt x="147" y="73"/>
                  </a:cubicBezTo>
                  <a:cubicBezTo>
                    <a:pt x="138" y="83"/>
                    <a:pt x="138" y="83"/>
                    <a:pt x="138" y="83"/>
                  </a:cubicBezTo>
                  <a:cubicBezTo>
                    <a:pt x="125" y="83"/>
                    <a:pt x="125" y="83"/>
                    <a:pt x="125" y="83"/>
                  </a:cubicBezTo>
                  <a:cubicBezTo>
                    <a:pt x="137" y="71"/>
                    <a:pt x="137" y="71"/>
                    <a:pt x="137" y="71"/>
                  </a:cubicBezTo>
                  <a:cubicBezTo>
                    <a:pt x="137" y="70"/>
                    <a:pt x="137" y="69"/>
                    <a:pt x="137" y="69"/>
                  </a:cubicBezTo>
                  <a:cubicBezTo>
                    <a:pt x="136" y="68"/>
                    <a:pt x="135" y="68"/>
                    <a:pt x="134" y="69"/>
                  </a:cubicBezTo>
                  <a:cubicBezTo>
                    <a:pt x="121" y="83"/>
                    <a:pt x="121" y="83"/>
                    <a:pt x="121" y="83"/>
                  </a:cubicBezTo>
                  <a:cubicBezTo>
                    <a:pt x="115" y="83"/>
                    <a:pt x="115" y="83"/>
                    <a:pt x="115" y="83"/>
                  </a:cubicBezTo>
                  <a:cubicBezTo>
                    <a:pt x="115" y="76"/>
                    <a:pt x="112" y="70"/>
                    <a:pt x="108" y="65"/>
                  </a:cubicBezTo>
                  <a:cubicBezTo>
                    <a:pt x="112" y="61"/>
                    <a:pt x="112" y="61"/>
                    <a:pt x="112" y="61"/>
                  </a:cubicBezTo>
                  <a:cubicBezTo>
                    <a:pt x="132" y="61"/>
                    <a:pt x="132" y="61"/>
                    <a:pt x="132" y="61"/>
                  </a:cubicBezTo>
                  <a:cubicBezTo>
                    <a:pt x="133" y="61"/>
                    <a:pt x="133" y="60"/>
                    <a:pt x="133" y="59"/>
                  </a:cubicBezTo>
                  <a:cubicBezTo>
                    <a:pt x="133" y="58"/>
                    <a:pt x="132" y="57"/>
                    <a:pt x="132" y="57"/>
                  </a:cubicBezTo>
                  <a:cubicBezTo>
                    <a:pt x="115" y="58"/>
                    <a:pt x="115" y="58"/>
                    <a:pt x="115" y="58"/>
                  </a:cubicBezTo>
                  <a:cubicBezTo>
                    <a:pt x="124" y="49"/>
                    <a:pt x="124" y="49"/>
                    <a:pt x="124" y="49"/>
                  </a:cubicBezTo>
                  <a:cubicBezTo>
                    <a:pt x="138" y="49"/>
                    <a:pt x="138" y="49"/>
                    <a:pt x="138" y="49"/>
                  </a:cubicBezTo>
                  <a:cubicBezTo>
                    <a:pt x="139" y="49"/>
                    <a:pt x="139" y="48"/>
                    <a:pt x="139" y="47"/>
                  </a:cubicBezTo>
                  <a:cubicBezTo>
                    <a:pt x="139" y="46"/>
                    <a:pt x="138" y="45"/>
                    <a:pt x="138" y="45"/>
                  </a:cubicBezTo>
                  <a:cubicBezTo>
                    <a:pt x="128" y="45"/>
                    <a:pt x="128" y="45"/>
                    <a:pt x="128" y="45"/>
                  </a:cubicBezTo>
                  <a:cubicBezTo>
                    <a:pt x="136" y="37"/>
                    <a:pt x="136" y="37"/>
                    <a:pt x="136" y="37"/>
                  </a:cubicBezTo>
                  <a:cubicBezTo>
                    <a:pt x="139" y="39"/>
                    <a:pt x="143" y="38"/>
                    <a:pt x="145" y="36"/>
                  </a:cubicBezTo>
                  <a:cubicBezTo>
                    <a:pt x="148" y="33"/>
                    <a:pt x="148" y="29"/>
                    <a:pt x="145" y="26"/>
                  </a:cubicBezTo>
                  <a:cubicBezTo>
                    <a:pt x="142" y="23"/>
                    <a:pt x="138" y="23"/>
                    <a:pt x="135" y="26"/>
                  </a:cubicBezTo>
                  <a:cubicBezTo>
                    <a:pt x="132" y="28"/>
                    <a:pt x="132" y="32"/>
                    <a:pt x="134" y="35"/>
                  </a:cubicBezTo>
                  <a:cubicBezTo>
                    <a:pt x="125" y="43"/>
                    <a:pt x="125" y="43"/>
                    <a:pt x="125" y="43"/>
                  </a:cubicBezTo>
                  <a:cubicBezTo>
                    <a:pt x="125" y="33"/>
                    <a:pt x="125" y="33"/>
                    <a:pt x="125" y="33"/>
                  </a:cubicBezTo>
                  <a:cubicBezTo>
                    <a:pt x="125" y="32"/>
                    <a:pt x="124" y="31"/>
                    <a:pt x="123" y="31"/>
                  </a:cubicBezTo>
                  <a:cubicBezTo>
                    <a:pt x="122" y="31"/>
                    <a:pt x="121" y="32"/>
                    <a:pt x="121" y="33"/>
                  </a:cubicBezTo>
                  <a:cubicBezTo>
                    <a:pt x="122" y="47"/>
                    <a:pt x="122" y="47"/>
                    <a:pt x="122" y="47"/>
                  </a:cubicBezTo>
                  <a:cubicBezTo>
                    <a:pt x="113" y="55"/>
                    <a:pt x="113" y="55"/>
                    <a:pt x="113" y="55"/>
                  </a:cubicBezTo>
                  <a:cubicBezTo>
                    <a:pt x="112" y="39"/>
                    <a:pt x="112" y="39"/>
                    <a:pt x="112" y="39"/>
                  </a:cubicBezTo>
                  <a:cubicBezTo>
                    <a:pt x="112" y="38"/>
                    <a:pt x="112" y="37"/>
                    <a:pt x="111" y="37"/>
                  </a:cubicBezTo>
                  <a:cubicBezTo>
                    <a:pt x="110" y="37"/>
                    <a:pt x="109" y="38"/>
                    <a:pt x="109" y="39"/>
                  </a:cubicBezTo>
                  <a:cubicBezTo>
                    <a:pt x="109" y="59"/>
                    <a:pt x="109" y="59"/>
                    <a:pt x="109" y="59"/>
                  </a:cubicBezTo>
                  <a:cubicBezTo>
                    <a:pt x="106" y="62"/>
                    <a:pt x="106" y="62"/>
                    <a:pt x="106" y="62"/>
                  </a:cubicBezTo>
                  <a:cubicBezTo>
                    <a:pt x="101" y="58"/>
                    <a:pt x="95" y="55"/>
                    <a:pt x="89" y="54"/>
                  </a:cubicBezTo>
                  <a:cubicBezTo>
                    <a:pt x="89" y="49"/>
                    <a:pt x="89" y="49"/>
                    <a:pt x="89" y="49"/>
                  </a:cubicBezTo>
                  <a:cubicBezTo>
                    <a:pt x="103" y="36"/>
                    <a:pt x="103" y="36"/>
                    <a:pt x="103" y="36"/>
                  </a:cubicBezTo>
                  <a:cubicBezTo>
                    <a:pt x="104" y="35"/>
                    <a:pt x="104" y="34"/>
                    <a:pt x="103" y="33"/>
                  </a:cubicBezTo>
                  <a:cubicBezTo>
                    <a:pt x="103" y="32"/>
                    <a:pt x="102" y="32"/>
                    <a:pt x="101" y="33"/>
                  </a:cubicBezTo>
                  <a:cubicBezTo>
                    <a:pt x="89" y="44"/>
                    <a:pt x="89" y="44"/>
                    <a:pt x="89" y="44"/>
                  </a:cubicBezTo>
                  <a:cubicBezTo>
                    <a:pt x="90" y="32"/>
                    <a:pt x="90" y="32"/>
                    <a:pt x="90" y="32"/>
                  </a:cubicBezTo>
                  <a:cubicBezTo>
                    <a:pt x="100" y="23"/>
                    <a:pt x="100" y="23"/>
                    <a:pt x="100" y="23"/>
                  </a:cubicBezTo>
                  <a:cubicBezTo>
                    <a:pt x="100" y="22"/>
                    <a:pt x="100" y="21"/>
                    <a:pt x="100" y="20"/>
                  </a:cubicBezTo>
                  <a:cubicBezTo>
                    <a:pt x="99" y="20"/>
                    <a:pt x="98" y="20"/>
                    <a:pt x="97" y="20"/>
                  </a:cubicBezTo>
                  <a:cubicBezTo>
                    <a:pt x="90" y="27"/>
                    <a:pt x="90" y="27"/>
                    <a:pt x="90" y="27"/>
                  </a:cubicBezTo>
                  <a:cubicBezTo>
                    <a:pt x="91" y="15"/>
                    <a:pt x="91" y="15"/>
                    <a:pt x="91" y="15"/>
                  </a:cubicBezTo>
                  <a:cubicBezTo>
                    <a:pt x="94" y="14"/>
                    <a:pt x="96" y="12"/>
                    <a:pt x="97" y="8"/>
                  </a:cubicBezTo>
                  <a:cubicBezTo>
                    <a:pt x="97" y="4"/>
                    <a:pt x="94" y="1"/>
                    <a:pt x="90" y="1"/>
                  </a:cubicBezTo>
                  <a:cubicBezTo>
                    <a:pt x="86" y="0"/>
                    <a:pt x="82" y="4"/>
                    <a:pt x="82" y="8"/>
                  </a:cubicBezTo>
                  <a:cubicBezTo>
                    <a:pt x="82" y="11"/>
                    <a:pt x="84" y="14"/>
                    <a:pt x="87" y="15"/>
                  </a:cubicBezTo>
                  <a:cubicBezTo>
                    <a:pt x="87" y="27"/>
                    <a:pt x="87" y="27"/>
                    <a:pt x="87" y="27"/>
                  </a:cubicBezTo>
                  <a:cubicBezTo>
                    <a:pt x="79" y="19"/>
                    <a:pt x="79" y="19"/>
                    <a:pt x="79" y="19"/>
                  </a:cubicBezTo>
                  <a:cubicBezTo>
                    <a:pt x="79" y="19"/>
                    <a:pt x="78" y="19"/>
                    <a:pt x="77" y="19"/>
                  </a:cubicBezTo>
                  <a:cubicBezTo>
                    <a:pt x="76" y="20"/>
                    <a:pt x="76" y="21"/>
                    <a:pt x="77" y="22"/>
                  </a:cubicBezTo>
                  <a:cubicBezTo>
                    <a:pt x="86" y="32"/>
                    <a:pt x="86" y="32"/>
                    <a:pt x="86" y="32"/>
                  </a:cubicBezTo>
                  <a:cubicBezTo>
                    <a:pt x="86" y="44"/>
                    <a:pt x="86" y="44"/>
                    <a:pt x="86" y="44"/>
                  </a:cubicBezTo>
                  <a:cubicBezTo>
                    <a:pt x="74" y="32"/>
                    <a:pt x="74" y="32"/>
                    <a:pt x="74" y="32"/>
                  </a:cubicBezTo>
                  <a:cubicBezTo>
                    <a:pt x="74" y="32"/>
                    <a:pt x="73" y="32"/>
                    <a:pt x="72" y="32"/>
                  </a:cubicBezTo>
                  <a:cubicBezTo>
                    <a:pt x="71" y="33"/>
                    <a:pt x="71" y="34"/>
                    <a:pt x="72" y="35"/>
                  </a:cubicBezTo>
                  <a:cubicBezTo>
                    <a:pt x="85" y="49"/>
                    <a:pt x="85" y="49"/>
                    <a:pt x="85" y="49"/>
                  </a:cubicBezTo>
                  <a:cubicBezTo>
                    <a:pt x="85" y="54"/>
                    <a:pt x="85" y="54"/>
                    <a:pt x="85" y="54"/>
                  </a:cubicBezTo>
                  <a:cubicBezTo>
                    <a:pt x="78" y="54"/>
                    <a:pt x="71" y="57"/>
                    <a:pt x="65" y="61"/>
                  </a:cubicBezTo>
                  <a:cubicBezTo>
                    <a:pt x="62" y="58"/>
                    <a:pt x="62" y="58"/>
                    <a:pt x="62" y="58"/>
                  </a:cubicBezTo>
                  <a:cubicBezTo>
                    <a:pt x="61" y="38"/>
                    <a:pt x="61" y="38"/>
                    <a:pt x="61" y="38"/>
                  </a:cubicBezTo>
                  <a:cubicBezTo>
                    <a:pt x="61" y="37"/>
                    <a:pt x="61" y="36"/>
                    <a:pt x="60" y="36"/>
                  </a:cubicBezTo>
                  <a:cubicBezTo>
                    <a:pt x="59" y="36"/>
                    <a:pt x="58" y="37"/>
                    <a:pt x="58" y="38"/>
                  </a:cubicBezTo>
                  <a:cubicBezTo>
                    <a:pt x="58" y="54"/>
                    <a:pt x="58" y="54"/>
                    <a:pt x="58" y="54"/>
                  </a:cubicBezTo>
                  <a:cubicBezTo>
                    <a:pt x="50" y="45"/>
                    <a:pt x="50" y="45"/>
                    <a:pt x="50" y="45"/>
                  </a:cubicBezTo>
                  <a:cubicBezTo>
                    <a:pt x="49" y="32"/>
                    <a:pt x="49" y="32"/>
                    <a:pt x="49" y="32"/>
                  </a:cubicBezTo>
                  <a:cubicBezTo>
                    <a:pt x="49" y="31"/>
                    <a:pt x="49" y="30"/>
                    <a:pt x="48" y="30"/>
                  </a:cubicBezTo>
                  <a:cubicBezTo>
                    <a:pt x="47" y="30"/>
                    <a:pt x="46" y="31"/>
                    <a:pt x="46" y="32"/>
                  </a:cubicBezTo>
                  <a:cubicBezTo>
                    <a:pt x="46" y="42"/>
                    <a:pt x="46" y="42"/>
                    <a:pt x="46" y="42"/>
                  </a:cubicBezTo>
                  <a:cubicBezTo>
                    <a:pt x="38" y="33"/>
                    <a:pt x="38" y="33"/>
                    <a:pt x="38" y="33"/>
                  </a:cubicBezTo>
                  <a:cubicBezTo>
                    <a:pt x="40" y="30"/>
                    <a:pt x="39" y="26"/>
                    <a:pt x="37" y="24"/>
                  </a:cubicBezTo>
                  <a:cubicBezTo>
                    <a:pt x="34" y="21"/>
                    <a:pt x="30" y="21"/>
                    <a:pt x="27" y="24"/>
                  </a:cubicBezTo>
                  <a:cubicBezTo>
                    <a:pt x="24" y="27"/>
                    <a:pt x="24" y="31"/>
                    <a:pt x="26" y="34"/>
                  </a:cubicBezTo>
                  <a:cubicBezTo>
                    <a:pt x="29" y="37"/>
                    <a:pt x="33" y="37"/>
                    <a:pt x="35" y="35"/>
                  </a:cubicBezTo>
                  <a:cubicBezTo>
                    <a:pt x="44" y="44"/>
                    <a:pt x="44" y="44"/>
                    <a:pt x="44" y="44"/>
                  </a:cubicBezTo>
                  <a:cubicBezTo>
                    <a:pt x="33" y="44"/>
                    <a:pt x="33" y="44"/>
                    <a:pt x="33" y="44"/>
                  </a:cubicBezTo>
                  <a:cubicBezTo>
                    <a:pt x="32" y="44"/>
                    <a:pt x="32" y="45"/>
                    <a:pt x="32" y="46"/>
                  </a:cubicBezTo>
                  <a:cubicBezTo>
                    <a:pt x="32" y="47"/>
                    <a:pt x="32" y="48"/>
                    <a:pt x="33" y="48"/>
                  </a:cubicBezTo>
                  <a:cubicBezTo>
                    <a:pt x="33" y="48"/>
                    <a:pt x="33" y="48"/>
                    <a:pt x="33" y="48"/>
                  </a:cubicBezTo>
                  <a:cubicBezTo>
                    <a:pt x="47" y="48"/>
                    <a:pt x="47" y="48"/>
                    <a:pt x="47" y="48"/>
                  </a:cubicBezTo>
                  <a:cubicBezTo>
                    <a:pt x="56" y="57"/>
                    <a:pt x="56" y="57"/>
                    <a:pt x="56" y="57"/>
                  </a:cubicBezTo>
                  <a:cubicBezTo>
                    <a:pt x="39" y="57"/>
                    <a:pt x="39" y="57"/>
                    <a:pt x="39" y="57"/>
                  </a:cubicBezTo>
                  <a:cubicBezTo>
                    <a:pt x="38" y="57"/>
                    <a:pt x="38" y="57"/>
                    <a:pt x="38" y="58"/>
                  </a:cubicBezTo>
                  <a:cubicBezTo>
                    <a:pt x="38" y="59"/>
                    <a:pt x="38" y="60"/>
                    <a:pt x="39" y="60"/>
                  </a:cubicBezTo>
                  <a:cubicBezTo>
                    <a:pt x="39" y="60"/>
                    <a:pt x="39" y="60"/>
                    <a:pt x="39" y="60"/>
                  </a:cubicBezTo>
                  <a:cubicBezTo>
                    <a:pt x="59" y="60"/>
                    <a:pt x="59" y="60"/>
                    <a:pt x="59" y="60"/>
                  </a:cubicBezTo>
                  <a:cubicBezTo>
                    <a:pt x="63" y="64"/>
                    <a:pt x="63" y="64"/>
                    <a:pt x="63" y="64"/>
                  </a:cubicBezTo>
                  <a:cubicBezTo>
                    <a:pt x="58" y="69"/>
                    <a:pt x="55" y="76"/>
                    <a:pt x="54" y="83"/>
                  </a:cubicBezTo>
                  <a:cubicBezTo>
                    <a:pt x="49" y="83"/>
                    <a:pt x="49" y="83"/>
                    <a:pt x="49" y="83"/>
                  </a:cubicBezTo>
                  <a:cubicBezTo>
                    <a:pt x="34" y="70"/>
                    <a:pt x="34" y="70"/>
                    <a:pt x="34" y="70"/>
                  </a:cubicBezTo>
                  <a:cubicBezTo>
                    <a:pt x="34" y="69"/>
                    <a:pt x="33" y="69"/>
                    <a:pt x="32" y="70"/>
                  </a:cubicBezTo>
                  <a:cubicBezTo>
                    <a:pt x="31" y="71"/>
                    <a:pt x="31" y="72"/>
                    <a:pt x="32" y="72"/>
                  </a:cubicBezTo>
                  <a:cubicBezTo>
                    <a:pt x="44" y="83"/>
                    <a:pt x="44" y="83"/>
                    <a:pt x="44" y="83"/>
                  </a:cubicBezTo>
                  <a:cubicBezTo>
                    <a:pt x="32" y="83"/>
                    <a:pt x="32" y="83"/>
                    <a:pt x="32" y="83"/>
                  </a:cubicBezTo>
                  <a:cubicBezTo>
                    <a:pt x="22" y="74"/>
                    <a:pt x="22" y="74"/>
                    <a:pt x="22" y="74"/>
                  </a:cubicBezTo>
                  <a:cubicBezTo>
                    <a:pt x="21" y="74"/>
                    <a:pt x="20" y="74"/>
                    <a:pt x="19" y="74"/>
                  </a:cubicBezTo>
                  <a:cubicBezTo>
                    <a:pt x="19" y="75"/>
                    <a:pt x="19" y="76"/>
                    <a:pt x="19" y="77"/>
                  </a:cubicBezTo>
                  <a:cubicBezTo>
                    <a:pt x="27" y="84"/>
                    <a:pt x="27" y="84"/>
                    <a:pt x="27" y="84"/>
                  </a:cubicBezTo>
                  <a:cubicBezTo>
                    <a:pt x="15" y="84"/>
                    <a:pt x="15" y="84"/>
                    <a:pt x="15" y="84"/>
                  </a:cubicBezTo>
                  <a:cubicBezTo>
                    <a:pt x="14" y="81"/>
                    <a:pt x="11" y="78"/>
                    <a:pt x="8" y="78"/>
                  </a:cubicBezTo>
                  <a:cubicBezTo>
                    <a:pt x="4" y="78"/>
                    <a:pt x="0" y="82"/>
                    <a:pt x="1" y="86"/>
                  </a:cubicBezTo>
                  <a:cubicBezTo>
                    <a:pt x="1" y="90"/>
                    <a:pt x="4" y="93"/>
                    <a:pt x="8" y="93"/>
                  </a:cubicBezTo>
                  <a:cubicBezTo>
                    <a:pt x="11" y="93"/>
                    <a:pt x="14" y="90"/>
                    <a:pt x="15" y="87"/>
                  </a:cubicBezTo>
                  <a:cubicBezTo>
                    <a:pt x="27" y="87"/>
                    <a:pt x="27" y="87"/>
                    <a:pt x="27" y="87"/>
                  </a:cubicBezTo>
                  <a:cubicBezTo>
                    <a:pt x="20" y="95"/>
                    <a:pt x="20" y="95"/>
                    <a:pt x="20" y="95"/>
                  </a:cubicBezTo>
                  <a:cubicBezTo>
                    <a:pt x="19" y="95"/>
                    <a:pt x="19" y="96"/>
                    <a:pt x="20" y="97"/>
                  </a:cubicBezTo>
                  <a:cubicBezTo>
                    <a:pt x="20" y="97"/>
                    <a:pt x="21" y="98"/>
                    <a:pt x="21" y="98"/>
                  </a:cubicBezTo>
                  <a:cubicBezTo>
                    <a:pt x="22" y="98"/>
                    <a:pt x="22" y="97"/>
                    <a:pt x="22" y="97"/>
                  </a:cubicBezTo>
                  <a:cubicBezTo>
                    <a:pt x="32" y="87"/>
                    <a:pt x="32" y="87"/>
                    <a:pt x="32" y="87"/>
                  </a:cubicBezTo>
                  <a:cubicBezTo>
                    <a:pt x="44" y="87"/>
                    <a:pt x="44" y="87"/>
                    <a:pt x="44" y="87"/>
                  </a:cubicBezTo>
                  <a:cubicBezTo>
                    <a:pt x="33" y="99"/>
                    <a:pt x="33" y="99"/>
                    <a:pt x="33" y="99"/>
                  </a:cubicBezTo>
                  <a:cubicBezTo>
                    <a:pt x="32" y="99"/>
                    <a:pt x="32" y="101"/>
                    <a:pt x="33" y="101"/>
                  </a:cubicBezTo>
                  <a:cubicBezTo>
                    <a:pt x="34" y="101"/>
                    <a:pt x="34" y="102"/>
                    <a:pt x="34" y="102"/>
                  </a:cubicBezTo>
                  <a:cubicBezTo>
                    <a:pt x="35" y="102"/>
                    <a:pt x="35" y="101"/>
                    <a:pt x="36" y="101"/>
                  </a:cubicBezTo>
                  <a:cubicBezTo>
                    <a:pt x="49" y="87"/>
                    <a:pt x="49" y="87"/>
                    <a:pt x="49" y="87"/>
                  </a:cubicBezTo>
                  <a:cubicBezTo>
                    <a:pt x="54" y="87"/>
                    <a:pt x="54" y="87"/>
                    <a:pt x="54" y="87"/>
                  </a:cubicBezTo>
                  <a:cubicBezTo>
                    <a:pt x="55" y="94"/>
                    <a:pt x="57" y="100"/>
                    <a:pt x="62" y="105"/>
                  </a:cubicBezTo>
                  <a:cubicBezTo>
                    <a:pt x="58" y="109"/>
                    <a:pt x="58" y="109"/>
                    <a:pt x="58" y="109"/>
                  </a:cubicBezTo>
                  <a:cubicBezTo>
                    <a:pt x="38" y="109"/>
                    <a:pt x="38" y="109"/>
                    <a:pt x="38" y="109"/>
                  </a:cubicBezTo>
                  <a:cubicBezTo>
                    <a:pt x="37" y="109"/>
                    <a:pt x="36" y="110"/>
                    <a:pt x="36" y="111"/>
                  </a:cubicBezTo>
                  <a:cubicBezTo>
                    <a:pt x="36" y="112"/>
                    <a:pt x="37" y="112"/>
                    <a:pt x="38" y="112"/>
                  </a:cubicBezTo>
                  <a:cubicBezTo>
                    <a:pt x="38" y="112"/>
                    <a:pt x="38" y="112"/>
                    <a:pt x="38" y="112"/>
                  </a:cubicBezTo>
                  <a:cubicBezTo>
                    <a:pt x="54" y="112"/>
                    <a:pt x="54" y="112"/>
                    <a:pt x="54" y="112"/>
                  </a:cubicBezTo>
                  <a:cubicBezTo>
                    <a:pt x="46" y="121"/>
                    <a:pt x="46" y="121"/>
                    <a:pt x="46" y="121"/>
                  </a:cubicBezTo>
                  <a:cubicBezTo>
                    <a:pt x="32" y="121"/>
                    <a:pt x="32" y="121"/>
                    <a:pt x="32" y="121"/>
                  </a:cubicBezTo>
                  <a:cubicBezTo>
                    <a:pt x="31" y="121"/>
                    <a:pt x="30" y="122"/>
                    <a:pt x="30" y="123"/>
                  </a:cubicBezTo>
                  <a:cubicBezTo>
                    <a:pt x="30" y="124"/>
                    <a:pt x="31" y="124"/>
                    <a:pt x="32" y="125"/>
                  </a:cubicBezTo>
                  <a:cubicBezTo>
                    <a:pt x="32" y="125"/>
                    <a:pt x="32" y="125"/>
                    <a:pt x="32" y="125"/>
                  </a:cubicBezTo>
                  <a:cubicBezTo>
                    <a:pt x="42" y="124"/>
                    <a:pt x="42" y="124"/>
                    <a:pt x="42" y="124"/>
                  </a:cubicBezTo>
                  <a:cubicBezTo>
                    <a:pt x="34" y="133"/>
                    <a:pt x="34" y="133"/>
                    <a:pt x="34" y="133"/>
                  </a:cubicBezTo>
                  <a:cubicBezTo>
                    <a:pt x="31" y="131"/>
                    <a:pt x="27" y="131"/>
                    <a:pt x="25" y="134"/>
                  </a:cubicBezTo>
                  <a:cubicBezTo>
                    <a:pt x="22" y="137"/>
                    <a:pt x="22" y="141"/>
                    <a:pt x="25" y="144"/>
                  </a:cubicBezTo>
                  <a:cubicBezTo>
                    <a:pt x="27" y="147"/>
                    <a:pt x="32" y="147"/>
                    <a:pt x="35" y="144"/>
                  </a:cubicBezTo>
                  <a:cubicBezTo>
                    <a:pt x="37" y="142"/>
                    <a:pt x="38" y="138"/>
                    <a:pt x="36" y="135"/>
                  </a:cubicBezTo>
                  <a:cubicBezTo>
                    <a:pt x="45" y="127"/>
                    <a:pt x="45" y="127"/>
                    <a:pt x="45" y="127"/>
                  </a:cubicBezTo>
                  <a:cubicBezTo>
                    <a:pt x="45" y="137"/>
                    <a:pt x="45" y="137"/>
                    <a:pt x="45" y="137"/>
                  </a:cubicBezTo>
                  <a:cubicBezTo>
                    <a:pt x="45" y="138"/>
                    <a:pt x="46" y="139"/>
                    <a:pt x="46" y="139"/>
                  </a:cubicBezTo>
                  <a:cubicBezTo>
                    <a:pt x="47" y="139"/>
                    <a:pt x="47" y="139"/>
                    <a:pt x="47" y="139"/>
                  </a:cubicBezTo>
                  <a:cubicBezTo>
                    <a:pt x="48" y="139"/>
                    <a:pt x="48" y="138"/>
                    <a:pt x="48" y="137"/>
                  </a:cubicBezTo>
                  <a:cubicBezTo>
                    <a:pt x="48" y="123"/>
                    <a:pt x="48" y="123"/>
                    <a:pt x="48" y="123"/>
                  </a:cubicBezTo>
                  <a:cubicBezTo>
                    <a:pt x="57" y="114"/>
                    <a:pt x="57" y="114"/>
                    <a:pt x="57" y="114"/>
                  </a:cubicBezTo>
                  <a:cubicBezTo>
                    <a:pt x="57" y="131"/>
                    <a:pt x="57" y="131"/>
                    <a:pt x="57" y="131"/>
                  </a:cubicBezTo>
                  <a:cubicBezTo>
                    <a:pt x="57" y="132"/>
                    <a:pt x="58" y="132"/>
                    <a:pt x="59" y="132"/>
                  </a:cubicBezTo>
                  <a:cubicBezTo>
                    <a:pt x="59" y="132"/>
                    <a:pt x="59" y="132"/>
                    <a:pt x="59" y="132"/>
                  </a:cubicBezTo>
                  <a:cubicBezTo>
                    <a:pt x="60" y="132"/>
                    <a:pt x="61" y="132"/>
                    <a:pt x="61" y="131"/>
                  </a:cubicBezTo>
                  <a:cubicBezTo>
                    <a:pt x="60" y="111"/>
                    <a:pt x="60" y="111"/>
                    <a:pt x="60" y="111"/>
                  </a:cubicBezTo>
                  <a:cubicBezTo>
                    <a:pt x="64" y="107"/>
                    <a:pt x="64" y="107"/>
                    <a:pt x="64" y="107"/>
                  </a:cubicBezTo>
                  <a:cubicBezTo>
                    <a:pt x="69" y="112"/>
                    <a:pt x="75" y="114"/>
                    <a:pt x="81" y="115"/>
                  </a:cubicBezTo>
                  <a:cubicBezTo>
                    <a:pt x="81" y="121"/>
                    <a:pt x="81" y="121"/>
                    <a:pt x="81" y="121"/>
                  </a:cubicBezTo>
                  <a:cubicBezTo>
                    <a:pt x="67" y="134"/>
                    <a:pt x="67" y="134"/>
                    <a:pt x="67" y="134"/>
                  </a:cubicBezTo>
                  <a:cubicBezTo>
                    <a:pt x="66" y="135"/>
                    <a:pt x="66" y="136"/>
                    <a:pt x="66" y="137"/>
                  </a:cubicBezTo>
                  <a:cubicBezTo>
                    <a:pt x="67" y="137"/>
                    <a:pt x="67" y="137"/>
                    <a:pt x="68" y="137"/>
                  </a:cubicBezTo>
                  <a:cubicBezTo>
                    <a:pt x="68" y="137"/>
                    <a:pt x="69" y="137"/>
                    <a:pt x="69" y="137"/>
                  </a:cubicBezTo>
                  <a:cubicBezTo>
                    <a:pt x="81" y="126"/>
                    <a:pt x="81" y="126"/>
                    <a:pt x="81" y="126"/>
                  </a:cubicBezTo>
                  <a:cubicBezTo>
                    <a:pt x="80" y="138"/>
                    <a:pt x="80" y="138"/>
                    <a:pt x="80" y="138"/>
                  </a:cubicBezTo>
                  <a:cubicBezTo>
                    <a:pt x="70" y="147"/>
                    <a:pt x="70" y="147"/>
                    <a:pt x="70" y="147"/>
                  </a:cubicBezTo>
                  <a:cubicBezTo>
                    <a:pt x="69" y="148"/>
                    <a:pt x="69" y="149"/>
                    <a:pt x="70" y="150"/>
                  </a:cubicBezTo>
                  <a:cubicBezTo>
                    <a:pt x="70" y="150"/>
                    <a:pt x="71" y="150"/>
                    <a:pt x="71" y="150"/>
                  </a:cubicBezTo>
                  <a:cubicBezTo>
                    <a:pt x="72" y="150"/>
                    <a:pt x="72" y="150"/>
                    <a:pt x="73" y="150"/>
                  </a:cubicBezTo>
                  <a:cubicBezTo>
                    <a:pt x="80" y="143"/>
                    <a:pt x="80" y="143"/>
                    <a:pt x="80" y="143"/>
                  </a:cubicBezTo>
                  <a:cubicBezTo>
                    <a:pt x="79" y="155"/>
                    <a:pt x="79" y="155"/>
                    <a:pt x="79" y="155"/>
                  </a:cubicBezTo>
                  <a:cubicBezTo>
                    <a:pt x="76" y="155"/>
                    <a:pt x="73" y="158"/>
                    <a:pt x="73" y="161"/>
                  </a:cubicBezTo>
                  <a:cubicBezTo>
                    <a:pt x="73" y="165"/>
                    <a:pt x="76" y="169"/>
                    <a:pt x="80" y="169"/>
                  </a:cubicBezTo>
                  <a:cubicBezTo>
                    <a:pt x="84" y="169"/>
                    <a:pt x="88" y="166"/>
                    <a:pt x="88" y="162"/>
                  </a:cubicBezTo>
                  <a:cubicBezTo>
                    <a:pt x="88" y="159"/>
                    <a:pt x="86" y="156"/>
                    <a:pt x="83" y="155"/>
                  </a:cubicBezTo>
                  <a:cubicBezTo>
                    <a:pt x="83" y="143"/>
                    <a:pt x="83" y="143"/>
                    <a:pt x="83" y="143"/>
                  </a:cubicBezTo>
                  <a:cubicBezTo>
                    <a:pt x="90" y="150"/>
                    <a:pt x="90" y="150"/>
                    <a:pt x="90" y="150"/>
                  </a:cubicBezTo>
                  <a:cubicBezTo>
                    <a:pt x="91" y="151"/>
                    <a:pt x="91" y="151"/>
                    <a:pt x="92" y="151"/>
                  </a:cubicBezTo>
                  <a:cubicBezTo>
                    <a:pt x="92" y="151"/>
                    <a:pt x="92" y="151"/>
                    <a:pt x="93" y="150"/>
                  </a:cubicBezTo>
                  <a:cubicBezTo>
                    <a:pt x="93" y="150"/>
                    <a:pt x="94" y="149"/>
                    <a:pt x="93" y="148"/>
                  </a:cubicBezTo>
                  <a:cubicBezTo>
                    <a:pt x="83" y="138"/>
                    <a:pt x="83" y="138"/>
                    <a:pt x="83" y="138"/>
                  </a:cubicBezTo>
                  <a:cubicBezTo>
                    <a:pt x="84" y="126"/>
                    <a:pt x="84" y="126"/>
                    <a:pt x="84" y="126"/>
                  </a:cubicBezTo>
                  <a:cubicBezTo>
                    <a:pt x="95" y="137"/>
                    <a:pt x="95" y="137"/>
                    <a:pt x="95" y="137"/>
                  </a:cubicBezTo>
                  <a:cubicBezTo>
                    <a:pt x="96" y="138"/>
                    <a:pt x="96" y="138"/>
                    <a:pt x="96" y="138"/>
                  </a:cubicBezTo>
                  <a:cubicBezTo>
                    <a:pt x="97" y="138"/>
                    <a:pt x="97" y="138"/>
                    <a:pt x="98" y="137"/>
                  </a:cubicBezTo>
                  <a:cubicBezTo>
                    <a:pt x="98" y="137"/>
                    <a:pt x="98" y="136"/>
                    <a:pt x="98" y="135"/>
                  </a:cubicBezTo>
                  <a:cubicBezTo>
                    <a:pt x="84" y="121"/>
                    <a:pt x="84" y="121"/>
                    <a:pt x="84" y="121"/>
                  </a:cubicBezTo>
                  <a:cubicBezTo>
                    <a:pt x="85" y="115"/>
                    <a:pt x="85" y="115"/>
                    <a:pt x="85" y="115"/>
                  </a:cubicBezTo>
                  <a:cubicBezTo>
                    <a:pt x="92" y="116"/>
                    <a:pt x="99" y="113"/>
                    <a:pt x="104" y="108"/>
                  </a:cubicBezTo>
                  <a:cubicBezTo>
                    <a:pt x="108" y="112"/>
                    <a:pt x="108" y="112"/>
                    <a:pt x="108" y="112"/>
                  </a:cubicBezTo>
                  <a:cubicBezTo>
                    <a:pt x="108" y="132"/>
                    <a:pt x="108" y="132"/>
                    <a:pt x="108" y="132"/>
                  </a:cubicBezTo>
                  <a:cubicBezTo>
                    <a:pt x="108" y="133"/>
                    <a:pt x="109" y="134"/>
                    <a:pt x="110" y="134"/>
                  </a:cubicBezTo>
                  <a:cubicBezTo>
                    <a:pt x="110" y="134"/>
                    <a:pt x="110" y="134"/>
                    <a:pt x="110" y="134"/>
                  </a:cubicBezTo>
                  <a:cubicBezTo>
                    <a:pt x="111" y="134"/>
                    <a:pt x="112" y="133"/>
                    <a:pt x="112" y="132"/>
                  </a:cubicBezTo>
                  <a:cubicBezTo>
                    <a:pt x="112" y="116"/>
                    <a:pt x="112" y="116"/>
                    <a:pt x="112" y="116"/>
                  </a:cubicBezTo>
                  <a:cubicBezTo>
                    <a:pt x="120" y="125"/>
                    <a:pt x="120" y="125"/>
                    <a:pt x="120" y="125"/>
                  </a:cubicBezTo>
                  <a:cubicBezTo>
                    <a:pt x="120" y="138"/>
                    <a:pt x="120" y="138"/>
                    <a:pt x="120" y="138"/>
                  </a:cubicBezTo>
                  <a:cubicBezTo>
                    <a:pt x="120" y="139"/>
                    <a:pt x="121" y="140"/>
                    <a:pt x="122" y="140"/>
                  </a:cubicBezTo>
                  <a:cubicBezTo>
                    <a:pt x="122" y="140"/>
                    <a:pt x="122" y="140"/>
                    <a:pt x="122" y="140"/>
                  </a:cubicBezTo>
                  <a:cubicBezTo>
                    <a:pt x="123" y="140"/>
                    <a:pt x="124" y="139"/>
                    <a:pt x="124" y="138"/>
                  </a:cubicBezTo>
                  <a:cubicBezTo>
                    <a:pt x="124" y="128"/>
                    <a:pt x="124" y="128"/>
                    <a:pt x="124" y="128"/>
                  </a:cubicBezTo>
                  <a:cubicBezTo>
                    <a:pt x="132" y="137"/>
                    <a:pt x="132" y="137"/>
                    <a:pt x="132" y="137"/>
                  </a:cubicBezTo>
                  <a:cubicBezTo>
                    <a:pt x="130" y="140"/>
                    <a:pt x="130" y="143"/>
                    <a:pt x="133" y="146"/>
                  </a:cubicBezTo>
                  <a:cubicBezTo>
                    <a:pt x="136" y="149"/>
                    <a:pt x="140" y="149"/>
                    <a:pt x="143" y="146"/>
                  </a:cubicBezTo>
                  <a:cubicBezTo>
                    <a:pt x="146" y="143"/>
                    <a:pt x="146" y="139"/>
                    <a:pt x="143" y="136"/>
                  </a:cubicBezTo>
                  <a:cubicBezTo>
                    <a:pt x="141" y="133"/>
                    <a:pt x="137" y="133"/>
                    <a:pt x="134" y="134"/>
                  </a:cubicBezTo>
                  <a:cubicBezTo>
                    <a:pt x="126" y="126"/>
                    <a:pt x="126" y="126"/>
                    <a:pt x="126" y="126"/>
                  </a:cubicBezTo>
                  <a:cubicBezTo>
                    <a:pt x="136" y="126"/>
                    <a:pt x="136" y="126"/>
                    <a:pt x="136" y="126"/>
                  </a:cubicBezTo>
                  <a:cubicBezTo>
                    <a:pt x="137" y="126"/>
                    <a:pt x="138" y="125"/>
                    <a:pt x="138" y="124"/>
                  </a:cubicBezTo>
                  <a:cubicBezTo>
                    <a:pt x="138" y="123"/>
                    <a:pt x="137" y="122"/>
                    <a:pt x="136" y="122"/>
                  </a:cubicBezTo>
                  <a:cubicBezTo>
                    <a:pt x="123" y="122"/>
                    <a:pt x="123" y="122"/>
                    <a:pt x="123" y="122"/>
                  </a:cubicBezTo>
                  <a:cubicBezTo>
                    <a:pt x="114" y="113"/>
                    <a:pt x="114" y="113"/>
                    <a:pt x="114" y="113"/>
                  </a:cubicBezTo>
                  <a:cubicBezTo>
                    <a:pt x="130" y="113"/>
                    <a:pt x="130" y="113"/>
                    <a:pt x="130" y="113"/>
                  </a:cubicBezTo>
                  <a:cubicBezTo>
                    <a:pt x="131" y="113"/>
                    <a:pt x="132" y="112"/>
                    <a:pt x="132" y="111"/>
                  </a:cubicBezTo>
                  <a:cubicBezTo>
                    <a:pt x="132" y="110"/>
                    <a:pt x="131" y="110"/>
                    <a:pt x="130" y="110"/>
                  </a:cubicBezTo>
                  <a:cubicBezTo>
                    <a:pt x="111" y="110"/>
                    <a:pt x="111" y="110"/>
                    <a:pt x="111" y="110"/>
                  </a:cubicBezTo>
                  <a:cubicBezTo>
                    <a:pt x="107" y="106"/>
                    <a:pt x="107" y="106"/>
                    <a:pt x="107" y="106"/>
                  </a:cubicBezTo>
                  <a:cubicBezTo>
                    <a:pt x="112" y="101"/>
                    <a:pt x="115" y="94"/>
                    <a:pt x="115" y="87"/>
                  </a:cubicBezTo>
                  <a:cubicBezTo>
                    <a:pt x="121" y="87"/>
                    <a:pt x="121" y="87"/>
                    <a:pt x="121" y="87"/>
                  </a:cubicBezTo>
                  <a:cubicBezTo>
                    <a:pt x="135" y="100"/>
                    <a:pt x="135" y="100"/>
                    <a:pt x="135" y="100"/>
                  </a:cubicBezTo>
                  <a:cubicBezTo>
                    <a:pt x="136" y="100"/>
                    <a:pt x="136" y="100"/>
                    <a:pt x="136" y="100"/>
                  </a:cubicBezTo>
                  <a:cubicBezTo>
                    <a:pt x="137" y="100"/>
                    <a:pt x="137" y="100"/>
                    <a:pt x="138" y="100"/>
                  </a:cubicBezTo>
                  <a:cubicBezTo>
                    <a:pt x="138" y="99"/>
                    <a:pt x="138" y="98"/>
                    <a:pt x="138" y="97"/>
                  </a:cubicBezTo>
                  <a:cubicBezTo>
                    <a:pt x="126" y="86"/>
                    <a:pt x="126" y="86"/>
                    <a:pt x="126" y="86"/>
                  </a:cubicBezTo>
                  <a:cubicBezTo>
                    <a:pt x="138" y="86"/>
                    <a:pt x="138" y="86"/>
                    <a:pt x="138" y="86"/>
                  </a:cubicBezTo>
                  <a:cubicBezTo>
                    <a:pt x="148" y="95"/>
                    <a:pt x="148" y="95"/>
                    <a:pt x="148" y="95"/>
                  </a:cubicBezTo>
                  <a:cubicBezTo>
                    <a:pt x="148" y="96"/>
                    <a:pt x="149" y="96"/>
                    <a:pt x="149" y="96"/>
                  </a:cubicBezTo>
                  <a:cubicBezTo>
                    <a:pt x="149" y="96"/>
                    <a:pt x="150" y="96"/>
                    <a:pt x="150" y="95"/>
                  </a:cubicBezTo>
                  <a:cubicBezTo>
                    <a:pt x="151" y="95"/>
                    <a:pt x="151" y="94"/>
                    <a:pt x="150" y="93"/>
                  </a:cubicBezTo>
                  <a:cubicBezTo>
                    <a:pt x="143" y="86"/>
                    <a:pt x="143" y="86"/>
                    <a:pt x="143" y="86"/>
                  </a:cubicBezTo>
                  <a:cubicBezTo>
                    <a:pt x="155" y="86"/>
                    <a:pt x="155" y="86"/>
                    <a:pt x="155" y="86"/>
                  </a:cubicBezTo>
                  <a:cubicBezTo>
                    <a:pt x="156" y="89"/>
                    <a:pt x="159" y="92"/>
                    <a:pt x="162" y="92"/>
                  </a:cubicBezTo>
                  <a:cubicBezTo>
                    <a:pt x="166" y="91"/>
                    <a:pt x="169" y="88"/>
                    <a:pt x="169" y="84"/>
                  </a:cubicBezTo>
                  <a:cubicBezTo>
                    <a:pt x="169" y="80"/>
                    <a:pt x="166" y="77"/>
                    <a:pt x="162" y="77"/>
                  </a:cubicBezTo>
                  <a:close/>
                  <a:moveTo>
                    <a:pt x="88" y="58"/>
                  </a:moveTo>
                  <a:cubicBezTo>
                    <a:pt x="94" y="59"/>
                    <a:pt x="100" y="61"/>
                    <a:pt x="104" y="65"/>
                  </a:cubicBezTo>
                  <a:cubicBezTo>
                    <a:pt x="98" y="71"/>
                    <a:pt x="98" y="71"/>
                    <a:pt x="98" y="71"/>
                  </a:cubicBezTo>
                  <a:cubicBezTo>
                    <a:pt x="95" y="68"/>
                    <a:pt x="92" y="66"/>
                    <a:pt x="88" y="66"/>
                  </a:cubicBezTo>
                  <a:lnTo>
                    <a:pt x="88" y="58"/>
                  </a:lnTo>
                  <a:close/>
                  <a:moveTo>
                    <a:pt x="93" y="91"/>
                  </a:moveTo>
                  <a:cubicBezTo>
                    <a:pt x="94" y="90"/>
                    <a:pt x="95" y="89"/>
                    <a:pt x="95" y="87"/>
                  </a:cubicBezTo>
                  <a:cubicBezTo>
                    <a:pt x="100" y="88"/>
                    <a:pt x="100" y="88"/>
                    <a:pt x="100" y="88"/>
                  </a:cubicBezTo>
                  <a:cubicBezTo>
                    <a:pt x="100" y="90"/>
                    <a:pt x="99" y="93"/>
                    <a:pt x="97" y="95"/>
                  </a:cubicBezTo>
                  <a:lnTo>
                    <a:pt x="93" y="91"/>
                  </a:lnTo>
                  <a:close/>
                  <a:moveTo>
                    <a:pt x="94" y="98"/>
                  </a:moveTo>
                  <a:cubicBezTo>
                    <a:pt x="92" y="99"/>
                    <a:pt x="89" y="100"/>
                    <a:pt x="86" y="101"/>
                  </a:cubicBezTo>
                  <a:cubicBezTo>
                    <a:pt x="86" y="95"/>
                    <a:pt x="86" y="95"/>
                    <a:pt x="86" y="95"/>
                  </a:cubicBezTo>
                  <a:cubicBezTo>
                    <a:pt x="88" y="95"/>
                    <a:pt x="89" y="95"/>
                    <a:pt x="90" y="94"/>
                  </a:cubicBezTo>
                  <a:lnTo>
                    <a:pt x="94" y="98"/>
                  </a:lnTo>
                  <a:close/>
                  <a:moveTo>
                    <a:pt x="95" y="84"/>
                  </a:moveTo>
                  <a:cubicBezTo>
                    <a:pt x="95" y="82"/>
                    <a:pt x="95" y="81"/>
                    <a:pt x="94" y="79"/>
                  </a:cubicBezTo>
                  <a:cubicBezTo>
                    <a:pt x="98" y="76"/>
                    <a:pt x="98" y="76"/>
                    <a:pt x="98" y="76"/>
                  </a:cubicBezTo>
                  <a:cubicBezTo>
                    <a:pt x="99" y="78"/>
                    <a:pt x="100" y="81"/>
                    <a:pt x="101" y="84"/>
                  </a:cubicBezTo>
                  <a:lnTo>
                    <a:pt x="95" y="84"/>
                  </a:lnTo>
                  <a:close/>
                  <a:moveTo>
                    <a:pt x="88" y="69"/>
                  </a:moveTo>
                  <a:cubicBezTo>
                    <a:pt x="90" y="70"/>
                    <a:pt x="93" y="71"/>
                    <a:pt x="95" y="73"/>
                  </a:cubicBezTo>
                  <a:cubicBezTo>
                    <a:pt x="91" y="76"/>
                    <a:pt x="91" y="76"/>
                    <a:pt x="91" y="76"/>
                  </a:cubicBezTo>
                  <a:cubicBezTo>
                    <a:pt x="90" y="76"/>
                    <a:pt x="89" y="75"/>
                    <a:pt x="87" y="75"/>
                  </a:cubicBezTo>
                  <a:lnTo>
                    <a:pt x="88" y="69"/>
                  </a:lnTo>
                  <a:close/>
                  <a:moveTo>
                    <a:pt x="84" y="58"/>
                  </a:moveTo>
                  <a:cubicBezTo>
                    <a:pt x="84" y="66"/>
                    <a:pt x="84" y="66"/>
                    <a:pt x="84" y="66"/>
                  </a:cubicBezTo>
                  <a:cubicBezTo>
                    <a:pt x="80" y="66"/>
                    <a:pt x="76" y="67"/>
                    <a:pt x="73" y="69"/>
                  </a:cubicBezTo>
                  <a:cubicBezTo>
                    <a:pt x="68" y="63"/>
                    <a:pt x="68" y="63"/>
                    <a:pt x="68" y="63"/>
                  </a:cubicBezTo>
                  <a:cubicBezTo>
                    <a:pt x="73" y="60"/>
                    <a:pt x="78" y="58"/>
                    <a:pt x="84" y="58"/>
                  </a:cubicBezTo>
                  <a:close/>
                  <a:moveTo>
                    <a:pt x="75" y="82"/>
                  </a:moveTo>
                  <a:cubicBezTo>
                    <a:pt x="69" y="82"/>
                    <a:pt x="69" y="82"/>
                    <a:pt x="69" y="82"/>
                  </a:cubicBezTo>
                  <a:cubicBezTo>
                    <a:pt x="70" y="79"/>
                    <a:pt x="71" y="77"/>
                    <a:pt x="73" y="75"/>
                  </a:cubicBezTo>
                  <a:cubicBezTo>
                    <a:pt x="76" y="78"/>
                    <a:pt x="76" y="78"/>
                    <a:pt x="76" y="78"/>
                  </a:cubicBezTo>
                  <a:cubicBezTo>
                    <a:pt x="76" y="80"/>
                    <a:pt x="75" y="81"/>
                    <a:pt x="75" y="82"/>
                  </a:cubicBezTo>
                  <a:close/>
                  <a:moveTo>
                    <a:pt x="76" y="90"/>
                  </a:moveTo>
                  <a:cubicBezTo>
                    <a:pt x="72" y="94"/>
                    <a:pt x="72" y="94"/>
                    <a:pt x="72" y="94"/>
                  </a:cubicBezTo>
                  <a:cubicBezTo>
                    <a:pt x="70" y="92"/>
                    <a:pt x="69" y="89"/>
                    <a:pt x="69" y="86"/>
                  </a:cubicBezTo>
                  <a:cubicBezTo>
                    <a:pt x="74" y="86"/>
                    <a:pt x="74" y="86"/>
                    <a:pt x="74" y="86"/>
                  </a:cubicBezTo>
                  <a:cubicBezTo>
                    <a:pt x="75" y="88"/>
                    <a:pt x="75" y="89"/>
                    <a:pt x="76" y="90"/>
                  </a:cubicBezTo>
                  <a:close/>
                  <a:moveTo>
                    <a:pt x="76" y="72"/>
                  </a:moveTo>
                  <a:cubicBezTo>
                    <a:pt x="78" y="70"/>
                    <a:pt x="81" y="69"/>
                    <a:pt x="84" y="69"/>
                  </a:cubicBezTo>
                  <a:cubicBezTo>
                    <a:pt x="84" y="74"/>
                    <a:pt x="84" y="74"/>
                    <a:pt x="84" y="74"/>
                  </a:cubicBezTo>
                  <a:cubicBezTo>
                    <a:pt x="82" y="75"/>
                    <a:pt x="81" y="75"/>
                    <a:pt x="79" y="76"/>
                  </a:cubicBezTo>
                  <a:lnTo>
                    <a:pt x="76" y="72"/>
                  </a:lnTo>
                  <a:close/>
                  <a:moveTo>
                    <a:pt x="65" y="66"/>
                  </a:moveTo>
                  <a:cubicBezTo>
                    <a:pt x="71" y="72"/>
                    <a:pt x="71" y="72"/>
                    <a:pt x="71" y="72"/>
                  </a:cubicBezTo>
                  <a:cubicBezTo>
                    <a:pt x="68" y="75"/>
                    <a:pt x="66" y="78"/>
                    <a:pt x="66" y="82"/>
                  </a:cubicBezTo>
                  <a:cubicBezTo>
                    <a:pt x="58" y="82"/>
                    <a:pt x="58" y="82"/>
                    <a:pt x="58" y="82"/>
                  </a:cubicBezTo>
                  <a:cubicBezTo>
                    <a:pt x="59" y="76"/>
                    <a:pt x="61" y="70"/>
                    <a:pt x="65" y="66"/>
                  </a:cubicBezTo>
                  <a:close/>
                  <a:moveTo>
                    <a:pt x="63" y="102"/>
                  </a:moveTo>
                  <a:cubicBezTo>
                    <a:pt x="60" y="97"/>
                    <a:pt x="58" y="91"/>
                    <a:pt x="58" y="85"/>
                  </a:cubicBezTo>
                  <a:cubicBezTo>
                    <a:pt x="66" y="86"/>
                    <a:pt x="66" y="86"/>
                    <a:pt x="66" y="86"/>
                  </a:cubicBezTo>
                  <a:cubicBezTo>
                    <a:pt x="66" y="90"/>
                    <a:pt x="67" y="93"/>
                    <a:pt x="69" y="96"/>
                  </a:cubicBezTo>
                  <a:lnTo>
                    <a:pt x="63" y="102"/>
                  </a:lnTo>
                  <a:close/>
                  <a:moveTo>
                    <a:pt x="82" y="112"/>
                  </a:moveTo>
                  <a:cubicBezTo>
                    <a:pt x="76" y="111"/>
                    <a:pt x="70" y="108"/>
                    <a:pt x="66" y="104"/>
                  </a:cubicBezTo>
                  <a:cubicBezTo>
                    <a:pt x="72" y="99"/>
                    <a:pt x="72" y="99"/>
                    <a:pt x="72" y="99"/>
                  </a:cubicBezTo>
                  <a:cubicBezTo>
                    <a:pt x="75" y="102"/>
                    <a:pt x="78" y="103"/>
                    <a:pt x="82" y="104"/>
                  </a:cubicBezTo>
                  <a:lnTo>
                    <a:pt x="82" y="112"/>
                  </a:lnTo>
                  <a:close/>
                  <a:moveTo>
                    <a:pt x="82" y="100"/>
                  </a:moveTo>
                  <a:cubicBezTo>
                    <a:pt x="79" y="100"/>
                    <a:pt x="77" y="99"/>
                    <a:pt x="75" y="97"/>
                  </a:cubicBezTo>
                  <a:cubicBezTo>
                    <a:pt x="78" y="93"/>
                    <a:pt x="78" y="93"/>
                    <a:pt x="78" y="93"/>
                  </a:cubicBezTo>
                  <a:cubicBezTo>
                    <a:pt x="80" y="94"/>
                    <a:pt x="81" y="95"/>
                    <a:pt x="82" y="95"/>
                  </a:cubicBezTo>
                  <a:lnTo>
                    <a:pt x="82" y="100"/>
                  </a:lnTo>
                  <a:close/>
                  <a:moveTo>
                    <a:pt x="84" y="92"/>
                  </a:moveTo>
                  <a:cubicBezTo>
                    <a:pt x="81" y="92"/>
                    <a:pt x="78" y="88"/>
                    <a:pt x="78" y="85"/>
                  </a:cubicBezTo>
                  <a:cubicBezTo>
                    <a:pt x="78" y="81"/>
                    <a:pt x="81" y="78"/>
                    <a:pt x="85" y="78"/>
                  </a:cubicBezTo>
                  <a:cubicBezTo>
                    <a:pt x="89" y="78"/>
                    <a:pt x="92" y="81"/>
                    <a:pt x="92" y="85"/>
                  </a:cubicBezTo>
                  <a:cubicBezTo>
                    <a:pt x="92" y="89"/>
                    <a:pt x="88" y="92"/>
                    <a:pt x="84" y="92"/>
                  </a:cubicBezTo>
                  <a:close/>
                  <a:moveTo>
                    <a:pt x="85" y="112"/>
                  </a:moveTo>
                  <a:cubicBezTo>
                    <a:pt x="86" y="104"/>
                    <a:pt x="86" y="104"/>
                    <a:pt x="86" y="104"/>
                  </a:cubicBezTo>
                  <a:cubicBezTo>
                    <a:pt x="90" y="104"/>
                    <a:pt x="93" y="103"/>
                    <a:pt x="96" y="100"/>
                  </a:cubicBezTo>
                  <a:cubicBezTo>
                    <a:pt x="102" y="106"/>
                    <a:pt x="102" y="106"/>
                    <a:pt x="102" y="106"/>
                  </a:cubicBezTo>
                  <a:cubicBezTo>
                    <a:pt x="97" y="110"/>
                    <a:pt x="91" y="112"/>
                    <a:pt x="85" y="112"/>
                  </a:cubicBezTo>
                  <a:close/>
                  <a:moveTo>
                    <a:pt x="104" y="104"/>
                  </a:moveTo>
                  <a:cubicBezTo>
                    <a:pt x="99" y="98"/>
                    <a:pt x="99" y="98"/>
                    <a:pt x="99" y="98"/>
                  </a:cubicBezTo>
                  <a:cubicBezTo>
                    <a:pt x="102" y="95"/>
                    <a:pt x="103" y="92"/>
                    <a:pt x="104" y="88"/>
                  </a:cubicBezTo>
                  <a:cubicBezTo>
                    <a:pt x="112" y="88"/>
                    <a:pt x="112" y="88"/>
                    <a:pt x="112" y="88"/>
                  </a:cubicBezTo>
                  <a:cubicBezTo>
                    <a:pt x="111" y="94"/>
                    <a:pt x="108" y="100"/>
                    <a:pt x="104" y="104"/>
                  </a:cubicBezTo>
                  <a:close/>
                  <a:moveTo>
                    <a:pt x="104" y="84"/>
                  </a:moveTo>
                  <a:cubicBezTo>
                    <a:pt x="104" y="80"/>
                    <a:pt x="103" y="76"/>
                    <a:pt x="100" y="73"/>
                  </a:cubicBezTo>
                  <a:cubicBezTo>
                    <a:pt x="106" y="68"/>
                    <a:pt x="106" y="68"/>
                    <a:pt x="106" y="68"/>
                  </a:cubicBezTo>
                  <a:cubicBezTo>
                    <a:pt x="110" y="73"/>
                    <a:pt x="112" y="78"/>
                    <a:pt x="112" y="84"/>
                  </a:cubicBezTo>
                  <a:lnTo>
                    <a:pt x="104" y="84"/>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任意多边形 21">
              <a:extLst>
                <a:ext uri="{FF2B5EF4-FFF2-40B4-BE49-F238E27FC236}">
                  <a16:creationId xmlns:a16="http://schemas.microsoft.com/office/drawing/2014/main" id="{E6AD76F6-6BAD-4583-A9F7-D4523B5824F3}"/>
                </a:ext>
              </a:extLst>
            </p:cNvPr>
            <p:cNvSpPr/>
            <p:nvPr/>
          </p:nvSpPr>
          <p:spPr bwMode="auto">
            <a:xfrm>
              <a:off x="6337301" y="2879725"/>
              <a:ext cx="60325" cy="60325"/>
            </a:xfrm>
            <a:custGeom>
              <a:avLst/>
              <a:gdLst>
                <a:gd name="T0" fmla="*/ 4 w 8"/>
                <a:gd name="T1" fmla="*/ 8 h 8"/>
                <a:gd name="T2" fmla="*/ 0 w 8"/>
                <a:gd name="T3" fmla="*/ 4 h 8"/>
                <a:gd name="T4" fmla="*/ 4 w 8"/>
                <a:gd name="T5" fmla="*/ 0 h 8"/>
                <a:gd name="T6" fmla="*/ 8 w 8"/>
                <a:gd name="T7" fmla="*/ 4 h 8"/>
                <a:gd name="T8" fmla="*/ 4 w 8"/>
                <a:gd name="T9" fmla="*/ 8 h 8"/>
              </a:gdLst>
              <a:ahLst/>
              <a:cxnLst>
                <a:cxn ang="0">
                  <a:pos x="T0" y="T1"/>
                </a:cxn>
                <a:cxn ang="0">
                  <a:pos x="T2" y="T3"/>
                </a:cxn>
                <a:cxn ang="0">
                  <a:pos x="T4" y="T5"/>
                </a:cxn>
                <a:cxn ang="0">
                  <a:pos x="T6" y="T7"/>
                </a:cxn>
                <a:cxn ang="0">
                  <a:pos x="T8" y="T9"/>
                </a:cxn>
              </a:cxnLst>
              <a:rect l="0" t="0" r="r" b="b"/>
              <a:pathLst>
                <a:path w="8" h="8">
                  <a:moveTo>
                    <a:pt x="4" y="8"/>
                  </a:moveTo>
                  <a:cubicBezTo>
                    <a:pt x="1" y="8"/>
                    <a:pt x="0" y="6"/>
                    <a:pt x="0" y="4"/>
                  </a:cubicBezTo>
                  <a:cubicBezTo>
                    <a:pt x="0" y="2"/>
                    <a:pt x="2" y="0"/>
                    <a:pt x="4" y="0"/>
                  </a:cubicBezTo>
                  <a:cubicBezTo>
                    <a:pt x="6" y="0"/>
                    <a:pt x="8" y="2"/>
                    <a:pt x="8" y="4"/>
                  </a:cubicBezTo>
                  <a:cubicBezTo>
                    <a:pt x="8" y="6"/>
                    <a:pt x="6" y="8"/>
                    <a:pt x="4" y="8"/>
                  </a:cubicBez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79" name="组合 178">
            <a:extLst>
              <a:ext uri="{FF2B5EF4-FFF2-40B4-BE49-F238E27FC236}">
                <a16:creationId xmlns:a16="http://schemas.microsoft.com/office/drawing/2014/main" id="{1C3B63A2-B7BD-49C5-9AA7-9767EF555CC1}"/>
              </a:ext>
            </a:extLst>
          </p:cNvPr>
          <p:cNvGrpSpPr/>
          <p:nvPr/>
        </p:nvGrpSpPr>
        <p:grpSpPr>
          <a:xfrm>
            <a:off x="9065087" y="1871796"/>
            <a:ext cx="995499" cy="901884"/>
            <a:chOff x="4208463" y="1712913"/>
            <a:chExt cx="3781425" cy="3425825"/>
          </a:xfrm>
        </p:grpSpPr>
        <p:sp>
          <p:nvSpPr>
            <p:cNvPr id="180" name="任意多边形 4">
              <a:extLst>
                <a:ext uri="{FF2B5EF4-FFF2-40B4-BE49-F238E27FC236}">
                  <a16:creationId xmlns:a16="http://schemas.microsoft.com/office/drawing/2014/main" id="{D50668DC-1E61-46AE-ABC3-4D79F85B08E9}"/>
                </a:ext>
              </a:extLst>
            </p:cNvPr>
            <p:cNvSpPr/>
            <p:nvPr/>
          </p:nvSpPr>
          <p:spPr bwMode="auto">
            <a:xfrm>
              <a:off x="4208463" y="1938338"/>
              <a:ext cx="3554413" cy="3200400"/>
            </a:xfrm>
            <a:custGeom>
              <a:avLst/>
              <a:gdLst>
                <a:gd name="T0" fmla="*/ 512 w 565"/>
                <a:gd name="T1" fmla="*/ 147 h 509"/>
                <a:gd name="T2" fmla="*/ 456 w 565"/>
                <a:gd name="T3" fmla="*/ 97 h 509"/>
                <a:gd name="T4" fmla="*/ 443 w 565"/>
                <a:gd name="T5" fmla="*/ 0 h 509"/>
                <a:gd name="T6" fmla="*/ 185 w 565"/>
                <a:gd name="T7" fmla="*/ 16 h 509"/>
                <a:gd name="T8" fmla="*/ 197 w 565"/>
                <a:gd name="T9" fmla="*/ 239 h 509"/>
                <a:gd name="T10" fmla="*/ 113 w 565"/>
                <a:gd name="T11" fmla="*/ 273 h 509"/>
                <a:gd name="T12" fmla="*/ 8 w 565"/>
                <a:gd name="T13" fmla="*/ 345 h 509"/>
                <a:gd name="T14" fmla="*/ 5 w 565"/>
                <a:gd name="T15" fmla="*/ 352 h 509"/>
                <a:gd name="T16" fmla="*/ 3 w 565"/>
                <a:gd name="T17" fmla="*/ 361 h 509"/>
                <a:gd name="T18" fmla="*/ 1 w 565"/>
                <a:gd name="T19" fmla="*/ 369 h 509"/>
                <a:gd name="T20" fmla="*/ 0 w 565"/>
                <a:gd name="T21" fmla="*/ 379 h 509"/>
                <a:gd name="T22" fmla="*/ 36 w 565"/>
                <a:gd name="T23" fmla="*/ 473 h 509"/>
                <a:gd name="T24" fmla="*/ 332 w 565"/>
                <a:gd name="T25" fmla="*/ 509 h 509"/>
                <a:gd name="T26" fmla="*/ 341 w 565"/>
                <a:gd name="T27" fmla="*/ 508 h 509"/>
                <a:gd name="T28" fmla="*/ 351 w 565"/>
                <a:gd name="T29" fmla="*/ 507 h 509"/>
                <a:gd name="T30" fmla="*/ 359 w 565"/>
                <a:gd name="T31" fmla="*/ 504 h 509"/>
                <a:gd name="T32" fmla="*/ 368 w 565"/>
                <a:gd name="T33" fmla="*/ 501 h 509"/>
                <a:gd name="T34" fmla="*/ 376 w 565"/>
                <a:gd name="T35" fmla="*/ 498 h 509"/>
                <a:gd name="T36" fmla="*/ 384 w 565"/>
                <a:gd name="T37" fmla="*/ 494 h 509"/>
                <a:gd name="T38" fmla="*/ 391 w 565"/>
                <a:gd name="T39" fmla="*/ 490 h 509"/>
                <a:gd name="T40" fmla="*/ 399 w 565"/>
                <a:gd name="T41" fmla="*/ 484 h 509"/>
                <a:gd name="T42" fmla="*/ 405 w 565"/>
                <a:gd name="T43" fmla="*/ 479 h 509"/>
                <a:gd name="T44" fmla="*/ 413 w 565"/>
                <a:gd name="T45" fmla="*/ 471 h 509"/>
                <a:gd name="T46" fmla="*/ 444 w 565"/>
                <a:gd name="T47" fmla="*/ 130 h 509"/>
                <a:gd name="T48" fmla="*/ 474 w 565"/>
                <a:gd name="T49" fmla="*/ 229 h 509"/>
                <a:gd name="T50" fmla="*/ 472 w 565"/>
                <a:gd name="T51" fmla="*/ 231 h 509"/>
                <a:gd name="T52" fmla="*/ 470 w 565"/>
                <a:gd name="T53" fmla="*/ 232 h 509"/>
                <a:gd name="T54" fmla="*/ 468 w 565"/>
                <a:gd name="T55" fmla="*/ 236 h 509"/>
                <a:gd name="T56" fmla="*/ 467 w 565"/>
                <a:gd name="T57" fmla="*/ 238 h 509"/>
                <a:gd name="T58" fmla="*/ 464 w 565"/>
                <a:gd name="T59" fmla="*/ 245 h 509"/>
                <a:gd name="T60" fmla="*/ 469 w 565"/>
                <a:gd name="T61" fmla="*/ 262 h 509"/>
                <a:gd name="T62" fmla="*/ 487 w 565"/>
                <a:gd name="T63" fmla="*/ 272 h 509"/>
                <a:gd name="T64" fmla="*/ 491 w 565"/>
                <a:gd name="T65" fmla="*/ 271 h 509"/>
                <a:gd name="T66" fmla="*/ 497 w 565"/>
                <a:gd name="T67" fmla="*/ 270 h 509"/>
                <a:gd name="T68" fmla="*/ 500 w 565"/>
                <a:gd name="T69" fmla="*/ 268 h 509"/>
                <a:gd name="T70" fmla="*/ 504 w 565"/>
                <a:gd name="T71" fmla="*/ 265 h 509"/>
                <a:gd name="T72" fmla="*/ 507 w 565"/>
                <a:gd name="T73" fmla="*/ 262 h 509"/>
                <a:gd name="T74" fmla="*/ 493 w 565"/>
                <a:gd name="T75" fmla="*/ 225 h 509"/>
                <a:gd name="T76" fmla="*/ 450 w 565"/>
                <a:gd name="T77" fmla="*/ 117 h 509"/>
                <a:gd name="T78" fmla="*/ 524 w 565"/>
                <a:gd name="T79" fmla="*/ 192 h 509"/>
                <a:gd name="T80" fmla="*/ 522 w 565"/>
                <a:gd name="T81" fmla="*/ 195 h 509"/>
                <a:gd name="T82" fmla="*/ 520 w 565"/>
                <a:gd name="T83" fmla="*/ 197 h 509"/>
                <a:gd name="T84" fmla="*/ 517 w 565"/>
                <a:gd name="T85" fmla="*/ 206 h 509"/>
                <a:gd name="T86" fmla="*/ 537 w 565"/>
                <a:gd name="T87" fmla="*/ 232 h 509"/>
                <a:gd name="T88" fmla="*/ 543 w 565"/>
                <a:gd name="T89" fmla="*/ 232 h 509"/>
                <a:gd name="T90" fmla="*/ 547 w 565"/>
                <a:gd name="T91" fmla="*/ 232 h 509"/>
                <a:gd name="T92" fmla="*/ 554 w 565"/>
                <a:gd name="T93" fmla="*/ 228 h 509"/>
                <a:gd name="T94" fmla="*/ 557 w 565"/>
                <a:gd name="T95" fmla="*/ 22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5" h="509">
                  <a:moveTo>
                    <a:pt x="543" y="186"/>
                  </a:moveTo>
                  <a:cubicBezTo>
                    <a:pt x="541" y="186"/>
                    <a:pt x="539" y="186"/>
                    <a:pt x="536" y="186"/>
                  </a:cubicBezTo>
                  <a:cubicBezTo>
                    <a:pt x="529" y="173"/>
                    <a:pt x="521" y="159"/>
                    <a:pt x="512" y="147"/>
                  </a:cubicBezTo>
                  <a:cubicBezTo>
                    <a:pt x="496" y="126"/>
                    <a:pt x="477" y="112"/>
                    <a:pt x="457" y="105"/>
                  </a:cubicBezTo>
                  <a:cubicBezTo>
                    <a:pt x="456" y="105"/>
                    <a:pt x="455" y="105"/>
                    <a:pt x="454" y="104"/>
                  </a:cubicBezTo>
                  <a:cubicBezTo>
                    <a:pt x="455" y="102"/>
                    <a:pt x="456" y="100"/>
                    <a:pt x="456" y="97"/>
                  </a:cubicBezTo>
                  <a:cubicBezTo>
                    <a:pt x="456" y="91"/>
                    <a:pt x="456" y="91"/>
                    <a:pt x="456" y="91"/>
                  </a:cubicBezTo>
                  <a:cubicBezTo>
                    <a:pt x="456" y="16"/>
                    <a:pt x="456" y="16"/>
                    <a:pt x="456" y="16"/>
                  </a:cubicBezTo>
                  <a:cubicBezTo>
                    <a:pt x="456" y="7"/>
                    <a:pt x="450" y="0"/>
                    <a:pt x="443" y="0"/>
                  </a:cubicBezTo>
                  <a:cubicBezTo>
                    <a:pt x="198" y="0"/>
                    <a:pt x="198" y="0"/>
                    <a:pt x="198" y="0"/>
                  </a:cubicBezTo>
                  <a:cubicBezTo>
                    <a:pt x="197" y="0"/>
                    <a:pt x="197" y="0"/>
                    <a:pt x="196" y="0"/>
                  </a:cubicBezTo>
                  <a:cubicBezTo>
                    <a:pt x="190" y="1"/>
                    <a:pt x="185" y="8"/>
                    <a:pt x="185" y="16"/>
                  </a:cubicBezTo>
                  <a:cubicBezTo>
                    <a:pt x="185" y="97"/>
                    <a:pt x="185" y="97"/>
                    <a:pt x="185" y="97"/>
                  </a:cubicBezTo>
                  <a:cubicBezTo>
                    <a:pt x="185" y="105"/>
                    <a:pt x="190" y="112"/>
                    <a:pt x="197" y="113"/>
                  </a:cubicBezTo>
                  <a:cubicBezTo>
                    <a:pt x="197" y="239"/>
                    <a:pt x="197" y="239"/>
                    <a:pt x="197" y="239"/>
                  </a:cubicBezTo>
                  <a:cubicBezTo>
                    <a:pt x="197" y="261"/>
                    <a:pt x="178" y="278"/>
                    <a:pt x="156" y="276"/>
                  </a:cubicBezTo>
                  <a:cubicBezTo>
                    <a:pt x="124" y="273"/>
                    <a:pt x="124" y="273"/>
                    <a:pt x="124" y="273"/>
                  </a:cubicBezTo>
                  <a:cubicBezTo>
                    <a:pt x="120" y="273"/>
                    <a:pt x="116" y="272"/>
                    <a:pt x="113" y="273"/>
                  </a:cubicBezTo>
                  <a:cubicBezTo>
                    <a:pt x="112" y="273"/>
                    <a:pt x="112" y="273"/>
                    <a:pt x="112" y="273"/>
                  </a:cubicBezTo>
                  <a:cubicBezTo>
                    <a:pt x="108" y="273"/>
                    <a:pt x="104" y="273"/>
                    <a:pt x="100" y="273"/>
                  </a:cubicBezTo>
                  <a:cubicBezTo>
                    <a:pt x="58" y="278"/>
                    <a:pt x="23" y="307"/>
                    <a:pt x="8" y="345"/>
                  </a:cubicBezTo>
                  <a:cubicBezTo>
                    <a:pt x="7" y="346"/>
                    <a:pt x="7" y="346"/>
                    <a:pt x="7" y="347"/>
                  </a:cubicBezTo>
                  <a:cubicBezTo>
                    <a:pt x="7" y="348"/>
                    <a:pt x="6" y="349"/>
                    <a:pt x="6" y="350"/>
                  </a:cubicBezTo>
                  <a:cubicBezTo>
                    <a:pt x="6" y="351"/>
                    <a:pt x="5" y="352"/>
                    <a:pt x="5" y="352"/>
                  </a:cubicBezTo>
                  <a:cubicBezTo>
                    <a:pt x="5" y="353"/>
                    <a:pt x="4" y="355"/>
                    <a:pt x="4" y="356"/>
                  </a:cubicBezTo>
                  <a:cubicBezTo>
                    <a:pt x="4" y="356"/>
                    <a:pt x="4" y="357"/>
                    <a:pt x="4" y="358"/>
                  </a:cubicBezTo>
                  <a:cubicBezTo>
                    <a:pt x="3" y="359"/>
                    <a:pt x="3" y="360"/>
                    <a:pt x="3" y="361"/>
                  </a:cubicBezTo>
                  <a:cubicBezTo>
                    <a:pt x="3" y="362"/>
                    <a:pt x="2" y="363"/>
                    <a:pt x="2" y="364"/>
                  </a:cubicBezTo>
                  <a:cubicBezTo>
                    <a:pt x="2" y="365"/>
                    <a:pt x="2" y="366"/>
                    <a:pt x="2" y="367"/>
                  </a:cubicBezTo>
                  <a:cubicBezTo>
                    <a:pt x="2" y="367"/>
                    <a:pt x="1" y="368"/>
                    <a:pt x="1" y="369"/>
                  </a:cubicBezTo>
                  <a:cubicBezTo>
                    <a:pt x="1" y="370"/>
                    <a:pt x="1" y="371"/>
                    <a:pt x="1" y="372"/>
                  </a:cubicBezTo>
                  <a:cubicBezTo>
                    <a:pt x="1" y="373"/>
                    <a:pt x="1" y="374"/>
                    <a:pt x="1" y="375"/>
                  </a:cubicBezTo>
                  <a:cubicBezTo>
                    <a:pt x="0" y="376"/>
                    <a:pt x="0" y="377"/>
                    <a:pt x="0" y="379"/>
                  </a:cubicBezTo>
                  <a:cubicBezTo>
                    <a:pt x="0" y="379"/>
                    <a:pt x="0" y="380"/>
                    <a:pt x="0" y="380"/>
                  </a:cubicBezTo>
                  <a:cubicBezTo>
                    <a:pt x="0" y="382"/>
                    <a:pt x="0" y="384"/>
                    <a:pt x="0" y="386"/>
                  </a:cubicBezTo>
                  <a:cubicBezTo>
                    <a:pt x="0" y="420"/>
                    <a:pt x="14" y="451"/>
                    <a:pt x="36" y="473"/>
                  </a:cubicBezTo>
                  <a:cubicBezTo>
                    <a:pt x="58" y="495"/>
                    <a:pt x="89" y="509"/>
                    <a:pt x="123" y="509"/>
                  </a:cubicBezTo>
                  <a:cubicBezTo>
                    <a:pt x="326" y="509"/>
                    <a:pt x="326" y="509"/>
                    <a:pt x="326" y="509"/>
                  </a:cubicBezTo>
                  <a:cubicBezTo>
                    <a:pt x="328" y="509"/>
                    <a:pt x="330" y="509"/>
                    <a:pt x="332" y="509"/>
                  </a:cubicBezTo>
                  <a:cubicBezTo>
                    <a:pt x="333" y="509"/>
                    <a:pt x="334" y="509"/>
                    <a:pt x="334" y="509"/>
                  </a:cubicBezTo>
                  <a:cubicBezTo>
                    <a:pt x="336" y="509"/>
                    <a:pt x="337" y="509"/>
                    <a:pt x="339" y="508"/>
                  </a:cubicBezTo>
                  <a:cubicBezTo>
                    <a:pt x="339" y="508"/>
                    <a:pt x="340" y="508"/>
                    <a:pt x="341" y="508"/>
                  </a:cubicBezTo>
                  <a:cubicBezTo>
                    <a:pt x="342" y="508"/>
                    <a:pt x="343" y="508"/>
                    <a:pt x="345" y="508"/>
                  </a:cubicBezTo>
                  <a:cubicBezTo>
                    <a:pt x="345" y="507"/>
                    <a:pt x="346" y="507"/>
                    <a:pt x="347" y="507"/>
                  </a:cubicBezTo>
                  <a:cubicBezTo>
                    <a:pt x="348" y="507"/>
                    <a:pt x="349" y="507"/>
                    <a:pt x="351" y="507"/>
                  </a:cubicBezTo>
                  <a:cubicBezTo>
                    <a:pt x="351" y="506"/>
                    <a:pt x="352" y="506"/>
                    <a:pt x="353" y="506"/>
                  </a:cubicBezTo>
                  <a:cubicBezTo>
                    <a:pt x="354" y="506"/>
                    <a:pt x="355" y="505"/>
                    <a:pt x="356" y="505"/>
                  </a:cubicBezTo>
                  <a:cubicBezTo>
                    <a:pt x="357" y="505"/>
                    <a:pt x="358" y="505"/>
                    <a:pt x="359" y="504"/>
                  </a:cubicBezTo>
                  <a:cubicBezTo>
                    <a:pt x="360" y="504"/>
                    <a:pt x="361" y="504"/>
                    <a:pt x="362" y="503"/>
                  </a:cubicBezTo>
                  <a:cubicBezTo>
                    <a:pt x="363" y="503"/>
                    <a:pt x="364" y="503"/>
                    <a:pt x="365" y="503"/>
                  </a:cubicBezTo>
                  <a:cubicBezTo>
                    <a:pt x="366" y="502"/>
                    <a:pt x="367" y="502"/>
                    <a:pt x="368" y="501"/>
                  </a:cubicBezTo>
                  <a:cubicBezTo>
                    <a:pt x="369" y="501"/>
                    <a:pt x="369" y="501"/>
                    <a:pt x="370" y="501"/>
                  </a:cubicBezTo>
                  <a:cubicBezTo>
                    <a:pt x="371" y="500"/>
                    <a:pt x="372" y="500"/>
                    <a:pt x="373" y="499"/>
                  </a:cubicBezTo>
                  <a:cubicBezTo>
                    <a:pt x="374" y="499"/>
                    <a:pt x="375" y="499"/>
                    <a:pt x="376" y="498"/>
                  </a:cubicBezTo>
                  <a:cubicBezTo>
                    <a:pt x="377" y="498"/>
                    <a:pt x="378" y="497"/>
                    <a:pt x="379" y="497"/>
                  </a:cubicBezTo>
                  <a:cubicBezTo>
                    <a:pt x="379" y="496"/>
                    <a:pt x="380" y="496"/>
                    <a:pt x="381" y="496"/>
                  </a:cubicBezTo>
                  <a:cubicBezTo>
                    <a:pt x="382" y="495"/>
                    <a:pt x="383" y="495"/>
                    <a:pt x="384" y="494"/>
                  </a:cubicBezTo>
                  <a:cubicBezTo>
                    <a:pt x="385" y="494"/>
                    <a:pt x="385" y="493"/>
                    <a:pt x="386" y="493"/>
                  </a:cubicBezTo>
                  <a:cubicBezTo>
                    <a:pt x="387" y="492"/>
                    <a:pt x="388" y="492"/>
                    <a:pt x="389" y="491"/>
                  </a:cubicBezTo>
                  <a:cubicBezTo>
                    <a:pt x="390" y="491"/>
                    <a:pt x="390" y="490"/>
                    <a:pt x="391" y="490"/>
                  </a:cubicBezTo>
                  <a:cubicBezTo>
                    <a:pt x="392" y="489"/>
                    <a:pt x="393" y="488"/>
                    <a:pt x="394" y="488"/>
                  </a:cubicBezTo>
                  <a:cubicBezTo>
                    <a:pt x="395" y="487"/>
                    <a:pt x="395" y="487"/>
                    <a:pt x="396" y="486"/>
                  </a:cubicBezTo>
                  <a:cubicBezTo>
                    <a:pt x="397" y="486"/>
                    <a:pt x="398" y="485"/>
                    <a:pt x="399" y="484"/>
                  </a:cubicBezTo>
                  <a:cubicBezTo>
                    <a:pt x="399" y="484"/>
                    <a:pt x="400" y="483"/>
                    <a:pt x="400" y="483"/>
                  </a:cubicBezTo>
                  <a:cubicBezTo>
                    <a:pt x="401" y="482"/>
                    <a:pt x="402" y="481"/>
                    <a:pt x="404" y="480"/>
                  </a:cubicBezTo>
                  <a:cubicBezTo>
                    <a:pt x="404" y="480"/>
                    <a:pt x="404" y="479"/>
                    <a:pt x="405" y="479"/>
                  </a:cubicBezTo>
                  <a:cubicBezTo>
                    <a:pt x="406" y="478"/>
                    <a:pt x="407" y="477"/>
                    <a:pt x="408" y="476"/>
                  </a:cubicBezTo>
                  <a:cubicBezTo>
                    <a:pt x="409" y="475"/>
                    <a:pt x="409" y="475"/>
                    <a:pt x="409" y="475"/>
                  </a:cubicBezTo>
                  <a:cubicBezTo>
                    <a:pt x="410" y="474"/>
                    <a:pt x="412" y="472"/>
                    <a:pt x="413" y="471"/>
                  </a:cubicBezTo>
                  <a:cubicBezTo>
                    <a:pt x="413" y="471"/>
                    <a:pt x="413" y="471"/>
                    <a:pt x="413" y="471"/>
                  </a:cubicBezTo>
                  <a:cubicBezTo>
                    <a:pt x="432" y="450"/>
                    <a:pt x="444" y="422"/>
                    <a:pt x="444" y="391"/>
                  </a:cubicBezTo>
                  <a:cubicBezTo>
                    <a:pt x="444" y="130"/>
                    <a:pt x="444" y="130"/>
                    <a:pt x="444" y="130"/>
                  </a:cubicBezTo>
                  <a:cubicBezTo>
                    <a:pt x="457" y="142"/>
                    <a:pt x="468" y="161"/>
                    <a:pt x="473" y="183"/>
                  </a:cubicBezTo>
                  <a:cubicBezTo>
                    <a:pt x="477" y="197"/>
                    <a:pt x="479" y="212"/>
                    <a:pt x="480" y="226"/>
                  </a:cubicBezTo>
                  <a:cubicBezTo>
                    <a:pt x="478" y="227"/>
                    <a:pt x="476" y="228"/>
                    <a:pt x="474" y="229"/>
                  </a:cubicBezTo>
                  <a:cubicBezTo>
                    <a:pt x="474" y="229"/>
                    <a:pt x="474" y="229"/>
                    <a:pt x="474" y="229"/>
                  </a:cubicBezTo>
                  <a:cubicBezTo>
                    <a:pt x="474" y="229"/>
                    <a:pt x="474" y="229"/>
                    <a:pt x="474" y="229"/>
                  </a:cubicBezTo>
                  <a:cubicBezTo>
                    <a:pt x="473" y="230"/>
                    <a:pt x="473" y="230"/>
                    <a:pt x="472" y="231"/>
                  </a:cubicBezTo>
                  <a:cubicBezTo>
                    <a:pt x="472" y="231"/>
                    <a:pt x="472" y="231"/>
                    <a:pt x="472" y="231"/>
                  </a:cubicBezTo>
                  <a:cubicBezTo>
                    <a:pt x="472" y="231"/>
                    <a:pt x="471" y="232"/>
                    <a:pt x="471" y="232"/>
                  </a:cubicBezTo>
                  <a:cubicBezTo>
                    <a:pt x="470" y="232"/>
                    <a:pt x="470" y="232"/>
                    <a:pt x="470" y="232"/>
                  </a:cubicBezTo>
                  <a:cubicBezTo>
                    <a:pt x="470" y="233"/>
                    <a:pt x="470" y="233"/>
                    <a:pt x="469" y="234"/>
                  </a:cubicBezTo>
                  <a:cubicBezTo>
                    <a:pt x="469" y="234"/>
                    <a:pt x="469" y="234"/>
                    <a:pt x="469" y="234"/>
                  </a:cubicBezTo>
                  <a:cubicBezTo>
                    <a:pt x="469" y="235"/>
                    <a:pt x="468" y="235"/>
                    <a:pt x="468" y="236"/>
                  </a:cubicBezTo>
                  <a:cubicBezTo>
                    <a:pt x="468" y="236"/>
                    <a:pt x="468" y="236"/>
                    <a:pt x="468" y="236"/>
                  </a:cubicBezTo>
                  <a:cubicBezTo>
                    <a:pt x="467" y="236"/>
                    <a:pt x="467" y="237"/>
                    <a:pt x="467" y="238"/>
                  </a:cubicBezTo>
                  <a:cubicBezTo>
                    <a:pt x="467" y="238"/>
                    <a:pt x="467" y="238"/>
                    <a:pt x="467" y="238"/>
                  </a:cubicBezTo>
                  <a:cubicBezTo>
                    <a:pt x="466" y="239"/>
                    <a:pt x="466" y="239"/>
                    <a:pt x="466" y="240"/>
                  </a:cubicBezTo>
                  <a:cubicBezTo>
                    <a:pt x="466" y="240"/>
                    <a:pt x="466" y="240"/>
                    <a:pt x="466" y="240"/>
                  </a:cubicBezTo>
                  <a:cubicBezTo>
                    <a:pt x="465" y="242"/>
                    <a:pt x="465" y="243"/>
                    <a:pt x="464" y="245"/>
                  </a:cubicBezTo>
                  <a:cubicBezTo>
                    <a:pt x="464" y="249"/>
                    <a:pt x="464" y="253"/>
                    <a:pt x="466" y="256"/>
                  </a:cubicBezTo>
                  <a:cubicBezTo>
                    <a:pt x="466" y="258"/>
                    <a:pt x="467" y="260"/>
                    <a:pt x="468" y="262"/>
                  </a:cubicBezTo>
                  <a:cubicBezTo>
                    <a:pt x="469" y="262"/>
                    <a:pt x="469" y="262"/>
                    <a:pt x="469" y="262"/>
                  </a:cubicBezTo>
                  <a:cubicBezTo>
                    <a:pt x="469" y="262"/>
                    <a:pt x="469" y="262"/>
                    <a:pt x="469" y="262"/>
                  </a:cubicBezTo>
                  <a:cubicBezTo>
                    <a:pt x="473" y="267"/>
                    <a:pt x="478" y="270"/>
                    <a:pt x="484" y="271"/>
                  </a:cubicBezTo>
                  <a:cubicBezTo>
                    <a:pt x="485" y="272"/>
                    <a:pt x="486" y="272"/>
                    <a:pt x="487" y="272"/>
                  </a:cubicBezTo>
                  <a:cubicBezTo>
                    <a:pt x="488" y="272"/>
                    <a:pt x="488" y="272"/>
                    <a:pt x="488" y="272"/>
                  </a:cubicBezTo>
                  <a:cubicBezTo>
                    <a:pt x="489" y="272"/>
                    <a:pt x="490" y="272"/>
                    <a:pt x="491" y="271"/>
                  </a:cubicBezTo>
                  <a:cubicBezTo>
                    <a:pt x="491" y="271"/>
                    <a:pt x="491" y="271"/>
                    <a:pt x="491" y="271"/>
                  </a:cubicBezTo>
                  <a:cubicBezTo>
                    <a:pt x="492" y="271"/>
                    <a:pt x="493" y="271"/>
                    <a:pt x="494" y="271"/>
                  </a:cubicBezTo>
                  <a:cubicBezTo>
                    <a:pt x="494" y="271"/>
                    <a:pt x="494" y="271"/>
                    <a:pt x="494" y="271"/>
                  </a:cubicBezTo>
                  <a:cubicBezTo>
                    <a:pt x="495" y="270"/>
                    <a:pt x="496" y="270"/>
                    <a:pt x="497" y="270"/>
                  </a:cubicBezTo>
                  <a:cubicBezTo>
                    <a:pt x="497" y="269"/>
                    <a:pt x="497" y="269"/>
                    <a:pt x="497" y="269"/>
                  </a:cubicBezTo>
                  <a:cubicBezTo>
                    <a:pt x="498" y="269"/>
                    <a:pt x="499" y="269"/>
                    <a:pt x="500" y="268"/>
                  </a:cubicBezTo>
                  <a:cubicBezTo>
                    <a:pt x="500" y="268"/>
                    <a:pt x="500" y="268"/>
                    <a:pt x="500" y="268"/>
                  </a:cubicBezTo>
                  <a:cubicBezTo>
                    <a:pt x="501" y="268"/>
                    <a:pt x="501" y="267"/>
                    <a:pt x="502" y="267"/>
                  </a:cubicBezTo>
                  <a:cubicBezTo>
                    <a:pt x="503" y="266"/>
                    <a:pt x="503" y="266"/>
                    <a:pt x="503" y="266"/>
                  </a:cubicBezTo>
                  <a:cubicBezTo>
                    <a:pt x="503" y="266"/>
                    <a:pt x="504" y="265"/>
                    <a:pt x="504" y="265"/>
                  </a:cubicBezTo>
                  <a:cubicBezTo>
                    <a:pt x="505" y="264"/>
                    <a:pt x="505" y="264"/>
                    <a:pt x="505" y="264"/>
                  </a:cubicBezTo>
                  <a:cubicBezTo>
                    <a:pt x="505" y="263"/>
                    <a:pt x="506" y="263"/>
                    <a:pt x="507" y="262"/>
                  </a:cubicBezTo>
                  <a:cubicBezTo>
                    <a:pt x="507" y="262"/>
                    <a:pt x="507" y="262"/>
                    <a:pt x="507" y="262"/>
                  </a:cubicBezTo>
                  <a:cubicBezTo>
                    <a:pt x="507" y="262"/>
                    <a:pt x="507" y="262"/>
                    <a:pt x="507" y="262"/>
                  </a:cubicBezTo>
                  <a:cubicBezTo>
                    <a:pt x="509" y="259"/>
                    <a:pt x="510" y="255"/>
                    <a:pt x="511" y="252"/>
                  </a:cubicBezTo>
                  <a:cubicBezTo>
                    <a:pt x="513" y="239"/>
                    <a:pt x="505" y="228"/>
                    <a:pt x="493" y="225"/>
                  </a:cubicBezTo>
                  <a:cubicBezTo>
                    <a:pt x="492" y="210"/>
                    <a:pt x="490" y="195"/>
                    <a:pt x="486" y="180"/>
                  </a:cubicBezTo>
                  <a:cubicBezTo>
                    <a:pt x="480" y="155"/>
                    <a:pt x="468" y="134"/>
                    <a:pt x="453" y="120"/>
                  </a:cubicBezTo>
                  <a:cubicBezTo>
                    <a:pt x="452" y="119"/>
                    <a:pt x="451" y="118"/>
                    <a:pt x="450" y="117"/>
                  </a:cubicBezTo>
                  <a:cubicBezTo>
                    <a:pt x="451" y="117"/>
                    <a:pt x="452" y="118"/>
                    <a:pt x="452" y="118"/>
                  </a:cubicBezTo>
                  <a:cubicBezTo>
                    <a:pt x="470" y="124"/>
                    <a:pt x="487" y="137"/>
                    <a:pt x="501" y="155"/>
                  </a:cubicBezTo>
                  <a:cubicBezTo>
                    <a:pt x="510" y="166"/>
                    <a:pt x="517" y="179"/>
                    <a:pt x="524" y="192"/>
                  </a:cubicBezTo>
                  <a:cubicBezTo>
                    <a:pt x="524" y="192"/>
                    <a:pt x="523" y="193"/>
                    <a:pt x="523" y="193"/>
                  </a:cubicBezTo>
                  <a:cubicBezTo>
                    <a:pt x="523" y="193"/>
                    <a:pt x="523" y="193"/>
                    <a:pt x="523" y="193"/>
                  </a:cubicBezTo>
                  <a:cubicBezTo>
                    <a:pt x="522" y="194"/>
                    <a:pt x="522" y="194"/>
                    <a:pt x="522" y="195"/>
                  </a:cubicBezTo>
                  <a:cubicBezTo>
                    <a:pt x="521" y="195"/>
                    <a:pt x="521" y="195"/>
                    <a:pt x="521" y="195"/>
                  </a:cubicBezTo>
                  <a:cubicBezTo>
                    <a:pt x="521" y="195"/>
                    <a:pt x="521" y="196"/>
                    <a:pt x="520" y="196"/>
                  </a:cubicBezTo>
                  <a:cubicBezTo>
                    <a:pt x="520" y="197"/>
                    <a:pt x="520" y="197"/>
                    <a:pt x="520" y="197"/>
                  </a:cubicBezTo>
                  <a:cubicBezTo>
                    <a:pt x="520" y="197"/>
                    <a:pt x="519" y="198"/>
                    <a:pt x="519" y="199"/>
                  </a:cubicBezTo>
                  <a:cubicBezTo>
                    <a:pt x="519" y="199"/>
                    <a:pt x="519" y="199"/>
                    <a:pt x="519" y="199"/>
                  </a:cubicBezTo>
                  <a:cubicBezTo>
                    <a:pt x="518" y="201"/>
                    <a:pt x="517" y="203"/>
                    <a:pt x="517" y="206"/>
                  </a:cubicBezTo>
                  <a:cubicBezTo>
                    <a:pt x="515" y="216"/>
                    <a:pt x="521" y="226"/>
                    <a:pt x="530" y="230"/>
                  </a:cubicBezTo>
                  <a:cubicBezTo>
                    <a:pt x="530" y="230"/>
                    <a:pt x="530" y="230"/>
                    <a:pt x="530" y="230"/>
                  </a:cubicBezTo>
                  <a:cubicBezTo>
                    <a:pt x="532" y="231"/>
                    <a:pt x="534" y="232"/>
                    <a:pt x="537" y="232"/>
                  </a:cubicBezTo>
                  <a:cubicBezTo>
                    <a:pt x="538" y="233"/>
                    <a:pt x="539" y="233"/>
                    <a:pt x="539" y="233"/>
                  </a:cubicBezTo>
                  <a:cubicBezTo>
                    <a:pt x="540" y="233"/>
                    <a:pt x="540" y="233"/>
                    <a:pt x="540" y="233"/>
                  </a:cubicBezTo>
                  <a:cubicBezTo>
                    <a:pt x="541" y="233"/>
                    <a:pt x="542" y="233"/>
                    <a:pt x="543" y="232"/>
                  </a:cubicBezTo>
                  <a:cubicBezTo>
                    <a:pt x="543" y="232"/>
                    <a:pt x="543" y="232"/>
                    <a:pt x="543" y="232"/>
                  </a:cubicBezTo>
                  <a:cubicBezTo>
                    <a:pt x="544" y="232"/>
                    <a:pt x="545" y="232"/>
                    <a:pt x="546" y="232"/>
                  </a:cubicBezTo>
                  <a:cubicBezTo>
                    <a:pt x="547" y="232"/>
                    <a:pt x="547" y="232"/>
                    <a:pt x="547" y="232"/>
                  </a:cubicBezTo>
                  <a:cubicBezTo>
                    <a:pt x="547" y="231"/>
                    <a:pt x="548" y="231"/>
                    <a:pt x="549" y="231"/>
                  </a:cubicBezTo>
                  <a:cubicBezTo>
                    <a:pt x="550" y="230"/>
                    <a:pt x="550" y="230"/>
                    <a:pt x="550" y="230"/>
                  </a:cubicBezTo>
                  <a:cubicBezTo>
                    <a:pt x="551" y="230"/>
                    <a:pt x="553" y="229"/>
                    <a:pt x="554" y="228"/>
                  </a:cubicBezTo>
                  <a:cubicBezTo>
                    <a:pt x="555" y="227"/>
                    <a:pt x="555" y="227"/>
                    <a:pt x="555" y="227"/>
                  </a:cubicBezTo>
                  <a:cubicBezTo>
                    <a:pt x="556" y="227"/>
                    <a:pt x="556" y="226"/>
                    <a:pt x="557" y="225"/>
                  </a:cubicBezTo>
                  <a:cubicBezTo>
                    <a:pt x="557" y="225"/>
                    <a:pt x="557" y="225"/>
                    <a:pt x="557" y="225"/>
                  </a:cubicBezTo>
                  <a:cubicBezTo>
                    <a:pt x="560" y="222"/>
                    <a:pt x="562" y="217"/>
                    <a:pt x="563" y="213"/>
                  </a:cubicBezTo>
                  <a:cubicBezTo>
                    <a:pt x="565" y="200"/>
                    <a:pt x="556" y="188"/>
                    <a:pt x="543" y="186"/>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任意多边形 5">
              <a:extLst>
                <a:ext uri="{FF2B5EF4-FFF2-40B4-BE49-F238E27FC236}">
                  <a16:creationId xmlns:a16="http://schemas.microsoft.com/office/drawing/2014/main" id="{455D1BC0-ABF1-4C2A-A37D-C6780C284545}"/>
                </a:ext>
              </a:extLst>
            </p:cNvPr>
            <p:cNvSpPr/>
            <p:nvPr/>
          </p:nvSpPr>
          <p:spPr bwMode="auto">
            <a:xfrm>
              <a:off x="7032626" y="2335213"/>
              <a:ext cx="509588" cy="974725"/>
            </a:xfrm>
            <a:custGeom>
              <a:avLst/>
              <a:gdLst>
                <a:gd name="T0" fmla="*/ 73 w 81"/>
                <a:gd name="T1" fmla="*/ 155 h 155"/>
                <a:gd name="T2" fmla="*/ 75 w 81"/>
                <a:gd name="T3" fmla="*/ 155 h 155"/>
                <a:gd name="T4" fmla="*/ 81 w 81"/>
                <a:gd name="T5" fmla="*/ 148 h 155"/>
                <a:gd name="T6" fmla="*/ 73 w 81"/>
                <a:gd name="T7" fmla="*/ 81 h 155"/>
                <a:gd name="T8" fmla="*/ 40 w 81"/>
                <a:gd name="T9" fmla="*/ 21 h 155"/>
                <a:gd name="T10" fmla="*/ 11 w 81"/>
                <a:gd name="T11" fmla="*/ 1 h 155"/>
                <a:gd name="T12" fmla="*/ 2 w 81"/>
                <a:gd name="T13" fmla="*/ 4 h 155"/>
                <a:gd name="T14" fmla="*/ 5 w 81"/>
                <a:gd name="T15" fmla="*/ 13 h 155"/>
                <a:gd name="T16" fmla="*/ 30 w 81"/>
                <a:gd name="T17" fmla="*/ 31 h 155"/>
                <a:gd name="T18" fmla="*/ 60 w 81"/>
                <a:gd name="T19" fmla="*/ 85 h 155"/>
                <a:gd name="T20" fmla="*/ 68 w 81"/>
                <a:gd name="T21" fmla="*/ 149 h 155"/>
                <a:gd name="T22" fmla="*/ 73 w 81"/>
                <a:gd name="T23"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55">
                  <a:moveTo>
                    <a:pt x="73" y="155"/>
                  </a:moveTo>
                  <a:cubicBezTo>
                    <a:pt x="74" y="155"/>
                    <a:pt x="74" y="155"/>
                    <a:pt x="75" y="155"/>
                  </a:cubicBezTo>
                  <a:cubicBezTo>
                    <a:pt x="78" y="155"/>
                    <a:pt x="81" y="152"/>
                    <a:pt x="81" y="148"/>
                  </a:cubicBezTo>
                  <a:cubicBezTo>
                    <a:pt x="80" y="126"/>
                    <a:pt x="79" y="103"/>
                    <a:pt x="73" y="81"/>
                  </a:cubicBezTo>
                  <a:cubicBezTo>
                    <a:pt x="67" y="56"/>
                    <a:pt x="55" y="35"/>
                    <a:pt x="40" y="21"/>
                  </a:cubicBezTo>
                  <a:cubicBezTo>
                    <a:pt x="32" y="14"/>
                    <a:pt x="23" y="8"/>
                    <a:pt x="11" y="1"/>
                  </a:cubicBezTo>
                  <a:cubicBezTo>
                    <a:pt x="8" y="0"/>
                    <a:pt x="4" y="1"/>
                    <a:pt x="2" y="4"/>
                  </a:cubicBezTo>
                  <a:cubicBezTo>
                    <a:pt x="0" y="7"/>
                    <a:pt x="1" y="12"/>
                    <a:pt x="5" y="13"/>
                  </a:cubicBezTo>
                  <a:cubicBezTo>
                    <a:pt x="16" y="19"/>
                    <a:pt x="24" y="25"/>
                    <a:pt x="30" y="31"/>
                  </a:cubicBezTo>
                  <a:cubicBezTo>
                    <a:pt x="44" y="43"/>
                    <a:pt x="54" y="62"/>
                    <a:pt x="60" y="85"/>
                  </a:cubicBezTo>
                  <a:cubicBezTo>
                    <a:pt x="65" y="105"/>
                    <a:pt x="66" y="127"/>
                    <a:pt x="68" y="149"/>
                  </a:cubicBezTo>
                  <a:cubicBezTo>
                    <a:pt x="68" y="152"/>
                    <a:pt x="70" y="155"/>
                    <a:pt x="73" y="155"/>
                  </a:cubicBezTo>
                  <a:close/>
                </a:path>
              </a:pathLst>
            </a:custGeom>
            <a:solidFill>
              <a:schemeClr val="accent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任意多边形 6">
              <a:extLst>
                <a:ext uri="{FF2B5EF4-FFF2-40B4-BE49-F238E27FC236}">
                  <a16:creationId xmlns:a16="http://schemas.microsoft.com/office/drawing/2014/main" id="{FDD8F44A-C6FF-46B2-BE8E-932600BD9570}"/>
                </a:ext>
              </a:extLst>
            </p:cNvPr>
            <p:cNvSpPr/>
            <p:nvPr/>
          </p:nvSpPr>
          <p:spPr bwMode="auto">
            <a:xfrm>
              <a:off x="7045326" y="2335213"/>
              <a:ext cx="831850" cy="728663"/>
            </a:xfrm>
            <a:custGeom>
              <a:avLst/>
              <a:gdLst>
                <a:gd name="T0" fmla="*/ 124 w 132"/>
                <a:gd name="T1" fmla="*/ 116 h 116"/>
                <a:gd name="T2" fmla="*/ 128 w 132"/>
                <a:gd name="T3" fmla="*/ 115 h 116"/>
                <a:gd name="T4" fmla="*/ 131 w 132"/>
                <a:gd name="T5" fmla="*/ 106 h 116"/>
                <a:gd name="T6" fmla="*/ 96 w 132"/>
                <a:gd name="T7" fmla="*/ 48 h 116"/>
                <a:gd name="T8" fmla="*/ 41 w 132"/>
                <a:gd name="T9" fmla="*/ 7 h 116"/>
                <a:gd name="T10" fmla="*/ 7 w 132"/>
                <a:gd name="T11" fmla="*/ 0 h 116"/>
                <a:gd name="T12" fmla="*/ 0 w 132"/>
                <a:gd name="T13" fmla="*/ 7 h 116"/>
                <a:gd name="T14" fmla="*/ 6 w 132"/>
                <a:gd name="T15" fmla="*/ 14 h 116"/>
                <a:gd name="T16" fmla="*/ 37 w 132"/>
                <a:gd name="T17" fmla="*/ 19 h 116"/>
                <a:gd name="T18" fmla="*/ 86 w 132"/>
                <a:gd name="T19" fmla="*/ 56 h 116"/>
                <a:gd name="T20" fmla="*/ 119 w 132"/>
                <a:gd name="T21" fmla="*/ 112 h 116"/>
                <a:gd name="T22" fmla="*/ 124 w 132"/>
                <a:gd name="T23"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2" h="116">
                  <a:moveTo>
                    <a:pt x="124" y="116"/>
                  </a:moveTo>
                  <a:cubicBezTo>
                    <a:pt x="125" y="116"/>
                    <a:pt x="127" y="116"/>
                    <a:pt x="128" y="115"/>
                  </a:cubicBezTo>
                  <a:cubicBezTo>
                    <a:pt x="131" y="113"/>
                    <a:pt x="132" y="109"/>
                    <a:pt x="131" y="106"/>
                  </a:cubicBezTo>
                  <a:cubicBezTo>
                    <a:pt x="121" y="86"/>
                    <a:pt x="110" y="66"/>
                    <a:pt x="96" y="48"/>
                  </a:cubicBezTo>
                  <a:cubicBezTo>
                    <a:pt x="80" y="28"/>
                    <a:pt x="61" y="13"/>
                    <a:pt x="41" y="7"/>
                  </a:cubicBezTo>
                  <a:cubicBezTo>
                    <a:pt x="32" y="3"/>
                    <a:pt x="21" y="1"/>
                    <a:pt x="7" y="0"/>
                  </a:cubicBezTo>
                  <a:cubicBezTo>
                    <a:pt x="3" y="0"/>
                    <a:pt x="0" y="3"/>
                    <a:pt x="0" y="7"/>
                  </a:cubicBezTo>
                  <a:cubicBezTo>
                    <a:pt x="0" y="10"/>
                    <a:pt x="3" y="13"/>
                    <a:pt x="6" y="14"/>
                  </a:cubicBezTo>
                  <a:cubicBezTo>
                    <a:pt x="19" y="15"/>
                    <a:pt x="28" y="16"/>
                    <a:pt x="37" y="19"/>
                  </a:cubicBezTo>
                  <a:cubicBezTo>
                    <a:pt x="54" y="25"/>
                    <a:pt x="71" y="38"/>
                    <a:pt x="86" y="56"/>
                  </a:cubicBezTo>
                  <a:cubicBezTo>
                    <a:pt x="99" y="73"/>
                    <a:pt x="109" y="93"/>
                    <a:pt x="119" y="112"/>
                  </a:cubicBezTo>
                  <a:cubicBezTo>
                    <a:pt x="120" y="114"/>
                    <a:pt x="122" y="115"/>
                    <a:pt x="124" y="116"/>
                  </a:cubicBezTo>
                  <a:close/>
                </a:path>
              </a:pathLst>
            </a:custGeom>
            <a:solidFill>
              <a:schemeClr val="accent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任意多边形 7">
              <a:extLst>
                <a:ext uri="{FF2B5EF4-FFF2-40B4-BE49-F238E27FC236}">
                  <a16:creationId xmlns:a16="http://schemas.microsoft.com/office/drawing/2014/main" id="{2AD07F8D-8FEA-4A54-80EC-9170AB6C16C8}"/>
                </a:ext>
              </a:extLst>
            </p:cNvPr>
            <p:cNvSpPr/>
            <p:nvPr/>
          </p:nvSpPr>
          <p:spPr bwMode="auto">
            <a:xfrm>
              <a:off x="7032626" y="2335213"/>
              <a:ext cx="485775" cy="974725"/>
            </a:xfrm>
            <a:custGeom>
              <a:avLst/>
              <a:gdLst>
                <a:gd name="T0" fmla="*/ 77 w 77"/>
                <a:gd name="T1" fmla="*/ 154 h 155"/>
                <a:gd name="T2" fmla="*/ 75 w 77"/>
                <a:gd name="T3" fmla="*/ 155 h 155"/>
                <a:gd name="T4" fmla="*/ 73 w 77"/>
                <a:gd name="T5" fmla="*/ 155 h 155"/>
                <a:gd name="T6" fmla="*/ 68 w 77"/>
                <a:gd name="T7" fmla="*/ 149 h 155"/>
                <a:gd name="T8" fmla="*/ 60 w 77"/>
                <a:gd name="T9" fmla="*/ 85 h 155"/>
                <a:gd name="T10" fmla="*/ 30 w 77"/>
                <a:gd name="T11" fmla="*/ 31 h 155"/>
                <a:gd name="T12" fmla="*/ 5 w 77"/>
                <a:gd name="T13" fmla="*/ 13 h 155"/>
                <a:gd name="T14" fmla="*/ 2 w 77"/>
                <a:gd name="T15" fmla="*/ 4 h 155"/>
                <a:gd name="T16" fmla="*/ 11 w 77"/>
                <a:gd name="T17" fmla="*/ 1 h 155"/>
                <a:gd name="T18" fmla="*/ 8 w 77"/>
                <a:gd name="T19" fmla="*/ 4 h 155"/>
                <a:gd name="T20" fmla="*/ 10 w 77"/>
                <a:gd name="T21" fmla="*/ 13 h 155"/>
                <a:gd name="T22" fmla="*/ 36 w 77"/>
                <a:gd name="T23" fmla="*/ 31 h 155"/>
                <a:gd name="T24" fmla="*/ 66 w 77"/>
                <a:gd name="T25" fmla="*/ 85 h 155"/>
                <a:gd name="T26" fmla="*/ 73 w 77"/>
                <a:gd name="T27" fmla="*/ 149 h 155"/>
                <a:gd name="T28" fmla="*/ 77 w 77"/>
                <a:gd name="T29" fmla="*/ 15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155">
                  <a:moveTo>
                    <a:pt x="77" y="154"/>
                  </a:moveTo>
                  <a:cubicBezTo>
                    <a:pt x="76" y="155"/>
                    <a:pt x="76" y="155"/>
                    <a:pt x="75" y="155"/>
                  </a:cubicBezTo>
                  <a:cubicBezTo>
                    <a:pt x="74" y="155"/>
                    <a:pt x="74" y="155"/>
                    <a:pt x="73" y="155"/>
                  </a:cubicBezTo>
                  <a:cubicBezTo>
                    <a:pt x="70" y="155"/>
                    <a:pt x="68" y="152"/>
                    <a:pt x="68" y="149"/>
                  </a:cubicBezTo>
                  <a:cubicBezTo>
                    <a:pt x="66" y="127"/>
                    <a:pt x="65" y="105"/>
                    <a:pt x="60" y="85"/>
                  </a:cubicBezTo>
                  <a:cubicBezTo>
                    <a:pt x="54" y="62"/>
                    <a:pt x="44" y="43"/>
                    <a:pt x="30" y="31"/>
                  </a:cubicBezTo>
                  <a:cubicBezTo>
                    <a:pt x="24" y="25"/>
                    <a:pt x="16" y="19"/>
                    <a:pt x="5" y="13"/>
                  </a:cubicBezTo>
                  <a:cubicBezTo>
                    <a:pt x="1" y="12"/>
                    <a:pt x="0" y="7"/>
                    <a:pt x="2" y="4"/>
                  </a:cubicBezTo>
                  <a:cubicBezTo>
                    <a:pt x="4" y="1"/>
                    <a:pt x="7" y="0"/>
                    <a:pt x="11" y="1"/>
                  </a:cubicBezTo>
                  <a:cubicBezTo>
                    <a:pt x="9" y="2"/>
                    <a:pt x="8" y="3"/>
                    <a:pt x="8" y="4"/>
                  </a:cubicBezTo>
                  <a:cubicBezTo>
                    <a:pt x="6" y="7"/>
                    <a:pt x="7" y="12"/>
                    <a:pt x="10" y="13"/>
                  </a:cubicBezTo>
                  <a:cubicBezTo>
                    <a:pt x="21" y="19"/>
                    <a:pt x="29" y="25"/>
                    <a:pt x="36" y="31"/>
                  </a:cubicBezTo>
                  <a:cubicBezTo>
                    <a:pt x="50" y="43"/>
                    <a:pt x="60" y="62"/>
                    <a:pt x="66" y="85"/>
                  </a:cubicBezTo>
                  <a:cubicBezTo>
                    <a:pt x="71" y="105"/>
                    <a:pt x="72" y="127"/>
                    <a:pt x="73" y="149"/>
                  </a:cubicBezTo>
                  <a:cubicBezTo>
                    <a:pt x="73" y="151"/>
                    <a:pt x="75" y="153"/>
                    <a:pt x="77" y="154"/>
                  </a:cubicBezTo>
                  <a:close/>
                </a:path>
              </a:pathLst>
            </a:custGeom>
            <a:solidFill>
              <a:schemeClr val="accent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任意多边形 8">
              <a:extLst>
                <a:ext uri="{FF2B5EF4-FFF2-40B4-BE49-F238E27FC236}">
                  <a16:creationId xmlns:a16="http://schemas.microsoft.com/office/drawing/2014/main" id="{064A8D13-4346-4972-BCE2-CE571F844CD6}"/>
                </a:ext>
              </a:extLst>
            </p:cNvPr>
            <p:cNvSpPr/>
            <p:nvPr/>
          </p:nvSpPr>
          <p:spPr bwMode="auto">
            <a:xfrm>
              <a:off x="7045326" y="2328863"/>
              <a:ext cx="806450" cy="735013"/>
            </a:xfrm>
            <a:custGeom>
              <a:avLst/>
              <a:gdLst>
                <a:gd name="T0" fmla="*/ 128 w 128"/>
                <a:gd name="T1" fmla="*/ 116 h 117"/>
                <a:gd name="T2" fmla="*/ 124 w 128"/>
                <a:gd name="T3" fmla="*/ 117 h 117"/>
                <a:gd name="T4" fmla="*/ 119 w 128"/>
                <a:gd name="T5" fmla="*/ 113 h 117"/>
                <a:gd name="T6" fmla="*/ 86 w 128"/>
                <a:gd name="T7" fmla="*/ 57 h 117"/>
                <a:gd name="T8" fmla="*/ 37 w 128"/>
                <a:gd name="T9" fmla="*/ 20 h 117"/>
                <a:gd name="T10" fmla="*/ 6 w 128"/>
                <a:gd name="T11" fmla="*/ 15 h 117"/>
                <a:gd name="T12" fmla="*/ 0 w 128"/>
                <a:gd name="T13" fmla="*/ 8 h 117"/>
                <a:gd name="T14" fmla="*/ 3 w 128"/>
                <a:gd name="T15" fmla="*/ 2 h 117"/>
                <a:gd name="T16" fmla="*/ 9 w 128"/>
                <a:gd name="T17" fmla="*/ 1 h 117"/>
                <a:gd name="T18" fmla="*/ 25 w 128"/>
                <a:gd name="T19" fmla="*/ 1 h 117"/>
                <a:gd name="T20" fmla="*/ 32 w 128"/>
                <a:gd name="T21" fmla="*/ 4 h 117"/>
                <a:gd name="T22" fmla="*/ 36 w 128"/>
                <a:gd name="T23" fmla="*/ 10 h 117"/>
                <a:gd name="T24" fmla="*/ 37 w 128"/>
                <a:gd name="T25" fmla="*/ 15 h 117"/>
                <a:gd name="T26" fmla="*/ 47 w 128"/>
                <a:gd name="T27" fmla="*/ 22 h 117"/>
                <a:gd name="T28" fmla="*/ 91 w 128"/>
                <a:gd name="T29" fmla="*/ 57 h 117"/>
                <a:gd name="T30" fmla="*/ 124 w 128"/>
                <a:gd name="T31" fmla="*/ 113 h 117"/>
                <a:gd name="T32" fmla="*/ 128 w 128"/>
                <a:gd name="T33"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17">
                  <a:moveTo>
                    <a:pt x="128" y="116"/>
                  </a:moveTo>
                  <a:cubicBezTo>
                    <a:pt x="126" y="117"/>
                    <a:pt x="125" y="117"/>
                    <a:pt x="124" y="117"/>
                  </a:cubicBezTo>
                  <a:cubicBezTo>
                    <a:pt x="122" y="116"/>
                    <a:pt x="120" y="115"/>
                    <a:pt x="119" y="113"/>
                  </a:cubicBezTo>
                  <a:cubicBezTo>
                    <a:pt x="109" y="94"/>
                    <a:pt x="99" y="74"/>
                    <a:pt x="86" y="57"/>
                  </a:cubicBezTo>
                  <a:cubicBezTo>
                    <a:pt x="71" y="39"/>
                    <a:pt x="54" y="26"/>
                    <a:pt x="37" y="20"/>
                  </a:cubicBezTo>
                  <a:cubicBezTo>
                    <a:pt x="28" y="17"/>
                    <a:pt x="19" y="16"/>
                    <a:pt x="6" y="15"/>
                  </a:cubicBezTo>
                  <a:cubicBezTo>
                    <a:pt x="3" y="14"/>
                    <a:pt x="0" y="11"/>
                    <a:pt x="0" y="8"/>
                  </a:cubicBezTo>
                  <a:cubicBezTo>
                    <a:pt x="0" y="5"/>
                    <a:pt x="1" y="3"/>
                    <a:pt x="3" y="2"/>
                  </a:cubicBezTo>
                  <a:cubicBezTo>
                    <a:pt x="5" y="1"/>
                    <a:pt x="7" y="2"/>
                    <a:pt x="9" y="1"/>
                  </a:cubicBezTo>
                  <a:cubicBezTo>
                    <a:pt x="14" y="0"/>
                    <a:pt x="20" y="0"/>
                    <a:pt x="25" y="1"/>
                  </a:cubicBezTo>
                  <a:cubicBezTo>
                    <a:pt x="28" y="1"/>
                    <a:pt x="30" y="2"/>
                    <a:pt x="32" y="4"/>
                  </a:cubicBezTo>
                  <a:cubicBezTo>
                    <a:pt x="34" y="5"/>
                    <a:pt x="36" y="7"/>
                    <a:pt x="36" y="10"/>
                  </a:cubicBezTo>
                  <a:cubicBezTo>
                    <a:pt x="37" y="12"/>
                    <a:pt x="37" y="14"/>
                    <a:pt x="37" y="15"/>
                  </a:cubicBezTo>
                  <a:cubicBezTo>
                    <a:pt x="38" y="20"/>
                    <a:pt x="44" y="21"/>
                    <a:pt x="47" y="22"/>
                  </a:cubicBezTo>
                  <a:cubicBezTo>
                    <a:pt x="65" y="29"/>
                    <a:pt x="80" y="43"/>
                    <a:pt x="91" y="57"/>
                  </a:cubicBezTo>
                  <a:cubicBezTo>
                    <a:pt x="104" y="74"/>
                    <a:pt x="115" y="94"/>
                    <a:pt x="124" y="113"/>
                  </a:cubicBezTo>
                  <a:cubicBezTo>
                    <a:pt x="125" y="114"/>
                    <a:pt x="126" y="115"/>
                    <a:pt x="128" y="116"/>
                  </a:cubicBezTo>
                  <a:close/>
                </a:path>
              </a:pathLst>
            </a:custGeom>
            <a:solidFill>
              <a:schemeClr val="accent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任意多边形 9">
              <a:extLst>
                <a:ext uri="{FF2B5EF4-FFF2-40B4-BE49-F238E27FC236}">
                  <a16:creationId xmlns:a16="http://schemas.microsoft.com/office/drawing/2014/main" id="{95536F1E-FCD4-4180-8CBE-EDB78FDC4D69}"/>
                </a:ext>
              </a:extLst>
            </p:cNvPr>
            <p:cNvSpPr/>
            <p:nvPr/>
          </p:nvSpPr>
          <p:spPr bwMode="auto">
            <a:xfrm>
              <a:off x="7669213" y="2870201"/>
              <a:ext cx="320675" cy="320675"/>
            </a:xfrm>
            <a:custGeom>
              <a:avLst/>
              <a:gdLst>
                <a:gd name="T0" fmla="*/ 2 w 51"/>
                <a:gd name="T1" fmla="*/ 22 h 51"/>
                <a:gd name="T2" fmla="*/ 22 w 51"/>
                <a:gd name="T3" fmla="*/ 49 h 51"/>
                <a:gd name="T4" fmla="*/ 49 w 51"/>
                <a:gd name="T5" fmla="*/ 29 h 51"/>
                <a:gd name="T6" fmla="*/ 29 w 51"/>
                <a:gd name="T7" fmla="*/ 2 h 51"/>
                <a:gd name="T8" fmla="*/ 2 w 51"/>
                <a:gd name="T9" fmla="*/ 22 h 51"/>
              </a:gdLst>
              <a:ahLst/>
              <a:cxnLst>
                <a:cxn ang="0">
                  <a:pos x="T0" y="T1"/>
                </a:cxn>
                <a:cxn ang="0">
                  <a:pos x="T2" y="T3"/>
                </a:cxn>
                <a:cxn ang="0">
                  <a:pos x="T4" y="T5"/>
                </a:cxn>
                <a:cxn ang="0">
                  <a:pos x="T6" y="T7"/>
                </a:cxn>
                <a:cxn ang="0">
                  <a:pos x="T8" y="T9"/>
                </a:cxn>
              </a:cxnLst>
              <a:rect l="0" t="0" r="r" b="b"/>
              <a:pathLst>
                <a:path w="51" h="51">
                  <a:moveTo>
                    <a:pt x="2" y="22"/>
                  </a:moveTo>
                  <a:cubicBezTo>
                    <a:pt x="0" y="35"/>
                    <a:pt x="9" y="47"/>
                    <a:pt x="22" y="49"/>
                  </a:cubicBezTo>
                  <a:cubicBezTo>
                    <a:pt x="35" y="51"/>
                    <a:pt x="47" y="42"/>
                    <a:pt x="49" y="29"/>
                  </a:cubicBezTo>
                  <a:cubicBezTo>
                    <a:pt x="51" y="16"/>
                    <a:pt x="42" y="4"/>
                    <a:pt x="29" y="2"/>
                  </a:cubicBezTo>
                  <a:cubicBezTo>
                    <a:pt x="16" y="0"/>
                    <a:pt x="4" y="9"/>
                    <a:pt x="2" y="2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p>
          </p:txBody>
        </p:sp>
        <p:sp>
          <p:nvSpPr>
            <p:cNvPr id="186" name="任意多边形 10">
              <a:extLst>
                <a:ext uri="{FF2B5EF4-FFF2-40B4-BE49-F238E27FC236}">
                  <a16:creationId xmlns:a16="http://schemas.microsoft.com/office/drawing/2014/main" id="{9901B3F8-89E1-4282-92B6-7B11516C7B4F}"/>
                </a:ext>
              </a:extLst>
            </p:cNvPr>
            <p:cNvSpPr/>
            <p:nvPr/>
          </p:nvSpPr>
          <p:spPr bwMode="auto">
            <a:xfrm>
              <a:off x="7669213" y="2906713"/>
              <a:ext cx="282575" cy="277813"/>
            </a:xfrm>
            <a:custGeom>
              <a:avLst/>
              <a:gdLst>
                <a:gd name="T0" fmla="*/ 45 w 45"/>
                <a:gd name="T1" fmla="*/ 33 h 44"/>
                <a:gd name="T2" fmla="*/ 22 w 45"/>
                <a:gd name="T3" fmla="*/ 43 h 44"/>
                <a:gd name="T4" fmla="*/ 2 w 45"/>
                <a:gd name="T5" fmla="*/ 16 h 44"/>
                <a:gd name="T6" fmla="*/ 12 w 45"/>
                <a:gd name="T7" fmla="*/ 0 h 44"/>
                <a:gd name="T8" fmla="*/ 8 w 45"/>
                <a:gd name="T9" fmla="*/ 11 h 44"/>
                <a:gd name="T10" fmla="*/ 28 w 45"/>
                <a:gd name="T11" fmla="*/ 37 h 44"/>
                <a:gd name="T12" fmla="*/ 45 w 45"/>
                <a:gd name="T13" fmla="*/ 33 h 44"/>
              </a:gdLst>
              <a:ahLst/>
              <a:cxnLst>
                <a:cxn ang="0">
                  <a:pos x="T0" y="T1"/>
                </a:cxn>
                <a:cxn ang="0">
                  <a:pos x="T2" y="T3"/>
                </a:cxn>
                <a:cxn ang="0">
                  <a:pos x="T4" y="T5"/>
                </a:cxn>
                <a:cxn ang="0">
                  <a:pos x="T6" y="T7"/>
                </a:cxn>
                <a:cxn ang="0">
                  <a:pos x="T8" y="T9"/>
                </a:cxn>
                <a:cxn ang="0">
                  <a:pos x="T10" y="T11"/>
                </a:cxn>
                <a:cxn ang="0">
                  <a:pos x="T12" y="T13"/>
                </a:cxn>
              </a:cxnLst>
              <a:rect l="0" t="0" r="r" b="b"/>
              <a:pathLst>
                <a:path w="45" h="44">
                  <a:moveTo>
                    <a:pt x="45" y="33"/>
                  </a:moveTo>
                  <a:cubicBezTo>
                    <a:pt x="40" y="40"/>
                    <a:pt x="31" y="44"/>
                    <a:pt x="22" y="43"/>
                  </a:cubicBezTo>
                  <a:cubicBezTo>
                    <a:pt x="9" y="41"/>
                    <a:pt x="0" y="29"/>
                    <a:pt x="2" y="16"/>
                  </a:cubicBezTo>
                  <a:cubicBezTo>
                    <a:pt x="3" y="10"/>
                    <a:pt x="7" y="4"/>
                    <a:pt x="12" y="0"/>
                  </a:cubicBezTo>
                  <a:cubicBezTo>
                    <a:pt x="10" y="3"/>
                    <a:pt x="8" y="7"/>
                    <a:pt x="8" y="11"/>
                  </a:cubicBezTo>
                  <a:cubicBezTo>
                    <a:pt x="6" y="24"/>
                    <a:pt x="15" y="35"/>
                    <a:pt x="28" y="37"/>
                  </a:cubicBezTo>
                  <a:cubicBezTo>
                    <a:pt x="34" y="38"/>
                    <a:pt x="40" y="37"/>
                    <a:pt x="45" y="33"/>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任意多边形 11">
              <a:extLst>
                <a:ext uri="{FF2B5EF4-FFF2-40B4-BE49-F238E27FC236}">
                  <a16:creationId xmlns:a16="http://schemas.microsoft.com/office/drawing/2014/main" id="{B6350DDC-6DA6-48B4-83BC-E9150E33A443}"/>
                </a:ext>
              </a:extLst>
            </p:cNvPr>
            <p:cNvSpPr/>
            <p:nvPr/>
          </p:nvSpPr>
          <p:spPr bwMode="auto">
            <a:xfrm>
              <a:off x="7342188" y="3121026"/>
              <a:ext cx="314325" cy="314325"/>
            </a:xfrm>
            <a:custGeom>
              <a:avLst/>
              <a:gdLst>
                <a:gd name="T0" fmla="*/ 2 w 50"/>
                <a:gd name="T1" fmla="*/ 21 h 50"/>
                <a:gd name="T2" fmla="*/ 22 w 50"/>
                <a:gd name="T3" fmla="*/ 48 h 50"/>
                <a:gd name="T4" fmla="*/ 48 w 50"/>
                <a:gd name="T5" fmla="*/ 28 h 50"/>
                <a:gd name="T6" fmla="*/ 29 w 50"/>
                <a:gd name="T7" fmla="*/ 1 h 50"/>
                <a:gd name="T8" fmla="*/ 2 w 50"/>
                <a:gd name="T9" fmla="*/ 21 h 50"/>
              </a:gdLst>
              <a:ahLst/>
              <a:cxnLst>
                <a:cxn ang="0">
                  <a:pos x="T0" y="T1"/>
                </a:cxn>
                <a:cxn ang="0">
                  <a:pos x="T2" y="T3"/>
                </a:cxn>
                <a:cxn ang="0">
                  <a:pos x="T4" y="T5"/>
                </a:cxn>
                <a:cxn ang="0">
                  <a:pos x="T6" y="T7"/>
                </a:cxn>
                <a:cxn ang="0">
                  <a:pos x="T8" y="T9"/>
                </a:cxn>
              </a:cxnLst>
              <a:rect l="0" t="0" r="r" b="b"/>
              <a:pathLst>
                <a:path w="50" h="50">
                  <a:moveTo>
                    <a:pt x="2" y="21"/>
                  </a:moveTo>
                  <a:cubicBezTo>
                    <a:pt x="0" y="34"/>
                    <a:pt x="9" y="46"/>
                    <a:pt x="22" y="48"/>
                  </a:cubicBezTo>
                  <a:cubicBezTo>
                    <a:pt x="35" y="50"/>
                    <a:pt x="47" y="41"/>
                    <a:pt x="48" y="28"/>
                  </a:cubicBezTo>
                  <a:cubicBezTo>
                    <a:pt x="50" y="15"/>
                    <a:pt x="41" y="3"/>
                    <a:pt x="29" y="1"/>
                  </a:cubicBezTo>
                  <a:cubicBezTo>
                    <a:pt x="16" y="0"/>
                    <a:pt x="4" y="8"/>
                    <a:pt x="2" y="21"/>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任意多边形 12">
              <a:extLst>
                <a:ext uri="{FF2B5EF4-FFF2-40B4-BE49-F238E27FC236}">
                  <a16:creationId xmlns:a16="http://schemas.microsoft.com/office/drawing/2014/main" id="{99087451-B9FE-4D4C-A24D-507FF199B385}"/>
                </a:ext>
              </a:extLst>
            </p:cNvPr>
            <p:cNvSpPr/>
            <p:nvPr/>
          </p:nvSpPr>
          <p:spPr bwMode="auto">
            <a:xfrm>
              <a:off x="7342188" y="3159126"/>
              <a:ext cx="276225" cy="269875"/>
            </a:xfrm>
            <a:custGeom>
              <a:avLst/>
              <a:gdLst>
                <a:gd name="T0" fmla="*/ 44 w 44"/>
                <a:gd name="T1" fmla="*/ 32 h 43"/>
                <a:gd name="T2" fmla="*/ 22 w 44"/>
                <a:gd name="T3" fmla="*/ 42 h 43"/>
                <a:gd name="T4" fmla="*/ 2 w 44"/>
                <a:gd name="T5" fmla="*/ 15 h 43"/>
                <a:gd name="T6" fmla="*/ 12 w 44"/>
                <a:gd name="T7" fmla="*/ 0 h 43"/>
                <a:gd name="T8" fmla="*/ 8 w 44"/>
                <a:gd name="T9" fmla="*/ 10 h 43"/>
                <a:gd name="T10" fmla="*/ 27 w 44"/>
                <a:gd name="T11" fmla="*/ 36 h 43"/>
                <a:gd name="T12" fmla="*/ 44 w 44"/>
                <a:gd name="T13" fmla="*/ 32 h 43"/>
              </a:gdLst>
              <a:ahLst/>
              <a:cxnLst>
                <a:cxn ang="0">
                  <a:pos x="T0" y="T1"/>
                </a:cxn>
                <a:cxn ang="0">
                  <a:pos x="T2" y="T3"/>
                </a:cxn>
                <a:cxn ang="0">
                  <a:pos x="T4" y="T5"/>
                </a:cxn>
                <a:cxn ang="0">
                  <a:pos x="T6" y="T7"/>
                </a:cxn>
                <a:cxn ang="0">
                  <a:pos x="T8" y="T9"/>
                </a:cxn>
                <a:cxn ang="0">
                  <a:pos x="T10" y="T11"/>
                </a:cxn>
                <a:cxn ang="0">
                  <a:pos x="T12" y="T13"/>
                </a:cxn>
              </a:cxnLst>
              <a:rect l="0" t="0" r="r" b="b"/>
              <a:pathLst>
                <a:path w="44" h="43">
                  <a:moveTo>
                    <a:pt x="44" y="32"/>
                  </a:moveTo>
                  <a:cubicBezTo>
                    <a:pt x="39" y="39"/>
                    <a:pt x="31" y="43"/>
                    <a:pt x="22" y="42"/>
                  </a:cubicBezTo>
                  <a:cubicBezTo>
                    <a:pt x="9" y="40"/>
                    <a:pt x="0" y="28"/>
                    <a:pt x="2" y="15"/>
                  </a:cubicBezTo>
                  <a:cubicBezTo>
                    <a:pt x="3" y="9"/>
                    <a:pt x="7" y="3"/>
                    <a:pt x="12" y="0"/>
                  </a:cubicBezTo>
                  <a:cubicBezTo>
                    <a:pt x="9" y="2"/>
                    <a:pt x="8" y="6"/>
                    <a:pt x="8" y="10"/>
                  </a:cubicBezTo>
                  <a:cubicBezTo>
                    <a:pt x="6" y="23"/>
                    <a:pt x="15" y="34"/>
                    <a:pt x="27" y="36"/>
                  </a:cubicBezTo>
                  <a:cubicBezTo>
                    <a:pt x="34" y="37"/>
                    <a:pt x="40" y="36"/>
                    <a:pt x="44" y="32"/>
                  </a:cubicBezTo>
                  <a:close/>
                </a:path>
              </a:pathLst>
            </a:custGeom>
            <a:solidFill>
              <a:srgbClr val="D3291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任意多边形 13">
              <a:extLst>
                <a:ext uri="{FF2B5EF4-FFF2-40B4-BE49-F238E27FC236}">
                  <a16:creationId xmlns:a16="http://schemas.microsoft.com/office/drawing/2014/main" id="{D3C57D81-C0A0-4AC0-BA19-C7CEF5C54A20}"/>
                </a:ext>
              </a:extLst>
            </p:cNvPr>
            <p:cNvSpPr/>
            <p:nvPr/>
          </p:nvSpPr>
          <p:spPr bwMode="auto">
            <a:xfrm>
              <a:off x="4435476" y="2309813"/>
              <a:ext cx="2792413" cy="2603500"/>
            </a:xfrm>
            <a:custGeom>
              <a:avLst/>
              <a:gdLst>
                <a:gd name="T0" fmla="*/ 444 w 444"/>
                <a:gd name="T1" fmla="*/ 0 h 414"/>
                <a:gd name="T2" fmla="*/ 444 w 444"/>
                <a:gd name="T3" fmla="*/ 297 h 414"/>
                <a:gd name="T4" fmla="*/ 326 w 444"/>
                <a:gd name="T5" fmla="*/ 414 h 414"/>
                <a:gd name="T6" fmla="*/ 122 w 444"/>
                <a:gd name="T7" fmla="*/ 414 h 414"/>
                <a:gd name="T8" fmla="*/ 36 w 444"/>
                <a:gd name="T9" fmla="*/ 378 h 414"/>
                <a:gd name="T10" fmla="*/ 0 w 444"/>
                <a:gd name="T11" fmla="*/ 292 h 414"/>
                <a:gd name="T12" fmla="*/ 100 w 444"/>
                <a:gd name="T13" fmla="*/ 179 h 414"/>
                <a:gd name="T14" fmla="*/ 124 w 444"/>
                <a:gd name="T15" fmla="*/ 178 h 414"/>
                <a:gd name="T16" fmla="*/ 155 w 444"/>
                <a:gd name="T17" fmla="*/ 181 h 414"/>
                <a:gd name="T18" fmla="*/ 196 w 444"/>
                <a:gd name="T19" fmla="*/ 144 h 414"/>
                <a:gd name="T20" fmla="*/ 196 w 444"/>
                <a:gd name="T21" fmla="*/ 0 h 414"/>
                <a:gd name="T22" fmla="*/ 444 w 444"/>
                <a:gd name="T23"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4" h="414">
                  <a:moveTo>
                    <a:pt x="444" y="0"/>
                  </a:moveTo>
                  <a:cubicBezTo>
                    <a:pt x="444" y="297"/>
                    <a:pt x="444" y="297"/>
                    <a:pt x="444" y="297"/>
                  </a:cubicBezTo>
                  <a:cubicBezTo>
                    <a:pt x="444" y="362"/>
                    <a:pt x="391" y="414"/>
                    <a:pt x="326" y="414"/>
                  </a:cubicBezTo>
                  <a:cubicBezTo>
                    <a:pt x="122" y="414"/>
                    <a:pt x="122" y="414"/>
                    <a:pt x="122" y="414"/>
                  </a:cubicBezTo>
                  <a:cubicBezTo>
                    <a:pt x="89" y="414"/>
                    <a:pt x="58" y="401"/>
                    <a:pt x="36" y="378"/>
                  </a:cubicBezTo>
                  <a:cubicBezTo>
                    <a:pt x="13" y="356"/>
                    <a:pt x="0" y="326"/>
                    <a:pt x="0" y="292"/>
                  </a:cubicBezTo>
                  <a:cubicBezTo>
                    <a:pt x="0" y="233"/>
                    <a:pt x="44" y="185"/>
                    <a:pt x="100" y="179"/>
                  </a:cubicBezTo>
                  <a:cubicBezTo>
                    <a:pt x="108" y="178"/>
                    <a:pt x="116" y="178"/>
                    <a:pt x="124" y="178"/>
                  </a:cubicBezTo>
                  <a:cubicBezTo>
                    <a:pt x="155" y="181"/>
                    <a:pt x="155" y="181"/>
                    <a:pt x="155" y="181"/>
                  </a:cubicBezTo>
                  <a:cubicBezTo>
                    <a:pt x="177" y="183"/>
                    <a:pt x="196" y="166"/>
                    <a:pt x="196" y="144"/>
                  </a:cubicBezTo>
                  <a:cubicBezTo>
                    <a:pt x="196" y="0"/>
                    <a:pt x="196" y="0"/>
                    <a:pt x="196" y="0"/>
                  </a:cubicBezTo>
                  <a:cubicBezTo>
                    <a:pt x="444" y="0"/>
                    <a:pt x="444" y="0"/>
                    <a:pt x="444"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0" name="任意多边形 14">
              <a:extLst>
                <a:ext uri="{FF2B5EF4-FFF2-40B4-BE49-F238E27FC236}">
                  <a16:creationId xmlns:a16="http://schemas.microsoft.com/office/drawing/2014/main" id="{C9133AFB-1355-4FCD-921D-72BB8D5A1F4F}"/>
                </a:ext>
              </a:extLst>
            </p:cNvPr>
            <p:cNvSpPr/>
            <p:nvPr/>
          </p:nvSpPr>
          <p:spPr bwMode="auto">
            <a:xfrm>
              <a:off x="4541838" y="3505201"/>
              <a:ext cx="766763" cy="565150"/>
            </a:xfrm>
            <a:custGeom>
              <a:avLst/>
              <a:gdLst>
                <a:gd name="T0" fmla="*/ 79 w 122"/>
                <a:gd name="T1" fmla="*/ 0 h 90"/>
                <a:gd name="T2" fmla="*/ 63 w 122"/>
                <a:gd name="T3" fmla="*/ 2 h 90"/>
                <a:gd name="T4" fmla="*/ 6 w 122"/>
                <a:gd name="T5" fmla="*/ 41 h 90"/>
                <a:gd name="T6" fmla="*/ 0 w 122"/>
                <a:gd name="T7" fmla="*/ 64 h 90"/>
                <a:gd name="T8" fmla="*/ 1 w 122"/>
                <a:gd name="T9" fmla="*/ 77 h 90"/>
                <a:gd name="T10" fmla="*/ 4 w 122"/>
                <a:gd name="T11" fmla="*/ 90 h 90"/>
                <a:gd name="T12" fmla="*/ 31 w 122"/>
                <a:gd name="T13" fmla="*/ 42 h 90"/>
                <a:gd name="T14" fmla="*/ 39 w 122"/>
                <a:gd name="T15" fmla="*/ 36 h 90"/>
                <a:gd name="T16" fmla="*/ 47 w 122"/>
                <a:gd name="T17" fmla="*/ 34 h 90"/>
                <a:gd name="T18" fmla="*/ 71 w 122"/>
                <a:gd name="T19" fmla="*/ 31 h 90"/>
                <a:gd name="T20" fmla="*/ 89 w 122"/>
                <a:gd name="T21" fmla="*/ 33 h 90"/>
                <a:gd name="T22" fmla="*/ 104 w 122"/>
                <a:gd name="T23" fmla="*/ 35 h 90"/>
                <a:gd name="T24" fmla="*/ 104 w 122"/>
                <a:gd name="T25" fmla="*/ 35 h 90"/>
                <a:gd name="T26" fmla="*/ 117 w 122"/>
                <a:gd name="T27" fmla="*/ 30 h 90"/>
                <a:gd name="T28" fmla="*/ 122 w 122"/>
                <a:gd name="T29" fmla="*/ 20 h 90"/>
                <a:gd name="T30" fmla="*/ 121 w 122"/>
                <a:gd name="T31" fmla="*/ 16 h 90"/>
                <a:gd name="T32" fmla="*/ 119 w 122"/>
                <a:gd name="T33" fmla="*/ 14 h 90"/>
                <a:gd name="T34" fmla="*/ 79 w 122"/>
                <a:gd name="T3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90">
                  <a:moveTo>
                    <a:pt x="79" y="0"/>
                  </a:moveTo>
                  <a:cubicBezTo>
                    <a:pt x="73" y="0"/>
                    <a:pt x="68" y="1"/>
                    <a:pt x="63" y="2"/>
                  </a:cubicBezTo>
                  <a:cubicBezTo>
                    <a:pt x="41" y="8"/>
                    <a:pt x="18" y="20"/>
                    <a:pt x="6" y="41"/>
                  </a:cubicBezTo>
                  <a:cubicBezTo>
                    <a:pt x="2" y="48"/>
                    <a:pt x="0" y="56"/>
                    <a:pt x="0" y="64"/>
                  </a:cubicBezTo>
                  <a:cubicBezTo>
                    <a:pt x="0" y="69"/>
                    <a:pt x="0" y="73"/>
                    <a:pt x="1" y="77"/>
                  </a:cubicBezTo>
                  <a:cubicBezTo>
                    <a:pt x="2" y="81"/>
                    <a:pt x="5" y="86"/>
                    <a:pt x="4" y="90"/>
                  </a:cubicBezTo>
                  <a:cubicBezTo>
                    <a:pt x="6" y="71"/>
                    <a:pt x="16" y="53"/>
                    <a:pt x="31" y="42"/>
                  </a:cubicBezTo>
                  <a:cubicBezTo>
                    <a:pt x="33" y="40"/>
                    <a:pt x="36" y="38"/>
                    <a:pt x="39" y="36"/>
                  </a:cubicBezTo>
                  <a:cubicBezTo>
                    <a:pt x="41" y="35"/>
                    <a:pt x="44" y="34"/>
                    <a:pt x="47" y="34"/>
                  </a:cubicBezTo>
                  <a:cubicBezTo>
                    <a:pt x="55" y="32"/>
                    <a:pt x="63" y="31"/>
                    <a:pt x="71" y="31"/>
                  </a:cubicBezTo>
                  <a:cubicBezTo>
                    <a:pt x="77" y="31"/>
                    <a:pt x="83" y="31"/>
                    <a:pt x="89" y="33"/>
                  </a:cubicBezTo>
                  <a:cubicBezTo>
                    <a:pt x="94" y="33"/>
                    <a:pt x="99" y="35"/>
                    <a:pt x="104" y="35"/>
                  </a:cubicBezTo>
                  <a:cubicBezTo>
                    <a:pt x="104" y="35"/>
                    <a:pt x="104" y="35"/>
                    <a:pt x="104" y="35"/>
                  </a:cubicBezTo>
                  <a:cubicBezTo>
                    <a:pt x="109" y="35"/>
                    <a:pt x="114" y="34"/>
                    <a:pt x="117" y="30"/>
                  </a:cubicBezTo>
                  <a:cubicBezTo>
                    <a:pt x="120" y="28"/>
                    <a:pt x="122" y="24"/>
                    <a:pt x="122" y="20"/>
                  </a:cubicBezTo>
                  <a:cubicBezTo>
                    <a:pt x="122" y="18"/>
                    <a:pt x="121" y="17"/>
                    <a:pt x="121" y="16"/>
                  </a:cubicBezTo>
                  <a:cubicBezTo>
                    <a:pt x="120" y="15"/>
                    <a:pt x="120" y="15"/>
                    <a:pt x="119" y="14"/>
                  </a:cubicBezTo>
                  <a:cubicBezTo>
                    <a:pt x="108" y="5"/>
                    <a:pt x="93" y="0"/>
                    <a:pt x="79" y="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任意多边形 15">
              <a:extLst>
                <a:ext uri="{FF2B5EF4-FFF2-40B4-BE49-F238E27FC236}">
                  <a16:creationId xmlns:a16="http://schemas.microsoft.com/office/drawing/2014/main" id="{C8A30D2D-702F-46E1-BC2B-A8CCF39605A0}"/>
                </a:ext>
              </a:extLst>
            </p:cNvPr>
            <p:cNvSpPr/>
            <p:nvPr/>
          </p:nvSpPr>
          <p:spPr bwMode="auto">
            <a:xfrm>
              <a:off x="4435476" y="3849688"/>
              <a:ext cx="2597150" cy="1063625"/>
            </a:xfrm>
            <a:custGeom>
              <a:avLst/>
              <a:gdLst>
                <a:gd name="T0" fmla="*/ 413 w 413"/>
                <a:gd name="T1" fmla="*/ 131 h 169"/>
                <a:gd name="T2" fmla="*/ 326 w 413"/>
                <a:gd name="T3" fmla="*/ 169 h 169"/>
                <a:gd name="T4" fmla="*/ 122 w 413"/>
                <a:gd name="T5" fmla="*/ 169 h 169"/>
                <a:gd name="T6" fmla="*/ 36 w 413"/>
                <a:gd name="T7" fmla="*/ 133 h 169"/>
                <a:gd name="T8" fmla="*/ 0 w 413"/>
                <a:gd name="T9" fmla="*/ 47 h 169"/>
                <a:gd name="T10" fmla="*/ 9 w 413"/>
                <a:gd name="T11" fmla="*/ 0 h 169"/>
                <a:gd name="T12" fmla="*/ 9 w 413"/>
                <a:gd name="T13" fmla="*/ 6 h 169"/>
                <a:gd name="T14" fmla="*/ 49 w 413"/>
                <a:gd name="T15" fmla="*/ 101 h 169"/>
                <a:gd name="T16" fmla="*/ 143 w 413"/>
                <a:gd name="T17" fmla="*/ 140 h 169"/>
                <a:gd name="T18" fmla="*/ 365 w 413"/>
                <a:gd name="T19" fmla="*/ 140 h 169"/>
                <a:gd name="T20" fmla="*/ 413 w 413"/>
                <a:gd name="T21" fmla="*/ 13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3" h="169">
                  <a:moveTo>
                    <a:pt x="413" y="131"/>
                  </a:moveTo>
                  <a:cubicBezTo>
                    <a:pt x="391" y="155"/>
                    <a:pt x="360" y="169"/>
                    <a:pt x="326" y="169"/>
                  </a:cubicBezTo>
                  <a:cubicBezTo>
                    <a:pt x="122" y="169"/>
                    <a:pt x="122" y="169"/>
                    <a:pt x="122" y="169"/>
                  </a:cubicBezTo>
                  <a:cubicBezTo>
                    <a:pt x="89" y="169"/>
                    <a:pt x="58" y="156"/>
                    <a:pt x="36" y="133"/>
                  </a:cubicBezTo>
                  <a:cubicBezTo>
                    <a:pt x="13" y="111"/>
                    <a:pt x="0" y="81"/>
                    <a:pt x="0" y="47"/>
                  </a:cubicBezTo>
                  <a:cubicBezTo>
                    <a:pt x="0" y="30"/>
                    <a:pt x="3" y="15"/>
                    <a:pt x="9" y="0"/>
                  </a:cubicBezTo>
                  <a:cubicBezTo>
                    <a:pt x="9" y="2"/>
                    <a:pt x="9" y="4"/>
                    <a:pt x="9" y="6"/>
                  </a:cubicBezTo>
                  <a:cubicBezTo>
                    <a:pt x="9" y="43"/>
                    <a:pt x="24" y="77"/>
                    <a:pt x="49" y="101"/>
                  </a:cubicBezTo>
                  <a:cubicBezTo>
                    <a:pt x="73" y="125"/>
                    <a:pt x="106" y="140"/>
                    <a:pt x="143" y="140"/>
                  </a:cubicBezTo>
                  <a:cubicBezTo>
                    <a:pt x="365" y="140"/>
                    <a:pt x="365" y="140"/>
                    <a:pt x="365" y="140"/>
                  </a:cubicBezTo>
                  <a:cubicBezTo>
                    <a:pt x="382" y="140"/>
                    <a:pt x="398" y="137"/>
                    <a:pt x="413" y="131"/>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任意多边形 16">
              <a:extLst>
                <a:ext uri="{FF2B5EF4-FFF2-40B4-BE49-F238E27FC236}">
                  <a16:creationId xmlns:a16="http://schemas.microsoft.com/office/drawing/2014/main" id="{039DFD5C-C12E-48E7-B305-0506A6378615}"/>
                </a:ext>
              </a:extLst>
            </p:cNvPr>
            <p:cNvSpPr/>
            <p:nvPr/>
          </p:nvSpPr>
          <p:spPr bwMode="auto">
            <a:xfrm>
              <a:off x="5089526" y="2309813"/>
              <a:ext cx="2138363" cy="1270000"/>
            </a:xfrm>
            <a:custGeom>
              <a:avLst/>
              <a:gdLst>
                <a:gd name="T0" fmla="*/ 340 w 340"/>
                <a:gd name="T1" fmla="*/ 0 h 202"/>
                <a:gd name="T2" fmla="*/ 340 w 340"/>
                <a:gd name="T3" fmla="*/ 23 h 202"/>
                <a:gd name="T4" fmla="*/ 166 w 340"/>
                <a:gd name="T5" fmla="*/ 39 h 202"/>
                <a:gd name="T6" fmla="*/ 123 w 340"/>
                <a:gd name="T7" fmla="*/ 87 h 202"/>
                <a:gd name="T8" fmla="*/ 123 w 340"/>
                <a:gd name="T9" fmla="*/ 148 h 202"/>
                <a:gd name="T10" fmla="*/ 123 w 340"/>
                <a:gd name="T11" fmla="*/ 171 h 202"/>
                <a:gd name="T12" fmla="*/ 75 w 340"/>
                <a:gd name="T13" fmla="*/ 202 h 202"/>
                <a:gd name="T14" fmla="*/ 0 w 340"/>
                <a:gd name="T15" fmla="*/ 179 h 202"/>
                <a:gd name="T16" fmla="*/ 8 w 340"/>
                <a:gd name="T17" fmla="*/ 178 h 202"/>
                <a:gd name="T18" fmla="*/ 20 w 340"/>
                <a:gd name="T19" fmla="*/ 178 h 202"/>
                <a:gd name="T20" fmla="*/ 51 w 340"/>
                <a:gd name="T21" fmla="*/ 181 h 202"/>
                <a:gd name="T22" fmla="*/ 92 w 340"/>
                <a:gd name="T23" fmla="*/ 144 h 202"/>
                <a:gd name="T24" fmla="*/ 92 w 340"/>
                <a:gd name="T25" fmla="*/ 0 h 202"/>
                <a:gd name="T26" fmla="*/ 340 w 340"/>
                <a:gd name="T2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0" h="202">
                  <a:moveTo>
                    <a:pt x="340" y="0"/>
                  </a:moveTo>
                  <a:cubicBezTo>
                    <a:pt x="340" y="23"/>
                    <a:pt x="340" y="23"/>
                    <a:pt x="340" y="23"/>
                  </a:cubicBezTo>
                  <a:cubicBezTo>
                    <a:pt x="166" y="39"/>
                    <a:pt x="166" y="39"/>
                    <a:pt x="166" y="39"/>
                  </a:cubicBezTo>
                  <a:cubicBezTo>
                    <a:pt x="142" y="42"/>
                    <a:pt x="123" y="62"/>
                    <a:pt x="123" y="87"/>
                  </a:cubicBezTo>
                  <a:cubicBezTo>
                    <a:pt x="123" y="108"/>
                    <a:pt x="123" y="128"/>
                    <a:pt x="123" y="148"/>
                  </a:cubicBezTo>
                  <a:cubicBezTo>
                    <a:pt x="123" y="156"/>
                    <a:pt x="125" y="164"/>
                    <a:pt x="123" y="171"/>
                  </a:cubicBezTo>
                  <a:cubicBezTo>
                    <a:pt x="119" y="193"/>
                    <a:pt x="95" y="201"/>
                    <a:pt x="75" y="202"/>
                  </a:cubicBezTo>
                  <a:cubicBezTo>
                    <a:pt x="48" y="202"/>
                    <a:pt x="26" y="185"/>
                    <a:pt x="0" y="179"/>
                  </a:cubicBezTo>
                  <a:cubicBezTo>
                    <a:pt x="2" y="180"/>
                    <a:pt x="6" y="178"/>
                    <a:pt x="8" y="178"/>
                  </a:cubicBezTo>
                  <a:cubicBezTo>
                    <a:pt x="12" y="178"/>
                    <a:pt x="16" y="178"/>
                    <a:pt x="20" y="178"/>
                  </a:cubicBezTo>
                  <a:cubicBezTo>
                    <a:pt x="51" y="181"/>
                    <a:pt x="51" y="181"/>
                    <a:pt x="51" y="181"/>
                  </a:cubicBezTo>
                  <a:cubicBezTo>
                    <a:pt x="73" y="183"/>
                    <a:pt x="92" y="166"/>
                    <a:pt x="92" y="144"/>
                  </a:cubicBezTo>
                  <a:cubicBezTo>
                    <a:pt x="92" y="0"/>
                    <a:pt x="92" y="0"/>
                    <a:pt x="92" y="0"/>
                  </a:cubicBezTo>
                  <a:lnTo>
                    <a:pt x="340" y="0"/>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任意多边形 17">
              <a:extLst>
                <a:ext uri="{FF2B5EF4-FFF2-40B4-BE49-F238E27FC236}">
                  <a16:creationId xmlns:a16="http://schemas.microsoft.com/office/drawing/2014/main" id="{4FF2F03B-4760-464B-9531-FF818B7E7D92}"/>
                </a:ext>
              </a:extLst>
            </p:cNvPr>
            <p:cNvSpPr/>
            <p:nvPr/>
          </p:nvSpPr>
          <p:spPr bwMode="auto">
            <a:xfrm>
              <a:off x="5599113" y="1712913"/>
              <a:ext cx="1698625" cy="709613"/>
            </a:xfrm>
            <a:custGeom>
              <a:avLst/>
              <a:gdLst>
                <a:gd name="T0" fmla="*/ 270 w 270"/>
                <a:gd name="T1" fmla="*/ 16 h 113"/>
                <a:gd name="T2" fmla="*/ 270 w 270"/>
                <a:gd name="T3" fmla="*/ 97 h 113"/>
                <a:gd name="T4" fmla="*/ 258 w 270"/>
                <a:gd name="T5" fmla="*/ 113 h 113"/>
                <a:gd name="T6" fmla="*/ 12 w 270"/>
                <a:gd name="T7" fmla="*/ 113 h 113"/>
                <a:gd name="T8" fmla="*/ 0 w 270"/>
                <a:gd name="T9" fmla="*/ 97 h 113"/>
                <a:gd name="T10" fmla="*/ 0 w 270"/>
                <a:gd name="T11" fmla="*/ 16 h 113"/>
                <a:gd name="T12" fmla="*/ 11 w 270"/>
                <a:gd name="T13" fmla="*/ 0 h 113"/>
                <a:gd name="T14" fmla="*/ 12 w 270"/>
                <a:gd name="T15" fmla="*/ 0 h 113"/>
                <a:gd name="T16" fmla="*/ 258 w 270"/>
                <a:gd name="T17" fmla="*/ 0 h 113"/>
                <a:gd name="T18" fmla="*/ 270 w 270"/>
                <a:gd name="T19"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113">
                  <a:moveTo>
                    <a:pt x="270" y="16"/>
                  </a:moveTo>
                  <a:cubicBezTo>
                    <a:pt x="270" y="97"/>
                    <a:pt x="270" y="97"/>
                    <a:pt x="270" y="97"/>
                  </a:cubicBezTo>
                  <a:cubicBezTo>
                    <a:pt x="270" y="106"/>
                    <a:pt x="265" y="113"/>
                    <a:pt x="258" y="113"/>
                  </a:cubicBezTo>
                  <a:cubicBezTo>
                    <a:pt x="12" y="113"/>
                    <a:pt x="12" y="113"/>
                    <a:pt x="12" y="113"/>
                  </a:cubicBezTo>
                  <a:cubicBezTo>
                    <a:pt x="5" y="113"/>
                    <a:pt x="0" y="106"/>
                    <a:pt x="0" y="97"/>
                  </a:cubicBezTo>
                  <a:cubicBezTo>
                    <a:pt x="0" y="16"/>
                    <a:pt x="0" y="16"/>
                    <a:pt x="0" y="16"/>
                  </a:cubicBezTo>
                  <a:cubicBezTo>
                    <a:pt x="0" y="8"/>
                    <a:pt x="4" y="1"/>
                    <a:pt x="11" y="0"/>
                  </a:cubicBezTo>
                  <a:cubicBezTo>
                    <a:pt x="11" y="0"/>
                    <a:pt x="12" y="0"/>
                    <a:pt x="12" y="0"/>
                  </a:cubicBezTo>
                  <a:cubicBezTo>
                    <a:pt x="258" y="0"/>
                    <a:pt x="258" y="0"/>
                    <a:pt x="258" y="0"/>
                  </a:cubicBezTo>
                  <a:cubicBezTo>
                    <a:pt x="265" y="0"/>
                    <a:pt x="270" y="7"/>
                    <a:pt x="270"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任意多边形 18">
              <a:extLst>
                <a:ext uri="{FF2B5EF4-FFF2-40B4-BE49-F238E27FC236}">
                  <a16:creationId xmlns:a16="http://schemas.microsoft.com/office/drawing/2014/main" id="{A85A185A-3B36-41FB-AF44-AAA89D027939}"/>
                </a:ext>
              </a:extLst>
            </p:cNvPr>
            <p:cNvSpPr/>
            <p:nvPr/>
          </p:nvSpPr>
          <p:spPr bwMode="auto">
            <a:xfrm>
              <a:off x="5599113" y="1712913"/>
              <a:ext cx="1698625" cy="709613"/>
            </a:xfrm>
            <a:custGeom>
              <a:avLst/>
              <a:gdLst>
                <a:gd name="T0" fmla="*/ 270 w 270"/>
                <a:gd name="T1" fmla="*/ 92 h 113"/>
                <a:gd name="T2" fmla="*/ 270 w 270"/>
                <a:gd name="T3" fmla="*/ 97 h 113"/>
                <a:gd name="T4" fmla="*/ 258 w 270"/>
                <a:gd name="T5" fmla="*/ 113 h 113"/>
                <a:gd name="T6" fmla="*/ 12 w 270"/>
                <a:gd name="T7" fmla="*/ 113 h 113"/>
                <a:gd name="T8" fmla="*/ 0 w 270"/>
                <a:gd name="T9" fmla="*/ 97 h 113"/>
                <a:gd name="T10" fmla="*/ 0 w 270"/>
                <a:gd name="T11" fmla="*/ 16 h 113"/>
                <a:gd name="T12" fmla="*/ 11 w 270"/>
                <a:gd name="T13" fmla="*/ 0 h 113"/>
                <a:gd name="T14" fmla="*/ 13 w 270"/>
                <a:gd name="T15" fmla="*/ 11 h 113"/>
                <a:gd name="T16" fmla="*/ 16 w 270"/>
                <a:gd name="T17" fmla="*/ 24 h 113"/>
                <a:gd name="T18" fmla="*/ 18 w 270"/>
                <a:gd name="T19" fmla="*/ 38 h 113"/>
                <a:gd name="T20" fmla="*/ 22 w 270"/>
                <a:gd name="T21" fmla="*/ 42 h 113"/>
                <a:gd name="T22" fmla="*/ 22 w 270"/>
                <a:gd name="T23" fmla="*/ 48 h 113"/>
                <a:gd name="T24" fmla="*/ 25 w 270"/>
                <a:gd name="T25" fmla="*/ 66 h 113"/>
                <a:gd name="T26" fmla="*/ 31 w 270"/>
                <a:gd name="T27" fmla="*/ 70 h 113"/>
                <a:gd name="T28" fmla="*/ 34 w 270"/>
                <a:gd name="T29" fmla="*/ 82 h 113"/>
                <a:gd name="T30" fmla="*/ 52 w 270"/>
                <a:gd name="T31" fmla="*/ 87 h 113"/>
                <a:gd name="T32" fmla="*/ 55 w 270"/>
                <a:gd name="T33" fmla="*/ 94 h 113"/>
                <a:gd name="T34" fmla="*/ 66 w 270"/>
                <a:gd name="T35" fmla="*/ 93 h 113"/>
                <a:gd name="T36" fmla="*/ 82 w 270"/>
                <a:gd name="T37" fmla="*/ 94 h 113"/>
                <a:gd name="T38" fmla="*/ 88 w 270"/>
                <a:gd name="T39" fmla="*/ 98 h 113"/>
                <a:gd name="T40" fmla="*/ 95 w 270"/>
                <a:gd name="T41" fmla="*/ 94 h 113"/>
                <a:gd name="T42" fmla="*/ 115 w 270"/>
                <a:gd name="T43" fmla="*/ 97 h 113"/>
                <a:gd name="T44" fmla="*/ 126 w 270"/>
                <a:gd name="T45" fmla="*/ 93 h 113"/>
                <a:gd name="T46" fmla="*/ 146 w 270"/>
                <a:gd name="T47" fmla="*/ 97 h 113"/>
                <a:gd name="T48" fmla="*/ 158 w 270"/>
                <a:gd name="T49" fmla="*/ 91 h 113"/>
                <a:gd name="T50" fmla="*/ 181 w 270"/>
                <a:gd name="T51" fmla="*/ 96 h 113"/>
                <a:gd name="T52" fmla="*/ 193 w 270"/>
                <a:gd name="T53" fmla="*/ 90 h 113"/>
                <a:gd name="T54" fmla="*/ 210 w 270"/>
                <a:gd name="T55" fmla="*/ 96 h 113"/>
                <a:gd name="T56" fmla="*/ 228 w 270"/>
                <a:gd name="T57" fmla="*/ 90 h 113"/>
                <a:gd name="T58" fmla="*/ 256 w 270"/>
                <a:gd name="T59" fmla="*/ 98 h 113"/>
                <a:gd name="T60" fmla="*/ 266 w 270"/>
                <a:gd name="T61" fmla="*/ 93 h 113"/>
                <a:gd name="T62" fmla="*/ 270 w 270"/>
                <a:gd name="T63" fmla="*/ 9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0" h="113">
                  <a:moveTo>
                    <a:pt x="270" y="92"/>
                  </a:moveTo>
                  <a:cubicBezTo>
                    <a:pt x="270" y="97"/>
                    <a:pt x="270" y="97"/>
                    <a:pt x="270" y="97"/>
                  </a:cubicBezTo>
                  <a:cubicBezTo>
                    <a:pt x="270" y="106"/>
                    <a:pt x="265" y="113"/>
                    <a:pt x="258" y="113"/>
                  </a:cubicBezTo>
                  <a:cubicBezTo>
                    <a:pt x="12" y="113"/>
                    <a:pt x="12" y="113"/>
                    <a:pt x="12" y="113"/>
                  </a:cubicBezTo>
                  <a:cubicBezTo>
                    <a:pt x="5" y="113"/>
                    <a:pt x="0" y="106"/>
                    <a:pt x="0" y="97"/>
                  </a:cubicBezTo>
                  <a:cubicBezTo>
                    <a:pt x="0" y="16"/>
                    <a:pt x="0" y="16"/>
                    <a:pt x="0" y="16"/>
                  </a:cubicBezTo>
                  <a:cubicBezTo>
                    <a:pt x="0" y="8"/>
                    <a:pt x="4" y="1"/>
                    <a:pt x="11" y="0"/>
                  </a:cubicBezTo>
                  <a:cubicBezTo>
                    <a:pt x="11" y="1"/>
                    <a:pt x="13" y="11"/>
                    <a:pt x="13" y="11"/>
                  </a:cubicBezTo>
                  <a:cubicBezTo>
                    <a:pt x="16" y="15"/>
                    <a:pt x="17" y="18"/>
                    <a:pt x="16" y="24"/>
                  </a:cubicBezTo>
                  <a:cubicBezTo>
                    <a:pt x="15" y="28"/>
                    <a:pt x="14" y="34"/>
                    <a:pt x="18" y="38"/>
                  </a:cubicBezTo>
                  <a:cubicBezTo>
                    <a:pt x="19" y="39"/>
                    <a:pt x="22" y="40"/>
                    <a:pt x="22" y="42"/>
                  </a:cubicBezTo>
                  <a:cubicBezTo>
                    <a:pt x="23" y="44"/>
                    <a:pt x="23" y="46"/>
                    <a:pt x="22" y="48"/>
                  </a:cubicBezTo>
                  <a:cubicBezTo>
                    <a:pt x="21" y="54"/>
                    <a:pt x="20" y="63"/>
                    <a:pt x="25" y="66"/>
                  </a:cubicBezTo>
                  <a:cubicBezTo>
                    <a:pt x="27" y="67"/>
                    <a:pt x="30" y="68"/>
                    <a:pt x="31" y="70"/>
                  </a:cubicBezTo>
                  <a:cubicBezTo>
                    <a:pt x="34" y="73"/>
                    <a:pt x="32" y="78"/>
                    <a:pt x="34" y="82"/>
                  </a:cubicBezTo>
                  <a:cubicBezTo>
                    <a:pt x="38" y="88"/>
                    <a:pt x="48" y="81"/>
                    <a:pt x="52" y="87"/>
                  </a:cubicBezTo>
                  <a:cubicBezTo>
                    <a:pt x="53" y="89"/>
                    <a:pt x="53" y="92"/>
                    <a:pt x="55" y="94"/>
                  </a:cubicBezTo>
                  <a:cubicBezTo>
                    <a:pt x="58" y="97"/>
                    <a:pt x="62" y="95"/>
                    <a:pt x="66" y="93"/>
                  </a:cubicBezTo>
                  <a:cubicBezTo>
                    <a:pt x="71" y="91"/>
                    <a:pt x="77" y="91"/>
                    <a:pt x="82" y="94"/>
                  </a:cubicBezTo>
                  <a:cubicBezTo>
                    <a:pt x="84" y="95"/>
                    <a:pt x="86" y="98"/>
                    <a:pt x="88" y="98"/>
                  </a:cubicBezTo>
                  <a:cubicBezTo>
                    <a:pt x="90" y="98"/>
                    <a:pt x="93" y="95"/>
                    <a:pt x="95" y="94"/>
                  </a:cubicBezTo>
                  <a:cubicBezTo>
                    <a:pt x="101" y="91"/>
                    <a:pt x="108" y="98"/>
                    <a:pt x="115" y="97"/>
                  </a:cubicBezTo>
                  <a:cubicBezTo>
                    <a:pt x="119" y="96"/>
                    <a:pt x="122" y="93"/>
                    <a:pt x="126" y="93"/>
                  </a:cubicBezTo>
                  <a:cubicBezTo>
                    <a:pt x="133" y="92"/>
                    <a:pt x="139" y="98"/>
                    <a:pt x="146" y="97"/>
                  </a:cubicBezTo>
                  <a:cubicBezTo>
                    <a:pt x="150" y="96"/>
                    <a:pt x="154" y="92"/>
                    <a:pt x="158" y="91"/>
                  </a:cubicBezTo>
                  <a:cubicBezTo>
                    <a:pt x="166" y="90"/>
                    <a:pt x="173" y="97"/>
                    <a:pt x="181" y="96"/>
                  </a:cubicBezTo>
                  <a:cubicBezTo>
                    <a:pt x="185" y="94"/>
                    <a:pt x="188" y="90"/>
                    <a:pt x="193" y="90"/>
                  </a:cubicBezTo>
                  <a:cubicBezTo>
                    <a:pt x="199" y="89"/>
                    <a:pt x="204" y="95"/>
                    <a:pt x="210" y="96"/>
                  </a:cubicBezTo>
                  <a:cubicBezTo>
                    <a:pt x="216" y="96"/>
                    <a:pt x="222" y="90"/>
                    <a:pt x="228" y="90"/>
                  </a:cubicBezTo>
                  <a:cubicBezTo>
                    <a:pt x="238" y="90"/>
                    <a:pt x="247" y="101"/>
                    <a:pt x="256" y="98"/>
                  </a:cubicBezTo>
                  <a:cubicBezTo>
                    <a:pt x="259" y="97"/>
                    <a:pt x="263" y="94"/>
                    <a:pt x="266" y="93"/>
                  </a:cubicBezTo>
                  <a:cubicBezTo>
                    <a:pt x="267" y="92"/>
                    <a:pt x="268" y="92"/>
                    <a:pt x="270" y="92"/>
                  </a:cubicBezTo>
                  <a:close/>
                </a:path>
              </a:pathLst>
            </a:custGeom>
            <a:solidFill>
              <a:srgbClr val="F2DA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5" name="任意多边形 19">
              <a:extLst>
                <a:ext uri="{FF2B5EF4-FFF2-40B4-BE49-F238E27FC236}">
                  <a16:creationId xmlns:a16="http://schemas.microsoft.com/office/drawing/2014/main" id="{E57966AB-F0D2-4E18-B6B3-8662F6AB75A5}"/>
                </a:ext>
              </a:extLst>
            </p:cNvPr>
            <p:cNvSpPr/>
            <p:nvPr/>
          </p:nvSpPr>
          <p:spPr bwMode="auto">
            <a:xfrm>
              <a:off x="5945188" y="3422651"/>
              <a:ext cx="1063625" cy="1062038"/>
            </a:xfrm>
            <a:custGeom>
              <a:avLst/>
              <a:gdLst>
                <a:gd name="T0" fmla="*/ 149 w 169"/>
                <a:gd name="T1" fmla="*/ 72 h 169"/>
                <a:gd name="T2" fmla="*/ 136 w 169"/>
                <a:gd name="T3" fmla="*/ 68 h 169"/>
                <a:gd name="T4" fmla="*/ 111 w 169"/>
                <a:gd name="T5" fmla="*/ 60 h 169"/>
                <a:gd name="T6" fmla="*/ 124 w 169"/>
                <a:gd name="T7" fmla="*/ 48 h 169"/>
                <a:gd name="T8" fmla="*/ 135 w 169"/>
                <a:gd name="T9" fmla="*/ 36 h 169"/>
                <a:gd name="T10" fmla="*/ 124 w 169"/>
                <a:gd name="T11" fmla="*/ 43 h 169"/>
                <a:gd name="T12" fmla="*/ 112 w 169"/>
                <a:gd name="T13" fmla="*/ 55 h 169"/>
                <a:gd name="T14" fmla="*/ 105 w 169"/>
                <a:gd name="T15" fmla="*/ 62 h 169"/>
                <a:gd name="T16" fmla="*/ 100 w 169"/>
                <a:gd name="T17" fmla="*/ 32 h 169"/>
                <a:gd name="T18" fmla="*/ 97 w 169"/>
                <a:gd name="T19" fmla="*/ 19 h 169"/>
                <a:gd name="T20" fmla="*/ 81 w 169"/>
                <a:gd name="T21" fmla="*/ 7 h 169"/>
                <a:gd name="T22" fmla="*/ 76 w 169"/>
                <a:gd name="T23" fmla="*/ 21 h 169"/>
                <a:gd name="T24" fmla="*/ 71 w 169"/>
                <a:gd name="T25" fmla="*/ 34 h 169"/>
                <a:gd name="T26" fmla="*/ 61 w 169"/>
                <a:gd name="T27" fmla="*/ 37 h 169"/>
                <a:gd name="T28" fmla="*/ 49 w 169"/>
                <a:gd name="T29" fmla="*/ 31 h 169"/>
                <a:gd name="T30" fmla="*/ 36 w 169"/>
                <a:gd name="T31" fmla="*/ 23 h 169"/>
                <a:gd name="T32" fmla="*/ 33 w 169"/>
                <a:gd name="T33" fmla="*/ 43 h 169"/>
                <a:gd name="T34" fmla="*/ 55 w 169"/>
                <a:gd name="T35" fmla="*/ 56 h 169"/>
                <a:gd name="T36" fmla="*/ 58 w 169"/>
                <a:gd name="T37" fmla="*/ 59 h 169"/>
                <a:gd name="T38" fmla="*/ 31 w 169"/>
                <a:gd name="T39" fmla="*/ 69 h 169"/>
                <a:gd name="T40" fmla="*/ 19 w 169"/>
                <a:gd name="T41" fmla="*/ 74 h 169"/>
                <a:gd name="T42" fmla="*/ 0 w 169"/>
                <a:gd name="T43" fmla="*/ 85 h 169"/>
                <a:gd name="T44" fmla="*/ 19 w 169"/>
                <a:gd name="T45" fmla="*/ 96 h 169"/>
                <a:gd name="T46" fmla="*/ 32 w 169"/>
                <a:gd name="T47" fmla="*/ 98 h 169"/>
                <a:gd name="T48" fmla="*/ 54 w 169"/>
                <a:gd name="T49" fmla="*/ 86 h 169"/>
                <a:gd name="T50" fmla="*/ 37 w 169"/>
                <a:gd name="T51" fmla="*/ 112 h 169"/>
                <a:gd name="T52" fmla="*/ 30 w 169"/>
                <a:gd name="T53" fmla="*/ 122 h 169"/>
                <a:gd name="T54" fmla="*/ 24 w 169"/>
                <a:gd name="T55" fmla="*/ 133 h 169"/>
                <a:gd name="T56" fmla="*/ 44 w 169"/>
                <a:gd name="T57" fmla="*/ 136 h 169"/>
                <a:gd name="T58" fmla="*/ 56 w 169"/>
                <a:gd name="T59" fmla="*/ 114 h 169"/>
                <a:gd name="T60" fmla="*/ 60 w 169"/>
                <a:gd name="T61" fmla="*/ 110 h 169"/>
                <a:gd name="T62" fmla="*/ 66 w 169"/>
                <a:gd name="T63" fmla="*/ 136 h 169"/>
                <a:gd name="T64" fmla="*/ 70 w 169"/>
                <a:gd name="T65" fmla="*/ 146 h 169"/>
                <a:gd name="T66" fmla="*/ 78 w 169"/>
                <a:gd name="T67" fmla="*/ 154 h 169"/>
                <a:gd name="T68" fmla="*/ 82 w 169"/>
                <a:gd name="T69" fmla="*/ 142 h 169"/>
                <a:gd name="T70" fmla="*/ 83 w 169"/>
                <a:gd name="T71" fmla="*/ 137 h 169"/>
                <a:gd name="T72" fmla="*/ 97 w 169"/>
                <a:gd name="T73" fmla="*/ 134 h 169"/>
                <a:gd name="T74" fmla="*/ 108 w 169"/>
                <a:gd name="T75" fmla="*/ 131 h 169"/>
                <a:gd name="T76" fmla="*/ 120 w 169"/>
                <a:gd name="T77" fmla="*/ 124 h 169"/>
                <a:gd name="T78" fmla="*/ 123 w 169"/>
                <a:gd name="T79" fmla="*/ 128 h 169"/>
                <a:gd name="T80" fmla="*/ 134 w 169"/>
                <a:gd name="T81" fmla="*/ 134 h 169"/>
                <a:gd name="T82" fmla="*/ 122 w 169"/>
                <a:gd name="T83" fmla="*/ 122 h 169"/>
                <a:gd name="T84" fmla="*/ 110 w 169"/>
                <a:gd name="T85" fmla="*/ 109 h 169"/>
                <a:gd name="T86" fmla="*/ 136 w 169"/>
                <a:gd name="T87" fmla="*/ 100 h 169"/>
                <a:gd name="T88" fmla="*/ 147 w 169"/>
                <a:gd name="T89" fmla="*/ 95 h 169"/>
                <a:gd name="T90" fmla="*/ 154 w 169"/>
                <a:gd name="T91" fmla="*/ 85 h 169"/>
                <a:gd name="T92" fmla="*/ 103 w 169"/>
                <a:gd name="T93" fmla="*/ 65 h 169"/>
                <a:gd name="T94" fmla="*/ 95 w 169"/>
                <a:gd name="T95" fmla="*/ 87 h 169"/>
                <a:gd name="T96" fmla="*/ 85 w 169"/>
                <a:gd name="T97" fmla="*/ 100 h 169"/>
                <a:gd name="T98" fmla="*/ 93 w 169"/>
                <a:gd name="T99" fmla="*/ 79 h 169"/>
                <a:gd name="T100" fmla="*/ 94 w 169"/>
                <a:gd name="T101" fmla="*/ 72 h 169"/>
                <a:gd name="T102" fmla="*/ 83 w 169"/>
                <a:gd name="T103" fmla="*/ 65 h 169"/>
                <a:gd name="T104" fmla="*/ 69 w 169"/>
                <a:gd name="T105" fmla="*/ 82 h 169"/>
                <a:gd name="T106" fmla="*/ 71 w 169"/>
                <a:gd name="T107" fmla="*/ 93 h 169"/>
                <a:gd name="T108" fmla="*/ 83 w 169"/>
                <a:gd name="T109" fmla="*/ 69 h 169"/>
                <a:gd name="T110" fmla="*/ 70 w 169"/>
                <a:gd name="T111" fmla="*/ 71 h 169"/>
                <a:gd name="T112" fmla="*/ 57 w 169"/>
                <a:gd name="T113" fmla="*/ 85 h 169"/>
                <a:gd name="T114" fmla="*/ 65 w 169"/>
                <a:gd name="T115" fmla="*/ 104 h 169"/>
                <a:gd name="T116" fmla="*/ 74 w 169"/>
                <a:gd name="T117" fmla="*/ 96 h 169"/>
                <a:gd name="T118" fmla="*/ 77 w 169"/>
                <a:gd name="T119" fmla="*/ 84 h 169"/>
                <a:gd name="T120" fmla="*/ 85 w 169"/>
                <a:gd name="T121" fmla="*/ 103 h 169"/>
                <a:gd name="T122" fmla="*/ 98 w 169"/>
                <a:gd name="T123" fmla="*/ 97 h 169"/>
                <a:gd name="T124" fmla="*/ 100 w 169"/>
                <a:gd name="T125" fmla="*/ 7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 h="169">
                  <a:moveTo>
                    <a:pt x="161" y="76"/>
                  </a:moveTo>
                  <a:cubicBezTo>
                    <a:pt x="158" y="76"/>
                    <a:pt x="155" y="79"/>
                    <a:pt x="154" y="82"/>
                  </a:cubicBezTo>
                  <a:cubicBezTo>
                    <a:pt x="142" y="82"/>
                    <a:pt x="142" y="82"/>
                    <a:pt x="142" y="82"/>
                  </a:cubicBezTo>
                  <a:cubicBezTo>
                    <a:pt x="149" y="74"/>
                    <a:pt x="149" y="74"/>
                    <a:pt x="149" y="74"/>
                  </a:cubicBezTo>
                  <a:cubicBezTo>
                    <a:pt x="150" y="74"/>
                    <a:pt x="150" y="73"/>
                    <a:pt x="149" y="72"/>
                  </a:cubicBezTo>
                  <a:cubicBezTo>
                    <a:pt x="148" y="71"/>
                    <a:pt x="147" y="71"/>
                    <a:pt x="147" y="72"/>
                  </a:cubicBezTo>
                  <a:cubicBezTo>
                    <a:pt x="137" y="82"/>
                    <a:pt x="137" y="82"/>
                    <a:pt x="137" y="82"/>
                  </a:cubicBezTo>
                  <a:cubicBezTo>
                    <a:pt x="125" y="82"/>
                    <a:pt x="125" y="82"/>
                    <a:pt x="125" y="82"/>
                  </a:cubicBezTo>
                  <a:cubicBezTo>
                    <a:pt x="136" y="70"/>
                    <a:pt x="136" y="70"/>
                    <a:pt x="136" y="70"/>
                  </a:cubicBezTo>
                  <a:cubicBezTo>
                    <a:pt x="137" y="70"/>
                    <a:pt x="137" y="69"/>
                    <a:pt x="136" y="68"/>
                  </a:cubicBezTo>
                  <a:cubicBezTo>
                    <a:pt x="135" y="67"/>
                    <a:pt x="134" y="67"/>
                    <a:pt x="133" y="68"/>
                  </a:cubicBezTo>
                  <a:cubicBezTo>
                    <a:pt x="120" y="82"/>
                    <a:pt x="120" y="82"/>
                    <a:pt x="120" y="82"/>
                  </a:cubicBezTo>
                  <a:cubicBezTo>
                    <a:pt x="115" y="82"/>
                    <a:pt x="115" y="82"/>
                    <a:pt x="115" y="82"/>
                  </a:cubicBezTo>
                  <a:cubicBezTo>
                    <a:pt x="114" y="76"/>
                    <a:pt x="112" y="69"/>
                    <a:pt x="107" y="64"/>
                  </a:cubicBezTo>
                  <a:cubicBezTo>
                    <a:pt x="111" y="60"/>
                    <a:pt x="111" y="60"/>
                    <a:pt x="111" y="60"/>
                  </a:cubicBezTo>
                  <a:cubicBezTo>
                    <a:pt x="131" y="60"/>
                    <a:pt x="131" y="60"/>
                    <a:pt x="131" y="60"/>
                  </a:cubicBezTo>
                  <a:cubicBezTo>
                    <a:pt x="132" y="60"/>
                    <a:pt x="133" y="59"/>
                    <a:pt x="133" y="58"/>
                  </a:cubicBezTo>
                  <a:cubicBezTo>
                    <a:pt x="133" y="57"/>
                    <a:pt x="132" y="57"/>
                    <a:pt x="131" y="57"/>
                  </a:cubicBezTo>
                  <a:cubicBezTo>
                    <a:pt x="115" y="57"/>
                    <a:pt x="115" y="57"/>
                    <a:pt x="115" y="57"/>
                  </a:cubicBezTo>
                  <a:cubicBezTo>
                    <a:pt x="124" y="48"/>
                    <a:pt x="124" y="48"/>
                    <a:pt x="124" y="48"/>
                  </a:cubicBezTo>
                  <a:cubicBezTo>
                    <a:pt x="137" y="48"/>
                    <a:pt x="137" y="48"/>
                    <a:pt x="137" y="48"/>
                  </a:cubicBezTo>
                  <a:cubicBezTo>
                    <a:pt x="138" y="48"/>
                    <a:pt x="139" y="47"/>
                    <a:pt x="139" y="46"/>
                  </a:cubicBezTo>
                  <a:cubicBezTo>
                    <a:pt x="139" y="45"/>
                    <a:pt x="138" y="45"/>
                    <a:pt x="137" y="45"/>
                  </a:cubicBezTo>
                  <a:cubicBezTo>
                    <a:pt x="127" y="45"/>
                    <a:pt x="127" y="45"/>
                    <a:pt x="127" y="45"/>
                  </a:cubicBezTo>
                  <a:cubicBezTo>
                    <a:pt x="135" y="36"/>
                    <a:pt x="135" y="36"/>
                    <a:pt x="135" y="36"/>
                  </a:cubicBezTo>
                  <a:cubicBezTo>
                    <a:pt x="138" y="38"/>
                    <a:pt x="142" y="38"/>
                    <a:pt x="144" y="35"/>
                  </a:cubicBezTo>
                  <a:cubicBezTo>
                    <a:pt x="147" y="33"/>
                    <a:pt x="147" y="28"/>
                    <a:pt x="144" y="25"/>
                  </a:cubicBezTo>
                  <a:cubicBezTo>
                    <a:pt x="142" y="22"/>
                    <a:pt x="137" y="22"/>
                    <a:pt x="134" y="25"/>
                  </a:cubicBezTo>
                  <a:cubicBezTo>
                    <a:pt x="132" y="27"/>
                    <a:pt x="131" y="31"/>
                    <a:pt x="133" y="34"/>
                  </a:cubicBezTo>
                  <a:cubicBezTo>
                    <a:pt x="124" y="43"/>
                    <a:pt x="124" y="43"/>
                    <a:pt x="124" y="43"/>
                  </a:cubicBezTo>
                  <a:cubicBezTo>
                    <a:pt x="124" y="32"/>
                    <a:pt x="124" y="32"/>
                    <a:pt x="124" y="32"/>
                  </a:cubicBezTo>
                  <a:cubicBezTo>
                    <a:pt x="124" y="31"/>
                    <a:pt x="123" y="30"/>
                    <a:pt x="122" y="30"/>
                  </a:cubicBezTo>
                  <a:cubicBezTo>
                    <a:pt x="121" y="30"/>
                    <a:pt x="121" y="31"/>
                    <a:pt x="121" y="32"/>
                  </a:cubicBezTo>
                  <a:cubicBezTo>
                    <a:pt x="121" y="46"/>
                    <a:pt x="121" y="46"/>
                    <a:pt x="121" y="46"/>
                  </a:cubicBezTo>
                  <a:cubicBezTo>
                    <a:pt x="112" y="55"/>
                    <a:pt x="112" y="55"/>
                    <a:pt x="112" y="55"/>
                  </a:cubicBezTo>
                  <a:cubicBezTo>
                    <a:pt x="112" y="38"/>
                    <a:pt x="112" y="38"/>
                    <a:pt x="112" y="38"/>
                  </a:cubicBezTo>
                  <a:cubicBezTo>
                    <a:pt x="112" y="37"/>
                    <a:pt x="111" y="37"/>
                    <a:pt x="110" y="37"/>
                  </a:cubicBezTo>
                  <a:cubicBezTo>
                    <a:pt x="109" y="37"/>
                    <a:pt x="108" y="37"/>
                    <a:pt x="108" y="38"/>
                  </a:cubicBezTo>
                  <a:cubicBezTo>
                    <a:pt x="109" y="58"/>
                    <a:pt x="109" y="58"/>
                    <a:pt x="109" y="58"/>
                  </a:cubicBezTo>
                  <a:cubicBezTo>
                    <a:pt x="105" y="62"/>
                    <a:pt x="105" y="62"/>
                    <a:pt x="105" y="62"/>
                  </a:cubicBezTo>
                  <a:cubicBezTo>
                    <a:pt x="100" y="57"/>
                    <a:pt x="95" y="55"/>
                    <a:pt x="88" y="54"/>
                  </a:cubicBezTo>
                  <a:cubicBezTo>
                    <a:pt x="88" y="48"/>
                    <a:pt x="88" y="48"/>
                    <a:pt x="88" y="48"/>
                  </a:cubicBezTo>
                  <a:cubicBezTo>
                    <a:pt x="103" y="35"/>
                    <a:pt x="103" y="35"/>
                    <a:pt x="103" y="35"/>
                  </a:cubicBezTo>
                  <a:cubicBezTo>
                    <a:pt x="103" y="34"/>
                    <a:pt x="103" y="33"/>
                    <a:pt x="103" y="32"/>
                  </a:cubicBezTo>
                  <a:cubicBezTo>
                    <a:pt x="102" y="32"/>
                    <a:pt x="101" y="32"/>
                    <a:pt x="100" y="32"/>
                  </a:cubicBezTo>
                  <a:cubicBezTo>
                    <a:pt x="88" y="43"/>
                    <a:pt x="88" y="43"/>
                    <a:pt x="88" y="43"/>
                  </a:cubicBezTo>
                  <a:cubicBezTo>
                    <a:pt x="89" y="31"/>
                    <a:pt x="89" y="31"/>
                    <a:pt x="89" y="31"/>
                  </a:cubicBezTo>
                  <a:cubicBezTo>
                    <a:pt x="99" y="22"/>
                    <a:pt x="99" y="22"/>
                    <a:pt x="99" y="22"/>
                  </a:cubicBezTo>
                  <a:cubicBezTo>
                    <a:pt x="100" y="21"/>
                    <a:pt x="100" y="20"/>
                    <a:pt x="99" y="20"/>
                  </a:cubicBezTo>
                  <a:cubicBezTo>
                    <a:pt x="98" y="19"/>
                    <a:pt x="97" y="19"/>
                    <a:pt x="97" y="19"/>
                  </a:cubicBezTo>
                  <a:cubicBezTo>
                    <a:pt x="89" y="26"/>
                    <a:pt x="89" y="26"/>
                    <a:pt x="89" y="26"/>
                  </a:cubicBezTo>
                  <a:cubicBezTo>
                    <a:pt x="90" y="14"/>
                    <a:pt x="90" y="14"/>
                    <a:pt x="90" y="14"/>
                  </a:cubicBezTo>
                  <a:cubicBezTo>
                    <a:pt x="93" y="14"/>
                    <a:pt x="96" y="11"/>
                    <a:pt x="96" y="8"/>
                  </a:cubicBezTo>
                  <a:cubicBezTo>
                    <a:pt x="96" y="4"/>
                    <a:pt x="93" y="0"/>
                    <a:pt x="89" y="0"/>
                  </a:cubicBezTo>
                  <a:cubicBezTo>
                    <a:pt x="85" y="0"/>
                    <a:pt x="82" y="3"/>
                    <a:pt x="81" y="7"/>
                  </a:cubicBezTo>
                  <a:cubicBezTo>
                    <a:pt x="81" y="10"/>
                    <a:pt x="83" y="13"/>
                    <a:pt x="87" y="14"/>
                  </a:cubicBezTo>
                  <a:cubicBezTo>
                    <a:pt x="86" y="26"/>
                    <a:pt x="86" y="26"/>
                    <a:pt x="86" y="26"/>
                  </a:cubicBezTo>
                  <a:cubicBezTo>
                    <a:pt x="79" y="19"/>
                    <a:pt x="79" y="19"/>
                    <a:pt x="79" y="19"/>
                  </a:cubicBezTo>
                  <a:cubicBezTo>
                    <a:pt x="78" y="18"/>
                    <a:pt x="77" y="18"/>
                    <a:pt x="76" y="19"/>
                  </a:cubicBezTo>
                  <a:cubicBezTo>
                    <a:pt x="76" y="19"/>
                    <a:pt x="76" y="20"/>
                    <a:pt x="76" y="21"/>
                  </a:cubicBezTo>
                  <a:cubicBezTo>
                    <a:pt x="86" y="31"/>
                    <a:pt x="86" y="31"/>
                    <a:pt x="86" y="31"/>
                  </a:cubicBezTo>
                  <a:cubicBezTo>
                    <a:pt x="85" y="44"/>
                    <a:pt x="85" y="44"/>
                    <a:pt x="85" y="44"/>
                  </a:cubicBezTo>
                  <a:cubicBezTo>
                    <a:pt x="74" y="32"/>
                    <a:pt x="74" y="32"/>
                    <a:pt x="74" y="32"/>
                  </a:cubicBezTo>
                  <a:cubicBezTo>
                    <a:pt x="73" y="31"/>
                    <a:pt x="72" y="31"/>
                    <a:pt x="71" y="32"/>
                  </a:cubicBezTo>
                  <a:cubicBezTo>
                    <a:pt x="71" y="32"/>
                    <a:pt x="71" y="33"/>
                    <a:pt x="71" y="34"/>
                  </a:cubicBezTo>
                  <a:cubicBezTo>
                    <a:pt x="85" y="48"/>
                    <a:pt x="85" y="48"/>
                    <a:pt x="85" y="48"/>
                  </a:cubicBezTo>
                  <a:cubicBezTo>
                    <a:pt x="85" y="54"/>
                    <a:pt x="85" y="54"/>
                    <a:pt x="85" y="54"/>
                  </a:cubicBezTo>
                  <a:cubicBezTo>
                    <a:pt x="77" y="53"/>
                    <a:pt x="70" y="56"/>
                    <a:pt x="65" y="61"/>
                  </a:cubicBezTo>
                  <a:cubicBezTo>
                    <a:pt x="61" y="57"/>
                    <a:pt x="61" y="57"/>
                    <a:pt x="61" y="57"/>
                  </a:cubicBezTo>
                  <a:cubicBezTo>
                    <a:pt x="61" y="37"/>
                    <a:pt x="61" y="37"/>
                    <a:pt x="61" y="37"/>
                  </a:cubicBezTo>
                  <a:cubicBezTo>
                    <a:pt x="61" y="36"/>
                    <a:pt x="60" y="35"/>
                    <a:pt x="59" y="35"/>
                  </a:cubicBezTo>
                  <a:cubicBezTo>
                    <a:pt x="58" y="35"/>
                    <a:pt x="57" y="36"/>
                    <a:pt x="57" y="37"/>
                  </a:cubicBezTo>
                  <a:cubicBezTo>
                    <a:pt x="57" y="53"/>
                    <a:pt x="57" y="53"/>
                    <a:pt x="57" y="53"/>
                  </a:cubicBezTo>
                  <a:cubicBezTo>
                    <a:pt x="49" y="44"/>
                    <a:pt x="49" y="44"/>
                    <a:pt x="49" y="44"/>
                  </a:cubicBezTo>
                  <a:cubicBezTo>
                    <a:pt x="49" y="31"/>
                    <a:pt x="49" y="31"/>
                    <a:pt x="49" y="31"/>
                  </a:cubicBezTo>
                  <a:cubicBezTo>
                    <a:pt x="49" y="30"/>
                    <a:pt x="48" y="29"/>
                    <a:pt x="47" y="29"/>
                  </a:cubicBezTo>
                  <a:cubicBezTo>
                    <a:pt x="46" y="29"/>
                    <a:pt x="45" y="30"/>
                    <a:pt x="45" y="31"/>
                  </a:cubicBezTo>
                  <a:cubicBezTo>
                    <a:pt x="45" y="41"/>
                    <a:pt x="45" y="41"/>
                    <a:pt x="45" y="41"/>
                  </a:cubicBezTo>
                  <a:cubicBezTo>
                    <a:pt x="37" y="32"/>
                    <a:pt x="37" y="32"/>
                    <a:pt x="37" y="32"/>
                  </a:cubicBezTo>
                  <a:cubicBezTo>
                    <a:pt x="39" y="29"/>
                    <a:pt x="39" y="26"/>
                    <a:pt x="36" y="23"/>
                  </a:cubicBezTo>
                  <a:cubicBezTo>
                    <a:pt x="34" y="20"/>
                    <a:pt x="29" y="20"/>
                    <a:pt x="26" y="23"/>
                  </a:cubicBezTo>
                  <a:cubicBezTo>
                    <a:pt x="23" y="26"/>
                    <a:pt x="23" y="31"/>
                    <a:pt x="26" y="33"/>
                  </a:cubicBezTo>
                  <a:cubicBezTo>
                    <a:pt x="28" y="36"/>
                    <a:pt x="32" y="36"/>
                    <a:pt x="35" y="35"/>
                  </a:cubicBezTo>
                  <a:cubicBezTo>
                    <a:pt x="43" y="43"/>
                    <a:pt x="43" y="43"/>
                    <a:pt x="43" y="43"/>
                  </a:cubicBezTo>
                  <a:cubicBezTo>
                    <a:pt x="33" y="43"/>
                    <a:pt x="33" y="43"/>
                    <a:pt x="33" y="43"/>
                  </a:cubicBezTo>
                  <a:cubicBezTo>
                    <a:pt x="32" y="43"/>
                    <a:pt x="31" y="44"/>
                    <a:pt x="31" y="45"/>
                  </a:cubicBezTo>
                  <a:cubicBezTo>
                    <a:pt x="31" y="46"/>
                    <a:pt x="32" y="47"/>
                    <a:pt x="33" y="47"/>
                  </a:cubicBezTo>
                  <a:cubicBezTo>
                    <a:pt x="33" y="47"/>
                    <a:pt x="33" y="47"/>
                    <a:pt x="33" y="47"/>
                  </a:cubicBezTo>
                  <a:cubicBezTo>
                    <a:pt x="46" y="47"/>
                    <a:pt x="46" y="47"/>
                    <a:pt x="46" y="47"/>
                  </a:cubicBezTo>
                  <a:cubicBezTo>
                    <a:pt x="55" y="56"/>
                    <a:pt x="55" y="56"/>
                    <a:pt x="55" y="56"/>
                  </a:cubicBezTo>
                  <a:cubicBezTo>
                    <a:pt x="39" y="56"/>
                    <a:pt x="39" y="56"/>
                    <a:pt x="39" y="56"/>
                  </a:cubicBezTo>
                  <a:cubicBezTo>
                    <a:pt x="38" y="56"/>
                    <a:pt x="37" y="57"/>
                    <a:pt x="37" y="58"/>
                  </a:cubicBezTo>
                  <a:cubicBezTo>
                    <a:pt x="37" y="59"/>
                    <a:pt x="38" y="59"/>
                    <a:pt x="39" y="59"/>
                  </a:cubicBezTo>
                  <a:cubicBezTo>
                    <a:pt x="39" y="59"/>
                    <a:pt x="39" y="59"/>
                    <a:pt x="39" y="59"/>
                  </a:cubicBezTo>
                  <a:cubicBezTo>
                    <a:pt x="58" y="59"/>
                    <a:pt x="58" y="59"/>
                    <a:pt x="58" y="59"/>
                  </a:cubicBezTo>
                  <a:cubicBezTo>
                    <a:pt x="62" y="63"/>
                    <a:pt x="62" y="63"/>
                    <a:pt x="62" y="63"/>
                  </a:cubicBezTo>
                  <a:cubicBezTo>
                    <a:pt x="57" y="68"/>
                    <a:pt x="54" y="75"/>
                    <a:pt x="54" y="82"/>
                  </a:cubicBezTo>
                  <a:cubicBezTo>
                    <a:pt x="48" y="83"/>
                    <a:pt x="48" y="83"/>
                    <a:pt x="48" y="83"/>
                  </a:cubicBezTo>
                  <a:cubicBezTo>
                    <a:pt x="34" y="69"/>
                    <a:pt x="34" y="69"/>
                    <a:pt x="34" y="69"/>
                  </a:cubicBezTo>
                  <a:cubicBezTo>
                    <a:pt x="33" y="68"/>
                    <a:pt x="32" y="69"/>
                    <a:pt x="31" y="69"/>
                  </a:cubicBezTo>
                  <a:cubicBezTo>
                    <a:pt x="31" y="70"/>
                    <a:pt x="31" y="71"/>
                    <a:pt x="31" y="72"/>
                  </a:cubicBezTo>
                  <a:cubicBezTo>
                    <a:pt x="43" y="83"/>
                    <a:pt x="43" y="83"/>
                    <a:pt x="43" y="83"/>
                  </a:cubicBezTo>
                  <a:cubicBezTo>
                    <a:pt x="31" y="83"/>
                    <a:pt x="31" y="83"/>
                    <a:pt x="31" y="83"/>
                  </a:cubicBezTo>
                  <a:cubicBezTo>
                    <a:pt x="21" y="74"/>
                    <a:pt x="21" y="74"/>
                    <a:pt x="21" y="74"/>
                  </a:cubicBezTo>
                  <a:cubicBezTo>
                    <a:pt x="20" y="73"/>
                    <a:pt x="19" y="73"/>
                    <a:pt x="19" y="74"/>
                  </a:cubicBezTo>
                  <a:cubicBezTo>
                    <a:pt x="18" y="74"/>
                    <a:pt x="18" y="76"/>
                    <a:pt x="19" y="76"/>
                  </a:cubicBezTo>
                  <a:cubicBezTo>
                    <a:pt x="26" y="83"/>
                    <a:pt x="26" y="83"/>
                    <a:pt x="26" y="83"/>
                  </a:cubicBezTo>
                  <a:cubicBezTo>
                    <a:pt x="14" y="83"/>
                    <a:pt x="14" y="83"/>
                    <a:pt x="14" y="83"/>
                  </a:cubicBezTo>
                  <a:cubicBezTo>
                    <a:pt x="13" y="80"/>
                    <a:pt x="10" y="78"/>
                    <a:pt x="7" y="78"/>
                  </a:cubicBezTo>
                  <a:cubicBezTo>
                    <a:pt x="3" y="78"/>
                    <a:pt x="0" y="81"/>
                    <a:pt x="0" y="85"/>
                  </a:cubicBezTo>
                  <a:cubicBezTo>
                    <a:pt x="0" y="89"/>
                    <a:pt x="3" y="92"/>
                    <a:pt x="7" y="92"/>
                  </a:cubicBezTo>
                  <a:cubicBezTo>
                    <a:pt x="11" y="92"/>
                    <a:pt x="13" y="90"/>
                    <a:pt x="14" y="86"/>
                  </a:cubicBezTo>
                  <a:cubicBezTo>
                    <a:pt x="26" y="86"/>
                    <a:pt x="26" y="86"/>
                    <a:pt x="26" y="86"/>
                  </a:cubicBezTo>
                  <a:cubicBezTo>
                    <a:pt x="19" y="94"/>
                    <a:pt x="19" y="94"/>
                    <a:pt x="19" y="94"/>
                  </a:cubicBezTo>
                  <a:cubicBezTo>
                    <a:pt x="19" y="95"/>
                    <a:pt x="19" y="96"/>
                    <a:pt x="19" y="96"/>
                  </a:cubicBezTo>
                  <a:cubicBezTo>
                    <a:pt x="20" y="97"/>
                    <a:pt x="20" y="97"/>
                    <a:pt x="20" y="97"/>
                  </a:cubicBezTo>
                  <a:cubicBezTo>
                    <a:pt x="21" y="97"/>
                    <a:pt x="21" y="97"/>
                    <a:pt x="22" y="96"/>
                  </a:cubicBezTo>
                  <a:cubicBezTo>
                    <a:pt x="31" y="86"/>
                    <a:pt x="31" y="86"/>
                    <a:pt x="31" y="86"/>
                  </a:cubicBezTo>
                  <a:cubicBezTo>
                    <a:pt x="44" y="86"/>
                    <a:pt x="44" y="86"/>
                    <a:pt x="44" y="86"/>
                  </a:cubicBezTo>
                  <a:cubicBezTo>
                    <a:pt x="32" y="98"/>
                    <a:pt x="32" y="98"/>
                    <a:pt x="32" y="98"/>
                  </a:cubicBezTo>
                  <a:cubicBezTo>
                    <a:pt x="32" y="99"/>
                    <a:pt x="32" y="100"/>
                    <a:pt x="33" y="101"/>
                  </a:cubicBezTo>
                  <a:cubicBezTo>
                    <a:pt x="33" y="101"/>
                    <a:pt x="33" y="101"/>
                    <a:pt x="34" y="101"/>
                  </a:cubicBezTo>
                  <a:cubicBezTo>
                    <a:pt x="34" y="101"/>
                    <a:pt x="35" y="101"/>
                    <a:pt x="35" y="100"/>
                  </a:cubicBezTo>
                  <a:cubicBezTo>
                    <a:pt x="48" y="86"/>
                    <a:pt x="48" y="86"/>
                    <a:pt x="48" y="86"/>
                  </a:cubicBezTo>
                  <a:cubicBezTo>
                    <a:pt x="54" y="86"/>
                    <a:pt x="54" y="86"/>
                    <a:pt x="54" y="86"/>
                  </a:cubicBezTo>
                  <a:cubicBezTo>
                    <a:pt x="54" y="93"/>
                    <a:pt x="57" y="99"/>
                    <a:pt x="61" y="104"/>
                  </a:cubicBezTo>
                  <a:cubicBezTo>
                    <a:pt x="57" y="108"/>
                    <a:pt x="57" y="108"/>
                    <a:pt x="57" y="108"/>
                  </a:cubicBezTo>
                  <a:cubicBezTo>
                    <a:pt x="37" y="108"/>
                    <a:pt x="37" y="108"/>
                    <a:pt x="37" y="108"/>
                  </a:cubicBezTo>
                  <a:cubicBezTo>
                    <a:pt x="37" y="108"/>
                    <a:pt x="36" y="109"/>
                    <a:pt x="36" y="110"/>
                  </a:cubicBezTo>
                  <a:cubicBezTo>
                    <a:pt x="36" y="111"/>
                    <a:pt x="37" y="112"/>
                    <a:pt x="37" y="112"/>
                  </a:cubicBezTo>
                  <a:cubicBezTo>
                    <a:pt x="38" y="112"/>
                    <a:pt x="38" y="112"/>
                    <a:pt x="38" y="112"/>
                  </a:cubicBezTo>
                  <a:cubicBezTo>
                    <a:pt x="54" y="111"/>
                    <a:pt x="54" y="111"/>
                    <a:pt x="54" y="111"/>
                  </a:cubicBezTo>
                  <a:cubicBezTo>
                    <a:pt x="45" y="120"/>
                    <a:pt x="45" y="120"/>
                    <a:pt x="45" y="120"/>
                  </a:cubicBezTo>
                  <a:cubicBezTo>
                    <a:pt x="31" y="120"/>
                    <a:pt x="31" y="120"/>
                    <a:pt x="31" y="120"/>
                  </a:cubicBezTo>
                  <a:cubicBezTo>
                    <a:pt x="31" y="120"/>
                    <a:pt x="30" y="121"/>
                    <a:pt x="30" y="122"/>
                  </a:cubicBezTo>
                  <a:cubicBezTo>
                    <a:pt x="30" y="123"/>
                    <a:pt x="31" y="124"/>
                    <a:pt x="31" y="124"/>
                  </a:cubicBezTo>
                  <a:cubicBezTo>
                    <a:pt x="32" y="124"/>
                    <a:pt x="32" y="124"/>
                    <a:pt x="32" y="124"/>
                  </a:cubicBezTo>
                  <a:cubicBezTo>
                    <a:pt x="41" y="124"/>
                    <a:pt x="41" y="124"/>
                    <a:pt x="41" y="124"/>
                  </a:cubicBezTo>
                  <a:cubicBezTo>
                    <a:pt x="33" y="132"/>
                    <a:pt x="33" y="132"/>
                    <a:pt x="33" y="132"/>
                  </a:cubicBezTo>
                  <a:cubicBezTo>
                    <a:pt x="30" y="130"/>
                    <a:pt x="26" y="131"/>
                    <a:pt x="24" y="133"/>
                  </a:cubicBezTo>
                  <a:cubicBezTo>
                    <a:pt x="21" y="136"/>
                    <a:pt x="21" y="140"/>
                    <a:pt x="24" y="143"/>
                  </a:cubicBezTo>
                  <a:cubicBezTo>
                    <a:pt x="27" y="146"/>
                    <a:pt x="31" y="146"/>
                    <a:pt x="34" y="143"/>
                  </a:cubicBezTo>
                  <a:cubicBezTo>
                    <a:pt x="37" y="141"/>
                    <a:pt x="37" y="137"/>
                    <a:pt x="35" y="134"/>
                  </a:cubicBezTo>
                  <a:cubicBezTo>
                    <a:pt x="44" y="126"/>
                    <a:pt x="44" y="126"/>
                    <a:pt x="44" y="126"/>
                  </a:cubicBezTo>
                  <a:cubicBezTo>
                    <a:pt x="44" y="136"/>
                    <a:pt x="44" y="136"/>
                    <a:pt x="44" y="136"/>
                  </a:cubicBezTo>
                  <a:cubicBezTo>
                    <a:pt x="44" y="137"/>
                    <a:pt x="45" y="138"/>
                    <a:pt x="46" y="138"/>
                  </a:cubicBezTo>
                  <a:cubicBezTo>
                    <a:pt x="46" y="138"/>
                    <a:pt x="46" y="138"/>
                    <a:pt x="46" y="138"/>
                  </a:cubicBezTo>
                  <a:cubicBezTo>
                    <a:pt x="47" y="138"/>
                    <a:pt x="48" y="137"/>
                    <a:pt x="48" y="136"/>
                  </a:cubicBezTo>
                  <a:cubicBezTo>
                    <a:pt x="47" y="123"/>
                    <a:pt x="47" y="123"/>
                    <a:pt x="47" y="123"/>
                  </a:cubicBezTo>
                  <a:cubicBezTo>
                    <a:pt x="56" y="114"/>
                    <a:pt x="56" y="114"/>
                    <a:pt x="56" y="114"/>
                  </a:cubicBezTo>
                  <a:cubicBezTo>
                    <a:pt x="57" y="130"/>
                    <a:pt x="57" y="130"/>
                    <a:pt x="57" y="130"/>
                  </a:cubicBezTo>
                  <a:cubicBezTo>
                    <a:pt x="57" y="131"/>
                    <a:pt x="57" y="132"/>
                    <a:pt x="58" y="132"/>
                  </a:cubicBezTo>
                  <a:cubicBezTo>
                    <a:pt x="58" y="132"/>
                    <a:pt x="58" y="132"/>
                    <a:pt x="58" y="132"/>
                  </a:cubicBezTo>
                  <a:cubicBezTo>
                    <a:pt x="59" y="132"/>
                    <a:pt x="60" y="131"/>
                    <a:pt x="60" y="130"/>
                  </a:cubicBezTo>
                  <a:cubicBezTo>
                    <a:pt x="60" y="110"/>
                    <a:pt x="60" y="110"/>
                    <a:pt x="60" y="110"/>
                  </a:cubicBezTo>
                  <a:cubicBezTo>
                    <a:pt x="63" y="107"/>
                    <a:pt x="63" y="107"/>
                    <a:pt x="63" y="107"/>
                  </a:cubicBezTo>
                  <a:cubicBezTo>
                    <a:pt x="68" y="111"/>
                    <a:pt x="74" y="114"/>
                    <a:pt x="80" y="115"/>
                  </a:cubicBezTo>
                  <a:cubicBezTo>
                    <a:pt x="80" y="120"/>
                    <a:pt x="80" y="120"/>
                    <a:pt x="80" y="120"/>
                  </a:cubicBezTo>
                  <a:cubicBezTo>
                    <a:pt x="66" y="133"/>
                    <a:pt x="66" y="133"/>
                    <a:pt x="66" y="133"/>
                  </a:cubicBezTo>
                  <a:cubicBezTo>
                    <a:pt x="65" y="134"/>
                    <a:pt x="65" y="135"/>
                    <a:pt x="66" y="136"/>
                  </a:cubicBezTo>
                  <a:cubicBezTo>
                    <a:pt x="66" y="136"/>
                    <a:pt x="67" y="136"/>
                    <a:pt x="67" y="136"/>
                  </a:cubicBezTo>
                  <a:cubicBezTo>
                    <a:pt x="67" y="136"/>
                    <a:pt x="68" y="136"/>
                    <a:pt x="68" y="136"/>
                  </a:cubicBezTo>
                  <a:cubicBezTo>
                    <a:pt x="80" y="125"/>
                    <a:pt x="80" y="125"/>
                    <a:pt x="80" y="125"/>
                  </a:cubicBezTo>
                  <a:cubicBezTo>
                    <a:pt x="79" y="137"/>
                    <a:pt x="79" y="137"/>
                    <a:pt x="79" y="137"/>
                  </a:cubicBezTo>
                  <a:cubicBezTo>
                    <a:pt x="70" y="146"/>
                    <a:pt x="70" y="146"/>
                    <a:pt x="70" y="146"/>
                  </a:cubicBezTo>
                  <a:cubicBezTo>
                    <a:pt x="69" y="147"/>
                    <a:pt x="69" y="148"/>
                    <a:pt x="69" y="149"/>
                  </a:cubicBezTo>
                  <a:cubicBezTo>
                    <a:pt x="70" y="149"/>
                    <a:pt x="70" y="149"/>
                    <a:pt x="71" y="149"/>
                  </a:cubicBezTo>
                  <a:cubicBezTo>
                    <a:pt x="71" y="149"/>
                    <a:pt x="72" y="149"/>
                    <a:pt x="72" y="149"/>
                  </a:cubicBezTo>
                  <a:cubicBezTo>
                    <a:pt x="79" y="142"/>
                    <a:pt x="79" y="142"/>
                    <a:pt x="79" y="142"/>
                  </a:cubicBezTo>
                  <a:cubicBezTo>
                    <a:pt x="78" y="154"/>
                    <a:pt x="78" y="154"/>
                    <a:pt x="78" y="154"/>
                  </a:cubicBezTo>
                  <a:cubicBezTo>
                    <a:pt x="75" y="155"/>
                    <a:pt x="73" y="157"/>
                    <a:pt x="73" y="161"/>
                  </a:cubicBezTo>
                  <a:cubicBezTo>
                    <a:pt x="72" y="165"/>
                    <a:pt x="75" y="168"/>
                    <a:pt x="79" y="168"/>
                  </a:cubicBezTo>
                  <a:cubicBezTo>
                    <a:pt x="83" y="169"/>
                    <a:pt x="87" y="166"/>
                    <a:pt x="87" y="162"/>
                  </a:cubicBezTo>
                  <a:cubicBezTo>
                    <a:pt x="87" y="158"/>
                    <a:pt x="85" y="155"/>
                    <a:pt x="82" y="154"/>
                  </a:cubicBezTo>
                  <a:cubicBezTo>
                    <a:pt x="82" y="142"/>
                    <a:pt x="82" y="142"/>
                    <a:pt x="82" y="142"/>
                  </a:cubicBezTo>
                  <a:cubicBezTo>
                    <a:pt x="90" y="150"/>
                    <a:pt x="90" y="150"/>
                    <a:pt x="90" y="150"/>
                  </a:cubicBezTo>
                  <a:cubicBezTo>
                    <a:pt x="90" y="150"/>
                    <a:pt x="90" y="150"/>
                    <a:pt x="91" y="150"/>
                  </a:cubicBezTo>
                  <a:cubicBezTo>
                    <a:pt x="91" y="150"/>
                    <a:pt x="92" y="150"/>
                    <a:pt x="92" y="150"/>
                  </a:cubicBezTo>
                  <a:cubicBezTo>
                    <a:pt x="93" y="149"/>
                    <a:pt x="93" y="148"/>
                    <a:pt x="92" y="147"/>
                  </a:cubicBezTo>
                  <a:cubicBezTo>
                    <a:pt x="83" y="137"/>
                    <a:pt x="83" y="137"/>
                    <a:pt x="83" y="137"/>
                  </a:cubicBezTo>
                  <a:cubicBezTo>
                    <a:pt x="83" y="125"/>
                    <a:pt x="83" y="125"/>
                    <a:pt x="83" y="125"/>
                  </a:cubicBezTo>
                  <a:cubicBezTo>
                    <a:pt x="95" y="137"/>
                    <a:pt x="95" y="137"/>
                    <a:pt x="95" y="137"/>
                  </a:cubicBezTo>
                  <a:cubicBezTo>
                    <a:pt x="95" y="137"/>
                    <a:pt x="95" y="137"/>
                    <a:pt x="96" y="137"/>
                  </a:cubicBezTo>
                  <a:cubicBezTo>
                    <a:pt x="96" y="137"/>
                    <a:pt x="97" y="137"/>
                    <a:pt x="97" y="137"/>
                  </a:cubicBezTo>
                  <a:cubicBezTo>
                    <a:pt x="98" y="136"/>
                    <a:pt x="98" y="135"/>
                    <a:pt x="97" y="134"/>
                  </a:cubicBezTo>
                  <a:cubicBezTo>
                    <a:pt x="84" y="120"/>
                    <a:pt x="84" y="120"/>
                    <a:pt x="84" y="120"/>
                  </a:cubicBezTo>
                  <a:cubicBezTo>
                    <a:pt x="84" y="115"/>
                    <a:pt x="84" y="115"/>
                    <a:pt x="84" y="115"/>
                  </a:cubicBezTo>
                  <a:cubicBezTo>
                    <a:pt x="91" y="115"/>
                    <a:pt x="98" y="112"/>
                    <a:pt x="104" y="108"/>
                  </a:cubicBezTo>
                  <a:cubicBezTo>
                    <a:pt x="108" y="112"/>
                    <a:pt x="108" y="112"/>
                    <a:pt x="108" y="112"/>
                  </a:cubicBezTo>
                  <a:cubicBezTo>
                    <a:pt x="108" y="131"/>
                    <a:pt x="108" y="131"/>
                    <a:pt x="108" y="131"/>
                  </a:cubicBezTo>
                  <a:cubicBezTo>
                    <a:pt x="108" y="132"/>
                    <a:pt x="108" y="133"/>
                    <a:pt x="109" y="133"/>
                  </a:cubicBezTo>
                  <a:cubicBezTo>
                    <a:pt x="109" y="133"/>
                    <a:pt x="109" y="133"/>
                    <a:pt x="109" y="133"/>
                  </a:cubicBezTo>
                  <a:cubicBezTo>
                    <a:pt x="110" y="133"/>
                    <a:pt x="111" y="132"/>
                    <a:pt x="111" y="131"/>
                  </a:cubicBezTo>
                  <a:cubicBezTo>
                    <a:pt x="111" y="115"/>
                    <a:pt x="111" y="115"/>
                    <a:pt x="111" y="115"/>
                  </a:cubicBezTo>
                  <a:cubicBezTo>
                    <a:pt x="120" y="124"/>
                    <a:pt x="120" y="124"/>
                    <a:pt x="120" y="124"/>
                  </a:cubicBezTo>
                  <a:cubicBezTo>
                    <a:pt x="120" y="137"/>
                    <a:pt x="120" y="137"/>
                    <a:pt x="120" y="137"/>
                  </a:cubicBezTo>
                  <a:cubicBezTo>
                    <a:pt x="120" y="138"/>
                    <a:pt x="120" y="139"/>
                    <a:pt x="121" y="139"/>
                  </a:cubicBezTo>
                  <a:cubicBezTo>
                    <a:pt x="121" y="139"/>
                    <a:pt x="121" y="139"/>
                    <a:pt x="121" y="139"/>
                  </a:cubicBezTo>
                  <a:cubicBezTo>
                    <a:pt x="122" y="139"/>
                    <a:pt x="123" y="138"/>
                    <a:pt x="123" y="137"/>
                  </a:cubicBezTo>
                  <a:cubicBezTo>
                    <a:pt x="123" y="128"/>
                    <a:pt x="123" y="128"/>
                    <a:pt x="123" y="128"/>
                  </a:cubicBezTo>
                  <a:cubicBezTo>
                    <a:pt x="131" y="136"/>
                    <a:pt x="131" y="136"/>
                    <a:pt x="131" y="136"/>
                  </a:cubicBezTo>
                  <a:cubicBezTo>
                    <a:pt x="129" y="139"/>
                    <a:pt x="130" y="143"/>
                    <a:pt x="132" y="145"/>
                  </a:cubicBezTo>
                  <a:cubicBezTo>
                    <a:pt x="135" y="148"/>
                    <a:pt x="140" y="148"/>
                    <a:pt x="142" y="145"/>
                  </a:cubicBezTo>
                  <a:cubicBezTo>
                    <a:pt x="145" y="142"/>
                    <a:pt x="145" y="138"/>
                    <a:pt x="143" y="135"/>
                  </a:cubicBezTo>
                  <a:cubicBezTo>
                    <a:pt x="140" y="132"/>
                    <a:pt x="137" y="132"/>
                    <a:pt x="134" y="134"/>
                  </a:cubicBezTo>
                  <a:cubicBezTo>
                    <a:pt x="125" y="125"/>
                    <a:pt x="125" y="125"/>
                    <a:pt x="125" y="125"/>
                  </a:cubicBezTo>
                  <a:cubicBezTo>
                    <a:pt x="136" y="125"/>
                    <a:pt x="136" y="125"/>
                    <a:pt x="136" y="125"/>
                  </a:cubicBezTo>
                  <a:cubicBezTo>
                    <a:pt x="137" y="125"/>
                    <a:pt x="137" y="124"/>
                    <a:pt x="137" y="123"/>
                  </a:cubicBezTo>
                  <a:cubicBezTo>
                    <a:pt x="137" y="122"/>
                    <a:pt x="137" y="122"/>
                    <a:pt x="136" y="122"/>
                  </a:cubicBezTo>
                  <a:cubicBezTo>
                    <a:pt x="122" y="122"/>
                    <a:pt x="122" y="122"/>
                    <a:pt x="122" y="122"/>
                  </a:cubicBezTo>
                  <a:cubicBezTo>
                    <a:pt x="113" y="113"/>
                    <a:pt x="113" y="113"/>
                    <a:pt x="113" y="113"/>
                  </a:cubicBezTo>
                  <a:cubicBezTo>
                    <a:pt x="130" y="112"/>
                    <a:pt x="130" y="112"/>
                    <a:pt x="130" y="112"/>
                  </a:cubicBezTo>
                  <a:cubicBezTo>
                    <a:pt x="131" y="112"/>
                    <a:pt x="131" y="112"/>
                    <a:pt x="131" y="111"/>
                  </a:cubicBezTo>
                  <a:cubicBezTo>
                    <a:pt x="131" y="110"/>
                    <a:pt x="131" y="109"/>
                    <a:pt x="130" y="109"/>
                  </a:cubicBezTo>
                  <a:cubicBezTo>
                    <a:pt x="110" y="109"/>
                    <a:pt x="110" y="109"/>
                    <a:pt x="110" y="109"/>
                  </a:cubicBezTo>
                  <a:cubicBezTo>
                    <a:pt x="106" y="105"/>
                    <a:pt x="106" y="105"/>
                    <a:pt x="106" y="105"/>
                  </a:cubicBezTo>
                  <a:cubicBezTo>
                    <a:pt x="111" y="100"/>
                    <a:pt x="114" y="93"/>
                    <a:pt x="115" y="86"/>
                  </a:cubicBezTo>
                  <a:cubicBezTo>
                    <a:pt x="120" y="86"/>
                    <a:pt x="120" y="86"/>
                    <a:pt x="120" y="86"/>
                  </a:cubicBezTo>
                  <a:cubicBezTo>
                    <a:pt x="135" y="99"/>
                    <a:pt x="135" y="99"/>
                    <a:pt x="135" y="99"/>
                  </a:cubicBezTo>
                  <a:cubicBezTo>
                    <a:pt x="135" y="100"/>
                    <a:pt x="135" y="100"/>
                    <a:pt x="136" y="100"/>
                  </a:cubicBezTo>
                  <a:cubicBezTo>
                    <a:pt x="136" y="100"/>
                    <a:pt x="137" y="100"/>
                    <a:pt x="137" y="99"/>
                  </a:cubicBezTo>
                  <a:cubicBezTo>
                    <a:pt x="138" y="99"/>
                    <a:pt x="138" y="97"/>
                    <a:pt x="137" y="97"/>
                  </a:cubicBezTo>
                  <a:cubicBezTo>
                    <a:pt x="125" y="86"/>
                    <a:pt x="125" y="86"/>
                    <a:pt x="125" y="86"/>
                  </a:cubicBezTo>
                  <a:cubicBezTo>
                    <a:pt x="137" y="86"/>
                    <a:pt x="137" y="86"/>
                    <a:pt x="137" y="86"/>
                  </a:cubicBezTo>
                  <a:cubicBezTo>
                    <a:pt x="147" y="95"/>
                    <a:pt x="147" y="95"/>
                    <a:pt x="147" y="95"/>
                  </a:cubicBezTo>
                  <a:cubicBezTo>
                    <a:pt x="148" y="95"/>
                    <a:pt x="148" y="95"/>
                    <a:pt x="148" y="95"/>
                  </a:cubicBezTo>
                  <a:cubicBezTo>
                    <a:pt x="149" y="95"/>
                    <a:pt x="149" y="95"/>
                    <a:pt x="150" y="95"/>
                  </a:cubicBezTo>
                  <a:cubicBezTo>
                    <a:pt x="150" y="94"/>
                    <a:pt x="150" y="93"/>
                    <a:pt x="150" y="92"/>
                  </a:cubicBezTo>
                  <a:cubicBezTo>
                    <a:pt x="142" y="86"/>
                    <a:pt x="142" y="86"/>
                    <a:pt x="142" y="86"/>
                  </a:cubicBezTo>
                  <a:cubicBezTo>
                    <a:pt x="154" y="85"/>
                    <a:pt x="154" y="85"/>
                    <a:pt x="154" y="85"/>
                  </a:cubicBezTo>
                  <a:cubicBezTo>
                    <a:pt x="155" y="89"/>
                    <a:pt x="158" y="91"/>
                    <a:pt x="161" y="91"/>
                  </a:cubicBezTo>
                  <a:cubicBezTo>
                    <a:pt x="165" y="91"/>
                    <a:pt x="169" y="87"/>
                    <a:pt x="169" y="83"/>
                  </a:cubicBezTo>
                  <a:cubicBezTo>
                    <a:pt x="169" y="79"/>
                    <a:pt x="165" y="76"/>
                    <a:pt x="161" y="76"/>
                  </a:cubicBezTo>
                  <a:close/>
                  <a:moveTo>
                    <a:pt x="87" y="57"/>
                  </a:moveTo>
                  <a:cubicBezTo>
                    <a:pt x="94" y="58"/>
                    <a:pt x="99" y="61"/>
                    <a:pt x="103" y="65"/>
                  </a:cubicBezTo>
                  <a:cubicBezTo>
                    <a:pt x="97" y="70"/>
                    <a:pt x="97" y="70"/>
                    <a:pt x="97" y="70"/>
                  </a:cubicBezTo>
                  <a:cubicBezTo>
                    <a:pt x="94" y="67"/>
                    <a:pt x="91" y="66"/>
                    <a:pt x="87" y="65"/>
                  </a:cubicBezTo>
                  <a:lnTo>
                    <a:pt x="87" y="57"/>
                  </a:lnTo>
                  <a:close/>
                  <a:moveTo>
                    <a:pt x="93" y="91"/>
                  </a:moveTo>
                  <a:cubicBezTo>
                    <a:pt x="94" y="90"/>
                    <a:pt x="94" y="88"/>
                    <a:pt x="95" y="87"/>
                  </a:cubicBezTo>
                  <a:cubicBezTo>
                    <a:pt x="100" y="87"/>
                    <a:pt x="100" y="87"/>
                    <a:pt x="100" y="87"/>
                  </a:cubicBezTo>
                  <a:cubicBezTo>
                    <a:pt x="99" y="90"/>
                    <a:pt x="98" y="92"/>
                    <a:pt x="96" y="94"/>
                  </a:cubicBezTo>
                  <a:lnTo>
                    <a:pt x="93" y="91"/>
                  </a:lnTo>
                  <a:close/>
                  <a:moveTo>
                    <a:pt x="93" y="97"/>
                  </a:moveTo>
                  <a:cubicBezTo>
                    <a:pt x="91" y="99"/>
                    <a:pt x="88" y="100"/>
                    <a:pt x="85" y="100"/>
                  </a:cubicBezTo>
                  <a:cubicBezTo>
                    <a:pt x="86" y="95"/>
                    <a:pt x="86" y="95"/>
                    <a:pt x="86" y="95"/>
                  </a:cubicBezTo>
                  <a:cubicBezTo>
                    <a:pt x="87" y="95"/>
                    <a:pt x="89" y="94"/>
                    <a:pt x="90" y="93"/>
                  </a:cubicBezTo>
                  <a:lnTo>
                    <a:pt x="93" y="97"/>
                  </a:lnTo>
                  <a:close/>
                  <a:moveTo>
                    <a:pt x="95" y="83"/>
                  </a:moveTo>
                  <a:cubicBezTo>
                    <a:pt x="95" y="81"/>
                    <a:pt x="94" y="80"/>
                    <a:pt x="93" y="79"/>
                  </a:cubicBezTo>
                  <a:cubicBezTo>
                    <a:pt x="97" y="75"/>
                    <a:pt x="97" y="75"/>
                    <a:pt x="97" y="75"/>
                  </a:cubicBezTo>
                  <a:cubicBezTo>
                    <a:pt x="99" y="77"/>
                    <a:pt x="100" y="80"/>
                    <a:pt x="100" y="83"/>
                  </a:cubicBezTo>
                  <a:lnTo>
                    <a:pt x="95" y="83"/>
                  </a:lnTo>
                  <a:close/>
                  <a:moveTo>
                    <a:pt x="87" y="69"/>
                  </a:moveTo>
                  <a:cubicBezTo>
                    <a:pt x="90" y="69"/>
                    <a:pt x="92" y="71"/>
                    <a:pt x="94" y="72"/>
                  </a:cubicBezTo>
                  <a:cubicBezTo>
                    <a:pt x="91" y="76"/>
                    <a:pt x="91" y="76"/>
                    <a:pt x="91" y="76"/>
                  </a:cubicBezTo>
                  <a:cubicBezTo>
                    <a:pt x="90" y="75"/>
                    <a:pt x="88" y="74"/>
                    <a:pt x="87" y="74"/>
                  </a:cubicBezTo>
                  <a:lnTo>
                    <a:pt x="87" y="69"/>
                  </a:lnTo>
                  <a:close/>
                  <a:moveTo>
                    <a:pt x="84" y="57"/>
                  </a:moveTo>
                  <a:cubicBezTo>
                    <a:pt x="83" y="65"/>
                    <a:pt x="83" y="65"/>
                    <a:pt x="83" y="65"/>
                  </a:cubicBezTo>
                  <a:cubicBezTo>
                    <a:pt x="79" y="65"/>
                    <a:pt x="76" y="67"/>
                    <a:pt x="73" y="69"/>
                  </a:cubicBezTo>
                  <a:cubicBezTo>
                    <a:pt x="67" y="63"/>
                    <a:pt x="67" y="63"/>
                    <a:pt x="67" y="63"/>
                  </a:cubicBezTo>
                  <a:cubicBezTo>
                    <a:pt x="72" y="59"/>
                    <a:pt x="78" y="57"/>
                    <a:pt x="84" y="57"/>
                  </a:cubicBezTo>
                  <a:close/>
                  <a:moveTo>
                    <a:pt x="74" y="82"/>
                  </a:moveTo>
                  <a:cubicBezTo>
                    <a:pt x="69" y="82"/>
                    <a:pt x="69" y="82"/>
                    <a:pt x="69" y="82"/>
                  </a:cubicBezTo>
                  <a:cubicBezTo>
                    <a:pt x="69" y="79"/>
                    <a:pt x="71" y="76"/>
                    <a:pt x="72" y="74"/>
                  </a:cubicBezTo>
                  <a:cubicBezTo>
                    <a:pt x="76" y="78"/>
                    <a:pt x="76" y="78"/>
                    <a:pt x="76" y="78"/>
                  </a:cubicBezTo>
                  <a:cubicBezTo>
                    <a:pt x="75" y="79"/>
                    <a:pt x="74" y="80"/>
                    <a:pt x="74" y="82"/>
                  </a:cubicBezTo>
                  <a:close/>
                  <a:moveTo>
                    <a:pt x="75" y="90"/>
                  </a:moveTo>
                  <a:cubicBezTo>
                    <a:pt x="71" y="93"/>
                    <a:pt x="71" y="93"/>
                    <a:pt x="71" y="93"/>
                  </a:cubicBezTo>
                  <a:cubicBezTo>
                    <a:pt x="70" y="91"/>
                    <a:pt x="69" y="88"/>
                    <a:pt x="69" y="85"/>
                  </a:cubicBezTo>
                  <a:cubicBezTo>
                    <a:pt x="74" y="86"/>
                    <a:pt x="74" y="86"/>
                    <a:pt x="74" y="86"/>
                  </a:cubicBezTo>
                  <a:cubicBezTo>
                    <a:pt x="74" y="87"/>
                    <a:pt x="74" y="89"/>
                    <a:pt x="75" y="90"/>
                  </a:cubicBezTo>
                  <a:close/>
                  <a:moveTo>
                    <a:pt x="75" y="71"/>
                  </a:moveTo>
                  <a:cubicBezTo>
                    <a:pt x="77" y="70"/>
                    <a:pt x="80" y="69"/>
                    <a:pt x="83" y="69"/>
                  </a:cubicBezTo>
                  <a:cubicBezTo>
                    <a:pt x="83" y="74"/>
                    <a:pt x="83" y="74"/>
                    <a:pt x="83" y="74"/>
                  </a:cubicBezTo>
                  <a:cubicBezTo>
                    <a:pt x="81" y="74"/>
                    <a:pt x="80" y="74"/>
                    <a:pt x="79" y="75"/>
                  </a:cubicBezTo>
                  <a:lnTo>
                    <a:pt x="75" y="71"/>
                  </a:lnTo>
                  <a:close/>
                  <a:moveTo>
                    <a:pt x="65" y="65"/>
                  </a:moveTo>
                  <a:cubicBezTo>
                    <a:pt x="70" y="71"/>
                    <a:pt x="70" y="71"/>
                    <a:pt x="70" y="71"/>
                  </a:cubicBezTo>
                  <a:cubicBezTo>
                    <a:pt x="68" y="74"/>
                    <a:pt x="66" y="77"/>
                    <a:pt x="65" y="81"/>
                  </a:cubicBezTo>
                  <a:cubicBezTo>
                    <a:pt x="57" y="81"/>
                    <a:pt x="57" y="81"/>
                    <a:pt x="57" y="81"/>
                  </a:cubicBezTo>
                  <a:cubicBezTo>
                    <a:pt x="58" y="75"/>
                    <a:pt x="61" y="69"/>
                    <a:pt x="65" y="65"/>
                  </a:cubicBezTo>
                  <a:close/>
                  <a:moveTo>
                    <a:pt x="63" y="101"/>
                  </a:moveTo>
                  <a:cubicBezTo>
                    <a:pt x="59" y="96"/>
                    <a:pt x="57" y="91"/>
                    <a:pt x="57" y="85"/>
                  </a:cubicBezTo>
                  <a:cubicBezTo>
                    <a:pt x="65" y="85"/>
                    <a:pt x="65" y="85"/>
                    <a:pt x="65" y="85"/>
                  </a:cubicBezTo>
                  <a:cubicBezTo>
                    <a:pt x="65" y="89"/>
                    <a:pt x="67" y="93"/>
                    <a:pt x="69" y="96"/>
                  </a:cubicBezTo>
                  <a:lnTo>
                    <a:pt x="63" y="101"/>
                  </a:lnTo>
                  <a:close/>
                  <a:moveTo>
                    <a:pt x="81" y="111"/>
                  </a:moveTo>
                  <a:cubicBezTo>
                    <a:pt x="75" y="110"/>
                    <a:pt x="69" y="108"/>
                    <a:pt x="65" y="104"/>
                  </a:cubicBezTo>
                  <a:cubicBezTo>
                    <a:pt x="71" y="98"/>
                    <a:pt x="71" y="98"/>
                    <a:pt x="71" y="98"/>
                  </a:cubicBezTo>
                  <a:cubicBezTo>
                    <a:pt x="74" y="101"/>
                    <a:pt x="77" y="103"/>
                    <a:pt x="81" y="103"/>
                  </a:cubicBezTo>
                  <a:lnTo>
                    <a:pt x="81" y="111"/>
                  </a:lnTo>
                  <a:close/>
                  <a:moveTo>
                    <a:pt x="82" y="100"/>
                  </a:moveTo>
                  <a:cubicBezTo>
                    <a:pt x="79" y="99"/>
                    <a:pt x="76" y="98"/>
                    <a:pt x="74" y="96"/>
                  </a:cubicBezTo>
                  <a:cubicBezTo>
                    <a:pt x="78" y="93"/>
                    <a:pt x="78" y="93"/>
                    <a:pt x="78" y="93"/>
                  </a:cubicBezTo>
                  <a:cubicBezTo>
                    <a:pt x="79" y="94"/>
                    <a:pt x="80" y="94"/>
                    <a:pt x="82" y="95"/>
                  </a:cubicBezTo>
                  <a:lnTo>
                    <a:pt x="82" y="100"/>
                  </a:lnTo>
                  <a:close/>
                  <a:moveTo>
                    <a:pt x="84" y="91"/>
                  </a:moveTo>
                  <a:cubicBezTo>
                    <a:pt x="80" y="91"/>
                    <a:pt x="77" y="88"/>
                    <a:pt x="77" y="84"/>
                  </a:cubicBezTo>
                  <a:cubicBezTo>
                    <a:pt x="77" y="80"/>
                    <a:pt x="81" y="77"/>
                    <a:pt x="85" y="77"/>
                  </a:cubicBezTo>
                  <a:cubicBezTo>
                    <a:pt x="88" y="77"/>
                    <a:pt x="91" y="81"/>
                    <a:pt x="91" y="85"/>
                  </a:cubicBezTo>
                  <a:cubicBezTo>
                    <a:pt x="91" y="88"/>
                    <a:pt x="88" y="91"/>
                    <a:pt x="84" y="91"/>
                  </a:cubicBezTo>
                  <a:close/>
                  <a:moveTo>
                    <a:pt x="85" y="111"/>
                  </a:moveTo>
                  <a:cubicBezTo>
                    <a:pt x="85" y="103"/>
                    <a:pt x="85" y="103"/>
                    <a:pt x="85" y="103"/>
                  </a:cubicBezTo>
                  <a:cubicBezTo>
                    <a:pt x="89" y="103"/>
                    <a:pt x="93" y="102"/>
                    <a:pt x="96" y="100"/>
                  </a:cubicBezTo>
                  <a:cubicBezTo>
                    <a:pt x="101" y="106"/>
                    <a:pt x="101" y="106"/>
                    <a:pt x="101" y="106"/>
                  </a:cubicBezTo>
                  <a:cubicBezTo>
                    <a:pt x="96" y="109"/>
                    <a:pt x="91" y="111"/>
                    <a:pt x="85" y="111"/>
                  </a:cubicBezTo>
                  <a:close/>
                  <a:moveTo>
                    <a:pt x="104" y="103"/>
                  </a:moveTo>
                  <a:cubicBezTo>
                    <a:pt x="98" y="97"/>
                    <a:pt x="98" y="97"/>
                    <a:pt x="98" y="97"/>
                  </a:cubicBezTo>
                  <a:cubicBezTo>
                    <a:pt x="101" y="94"/>
                    <a:pt x="103" y="91"/>
                    <a:pt x="103" y="87"/>
                  </a:cubicBezTo>
                  <a:cubicBezTo>
                    <a:pt x="111" y="87"/>
                    <a:pt x="111" y="87"/>
                    <a:pt x="111" y="87"/>
                  </a:cubicBezTo>
                  <a:cubicBezTo>
                    <a:pt x="110" y="94"/>
                    <a:pt x="108" y="99"/>
                    <a:pt x="104" y="103"/>
                  </a:cubicBezTo>
                  <a:close/>
                  <a:moveTo>
                    <a:pt x="103" y="83"/>
                  </a:moveTo>
                  <a:cubicBezTo>
                    <a:pt x="103" y="79"/>
                    <a:pt x="102" y="76"/>
                    <a:pt x="100" y="73"/>
                  </a:cubicBezTo>
                  <a:cubicBezTo>
                    <a:pt x="106" y="67"/>
                    <a:pt x="106" y="67"/>
                    <a:pt x="106" y="67"/>
                  </a:cubicBezTo>
                  <a:cubicBezTo>
                    <a:pt x="109" y="72"/>
                    <a:pt x="111" y="78"/>
                    <a:pt x="111" y="84"/>
                  </a:cubicBezTo>
                  <a:lnTo>
                    <a:pt x="103" y="83"/>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任意多边形 20">
              <a:extLst>
                <a:ext uri="{FF2B5EF4-FFF2-40B4-BE49-F238E27FC236}">
                  <a16:creationId xmlns:a16="http://schemas.microsoft.com/office/drawing/2014/main" id="{62CD0771-F329-4412-8651-3BE7A6B03362}"/>
                </a:ext>
              </a:extLst>
            </p:cNvPr>
            <p:cNvSpPr/>
            <p:nvPr/>
          </p:nvSpPr>
          <p:spPr bwMode="auto">
            <a:xfrm>
              <a:off x="6448426" y="3925888"/>
              <a:ext cx="50800" cy="50800"/>
            </a:xfrm>
            <a:custGeom>
              <a:avLst/>
              <a:gdLst>
                <a:gd name="T0" fmla="*/ 4 w 8"/>
                <a:gd name="T1" fmla="*/ 8 h 8"/>
                <a:gd name="T2" fmla="*/ 0 w 8"/>
                <a:gd name="T3" fmla="*/ 4 h 8"/>
                <a:gd name="T4" fmla="*/ 4 w 8"/>
                <a:gd name="T5" fmla="*/ 0 h 8"/>
                <a:gd name="T6" fmla="*/ 8 w 8"/>
                <a:gd name="T7" fmla="*/ 4 h 8"/>
                <a:gd name="T8" fmla="*/ 4 w 8"/>
                <a:gd name="T9" fmla="*/ 8 h 8"/>
              </a:gdLst>
              <a:ahLst/>
              <a:cxnLst>
                <a:cxn ang="0">
                  <a:pos x="T0" y="T1"/>
                </a:cxn>
                <a:cxn ang="0">
                  <a:pos x="T2" y="T3"/>
                </a:cxn>
                <a:cxn ang="0">
                  <a:pos x="T4" y="T5"/>
                </a:cxn>
                <a:cxn ang="0">
                  <a:pos x="T6" y="T7"/>
                </a:cxn>
                <a:cxn ang="0">
                  <a:pos x="T8" y="T9"/>
                </a:cxn>
              </a:cxnLst>
              <a:rect l="0" t="0" r="r" b="b"/>
              <a:pathLst>
                <a:path w="8" h="8">
                  <a:moveTo>
                    <a:pt x="4" y="8"/>
                  </a:moveTo>
                  <a:cubicBezTo>
                    <a:pt x="2" y="8"/>
                    <a:pt x="0" y="6"/>
                    <a:pt x="0" y="4"/>
                  </a:cubicBezTo>
                  <a:cubicBezTo>
                    <a:pt x="0" y="2"/>
                    <a:pt x="2" y="0"/>
                    <a:pt x="4" y="0"/>
                  </a:cubicBezTo>
                  <a:cubicBezTo>
                    <a:pt x="7" y="0"/>
                    <a:pt x="8" y="2"/>
                    <a:pt x="8" y="4"/>
                  </a:cubicBezTo>
                  <a:cubicBezTo>
                    <a:pt x="8" y="7"/>
                    <a:pt x="6" y="8"/>
                    <a:pt x="4" y="8"/>
                  </a:cubicBez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任意多边形 21">
              <a:extLst>
                <a:ext uri="{FF2B5EF4-FFF2-40B4-BE49-F238E27FC236}">
                  <a16:creationId xmlns:a16="http://schemas.microsoft.com/office/drawing/2014/main" id="{7746FB1E-053F-4F2E-AD84-8B66F9F782E9}"/>
                </a:ext>
              </a:extLst>
            </p:cNvPr>
            <p:cNvSpPr/>
            <p:nvPr/>
          </p:nvSpPr>
          <p:spPr bwMode="auto">
            <a:xfrm>
              <a:off x="6624638" y="2511426"/>
              <a:ext cx="560388" cy="2168525"/>
            </a:xfrm>
            <a:custGeom>
              <a:avLst/>
              <a:gdLst>
                <a:gd name="T0" fmla="*/ 68 w 89"/>
                <a:gd name="T1" fmla="*/ 0 h 345"/>
                <a:gd name="T2" fmla="*/ 66 w 89"/>
                <a:gd name="T3" fmla="*/ 0 h 345"/>
                <a:gd name="T4" fmla="*/ 46 w 89"/>
                <a:gd name="T5" fmla="*/ 3 h 345"/>
                <a:gd name="T6" fmla="*/ 26 w 89"/>
                <a:gd name="T7" fmla="*/ 8 h 345"/>
                <a:gd name="T8" fmla="*/ 13 w 89"/>
                <a:gd name="T9" fmla="*/ 11 h 345"/>
                <a:gd name="T10" fmla="*/ 0 w 89"/>
                <a:gd name="T11" fmla="*/ 15 h 345"/>
                <a:gd name="T12" fmla="*/ 2 w 89"/>
                <a:gd name="T13" fmla="*/ 15 h 345"/>
                <a:gd name="T14" fmla="*/ 7 w 89"/>
                <a:gd name="T15" fmla="*/ 14 h 345"/>
                <a:gd name="T16" fmla="*/ 15 w 89"/>
                <a:gd name="T17" fmla="*/ 14 h 345"/>
                <a:gd name="T18" fmla="*/ 19 w 89"/>
                <a:gd name="T19" fmla="*/ 14 h 345"/>
                <a:gd name="T20" fmla="*/ 31 w 89"/>
                <a:gd name="T21" fmla="*/ 14 h 345"/>
                <a:gd name="T22" fmla="*/ 48 w 89"/>
                <a:gd name="T23" fmla="*/ 18 h 345"/>
                <a:gd name="T24" fmla="*/ 62 w 89"/>
                <a:gd name="T25" fmla="*/ 25 h 345"/>
                <a:gd name="T26" fmla="*/ 68 w 89"/>
                <a:gd name="T27" fmla="*/ 37 h 345"/>
                <a:gd name="T28" fmla="*/ 69 w 89"/>
                <a:gd name="T29" fmla="*/ 65 h 345"/>
                <a:gd name="T30" fmla="*/ 69 w 89"/>
                <a:gd name="T31" fmla="*/ 96 h 345"/>
                <a:gd name="T32" fmla="*/ 70 w 89"/>
                <a:gd name="T33" fmla="*/ 159 h 345"/>
                <a:gd name="T34" fmla="*/ 70 w 89"/>
                <a:gd name="T35" fmla="*/ 214 h 345"/>
                <a:gd name="T36" fmla="*/ 61 w 89"/>
                <a:gd name="T37" fmla="*/ 305 h 345"/>
                <a:gd name="T38" fmla="*/ 11 w 89"/>
                <a:gd name="T39" fmla="*/ 345 h 345"/>
                <a:gd name="T40" fmla="*/ 66 w 89"/>
                <a:gd name="T41" fmla="*/ 323 h 345"/>
                <a:gd name="T42" fmla="*/ 85 w 89"/>
                <a:gd name="T43" fmla="*/ 290 h 345"/>
                <a:gd name="T44" fmla="*/ 87 w 89"/>
                <a:gd name="T45" fmla="*/ 232 h 345"/>
                <a:gd name="T46" fmla="*/ 87 w 89"/>
                <a:gd name="T47" fmla="*/ 168 h 345"/>
                <a:gd name="T48" fmla="*/ 87 w 89"/>
                <a:gd name="T49" fmla="*/ 87 h 345"/>
                <a:gd name="T50" fmla="*/ 88 w 89"/>
                <a:gd name="T51" fmla="*/ 27 h 345"/>
                <a:gd name="T52" fmla="*/ 83 w 89"/>
                <a:gd name="T53" fmla="*/ 6 h 345"/>
                <a:gd name="T54" fmla="*/ 68 w 89"/>
                <a:gd name="T55"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9" h="345">
                  <a:moveTo>
                    <a:pt x="68" y="0"/>
                  </a:moveTo>
                  <a:cubicBezTo>
                    <a:pt x="67" y="0"/>
                    <a:pt x="66" y="0"/>
                    <a:pt x="66" y="0"/>
                  </a:cubicBezTo>
                  <a:cubicBezTo>
                    <a:pt x="59" y="0"/>
                    <a:pt x="53" y="2"/>
                    <a:pt x="46" y="3"/>
                  </a:cubicBezTo>
                  <a:cubicBezTo>
                    <a:pt x="40" y="5"/>
                    <a:pt x="33" y="6"/>
                    <a:pt x="26" y="8"/>
                  </a:cubicBezTo>
                  <a:cubicBezTo>
                    <a:pt x="22" y="9"/>
                    <a:pt x="17" y="10"/>
                    <a:pt x="13" y="11"/>
                  </a:cubicBezTo>
                  <a:cubicBezTo>
                    <a:pt x="9" y="12"/>
                    <a:pt x="4" y="13"/>
                    <a:pt x="0" y="15"/>
                  </a:cubicBezTo>
                  <a:cubicBezTo>
                    <a:pt x="1" y="15"/>
                    <a:pt x="1" y="15"/>
                    <a:pt x="2" y="15"/>
                  </a:cubicBezTo>
                  <a:cubicBezTo>
                    <a:pt x="4" y="15"/>
                    <a:pt x="6" y="14"/>
                    <a:pt x="7" y="14"/>
                  </a:cubicBezTo>
                  <a:cubicBezTo>
                    <a:pt x="10" y="14"/>
                    <a:pt x="12" y="14"/>
                    <a:pt x="15" y="14"/>
                  </a:cubicBezTo>
                  <a:cubicBezTo>
                    <a:pt x="17" y="14"/>
                    <a:pt x="18" y="14"/>
                    <a:pt x="19" y="14"/>
                  </a:cubicBezTo>
                  <a:cubicBezTo>
                    <a:pt x="23" y="14"/>
                    <a:pt x="27" y="14"/>
                    <a:pt x="31" y="14"/>
                  </a:cubicBezTo>
                  <a:cubicBezTo>
                    <a:pt x="37" y="15"/>
                    <a:pt x="43" y="16"/>
                    <a:pt x="48" y="18"/>
                  </a:cubicBezTo>
                  <a:cubicBezTo>
                    <a:pt x="53" y="20"/>
                    <a:pt x="58" y="21"/>
                    <a:pt x="62" y="25"/>
                  </a:cubicBezTo>
                  <a:cubicBezTo>
                    <a:pt x="65" y="29"/>
                    <a:pt x="67" y="33"/>
                    <a:pt x="68" y="37"/>
                  </a:cubicBezTo>
                  <a:cubicBezTo>
                    <a:pt x="70" y="46"/>
                    <a:pt x="69" y="56"/>
                    <a:pt x="69" y="65"/>
                  </a:cubicBezTo>
                  <a:cubicBezTo>
                    <a:pt x="69" y="76"/>
                    <a:pt x="69" y="86"/>
                    <a:pt x="69" y="96"/>
                  </a:cubicBezTo>
                  <a:cubicBezTo>
                    <a:pt x="70" y="117"/>
                    <a:pt x="70" y="138"/>
                    <a:pt x="70" y="159"/>
                  </a:cubicBezTo>
                  <a:cubicBezTo>
                    <a:pt x="70" y="177"/>
                    <a:pt x="70" y="196"/>
                    <a:pt x="70" y="214"/>
                  </a:cubicBezTo>
                  <a:cubicBezTo>
                    <a:pt x="70" y="244"/>
                    <a:pt x="77" y="278"/>
                    <a:pt x="61" y="305"/>
                  </a:cubicBezTo>
                  <a:cubicBezTo>
                    <a:pt x="50" y="324"/>
                    <a:pt x="30" y="335"/>
                    <a:pt x="11" y="345"/>
                  </a:cubicBezTo>
                  <a:cubicBezTo>
                    <a:pt x="30" y="341"/>
                    <a:pt x="51" y="337"/>
                    <a:pt x="66" y="323"/>
                  </a:cubicBezTo>
                  <a:cubicBezTo>
                    <a:pt x="76" y="315"/>
                    <a:pt x="83" y="303"/>
                    <a:pt x="85" y="290"/>
                  </a:cubicBezTo>
                  <a:cubicBezTo>
                    <a:pt x="89" y="272"/>
                    <a:pt x="87" y="251"/>
                    <a:pt x="87" y="232"/>
                  </a:cubicBezTo>
                  <a:cubicBezTo>
                    <a:pt x="87" y="211"/>
                    <a:pt x="87" y="189"/>
                    <a:pt x="87" y="168"/>
                  </a:cubicBezTo>
                  <a:cubicBezTo>
                    <a:pt x="87" y="141"/>
                    <a:pt x="87" y="114"/>
                    <a:pt x="87" y="87"/>
                  </a:cubicBezTo>
                  <a:cubicBezTo>
                    <a:pt x="87" y="67"/>
                    <a:pt x="89" y="47"/>
                    <a:pt x="88" y="27"/>
                  </a:cubicBezTo>
                  <a:cubicBezTo>
                    <a:pt x="88" y="20"/>
                    <a:pt x="86" y="12"/>
                    <a:pt x="83" y="6"/>
                  </a:cubicBezTo>
                  <a:cubicBezTo>
                    <a:pt x="79" y="1"/>
                    <a:pt x="73" y="0"/>
                    <a:pt x="68" y="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98" name="组合 197">
            <a:extLst>
              <a:ext uri="{FF2B5EF4-FFF2-40B4-BE49-F238E27FC236}">
                <a16:creationId xmlns:a16="http://schemas.microsoft.com/office/drawing/2014/main" id="{6B356D4D-9E01-4CE9-A8BC-160AF4D9FE86}"/>
              </a:ext>
            </a:extLst>
          </p:cNvPr>
          <p:cNvGrpSpPr/>
          <p:nvPr/>
        </p:nvGrpSpPr>
        <p:grpSpPr>
          <a:xfrm>
            <a:off x="3921532" y="763092"/>
            <a:ext cx="4348880" cy="840773"/>
            <a:chOff x="3921560" y="822607"/>
            <a:chExt cx="4348880" cy="840773"/>
          </a:xfrm>
        </p:grpSpPr>
        <p:grpSp>
          <p:nvGrpSpPr>
            <p:cNvPr id="199" name="组合 198">
              <a:extLst>
                <a:ext uri="{FF2B5EF4-FFF2-40B4-BE49-F238E27FC236}">
                  <a16:creationId xmlns:a16="http://schemas.microsoft.com/office/drawing/2014/main" id="{2D260AFA-E5F1-4A04-B9C5-0F5EE3681B87}"/>
                </a:ext>
              </a:extLst>
            </p:cNvPr>
            <p:cNvGrpSpPr/>
            <p:nvPr/>
          </p:nvGrpSpPr>
          <p:grpSpPr>
            <a:xfrm>
              <a:off x="3921560" y="1116481"/>
              <a:ext cx="4348880" cy="341041"/>
              <a:chOff x="3921560" y="1116481"/>
              <a:chExt cx="4348880" cy="341041"/>
            </a:xfrm>
          </p:grpSpPr>
          <p:sp>
            <p:nvSpPr>
              <p:cNvPr id="206" name="任意多边形 5">
                <a:extLst>
                  <a:ext uri="{FF2B5EF4-FFF2-40B4-BE49-F238E27FC236}">
                    <a16:creationId xmlns:a16="http://schemas.microsoft.com/office/drawing/2014/main" id="{F03844FF-E7D4-4799-ABDA-1729016885B3}"/>
                  </a:ext>
                </a:extLst>
              </p:cNvPr>
              <p:cNvSpPr/>
              <p:nvPr/>
            </p:nvSpPr>
            <p:spPr>
              <a:xfrm rot="19800000" flipV="1">
                <a:off x="3921560"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sp>
            <p:nvSpPr>
              <p:cNvPr id="207" name="任意多边形 5">
                <a:extLst>
                  <a:ext uri="{FF2B5EF4-FFF2-40B4-BE49-F238E27FC236}">
                    <a16:creationId xmlns:a16="http://schemas.microsoft.com/office/drawing/2014/main" id="{C58E4E1E-8BC8-4A48-80FC-C8AB5FF4FBCF}"/>
                  </a:ext>
                </a:extLst>
              </p:cNvPr>
              <p:cNvSpPr/>
              <p:nvPr/>
            </p:nvSpPr>
            <p:spPr>
              <a:xfrm rot="1800000" flipH="1" flipV="1">
                <a:off x="7057189"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grpSp>
        <p:sp>
          <p:nvSpPr>
            <p:cNvPr id="200" name="文本框 199">
              <a:extLst>
                <a:ext uri="{FF2B5EF4-FFF2-40B4-BE49-F238E27FC236}">
                  <a16:creationId xmlns:a16="http://schemas.microsoft.com/office/drawing/2014/main" id="{FDA4FFF1-1689-4282-8974-E2F3B430D433}"/>
                </a:ext>
              </a:extLst>
            </p:cNvPr>
            <p:cNvSpPr txBox="1"/>
            <p:nvPr/>
          </p:nvSpPr>
          <p:spPr>
            <a:xfrm>
              <a:off x="5172670" y="822607"/>
              <a:ext cx="1846660" cy="553998"/>
            </a:xfrm>
            <a:prstGeom prst="rect">
              <a:avLst/>
            </a:prstGeom>
            <a:noFill/>
          </p:spPr>
          <p:txBody>
            <a:bodyPr wrap="none" lIns="0" tIns="0" rIns="0" bIns="0" rtlCol="0">
              <a:spAutoFit/>
            </a:bodyPr>
            <a:lstStyle/>
            <a:p>
              <a:pPr algn="ctr"/>
              <a:r>
                <a:rPr lang="zh-CN" altLang="en-US" sz="3600" dirty="0">
                  <a:solidFill>
                    <a:schemeClr val="accent1"/>
                  </a:solidFill>
                  <a:latin typeface="+mj-ea"/>
                  <a:ea typeface="+mj-ea"/>
                </a:rPr>
                <a:t>圣诞美食</a:t>
              </a:r>
            </a:p>
          </p:txBody>
        </p:sp>
        <p:grpSp>
          <p:nvGrpSpPr>
            <p:cNvPr id="201" name="组合 200">
              <a:extLst>
                <a:ext uri="{FF2B5EF4-FFF2-40B4-BE49-F238E27FC236}">
                  <a16:creationId xmlns:a16="http://schemas.microsoft.com/office/drawing/2014/main" id="{8B546783-8943-4913-B95B-DBC12CFBB4B5}"/>
                </a:ext>
              </a:extLst>
            </p:cNvPr>
            <p:cNvGrpSpPr/>
            <p:nvPr/>
          </p:nvGrpSpPr>
          <p:grpSpPr>
            <a:xfrm>
              <a:off x="4444366" y="1452969"/>
              <a:ext cx="3303269" cy="210411"/>
              <a:chOff x="4428213" y="934034"/>
              <a:chExt cx="3303269" cy="210411"/>
            </a:xfrm>
          </p:grpSpPr>
          <p:grpSp>
            <p:nvGrpSpPr>
              <p:cNvPr id="202" name="组合 29">
                <a:extLst>
                  <a:ext uri="{FF2B5EF4-FFF2-40B4-BE49-F238E27FC236}">
                    <a16:creationId xmlns:a16="http://schemas.microsoft.com/office/drawing/2014/main" id="{407581FD-9385-472E-8310-F03AC2E7D7CD}"/>
                  </a:ext>
                </a:extLst>
              </p:cNvPr>
              <p:cNvGrpSpPr>
                <a:grpSpLocks/>
              </p:cNvGrpSpPr>
              <p:nvPr/>
            </p:nvGrpSpPr>
            <p:grpSpPr bwMode="auto">
              <a:xfrm>
                <a:off x="4428213" y="973561"/>
                <a:ext cx="3303269" cy="0"/>
                <a:chOff x="4166574" y="4250954"/>
                <a:chExt cx="3811102" cy="0"/>
              </a:xfrm>
            </p:grpSpPr>
            <p:cxnSp>
              <p:nvCxnSpPr>
                <p:cNvPr id="204" name="直接连接符 203">
                  <a:extLst>
                    <a:ext uri="{FF2B5EF4-FFF2-40B4-BE49-F238E27FC236}">
                      <a16:creationId xmlns:a16="http://schemas.microsoft.com/office/drawing/2014/main" id="{2CCB7E31-7951-4488-85D5-A676F9B28FCA}"/>
                    </a:ext>
                  </a:extLst>
                </p:cNvPr>
                <p:cNvCxnSpPr>
                  <a:cxnSpLocks/>
                </p:cNvCxnSpPr>
                <p:nvPr/>
              </p:nvCxnSpPr>
              <p:spPr>
                <a:xfrm>
                  <a:off x="6266591" y="4250954"/>
                  <a:ext cx="1711085"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5" name="直接连接符 204">
                  <a:extLst>
                    <a:ext uri="{FF2B5EF4-FFF2-40B4-BE49-F238E27FC236}">
                      <a16:creationId xmlns:a16="http://schemas.microsoft.com/office/drawing/2014/main" id="{55D36A4C-4AA6-4583-9A7E-D8884647708C}"/>
                    </a:ext>
                  </a:extLst>
                </p:cNvPr>
                <p:cNvCxnSpPr>
                  <a:cxnSpLocks/>
                </p:cNvCxnSpPr>
                <p:nvPr/>
              </p:nvCxnSpPr>
              <p:spPr>
                <a:xfrm>
                  <a:off x="4166574" y="4250954"/>
                  <a:ext cx="1748358"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03" name="直角三角形 202">
                <a:extLst>
                  <a:ext uri="{FF2B5EF4-FFF2-40B4-BE49-F238E27FC236}">
                    <a16:creationId xmlns:a16="http://schemas.microsoft.com/office/drawing/2014/main" id="{3F470647-E29D-4E9A-B5C6-CDC142FD6EA8}"/>
                  </a:ext>
                </a:extLst>
              </p:cNvPr>
              <p:cNvSpPr/>
              <p:nvPr/>
            </p:nvSpPr>
            <p:spPr>
              <a:xfrm rot="8100000">
                <a:off x="5990795" y="934034"/>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 name="组合 1">
            <a:extLst>
              <a:ext uri="{FF2B5EF4-FFF2-40B4-BE49-F238E27FC236}">
                <a16:creationId xmlns:a16="http://schemas.microsoft.com/office/drawing/2014/main" id="{DD20686A-177C-4E3B-A59B-0EEA632FADE5}"/>
              </a:ext>
            </a:extLst>
          </p:cNvPr>
          <p:cNvGrpSpPr/>
          <p:nvPr/>
        </p:nvGrpSpPr>
        <p:grpSpPr>
          <a:xfrm>
            <a:off x="10095460" y="3566160"/>
            <a:ext cx="2096540" cy="3291840"/>
            <a:chOff x="10095460" y="3566160"/>
            <a:chExt cx="2096540" cy="3291840"/>
          </a:xfrm>
        </p:grpSpPr>
        <p:sp>
          <p:nvSpPr>
            <p:cNvPr id="3" name="任意多边形: 形状 2">
              <a:extLst>
                <a:ext uri="{FF2B5EF4-FFF2-40B4-BE49-F238E27FC236}">
                  <a16:creationId xmlns:a16="http://schemas.microsoft.com/office/drawing/2014/main" id="{3B3F091E-9313-4CBB-99DA-7570344C9923}"/>
                </a:ext>
              </a:extLst>
            </p:cNvPr>
            <p:cNvSpPr/>
            <p:nvPr/>
          </p:nvSpPr>
          <p:spPr>
            <a:xfrm flipH="1">
              <a:off x="10771257" y="3566160"/>
              <a:ext cx="1034222" cy="2684261"/>
            </a:xfrm>
            <a:custGeom>
              <a:avLst/>
              <a:gdLst>
                <a:gd name="connsiteX0" fmla="*/ 0 w 675571"/>
                <a:gd name="connsiteY0" fmla="*/ 0 h 1897450"/>
                <a:gd name="connsiteX1" fmla="*/ 0 w 675571"/>
                <a:gd name="connsiteY1" fmla="*/ 1897450 h 1897450"/>
                <a:gd name="connsiteX2" fmla="*/ 675571 w 675571"/>
                <a:gd name="connsiteY2" fmla="*/ 1897450 h 1897450"/>
              </a:gdLst>
              <a:ahLst/>
              <a:cxnLst>
                <a:cxn ang="0">
                  <a:pos x="connsiteX0" y="connsiteY0"/>
                </a:cxn>
                <a:cxn ang="0">
                  <a:pos x="connsiteX1" y="connsiteY1"/>
                </a:cxn>
                <a:cxn ang="0">
                  <a:pos x="connsiteX2" y="connsiteY2"/>
                </a:cxn>
              </a:cxnLst>
              <a:rect l="l" t="t" r="r" b="b"/>
              <a:pathLst>
                <a:path w="675571" h="1897450">
                  <a:moveTo>
                    <a:pt x="0" y="0"/>
                  </a:moveTo>
                  <a:lnTo>
                    <a:pt x="0" y="1897450"/>
                  </a:lnTo>
                  <a:lnTo>
                    <a:pt x="675571" y="18974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 name="任意多边形: 形状 3">
              <a:extLst>
                <a:ext uri="{FF2B5EF4-FFF2-40B4-BE49-F238E27FC236}">
                  <a16:creationId xmlns:a16="http://schemas.microsoft.com/office/drawing/2014/main" id="{5F964D38-7EE2-404E-95D4-240B14A8AE40}"/>
                </a:ext>
              </a:extLst>
            </p:cNvPr>
            <p:cNvSpPr/>
            <p:nvPr/>
          </p:nvSpPr>
          <p:spPr>
            <a:xfrm>
              <a:off x="11805477" y="3566160"/>
              <a:ext cx="386523" cy="2684261"/>
            </a:xfrm>
            <a:custGeom>
              <a:avLst/>
              <a:gdLst>
                <a:gd name="connsiteX0" fmla="*/ 0 w 386523"/>
                <a:gd name="connsiteY0" fmla="*/ 0 h 2684261"/>
                <a:gd name="connsiteX1" fmla="*/ 386523 w 386523"/>
                <a:gd name="connsiteY1" fmla="*/ 1003196 h 2684261"/>
                <a:gd name="connsiteX2" fmla="*/ 386523 w 386523"/>
                <a:gd name="connsiteY2" fmla="*/ 2684261 h 2684261"/>
                <a:gd name="connsiteX3" fmla="*/ 0 w 386523"/>
                <a:gd name="connsiteY3" fmla="*/ 2684261 h 2684261"/>
              </a:gdLst>
              <a:ahLst/>
              <a:cxnLst>
                <a:cxn ang="0">
                  <a:pos x="connsiteX0" y="connsiteY0"/>
                </a:cxn>
                <a:cxn ang="0">
                  <a:pos x="connsiteX1" y="connsiteY1"/>
                </a:cxn>
                <a:cxn ang="0">
                  <a:pos x="connsiteX2" y="connsiteY2"/>
                </a:cxn>
                <a:cxn ang="0">
                  <a:pos x="connsiteX3" y="connsiteY3"/>
                </a:cxn>
              </a:cxnLst>
              <a:rect l="l" t="t" r="r" b="b"/>
              <a:pathLst>
                <a:path w="386523" h="2684261">
                  <a:moveTo>
                    <a:pt x="0" y="0"/>
                  </a:moveTo>
                  <a:lnTo>
                    <a:pt x="386523" y="1003196"/>
                  </a:lnTo>
                  <a:lnTo>
                    <a:pt x="386523" y="2684261"/>
                  </a:lnTo>
                  <a:lnTo>
                    <a:pt x="0" y="2684261"/>
                  </a:lnTo>
                  <a:close/>
                </a:path>
              </a:pathLst>
            </a:cu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a:extLst>
                <a:ext uri="{FF2B5EF4-FFF2-40B4-BE49-F238E27FC236}">
                  <a16:creationId xmlns:a16="http://schemas.microsoft.com/office/drawing/2014/main" id="{9DC7875D-AD1A-4252-9BBA-2574FB2B6097}"/>
                </a:ext>
              </a:extLst>
            </p:cNvPr>
            <p:cNvSpPr/>
            <p:nvPr/>
          </p:nvSpPr>
          <p:spPr>
            <a:xfrm flipH="1">
              <a:off x="10095460" y="4602654"/>
              <a:ext cx="630870" cy="1647767"/>
            </a:xfrm>
            <a:custGeom>
              <a:avLst/>
              <a:gdLst>
                <a:gd name="connsiteX0" fmla="*/ 0 w 412095"/>
                <a:gd name="connsiteY0" fmla="*/ 0 h 1164773"/>
                <a:gd name="connsiteX1" fmla="*/ 0 w 412095"/>
                <a:gd name="connsiteY1" fmla="*/ 1164773 h 1164773"/>
                <a:gd name="connsiteX2" fmla="*/ 412095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0" y="1164773"/>
                  </a:lnTo>
                  <a:lnTo>
                    <a:pt x="412095" y="1164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任意多边形: 形状 5">
              <a:extLst>
                <a:ext uri="{FF2B5EF4-FFF2-40B4-BE49-F238E27FC236}">
                  <a16:creationId xmlns:a16="http://schemas.microsoft.com/office/drawing/2014/main" id="{AB1FCE2F-64E7-439F-A685-9E4E8892C05B}"/>
                </a:ext>
              </a:extLst>
            </p:cNvPr>
            <p:cNvSpPr/>
            <p:nvPr/>
          </p:nvSpPr>
          <p:spPr>
            <a:xfrm>
              <a:off x="10726330" y="4602654"/>
              <a:ext cx="630870" cy="1647767"/>
            </a:xfrm>
            <a:custGeom>
              <a:avLst/>
              <a:gdLst>
                <a:gd name="connsiteX0" fmla="*/ 0 w 412095"/>
                <a:gd name="connsiteY0" fmla="*/ 0 h 1164773"/>
                <a:gd name="connsiteX1" fmla="*/ 412095 w 412095"/>
                <a:gd name="connsiteY1" fmla="*/ 1164773 h 1164773"/>
                <a:gd name="connsiteX2" fmla="*/ 0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412095" y="1164773"/>
                  </a:lnTo>
                  <a:lnTo>
                    <a:pt x="0" y="1164773"/>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形状 6">
              <a:extLst>
                <a:ext uri="{FF2B5EF4-FFF2-40B4-BE49-F238E27FC236}">
                  <a16:creationId xmlns:a16="http://schemas.microsoft.com/office/drawing/2014/main" id="{96C6F65E-AF0F-457D-A668-DAFF6F09DA79}"/>
                </a:ext>
              </a:extLst>
            </p:cNvPr>
            <p:cNvSpPr/>
            <p:nvPr/>
          </p:nvSpPr>
          <p:spPr>
            <a:xfrm flipH="1">
              <a:off x="11732833" y="6250424"/>
              <a:ext cx="145679" cy="607576"/>
            </a:xfrm>
            <a:custGeom>
              <a:avLst/>
              <a:gdLst>
                <a:gd name="connsiteX0" fmla="*/ 145679 w 145679"/>
                <a:gd name="connsiteY0" fmla="*/ 0 h 607576"/>
                <a:gd name="connsiteX1" fmla="*/ 0 w 145679"/>
                <a:gd name="connsiteY1" fmla="*/ 0 h 607576"/>
                <a:gd name="connsiteX2" fmla="*/ 0 w 145679"/>
                <a:gd name="connsiteY2" fmla="*/ 607576 h 607576"/>
                <a:gd name="connsiteX3" fmla="*/ 145679 w 145679"/>
                <a:gd name="connsiteY3" fmla="*/ 607576 h 607576"/>
              </a:gdLst>
              <a:ahLst/>
              <a:cxnLst>
                <a:cxn ang="0">
                  <a:pos x="connsiteX0" y="connsiteY0"/>
                </a:cxn>
                <a:cxn ang="0">
                  <a:pos x="connsiteX1" y="connsiteY1"/>
                </a:cxn>
                <a:cxn ang="0">
                  <a:pos x="connsiteX2" y="connsiteY2"/>
                </a:cxn>
                <a:cxn ang="0">
                  <a:pos x="connsiteX3" y="connsiteY3"/>
                </a:cxn>
              </a:cxnLst>
              <a:rect l="l" t="t" r="r" b="b"/>
              <a:pathLst>
                <a:path w="145679" h="607576">
                  <a:moveTo>
                    <a:pt x="145679" y="0"/>
                  </a:moveTo>
                  <a:lnTo>
                    <a:pt x="0" y="0"/>
                  </a:lnTo>
                  <a:lnTo>
                    <a:pt x="0" y="607576"/>
                  </a:lnTo>
                  <a:lnTo>
                    <a:pt x="145679" y="60757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a:extLst>
                <a:ext uri="{FF2B5EF4-FFF2-40B4-BE49-F238E27FC236}">
                  <a16:creationId xmlns:a16="http://schemas.microsoft.com/office/drawing/2014/main" id="{6EFAFFD9-2B15-4491-8676-306AA224CE59}"/>
                </a:ext>
              </a:extLst>
            </p:cNvPr>
            <p:cNvSpPr/>
            <p:nvPr/>
          </p:nvSpPr>
          <p:spPr>
            <a:xfrm flipH="1">
              <a:off x="10679249" y="6250424"/>
              <a:ext cx="92395" cy="607576"/>
            </a:xfrm>
            <a:custGeom>
              <a:avLst/>
              <a:gdLst>
                <a:gd name="connsiteX0" fmla="*/ 92395 w 92395"/>
                <a:gd name="connsiteY0" fmla="*/ 0 h 607576"/>
                <a:gd name="connsiteX1" fmla="*/ 0 w 92395"/>
                <a:gd name="connsiteY1" fmla="*/ 0 h 607576"/>
                <a:gd name="connsiteX2" fmla="*/ 0 w 92395"/>
                <a:gd name="connsiteY2" fmla="*/ 607576 h 607576"/>
                <a:gd name="connsiteX3" fmla="*/ 92395 w 92395"/>
                <a:gd name="connsiteY3" fmla="*/ 607576 h 607576"/>
              </a:gdLst>
              <a:ahLst/>
              <a:cxnLst>
                <a:cxn ang="0">
                  <a:pos x="connsiteX0" y="connsiteY0"/>
                </a:cxn>
                <a:cxn ang="0">
                  <a:pos x="connsiteX1" y="connsiteY1"/>
                </a:cxn>
                <a:cxn ang="0">
                  <a:pos x="connsiteX2" y="connsiteY2"/>
                </a:cxn>
                <a:cxn ang="0">
                  <a:pos x="connsiteX3" y="connsiteY3"/>
                </a:cxn>
              </a:cxnLst>
              <a:rect l="l" t="t" r="r" b="b"/>
              <a:pathLst>
                <a:path w="92395" h="607576">
                  <a:moveTo>
                    <a:pt x="92395" y="0"/>
                  </a:moveTo>
                  <a:lnTo>
                    <a:pt x="0" y="0"/>
                  </a:lnTo>
                  <a:lnTo>
                    <a:pt x="0" y="607576"/>
                  </a:lnTo>
                  <a:lnTo>
                    <a:pt x="92395" y="60757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9" name="组合 8">
            <a:extLst>
              <a:ext uri="{FF2B5EF4-FFF2-40B4-BE49-F238E27FC236}">
                <a16:creationId xmlns:a16="http://schemas.microsoft.com/office/drawing/2014/main" id="{0DA3BC9B-EFDC-426A-A33F-71C8F1B48F53}"/>
              </a:ext>
            </a:extLst>
          </p:cNvPr>
          <p:cNvGrpSpPr/>
          <p:nvPr/>
        </p:nvGrpSpPr>
        <p:grpSpPr>
          <a:xfrm>
            <a:off x="0" y="3518704"/>
            <a:ext cx="2343550" cy="3339297"/>
            <a:chOff x="0" y="3518704"/>
            <a:chExt cx="2343550" cy="3339297"/>
          </a:xfrm>
        </p:grpSpPr>
        <p:sp>
          <p:nvSpPr>
            <p:cNvPr id="10" name="星形: 四角 9">
              <a:extLst>
                <a:ext uri="{FF2B5EF4-FFF2-40B4-BE49-F238E27FC236}">
                  <a16:creationId xmlns:a16="http://schemas.microsoft.com/office/drawing/2014/main" id="{3212F511-F6F9-401E-B08C-1CFDFD3A63FD}"/>
                </a:ext>
              </a:extLst>
            </p:cNvPr>
            <p:cNvSpPr/>
            <p:nvPr/>
          </p:nvSpPr>
          <p:spPr>
            <a:xfrm rot="20729664">
              <a:off x="1452152" y="4466272"/>
              <a:ext cx="354068" cy="342348"/>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a:extLst>
                <a:ext uri="{FF2B5EF4-FFF2-40B4-BE49-F238E27FC236}">
                  <a16:creationId xmlns:a16="http://schemas.microsoft.com/office/drawing/2014/main" id="{F8443A7B-213E-44A9-886D-ED48FB6AC556}"/>
                </a:ext>
              </a:extLst>
            </p:cNvPr>
            <p:cNvSpPr/>
            <p:nvPr/>
          </p:nvSpPr>
          <p:spPr>
            <a:xfrm>
              <a:off x="547816" y="4169280"/>
              <a:ext cx="1035940" cy="2688721"/>
            </a:xfrm>
            <a:custGeom>
              <a:avLst/>
              <a:gdLst>
                <a:gd name="connsiteX0" fmla="*/ 0 w 1035940"/>
                <a:gd name="connsiteY0" fmla="*/ 0 h 2688721"/>
                <a:gd name="connsiteX1" fmla="*/ 1035940 w 1035940"/>
                <a:gd name="connsiteY1" fmla="*/ 2688721 h 2688721"/>
                <a:gd name="connsiteX2" fmla="*/ 0 w 1035940"/>
                <a:gd name="connsiteY2" fmla="*/ 2688721 h 2688721"/>
              </a:gdLst>
              <a:ahLst/>
              <a:cxnLst>
                <a:cxn ang="0">
                  <a:pos x="connsiteX0" y="connsiteY0"/>
                </a:cxn>
                <a:cxn ang="0">
                  <a:pos x="connsiteX1" y="connsiteY1"/>
                </a:cxn>
                <a:cxn ang="0">
                  <a:pos x="connsiteX2" y="connsiteY2"/>
                </a:cxn>
              </a:cxnLst>
              <a:rect l="l" t="t" r="r" b="b"/>
              <a:pathLst>
                <a:path w="1035940" h="2688721">
                  <a:moveTo>
                    <a:pt x="0" y="0"/>
                  </a:moveTo>
                  <a:lnTo>
                    <a:pt x="1035940" y="2688721"/>
                  </a:lnTo>
                  <a:lnTo>
                    <a:pt x="0" y="2688721"/>
                  </a:lnTo>
                  <a:close/>
                </a:path>
              </a:pathLst>
            </a:cu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3" name="任意多边形: 形状 12">
              <a:extLst>
                <a:ext uri="{FF2B5EF4-FFF2-40B4-BE49-F238E27FC236}">
                  <a16:creationId xmlns:a16="http://schemas.microsoft.com/office/drawing/2014/main" id="{0276A7E3-93FA-41C3-A2BE-054FF40B6B3D}"/>
                </a:ext>
              </a:extLst>
            </p:cNvPr>
            <p:cNvSpPr/>
            <p:nvPr/>
          </p:nvSpPr>
          <p:spPr>
            <a:xfrm flipH="1">
              <a:off x="136061" y="3518704"/>
              <a:ext cx="824412" cy="761829"/>
            </a:xfrm>
            <a:custGeom>
              <a:avLst/>
              <a:gdLst>
                <a:gd name="connsiteX0" fmla="*/ 239743 w 479485"/>
                <a:gd name="connsiteY0" fmla="*/ 0 h 479486"/>
                <a:gd name="connsiteX1" fmla="*/ 327302 w 479485"/>
                <a:gd name="connsiteY1" fmla="*/ 138336 h 479486"/>
                <a:gd name="connsiteX2" fmla="*/ 479485 w 479485"/>
                <a:gd name="connsiteY2" fmla="*/ 183147 h 479486"/>
                <a:gd name="connsiteX3" fmla="*/ 381416 w 479485"/>
                <a:gd name="connsiteY3" fmla="*/ 313455 h 479486"/>
                <a:gd name="connsiteX4" fmla="*/ 387912 w 479485"/>
                <a:gd name="connsiteY4" fmla="*/ 479486 h 479486"/>
                <a:gd name="connsiteX5" fmla="*/ 239743 w 479485"/>
                <a:gd name="connsiteY5" fmla="*/ 421684 h 479486"/>
                <a:gd name="connsiteX6" fmla="*/ 91573 w 479485"/>
                <a:gd name="connsiteY6" fmla="*/ 479486 h 479486"/>
                <a:gd name="connsiteX7" fmla="*/ 98069 w 479485"/>
                <a:gd name="connsiteY7" fmla="*/ 313455 h 479486"/>
                <a:gd name="connsiteX8" fmla="*/ 0 w 479485"/>
                <a:gd name="connsiteY8" fmla="*/ 183147 h 479486"/>
                <a:gd name="connsiteX9" fmla="*/ 152183 w 479485"/>
                <a:gd name="connsiteY9" fmla="*/ 138336 h 4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5" h="479486">
                  <a:moveTo>
                    <a:pt x="239743" y="0"/>
                  </a:moveTo>
                  <a:lnTo>
                    <a:pt x="327302" y="138336"/>
                  </a:lnTo>
                  <a:lnTo>
                    <a:pt x="479485" y="183147"/>
                  </a:lnTo>
                  <a:lnTo>
                    <a:pt x="381416" y="313455"/>
                  </a:lnTo>
                  <a:lnTo>
                    <a:pt x="387912" y="479486"/>
                  </a:lnTo>
                  <a:lnTo>
                    <a:pt x="239743" y="421684"/>
                  </a:lnTo>
                  <a:lnTo>
                    <a:pt x="91573" y="479486"/>
                  </a:lnTo>
                  <a:lnTo>
                    <a:pt x="98069" y="313455"/>
                  </a:lnTo>
                  <a:lnTo>
                    <a:pt x="0" y="183147"/>
                  </a:lnTo>
                  <a:lnTo>
                    <a:pt x="152183" y="138336"/>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13">
              <a:extLst>
                <a:ext uri="{FF2B5EF4-FFF2-40B4-BE49-F238E27FC236}">
                  <a16:creationId xmlns:a16="http://schemas.microsoft.com/office/drawing/2014/main" id="{62554550-27BE-4A63-B27F-0333D5A45F24}"/>
                </a:ext>
              </a:extLst>
            </p:cNvPr>
            <p:cNvSpPr/>
            <p:nvPr/>
          </p:nvSpPr>
          <p:spPr>
            <a:xfrm flipH="1">
              <a:off x="0" y="4169280"/>
              <a:ext cx="547818" cy="2688721"/>
            </a:xfrm>
            <a:custGeom>
              <a:avLst/>
              <a:gdLst>
                <a:gd name="connsiteX0" fmla="*/ 0 w 547818"/>
                <a:gd name="connsiteY0" fmla="*/ 0 h 2688721"/>
                <a:gd name="connsiteX1" fmla="*/ 0 w 547818"/>
                <a:gd name="connsiteY1" fmla="*/ 2688721 h 2688721"/>
                <a:gd name="connsiteX2" fmla="*/ 547818 w 547818"/>
                <a:gd name="connsiteY2" fmla="*/ 2688721 h 2688721"/>
                <a:gd name="connsiteX3" fmla="*/ 547818 w 547818"/>
                <a:gd name="connsiteY3" fmla="*/ 1421827 h 2688721"/>
              </a:gdLst>
              <a:ahLst/>
              <a:cxnLst>
                <a:cxn ang="0">
                  <a:pos x="connsiteX0" y="connsiteY0"/>
                </a:cxn>
                <a:cxn ang="0">
                  <a:pos x="connsiteX1" y="connsiteY1"/>
                </a:cxn>
                <a:cxn ang="0">
                  <a:pos x="connsiteX2" y="connsiteY2"/>
                </a:cxn>
                <a:cxn ang="0">
                  <a:pos x="connsiteX3" y="connsiteY3"/>
                </a:cxn>
              </a:cxnLst>
              <a:rect l="l" t="t" r="r" b="b"/>
              <a:pathLst>
                <a:path w="547818" h="2688721">
                  <a:moveTo>
                    <a:pt x="0" y="0"/>
                  </a:moveTo>
                  <a:lnTo>
                    <a:pt x="0" y="2688721"/>
                  </a:lnTo>
                  <a:lnTo>
                    <a:pt x="547818" y="2688721"/>
                  </a:lnTo>
                  <a:lnTo>
                    <a:pt x="547818" y="1421827"/>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任意多边形: 形状 14">
              <a:extLst>
                <a:ext uri="{FF2B5EF4-FFF2-40B4-BE49-F238E27FC236}">
                  <a16:creationId xmlns:a16="http://schemas.microsoft.com/office/drawing/2014/main" id="{D0F48EAA-5DAF-4E62-90E4-F35020495D54}"/>
                </a:ext>
              </a:extLst>
            </p:cNvPr>
            <p:cNvSpPr/>
            <p:nvPr/>
          </p:nvSpPr>
          <p:spPr>
            <a:xfrm>
              <a:off x="1759831" y="5333388"/>
              <a:ext cx="583719" cy="1524612"/>
            </a:xfrm>
            <a:custGeom>
              <a:avLst/>
              <a:gdLst>
                <a:gd name="connsiteX0" fmla="*/ 0 w 583719"/>
                <a:gd name="connsiteY0" fmla="*/ 0 h 1524612"/>
                <a:gd name="connsiteX1" fmla="*/ 583719 w 583719"/>
                <a:gd name="connsiteY1" fmla="*/ 1524612 h 1524612"/>
                <a:gd name="connsiteX2" fmla="*/ 0 w 583719"/>
                <a:gd name="connsiteY2" fmla="*/ 1524612 h 1524612"/>
              </a:gdLst>
              <a:ahLst/>
              <a:cxnLst>
                <a:cxn ang="0">
                  <a:pos x="connsiteX0" y="connsiteY0"/>
                </a:cxn>
                <a:cxn ang="0">
                  <a:pos x="connsiteX1" y="connsiteY1"/>
                </a:cxn>
                <a:cxn ang="0">
                  <a:pos x="connsiteX2" y="connsiteY2"/>
                </a:cxn>
              </a:cxnLst>
              <a:rect l="l" t="t" r="r" b="b"/>
              <a:pathLst>
                <a:path w="583719" h="1524612">
                  <a:moveTo>
                    <a:pt x="0" y="0"/>
                  </a:moveTo>
                  <a:lnTo>
                    <a:pt x="583719" y="1524612"/>
                  </a:lnTo>
                  <a:lnTo>
                    <a:pt x="0" y="152461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任意多边形: 形状 15">
              <a:extLst>
                <a:ext uri="{FF2B5EF4-FFF2-40B4-BE49-F238E27FC236}">
                  <a16:creationId xmlns:a16="http://schemas.microsoft.com/office/drawing/2014/main" id="{7D5D46BD-18D5-4D2B-8D96-F3D24B748F07}"/>
                </a:ext>
              </a:extLst>
            </p:cNvPr>
            <p:cNvSpPr/>
            <p:nvPr/>
          </p:nvSpPr>
          <p:spPr>
            <a:xfrm flipH="1">
              <a:off x="1176113" y="5333388"/>
              <a:ext cx="583718" cy="1524612"/>
            </a:xfrm>
            <a:custGeom>
              <a:avLst/>
              <a:gdLst>
                <a:gd name="connsiteX0" fmla="*/ 0 w 583718"/>
                <a:gd name="connsiteY0" fmla="*/ 0 h 1524612"/>
                <a:gd name="connsiteX1" fmla="*/ 0 w 583718"/>
                <a:gd name="connsiteY1" fmla="*/ 1524612 h 1524612"/>
                <a:gd name="connsiteX2" fmla="*/ 583718 w 583718"/>
                <a:gd name="connsiteY2" fmla="*/ 1524612 h 1524612"/>
              </a:gdLst>
              <a:ahLst/>
              <a:cxnLst>
                <a:cxn ang="0">
                  <a:pos x="connsiteX0" y="connsiteY0"/>
                </a:cxn>
                <a:cxn ang="0">
                  <a:pos x="connsiteX1" y="connsiteY1"/>
                </a:cxn>
                <a:cxn ang="0">
                  <a:pos x="connsiteX2" y="connsiteY2"/>
                </a:cxn>
              </a:cxnLst>
              <a:rect l="l" t="t" r="r" b="b"/>
              <a:pathLst>
                <a:path w="583718" h="1524612">
                  <a:moveTo>
                    <a:pt x="0" y="0"/>
                  </a:moveTo>
                  <a:lnTo>
                    <a:pt x="0" y="1524612"/>
                  </a:lnTo>
                  <a:lnTo>
                    <a:pt x="583718" y="1524612"/>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extLst>
      <p:ext uri="{BB962C8B-B14F-4D97-AF65-F5344CB8AC3E}">
        <p14:creationId xmlns:p14="http://schemas.microsoft.com/office/powerpoint/2010/main" val="4040910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D00E4161-3FBC-48D0-B28C-4A8DE59FACE1}"/>
              </a:ext>
            </a:extLst>
          </p:cNvPr>
          <p:cNvSpPr/>
          <p:nvPr/>
        </p:nvSpPr>
        <p:spPr>
          <a:xfrm>
            <a:off x="7085586" y="-103"/>
            <a:ext cx="2555306" cy="3429000"/>
          </a:xfrm>
          <a:custGeom>
            <a:avLst/>
            <a:gdLst>
              <a:gd name="connsiteX0" fmla="*/ 0 w 2555306"/>
              <a:gd name="connsiteY0" fmla="*/ 0 h 3429000"/>
              <a:gd name="connsiteX1" fmla="*/ 2555306 w 2555306"/>
              <a:gd name="connsiteY1" fmla="*/ 0 h 3429000"/>
              <a:gd name="connsiteX2" fmla="*/ 2555306 w 2555306"/>
              <a:gd name="connsiteY2" fmla="*/ 3429000 h 3429000"/>
              <a:gd name="connsiteX3" fmla="*/ 0 w 2555306"/>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555306" h="3429000">
                <a:moveTo>
                  <a:pt x="0" y="0"/>
                </a:moveTo>
                <a:lnTo>
                  <a:pt x="2555306" y="0"/>
                </a:lnTo>
                <a:lnTo>
                  <a:pt x="2555306" y="3429000"/>
                </a:lnTo>
                <a:lnTo>
                  <a:pt x="0" y="3429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任意多边形: 形状 2">
            <a:extLst>
              <a:ext uri="{FF2B5EF4-FFF2-40B4-BE49-F238E27FC236}">
                <a16:creationId xmlns:a16="http://schemas.microsoft.com/office/drawing/2014/main" id="{7FF74CBD-2F78-4A0F-901B-D8DC29FBAD8E}"/>
              </a:ext>
            </a:extLst>
          </p:cNvPr>
          <p:cNvSpPr/>
          <p:nvPr/>
        </p:nvSpPr>
        <p:spPr>
          <a:xfrm>
            <a:off x="4506378" y="3428897"/>
            <a:ext cx="2555306" cy="3429000"/>
          </a:xfrm>
          <a:custGeom>
            <a:avLst/>
            <a:gdLst>
              <a:gd name="connsiteX0" fmla="*/ 0 w 2555306"/>
              <a:gd name="connsiteY0" fmla="*/ 0 h 3429000"/>
              <a:gd name="connsiteX1" fmla="*/ 2555306 w 2555306"/>
              <a:gd name="connsiteY1" fmla="*/ 0 h 3429000"/>
              <a:gd name="connsiteX2" fmla="*/ 2555306 w 2555306"/>
              <a:gd name="connsiteY2" fmla="*/ 3429000 h 3429000"/>
              <a:gd name="connsiteX3" fmla="*/ 0 w 2555306"/>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555306" h="3429000">
                <a:moveTo>
                  <a:pt x="0" y="0"/>
                </a:moveTo>
                <a:lnTo>
                  <a:pt x="2555306" y="0"/>
                </a:lnTo>
                <a:lnTo>
                  <a:pt x="2555306" y="3429000"/>
                </a:lnTo>
                <a:lnTo>
                  <a:pt x="0" y="3429000"/>
                </a:lnTo>
                <a:close/>
              </a:path>
            </a:pathLst>
          </a:custGeom>
          <a:blipFill dpi="0" rotWithShape="1">
            <a:blip r:embed="rId2"/>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任意多边形: 形状 3">
            <a:extLst>
              <a:ext uri="{FF2B5EF4-FFF2-40B4-BE49-F238E27FC236}">
                <a16:creationId xmlns:a16="http://schemas.microsoft.com/office/drawing/2014/main" id="{42F0EC6D-594C-4626-8693-E4719705BC8F}"/>
              </a:ext>
            </a:extLst>
          </p:cNvPr>
          <p:cNvSpPr/>
          <p:nvPr/>
        </p:nvSpPr>
        <p:spPr>
          <a:xfrm>
            <a:off x="9632515" y="3429000"/>
            <a:ext cx="2555306" cy="3429000"/>
          </a:xfrm>
          <a:custGeom>
            <a:avLst/>
            <a:gdLst>
              <a:gd name="connsiteX0" fmla="*/ 0 w 2555306"/>
              <a:gd name="connsiteY0" fmla="*/ 0 h 3429000"/>
              <a:gd name="connsiteX1" fmla="*/ 2555306 w 2555306"/>
              <a:gd name="connsiteY1" fmla="*/ 0 h 3429000"/>
              <a:gd name="connsiteX2" fmla="*/ 2555306 w 2555306"/>
              <a:gd name="connsiteY2" fmla="*/ 3429000 h 3429000"/>
              <a:gd name="connsiteX3" fmla="*/ 0 w 2555306"/>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555306" h="3429000">
                <a:moveTo>
                  <a:pt x="0" y="0"/>
                </a:moveTo>
                <a:lnTo>
                  <a:pt x="2555306" y="0"/>
                </a:lnTo>
                <a:lnTo>
                  <a:pt x="2555306" y="3429000"/>
                </a:lnTo>
                <a:lnTo>
                  <a:pt x="0" y="3429000"/>
                </a:lnTo>
                <a:close/>
              </a:path>
            </a:pathLst>
          </a:cu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5" name="组合 4">
            <a:extLst>
              <a:ext uri="{FF2B5EF4-FFF2-40B4-BE49-F238E27FC236}">
                <a16:creationId xmlns:a16="http://schemas.microsoft.com/office/drawing/2014/main" id="{9A8300E8-CE7B-4784-A7B9-2DDD2359A2DB}"/>
              </a:ext>
            </a:extLst>
          </p:cNvPr>
          <p:cNvGrpSpPr/>
          <p:nvPr/>
        </p:nvGrpSpPr>
        <p:grpSpPr>
          <a:xfrm>
            <a:off x="1218899" y="4220733"/>
            <a:ext cx="1282054" cy="2223785"/>
            <a:chOff x="578812" y="4233796"/>
            <a:chExt cx="1282054" cy="2223785"/>
          </a:xfrm>
        </p:grpSpPr>
        <p:sp>
          <p:nvSpPr>
            <p:cNvPr id="6" name="任意多边形: 形状 5">
              <a:extLst>
                <a:ext uri="{FF2B5EF4-FFF2-40B4-BE49-F238E27FC236}">
                  <a16:creationId xmlns:a16="http://schemas.microsoft.com/office/drawing/2014/main" id="{FF32B802-9341-4A32-AE8F-522340389481}"/>
                </a:ext>
              </a:extLst>
            </p:cNvPr>
            <p:cNvSpPr/>
            <p:nvPr/>
          </p:nvSpPr>
          <p:spPr>
            <a:xfrm>
              <a:off x="1219839" y="4536129"/>
              <a:ext cx="641027" cy="1401002"/>
            </a:xfrm>
            <a:custGeom>
              <a:avLst/>
              <a:gdLst>
                <a:gd name="connsiteX0" fmla="*/ 0 w 675571"/>
                <a:gd name="connsiteY0" fmla="*/ 0 h 1897450"/>
                <a:gd name="connsiteX1" fmla="*/ 0 w 675571"/>
                <a:gd name="connsiteY1" fmla="*/ 1897450 h 1897450"/>
                <a:gd name="connsiteX2" fmla="*/ 675571 w 675571"/>
                <a:gd name="connsiteY2" fmla="*/ 1897450 h 1897450"/>
              </a:gdLst>
              <a:ahLst/>
              <a:cxnLst>
                <a:cxn ang="0">
                  <a:pos x="connsiteX0" y="connsiteY0"/>
                </a:cxn>
                <a:cxn ang="0">
                  <a:pos x="connsiteX1" y="connsiteY1"/>
                </a:cxn>
                <a:cxn ang="0">
                  <a:pos x="connsiteX2" y="connsiteY2"/>
                </a:cxn>
              </a:cxnLst>
              <a:rect l="l" t="t" r="r" b="b"/>
              <a:pathLst>
                <a:path w="675571" h="1897450">
                  <a:moveTo>
                    <a:pt x="0" y="0"/>
                  </a:moveTo>
                  <a:lnTo>
                    <a:pt x="0" y="1897450"/>
                  </a:lnTo>
                  <a:lnTo>
                    <a:pt x="675571" y="1897450"/>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7" name="任意多边形: 形状 6">
              <a:extLst>
                <a:ext uri="{FF2B5EF4-FFF2-40B4-BE49-F238E27FC236}">
                  <a16:creationId xmlns:a16="http://schemas.microsoft.com/office/drawing/2014/main" id="{A7841669-DA81-4921-8C88-06D4B51A11D9}"/>
                </a:ext>
              </a:extLst>
            </p:cNvPr>
            <p:cNvSpPr/>
            <p:nvPr/>
          </p:nvSpPr>
          <p:spPr>
            <a:xfrm flipH="1">
              <a:off x="992605" y="4233796"/>
              <a:ext cx="454968" cy="354034"/>
            </a:xfrm>
            <a:custGeom>
              <a:avLst/>
              <a:gdLst>
                <a:gd name="connsiteX0" fmla="*/ 239743 w 479485"/>
                <a:gd name="connsiteY0" fmla="*/ 0 h 479486"/>
                <a:gd name="connsiteX1" fmla="*/ 327302 w 479485"/>
                <a:gd name="connsiteY1" fmla="*/ 138336 h 479486"/>
                <a:gd name="connsiteX2" fmla="*/ 479485 w 479485"/>
                <a:gd name="connsiteY2" fmla="*/ 183147 h 479486"/>
                <a:gd name="connsiteX3" fmla="*/ 381416 w 479485"/>
                <a:gd name="connsiteY3" fmla="*/ 313455 h 479486"/>
                <a:gd name="connsiteX4" fmla="*/ 387912 w 479485"/>
                <a:gd name="connsiteY4" fmla="*/ 479486 h 479486"/>
                <a:gd name="connsiteX5" fmla="*/ 239743 w 479485"/>
                <a:gd name="connsiteY5" fmla="*/ 421684 h 479486"/>
                <a:gd name="connsiteX6" fmla="*/ 91573 w 479485"/>
                <a:gd name="connsiteY6" fmla="*/ 479486 h 479486"/>
                <a:gd name="connsiteX7" fmla="*/ 98069 w 479485"/>
                <a:gd name="connsiteY7" fmla="*/ 313455 h 479486"/>
                <a:gd name="connsiteX8" fmla="*/ 0 w 479485"/>
                <a:gd name="connsiteY8" fmla="*/ 183147 h 479486"/>
                <a:gd name="connsiteX9" fmla="*/ 152183 w 479485"/>
                <a:gd name="connsiteY9" fmla="*/ 138336 h 4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5" h="479486">
                  <a:moveTo>
                    <a:pt x="239743" y="0"/>
                  </a:moveTo>
                  <a:lnTo>
                    <a:pt x="327302" y="138336"/>
                  </a:lnTo>
                  <a:lnTo>
                    <a:pt x="479485" y="183147"/>
                  </a:lnTo>
                  <a:lnTo>
                    <a:pt x="381416" y="313455"/>
                  </a:lnTo>
                  <a:lnTo>
                    <a:pt x="387912" y="479486"/>
                  </a:lnTo>
                  <a:lnTo>
                    <a:pt x="239743" y="421684"/>
                  </a:lnTo>
                  <a:lnTo>
                    <a:pt x="91573" y="479486"/>
                  </a:lnTo>
                  <a:lnTo>
                    <a:pt x="98069" y="313455"/>
                  </a:lnTo>
                  <a:lnTo>
                    <a:pt x="0" y="183147"/>
                  </a:lnTo>
                  <a:lnTo>
                    <a:pt x="152183" y="138336"/>
                  </a:lnTo>
                  <a:close/>
                </a:path>
              </a:pathLst>
            </a:custGeom>
            <a:solidFill>
              <a:schemeClr val="accent5">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a:extLst>
                <a:ext uri="{FF2B5EF4-FFF2-40B4-BE49-F238E27FC236}">
                  <a16:creationId xmlns:a16="http://schemas.microsoft.com/office/drawing/2014/main" id="{03F526E4-8139-43AD-8ABF-E61068418284}"/>
                </a:ext>
              </a:extLst>
            </p:cNvPr>
            <p:cNvSpPr/>
            <p:nvPr/>
          </p:nvSpPr>
          <p:spPr>
            <a:xfrm flipH="1">
              <a:off x="578812" y="4536129"/>
              <a:ext cx="641028" cy="1401002"/>
            </a:xfrm>
            <a:custGeom>
              <a:avLst/>
              <a:gdLst>
                <a:gd name="connsiteX0" fmla="*/ 0 w 675572"/>
                <a:gd name="connsiteY0" fmla="*/ 0 h 1897450"/>
                <a:gd name="connsiteX1" fmla="*/ 675572 w 675572"/>
                <a:gd name="connsiteY1" fmla="*/ 1897450 h 1897450"/>
                <a:gd name="connsiteX2" fmla="*/ 0 w 675572"/>
                <a:gd name="connsiteY2" fmla="*/ 1897450 h 1897450"/>
              </a:gdLst>
              <a:ahLst/>
              <a:cxnLst>
                <a:cxn ang="0">
                  <a:pos x="connsiteX0" y="connsiteY0"/>
                </a:cxn>
                <a:cxn ang="0">
                  <a:pos x="connsiteX1" y="connsiteY1"/>
                </a:cxn>
                <a:cxn ang="0">
                  <a:pos x="connsiteX2" y="connsiteY2"/>
                </a:cxn>
              </a:cxnLst>
              <a:rect l="l" t="t" r="r" b="b"/>
              <a:pathLst>
                <a:path w="675572" h="1897450">
                  <a:moveTo>
                    <a:pt x="0" y="0"/>
                  </a:moveTo>
                  <a:lnTo>
                    <a:pt x="675572" y="1897450"/>
                  </a:lnTo>
                  <a:lnTo>
                    <a:pt x="0" y="1897450"/>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矩形 8">
              <a:extLst>
                <a:ext uri="{FF2B5EF4-FFF2-40B4-BE49-F238E27FC236}">
                  <a16:creationId xmlns:a16="http://schemas.microsoft.com/office/drawing/2014/main" id="{AA0DEB62-5004-4F7A-82A9-5965817997DE}"/>
                </a:ext>
              </a:extLst>
            </p:cNvPr>
            <p:cNvSpPr/>
            <p:nvPr/>
          </p:nvSpPr>
          <p:spPr>
            <a:xfrm>
              <a:off x="1174572" y="5937131"/>
              <a:ext cx="90294" cy="5204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a16="http://schemas.microsoft.com/office/drawing/2014/main" id="{F9700EDD-2B64-41D7-BED1-9BC4A24ACE11}"/>
              </a:ext>
            </a:extLst>
          </p:cNvPr>
          <p:cNvGrpSpPr/>
          <p:nvPr/>
        </p:nvGrpSpPr>
        <p:grpSpPr>
          <a:xfrm>
            <a:off x="2137777" y="4976364"/>
            <a:ext cx="782047" cy="1380472"/>
            <a:chOff x="1497690" y="5077109"/>
            <a:chExt cx="782047" cy="1380472"/>
          </a:xfrm>
        </p:grpSpPr>
        <p:sp>
          <p:nvSpPr>
            <p:cNvPr id="11" name="任意多边形: 形状 10">
              <a:extLst>
                <a:ext uri="{FF2B5EF4-FFF2-40B4-BE49-F238E27FC236}">
                  <a16:creationId xmlns:a16="http://schemas.microsoft.com/office/drawing/2014/main" id="{1CADD8FE-0A05-4C20-9D73-6A7B71B2DAB9}"/>
                </a:ext>
              </a:extLst>
            </p:cNvPr>
            <p:cNvSpPr/>
            <p:nvPr/>
          </p:nvSpPr>
          <p:spPr>
            <a:xfrm>
              <a:off x="1888713" y="5077109"/>
              <a:ext cx="391024" cy="947704"/>
            </a:xfrm>
            <a:custGeom>
              <a:avLst/>
              <a:gdLst>
                <a:gd name="connsiteX0" fmla="*/ 0 w 412095"/>
                <a:gd name="connsiteY0" fmla="*/ 0 h 1164773"/>
                <a:gd name="connsiteX1" fmla="*/ 0 w 412095"/>
                <a:gd name="connsiteY1" fmla="*/ 1164773 h 1164773"/>
                <a:gd name="connsiteX2" fmla="*/ 412095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0" y="1164773"/>
                  </a:lnTo>
                  <a:lnTo>
                    <a:pt x="412095" y="1164773"/>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11">
              <a:extLst>
                <a:ext uri="{FF2B5EF4-FFF2-40B4-BE49-F238E27FC236}">
                  <a16:creationId xmlns:a16="http://schemas.microsoft.com/office/drawing/2014/main" id="{1894BD04-85DB-429C-B3B3-FB42FDCE443E}"/>
                </a:ext>
              </a:extLst>
            </p:cNvPr>
            <p:cNvSpPr/>
            <p:nvPr/>
          </p:nvSpPr>
          <p:spPr>
            <a:xfrm flipH="1">
              <a:off x="1497690" y="5077109"/>
              <a:ext cx="391024" cy="947704"/>
            </a:xfrm>
            <a:custGeom>
              <a:avLst/>
              <a:gdLst>
                <a:gd name="connsiteX0" fmla="*/ 0 w 412095"/>
                <a:gd name="connsiteY0" fmla="*/ 0 h 1164773"/>
                <a:gd name="connsiteX1" fmla="*/ 412095 w 412095"/>
                <a:gd name="connsiteY1" fmla="*/ 1164773 h 1164773"/>
                <a:gd name="connsiteX2" fmla="*/ 0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412095" y="1164773"/>
                  </a:lnTo>
                  <a:lnTo>
                    <a:pt x="0" y="1164773"/>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矩形 12">
              <a:extLst>
                <a:ext uri="{FF2B5EF4-FFF2-40B4-BE49-F238E27FC236}">
                  <a16:creationId xmlns:a16="http://schemas.microsoft.com/office/drawing/2014/main" id="{0BC7B71D-6BFF-442E-8AD9-C73E959A93A8}"/>
                </a:ext>
              </a:extLst>
            </p:cNvPr>
            <p:cNvSpPr/>
            <p:nvPr/>
          </p:nvSpPr>
          <p:spPr>
            <a:xfrm>
              <a:off x="1860626" y="6024813"/>
              <a:ext cx="57269" cy="4327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3">
            <a:extLst>
              <a:ext uri="{FF2B5EF4-FFF2-40B4-BE49-F238E27FC236}">
                <a16:creationId xmlns:a16="http://schemas.microsoft.com/office/drawing/2014/main" id="{40AA111F-6341-449D-878B-DD458794D73F}"/>
              </a:ext>
            </a:extLst>
          </p:cNvPr>
          <p:cNvSpPr txBox="1"/>
          <p:nvPr/>
        </p:nvSpPr>
        <p:spPr>
          <a:xfrm>
            <a:off x="4755771" y="883920"/>
            <a:ext cx="2087570" cy="1661160"/>
          </a:xfrm>
          <a:prstGeom prst="rect">
            <a:avLst/>
          </a:prstGeom>
          <a:noFill/>
        </p:spPr>
        <p:txBody>
          <a:bodyPr wrap="square" rtlCol="0">
            <a:spAutoFit/>
          </a:bodyPr>
          <a:lstStyle/>
          <a:p>
            <a:pPr algn="just" hangingPunct="0">
              <a:lnSpc>
                <a:spcPct val="130000"/>
              </a:lnSpc>
            </a:pPr>
            <a:r>
              <a:rPr lang="en-US" altLang="zh-CN" sz="1600" dirty="0"/>
              <a:t>Gingerbread man</a:t>
            </a:r>
            <a:r>
              <a:rPr lang="zh-CN" altLang="en-US" sz="1600" dirty="0">
                <a:latin typeface="+mn-ea"/>
              </a:rPr>
              <a:t>圣诞姜饼人在西方家喻户晓的童话形象。 出自</a:t>
            </a:r>
            <a:r>
              <a:rPr lang="en-US" altLang="zh-CN" sz="1600" dirty="0"/>
              <a:t>The Gingerbread man</a:t>
            </a:r>
            <a:r>
              <a:rPr lang="zh-CN" altLang="en-US" sz="1600" dirty="0">
                <a:latin typeface="+mn-ea"/>
              </a:rPr>
              <a:t>这个传统故事</a:t>
            </a:r>
          </a:p>
        </p:txBody>
      </p:sp>
      <p:sp>
        <p:nvSpPr>
          <p:cNvPr id="15" name="文本框 14">
            <a:extLst>
              <a:ext uri="{FF2B5EF4-FFF2-40B4-BE49-F238E27FC236}">
                <a16:creationId xmlns:a16="http://schemas.microsoft.com/office/drawing/2014/main" id="{D09610BA-12BA-4630-8EAE-25D75ABE638B}"/>
              </a:ext>
            </a:extLst>
          </p:cNvPr>
          <p:cNvSpPr txBox="1"/>
          <p:nvPr/>
        </p:nvSpPr>
        <p:spPr>
          <a:xfrm>
            <a:off x="7308941" y="3992608"/>
            <a:ext cx="2091842" cy="1992661"/>
          </a:xfrm>
          <a:prstGeom prst="rect">
            <a:avLst/>
          </a:prstGeom>
          <a:noFill/>
        </p:spPr>
        <p:txBody>
          <a:bodyPr wrap="square" rtlCol="0">
            <a:spAutoFit/>
          </a:bodyPr>
          <a:lstStyle/>
          <a:p>
            <a:pPr algn="just" hangingPunct="0">
              <a:lnSpc>
                <a:spcPct val="130000"/>
              </a:lnSpc>
            </a:pPr>
            <a:r>
              <a:rPr lang="zh-CN" altLang="en-US" sz="1600" dirty="0">
                <a:latin typeface="+mn-ea"/>
              </a:rPr>
              <a:t>讲一只刚烤好的姜饼小人为了避免被吃的命运，从烤箱里逃出来，一路狂奔，躲过了猪，牛，马，最后，被狡猾的狐狸欺骗被吃掉了</a:t>
            </a:r>
          </a:p>
        </p:txBody>
      </p:sp>
      <p:sp>
        <p:nvSpPr>
          <p:cNvPr id="16" name="文本框 15">
            <a:extLst>
              <a:ext uri="{FF2B5EF4-FFF2-40B4-BE49-F238E27FC236}">
                <a16:creationId xmlns:a16="http://schemas.microsoft.com/office/drawing/2014/main" id="{7E7E56F3-1474-4DAE-9D86-5FC2197A1BE0}"/>
              </a:ext>
            </a:extLst>
          </p:cNvPr>
          <p:cNvSpPr txBox="1"/>
          <p:nvPr/>
        </p:nvSpPr>
        <p:spPr>
          <a:xfrm>
            <a:off x="9918548" y="883920"/>
            <a:ext cx="1983240" cy="1661160"/>
          </a:xfrm>
          <a:prstGeom prst="rect">
            <a:avLst/>
          </a:prstGeom>
          <a:noFill/>
        </p:spPr>
        <p:txBody>
          <a:bodyPr wrap="square" rtlCol="0">
            <a:spAutoFit/>
          </a:bodyPr>
          <a:lstStyle/>
          <a:p>
            <a:pPr hangingPunct="0">
              <a:lnSpc>
                <a:spcPct val="130000"/>
              </a:lnSpc>
            </a:pPr>
            <a:r>
              <a:rPr lang="zh-CN" altLang="en-US" sz="1600" dirty="0">
                <a:latin typeface="+mn-ea"/>
              </a:rPr>
              <a:t>姜饼人一直唱</a:t>
            </a:r>
            <a:r>
              <a:rPr lang="zh-CN" altLang="en-US" sz="1600" dirty="0"/>
              <a:t>“</a:t>
            </a:r>
            <a:r>
              <a:rPr lang="en-US" altLang="zh-CN" sz="1600" dirty="0"/>
              <a:t>Run, run, as fast as you can. You can't catch me, I'm the gingerbread man.”</a:t>
            </a:r>
            <a:endParaRPr lang="zh-CN" altLang="en-US" sz="1600" dirty="0">
              <a:latin typeface="+mn-ea"/>
            </a:endParaRPr>
          </a:p>
        </p:txBody>
      </p:sp>
      <p:sp>
        <p:nvSpPr>
          <p:cNvPr id="17" name="矩形: 圆角 16">
            <a:extLst>
              <a:ext uri="{FF2B5EF4-FFF2-40B4-BE49-F238E27FC236}">
                <a16:creationId xmlns:a16="http://schemas.microsoft.com/office/drawing/2014/main" id="{D4CF4B2F-1865-42EE-9382-123C53BC6DB3}"/>
              </a:ext>
            </a:extLst>
          </p:cNvPr>
          <p:cNvSpPr/>
          <p:nvPr/>
        </p:nvSpPr>
        <p:spPr>
          <a:xfrm>
            <a:off x="9632515" y="3428794"/>
            <a:ext cx="2559485" cy="3429206"/>
          </a:xfrm>
          <a:prstGeom prst="roundRect">
            <a:avLst>
              <a:gd name="adj" fmla="val 0"/>
            </a:avLst>
          </a:prstGeom>
          <a:gradFill>
            <a:gsLst>
              <a:gs pos="100000">
                <a:schemeClr val="bg1">
                  <a:alpha val="0"/>
                </a:schemeClr>
              </a:gs>
              <a:gs pos="0">
                <a:schemeClr val="bg1"/>
              </a:gs>
            </a:gsLst>
            <a:lin ang="2700000" scaled="1"/>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23A76C8E-31B6-40C6-B62C-EA650D43AD87}"/>
              </a:ext>
            </a:extLst>
          </p:cNvPr>
          <p:cNvSpPr/>
          <p:nvPr/>
        </p:nvSpPr>
        <p:spPr>
          <a:xfrm>
            <a:off x="7073085" y="-206"/>
            <a:ext cx="2580308" cy="3429206"/>
          </a:xfrm>
          <a:prstGeom prst="rect">
            <a:avLst/>
          </a:prstGeom>
          <a:blipFill dpi="0" rotWithShape="1">
            <a:blip r:embed="rId4"/>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圆角 18">
            <a:extLst>
              <a:ext uri="{FF2B5EF4-FFF2-40B4-BE49-F238E27FC236}">
                <a16:creationId xmlns:a16="http://schemas.microsoft.com/office/drawing/2014/main" id="{4C352F70-4573-4C66-B777-BBE20CCD7519}"/>
              </a:ext>
            </a:extLst>
          </p:cNvPr>
          <p:cNvSpPr/>
          <p:nvPr/>
        </p:nvSpPr>
        <p:spPr>
          <a:xfrm>
            <a:off x="7073085" y="-206"/>
            <a:ext cx="2580308" cy="3429206"/>
          </a:xfrm>
          <a:prstGeom prst="roundRect">
            <a:avLst>
              <a:gd name="adj" fmla="val 0"/>
            </a:avLst>
          </a:prstGeom>
          <a:gradFill>
            <a:gsLst>
              <a:gs pos="100000">
                <a:schemeClr val="bg1">
                  <a:alpha val="0"/>
                </a:schemeClr>
              </a:gs>
              <a:gs pos="0">
                <a:schemeClr val="bg1"/>
              </a:gs>
            </a:gsLst>
            <a:lin ang="2700000" scaled="1"/>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7471518E-AF12-4E80-8E88-9D1084AA0900}"/>
              </a:ext>
            </a:extLst>
          </p:cNvPr>
          <p:cNvSpPr/>
          <p:nvPr/>
        </p:nvSpPr>
        <p:spPr>
          <a:xfrm>
            <a:off x="4504289" y="3428794"/>
            <a:ext cx="2559485" cy="3429206"/>
          </a:xfrm>
          <a:prstGeom prst="roundRect">
            <a:avLst>
              <a:gd name="adj" fmla="val 0"/>
            </a:avLst>
          </a:prstGeom>
          <a:gradFill>
            <a:gsLst>
              <a:gs pos="100000">
                <a:schemeClr val="bg1">
                  <a:alpha val="0"/>
                </a:schemeClr>
              </a:gs>
              <a:gs pos="0">
                <a:schemeClr val="bg1"/>
              </a:gs>
            </a:gsLst>
            <a:lin ang="2700000" scaled="1"/>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0E57B097-11B0-41DB-B9D6-2F3D8A505D98}"/>
              </a:ext>
            </a:extLst>
          </p:cNvPr>
          <p:cNvGrpSpPr/>
          <p:nvPr/>
        </p:nvGrpSpPr>
        <p:grpSpPr>
          <a:xfrm>
            <a:off x="787309" y="2383645"/>
            <a:ext cx="2801810" cy="1329701"/>
            <a:chOff x="992605" y="1846266"/>
            <a:chExt cx="2801810" cy="1329701"/>
          </a:xfrm>
        </p:grpSpPr>
        <p:grpSp>
          <p:nvGrpSpPr>
            <p:cNvPr id="22" name="组合 21">
              <a:extLst>
                <a:ext uri="{FF2B5EF4-FFF2-40B4-BE49-F238E27FC236}">
                  <a16:creationId xmlns:a16="http://schemas.microsoft.com/office/drawing/2014/main" id="{D1732EA9-350F-47D3-AA84-D5DB1840E862}"/>
                </a:ext>
              </a:extLst>
            </p:cNvPr>
            <p:cNvGrpSpPr/>
            <p:nvPr/>
          </p:nvGrpSpPr>
          <p:grpSpPr>
            <a:xfrm>
              <a:off x="992605" y="1846266"/>
              <a:ext cx="2801810" cy="1329701"/>
              <a:chOff x="991491" y="2110600"/>
              <a:chExt cx="2801810" cy="1329701"/>
            </a:xfrm>
          </p:grpSpPr>
          <p:sp>
            <p:nvSpPr>
              <p:cNvPr id="24" name="文本框 23">
                <a:extLst>
                  <a:ext uri="{FF2B5EF4-FFF2-40B4-BE49-F238E27FC236}">
                    <a16:creationId xmlns:a16="http://schemas.microsoft.com/office/drawing/2014/main" id="{CEC87D30-0223-46DC-93FB-5CB1D1485E6D}"/>
                  </a:ext>
                </a:extLst>
              </p:cNvPr>
              <p:cNvSpPr txBox="1"/>
              <p:nvPr/>
            </p:nvSpPr>
            <p:spPr>
              <a:xfrm>
                <a:off x="1083464" y="2110600"/>
                <a:ext cx="2462213" cy="492443"/>
              </a:xfrm>
              <a:prstGeom prst="rect">
                <a:avLst/>
              </a:prstGeom>
              <a:noFill/>
            </p:spPr>
            <p:txBody>
              <a:bodyPr wrap="none" lIns="0" tIns="0" rIns="0" bIns="0" rtlCol="0">
                <a:spAutoFit/>
              </a:bodyPr>
              <a:lstStyle/>
              <a:p>
                <a:r>
                  <a:rPr lang="zh-CN" altLang="en-US" sz="3200" dirty="0">
                    <a:solidFill>
                      <a:schemeClr val="accent1"/>
                    </a:solidFill>
                  </a:rPr>
                  <a:t>姜饼人的故事</a:t>
                </a:r>
              </a:p>
            </p:txBody>
          </p:sp>
          <p:sp>
            <p:nvSpPr>
              <p:cNvPr id="25" name="文本框 24">
                <a:extLst>
                  <a:ext uri="{FF2B5EF4-FFF2-40B4-BE49-F238E27FC236}">
                    <a16:creationId xmlns:a16="http://schemas.microsoft.com/office/drawing/2014/main" id="{DD9DD3E5-972D-46EE-ACE1-DA40EC0FFD32}"/>
                  </a:ext>
                </a:extLst>
              </p:cNvPr>
              <p:cNvSpPr txBox="1"/>
              <p:nvPr/>
            </p:nvSpPr>
            <p:spPr>
              <a:xfrm>
                <a:off x="991491" y="2738955"/>
                <a:ext cx="2801810" cy="701346"/>
              </a:xfrm>
              <a:prstGeom prst="rect">
                <a:avLst/>
              </a:prstGeom>
              <a:noFill/>
            </p:spPr>
            <p:txBody>
              <a:bodyPr wrap="square" rtlCol="0">
                <a:spAutoFit/>
              </a:bodyPr>
              <a:lstStyle/>
              <a:p>
                <a:pPr>
                  <a:lnSpc>
                    <a:spcPct val="130000"/>
                  </a:lnSpc>
                </a:pPr>
                <a:r>
                  <a:rPr lang="zh-CN" altLang="en-US" sz="1600" dirty="0">
                    <a:latin typeface="+mn-ea"/>
                  </a:rPr>
                  <a:t>“姜饼人”用来形容那种    </a:t>
                </a:r>
                <a:endParaRPr lang="en-US" altLang="zh-CN" sz="1600" dirty="0">
                  <a:latin typeface="+mn-ea"/>
                </a:endParaRPr>
              </a:p>
              <a:p>
                <a:pPr>
                  <a:lnSpc>
                    <a:spcPct val="130000"/>
                  </a:lnSpc>
                </a:pPr>
                <a:r>
                  <a:rPr lang="en-US" altLang="zh-CN" sz="1600" dirty="0">
                    <a:latin typeface="+mn-ea"/>
                  </a:rPr>
                  <a:t>  </a:t>
                </a:r>
                <a:r>
                  <a:rPr lang="zh-CN" altLang="en-US" sz="1600" dirty="0">
                    <a:latin typeface="+mn-ea"/>
                  </a:rPr>
                  <a:t>单纯又勇往直前的人。</a:t>
                </a:r>
              </a:p>
            </p:txBody>
          </p:sp>
        </p:grpSp>
        <p:cxnSp>
          <p:nvCxnSpPr>
            <p:cNvPr id="23" name="直接连接符 22">
              <a:extLst>
                <a:ext uri="{FF2B5EF4-FFF2-40B4-BE49-F238E27FC236}">
                  <a16:creationId xmlns:a16="http://schemas.microsoft.com/office/drawing/2014/main" id="{F82537E1-D7F6-4847-A9AB-F132B62053DD}"/>
                </a:ext>
              </a:extLst>
            </p:cNvPr>
            <p:cNvCxnSpPr>
              <a:cxnSpLocks/>
            </p:cNvCxnSpPr>
            <p:nvPr/>
          </p:nvCxnSpPr>
          <p:spPr>
            <a:xfrm>
              <a:off x="1180566" y="2420471"/>
              <a:ext cx="1319407" cy="0"/>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44359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EEF8271-7CFA-4AB6-803F-943C6EA62517}"/>
              </a:ext>
            </a:extLst>
          </p:cNvPr>
          <p:cNvGrpSpPr/>
          <p:nvPr/>
        </p:nvGrpSpPr>
        <p:grpSpPr>
          <a:xfrm>
            <a:off x="5479139" y="3630871"/>
            <a:ext cx="5631760" cy="2795785"/>
            <a:chOff x="5559669" y="3144448"/>
            <a:chExt cx="6315934" cy="3298314"/>
          </a:xfrm>
        </p:grpSpPr>
        <p:graphicFrame>
          <p:nvGraphicFramePr>
            <p:cNvPr id="3" name="图表 2">
              <a:extLst>
                <a:ext uri="{FF2B5EF4-FFF2-40B4-BE49-F238E27FC236}">
                  <a16:creationId xmlns:a16="http://schemas.microsoft.com/office/drawing/2014/main" id="{9D876919-7972-4F3B-969F-80D48F32C43B}"/>
                </a:ext>
              </a:extLst>
            </p:cNvPr>
            <p:cNvGraphicFramePr/>
            <p:nvPr>
              <p:extLst>
                <p:ext uri="{D42A27DB-BD31-4B8C-83A1-F6EECF244321}">
                  <p14:modId xmlns:p14="http://schemas.microsoft.com/office/powerpoint/2010/main" val="1708121062"/>
                </p:ext>
              </p:extLst>
            </p:nvPr>
          </p:nvGraphicFramePr>
          <p:xfrm>
            <a:off x="5559669" y="3144448"/>
            <a:ext cx="6315934" cy="3298314"/>
          </p:xfrm>
          <a:graphic>
            <a:graphicData uri="http://schemas.openxmlformats.org/drawingml/2006/chart">
              <c:chart xmlns:c="http://schemas.openxmlformats.org/drawingml/2006/chart" xmlns:r="http://schemas.openxmlformats.org/officeDocument/2006/relationships" r:id="rId2"/>
            </a:graphicData>
          </a:graphic>
        </p:graphicFrame>
        <p:sp>
          <p:nvSpPr>
            <p:cNvPr id="4" name="任意多边形: 形状 3">
              <a:extLst>
                <a:ext uri="{FF2B5EF4-FFF2-40B4-BE49-F238E27FC236}">
                  <a16:creationId xmlns:a16="http://schemas.microsoft.com/office/drawing/2014/main" id="{F2E91A94-7337-49BE-9E7F-DA63851740CE}"/>
                </a:ext>
              </a:extLst>
            </p:cNvPr>
            <p:cNvSpPr/>
            <p:nvPr/>
          </p:nvSpPr>
          <p:spPr>
            <a:xfrm>
              <a:off x="6228081" y="3349538"/>
              <a:ext cx="384168" cy="384169"/>
            </a:xfrm>
            <a:custGeom>
              <a:avLst/>
              <a:gdLst>
                <a:gd name="connsiteX0" fmla="*/ 239743 w 479485"/>
                <a:gd name="connsiteY0" fmla="*/ 0 h 479486"/>
                <a:gd name="connsiteX1" fmla="*/ 327302 w 479485"/>
                <a:gd name="connsiteY1" fmla="*/ 138336 h 479486"/>
                <a:gd name="connsiteX2" fmla="*/ 479485 w 479485"/>
                <a:gd name="connsiteY2" fmla="*/ 183147 h 479486"/>
                <a:gd name="connsiteX3" fmla="*/ 381416 w 479485"/>
                <a:gd name="connsiteY3" fmla="*/ 313455 h 479486"/>
                <a:gd name="connsiteX4" fmla="*/ 387912 w 479485"/>
                <a:gd name="connsiteY4" fmla="*/ 479486 h 479486"/>
                <a:gd name="connsiteX5" fmla="*/ 239743 w 479485"/>
                <a:gd name="connsiteY5" fmla="*/ 421684 h 479486"/>
                <a:gd name="connsiteX6" fmla="*/ 91573 w 479485"/>
                <a:gd name="connsiteY6" fmla="*/ 479486 h 479486"/>
                <a:gd name="connsiteX7" fmla="*/ 98069 w 479485"/>
                <a:gd name="connsiteY7" fmla="*/ 313455 h 479486"/>
                <a:gd name="connsiteX8" fmla="*/ 0 w 479485"/>
                <a:gd name="connsiteY8" fmla="*/ 183147 h 479486"/>
                <a:gd name="connsiteX9" fmla="*/ 152183 w 479485"/>
                <a:gd name="connsiteY9" fmla="*/ 138336 h 4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5" h="479486">
                  <a:moveTo>
                    <a:pt x="239743" y="0"/>
                  </a:moveTo>
                  <a:lnTo>
                    <a:pt x="327302" y="138336"/>
                  </a:lnTo>
                  <a:lnTo>
                    <a:pt x="479485" y="183147"/>
                  </a:lnTo>
                  <a:lnTo>
                    <a:pt x="381416" y="313455"/>
                  </a:lnTo>
                  <a:lnTo>
                    <a:pt x="387912" y="479486"/>
                  </a:lnTo>
                  <a:lnTo>
                    <a:pt x="239743" y="421684"/>
                  </a:lnTo>
                  <a:lnTo>
                    <a:pt x="91573" y="479486"/>
                  </a:lnTo>
                  <a:lnTo>
                    <a:pt x="98069" y="313455"/>
                  </a:lnTo>
                  <a:lnTo>
                    <a:pt x="0" y="183147"/>
                  </a:lnTo>
                  <a:lnTo>
                    <a:pt x="152183" y="138336"/>
                  </a:lnTo>
                  <a:close/>
                </a:path>
              </a:pathLst>
            </a:custGeom>
            <a:solidFill>
              <a:schemeClr val="accent5">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a:extLst>
                <a:ext uri="{FF2B5EF4-FFF2-40B4-BE49-F238E27FC236}">
                  <a16:creationId xmlns:a16="http://schemas.microsoft.com/office/drawing/2014/main" id="{70D2468E-F5EB-46D4-B47A-65822E67315D}"/>
                </a:ext>
              </a:extLst>
            </p:cNvPr>
            <p:cNvSpPr/>
            <p:nvPr/>
          </p:nvSpPr>
          <p:spPr>
            <a:xfrm>
              <a:off x="6228081" y="3360326"/>
              <a:ext cx="384168" cy="384169"/>
            </a:xfrm>
            <a:custGeom>
              <a:avLst/>
              <a:gdLst>
                <a:gd name="connsiteX0" fmla="*/ 239743 w 479485"/>
                <a:gd name="connsiteY0" fmla="*/ 0 h 479486"/>
                <a:gd name="connsiteX1" fmla="*/ 327302 w 479485"/>
                <a:gd name="connsiteY1" fmla="*/ 138336 h 479486"/>
                <a:gd name="connsiteX2" fmla="*/ 479485 w 479485"/>
                <a:gd name="connsiteY2" fmla="*/ 183147 h 479486"/>
                <a:gd name="connsiteX3" fmla="*/ 381416 w 479485"/>
                <a:gd name="connsiteY3" fmla="*/ 313455 h 479486"/>
                <a:gd name="connsiteX4" fmla="*/ 387912 w 479485"/>
                <a:gd name="connsiteY4" fmla="*/ 479486 h 479486"/>
                <a:gd name="connsiteX5" fmla="*/ 239743 w 479485"/>
                <a:gd name="connsiteY5" fmla="*/ 421684 h 479486"/>
                <a:gd name="connsiteX6" fmla="*/ 91573 w 479485"/>
                <a:gd name="connsiteY6" fmla="*/ 479486 h 479486"/>
                <a:gd name="connsiteX7" fmla="*/ 98069 w 479485"/>
                <a:gd name="connsiteY7" fmla="*/ 313455 h 479486"/>
                <a:gd name="connsiteX8" fmla="*/ 0 w 479485"/>
                <a:gd name="connsiteY8" fmla="*/ 183147 h 479486"/>
                <a:gd name="connsiteX9" fmla="*/ 152183 w 479485"/>
                <a:gd name="connsiteY9" fmla="*/ 138336 h 4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5" h="479486">
                  <a:moveTo>
                    <a:pt x="239743" y="0"/>
                  </a:moveTo>
                  <a:lnTo>
                    <a:pt x="327302" y="138336"/>
                  </a:lnTo>
                  <a:lnTo>
                    <a:pt x="479485" y="183147"/>
                  </a:lnTo>
                  <a:lnTo>
                    <a:pt x="381416" y="313455"/>
                  </a:lnTo>
                  <a:lnTo>
                    <a:pt x="387912" y="479486"/>
                  </a:lnTo>
                  <a:lnTo>
                    <a:pt x="239743" y="421684"/>
                  </a:lnTo>
                  <a:lnTo>
                    <a:pt x="91573" y="479486"/>
                  </a:lnTo>
                  <a:lnTo>
                    <a:pt x="98069" y="313455"/>
                  </a:lnTo>
                  <a:lnTo>
                    <a:pt x="0" y="183147"/>
                  </a:lnTo>
                  <a:lnTo>
                    <a:pt x="152183" y="138336"/>
                  </a:lnTo>
                  <a:close/>
                </a:path>
              </a:pathLst>
            </a:custGeom>
            <a:solidFill>
              <a:schemeClr val="accent5">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6" name="组合 5">
            <a:extLst>
              <a:ext uri="{FF2B5EF4-FFF2-40B4-BE49-F238E27FC236}">
                <a16:creationId xmlns:a16="http://schemas.microsoft.com/office/drawing/2014/main" id="{9BE85457-5CC1-46C5-A73E-D242ACDAA8A7}"/>
              </a:ext>
            </a:extLst>
          </p:cNvPr>
          <p:cNvGrpSpPr/>
          <p:nvPr/>
        </p:nvGrpSpPr>
        <p:grpSpPr>
          <a:xfrm>
            <a:off x="1035030" y="1336595"/>
            <a:ext cx="3602562" cy="4184810"/>
            <a:chOff x="1035030" y="1172473"/>
            <a:chExt cx="3602562" cy="4184810"/>
          </a:xfrm>
        </p:grpSpPr>
        <p:cxnSp>
          <p:nvCxnSpPr>
            <p:cNvPr id="8" name="直接连接符 7">
              <a:extLst>
                <a:ext uri="{FF2B5EF4-FFF2-40B4-BE49-F238E27FC236}">
                  <a16:creationId xmlns:a16="http://schemas.microsoft.com/office/drawing/2014/main" id="{BD0DCC6F-2F47-4D37-BFEA-C9A07862F43F}"/>
                </a:ext>
              </a:extLst>
            </p:cNvPr>
            <p:cNvCxnSpPr>
              <a:cxnSpLocks/>
            </p:cNvCxnSpPr>
            <p:nvPr/>
          </p:nvCxnSpPr>
          <p:spPr>
            <a:xfrm>
              <a:off x="1205690" y="2973435"/>
              <a:ext cx="3320902" cy="0"/>
            </a:xfrm>
            <a:prstGeom prst="line">
              <a:avLst/>
            </a:prstGeom>
            <a:ln>
              <a:solidFill>
                <a:schemeClr val="accent1">
                  <a:alpha val="42000"/>
                </a:schemeClr>
              </a:solidFill>
            </a:ln>
          </p:spPr>
          <p:style>
            <a:lnRef idx="1">
              <a:schemeClr val="accent1"/>
            </a:lnRef>
            <a:fillRef idx="0">
              <a:schemeClr val="accent1"/>
            </a:fillRef>
            <a:effectRef idx="0">
              <a:schemeClr val="accent1"/>
            </a:effectRef>
            <a:fontRef idx="minor">
              <a:schemeClr val="tx1"/>
            </a:fontRef>
          </p:style>
        </p:cxnSp>
        <p:sp>
          <p:nvSpPr>
            <p:cNvPr id="9" name="直角三角形 8">
              <a:extLst>
                <a:ext uri="{FF2B5EF4-FFF2-40B4-BE49-F238E27FC236}">
                  <a16:creationId xmlns:a16="http://schemas.microsoft.com/office/drawing/2014/main" id="{581ED877-E9C3-4B02-B927-06C50329C7FE}"/>
                </a:ext>
              </a:extLst>
            </p:cNvPr>
            <p:cNvSpPr/>
            <p:nvPr/>
          </p:nvSpPr>
          <p:spPr>
            <a:xfrm rot="5400000">
              <a:off x="1204308" y="3034762"/>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AD782238-DC40-457D-BBC7-4A6952348D7A}"/>
                </a:ext>
              </a:extLst>
            </p:cNvPr>
            <p:cNvSpPr txBox="1"/>
            <p:nvPr/>
          </p:nvSpPr>
          <p:spPr>
            <a:xfrm>
              <a:off x="1178112" y="3314480"/>
              <a:ext cx="3459480" cy="2042803"/>
            </a:xfrm>
            <a:prstGeom prst="rect">
              <a:avLst/>
            </a:prstGeom>
            <a:noFill/>
          </p:spPr>
          <p:txBody>
            <a:bodyPr wrap="square" lIns="0" tIns="0" rIns="0" bIns="0">
              <a:spAutoFit/>
            </a:bodyPr>
            <a:lstStyle/>
            <a:p>
              <a:pPr algn="just" hangingPunct="0">
                <a:lnSpc>
                  <a:spcPct val="130000"/>
                </a:lnSpc>
                <a:spcAft>
                  <a:spcPts val="1200"/>
                </a:spcAft>
              </a:pPr>
              <a:r>
                <a:rPr lang="zh-CN" altLang="en-US" sz="1600" b="0" i="0" dirty="0">
                  <a:solidFill>
                    <a:schemeClr val="bg2">
                      <a:lumMod val="50000"/>
                    </a:schemeClr>
                  </a:solidFill>
                  <a:effectLst/>
                  <a:latin typeface="+mn-ea"/>
                </a:rPr>
                <a:t>圣诞节期间，食品销售总体表现良好，平均增长约</a:t>
              </a:r>
              <a:r>
                <a:rPr lang="en-US" altLang="zh-CN" sz="1600" b="0" i="0" dirty="0">
                  <a:solidFill>
                    <a:schemeClr val="bg2">
                      <a:lumMod val="50000"/>
                    </a:schemeClr>
                  </a:solidFill>
                  <a:effectLst/>
                  <a:latin typeface="+mn-ea"/>
                </a:rPr>
                <a:t>20</a:t>
              </a:r>
              <a:r>
                <a:rPr lang="zh-CN" altLang="en-US" sz="1600" b="0" i="0" dirty="0">
                  <a:solidFill>
                    <a:schemeClr val="bg2">
                      <a:lumMod val="50000"/>
                    </a:schemeClr>
                  </a:solidFill>
                  <a:effectLst/>
                  <a:latin typeface="+mn-ea"/>
                </a:rPr>
                <a:t>％，该行业有望在新年前夕延续良好态势。</a:t>
              </a:r>
              <a:endParaRPr lang="en-US" altLang="zh-CN" sz="1600" b="0" i="0" dirty="0">
                <a:solidFill>
                  <a:schemeClr val="bg2">
                    <a:lumMod val="50000"/>
                  </a:schemeClr>
                </a:solidFill>
                <a:effectLst/>
                <a:latin typeface="+mn-ea"/>
              </a:endParaRPr>
            </a:p>
            <a:p>
              <a:pPr algn="just" hangingPunct="0">
                <a:lnSpc>
                  <a:spcPct val="130000"/>
                </a:lnSpc>
                <a:spcAft>
                  <a:spcPts val="1200"/>
                </a:spcAft>
              </a:pPr>
              <a:r>
                <a:rPr lang="zh-CN" altLang="en-US" sz="1600" b="0" i="0" dirty="0">
                  <a:solidFill>
                    <a:schemeClr val="bg2">
                      <a:lumMod val="50000"/>
                    </a:schemeClr>
                  </a:solidFill>
                  <a:effectLst/>
                  <a:latin typeface="+mn-ea"/>
                </a:rPr>
                <a:t>当地产品和高品质葡萄酒表现很好，但圣诞蛋糕销量相比去年有所下降</a:t>
              </a:r>
              <a:r>
                <a:rPr lang="zh-CN" altLang="en-US" sz="1600" dirty="0">
                  <a:solidFill>
                    <a:schemeClr val="bg2">
                      <a:lumMod val="50000"/>
                    </a:schemeClr>
                  </a:solidFill>
                  <a:latin typeface="+mn-ea"/>
                </a:rPr>
                <a:t>，</a:t>
              </a:r>
              <a:r>
                <a:rPr lang="zh-CN" altLang="en-US" sz="1600" b="0" i="0" dirty="0">
                  <a:solidFill>
                    <a:schemeClr val="bg2">
                      <a:lumMod val="50000"/>
                    </a:schemeClr>
                  </a:solidFill>
                  <a:effectLst/>
                  <a:latin typeface="+mn-ea"/>
                </a:rPr>
                <a:t>过季和热带水果消费也有所减少。</a:t>
              </a:r>
              <a:endParaRPr lang="zh-CN" altLang="en-US" sz="1600" dirty="0">
                <a:solidFill>
                  <a:schemeClr val="bg2">
                    <a:lumMod val="50000"/>
                  </a:schemeClr>
                </a:solidFill>
                <a:latin typeface="+mn-ea"/>
              </a:endParaRPr>
            </a:p>
          </p:txBody>
        </p:sp>
        <p:sp>
          <p:nvSpPr>
            <p:cNvPr id="11" name="文本框 10">
              <a:extLst>
                <a:ext uri="{FF2B5EF4-FFF2-40B4-BE49-F238E27FC236}">
                  <a16:creationId xmlns:a16="http://schemas.microsoft.com/office/drawing/2014/main" id="{022D623C-22EE-461E-9770-E7551A1E6EEC}"/>
                </a:ext>
              </a:extLst>
            </p:cNvPr>
            <p:cNvSpPr txBox="1"/>
            <p:nvPr/>
          </p:nvSpPr>
          <p:spPr>
            <a:xfrm>
              <a:off x="1179336" y="2475829"/>
              <a:ext cx="1669840" cy="373179"/>
            </a:xfrm>
            <a:prstGeom prst="rect">
              <a:avLst/>
            </a:prstGeom>
            <a:noFill/>
          </p:spPr>
          <p:txBody>
            <a:bodyPr wrap="square" lIns="0" tIns="0" rIns="0" bIns="0" rtlCol="0">
              <a:spAutoFit/>
            </a:bodyPr>
            <a:lstStyle/>
            <a:p>
              <a:pPr>
                <a:lnSpc>
                  <a:spcPct val="130000"/>
                </a:lnSpc>
              </a:pPr>
              <a:r>
                <a:rPr lang="zh-CN" altLang="en-US" sz="2000" dirty="0">
                  <a:solidFill>
                    <a:schemeClr val="accent1"/>
                  </a:solidFill>
                </a:rPr>
                <a:t>火鸡</a:t>
              </a:r>
              <a:r>
                <a:rPr lang="en-US" altLang="zh-CN" sz="2000" dirty="0">
                  <a:solidFill>
                    <a:schemeClr val="tx1">
                      <a:lumMod val="65000"/>
                      <a:lumOff val="35000"/>
                    </a:schemeClr>
                  </a:solidFill>
                </a:rPr>
                <a:t>Turkey</a:t>
              </a:r>
              <a:endParaRPr lang="zh-CN" altLang="en-US" sz="2000" dirty="0">
                <a:solidFill>
                  <a:schemeClr val="tx1">
                    <a:lumMod val="65000"/>
                    <a:lumOff val="35000"/>
                  </a:schemeClr>
                </a:solidFill>
              </a:endParaRPr>
            </a:p>
          </p:txBody>
        </p:sp>
        <p:sp>
          <p:nvSpPr>
            <p:cNvPr id="12" name="文本框 11">
              <a:extLst>
                <a:ext uri="{FF2B5EF4-FFF2-40B4-BE49-F238E27FC236}">
                  <a16:creationId xmlns:a16="http://schemas.microsoft.com/office/drawing/2014/main" id="{F5662308-B054-4C3D-8C5F-C219EDCF54AC}"/>
                </a:ext>
              </a:extLst>
            </p:cNvPr>
            <p:cNvSpPr txBox="1"/>
            <p:nvPr/>
          </p:nvSpPr>
          <p:spPr>
            <a:xfrm>
              <a:off x="2583849" y="2548477"/>
              <a:ext cx="1941728" cy="288477"/>
            </a:xfrm>
            <a:prstGeom prst="rect">
              <a:avLst/>
            </a:prstGeom>
            <a:noFill/>
          </p:spPr>
          <p:txBody>
            <a:bodyPr wrap="square" lIns="0" tIns="0" rIns="0" bIns="0" rtlCol="0">
              <a:spAutoFit/>
            </a:bodyPr>
            <a:lstStyle/>
            <a:p>
              <a:pPr>
                <a:lnSpc>
                  <a:spcPct val="130000"/>
                </a:lnSpc>
              </a:pPr>
              <a:r>
                <a:rPr lang="zh-CN" altLang="en-US" sz="1600" dirty="0">
                  <a:solidFill>
                    <a:schemeClr val="accent1"/>
                  </a:solidFill>
                </a:rPr>
                <a:t>必不可缺少的食物</a:t>
              </a:r>
            </a:p>
          </p:txBody>
        </p:sp>
        <p:sp>
          <p:nvSpPr>
            <p:cNvPr id="16" name="文本框 15">
              <a:extLst>
                <a:ext uri="{FF2B5EF4-FFF2-40B4-BE49-F238E27FC236}">
                  <a16:creationId xmlns:a16="http://schemas.microsoft.com/office/drawing/2014/main" id="{AAD64D91-DABC-4910-BE3C-70B5810DE8E3}"/>
                </a:ext>
              </a:extLst>
            </p:cNvPr>
            <p:cNvSpPr txBox="1"/>
            <p:nvPr/>
          </p:nvSpPr>
          <p:spPr>
            <a:xfrm>
              <a:off x="1044555" y="1172473"/>
              <a:ext cx="3146490" cy="614784"/>
            </a:xfrm>
            <a:prstGeom prst="rect">
              <a:avLst/>
            </a:prstGeom>
            <a:noFill/>
          </p:spPr>
          <p:txBody>
            <a:bodyPr wrap="square" rtlCol="0">
              <a:spAutoFit/>
            </a:bodyPr>
            <a:lstStyle/>
            <a:p>
              <a:pPr>
                <a:lnSpc>
                  <a:spcPct val="130000"/>
                </a:lnSpc>
              </a:pPr>
              <a:r>
                <a:rPr lang="zh-CN" altLang="en-US" sz="2800" dirty="0">
                  <a:solidFill>
                    <a:schemeClr val="accent2"/>
                  </a:solidFill>
                </a:rPr>
                <a:t>销售榜单</a:t>
              </a:r>
              <a:endParaRPr lang="zh-CN" altLang="en-US" sz="4400" dirty="0">
                <a:solidFill>
                  <a:schemeClr val="accent1"/>
                </a:solidFill>
              </a:endParaRPr>
            </a:p>
          </p:txBody>
        </p:sp>
        <p:sp>
          <p:nvSpPr>
            <p:cNvPr id="17" name="文本框 16">
              <a:extLst>
                <a:ext uri="{FF2B5EF4-FFF2-40B4-BE49-F238E27FC236}">
                  <a16:creationId xmlns:a16="http://schemas.microsoft.com/office/drawing/2014/main" id="{775ECB5C-34A0-45B4-B09C-02DA7927CBC3}"/>
                </a:ext>
              </a:extLst>
            </p:cNvPr>
            <p:cNvSpPr txBox="1"/>
            <p:nvPr/>
          </p:nvSpPr>
          <p:spPr>
            <a:xfrm>
              <a:off x="1035030" y="1624406"/>
              <a:ext cx="3146490" cy="838691"/>
            </a:xfrm>
            <a:prstGeom prst="rect">
              <a:avLst/>
            </a:prstGeom>
            <a:noFill/>
          </p:spPr>
          <p:txBody>
            <a:bodyPr wrap="square" rtlCol="0">
              <a:spAutoFit/>
            </a:bodyPr>
            <a:lstStyle/>
            <a:p>
              <a:pPr>
                <a:lnSpc>
                  <a:spcPct val="130000"/>
                </a:lnSpc>
              </a:pPr>
              <a:r>
                <a:rPr lang="zh-CN" altLang="en-US" sz="4000" dirty="0">
                  <a:solidFill>
                    <a:schemeClr val="accent1"/>
                  </a:solidFill>
                </a:rPr>
                <a:t>圣诞节食物</a:t>
              </a:r>
              <a:endParaRPr lang="zh-CN" altLang="en-US" sz="4400" dirty="0">
                <a:solidFill>
                  <a:schemeClr val="accent1"/>
                </a:solidFill>
              </a:endParaRPr>
            </a:p>
          </p:txBody>
        </p:sp>
      </p:grpSp>
      <p:cxnSp>
        <p:nvCxnSpPr>
          <p:cNvPr id="13" name="直接连接符 12">
            <a:extLst>
              <a:ext uri="{FF2B5EF4-FFF2-40B4-BE49-F238E27FC236}">
                <a16:creationId xmlns:a16="http://schemas.microsoft.com/office/drawing/2014/main" id="{D7A6EC93-E69E-4494-9AC3-A40D3E274194}"/>
              </a:ext>
            </a:extLst>
          </p:cNvPr>
          <p:cNvCxnSpPr>
            <a:cxnSpLocks/>
          </p:cNvCxnSpPr>
          <p:nvPr/>
        </p:nvCxnSpPr>
        <p:spPr>
          <a:xfrm>
            <a:off x="5589270" y="3405373"/>
            <a:ext cx="5383530" cy="0"/>
          </a:xfrm>
          <a:prstGeom prst="line">
            <a:avLst/>
          </a:prstGeom>
          <a:ln>
            <a:solidFill>
              <a:schemeClr val="accent1">
                <a:alpha val="42000"/>
              </a:schemeClr>
            </a:solidFill>
          </a:ln>
        </p:spPr>
        <p:style>
          <a:lnRef idx="1">
            <a:schemeClr val="accent1"/>
          </a:lnRef>
          <a:fillRef idx="0">
            <a:schemeClr val="accent1"/>
          </a:fillRef>
          <a:effectRef idx="0">
            <a:schemeClr val="accent1"/>
          </a:effectRef>
          <a:fontRef idx="minor">
            <a:schemeClr val="tx1"/>
          </a:fontRef>
        </p:style>
      </p:cxnSp>
      <p:graphicFrame>
        <p:nvGraphicFramePr>
          <p:cNvPr id="14" name="图表 13">
            <a:extLst>
              <a:ext uri="{FF2B5EF4-FFF2-40B4-BE49-F238E27FC236}">
                <a16:creationId xmlns:a16="http://schemas.microsoft.com/office/drawing/2014/main" id="{1E9206D2-E9CA-40E5-B340-71FFA9C435F3}"/>
              </a:ext>
            </a:extLst>
          </p:cNvPr>
          <p:cNvGraphicFramePr/>
          <p:nvPr>
            <p:extLst>
              <p:ext uri="{D42A27DB-BD31-4B8C-83A1-F6EECF244321}">
                <p14:modId xmlns:p14="http://schemas.microsoft.com/office/powerpoint/2010/main" val="2794272264"/>
              </p:ext>
            </p:extLst>
          </p:nvPr>
        </p:nvGraphicFramePr>
        <p:xfrm>
          <a:off x="5479138" y="952500"/>
          <a:ext cx="5831865" cy="24070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45963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星形: 四角 1">
            <a:extLst>
              <a:ext uri="{FF2B5EF4-FFF2-40B4-BE49-F238E27FC236}">
                <a16:creationId xmlns:a16="http://schemas.microsoft.com/office/drawing/2014/main" id="{5A10E7EC-466E-4FF2-9FF2-EB9B7A3B2EA8}"/>
              </a:ext>
            </a:extLst>
          </p:cNvPr>
          <p:cNvSpPr/>
          <p:nvPr/>
        </p:nvSpPr>
        <p:spPr>
          <a:xfrm rot="21041656">
            <a:off x="5253804" y="1874224"/>
            <a:ext cx="250300" cy="449752"/>
          </a:xfrm>
          <a:prstGeom prst="star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 name="星形: 五角 2">
            <a:extLst>
              <a:ext uri="{FF2B5EF4-FFF2-40B4-BE49-F238E27FC236}">
                <a16:creationId xmlns:a16="http://schemas.microsoft.com/office/drawing/2014/main" id="{A9F0AB81-518A-4F85-BC28-1EB8926DEDE3}"/>
              </a:ext>
            </a:extLst>
          </p:cNvPr>
          <p:cNvSpPr/>
          <p:nvPr/>
        </p:nvSpPr>
        <p:spPr>
          <a:xfrm>
            <a:off x="7713913" y="1449785"/>
            <a:ext cx="484308" cy="484308"/>
          </a:xfrm>
          <a:prstGeom prst="star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nvGrpSpPr>
          <p:cNvPr id="53" name="组合 52">
            <a:extLst>
              <a:ext uri="{FF2B5EF4-FFF2-40B4-BE49-F238E27FC236}">
                <a16:creationId xmlns:a16="http://schemas.microsoft.com/office/drawing/2014/main" id="{51ECFE00-99D0-46E8-BB0C-955A72AE10C6}"/>
              </a:ext>
            </a:extLst>
          </p:cNvPr>
          <p:cNvGrpSpPr>
            <a:grpSpLocks/>
          </p:cNvGrpSpPr>
          <p:nvPr/>
        </p:nvGrpSpPr>
        <p:grpSpPr>
          <a:xfrm>
            <a:off x="3668415" y="3192194"/>
            <a:ext cx="4855169" cy="1057251"/>
            <a:chOff x="4419106" y="2749296"/>
            <a:chExt cx="3353788" cy="730314"/>
          </a:xfrm>
        </p:grpSpPr>
        <p:sp>
          <p:nvSpPr>
            <p:cNvPr id="7" name="文本框 6">
              <a:extLst>
                <a:ext uri="{FF2B5EF4-FFF2-40B4-BE49-F238E27FC236}">
                  <a16:creationId xmlns:a16="http://schemas.microsoft.com/office/drawing/2014/main" id="{4C69FC0E-53A8-4833-8B53-B97AFEF5C4CE}"/>
                </a:ext>
              </a:extLst>
            </p:cNvPr>
            <p:cNvSpPr txBox="1">
              <a:spLocks/>
            </p:cNvSpPr>
            <p:nvPr/>
          </p:nvSpPr>
          <p:spPr>
            <a:xfrm>
              <a:off x="4826422" y="2749296"/>
              <a:ext cx="2539157" cy="701586"/>
            </a:xfrm>
            <a:prstGeom prst="rect">
              <a:avLst/>
            </a:prstGeom>
            <a:noFill/>
          </p:spPr>
          <p:txBody>
            <a:bodyPr wrap="square" lIns="0" tIns="0" rIns="0" bIns="0" rtlCol="0">
              <a:spAutoFit/>
            </a:bodyPr>
            <a:lstStyle/>
            <a:p>
              <a:pPr algn="ctr"/>
              <a:r>
                <a:rPr lang="zh-CN" altLang="en-US" sz="6600" dirty="0">
                  <a:ln w="9525" cap="rnd">
                    <a:noFill/>
                    <a:prstDash val="dash"/>
                  </a:ln>
                  <a:solidFill>
                    <a:schemeClr val="accent1"/>
                  </a:solidFill>
                  <a:latin typeface="+mj-ea"/>
                  <a:ea typeface="+mj-ea"/>
                </a:rPr>
                <a:t>圣诞祝福</a:t>
              </a:r>
            </a:p>
          </p:txBody>
        </p:sp>
        <p:grpSp>
          <p:nvGrpSpPr>
            <p:cNvPr id="38" name="组合 37">
              <a:extLst>
                <a:ext uri="{FF2B5EF4-FFF2-40B4-BE49-F238E27FC236}">
                  <a16:creationId xmlns:a16="http://schemas.microsoft.com/office/drawing/2014/main" id="{BD31887D-A581-4586-A838-5B7335604173}"/>
                </a:ext>
              </a:extLst>
            </p:cNvPr>
            <p:cNvGrpSpPr/>
            <p:nvPr/>
          </p:nvGrpSpPr>
          <p:grpSpPr>
            <a:xfrm>
              <a:off x="4419106" y="2863245"/>
              <a:ext cx="3353788" cy="616365"/>
              <a:chOff x="4405027" y="3033884"/>
              <a:chExt cx="3353788" cy="616365"/>
            </a:xfrm>
          </p:grpSpPr>
          <p:grpSp>
            <p:nvGrpSpPr>
              <p:cNvPr id="15" name="组合 14">
                <a:extLst>
                  <a:ext uri="{FF2B5EF4-FFF2-40B4-BE49-F238E27FC236}">
                    <a16:creationId xmlns:a16="http://schemas.microsoft.com/office/drawing/2014/main" id="{D04D0BF6-C818-43B0-9F1A-FC51F4F421C5}"/>
                  </a:ext>
                </a:extLst>
              </p:cNvPr>
              <p:cNvGrpSpPr/>
              <p:nvPr/>
            </p:nvGrpSpPr>
            <p:grpSpPr>
              <a:xfrm rot="13500000">
                <a:off x="4405883" y="3037325"/>
                <a:ext cx="612068" cy="613779"/>
                <a:chOff x="6873794" y="4505602"/>
                <a:chExt cx="794058" cy="796284"/>
              </a:xfrm>
            </p:grpSpPr>
            <p:sp>
              <p:nvSpPr>
                <p:cNvPr id="23" name="任意多边形 68">
                  <a:extLst>
                    <a:ext uri="{FF2B5EF4-FFF2-40B4-BE49-F238E27FC236}">
                      <a16:creationId xmlns:a16="http://schemas.microsoft.com/office/drawing/2014/main" id="{874D2B31-9FC1-44EE-B519-8D3A243907C6}"/>
                    </a:ext>
                  </a:extLst>
                </p:cNvPr>
                <p:cNvSpPr/>
                <p:nvPr/>
              </p:nvSpPr>
              <p:spPr>
                <a:xfrm>
                  <a:off x="7107190" y="5031784"/>
                  <a:ext cx="166325" cy="163585"/>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sp>
              <p:nvSpPr>
                <p:cNvPr id="24" name="任意多边形 69">
                  <a:extLst>
                    <a:ext uri="{FF2B5EF4-FFF2-40B4-BE49-F238E27FC236}">
                      <a16:creationId xmlns:a16="http://schemas.microsoft.com/office/drawing/2014/main" id="{9BE71CCC-CF7C-4781-9648-CA030CADB707}"/>
                    </a:ext>
                  </a:extLst>
                </p:cNvPr>
                <p:cNvSpPr/>
                <p:nvPr/>
              </p:nvSpPr>
              <p:spPr>
                <a:xfrm>
                  <a:off x="7264964" y="5138301"/>
                  <a:ext cx="166325" cy="163585"/>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sp>
              <p:nvSpPr>
                <p:cNvPr id="25" name="任意多边形 70">
                  <a:extLst>
                    <a:ext uri="{FF2B5EF4-FFF2-40B4-BE49-F238E27FC236}">
                      <a16:creationId xmlns:a16="http://schemas.microsoft.com/office/drawing/2014/main" id="{235655F7-06E2-4DBE-BB2A-0D62828B8027}"/>
                    </a:ext>
                  </a:extLst>
                </p:cNvPr>
                <p:cNvSpPr/>
                <p:nvPr/>
              </p:nvSpPr>
              <p:spPr>
                <a:xfrm>
                  <a:off x="7284699" y="4950041"/>
                  <a:ext cx="166325" cy="163585"/>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grpSp>
              <p:nvGrpSpPr>
                <p:cNvPr id="26" name="组合 25">
                  <a:extLst>
                    <a:ext uri="{FF2B5EF4-FFF2-40B4-BE49-F238E27FC236}">
                      <a16:creationId xmlns:a16="http://schemas.microsoft.com/office/drawing/2014/main" id="{82AD64AC-3491-4BA3-A2BF-36F97B1A85EC}"/>
                    </a:ext>
                  </a:extLst>
                </p:cNvPr>
                <p:cNvGrpSpPr/>
                <p:nvPr/>
              </p:nvGrpSpPr>
              <p:grpSpPr>
                <a:xfrm>
                  <a:off x="6873794" y="4505602"/>
                  <a:ext cx="794058" cy="525353"/>
                  <a:chOff x="6873794" y="4505602"/>
                  <a:chExt cx="794058" cy="525353"/>
                </a:xfrm>
                <a:solidFill>
                  <a:srgbClr val="40645C"/>
                </a:solidFill>
              </p:grpSpPr>
              <p:sp>
                <p:nvSpPr>
                  <p:cNvPr id="27" name="任意多边形 72">
                    <a:extLst>
                      <a:ext uri="{FF2B5EF4-FFF2-40B4-BE49-F238E27FC236}">
                        <a16:creationId xmlns:a16="http://schemas.microsoft.com/office/drawing/2014/main" id="{2E2595AF-6E2A-4CD5-84CC-E7FE05478E51}"/>
                      </a:ext>
                    </a:extLst>
                  </p:cNvPr>
                  <p:cNvSpPr/>
                  <p:nvPr/>
                </p:nvSpPr>
                <p:spPr>
                  <a:xfrm>
                    <a:off x="6873794" y="4655866"/>
                    <a:ext cx="438175" cy="375089"/>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1"/>
                  </a:solidFill>
                  <a:ln w="5823" cap="flat">
                    <a:noFill/>
                    <a:prstDash val="solid"/>
                    <a:miter/>
                  </a:ln>
                  <a:effectLst/>
                </p:spPr>
                <p:txBody>
                  <a:bodyPr lIns="85954" tIns="42977" rIns="85954" bIns="42977" rtlCol="0" anchor="ctr"/>
                  <a:lstStyle/>
                  <a:p>
                    <a:endParaRPr lang="zh-CN" altLang="en-US" sz="2800"/>
                  </a:p>
                </p:txBody>
              </p:sp>
              <p:sp>
                <p:nvSpPr>
                  <p:cNvPr id="28" name="任意多边形 73">
                    <a:extLst>
                      <a:ext uri="{FF2B5EF4-FFF2-40B4-BE49-F238E27FC236}">
                        <a16:creationId xmlns:a16="http://schemas.microsoft.com/office/drawing/2014/main" id="{CB3475F2-84AA-41E8-8A34-39CD3F21CAE1}"/>
                      </a:ext>
                    </a:extLst>
                  </p:cNvPr>
                  <p:cNvSpPr/>
                  <p:nvPr/>
                </p:nvSpPr>
                <p:spPr>
                  <a:xfrm>
                    <a:off x="7304142" y="4505602"/>
                    <a:ext cx="363710" cy="424743"/>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1"/>
                  </a:solidFill>
                  <a:ln w="5823" cap="flat">
                    <a:noFill/>
                    <a:prstDash val="solid"/>
                    <a:miter/>
                  </a:ln>
                  <a:effectLst/>
                </p:spPr>
                <p:txBody>
                  <a:bodyPr lIns="85954" tIns="42977" rIns="85954" bIns="42977" rtlCol="0" anchor="ctr"/>
                  <a:lstStyle/>
                  <a:p>
                    <a:endParaRPr lang="zh-CN" altLang="en-US" sz="2800"/>
                  </a:p>
                </p:txBody>
              </p:sp>
            </p:grpSp>
          </p:grpSp>
          <p:grpSp>
            <p:nvGrpSpPr>
              <p:cNvPr id="16" name="组合 15">
                <a:extLst>
                  <a:ext uri="{FF2B5EF4-FFF2-40B4-BE49-F238E27FC236}">
                    <a16:creationId xmlns:a16="http://schemas.microsoft.com/office/drawing/2014/main" id="{96481425-095C-4956-951C-4DF656D11F4F}"/>
                  </a:ext>
                </a:extLst>
              </p:cNvPr>
              <p:cNvGrpSpPr/>
              <p:nvPr/>
            </p:nvGrpSpPr>
            <p:grpSpPr>
              <a:xfrm rot="8100000" flipH="1">
                <a:off x="7147779" y="3033884"/>
                <a:ext cx="611036" cy="614911"/>
                <a:chOff x="6881814" y="4502874"/>
                <a:chExt cx="792728" cy="797752"/>
              </a:xfrm>
            </p:grpSpPr>
            <p:sp>
              <p:nvSpPr>
                <p:cNvPr id="17" name="任意多边形 68">
                  <a:extLst>
                    <a:ext uri="{FF2B5EF4-FFF2-40B4-BE49-F238E27FC236}">
                      <a16:creationId xmlns:a16="http://schemas.microsoft.com/office/drawing/2014/main" id="{9F70EFA4-4627-4D9D-9B9E-65A571E25C7A}"/>
                    </a:ext>
                  </a:extLst>
                </p:cNvPr>
                <p:cNvSpPr/>
                <p:nvPr/>
              </p:nvSpPr>
              <p:spPr>
                <a:xfrm>
                  <a:off x="7110273" y="5030524"/>
                  <a:ext cx="166327" cy="163585"/>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sp>
              <p:nvSpPr>
                <p:cNvPr id="18" name="任意多边形 69">
                  <a:extLst>
                    <a:ext uri="{FF2B5EF4-FFF2-40B4-BE49-F238E27FC236}">
                      <a16:creationId xmlns:a16="http://schemas.microsoft.com/office/drawing/2014/main" id="{ADBAEA8F-9DA1-4B92-9CE5-5F71217016E1}"/>
                    </a:ext>
                  </a:extLst>
                </p:cNvPr>
                <p:cNvSpPr/>
                <p:nvPr/>
              </p:nvSpPr>
              <p:spPr>
                <a:xfrm>
                  <a:off x="7268050" y="5137041"/>
                  <a:ext cx="166327" cy="163585"/>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sp>
              <p:nvSpPr>
                <p:cNvPr id="19" name="任意多边形 70">
                  <a:extLst>
                    <a:ext uri="{FF2B5EF4-FFF2-40B4-BE49-F238E27FC236}">
                      <a16:creationId xmlns:a16="http://schemas.microsoft.com/office/drawing/2014/main" id="{23CAC269-15E5-433F-93C7-B84818B22E06}"/>
                    </a:ext>
                  </a:extLst>
                </p:cNvPr>
                <p:cNvSpPr/>
                <p:nvPr/>
              </p:nvSpPr>
              <p:spPr>
                <a:xfrm>
                  <a:off x="7287786" y="4948793"/>
                  <a:ext cx="166327" cy="163585"/>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grpSp>
              <p:nvGrpSpPr>
                <p:cNvPr id="20" name="组合 19">
                  <a:extLst>
                    <a:ext uri="{FF2B5EF4-FFF2-40B4-BE49-F238E27FC236}">
                      <a16:creationId xmlns:a16="http://schemas.microsoft.com/office/drawing/2014/main" id="{A6EEC385-9F60-4D6D-9065-772076FD4593}"/>
                    </a:ext>
                  </a:extLst>
                </p:cNvPr>
                <p:cNvGrpSpPr/>
                <p:nvPr/>
              </p:nvGrpSpPr>
              <p:grpSpPr>
                <a:xfrm>
                  <a:off x="6881814" y="4502874"/>
                  <a:ext cx="792728" cy="524789"/>
                  <a:chOff x="6881814" y="4502874"/>
                  <a:chExt cx="792728" cy="524789"/>
                </a:xfrm>
                <a:solidFill>
                  <a:srgbClr val="40645C"/>
                </a:solidFill>
              </p:grpSpPr>
              <p:sp>
                <p:nvSpPr>
                  <p:cNvPr id="21" name="任意多边形 72">
                    <a:extLst>
                      <a:ext uri="{FF2B5EF4-FFF2-40B4-BE49-F238E27FC236}">
                        <a16:creationId xmlns:a16="http://schemas.microsoft.com/office/drawing/2014/main" id="{4642855C-A0F5-428F-AB5F-15ED8655A1FB}"/>
                      </a:ext>
                    </a:extLst>
                  </p:cNvPr>
                  <p:cNvSpPr/>
                  <p:nvPr/>
                </p:nvSpPr>
                <p:spPr>
                  <a:xfrm>
                    <a:off x="6881814" y="4652575"/>
                    <a:ext cx="438179" cy="375088"/>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1"/>
                  </a:solidFill>
                  <a:ln w="5823" cap="flat">
                    <a:noFill/>
                    <a:prstDash val="solid"/>
                    <a:miter/>
                  </a:ln>
                  <a:effectLst/>
                </p:spPr>
                <p:txBody>
                  <a:bodyPr lIns="85954" tIns="42977" rIns="85954" bIns="42977" rtlCol="0" anchor="ctr"/>
                  <a:lstStyle/>
                  <a:p>
                    <a:endParaRPr lang="zh-CN" altLang="en-US" sz="2800"/>
                  </a:p>
                </p:txBody>
              </p:sp>
              <p:sp>
                <p:nvSpPr>
                  <p:cNvPr id="22" name="任意多边形 73">
                    <a:extLst>
                      <a:ext uri="{FF2B5EF4-FFF2-40B4-BE49-F238E27FC236}">
                        <a16:creationId xmlns:a16="http://schemas.microsoft.com/office/drawing/2014/main" id="{2678D3DD-35E3-4F16-BE63-1A64EE41E664}"/>
                      </a:ext>
                    </a:extLst>
                  </p:cNvPr>
                  <p:cNvSpPr/>
                  <p:nvPr/>
                </p:nvSpPr>
                <p:spPr>
                  <a:xfrm>
                    <a:off x="7310828" y="4502874"/>
                    <a:ext cx="363714" cy="424742"/>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1"/>
                  </a:solidFill>
                  <a:ln w="5823" cap="flat">
                    <a:noFill/>
                    <a:prstDash val="solid"/>
                    <a:miter/>
                  </a:ln>
                  <a:effectLst/>
                </p:spPr>
                <p:txBody>
                  <a:bodyPr lIns="85954" tIns="42977" rIns="85954" bIns="42977" rtlCol="0" anchor="ctr"/>
                  <a:lstStyle/>
                  <a:p>
                    <a:endParaRPr lang="zh-CN" altLang="en-US" sz="2800"/>
                  </a:p>
                </p:txBody>
              </p:sp>
            </p:grpSp>
          </p:grpSp>
        </p:grpSp>
      </p:grpSp>
      <p:sp>
        <p:nvSpPr>
          <p:cNvPr id="6" name="文本框 5">
            <a:extLst>
              <a:ext uri="{FF2B5EF4-FFF2-40B4-BE49-F238E27FC236}">
                <a16:creationId xmlns:a16="http://schemas.microsoft.com/office/drawing/2014/main" id="{16C92B6E-908A-49D7-8641-F9A7C8691DE9}"/>
              </a:ext>
            </a:extLst>
          </p:cNvPr>
          <p:cNvSpPr txBox="1">
            <a:spLocks/>
          </p:cNvSpPr>
          <p:nvPr/>
        </p:nvSpPr>
        <p:spPr>
          <a:xfrm>
            <a:off x="5122689" y="2419538"/>
            <a:ext cx="1983107" cy="1015663"/>
          </a:xfrm>
          <a:prstGeom prst="rect">
            <a:avLst/>
          </a:prstGeom>
          <a:noFill/>
        </p:spPr>
        <p:txBody>
          <a:bodyPr wrap="none" lIns="0" tIns="0" rIns="0" bIns="0" rtlCol="0">
            <a:spAutoFit/>
          </a:bodyPr>
          <a:lstStyle>
            <a:defPPr>
              <a:defRPr lang="zh-CN"/>
            </a:defPPr>
            <a:lvl1pPr>
              <a:defRPr sz="6600" b="1">
                <a:ln w="22225" cap="rnd">
                  <a:solidFill>
                    <a:schemeClr val="accent2">
                      <a:alpha val="46000"/>
                    </a:schemeClr>
                  </a:solidFill>
                  <a:prstDash val="dash"/>
                </a:ln>
                <a:gradFill flip="none" rotWithShape="1">
                  <a:gsLst>
                    <a:gs pos="100000">
                      <a:schemeClr val="accent5">
                        <a:alpha val="21000"/>
                      </a:schemeClr>
                    </a:gs>
                    <a:gs pos="5000">
                      <a:srgbClr val="E7BF65">
                        <a:alpha val="39000"/>
                      </a:srgbClr>
                    </a:gs>
                    <a:gs pos="21000">
                      <a:schemeClr val="accent6">
                        <a:alpha val="36000"/>
                      </a:schemeClr>
                    </a:gs>
                    <a:gs pos="59000">
                      <a:schemeClr val="accent5">
                        <a:alpha val="93000"/>
                      </a:schemeClr>
                    </a:gs>
                  </a:gsLst>
                  <a:lin ang="2700000" scaled="1"/>
                  <a:tileRect/>
                </a:gradFill>
                <a:latin typeface="+mj-ea"/>
                <a:ea typeface="+mj-ea"/>
              </a:defRPr>
            </a:lvl1pPr>
          </a:lstStyle>
          <a:p>
            <a:r>
              <a:rPr lang="en-US" altLang="zh-CN" dirty="0">
                <a:ln w="9525" cap="rnd">
                  <a:noFill/>
                  <a:prstDash val="dash"/>
                </a:ln>
                <a:solidFill>
                  <a:schemeClr val="accent1"/>
                </a:solidFill>
                <a:latin typeface="+mj-lt"/>
              </a:rPr>
              <a:t>FOUR</a:t>
            </a:r>
            <a:endParaRPr lang="zh-CN" altLang="en-US" dirty="0">
              <a:ln w="9525" cap="rnd">
                <a:noFill/>
                <a:prstDash val="dash"/>
              </a:ln>
              <a:solidFill>
                <a:schemeClr val="accent1"/>
              </a:solidFill>
              <a:latin typeface="+mj-lt"/>
            </a:endParaRPr>
          </a:p>
        </p:txBody>
      </p:sp>
      <p:grpSp>
        <p:nvGrpSpPr>
          <p:cNvPr id="10" name="组合 9">
            <a:extLst>
              <a:ext uri="{FF2B5EF4-FFF2-40B4-BE49-F238E27FC236}">
                <a16:creationId xmlns:a16="http://schemas.microsoft.com/office/drawing/2014/main" id="{80CEFD7B-2D43-4402-A489-38C449BE2CAE}"/>
              </a:ext>
            </a:extLst>
          </p:cNvPr>
          <p:cNvGrpSpPr/>
          <p:nvPr/>
        </p:nvGrpSpPr>
        <p:grpSpPr>
          <a:xfrm>
            <a:off x="6525606" y="2133453"/>
            <a:ext cx="592136" cy="559031"/>
            <a:chOff x="7084557" y="6786839"/>
            <a:chExt cx="430306" cy="440257"/>
          </a:xfrm>
        </p:grpSpPr>
        <p:sp>
          <p:nvSpPr>
            <p:cNvPr id="11" name="等腰三角形 10">
              <a:extLst>
                <a:ext uri="{FF2B5EF4-FFF2-40B4-BE49-F238E27FC236}">
                  <a16:creationId xmlns:a16="http://schemas.microsoft.com/office/drawing/2014/main" id="{EDCA9BA7-6785-46CB-B711-14FCB5C3BF9A}"/>
                </a:ext>
              </a:extLst>
            </p:cNvPr>
            <p:cNvSpPr/>
            <p:nvPr/>
          </p:nvSpPr>
          <p:spPr>
            <a:xfrm>
              <a:off x="7107222" y="6818004"/>
              <a:ext cx="394836" cy="402289"/>
            </a:xfrm>
            <a:prstGeom prst="triangle">
              <a:avLst/>
            </a:prstGeom>
            <a:gradFill flip="none" rotWithShape="1">
              <a:gsLst>
                <a:gs pos="100000">
                  <a:schemeClr val="accent3">
                    <a:lumMod val="75000"/>
                  </a:schemeClr>
                </a:gs>
                <a:gs pos="0">
                  <a:schemeClr val="accent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8439" tIns="29220" rIns="58439" bIns="29220" rtlCol="0" anchor="ctr"/>
            <a:lstStyle/>
            <a:p>
              <a:pPr algn="ctr"/>
              <a:endParaRPr lang="zh-CN" altLang="en-US" dirty="0"/>
            </a:p>
          </p:txBody>
        </p:sp>
        <p:sp>
          <p:nvSpPr>
            <p:cNvPr id="12" name="矩形 11">
              <a:extLst>
                <a:ext uri="{FF2B5EF4-FFF2-40B4-BE49-F238E27FC236}">
                  <a16:creationId xmlns:a16="http://schemas.microsoft.com/office/drawing/2014/main" id="{7F7F8104-6F8A-4D55-9A66-84187B04A324}"/>
                </a:ext>
              </a:extLst>
            </p:cNvPr>
            <p:cNvSpPr/>
            <p:nvPr/>
          </p:nvSpPr>
          <p:spPr>
            <a:xfrm rot="16200000">
              <a:off x="7279966" y="6992200"/>
              <a:ext cx="39487" cy="43030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8439" tIns="29220" rIns="58439" bIns="29220" rtlCol="0" anchor="ctr"/>
            <a:lstStyle/>
            <a:p>
              <a:pPr algn="ctr"/>
              <a:endParaRPr lang="zh-CN" altLang="en-US"/>
            </a:p>
          </p:txBody>
        </p:sp>
        <p:sp>
          <p:nvSpPr>
            <p:cNvPr id="13" name="椭圆 12">
              <a:extLst>
                <a:ext uri="{FF2B5EF4-FFF2-40B4-BE49-F238E27FC236}">
                  <a16:creationId xmlns:a16="http://schemas.microsoft.com/office/drawing/2014/main" id="{A10B50E9-9864-4E6E-B2EE-5CB2E87C01E9}"/>
                </a:ext>
              </a:extLst>
            </p:cNvPr>
            <p:cNvSpPr/>
            <p:nvPr/>
          </p:nvSpPr>
          <p:spPr>
            <a:xfrm>
              <a:off x="7257911" y="6786839"/>
              <a:ext cx="93468" cy="9346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8439" tIns="29220" rIns="58439" bIns="29220" rtlCol="0" anchor="ctr"/>
            <a:lstStyle/>
            <a:p>
              <a:pPr algn="ctr"/>
              <a:endParaRPr lang="zh-CN" altLang="en-US"/>
            </a:p>
          </p:txBody>
        </p:sp>
      </p:grpSp>
      <p:grpSp>
        <p:nvGrpSpPr>
          <p:cNvPr id="39" name="组合 38">
            <a:extLst>
              <a:ext uri="{FF2B5EF4-FFF2-40B4-BE49-F238E27FC236}">
                <a16:creationId xmlns:a16="http://schemas.microsoft.com/office/drawing/2014/main" id="{B1CE91D3-7C49-46CE-9B9C-8D7C577E33EE}"/>
              </a:ext>
            </a:extLst>
          </p:cNvPr>
          <p:cNvGrpSpPr/>
          <p:nvPr/>
        </p:nvGrpSpPr>
        <p:grpSpPr>
          <a:xfrm>
            <a:off x="3258947" y="4177790"/>
            <a:ext cx="5674106" cy="617175"/>
            <a:chOff x="4136260" y="4389120"/>
            <a:chExt cx="3919482" cy="426324"/>
          </a:xfrm>
        </p:grpSpPr>
        <p:sp>
          <p:nvSpPr>
            <p:cNvPr id="40" name="任意多边形 5">
              <a:extLst>
                <a:ext uri="{FF2B5EF4-FFF2-40B4-BE49-F238E27FC236}">
                  <a16:creationId xmlns:a16="http://schemas.microsoft.com/office/drawing/2014/main" id="{F4B568E8-715E-4F2B-BFA5-0784A0CFE3E7}"/>
                </a:ext>
              </a:extLst>
            </p:cNvPr>
            <p:cNvSpPr/>
            <p:nvPr/>
          </p:nvSpPr>
          <p:spPr>
            <a:xfrm rot="750910">
              <a:off x="4136260" y="4389120"/>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p:spPr>
          <p:txBody>
            <a:bodyPr rtlCol="0" anchor="ctr"/>
            <a:lstStyle/>
            <a:p>
              <a:endParaRPr lang="zh-CN" altLang="en-US" sz="3200"/>
            </a:p>
          </p:txBody>
        </p:sp>
        <p:sp>
          <p:nvSpPr>
            <p:cNvPr id="41" name="任意多边形 5">
              <a:extLst>
                <a:ext uri="{FF2B5EF4-FFF2-40B4-BE49-F238E27FC236}">
                  <a16:creationId xmlns:a16="http://schemas.microsoft.com/office/drawing/2014/main" id="{53F736B3-ABA6-48CE-A190-AC963A8E2CA1}"/>
                </a:ext>
              </a:extLst>
            </p:cNvPr>
            <p:cNvSpPr/>
            <p:nvPr/>
          </p:nvSpPr>
          <p:spPr>
            <a:xfrm rot="20849090" flipH="1">
              <a:off x="6539101" y="4389120"/>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p:spPr>
          <p:txBody>
            <a:bodyPr rtlCol="0" anchor="ctr"/>
            <a:lstStyle/>
            <a:p>
              <a:endParaRPr lang="zh-CN" altLang="en-US" sz="3200"/>
            </a:p>
          </p:txBody>
        </p:sp>
      </p:grpSp>
      <p:grpSp>
        <p:nvGrpSpPr>
          <p:cNvPr id="42" name="组合 41">
            <a:extLst>
              <a:ext uri="{FF2B5EF4-FFF2-40B4-BE49-F238E27FC236}">
                <a16:creationId xmlns:a16="http://schemas.microsoft.com/office/drawing/2014/main" id="{46FE8D3D-2BD6-4642-9DE8-07AD1E5CC84F}"/>
              </a:ext>
            </a:extLst>
          </p:cNvPr>
          <p:cNvGrpSpPr/>
          <p:nvPr/>
        </p:nvGrpSpPr>
        <p:grpSpPr>
          <a:xfrm>
            <a:off x="3258947" y="1718211"/>
            <a:ext cx="5674106" cy="617175"/>
            <a:chOff x="4136260" y="1651002"/>
            <a:chExt cx="3919482" cy="426324"/>
          </a:xfrm>
        </p:grpSpPr>
        <p:sp>
          <p:nvSpPr>
            <p:cNvPr id="43" name="任意多边形 5">
              <a:extLst>
                <a:ext uri="{FF2B5EF4-FFF2-40B4-BE49-F238E27FC236}">
                  <a16:creationId xmlns:a16="http://schemas.microsoft.com/office/drawing/2014/main" id="{7C478C9C-B666-4C06-B58A-AA4C66930F2D}"/>
                </a:ext>
              </a:extLst>
            </p:cNvPr>
            <p:cNvSpPr/>
            <p:nvPr/>
          </p:nvSpPr>
          <p:spPr>
            <a:xfrm rot="20849090" flipV="1">
              <a:off x="4136260" y="1651002"/>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p:spPr>
          <p:txBody>
            <a:bodyPr rtlCol="0" anchor="ctr"/>
            <a:lstStyle/>
            <a:p>
              <a:endParaRPr lang="zh-CN" altLang="en-US" sz="3200"/>
            </a:p>
          </p:txBody>
        </p:sp>
        <p:sp>
          <p:nvSpPr>
            <p:cNvPr id="44" name="任意多边形 5">
              <a:extLst>
                <a:ext uri="{FF2B5EF4-FFF2-40B4-BE49-F238E27FC236}">
                  <a16:creationId xmlns:a16="http://schemas.microsoft.com/office/drawing/2014/main" id="{00868D17-9A61-44BE-A18A-20E8DBFF6534}"/>
                </a:ext>
              </a:extLst>
            </p:cNvPr>
            <p:cNvSpPr/>
            <p:nvPr/>
          </p:nvSpPr>
          <p:spPr>
            <a:xfrm rot="750910" flipH="1" flipV="1">
              <a:off x="6539101" y="1651002"/>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p:spPr>
          <p:txBody>
            <a:bodyPr rtlCol="0" anchor="ctr"/>
            <a:lstStyle/>
            <a:p>
              <a:endParaRPr lang="zh-CN" altLang="en-US" sz="3200"/>
            </a:p>
          </p:txBody>
        </p:sp>
      </p:grpSp>
      <p:pic>
        <p:nvPicPr>
          <p:cNvPr id="66" name="图片 65">
            <a:extLst>
              <a:ext uri="{FF2B5EF4-FFF2-40B4-BE49-F238E27FC236}">
                <a16:creationId xmlns:a16="http://schemas.microsoft.com/office/drawing/2014/main" id="{4005F11D-E402-4C63-8A9B-8EE47F0DC9B2}"/>
              </a:ext>
            </a:extLst>
          </p:cNvPr>
          <p:cNvPicPr>
            <a:picLocks noChangeAspect="1"/>
          </p:cNvPicPr>
          <p:nvPr/>
        </p:nvPicPr>
        <p:blipFill>
          <a:blip r:embed="rId2">
            <a:biLevel thresh="50000"/>
            <a:alphaModFix amt="80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5855109" y="1856946"/>
            <a:ext cx="481783" cy="481783"/>
          </a:xfrm>
          <a:prstGeom prst="rect">
            <a:avLst/>
          </a:prstGeom>
        </p:spPr>
      </p:pic>
    </p:spTree>
    <p:extLst>
      <p:ext uri="{BB962C8B-B14F-4D97-AF65-F5344CB8AC3E}">
        <p14:creationId xmlns:p14="http://schemas.microsoft.com/office/powerpoint/2010/main" val="2812805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ADCBFD41-94D3-42CB-A081-20633EA6A7E1}"/>
              </a:ext>
            </a:extLst>
          </p:cNvPr>
          <p:cNvSpPr/>
          <p:nvPr/>
        </p:nvSpPr>
        <p:spPr>
          <a:xfrm>
            <a:off x="1496056" y="1417609"/>
            <a:ext cx="9199888" cy="2186651"/>
          </a:xfrm>
          <a:prstGeom prst="rect">
            <a:avLst/>
          </a:prstGeom>
          <a:blipFill dpi="0" rotWithShape="1">
            <a:blip r:embed="rId2">
              <a:alphaModFix amt="14000"/>
            </a:blip>
            <a:srcRect/>
            <a:stretch>
              <a:fillRect l="-21792" t="-10357" r="5" b="-231239"/>
            </a:stretch>
          </a:blipFill>
          <a:ln w="47625" cap="sq" cmpd="thickThi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3" name="组合 2">
            <a:extLst>
              <a:ext uri="{FF2B5EF4-FFF2-40B4-BE49-F238E27FC236}">
                <a16:creationId xmlns:a16="http://schemas.microsoft.com/office/drawing/2014/main" id="{FF4524B8-57A2-49AE-A62C-750DF068BF8E}"/>
              </a:ext>
            </a:extLst>
          </p:cNvPr>
          <p:cNvGrpSpPr/>
          <p:nvPr/>
        </p:nvGrpSpPr>
        <p:grpSpPr>
          <a:xfrm>
            <a:off x="4381018" y="1011540"/>
            <a:ext cx="3429964" cy="657794"/>
            <a:chOff x="4381018" y="1539672"/>
            <a:chExt cx="3429964" cy="657794"/>
          </a:xfrm>
          <a:solidFill>
            <a:schemeClr val="accent1">
              <a:lumMod val="90000"/>
              <a:lumOff val="10000"/>
            </a:schemeClr>
          </a:solidFill>
        </p:grpSpPr>
        <p:sp>
          <p:nvSpPr>
            <p:cNvPr id="4" name="带形: 上凸 3"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E99B3C30-789F-4665-A9F2-EDD67C7171C7}"/>
                </a:ext>
              </a:extLst>
            </p:cNvPr>
            <p:cNvSpPr/>
            <p:nvPr/>
          </p:nvSpPr>
          <p:spPr bwMode="auto">
            <a:xfrm>
              <a:off x="4381018" y="1539672"/>
              <a:ext cx="3429964" cy="657794"/>
            </a:xfrm>
            <a:prstGeom prst="ribbon2">
              <a:avLst>
                <a:gd name="adj1" fmla="val 23971"/>
                <a:gd name="adj2" fmla="val 75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5" name="矩形 4">
              <a:extLst>
                <a:ext uri="{FF2B5EF4-FFF2-40B4-BE49-F238E27FC236}">
                  <a16:creationId xmlns:a16="http://schemas.microsoft.com/office/drawing/2014/main" id="{BCBFD04F-D68F-442F-A5EC-A28DF2DC9E3A}"/>
                </a:ext>
              </a:extLst>
            </p:cNvPr>
            <p:cNvSpPr/>
            <p:nvPr/>
          </p:nvSpPr>
          <p:spPr>
            <a:xfrm>
              <a:off x="5122684" y="1611748"/>
              <a:ext cx="1956122" cy="3345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400" dirty="0">
                  <a:latin typeface="+mj-ea"/>
                  <a:ea typeface="+mj-ea"/>
                </a:rPr>
                <a:t>BEST  WISH</a:t>
              </a:r>
              <a:endParaRPr lang="zh-CN" altLang="en-US" sz="2400" dirty="0">
                <a:latin typeface="+mj-ea"/>
                <a:ea typeface="+mj-ea"/>
              </a:endParaRPr>
            </a:p>
          </p:txBody>
        </p:sp>
      </p:grpSp>
      <p:pic>
        <p:nvPicPr>
          <p:cNvPr id="7" name="图片 6">
            <a:extLst>
              <a:ext uri="{FF2B5EF4-FFF2-40B4-BE49-F238E27FC236}">
                <a16:creationId xmlns:a16="http://schemas.microsoft.com/office/drawing/2014/main" id="{C6DB645F-9CE5-471B-8EFC-AA5D86A6AA68}"/>
              </a:ext>
            </a:extLst>
          </p:cNvPr>
          <p:cNvPicPr>
            <a:picLocks noChangeAspect="1"/>
          </p:cNvPicPr>
          <p:nvPr/>
        </p:nvPicPr>
        <p:blipFill>
          <a:blip r:embed="rId3">
            <a:biLevel thresh="50000"/>
            <a:alphaModFix amt="84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4372242" y="3701119"/>
            <a:ext cx="470636" cy="470636"/>
          </a:xfrm>
          <a:prstGeom prst="rect">
            <a:avLst/>
          </a:prstGeom>
        </p:spPr>
      </p:pic>
      <p:sp>
        <p:nvSpPr>
          <p:cNvPr id="8" name="矩形 7"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D2239AB5-DE23-45B0-9102-2A8E10292978}"/>
              </a:ext>
            </a:extLst>
          </p:cNvPr>
          <p:cNvSpPr/>
          <p:nvPr/>
        </p:nvSpPr>
        <p:spPr>
          <a:xfrm>
            <a:off x="1502409" y="3877087"/>
            <a:ext cx="4020186" cy="1998474"/>
          </a:xfrm>
          <a:prstGeom prst="rect">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9" name="组合 8">
            <a:extLst>
              <a:ext uri="{FF2B5EF4-FFF2-40B4-BE49-F238E27FC236}">
                <a16:creationId xmlns:a16="http://schemas.microsoft.com/office/drawing/2014/main" id="{693831B6-0FFA-45EA-9C70-6E696322E3E6}"/>
              </a:ext>
            </a:extLst>
          </p:cNvPr>
          <p:cNvGrpSpPr>
            <a:grpSpLocks/>
          </p:cNvGrpSpPr>
          <p:nvPr/>
        </p:nvGrpSpPr>
        <p:grpSpPr bwMode="auto">
          <a:xfrm>
            <a:off x="975360" y="4373780"/>
            <a:ext cx="996566" cy="1005089"/>
            <a:chOff x="1585" y="7271"/>
            <a:chExt cx="1719" cy="1716"/>
          </a:xfrm>
        </p:grpSpPr>
        <p:sp>
          <p:nvSpPr>
            <p:cNvPr id="20" name="矩形 19"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DDD393F3-594C-448C-9F7E-766480373C2E}"/>
                </a:ext>
              </a:extLst>
            </p:cNvPr>
            <p:cNvSpPr/>
            <p:nvPr/>
          </p:nvSpPr>
          <p:spPr>
            <a:xfrm>
              <a:off x="1586" y="7271"/>
              <a:ext cx="1718" cy="1716"/>
            </a:xfrm>
            <a:prstGeom prst="rect">
              <a:avLst/>
            </a:prstGeom>
            <a:solidFill>
              <a:schemeClr val="bg1"/>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21" name="文本框 20"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809DA8DE-C3ED-48C7-98F9-A4F40A7D43F1}"/>
                </a:ext>
              </a:extLst>
            </p:cNvPr>
            <p:cNvSpPr txBox="1">
              <a:spLocks noChangeArrowheads="1"/>
            </p:cNvSpPr>
            <p:nvPr/>
          </p:nvSpPr>
          <p:spPr bwMode="auto">
            <a:xfrm>
              <a:off x="1585" y="7524"/>
              <a:ext cx="1719" cy="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4000" b="1" dirty="0">
                  <a:solidFill>
                    <a:schemeClr val="accent2"/>
                  </a:solidFill>
                  <a:latin typeface="+mj-lt"/>
                  <a:ea typeface="微软雅黑" panose="020B0503020204020204" pitchFamily="34" charset="-122"/>
                  <a:sym typeface="宋体" panose="02010600030101010101" pitchFamily="2" charset="-122"/>
                </a:rPr>
                <a:t>01</a:t>
              </a:r>
              <a:endParaRPr lang="zh-CN" altLang="en-US" sz="4000" b="1" dirty="0">
                <a:solidFill>
                  <a:schemeClr val="accent2"/>
                </a:solidFill>
                <a:latin typeface="+mj-lt"/>
                <a:ea typeface="微软雅黑" panose="020B0503020204020204" pitchFamily="34" charset="-122"/>
                <a:sym typeface="宋体" panose="02010600030101010101" pitchFamily="2" charset="-122"/>
              </a:endParaRPr>
            </a:p>
          </p:txBody>
        </p:sp>
      </p:grpSp>
      <p:sp>
        <p:nvSpPr>
          <p:cNvPr id="10" name="文本框 9"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FEB534E6-6132-4EC8-BA4F-CF5BA8402414}"/>
              </a:ext>
            </a:extLst>
          </p:cNvPr>
          <p:cNvSpPr txBox="1">
            <a:spLocks noChangeArrowheads="1"/>
          </p:cNvSpPr>
          <p:nvPr/>
        </p:nvSpPr>
        <p:spPr bwMode="auto">
          <a:xfrm>
            <a:off x="2266241" y="4246248"/>
            <a:ext cx="2964595" cy="126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hangingPunct="0">
              <a:lnSpc>
                <a:spcPct val="130000"/>
              </a:lnSpc>
            </a:pPr>
            <a:r>
              <a:rPr lang="zh-CN" altLang="en-US" sz="1600" dirty="0">
                <a:solidFill>
                  <a:srgbClr val="595959"/>
                </a:solidFill>
                <a:latin typeface="+mn-ea"/>
                <a:sym typeface="宋体" panose="02010600030101010101" pitchFamily="2" charset="-122"/>
              </a:rPr>
              <a:t>用圣洁的雪为你砌一座快乐的城，</a:t>
            </a:r>
            <a:endParaRPr lang="en-US" altLang="zh-CN" sz="1600" dirty="0">
              <a:solidFill>
                <a:srgbClr val="595959"/>
              </a:solidFill>
              <a:latin typeface="+mn-ea"/>
              <a:sym typeface="宋体" panose="02010600030101010101" pitchFamily="2" charset="-122"/>
            </a:endParaRPr>
          </a:p>
          <a:p>
            <a:pPr algn="just" hangingPunct="0">
              <a:lnSpc>
                <a:spcPct val="130000"/>
              </a:lnSpc>
            </a:pPr>
            <a:r>
              <a:rPr lang="zh-CN" altLang="en-US" sz="1600" dirty="0">
                <a:solidFill>
                  <a:srgbClr val="595959"/>
                </a:solidFill>
                <a:latin typeface="+mn-ea"/>
                <a:sym typeface="宋体" panose="02010600030101010101" pitchFamily="2" charset="-122"/>
              </a:rPr>
              <a:t>用轻盈的风为你开一扇好运的门，</a:t>
            </a:r>
            <a:endParaRPr lang="en-US" altLang="zh-CN" sz="1600" dirty="0">
              <a:solidFill>
                <a:srgbClr val="595959"/>
              </a:solidFill>
              <a:latin typeface="+mn-ea"/>
              <a:sym typeface="宋体" panose="02010600030101010101" pitchFamily="2" charset="-122"/>
            </a:endParaRPr>
          </a:p>
          <a:p>
            <a:pPr algn="just" hangingPunct="0">
              <a:lnSpc>
                <a:spcPct val="130000"/>
              </a:lnSpc>
            </a:pPr>
            <a:r>
              <a:rPr lang="zh-CN" altLang="en-US" sz="1600" dirty="0">
                <a:solidFill>
                  <a:srgbClr val="595959"/>
                </a:solidFill>
                <a:latin typeface="+mn-ea"/>
                <a:sym typeface="宋体" panose="02010600030101010101" pitchFamily="2" charset="-122"/>
              </a:rPr>
              <a:t>用璀璨的星为你点一盏成功的灯，</a:t>
            </a:r>
            <a:endParaRPr lang="en-US" altLang="zh-CN" sz="1600" dirty="0">
              <a:solidFill>
                <a:srgbClr val="595959"/>
              </a:solidFill>
              <a:latin typeface="+mn-ea"/>
              <a:sym typeface="宋体" panose="02010600030101010101" pitchFamily="2" charset="-122"/>
            </a:endParaRPr>
          </a:p>
          <a:p>
            <a:pPr algn="just" hangingPunct="0">
              <a:lnSpc>
                <a:spcPct val="130000"/>
              </a:lnSpc>
            </a:pPr>
            <a:r>
              <a:rPr lang="zh-CN" altLang="en-US" sz="1600" dirty="0">
                <a:solidFill>
                  <a:srgbClr val="595959"/>
                </a:solidFill>
                <a:latin typeface="+mn-ea"/>
                <a:sym typeface="宋体" panose="02010600030101010101" pitchFamily="2" charset="-122"/>
              </a:rPr>
              <a:t>用真诚的心为你送一份温馨的情。</a:t>
            </a:r>
            <a:endParaRPr lang="en-US" altLang="zh-CN" sz="1600" dirty="0">
              <a:solidFill>
                <a:srgbClr val="000000"/>
              </a:solidFill>
              <a:latin typeface="+mn-ea"/>
            </a:endParaRPr>
          </a:p>
        </p:txBody>
      </p:sp>
      <p:sp>
        <p:nvSpPr>
          <p:cNvPr id="11" name="矩形 10"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F04B9BBC-993D-428F-9A3C-D9239FE4EAF1}"/>
              </a:ext>
            </a:extLst>
          </p:cNvPr>
          <p:cNvSpPr/>
          <p:nvPr/>
        </p:nvSpPr>
        <p:spPr>
          <a:xfrm>
            <a:off x="6693534" y="3877087"/>
            <a:ext cx="4020186" cy="1998474"/>
          </a:xfrm>
          <a:prstGeom prst="rect">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12" name="组合 11">
            <a:extLst>
              <a:ext uri="{FF2B5EF4-FFF2-40B4-BE49-F238E27FC236}">
                <a16:creationId xmlns:a16="http://schemas.microsoft.com/office/drawing/2014/main" id="{3F8B05EC-B8A2-4E4D-8189-EF2E074653DE}"/>
              </a:ext>
            </a:extLst>
          </p:cNvPr>
          <p:cNvGrpSpPr>
            <a:grpSpLocks/>
          </p:cNvGrpSpPr>
          <p:nvPr/>
        </p:nvGrpSpPr>
        <p:grpSpPr bwMode="auto">
          <a:xfrm>
            <a:off x="6149025" y="4373780"/>
            <a:ext cx="995116" cy="1005089"/>
            <a:chOff x="9732" y="7271"/>
            <a:chExt cx="1717" cy="1716"/>
          </a:xfrm>
        </p:grpSpPr>
        <p:sp>
          <p:nvSpPr>
            <p:cNvPr id="18" name="矩形 17"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E5E9A3A3-0038-4057-8B61-49EA2AC0E407}"/>
                </a:ext>
              </a:extLst>
            </p:cNvPr>
            <p:cNvSpPr/>
            <p:nvPr/>
          </p:nvSpPr>
          <p:spPr>
            <a:xfrm>
              <a:off x="9733" y="7271"/>
              <a:ext cx="1716" cy="1716"/>
            </a:xfrm>
            <a:prstGeom prst="rect">
              <a:avLst/>
            </a:prstGeom>
            <a:solidFill>
              <a:schemeClr val="bg1"/>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latin typeface="+mj-lt"/>
              </a:endParaRPr>
            </a:p>
          </p:txBody>
        </p:sp>
        <p:sp>
          <p:nvSpPr>
            <p:cNvPr id="19" name="文本框 18"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088DBEC5-FCF0-43CB-937A-FB7FE02B29B7}"/>
                </a:ext>
              </a:extLst>
            </p:cNvPr>
            <p:cNvSpPr txBox="1">
              <a:spLocks noChangeArrowheads="1"/>
            </p:cNvSpPr>
            <p:nvPr/>
          </p:nvSpPr>
          <p:spPr bwMode="auto">
            <a:xfrm>
              <a:off x="9732" y="7524"/>
              <a:ext cx="1717" cy="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4000" b="1" dirty="0">
                  <a:solidFill>
                    <a:schemeClr val="accent2"/>
                  </a:solidFill>
                  <a:latin typeface="+mj-lt"/>
                  <a:ea typeface="微软雅黑" panose="020B0503020204020204" pitchFamily="34" charset="-122"/>
                  <a:sym typeface="宋体" panose="02010600030101010101" pitchFamily="2" charset="-122"/>
                </a:rPr>
                <a:t>02</a:t>
              </a:r>
              <a:endParaRPr lang="zh-CN" altLang="en-US" sz="4000" b="1" dirty="0">
                <a:solidFill>
                  <a:schemeClr val="accent2"/>
                </a:solidFill>
                <a:latin typeface="+mj-lt"/>
                <a:ea typeface="微软雅黑" panose="020B0503020204020204" pitchFamily="34" charset="-122"/>
              </a:endParaRPr>
            </a:p>
          </p:txBody>
        </p:sp>
      </p:grpSp>
      <p:sp>
        <p:nvSpPr>
          <p:cNvPr id="13" name="文本框 12"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4F170566-DAA4-42B9-A69D-E63E8879E7F0}"/>
              </a:ext>
            </a:extLst>
          </p:cNvPr>
          <p:cNvSpPr txBox="1">
            <a:spLocks noChangeArrowheads="1"/>
          </p:cNvSpPr>
          <p:nvPr/>
        </p:nvSpPr>
        <p:spPr bwMode="auto">
          <a:xfrm>
            <a:off x="7436972" y="4246248"/>
            <a:ext cx="2963214" cy="126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hangingPunct="0">
              <a:lnSpc>
                <a:spcPct val="130000"/>
              </a:lnSpc>
            </a:pPr>
            <a:r>
              <a:rPr lang="zh-CN" altLang="en-US" sz="1600" dirty="0">
                <a:solidFill>
                  <a:srgbClr val="595959"/>
                </a:solidFill>
                <a:latin typeface="+mn-ea"/>
                <a:sym typeface="宋体" panose="02010600030101010101" pitchFamily="2" charset="-122"/>
              </a:rPr>
              <a:t>圣诞节到了，我向圣诞老人要来了快乐无边，向圣诞树要来了长青不老，向巧克力要来了幸福蜜，做成最美的祝福，送给我最在意的你。</a:t>
            </a:r>
            <a:endParaRPr lang="en-US" altLang="zh-CN" sz="1600" dirty="0">
              <a:solidFill>
                <a:srgbClr val="000000"/>
              </a:solidFill>
              <a:latin typeface="+mn-ea"/>
            </a:endParaRPr>
          </a:p>
        </p:txBody>
      </p:sp>
      <p:sp>
        <p:nvSpPr>
          <p:cNvPr id="14" name="星形: 四角 13">
            <a:extLst>
              <a:ext uri="{FF2B5EF4-FFF2-40B4-BE49-F238E27FC236}">
                <a16:creationId xmlns:a16="http://schemas.microsoft.com/office/drawing/2014/main" id="{2772DB4A-9F5E-46F9-9213-BF56156E80FB}"/>
              </a:ext>
            </a:extLst>
          </p:cNvPr>
          <p:cNvSpPr/>
          <p:nvPr/>
        </p:nvSpPr>
        <p:spPr>
          <a:xfrm rot="21041656">
            <a:off x="8006879" y="5044318"/>
            <a:ext cx="172899" cy="310674"/>
          </a:xfrm>
          <a:prstGeom prst="star4">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星形: 五角 14">
            <a:extLst>
              <a:ext uri="{FF2B5EF4-FFF2-40B4-BE49-F238E27FC236}">
                <a16:creationId xmlns:a16="http://schemas.microsoft.com/office/drawing/2014/main" id="{FCD0B9B1-4D75-4057-A161-3B7714D80168}"/>
              </a:ext>
            </a:extLst>
          </p:cNvPr>
          <p:cNvSpPr/>
          <p:nvPr/>
        </p:nvSpPr>
        <p:spPr>
          <a:xfrm>
            <a:off x="4234874" y="4347655"/>
            <a:ext cx="334544" cy="334544"/>
          </a:xfrm>
          <a:prstGeom prst="star5">
            <a:avLst/>
          </a:prstGeom>
          <a:noFill/>
          <a:ln>
            <a:solidFill>
              <a:schemeClr val="bg1">
                <a:alpha val="8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5F2969E8-5DCC-4643-971C-B1CEC50F7CC9}"/>
              </a:ext>
            </a:extLst>
          </p:cNvPr>
          <p:cNvPicPr>
            <a:picLocks noChangeAspect="1"/>
          </p:cNvPicPr>
          <p:nvPr/>
        </p:nvPicPr>
        <p:blipFill>
          <a:blip r:embed="rId3">
            <a:biLevel thresh="50000"/>
            <a:alphaModFix amt="84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1003007" y="5493386"/>
            <a:ext cx="470636" cy="470636"/>
          </a:xfrm>
          <a:prstGeom prst="rect">
            <a:avLst/>
          </a:prstGeom>
          <a:effectLst>
            <a:softEdge rad="12700"/>
          </a:effectLst>
        </p:spPr>
      </p:pic>
      <p:pic>
        <p:nvPicPr>
          <p:cNvPr id="17" name="图片 16">
            <a:extLst>
              <a:ext uri="{FF2B5EF4-FFF2-40B4-BE49-F238E27FC236}">
                <a16:creationId xmlns:a16="http://schemas.microsoft.com/office/drawing/2014/main" id="{F5A27B43-9F9C-4EBD-A9E0-86AF64035C29}"/>
              </a:ext>
            </a:extLst>
          </p:cNvPr>
          <p:cNvPicPr>
            <a:picLocks noChangeAspect="1"/>
          </p:cNvPicPr>
          <p:nvPr/>
        </p:nvPicPr>
        <p:blipFill>
          <a:blip r:embed="rId3">
            <a:biLevel thresh="50000"/>
            <a:alphaModFix amt="80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7199469" y="4057057"/>
            <a:ext cx="363435" cy="363435"/>
          </a:xfrm>
          <a:prstGeom prst="rect">
            <a:avLst/>
          </a:prstGeom>
        </p:spPr>
      </p:pic>
      <p:grpSp>
        <p:nvGrpSpPr>
          <p:cNvPr id="23" name="组合 22">
            <a:extLst>
              <a:ext uri="{FF2B5EF4-FFF2-40B4-BE49-F238E27FC236}">
                <a16:creationId xmlns:a16="http://schemas.microsoft.com/office/drawing/2014/main" id="{CFF85512-EB74-4678-A4F5-08CD91CD508B}"/>
              </a:ext>
            </a:extLst>
          </p:cNvPr>
          <p:cNvGrpSpPr/>
          <p:nvPr/>
        </p:nvGrpSpPr>
        <p:grpSpPr>
          <a:xfrm>
            <a:off x="2959429" y="1890923"/>
            <a:ext cx="6273142" cy="761234"/>
            <a:chOff x="3041734" y="2413193"/>
            <a:chExt cx="6273142" cy="761234"/>
          </a:xfrm>
        </p:grpSpPr>
        <p:sp>
          <p:nvSpPr>
            <p:cNvPr id="24" name="文本框 23"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A5C71524-92E4-4FF0-B527-FB140EE34A01}"/>
                </a:ext>
              </a:extLst>
            </p:cNvPr>
            <p:cNvSpPr txBox="1">
              <a:spLocks noChangeArrowheads="1"/>
            </p:cNvSpPr>
            <p:nvPr/>
          </p:nvSpPr>
          <p:spPr bwMode="auto">
            <a:xfrm>
              <a:off x="3041734" y="2413193"/>
              <a:ext cx="3233971" cy="76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30000"/>
                </a:lnSpc>
              </a:pPr>
              <a:r>
                <a:rPr lang="zh-CN" altLang="en-US" sz="2000" dirty="0">
                  <a:solidFill>
                    <a:srgbClr val="595959"/>
                  </a:solidFill>
                  <a:latin typeface="+mj-ea"/>
                  <a:ea typeface="+mj-ea"/>
                  <a:sym typeface="宋体" panose="02010600030101010101" pitchFamily="2" charset="-122"/>
                </a:rPr>
                <a:t>雪花飘飘，烛光闪闪</a:t>
              </a:r>
              <a:endParaRPr lang="en-US" altLang="zh-CN" sz="2000" dirty="0">
                <a:solidFill>
                  <a:srgbClr val="595959"/>
                </a:solidFill>
                <a:latin typeface="+mj-ea"/>
                <a:ea typeface="+mj-ea"/>
                <a:sym typeface="宋体" panose="02010600030101010101" pitchFamily="2" charset="-122"/>
              </a:endParaRPr>
            </a:p>
            <a:p>
              <a:pPr algn="ctr">
                <a:lnSpc>
                  <a:spcPct val="130000"/>
                </a:lnSpc>
              </a:pPr>
              <a:r>
                <a:rPr lang="zh-CN" altLang="en-US" sz="2000" dirty="0">
                  <a:solidFill>
                    <a:srgbClr val="595959"/>
                  </a:solidFill>
                  <a:latin typeface="+mj-ea"/>
                  <a:ea typeface="+mj-ea"/>
                  <a:sym typeface="宋体" panose="02010600030101010101" pitchFamily="2" charset="-122"/>
                </a:rPr>
                <a:t>佳肴味美，美酒扑鼻</a:t>
              </a:r>
            </a:p>
          </p:txBody>
        </p:sp>
        <p:sp>
          <p:nvSpPr>
            <p:cNvPr id="25" name="文本框 24"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4407EE91-37D1-4427-86CC-DBFEEEC44DF7}"/>
                </a:ext>
              </a:extLst>
            </p:cNvPr>
            <p:cNvSpPr txBox="1">
              <a:spLocks noChangeArrowheads="1"/>
            </p:cNvSpPr>
            <p:nvPr/>
          </p:nvSpPr>
          <p:spPr bwMode="auto">
            <a:xfrm>
              <a:off x="6080905" y="2413193"/>
              <a:ext cx="3233971" cy="76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30000"/>
                </a:lnSpc>
              </a:pPr>
              <a:r>
                <a:rPr lang="zh-CN" altLang="en-US" sz="2000" dirty="0">
                  <a:solidFill>
                    <a:srgbClr val="595959"/>
                  </a:solidFill>
                  <a:latin typeface="+mj-ea"/>
                  <a:ea typeface="+mj-ea"/>
                  <a:sym typeface="宋体" panose="02010600030101010101" pitchFamily="2" charset="-122"/>
                </a:rPr>
                <a:t>全家相聚，亲情满满</a:t>
              </a:r>
            </a:p>
            <a:p>
              <a:pPr algn="ctr">
                <a:lnSpc>
                  <a:spcPct val="130000"/>
                </a:lnSpc>
              </a:pPr>
              <a:r>
                <a:rPr lang="zh-CN" altLang="en-US" sz="2000" dirty="0">
                  <a:solidFill>
                    <a:srgbClr val="595959"/>
                  </a:solidFill>
                  <a:latin typeface="+mj-ea"/>
                  <a:ea typeface="+mj-ea"/>
                  <a:sym typeface="宋体" panose="02010600030101010101" pitchFamily="2" charset="-122"/>
                </a:rPr>
                <a:t>圣诞来到，礼物送到</a:t>
              </a:r>
            </a:p>
          </p:txBody>
        </p:sp>
      </p:grpSp>
      <p:grpSp>
        <p:nvGrpSpPr>
          <p:cNvPr id="26" name="组合 25">
            <a:extLst>
              <a:ext uri="{FF2B5EF4-FFF2-40B4-BE49-F238E27FC236}">
                <a16:creationId xmlns:a16="http://schemas.microsoft.com/office/drawing/2014/main" id="{68528385-71CA-4316-9359-00714FD82BF4}"/>
              </a:ext>
            </a:extLst>
          </p:cNvPr>
          <p:cNvGrpSpPr/>
          <p:nvPr/>
        </p:nvGrpSpPr>
        <p:grpSpPr>
          <a:xfrm>
            <a:off x="10151175" y="3662290"/>
            <a:ext cx="2040826" cy="3195711"/>
            <a:chOff x="10151175" y="3662290"/>
            <a:chExt cx="2040826" cy="3195711"/>
          </a:xfrm>
        </p:grpSpPr>
        <p:sp>
          <p:nvSpPr>
            <p:cNvPr id="27" name="任意多边形: 形状 26">
              <a:extLst>
                <a:ext uri="{FF2B5EF4-FFF2-40B4-BE49-F238E27FC236}">
                  <a16:creationId xmlns:a16="http://schemas.microsoft.com/office/drawing/2014/main" id="{A5AED10A-A437-4242-A2E9-AC487FE56F85}"/>
                </a:ext>
              </a:extLst>
            </p:cNvPr>
            <p:cNvSpPr/>
            <p:nvPr/>
          </p:nvSpPr>
          <p:spPr>
            <a:xfrm>
              <a:off x="11288981" y="3662290"/>
              <a:ext cx="903019" cy="3195711"/>
            </a:xfrm>
            <a:custGeom>
              <a:avLst/>
              <a:gdLst>
                <a:gd name="connsiteX0" fmla="*/ 0 w 903019"/>
                <a:gd name="connsiteY0" fmla="*/ 0 h 3195711"/>
                <a:gd name="connsiteX1" fmla="*/ 903019 w 903019"/>
                <a:gd name="connsiteY1" fmla="*/ 2536275 h 3195711"/>
                <a:gd name="connsiteX2" fmla="*/ 903019 w 903019"/>
                <a:gd name="connsiteY2" fmla="*/ 3195711 h 3195711"/>
                <a:gd name="connsiteX3" fmla="*/ 0 w 903019"/>
                <a:gd name="connsiteY3" fmla="*/ 3195711 h 3195711"/>
              </a:gdLst>
              <a:ahLst/>
              <a:cxnLst>
                <a:cxn ang="0">
                  <a:pos x="connsiteX0" y="connsiteY0"/>
                </a:cxn>
                <a:cxn ang="0">
                  <a:pos x="connsiteX1" y="connsiteY1"/>
                </a:cxn>
                <a:cxn ang="0">
                  <a:pos x="connsiteX2" y="connsiteY2"/>
                </a:cxn>
                <a:cxn ang="0">
                  <a:pos x="connsiteX3" y="connsiteY3"/>
                </a:cxn>
              </a:cxnLst>
              <a:rect l="l" t="t" r="r" b="b"/>
              <a:pathLst>
                <a:path w="903019" h="3195711">
                  <a:moveTo>
                    <a:pt x="0" y="0"/>
                  </a:moveTo>
                  <a:lnTo>
                    <a:pt x="903019" y="2536275"/>
                  </a:lnTo>
                  <a:lnTo>
                    <a:pt x="903019" y="3195711"/>
                  </a:lnTo>
                  <a:lnTo>
                    <a:pt x="0" y="3195711"/>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任意多边形: 形状 27">
              <a:extLst>
                <a:ext uri="{FF2B5EF4-FFF2-40B4-BE49-F238E27FC236}">
                  <a16:creationId xmlns:a16="http://schemas.microsoft.com/office/drawing/2014/main" id="{18E49AB7-F416-4A9E-9A9E-554AEC09E34A}"/>
                </a:ext>
              </a:extLst>
            </p:cNvPr>
            <p:cNvSpPr/>
            <p:nvPr/>
          </p:nvSpPr>
          <p:spPr>
            <a:xfrm flipH="1">
              <a:off x="11629793" y="4054400"/>
              <a:ext cx="562207" cy="778202"/>
            </a:xfrm>
            <a:custGeom>
              <a:avLst/>
              <a:gdLst>
                <a:gd name="connsiteX0" fmla="*/ 0 w 562207"/>
                <a:gd name="connsiteY0" fmla="*/ 0 h 778202"/>
                <a:gd name="connsiteX1" fmla="*/ 0 w 562207"/>
                <a:gd name="connsiteY1" fmla="*/ 778202 h 778202"/>
                <a:gd name="connsiteX2" fmla="*/ 562207 w 562207"/>
                <a:gd name="connsiteY2" fmla="*/ 778202 h 778202"/>
              </a:gdLst>
              <a:ahLst/>
              <a:cxnLst>
                <a:cxn ang="0">
                  <a:pos x="connsiteX0" y="connsiteY0"/>
                </a:cxn>
                <a:cxn ang="0">
                  <a:pos x="connsiteX1" y="connsiteY1"/>
                </a:cxn>
                <a:cxn ang="0">
                  <a:pos x="connsiteX2" y="connsiteY2"/>
                </a:cxn>
              </a:cxnLst>
              <a:rect l="l" t="t" r="r" b="b"/>
              <a:pathLst>
                <a:path w="562207" h="778202">
                  <a:moveTo>
                    <a:pt x="0" y="0"/>
                  </a:moveTo>
                  <a:lnTo>
                    <a:pt x="0" y="778202"/>
                  </a:lnTo>
                  <a:lnTo>
                    <a:pt x="562207" y="77820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29" name="任意多边形: 形状 28">
              <a:extLst>
                <a:ext uri="{FF2B5EF4-FFF2-40B4-BE49-F238E27FC236}">
                  <a16:creationId xmlns:a16="http://schemas.microsoft.com/office/drawing/2014/main" id="{CE054165-0C36-444D-B44E-285C8133C416}"/>
                </a:ext>
              </a:extLst>
            </p:cNvPr>
            <p:cNvSpPr/>
            <p:nvPr/>
          </p:nvSpPr>
          <p:spPr>
            <a:xfrm flipH="1">
              <a:off x="10834604" y="4398511"/>
              <a:ext cx="1357397" cy="2459489"/>
            </a:xfrm>
            <a:custGeom>
              <a:avLst/>
              <a:gdLst>
                <a:gd name="connsiteX0" fmla="*/ 0 w 1357397"/>
                <a:gd name="connsiteY0" fmla="*/ 0 h 2459489"/>
                <a:gd name="connsiteX1" fmla="*/ 0 w 1357397"/>
                <a:gd name="connsiteY1" fmla="*/ 2459489 h 2459489"/>
                <a:gd name="connsiteX2" fmla="*/ 1357397 w 1357397"/>
                <a:gd name="connsiteY2" fmla="*/ 2459489 h 2459489"/>
              </a:gdLst>
              <a:ahLst/>
              <a:cxnLst>
                <a:cxn ang="0">
                  <a:pos x="connsiteX0" y="connsiteY0"/>
                </a:cxn>
                <a:cxn ang="0">
                  <a:pos x="connsiteX1" y="connsiteY1"/>
                </a:cxn>
                <a:cxn ang="0">
                  <a:pos x="connsiteX2" y="connsiteY2"/>
                </a:cxn>
              </a:cxnLst>
              <a:rect l="l" t="t" r="r" b="b"/>
              <a:pathLst>
                <a:path w="1357397" h="2459489">
                  <a:moveTo>
                    <a:pt x="0" y="0"/>
                  </a:moveTo>
                  <a:lnTo>
                    <a:pt x="0" y="2459489"/>
                  </a:lnTo>
                  <a:lnTo>
                    <a:pt x="1357397" y="245948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0" name="任意多边形: 形状 29">
              <a:extLst>
                <a:ext uri="{FF2B5EF4-FFF2-40B4-BE49-F238E27FC236}">
                  <a16:creationId xmlns:a16="http://schemas.microsoft.com/office/drawing/2014/main" id="{9A7C8688-6711-48BB-A73A-1AEE4CF555B0}"/>
                </a:ext>
              </a:extLst>
            </p:cNvPr>
            <p:cNvSpPr/>
            <p:nvPr/>
          </p:nvSpPr>
          <p:spPr>
            <a:xfrm flipH="1">
              <a:off x="10151175" y="3662290"/>
              <a:ext cx="1137806" cy="3195711"/>
            </a:xfrm>
            <a:custGeom>
              <a:avLst/>
              <a:gdLst>
                <a:gd name="connsiteX0" fmla="*/ 0 w 1137806"/>
                <a:gd name="connsiteY0" fmla="*/ 0 h 3195711"/>
                <a:gd name="connsiteX1" fmla="*/ 0 w 1137806"/>
                <a:gd name="connsiteY1" fmla="*/ 3195711 h 3195711"/>
                <a:gd name="connsiteX2" fmla="*/ 1137806 w 1137806"/>
                <a:gd name="connsiteY2" fmla="*/ 3195711 h 3195711"/>
              </a:gdLst>
              <a:ahLst/>
              <a:cxnLst>
                <a:cxn ang="0">
                  <a:pos x="connsiteX0" y="connsiteY0"/>
                </a:cxn>
                <a:cxn ang="0">
                  <a:pos x="connsiteX1" y="connsiteY1"/>
                </a:cxn>
                <a:cxn ang="0">
                  <a:pos x="connsiteX2" y="connsiteY2"/>
                </a:cxn>
              </a:cxnLst>
              <a:rect l="l" t="t" r="r" b="b"/>
              <a:pathLst>
                <a:path w="1137806" h="3195711">
                  <a:moveTo>
                    <a:pt x="0" y="0"/>
                  </a:moveTo>
                  <a:lnTo>
                    <a:pt x="0" y="3195711"/>
                  </a:lnTo>
                  <a:lnTo>
                    <a:pt x="1137806" y="319571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31" name="图片 30">
              <a:extLst>
                <a:ext uri="{FF2B5EF4-FFF2-40B4-BE49-F238E27FC236}">
                  <a16:creationId xmlns:a16="http://schemas.microsoft.com/office/drawing/2014/main" id="{915CAACB-9B03-4BFA-814A-B423415708AE}"/>
                </a:ext>
              </a:extLst>
            </p:cNvPr>
            <p:cNvPicPr>
              <a:picLocks noChangeAspect="1"/>
            </p:cNvPicPr>
            <p:nvPr/>
          </p:nvPicPr>
          <p:blipFill>
            <a:blip r:embed="rId3">
              <a:biLevel thresh="50000"/>
              <a:alphaModFix amt="84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flipH="1">
              <a:off x="10687675" y="5724279"/>
              <a:ext cx="381072" cy="381072"/>
            </a:xfrm>
            <a:prstGeom prst="rect">
              <a:avLst/>
            </a:prstGeom>
            <a:effectLst>
              <a:softEdge rad="12700"/>
            </a:effectLst>
          </p:spPr>
        </p:pic>
      </p:grpSp>
      <p:grpSp>
        <p:nvGrpSpPr>
          <p:cNvPr id="32" name="组合 31">
            <a:extLst>
              <a:ext uri="{FF2B5EF4-FFF2-40B4-BE49-F238E27FC236}">
                <a16:creationId xmlns:a16="http://schemas.microsoft.com/office/drawing/2014/main" id="{CF428CE0-CCDF-4CFE-8CBD-00BB22150EDF}"/>
              </a:ext>
            </a:extLst>
          </p:cNvPr>
          <p:cNvGrpSpPr/>
          <p:nvPr/>
        </p:nvGrpSpPr>
        <p:grpSpPr>
          <a:xfrm>
            <a:off x="0" y="3980312"/>
            <a:ext cx="1603788" cy="2877689"/>
            <a:chOff x="0" y="3980312"/>
            <a:chExt cx="1603788" cy="2877689"/>
          </a:xfrm>
        </p:grpSpPr>
        <p:sp>
          <p:nvSpPr>
            <p:cNvPr id="33" name="任意多边形: 形状 32">
              <a:extLst>
                <a:ext uri="{FF2B5EF4-FFF2-40B4-BE49-F238E27FC236}">
                  <a16:creationId xmlns:a16="http://schemas.microsoft.com/office/drawing/2014/main" id="{ADBD6E38-C13B-49FE-9A7E-41FA75337F0D}"/>
                </a:ext>
              </a:extLst>
            </p:cNvPr>
            <p:cNvSpPr/>
            <p:nvPr/>
          </p:nvSpPr>
          <p:spPr>
            <a:xfrm flipH="1">
              <a:off x="0" y="4349166"/>
              <a:ext cx="710538" cy="2508835"/>
            </a:xfrm>
            <a:custGeom>
              <a:avLst/>
              <a:gdLst>
                <a:gd name="connsiteX0" fmla="*/ 0 w 710538"/>
                <a:gd name="connsiteY0" fmla="*/ 0 h 2508835"/>
                <a:gd name="connsiteX1" fmla="*/ 0 w 710538"/>
                <a:gd name="connsiteY1" fmla="*/ 2508835 h 2508835"/>
                <a:gd name="connsiteX2" fmla="*/ 710538 w 710538"/>
                <a:gd name="connsiteY2" fmla="*/ 2508835 h 2508835"/>
                <a:gd name="connsiteX3" fmla="*/ 710538 w 710538"/>
                <a:gd name="connsiteY3" fmla="*/ 1995661 h 2508835"/>
              </a:gdLst>
              <a:ahLst/>
              <a:cxnLst>
                <a:cxn ang="0">
                  <a:pos x="connsiteX0" y="connsiteY0"/>
                </a:cxn>
                <a:cxn ang="0">
                  <a:pos x="connsiteX1" y="connsiteY1"/>
                </a:cxn>
                <a:cxn ang="0">
                  <a:pos x="connsiteX2" y="connsiteY2"/>
                </a:cxn>
                <a:cxn ang="0">
                  <a:pos x="connsiteX3" y="connsiteY3"/>
                </a:cxn>
              </a:cxnLst>
              <a:rect l="l" t="t" r="r" b="b"/>
              <a:pathLst>
                <a:path w="710538" h="2508835">
                  <a:moveTo>
                    <a:pt x="0" y="0"/>
                  </a:moveTo>
                  <a:lnTo>
                    <a:pt x="0" y="2508835"/>
                  </a:lnTo>
                  <a:lnTo>
                    <a:pt x="710538" y="2508835"/>
                  </a:lnTo>
                  <a:lnTo>
                    <a:pt x="710538" y="1995661"/>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4" name="任意多边形: 形状 33">
              <a:extLst>
                <a:ext uri="{FF2B5EF4-FFF2-40B4-BE49-F238E27FC236}">
                  <a16:creationId xmlns:a16="http://schemas.microsoft.com/office/drawing/2014/main" id="{5C439A8C-443A-4914-A925-4EA03DCC8F36}"/>
                </a:ext>
              </a:extLst>
            </p:cNvPr>
            <p:cNvSpPr/>
            <p:nvPr/>
          </p:nvSpPr>
          <p:spPr>
            <a:xfrm>
              <a:off x="710538" y="4349166"/>
              <a:ext cx="893250" cy="2508835"/>
            </a:xfrm>
            <a:custGeom>
              <a:avLst/>
              <a:gdLst>
                <a:gd name="connsiteX0" fmla="*/ 0 w 893250"/>
                <a:gd name="connsiteY0" fmla="*/ 0 h 2508835"/>
                <a:gd name="connsiteX1" fmla="*/ 893250 w 893250"/>
                <a:gd name="connsiteY1" fmla="*/ 2508835 h 2508835"/>
                <a:gd name="connsiteX2" fmla="*/ 0 w 893250"/>
                <a:gd name="connsiteY2" fmla="*/ 2508835 h 2508835"/>
              </a:gdLst>
              <a:ahLst/>
              <a:cxnLst>
                <a:cxn ang="0">
                  <a:pos x="connsiteX0" y="connsiteY0"/>
                </a:cxn>
                <a:cxn ang="0">
                  <a:pos x="connsiteX1" y="connsiteY1"/>
                </a:cxn>
                <a:cxn ang="0">
                  <a:pos x="connsiteX2" y="connsiteY2"/>
                </a:cxn>
              </a:cxnLst>
              <a:rect l="l" t="t" r="r" b="b"/>
              <a:pathLst>
                <a:path w="893250" h="2508835">
                  <a:moveTo>
                    <a:pt x="0" y="0"/>
                  </a:moveTo>
                  <a:lnTo>
                    <a:pt x="893250" y="2508835"/>
                  </a:lnTo>
                  <a:lnTo>
                    <a:pt x="0" y="2508835"/>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星形: 五角 34">
              <a:extLst>
                <a:ext uri="{FF2B5EF4-FFF2-40B4-BE49-F238E27FC236}">
                  <a16:creationId xmlns:a16="http://schemas.microsoft.com/office/drawing/2014/main" id="{D68FE59A-0C1D-44BA-A41F-F3EBBFBBA683}"/>
                </a:ext>
              </a:extLst>
            </p:cNvPr>
            <p:cNvSpPr/>
            <p:nvPr/>
          </p:nvSpPr>
          <p:spPr>
            <a:xfrm>
              <a:off x="559186" y="4090949"/>
              <a:ext cx="302374" cy="302374"/>
            </a:xfrm>
            <a:prstGeom prst="star5">
              <a:avLst>
                <a:gd name="adj" fmla="val 29547"/>
                <a:gd name="hf" fmla="val 105146"/>
                <a:gd name="vf" fmla="val 110557"/>
              </a:avLst>
            </a:prstGeom>
            <a:solidFill>
              <a:schemeClr val="accent5">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a:extLst>
                <a:ext uri="{FF2B5EF4-FFF2-40B4-BE49-F238E27FC236}">
                  <a16:creationId xmlns:a16="http://schemas.microsoft.com/office/drawing/2014/main" id="{7E349A67-825A-4E49-A27E-B8FD44B4CE3D}"/>
                </a:ext>
              </a:extLst>
            </p:cNvPr>
            <p:cNvPicPr>
              <a:picLocks noChangeAspect="1"/>
            </p:cNvPicPr>
            <p:nvPr/>
          </p:nvPicPr>
          <p:blipFill>
            <a:blip r:embed="rId3">
              <a:biLevel thresh="50000"/>
              <a:alphaModFix amt="84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882064" y="5955117"/>
              <a:ext cx="296792" cy="296793"/>
            </a:xfrm>
            <a:prstGeom prst="rect">
              <a:avLst/>
            </a:prstGeom>
            <a:effectLst>
              <a:softEdge rad="12700"/>
            </a:effectLst>
          </p:spPr>
        </p:pic>
        <p:pic>
          <p:nvPicPr>
            <p:cNvPr id="37" name="图片 36">
              <a:extLst>
                <a:ext uri="{FF2B5EF4-FFF2-40B4-BE49-F238E27FC236}">
                  <a16:creationId xmlns:a16="http://schemas.microsoft.com/office/drawing/2014/main" id="{4836D196-DF1D-4E52-B371-EBB952561BB5}"/>
                </a:ext>
              </a:extLst>
            </p:cNvPr>
            <p:cNvPicPr>
              <a:picLocks noChangeAspect="1"/>
            </p:cNvPicPr>
            <p:nvPr/>
          </p:nvPicPr>
          <p:blipFill>
            <a:blip r:embed="rId3">
              <a:biLevel thresh="50000"/>
              <a:alphaModFix amt="84000"/>
              <a:extLst>
                <a:ext uri="{BEBA8EAE-BF5A-486C-A8C5-ECC9F3942E4B}">
                  <a14:imgProps xmlns:a14="http://schemas.microsoft.com/office/drawing/2010/main">
                    <a14:imgLayer r:embed="rId4">
                      <a14:imgEffect>
                        <a14:sharpenSoften amount="-100000"/>
                      </a14:imgEffect>
                    </a14:imgLayer>
                  </a14:imgProps>
                </a:ext>
              </a:extLst>
            </a:blip>
            <a:srcRect l="56935"/>
            <a:stretch>
              <a:fillRect/>
            </a:stretch>
          </p:blipFill>
          <p:spPr>
            <a:xfrm>
              <a:off x="0" y="4042597"/>
              <a:ext cx="230584" cy="535435"/>
            </a:xfrm>
            <a:custGeom>
              <a:avLst/>
              <a:gdLst>
                <a:gd name="connsiteX0" fmla="*/ 0 w 230584"/>
                <a:gd name="connsiteY0" fmla="*/ 0 h 535435"/>
                <a:gd name="connsiteX1" fmla="*/ 230584 w 230584"/>
                <a:gd name="connsiteY1" fmla="*/ 0 h 535435"/>
                <a:gd name="connsiteX2" fmla="*/ 230584 w 230584"/>
                <a:gd name="connsiteY2" fmla="*/ 535435 h 535435"/>
                <a:gd name="connsiteX3" fmla="*/ 0 w 230584"/>
                <a:gd name="connsiteY3" fmla="*/ 535435 h 535435"/>
              </a:gdLst>
              <a:ahLst/>
              <a:cxnLst>
                <a:cxn ang="0">
                  <a:pos x="connsiteX0" y="connsiteY0"/>
                </a:cxn>
                <a:cxn ang="0">
                  <a:pos x="connsiteX1" y="connsiteY1"/>
                </a:cxn>
                <a:cxn ang="0">
                  <a:pos x="connsiteX2" y="connsiteY2"/>
                </a:cxn>
                <a:cxn ang="0">
                  <a:pos x="connsiteX3" y="connsiteY3"/>
                </a:cxn>
              </a:cxnLst>
              <a:rect l="l" t="t" r="r" b="b"/>
              <a:pathLst>
                <a:path w="230584" h="535435">
                  <a:moveTo>
                    <a:pt x="0" y="0"/>
                  </a:moveTo>
                  <a:lnTo>
                    <a:pt x="230584" y="0"/>
                  </a:lnTo>
                  <a:lnTo>
                    <a:pt x="230584" y="535435"/>
                  </a:lnTo>
                  <a:lnTo>
                    <a:pt x="0" y="535435"/>
                  </a:lnTo>
                  <a:close/>
                </a:path>
              </a:pathLst>
            </a:custGeom>
            <a:effectLst>
              <a:softEdge rad="12700"/>
            </a:effectLst>
          </p:spPr>
        </p:pic>
        <p:sp>
          <p:nvSpPr>
            <p:cNvPr id="38" name="任意多边形: 形状 37">
              <a:extLst>
                <a:ext uri="{FF2B5EF4-FFF2-40B4-BE49-F238E27FC236}">
                  <a16:creationId xmlns:a16="http://schemas.microsoft.com/office/drawing/2014/main" id="{8ABB9BDC-FA3C-46DD-8EB8-242D1C0D8C71}"/>
                </a:ext>
              </a:extLst>
            </p:cNvPr>
            <p:cNvSpPr/>
            <p:nvPr/>
          </p:nvSpPr>
          <p:spPr>
            <a:xfrm>
              <a:off x="0" y="4057490"/>
              <a:ext cx="1159035" cy="2800510"/>
            </a:xfrm>
            <a:custGeom>
              <a:avLst/>
              <a:gdLst>
                <a:gd name="connsiteX0" fmla="*/ 0 w 1159035"/>
                <a:gd name="connsiteY0" fmla="*/ 0 h 2800510"/>
                <a:gd name="connsiteX1" fmla="*/ 1159035 w 1159035"/>
                <a:gd name="connsiteY1" fmla="*/ 0 h 2800510"/>
                <a:gd name="connsiteX2" fmla="*/ 1159035 w 1159035"/>
                <a:gd name="connsiteY2" fmla="*/ 2800510 h 2800510"/>
                <a:gd name="connsiteX3" fmla="*/ 0 w 1159035"/>
                <a:gd name="connsiteY3" fmla="*/ 2800510 h 2800510"/>
              </a:gdLst>
              <a:ahLst/>
              <a:cxnLst>
                <a:cxn ang="0">
                  <a:pos x="connsiteX0" y="connsiteY0"/>
                </a:cxn>
                <a:cxn ang="0">
                  <a:pos x="connsiteX1" y="connsiteY1"/>
                </a:cxn>
                <a:cxn ang="0">
                  <a:pos x="connsiteX2" y="connsiteY2"/>
                </a:cxn>
                <a:cxn ang="0">
                  <a:pos x="connsiteX3" y="connsiteY3"/>
                </a:cxn>
              </a:cxnLst>
              <a:rect l="l" t="t" r="r" b="b"/>
              <a:pathLst>
                <a:path w="1159035" h="2800510">
                  <a:moveTo>
                    <a:pt x="0" y="0"/>
                  </a:moveTo>
                  <a:lnTo>
                    <a:pt x="1159035" y="0"/>
                  </a:lnTo>
                  <a:lnTo>
                    <a:pt x="1159035" y="2800510"/>
                  </a:lnTo>
                  <a:lnTo>
                    <a:pt x="0" y="2800510"/>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任意多边形: 形状 38">
              <a:extLst>
                <a:ext uri="{FF2B5EF4-FFF2-40B4-BE49-F238E27FC236}">
                  <a16:creationId xmlns:a16="http://schemas.microsoft.com/office/drawing/2014/main" id="{5F7CE4E7-2A38-4404-BDED-C61B85AE7B22}"/>
                </a:ext>
              </a:extLst>
            </p:cNvPr>
            <p:cNvSpPr/>
            <p:nvPr/>
          </p:nvSpPr>
          <p:spPr>
            <a:xfrm>
              <a:off x="0" y="3980312"/>
              <a:ext cx="445101" cy="616105"/>
            </a:xfrm>
            <a:custGeom>
              <a:avLst/>
              <a:gdLst>
                <a:gd name="connsiteX0" fmla="*/ 0 w 445101"/>
                <a:gd name="connsiteY0" fmla="*/ 0 h 616105"/>
                <a:gd name="connsiteX1" fmla="*/ 445101 w 445101"/>
                <a:gd name="connsiteY1" fmla="*/ 616105 h 616105"/>
                <a:gd name="connsiteX2" fmla="*/ 0 w 445101"/>
                <a:gd name="connsiteY2" fmla="*/ 616105 h 616105"/>
              </a:gdLst>
              <a:ahLst/>
              <a:cxnLst>
                <a:cxn ang="0">
                  <a:pos x="connsiteX0" y="connsiteY0"/>
                </a:cxn>
                <a:cxn ang="0">
                  <a:pos x="connsiteX1" y="connsiteY1"/>
                </a:cxn>
                <a:cxn ang="0">
                  <a:pos x="connsiteX2" y="connsiteY2"/>
                </a:cxn>
              </a:cxnLst>
              <a:rect l="l" t="t" r="r" b="b"/>
              <a:pathLst>
                <a:path w="445101" h="616105">
                  <a:moveTo>
                    <a:pt x="0" y="0"/>
                  </a:moveTo>
                  <a:lnTo>
                    <a:pt x="445101" y="616105"/>
                  </a:lnTo>
                  <a:lnTo>
                    <a:pt x="0" y="61610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grpSp>
        <p:nvGrpSpPr>
          <p:cNvPr id="45" name="组合 44">
            <a:extLst>
              <a:ext uri="{FF2B5EF4-FFF2-40B4-BE49-F238E27FC236}">
                <a16:creationId xmlns:a16="http://schemas.microsoft.com/office/drawing/2014/main" id="{E19819A0-62F6-453B-B9C9-D9798C1F52B5}"/>
              </a:ext>
            </a:extLst>
          </p:cNvPr>
          <p:cNvGrpSpPr/>
          <p:nvPr/>
        </p:nvGrpSpPr>
        <p:grpSpPr>
          <a:xfrm>
            <a:off x="3782060" y="2840405"/>
            <a:ext cx="4627880" cy="553165"/>
            <a:chOff x="3782060" y="2800064"/>
            <a:chExt cx="4627880" cy="553165"/>
          </a:xfrm>
        </p:grpSpPr>
        <p:sp>
          <p:nvSpPr>
            <p:cNvPr id="22" name="文本框 21"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A37863EA-5807-42F7-A800-9EE861EA23B1}"/>
                </a:ext>
              </a:extLst>
            </p:cNvPr>
            <p:cNvSpPr txBox="1">
              <a:spLocks noChangeArrowheads="1"/>
            </p:cNvSpPr>
            <p:nvPr/>
          </p:nvSpPr>
          <p:spPr bwMode="auto">
            <a:xfrm>
              <a:off x="4273846" y="2800064"/>
              <a:ext cx="3639232" cy="55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30000"/>
                </a:lnSpc>
              </a:pPr>
              <a:r>
                <a:rPr lang="zh-CN" altLang="en-US" sz="3200" dirty="0">
                  <a:solidFill>
                    <a:srgbClr val="595959"/>
                  </a:solidFill>
                  <a:latin typeface="+mj-ea"/>
                  <a:ea typeface="+mj-ea"/>
                  <a:sym typeface="宋体" panose="02010600030101010101" pitchFamily="2" charset="-122"/>
                </a:rPr>
                <a:t>圣诞快乐</a:t>
              </a:r>
            </a:p>
          </p:txBody>
        </p:sp>
        <p:grpSp>
          <p:nvGrpSpPr>
            <p:cNvPr id="42" name="组合 41">
              <a:extLst>
                <a:ext uri="{FF2B5EF4-FFF2-40B4-BE49-F238E27FC236}">
                  <a16:creationId xmlns:a16="http://schemas.microsoft.com/office/drawing/2014/main" id="{A617FBD8-1C76-499D-BAD0-6D5D7A16BD68}"/>
                </a:ext>
              </a:extLst>
            </p:cNvPr>
            <p:cNvGrpSpPr/>
            <p:nvPr/>
          </p:nvGrpSpPr>
          <p:grpSpPr>
            <a:xfrm flipV="1">
              <a:off x="3782060" y="2991002"/>
              <a:ext cx="4627880" cy="341042"/>
              <a:chOff x="2270596" y="4389119"/>
              <a:chExt cx="5785146" cy="426325"/>
            </a:xfrm>
            <a:solidFill>
              <a:schemeClr val="accent1">
                <a:lumMod val="90000"/>
                <a:lumOff val="10000"/>
              </a:schemeClr>
            </a:solidFill>
          </p:grpSpPr>
          <p:sp>
            <p:nvSpPr>
              <p:cNvPr id="43" name="任意多边形 5">
                <a:extLst>
                  <a:ext uri="{FF2B5EF4-FFF2-40B4-BE49-F238E27FC236}">
                    <a16:creationId xmlns:a16="http://schemas.microsoft.com/office/drawing/2014/main" id="{14CDD522-9A63-4787-AA04-12B5A0D96F84}"/>
                  </a:ext>
                </a:extLst>
              </p:cNvPr>
              <p:cNvSpPr/>
              <p:nvPr/>
            </p:nvSpPr>
            <p:spPr>
              <a:xfrm rot="750910">
                <a:off x="2270596" y="4389119"/>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grpFill/>
              <a:ln w="23524" cap="flat">
                <a:noFill/>
                <a:prstDash val="solid"/>
                <a:miter/>
              </a:ln>
            </p:spPr>
            <p:txBody>
              <a:bodyPr rtlCol="0" anchor="ctr"/>
              <a:lstStyle/>
              <a:p>
                <a:endParaRPr lang="zh-CN" altLang="en-US"/>
              </a:p>
            </p:txBody>
          </p:sp>
          <p:sp>
            <p:nvSpPr>
              <p:cNvPr id="44" name="任意多边形 5">
                <a:extLst>
                  <a:ext uri="{FF2B5EF4-FFF2-40B4-BE49-F238E27FC236}">
                    <a16:creationId xmlns:a16="http://schemas.microsoft.com/office/drawing/2014/main" id="{EC9A4CCC-7E2A-4092-A74F-A91CF79EFDA2}"/>
                  </a:ext>
                </a:extLst>
              </p:cNvPr>
              <p:cNvSpPr/>
              <p:nvPr/>
            </p:nvSpPr>
            <p:spPr>
              <a:xfrm rot="20849090" flipH="1">
                <a:off x="6539101" y="4389120"/>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grpFill/>
              <a:ln w="23524" cap="flat">
                <a:noFill/>
                <a:prstDash val="solid"/>
                <a:miter/>
              </a:ln>
            </p:spPr>
            <p:txBody>
              <a:bodyPr rtlCol="0" anchor="ctr"/>
              <a:lstStyle/>
              <a:p>
                <a:endParaRPr lang="zh-CN" altLang="en-US"/>
              </a:p>
            </p:txBody>
          </p:sp>
        </p:grpSp>
      </p:grpSp>
    </p:spTree>
    <p:extLst>
      <p:ext uri="{BB962C8B-B14F-4D97-AF65-F5344CB8AC3E}">
        <p14:creationId xmlns:p14="http://schemas.microsoft.com/office/powerpoint/2010/main" val="3956285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D9519E11-C065-4562-A881-15AEA55E77E1}"/>
              </a:ext>
            </a:extLst>
          </p:cNvPr>
          <p:cNvSpPr/>
          <p:nvPr/>
        </p:nvSpPr>
        <p:spPr>
          <a:xfrm>
            <a:off x="693420" y="982980"/>
            <a:ext cx="10805160" cy="5471159"/>
          </a:xfrm>
          <a:prstGeom prst="rect">
            <a:avLst/>
          </a:prstGeom>
          <a:noFill/>
          <a:ln w="47625" cap="sq" cmpd="thickThi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 name="星形: 四角 2">
            <a:extLst>
              <a:ext uri="{FF2B5EF4-FFF2-40B4-BE49-F238E27FC236}">
                <a16:creationId xmlns:a16="http://schemas.microsoft.com/office/drawing/2014/main" id="{C755E09D-7682-472A-9ECB-913E4B10A1BB}"/>
              </a:ext>
            </a:extLst>
          </p:cNvPr>
          <p:cNvSpPr/>
          <p:nvPr/>
        </p:nvSpPr>
        <p:spPr>
          <a:xfrm rot="20729664">
            <a:off x="919048" y="1862585"/>
            <a:ext cx="172899" cy="310674"/>
          </a:xfrm>
          <a:prstGeom prst="star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D81AB3C7-F4EA-4F51-89F0-2C67BF9D3D24}"/>
              </a:ext>
            </a:extLst>
          </p:cNvPr>
          <p:cNvGrpSpPr/>
          <p:nvPr/>
        </p:nvGrpSpPr>
        <p:grpSpPr>
          <a:xfrm>
            <a:off x="4381018" y="699120"/>
            <a:ext cx="3429964" cy="657794"/>
            <a:chOff x="4381018" y="1539672"/>
            <a:chExt cx="3429964" cy="657794"/>
          </a:xfrm>
          <a:solidFill>
            <a:schemeClr val="accent1">
              <a:lumMod val="90000"/>
              <a:lumOff val="10000"/>
            </a:schemeClr>
          </a:solidFill>
        </p:grpSpPr>
        <p:sp>
          <p:nvSpPr>
            <p:cNvPr id="5" name="带形: 上凸 4"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781747A4-E316-4EB4-A5AF-365B2D010953}"/>
                </a:ext>
              </a:extLst>
            </p:cNvPr>
            <p:cNvSpPr/>
            <p:nvPr/>
          </p:nvSpPr>
          <p:spPr bwMode="auto">
            <a:xfrm>
              <a:off x="4381018" y="1539672"/>
              <a:ext cx="3429964" cy="657794"/>
            </a:xfrm>
            <a:prstGeom prst="ribbon2">
              <a:avLst>
                <a:gd name="adj1" fmla="val 23971"/>
                <a:gd name="adj2" fmla="val 75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6" name="矩形 5">
              <a:extLst>
                <a:ext uri="{FF2B5EF4-FFF2-40B4-BE49-F238E27FC236}">
                  <a16:creationId xmlns:a16="http://schemas.microsoft.com/office/drawing/2014/main" id="{CB1DE3BA-8B04-4D0D-B9FC-B1BD5C994CB0}"/>
                </a:ext>
              </a:extLst>
            </p:cNvPr>
            <p:cNvSpPr/>
            <p:nvPr/>
          </p:nvSpPr>
          <p:spPr>
            <a:xfrm>
              <a:off x="5122684" y="1611748"/>
              <a:ext cx="1956122" cy="3345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400" dirty="0">
                  <a:latin typeface="+mj-ea"/>
                  <a:ea typeface="+mj-ea"/>
                </a:rPr>
                <a:t>BEST  WISH</a:t>
              </a:r>
              <a:endParaRPr lang="zh-CN" altLang="en-US" sz="2400" dirty="0">
                <a:latin typeface="+mj-ea"/>
                <a:ea typeface="+mj-ea"/>
              </a:endParaRPr>
            </a:p>
          </p:txBody>
        </p:sp>
      </p:grpSp>
      <p:grpSp>
        <p:nvGrpSpPr>
          <p:cNvPr id="7" name="组合 6">
            <a:extLst>
              <a:ext uri="{FF2B5EF4-FFF2-40B4-BE49-F238E27FC236}">
                <a16:creationId xmlns:a16="http://schemas.microsoft.com/office/drawing/2014/main" id="{DE1C625E-B6F4-4348-8A52-BC44E957A2D1}"/>
              </a:ext>
            </a:extLst>
          </p:cNvPr>
          <p:cNvGrpSpPr/>
          <p:nvPr/>
        </p:nvGrpSpPr>
        <p:grpSpPr>
          <a:xfrm>
            <a:off x="2959429" y="2576723"/>
            <a:ext cx="6273142" cy="761234"/>
            <a:chOff x="3041734" y="2413193"/>
            <a:chExt cx="6273142" cy="761234"/>
          </a:xfrm>
        </p:grpSpPr>
        <p:sp>
          <p:nvSpPr>
            <p:cNvPr id="8" name="文本框 7"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E5486C6C-C498-410C-9C8D-6A3DFA55E726}"/>
                </a:ext>
              </a:extLst>
            </p:cNvPr>
            <p:cNvSpPr txBox="1">
              <a:spLocks noChangeArrowheads="1"/>
            </p:cNvSpPr>
            <p:nvPr/>
          </p:nvSpPr>
          <p:spPr bwMode="auto">
            <a:xfrm>
              <a:off x="3041734" y="2413193"/>
              <a:ext cx="3233971" cy="76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30000"/>
                </a:lnSpc>
              </a:pPr>
              <a:r>
                <a:rPr lang="zh-CN" altLang="en-US" sz="2000" dirty="0">
                  <a:solidFill>
                    <a:srgbClr val="595959"/>
                  </a:solidFill>
                  <a:latin typeface="+mj-ea"/>
                  <a:ea typeface="+mj-ea"/>
                  <a:sym typeface="宋体" panose="02010600030101010101" pitchFamily="2" charset="-122"/>
                </a:rPr>
                <a:t>雪花飘飘，烛光闪闪</a:t>
              </a:r>
              <a:endParaRPr lang="en-US" altLang="zh-CN" sz="2000" dirty="0">
                <a:solidFill>
                  <a:srgbClr val="595959"/>
                </a:solidFill>
                <a:latin typeface="+mj-ea"/>
                <a:ea typeface="+mj-ea"/>
                <a:sym typeface="宋体" panose="02010600030101010101" pitchFamily="2" charset="-122"/>
              </a:endParaRPr>
            </a:p>
            <a:p>
              <a:pPr algn="ctr">
                <a:lnSpc>
                  <a:spcPct val="130000"/>
                </a:lnSpc>
              </a:pPr>
              <a:r>
                <a:rPr lang="zh-CN" altLang="en-US" sz="2000" dirty="0">
                  <a:solidFill>
                    <a:srgbClr val="595959"/>
                  </a:solidFill>
                  <a:latin typeface="+mj-ea"/>
                  <a:ea typeface="+mj-ea"/>
                  <a:sym typeface="宋体" panose="02010600030101010101" pitchFamily="2" charset="-122"/>
                </a:rPr>
                <a:t>佳肴味美，美酒扑鼻</a:t>
              </a:r>
            </a:p>
          </p:txBody>
        </p:sp>
        <p:sp>
          <p:nvSpPr>
            <p:cNvPr id="9" name="文本框 8"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65928304-7E6D-4661-8C90-57287F83AB3D}"/>
                </a:ext>
              </a:extLst>
            </p:cNvPr>
            <p:cNvSpPr txBox="1">
              <a:spLocks noChangeArrowheads="1"/>
            </p:cNvSpPr>
            <p:nvPr/>
          </p:nvSpPr>
          <p:spPr bwMode="auto">
            <a:xfrm>
              <a:off x="6080905" y="2413193"/>
              <a:ext cx="3233971" cy="76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30000"/>
                </a:lnSpc>
              </a:pPr>
              <a:r>
                <a:rPr lang="zh-CN" altLang="en-US" sz="2000" dirty="0">
                  <a:solidFill>
                    <a:srgbClr val="595959"/>
                  </a:solidFill>
                  <a:latin typeface="+mj-ea"/>
                  <a:ea typeface="+mj-ea"/>
                  <a:sym typeface="宋体" panose="02010600030101010101" pitchFamily="2" charset="-122"/>
                </a:rPr>
                <a:t>全家相聚，亲情满满</a:t>
              </a:r>
            </a:p>
            <a:p>
              <a:pPr algn="ctr">
                <a:lnSpc>
                  <a:spcPct val="130000"/>
                </a:lnSpc>
              </a:pPr>
              <a:r>
                <a:rPr lang="zh-CN" altLang="en-US" sz="2000" dirty="0">
                  <a:solidFill>
                    <a:srgbClr val="595959"/>
                  </a:solidFill>
                  <a:latin typeface="+mj-ea"/>
                  <a:ea typeface="+mj-ea"/>
                  <a:sym typeface="宋体" panose="02010600030101010101" pitchFamily="2" charset="-122"/>
                </a:rPr>
                <a:t>圣诞来到，礼物送到</a:t>
              </a:r>
            </a:p>
          </p:txBody>
        </p:sp>
      </p:grpSp>
      <p:grpSp>
        <p:nvGrpSpPr>
          <p:cNvPr id="10" name="组合 9">
            <a:extLst>
              <a:ext uri="{FF2B5EF4-FFF2-40B4-BE49-F238E27FC236}">
                <a16:creationId xmlns:a16="http://schemas.microsoft.com/office/drawing/2014/main" id="{EC412B03-31AD-4D8D-8BB1-259C7B616E46}"/>
              </a:ext>
            </a:extLst>
          </p:cNvPr>
          <p:cNvGrpSpPr/>
          <p:nvPr/>
        </p:nvGrpSpPr>
        <p:grpSpPr>
          <a:xfrm>
            <a:off x="3782060" y="1718024"/>
            <a:ext cx="4627880" cy="553165"/>
            <a:chOff x="3782060" y="1718024"/>
            <a:chExt cx="4627880" cy="553165"/>
          </a:xfrm>
        </p:grpSpPr>
        <p:sp>
          <p:nvSpPr>
            <p:cNvPr id="11" name="文本框 10"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F71A298E-A35E-44FD-AC16-3B0F06F34B55}"/>
                </a:ext>
              </a:extLst>
            </p:cNvPr>
            <p:cNvSpPr txBox="1">
              <a:spLocks noChangeArrowheads="1"/>
            </p:cNvSpPr>
            <p:nvPr/>
          </p:nvSpPr>
          <p:spPr bwMode="auto">
            <a:xfrm>
              <a:off x="4276384" y="1718024"/>
              <a:ext cx="3639232" cy="55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30000"/>
                </a:lnSpc>
              </a:pPr>
              <a:r>
                <a:rPr lang="zh-CN" altLang="en-US" sz="3200" dirty="0">
                  <a:solidFill>
                    <a:srgbClr val="595959"/>
                  </a:solidFill>
                  <a:latin typeface="+mj-ea"/>
                  <a:ea typeface="+mj-ea"/>
                  <a:sym typeface="宋体" panose="02010600030101010101" pitchFamily="2" charset="-122"/>
                </a:rPr>
                <a:t>圣诞快乐</a:t>
              </a:r>
            </a:p>
          </p:txBody>
        </p:sp>
        <p:grpSp>
          <p:nvGrpSpPr>
            <p:cNvPr id="12" name="组合 11">
              <a:extLst>
                <a:ext uri="{FF2B5EF4-FFF2-40B4-BE49-F238E27FC236}">
                  <a16:creationId xmlns:a16="http://schemas.microsoft.com/office/drawing/2014/main" id="{361C8FBB-93D7-4142-922F-AD1DB6F7E984}"/>
                </a:ext>
              </a:extLst>
            </p:cNvPr>
            <p:cNvGrpSpPr/>
            <p:nvPr/>
          </p:nvGrpSpPr>
          <p:grpSpPr>
            <a:xfrm flipV="1">
              <a:off x="3782060" y="1908962"/>
              <a:ext cx="4627880" cy="341042"/>
              <a:chOff x="2270596" y="4389119"/>
              <a:chExt cx="5785146" cy="426325"/>
            </a:xfrm>
            <a:solidFill>
              <a:schemeClr val="accent1">
                <a:lumMod val="90000"/>
                <a:lumOff val="10000"/>
              </a:schemeClr>
            </a:solidFill>
          </p:grpSpPr>
          <p:sp>
            <p:nvSpPr>
              <p:cNvPr id="13" name="任意多边形 5">
                <a:extLst>
                  <a:ext uri="{FF2B5EF4-FFF2-40B4-BE49-F238E27FC236}">
                    <a16:creationId xmlns:a16="http://schemas.microsoft.com/office/drawing/2014/main" id="{E2615FB8-822A-47DD-9716-51F8356E13BD}"/>
                  </a:ext>
                </a:extLst>
              </p:cNvPr>
              <p:cNvSpPr/>
              <p:nvPr/>
            </p:nvSpPr>
            <p:spPr>
              <a:xfrm rot="750910">
                <a:off x="2270596" y="4389119"/>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grpFill/>
              <a:ln w="23524" cap="flat">
                <a:noFill/>
                <a:prstDash val="solid"/>
                <a:miter/>
              </a:ln>
            </p:spPr>
            <p:txBody>
              <a:bodyPr rtlCol="0" anchor="ctr"/>
              <a:lstStyle/>
              <a:p>
                <a:endParaRPr lang="zh-CN" altLang="en-US"/>
              </a:p>
            </p:txBody>
          </p:sp>
          <p:sp>
            <p:nvSpPr>
              <p:cNvPr id="14" name="任意多边形 5">
                <a:extLst>
                  <a:ext uri="{FF2B5EF4-FFF2-40B4-BE49-F238E27FC236}">
                    <a16:creationId xmlns:a16="http://schemas.microsoft.com/office/drawing/2014/main" id="{4810AC21-7C1C-469C-84AA-E186B4881EA7}"/>
                  </a:ext>
                </a:extLst>
              </p:cNvPr>
              <p:cNvSpPr/>
              <p:nvPr/>
            </p:nvSpPr>
            <p:spPr>
              <a:xfrm rot="20849090" flipH="1">
                <a:off x="6539101" y="4389120"/>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grpFill/>
              <a:ln w="23524" cap="flat">
                <a:noFill/>
                <a:prstDash val="solid"/>
                <a:miter/>
              </a:ln>
            </p:spPr>
            <p:txBody>
              <a:bodyPr rtlCol="0" anchor="ctr"/>
              <a:lstStyle/>
              <a:p>
                <a:endParaRPr lang="zh-CN" altLang="en-US"/>
              </a:p>
            </p:txBody>
          </p:sp>
        </p:grpSp>
      </p:grpSp>
      <p:grpSp>
        <p:nvGrpSpPr>
          <p:cNvPr id="48" name="组合 47">
            <a:extLst>
              <a:ext uri="{FF2B5EF4-FFF2-40B4-BE49-F238E27FC236}">
                <a16:creationId xmlns:a16="http://schemas.microsoft.com/office/drawing/2014/main" id="{7986530A-BBD2-4844-A7B7-8D20EC86AB1B}"/>
              </a:ext>
            </a:extLst>
          </p:cNvPr>
          <p:cNvGrpSpPr/>
          <p:nvPr/>
        </p:nvGrpSpPr>
        <p:grpSpPr>
          <a:xfrm>
            <a:off x="10376782" y="3640178"/>
            <a:ext cx="1815218" cy="3217823"/>
            <a:chOff x="10376782" y="3640178"/>
            <a:chExt cx="1815218" cy="3217823"/>
          </a:xfrm>
        </p:grpSpPr>
        <p:sp>
          <p:nvSpPr>
            <p:cNvPr id="15" name="任意多边形: 形状 14">
              <a:extLst>
                <a:ext uri="{FF2B5EF4-FFF2-40B4-BE49-F238E27FC236}">
                  <a16:creationId xmlns:a16="http://schemas.microsoft.com/office/drawing/2014/main" id="{89F2FB3B-BA0C-41B0-98F8-D5573FCDDDA4}"/>
                </a:ext>
              </a:extLst>
            </p:cNvPr>
            <p:cNvSpPr/>
            <p:nvPr/>
          </p:nvSpPr>
          <p:spPr>
            <a:xfrm>
              <a:off x="11414164" y="3944344"/>
              <a:ext cx="777836" cy="2913657"/>
            </a:xfrm>
            <a:custGeom>
              <a:avLst/>
              <a:gdLst>
                <a:gd name="connsiteX0" fmla="*/ 0 w 777836"/>
                <a:gd name="connsiteY0" fmla="*/ 0 h 2913657"/>
                <a:gd name="connsiteX1" fmla="*/ 777836 w 777836"/>
                <a:gd name="connsiteY1" fmla="*/ 2184680 h 2913657"/>
                <a:gd name="connsiteX2" fmla="*/ 777836 w 777836"/>
                <a:gd name="connsiteY2" fmla="*/ 2913657 h 2913657"/>
                <a:gd name="connsiteX3" fmla="*/ 0 w 777836"/>
                <a:gd name="connsiteY3" fmla="*/ 2913657 h 2913657"/>
              </a:gdLst>
              <a:ahLst/>
              <a:cxnLst>
                <a:cxn ang="0">
                  <a:pos x="connsiteX0" y="connsiteY0"/>
                </a:cxn>
                <a:cxn ang="0">
                  <a:pos x="connsiteX1" y="connsiteY1"/>
                </a:cxn>
                <a:cxn ang="0">
                  <a:pos x="connsiteX2" y="connsiteY2"/>
                </a:cxn>
                <a:cxn ang="0">
                  <a:pos x="connsiteX3" y="connsiteY3"/>
                </a:cxn>
              </a:cxnLst>
              <a:rect l="l" t="t" r="r" b="b"/>
              <a:pathLst>
                <a:path w="777836" h="2913657">
                  <a:moveTo>
                    <a:pt x="0" y="0"/>
                  </a:moveTo>
                  <a:lnTo>
                    <a:pt x="777836" y="2184680"/>
                  </a:lnTo>
                  <a:lnTo>
                    <a:pt x="777836" y="2913657"/>
                  </a:lnTo>
                  <a:lnTo>
                    <a:pt x="0" y="2913657"/>
                  </a:lnTo>
                  <a:close/>
                </a:path>
              </a:pathLst>
            </a:cu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任意多边形: 形状 15">
              <a:extLst>
                <a:ext uri="{FF2B5EF4-FFF2-40B4-BE49-F238E27FC236}">
                  <a16:creationId xmlns:a16="http://schemas.microsoft.com/office/drawing/2014/main" id="{C0E720A4-BF0F-419A-9D1E-CBC8BF26C307}"/>
                </a:ext>
              </a:extLst>
            </p:cNvPr>
            <p:cNvSpPr/>
            <p:nvPr/>
          </p:nvSpPr>
          <p:spPr>
            <a:xfrm flipH="1">
              <a:off x="10376782" y="3944344"/>
              <a:ext cx="1037383" cy="2913657"/>
            </a:xfrm>
            <a:custGeom>
              <a:avLst/>
              <a:gdLst>
                <a:gd name="connsiteX0" fmla="*/ 0 w 1037383"/>
                <a:gd name="connsiteY0" fmla="*/ 0 h 2913657"/>
                <a:gd name="connsiteX1" fmla="*/ 0 w 1037383"/>
                <a:gd name="connsiteY1" fmla="*/ 2913657 h 2913657"/>
                <a:gd name="connsiteX2" fmla="*/ 1037383 w 1037383"/>
                <a:gd name="connsiteY2" fmla="*/ 2913657 h 2913657"/>
              </a:gdLst>
              <a:ahLst/>
              <a:cxnLst>
                <a:cxn ang="0">
                  <a:pos x="connsiteX0" y="connsiteY0"/>
                </a:cxn>
                <a:cxn ang="0">
                  <a:pos x="connsiteX1" y="connsiteY1"/>
                </a:cxn>
                <a:cxn ang="0">
                  <a:pos x="connsiteX2" y="connsiteY2"/>
                </a:cxn>
              </a:cxnLst>
              <a:rect l="l" t="t" r="r" b="b"/>
              <a:pathLst>
                <a:path w="1037383" h="2913657">
                  <a:moveTo>
                    <a:pt x="0" y="0"/>
                  </a:moveTo>
                  <a:lnTo>
                    <a:pt x="0" y="2913657"/>
                  </a:lnTo>
                  <a:lnTo>
                    <a:pt x="1037383" y="2913657"/>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7" name="星形: 五角 16">
              <a:extLst>
                <a:ext uri="{FF2B5EF4-FFF2-40B4-BE49-F238E27FC236}">
                  <a16:creationId xmlns:a16="http://schemas.microsoft.com/office/drawing/2014/main" id="{C93ECFEA-5A98-49BD-973C-DDB88695E3FE}"/>
                </a:ext>
              </a:extLst>
            </p:cNvPr>
            <p:cNvSpPr/>
            <p:nvPr/>
          </p:nvSpPr>
          <p:spPr>
            <a:xfrm flipH="1">
              <a:off x="11236268" y="3640178"/>
              <a:ext cx="356180" cy="356181"/>
            </a:xfrm>
            <a:prstGeom prst="star5">
              <a:avLst>
                <a:gd name="adj" fmla="val 29547"/>
                <a:gd name="hf" fmla="val 105146"/>
                <a:gd name="vf" fmla="val 11055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DE1A951C-0917-4D22-98B5-A942BDCC201C}"/>
                </a:ext>
              </a:extLst>
            </p:cNvPr>
            <p:cNvPicPr>
              <a:picLocks noChangeAspect="1"/>
            </p:cNvPicPr>
            <p:nvPr/>
          </p:nvPicPr>
          <p:blipFill>
            <a:blip r:embed="rId2">
              <a:biLevel thresh="50000"/>
              <a:alphaModFix amt="84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flipH="1">
              <a:off x="10862509" y="5836068"/>
              <a:ext cx="349606" cy="349606"/>
            </a:xfrm>
            <a:prstGeom prst="rect">
              <a:avLst/>
            </a:prstGeom>
            <a:effectLst>
              <a:softEdge rad="12700"/>
            </a:effectLst>
          </p:spPr>
        </p:pic>
        <p:sp>
          <p:nvSpPr>
            <p:cNvPr id="19" name="任意多边形: 形状 18">
              <a:extLst>
                <a:ext uri="{FF2B5EF4-FFF2-40B4-BE49-F238E27FC236}">
                  <a16:creationId xmlns:a16="http://schemas.microsoft.com/office/drawing/2014/main" id="{D7C9F63C-6894-4EF8-8A8F-B57BC9B39B44}"/>
                </a:ext>
              </a:extLst>
            </p:cNvPr>
            <p:cNvSpPr/>
            <p:nvPr/>
          </p:nvSpPr>
          <p:spPr>
            <a:xfrm flipH="1">
              <a:off x="11726835" y="4417983"/>
              <a:ext cx="465165" cy="643877"/>
            </a:xfrm>
            <a:custGeom>
              <a:avLst/>
              <a:gdLst>
                <a:gd name="connsiteX0" fmla="*/ 0 w 465165"/>
                <a:gd name="connsiteY0" fmla="*/ 0 h 643877"/>
                <a:gd name="connsiteX1" fmla="*/ 0 w 465165"/>
                <a:gd name="connsiteY1" fmla="*/ 643877 h 643877"/>
                <a:gd name="connsiteX2" fmla="*/ 465165 w 465165"/>
                <a:gd name="connsiteY2" fmla="*/ 643877 h 643877"/>
              </a:gdLst>
              <a:ahLst/>
              <a:cxnLst>
                <a:cxn ang="0">
                  <a:pos x="connsiteX0" y="connsiteY0"/>
                </a:cxn>
                <a:cxn ang="0">
                  <a:pos x="connsiteX1" y="connsiteY1"/>
                </a:cxn>
                <a:cxn ang="0">
                  <a:pos x="connsiteX2" y="connsiteY2"/>
                </a:cxn>
              </a:cxnLst>
              <a:rect l="l" t="t" r="r" b="b"/>
              <a:pathLst>
                <a:path w="465165" h="643877">
                  <a:moveTo>
                    <a:pt x="0" y="0"/>
                  </a:moveTo>
                  <a:lnTo>
                    <a:pt x="0" y="643877"/>
                  </a:lnTo>
                  <a:lnTo>
                    <a:pt x="465165" y="6438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20" name="任意多边形: 形状 19">
              <a:extLst>
                <a:ext uri="{FF2B5EF4-FFF2-40B4-BE49-F238E27FC236}">
                  <a16:creationId xmlns:a16="http://schemas.microsoft.com/office/drawing/2014/main" id="{BD464AA3-318C-44C1-A426-775FE5094241}"/>
                </a:ext>
              </a:extLst>
            </p:cNvPr>
            <p:cNvSpPr/>
            <p:nvPr/>
          </p:nvSpPr>
          <p:spPr>
            <a:xfrm flipH="1">
              <a:off x="11007336" y="4711489"/>
              <a:ext cx="1184664" cy="2146511"/>
            </a:xfrm>
            <a:custGeom>
              <a:avLst/>
              <a:gdLst>
                <a:gd name="connsiteX0" fmla="*/ 0 w 1184664"/>
                <a:gd name="connsiteY0" fmla="*/ 0 h 2146511"/>
                <a:gd name="connsiteX1" fmla="*/ 0 w 1184664"/>
                <a:gd name="connsiteY1" fmla="*/ 2146511 h 2146511"/>
                <a:gd name="connsiteX2" fmla="*/ 1184664 w 1184664"/>
                <a:gd name="connsiteY2" fmla="*/ 2146511 h 2146511"/>
              </a:gdLst>
              <a:ahLst/>
              <a:cxnLst>
                <a:cxn ang="0">
                  <a:pos x="connsiteX0" y="connsiteY0"/>
                </a:cxn>
                <a:cxn ang="0">
                  <a:pos x="connsiteX1" y="connsiteY1"/>
                </a:cxn>
                <a:cxn ang="0">
                  <a:pos x="connsiteX2" y="connsiteY2"/>
                </a:cxn>
              </a:cxnLst>
              <a:rect l="l" t="t" r="r" b="b"/>
              <a:pathLst>
                <a:path w="1184664" h="2146511">
                  <a:moveTo>
                    <a:pt x="0" y="0"/>
                  </a:moveTo>
                  <a:lnTo>
                    <a:pt x="0" y="2146511"/>
                  </a:lnTo>
                  <a:lnTo>
                    <a:pt x="1184664" y="214651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grpSp>
        <p:nvGrpSpPr>
          <p:cNvPr id="21" name="组合 20">
            <a:extLst>
              <a:ext uri="{FF2B5EF4-FFF2-40B4-BE49-F238E27FC236}">
                <a16:creationId xmlns:a16="http://schemas.microsoft.com/office/drawing/2014/main" id="{82F1147E-DC07-4F6A-B1C8-ABB576FF0965}"/>
              </a:ext>
            </a:extLst>
          </p:cNvPr>
          <p:cNvGrpSpPr/>
          <p:nvPr/>
        </p:nvGrpSpPr>
        <p:grpSpPr>
          <a:xfrm>
            <a:off x="0" y="3958789"/>
            <a:ext cx="2019300" cy="2899211"/>
            <a:chOff x="0" y="1156047"/>
            <a:chExt cx="3971412" cy="5701953"/>
          </a:xfrm>
        </p:grpSpPr>
        <p:sp>
          <p:nvSpPr>
            <p:cNvPr id="22" name="任意多边形: 形状 21">
              <a:extLst>
                <a:ext uri="{FF2B5EF4-FFF2-40B4-BE49-F238E27FC236}">
                  <a16:creationId xmlns:a16="http://schemas.microsoft.com/office/drawing/2014/main" id="{DE532C95-54A5-4412-8A92-D4656AC48D87}"/>
                </a:ext>
              </a:extLst>
            </p:cNvPr>
            <p:cNvSpPr/>
            <p:nvPr/>
          </p:nvSpPr>
          <p:spPr>
            <a:xfrm flipH="1">
              <a:off x="370332" y="2639356"/>
              <a:ext cx="1502012" cy="4218644"/>
            </a:xfrm>
            <a:custGeom>
              <a:avLst/>
              <a:gdLst>
                <a:gd name="connsiteX0" fmla="*/ 0 w 1502012"/>
                <a:gd name="connsiteY0" fmla="*/ 0 h 4218644"/>
                <a:gd name="connsiteX1" fmla="*/ 0 w 1502012"/>
                <a:gd name="connsiteY1" fmla="*/ 4218644 h 4218644"/>
                <a:gd name="connsiteX2" fmla="*/ 1502012 w 1502012"/>
                <a:gd name="connsiteY2" fmla="*/ 4218644 h 4218644"/>
              </a:gdLst>
              <a:ahLst/>
              <a:cxnLst>
                <a:cxn ang="0">
                  <a:pos x="connsiteX0" y="connsiteY0"/>
                </a:cxn>
                <a:cxn ang="0">
                  <a:pos x="connsiteX1" y="connsiteY1"/>
                </a:cxn>
                <a:cxn ang="0">
                  <a:pos x="connsiteX2" y="connsiteY2"/>
                </a:cxn>
              </a:cxnLst>
              <a:rect l="l" t="t" r="r" b="b"/>
              <a:pathLst>
                <a:path w="1502012" h="4218644">
                  <a:moveTo>
                    <a:pt x="0" y="0"/>
                  </a:moveTo>
                  <a:lnTo>
                    <a:pt x="0" y="4218644"/>
                  </a:lnTo>
                  <a:lnTo>
                    <a:pt x="1502012" y="4218644"/>
                  </a:lnTo>
                  <a:close/>
                </a:path>
              </a:pathLst>
            </a:cu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任意多边形: 形状 22">
              <a:extLst>
                <a:ext uri="{FF2B5EF4-FFF2-40B4-BE49-F238E27FC236}">
                  <a16:creationId xmlns:a16="http://schemas.microsoft.com/office/drawing/2014/main" id="{E60FC9F5-2292-42AB-BCAC-B1044D3F0729}"/>
                </a:ext>
              </a:extLst>
            </p:cNvPr>
            <p:cNvSpPr/>
            <p:nvPr/>
          </p:nvSpPr>
          <p:spPr>
            <a:xfrm>
              <a:off x="1872344" y="2639356"/>
              <a:ext cx="1502013" cy="4218644"/>
            </a:xfrm>
            <a:custGeom>
              <a:avLst/>
              <a:gdLst>
                <a:gd name="connsiteX0" fmla="*/ 0 w 1502013"/>
                <a:gd name="connsiteY0" fmla="*/ 0 h 4218644"/>
                <a:gd name="connsiteX1" fmla="*/ 1502013 w 1502013"/>
                <a:gd name="connsiteY1" fmla="*/ 4218644 h 4218644"/>
                <a:gd name="connsiteX2" fmla="*/ 0 w 1502013"/>
                <a:gd name="connsiteY2" fmla="*/ 4218644 h 4218644"/>
              </a:gdLst>
              <a:ahLst/>
              <a:cxnLst>
                <a:cxn ang="0">
                  <a:pos x="connsiteX0" y="connsiteY0"/>
                </a:cxn>
                <a:cxn ang="0">
                  <a:pos x="connsiteX1" y="connsiteY1"/>
                </a:cxn>
                <a:cxn ang="0">
                  <a:pos x="connsiteX2" y="connsiteY2"/>
                </a:cxn>
              </a:cxnLst>
              <a:rect l="l" t="t" r="r" b="b"/>
              <a:pathLst>
                <a:path w="1502013" h="4218644">
                  <a:moveTo>
                    <a:pt x="0" y="0"/>
                  </a:moveTo>
                  <a:lnTo>
                    <a:pt x="1502013" y="4218644"/>
                  </a:lnTo>
                  <a:lnTo>
                    <a:pt x="0" y="4218644"/>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24" name="星形: 五角 23">
              <a:extLst>
                <a:ext uri="{FF2B5EF4-FFF2-40B4-BE49-F238E27FC236}">
                  <a16:creationId xmlns:a16="http://schemas.microsoft.com/office/drawing/2014/main" id="{97A5BEDF-1D76-429B-9978-C69C00AF1D0E}"/>
                </a:ext>
              </a:extLst>
            </p:cNvPr>
            <p:cNvSpPr/>
            <p:nvPr/>
          </p:nvSpPr>
          <p:spPr>
            <a:xfrm>
              <a:off x="1632339" y="2229891"/>
              <a:ext cx="479487" cy="479487"/>
            </a:xfrm>
            <a:prstGeom prst="star5">
              <a:avLst>
                <a:gd name="adj" fmla="val 29547"/>
                <a:gd name="hf" fmla="val 105146"/>
                <a:gd name="vf" fmla="val 110557"/>
              </a:avLst>
            </a:prstGeom>
            <a:solidFill>
              <a:schemeClr val="accent5">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星形: 四角 24">
              <a:extLst>
                <a:ext uri="{FF2B5EF4-FFF2-40B4-BE49-F238E27FC236}">
                  <a16:creationId xmlns:a16="http://schemas.microsoft.com/office/drawing/2014/main" id="{A6D49D39-7E1D-4CED-9F94-0915CABD2227}"/>
                </a:ext>
              </a:extLst>
            </p:cNvPr>
            <p:cNvSpPr/>
            <p:nvPr/>
          </p:nvSpPr>
          <p:spPr>
            <a:xfrm rot="20729664">
              <a:off x="2218266" y="1156047"/>
              <a:ext cx="172899" cy="310674"/>
            </a:xfrm>
            <a:prstGeom prst="star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星形: 四角 25">
              <a:extLst>
                <a:ext uri="{FF2B5EF4-FFF2-40B4-BE49-F238E27FC236}">
                  <a16:creationId xmlns:a16="http://schemas.microsoft.com/office/drawing/2014/main" id="{4342CDFC-0C80-4F92-B020-288B8595AD10}"/>
                </a:ext>
              </a:extLst>
            </p:cNvPr>
            <p:cNvSpPr/>
            <p:nvPr/>
          </p:nvSpPr>
          <p:spPr>
            <a:xfrm rot="20729664">
              <a:off x="3230721" y="2329154"/>
              <a:ext cx="418421" cy="404571"/>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星形: 五角 26">
              <a:extLst>
                <a:ext uri="{FF2B5EF4-FFF2-40B4-BE49-F238E27FC236}">
                  <a16:creationId xmlns:a16="http://schemas.microsoft.com/office/drawing/2014/main" id="{C58EEAEA-D668-4E56-A470-9FF61B6A36F5}"/>
                </a:ext>
              </a:extLst>
            </p:cNvPr>
            <p:cNvSpPr/>
            <p:nvPr/>
          </p:nvSpPr>
          <p:spPr>
            <a:xfrm>
              <a:off x="3709617" y="1492691"/>
              <a:ext cx="261795" cy="261795"/>
            </a:xfrm>
            <a:prstGeom prst="star5">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a:extLst>
                <a:ext uri="{FF2B5EF4-FFF2-40B4-BE49-F238E27FC236}">
                  <a16:creationId xmlns:a16="http://schemas.microsoft.com/office/drawing/2014/main" id="{FCE2B99D-DB5C-4D80-9B06-24082998B33D}"/>
                </a:ext>
              </a:extLst>
            </p:cNvPr>
            <p:cNvPicPr>
              <a:picLocks noChangeAspect="1"/>
            </p:cNvPicPr>
            <p:nvPr/>
          </p:nvPicPr>
          <p:blipFill>
            <a:blip r:embed="rId2">
              <a:biLevel thresh="50000"/>
              <a:alphaModFix amt="84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2144341" y="5185979"/>
              <a:ext cx="470636" cy="470636"/>
            </a:xfrm>
            <a:prstGeom prst="rect">
              <a:avLst/>
            </a:prstGeom>
            <a:effectLst>
              <a:softEdge rad="12700"/>
            </a:effectLst>
          </p:spPr>
        </p:pic>
        <p:sp>
          <p:nvSpPr>
            <p:cNvPr id="29" name="任意多边形: 形状 28">
              <a:extLst>
                <a:ext uri="{FF2B5EF4-FFF2-40B4-BE49-F238E27FC236}">
                  <a16:creationId xmlns:a16="http://schemas.microsoft.com/office/drawing/2014/main" id="{AFC08415-D9D5-4227-B256-34D7528CD61F}"/>
                </a:ext>
              </a:extLst>
            </p:cNvPr>
            <p:cNvSpPr/>
            <p:nvPr/>
          </p:nvSpPr>
          <p:spPr>
            <a:xfrm>
              <a:off x="0" y="1419943"/>
              <a:ext cx="1451430" cy="2009057"/>
            </a:xfrm>
            <a:custGeom>
              <a:avLst/>
              <a:gdLst>
                <a:gd name="connsiteX0" fmla="*/ 0 w 1451430"/>
                <a:gd name="connsiteY0" fmla="*/ 0 h 2009057"/>
                <a:gd name="connsiteX1" fmla="*/ 1451430 w 1451430"/>
                <a:gd name="connsiteY1" fmla="*/ 2009057 h 2009057"/>
                <a:gd name="connsiteX2" fmla="*/ 0 w 1451430"/>
                <a:gd name="connsiteY2" fmla="*/ 2009057 h 2009057"/>
              </a:gdLst>
              <a:ahLst/>
              <a:cxnLst>
                <a:cxn ang="0">
                  <a:pos x="connsiteX0" y="connsiteY0"/>
                </a:cxn>
                <a:cxn ang="0">
                  <a:pos x="connsiteX1" y="connsiteY1"/>
                </a:cxn>
                <a:cxn ang="0">
                  <a:pos x="connsiteX2" y="connsiteY2"/>
                </a:cxn>
              </a:cxnLst>
              <a:rect l="l" t="t" r="r" b="b"/>
              <a:pathLst>
                <a:path w="1451430" h="2009057">
                  <a:moveTo>
                    <a:pt x="0" y="0"/>
                  </a:moveTo>
                  <a:lnTo>
                    <a:pt x="1451430" y="2009057"/>
                  </a:lnTo>
                  <a:lnTo>
                    <a:pt x="0" y="200905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0" name="任意多边形: 形状 29">
              <a:extLst>
                <a:ext uri="{FF2B5EF4-FFF2-40B4-BE49-F238E27FC236}">
                  <a16:creationId xmlns:a16="http://schemas.microsoft.com/office/drawing/2014/main" id="{3EC1EF9E-6669-4EFB-948A-7788B2EF83F1}"/>
                </a:ext>
              </a:extLst>
            </p:cNvPr>
            <p:cNvSpPr/>
            <p:nvPr/>
          </p:nvSpPr>
          <p:spPr>
            <a:xfrm>
              <a:off x="0" y="2176835"/>
              <a:ext cx="2583544" cy="4681165"/>
            </a:xfrm>
            <a:custGeom>
              <a:avLst/>
              <a:gdLst>
                <a:gd name="connsiteX0" fmla="*/ 0 w 2583544"/>
                <a:gd name="connsiteY0" fmla="*/ 0 h 4681165"/>
                <a:gd name="connsiteX1" fmla="*/ 2583544 w 2583544"/>
                <a:gd name="connsiteY1" fmla="*/ 4681165 h 4681165"/>
                <a:gd name="connsiteX2" fmla="*/ 0 w 2583544"/>
                <a:gd name="connsiteY2" fmla="*/ 4681165 h 4681165"/>
              </a:gdLst>
              <a:ahLst/>
              <a:cxnLst>
                <a:cxn ang="0">
                  <a:pos x="connsiteX0" y="connsiteY0"/>
                </a:cxn>
                <a:cxn ang="0">
                  <a:pos x="connsiteX1" y="connsiteY1"/>
                </a:cxn>
                <a:cxn ang="0">
                  <a:pos x="connsiteX2" y="connsiteY2"/>
                </a:cxn>
              </a:cxnLst>
              <a:rect l="l" t="t" r="r" b="b"/>
              <a:pathLst>
                <a:path w="2583544" h="4681165">
                  <a:moveTo>
                    <a:pt x="0" y="0"/>
                  </a:moveTo>
                  <a:lnTo>
                    <a:pt x="2583544" y="4681165"/>
                  </a:lnTo>
                  <a:lnTo>
                    <a:pt x="0" y="468116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pic>
          <p:nvPicPr>
            <p:cNvPr id="31" name="图片 30">
              <a:extLst>
                <a:ext uri="{FF2B5EF4-FFF2-40B4-BE49-F238E27FC236}">
                  <a16:creationId xmlns:a16="http://schemas.microsoft.com/office/drawing/2014/main" id="{B64F330C-6A05-499D-AEA4-C3A2B62DB78A}"/>
                </a:ext>
              </a:extLst>
            </p:cNvPr>
            <p:cNvPicPr>
              <a:picLocks noChangeAspect="1"/>
            </p:cNvPicPr>
            <p:nvPr/>
          </p:nvPicPr>
          <p:blipFill>
            <a:blip r:embed="rId2">
              <a:biLevel thresh="50000"/>
              <a:alphaModFix amt="84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262200" y="2153218"/>
              <a:ext cx="849061" cy="849061"/>
            </a:xfrm>
            <a:prstGeom prst="rect">
              <a:avLst/>
            </a:prstGeom>
            <a:effectLst>
              <a:softEdge rad="12700"/>
            </a:effectLst>
          </p:spPr>
        </p:pic>
      </p:grpSp>
      <p:grpSp>
        <p:nvGrpSpPr>
          <p:cNvPr id="32" name="组合 31">
            <a:extLst>
              <a:ext uri="{FF2B5EF4-FFF2-40B4-BE49-F238E27FC236}">
                <a16:creationId xmlns:a16="http://schemas.microsoft.com/office/drawing/2014/main" id="{DE2FEAE7-60A3-45F0-BFBF-5527A861A513}"/>
              </a:ext>
            </a:extLst>
          </p:cNvPr>
          <p:cNvGrpSpPr/>
          <p:nvPr/>
        </p:nvGrpSpPr>
        <p:grpSpPr>
          <a:xfrm rot="13500000">
            <a:off x="10866549" y="1004359"/>
            <a:ext cx="650739" cy="651615"/>
            <a:chOff x="6934121" y="4402512"/>
            <a:chExt cx="844234" cy="845370"/>
          </a:xfrm>
        </p:grpSpPr>
        <p:sp>
          <p:nvSpPr>
            <p:cNvPr id="33" name="任意多边形 68">
              <a:extLst>
                <a:ext uri="{FF2B5EF4-FFF2-40B4-BE49-F238E27FC236}">
                  <a16:creationId xmlns:a16="http://schemas.microsoft.com/office/drawing/2014/main" id="{D7D545C5-F1BD-4FDC-B067-C08CBBEDB6F9}"/>
                </a:ext>
              </a:extLst>
            </p:cNvPr>
            <p:cNvSpPr/>
            <p:nvPr/>
          </p:nvSpPr>
          <p:spPr>
            <a:xfrm>
              <a:off x="7178942" y="4960540"/>
              <a:ext cx="176942" cy="174026"/>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p:spPr>
          <p:txBody>
            <a:bodyPr rtlCol="0" anchor="ctr"/>
            <a:lstStyle/>
            <a:p>
              <a:endParaRPr lang="zh-CN" altLang="en-US"/>
            </a:p>
          </p:txBody>
        </p:sp>
        <p:sp>
          <p:nvSpPr>
            <p:cNvPr id="34" name="任意多边形 69">
              <a:extLst>
                <a:ext uri="{FF2B5EF4-FFF2-40B4-BE49-F238E27FC236}">
                  <a16:creationId xmlns:a16="http://schemas.microsoft.com/office/drawing/2014/main" id="{95BF890D-8B2E-424C-91DF-43612C677983}"/>
                </a:ext>
              </a:extLst>
            </p:cNvPr>
            <p:cNvSpPr/>
            <p:nvPr/>
          </p:nvSpPr>
          <p:spPr>
            <a:xfrm>
              <a:off x="7346787" y="5073856"/>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p:spPr>
          <p:txBody>
            <a:bodyPr rtlCol="0" anchor="ctr"/>
            <a:lstStyle/>
            <a:p>
              <a:endParaRPr lang="zh-CN" altLang="en-US"/>
            </a:p>
          </p:txBody>
        </p:sp>
        <p:sp>
          <p:nvSpPr>
            <p:cNvPr id="35" name="任意多边形 70">
              <a:extLst>
                <a:ext uri="{FF2B5EF4-FFF2-40B4-BE49-F238E27FC236}">
                  <a16:creationId xmlns:a16="http://schemas.microsoft.com/office/drawing/2014/main" id="{25C042D6-F516-4E9B-882B-DE33C78FC971}"/>
                </a:ext>
              </a:extLst>
            </p:cNvPr>
            <p:cNvSpPr/>
            <p:nvPr/>
          </p:nvSpPr>
          <p:spPr>
            <a:xfrm>
              <a:off x="7367782" y="4873585"/>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p:spPr>
          <p:txBody>
            <a:bodyPr rtlCol="0" anchor="ctr"/>
            <a:lstStyle/>
            <a:p>
              <a:endParaRPr lang="zh-CN" altLang="en-US"/>
            </a:p>
          </p:txBody>
        </p:sp>
        <p:grpSp>
          <p:nvGrpSpPr>
            <p:cNvPr id="36" name="组合 35">
              <a:extLst>
                <a:ext uri="{FF2B5EF4-FFF2-40B4-BE49-F238E27FC236}">
                  <a16:creationId xmlns:a16="http://schemas.microsoft.com/office/drawing/2014/main" id="{874E9927-1517-4B50-AD25-6E66C7F33575}"/>
                </a:ext>
              </a:extLst>
            </p:cNvPr>
            <p:cNvGrpSpPr/>
            <p:nvPr/>
          </p:nvGrpSpPr>
          <p:grpSpPr>
            <a:xfrm>
              <a:off x="6934121" y="4402512"/>
              <a:ext cx="844234" cy="558110"/>
              <a:chOff x="6934121" y="4402512"/>
              <a:chExt cx="844234" cy="558110"/>
            </a:xfrm>
            <a:solidFill>
              <a:srgbClr val="40645C"/>
            </a:solidFill>
          </p:grpSpPr>
          <p:sp>
            <p:nvSpPr>
              <p:cNvPr id="37" name="任意多边形 72">
                <a:extLst>
                  <a:ext uri="{FF2B5EF4-FFF2-40B4-BE49-F238E27FC236}">
                    <a16:creationId xmlns:a16="http://schemas.microsoft.com/office/drawing/2014/main" id="{CF9056D6-B9D6-4FBC-9EA9-7E14D3AEBFDE}"/>
                  </a:ext>
                </a:extLst>
              </p:cNvPr>
              <p:cNvSpPr/>
              <p:nvPr/>
            </p:nvSpPr>
            <p:spPr>
              <a:xfrm>
                <a:off x="6934121" y="4561591"/>
                <a:ext cx="466146" cy="399031"/>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1"/>
              </a:solidFill>
              <a:ln w="5823" cap="flat">
                <a:noFill/>
                <a:prstDash val="solid"/>
                <a:miter/>
              </a:ln>
            </p:spPr>
            <p:txBody>
              <a:bodyPr rtlCol="0" anchor="ctr"/>
              <a:lstStyle/>
              <a:p>
                <a:endParaRPr lang="zh-CN" altLang="en-US"/>
              </a:p>
            </p:txBody>
          </p:sp>
          <p:sp>
            <p:nvSpPr>
              <p:cNvPr id="38" name="任意多边形 73">
                <a:extLst>
                  <a:ext uri="{FF2B5EF4-FFF2-40B4-BE49-F238E27FC236}">
                    <a16:creationId xmlns:a16="http://schemas.microsoft.com/office/drawing/2014/main" id="{11A9F9C9-C8BA-4DA8-98D8-5F759E4B20BB}"/>
                  </a:ext>
                </a:extLst>
              </p:cNvPr>
              <p:cNvSpPr/>
              <p:nvPr/>
            </p:nvSpPr>
            <p:spPr>
              <a:xfrm>
                <a:off x="7391426" y="4402512"/>
                <a:ext cx="386929" cy="451854"/>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1"/>
              </a:solidFill>
              <a:ln w="5823" cap="flat">
                <a:noFill/>
                <a:prstDash val="solid"/>
                <a:miter/>
              </a:ln>
            </p:spPr>
            <p:txBody>
              <a:bodyPr rtlCol="0" anchor="ctr"/>
              <a:lstStyle/>
              <a:p>
                <a:endParaRPr lang="zh-CN" altLang="en-US"/>
              </a:p>
            </p:txBody>
          </p:sp>
        </p:grpSp>
      </p:grpSp>
      <p:grpSp>
        <p:nvGrpSpPr>
          <p:cNvPr id="39" name="组合 38">
            <a:extLst>
              <a:ext uri="{FF2B5EF4-FFF2-40B4-BE49-F238E27FC236}">
                <a16:creationId xmlns:a16="http://schemas.microsoft.com/office/drawing/2014/main" id="{B8F5A22F-B56F-4A6D-BB04-B75B5014C7FB}"/>
              </a:ext>
            </a:extLst>
          </p:cNvPr>
          <p:cNvGrpSpPr/>
          <p:nvPr/>
        </p:nvGrpSpPr>
        <p:grpSpPr>
          <a:xfrm rot="8100000" flipH="1">
            <a:off x="713249" y="1045229"/>
            <a:ext cx="650739" cy="651615"/>
            <a:chOff x="6934121" y="4402512"/>
            <a:chExt cx="844234" cy="845370"/>
          </a:xfrm>
        </p:grpSpPr>
        <p:sp>
          <p:nvSpPr>
            <p:cNvPr id="40" name="任意多边形 68">
              <a:extLst>
                <a:ext uri="{FF2B5EF4-FFF2-40B4-BE49-F238E27FC236}">
                  <a16:creationId xmlns:a16="http://schemas.microsoft.com/office/drawing/2014/main" id="{DB038D4E-A161-43E3-AB6B-CAA32FF079A7}"/>
                </a:ext>
              </a:extLst>
            </p:cNvPr>
            <p:cNvSpPr/>
            <p:nvPr/>
          </p:nvSpPr>
          <p:spPr>
            <a:xfrm>
              <a:off x="7178942" y="4960540"/>
              <a:ext cx="176942" cy="174026"/>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p:spPr>
          <p:txBody>
            <a:bodyPr rtlCol="0" anchor="ctr"/>
            <a:lstStyle/>
            <a:p>
              <a:endParaRPr lang="zh-CN" altLang="en-US"/>
            </a:p>
          </p:txBody>
        </p:sp>
        <p:sp>
          <p:nvSpPr>
            <p:cNvPr id="41" name="任意多边形 69">
              <a:extLst>
                <a:ext uri="{FF2B5EF4-FFF2-40B4-BE49-F238E27FC236}">
                  <a16:creationId xmlns:a16="http://schemas.microsoft.com/office/drawing/2014/main" id="{91362548-6BA5-4F05-838A-50A47161BED1}"/>
                </a:ext>
              </a:extLst>
            </p:cNvPr>
            <p:cNvSpPr/>
            <p:nvPr/>
          </p:nvSpPr>
          <p:spPr>
            <a:xfrm>
              <a:off x="7346787" y="5073856"/>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p:spPr>
          <p:txBody>
            <a:bodyPr rtlCol="0" anchor="ctr"/>
            <a:lstStyle/>
            <a:p>
              <a:endParaRPr lang="zh-CN" altLang="en-US"/>
            </a:p>
          </p:txBody>
        </p:sp>
        <p:sp>
          <p:nvSpPr>
            <p:cNvPr id="42" name="任意多边形 70">
              <a:extLst>
                <a:ext uri="{FF2B5EF4-FFF2-40B4-BE49-F238E27FC236}">
                  <a16:creationId xmlns:a16="http://schemas.microsoft.com/office/drawing/2014/main" id="{5CA9AEEE-5F47-4186-95D7-36052CE3765D}"/>
                </a:ext>
              </a:extLst>
            </p:cNvPr>
            <p:cNvSpPr/>
            <p:nvPr/>
          </p:nvSpPr>
          <p:spPr>
            <a:xfrm>
              <a:off x="7367782" y="4873585"/>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p:spPr>
          <p:txBody>
            <a:bodyPr rtlCol="0" anchor="ctr"/>
            <a:lstStyle/>
            <a:p>
              <a:endParaRPr lang="zh-CN" altLang="en-US"/>
            </a:p>
          </p:txBody>
        </p:sp>
        <p:grpSp>
          <p:nvGrpSpPr>
            <p:cNvPr id="43" name="组合 42">
              <a:extLst>
                <a:ext uri="{FF2B5EF4-FFF2-40B4-BE49-F238E27FC236}">
                  <a16:creationId xmlns:a16="http://schemas.microsoft.com/office/drawing/2014/main" id="{DD4AFEAA-EF50-49CE-8B63-AE73E3C215B3}"/>
                </a:ext>
              </a:extLst>
            </p:cNvPr>
            <p:cNvGrpSpPr/>
            <p:nvPr/>
          </p:nvGrpSpPr>
          <p:grpSpPr>
            <a:xfrm>
              <a:off x="6934121" y="4402512"/>
              <a:ext cx="844234" cy="558110"/>
              <a:chOff x="6934121" y="4402512"/>
              <a:chExt cx="844234" cy="558110"/>
            </a:xfrm>
            <a:solidFill>
              <a:srgbClr val="40645C"/>
            </a:solidFill>
          </p:grpSpPr>
          <p:sp>
            <p:nvSpPr>
              <p:cNvPr id="44" name="任意多边形 72">
                <a:extLst>
                  <a:ext uri="{FF2B5EF4-FFF2-40B4-BE49-F238E27FC236}">
                    <a16:creationId xmlns:a16="http://schemas.microsoft.com/office/drawing/2014/main" id="{D0437789-3D87-4480-955F-65798CC67CB3}"/>
                  </a:ext>
                </a:extLst>
              </p:cNvPr>
              <p:cNvSpPr/>
              <p:nvPr/>
            </p:nvSpPr>
            <p:spPr>
              <a:xfrm>
                <a:off x="6934121" y="4561591"/>
                <a:ext cx="466146" cy="399031"/>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1"/>
              </a:solidFill>
              <a:ln w="5823" cap="flat">
                <a:noFill/>
                <a:prstDash val="solid"/>
                <a:miter/>
              </a:ln>
            </p:spPr>
            <p:txBody>
              <a:bodyPr rtlCol="0" anchor="ctr"/>
              <a:lstStyle/>
              <a:p>
                <a:endParaRPr lang="zh-CN" altLang="en-US"/>
              </a:p>
            </p:txBody>
          </p:sp>
          <p:sp>
            <p:nvSpPr>
              <p:cNvPr id="45" name="任意多边形 73">
                <a:extLst>
                  <a:ext uri="{FF2B5EF4-FFF2-40B4-BE49-F238E27FC236}">
                    <a16:creationId xmlns:a16="http://schemas.microsoft.com/office/drawing/2014/main" id="{1FCD0476-4DC8-4C47-B718-D2ED0BF3BAD0}"/>
                  </a:ext>
                </a:extLst>
              </p:cNvPr>
              <p:cNvSpPr/>
              <p:nvPr/>
            </p:nvSpPr>
            <p:spPr>
              <a:xfrm>
                <a:off x="7391426" y="4402512"/>
                <a:ext cx="386929" cy="451854"/>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1"/>
              </a:solidFill>
              <a:ln w="5823" cap="flat">
                <a:noFill/>
                <a:prstDash val="solid"/>
                <a:miter/>
              </a:ln>
            </p:spPr>
            <p:txBody>
              <a:bodyPr rtlCol="0" anchor="ctr"/>
              <a:lstStyle/>
              <a:p>
                <a:endParaRPr lang="zh-CN" altLang="en-US"/>
              </a:p>
            </p:txBody>
          </p:sp>
        </p:grpSp>
      </p:grpSp>
      <p:sp>
        <p:nvSpPr>
          <p:cNvPr id="46" name="文本框 45"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322AEA0F-47F1-44EB-854B-988914FBF51C}"/>
              </a:ext>
            </a:extLst>
          </p:cNvPr>
          <p:cNvSpPr txBox="1">
            <a:spLocks noChangeArrowheads="1"/>
          </p:cNvSpPr>
          <p:nvPr/>
        </p:nvSpPr>
        <p:spPr bwMode="auto">
          <a:xfrm>
            <a:off x="2169441" y="3907093"/>
            <a:ext cx="7853119" cy="20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hangingPunct="0">
              <a:lnSpc>
                <a:spcPct val="130000"/>
              </a:lnSpc>
              <a:spcAft>
                <a:spcPts val="600"/>
              </a:spcAft>
            </a:pPr>
            <a:r>
              <a:rPr lang="zh-CN" altLang="en-US" sz="1500" dirty="0">
                <a:solidFill>
                  <a:srgbClr val="595959"/>
                </a:solidFill>
                <a:latin typeface="+mn-ea"/>
                <a:sym typeface="宋体" panose="02010600030101010101" pitchFamily="2" charset="-122"/>
              </a:rPr>
              <a:t>用圣洁的雪为你砌一座快乐的城，用轻盈的风为你开一扇好运的门，用璀璨的星为你点一盏成功的灯，用真诚的心为你送一份温馨的情。</a:t>
            </a:r>
            <a:endParaRPr lang="en-US" altLang="zh-CN" sz="1500" dirty="0">
              <a:solidFill>
                <a:srgbClr val="595959"/>
              </a:solidFill>
              <a:latin typeface="+mn-ea"/>
              <a:sym typeface="宋体" panose="02010600030101010101" pitchFamily="2" charset="-122"/>
            </a:endParaRPr>
          </a:p>
          <a:p>
            <a:pPr algn="just">
              <a:lnSpc>
                <a:spcPct val="130000"/>
              </a:lnSpc>
              <a:spcAft>
                <a:spcPts val="600"/>
              </a:spcAft>
            </a:pPr>
            <a:r>
              <a:rPr lang="zh-CN" altLang="en-US" sz="1500" dirty="0">
                <a:solidFill>
                  <a:srgbClr val="595959"/>
                </a:solidFill>
                <a:latin typeface="+mn-ea"/>
                <a:sym typeface="宋体" panose="02010600030101010101" pitchFamily="2" charset="-122"/>
              </a:rPr>
              <a:t>圣诞节到了，我向圣诞老人要来了快乐无边，向圣诞树要来了长青不老，向巧克力要来了幸福甜蜜，做成最美的祝福，送给我最在意的你。</a:t>
            </a:r>
          </a:p>
          <a:p>
            <a:pPr algn="just">
              <a:lnSpc>
                <a:spcPct val="130000"/>
              </a:lnSpc>
              <a:spcAft>
                <a:spcPts val="600"/>
              </a:spcAft>
            </a:pPr>
            <a:r>
              <a:rPr lang="zh-CN" altLang="en-US" sz="1500" dirty="0">
                <a:solidFill>
                  <a:srgbClr val="595959"/>
                </a:solidFill>
                <a:latin typeface="+mn-ea"/>
                <a:sym typeface="宋体" panose="02010600030101010101" pitchFamily="2" charset="-122"/>
              </a:rPr>
              <a:t>圣诞节，圣诞帽，温馨的问候来报到；喜盛宴，炉火烧，美好祝福歌声飘；情谊真，发短信，五湖四海心连心；圣诞节，圣诞袜，愿你幸福万事发；圣诞节，祝你工作顺利，家庭美满。</a:t>
            </a:r>
          </a:p>
        </p:txBody>
      </p:sp>
      <p:cxnSp>
        <p:nvCxnSpPr>
          <p:cNvPr id="47" name="直接连接符 46">
            <a:extLst>
              <a:ext uri="{FF2B5EF4-FFF2-40B4-BE49-F238E27FC236}">
                <a16:creationId xmlns:a16="http://schemas.microsoft.com/office/drawing/2014/main" id="{885EB59D-457C-4D78-9304-565D0DF8EF3A}"/>
              </a:ext>
            </a:extLst>
          </p:cNvPr>
          <p:cNvCxnSpPr>
            <a:cxnSpLocks/>
          </p:cNvCxnSpPr>
          <p:nvPr/>
        </p:nvCxnSpPr>
        <p:spPr>
          <a:xfrm>
            <a:off x="1805940" y="3710940"/>
            <a:ext cx="8580120" cy="0"/>
          </a:xfrm>
          <a:prstGeom prst="line">
            <a:avLst/>
          </a:prstGeom>
          <a:ln w="19050">
            <a:solidFill>
              <a:schemeClr val="accent1">
                <a:alpha val="50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314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 name="组合 158">
            <a:extLst>
              <a:ext uri="{FF2B5EF4-FFF2-40B4-BE49-F238E27FC236}">
                <a16:creationId xmlns:a16="http://schemas.microsoft.com/office/drawing/2014/main" id="{EF7F7121-43F6-4469-BCBC-30714A53A8C4}"/>
              </a:ext>
            </a:extLst>
          </p:cNvPr>
          <p:cNvGrpSpPr/>
          <p:nvPr/>
        </p:nvGrpSpPr>
        <p:grpSpPr>
          <a:xfrm>
            <a:off x="1196339" y="1703526"/>
            <a:ext cx="9799322" cy="4356564"/>
            <a:chOff x="1196340" y="1678474"/>
            <a:chExt cx="9799322" cy="4356564"/>
          </a:xfrm>
        </p:grpSpPr>
        <p:sp>
          <p:nvSpPr>
            <p:cNvPr id="156" name="任意多边形 31">
              <a:extLst>
                <a:ext uri="{FF2B5EF4-FFF2-40B4-BE49-F238E27FC236}">
                  <a16:creationId xmlns:a16="http://schemas.microsoft.com/office/drawing/2014/main" id="{ED6B7988-93B9-4C24-9A90-33109D71F1E4}"/>
                </a:ext>
              </a:extLst>
            </p:cNvPr>
            <p:cNvSpPr/>
            <p:nvPr/>
          </p:nvSpPr>
          <p:spPr>
            <a:xfrm rot="5400000" flipV="1">
              <a:off x="1467889" y="1406925"/>
              <a:ext cx="4356564" cy="4899661"/>
            </a:xfrm>
            <a:custGeom>
              <a:avLst/>
              <a:gdLst>
                <a:gd name="connsiteX0" fmla="*/ 0 w 2443163"/>
                <a:gd name="connsiteY0" fmla="*/ 138113 h 138113"/>
                <a:gd name="connsiteX1" fmla="*/ 0 w 2443163"/>
                <a:gd name="connsiteY1" fmla="*/ 0 h 138113"/>
                <a:gd name="connsiteX2" fmla="*/ 2443163 w 2443163"/>
                <a:gd name="connsiteY2" fmla="*/ 0 h 138113"/>
                <a:gd name="connsiteX3" fmla="*/ 2443163 w 2443163"/>
                <a:gd name="connsiteY3" fmla="*/ 123825 h 138113"/>
              </a:gdLst>
              <a:ahLst/>
              <a:cxnLst>
                <a:cxn ang="0">
                  <a:pos x="connsiteX0" y="connsiteY0"/>
                </a:cxn>
                <a:cxn ang="0">
                  <a:pos x="connsiteX1" y="connsiteY1"/>
                </a:cxn>
                <a:cxn ang="0">
                  <a:pos x="connsiteX2" y="connsiteY2"/>
                </a:cxn>
                <a:cxn ang="0">
                  <a:pos x="connsiteX3" y="connsiteY3"/>
                </a:cxn>
              </a:cxnLst>
              <a:rect l="l" t="t" r="r" b="b"/>
              <a:pathLst>
                <a:path w="2443163" h="138113">
                  <a:moveTo>
                    <a:pt x="0" y="138113"/>
                  </a:moveTo>
                  <a:lnTo>
                    <a:pt x="0" y="0"/>
                  </a:lnTo>
                  <a:lnTo>
                    <a:pt x="2443163" y="0"/>
                  </a:lnTo>
                  <a:lnTo>
                    <a:pt x="2443163" y="123825"/>
                  </a:lnTo>
                </a:path>
              </a:pathLst>
            </a:custGeom>
            <a:noFill/>
            <a:ln w="9525">
              <a:gradFill flip="none" rotWithShape="1">
                <a:gsLst>
                  <a:gs pos="0">
                    <a:schemeClr val="accent1"/>
                  </a:gs>
                  <a:gs pos="52000">
                    <a:schemeClr val="accent1">
                      <a:alpha val="0"/>
                    </a:schemeClr>
                  </a:gs>
                </a:gsLst>
                <a:lin ang="5400000" scaled="1"/>
                <a:tileRect/>
              </a:gradFill>
              <a:round/>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560" b="0" i="0" u="none" strike="noStrike" kern="1200" cap="none" spc="0" normalizeH="0" baseline="0" noProof="0">
                <a:ln>
                  <a:noFill/>
                </a:ln>
                <a:solidFill>
                  <a:prstClr val="white"/>
                </a:solidFill>
                <a:effectLst/>
                <a:uLnTx/>
                <a:uFillTx/>
              </a:endParaRPr>
            </a:p>
          </p:txBody>
        </p:sp>
        <p:sp>
          <p:nvSpPr>
            <p:cNvPr id="158" name="任意多边形 36">
              <a:extLst>
                <a:ext uri="{FF2B5EF4-FFF2-40B4-BE49-F238E27FC236}">
                  <a16:creationId xmlns:a16="http://schemas.microsoft.com/office/drawing/2014/main" id="{AAA8758A-51AE-4F5B-97E1-E3766E8B78E3}"/>
                </a:ext>
              </a:extLst>
            </p:cNvPr>
            <p:cNvSpPr/>
            <p:nvPr/>
          </p:nvSpPr>
          <p:spPr>
            <a:xfrm rot="5400000" flipH="1">
              <a:off x="6367549" y="1406924"/>
              <a:ext cx="4356564" cy="4899663"/>
            </a:xfrm>
            <a:custGeom>
              <a:avLst/>
              <a:gdLst>
                <a:gd name="connsiteX0" fmla="*/ 0 w 2443163"/>
                <a:gd name="connsiteY0" fmla="*/ 138113 h 138113"/>
                <a:gd name="connsiteX1" fmla="*/ 0 w 2443163"/>
                <a:gd name="connsiteY1" fmla="*/ 0 h 138113"/>
                <a:gd name="connsiteX2" fmla="*/ 2443163 w 2443163"/>
                <a:gd name="connsiteY2" fmla="*/ 0 h 138113"/>
                <a:gd name="connsiteX3" fmla="*/ 2443163 w 2443163"/>
                <a:gd name="connsiteY3" fmla="*/ 123825 h 138113"/>
              </a:gdLst>
              <a:ahLst/>
              <a:cxnLst>
                <a:cxn ang="0">
                  <a:pos x="connsiteX0" y="connsiteY0"/>
                </a:cxn>
                <a:cxn ang="0">
                  <a:pos x="connsiteX1" y="connsiteY1"/>
                </a:cxn>
                <a:cxn ang="0">
                  <a:pos x="connsiteX2" y="connsiteY2"/>
                </a:cxn>
                <a:cxn ang="0">
                  <a:pos x="connsiteX3" y="connsiteY3"/>
                </a:cxn>
              </a:cxnLst>
              <a:rect l="l" t="t" r="r" b="b"/>
              <a:pathLst>
                <a:path w="2443163" h="138113">
                  <a:moveTo>
                    <a:pt x="0" y="138113"/>
                  </a:moveTo>
                  <a:lnTo>
                    <a:pt x="0" y="0"/>
                  </a:lnTo>
                  <a:lnTo>
                    <a:pt x="2443163" y="0"/>
                  </a:lnTo>
                  <a:lnTo>
                    <a:pt x="2443163" y="123825"/>
                  </a:lnTo>
                </a:path>
              </a:pathLst>
            </a:custGeom>
            <a:noFill/>
            <a:ln w="9525">
              <a:gradFill flip="none" rotWithShape="1">
                <a:gsLst>
                  <a:gs pos="0">
                    <a:schemeClr val="accent1"/>
                  </a:gs>
                  <a:gs pos="52000">
                    <a:schemeClr val="accent1">
                      <a:alpha val="0"/>
                    </a:schemeClr>
                  </a:gs>
                </a:gsLst>
                <a:lin ang="5400000" scaled="1"/>
                <a:tileRect/>
              </a:gradFill>
              <a:round/>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560" b="0" i="0" u="none" strike="noStrike" kern="1200" cap="none" spc="0" normalizeH="0" baseline="0" noProof="0">
                <a:ln>
                  <a:noFill/>
                </a:ln>
                <a:solidFill>
                  <a:prstClr val="white"/>
                </a:solidFill>
                <a:effectLst/>
                <a:uLnTx/>
                <a:uFillTx/>
              </a:endParaRPr>
            </a:p>
          </p:txBody>
        </p:sp>
      </p:grpSp>
      <p:sp>
        <p:nvSpPr>
          <p:cNvPr id="39" name="矩形 38">
            <a:extLst>
              <a:ext uri="{FF2B5EF4-FFF2-40B4-BE49-F238E27FC236}">
                <a16:creationId xmlns:a16="http://schemas.microsoft.com/office/drawing/2014/main" id="{E96ABD8B-BAAD-4CAF-ADB5-0BE095B68965}"/>
              </a:ext>
            </a:extLst>
          </p:cNvPr>
          <p:cNvSpPr/>
          <p:nvPr/>
        </p:nvSpPr>
        <p:spPr>
          <a:xfrm>
            <a:off x="1469856" y="2020678"/>
            <a:ext cx="3789638" cy="1711046"/>
          </a:xfrm>
          <a:prstGeom prst="rect">
            <a:avLst/>
          </a:prstGeom>
          <a:solidFill>
            <a:schemeClr val="accent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0642" tIns="55321" rIns="110642" bIns="55321" anchor="ctr"/>
          <a:lstStyle/>
          <a:p>
            <a:pPr algn="ctr" fontAlgn="auto">
              <a:spcBef>
                <a:spcPts val="0"/>
              </a:spcBef>
              <a:defRPr/>
            </a:pPr>
            <a:endParaRPr kumimoji="0" lang="zh-CN" altLang="en-US" sz="2178" dirty="0">
              <a:latin typeface="Arial"/>
              <a:ea typeface="微软雅黑"/>
              <a:cs typeface="+mn-ea"/>
              <a:sym typeface="Arial"/>
            </a:endParaRPr>
          </a:p>
        </p:txBody>
      </p:sp>
      <p:sp>
        <p:nvSpPr>
          <p:cNvPr id="40" name="矩形 39">
            <a:extLst>
              <a:ext uri="{FF2B5EF4-FFF2-40B4-BE49-F238E27FC236}">
                <a16:creationId xmlns:a16="http://schemas.microsoft.com/office/drawing/2014/main" id="{4B3F8A25-3AD0-42E5-8D71-0BC18112922F}"/>
              </a:ext>
            </a:extLst>
          </p:cNvPr>
          <p:cNvSpPr/>
          <p:nvPr/>
        </p:nvSpPr>
        <p:spPr>
          <a:xfrm>
            <a:off x="1469856" y="4112898"/>
            <a:ext cx="3789638" cy="1711046"/>
          </a:xfrm>
          <a:prstGeom prst="rect">
            <a:avLst/>
          </a:prstGeom>
          <a:solidFill>
            <a:schemeClr val="accent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0642" tIns="55321" rIns="110642" bIns="55321" anchor="ctr"/>
          <a:lstStyle/>
          <a:p>
            <a:pPr algn="ctr" fontAlgn="auto">
              <a:spcBef>
                <a:spcPts val="0"/>
              </a:spcBef>
              <a:defRPr/>
            </a:pPr>
            <a:endParaRPr kumimoji="0" lang="zh-CN" altLang="en-US" sz="2178" dirty="0">
              <a:latin typeface="Arial"/>
              <a:ea typeface="微软雅黑"/>
              <a:cs typeface="+mn-ea"/>
              <a:sym typeface="Arial"/>
            </a:endParaRPr>
          </a:p>
        </p:txBody>
      </p:sp>
      <p:sp>
        <p:nvSpPr>
          <p:cNvPr id="41" name="矩形 40">
            <a:extLst>
              <a:ext uri="{FF2B5EF4-FFF2-40B4-BE49-F238E27FC236}">
                <a16:creationId xmlns:a16="http://schemas.microsoft.com/office/drawing/2014/main" id="{635A19E4-C48C-4A02-8D8C-6A41E50EA34B}"/>
              </a:ext>
            </a:extLst>
          </p:cNvPr>
          <p:cNvSpPr/>
          <p:nvPr/>
        </p:nvSpPr>
        <p:spPr>
          <a:xfrm>
            <a:off x="6450783" y="2020678"/>
            <a:ext cx="3789638" cy="1711046"/>
          </a:xfrm>
          <a:prstGeom prst="rect">
            <a:avLst/>
          </a:prstGeom>
          <a:solidFill>
            <a:schemeClr val="accent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0642" tIns="55321" rIns="110642" bIns="55321" anchor="ctr"/>
          <a:lstStyle/>
          <a:p>
            <a:pPr algn="ctr" fontAlgn="auto">
              <a:spcBef>
                <a:spcPts val="0"/>
              </a:spcBef>
              <a:defRPr/>
            </a:pPr>
            <a:endParaRPr kumimoji="0" lang="zh-CN" altLang="en-US" sz="2178" dirty="0">
              <a:latin typeface="Arial"/>
              <a:ea typeface="微软雅黑"/>
              <a:cs typeface="+mn-ea"/>
              <a:sym typeface="Arial"/>
            </a:endParaRPr>
          </a:p>
        </p:txBody>
      </p:sp>
      <p:sp>
        <p:nvSpPr>
          <p:cNvPr id="42" name="矩形 41">
            <a:extLst>
              <a:ext uri="{FF2B5EF4-FFF2-40B4-BE49-F238E27FC236}">
                <a16:creationId xmlns:a16="http://schemas.microsoft.com/office/drawing/2014/main" id="{986A5726-E19C-4A8A-9EB6-DE32A0607465}"/>
              </a:ext>
            </a:extLst>
          </p:cNvPr>
          <p:cNvSpPr/>
          <p:nvPr/>
        </p:nvSpPr>
        <p:spPr>
          <a:xfrm>
            <a:off x="6450783" y="4112898"/>
            <a:ext cx="3789638" cy="1711046"/>
          </a:xfrm>
          <a:prstGeom prst="rect">
            <a:avLst/>
          </a:prstGeom>
          <a:solidFill>
            <a:schemeClr val="accent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0642" tIns="55321" rIns="110642" bIns="55321" anchor="ctr"/>
          <a:lstStyle/>
          <a:p>
            <a:pPr algn="ctr" fontAlgn="auto">
              <a:spcBef>
                <a:spcPts val="0"/>
              </a:spcBef>
              <a:defRPr/>
            </a:pPr>
            <a:endParaRPr kumimoji="0" lang="zh-CN" altLang="en-US" sz="2178" dirty="0">
              <a:latin typeface="Arial"/>
              <a:ea typeface="微软雅黑"/>
              <a:cs typeface="+mn-ea"/>
              <a:sym typeface="Arial"/>
            </a:endParaRPr>
          </a:p>
        </p:txBody>
      </p:sp>
      <p:sp>
        <p:nvSpPr>
          <p:cNvPr id="43" name="矩形 42">
            <a:extLst>
              <a:ext uri="{FF2B5EF4-FFF2-40B4-BE49-F238E27FC236}">
                <a16:creationId xmlns:a16="http://schemas.microsoft.com/office/drawing/2014/main" id="{71A058AE-8CC5-4BC3-B02F-574508B1F877}"/>
              </a:ext>
            </a:extLst>
          </p:cNvPr>
          <p:cNvSpPr/>
          <p:nvPr/>
        </p:nvSpPr>
        <p:spPr>
          <a:xfrm flipH="1">
            <a:off x="1469856" y="2020678"/>
            <a:ext cx="40940" cy="1711046"/>
          </a:xfrm>
          <a:prstGeom prst="rect">
            <a:avLst/>
          </a:prstGeom>
          <a:solidFill>
            <a:srgbClr val="2727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0642" tIns="55321" rIns="110642" bIns="55321" anchor="ctr"/>
          <a:lstStyle/>
          <a:p>
            <a:pPr algn="ctr" fontAlgn="auto">
              <a:spcBef>
                <a:spcPts val="0"/>
              </a:spcBef>
              <a:defRPr/>
            </a:pPr>
            <a:endParaRPr kumimoji="0" lang="zh-CN" altLang="en-US" sz="2178" dirty="0">
              <a:latin typeface="Arial"/>
              <a:ea typeface="微软雅黑"/>
              <a:cs typeface="+mn-ea"/>
              <a:sym typeface="Arial"/>
            </a:endParaRPr>
          </a:p>
        </p:txBody>
      </p:sp>
      <p:grpSp>
        <p:nvGrpSpPr>
          <p:cNvPr id="93" name="组合 92">
            <a:extLst>
              <a:ext uri="{FF2B5EF4-FFF2-40B4-BE49-F238E27FC236}">
                <a16:creationId xmlns:a16="http://schemas.microsoft.com/office/drawing/2014/main" id="{BEF76E80-ACB0-4109-A016-622ED509E99D}"/>
              </a:ext>
            </a:extLst>
          </p:cNvPr>
          <p:cNvGrpSpPr/>
          <p:nvPr/>
        </p:nvGrpSpPr>
        <p:grpSpPr>
          <a:xfrm>
            <a:off x="3921532" y="763092"/>
            <a:ext cx="4348880" cy="840773"/>
            <a:chOff x="3921560" y="822607"/>
            <a:chExt cx="4348880" cy="840773"/>
          </a:xfrm>
        </p:grpSpPr>
        <p:grpSp>
          <p:nvGrpSpPr>
            <p:cNvPr id="94" name="组合 93">
              <a:extLst>
                <a:ext uri="{FF2B5EF4-FFF2-40B4-BE49-F238E27FC236}">
                  <a16:creationId xmlns:a16="http://schemas.microsoft.com/office/drawing/2014/main" id="{CAE0FCDC-7508-4100-9D94-C421B485DE2B}"/>
                </a:ext>
              </a:extLst>
            </p:cNvPr>
            <p:cNvGrpSpPr/>
            <p:nvPr/>
          </p:nvGrpSpPr>
          <p:grpSpPr>
            <a:xfrm>
              <a:off x="3921560" y="1116481"/>
              <a:ext cx="4348880" cy="341041"/>
              <a:chOff x="3921560" y="1116481"/>
              <a:chExt cx="4348880" cy="341041"/>
            </a:xfrm>
          </p:grpSpPr>
          <p:sp>
            <p:nvSpPr>
              <p:cNvPr id="101" name="任意多边形 5">
                <a:extLst>
                  <a:ext uri="{FF2B5EF4-FFF2-40B4-BE49-F238E27FC236}">
                    <a16:creationId xmlns:a16="http://schemas.microsoft.com/office/drawing/2014/main" id="{6932D88D-C3EF-45AB-A5FD-98E9F7EDCE77}"/>
                  </a:ext>
                </a:extLst>
              </p:cNvPr>
              <p:cNvSpPr/>
              <p:nvPr/>
            </p:nvSpPr>
            <p:spPr>
              <a:xfrm rot="19800000" flipV="1">
                <a:off x="3921560"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sp>
            <p:nvSpPr>
              <p:cNvPr id="102" name="任意多边形 5">
                <a:extLst>
                  <a:ext uri="{FF2B5EF4-FFF2-40B4-BE49-F238E27FC236}">
                    <a16:creationId xmlns:a16="http://schemas.microsoft.com/office/drawing/2014/main" id="{725A39FB-7B39-4EDF-9760-86FF04F6B9EF}"/>
                  </a:ext>
                </a:extLst>
              </p:cNvPr>
              <p:cNvSpPr/>
              <p:nvPr/>
            </p:nvSpPr>
            <p:spPr>
              <a:xfrm rot="1800000" flipH="1" flipV="1">
                <a:off x="7057189"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grpSp>
        <p:sp>
          <p:nvSpPr>
            <p:cNvPr id="95" name="文本框 94">
              <a:extLst>
                <a:ext uri="{FF2B5EF4-FFF2-40B4-BE49-F238E27FC236}">
                  <a16:creationId xmlns:a16="http://schemas.microsoft.com/office/drawing/2014/main" id="{CA3965C5-0A49-44B5-80E2-02155E50BDE7}"/>
                </a:ext>
              </a:extLst>
            </p:cNvPr>
            <p:cNvSpPr txBox="1"/>
            <p:nvPr/>
          </p:nvSpPr>
          <p:spPr>
            <a:xfrm>
              <a:off x="5172696" y="822607"/>
              <a:ext cx="1846659" cy="553998"/>
            </a:xfrm>
            <a:prstGeom prst="rect">
              <a:avLst/>
            </a:prstGeom>
            <a:noFill/>
          </p:spPr>
          <p:txBody>
            <a:bodyPr wrap="none" lIns="0" tIns="0" rIns="0" bIns="0" rtlCol="0">
              <a:spAutoFit/>
            </a:bodyPr>
            <a:lstStyle/>
            <a:p>
              <a:pPr algn="ctr"/>
              <a:r>
                <a:rPr lang="zh-CN" altLang="en-US" sz="3600" dirty="0">
                  <a:solidFill>
                    <a:schemeClr val="accent1"/>
                  </a:solidFill>
                  <a:latin typeface="+mj-ea"/>
                  <a:ea typeface="+mj-ea"/>
                </a:rPr>
                <a:t>圣诞祝福</a:t>
              </a:r>
            </a:p>
          </p:txBody>
        </p:sp>
        <p:grpSp>
          <p:nvGrpSpPr>
            <p:cNvPr id="96" name="组合 95">
              <a:extLst>
                <a:ext uri="{FF2B5EF4-FFF2-40B4-BE49-F238E27FC236}">
                  <a16:creationId xmlns:a16="http://schemas.microsoft.com/office/drawing/2014/main" id="{DAF7F6DA-60E4-4CF5-9F46-1E29FA8E4B18}"/>
                </a:ext>
              </a:extLst>
            </p:cNvPr>
            <p:cNvGrpSpPr/>
            <p:nvPr/>
          </p:nvGrpSpPr>
          <p:grpSpPr>
            <a:xfrm>
              <a:off x="4444366" y="1452969"/>
              <a:ext cx="3303269" cy="210411"/>
              <a:chOff x="4428213" y="934034"/>
              <a:chExt cx="3303269" cy="210411"/>
            </a:xfrm>
          </p:grpSpPr>
          <p:grpSp>
            <p:nvGrpSpPr>
              <p:cNvPr id="97" name="组合 29">
                <a:extLst>
                  <a:ext uri="{FF2B5EF4-FFF2-40B4-BE49-F238E27FC236}">
                    <a16:creationId xmlns:a16="http://schemas.microsoft.com/office/drawing/2014/main" id="{F36E02E9-9A64-4938-9388-461217BFBCEC}"/>
                  </a:ext>
                </a:extLst>
              </p:cNvPr>
              <p:cNvGrpSpPr>
                <a:grpSpLocks/>
              </p:cNvGrpSpPr>
              <p:nvPr/>
            </p:nvGrpSpPr>
            <p:grpSpPr bwMode="auto">
              <a:xfrm>
                <a:off x="4428213" y="973561"/>
                <a:ext cx="3303269" cy="0"/>
                <a:chOff x="4166574" y="4250954"/>
                <a:chExt cx="3811102" cy="0"/>
              </a:xfrm>
            </p:grpSpPr>
            <p:cxnSp>
              <p:nvCxnSpPr>
                <p:cNvPr id="99" name="直接连接符 98">
                  <a:extLst>
                    <a:ext uri="{FF2B5EF4-FFF2-40B4-BE49-F238E27FC236}">
                      <a16:creationId xmlns:a16="http://schemas.microsoft.com/office/drawing/2014/main" id="{3E471E19-30A5-4B4E-9411-E4B0E27A61B4}"/>
                    </a:ext>
                  </a:extLst>
                </p:cNvPr>
                <p:cNvCxnSpPr>
                  <a:cxnSpLocks/>
                </p:cNvCxnSpPr>
                <p:nvPr/>
              </p:nvCxnSpPr>
              <p:spPr>
                <a:xfrm>
                  <a:off x="6266591" y="4250954"/>
                  <a:ext cx="1711085"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a:extLst>
                    <a:ext uri="{FF2B5EF4-FFF2-40B4-BE49-F238E27FC236}">
                      <a16:creationId xmlns:a16="http://schemas.microsoft.com/office/drawing/2014/main" id="{25CFCFD0-981D-40E7-8675-52B59781A120}"/>
                    </a:ext>
                  </a:extLst>
                </p:cNvPr>
                <p:cNvCxnSpPr>
                  <a:cxnSpLocks/>
                </p:cNvCxnSpPr>
                <p:nvPr/>
              </p:nvCxnSpPr>
              <p:spPr>
                <a:xfrm>
                  <a:off x="4166574" y="4250954"/>
                  <a:ext cx="1748358"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98" name="直角三角形 97">
                <a:extLst>
                  <a:ext uri="{FF2B5EF4-FFF2-40B4-BE49-F238E27FC236}">
                    <a16:creationId xmlns:a16="http://schemas.microsoft.com/office/drawing/2014/main" id="{46E3CEEA-ACB7-4C8D-A089-678A85FCF0FA}"/>
                  </a:ext>
                </a:extLst>
              </p:cNvPr>
              <p:cNvSpPr/>
              <p:nvPr/>
            </p:nvSpPr>
            <p:spPr>
              <a:xfrm rot="8100000">
                <a:off x="5990795" y="934034"/>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78" name="图片 77" descr="图片包含 游戏机, 桌子, 树, 食物&#10;&#10;描述已自动生成">
            <a:extLst>
              <a:ext uri="{FF2B5EF4-FFF2-40B4-BE49-F238E27FC236}">
                <a16:creationId xmlns:a16="http://schemas.microsoft.com/office/drawing/2014/main" id="{28812BB9-83B4-4C3F-A781-DC577506DA07}"/>
              </a:ext>
            </a:extLst>
          </p:cNvPr>
          <p:cNvPicPr>
            <a:picLocks/>
          </p:cNvPicPr>
          <p:nvPr/>
        </p:nvPicPr>
        <p:blipFill rotWithShape="1">
          <a:blip r:embed="rId2">
            <a:extLst>
              <a:ext uri="{28A0092B-C50C-407E-A947-70E740481C1C}">
                <a14:useLocalDpi xmlns:a14="http://schemas.microsoft.com/office/drawing/2010/main" val="0"/>
              </a:ext>
            </a:extLst>
          </a:blip>
          <a:srcRect t="22953" r="12018" b="44766"/>
          <a:stretch/>
        </p:blipFill>
        <p:spPr>
          <a:xfrm>
            <a:off x="3904211" y="2103972"/>
            <a:ext cx="1886415" cy="1544459"/>
          </a:xfrm>
          <a:prstGeom prst="rect">
            <a:avLst/>
          </a:prstGeom>
        </p:spPr>
      </p:pic>
      <p:pic>
        <p:nvPicPr>
          <p:cNvPr id="82" name="图片 81" descr="巧克力蛋糕&#10;&#10;描述已自动生成">
            <a:extLst>
              <a:ext uri="{FF2B5EF4-FFF2-40B4-BE49-F238E27FC236}">
                <a16:creationId xmlns:a16="http://schemas.microsoft.com/office/drawing/2014/main" id="{027B4C48-879E-4509-A4BF-CBD445C0CC39}"/>
              </a:ext>
            </a:extLst>
          </p:cNvPr>
          <p:cNvPicPr>
            <a:picLocks/>
          </p:cNvPicPr>
          <p:nvPr/>
        </p:nvPicPr>
        <p:blipFill rotWithShape="1">
          <a:blip r:embed="rId3">
            <a:extLst>
              <a:ext uri="{28A0092B-C50C-407E-A947-70E740481C1C}">
                <a14:useLocalDpi xmlns:a14="http://schemas.microsoft.com/office/drawing/2010/main" val="0"/>
              </a:ext>
            </a:extLst>
          </a:blip>
          <a:srcRect l="968" t="27197" r="-968" b="22904"/>
          <a:stretch/>
        </p:blipFill>
        <p:spPr>
          <a:xfrm>
            <a:off x="3904212" y="4196192"/>
            <a:ext cx="1886415" cy="1544459"/>
          </a:xfrm>
          <a:prstGeom prst="rect">
            <a:avLst/>
          </a:prstGeom>
        </p:spPr>
      </p:pic>
      <p:pic>
        <p:nvPicPr>
          <p:cNvPr id="86" name="图片 85" descr="圣诞树上有许多装饰&#10;&#10;中度可信度描述已自动生成">
            <a:extLst>
              <a:ext uri="{FF2B5EF4-FFF2-40B4-BE49-F238E27FC236}">
                <a16:creationId xmlns:a16="http://schemas.microsoft.com/office/drawing/2014/main" id="{9B3D6BDE-026C-437C-9C2B-B0DC0B10829E}"/>
              </a:ext>
            </a:extLst>
          </p:cNvPr>
          <p:cNvPicPr>
            <a:picLocks/>
          </p:cNvPicPr>
          <p:nvPr/>
        </p:nvPicPr>
        <p:blipFill rotWithShape="1">
          <a:blip r:embed="rId4">
            <a:extLst>
              <a:ext uri="{28A0092B-C50C-407E-A947-70E740481C1C}">
                <a14:useLocalDpi xmlns:a14="http://schemas.microsoft.com/office/drawing/2010/main" val="0"/>
              </a:ext>
            </a:extLst>
          </a:blip>
          <a:srcRect l="17340"/>
          <a:stretch/>
        </p:blipFill>
        <p:spPr>
          <a:xfrm>
            <a:off x="8835729" y="2103972"/>
            <a:ext cx="1886415" cy="1544459"/>
          </a:xfrm>
          <a:prstGeom prst="rect">
            <a:avLst/>
          </a:prstGeom>
        </p:spPr>
      </p:pic>
      <p:pic>
        <p:nvPicPr>
          <p:cNvPr id="84" name="图片 83" descr="房间里的人&#10;&#10;中度可信度描述已自动生成">
            <a:extLst>
              <a:ext uri="{FF2B5EF4-FFF2-40B4-BE49-F238E27FC236}">
                <a16:creationId xmlns:a16="http://schemas.microsoft.com/office/drawing/2014/main" id="{3E349F8E-CE5E-4F1A-8B22-5804B879BAA6}"/>
              </a:ext>
            </a:extLst>
          </p:cNvPr>
          <p:cNvPicPr>
            <a:picLocks/>
          </p:cNvPicPr>
          <p:nvPr/>
        </p:nvPicPr>
        <p:blipFill rotWithShape="1">
          <a:blip r:embed="rId5">
            <a:extLst>
              <a:ext uri="{28A0092B-C50C-407E-A947-70E740481C1C}">
                <a14:useLocalDpi xmlns:a14="http://schemas.microsoft.com/office/drawing/2010/main" val="0"/>
              </a:ext>
            </a:extLst>
          </a:blip>
          <a:srcRect t="23721" b="22468"/>
          <a:stretch/>
        </p:blipFill>
        <p:spPr>
          <a:xfrm>
            <a:off x="8835727" y="4196192"/>
            <a:ext cx="1886415" cy="1544459"/>
          </a:xfrm>
          <a:prstGeom prst="rect">
            <a:avLst/>
          </a:prstGeom>
        </p:spPr>
      </p:pic>
      <p:sp>
        <p:nvSpPr>
          <p:cNvPr id="69" name="矩形 68">
            <a:extLst>
              <a:ext uri="{FF2B5EF4-FFF2-40B4-BE49-F238E27FC236}">
                <a16:creationId xmlns:a16="http://schemas.microsoft.com/office/drawing/2014/main" id="{380389CE-896F-4180-80CD-D3C29DC09E09}"/>
              </a:ext>
            </a:extLst>
          </p:cNvPr>
          <p:cNvSpPr/>
          <p:nvPr/>
        </p:nvSpPr>
        <p:spPr>
          <a:xfrm>
            <a:off x="1628432" y="2269003"/>
            <a:ext cx="2102616" cy="1214397"/>
          </a:xfrm>
          <a:prstGeom prst="rect">
            <a:avLst/>
          </a:prstGeom>
          <a:effectLst/>
        </p:spPr>
        <p:txBody>
          <a:bodyPr wrap="square" lIns="110642" tIns="55321" rIns="110642" bIns="55321">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pPr algn="just" hangingPunct="0">
              <a:lnSpc>
                <a:spcPct val="130000"/>
              </a:lnSpc>
            </a:pPr>
            <a:r>
              <a:rPr kumimoji="0" lang="zh-CN" altLang="en-US" sz="1400" dirty="0">
                <a:solidFill>
                  <a:schemeClr val="bg1"/>
                </a:solidFill>
                <a:latin typeface="+mn-ea"/>
                <a:ea typeface="+mn-ea"/>
                <a:cs typeface="+mn-ea"/>
                <a:sym typeface="Arial"/>
              </a:rPr>
              <a:t>铃儿响叮当，雪鹿车的里面，圣诞老人在进行圣诞节大派送。赶快行动起来</a:t>
            </a:r>
            <a:r>
              <a:rPr kumimoji="0" lang="en-US" altLang="zh-CN" sz="1400" dirty="0">
                <a:solidFill>
                  <a:schemeClr val="bg1"/>
                </a:solidFill>
                <a:latin typeface="+mn-ea"/>
                <a:ea typeface="+mn-ea"/>
                <a:cs typeface="+mn-ea"/>
                <a:sym typeface="Arial"/>
              </a:rPr>
              <a:t>,</a:t>
            </a:r>
            <a:r>
              <a:rPr kumimoji="0" lang="zh-CN" altLang="en-US" sz="1400" dirty="0">
                <a:solidFill>
                  <a:schemeClr val="bg1"/>
                </a:solidFill>
                <a:latin typeface="+mn-ea"/>
                <a:ea typeface="+mn-ea"/>
                <a:cs typeface="+mn-ea"/>
                <a:sym typeface="Arial"/>
              </a:rPr>
              <a:t>圣诞快乐。</a:t>
            </a:r>
          </a:p>
        </p:txBody>
      </p:sp>
      <p:sp>
        <p:nvSpPr>
          <p:cNvPr id="104" name="矩形 103">
            <a:extLst>
              <a:ext uri="{FF2B5EF4-FFF2-40B4-BE49-F238E27FC236}">
                <a16:creationId xmlns:a16="http://schemas.microsoft.com/office/drawing/2014/main" id="{22FD6519-AF33-4FB5-B64A-96BF2E6E01FE}"/>
              </a:ext>
            </a:extLst>
          </p:cNvPr>
          <p:cNvSpPr/>
          <p:nvPr/>
        </p:nvSpPr>
        <p:spPr>
          <a:xfrm>
            <a:off x="1650234" y="4361223"/>
            <a:ext cx="2102616" cy="1214397"/>
          </a:xfrm>
          <a:prstGeom prst="rect">
            <a:avLst/>
          </a:prstGeom>
          <a:effectLst/>
        </p:spPr>
        <p:txBody>
          <a:bodyPr wrap="square" lIns="110642" tIns="55321" rIns="110642" bIns="55321">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pPr algn="just" hangingPunct="0">
              <a:lnSpc>
                <a:spcPct val="130000"/>
              </a:lnSpc>
            </a:pPr>
            <a:r>
              <a:rPr kumimoji="0" lang="zh-CN" altLang="en-US" sz="1400" dirty="0">
                <a:solidFill>
                  <a:schemeClr val="bg1"/>
                </a:solidFill>
                <a:latin typeface="+mn-ea"/>
                <a:ea typeface="+mn-ea"/>
                <a:cs typeface="+mn-ea"/>
                <a:sym typeface="Arial"/>
              </a:rPr>
              <a:t>对着圣诞树默默许愿，希望你每天晚上都美梦甜甜，每天早上都精神奕奕，每天工作都顺利。</a:t>
            </a:r>
          </a:p>
        </p:txBody>
      </p:sp>
      <p:sp>
        <p:nvSpPr>
          <p:cNvPr id="106" name="矩形 105">
            <a:extLst>
              <a:ext uri="{FF2B5EF4-FFF2-40B4-BE49-F238E27FC236}">
                <a16:creationId xmlns:a16="http://schemas.microsoft.com/office/drawing/2014/main" id="{C41548EF-4A03-4A3D-A772-6D38E9B4AF64}"/>
              </a:ext>
            </a:extLst>
          </p:cNvPr>
          <p:cNvSpPr/>
          <p:nvPr/>
        </p:nvSpPr>
        <p:spPr>
          <a:xfrm>
            <a:off x="6613952" y="2269003"/>
            <a:ext cx="2102616" cy="1214397"/>
          </a:xfrm>
          <a:prstGeom prst="rect">
            <a:avLst/>
          </a:prstGeom>
          <a:effectLst/>
        </p:spPr>
        <p:txBody>
          <a:bodyPr wrap="square" lIns="110642" tIns="55321" rIns="110642" bIns="55321">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pPr algn="just" hangingPunct="0">
              <a:lnSpc>
                <a:spcPct val="130000"/>
              </a:lnSpc>
            </a:pPr>
            <a:r>
              <a:rPr kumimoji="0" lang="zh-CN" altLang="en-US" sz="1400" dirty="0">
                <a:solidFill>
                  <a:schemeClr val="bg1"/>
                </a:solidFill>
                <a:latin typeface="+mn-ea"/>
                <a:ea typeface="+mn-ea"/>
                <a:cs typeface="+mn-ea"/>
                <a:sym typeface="Arial"/>
              </a:rPr>
              <a:t>飘落的雪花捎去我的问候，闪亮的华灯照耀我的祝福，塞满真情的圣诞祝福，传送给你。</a:t>
            </a:r>
          </a:p>
        </p:txBody>
      </p:sp>
      <p:sp>
        <p:nvSpPr>
          <p:cNvPr id="108" name="矩形 107">
            <a:extLst>
              <a:ext uri="{FF2B5EF4-FFF2-40B4-BE49-F238E27FC236}">
                <a16:creationId xmlns:a16="http://schemas.microsoft.com/office/drawing/2014/main" id="{C3DC49E6-3EB6-4E7D-80E9-A6AE540C8CC1}"/>
              </a:ext>
            </a:extLst>
          </p:cNvPr>
          <p:cNvSpPr/>
          <p:nvPr/>
        </p:nvSpPr>
        <p:spPr>
          <a:xfrm>
            <a:off x="6613952" y="4361223"/>
            <a:ext cx="2102616" cy="1214397"/>
          </a:xfrm>
          <a:prstGeom prst="rect">
            <a:avLst/>
          </a:prstGeom>
          <a:effectLst/>
        </p:spPr>
        <p:txBody>
          <a:bodyPr wrap="square" lIns="110642" tIns="55321" rIns="110642" bIns="55321">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pPr algn="just" hangingPunct="0">
              <a:lnSpc>
                <a:spcPct val="130000"/>
              </a:lnSpc>
            </a:pPr>
            <a:r>
              <a:rPr kumimoji="0" lang="zh-CN" altLang="en-US" sz="1400" dirty="0">
                <a:solidFill>
                  <a:schemeClr val="bg1"/>
                </a:solidFill>
                <a:latin typeface="+mn-ea"/>
                <a:ea typeface="+mn-ea"/>
                <a:cs typeface="+mn-ea"/>
                <a:sym typeface="Arial"/>
              </a:rPr>
              <a:t>烛光点亮温情，让亲人的关怀伴随，让爱人的思念陪伴</a:t>
            </a:r>
            <a:r>
              <a:rPr kumimoji="0" lang="en-US" altLang="zh-CN" sz="1400" dirty="0">
                <a:solidFill>
                  <a:schemeClr val="bg1"/>
                </a:solidFill>
                <a:latin typeface="+mn-ea"/>
                <a:ea typeface="+mn-ea"/>
                <a:cs typeface="+mn-ea"/>
                <a:sym typeface="Arial"/>
              </a:rPr>
              <a:t>;</a:t>
            </a:r>
            <a:r>
              <a:rPr kumimoji="0" lang="zh-CN" altLang="en-US" sz="1400" dirty="0">
                <a:solidFill>
                  <a:schemeClr val="bg1"/>
                </a:solidFill>
                <a:latin typeface="+mn-ea"/>
                <a:ea typeface="+mn-ea"/>
                <a:cs typeface="+mn-ea"/>
                <a:sym typeface="Arial"/>
              </a:rPr>
              <a:t>炉火燃烧兴旺，让事业如鱼得水。</a:t>
            </a:r>
          </a:p>
        </p:txBody>
      </p:sp>
      <p:grpSp>
        <p:nvGrpSpPr>
          <p:cNvPr id="120" name="组合 119">
            <a:extLst>
              <a:ext uri="{FF2B5EF4-FFF2-40B4-BE49-F238E27FC236}">
                <a16:creationId xmlns:a16="http://schemas.microsoft.com/office/drawing/2014/main" id="{1C5E0E0C-9D5F-4D1B-975B-DFEA487F6D08}"/>
              </a:ext>
            </a:extLst>
          </p:cNvPr>
          <p:cNvGrpSpPr/>
          <p:nvPr/>
        </p:nvGrpSpPr>
        <p:grpSpPr>
          <a:xfrm>
            <a:off x="273930" y="-158707"/>
            <a:ext cx="2478674" cy="1943239"/>
            <a:chOff x="301505" y="-8595"/>
            <a:chExt cx="2478674" cy="1943239"/>
          </a:xfrm>
        </p:grpSpPr>
        <p:grpSp>
          <p:nvGrpSpPr>
            <p:cNvPr id="121" name="组合 120">
              <a:extLst>
                <a:ext uri="{FF2B5EF4-FFF2-40B4-BE49-F238E27FC236}">
                  <a16:creationId xmlns:a16="http://schemas.microsoft.com/office/drawing/2014/main" id="{AA281963-246A-4DDB-AE12-576863E96607}"/>
                </a:ext>
              </a:extLst>
            </p:cNvPr>
            <p:cNvGrpSpPr/>
            <p:nvPr/>
          </p:nvGrpSpPr>
          <p:grpSpPr>
            <a:xfrm rot="20524382" flipH="1">
              <a:off x="1624338" y="236889"/>
              <a:ext cx="1155841" cy="1184484"/>
              <a:chOff x="5226050" y="6683191"/>
              <a:chExt cx="1155841" cy="1184484"/>
            </a:xfrm>
          </p:grpSpPr>
          <p:grpSp>
            <p:nvGrpSpPr>
              <p:cNvPr id="140" name="组合 139">
                <a:extLst>
                  <a:ext uri="{FF2B5EF4-FFF2-40B4-BE49-F238E27FC236}">
                    <a16:creationId xmlns:a16="http://schemas.microsoft.com/office/drawing/2014/main" id="{F7B95E09-2426-4916-8511-5B2E94C64092}"/>
                  </a:ext>
                </a:extLst>
              </p:cNvPr>
              <p:cNvGrpSpPr/>
              <p:nvPr/>
            </p:nvGrpSpPr>
            <p:grpSpPr>
              <a:xfrm rot="-1080000">
                <a:off x="5551844" y="6683191"/>
                <a:ext cx="372847" cy="599202"/>
                <a:chOff x="4300126" y="1945820"/>
                <a:chExt cx="372847" cy="599202"/>
              </a:xfrm>
            </p:grpSpPr>
            <p:sp>
              <p:nvSpPr>
                <p:cNvPr id="153" name="等腰三角形 152">
                  <a:extLst>
                    <a:ext uri="{FF2B5EF4-FFF2-40B4-BE49-F238E27FC236}">
                      <a16:creationId xmlns:a16="http://schemas.microsoft.com/office/drawing/2014/main" id="{87A1A671-B6F6-4D7C-8F61-7AFC480C9059}"/>
                    </a:ext>
                  </a:extLst>
                </p:cNvPr>
                <p:cNvSpPr/>
                <p:nvPr/>
              </p:nvSpPr>
              <p:spPr>
                <a:xfrm rot="5400000" flipV="1">
                  <a:off x="4094084" y="2151862"/>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219033472">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4636" y="84239"/>
                                <a:pt x="202740" y="119544"/>
                                <a:pt x="356903" y="0"/>
                              </a:cubicBezTo>
                              <a:cubicBezTo>
                                <a:pt x="479308" y="73865"/>
                                <a:pt x="511711" y="141578"/>
                                <a:pt x="599202" y="187118"/>
                              </a:cubicBezTo>
                              <a:cubicBezTo>
                                <a:pt x="386628" y="201548"/>
                                <a:pt x="289516" y="117446"/>
                                <a:pt x="0" y="187118"/>
                              </a:cubicBezTo>
                              <a:close/>
                            </a:path>
                            <a:path w="599202" h="187118" stroke="0" extrusionOk="0">
                              <a:moveTo>
                                <a:pt x="0" y="187118"/>
                              </a:moveTo>
                              <a:cubicBezTo>
                                <a:pt x="169335" y="94936"/>
                                <a:pt x="218751" y="72527"/>
                                <a:pt x="356903" y="0"/>
                              </a:cubicBezTo>
                              <a:cubicBezTo>
                                <a:pt x="438201" y="58465"/>
                                <a:pt x="490146" y="104287"/>
                                <a:pt x="599202" y="187118"/>
                              </a:cubicBezTo>
                              <a:cubicBezTo>
                                <a:pt x="417866" y="216077"/>
                                <a:pt x="215722" y="13692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等腰三角形 153">
                  <a:extLst>
                    <a:ext uri="{FF2B5EF4-FFF2-40B4-BE49-F238E27FC236}">
                      <a16:creationId xmlns:a16="http://schemas.microsoft.com/office/drawing/2014/main" id="{674CC778-16A3-4E86-9A2C-0AC5B5437F34}"/>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250666830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2747" y="109513"/>
                                <a:pt x="236285" y="93054"/>
                                <a:pt x="356903" y="0"/>
                              </a:cubicBezTo>
                              <a:cubicBezTo>
                                <a:pt x="447171" y="49874"/>
                                <a:pt x="486762" y="114010"/>
                                <a:pt x="599202" y="187118"/>
                              </a:cubicBezTo>
                              <a:cubicBezTo>
                                <a:pt x="398173" y="219161"/>
                                <a:pt x="268890" y="159018"/>
                                <a:pt x="0" y="187118"/>
                              </a:cubicBezTo>
                              <a:close/>
                            </a:path>
                            <a:path w="599202" h="187118" stroke="0" extrusionOk="0">
                              <a:moveTo>
                                <a:pt x="0" y="187118"/>
                              </a:moveTo>
                              <a:cubicBezTo>
                                <a:pt x="85627" y="115303"/>
                                <a:pt x="268122" y="74039"/>
                                <a:pt x="356903" y="0"/>
                              </a:cubicBezTo>
                              <a:cubicBezTo>
                                <a:pt x="472294" y="47623"/>
                                <a:pt x="507606" y="149864"/>
                                <a:pt x="599202" y="187118"/>
                              </a:cubicBezTo>
                              <a:cubicBezTo>
                                <a:pt x="474540" y="240226"/>
                                <a:pt x="288053" y="169275"/>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1" name="组合 140">
                <a:extLst>
                  <a:ext uri="{FF2B5EF4-FFF2-40B4-BE49-F238E27FC236}">
                    <a16:creationId xmlns:a16="http://schemas.microsoft.com/office/drawing/2014/main" id="{1A981A0A-887F-4B6C-97E4-A7440C6945FD}"/>
                  </a:ext>
                </a:extLst>
              </p:cNvPr>
              <p:cNvGrpSpPr/>
              <p:nvPr/>
            </p:nvGrpSpPr>
            <p:grpSpPr>
              <a:xfrm rot="3240000">
                <a:off x="5895865" y="6794967"/>
                <a:ext cx="372847" cy="599204"/>
                <a:chOff x="4300126" y="1945819"/>
                <a:chExt cx="372847" cy="599204"/>
              </a:xfrm>
            </p:grpSpPr>
            <p:sp>
              <p:nvSpPr>
                <p:cNvPr id="151" name="等腰三角形 150">
                  <a:extLst>
                    <a:ext uri="{FF2B5EF4-FFF2-40B4-BE49-F238E27FC236}">
                      <a16:creationId xmlns:a16="http://schemas.microsoft.com/office/drawing/2014/main" id="{16E8CD3C-1C06-43A7-8626-B664ACEB8480}"/>
                    </a:ext>
                  </a:extLst>
                </p:cNvPr>
                <p:cNvSpPr/>
                <p:nvPr/>
              </p:nvSpPr>
              <p:spPr>
                <a:xfrm rot="5400000" flipV="1">
                  <a:off x="4094084"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1501335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1191" y="107570"/>
                                <a:pt x="288341" y="54710"/>
                                <a:pt x="356903" y="0"/>
                              </a:cubicBezTo>
                              <a:cubicBezTo>
                                <a:pt x="470254" y="73578"/>
                                <a:pt x="544164" y="158185"/>
                                <a:pt x="599202" y="187118"/>
                              </a:cubicBezTo>
                              <a:cubicBezTo>
                                <a:pt x="409553" y="222974"/>
                                <a:pt x="122694" y="166006"/>
                                <a:pt x="0" y="187118"/>
                              </a:cubicBezTo>
                              <a:close/>
                            </a:path>
                            <a:path w="599202" h="187118" stroke="0" extrusionOk="0">
                              <a:moveTo>
                                <a:pt x="0" y="187118"/>
                              </a:moveTo>
                              <a:cubicBezTo>
                                <a:pt x="134963" y="84001"/>
                                <a:pt x="214532" y="120037"/>
                                <a:pt x="356903" y="0"/>
                              </a:cubicBezTo>
                              <a:cubicBezTo>
                                <a:pt x="486285" y="81355"/>
                                <a:pt x="488951" y="127482"/>
                                <a:pt x="599202" y="187118"/>
                              </a:cubicBezTo>
                              <a:cubicBezTo>
                                <a:pt x="334916" y="233735"/>
                                <a:pt x="254125" y="18509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等腰三角形 151">
                  <a:extLst>
                    <a:ext uri="{FF2B5EF4-FFF2-40B4-BE49-F238E27FC236}">
                      <a16:creationId xmlns:a16="http://schemas.microsoft.com/office/drawing/2014/main" id="{B2E366BA-2905-4ACD-BCA5-459458C1DE63}"/>
                    </a:ext>
                  </a:extLst>
                </p:cNvPr>
                <p:cNvSpPr/>
                <p:nvPr/>
              </p:nvSpPr>
              <p:spPr>
                <a:xfrm rot="16200000" flipH="1" flipV="1">
                  <a:off x="4279813" y="2151863"/>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9751127">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5548" y="111695"/>
                                <a:pt x="276981" y="92769"/>
                                <a:pt x="356903" y="0"/>
                              </a:cubicBezTo>
                              <a:cubicBezTo>
                                <a:pt x="441502" y="65151"/>
                                <a:pt x="497177" y="146026"/>
                                <a:pt x="599202" y="187118"/>
                              </a:cubicBezTo>
                              <a:cubicBezTo>
                                <a:pt x="381154" y="235769"/>
                                <a:pt x="276662" y="165146"/>
                                <a:pt x="0" y="187118"/>
                              </a:cubicBezTo>
                              <a:close/>
                            </a:path>
                            <a:path w="599202" h="187118" stroke="0" extrusionOk="0">
                              <a:moveTo>
                                <a:pt x="0" y="187118"/>
                              </a:moveTo>
                              <a:cubicBezTo>
                                <a:pt x="84668" y="117607"/>
                                <a:pt x="288149" y="48585"/>
                                <a:pt x="356903" y="0"/>
                              </a:cubicBezTo>
                              <a:cubicBezTo>
                                <a:pt x="456578" y="54552"/>
                                <a:pt x="482205" y="122084"/>
                                <a:pt x="599202" y="187118"/>
                              </a:cubicBezTo>
                              <a:cubicBezTo>
                                <a:pt x="377125" y="253477"/>
                                <a:pt x="272276" y="1534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2" name="组合 141">
                <a:extLst>
                  <a:ext uri="{FF2B5EF4-FFF2-40B4-BE49-F238E27FC236}">
                    <a16:creationId xmlns:a16="http://schemas.microsoft.com/office/drawing/2014/main" id="{4AB38634-2471-4FAE-90DB-3FCA45AC1902}"/>
                  </a:ext>
                </a:extLst>
              </p:cNvPr>
              <p:cNvGrpSpPr/>
              <p:nvPr/>
            </p:nvGrpSpPr>
            <p:grpSpPr>
              <a:xfrm rot="7560000">
                <a:off x="5895865" y="7156693"/>
                <a:ext cx="372846" cy="599203"/>
                <a:chOff x="4300127" y="1945819"/>
                <a:chExt cx="372846" cy="599203"/>
              </a:xfrm>
            </p:grpSpPr>
            <p:sp>
              <p:nvSpPr>
                <p:cNvPr id="149" name="等腰三角形 148">
                  <a:extLst>
                    <a:ext uri="{FF2B5EF4-FFF2-40B4-BE49-F238E27FC236}">
                      <a16:creationId xmlns:a16="http://schemas.microsoft.com/office/drawing/2014/main" id="{EED35B88-D9F6-4201-8C29-EB621AB7EAF5}"/>
                    </a:ext>
                  </a:extLst>
                </p:cNvPr>
                <p:cNvSpPr/>
                <p:nvPr/>
              </p:nvSpPr>
              <p:spPr>
                <a:xfrm rot="5400000" flipV="1">
                  <a:off x="4094085"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986160919">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39" y="112021"/>
                                <a:pt x="200384" y="124562"/>
                                <a:pt x="356903" y="0"/>
                              </a:cubicBezTo>
                              <a:cubicBezTo>
                                <a:pt x="442227" y="30185"/>
                                <a:pt x="467979" y="129688"/>
                                <a:pt x="599202" y="187118"/>
                              </a:cubicBezTo>
                              <a:cubicBezTo>
                                <a:pt x="329960" y="199125"/>
                                <a:pt x="281839" y="130152"/>
                                <a:pt x="0" y="187118"/>
                              </a:cubicBezTo>
                              <a:close/>
                            </a:path>
                            <a:path w="599202" h="187118" stroke="0" extrusionOk="0">
                              <a:moveTo>
                                <a:pt x="0" y="187118"/>
                              </a:moveTo>
                              <a:cubicBezTo>
                                <a:pt x="103579" y="113077"/>
                                <a:pt x="247581" y="99217"/>
                                <a:pt x="356903" y="0"/>
                              </a:cubicBezTo>
                              <a:cubicBezTo>
                                <a:pt x="447398" y="58454"/>
                                <a:pt x="503432" y="145128"/>
                                <a:pt x="599202" y="187118"/>
                              </a:cubicBezTo>
                              <a:cubicBezTo>
                                <a:pt x="433624" y="252778"/>
                                <a:pt x="290464" y="173861"/>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等腰三角形 149">
                  <a:extLst>
                    <a:ext uri="{FF2B5EF4-FFF2-40B4-BE49-F238E27FC236}">
                      <a16:creationId xmlns:a16="http://schemas.microsoft.com/office/drawing/2014/main" id="{4FE5D189-9ACC-48CE-8739-789B37FF13A7}"/>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58313033">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45781" y="106231"/>
                                <a:pt x="280667" y="47310"/>
                                <a:pt x="356903" y="0"/>
                              </a:cubicBezTo>
                              <a:cubicBezTo>
                                <a:pt x="427019" y="20597"/>
                                <a:pt x="482641" y="137342"/>
                                <a:pt x="599202" y="187118"/>
                              </a:cubicBezTo>
                              <a:cubicBezTo>
                                <a:pt x="449720" y="203308"/>
                                <a:pt x="165203" y="132041"/>
                                <a:pt x="0" y="187118"/>
                              </a:cubicBezTo>
                              <a:close/>
                            </a:path>
                            <a:path w="599202" h="187118" stroke="0" extrusionOk="0">
                              <a:moveTo>
                                <a:pt x="0" y="187118"/>
                              </a:moveTo>
                              <a:cubicBezTo>
                                <a:pt x="129765" y="76506"/>
                                <a:pt x="255827" y="104905"/>
                                <a:pt x="356903" y="0"/>
                              </a:cubicBezTo>
                              <a:cubicBezTo>
                                <a:pt x="415776" y="44247"/>
                                <a:pt x="524447" y="155429"/>
                                <a:pt x="599202" y="187118"/>
                              </a:cubicBezTo>
                              <a:cubicBezTo>
                                <a:pt x="374987" y="207215"/>
                                <a:pt x="176995" y="1359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43" name="组合 142">
                <a:extLst>
                  <a:ext uri="{FF2B5EF4-FFF2-40B4-BE49-F238E27FC236}">
                    <a16:creationId xmlns:a16="http://schemas.microsoft.com/office/drawing/2014/main" id="{273375A0-C6B4-487A-AA29-FE2DEE2990C6}"/>
                  </a:ext>
                </a:extLst>
              </p:cNvPr>
              <p:cNvGrpSpPr/>
              <p:nvPr/>
            </p:nvGrpSpPr>
            <p:grpSpPr>
              <a:xfrm rot="11880000">
                <a:off x="5551844" y="7268472"/>
                <a:ext cx="372848" cy="599203"/>
                <a:chOff x="4300125" y="1945819"/>
                <a:chExt cx="372848" cy="599203"/>
              </a:xfrm>
            </p:grpSpPr>
            <p:sp>
              <p:nvSpPr>
                <p:cNvPr id="147" name="等腰三角形 146">
                  <a:extLst>
                    <a:ext uri="{FF2B5EF4-FFF2-40B4-BE49-F238E27FC236}">
                      <a16:creationId xmlns:a16="http://schemas.microsoft.com/office/drawing/2014/main" id="{B9FFEA89-CBEB-4784-8669-B73A5CB5BD24}"/>
                    </a:ext>
                  </a:extLst>
                </p:cNvPr>
                <p:cNvSpPr/>
                <p:nvPr/>
              </p:nvSpPr>
              <p:spPr>
                <a:xfrm rot="5400000" flipV="1">
                  <a:off x="4094083"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92885121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9044" y="64961"/>
                                <a:pt x="255215" y="84437"/>
                                <a:pt x="356903" y="0"/>
                              </a:cubicBezTo>
                              <a:cubicBezTo>
                                <a:pt x="449746" y="61501"/>
                                <a:pt x="513496" y="163074"/>
                                <a:pt x="599202" y="187118"/>
                              </a:cubicBezTo>
                              <a:cubicBezTo>
                                <a:pt x="429072" y="228665"/>
                                <a:pt x="278715" y="161795"/>
                                <a:pt x="0" y="187118"/>
                              </a:cubicBezTo>
                              <a:close/>
                            </a:path>
                            <a:path w="599202" h="187118" stroke="0" extrusionOk="0">
                              <a:moveTo>
                                <a:pt x="0" y="187118"/>
                              </a:moveTo>
                              <a:cubicBezTo>
                                <a:pt x="138924" y="76654"/>
                                <a:pt x="264595" y="84600"/>
                                <a:pt x="356903" y="0"/>
                              </a:cubicBezTo>
                              <a:cubicBezTo>
                                <a:pt x="468027" y="74637"/>
                                <a:pt x="506368" y="118547"/>
                                <a:pt x="599202" y="187118"/>
                              </a:cubicBezTo>
                              <a:cubicBezTo>
                                <a:pt x="318550" y="224714"/>
                                <a:pt x="295345" y="13449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等腰三角形 147">
                  <a:extLst>
                    <a:ext uri="{FF2B5EF4-FFF2-40B4-BE49-F238E27FC236}">
                      <a16:creationId xmlns:a16="http://schemas.microsoft.com/office/drawing/2014/main" id="{D5EF7CDC-F9C5-41BD-823A-192205366B76}"/>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2727509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5282" y="99847"/>
                                <a:pt x="226128" y="76067"/>
                                <a:pt x="356903" y="0"/>
                              </a:cubicBezTo>
                              <a:cubicBezTo>
                                <a:pt x="471872" y="64086"/>
                                <a:pt x="535472" y="147748"/>
                                <a:pt x="599202" y="187118"/>
                              </a:cubicBezTo>
                              <a:cubicBezTo>
                                <a:pt x="461113" y="195213"/>
                                <a:pt x="197870" y="174826"/>
                                <a:pt x="0" y="187118"/>
                              </a:cubicBezTo>
                              <a:close/>
                            </a:path>
                            <a:path w="599202" h="187118" stroke="0" extrusionOk="0">
                              <a:moveTo>
                                <a:pt x="0" y="187118"/>
                              </a:moveTo>
                              <a:cubicBezTo>
                                <a:pt x="146927" y="100987"/>
                                <a:pt x="225047" y="86282"/>
                                <a:pt x="356903" y="0"/>
                              </a:cubicBezTo>
                              <a:cubicBezTo>
                                <a:pt x="445772" y="56279"/>
                                <a:pt x="470776" y="108007"/>
                                <a:pt x="599202" y="187118"/>
                              </a:cubicBezTo>
                              <a:cubicBezTo>
                                <a:pt x="337060" y="258589"/>
                                <a:pt x="203724" y="176009"/>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4" name="组合 143">
                <a:extLst>
                  <a:ext uri="{FF2B5EF4-FFF2-40B4-BE49-F238E27FC236}">
                    <a16:creationId xmlns:a16="http://schemas.microsoft.com/office/drawing/2014/main" id="{11584540-25D9-4FE9-8FDE-3859E3E42D90}"/>
                  </a:ext>
                </a:extLst>
              </p:cNvPr>
              <p:cNvGrpSpPr/>
              <p:nvPr/>
            </p:nvGrpSpPr>
            <p:grpSpPr>
              <a:xfrm rot="16200000">
                <a:off x="5339228" y="6975831"/>
                <a:ext cx="372847" cy="599203"/>
                <a:chOff x="4300126" y="1945819"/>
                <a:chExt cx="372847" cy="599203"/>
              </a:xfrm>
            </p:grpSpPr>
            <p:sp>
              <p:nvSpPr>
                <p:cNvPr id="145" name="等腰三角形 144">
                  <a:extLst>
                    <a:ext uri="{FF2B5EF4-FFF2-40B4-BE49-F238E27FC236}">
                      <a16:creationId xmlns:a16="http://schemas.microsoft.com/office/drawing/2014/main" id="{8F6DBD74-A2F8-47DD-B3F8-1BF2C637589B}"/>
                    </a:ext>
                  </a:extLst>
                </p:cNvPr>
                <p:cNvSpPr/>
                <p:nvPr/>
              </p:nvSpPr>
              <p:spPr>
                <a:xfrm rot="5400000" flipV="1">
                  <a:off x="4094084"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268402701">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55240" y="64706"/>
                                <a:pt x="193917" y="94362"/>
                                <a:pt x="356903" y="0"/>
                              </a:cubicBezTo>
                              <a:cubicBezTo>
                                <a:pt x="464080" y="45139"/>
                                <a:pt x="534086" y="152275"/>
                                <a:pt x="599202" y="187118"/>
                              </a:cubicBezTo>
                              <a:cubicBezTo>
                                <a:pt x="440647" y="242825"/>
                                <a:pt x="203762" y="169669"/>
                                <a:pt x="0" y="187118"/>
                              </a:cubicBezTo>
                              <a:close/>
                            </a:path>
                            <a:path w="599202" h="187118" stroke="0" extrusionOk="0">
                              <a:moveTo>
                                <a:pt x="0" y="187118"/>
                              </a:moveTo>
                              <a:cubicBezTo>
                                <a:pt x="155230" y="58156"/>
                                <a:pt x="267214" y="78074"/>
                                <a:pt x="356903" y="0"/>
                              </a:cubicBezTo>
                              <a:cubicBezTo>
                                <a:pt x="431038" y="44249"/>
                                <a:pt x="527874" y="170445"/>
                                <a:pt x="599202" y="187118"/>
                              </a:cubicBezTo>
                              <a:cubicBezTo>
                                <a:pt x="466173" y="187233"/>
                                <a:pt x="188098" y="11675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等腰三角形 145">
                  <a:extLst>
                    <a:ext uri="{FF2B5EF4-FFF2-40B4-BE49-F238E27FC236}">
                      <a16:creationId xmlns:a16="http://schemas.microsoft.com/office/drawing/2014/main" id="{914E0BEE-E43A-4D2F-8120-45FDF076FED9}"/>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263185655">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68" y="93374"/>
                                <a:pt x="267379" y="91941"/>
                                <a:pt x="356903" y="0"/>
                              </a:cubicBezTo>
                              <a:cubicBezTo>
                                <a:pt x="437764" y="47488"/>
                                <a:pt x="529378" y="170059"/>
                                <a:pt x="599202" y="187118"/>
                              </a:cubicBezTo>
                              <a:cubicBezTo>
                                <a:pt x="440070" y="247033"/>
                                <a:pt x="123705" y="149706"/>
                                <a:pt x="0" y="187118"/>
                              </a:cubicBezTo>
                              <a:close/>
                            </a:path>
                            <a:path w="599202" h="187118" stroke="0" extrusionOk="0">
                              <a:moveTo>
                                <a:pt x="0" y="187118"/>
                              </a:moveTo>
                              <a:cubicBezTo>
                                <a:pt x="111826" y="105915"/>
                                <a:pt x="255159" y="89997"/>
                                <a:pt x="356903" y="0"/>
                              </a:cubicBezTo>
                              <a:cubicBezTo>
                                <a:pt x="450431" y="42521"/>
                                <a:pt x="492969" y="108050"/>
                                <a:pt x="599202" y="187118"/>
                              </a:cubicBezTo>
                              <a:cubicBezTo>
                                <a:pt x="342472" y="252276"/>
                                <a:pt x="295897" y="17181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122" name="直接连接符 121">
              <a:extLst>
                <a:ext uri="{FF2B5EF4-FFF2-40B4-BE49-F238E27FC236}">
                  <a16:creationId xmlns:a16="http://schemas.microsoft.com/office/drawing/2014/main" id="{362C22D9-6FDF-4D43-BB9C-7176CB914983}"/>
                </a:ext>
              </a:extLst>
            </p:cNvPr>
            <p:cNvCxnSpPr>
              <a:cxnSpLocks/>
              <a:stCxn id="154" idx="2"/>
            </p:cNvCxnSpPr>
            <p:nvPr/>
          </p:nvCxnSpPr>
          <p:spPr>
            <a:xfrm flipV="1">
              <a:off x="2175772" y="-8595"/>
              <a:ext cx="0" cy="239470"/>
            </a:xfrm>
            <a:prstGeom prst="line">
              <a:avLst/>
            </a:prstGeom>
            <a:ln w="12700" cmpd="dbl">
              <a:solidFill>
                <a:schemeClr val="accent2">
                  <a:alpha val="29000"/>
                </a:schemeClr>
              </a:solidFill>
            </a:ln>
          </p:spPr>
          <p:style>
            <a:lnRef idx="1">
              <a:schemeClr val="accent1"/>
            </a:lnRef>
            <a:fillRef idx="0">
              <a:schemeClr val="accent1"/>
            </a:fillRef>
            <a:effectRef idx="0">
              <a:schemeClr val="accent1"/>
            </a:effectRef>
            <a:fontRef idx="minor">
              <a:schemeClr val="tx1"/>
            </a:fontRef>
          </p:style>
        </p:cxnSp>
        <p:grpSp>
          <p:nvGrpSpPr>
            <p:cNvPr id="123" name="组合 122">
              <a:extLst>
                <a:ext uri="{FF2B5EF4-FFF2-40B4-BE49-F238E27FC236}">
                  <a16:creationId xmlns:a16="http://schemas.microsoft.com/office/drawing/2014/main" id="{ED04B39A-DE46-4AB5-A314-239477CB7B03}"/>
                </a:ext>
              </a:extLst>
            </p:cNvPr>
            <p:cNvGrpSpPr/>
            <p:nvPr/>
          </p:nvGrpSpPr>
          <p:grpSpPr>
            <a:xfrm rot="20524382" flipH="1">
              <a:off x="301505" y="467276"/>
              <a:ext cx="1431884" cy="1467368"/>
              <a:chOff x="5226050" y="6683191"/>
              <a:chExt cx="1155841" cy="1184484"/>
            </a:xfrm>
          </p:grpSpPr>
          <p:grpSp>
            <p:nvGrpSpPr>
              <p:cNvPr id="125" name="组合 124">
                <a:extLst>
                  <a:ext uri="{FF2B5EF4-FFF2-40B4-BE49-F238E27FC236}">
                    <a16:creationId xmlns:a16="http://schemas.microsoft.com/office/drawing/2014/main" id="{590F3674-51E4-4459-8553-FD7F7385C322}"/>
                  </a:ext>
                </a:extLst>
              </p:cNvPr>
              <p:cNvGrpSpPr/>
              <p:nvPr/>
            </p:nvGrpSpPr>
            <p:grpSpPr>
              <a:xfrm rot="-1080000">
                <a:off x="5551844" y="6683191"/>
                <a:ext cx="372847" cy="599202"/>
                <a:chOff x="4300126" y="1945820"/>
                <a:chExt cx="372847" cy="599202"/>
              </a:xfrm>
            </p:grpSpPr>
            <p:sp>
              <p:nvSpPr>
                <p:cNvPr id="138" name="等腰三角形 137">
                  <a:extLst>
                    <a:ext uri="{FF2B5EF4-FFF2-40B4-BE49-F238E27FC236}">
                      <a16:creationId xmlns:a16="http://schemas.microsoft.com/office/drawing/2014/main" id="{D8ABD0B8-790A-47BB-9A7B-B2AE2ADDB941}"/>
                    </a:ext>
                  </a:extLst>
                </p:cNvPr>
                <p:cNvSpPr/>
                <p:nvPr/>
              </p:nvSpPr>
              <p:spPr>
                <a:xfrm rot="5400000" flipV="1">
                  <a:off x="4094084" y="2151862"/>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1219033472">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4636" y="84239"/>
                                <a:pt x="202740" y="119544"/>
                                <a:pt x="356903" y="0"/>
                              </a:cubicBezTo>
                              <a:cubicBezTo>
                                <a:pt x="479308" y="73865"/>
                                <a:pt x="511711" y="141578"/>
                                <a:pt x="599202" y="187118"/>
                              </a:cubicBezTo>
                              <a:cubicBezTo>
                                <a:pt x="386628" y="201548"/>
                                <a:pt x="289516" y="117446"/>
                                <a:pt x="0" y="187118"/>
                              </a:cubicBezTo>
                              <a:close/>
                            </a:path>
                            <a:path w="599202" h="187118" stroke="0" extrusionOk="0">
                              <a:moveTo>
                                <a:pt x="0" y="187118"/>
                              </a:moveTo>
                              <a:cubicBezTo>
                                <a:pt x="169335" y="94936"/>
                                <a:pt x="218751" y="72527"/>
                                <a:pt x="356903" y="0"/>
                              </a:cubicBezTo>
                              <a:cubicBezTo>
                                <a:pt x="438201" y="58465"/>
                                <a:pt x="490146" y="104287"/>
                                <a:pt x="599202" y="187118"/>
                              </a:cubicBezTo>
                              <a:cubicBezTo>
                                <a:pt x="417866" y="216077"/>
                                <a:pt x="215722" y="13692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等腰三角形 138">
                  <a:extLst>
                    <a:ext uri="{FF2B5EF4-FFF2-40B4-BE49-F238E27FC236}">
                      <a16:creationId xmlns:a16="http://schemas.microsoft.com/office/drawing/2014/main" id="{2725066F-7F64-4A92-9BC6-3DA9E1B39CDC}"/>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250666830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2747" y="109513"/>
                                <a:pt x="236285" y="93054"/>
                                <a:pt x="356903" y="0"/>
                              </a:cubicBezTo>
                              <a:cubicBezTo>
                                <a:pt x="447171" y="49874"/>
                                <a:pt x="486762" y="114010"/>
                                <a:pt x="599202" y="187118"/>
                              </a:cubicBezTo>
                              <a:cubicBezTo>
                                <a:pt x="398173" y="219161"/>
                                <a:pt x="268890" y="159018"/>
                                <a:pt x="0" y="187118"/>
                              </a:cubicBezTo>
                              <a:close/>
                            </a:path>
                            <a:path w="599202" h="187118" stroke="0" extrusionOk="0">
                              <a:moveTo>
                                <a:pt x="0" y="187118"/>
                              </a:moveTo>
                              <a:cubicBezTo>
                                <a:pt x="85627" y="115303"/>
                                <a:pt x="268122" y="74039"/>
                                <a:pt x="356903" y="0"/>
                              </a:cubicBezTo>
                              <a:cubicBezTo>
                                <a:pt x="472294" y="47623"/>
                                <a:pt x="507606" y="149864"/>
                                <a:pt x="599202" y="187118"/>
                              </a:cubicBezTo>
                              <a:cubicBezTo>
                                <a:pt x="474540" y="240226"/>
                                <a:pt x="288053" y="169275"/>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6" name="组合 125">
                <a:extLst>
                  <a:ext uri="{FF2B5EF4-FFF2-40B4-BE49-F238E27FC236}">
                    <a16:creationId xmlns:a16="http://schemas.microsoft.com/office/drawing/2014/main" id="{727332A0-1A02-4C6D-AAEF-B5EDB7F7F191}"/>
                  </a:ext>
                </a:extLst>
              </p:cNvPr>
              <p:cNvGrpSpPr/>
              <p:nvPr/>
            </p:nvGrpSpPr>
            <p:grpSpPr>
              <a:xfrm rot="3240000">
                <a:off x="5895865" y="6794967"/>
                <a:ext cx="372847" cy="599204"/>
                <a:chOff x="4300126" y="1945819"/>
                <a:chExt cx="372847" cy="599204"/>
              </a:xfrm>
            </p:grpSpPr>
            <p:sp>
              <p:nvSpPr>
                <p:cNvPr id="136" name="等腰三角形 135">
                  <a:extLst>
                    <a:ext uri="{FF2B5EF4-FFF2-40B4-BE49-F238E27FC236}">
                      <a16:creationId xmlns:a16="http://schemas.microsoft.com/office/drawing/2014/main" id="{CAEC7A35-282E-4ACF-B8FD-5675A9583FAD}"/>
                    </a:ext>
                  </a:extLst>
                </p:cNvPr>
                <p:cNvSpPr/>
                <p:nvPr/>
              </p:nvSpPr>
              <p:spPr>
                <a:xfrm rot="5400000" flipV="1">
                  <a:off x="4094084"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11501335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1191" y="107570"/>
                                <a:pt x="288341" y="54710"/>
                                <a:pt x="356903" y="0"/>
                              </a:cubicBezTo>
                              <a:cubicBezTo>
                                <a:pt x="470254" y="73578"/>
                                <a:pt x="544164" y="158185"/>
                                <a:pt x="599202" y="187118"/>
                              </a:cubicBezTo>
                              <a:cubicBezTo>
                                <a:pt x="409553" y="222974"/>
                                <a:pt x="122694" y="166006"/>
                                <a:pt x="0" y="187118"/>
                              </a:cubicBezTo>
                              <a:close/>
                            </a:path>
                            <a:path w="599202" h="187118" stroke="0" extrusionOk="0">
                              <a:moveTo>
                                <a:pt x="0" y="187118"/>
                              </a:moveTo>
                              <a:cubicBezTo>
                                <a:pt x="134963" y="84001"/>
                                <a:pt x="214532" y="120037"/>
                                <a:pt x="356903" y="0"/>
                              </a:cubicBezTo>
                              <a:cubicBezTo>
                                <a:pt x="486285" y="81355"/>
                                <a:pt x="488951" y="127482"/>
                                <a:pt x="599202" y="187118"/>
                              </a:cubicBezTo>
                              <a:cubicBezTo>
                                <a:pt x="334916" y="233735"/>
                                <a:pt x="254125" y="18509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等腰三角形 136">
                  <a:extLst>
                    <a:ext uri="{FF2B5EF4-FFF2-40B4-BE49-F238E27FC236}">
                      <a16:creationId xmlns:a16="http://schemas.microsoft.com/office/drawing/2014/main" id="{6B619171-E9BB-4F79-A089-4DDD556841C7}"/>
                    </a:ext>
                  </a:extLst>
                </p:cNvPr>
                <p:cNvSpPr/>
                <p:nvPr/>
              </p:nvSpPr>
              <p:spPr>
                <a:xfrm rot="16200000" flipH="1" flipV="1">
                  <a:off x="4279813" y="2151863"/>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19751127">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5548" y="111695"/>
                                <a:pt x="276981" y="92769"/>
                                <a:pt x="356903" y="0"/>
                              </a:cubicBezTo>
                              <a:cubicBezTo>
                                <a:pt x="441502" y="65151"/>
                                <a:pt x="497177" y="146026"/>
                                <a:pt x="599202" y="187118"/>
                              </a:cubicBezTo>
                              <a:cubicBezTo>
                                <a:pt x="381154" y="235769"/>
                                <a:pt x="276662" y="165146"/>
                                <a:pt x="0" y="187118"/>
                              </a:cubicBezTo>
                              <a:close/>
                            </a:path>
                            <a:path w="599202" h="187118" stroke="0" extrusionOk="0">
                              <a:moveTo>
                                <a:pt x="0" y="187118"/>
                              </a:moveTo>
                              <a:cubicBezTo>
                                <a:pt x="84668" y="117607"/>
                                <a:pt x="288149" y="48585"/>
                                <a:pt x="356903" y="0"/>
                              </a:cubicBezTo>
                              <a:cubicBezTo>
                                <a:pt x="456578" y="54552"/>
                                <a:pt x="482205" y="122084"/>
                                <a:pt x="599202" y="187118"/>
                              </a:cubicBezTo>
                              <a:cubicBezTo>
                                <a:pt x="377125" y="253477"/>
                                <a:pt x="272276" y="1534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7" name="组合 126">
                <a:extLst>
                  <a:ext uri="{FF2B5EF4-FFF2-40B4-BE49-F238E27FC236}">
                    <a16:creationId xmlns:a16="http://schemas.microsoft.com/office/drawing/2014/main" id="{667DBB27-B4EC-4ED9-A920-A8A590EEA3CD}"/>
                  </a:ext>
                </a:extLst>
              </p:cNvPr>
              <p:cNvGrpSpPr/>
              <p:nvPr/>
            </p:nvGrpSpPr>
            <p:grpSpPr>
              <a:xfrm rot="7560000">
                <a:off x="5895865" y="7156693"/>
                <a:ext cx="372846" cy="599203"/>
                <a:chOff x="4300127" y="1945819"/>
                <a:chExt cx="372846" cy="599203"/>
              </a:xfrm>
            </p:grpSpPr>
            <p:sp>
              <p:nvSpPr>
                <p:cNvPr id="134" name="等腰三角形 133">
                  <a:extLst>
                    <a:ext uri="{FF2B5EF4-FFF2-40B4-BE49-F238E27FC236}">
                      <a16:creationId xmlns:a16="http://schemas.microsoft.com/office/drawing/2014/main" id="{6752143E-BFAD-40E2-8AA4-506C25B001F7}"/>
                    </a:ext>
                  </a:extLst>
                </p:cNvPr>
                <p:cNvSpPr/>
                <p:nvPr/>
              </p:nvSpPr>
              <p:spPr>
                <a:xfrm rot="5400000" flipV="1">
                  <a:off x="4094085"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986160919">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39" y="112021"/>
                                <a:pt x="200384" y="124562"/>
                                <a:pt x="356903" y="0"/>
                              </a:cubicBezTo>
                              <a:cubicBezTo>
                                <a:pt x="442227" y="30185"/>
                                <a:pt x="467979" y="129688"/>
                                <a:pt x="599202" y="187118"/>
                              </a:cubicBezTo>
                              <a:cubicBezTo>
                                <a:pt x="329960" y="199125"/>
                                <a:pt x="281839" y="130152"/>
                                <a:pt x="0" y="187118"/>
                              </a:cubicBezTo>
                              <a:close/>
                            </a:path>
                            <a:path w="599202" h="187118" stroke="0" extrusionOk="0">
                              <a:moveTo>
                                <a:pt x="0" y="187118"/>
                              </a:moveTo>
                              <a:cubicBezTo>
                                <a:pt x="103579" y="113077"/>
                                <a:pt x="247581" y="99217"/>
                                <a:pt x="356903" y="0"/>
                              </a:cubicBezTo>
                              <a:cubicBezTo>
                                <a:pt x="447398" y="58454"/>
                                <a:pt x="503432" y="145128"/>
                                <a:pt x="599202" y="187118"/>
                              </a:cubicBezTo>
                              <a:cubicBezTo>
                                <a:pt x="433624" y="252778"/>
                                <a:pt x="290464" y="173861"/>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等腰三角形 134">
                  <a:extLst>
                    <a:ext uri="{FF2B5EF4-FFF2-40B4-BE49-F238E27FC236}">
                      <a16:creationId xmlns:a16="http://schemas.microsoft.com/office/drawing/2014/main" id="{873E8BF0-666F-48F5-9010-2904E47E4C9E}"/>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158313033">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45781" y="106231"/>
                                <a:pt x="280667" y="47310"/>
                                <a:pt x="356903" y="0"/>
                              </a:cubicBezTo>
                              <a:cubicBezTo>
                                <a:pt x="427019" y="20597"/>
                                <a:pt x="482641" y="137342"/>
                                <a:pt x="599202" y="187118"/>
                              </a:cubicBezTo>
                              <a:cubicBezTo>
                                <a:pt x="449720" y="203308"/>
                                <a:pt x="165203" y="132041"/>
                                <a:pt x="0" y="187118"/>
                              </a:cubicBezTo>
                              <a:close/>
                            </a:path>
                            <a:path w="599202" h="187118" stroke="0" extrusionOk="0">
                              <a:moveTo>
                                <a:pt x="0" y="187118"/>
                              </a:moveTo>
                              <a:cubicBezTo>
                                <a:pt x="129765" y="76506"/>
                                <a:pt x="255827" y="104905"/>
                                <a:pt x="356903" y="0"/>
                              </a:cubicBezTo>
                              <a:cubicBezTo>
                                <a:pt x="415776" y="44247"/>
                                <a:pt x="524447" y="155429"/>
                                <a:pt x="599202" y="187118"/>
                              </a:cubicBezTo>
                              <a:cubicBezTo>
                                <a:pt x="374987" y="207215"/>
                                <a:pt x="176995" y="1359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28" name="组合 127">
                <a:extLst>
                  <a:ext uri="{FF2B5EF4-FFF2-40B4-BE49-F238E27FC236}">
                    <a16:creationId xmlns:a16="http://schemas.microsoft.com/office/drawing/2014/main" id="{6C71B880-A707-4482-8D84-10B0C4D9E192}"/>
                  </a:ext>
                </a:extLst>
              </p:cNvPr>
              <p:cNvGrpSpPr/>
              <p:nvPr/>
            </p:nvGrpSpPr>
            <p:grpSpPr>
              <a:xfrm rot="11880000">
                <a:off x="5551844" y="7268472"/>
                <a:ext cx="372848" cy="599203"/>
                <a:chOff x="4300125" y="1945819"/>
                <a:chExt cx="372848" cy="599203"/>
              </a:xfrm>
            </p:grpSpPr>
            <p:sp>
              <p:nvSpPr>
                <p:cNvPr id="132" name="等腰三角形 131">
                  <a:extLst>
                    <a:ext uri="{FF2B5EF4-FFF2-40B4-BE49-F238E27FC236}">
                      <a16:creationId xmlns:a16="http://schemas.microsoft.com/office/drawing/2014/main" id="{5617F156-959C-41F5-86EB-216DF5461D65}"/>
                    </a:ext>
                  </a:extLst>
                </p:cNvPr>
                <p:cNvSpPr/>
                <p:nvPr/>
              </p:nvSpPr>
              <p:spPr>
                <a:xfrm rot="5400000" flipV="1">
                  <a:off x="4094083"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schemeClr>
                  </a:solidFill>
                  <a:extLst>
                    <a:ext uri="{C807C97D-BFC1-408E-A445-0C87EB9F89A2}">
                      <ask:lineSketchStyleProps xmlns:ask="http://schemas.microsoft.com/office/drawing/2018/sketchyshapes" sd="92885121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9044" y="64961"/>
                                <a:pt x="255215" y="84437"/>
                                <a:pt x="356903" y="0"/>
                              </a:cubicBezTo>
                              <a:cubicBezTo>
                                <a:pt x="449746" y="61501"/>
                                <a:pt x="513496" y="163074"/>
                                <a:pt x="599202" y="187118"/>
                              </a:cubicBezTo>
                              <a:cubicBezTo>
                                <a:pt x="429072" y="228665"/>
                                <a:pt x="278715" y="161795"/>
                                <a:pt x="0" y="187118"/>
                              </a:cubicBezTo>
                              <a:close/>
                            </a:path>
                            <a:path w="599202" h="187118" stroke="0" extrusionOk="0">
                              <a:moveTo>
                                <a:pt x="0" y="187118"/>
                              </a:moveTo>
                              <a:cubicBezTo>
                                <a:pt x="138924" y="76654"/>
                                <a:pt x="264595" y="84600"/>
                                <a:pt x="356903" y="0"/>
                              </a:cubicBezTo>
                              <a:cubicBezTo>
                                <a:pt x="468027" y="74637"/>
                                <a:pt x="506368" y="118547"/>
                                <a:pt x="599202" y="187118"/>
                              </a:cubicBezTo>
                              <a:cubicBezTo>
                                <a:pt x="318550" y="224714"/>
                                <a:pt x="295345" y="13449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等腰三角形 132">
                  <a:extLst>
                    <a:ext uri="{FF2B5EF4-FFF2-40B4-BE49-F238E27FC236}">
                      <a16:creationId xmlns:a16="http://schemas.microsoft.com/office/drawing/2014/main" id="{278677E2-ADEC-42A2-A14E-FC50F18FF703}"/>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solidFill>
                  <a:extLst>
                    <a:ext uri="{C807C97D-BFC1-408E-A445-0C87EB9F89A2}">
                      <ask:lineSketchStyleProps xmlns:ask="http://schemas.microsoft.com/office/drawing/2018/sketchyshapes" sd="2727509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5282" y="99847"/>
                                <a:pt x="226128" y="76067"/>
                                <a:pt x="356903" y="0"/>
                              </a:cubicBezTo>
                              <a:cubicBezTo>
                                <a:pt x="471872" y="64086"/>
                                <a:pt x="535472" y="147748"/>
                                <a:pt x="599202" y="187118"/>
                              </a:cubicBezTo>
                              <a:cubicBezTo>
                                <a:pt x="461113" y="195213"/>
                                <a:pt x="197870" y="174826"/>
                                <a:pt x="0" y="187118"/>
                              </a:cubicBezTo>
                              <a:close/>
                            </a:path>
                            <a:path w="599202" h="187118" stroke="0" extrusionOk="0">
                              <a:moveTo>
                                <a:pt x="0" y="187118"/>
                              </a:moveTo>
                              <a:cubicBezTo>
                                <a:pt x="146927" y="100987"/>
                                <a:pt x="225047" y="86282"/>
                                <a:pt x="356903" y="0"/>
                              </a:cubicBezTo>
                              <a:cubicBezTo>
                                <a:pt x="445772" y="56279"/>
                                <a:pt x="470776" y="108007"/>
                                <a:pt x="599202" y="187118"/>
                              </a:cubicBezTo>
                              <a:cubicBezTo>
                                <a:pt x="337060" y="258589"/>
                                <a:pt x="203724" y="176009"/>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9" name="组合 128">
                <a:extLst>
                  <a:ext uri="{FF2B5EF4-FFF2-40B4-BE49-F238E27FC236}">
                    <a16:creationId xmlns:a16="http://schemas.microsoft.com/office/drawing/2014/main" id="{69D8268C-F081-4671-9563-DA88F8A88BEC}"/>
                  </a:ext>
                </a:extLst>
              </p:cNvPr>
              <p:cNvGrpSpPr/>
              <p:nvPr/>
            </p:nvGrpSpPr>
            <p:grpSpPr>
              <a:xfrm rot="16200000">
                <a:off x="5339228" y="6975831"/>
                <a:ext cx="372847" cy="599203"/>
                <a:chOff x="4300126" y="1945819"/>
                <a:chExt cx="372847" cy="599203"/>
              </a:xfrm>
            </p:grpSpPr>
            <p:sp>
              <p:nvSpPr>
                <p:cNvPr id="130" name="等腰三角形 129">
                  <a:extLst>
                    <a:ext uri="{FF2B5EF4-FFF2-40B4-BE49-F238E27FC236}">
                      <a16:creationId xmlns:a16="http://schemas.microsoft.com/office/drawing/2014/main" id="{79863F24-2F75-4472-B0E0-D7E7BD0B52DD}"/>
                    </a:ext>
                  </a:extLst>
                </p:cNvPr>
                <p:cNvSpPr/>
                <p:nvPr/>
              </p:nvSpPr>
              <p:spPr>
                <a:xfrm rot="5400000" flipV="1">
                  <a:off x="4094084"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1268402701">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55240" y="64706"/>
                                <a:pt x="193917" y="94362"/>
                                <a:pt x="356903" y="0"/>
                              </a:cubicBezTo>
                              <a:cubicBezTo>
                                <a:pt x="464080" y="45139"/>
                                <a:pt x="534086" y="152275"/>
                                <a:pt x="599202" y="187118"/>
                              </a:cubicBezTo>
                              <a:cubicBezTo>
                                <a:pt x="440647" y="242825"/>
                                <a:pt x="203762" y="169669"/>
                                <a:pt x="0" y="187118"/>
                              </a:cubicBezTo>
                              <a:close/>
                            </a:path>
                            <a:path w="599202" h="187118" stroke="0" extrusionOk="0">
                              <a:moveTo>
                                <a:pt x="0" y="187118"/>
                              </a:moveTo>
                              <a:cubicBezTo>
                                <a:pt x="155230" y="58156"/>
                                <a:pt x="267214" y="78074"/>
                                <a:pt x="356903" y="0"/>
                              </a:cubicBezTo>
                              <a:cubicBezTo>
                                <a:pt x="431038" y="44249"/>
                                <a:pt x="527874" y="170445"/>
                                <a:pt x="599202" y="187118"/>
                              </a:cubicBezTo>
                              <a:cubicBezTo>
                                <a:pt x="466173" y="187233"/>
                                <a:pt x="188098" y="11675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等腰三角形 130">
                  <a:extLst>
                    <a:ext uri="{FF2B5EF4-FFF2-40B4-BE49-F238E27FC236}">
                      <a16:creationId xmlns:a16="http://schemas.microsoft.com/office/drawing/2014/main" id="{60C9B751-93EA-41C9-B368-EAC77269399C}"/>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1263185655">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68" y="93374"/>
                                <a:pt x="267379" y="91941"/>
                                <a:pt x="356903" y="0"/>
                              </a:cubicBezTo>
                              <a:cubicBezTo>
                                <a:pt x="437764" y="47488"/>
                                <a:pt x="529378" y="170059"/>
                                <a:pt x="599202" y="187118"/>
                              </a:cubicBezTo>
                              <a:cubicBezTo>
                                <a:pt x="440070" y="247033"/>
                                <a:pt x="123705" y="149706"/>
                                <a:pt x="0" y="187118"/>
                              </a:cubicBezTo>
                              <a:close/>
                            </a:path>
                            <a:path w="599202" h="187118" stroke="0" extrusionOk="0">
                              <a:moveTo>
                                <a:pt x="0" y="187118"/>
                              </a:moveTo>
                              <a:cubicBezTo>
                                <a:pt x="111826" y="105915"/>
                                <a:pt x="255159" y="89997"/>
                                <a:pt x="356903" y="0"/>
                              </a:cubicBezTo>
                              <a:cubicBezTo>
                                <a:pt x="450431" y="42521"/>
                                <a:pt x="492969" y="108050"/>
                                <a:pt x="599202" y="187118"/>
                              </a:cubicBezTo>
                              <a:cubicBezTo>
                                <a:pt x="342472" y="252276"/>
                                <a:pt x="295897" y="17181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124" name="直接连接符 123">
              <a:extLst>
                <a:ext uri="{FF2B5EF4-FFF2-40B4-BE49-F238E27FC236}">
                  <a16:creationId xmlns:a16="http://schemas.microsoft.com/office/drawing/2014/main" id="{5873FE16-8469-4F35-8909-ED65B6628674}"/>
                </a:ext>
              </a:extLst>
            </p:cNvPr>
            <p:cNvCxnSpPr>
              <a:cxnSpLocks/>
              <a:stCxn id="139" idx="2"/>
            </p:cNvCxnSpPr>
            <p:nvPr/>
          </p:nvCxnSpPr>
          <p:spPr>
            <a:xfrm flipV="1">
              <a:off x="984634" y="16232"/>
              <a:ext cx="1" cy="443592"/>
            </a:xfrm>
            <a:prstGeom prst="line">
              <a:avLst/>
            </a:prstGeom>
            <a:ln w="12700" cmpd="dbl">
              <a:solidFill>
                <a:schemeClr val="accent1">
                  <a:alpha val="29000"/>
                </a:schemeClr>
              </a:solidFill>
            </a:ln>
          </p:spPr>
          <p:style>
            <a:lnRef idx="1">
              <a:schemeClr val="accent1"/>
            </a:lnRef>
            <a:fillRef idx="0">
              <a:schemeClr val="accent1"/>
            </a:fillRef>
            <a:effectRef idx="0">
              <a:schemeClr val="accent1"/>
            </a:effectRef>
            <a:fontRef idx="minor">
              <a:schemeClr val="tx1"/>
            </a:fontRef>
          </p:style>
        </p:cxnSp>
      </p:grpSp>
      <p:sp>
        <p:nvSpPr>
          <p:cNvPr id="2" name="矩形 1">
            <a:extLst>
              <a:ext uri="{FF2B5EF4-FFF2-40B4-BE49-F238E27FC236}">
                <a16:creationId xmlns:a16="http://schemas.microsoft.com/office/drawing/2014/main" id="{2AED045D-84B0-4AF2-9842-41EDB07348E3}"/>
              </a:ext>
            </a:extLst>
          </p:cNvPr>
          <p:cNvSpPr/>
          <p:nvPr/>
        </p:nvSpPr>
        <p:spPr>
          <a:xfrm flipH="1">
            <a:off x="1469856" y="4112898"/>
            <a:ext cx="40940" cy="1711046"/>
          </a:xfrm>
          <a:prstGeom prst="rect">
            <a:avLst/>
          </a:prstGeom>
          <a:solidFill>
            <a:srgbClr val="2727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0642" tIns="55321" rIns="110642" bIns="55321" anchor="ctr"/>
          <a:lstStyle/>
          <a:p>
            <a:pPr algn="ctr" fontAlgn="auto">
              <a:spcBef>
                <a:spcPts val="0"/>
              </a:spcBef>
              <a:defRPr/>
            </a:pPr>
            <a:endParaRPr kumimoji="0" lang="zh-CN" altLang="en-US" sz="2178" dirty="0">
              <a:latin typeface="Arial"/>
              <a:ea typeface="微软雅黑"/>
              <a:cs typeface="+mn-ea"/>
              <a:sym typeface="Arial"/>
            </a:endParaRPr>
          </a:p>
        </p:txBody>
      </p:sp>
      <p:sp>
        <p:nvSpPr>
          <p:cNvPr id="3" name="矩形 2">
            <a:extLst>
              <a:ext uri="{FF2B5EF4-FFF2-40B4-BE49-F238E27FC236}">
                <a16:creationId xmlns:a16="http://schemas.microsoft.com/office/drawing/2014/main" id="{079D2DB4-6C33-40B8-AF4A-C24CB7ABE311}"/>
              </a:ext>
            </a:extLst>
          </p:cNvPr>
          <p:cNvSpPr/>
          <p:nvPr/>
        </p:nvSpPr>
        <p:spPr>
          <a:xfrm flipH="1">
            <a:off x="6450783" y="4112898"/>
            <a:ext cx="40940" cy="1711046"/>
          </a:xfrm>
          <a:prstGeom prst="rect">
            <a:avLst/>
          </a:prstGeom>
          <a:solidFill>
            <a:srgbClr val="2727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0642" tIns="55321" rIns="110642" bIns="55321" anchor="ctr"/>
          <a:lstStyle/>
          <a:p>
            <a:pPr algn="ctr" fontAlgn="auto">
              <a:spcBef>
                <a:spcPts val="0"/>
              </a:spcBef>
              <a:defRPr/>
            </a:pPr>
            <a:endParaRPr kumimoji="0" lang="zh-CN" altLang="en-US" sz="2178" dirty="0">
              <a:latin typeface="Arial"/>
              <a:ea typeface="微软雅黑"/>
              <a:cs typeface="+mn-ea"/>
              <a:sym typeface="Arial"/>
            </a:endParaRPr>
          </a:p>
        </p:txBody>
      </p:sp>
      <p:sp>
        <p:nvSpPr>
          <p:cNvPr id="4" name="矩形 3">
            <a:extLst>
              <a:ext uri="{FF2B5EF4-FFF2-40B4-BE49-F238E27FC236}">
                <a16:creationId xmlns:a16="http://schemas.microsoft.com/office/drawing/2014/main" id="{0F26089F-FE95-42DD-9EFE-C530F5764533}"/>
              </a:ext>
            </a:extLst>
          </p:cNvPr>
          <p:cNvSpPr/>
          <p:nvPr/>
        </p:nvSpPr>
        <p:spPr>
          <a:xfrm flipH="1">
            <a:off x="6450783" y="2020678"/>
            <a:ext cx="40940" cy="1711046"/>
          </a:xfrm>
          <a:prstGeom prst="rect">
            <a:avLst/>
          </a:prstGeom>
          <a:solidFill>
            <a:srgbClr val="2727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0642" tIns="55321" rIns="110642" bIns="55321" anchor="ctr"/>
          <a:lstStyle/>
          <a:p>
            <a:pPr algn="ctr" fontAlgn="auto">
              <a:spcBef>
                <a:spcPts val="0"/>
              </a:spcBef>
              <a:defRPr/>
            </a:pPr>
            <a:endParaRPr kumimoji="0" lang="zh-CN" altLang="en-US" sz="2178" dirty="0">
              <a:latin typeface="Arial"/>
              <a:ea typeface="微软雅黑"/>
              <a:cs typeface="+mn-ea"/>
              <a:sym typeface="Arial"/>
            </a:endParaRPr>
          </a:p>
        </p:txBody>
      </p:sp>
    </p:spTree>
    <p:extLst>
      <p:ext uri="{BB962C8B-B14F-4D97-AF65-F5344CB8AC3E}">
        <p14:creationId xmlns:p14="http://schemas.microsoft.com/office/powerpoint/2010/main" val="3384467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梯形22">
            <a:extLst>
              <a:ext uri="{FF2B5EF4-FFF2-40B4-BE49-F238E27FC236}">
                <a16:creationId xmlns:a16="http://schemas.microsoft.com/office/drawing/2014/main" id="{8F6236BD-ABD0-4438-A310-227CE0189012}"/>
              </a:ext>
            </a:extLst>
          </p:cNvPr>
          <p:cNvSpPr/>
          <p:nvPr/>
        </p:nvSpPr>
        <p:spPr>
          <a:xfrm rot="5400000">
            <a:off x="518319" y="1200689"/>
            <a:ext cx="2994025" cy="4030663"/>
          </a:xfrm>
          <a:prstGeom prst="trapezoid">
            <a:avLst>
              <a:gd name="adj" fmla="val 10682"/>
            </a:avLst>
          </a:prstGeom>
          <a:blipFill dpi="0" rotWithShape="0">
            <a:blip r:embed="rId2"/>
            <a:srcRect/>
            <a:tile tx="0" ty="0" sx="100000" sy="100000" flip="none" algn="tl"/>
          </a:blipFill>
          <a:ln w="57150" cmpd="tri">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noProof="1">
              <a:solidFill>
                <a:srgbClr val="FFFFFF"/>
              </a:solidFill>
              <a:cs typeface="+mn-ea"/>
              <a:sym typeface="+mn-lt"/>
            </a:endParaRPr>
          </a:p>
        </p:txBody>
      </p:sp>
      <p:sp>
        <p:nvSpPr>
          <p:cNvPr id="3" name="梯形21">
            <a:extLst>
              <a:ext uri="{FF2B5EF4-FFF2-40B4-BE49-F238E27FC236}">
                <a16:creationId xmlns:a16="http://schemas.microsoft.com/office/drawing/2014/main" id="{CB17AD42-147F-4961-9A5F-059AFCCB7978}"/>
              </a:ext>
            </a:extLst>
          </p:cNvPr>
          <p:cNvSpPr/>
          <p:nvPr/>
        </p:nvSpPr>
        <p:spPr>
          <a:xfrm rot="16200000" flipH="1">
            <a:off x="8679656" y="1200690"/>
            <a:ext cx="2994025" cy="4030662"/>
          </a:xfrm>
          <a:prstGeom prst="trapezoid">
            <a:avLst>
              <a:gd name="adj" fmla="val 10682"/>
            </a:avLst>
          </a:prstGeom>
          <a:blipFill dpi="0" rotWithShape="0">
            <a:blip r:embed="rId3"/>
            <a:srcRect/>
            <a:tile tx="0" ty="0" sx="100000" sy="100000" flip="none" algn="tl"/>
          </a:blipFill>
          <a:ln w="57150" cmpd="tri">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altLang="zh-CN" noProof="1">
              <a:solidFill>
                <a:srgbClr val="FFFFFF"/>
              </a:solidFill>
              <a:cs typeface="+mn-ea"/>
              <a:sym typeface="+mn-lt"/>
            </a:endParaRPr>
          </a:p>
        </p:txBody>
      </p:sp>
      <p:sp>
        <p:nvSpPr>
          <p:cNvPr id="4" name="任意多边形 5">
            <a:extLst>
              <a:ext uri="{FF2B5EF4-FFF2-40B4-BE49-F238E27FC236}">
                <a16:creationId xmlns:a16="http://schemas.microsoft.com/office/drawing/2014/main" id="{244A18F6-0696-4F74-BAFF-468939009007}"/>
              </a:ext>
            </a:extLst>
          </p:cNvPr>
          <p:cNvSpPr/>
          <p:nvPr/>
        </p:nvSpPr>
        <p:spPr>
          <a:xfrm>
            <a:off x="3736515" y="2036508"/>
            <a:ext cx="4689475" cy="2357438"/>
          </a:xfrm>
          <a:custGeom>
            <a:avLst/>
            <a:gdLst>
              <a:gd name="connsiteX0" fmla="*/ 287338 w 4679950"/>
              <a:gd name="connsiteY0" fmla="*/ 0 h 2357438"/>
              <a:gd name="connsiteX1" fmla="*/ 4418013 w 4679950"/>
              <a:gd name="connsiteY1" fmla="*/ 0 h 2357438"/>
              <a:gd name="connsiteX2" fmla="*/ 4418013 w 4679950"/>
              <a:gd name="connsiteY2" fmla="*/ 1020258 h 2357438"/>
              <a:gd name="connsiteX3" fmla="*/ 4679950 w 4679950"/>
              <a:gd name="connsiteY3" fmla="*/ 1172369 h 2357438"/>
              <a:gd name="connsiteX4" fmla="*/ 4418013 w 4679950"/>
              <a:gd name="connsiteY4" fmla="*/ 1324481 h 2357438"/>
              <a:gd name="connsiteX5" fmla="*/ 4418013 w 4679950"/>
              <a:gd name="connsiteY5" fmla="*/ 2357438 h 2357438"/>
              <a:gd name="connsiteX6" fmla="*/ 287338 w 4679950"/>
              <a:gd name="connsiteY6" fmla="*/ 2357438 h 2357438"/>
              <a:gd name="connsiteX7" fmla="*/ 287338 w 4679950"/>
              <a:gd name="connsiteY7" fmla="*/ 1339230 h 2357438"/>
              <a:gd name="connsiteX8" fmla="*/ 0 w 4679950"/>
              <a:gd name="connsiteY8" fmla="*/ 1172369 h 2357438"/>
              <a:gd name="connsiteX9" fmla="*/ 287338 w 4679950"/>
              <a:gd name="connsiteY9" fmla="*/ 1005507 h 235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9950" h="2357438">
                <a:moveTo>
                  <a:pt x="287338" y="0"/>
                </a:moveTo>
                <a:lnTo>
                  <a:pt x="4418013" y="0"/>
                </a:lnTo>
                <a:lnTo>
                  <a:pt x="4418013" y="1020258"/>
                </a:lnTo>
                <a:lnTo>
                  <a:pt x="4679950" y="1172369"/>
                </a:lnTo>
                <a:lnTo>
                  <a:pt x="4418013" y="1324481"/>
                </a:lnTo>
                <a:lnTo>
                  <a:pt x="4418013" y="2357438"/>
                </a:lnTo>
                <a:lnTo>
                  <a:pt x="287338" y="2357438"/>
                </a:lnTo>
                <a:lnTo>
                  <a:pt x="287338" y="1339230"/>
                </a:lnTo>
                <a:lnTo>
                  <a:pt x="0" y="1172369"/>
                </a:lnTo>
                <a:lnTo>
                  <a:pt x="287338" y="1005507"/>
                </a:lnTo>
                <a:close/>
              </a:path>
            </a:pathLst>
          </a:custGeom>
          <a:solidFill>
            <a:schemeClr val="bg1">
              <a:alpha val="42000"/>
            </a:schemeClr>
          </a:solidFill>
          <a:ln w="57150" cmpd="tri">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zh-CN" sz="1400" noProof="1">
              <a:cs typeface="+mn-ea"/>
              <a:sym typeface="+mn-lt"/>
            </a:endParaRPr>
          </a:p>
        </p:txBody>
      </p:sp>
      <p:sp>
        <p:nvSpPr>
          <p:cNvPr id="5" name="文本框 4">
            <a:extLst>
              <a:ext uri="{FF2B5EF4-FFF2-40B4-BE49-F238E27FC236}">
                <a16:creationId xmlns:a16="http://schemas.microsoft.com/office/drawing/2014/main" id="{044F27F0-CB47-478A-9AC0-BF2892ECAAC0}"/>
              </a:ext>
            </a:extLst>
          </p:cNvPr>
          <p:cNvSpPr txBox="1"/>
          <p:nvPr/>
        </p:nvSpPr>
        <p:spPr>
          <a:xfrm>
            <a:off x="4606414" y="2342681"/>
            <a:ext cx="2949677" cy="1745093"/>
          </a:xfrm>
          <a:prstGeom prst="rect">
            <a:avLst/>
          </a:prstGeom>
          <a:noFill/>
        </p:spPr>
        <p:txBody>
          <a:bodyPr wrap="square" rtlCol="0">
            <a:spAutoFit/>
          </a:bodyPr>
          <a:lstStyle/>
          <a:p>
            <a:pPr hangingPunct="0">
              <a:lnSpc>
                <a:spcPct val="130000"/>
              </a:lnSpc>
            </a:pPr>
            <a:r>
              <a:rPr lang="zh-CN" altLang="en-US" sz="1400" dirty="0">
                <a:solidFill>
                  <a:schemeClr val="accent1"/>
                </a:solidFill>
              </a:rPr>
              <a:t>圣诞节，圣诞帽，温馨的问候来报到；喜盛宴，炉火烧，美好祝福歌声飘；情谊真，发短信，五湖四海心连心；圣诞节，圣诞袜，愿你幸福万事发；圣诞节，祝你工作顺利，家庭美满，身体健康，开心快乐。</a:t>
            </a:r>
          </a:p>
        </p:txBody>
      </p:sp>
      <p:sp>
        <p:nvSpPr>
          <p:cNvPr id="6" name="2021">
            <a:extLst>
              <a:ext uri="{FF2B5EF4-FFF2-40B4-BE49-F238E27FC236}">
                <a16:creationId xmlns:a16="http://schemas.microsoft.com/office/drawing/2014/main" id="{3BA4067E-6EA6-48DF-856C-607E7A72AD0D}"/>
              </a:ext>
            </a:extLst>
          </p:cNvPr>
          <p:cNvSpPr/>
          <p:nvPr/>
        </p:nvSpPr>
        <p:spPr>
          <a:xfrm>
            <a:off x="2765976" y="4823603"/>
            <a:ext cx="6660048" cy="2646878"/>
          </a:xfrm>
          <a:prstGeom prst="rect">
            <a:avLst/>
          </a:prstGeom>
        </p:spPr>
        <p:txBody>
          <a:bodyPr wrap="square">
            <a:spAutoFit/>
          </a:bodyPr>
          <a:lstStyle/>
          <a:p>
            <a:pPr algn="ctr" fontAlgn="base"/>
            <a:r>
              <a:rPr lang="en-US" sz="16600" b="1" dirty="0">
                <a:gradFill>
                  <a:gsLst>
                    <a:gs pos="23000">
                      <a:schemeClr val="bg1">
                        <a:alpha val="51000"/>
                      </a:schemeClr>
                    </a:gs>
                    <a:gs pos="74000">
                      <a:schemeClr val="bg1">
                        <a:alpha val="0"/>
                      </a:schemeClr>
                    </a:gs>
                  </a:gsLst>
                  <a:lin ang="5400000" scaled="0"/>
                </a:gradFill>
                <a:latin typeface="+mj-lt"/>
                <a:ea typeface="Roboto Condensed" panose="02000000000000000000" pitchFamily="2" charset="0"/>
                <a:cs typeface="Poppins" panose="02000000000000000000" pitchFamily="2" charset="0"/>
              </a:rPr>
              <a:t>2022</a:t>
            </a:r>
            <a:endParaRPr lang="en-US" sz="16600" i="0" dirty="0">
              <a:gradFill>
                <a:gsLst>
                  <a:gs pos="23000">
                    <a:schemeClr val="bg1">
                      <a:alpha val="51000"/>
                    </a:schemeClr>
                  </a:gs>
                  <a:gs pos="74000">
                    <a:schemeClr val="bg1">
                      <a:alpha val="0"/>
                    </a:schemeClr>
                  </a:gs>
                </a:gsLst>
                <a:lin ang="5400000" scaled="0"/>
              </a:gradFill>
              <a:effectLst/>
              <a:latin typeface="+mj-lt"/>
              <a:ea typeface="Roboto Condensed" panose="02000000000000000000" pitchFamily="2" charset="0"/>
              <a:cs typeface="Poppins" panose="02000000000000000000" pitchFamily="2" charset="0"/>
            </a:endParaRPr>
          </a:p>
        </p:txBody>
      </p:sp>
      <p:grpSp>
        <p:nvGrpSpPr>
          <p:cNvPr id="7" name="组合 6">
            <a:extLst>
              <a:ext uri="{FF2B5EF4-FFF2-40B4-BE49-F238E27FC236}">
                <a16:creationId xmlns:a16="http://schemas.microsoft.com/office/drawing/2014/main" id="{5F916C7E-1F72-45ED-B56E-3F53A0244719}"/>
              </a:ext>
            </a:extLst>
          </p:cNvPr>
          <p:cNvGrpSpPr/>
          <p:nvPr/>
        </p:nvGrpSpPr>
        <p:grpSpPr>
          <a:xfrm>
            <a:off x="10262886" y="5049326"/>
            <a:ext cx="709914" cy="1011412"/>
            <a:chOff x="1929135" y="1557338"/>
            <a:chExt cx="1295845" cy="1940247"/>
          </a:xfrm>
        </p:grpSpPr>
        <p:grpSp>
          <p:nvGrpSpPr>
            <p:cNvPr id="8" name="组合 7">
              <a:extLst>
                <a:ext uri="{FF2B5EF4-FFF2-40B4-BE49-F238E27FC236}">
                  <a16:creationId xmlns:a16="http://schemas.microsoft.com/office/drawing/2014/main" id="{3391F813-D2F4-4EED-AF4C-30AA784707CF}"/>
                </a:ext>
              </a:extLst>
            </p:cNvPr>
            <p:cNvGrpSpPr/>
            <p:nvPr/>
          </p:nvGrpSpPr>
          <p:grpSpPr>
            <a:xfrm>
              <a:off x="1929135" y="1557338"/>
              <a:ext cx="1295845" cy="1343679"/>
              <a:chOff x="2134770" y="645554"/>
              <a:chExt cx="1295845" cy="1343679"/>
            </a:xfrm>
          </p:grpSpPr>
          <p:grpSp>
            <p:nvGrpSpPr>
              <p:cNvPr id="10" name="组合 9">
                <a:extLst>
                  <a:ext uri="{FF2B5EF4-FFF2-40B4-BE49-F238E27FC236}">
                    <a16:creationId xmlns:a16="http://schemas.microsoft.com/office/drawing/2014/main" id="{811B4B16-6DC0-4236-B45B-227E43564202}"/>
                  </a:ext>
                </a:extLst>
              </p:cNvPr>
              <p:cNvGrpSpPr/>
              <p:nvPr/>
            </p:nvGrpSpPr>
            <p:grpSpPr>
              <a:xfrm>
                <a:off x="2247835" y="645554"/>
                <a:ext cx="1069714" cy="845507"/>
                <a:chOff x="1235075" y="4748678"/>
                <a:chExt cx="1502013" cy="2109322"/>
              </a:xfrm>
            </p:grpSpPr>
            <p:sp>
              <p:nvSpPr>
                <p:cNvPr id="14" name="任意多边形: 形状 13">
                  <a:extLst>
                    <a:ext uri="{FF2B5EF4-FFF2-40B4-BE49-F238E27FC236}">
                      <a16:creationId xmlns:a16="http://schemas.microsoft.com/office/drawing/2014/main" id="{C00C0663-FE23-4740-BBC5-4A1D6F2D2B44}"/>
                    </a:ext>
                  </a:extLst>
                </p:cNvPr>
                <p:cNvSpPr/>
                <p:nvPr/>
              </p:nvSpPr>
              <p:spPr>
                <a:xfrm flipH="1">
                  <a:off x="1235075" y="4748678"/>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任意多边形: 形状 14">
                  <a:extLst>
                    <a:ext uri="{FF2B5EF4-FFF2-40B4-BE49-F238E27FC236}">
                      <a16:creationId xmlns:a16="http://schemas.microsoft.com/office/drawing/2014/main" id="{F257563E-5F46-4DAC-AF75-05584378CE56}"/>
                    </a:ext>
                  </a:extLst>
                </p:cNvPr>
                <p:cNvSpPr/>
                <p:nvPr/>
              </p:nvSpPr>
              <p:spPr>
                <a:xfrm>
                  <a:off x="1986081" y="4748678"/>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1" name="组合 10">
                <a:extLst>
                  <a:ext uri="{FF2B5EF4-FFF2-40B4-BE49-F238E27FC236}">
                    <a16:creationId xmlns:a16="http://schemas.microsoft.com/office/drawing/2014/main" id="{B205352B-DD18-4B1A-B4CC-88E88A9C5B16}"/>
                  </a:ext>
                </a:extLst>
              </p:cNvPr>
              <p:cNvGrpSpPr/>
              <p:nvPr/>
            </p:nvGrpSpPr>
            <p:grpSpPr>
              <a:xfrm>
                <a:off x="2134770" y="1475457"/>
                <a:ext cx="1295845" cy="513776"/>
                <a:chOff x="5448077" y="0"/>
                <a:chExt cx="1295845" cy="513776"/>
              </a:xfrm>
            </p:grpSpPr>
            <p:sp>
              <p:nvSpPr>
                <p:cNvPr id="12" name="任意多边形: 形状 11">
                  <a:extLst>
                    <a:ext uri="{FF2B5EF4-FFF2-40B4-BE49-F238E27FC236}">
                      <a16:creationId xmlns:a16="http://schemas.microsoft.com/office/drawing/2014/main" id="{3D71831B-C5D3-4FE9-B366-A9486835FACA}"/>
                    </a:ext>
                  </a:extLst>
                </p:cNvPr>
                <p:cNvSpPr/>
                <p:nvPr/>
              </p:nvSpPr>
              <p:spPr>
                <a:xfrm flipH="1">
                  <a:off x="5448077" y="0"/>
                  <a:ext cx="647922" cy="513776"/>
                </a:xfrm>
                <a:custGeom>
                  <a:avLst/>
                  <a:gdLst>
                    <a:gd name="connsiteX0" fmla="*/ 350883 w 647922"/>
                    <a:gd name="connsiteY0" fmla="*/ 0 h 513776"/>
                    <a:gd name="connsiteX1" fmla="*/ 0 w 647922"/>
                    <a:gd name="connsiteY1" fmla="*/ 0 h 513776"/>
                    <a:gd name="connsiteX2" fmla="*/ 0 w 647922"/>
                    <a:gd name="connsiteY2" fmla="*/ 513776 h 513776"/>
                    <a:gd name="connsiteX3" fmla="*/ 647922 w 647922"/>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2" h="513776">
                      <a:moveTo>
                        <a:pt x="350883" y="0"/>
                      </a:moveTo>
                      <a:lnTo>
                        <a:pt x="0" y="0"/>
                      </a:lnTo>
                      <a:lnTo>
                        <a:pt x="0" y="513776"/>
                      </a:lnTo>
                      <a:lnTo>
                        <a:pt x="647922" y="513776"/>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形状 12">
                  <a:extLst>
                    <a:ext uri="{FF2B5EF4-FFF2-40B4-BE49-F238E27FC236}">
                      <a16:creationId xmlns:a16="http://schemas.microsoft.com/office/drawing/2014/main" id="{DCCCCD8B-1598-4C05-915C-CBF1E5986D3B}"/>
                    </a:ext>
                  </a:extLst>
                </p:cNvPr>
                <p:cNvSpPr/>
                <p:nvPr/>
              </p:nvSpPr>
              <p:spPr>
                <a:xfrm>
                  <a:off x="6095999" y="0"/>
                  <a:ext cx="647923" cy="513776"/>
                </a:xfrm>
                <a:custGeom>
                  <a:avLst/>
                  <a:gdLst>
                    <a:gd name="connsiteX0" fmla="*/ 0 w 647923"/>
                    <a:gd name="connsiteY0" fmla="*/ 0 h 513776"/>
                    <a:gd name="connsiteX1" fmla="*/ 350883 w 647923"/>
                    <a:gd name="connsiteY1" fmla="*/ 0 h 513776"/>
                    <a:gd name="connsiteX2" fmla="*/ 647923 w 647923"/>
                    <a:gd name="connsiteY2" fmla="*/ 513776 h 513776"/>
                    <a:gd name="connsiteX3" fmla="*/ 0 w 647923"/>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3" h="513776">
                      <a:moveTo>
                        <a:pt x="0" y="0"/>
                      </a:moveTo>
                      <a:lnTo>
                        <a:pt x="350883" y="0"/>
                      </a:lnTo>
                      <a:lnTo>
                        <a:pt x="647923" y="513776"/>
                      </a:lnTo>
                      <a:lnTo>
                        <a:pt x="0" y="513776"/>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
          <p:nvSpPr>
            <p:cNvPr id="9" name="矩形 8">
              <a:extLst>
                <a:ext uri="{FF2B5EF4-FFF2-40B4-BE49-F238E27FC236}">
                  <a16:creationId xmlns:a16="http://schemas.microsoft.com/office/drawing/2014/main" id="{67C84551-44FC-4C62-AE94-3FF3D429674B}"/>
                </a:ext>
              </a:extLst>
            </p:cNvPr>
            <p:cNvSpPr/>
            <p:nvPr/>
          </p:nvSpPr>
          <p:spPr>
            <a:xfrm>
              <a:off x="2515856" y="2892677"/>
              <a:ext cx="122403" cy="604908"/>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a:extLst>
              <a:ext uri="{FF2B5EF4-FFF2-40B4-BE49-F238E27FC236}">
                <a16:creationId xmlns:a16="http://schemas.microsoft.com/office/drawing/2014/main" id="{72D15DAE-BE39-401F-B8B9-EB65CFB7C9A6}"/>
              </a:ext>
            </a:extLst>
          </p:cNvPr>
          <p:cNvGrpSpPr/>
          <p:nvPr/>
        </p:nvGrpSpPr>
        <p:grpSpPr>
          <a:xfrm>
            <a:off x="1242801" y="5049326"/>
            <a:ext cx="866218" cy="1359455"/>
            <a:chOff x="1929135" y="1557338"/>
            <a:chExt cx="1295845" cy="1940247"/>
          </a:xfrm>
        </p:grpSpPr>
        <p:grpSp>
          <p:nvGrpSpPr>
            <p:cNvPr id="17" name="组合 16">
              <a:extLst>
                <a:ext uri="{FF2B5EF4-FFF2-40B4-BE49-F238E27FC236}">
                  <a16:creationId xmlns:a16="http://schemas.microsoft.com/office/drawing/2014/main" id="{1C2437E0-0044-4D20-93FB-AD16AC9EEA2A}"/>
                </a:ext>
              </a:extLst>
            </p:cNvPr>
            <p:cNvGrpSpPr/>
            <p:nvPr/>
          </p:nvGrpSpPr>
          <p:grpSpPr>
            <a:xfrm>
              <a:off x="1929135" y="1557338"/>
              <a:ext cx="1295845" cy="1343679"/>
              <a:chOff x="2134770" y="645554"/>
              <a:chExt cx="1295845" cy="1343679"/>
            </a:xfrm>
          </p:grpSpPr>
          <p:grpSp>
            <p:nvGrpSpPr>
              <p:cNvPr id="19" name="组合 18">
                <a:extLst>
                  <a:ext uri="{FF2B5EF4-FFF2-40B4-BE49-F238E27FC236}">
                    <a16:creationId xmlns:a16="http://schemas.microsoft.com/office/drawing/2014/main" id="{8241F8B7-36B4-4F4C-A0DF-128A8AF0D2C4}"/>
                  </a:ext>
                </a:extLst>
              </p:cNvPr>
              <p:cNvGrpSpPr/>
              <p:nvPr/>
            </p:nvGrpSpPr>
            <p:grpSpPr>
              <a:xfrm>
                <a:off x="2247835" y="645554"/>
                <a:ext cx="1069714" cy="845507"/>
                <a:chOff x="1235075" y="4748678"/>
                <a:chExt cx="1502013" cy="2109322"/>
              </a:xfrm>
            </p:grpSpPr>
            <p:sp>
              <p:nvSpPr>
                <p:cNvPr id="23" name="任意多边形: 形状 22">
                  <a:extLst>
                    <a:ext uri="{FF2B5EF4-FFF2-40B4-BE49-F238E27FC236}">
                      <a16:creationId xmlns:a16="http://schemas.microsoft.com/office/drawing/2014/main" id="{8A31DF87-4F37-42A9-9CD6-2AA5A62D64D9}"/>
                    </a:ext>
                  </a:extLst>
                </p:cNvPr>
                <p:cNvSpPr/>
                <p:nvPr/>
              </p:nvSpPr>
              <p:spPr>
                <a:xfrm flipH="1">
                  <a:off x="1235075" y="4748678"/>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4" name="任意多边形: 形状 23">
                  <a:extLst>
                    <a:ext uri="{FF2B5EF4-FFF2-40B4-BE49-F238E27FC236}">
                      <a16:creationId xmlns:a16="http://schemas.microsoft.com/office/drawing/2014/main" id="{8CCD6DFE-D49C-4F35-9A23-D932F6BDD369}"/>
                    </a:ext>
                  </a:extLst>
                </p:cNvPr>
                <p:cNvSpPr/>
                <p:nvPr/>
              </p:nvSpPr>
              <p:spPr>
                <a:xfrm>
                  <a:off x="1986081" y="4748678"/>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20" name="组合 19">
                <a:extLst>
                  <a:ext uri="{FF2B5EF4-FFF2-40B4-BE49-F238E27FC236}">
                    <a16:creationId xmlns:a16="http://schemas.microsoft.com/office/drawing/2014/main" id="{69CE7EE8-FB7A-4611-A363-A3864F18ACF1}"/>
                  </a:ext>
                </a:extLst>
              </p:cNvPr>
              <p:cNvGrpSpPr/>
              <p:nvPr/>
            </p:nvGrpSpPr>
            <p:grpSpPr>
              <a:xfrm>
                <a:off x="2134770" y="1475457"/>
                <a:ext cx="1295845" cy="513776"/>
                <a:chOff x="5448077" y="0"/>
                <a:chExt cx="1295845" cy="513776"/>
              </a:xfrm>
            </p:grpSpPr>
            <p:sp>
              <p:nvSpPr>
                <p:cNvPr id="21" name="任意多边形: 形状 20">
                  <a:extLst>
                    <a:ext uri="{FF2B5EF4-FFF2-40B4-BE49-F238E27FC236}">
                      <a16:creationId xmlns:a16="http://schemas.microsoft.com/office/drawing/2014/main" id="{F574259D-8B7F-42E0-A55B-BF3563CAE502}"/>
                    </a:ext>
                  </a:extLst>
                </p:cNvPr>
                <p:cNvSpPr/>
                <p:nvPr/>
              </p:nvSpPr>
              <p:spPr>
                <a:xfrm flipH="1">
                  <a:off x="5448077" y="0"/>
                  <a:ext cx="647922" cy="513776"/>
                </a:xfrm>
                <a:custGeom>
                  <a:avLst/>
                  <a:gdLst>
                    <a:gd name="connsiteX0" fmla="*/ 350883 w 647922"/>
                    <a:gd name="connsiteY0" fmla="*/ 0 h 513776"/>
                    <a:gd name="connsiteX1" fmla="*/ 0 w 647922"/>
                    <a:gd name="connsiteY1" fmla="*/ 0 h 513776"/>
                    <a:gd name="connsiteX2" fmla="*/ 0 w 647922"/>
                    <a:gd name="connsiteY2" fmla="*/ 513776 h 513776"/>
                    <a:gd name="connsiteX3" fmla="*/ 647922 w 647922"/>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2" h="513776">
                      <a:moveTo>
                        <a:pt x="350883" y="0"/>
                      </a:moveTo>
                      <a:lnTo>
                        <a:pt x="0" y="0"/>
                      </a:lnTo>
                      <a:lnTo>
                        <a:pt x="0" y="513776"/>
                      </a:lnTo>
                      <a:lnTo>
                        <a:pt x="647922" y="513776"/>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a:extLst>
                    <a:ext uri="{FF2B5EF4-FFF2-40B4-BE49-F238E27FC236}">
                      <a16:creationId xmlns:a16="http://schemas.microsoft.com/office/drawing/2014/main" id="{235F50ED-A36E-42CB-9E66-22B306CF8757}"/>
                    </a:ext>
                  </a:extLst>
                </p:cNvPr>
                <p:cNvSpPr/>
                <p:nvPr/>
              </p:nvSpPr>
              <p:spPr>
                <a:xfrm>
                  <a:off x="6095999" y="0"/>
                  <a:ext cx="647923" cy="513776"/>
                </a:xfrm>
                <a:custGeom>
                  <a:avLst/>
                  <a:gdLst>
                    <a:gd name="connsiteX0" fmla="*/ 0 w 647923"/>
                    <a:gd name="connsiteY0" fmla="*/ 0 h 513776"/>
                    <a:gd name="connsiteX1" fmla="*/ 350883 w 647923"/>
                    <a:gd name="connsiteY1" fmla="*/ 0 h 513776"/>
                    <a:gd name="connsiteX2" fmla="*/ 647923 w 647923"/>
                    <a:gd name="connsiteY2" fmla="*/ 513776 h 513776"/>
                    <a:gd name="connsiteX3" fmla="*/ 0 w 647923"/>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3" h="513776">
                      <a:moveTo>
                        <a:pt x="0" y="0"/>
                      </a:moveTo>
                      <a:lnTo>
                        <a:pt x="350883" y="0"/>
                      </a:lnTo>
                      <a:lnTo>
                        <a:pt x="647923" y="513776"/>
                      </a:lnTo>
                      <a:lnTo>
                        <a:pt x="0" y="513776"/>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
          <p:nvSpPr>
            <p:cNvPr id="18" name="矩形 17">
              <a:extLst>
                <a:ext uri="{FF2B5EF4-FFF2-40B4-BE49-F238E27FC236}">
                  <a16:creationId xmlns:a16="http://schemas.microsoft.com/office/drawing/2014/main" id="{5B39302B-35EE-4600-BDE5-510AD0E431B8}"/>
                </a:ext>
              </a:extLst>
            </p:cNvPr>
            <p:cNvSpPr/>
            <p:nvPr/>
          </p:nvSpPr>
          <p:spPr>
            <a:xfrm>
              <a:off x="2515856" y="2892677"/>
              <a:ext cx="122403" cy="604908"/>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a:extLst>
              <a:ext uri="{FF2B5EF4-FFF2-40B4-BE49-F238E27FC236}">
                <a16:creationId xmlns:a16="http://schemas.microsoft.com/office/drawing/2014/main" id="{14072D65-C4E9-427F-8A20-92DBCCAA6319}"/>
              </a:ext>
            </a:extLst>
          </p:cNvPr>
          <p:cNvGrpSpPr/>
          <p:nvPr/>
        </p:nvGrpSpPr>
        <p:grpSpPr>
          <a:xfrm>
            <a:off x="1941548" y="5745412"/>
            <a:ext cx="402000" cy="624023"/>
            <a:chOff x="1234456" y="5934388"/>
            <a:chExt cx="1069715" cy="1940247"/>
          </a:xfrm>
        </p:grpSpPr>
        <p:grpSp>
          <p:nvGrpSpPr>
            <p:cNvPr id="26" name="组合 25">
              <a:extLst>
                <a:ext uri="{FF2B5EF4-FFF2-40B4-BE49-F238E27FC236}">
                  <a16:creationId xmlns:a16="http://schemas.microsoft.com/office/drawing/2014/main" id="{C4AA2E19-1CAA-4845-9845-3C13B03C601A}"/>
                </a:ext>
              </a:extLst>
            </p:cNvPr>
            <p:cNvGrpSpPr/>
            <p:nvPr/>
          </p:nvGrpSpPr>
          <p:grpSpPr>
            <a:xfrm>
              <a:off x="1234456" y="5934388"/>
              <a:ext cx="1069715" cy="1335339"/>
              <a:chOff x="1187614" y="5970683"/>
              <a:chExt cx="1502014" cy="2109322"/>
            </a:xfrm>
          </p:grpSpPr>
          <p:sp>
            <p:nvSpPr>
              <p:cNvPr id="28" name="任意多边形: 形状 27">
                <a:extLst>
                  <a:ext uri="{FF2B5EF4-FFF2-40B4-BE49-F238E27FC236}">
                    <a16:creationId xmlns:a16="http://schemas.microsoft.com/office/drawing/2014/main" id="{8B43ACE9-71FC-4D27-B4EA-DB7E95758CBB}"/>
                  </a:ext>
                </a:extLst>
              </p:cNvPr>
              <p:cNvSpPr/>
              <p:nvPr/>
            </p:nvSpPr>
            <p:spPr>
              <a:xfrm flipH="1">
                <a:off x="1187614" y="5970683"/>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9" name="任意多边形: 形状 28">
                <a:extLst>
                  <a:ext uri="{FF2B5EF4-FFF2-40B4-BE49-F238E27FC236}">
                    <a16:creationId xmlns:a16="http://schemas.microsoft.com/office/drawing/2014/main" id="{7791FEBC-C687-47C9-AAF9-BF8231875E63}"/>
                  </a:ext>
                </a:extLst>
              </p:cNvPr>
              <p:cNvSpPr/>
              <p:nvPr/>
            </p:nvSpPr>
            <p:spPr>
              <a:xfrm>
                <a:off x="1938621" y="5970683"/>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7" name="矩形 26">
              <a:extLst>
                <a:ext uri="{FF2B5EF4-FFF2-40B4-BE49-F238E27FC236}">
                  <a16:creationId xmlns:a16="http://schemas.microsoft.com/office/drawing/2014/main" id="{37B7DC84-798F-4B3D-8BD7-4C0BA02CC3F7}"/>
                </a:ext>
              </a:extLst>
            </p:cNvPr>
            <p:cNvSpPr/>
            <p:nvPr/>
          </p:nvSpPr>
          <p:spPr>
            <a:xfrm>
              <a:off x="1708112" y="7269727"/>
              <a:ext cx="122403" cy="604908"/>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a:extLst>
              <a:ext uri="{FF2B5EF4-FFF2-40B4-BE49-F238E27FC236}">
                <a16:creationId xmlns:a16="http://schemas.microsoft.com/office/drawing/2014/main" id="{B347BD1F-499A-42C3-AB36-1963F0030991}"/>
              </a:ext>
            </a:extLst>
          </p:cNvPr>
          <p:cNvGrpSpPr/>
          <p:nvPr/>
        </p:nvGrpSpPr>
        <p:grpSpPr>
          <a:xfrm>
            <a:off x="4381018" y="1011540"/>
            <a:ext cx="3429964" cy="657794"/>
            <a:chOff x="4381018" y="1539672"/>
            <a:chExt cx="3429964" cy="657794"/>
          </a:xfrm>
          <a:solidFill>
            <a:schemeClr val="accent1">
              <a:lumMod val="90000"/>
              <a:lumOff val="10000"/>
            </a:schemeClr>
          </a:solidFill>
        </p:grpSpPr>
        <p:sp>
          <p:nvSpPr>
            <p:cNvPr id="31" name="带形: 上凸 30"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558E379C-1F7C-4850-B415-CC448F3E7EC6}"/>
                </a:ext>
              </a:extLst>
            </p:cNvPr>
            <p:cNvSpPr/>
            <p:nvPr/>
          </p:nvSpPr>
          <p:spPr bwMode="auto">
            <a:xfrm>
              <a:off x="4381018" y="1539672"/>
              <a:ext cx="3429964" cy="657794"/>
            </a:xfrm>
            <a:prstGeom prst="ribbon2">
              <a:avLst>
                <a:gd name="adj1" fmla="val 23971"/>
                <a:gd name="adj2" fmla="val 75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2" name="矩形 31">
              <a:extLst>
                <a:ext uri="{FF2B5EF4-FFF2-40B4-BE49-F238E27FC236}">
                  <a16:creationId xmlns:a16="http://schemas.microsoft.com/office/drawing/2014/main" id="{51CADC7D-B912-4612-B04A-2813EE616016}"/>
                </a:ext>
              </a:extLst>
            </p:cNvPr>
            <p:cNvSpPr/>
            <p:nvPr/>
          </p:nvSpPr>
          <p:spPr>
            <a:xfrm>
              <a:off x="5122684" y="1611748"/>
              <a:ext cx="1956122" cy="3345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400" dirty="0">
                  <a:latin typeface="+mj-ea"/>
                  <a:ea typeface="+mj-ea"/>
                </a:rPr>
                <a:t>BEST  WISH</a:t>
              </a:r>
              <a:endParaRPr lang="zh-CN" altLang="en-US" sz="2400" dirty="0">
                <a:latin typeface="+mj-ea"/>
                <a:ea typeface="+mj-ea"/>
              </a:endParaRPr>
            </a:p>
          </p:txBody>
        </p:sp>
      </p:grpSp>
      <p:grpSp>
        <p:nvGrpSpPr>
          <p:cNvPr id="33" name="组合 32">
            <a:extLst>
              <a:ext uri="{FF2B5EF4-FFF2-40B4-BE49-F238E27FC236}">
                <a16:creationId xmlns:a16="http://schemas.microsoft.com/office/drawing/2014/main" id="{9AB6E8A2-B5A8-455E-81BB-A692F5B7F5EE}"/>
              </a:ext>
            </a:extLst>
          </p:cNvPr>
          <p:cNvGrpSpPr/>
          <p:nvPr/>
        </p:nvGrpSpPr>
        <p:grpSpPr>
          <a:xfrm>
            <a:off x="3782060" y="4577226"/>
            <a:ext cx="4627880" cy="553165"/>
            <a:chOff x="3679964" y="4577226"/>
            <a:chExt cx="4627880" cy="553165"/>
          </a:xfrm>
        </p:grpSpPr>
        <p:sp>
          <p:nvSpPr>
            <p:cNvPr id="34" name="文本框 33"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9564B786-0391-494E-B355-B26B043BA32D}"/>
                </a:ext>
              </a:extLst>
            </p:cNvPr>
            <p:cNvSpPr txBox="1">
              <a:spLocks noChangeArrowheads="1"/>
            </p:cNvSpPr>
            <p:nvPr/>
          </p:nvSpPr>
          <p:spPr bwMode="auto">
            <a:xfrm>
              <a:off x="4171750" y="4577226"/>
              <a:ext cx="3639232" cy="55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30000"/>
                </a:lnSpc>
              </a:pPr>
              <a:r>
                <a:rPr lang="zh-CN" altLang="en-US" sz="3200" b="1" dirty="0">
                  <a:solidFill>
                    <a:srgbClr val="595959"/>
                  </a:solidFill>
                  <a:latin typeface="+mj-ea"/>
                  <a:ea typeface="+mj-ea"/>
                  <a:sym typeface="宋体" panose="02010600030101010101" pitchFamily="2" charset="-122"/>
                </a:rPr>
                <a:t>圣诞快乐</a:t>
              </a:r>
            </a:p>
          </p:txBody>
        </p:sp>
        <p:grpSp>
          <p:nvGrpSpPr>
            <p:cNvPr id="35" name="组合 34">
              <a:extLst>
                <a:ext uri="{FF2B5EF4-FFF2-40B4-BE49-F238E27FC236}">
                  <a16:creationId xmlns:a16="http://schemas.microsoft.com/office/drawing/2014/main" id="{E3D3B46F-2BFD-4230-891D-EAA640AA7A36}"/>
                </a:ext>
              </a:extLst>
            </p:cNvPr>
            <p:cNvGrpSpPr/>
            <p:nvPr/>
          </p:nvGrpSpPr>
          <p:grpSpPr>
            <a:xfrm flipV="1">
              <a:off x="3679964" y="4768164"/>
              <a:ext cx="4627880" cy="341042"/>
              <a:chOff x="2270596" y="4389119"/>
              <a:chExt cx="5785146" cy="426325"/>
            </a:xfrm>
            <a:solidFill>
              <a:schemeClr val="accent1">
                <a:lumMod val="90000"/>
                <a:lumOff val="10000"/>
              </a:schemeClr>
            </a:solidFill>
          </p:grpSpPr>
          <p:sp>
            <p:nvSpPr>
              <p:cNvPr id="36" name="任意多边形 5">
                <a:extLst>
                  <a:ext uri="{FF2B5EF4-FFF2-40B4-BE49-F238E27FC236}">
                    <a16:creationId xmlns:a16="http://schemas.microsoft.com/office/drawing/2014/main" id="{A011B10E-25B7-435C-9898-E843BBB1D8F7}"/>
                  </a:ext>
                </a:extLst>
              </p:cNvPr>
              <p:cNvSpPr/>
              <p:nvPr/>
            </p:nvSpPr>
            <p:spPr>
              <a:xfrm rot="750910">
                <a:off x="2270596" y="4389119"/>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grpFill/>
              <a:ln w="23524" cap="flat">
                <a:noFill/>
                <a:prstDash val="solid"/>
                <a:miter/>
              </a:ln>
            </p:spPr>
            <p:txBody>
              <a:bodyPr rtlCol="0" anchor="ctr"/>
              <a:lstStyle/>
              <a:p>
                <a:endParaRPr lang="zh-CN" altLang="en-US"/>
              </a:p>
            </p:txBody>
          </p:sp>
          <p:sp>
            <p:nvSpPr>
              <p:cNvPr id="37" name="任意多边形 5">
                <a:extLst>
                  <a:ext uri="{FF2B5EF4-FFF2-40B4-BE49-F238E27FC236}">
                    <a16:creationId xmlns:a16="http://schemas.microsoft.com/office/drawing/2014/main" id="{543D46A7-70D6-44E8-9BE4-2E1CF886883A}"/>
                  </a:ext>
                </a:extLst>
              </p:cNvPr>
              <p:cNvSpPr/>
              <p:nvPr/>
            </p:nvSpPr>
            <p:spPr>
              <a:xfrm rot="20849090" flipH="1">
                <a:off x="6539101" y="4389120"/>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grpFill/>
              <a:ln w="23524" cap="flat">
                <a:noFill/>
                <a:prstDash val="solid"/>
                <a:miter/>
              </a:ln>
            </p:spPr>
            <p:txBody>
              <a:bodyPr rtlCol="0" anchor="ctr"/>
              <a:lstStyle/>
              <a:p>
                <a:endParaRPr lang="zh-CN" altLang="en-US"/>
              </a:p>
            </p:txBody>
          </p:sp>
        </p:grpSp>
      </p:grpSp>
    </p:spTree>
    <p:extLst>
      <p:ext uri="{BB962C8B-B14F-4D97-AF65-F5344CB8AC3E}">
        <p14:creationId xmlns:p14="http://schemas.microsoft.com/office/powerpoint/2010/main" val="2218664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a:extLst>
              <a:ext uri="{FF2B5EF4-FFF2-40B4-BE49-F238E27FC236}">
                <a16:creationId xmlns:a16="http://schemas.microsoft.com/office/drawing/2014/main" id="{6622B493-D419-4C1B-87F0-843BFF8B268A}"/>
              </a:ext>
            </a:extLst>
          </p:cNvPr>
          <p:cNvPicPr>
            <a:picLocks noChangeAspect="1"/>
          </p:cNvPicPr>
          <p:nvPr/>
        </p:nvPicPr>
        <p:blipFill>
          <a:blip r:embed="rId2">
            <a:biLevel thresh="50000"/>
            <a:alphaModFix amt="80000"/>
            <a:extLst>
              <a:ext uri="{BEBA8EAE-BF5A-486C-A8C5-ECC9F3942E4B}">
                <a14:imgProps xmlns:a14="http://schemas.microsoft.com/office/drawing/2010/main">
                  <a14:imgLayer r:embed="rId3">
                    <a14:imgEffect>
                      <a14:sharpenSoften amount="-100000"/>
                    </a14:imgEffect>
                  </a14:imgLayer>
                </a14:imgProps>
              </a:ext>
            </a:extLst>
          </a:blip>
          <a:srcRect r="50000"/>
          <a:stretch>
            <a:fillRect/>
          </a:stretch>
        </p:blipFill>
        <p:spPr>
          <a:xfrm>
            <a:off x="11651174" y="2438401"/>
            <a:ext cx="540827" cy="1081654"/>
          </a:xfrm>
          <a:custGeom>
            <a:avLst/>
            <a:gdLst>
              <a:gd name="connsiteX0" fmla="*/ 0 w 540827"/>
              <a:gd name="connsiteY0" fmla="*/ 0 h 1081654"/>
              <a:gd name="connsiteX1" fmla="*/ 540827 w 540827"/>
              <a:gd name="connsiteY1" fmla="*/ 0 h 1081654"/>
              <a:gd name="connsiteX2" fmla="*/ 540827 w 540827"/>
              <a:gd name="connsiteY2" fmla="*/ 1081654 h 1081654"/>
              <a:gd name="connsiteX3" fmla="*/ 0 w 540827"/>
              <a:gd name="connsiteY3" fmla="*/ 1081654 h 1081654"/>
            </a:gdLst>
            <a:ahLst/>
            <a:cxnLst>
              <a:cxn ang="0">
                <a:pos x="connsiteX0" y="connsiteY0"/>
              </a:cxn>
              <a:cxn ang="0">
                <a:pos x="connsiteX1" y="connsiteY1"/>
              </a:cxn>
              <a:cxn ang="0">
                <a:pos x="connsiteX2" y="connsiteY2"/>
              </a:cxn>
              <a:cxn ang="0">
                <a:pos x="connsiteX3" y="connsiteY3"/>
              </a:cxn>
            </a:cxnLst>
            <a:rect l="l" t="t" r="r" b="b"/>
            <a:pathLst>
              <a:path w="540827" h="1081654">
                <a:moveTo>
                  <a:pt x="0" y="0"/>
                </a:moveTo>
                <a:lnTo>
                  <a:pt x="540827" y="0"/>
                </a:lnTo>
                <a:lnTo>
                  <a:pt x="540827" y="1081654"/>
                </a:lnTo>
                <a:lnTo>
                  <a:pt x="0" y="1081654"/>
                </a:lnTo>
                <a:close/>
              </a:path>
            </a:pathLst>
          </a:custGeom>
        </p:spPr>
      </p:pic>
      <p:sp>
        <p:nvSpPr>
          <p:cNvPr id="7" name="矩形: 圆角 6">
            <a:extLst>
              <a:ext uri="{FF2B5EF4-FFF2-40B4-BE49-F238E27FC236}">
                <a16:creationId xmlns:a16="http://schemas.microsoft.com/office/drawing/2014/main" id="{87D07BFD-DB43-4F79-B71E-46EDBE8B8E28}"/>
              </a:ext>
            </a:extLst>
          </p:cNvPr>
          <p:cNvSpPr/>
          <p:nvPr/>
        </p:nvSpPr>
        <p:spPr>
          <a:xfrm flipH="1">
            <a:off x="1796509" y="2647112"/>
            <a:ext cx="3909889" cy="1071272"/>
          </a:xfrm>
          <a:prstGeom prst="roundRect">
            <a:avLst>
              <a:gd name="adj" fmla="val 10005"/>
            </a:avLst>
          </a:prstGeom>
          <a:gradFill flip="none" rotWithShape="1">
            <a:gsLst>
              <a:gs pos="100000">
                <a:schemeClr val="accent4"/>
              </a:gs>
              <a:gs pos="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a:extLst>
              <a:ext uri="{FF2B5EF4-FFF2-40B4-BE49-F238E27FC236}">
                <a16:creationId xmlns:a16="http://schemas.microsoft.com/office/drawing/2014/main" id="{114B70D7-8E35-4A82-9A1F-ED22219F0059}"/>
              </a:ext>
            </a:extLst>
          </p:cNvPr>
          <p:cNvGrpSpPr>
            <a:grpSpLocks/>
          </p:cNvGrpSpPr>
          <p:nvPr/>
        </p:nvGrpSpPr>
        <p:grpSpPr>
          <a:xfrm>
            <a:off x="5177486" y="2426863"/>
            <a:ext cx="803160" cy="635027"/>
            <a:chOff x="6718890" y="3937421"/>
            <a:chExt cx="748535" cy="591837"/>
          </a:xfrm>
        </p:grpSpPr>
        <p:sp>
          <p:nvSpPr>
            <p:cNvPr id="25" name="任意多边形 60">
              <a:extLst>
                <a:ext uri="{FF2B5EF4-FFF2-40B4-BE49-F238E27FC236}">
                  <a16:creationId xmlns:a16="http://schemas.microsoft.com/office/drawing/2014/main" id="{21972E9E-5402-470B-A978-FE37CA223786}"/>
                </a:ext>
              </a:extLst>
            </p:cNvPr>
            <p:cNvSpPr/>
            <p:nvPr/>
          </p:nvSpPr>
          <p:spPr>
            <a:xfrm>
              <a:off x="6718890" y="4111409"/>
              <a:ext cx="409239" cy="417848"/>
            </a:xfrm>
            <a:custGeom>
              <a:avLst/>
              <a:gdLst>
                <a:gd name="connsiteX0" fmla="*/ 311453 w 409239"/>
                <a:gd name="connsiteY0" fmla="*/ 374290 h 417848"/>
                <a:gd name="connsiteX1" fmla="*/ 328949 w 409239"/>
                <a:gd name="connsiteY1" fmla="*/ 285293 h 417848"/>
                <a:gd name="connsiteX2" fmla="*/ 358634 w 409239"/>
                <a:gd name="connsiteY2" fmla="*/ 236480 h 417848"/>
                <a:gd name="connsiteX3" fmla="*/ 381087 w 409239"/>
                <a:gd name="connsiteY3" fmla="*/ 207728 h 417848"/>
                <a:gd name="connsiteX4" fmla="*/ 366216 w 409239"/>
                <a:gd name="connsiteY4" fmla="*/ 30785 h 417848"/>
                <a:gd name="connsiteX5" fmla="*/ 183441 w 409239"/>
                <a:gd name="connsiteY5" fmla="*/ 48689 h 417848"/>
                <a:gd name="connsiteX6" fmla="*/ 158888 w 409239"/>
                <a:gd name="connsiteY6" fmla="*/ 80124 h 417848"/>
                <a:gd name="connsiteX7" fmla="*/ 119056 w 409239"/>
                <a:gd name="connsiteY7" fmla="*/ 120423 h 417848"/>
                <a:gd name="connsiteX8" fmla="*/ 36416 w 409239"/>
                <a:gd name="connsiteY8" fmla="*/ 159206 h 417848"/>
                <a:gd name="connsiteX9" fmla="*/ 22070 w 409239"/>
                <a:gd name="connsiteY9" fmla="*/ 162238 h 417848"/>
                <a:gd name="connsiteX10" fmla="*/ 841 w 409239"/>
                <a:gd name="connsiteY10" fmla="*/ 189415 h 417848"/>
                <a:gd name="connsiteX11" fmla="*/ 130253 w 409239"/>
                <a:gd name="connsiteY11" fmla="*/ 322618 h 417848"/>
                <a:gd name="connsiteX12" fmla="*/ 290750 w 409239"/>
                <a:gd name="connsiteY12" fmla="*/ 416105 h 417848"/>
                <a:gd name="connsiteX13" fmla="*/ 311978 w 409239"/>
                <a:gd name="connsiteY13" fmla="*/ 388928 h 417848"/>
                <a:gd name="connsiteX14" fmla="*/ 311453 w 409239"/>
                <a:gd name="connsiteY14" fmla="*/ 374290 h 4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239" h="417848">
                  <a:moveTo>
                    <a:pt x="311453" y="374290"/>
                  </a:moveTo>
                  <a:cubicBezTo>
                    <a:pt x="311162" y="342388"/>
                    <a:pt x="317402" y="312471"/>
                    <a:pt x="328949" y="285293"/>
                  </a:cubicBezTo>
                  <a:cubicBezTo>
                    <a:pt x="336414" y="267681"/>
                    <a:pt x="346854" y="251526"/>
                    <a:pt x="358634" y="236480"/>
                  </a:cubicBezTo>
                  <a:lnTo>
                    <a:pt x="381087" y="207728"/>
                  </a:lnTo>
                  <a:cubicBezTo>
                    <a:pt x="423136" y="153957"/>
                    <a:pt x="418004" y="75283"/>
                    <a:pt x="366216" y="30785"/>
                  </a:cubicBezTo>
                  <a:cubicBezTo>
                    <a:pt x="310928" y="-16746"/>
                    <a:pt x="227822" y="-8056"/>
                    <a:pt x="183441" y="48689"/>
                  </a:cubicBezTo>
                  <a:lnTo>
                    <a:pt x="158888" y="80124"/>
                  </a:lnTo>
                  <a:cubicBezTo>
                    <a:pt x="147224" y="95054"/>
                    <a:pt x="134161" y="108992"/>
                    <a:pt x="119056" y="120423"/>
                  </a:cubicBezTo>
                  <a:cubicBezTo>
                    <a:pt x="95378" y="138327"/>
                    <a:pt x="67676" y="151799"/>
                    <a:pt x="36416" y="159206"/>
                  </a:cubicBezTo>
                  <a:cubicBezTo>
                    <a:pt x="31693" y="160314"/>
                    <a:pt x="26910" y="161363"/>
                    <a:pt x="22070" y="162238"/>
                  </a:cubicBezTo>
                  <a:lnTo>
                    <a:pt x="841" y="189415"/>
                  </a:lnTo>
                  <a:cubicBezTo>
                    <a:pt x="-7732" y="200379"/>
                    <a:pt x="50180" y="260041"/>
                    <a:pt x="130253" y="322618"/>
                  </a:cubicBezTo>
                  <a:cubicBezTo>
                    <a:pt x="210327" y="385195"/>
                    <a:pt x="282177" y="427069"/>
                    <a:pt x="290750" y="416105"/>
                  </a:cubicBezTo>
                  <a:lnTo>
                    <a:pt x="311978" y="388928"/>
                  </a:lnTo>
                  <a:cubicBezTo>
                    <a:pt x="311687" y="384087"/>
                    <a:pt x="311512" y="379189"/>
                    <a:pt x="311453" y="374290"/>
                  </a:cubicBezTo>
                  <a:close/>
                </a:path>
              </a:pathLst>
            </a:custGeom>
            <a:solidFill>
              <a:schemeClr val="accent1">
                <a:lumMod val="75000"/>
                <a:lumOff val="25000"/>
              </a:schemeClr>
            </a:solidFill>
            <a:ln w="5823" cap="flat">
              <a:noFill/>
              <a:prstDash val="solid"/>
              <a:miter/>
            </a:ln>
          </p:spPr>
          <p:txBody>
            <a:bodyPr rtlCol="0" anchor="ctr"/>
            <a:lstStyle/>
            <a:p>
              <a:endParaRPr lang="zh-CN" altLang="en-US"/>
            </a:p>
          </p:txBody>
        </p:sp>
        <p:sp>
          <p:nvSpPr>
            <p:cNvPr id="26" name="任意多边形 61">
              <a:extLst>
                <a:ext uri="{FF2B5EF4-FFF2-40B4-BE49-F238E27FC236}">
                  <a16:creationId xmlns:a16="http://schemas.microsoft.com/office/drawing/2014/main" id="{8DB7ED27-7597-4CF2-8940-ECF88194A835}"/>
                </a:ext>
              </a:extLst>
            </p:cNvPr>
            <p:cNvSpPr/>
            <p:nvPr/>
          </p:nvSpPr>
          <p:spPr>
            <a:xfrm>
              <a:off x="7099681" y="4121649"/>
              <a:ext cx="302101" cy="308271"/>
            </a:xfrm>
            <a:custGeom>
              <a:avLst/>
              <a:gdLst>
                <a:gd name="connsiteX0" fmla="*/ 294754 w 302101"/>
                <a:gd name="connsiteY0" fmla="*/ 256449 h 308271"/>
                <a:gd name="connsiteX1" fmla="*/ 264835 w 302101"/>
                <a:gd name="connsiteY1" fmla="*/ 188623 h 308271"/>
                <a:gd name="connsiteX2" fmla="*/ 261919 w 302101"/>
                <a:gd name="connsiteY2" fmla="*/ 142025 h 308271"/>
                <a:gd name="connsiteX3" fmla="*/ 263552 w 302101"/>
                <a:gd name="connsiteY3" fmla="*/ 112224 h 308271"/>
                <a:gd name="connsiteX4" fmla="*/ 170765 w 302101"/>
                <a:gd name="connsiteY4" fmla="*/ 541 h 308271"/>
                <a:gd name="connsiteX5" fmla="*/ 56575 w 302101"/>
                <a:gd name="connsiteY5" fmla="*/ 98111 h 308271"/>
                <a:gd name="connsiteX6" fmla="*/ 54825 w 302101"/>
                <a:gd name="connsiteY6" fmla="*/ 130653 h 308271"/>
                <a:gd name="connsiteX7" fmla="*/ 47010 w 302101"/>
                <a:gd name="connsiteY7" fmla="*/ 176318 h 308271"/>
                <a:gd name="connsiteX8" fmla="*/ 9744 w 302101"/>
                <a:gd name="connsiteY8" fmla="*/ 241053 h 308271"/>
                <a:gd name="connsiteX9" fmla="*/ 1521 w 302101"/>
                <a:gd name="connsiteY9" fmla="*/ 249801 h 308271"/>
                <a:gd name="connsiteX10" fmla="*/ 5 w 302101"/>
                <a:gd name="connsiteY10" fmla="*/ 277969 h 308271"/>
                <a:gd name="connsiteX11" fmla="*/ 149187 w 302101"/>
                <a:gd name="connsiteY11" fmla="*/ 306721 h 308271"/>
                <a:gd name="connsiteX12" fmla="*/ 300586 w 302101"/>
                <a:gd name="connsiteY12" fmla="*/ 294240 h 308271"/>
                <a:gd name="connsiteX13" fmla="*/ 302102 w 302101"/>
                <a:gd name="connsiteY13" fmla="*/ 266072 h 308271"/>
                <a:gd name="connsiteX14" fmla="*/ 294754 w 302101"/>
                <a:gd name="connsiteY14" fmla="*/ 256449 h 30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101" h="308271">
                  <a:moveTo>
                    <a:pt x="294754" y="256449"/>
                  </a:moveTo>
                  <a:cubicBezTo>
                    <a:pt x="279590" y="235221"/>
                    <a:pt x="269793" y="212184"/>
                    <a:pt x="264835" y="188623"/>
                  </a:cubicBezTo>
                  <a:cubicBezTo>
                    <a:pt x="261628" y="173343"/>
                    <a:pt x="261045" y="157597"/>
                    <a:pt x="261919" y="142025"/>
                  </a:cubicBezTo>
                  <a:lnTo>
                    <a:pt x="263552" y="112224"/>
                  </a:lnTo>
                  <a:cubicBezTo>
                    <a:pt x="266585" y="56470"/>
                    <a:pt x="226286" y="6140"/>
                    <a:pt x="170765" y="541"/>
                  </a:cubicBezTo>
                  <a:cubicBezTo>
                    <a:pt x="111454" y="-5466"/>
                    <a:pt x="59782" y="39266"/>
                    <a:pt x="56575" y="98111"/>
                  </a:cubicBezTo>
                  <a:lnTo>
                    <a:pt x="54825" y="130653"/>
                  </a:lnTo>
                  <a:cubicBezTo>
                    <a:pt x="54009" y="146108"/>
                    <a:pt x="51793" y="161621"/>
                    <a:pt x="47010" y="176318"/>
                  </a:cubicBezTo>
                  <a:cubicBezTo>
                    <a:pt x="39545" y="199412"/>
                    <a:pt x="27240" y="221399"/>
                    <a:pt x="9744" y="241053"/>
                  </a:cubicBezTo>
                  <a:cubicBezTo>
                    <a:pt x="7120" y="244027"/>
                    <a:pt x="4320" y="246943"/>
                    <a:pt x="1521" y="249801"/>
                  </a:cubicBezTo>
                  <a:lnTo>
                    <a:pt x="5" y="277969"/>
                  </a:lnTo>
                  <a:cubicBezTo>
                    <a:pt x="-637" y="289342"/>
                    <a:pt x="66198" y="302230"/>
                    <a:pt x="149187" y="306721"/>
                  </a:cubicBezTo>
                  <a:cubicBezTo>
                    <a:pt x="232176" y="311212"/>
                    <a:pt x="299944" y="305613"/>
                    <a:pt x="300586" y="294240"/>
                  </a:cubicBezTo>
                  <a:lnTo>
                    <a:pt x="302102" y="266072"/>
                  </a:lnTo>
                  <a:cubicBezTo>
                    <a:pt x="299478" y="262865"/>
                    <a:pt x="297086" y="259715"/>
                    <a:pt x="294754" y="256449"/>
                  </a:cubicBezTo>
                  <a:close/>
                </a:path>
              </a:pathLst>
            </a:custGeom>
            <a:solidFill>
              <a:schemeClr val="accent1">
                <a:lumMod val="75000"/>
                <a:lumOff val="25000"/>
              </a:schemeClr>
            </a:solidFill>
            <a:ln w="5823" cap="flat">
              <a:noFill/>
              <a:prstDash val="solid"/>
              <a:miter/>
            </a:ln>
          </p:spPr>
          <p:txBody>
            <a:bodyPr rtlCol="0" anchor="ctr"/>
            <a:lstStyle/>
            <a:p>
              <a:endParaRPr lang="zh-CN" altLang="en-US"/>
            </a:p>
          </p:txBody>
        </p:sp>
        <p:sp>
          <p:nvSpPr>
            <p:cNvPr id="27" name="任意多边形 62">
              <a:extLst>
                <a:ext uri="{FF2B5EF4-FFF2-40B4-BE49-F238E27FC236}">
                  <a16:creationId xmlns:a16="http://schemas.microsoft.com/office/drawing/2014/main" id="{236F7DBD-6A60-4B63-83F0-F90ACC7CC939}"/>
                </a:ext>
              </a:extLst>
            </p:cNvPr>
            <p:cNvSpPr/>
            <p:nvPr/>
          </p:nvSpPr>
          <p:spPr>
            <a:xfrm>
              <a:off x="7193435" y="3937421"/>
              <a:ext cx="164795" cy="159115"/>
            </a:xfrm>
            <a:custGeom>
              <a:avLst/>
              <a:gdLst>
                <a:gd name="connsiteX0" fmla="*/ 1720 w 164795"/>
                <a:gd name="connsiteY0" fmla="*/ 119510 h 159115"/>
                <a:gd name="connsiteX1" fmla="*/ 1720 w 164795"/>
                <a:gd name="connsiteY1" fmla="*/ 119510 h 159115"/>
                <a:gd name="connsiteX2" fmla="*/ 37296 w 164795"/>
                <a:gd name="connsiteY2" fmla="*/ 158118 h 159115"/>
                <a:gd name="connsiteX3" fmla="*/ 37296 w 164795"/>
                <a:gd name="connsiteY3" fmla="*/ 158118 h 159115"/>
                <a:gd name="connsiteX4" fmla="*/ 146179 w 164795"/>
                <a:gd name="connsiteY4" fmla="*/ 98573 h 159115"/>
                <a:gd name="connsiteX5" fmla="*/ 151428 w 164795"/>
                <a:gd name="connsiteY5" fmla="*/ 93733 h 159115"/>
                <a:gd name="connsiteX6" fmla="*/ 153819 w 164795"/>
                <a:gd name="connsiteY6" fmla="*/ 35179 h 159115"/>
                <a:gd name="connsiteX7" fmla="*/ 133698 w 164795"/>
                <a:gd name="connsiteY7" fmla="*/ 13368 h 159115"/>
                <a:gd name="connsiteX8" fmla="*/ 75145 w 164795"/>
                <a:gd name="connsiteY8" fmla="*/ 10977 h 159115"/>
                <a:gd name="connsiteX9" fmla="*/ 69896 w 164795"/>
                <a:gd name="connsiteY9" fmla="*/ 15817 h 159115"/>
                <a:gd name="connsiteX10" fmla="*/ 1720 w 164795"/>
                <a:gd name="connsiteY10" fmla="*/ 119510 h 1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95" h="159115">
                  <a:moveTo>
                    <a:pt x="1720" y="119510"/>
                  </a:moveTo>
                  <a:lnTo>
                    <a:pt x="1720" y="119510"/>
                  </a:lnTo>
                  <a:cubicBezTo>
                    <a:pt x="-6153" y="141963"/>
                    <a:pt x="14259" y="164125"/>
                    <a:pt x="37296" y="158118"/>
                  </a:cubicBezTo>
                  <a:lnTo>
                    <a:pt x="37296" y="158118"/>
                  </a:lnTo>
                  <a:cubicBezTo>
                    <a:pt x="77944" y="147445"/>
                    <a:pt x="115328" y="127033"/>
                    <a:pt x="146179" y="98573"/>
                  </a:cubicBezTo>
                  <a:lnTo>
                    <a:pt x="151428" y="93733"/>
                  </a:lnTo>
                  <a:cubicBezTo>
                    <a:pt x="168282" y="78219"/>
                    <a:pt x="169332" y="51975"/>
                    <a:pt x="153819" y="35179"/>
                  </a:cubicBezTo>
                  <a:lnTo>
                    <a:pt x="133698" y="13368"/>
                  </a:lnTo>
                  <a:cubicBezTo>
                    <a:pt x="118185" y="-3487"/>
                    <a:pt x="91941" y="-4537"/>
                    <a:pt x="75145" y="10977"/>
                  </a:cubicBezTo>
                  <a:lnTo>
                    <a:pt x="69896" y="15817"/>
                  </a:lnTo>
                  <a:cubicBezTo>
                    <a:pt x="38987" y="44277"/>
                    <a:pt x="15600" y="79911"/>
                    <a:pt x="1720" y="119510"/>
                  </a:cubicBezTo>
                  <a:close/>
                </a:path>
              </a:pathLst>
            </a:custGeom>
            <a:solidFill>
              <a:schemeClr val="accent2">
                <a:lumMod val="75000"/>
              </a:schemeClr>
            </a:solidFill>
            <a:ln w="5823" cap="flat">
              <a:noFill/>
              <a:prstDash val="solid"/>
              <a:miter/>
            </a:ln>
          </p:spPr>
          <p:txBody>
            <a:bodyPr rtlCol="0" anchor="ctr"/>
            <a:lstStyle/>
            <a:p>
              <a:endParaRPr lang="zh-CN" altLang="en-US"/>
            </a:p>
          </p:txBody>
        </p:sp>
        <p:sp>
          <p:nvSpPr>
            <p:cNvPr id="28" name="任意多边形 63">
              <a:extLst>
                <a:ext uri="{FF2B5EF4-FFF2-40B4-BE49-F238E27FC236}">
                  <a16:creationId xmlns:a16="http://schemas.microsoft.com/office/drawing/2014/main" id="{DD75C554-8E14-4C6D-AA65-257316CD46DB}"/>
                </a:ext>
              </a:extLst>
            </p:cNvPr>
            <p:cNvSpPr/>
            <p:nvPr/>
          </p:nvSpPr>
          <p:spPr>
            <a:xfrm>
              <a:off x="6935391" y="3941741"/>
              <a:ext cx="169949" cy="152812"/>
            </a:xfrm>
            <a:custGeom>
              <a:avLst/>
              <a:gdLst>
                <a:gd name="connsiteX0" fmla="*/ 135018 w 169949"/>
                <a:gd name="connsiteY0" fmla="*/ 152339 h 152812"/>
                <a:gd name="connsiteX1" fmla="*/ 135018 w 169949"/>
                <a:gd name="connsiteY1" fmla="*/ 152339 h 152812"/>
                <a:gd name="connsiteX2" fmla="*/ 167327 w 169949"/>
                <a:gd name="connsiteY2" fmla="*/ 110932 h 152812"/>
                <a:gd name="connsiteX3" fmla="*/ 167327 w 169949"/>
                <a:gd name="connsiteY3" fmla="*/ 110932 h 152812"/>
                <a:gd name="connsiteX4" fmla="*/ 90812 w 169949"/>
                <a:gd name="connsiteY4" fmla="*/ 13188 h 152812"/>
                <a:gd name="connsiteX5" fmla="*/ 85155 w 169949"/>
                <a:gd name="connsiteY5" fmla="*/ 8756 h 152812"/>
                <a:gd name="connsiteX6" fmla="*/ 27010 w 169949"/>
                <a:gd name="connsiteY6" fmla="*/ 15929 h 152812"/>
                <a:gd name="connsiteX7" fmla="*/ 8755 w 169949"/>
                <a:gd name="connsiteY7" fmla="*/ 39315 h 152812"/>
                <a:gd name="connsiteX8" fmla="*/ 15929 w 169949"/>
                <a:gd name="connsiteY8" fmla="*/ 97460 h 152812"/>
                <a:gd name="connsiteX9" fmla="*/ 21586 w 169949"/>
                <a:gd name="connsiteY9" fmla="*/ 101892 h 152812"/>
                <a:gd name="connsiteX10" fmla="*/ 135018 w 169949"/>
                <a:gd name="connsiteY10" fmla="*/ 152339 h 15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949" h="152812">
                  <a:moveTo>
                    <a:pt x="135018" y="152339"/>
                  </a:moveTo>
                  <a:lnTo>
                    <a:pt x="135018" y="152339"/>
                  </a:lnTo>
                  <a:cubicBezTo>
                    <a:pt x="158463" y="156480"/>
                    <a:pt x="177009" y="132685"/>
                    <a:pt x="167327" y="110932"/>
                  </a:cubicBezTo>
                  <a:lnTo>
                    <a:pt x="167327" y="110932"/>
                  </a:lnTo>
                  <a:cubicBezTo>
                    <a:pt x="150240" y="72557"/>
                    <a:pt x="123937" y="39023"/>
                    <a:pt x="90812" y="13188"/>
                  </a:cubicBezTo>
                  <a:lnTo>
                    <a:pt x="85155" y="8756"/>
                  </a:lnTo>
                  <a:cubicBezTo>
                    <a:pt x="67075" y="-5300"/>
                    <a:pt x="41065" y="-2092"/>
                    <a:pt x="27010" y="15929"/>
                  </a:cubicBezTo>
                  <a:lnTo>
                    <a:pt x="8755" y="39315"/>
                  </a:lnTo>
                  <a:cubicBezTo>
                    <a:pt x="-5300" y="57394"/>
                    <a:pt x="-2092" y="83405"/>
                    <a:pt x="15929" y="97460"/>
                  </a:cubicBezTo>
                  <a:lnTo>
                    <a:pt x="21586" y="101892"/>
                  </a:lnTo>
                  <a:cubicBezTo>
                    <a:pt x="54712" y="127786"/>
                    <a:pt x="93669" y="145107"/>
                    <a:pt x="135018" y="152339"/>
                  </a:cubicBezTo>
                  <a:close/>
                </a:path>
              </a:pathLst>
            </a:custGeom>
            <a:solidFill>
              <a:schemeClr val="accent2">
                <a:lumMod val="75000"/>
              </a:schemeClr>
            </a:solidFill>
            <a:ln w="5823" cap="flat">
              <a:noFill/>
              <a:prstDash val="solid"/>
              <a:miter/>
            </a:ln>
          </p:spPr>
          <p:txBody>
            <a:bodyPr rtlCol="0" anchor="ctr"/>
            <a:lstStyle/>
            <a:p>
              <a:endParaRPr lang="zh-CN" altLang="en-US"/>
            </a:p>
          </p:txBody>
        </p:sp>
        <p:sp>
          <p:nvSpPr>
            <p:cNvPr id="29" name="任意多边形 64">
              <a:extLst>
                <a:ext uri="{FF2B5EF4-FFF2-40B4-BE49-F238E27FC236}">
                  <a16:creationId xmlns:a16="http://schemas.microsoft.com/office/drawing/2014/main" id="{8D10FE86-34C1-4DAF-B4F7-DF2D61090A58}"/>
                </a:ext>
              </a:extLst>
            </p:cNvPr>
            <p:cNvSpPr/>
            <p:nvPr/>
          </p:nvSpPr>
          <p:spPr>
            <a:xfrm>
              <a:off x="7117701" y="4047828"/>
              <a:ext cx="59263" cy="99621"/>
            </a:xfrm>
            <a:custGeom>
              <a:avLst/>
              <a:gdLst>
                <a:gd name="connsiteX0" fmla="*/ 42346 w 59263"/>
                <a:gd name="connsiteY0" fmla="*/ 530 h 99621"/>
                <a:gd name="connsiteX1" fmla="*/ 19192 w 59263"/>
                <a:gd name="connsiteY1" fmla="*/ 5 h 99621"/>
                <a:gd name="connsiteX2" fmla="*/ 1463 w 59263"/>
                <a:gd name="connsiteY2" fmla="*/ 16918 h 99621"/>
                <a:gd name="connsiteX3" fmla="*/ 5 w 59263"/>
                <a:gd name="connsiteY3" fmla="*/ 81362 h 99621"/>
                <a:gd name="connsiteX4" fmla="*/ 16918 w 59263"/>
                <a:gd name="connsiteY4" fmla="*/ 99091 h 99621"/>
                <a:gd name="connsiteX5" fmla="*/ 40071 w 59263"/>
                <a:gd name="connsiteY5" fmla="*/ 99616 h 99621"/>
                <a:gd name="connsiteX6" fmla="*/ 57800 w 59263"/>
                <a:gd name="connsiteY6" fmla="*/ 82703 h 99621"/>
                <a:gd name="connsiteX7" fmla="*/ 59258 w 59263"/>
                <a:gd name="connsiteY7" fmla="*/ 18259 h 99621"/>
                <a:gd name="connsiteX8" fmla="*/ 42346 w 59263"/>
                <a:gd name="connsiteY8" fmla="*/ 530 h 9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63" h="99621">
                  <a:moveTo>
                    <a:pt x="42346" y="530"/>
                  </a:moveTo>
                  <a:lnTo>
                    <a:pt x="19192" y="5"/>
                  </a:lnTo>
                  <a:cubicBezTo>
                    <a:pt x="9628" y="-228"/>
                    <a:pt x="1697" y="7354"/>
                    <a:pt x="1463" y="16918"/>
                  </a:cubicBezTo>
                  <a:lnTo>
                    <a:pt x="5" y="81362"/>
                  </a:lnTo>
                  <a:cubicBezTo>
                    <a:pt x="-228" y="90926"/>
                    <a:pt x="7354" y="98858"/>
                    <a:pt x="16918" y="99091"/>
                  </a:cubicBezTo>
                  <a:lnTo>
                    <a:pt x="40071" y="99616"/>
                  </a:lnTo>
                  <a:cubicBezTo>
                    <a:pt x="49636" y="99849"/>
                    <a:pt x="57567" y="92267"/>
                    <a:pt x="57800" y="82703"/>
                  </a:cubicBezTo>
                  <a:lnTo>
                    <a:pt x="59258" y="18259"/>
                  </a:lnTo>
                  <a:cubicBezTo>
                    <a:pt x="59492" y="8695"/>
                    <a:pt x="51910" y="763"/>
                    <a:pt x="42346" y="530"/>
                  </a:cubicBezTo>
                  <a:close/>
                </a:path>
              </a:pathLst>
            </a:custGeom>
            <a:solidFill>
              <a:schemeClr val="accent2">
                <a:lumMod val="75000"/>
              </a:schemeClr>
            </a:solidFill>
            <a:ln w="5823" cap="flat">
              <a:noFill/>
              <a:prstDash val="solid"/>
              <a:miter/>
            </a:ln>
          </p:spPr>
          <p:txBody>
            <a:bodyPr rtlCol="0" anchor="ctr"/>
            <a:lstStyle/>
            <a:p>
              <a:endParaRPr lang="zh-CN" altLang="en-US"/>
            </a:p>
          </p:txBody>
        </p:sp>
        <p:sp>
          <p:nvSpPr>
            <p:cNvPr id="30" name="任意多边形 65">
              <a:extLst>
                <a:ext uri="{FF2B5EF4-FFF2-40B4-BE49-F238E27FC236}">
                  <a16:creationId xmlns:a16="http://schemas.microsoft.com/office/drawing/2014/main" id="{4FC6602E-3BFD-4BBB-8CB7-71419AA2F608}"/>
                </a:ext>
              </a:extLst>
            </p:cNvPr>
            <p:cNvSpPr/>
            <p:nvPr/>
          </p:nvSpPr>
          <p:spPr>
            <a:xfrm>
              <a:off x="6802434" y="4057016"/>
              <a:ext cx="178920" cy="110311"/>
            </a:xfrm>
            <a:custGeom>
              <a:avLst/>
              <a:gdLst>
                <a:gd name="connsiteX0" fmla="*/ 178921 w 178920"/>
                <a:gd name="connsiteY0" fmla="*/ 29425 h 110311"/>
                <a:gd name="connsiteX1" fmla="*/ 4661 w 178920"/>
                <a:gd name="connsiteY1" fmla="*/ 18461 h 110311"/>
                <a:gd name="connsiteX2" fmla="*/ 3261 w 178920"/>
                <a:gd name="connsiteY2" fmla="*/ 31466 h 110311"/>
                <a:gd name="connsiteX3" fmla="*/ 46360 w 178920"/>
                <a:gd name="connsiteY3" fmla="*/ 60685 h 110311"/>
                <a:gd name="connsiteX4" fmla="*/ 41986 w 178920"/>
                <a:gd name="connsiteY4" fmla="*/ 102092 h 110311"/>
                <a:gd name="connsiteX5" fmla="*/ 54408 w 178920"/>
                <a:gd name="connsiteY5" fmla="*/ 108274 h 110311"/>
                <a:gd name="connsiteX6" fmla="*/ 178921 w 178920"/>
                <a:gd name="connsiteY6" fmla="*/ 29425 h 11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20" h="110311">
                  <a:moveTo>
                    <a:pt x="178921" y="29425"/>
                  </a:moveTo>
                  <a:cubicBezTo>
                    <a:pt x="178921" y="29425"/>
                    <a:pt x="117627" y="-28720"/>
                    <a:pt x="4661" y="18461"/>
                  </a:cubicBezTo>
                  <a:cubicBezTo>
                    <a:pt x="-821" y="20735"/>
                    <a:pt x="-1696" y="28142"/>
                    <a:pt x="3261" y="31466"/>
                  </a:cubicBezTo>
                  <a:lnTo>
                    <a:pt x="46360" y="60685"/>
                  </a:lnTo>
                  <a:lnTo>
                    <a:pt x="41986" y="102092"/>
                  </a:lnTo>
                  <a:cubicBezTo>
                    <a:pt x="41286" y="108915"/>
                    <a:pt x="49450" y="112997"/>
                    <a:pt x="54408" y="108274"/>
                  </a:cubicBezTo>
                  <a:cubicBezTo>
                    <a:pt x="77094" y="86695"/>
                    <a:pt x="124042" y="47213"/>
                    <a:pt x="178921" y="29425"/>
                  </a:cubicBezTo>
                  <a:close/>
                </a:path>
              </a:pathLst>
            </a:custGeom>
            <a:solidFill>
              <a:schemeClr val="accent2">
                <a:lumMod val="75000"/>
              </a:schemeClr>
            </a:solidFill>
            <a:ln w="5823" cap="flat">
              <a:noFill/>
              <a:prstDash val="solid"/>
              <a:miter/>
            </a:ln>
          </p:spPr>
          <p:txBody>
            <a:bodyPr rtlCol="0" anchor="ctr"/>
            <a:lstStyle/>
            <a:p>
              <a:endParaRPr lang="zh-CN" altLang="en-US"/>
            </a:p>
          </p:txBody>
        </p:sp>
        <p:sp>
          <p:nvSpPr>
            <p:cNvPr id="31" name="任意多边形 66">
              <a:extLst>
                <a:ext uri="{FF2B5EF4-FFF2-40B4-BE49-F238E27FC236}">
                  <a16:creationId xmlns:a16="http://schemas.microsoft.com/office/drawing/2014/main" id="{B2C5F88D-5475-4261-8244-2432201C48CF}"/>
                </a:ext>
              </a:extLst>
            </p:cNvPr>
            <p:cNvSpPr/>
            <p:nvPr/>
          </p:nvSpPr>
          <p:spPr>
            <a:xfrm>
              <a:off x="7288467" y="4070001"/>
              <a:ext cx="178958" cy="111451"/>
            </a:xfrm>
            <a:custGeom>
              <a:avLst/>
              <a:gdLst>
                <a:gd name="connsiteX0" fmla="*/ 0 w 178958"/>
                <a:gd name="connsiteY0" fmla="*/ 26938 h 111451"/>
                <a:gd name="connsiteX1" fmla="*/ 174494 w 178958"/>
                <a:gd name="connsiteY1" fmla="*/ 20872 h 111451"/>
                <a:gd name="connsiteX2" fmla="*/ 175543 w 178958"/>
                <a:gd name="connsiteY2" fmla="*/ 33936 h 111451"/>
                <a:gd name="connsiteX3" fmla="*/ 131628 w 178958"/>
                <a:gd name="connsiteY3" fmla="*/ 61930 h 111451"/>
                <a:gd name="connsiteX4" fmla="*/ 134836 w 178958"/>
                <a:gd name="connsiteY4" fmla="*/ 103453 h 111451"/>
                <a:gd name="connsiteX5" fmla="*/ 122239 w 178958"/>
                <a:gd name="connsiteY5" fmla="*/ 109285 h 111451"/>
                <a:gd name="connsiteX6" fmla="*/ 0 w 178958"/>
                <a:gd name="connsiteY6" fmla="*/ 26938 h 11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58" h="111451">
                  <a:moveTo>
                    <a:pt x="0" y="26938"/>
                  </a:moveTo>
                  <a:cubicBezTo>
                    <a:pt x="0" y="26938"/>
                    <a:pt x="62927" y="-29400"/>
                    <a:pt x="174494" y="20872"/>
                  </a:cubicBezTo>
                  <a:cubicBezTo>
                    <a:pt x="179917" y="23321"/>
                    <a:pt x="180559" y="30728"/>
                    <a:pt x="175543" y="33936"/>
                  </a:cubicBezTo>
                  <a:lnTo>
                    <a:pt x="131628" y="61930"/>
                  </a:lnTo>
                  <a:lnTo>
                    <a:pt x="134836" y="103453"/>
                  </a:lnTo>
                  <a:cubicBezTo>
                    <a:pt x="135361" y="110277"/>
                    <a:pt x="127079" y="114126"/>
                    <a:pt x="122239" y="109285"/>
                  </a:cubicBezTo>
                  <a:cubicBezTo>
                    <a:pt x="100194" y="87123"/>
                    <a:pt x="54413" y="46241"/>
                    <a:pt x="0" y="26938"/>
                  </a:cubicBezTo>
                  <a:close/>
                </a:path>
              </a:pathLst>
            </a:custGeom>
            <a:solidFill>
              <a:schemeClr val="accent2">
                <a:lumMod val="75000"/>
              </a:schemeClr>
            </a:solidFill>
            <a:ln w="5823" cap="flat">
              <a:noFill/>
              <a:prstDash val="solid"/>
              <a:miter/>
            </a:ln>
          </p:spPr>
          <p:txBody>
            <a:bodyPr rtlCol="0" anchor="ctr"/>
            <a:lstStyle/>
            <a:p>
              <a:endParaRPr lang="zh-CN" altLang="en-US"/>
            </a:p>
          </p:txBody>
        </p:sp>
      </p:grpSp>
      <p:sp>
        <p:nvSpPr>
          <p:cNvPr id="66" name="文本框 65">
            <a:extLst>
              <a:ext uri="{FF2B5EF4-FFF2-40B4-BE49-F238E27FC236}">
                <a16:creationId xmlns:a16="http://schemas.microsoft.com/office/drawing/2014/main" id="{2655CED3-CB70-4B89-8DC5-128F381501BA}"/>
              </a:ext>
            </a:extLst>
          </p:cNvPr>
          <p:cNvSpPr txBox="1"/>
          <p:nvPr/>
        </p:nvSpPr>
        <p:spPr>
          <a:xfrm>
            <a:off x="3212070" y="2936527"/>
            <a:ext cx="1641475" cy="492443"/>
          </a:xfrm>
          <a:prstGeom prst="rect">
            <a:avLst/>
          </a:prstGeom>
          <a:noFill/>
        </p:spPr>
        <p:txBody>
          <a:bodyPr wrap="none" lIns="0" tIns="0" rIns="0" bIns="0" rtlCol="0">
            <a:spAutoFit/>
          </a:bodyPr>
          <a:lstStyle>
            <a:defPPr>
              <a:defRPr lang="zh-CN"/>
            </a:defPPr>
            <a:lvl1pPr>
              <a:defRPr sz="24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r>
              <a:rPr lang="zh-CN" altLang="en-US" sz="3200" dirty="0">
                <a:solidFill>
                  <a:schemeClr val="accent1"/>
                </a:solidFill>
              </a:rPr>
              <a:t>圣诞由来</a:t>
            </a:r>
          </a:p>
        </p:txBody>
      </p:sp>
      <p:sp>
        <p:nvSpPr>
          <p:cNvPr id="8" name="文本框 7">
            <a:extLst>
              <a:ext uri="{FF2B5EF4-FFF2-40B4-BE49-F238E27FC236}">
                <a16:creationId xmlns:a16="http://schemas.microsoft.com/office/drawing/2014/main" id="{2E7868ED-3214-4930-9726-B7D831B0BD77}"/>
              </a:ext>
            </a:extLst>
          </p:cNvPr>
          <p:cNvSpPr txBox="1">
            <a:spLocks/>
          </p:cNvSpPr>
          <p:nvPr/>
        </p:nvSpPr>
        <p:spPr>
          <a:xfrm>
            <a:off x="1531503" y="2482557"/>
            <a:ext cx="1118896" cy="1400383"/>
          </a:xfrm>
          <a:prstGeom prst="rect">
            <a:avLst/>
          </a:prstGeom>
          <a:noFill/>
        </p:spPr>
        <p:txBody>
          <a:bodyPr wrap="none" lIns="0" tIns="0" rIns="0" bIns="0" rtlCol="0">
            <a:spAutoFit/>
          </a:bodyPr>
          <a:lstStyle>
            <a:defPPr>
              <a:defRPr lang="zh-CN"/>
            </a:defPPr>
            <a:lvl1pPr algn="ctr">
              <a:defRPr sz="8800" i="0">
                <a:solidFill>
                  <a:schemeClr val="accent1"/>
                </a:solidFill>
                <a:latin typeface="+mj-ea"/>
                <a:ea typeface="+mj-ea"/>
              </a:defRPr>
            </a:lvl1pPr>
          </a:lstStyle>
          <a:p>
            <a:r>
              <a:rPr lang="en-US" altLang="zh-CN" dirty="0"/>
              <a:t>01</a:t>
            </a:r>
            <a:endParaRPr lang="zh-CN" altLang="en-US" dirty="0"/>
          </a:p>
        </p:txBody>
      </p:sp>
      <p:sp>
        <p:nvSpPr>
          <p:cNvPr id="11" name="矩形: 圆角 10">
            <a:extLst>
              <a:ext uri="{FF2B5EF4-FFF2-40B4-BE49-F238E27FC236}">
                <a16:creationId xmlns:a16="http://schemas.microsoft.com/office/drawing/2014/main" id="{EFC6DFB6-2689-4426-B9FF-976DB91C4406}"/>
              </a:ext>
            </a:extLst>
          </p:cNvPr>
          <p:cNvSpPr/>
          <p:nvPr/>
        </p:nvSpPr>
        <p:spPr>
          <a:xfrm flipH="1">
            <a:off x="6683119" y="2647112"/>
            <a:ext cx="3909889" cy="1071272"/>
          </a:xfrm>
          <a:prstGeom prst="roundRect">
            <a:avLst>
              <a:gd name="adj" fmla="val 10005"/>
            </a:avLst>
          </a:prstGeom>
          <a:gradFill flip="none" rotWithShape="1">
            <a:gsLst>
              <a:gs pos="100000">
                <a:schemeClr val="accent4"/>
              </a:gs>
              <a:gs pos="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6" name="组合 55">
            <a:extLst>
              <a:ext uri="{FF2B5EF4-FFF2-40B4-BE49-F238E27FC236}">
                <a16:creationId xmlns:a16="http://schemas.microsoft.com/office/drawing/2014/main" id="{D79C370E-88BC-4BA8-9BCA-7C635473C14F}"/>
              </a:ext>
            </a:extLst>
          </p:cNvPr>
          <p:cNvGrpSpPr>
            <a:grpSpLocks/>
          </p:cNvGrpSpPr>
          <p:nvPr/>
        </p:nvGrpSpPr>
        <p:grpSpPr>
          <a:xfrm>
            <a:off x="10054286" y="2426863"/>
            <a:ext cx="803160" cy="635027"/>
            <a:chOff x="6718890" y="3937421"/>
            <a:chExt cx="748535" cy="591837"/>
          </a:xfrm>
        </p:grpSpPr>
        <p:sp>
          <p:nvSpPr>
            <p:cNvPr id="57" name="任意多边形 60">
              <a:extLst>
                <a:ext uri="{FF2B5EF4-FFF2-40B4-BE49-F238E27FC236}">
                  <a16:creationId xmlns:a16="http://schemas.microsoft.com/office/drawing/2014/main" id="{B4F7CE14-09E5-4BE0-BF86-C5BF2E840420}"/>
                </a:ext>
              </a:extLst>
            </p:cNvPr>
            <p:cNvSpPr/>
            <p:nvPr/>
          </p:nvSpPr>
          <p:spPr>
            <a:xfrm>
              <a:off x="6718890" y="4111409"/>
              <a:ext cx="409239" cy="417848"/>
            </a:xfrm>
            <a:custGeom>
              <a:avLst/>
              <a:gdLst>
                <a:gd name="connsiteX0" fmla="*/ 311453 w 409239"/>
                <a:gd name="connsiteY0" fmla="*/ 374290 h 417848"/>
                <a:gd name="connsiteX1" fmla="*/ 328949 w 409239"/>
                <a:gd name="connsiteY1" fmla="*/ 285293 h 417848"/>
                <a:gd name="connsiteX2" fmla="*/ 358634 w 409239"/>
                <a:gd name="connsiteY2" fmla="*/ 236480 h 417848"/>
                <a:gd name="connsiteX3" fmla="*/ 381087 w 409239"/>
                <a:gd name="connsiteY3" fmla="*/ 207728 h 417848"/>
                <a:gd name="connsiteX4" fmla="*/ 366216 w 409239"/>
                <a:gd name="connsiteY4" fmla="*/ 30785 h 417848"/>
                <a:gd name="connsiteX5" fmla="*/ 183441 w 409239"/>
                <a:gd name="connsiteY5" fmla="*/ 48689 h 417848"/>
                <a:gd name="connsiteX6" fmla="*/ 158888 w 409239"/>
                <a:gd name="connsiteY6" fmla="*/ 80124 h 417848"/>
                <a:gd name="connsiteX7" fmla="*/ 119056 w 409239"/>
                <a:gd name="connsiteY7" fmla="*/ 120423 h 417848"/>
                <a:gd name="connsiteX8" fmla="*/ 36416 w 409239"/>
                <a:gd name="connsiteY8" fmla="*/ 159206 h 417848"/>
                <a:gd name="connsiteX9" fmla="*/ 22070 w 409239"/>
                <a:gd name="connsiteY9" fmla="*/ 162238 h 417848"/>
                <a:gd name="connsiteX10" fmla="*/ 841 w 409239"/>
                <a:gd name="connsiteY10" fmla="*/ 189415 h 417848"/>
                <a:gd name="connsiteX11" fmla="*/ 130253 w 409239"/>
                <a:gd name="connsiteY11" fmla="*/ 322618 h 417848"/>
                <a:gd name="connsiteX12" fmla="*/ 290750 w 409239"/>
                <a:gd name="connsiteY12" fmla="*/ 416105 h 417848"/>
                <a:gd name="connsiteX13" fmla="*/ 311978 w 409239"/>
                <a:gd name="connsiteY13" fmla="*/ 388928 h 417848"/>
                <a:gd name="connsiteX14" fmla="*/ 311453 w 409239"/>
                <a:gd name="connsiteY14" fmla="*/ 374290 h 4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239" h="417848">
                  <a:moveTo>
                    <a:pt x="311453" y="374290"/>
                  </a:moveTo>
                  <a:cubicBezTo>
                    <a:pt x="311162" y="342388"/>
                    <a:pt x="317402" y="312471"/>
                    <a:pt x="328949" y="285293"/>
                  </a:cubicBezTo>
                  <a:cubicBezTo>
                    <a:pt x="336414" y="267681"/>
                    <a:pt x="346854" y="251526"/>
                    <a:pt x="358634" y="236480"/>
                  </a:cubicBezTo>
                  <a:lnTo>
                    <a:pt x="381087" y="207728"/>
                  </a:lnTo>
                  <a:cubicBezTo>
                    <a:pt x="423136" y="153957"/>
                    <a:pt x="418004" y="75283"/>
                    <a:pt x="366216" y="30785"/>
                  </a:cubicBezTo>
                  <a:cubicBezTo>
                    <a:pt x="310928" y="-16746"/>
                    <a:pt x="227822" y="-8056"/>
                    <a:pt x="183441" y="48689"/>
                  </a:cubicBezTo>
                  <a:lnTo>
                    <a:pt x="158888" y="80124"/>
                  </a:lnTo>
                  <a:cubicBezTo>
                    <a:pt x="147224" y="95054"/>
                    <a:pt x="134161" y="108992"/>
                    <a:pt x="119056" y="120423"/>
                  </a:cubicBezTo>
                  <a:cubicBezTo>
                    <a:pt x="95378" y="138327"/>
                    <a:pt x="67676" y="151799"/>
                    <a:pt x="36416" y="159206"/>
                  </a:cubicBezTo>
                  <a:cubicBezTo>
                    <a:pt x="31693" y="160314"/>
                    <a:pt x="26910" y="161363"/>
                    <a:pt x="22070" y="162238"/>
                  </a:cubicBezTo>
                  <a:lnTo>
                    <a:pt x="841" y="189415"/>
                  </a:lnTo>
                  <a:cubicBezTo>
                    <a:pt x="-7732" y="200379"/>
                    <a:pt x="50180" y="260041"/>
                    <a:pt x="130253" y="322618"/>
                  </a:cubicBezTo>
                  <a:cubicBezTo>
                    <a:pt x="210327" y="385195"/>
                    <a:pt x="282177" y="427069"/>
                    <a:pt x="290750" y="416105"/>
                  </a:cubicBezTo>
                  <a:lnTo>
                    <a:pt x="311978" y="388928"/>
                  </a:lnTo>
                  <a:cubicBezTo>
                    <a:pt x="311687" y="384087"/>
                    <a:pt x="311512" y="379189"/>
                    <a:pt x="311453" y="374290"/>
                  </a:cubicBezTo>
                  <a:close/>
                </a:path>
              </a:pathLst>
            </a:custGeom>
            <a:solidFill>
              <a:schemeClr val="accent1">
                <a:lumMod val="75000"/>
                <a:lumOff val="25000"/>
              </a:schemeClr>
            </a:solidFill>
            <a:ln w="5823" cap="flat">
              <a:noFill/>
              <a:prstDash val="solid"/>
              <a:miter/>
            </a:ln>
          </p:spPr>
          <p:txBody>
            <a:bodyPr rtlCol="0" anchor="ctr"/>
            <a:lstStyle/>
            <a:p>
              <a:endParaRPr lang="zh-CN" altLang="en-US"/>
            </a:p>
          </p:txBody>
        </p:sp>
        <p:sp>
          <p:nvSpPr>
            <p:cNvPr id="58" name="任意多边形 61">
              <a:extLst>
                <a:ext uri="{FF2B5EF4-FFF2-40B4-BE49-F238E27FC236}">
                  <a16:creationId xmlns:a16="http://schemas.microsoft.com/office/drawing/2014/main" id="{AAD7FDA1-CDD6-4E79-A87F-FA4A6980F970}"/>
                </a:ext>
              </a:extLst>
            </p:cNvPr>
            <p:cNvSpPr/>
            <p:nvPr/>
          </p:nvSpPr>
          <p:spPr>
            <a:xfrm>
              <a:off x="7099681" y="4121649"/>
              <a:ext cx="302101" cy="308271"/>
            </a:xfrm>
            <a:custGeom>
              <a:avLst/>
              <a:gdLst>
                <a:gd name="connsiteX0" fmla="*/ 294754 w 302101"/>
                <a:gd name="connsiteY0" fmla="*/ 256449 h 308271"/>
                <a:gd name="connsiteX1" fmla="*/ 264835 w 302101"/>
                <a:gd name="connsiteY1" fmla="*/ 188623 h 308271"/>
                <a:gd name="connsiteX2" fmla="*/ 261919 w 302101"/>
                <a:gd name="connsiteY2" fmla="*/ 142025 h 308271"/>
                <a:gd name="connsiteX3" fmla="*/ 263552 w 302101"/>
                <a:gd name="connsiteY3" fmla="*/ 112224 h 308271"/>
                <a:gd name="connsiteX4" fmla="*/ 170765 w 302101"/>
                <a:gd name="connsiteY4" fmla="*/ 541 h 308271"/>
                <a:gd name="connsiteX5" fmla="*/ 56575 w 302101"/>
                <a:gd name="connsiteY5" fmla="*/ 98111 h 308271"/>
                <a:gd name="connsiteX6" fmla="*/ 54825 w 302101"/>
                <a:gd name="connsiteY6" fmla="*/ 130653 h 308271"/>
                <a:gd name="connsiteX7" fmla="*/ 47010 w 302101"/>
                <a:gd name="connsiteY7" fmla="*/ 176318 h 308271"/>
                <a:gd name="connsiteX8" fmla="*/ 9744 w 302101"/>
                <a:gd name="connsiteY8" fmla="*/ 241053 h 308271"/>
                <a:gd name="connsiteX9" fmla="*/ 1521 w 302101"/>
                <a:gd name="connsiteY9" fmla="*/ 249801 h 308271"/>
                <a:gd name="connsiteX10" fmla="*/ 5 w 302101"/>
                <a:gd name="connsiteY10" fmla="*/ 277969 h 308271"/>
                <a:gd name="connsiteX11" fmla="*/ 149187 w 302101"/>
                <a:gd name="connsiteY11" fmla="*/ 306721 h 308271"/>
                <a:gd name="connsiteX12" fmla="*/ 300586 w 302101"/>
                <a:gd name="connsiteY12" fmla="*/ 294240 h 308271"/>
                <a:gd name="connsiteX13" fmla="*/ 302102 w 302101"/>
                <a:gd name="connsiteY13" fmla="*/ 266072 h 308271"/>
                <a:gd name="connsiteX14" fmla="*/ 294754 w 302101"/>
                <a:gd name="connsiteY14" fmla="*/ 256449 h 30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101" h="308271">
                  <a:moveTo>
                    <a:pt x="294754" y="256449"/>
                  </a:moveTo>
                  <a:cubicBezTo>
                    <a:pt x="279590" y="235221"/>
                    <a:pt x="269793" y="212184"/>
                    <a:pt x="264835" y="188623"/>
                  </a:cubicBezTo>
                  <a:cubicBezTo>
                    <a:pt x="261628" y="173343"/>
                    <a:pt x="261045" y="157597"/>
                    <a:pt x="261919" y="142025"/>
                  </a:cubicBezTo>
                  <a:lnTo>
                    <a:pt x="263552" y="112224"/>
                  </a:lnTo>
                  <a:cubicBezTo>
                    <a:pt x="266585" y="56470"/>
                    <a:pt x="226286" y="6140"/>
                    <a:pt x="170765" y="541"/>
                  </a:cubicBezTo>
                  <a:cubicBezTo>
                    <a:pt x="111454" y="-5466"/>
                    <a:pt x="59782" y="39266"/>
                    <a:pt x="56575" y="98111"/>
                  </a:cubicBezTo>
                  <a:lnTo>
                    <a:pt x="54825" y="130653"/>
                  </a:lnTo>
                  <a:cubicBezTo>
                    <a:pt x="54009" y="146108"/>
                    <a:pt x="51793" y="161621"/>
                    <a:pt x="47010" y="176318"/>
                  </a:cubicBezTo>
                  <a:cubicBezTo>
                    <a:pt x="39545" y="199412"/>
                    <a:pt x="27240" y="221399"/>
                    <a:pt x="9744" y="241053"/>
                  </a:cubicBezTo>
                  <a:cubicBezTo>
                    <a:pt x="7120" y="244027"/>
                    <a:pt x="4320" y="246943"/>
                    <a:pt x="1521" y="249801"/>
                  </a:cubicBezTo>
                  <a:lnTo>
                    <a:pt x="5" y="277969"/>
                  </a:lnTo>
                  <a:cubicBezTo>
                    <a:pt x="-637" y="289342"/>
                    <a:pt x="66198" y="302230"/>
                    <a:pt x="149187" y="306721"/>
                  </a:cubicBezTo>
                  <a:cubicBezTo>
                    <a:pt x="232176" y="311212"/>
                    <a:pt x="299944" y="305613"/>
                    <a:pt x="300586" y="294240"/>
                  </a:cubicBezTo>
                  <a:lnTo>
                    <a:pt x="302102" y="266072"/>
                  </a:lnTo>
                  <a:cubicBezTo>
                    <a:pt x="299478" y="262865"/>
                    <a:pt x="297086" y="259715"/>
                    <a:pt x="294754" y="256449"/>
                  </a:cubicBezTo>
                  <a:close/>
                </a:path>
              </a:pathLst>
            </a:custGeom>
            <a:solidFill>
              <a:schemeClr val="accent1">
                <a:lumMod val="75000"/>
                <a:lumOff val="25000"/>
              </a:schemeClr>
            </a:solidFill>
            <a:ln w="5823" cap="flat">
              <a:noFill/>
              <a:prstDash val="solid"/>
              <a:miter/>
            </a:ln>
          </p:spPr>
          <p:txBody>
            <a:bodyPr rtlCol="0" anchor="ctr"/>
            <a:lstStyle/>
            <a:p>
              <a:endParaRPr lang="zh-CN" altLang="en-US"/>
            </a:p>
          </p:txBody>
        </p:sp>
        <p:sp>
          <p:nvSpPr>
            <p:cNvPr id="59" name="任意多边形 62">
              <a:extLst>
                <a:ext uri="{FF2B5EF4-FFF2-40B4-BE49-F238E27FC236}">
                  <a16:creationId xmlns:a16="http://schemas.microsoft.com/office/drawing/2014/main" id="{07F0379D-12BE-4A13-9CF0-F8B8240BE645}"/>
                </a:ext>
              </a:extLst>
            </p:cNvPr>
            <p:cNvSpPr/>
            <p:nvPr/>
          </p:nvSpPr>
          <p:spPr>
            <a:xfrm>
              <a:off x="7193435" y="3937421"/>
              <a:ext cx="164795" cy="159115"/>
            </a:xfrm>
            <a:custGeom>
              <a:avLst/>
              <a:gdLst>
                <a:gd name="connsiteX0" fmla="*/ 1720 w 164795"/>
                <a:gd name="connsiteY0" fmla="*/ 119510 h 159115"/>
                <a:gd name="connsiteX1" fmla="*/ 1720 w 164795"/>
                <a:gd name="connsiteY1" fmla="*/ 119510 h 159115"/>
                <a:gd name="connsiteX2" fmla="*/ 37296 w 164795"/>
                <a:gd name="connsiteY2" fmla="*/ 158118 h 159115"/>
                <a:gd name="connsiteX3" fmla="*/ 37296 w 164795"/>
                <a:gd name="connsiteY3" fmla="*/ 158118 h 159115"/>
                <a:gd name="connsiteX4" fmla="*/ 146179 w 164795"/>
                <a:gd name="connsiteY4" fmla="*/ 98573 h 159115"/>
                <a:gd name="connsiteX5" fmla="*/ 151428 w 164795"/>
                <a:gd name="connsiteY5" fmla="*/ 93733 h 159115"/>
                <a:gd name="connsiteX6" fmla="*/ 153819 w 164795"/>
                <a:gd name="connsiteY6" fmla="*/ 35179 h 159115"/>
                <a:gd name="connsiteX7" fmla="*/ 133698 w 164795"/>
                <a:gd name="connsiteY7" fmla="*/ 13368 h 159115"/>
                <a:gd name="connsiteX8" fmla="*/ 75145 w 164795"/>
                <a:gd name="connsiteY8" fmla="*/ 10977 h 159115"/>
                <a:gd name="connsiteX9" fmla="*/ 69896 w 164795"/>
                <a:gd name="connsiteY9" fmla="*/ 15817 h 159115"/>
                <a:gd name="connsiteX10" fmla="*/ 1720 w 164795"/>
                <a:gd name="connsiteY10" fmla="*/ 119510 h 1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95" h="159115">
                  <a:moveTo>
                    <a:pt x="1720" y="119510"/>
                  </a:moveTo>
                  <a:lnTo>
                    <a:pt x="1720" y="119510"/>
                  </a:lnTo>
                  <a:cubicBezTo>
                    <a:pt x="-6153" y="141963"/>
                    <a:pt x="14259" y="164125"/>
                    <a:pt x="37296" y="158118"/>
                  </a:cubicBezTo>
                  <a:lnTo>
                    <a:pt x="37296" y="158118"/>
                  </a:lnTo>
                  <a:cubicBezTo>
                    <a:pt x="77944" y="147445"/>
                    <a:pt x="115328" y="127033"/>
                    <a:pt x="146179" y="98573"/>
                  </a:cubicBezTo>
                  <a:lnTo>
                    <a:pt x="151428" y="93733"/>
                  </a:lnTo>
                  <a:cubicBezTo>
                    <a:pt x="168282" y="78219"/>
                    <a:pt x="169332" y="51975"/>
                    <a:pt x="153819" y="35179"/>
                  </a:cubicBezTo>
                  <a:lnTo>
                    <a:pt x="133698" y="13368"/>
                  </a:lnTo>
                  <a:cubicBezTo>
                    <a:pt x="118185" y="-3487"/>
                    <a:pt x="91941" y="-4537"/>
                    <a:pt x="75145" y="10977"/>
                  </a:cubicBezTo>
                  <a:lnTo>
                    <a:pt x="69896" y="15817"/>
                  </a:lnTo>
                  <a:cubicBezTo>
                    <a:pt x="38987" y="44277"/>
                    <a:pt x="15600" y="79911"/>
                    <a:pt x="1720" y="119510"/>
                  </a:cubicBezTo>
                  <a:close/>
                </a:path>
              </a:pathLst>
            </a:custGeom>
            <a:solidFill>
              <a:schemeClr val="accent2">
                <a:lumMod val="75000"/>
              </a:schemeClr>
            </a:solidFill>
            <a:ln w="5823" cap="flat">
              <a:noFill/>
              <a:prstDash val="solid"/>
              <a:miter/>
            </a:ln>
          </p:spPr>
          <p:txBody>
            <a:bodyPr rtlCol="0" anchor="ctr"/>
            <a:lstStyle/>
            <a:p>
              <a:endParaRPr lang="zh-CN" altLang="en-US"/>
            </a:p>
          </p:txBody>
        </p:sp>
        <p:sp>
          <p:nvSpPr>
            <p:cNvPr id="60" name="任意多边形 63">
              <a:extLst>
                <a:ext uri="{FF2B5EF4-FFF2-40B4-BE49-F238E27FC236}">
                  <a16:creationId xmlns:a16="http://schemas.microsoft.com/office/drawing/2014/main" id="{F8594DD8-40BD-4C6D-B970-2EE70C26C954}"/>
                </a:ext>
              </a:extLst>
            </p:cNvPr>
            <p:cNvSpPr/>
            <p:nvPr/>
          </p:nvSpPr>
          <p:spPr>
            <a:xfrm>
              <a:off x="6935391" y="3941741"/>
              <a:ext cx="169949" cy="152812"/>
            </a:xfrm>
            <a:custGeom>
              <a:avLst/>
              <a:gdLst>
                <a:gd name="connsiteX0" fmla="*/ 135018 w 169949"/>
                <a:gd name="connsiteY0" fmla="*/ 152339 h 152812"/>
                <a:gd name="connsiteX1" fmla="*/ 135018 w 169949"/>
                <a:gd name="connsiteY1" fmla="*/ 152339 h 152812"/>
                <a:gd name="connsiteX2" fmla="*/ 167327 w 169949"/>
                <a:gd name="connsiteY2" fmla="*/ 110932 h 152812"/>
                <a:gd name="connsiteX3" fmla="*/ 167327 w 169949"/>
                <a:gd name="connsiteY3" fmla="*/ 110932 h 152812"/>
                <a:gd name="connsiteX4" fmla="*/ 90812 w 169949"/>
                <a:gd name="connsiteY4" fmla="*/ 13188 h 152812"/>
                <a:gd name="connsiteX5" fmla="*/ 85155 w 169949"/>
                <a:gd name="connsiteY5" fmla="*/ 8756 h 152812"/>
                <a:gd name="connsiteX6" fmla="*/ 27010 w 169949"/>
                <a:gd name="connsiteY6" fmla="*/ 15929 h 152812"/>
                <a:gd name="connsiteX7" fmla="*/ 8755 w 169949"/>
                <a:gd name="connsiteY7" fmla="*/ 39315 h 152812"/>
                <a:gd name="connsiteX8" fmla="*/ 15929 w 169949"/>
                <a:gd name="connsiteY8" fmla="*/ 97460 h 152812"/>
                <a:gd name="connsiteX9" fmla="*/ 21586 w 169949"/>
                <a:gd name="connsiteY9" fmla="*/ 101892 h 152812"/>
                <a:gd name="connsiteX10" fmla="*/ 135018 w 169949"/>
                <a:gd name="connsiteY10" fmla="*/ 152339 h 15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949" h="152812">
                  <a:moveTo>
                    <a:pt x="135018" y="152339"/>
                  </a:moveTo>
                  <a:lnTo>
                    <a:pt x="135018" y="152339"/>
                  </a:lnTo>
                  <a:cubicBezTo>
                    <a:pt x="158463" y="156480"/>
                    <a:pt x="177009" y="132685"/>
                    <a:pt x="167327" y="110932"/>
                  </a:cubicBezTo>
                  <a:lnTo>
                    <a:pt x="167327" y="110932"/>
                  </a:lnTo>
                  <a:cubicBezTo>
                    <a:pt x="150240" y="72557"/>
                    <a:pt x="123937" y="39023"/>
                    <a:pt x="90812" y="13188"/>
                  </a:cubicBezTo>
                  <a:lnTo>
                    <a:pt x="85155" y="8756"/>
                  </a:lnTo>
                  <a:cubicBezTo>
                    <a:pt x="67075" y="-5300"/>
                    <a:pt x="41065" y="-2092"/>
                    <a:pt x="27010" y="15929"/>
                  </a:cubicBezTo>
                  <a:lnTo>
                    <a:pt x="8755" y="39315"/>
                  </a:lnTo>
                  <a:cubicBezTo>
                    <a:pt x="-5300" y="57394"/>
                    <a:pt x="-2092" y="83405"/>
                    <a:pt x="15929" y="97460"/>
                  </a:cubicBezTo>
                  <a:lnTo>
                    <a:pt x="21586" y="101892"/>
                  </a:lnTo>
                  <a:cubicBezTo>
                    <a:pt x="54712" y="127786"/>
                    <a:pt x="93669" y="145107"/>
                    <a:pt x="135018" y="152339"/>
                  </a:cubicBezTo>
                  <a:close/>
                </a:path>
              </a:pathLst>
            </a:custGeom>
            <a:solidFill>
              <a:schemeClr val="accent2">
                <a:lumMod val="75000"/>
              </a:schemeClr>
            </a:solidFill>
            <a:ln w="5823" cap="flat">
              <a:noFill/>
              <a:prstDash val="solid"/>
              <a:miter/>
            </a:ln>
          </p:spPr>
          <p:txBody>
            <a:bodyPr rtlCol="0" anchor="ctr"/>
            <a:lstStyle/>
            <a:p>
              <a:endParaRPr lang="zh-CN" altLang="en-US"/>
            </a:p>
          </p:txBody>
        </p:sp>
        <p:sp>
          <p:nvSpPr>
            <p:cNvPr id="61" name="任意多边形 64">
              <a:extLst>
                <a:ext uri="{FF2B5EF4-FFF2-40B4-BE49-F238E27FC236}">
                  <a16:creationId xmlns:a16="http://schemas.microsoft.com/office/drawing/2014/main" id="{34A4BB70-0DEB-44BA-BBBF-3E28EFC94352}"/>
                </a:ext>
              </a:extLst>
            </p:cNvPr>
            <p:cNvSpPr/>
            <p:nvPr/>
          </p:nvSpPr>
          <p:spPr>
            <a:xfrm>
              <a:off x="7117701" y="4047828"/>
              <a:ext cx="59263" cy="99621"/>
            </a:xfrm>
            <a:custGeom>
              <a:avLst/>
              <a:gdLst>
                <a:gd name="connsiteX0" fmla="*/ 42346 w 59263"/>
                <a:gd name="connsiteY0" fmla="*/ 530 h 99621"/>
                <a:gd name="connsiteX1" fmla="*/ 19192 w 59263"/>
                <a:gd name="connsiteY1" fmla="*/ 5 h 99621"/>
                <a:gd name="connsiteX2" fmla="*/ 1463 w 59263"/>
                <a:gd name="connsiteY2" fmla="*/ 16918 h 99621"/>
                <a:gd name="connsiteX3" fmla="*/ 5 w 59263"/>
                <a:gd name="connsiteY3" fmla="*/ 81362 h 99621"/>
                <a:gd name="connsiteX4" fmla="*/ 16918 w 59263"/>
                <a:gd name="connsiteY4" fmla="*/ 99091 h 99621"/>
                <a:gd name="connsiteX5" fmla="*/ 40071 w 59263"/>
                <a:gd name="connsiteY5" fmla="*/ 99616 h 99621"/>
                <a:gd name="connsiteX6" fmla="*/ 57800 w 59263"/>
                <a:gd name="connsiteY6" fmla="*/ 82703 h 99621"/>
                <a:gd name="connsiteX7" fmla="*/ 59258 w 59263"/>
                <a:gd name="connsiteY7" fmla="*/ 18259 h 99621"/>
                <a:gd name="connsiteX8" fmla="*/ 42346 w 59263"/>
                <a:gd name="connsiteY8" fmla="*/ 530 h 9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63" h="99621">
                  <a:moveTo>
                    <a:pt x="42346" y="530"/>
                  </a:moveTo>
                  <a:lnTo>
                    <a:pt x="19192" y="5"/>
                  </a:lnTo>
                  <a:cubicBezTo>
                    <a:pt x="9628" y="-228"/>
                    <a:pt x="1697" y="7354"/>
                    <a:pt x="1463" y="16918"/>
                  </a:cubicBezTo>
                  <a:lnTo>
                    <a:pt x="5" y="81362"/>
                  </a:lnTo>
                  <a:cubicBezTo>
                    <a:pt x="-228" y="90926"/>
                    <a:pt x="7354" y="98858"/>
                    <a:pt x="16918" y="99091"/>
                  </a:cubicBezTo>
                  <a:lnTo>
                    <a:pt x="40071" y="99616"/>
                  </a:lnTo>
                  <a:cubicBezTo>
                    <a:pt x="49636" y="99849"/>
                    <a:pt x="57567" y="92267"/>
                    <a:pt x="57800" y="82703"/>
                  </a:cubicBezTo>
                  <a:lnTo>
                    <a:pt x="59258" y="18259"/>
                  </a:lnTo>
                  <a:cubicBezTo>
                    <a:pt x="59492" y="8695"/>
                    <a:pt x="51910" y="763"/>
                    <a:pt x="42346" y="530"/>
                  </a:cubicBezTo>
                  <a:close/>
                </a:path>
              </a:pathLst>
            </a:custGeom>
            <a:solidFill>
              <a:schemeClr val="accent2">
                <a:lumMod val="75000"/>
              </a:schemeClr>
            </a:solidFill>
            <a:ln w="5823" cap="flat">
              <a:noFill/>
              <a:prstDash val="solid"/>
              <a:miter/>
            </a:ln>
          </p:spPr>
          <p:txBody>
            <a:bodyPr rtlCol="0" anchor="ctr"/>
            <a:lstStyle/>
            <a:p>
              <a:endParaRPr lang="zh-CN" altLang="en-US"/>
            </a:p>
          </p:txBody>
        </p:sp>
        <p:sp>
          <p:nvSpPr>
            <p:cNvPr id="63" name="任意多边形 65">
              <a:extLst>
                <a:ext uri="{FF2B5EF4-FFF2-40B4-BE49-F238E27FC236}">
                  <a16:creationId xmlns:a16="http://schemas.microsoft.com/office/drawing/2014/main" id="{E1584B4A-823C-4B6E-BFAB-37AC4543F5C9}"/>
                </a:ext>
              </a:extLst>
            </p:cNvPr>
            <p:cNvSpPr/>
            <p:nvPr/>
          </p:nvSpPr>
          <p:spPr>
            <a:xfrm>
              <a:off x="6802434" y="4057016"/>
              <a:ext cx="178920" cy="110311"/>
            </a:xfrm>
            <a:custGeom>
              <a:avLst/>
              <a:gdLst>
                <a:gd name="connsiteX0" fmla="*/ 178921 w 178920"/>
                <a:gd name="connsiteY0" fmla="*/ 29425 h 110311"/>
                <a:gd name="connsiteX1" fmla="*/ 4661 w 178920"/>
                <a:gd name="connsiteY1" fmla="*/ 18461 h 110311"/>
                <a:gd name="connsiteX2" fmla="*/ 3261 w 178920"/>
                <a:gd name="connsiteY2" fmla="*/ 31466 h 110311"/>
                <a:gd name="connsiteX3" fmla="*/ 46360 w 178920"/>
                <a:gd name="connsiteY3" fmla="*/ 60685 h 110311"/>
                <a:gd name="connsiteX4" fmla="*/ 41986 w 178920"/>
                <a:gd name="connsiteY4" fmla="*/ 102092 h 110311"/>
                <a:gd name="connsiteX5" fmla="*/ 54408 w 178920"/>
                <a:gd name="connsiteY5" fmla="*/ 108274 h 110311"/>
                <a:gd name="connsiteX6" fmla="*/ 178921 w 178920"/>
                <a:gd name="connsiteY6" fmla="*/ 29425 h 11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20" h="110311">
                  <a:moveTo>
                    <a:pt x="178921" y="29425"/>
                  </a:moveTo>
                  <a:cubicBezTo>
                    <a:pt x="178921" y="29425"/>
                    <a:pt x="117627" y="-28720"/>
                    <a:pt x="4661" y="18461"/>
                  </a:cubicBezTo>
                  <a:cubicBezTo>
                    <a:pt x="-821" y="20735"/>
                    <a:pt x="-1696" y="28142"/>
                    <a:pt x="3261" y="31466"/>
                  </a:cubicBezTo>
                  <a:lnTo>
                    <a:pt x="46360" y="60685"/>
                  </a:lnTo>
                  <a:lnTo>
                    <a:pt x="41986" y="102092"/>
                  </a:lnTo>
                  <a:cubicBezTo>
                    <a:pt x="41286" y="108915"/>
                    <a:pt x="49450" y="112997"/>
                    <a:pt x="54408" y="108274"/>
                  </a:cubicBezTo>
                  <a:cubicBezTo>
                    <a:pt x="77094" y="86695"/>
                    <a:pt x="124042" y="47213"/>
                    <a:pt x="178921" y="29425"/>
                  </a:cubicBezTo>
                  <a:close/>
                </a:path>
              </a:pathLst>
            </a:custGeom>
            <a:solidFill>
              <a:schemeClr val="accent2">
                <a:lumMod val="75000"/>
              </a:schemeClr>
            </a:solidFill>
            <a:ln w="5823" cap="flat">
              <a:noFill/>
              <a:prstDash val="solid"/>
              <a:miter/>
            </a:ln>
          </p:spPr>
          <p:txBody>
            <a:bodyPr rtlCol="0" anchor="ctr"/>
            <a:lstStyle/>
            <a:p>
              <a:endParaRPr lang="zh-CN" altLang="en-US"/>
            </a:p>
          </p:txBody>
        </p:sp>
        <p:sp>
          <p:nvSpPr>
            <p:cNvPr id="64" name="任意多边形 66">
              <a:extLst>
                <a:ext uri="{FF2B5EF4-FFF2-40B4-BE49-F238E27FC236}">
                  <a16:creationId xmlns:a16="http://schemas.microsoft.com/office/drawing/2014/main" id="{28ADFFF8-6495-4C94-A24C-8C708D0262E4}"/>
                </a:ext>
              </a:extLst>
            </p:cNvPr>
            <p:cNvSpPr/>
            <p:nvPr/>
          </p:nvSpPr>
          <p:spPr>
            <a:xfrm>
              <a:off x="7288467" y="4070001"/>
              <a:ext cx="178958" cy="111451"/>
            </a:xfrm>
            <a:custGeom>
              <a:avLst/>
              <a:gdLst>
                <a:gd name="connsiteX0" fmla="*/ 0 w 178958"/>
                <a:gd name="connsiteY0" fmla="*/ 26938 h 111451"/>
                <a:gd name="connsiteX1" fmla="*/ 174494 w 178958"/>
                <a:gd name="connsiteY1" fmla="*/ 20872 h 111451"/>
                <a:gd name="connsiteX2" fmla="*/ 175543 w 178958"/>
                <a:gd name="connsiteY2" fmla="*/ 33936 h 111451"/>
                <a:gd name="connsiteX3" fmla="*/ 131628 w 178958"/>
                <a:gd name="connsiteY3" fmla="*/ 61930 h 111451"/>
                <a:gd name="connsiteX4" fmla="*/ 134836 w 178958"/>
                <a:gd name="connsiteY4" fmla="*/ 103453 h 111451"/>
                <a:gd name="connsiteX5" fmla="*/ 122239 w 178958"/>
                <a:gd name="connsiteY5" fmla="*/ 109285 h 111451"/>
                <a:gd name="connsiteX6" fmla="*/ 0 w 178958"/>
                <a:gd name="connsiteY6" fmla="*/ 26938 h 11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58" h="111451">
                  <a:moveTo>
                    <a:pt x="0" y="26938"/>
                  </a:moveTo>
                  <a:cubicBezTo>
                    <a:pt x="0" y="26938"/>
                    <a:pt x="62927" y="-29400"/>
                    <a:pt x="174494" y="20872"/>
                  </a:cubicBezTo>
                  <a:cubicBezTo>
                    <a:pt x="179917" y="23321"/>
                    <a:pt x="180559" y="30728"/>
                    <a:pt x="175543" y="33936"/>
                  </a:cubicBezTo>
                  <a:lnTo>
                    <a:pt x="131628" y="61930"/>
                  </a:lnTo>
                  <a:lnTo>
                    <a:pt x="134836" y="103453"/>
                  </a:lnTo>
                  <a:cubicBezTo>
                    <a:pt x="135361" y="110277"/>
                    <a:pt x="127079" y="114126"/>
                    <a:pt x="122239" y="109285"/>
                  </a:cubicBezTo>
                  <a:cubicBezTo>
                    <a:pt x="100194" y="87123"/>
                    <a:pt x="54413" y="46241"/>
                    <a:pt x="0" y="26938"/>
                  </a:cubicBezTo>
                  <a:close/>
                </a:path>
              </a:pathLst>
            </a:custGeom>
            <a:solidFill>
              <a:schemeClr val="accent2">
                <a:lumMod val="75000"/>
              </a:schemeClr>
            </a:solidFill>
            <a:ln w="5823" cap="flat">
              <a:noFill/>
              <a:prstDash val="solid"/>
              <a:miter/>
            </a:ln>
          </p:spPr>
          <p:txBody>
            <a:bodyPr rtlCol="0" anchor="ctr"/>
            <a:lstStyle/>
            <a:p>
              <a:endParaRPr lang="zh-CN" altLang="en-US"/>
            </a:p>
          </p:txBody>
        </p:sp>
      </p:grpSp>
      <p:sp>
        <p:nvSpPr>
          <p:cNvPr id="70" name="文本框 69">
            <a:extLst>
              <a:ext uri="{FF2B5EF4-FFF2-40B4-BE49-F238E27FC236}">
                <a16:creationId xmlns:a16="http://schemas.microsoft.com/office/drawing/2014/main" id="{0C1AA535-2628-4413-989C-79AFE22C58AA}"/>
              </a:ext>
            </a:extLst>
          </p:cNvPr>
          <p:cNvSpPr txBox="1"/>
          <p:nvPr/>
        </p:nvSpPr>
        <p:spPr>
          <a:xfrm>
            <a:off x="8098680" y="2936527"/>
            <a:ext cx="1641475" cy="492443"/>
          </a:xfrm>
          <a:prstGeom prst="rect">
            <a:avLst/>
          </a:prstGeom>
          <a:noFill/>
        </p:spPr>
        <p:txBody>
          <a:bodyPr wrap="none" lIns="0" tIns="0" rIns="0" bIns="0" rtlCol="0">
            <a:spAutoFit/>
          </a:bodyPr>
          <a:lstStyle>
            <a:defPPr>
              <a:defRPr lang="zh-CN"/>
            </a:defPPr>
            <a:lvl1pPr>
              <a:defRPr sz="24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r>
              <a:rPr lang="zh-CN" altLang="en-US" sz="3200" dirty="0">
                <a:solidFill>
                  <a:schemeClr val="accent1"/>
                </a:solidFill>
              </a:rPr>
              <a:t>圣诞习俗</a:t>
            </a:r>
          </a:p>
        </p:txBody>
      </p:sp>
      <p:sp>
        <p:nvSpPr>
          <p:cNvPr id="12" name="文本框 11">
            <a:extLst>
              <a:ext uri="{FF2B5EF4-FFF2-40B4-BE49-F238E27FC236}">
                <a16:creationId xmlns:a16="http://schemas.microsoft.com/office/drawing/2014/main" id="{1E06A175-442F-4578-AB27-106F45FAED2F}"/>
              </a:ext>
            </a:extLst>
          </p:cNvPr>
          <p:cNvSpPr txBox="1">
            <a:spLocks/>
          </p:cNvSpPr>
          <p:nvPr/>
        </p:nvSpPr>
        <p:spPr>
          <a:xfrm>
            <a:off x="6478769" y="2482557"/>
            <a:ext cx="1441099" cy="1400383"/>
          </a:xfrm>
          <a:prstGeom prst="rect">
            <a:avLst/>
          </a:prstGeom>
          <a:noFill/>
        </p:spPr>
        <p:txBody>
          <a:bodyPr wrap="none" lIns="0" tIns="0" rIns="0" bIns="0" rtlCol="0">
            <a:spAutoFit/>
          </a:bodyPr>
          <a:lstStyle>
            <a:defPPr>
              <a:defRPr lang="zh-CN"/>
            </a:defPPr>
            <a:lvl1pPr algn="ctr">
              <a:defRPr sz="10000" i="1">
                <a:solidFill>
                  <a:schemeClr val="accent1"/>
                </a:solidFill>
                <a:latin typeface="+mj-lt"/>
              </a:defRPr>
            </a:lvl1pPr>
          </a:lstStyle>
          <a:p>
            <a:r>
              <a:rPr lang="en-US" altLang="zh-CN" sz="8800" i="0" dirty="0">
                <a:latin typeface="+mj-ea"/>
                <a:ea typeface="+mj-ea"/>
              </a:rPr>
              <a:t>02</a:t>
            </a:r>
            <a:endParaRPr lang="zh-CN" altLang="en-US" sz="8800" i="0" dirty="0">
              <a:latin typeface="+mj-ea"/>
              <a:ea typeface="+mj-ea"/>
            </a:endParaRPr>
          </a:p>
        </p:txBody>
      </p:sp>
      <p:sp>
        <p:nvSpPr>
          <p:cNvPr id="9" name="矩形: 圆角 8">
            <a:extLst>
              <a:ext uri="{FF2B5EF4-FFF2-40B4-BE49-F238E27FC236}">
                <a16:creationId xmlns:a16="http://schemas.microsoft.com/office/drawing/2014/main" id="{AED439F6-CB78-43BD-AD8F-207771FC3BD3}"/>
              </a:ext>
            </a:extLst>
          </p:cNvPr>
          <p:cNvSpPr/>
          <p:nvPr/>
        </p:nvSpPr>
        <p:spPr>
          <a:xfrm flipH="1">
            <a:off x="1796509" y="4268220"/>
            <a:ext cx="3909889" cy="1071272"/>
          </a:xfrm>
          <a:prstGeom prst="roundRect">
            <a:avLst>
              <a:gd name="adj" fmla="val 10005"/>
            </a:avLst>
          </a:prstGeom>
          <a:gradFill flip="none" rotWithShape="1">
            <a:gsLst>
              <a:gs pos="100000">
                <a:schemeClr val="accent4"/>
              </a:gs>
              <a:gs pos="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64">
            <a:extLst>
              <a:ext uri="{FF2B5EF4-FFF2-40B4-BE49-F238E27FC236}">
                <a16:creationId xmlns:a16="http://schemas.microsoft.com/office/drawing/2014/main" id="{E425F11A-0BDD-467B-9493-F45A4830FE70}"/>
              </a:ext>
            </a:extLst>
          </p:cNvPr>
          <p:cNvGrpSpPr>
            <a:grpSpLocks/>
          </p:cNvGrpSpPr>
          <p:nvPr/>
        </p:nvGrpSpPr>
        <p:grpSpPr>
          <a:xfrm>
            <a:off x="5177486" y="4047971"/>
            <a:ext cx="803160" cy="635027"/>
            <a:chOff x="6718890" y="3937421"/>
            <a:chExt cx="748535" cy="591837"/>
          </a:xfrm>
        </p:grpSpPr>
        <p:sp>
          <p:nvSpPr>
            <p:cNvPr id="67" name="任意多边形 60">
              <a:extLst>
                <a:ext uri="{FF2B5EF4-FFF2-40B4-BE49-F238E27FC236}">
                  <a16:creationId xmlns:a16="http://schemas.microsoft.com/office/drawing/2014/main" id="{4B8B48FA-9576-4D5C-90AE-7109CB1567F0}"/>
                </a:ext>
              </a:extLst>
            </p:cNvPr>
            <p:cNvSpPr/>
            <p:nvPr/>
          </p:nvSpPr>
          <p:spPr>
            <a:xfrm>
              <a:off x="6718890" y="4111409"/>
              <a:ext cx="409239" cy="417848"/>
            </a:xfrm>
            <a:custGeom>
              <a:avLst/>
              <a:gdLst>
                <a:gd name="connsiteX0" fmla="*/ 311453 w 409239"/>
                <a:gd name="connsiteY0" fmla="*/ 374290 h 417848"/>
                <a:gd name="connsiteX1" fmla="*/ 328949 w 409239"/>
                <a:gd name="connsiteY1" fmla="*/ 285293 h 417848"/>
                <a:gd name="connsiteX2" fmla="*/ 358634 w 409239"/>
                <a:gd name="connsiteY2" fmla="*/ 236480 h 417848"/>
                <a:gd name="connsiteX3" fmla="*/ 381087 w 409239"/>
                <a:gd name="connsiteY3" fmla="*/ 207728 h 417848"/>
                <a:gd name="connsiteX4" fmla="*/ 366216 w 409239"/>
                <a:gd name="connsiteY4" fmla="*/ 30785 h 417848"/>
                <a:gd name="connsiteX5" fmla="*/ 183441 w 409239"/>
                <a:gd name="connsiteY5" fmla="*/ 48689 h 417848"/>
                <a:gd name="connsiteX6" fmla="*/ 158888 w 409239"/>
                <a:gd name="connsiteY6" fmla="*/ 80124 h 417848"/>
                <a:gd name="connsiteX7" fmla="*/ 119056 w 409239"/>
                <a:gd name="connsiteY7" fmla="*/ 120423 h 417848"/>
                <a:gd name="connsiteX8" fmla="*/ 36416 w 409239"/>
                <a:gd name="connsiteY8" fmla="*/ 159206 h 417848"/>
                <a:gd name="connsiteX9" fmla="*/ 22070 w 409239"/>
                <a:gd name="connsiteY9" fmla="*/ 162238 h 417848"/>
                <a:gd name="connsiteX10" fmla="*/ 841 w 409239"/>
                <a:gd name="connsiteY10" fmla="*/ 189415 h 417848"/>
                <a:gd name="connsiteX11" fmla="*/ 130253 w 409239"/>
                <a:gd name="connsiteY11" fmla="*/ 322618 h 417848"/>
                <a:gd name="connsiteX12" fmla="*/ 290750 w 409239"/>
                <a:gd name="connsiteY12" fmla="*/ 416105 h 417848"/>
                <a:gd name="connsiteX13" fmla="*/ 311978 w 409239"/>
                <a:gd name="connsiteY13" fmla="*/ 388928 h 417848"/>
                <a:gd name="connsiteX14" fmla="*/ 311453 w 409239"/>
                <a:gd name="connsiteY14" fmla="*/ 374290 h 4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239" h="417848">
                  <a:moveTo>
                    <a:pt x="311453" y="374290"/>
                  </a:moveTo>
                  <a:cubicBezTo>
                    <a:pt x="311162" y="342388"/>
                    <a:pt x="317402" y="312471"/>
                    <a:pt x="328949" y="285293"/>
                  </a:cubicBezTo>
                  <a:cubicBezTo>
                    <a:pt x="336414" y="267681"/>
                    <a:pt x="346854" y="251526"/>
                    <a:pt x="358634" y="236480"/>
                  </a:cubicBezTo>
                  <a:lnTo>
                    <a:pt x="381087" y="207728"/>
                  </a:lnTo>
                  <a:cubicBezTo>
                    <a:pt x="423136" y="153957"/>
                    <a:pt x="418004" y="75283"/>
                    <a:pt x="366216" y="30785"/>
                  </a:cubicBezTo>
                  <a:cubicBezTo>
                    <a:pt x="310928" y="-16746"/>
                    <a:pt x="227822" y="-8056"/>
                    <a:pt x="183441" y="48689"/>
                  </a:cubicBezTo>
                  <a:lnTo>
                    <a:pt x="158888" y="80124"/>
                  </a:lnTo>
                  <a:cubicBezTo>
                    <a:pt x="147224" y="95054"/>
                    <a:pt x="134161" y="108992"/>
                    <a:pt x="119056" y="120423"/>
                  </a:cubicBezTo>
                  <a:cubicBezTo>
                    <a:pt x="95378" y="138327"/>
                    <a:pt x="67676" y="151799"/>
                    <a:pt x="36416" y="159206"/>
                  </a:cubicBezTo>
                  <a:cubicBezTo>
                    <a:pt x="31693" y="160314"/>
                    <a:pt x="26910" y="161363"/>
                    <a:pt x="22070" y="162238"/>
                  </a:cubicBezTo>
                  <a:lnTo>
                    <a:pt x="841" y="189415"/>
                  </a:lnTo>
                  <a:cubicBezTo>
                    <a:pt x="-7732" y="200379"/>
                    <a:pt x="50180" y="260041"/>
                    <a:pt x="130253" y="322618"/>
                  </a:cubicBezTo>
                  <a:cubicBezTo>
                    <a:pt x="210327" y="385195"/>
                    <a:pt x="282177" y="427069"/>
                    <a:pt x="290750" y="416105"/>
                  </a:cubicBezTo>
                  <a:lnTo>
                    <a:pt x="311978" y="388928"/>
                  </a:lnTo>
                  <a:cubicBezTo>
                    <a:pt x="311687" y="384087"/>
                    <a:pt x="311512" y="379189"/>
                    <a:pt x="311453" y="374290"/>
                  </a:cubicBezTo>
                  <a:close/>
                </a:path>
              </a:pathLst>
            </a:custGeom>
            <a:solidFill>
              <a:schemeClr val="accent1">
                <a:lumMod val="75000"/>
                <a:lumOff val="25000"/>
              </a:schemeClr>
            </a:solidFill>
            <a:ln w="5823" cap="flat">
              <a:noFill/>
              <a:prstDash val="solid"/>
              <a:miter/>
            </a:ln>
          </p:spPr>
          <p:txBody>
            <a:bodyPr rtlCol="0" anchor="ctr"/>
            <a:lstStyle/>
            <a:p>
              <a:endParaRPr lang="zh-CN" altLang="en-US"/>
            </a:p>
          </p:txBody>
        </p:sp>
        <p:sp>
          <p:nvSpPr>
            <p:cNvPr id="68" name="任意多边形 61">
              <a:extLst>
                <a:ext uri="{FF2B5EF4-FFF2-40B4-BE49-F238E27FC236}">
                  <a16:creationId xmlns:a16="http://schemas.microsoft.com/office/drawing/2014/main" id="{8CE2E0DC-6229-423F-AF5F-5F4DA6547971}"/>
                </a:ext>
              </a:extLst>
            </p:cNvPr>
            <p:cNvSpPr/>
            <p:nvPr/>
          </p:nvSpPr>
          <p:spPr>
            <a:xfrm>
              <a:off x="7099681" y="4121649"/>
              <a:ext cx="302101" cy="308271"/>
            </a:xfrm>
            <a:custGeom>
              <a:avLst/>
              <a:gdLst>
                <a:gd name="connsiteX0" fmla="*/ 294754 w 302101"/>
                <a:gd name="connsiteY0" fmla="*/ 256449 h 308271"/>
                <a:gd name="connsiteX1" fmla="*/ 264835 w 302101"/>
                <a:gd name="connsiteY1" fmla="*/ 188623 h 308271"/>
                <a:gd name="connsiteX2" fmla="*/ 261919 w 302101"/>
                <a:gd name="connsiteY2" fmla="*/ 142025 h 308271"/>
                <a:gd name="connsiteX3" fmla="*/ 263552 w 302101"/>
                <a:gd name="connsiteY3" fmla="*/ 112224 h 308271"/>
                <a:gd name="connsiteX4" fmla="*/ 170765 w 302101"/>
                <a:gd name="connsiteY4" fmla="*/ 541 h 308271"/>
                <a:gd name="connsiteX5" fmla="*/ 56575 w 302101"/>
                <a:gd name="connsiteY5" fmla="*/ 98111 h 308271"/>
                <a:gd name="connsiteX6" fmla="*/ 54825 w 302101"/>
                <a:gd name="connsiteY6" fmla="*/ 130653 h 308271"/>
                <a:gd name="connsiteX7" fmla="*/ 47010 w 302101"/>
                <a:gd name="connsiteY7" fmla="*/ 176318 h 308271"/>
                <a:gd name="connsiteX8" fmla="*/ 9744 w 302101"/>
                <a:gd name="connsiteY8" fmla="*/ 241053 h 308271"/>
                <a:gd name="connsiteX9" fmla="*/ 1521 w 302101"/>
                <a:gd name="connsiteY9" fmla="*/ 249801 h 308271"/>
                <a:gd name="connsiteX10" fmla="*/ 5 w 302101"/>
                <a:gd name="connsiteY10" fmla="*/ 277969 h 308271"/>
                <a:gd name="connsiteX11" fmla="*/ 149187 w 302101"/>
                <a:gd name="connsiteY11" fmla="*/ 306721 h 308271"/>
                <a:gd name="connsiteX12" fmla="*/ 300586 w 302101"/>
                <a:gd name="connsiteY12" fmla="*/ 294240 h 308271"/>
                <a:gd name="connsiteX13" fmla="*/ 302102 w 302101"/>
                <a:gd name="connsiteY13" fmla="*/ 266072 h 308271"/>
                <a:gd name="connsiteX14" fmla="*/ 294754 w 302101"/>
                <a:gd name="connsiteY14" fmla="*/ 256449 h 30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101" h="308271">
                  <a:moveTo>
                    <a:pt x="294754" y="256449"/>
                  </a:moveTo>
                  <a:cubicBezTo>
                    <a:pt x="279590" y="235221"/>
                    <a:pt x="269793" y="212184"/>
                    <a:pt x="264835" y="188623"/>
                  </a:cubicBezTo>
                  <a:cubicBezTo>
                    <a:pt x="261628" y="173343"/>
                    <a:pt x="261045" y="157597"/>
                    <a:pt x="261919" y="142025"/>
                  </a:cubicBezTo>
                  <a:lnTo>
                    <a:pt x="263552" y="112224"/>
                  </a:lnTo>
                  <a:cubicBezTo>
                    <a:pt x="266585" y="56470"/>
                    <a:pt x="226286" y="6140"/>
                    <a:pt x="170765" y="541"/>
                  </a:cubicBezTo>
                  <a:cubicBezTo>
                    <a:pt x="111454" y="-5466"/>
                    <a:pt x="59782" y="39266"/>
                    <a:pt x="56575" y="98111"/>
                  </a:cubicBezTo>
                  <a:lnTo>
                    <a:pt x="54825" y="130653"/>
                  </a:lnTo>
                  <a:cubicBezTo>
                    <a:pt x="54009" y="146108"/>
                    <a:pt x="51793" y="161621"/>
                    <a:pt x="47010" y="176318"/>
                  </a:cubicBezTo>
                  <a:cubicBezTo>
                    <a:pt x="39545" y="199412"/>
                    <a:pt x="27240" y="221399"/>
                    <a:pt x="9744" y="241053"/>
                  </a:cubicBezTo>
                  <a:cubicBezTo>
                    <a:pt x="7120" y="244027"/>
                    <a:pt x="4320" y="246943"/>
                    <a:pt x="1521" y="249801"/>
                  </a:cubicBezTo>
                  <a:lnTo>
                    <a:pt x="5" y="277969"/>
                  </a:lnTo>
                  <a:cubicBezTo>
                    <a:pt x="-637" y="289342"/>
                    <a:pt x="66198" y="302230"/>
                    <a:pt x="149187" y="306721"/>
                  </a:cubicBezTo>
                  <a:cubicBezTo>
                    <a:pt x="232176" y="311212"/>
                    <a:pt x="299944" y="305613"/>
                    <a:pt x="300586" y="294240"/>
                  </a:cubicBezTo>
                  <a:lnTo>
                    <a:pt x="302102" y="266072"/>
                  </a:lnTo>
                  <a:cubicBezTo>
                    <a:pt x="299478" y="262865"/>
                    <a:pt x="297086" y="259715"/>
                    <a:pt x="294754" y="256449"/>
                  </a:cubicBezTo>
                  <a:close/>
                </a:path>
              </a:pathLst>
            </a:custGeom>
            <a:solidFill>
              <a:schemeClr val="accent1">
                <a:lumMod val="75000"/>
                <a:lumOff val="25000"/>
              </a:schemeClr>
            </a:solidFill>
            <a:ln w="5823" cap="flat">
              <a:noFill/>
              <a:prstDash val="solid"/>
              <a:miter/>
            </a:ln>
          </p:spPr>
          <p:txBody>
            <a:bodyPr rtlCol="0" anchor="ctr"/>
            <a:lstStyle/>
            <a:p>
              <a:endParaRPr lang="zh-CN" altLang="en-US"/>
            </a:p>
          </p:txBody>
        </p:sp>
        <p:sp>
          <p:nvSpPr>
            <p:cNvPr id="71" name="任意多边形 62">
              <a:extLst>
                <a:ext uri="{FF2B5EF4-FFF2-40B4-BE49-F238E27FC236}">
                  <a16:creationId xmlns:a16="http://schemas.microsoft.com/office/drawing/2014/main" id="{9E189499-5ADF-4E7F-9549-8C91BCFAF6E0}"/>
                </a:ext>
              </a:extLst>
            </p:cNvPr>
            <p:cNvSpPr/>
            <p:nvPr/>
          </p:nvSpPr>
          <p:spPr>
            <a:xfrm>
              <a:off x="7193435" y="3937421"/>
              <a:ext cx="164795" cy="159115"/>
            </a:xfrm>
            <a:custGeom>
              <a:avLst/>
              <a:gdLst>
                <a:gd name="connsiteX0" fmla="*/ 1720 w 164795"/>
                <a:gd name="connsiteY0" fmla="*/ 119510 h 159115"/>
                <a:gd name="connsiteX1" fmla="*/ 1720 w 164795"/>
                <a:gd name="connsiteY1" fmla="*/ 119510 h 159115"/>
                <a:gd name="connsiteX2" fmla="*/ 37296 w 164795"/>
                <a:gd name="connsiteY2" fmla="*/ 158118 h 159115"/>
                <a:gd name="connsiteX3" fmla="*/ 37296 w 164795"/>
                <a:gd name="connsiteY3" fmla="*/ 158118 h 159115"/>
                <a:gd name="connsiteX4" fmla="*/ 146179 w 164795"/>
                <a:gd name="connsiteY4" fmla="*/ 98573 h 159115"/>
                <a:gd name="connsiteX5" fmla="*/ 151428 w 164795"/>
                <a:gd name="connsiteY5" fmla="*/ 93733 h 159115"/>
                <a:gd name="connsiteX6" fmla="*/ 153819 w 164795"/>
                <a:gd name="connsiteY6" fmla="*/ 35179 h 159115"/>
                <a:gd name="connsiteX7" fmla="*/ 133698 w 164795"/>
                <a:gd name="connsiteY7" fmla="*/ 13368 h 159115"/>
                <a:gd name="connsiteX8" fmla="*/ 75145 w 164795"/>
                <a:gd name="connsiteY8" fmla="*/ 10977 h 159115"/>
                <a:gd name="connsiteX9" fmla="*/ 69896 w 164795"/>
                <a:gd name="connsiteY9" fmla="*/ 15817 h 159115"/>
                <a:gd name="connsiteX10" fmla="*/ 1720 w 164795"/>
                <a:gd name="connsiteY10" fmla="*/ 119510 h 1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95" h="159115">
                  <a:moveTo>
                    <a:pt x="1720" y="119510"/>
                  </a:moveTo>
                  <a:lnTo>
                    <a:pt x="1720" y="119510"/>
                  </a:lnTo>
                  <a:cubicBezTo>
                    <a:pt x="-6153" y="141963"/>
                    <a:pt x="14259" y="164125"/>
                    <a:pt x="37296" y="158118"/>
                  </a:cubicBezTo>
                  <a:lnTo>
                    <a:pt x="37296" y="158118"/>
                  </a:lnTo>
                  <a:cubicBezTo>
                    <a:pt x="77944" y="147445"/>
                    <a:pt x="115328" y="127033"/>
                    <a:pt x="146179" y="98573"/>
                  </a:cubicBezTo>
                  <a:lnTo>
                    <a:pt x="151428" y="93733"/>
                  </a:lnTo>
                  <a:cubicBezTo>
                    <a:pt x="168282" y="78219"/>
                    <a:pt x="169332" y="51975"/>
                    <a:pt x="153819" y="35179"/>
                  </a:cubicBezTo>
                  <a:lnTo>
                    <a:pt x="133698" y="13368"/>
                  </a:lnTo>
                  <a:cubicBezTo>
                    <a:pt x="118185" y="-3487"/>
                    <a:pt x="91941" y="-4537"/>
                    <a:pt x="75145" y="10977"/>
                  </a:cubicBezTo>
                  <a:lnTo>
                    <a:pt x="69896" y="15817"/>
                  </a:lnTo>
                  <a:cubicBezTo>
                    <a:pt x="38987" y="44277"/>
                    <a:pt x="15600" y="79911"/>
                    <a:pt x="1720" y="119510"/>
                  </a:cubicBezTo>
                  <a:close/>
                </a:path>
              </a:pathLst>
            </a:custGeom>
            <a:solidFill>
              <a:schemeClr val="accent2">
                <a:lumMod val="75000"/>
              </a:schemeClr>
            </a:solidFill>
            <a:ln w="5823" cap="flat">
              <a:noFill/>
              <a:prstDash val="solid"/>
              <a:miter/>
            </a:ln>
          </p:spPr>
          <p:txBody>
            <a:bodyPr rtlCol="0" anchor="ctr"/>
            <a:lstStyle/>
            <a:p>
              <a:endParaRPr lang="zh-CN" altLang="en-US"/>
            </a:p>
          </p:txBody>
        </p:sp>
        <p:sp>
          <p:nvSpPr>
            <p:cNvPr id="74" name="任意多边形 63">
              <a:extLst>
                <a:ext uri="{FF2B5EF4-FFF2-40B4-BE49-F238E27FC236}">
                  <a16:creationId xmlns:a16="http://schemas.microsoft.com/office/drawing/2014/main" id="{84041B33-BF26-4ADC-8005-A2D298E6C7D5}"/>
                </a:ext>
              </a:extLst>
            </p:cNvPr>
            <p:cNvSpPr/>
            <p:nvPr/>
          </p:nvSpPr>
          <p:spPr>
            <a:xfrm>
              <a:off x="6935391" y="3941741"/>
              <a:ext cx="169949" cy="152812"/>
            </a:xfrm>
            <a:custGeom>
              <a:avLst/>
              <a:gdLst>
                <a:gd name="connsiteX0" fmla="*/ 135018 w 169949"/>
                <a:gd name="connsiteY0" fmla="*/ 152339 h 152812"/>
                <a:gd name="connsiteX1" fmla="*/ 135018 w 169949"/>
                <a:gd name="connsiteY1" fmla="*/ 152339 h 152812"/>
                <a:gd name="connsiteX2" fmla="*/ 167327 w 169949"/>
                <a:gd name="connsiteY2" fmla="*/ 110932 h 152812"/>
                <a:gd name="connsiteX3" fmla="*/ 167327 w 169949"/>
                <a:gd name="connsiteY3" fmla="*/ 110932 h 152812"/>
                <a:gd name="connsiteX4" fmla="*/ 90812 w 169949"/>
                <a:gd name="connsiteY4" fmla="*/ 13188 h 152812"/>
                <a:gd name="connsiteX5" fmla="*/ 85155 w 169949"/>
                <a:gd name="connsiteY5" fmla="*/ 8756 h 152812"/>
                <a:gd name="connsiteX6" fmla="*/ 27010 w 169949"/>
                <a:gd name="connsiteY6" fmla="*/ 15929 h 152812"/>
                <a:gd name="connsiteX7" fmla="*/ 8755 w 169949"/>
                <a:gd name="connsiteY7" fmla="*/ 39315 h 152812"/>
                <a:gd name="connsiteX8" fmla="*/ 15929 w 169949"/>
                <a:gd name="connsiteY8" fmla="*/ 97460 h 152812"/>
                <a:gd name="connsiteX9" fmla="*/ 21586 w 169949"/>
                <a:gd name="connsiteY9" fmla="*/ 101892 h 152812"/>
                <a:gd name="connsiteX10" fmla="*/ 135018 w 169949"/>
                <a:gd name="connsiteY10" fmla="*/ 152339 h 15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949" h="152812">
                  <a:moveTo>
                    <a:pt x="135018" y="152339"/>
                  </a:moveTo>
                  <a:lnTo>
                    <a:pt x="135018" y="152339"/>
                  </a:lnTo>
                  <a:cubicBezTo>
                    <a:pt x="158463" y="156480"/>
                    <a:pt x="177009" y="132685"/>
                    <a:pt x="167327" y="110932"/>
                  </a:cubicBezTo>
                  <a:lnTo>
                    <a:pt x="167327" y="110932"/>
                  </a:lnTo>
                  <a:cubicBezTo>
                    <a:pt x="150240" y="72557"/>
                    <a:pt x="123937" y="39023"/>
                    <a:pt x="90812" y="13188"/>
                  </a:cubicBezTo>
                  <a:lnTo>
                    <a:pt x="85155" y="8756"/>
                  </a:lnTo>
                  <a:cubicBezTo>
                    <a:pt x="67075" y="-5300"/>
                    <a:pt x="41065" y="-2092"/>
                    <a:pt x="27010" y="15929"/>
                  </a:cubicBezTo>
                  <a:lnTo>
                    <a:pt x="8755" y="39315"/>
                  </a:lnTo>
                  <a:cubicBezTo>
                    <a:pt x="-5300" y="57394"/>
                    <a:pt x="-2092" y="83405"/>
                    <a:pt x="15929" y="97460"/>
                  </a:cubicBezTo>
                  <a:lnTo>
                    <a:pt x="21586" y="101892"/>
                  </a:lnTo>
                  <a:cubicBezTo>
                    <a:pt x="54712" y="127786"/>
                    <a:pt x="93669" y="145107"/>
                    <a:pt x="135018" y="152339"/>
                  </a:cubicBezTo>
                  <a:close/>
                </a:path>
              </a:pathLst>
            </a:custGeom>
            <a:solidFill>
              <a:schemeClr val="accent2">
                <a:lumMod val="75000"/>
              </a:schemeClr>
            </a:solidFill>
            <a:ln w="5823" cap="flat">
              <a:noFill/>
              <a:prstDash val="solid"/>
              <a:miter/>
            </a:ln>
          </p:spPr>
          <p:txBody>
            <a:bodyPr rtlCol="0" anchor="ctr"/>
            <a:lstStyle/>
            <a:p>
              <a:endParaRPr lang="zh-CN" altLang="en-US"/>
            </a:p>
          </p:txBody>
        </p:sp>
        <p:sp>
          <p:nvSpPr>
            <p:cNvPr id="77" name="任意多边形 64">
              <a:extLst>
                <a:ext uri="{FF2B5EF4-FFF2-40B4-BE49-F238E27FC236}">
                  <a16:creationId xmlns:a16="http://schemas.microsoft.com/office/drawing/2014/main" id="{90880C5B-EA93-40B6-921F-5AF72A9B6BEE}"/>
                </a:ext>
              </a:extLst>
            </p:cNvPr>
            <p:cNvSpPr/>
            <p:nvPr/>
          </p:nvSpPr>
          <p:spPr>
            <a:xfrm>
              <a:off x="7117701" y="4047828"/>
              <a:ext cx="59263" cy="99621"/>
            </a:xfrm>
            <a:custGeom>
              <a:avLst/>
              <a:gdLst>
                <a:gd name="connsiteX0" fmla="*/ 42346 w 59263"/>
                <a:gd name="connsiteY0" fmla="*/ 530 h 99621"/>
                <a:gd name="connsiteX1" fmla="*/ 19192 w 59263"/>
                <a:gd name="connsiteY1" fmla="*/ 5 h 99621"/>
                <a:gd name="connsiteX2" fmla="*/ 1463 w 59263"/>
                <a:gd name="connsiteY2" fmla="*/ 16918 h 99621"/>
                <a:gd name="connsiteX3" fmla="*/ 5 w 59263"/>
                <a:gd name="connsiteY3" fmla="*/ 81362 h 99621"/>
                <a:gd name="connsiteX4" fmla="*/ 16918 w 59263"/>
                <a:gd name="connsiteY4" fmla="*/ 99091 h 99621"/>
                <a:gd name="connsiteX5" fmla="*/ 40071 w 59263"/>
                <a:gd name="connsiteY5" fmla="*/ 99616 h 99621"/>
                <a:gd name="connsiteX6" fmla="*/ 57800 w 59263"/>
                <a:gd name="connsiteY6" fmla="*/ 82703 h 99621"/>
                <a:gd name="connsiteX7" fmla="*/ 59258 w 59263"/>
                <a:gd name="connsiteY7" fmla="*/ 18259 h 99621"/>
                <a:gd name="connsiteX8" fmla="*/ 42346 w 59263"/>
                <a:gd name="connsiteY8" fmla="*/ 530 h 9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63" h="99621">
                  <a:moveTo>
                    <a:pt x="42346" y="530"/>
                  </a:moveTo>
                  <a:lnTo>
                    <a:pt x="19192" y="5"/>
                  </a:lnTo>
                  <a:cubicBezTo>
                    <a:pt x="9628" y="-228"/>
                    <a:pt x="1697" y="7354"/>
                    <a:pt x="1463" y="16918"/>
                  </a:cubicBezTo>
                  <a:lnTo>
                    <a:pt x="5" y="81362"/>
                  </a:lnTo>
                  <a:cubicBezTo>
                    <a:pt x="-228" y="90926"/>
                    <a:pt x="7354" y="98858"/>
                    <a:pt x="16918" y="99091"/>
                  </a:cubicBezTo>
                  <a:lnTo>
                    <a:pt x="40071" y="99616"/>
                  </a:lnTo>
                  <a:cubicBezTo>
                    <a:pt x="49636" y="99849"/>
                    <a:pt x="57567" y="92267"/>
                    <a:pt x="57800" y="82703"/>
                  </a:cubicBezTo>
                  <a:lnTo>
                    <a:pt x="59258" y="18259"/>
                  </a:lnTo>
                  <a:cubicBezTo>
                    <a:pt x="59492" y="8695"/>
                    <a:pt x="51910" y="763"/>
                    <a:pt x="42346" y="530"/>
                  </a:cubicBezTo>
                  <a:close/>
                </a:path>
              </a:pathLst>
            </a:custGeom>
            <a:solidFill>
              <a:schemeClr val="accent2">
                <a:lumMod val="75000"/>
              </a:schemeClr>
            </a:solidFill>
            <a:ln w="5823" cap="flat">
              <a:noFill/>
              <a:prstDash val="solid"/>
              <a:miter/>
            </a:ln>
          </p:spPr>
          <p:txBody>
            <a:bodyPr rtlCol="0" anchor="ctr"/>
            <a:lstStyle/>
            <a:p>
              <a:endParaRPr lang="zh-CN" altLang="en-US"/>
            </a:p>
          </p:txBody>
        </p:sp>
        <p:sp>
          <p:nvSpPr>
            <p:cNvPr id="78" name="任意多边形 65">
              <a:extLst>
                <a:ext uri="{FF2B5EF4-FFF2-40B4-BE49-F238E27FC236}">
                  <a16:creationId xmlns:a16="http://schemas.microsoft.com/office/drawing/2014/main" id="{6F3B3CD8-3118-457F-8702-E87E46B6CFE8}"/>
                </a:ext>
              </a:extLst>
            </p:cNvPr>
            <p:cNvSpPr/>
            <p:nvPr/>
          </p:nvSpPr>
          <p:spPr>
            <a:xfrm>
              <a:off x="6802434" y="4057016"/>
              <a:ext cx="178920" cy="110311"/>
            </a:xfrm>
            <a:custGeom>
              <a:avLst/>
              <a:gdLst>
                <a:gd name="connsiteX0" fmla="*/ 178921 w 178920"/>
                <a:gd name="connsiteY0" fmla="*/ 29425 h 110311"/>
                <a:gd name="connsiteX1" fmla="*/ 4661 w 178920"/>
                <a:gd name="connsiteY1" fmla="*/ 18461 h 110311"/>
                <a:gd name="connsiteX2" fmla="*/ 3261 w 178920"/>
                <a:gd name="connsiteY2" fmla="*/ 31466 h 110311"/>
                <a:gd name="connsiteX3" fmla="*/ 46360 w 178920"/>
                <a:gd name="connsiteY3" fmla="*/ 60685 h 110311"/>
                <a:gd name="connsiteX4" fmla="*/ 41986 w 178920"/>
                <a:gd name="connsiteY4" fmla="*/ 102092 h 110311"/>
                <a:gd name="connsiteX5" fmla="*/ 54408 w 178920"/>
                <a:gd name="connsiteY5" fmla="*/ 108274 h 110311"/>
                <a:gd name="connsiteX6" fmla="*/ 178921 w 178920"/>
                <a:gd name="connsiteY6" fmla="*/ 29425 h 11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20" h="110311">
                  <a:moveTo>
                    <a:pt x="178921" y="29425"/>
                  </a:moveTo>
                  <a:cubicBezTo>
                    <a:pt x="178921" y="29425"/>
                    <a:pt x="117627" y="-28720"/>
                    <a:pt x="4661" y="18461"/>
                  </a:cubicBezTo>
                  <a:cubicBezTo>
                    <a:pt x="-821" y="20735"/>
                    <a:pt x="-1696" y="28142"/>
                    <a:pt x="3261" y="31466"/>
                  </a:cubicBezTo>
                  <a:lnTo>
                    <a:pt x="46360" y="60685"/>
                  </a:lnTo>
                  <a:lnTo>
                    <a:pt x="41986" y="102092"/>
                  </a:lnTo>
                  <a:cubicBezTo>
                    <a:pt x="41286" y="108915"/>
                    <a:pt x="49450" y="112997"/>
                    <a:pt x="54408" y="108274"/>
                  </a:cubicBezTo>
                  <a:cubicBezTo>
                    <a:pt x="77094" y="86695"/>
                    <a:pt x="124042" y="47213"/>
                    <a:pt x="178921" y="29425"/>
                  </a:cubicBezTo>
                  <a:close/>
                </a:path>
              </a:pathLst>
            </a:custGeom>
            <a:solidFill>
              <a:schemeClr val="accent2">
                <a:lumMod val="75000"/>
              </a:schemeClr>
            </a:solidFill>
            <a:ln w="5823" cap="flat">
              <a:noFill/>
              <a:prstDash val="solid"/>
              <a:miter/>
            </a:ln>
          </p:spPr>
          <p:txBody>
            <a:bodyPr rtlCol="0" anchor="ctr"/>
            <a:lstStyle/>
            <a:p>
              <a:endParaRPr lang="zh-CN" altLang="en-US"/>
            </a:p>
          </p:txBody>
        </p:sp>
        <p:sp>
          <p:nvSpPr>
            <p:cNvPr id="79" name="任意多边形 66">
              <a:extLst>
                <a:ext uri="{FF2B5EF4-FFF2-40B4-BE49-F238E27FC236}">
                  <a16:creationId xmlns:a16="http://schemas.microsoft.com/office/drawing/2014/main" id="{FA06FC23-2381-4F76-BA3A-BE32D9A208B4}"/>
                </a:ext>
              </a:extLst>
            </p:cNvPr>
            <p:cNvSpPr/>
            <p:nvPr/>
          </p:nvSpPr>
          <p:spPr>
            <a:xfrm>
              <a:off x="7288467" y="4070001"/>
              <a:ext cx="178958" cy="111451"/>
            </a:xfrm>
            <a:custGeom>
              <a:avLst/>
              <a:gdLst>
                <a:gd name="connsiteX0" fmla="*/ 0 w 178958"/>
                <a:gd name="connsiteY0" fmla="*/ 26938 h 111451"/>
                <a:gd name="connsiteX1" fmla="*/ 174494 w 178958"/>
                <a:gd name="connsiteY1" fmla="*/ 20872 h 111451"/>
                <a:gd name="connsiteX2" fmla="*/ 175543 w 178958"/>
                <a:gd name="connsiteY2" fmla="*/ 33936 h 111451"/>
                <a:gd name="connsiteX3" fmla="*/ 131628 w 178958"/>
                <a:gd name="connsiteY3" fmla="*/ 61930 h 111451"/>
                <a:gd name="connsiteX4" fmla="*/ 134836 w 178958"/>
                <a:gd name="connsiteY4" fmla="*/ 103453 h 111451"/>
                <a:gd name="connsiteX5" fmla="*/ 122239 w 178958"/>
                <a:gd name="connsiteY5" fmla="*/ 109285 h 111451"/>
                <a:gd name="connsiteX6" fmla="*/ 0 w 178958"/>
                <a:gd name="connsiteY6" fmla="*/ 26938 h 11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58" h="111451">
                  <a:moveTo>
                    <a:pt x="0" y="26938"/>
                  </a:moveTo>
                  <a:cubicBezTo>
                    <a:pt x="0" y="26938"/>
                    <a:pt x="62927" y="-29400"/>
                    <a:pt x="174494" y="20872"/>
                  </a:cubicBezTo>
                  <a:cubicBezTo>
                    <a:pt x="179917" y="23321"/>
                    <a:pt x="180559" y="30728"/>
                    <a:pt x="175543" y="33936"/>
                  </a:cubicBezTo>
                  <a:lnTo>
                    <a:pt x="131628" y="61930"/>
                  </a:lnTo>
                  <a:lnTo>
                    <a:pt x="134836" y="103453"/>
                  </a:lnTo>
                  <a:cubicBezTo>
                    <a:pt x="135361" y="110277"/>
                    <a:pt x="127079" y="114126"/>
                    <a:pt x="122239" y="109285"/>
                  </a:cubicBezTo>
                  <a:cubicBezTo>
                    <a:pt x="100194" y="87123"/>
                    <a:pt x="54413" y="46241"/>
                    <a:pt x="0" y="26938"/>
                  </a:cubicBezTo>
                  <a:close/>
                </a:path>
              </a:pathLst>
            </a:custGeom>
            <a:solidFill>
              <a:schemeClr val="accent2">
                <a:lumMod val="75000"/>
              </a:schemeClr>
            </a:solidFill>
            <a:ln w="5823" cap="flat">
              <a:noFill/>
              <a:prstDash val="solid"/>
              <a:miter/>
            </a:ln>
          </p:spPr>
          <p:txBody>
            <a:bodyPr rtlCol="0" anchor="ctr"/>
            <a:lstStyle/>
            <a:p>
              <a:endParaRPr lang="zh-CN" altLang="en-US"/>
            </a:p>
          </p:txBody>
        </p:sp>
      </p:grpSp>
      <p:sp>
        <p:nvSpPr>
          <p:cNvPr id="73" name="文本框 72">
            <a:extLst>
              <a:ext uri="{FF2B5EF4-FFF2-40B4-BE49-F238E27FC236}">
                <a16:creationId xmlns:a16="http://schemas.microsoft.com/office/drawing/2014/main" id="{7E9EC743-92B3-4ED1-A82F-50E340D4A77F}"/>
              </a:ext>
            </a:extLst>
          </p:cNvPr>
          <p:cNvSpPr txBox="1"/>
          <p:nvPr/>
        </p:nvSpPr>
        <p:spPr>
          <a:xfrm>
            <a:off x="3212070" y="4557635"/>
            <a:ext cx="1641475" cy="492443"/>
          </a:xfrm>
          <a:prstGeom prst="rect">
            <a:avLst/>
          </a:prstGeom>
          <a:noFill/>
        </p:spPr>
        <p:txBody>
          <a:bodyPr wrap="none" lIns="0" tIns="0" rIns="0" bIns="0" rtlCol="0">
            <a:spAutoFit/>
          </a:bodyPr>
          <a:lstStyle>
            <a:defPPr>
              <a:defRPr lang="zh-CN"/>
            </a:defPPr>
            <a:lvl1pPr>
              <a:defRPr sz="24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r>
              <a:rPr lang="zh-CN" altLang="en-US" sz="3200" dirty="0">
                <a:solidFill>
                  <a:schemeClr val="accent1"/>
                </a:solidFill>
              </a:rPr>
              <a:t>圣诞饮食</a:t>
            </a:r>
          </a:p>
        </p:txBody>
      </p:sp>
      <p:sp>
        <p:nvSpPr>
          <p:cNvPr id="10" name="文本框 9">
            <a:extLst>
              <a:ext uri="{FF2B5EF4-FFF2-40B4-BE49-F238E27FC236}">
                <a16:creationId xmlns:a16="http://schemas.microsoft.com/office/drawing/2014/main" id="{E8DB999C-82C2-4637-976E-29C05EDB1EC0}"/>
              </a:ext>
            </a:extLst>
          </p:cNvPr>
          <p:cNvSpPr txBox="1">
            <a:spLocks/>
          </p:cNvSpPr>
          <p:nvPr/>
        </p:nvSpPr>
        <p:spPr>
          <a:xfrm>
            <a:off x="1531503" y="4103665"/>
            <a:ext cx="1404231" cy="1400383"/>
          </a:xfrm>
          <a:prstGeom prst="rect">
            <a:avLst/>
          </a:prstGeom>
          <a:noFill/>
        </p:spPr>
        <p:txBody>
          <a:bodyPr wrap="none" lIns="0" tIns="0" rIns="0" bIns="0" rtlCol="0">
            <a:spAutoFit/>
          </a:bodyPr>
          <a:lstStyle>
            <a:defPPr>
              <a:defRPr lang="zh-CN"/>
            </a:defPPr>
            <a:lvl1pPr algn="ctr">
              <a:defRPr sz="10000" i="1">
                <a:solidFill>
                  <a:schemeClr val="accent1"/>
                </a:solidFill>
                <a:latin typeface="+mj-lt"/>
              </a:defRPr>
            </a:lvl1pPr>
          </a:lstStyle>
          <a:p>
            <a:r>
              <a:rPr lang="en-US" altLang="zh-CN" sz="8800" i="0" dirty="0">
                <a:latin typeface="+mj-ea"/>
                <a:ea typeface="+mj-ea"/>
              </a:rPr>
              <a:t>03</a:t>
            </a:r>
            <a:endParaRPr lang="zh-CN" altLang="en-US" sz="8800" i="0" dirty="0">
              <a:latin typeface="+mj-ea"/>
              <a:ea typeface="+mj-ea"/>
            </a:endParaRPr>
          </a:p>
        </p:txBody>
      </p:sp>
      <p:sp>
        <p:nvSpPr>
          <p:cNvPr id="13" name="矩形: 圆角 12">
            <a:extLst>
              <a:ext uri="{FF2B5EF4-FFF2-40B4-BE49-F238E27FC236}">
                <a16:creationId xmlns:a16="http://schemas.microsoft.com/office/drawing/2014/main" id="{9CC5F9CD-632B-47A6-8FCF-4B4A46B68DCF}"/>
              </a:ext>
            </a:extLst>
          </p:cNvPr>
          <p:cNvSpPr/>
          <p:nvPr/>
        </p:nvSpPr>
        <p:spPr>
          <a:xfrm flipH="1">
            <a:off x="6611785" y="4268220"/>
            <a:ext cx="3909889" cy="1071272"/>
          </a:xfrm>
          <a:prstGeom prst="roundRect">
            <a:avLst>
              <a:gd name="adj" fmla="val 10005"/>
            </a:avLst>
          </a:prstGeom>
          <a:gradFill flip="none" rotWithShape="1">
            <a:gsLst>
              <a:gs pos="100000">
                <a:schemeClr val="accent4"/>
              </a:gs>
              <a:gs pos="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a:extLst>
              <a:ext uri="{FF2B5EF4-FFF2-40B4-BE49-F238E27FC236}">
                <a16:creationId xmlns:a16="http://schemas.microsoft.com/office/drawing/2014/main" id="{DC7959E5-B764-4D03-8D15-80C70FD211C9}"/>
              </a:ext>
            </a:extLst>
          </p:cNvPr>
          <p:cNvGrpSpPr>
            <a:grpSpLocks/>
          </p:cNvGrpSpPr>
          <p:nvPr/>
        </p:nvGrpSpPr>
        <p:grpSpPr>
          <a:xfrm>
            <a:off x="9982952" y="4047971"/>
            <a:ext cx="803160" cy="635027"/>
            <a:chOff x="6718890" y="3937421"/>
            <a:chExt cx="748535" cy="591837"/>
          </a:xfrm>
        </p:grpSpPr>
        <p:sp>
          <p:nvSpPr>
            <p:cNvPr id="81" name="任意多边形 60">
              <a:extLst>
                <a:ext uri="{FF2B5EF4-FFF2-40B4-BE49-F238E27FC236}">
                  <a16:creationId xmlns:a16="http://schemas.microsoft.com/office/drawing/2014/main" id="{C4A80C36-6929-4AB7-90C3-4A42F976F6EE}"/>
                </a:ext>
              </a:extLst>
            </p:cNvPr>
            <p:cNvSpPr/>
            <p:nvPr/>
          </p:nvSpPr>
          <p:spPr>
            <a:xfrm>
              <a:off x="6718890" y="4111409"/>
              <a:ext cx="409239" cy="417848"/>
            </a:xfrm>
            <a:custGeom>
              <a:avLst/>
              <a:gdLst>
                <a:gd name="connsiteX0" fmla="*/ 311453 w 409239"/>
                <a:gd name="connsiteY0" fmla="*/ 374290 h 417848"/>
                <a:gd name="connsiteX1" fmla="*/ 328949 w 409239"/>
                <a:gd name="connsiteY1" fmla="*/ 285293 h 417848"/>
                <a:gd name="connsiteX2" fmla="*/ 358634 w 409239"/>
                <a:gd name="connsiteY2" fmla="*/ 236480 h 417848"/>
                <a:gd name="connsiteX3" fmla="*/ 381087 w 409239"/>
                <a:gd name="connsiteY3" fmla="*/ 207728 h 417848"/>
                <a:gd name="connsiteX4" fmla="*/ 366216 w 409239"/>
                <a:gd name="connsiteY4" fmla="*/ 30785 h 417848"/>
                <a:gd name="connsiteX5" fmla="*/ 183441 w 409239"/>
                <a:gd name="connsiteY5" fmla="*/ 48689 h 417848"/>
                <a:gd name="connsiteX6" fmla="*/ 158888 w 409239"/>
                <a:gd name="connsiteY6" fmla="*/ 80124 h 417848"/>
                <a:gd name="connsiteX7" fmla="*/ 119056 w 409239"/>
                <a:gd name="connsiteY7" fmla="*/ 120423 h 417848"/>
                <a:gd name="connsiteX8" fmla="*/ 36416 w 409239"/>
                <a:gd name="connsiteY8" fmla="*/ 159206 h 417848"/>
                <a:gd name="connsiteX9" fmla="*/ 22070 w 409239"/>
                <a:gd name="connsiteY9" fmla="*/ 162238 h 417848"/>
                <a:gd name="connsiteX10" fmla="*/ 841 w 409239"/>
                <a:gd name="connsiteY10" fmla="*/ 189415 h 417848"/>
                <a:gd name="connsiteX11" fmla="*/ 130253 w 409239"/>
                <a:gd name="connsiteY11" fmla="*/ 322618 h 417848"/>
                <a:gd name="connsiteX12" fmla="*/ 290750 w 409239"/>
                <a:gd name="connsiteY12" fmla="*/ 416105 h 417848"/>
                <a:gd name="connsiteX13" fmla="*/ 311978 w 409239"/>
                <a:gd name="connsiteY13" fmla="*/ 388928 h 417848"/>
                <a:gd name="connsiteX14" fmla="*/ 311453 w 409239"/>
                <a:gd name="connsiteY14" fmla="*/ 374290 h 4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239" h="417848">
                  <a:moveTo>
                    <a:pt x="311453" y="374290"/>
                  </a:moveTo>
                  <a:cubicBezTo>
                    <a:pt x="311162" y="342388"/>
                    <a:pt x="317402" y="312471"/>
                    <a:pt x="328949" y="285293"/>
                  </a:cubicBezTo>
                  <a:cubicBezTo>
                    <a:pt x="336414" y="267681"/>
                    <a:pt x="346854" y="251526"/>
                    <a:pt x="358634" y="236480"/>
                  </a:cubicBezTo>
                  <a:lnTo>
                    <a:pt x="381087" y="207728"/>
                  </a:lnTo>
                  <a:cubicBezTo>
                    <a:pt x="423136" y="153957"/>
                    <a:pt x="418004" y="75283"/>
                    <a:pt x="366216" y="30785"/>
                  </a:cubicBezTo>
                  <a:cubicBezTo>
                    <a:pt x="310928" y="-16746"/>
                    <a:pt x="227822" y="-8056"/>
                    <a:pt x="183441" y="48689"/>
                  </a:cubicBezTo>
                  <a:lnTo>
                    <a:pt x="158888" y="80124"/>
                  </a:lnTo>
                  <a:cubicBezTo>
                    <a:pt x="147224" y="95054"/>
                    <a:pt x="134161" y="108992"/>
                    <a:pt x="119056" y="120423"/>
                  </a:cubicBezTo>
                  <a:cubicBezTo>
                    <a:pt x="95378" y="138327"/>
                    <a:pt x="67676" y="151799"/>
                    <a:pt x="36416" y="159206"/>
                  </a:cubicBezTo>
                  <a:cubicBezTo>
                    <a:pt x="31693" y="160314"/>
                    <a:pt x="26910" y="161363"/>
                    <a:pt x="22070" y="162238"/>
                  </a:cubicBezTo>
                  <a:lnTo>
                    <a:pt x="841" y="189415"/>
                  </a:lnTo>
                  <a:cubicBezTo>
                    <a:pt x="-7732" y="200379"/>
                    <a:pt x="50180" y="260041"/>
                    <a:pt x="130253" y="322618"/>
                  </a:cubicBezTo>
                  <a:cubicBezTo>
                    <a:pt x="210327" y="385195"/>
                    <a:pt x="282177" y="427069"/>
                    <a:pt x="290750" y="416105"/>
                  </a:cubicBezTo>
                  <a:lnTo>
                    <a:pt x="311978" y="388928"/>
                  </a:lnTo>
                  <a:cubicBezTo>
                    <a:pt x="311687" y="384087"/>
                    <a:pt x="311512" y="379189"/>
                    <a:pt x="311453" y="374290"/>
                  </a:cubicBezTo>
                  <a:close/>
                </a:path>
              </a:pathLst>
            </a:custGeom>
            <a:solidFill>
              <a:schemeClr val="accent1">
                <a:lumMod val="75000"/>
                <a:lumOff val="25000"/>
              </a:schemeClr>
            </a:solidFill>
            <a:ln w="5823" cap="flat">
              <a:noFill/>
              <a:prstDash val="solid"/>
              <a:miter/>
            </a:ln>
          </p:spPr>
          <p:txBody>
            <a:bodyPr rtlCol="0" anchor="ctr"/>
            <a:lstStyle/>
            <a:p>
              <a:endParaRPr lang="zh-CN" altLang="en-US"/>
            </a:p>
          </p:txBody>
        </p:sp>
        <p:sp>
          <p:nvSpPr>
            <p:cNvPr id="82" name="任意多边形 61">
              <a:extLst>
                <a:ext uri="{FF2B5EF4-FFF2-40B4-BE49-F238E27FC236}">
                  <a16:creationId xmlns:a16="http://schemas.microsoft.com/office/drawing/2014/main" id="{8D124298-C8FD-44FD-917A-CD430F3A7048}"/>
                </a:ext>
              </a:extLst>
            </p:cNvPr>
            <p:cNvSpPr/>
            <p:nvPr/>
          </p:nvSpPr>
          <p:spPr>
            <a:xfrm>
              <a:off x="7099681" y="4121649"/>
              <a:ext cx="302101" cy="308271"/>
            </a:xfrm>
            <a:custGeom>
              <a:avLst/>
              <a:gdLst>
                <a:gd name="connsiteX0" fmla="*/ 294754 w 302101"/>
                <a:gd name="connsiteY0" fmla="*/ 256449 h 308271"/>
                <a:gd name="connsiteX1" fmla="*/ 264835 w 302101"/>
                <a:gd name="connsiteY1" fmla="*/ 188623 h 308271"/>
                <a:gd name="connsiteX2" fmla="*/ 261919 w 302101"/>
                <a:gd name="connsiteY2" fmla="*/ 142025 h 308271"/>
                <a:gd name="connsiteX3" fmla="*/ 263552 w 302101"/>
                <a:gd name="connsiteY3" fmla="*/ 112224 h 308271"/>
                <a:gd name="connsiteX4" fmla="*/ 170765 w 302101"/>
                <a:gd name="connsiteY4" fmla="*/ 541 h 308271"/>
                <a:gd name="connsiteX5" fmla="*/ 56575 w 302101"/>
                <a:gd name="connsiteY5" fmla="*/ 98111 h 308271"/>
                <a:gd name="connsiteX6" fmla="*/ 54825 w 302101"/>
                <a:gd name="connsiteY6" fmla="*/ 130653 h 308271"/>
                <a:gd name="connsiteX7" fmla="*/ 47010 w 302101"/>
                <a:gd name="connsiteY7" fmla="*/ 176318 h 308271"/>
                <a:gd name="connsiteX8" fmla="*/ 9744 w 302101"/>
                <a:gd name="connsiteY8" fmla="*/ 241053 h 308271"/>
                <a:gd name="connsiteX9" fmla="*/ 1521 w 302101"/>
                <a:gd name="connsiteY9" fmla="*/ 249801 h 308271"/>
                <a:gd name="connsiteX10" fmla="*/ 5 w 302101"/>
                <a:gd name="connsiteY10" fmla="*/ 277969 h 308271"/>
                <a:gd name="connsiteX11" fmla="*/ 149187 w 302101"/>
                <a:gd name="connsiteY11" fmla="*/ 306721 h 308271"/>
                <a:gd name="connsiteX12" fmla="*/ 300586 w 302101"/>
                <a:gd name="connsiteY12" fmla="*/ 294240 h 308271"/>
                <a:gd name="connsiteX13" fmla="*/ 302102 w 302101"/>
                <a:gd name="connsiteY13" fmla="*/ 266072 h 308271"/>
                <a:gd name="connsiteX14" fmla="*/ 294754 w 302101"/>
                <a:gd name="connsiteY14" fmla="*/ 256449 h 30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101" h="308271">
                  <a:moveTo>
                    <a:pt x="294754" y="256449"/>
                  </a:moveTo>
                  <a:cubicBezTo>
                    <a:pt x="279590" y="235221"/>
                    <a:pt x="269793" y="212184"/>
                    <a:pt x="264835" y="188623"/>
                  </a:cubicBezTo>
                  <a:cubicBezTo>
                    <a:pt x="261628" y="173343"/>
                    <a:pt x="261045" y="157597"/>
                    <a:pt x="261919" y="142025"/>
                  </a:cubicBezTo>
                  <a:lnTo>
                    <a:pt x="263552" y="112224"/>
                  </a:lnTo>
                  <a:cubicBezTo>
                    <a:pt x="266585" y="56470"/>
                    <a:pt x="226286" y="6140"/>
                    <a:pt x="170765" y="541"/>
                  </a:cubicBezTo>
                  <a:cubicBezTo>
                    <a:pt x="111454" y="-5466"/>
                    <a:pt x="59782" y="39266"/>
                    <a:pt x="56575" y="98111"/>
                  </a:cubicBezTo>
                  <a:lnTo>
                    <a:pt x="54825" y="130653"/>
                  </a:lnTo>
                  <a:cubicBezTo>
                    <a:pt x="54009" y="146108"/>
                    <a:pt x="51793" y="161621"/>
                    <a:pt x="47010" y="176318"/>
                  </a:cubicBezTo>
                  <a:cubicBezTo>
                    <a:pt x="39545" y="199412"/>
                    <a:pt x="27240" y="221399"/>
                    <a:pt x="9744" y="241053"/>
                  </a:cubicBezTo>
                  <a:cubicBezTo>
                    <a:pt x="7120" y="244027"/>
                    <a:pt x="4320" y="246943"/>
                    <a:pt x="1521" y="249801"/>
                  </a:cubicBezTo>
                  <a:lnTo>
                    <a:pt x="5" y="277969"/>
                  </a:lnTo>
                  <a:cubicBezTo>
                    <a:pt x="-637" y="289342"/>
                    <a:pt x="66198" y="302230"/>
                    <a:pt x="149187" y="306721"/>
                  </a:cubicBezTo>
                  <a:cubicBezTo>
                    <a:pt x="232176" y="311212"/>
                    <a:pt x="299944" y="305613"/>
                    <a:pt x="300586" y="294240"/>
                  </a:cubicBezTo>
                  <a:lnTo>
                    <a:pt x="302102" y="266072"/>
                  </a:lnTo>
                  <a:cubicBezTo>
                    <a:pt x="299478" y="262865"/>
                    <a:pt x="297086" y="259715"/>
                    <a:pt x="294754" y="256449"/>
                  </a:cubicBezTo>
                  <a:close/>
                </a:path>
              </a:pathLst>
            </a:custGeom>
            <a:solidFill>
              <a:schemeClr val="accent1">
                <a:lumMod val="75000"/>
                <a:lumOff val="25000"/>
              </a:schemeClr>
            </a:solidFill>
            <a:ln w="5823" cap="flat">
              <a:noFill/>
              <a:prstDash val="solid"/>
              <a:miter/>
            </a:ln>
          </p:spPr>
          <p:txBody>
            <a:bodyPr rtlCol="0" anchor="ctr"/>
            <a:lstStyle/>
            <a:p>
              <a:endParaRPr lang="zh-CN" altLang="en-US"/>
            </a:p>
          </p:txBody>
        </p:sp>
        <p:sp>
          <p:nvSpPr>
            <p:cNvPr id="83" name="任意多边形 62">
              <a:extLst>
                <a:ext uri="{FF2B5EF4-FFF2-40B4-BE49-F238E27FC236}">
                  <a16:creationId xmlns:a16="http://schemas.microsoft.com/office/drawing/2014/main" id="{EF8FA2CB-5BCE-4CBF-B326-18445354E93B}"/>
                </a:ext>
              </a:extLst>
            </p:cNvPr>
            <p:cNvSpPr/>
            <p:nvPr/>
          </p:nvSpPr>
          <p:spPr>
            <a:xfrm>
              <a:off x="7193435" y="3937421"/>
              <a:ext cx="164795" cy="159115"/>
            </a:xfrm>
            <a:custGeom>
              <a:avLst/>
              <a:gdLst>
                <a:gd name="connsiteX0" fmla="*/ 1720 w 164795"/>
                <a:gd name="connsiteY0" fmla="*/ 119510 h 159115"/>
                <a:gd name="connsiteX1" fmla="*/ 1720 w 164795"/>
                <a:gd name="connsiteY1" fmla="*/ 119510 h 159115"/>
                <a:gd name="connsiteX2" fmla="*/ 37296 w 164795"/>
                <a:gd name="connsiteY2" fmla="*/ 158118 h 159115"/>
                <a:gd name="connsiteX3" fmla="*/ 37296 w 164795"/>
                <a:gd name="connsiteY3" fmla="*/ 158118 h 159115"/>
                <a:gd name="connsiteX4" fmla="*/ 146179 w 164795"/>
                <a:gd name="connsiteY4" fmla="*/ 98573 h 159115"/>
                <a:gd name="connsiteX5" fmla="*/ 151428 w 164795"/>
                <a:gd name="connsiteY5" fmla="*/ 93733 h 159115"/>
                <a:gd name="connsiteX6" fmla="*/ 153819 w 164795"/>
                <a:gd name="connsiteY6" fmla="*/ 35179 h 159115"/>
                <a:gd name="connsiteX7" fmla="*/ 133698 w 164795"/>
                <a:gd name="connsiteY7" fmla="*/ 13368 h 159115"/>
                <a:gd name="connsiteX8" fmla="*/ 75145 w 164795"/>
                <a:gd name="connsiteY8" fmla="*/ 10977 h 159115"/>
                <a:gd name="connsiteX9" fmla="*/ 69896 w 164795"/>
                <a:gd name="connsiteY9" fmla="*/ 15817 h 159115"/>
                <a:gd name="connsiteX10" fmla="*/ 1720 w 164795"/>
                <a:gd name="connsiteY10" fmla="*/ 119510 h 1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95" h="159115">
                  <a:moveTo>
                    <a:pt x="1720" y="119510"/>
                  </a:moveTo>
                  <a:lnTo>
                    <a:pt x="1720" y="119510"/>
                  </a:lnTo>
                  <a:cubicBezTo>
                    <a:pt x="-6153" y="141963"/>
                    <a:pt x="14259" y="164125"/>
                    <a:pt x="37296" y="158118"/>
                  </a:cubicBezTo>
                  <a:lnTo>
                    <a:pt x="37296" y="158118"/>
                  </a:lnTo>
                  <a:cubicBezTo>
                    <a:pt x="77944" y="147445"/>
                    <a:pt x="115328" y="127033"/>
                    <a:pt x="146179" y="98573"/>
                  </a:cubicBezTo>
                  <a:lnTo>
                    <a:pt x="151428" y="93733"/>
                  </a:lnTo>
                  <a:cubicBezTo>
                    <a:pt x="168282" y="78219"/>
                    <a:pt x="169332" y="51975"/>
                    <a:pt x="153819" y="35179"/>
                  </a:cubicBezTo>
                  <a:lnTo>
                    <a:pt x="133698" y="13368"/>
                  </a:lnTo>
                  <a:cubicBezTo>
                    <a:pt x="118185" y="-3487"/>
                    <a:pt x="91941" y="-4537"/>
                    <a:pt x="75145" y="10977"/>
                  </a:cubicBezTo>
                  <a:lnTo>
                    <a:pt x="69896" y="15817"/>
                  </a:lnTo>
                  <a:cubicBezTo>
                    <a:pt x="38987" y="44277"/>
                    <a:pt x="15600" y="79911"/>
                    <a:pt x="1720" y="119510"/>
                  </a:cubicBezTo>
                  <a:close/>
                </a:path>
              </a:pathLst>
            </a:custGeom>
            <a:solidFill>
              <a:schemeClr val="accent2">
                <a:lumMod val="75000"/>
              </a:schemeClr>
            </a:solidFill>
            <a:ln w="5823" cap="flat">
              <a:noFill/>
              <a:prstDash val="solid"/>
              <a:miter/>
            </a:ln>
          </p:spPr>
          <p:txBody>
            <a:bodyPr rtlCol="0" anchor="ctr"/>
            <a:lstStyle/>
            <a:p>
              <a:endParaRPr lang="zh-CN" altLang="en-US"/>
            </a:p>
          </p:txBody>
        </p:sp>
        <p:sp>
          <p:nvSpPr>
            <p:cNvPr id="84" name="任意多边形 63">
              <a:extLst>
                <a:ext uri="{FF2B5EF4-FFF2-40B4-BE49-F238E27FC236}">
                  <a16:creationId xmlns:a16="http://schemas.microsoft.com/office/drawing/2014/main" id="{00AC9011-8925-4734-9DDD-DA2F2F15CF33}"/>
                </a:ext>
              </a:extLst>
            </p:cNvPr>
            <p:cNvSpPr/>
            <p:nvPr/>
          </p:nvSpPr>
          <p:spPr>
            <a:xfrm>
              <a:off x="6935391" y="3941741"/>
              <a:ext cx="169949" cy="152812"/>
            </a:xfrm>
            <a:custGeom>
              <a:avLst/>
              <a:gdLst>
                <a:gd name="connsiteX0" fmla="*/ 135018 w 169949"/>
                <a:gd name="connsiteY0" fmla="*/ 152339 h 152812"/>
                <a:gd name="connsiteX1" fmla="*/ 135018 w 169949"/>
                <a:gd name="connsiteY1" fmla="*/ 152339 h 152812"/>
                <a:gd name="connsiteX2" fmla="*/ 167327 w 169949"/>
                <a:gd name="connsiteY2" fmla="*/ 110932 h 152812"/>
                <a:gd name="connsiteX3" fmla="*/ 167327 w 169949"/>
                <a:gd name="connsiteY3" fmla="*/ 110932 h 152812"/>
                <a:gd name="connsiteX4" fmla="*/ 90812 w 169949"/>
                <a:gd name="connsiteY4" fmla="*/ 13188 h 152812"/>
                <a:gd name="connsiteX5" fmla="*/ 85155 w 169949"/>
                <a:gd name="connsiteY5" fmla="*/ 8756 h 152812"/>
                <a:gd name="connsiteX6" fmla="*/ 27010 w 169949"/>
                <a:gd name="connsiteY6" fmla="*/ 15929 h 152812"/>
                <a:gd name="connsiteX7" fmla="*/ 8755 w 169949"/>
                <a:gd name="connsiteY7" fmla="*/ 39315 h 152812"/>
                <a:gd name="connsiteX8" fmla="*/ 15929 w 169949"/>
                <a:gd name="connsiteY8" fmla="*/ 97460 h 152812"/>
                <a:gd name="connsiteX9" fmla="*/ 21586 w 169949"/>
                <a:gd name="connsiteY9" fmla="*/ 101892 h 152812"/>
                <a:gd name="connsiteX10" fmla="*/ 135018 w 169949"/>
                <a:gd name="connsiteY10" fmla="*/ 152339 h 15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949" h="152812">
                  <a:moveTo>
                    <a:pt x="135018" y="152339"/>
                  </a:moveTo>
                  <a:lnTo>
                    <a:pt x="135018" y="152339"/>
                  </a:lnTo>
                  <a:cubicBezTo>
                    <a:pt x="158463" y="156480"/>
                    <a:pt x="177009" y="132685"/>
                    <a:pt x="167327" y="110932"/>
                  </a:cubicBezTo>
                  <a:lnTo>
                    <a:pt x="167327" y="110932"/>
                  </a:lnTo>
                  <a:cubicBezTo>
                    <a:pt x="150240" y="72557"/>
                    <a:pt x="123937" y="39023"/>
                    <a:pt x="90812" y="13188"/>
                  </a:cubicBezTo>
                  <a:lnTo>
                    <a:pt x="85155" y="8756"/>
                  </a:lnTo>
                  <a:cubicBezTo>
                    <a:pt x="67075" y="-5300"/>
                    <a:pt x="41065" y="-2092"/>
                    <a:pt x="27010" y="15929"/>
                  </a:cubicBezTo>
                  <a:lnTo>
                    <a:pt x="8755" y="39315"/>
                  </a:lnTo>
                  <a:cubicBezTo>
                    <a:pt x="-5300" y="57394"/>
                    <a:pt x="-2092" y="83405"/>
                    <a:pt x="15929" y="97460"/>
                  </a:cubicBezTo>
                  <a:lnTo>
                    <a:pt x="21586" y="101892"/>
                  </a:lnTo>
                  <a:cubicBezTo>
                    <a:pt x="54712" y="127786"/>
                    <a:pt x="93669" y="145107"/>
                    <a:pt x="135018" y="152339"/>
                  </a:cubicBezTo>
                  <a:close/>
                </a:path>
              </a:pathLst>
            </a:custGeom>
            <a:solidFill>
              <a:schemeClr val="accent2">
                <a:lumMod val="75000"/>
              </a:schemeClr>
            </a:solidFill>
            <a:ln w="5823" cap="flat">
              <a:noFill/>
              <a:prstDash val="solid"/>
              <a:miter/>
            </a:ln>
          </p:spPr>
          <p:txBody>
            <a:bodyPr rtlCol="0" anchor="ctr"/>
            <a:lstStyle/>
            <a:p>
              <a:endParaRPr lang="zh-CN" altLang="en-US"/>
            </a:p>
          </p:txBody>
        </p:sp>
        <p:sp>
          <p:nvSpPr>
            <p:cNvPr id="85" name="任意多边形 64">
              <a:extLst>
                <a:ext uri="{FF2B5EF4-FFF2-40B4-BE49-F238E27FC236}">
                  <a16:creationId xmlns:a16="http://schemas.microsoft.com/office/drawing/2014/main" id="{707D3769-1469-4EC1-9F0D-7DCC1DB7F6F6}"/>
                </a:ext>
              </a:extLst>
            </p:cNvPr>
            <p:cNvSpPr/>
            <p:nvPr/>
          </p:nvSpPr>
          <p:spPr>
            <a:xfrm>
              <a:off x="7117701" y="4047828"/>
              <a:ext cx="59263" cy="99621"/>
            </a:xfrm>
            <a:custGeom>
              <a:avLst/>
              <a:gdLst>
                <a:gd name="connsiteX0" fmla="*/ 42346 w 59263"/>
                <a:gd name="connsiteY0" fmla="*/ 530 h 99621"/>
                <a:gd name="connsiteX1" fmla="*/ 19192 w 59263"/>
                <a:gd name="connsiteY1" fmla="*/ 5 h 99621"/>
                <a:gd name="connsiteX2" fmla="*/ 1463 w 59263"/>
                <a:gd name="connsiteY2" fmla="*/ 16918 h 99621"/>
                <a:gd name="connsiteX3" fmla="*/ 5 w 59263"/>
                <a:gd name="connsiteY3" fmla="*/ 81362 h 99621"/>
                <a:gd name="connsiteX4" fmla="*/ 16918 w 59263"/>
                <a:gd name="connsiteY4" fmla="*/ 99091 h 99621"/>
                <a:gd name="connsiteX5" fmla="*/ 40071 w 59263"/>
                <a:gd name="connsiteY5" fmla="*/ 99616 h 99621"/>
                <a:gd name="connsiteX6" fmla="*/ 57800 w 59263"/>
                <a:gd name="connsiteY6" fmla="*/ 82703 h 99621"/>
                <a:gd name="connsiteX7" fmla="*/ 59258 w 59263"/>
                <a:gd name="connsiteY7" fmla="*/ 18259 h 99621"/>
                <a:gd name="connsiteX8" fmla="*/ 42346 w 59263"/>
                <a:gd name="connsiteY8" fmla="*/ 530 h 9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63" h="99621">
                  <a:moveTo>
                    <a:pt x="42346" y="530"/>
                  </a:moveTo>
                  <a:lnTo>
                    <a:pt x="19192" y="5"/>
                  </a:lnTo>
                  <a:cubicBezTo>
                    <a:pt x="9628" y="-228"/>
                    <a:pt x="1697" y="7354"/>
                    <a:pt x="1463" y="16918"/>
                  </a:cubicBezTo>
                  <a:lnTo>
                    <a:pt x="5" y="81362"/>
                  </a:lnTo>
                  <a:cubicBezTo>
                    <a:pt x="-228" y="90926"/>
                    <a:pt x="7354" y="98858"/>
                    <a:pt x="16918" y="99091"/>
                  </a:cubicBezTo>
                  <a:lnTo>
                    <a:pt x="40071" y="99616"/>
                  </a:lnTo>
                  <a:cubicBezTo>
                    <a:pt x="49636" y="99849"/>
                    <a:pt x="57567" y="92267"/>
                    <a:pt x="57800" y="82703"/>
                  </a:cubicBezTo>
                  <a:lnTo>
                    <a:pt x="59258" y="18259"/>
                  </a:lnTo>
                  <a:cubicBezTo>
                    <a:pt x="59492" y="8695"/>
                    <a:pt x="51910" y="763"/>
                    <a:pt x="42346" y="530"/>
                  </a:cubicBezTo>
                  <a:close/>
                </a:path>
              </a:pathLst>
            </a:custGeom>
            <a:solidFill>
              <a:schemeClr val="accent2">
                <a:lumMod val="75000"/>
              </a:schemeClr>
            </a:solidFill>
            <a:ln w="5823" cap="flat">
              <a:noFill/>
              <a:prstDash val="solid"/>
              <a:miter/>
            </a:ln>
          </p:spPr>
          <p:txBody>
            <a:bodyPr rtlCol="0" anchor="ctr"/>
            <a:lstStyle/>
            <a:p>
              <a:endParaRPr lang="zh-CN" altLang="en-US"/>
            </a:p>
          </p:txBody>
        </p:sp>
        <p:sp>
          <p:nvSpPr>
            <p:cNvPr id="86" name="任意多边形 65">
              <a:extLst>
                <a:ext uri="{FF2B5EF4-FFF2-40B4-BE49-F238E27FC236}">
                  <a16:creationId xmlns:a16="http://schemas.microsoft.com/office/drawing/2014/main" id="{14B01207-4C90-4A11-9FE9-A1356480D6C1}"/>
                </a:ext>
              </a:extLst>
            </p:cNvPr>
            <p:cNvSpPr/>
            <p:nvPr/>
          </p:nvSpPr>
          <p:spPr>
            <a:xfrm>
              <a:off x="6802434" y="4057016"/>
              <a:ext cx="178920" cy="110311"/>
            </a:xfrm>
            <a:custGeom>
              <a:avLst/>
              <a:gdLst>
                <a:gd name="connsiteX0" fmla="*/ 178921 w 178920"/>
                <a:gd name="connsiteY0" fmla="*/ 29425 h 110311"/>
                <a:gd name="connsiteX1" fmla="*/ 4661 w 178920"/>
                <a:gd name="connsiteY1" fmla="*/ 18461 h 110311"/>
                <a:gd name="connsiteX2" fmla="*/ 3261 w 178920"/>
                <a:gd name="connsiteY2" fmla="*/ 31466 h 110311"/>
                <a:gd name="connsiteX3" fmla="*/ 46360 w 178920"/>
                <a:gd name="connsiteY3" fmla="*/ 60685 h 110311"/>
                <a:gd name="connsiteX4" fmla="*/ 41986 w 178920"/>
                <a:gd name="connsiteY4" fmla="*/ 102092 h 110311"/>
                <a:gd name="connsiteX5" fmla="*/ 54408 w 178920"/>
                <a:gd name="connsiteY5" fmla="*/ 108274 h 110311"/>
                <a:gd name="connsiteX6" fmla="*/ 178921 w 178920"/>
                <a:gd name="connsiteY6" fmla="*/ 29425 h 11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20" h="110311">
                  <a:moveTo>
                    <a:pt x="178921" y="29425"/>
                  </a:moveTo>
                  <a:cubicBezTo>
                    <a:pt x="178921" y="29425"/>
                    <a:pt x="117627" y="-28720"/>
                    <a:pt x="4661" y="18461"/>
                  </a:cubicBezTo>
                  <a:cubicBezTo>
                    <a:pt x="-821" y="20735"/>
                    <a:pt x="-1696" y="28142"/>
                    <a:pt x="3261" y="31466"/>
                  </a:cubicBezTo>
                  <a:lnTo>
                    <a:pt x="46360" y="60685"/>
                  </a:lnTo>
                  <a:lnTo>
                    <a:pt x="41986" y="102092"/>
                  </a:lnTo>
                  <a:cubicBezTo>
                    <a:pt x="41286" y="108915"/>
                    <a:pt x="49450" y="112997"/>
                    <a:pt x="54408" y="108274"/>
                  </a:cubicBezTo>
                  <a:cubicBezTo>
                    <a:pt x="77094" y="86695"/>
                    <a:pt x="124042" y="47213"/>
                    <a:pt x="178921" y="29425"/>
                  </a:cubicBezTo>
                  <a:close/>
                </a:path>
              </a:pathLst>
            </a:custGeom>
            <a:solidFill>
              <a:schemeClr val="accent2">
                <a:lumMod val="75000"/>
              </a:schemeClr>
            </a:solidFill>
            <a:ln w="5823" cap="flat">
              <a:noFill/>
              <a:prstDash val="solid"/>
              <a:miter/>
            </a:ln>
          </p:spPr>
          <p:txBody>
            <a:bodyPr rtlCol="0" anchor="ctr"/>
            <a:lstStyle/>
            <a:p>
              <a:endParaRPr lang="zh-CN" altLang="en-US"/>
            </a:p>
          </p:txBody>
        </p:sp>
        <p:sp>
          <p:nvSpPr>
            <p:cNvPr id="87" name="任意多边形 66">
              <a:extLst>
                <a:ext uri="{FF2B5EF4-FFF2-40B4-BE49-F238E27FC236}">
                  <a16:creationId xmlns:a16="http://schemas.microsoft.com/office/drawing/2014/main" id="{E95ACB3B-4981-4A95-A185-59984BFB887B}"/>
                </a:ext>
              </a:extLst>
            </p:cNvPr>
            <p:cNvSpPr/>
            <p:nvPr/>
          </p:nvSpPr>
          <p:spPr>
            <a:xfrm>
              <a:off x="7288467" y="4070001"/>
              <a:ext cx="178958" cy="111451"/>
            </a:xfrm>
            <a:custGeom>
              <a:avLst/>
              <a:gdLst>
                <a:gd name="connsiteX0" fmla="*/ 0 w 178958"/>
                <a:gd name="connsiteY0" fmla="*/ 26938 h 111451"/>
                <a:gd name="connsiteX1" fmla="*/ 174494 w 178958"/>
                <a:gd name="connsiteY1" fmla="*/ 20872 h 111451"/>
                <a:gd name="connsiteX2" fmla="*/ 175543 w 178958"/>
                <a:gd name="connsiteY2" fmla="*/ 33936 h 111451"/>
                <a:gd name="connsiteX3" fmla="*/ 131628 w 178958"/>
                <a:gd name="connsiteY3" fmla="*/ 61930 h 111451"/>
                <a:gd name="connsiteX4" fmla="*/ 134836 w 178958"/>
                <a:gd name="connsiteY4" fmla="*/ 103453 h 111451"/>
                <a:gd name="connsiteX5" fmla="*/ 122239 w 178958"/>
                <a:gd name="connsiteY5" fmla="*/ 109285 h 111451"/>
                <a:gd name="connsiteX6" fmla="*/ 0 w 178958"/>
                <a:gd name="connsiteY6" fmla="*/ 26938 h 11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58" h="111451">
                  <a:moveTo>
                    <a:pt x="0" y="26938"/>
                  </a:moveTo>
                  <a:cubicBezTo>
                    <a:pt x="0" y="26938"/>
                    <a:pt x="62927" y="-29400"/>
                    <a:pt x="174494" y="20872"/>
                  </a:cubicBezTo>
                  <a:cubicBezTo>
                    <a:pt x="179917" y="23321"/>
                    <a:pt x="180559" y="30728"/>
                    <a:pt x="175543" y="33936"/>
                  </a:cubicBezTo>
                  <a:lnTo>
                    <a:pt x="131628" y="61930"/>
                  </a:lnTo>
                  <a:lnTo>
                    <a:pt x="134836" y="103453"/>
                  </a:lnTo>
                  <a:cubicBezTo>
                    <a:pt x="135361" y="110277"/>
                    <a:pt x="127079" y="114126"/>
                    <a:pt x="122239" y="109285"/>
                  </a:cubicBezTo>
                  <a:cubicBezTo>
                    <a:pt x="100194" y="87123"/>
                    <a:pt x="54413" y="46241"/>
                    <a:pt x="0" y="26938"/>
                  </a:cubicBezTo>
                  <a:close/>
                </a:path>
              </a:pathLst>
            </a:custGeom>
            <a:solidFill>
              <a:schemeClr val="accent2">
                <a:lumMod val="75000"/>
              </a:schemeClr>
            </a:solidFill>
            <a:ln w="5823" cap="flat">
              <a:noFill/>
              <a:prstDash val="solid"/>
              <a:miter/>
            </a:ln>
          </p:spPr>
          <p:txBody>
            <a:bodyPr rtlCol="0" anchor="ctr"/>
            <a:lstStyle/>
            <a:p>
              <a:endParaRPr lang="zh-CN" altLang="en-US"/>
            </a:p>
          </p:txBody>
        </p:sp>
      </p:grpSp>
      <p:sp>
        <p:nvSpPr>
          <p:cNvPr id="76" name="文本框 75">
            <a:extLst>
              <a:ext uri="{FF2B5EF4-FFF2-40B4-BE49-F238E27FC236}">
                <a16:creationId xmlns:a16="http://schemas.microsoft.com/office/drawing/2014/main" id="{3487A61B-EEF8-4346-9830-606B06F6C7DB}"/>
              </a:ext>
            </a:extLst>
          </p:cNvPr>
          <p:cNvSpPr txBox="1"/>
          <p:nvPr/>
        </p:nvSpPr>
        <p:spPr>
          <a:xfrm>
            <a:off x="8027346" y="4557635"/>
            <a:ext cx="1641475" cy="492443"/>
          </a:xfrm>
          <a:prstGeom prst="rect">
            <a:avLst/>
          </a:prstGeom>
          <a:noFill/>
        </p:spPr>
        <p:txBody>
          <a:bodyPr wrap="none" lIns="0" tIns="0" rIns="0" bIns="0" rtlCol="0">
            <a:spAutoFit/>
          </a:bodyPr>
          <a:lstStyle>
            <a:defPPr>
              <a:defRPr lang="zh-CN"/>
            </a:defPPr>
            <a:lvl1pPr>
              <a:defRPr sz="24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r>
              <a:rPr lang="zh-CN" altLang="en-US" sz="3200" dirty="0">
                <a:solidFill>
                  <a:schemeClr val="accent1"/>
                </a:solidFill>
              </a:rPr>
              <a:t>圣诞祝福</a:t>
            </a:r>
          </a:p>
        </p:txBody>
      </p:sp>
      <p:sp>
        <p:nvSpPr>
          <p:cNvPr id="14" name="文本框 13">
            <a:extLst>
              <a:ext uri="{FF2B5EF4-FFF2-40B4-BE49-F238E27FC236}">
                <a16:creationId xmlns:a16="http://schemas.microsoft.com/office/drawing/2014/main" id="{93822EB2-34C6-4200-A057-FB6A5282E8FF}"/>
              </a:ext>
            </a:extLst>
          </p:cNvPr>
          <p:cNvSpPr txBox="1">
            <a:spLocks/>
          </p:cNvSpPr>
          <p:nvPr/>
        </p:nvSpPr>
        <p:spPr>
          <a:xfrm>
            <a:off x="6478769" y="4103665"/>
            <a:ext cx="1298432" cy="1400383"/>
          </a:xfrm>
          <a:prstGeom prst="rect">
            <a:avLst/>
          </a:prstGeom>
          <a:noFill/>
        </p:spPr>
        <p:txBody>
          <a:bodyPr wrap="none" lIns="0" tIns="0" rIns="0" bIns="0" rtlCol="0">
            <a:spAutoFit/>
          </a:bodyPr>
          <a:lstStyle>
            <a:defPPr>
              <a:defRPr lang="zh-CN"/>
            </a:defPPr>
            <a:lvl1pPr algn="ctr">
              <a:defRPr sz="10000" i="1">
                <a:solidFill>
                  <a:schemeClr val="accent1"/>
                </a:solidFill>
                <a:latin typeface="+mj-lt"/>
              </a:defRPr>
            </a:lvl1pPr>
          </a:lstStyle>
          <a:p>
            <a:r>
              <a:rPr lang="en-US" altLang="zh-CN" sz="8800" i="0" dirty="0">
                <a:latin typeface="+mj-ea"/>
                <a:ea typeface="+mj-ea"/>
              </a:rPr>
              <a:t>04</a:t>
            </a:r>
            <a:endParaRPr lang="zh-CN" altLang="en-US" sz="8800" i="0" dirty="0">
              <a:latin typeface="+mj-ea"/>
              <a:ea typeface="+mj-ea"/>
            </a:endParaRPr>
          </a:p>
        </p:txBody>
      </p:sp>
      <p:sp>
        <p:nvSpPr>
          <p:cNvPr id="133" name="任意多边形: 形状 132">
            <a:extLst>
              <a:ext uri="{FF2B5EF4-FFF2-40B4-BE49-F238E27FC236}">
                <a16:creationId xmlns:a16="http://schemas.microsoft.com/office/drawing/2014/main" id="{9F0CA7D6-F0AA-42DD-843B-DF63670BC064}"/>
              </a:ext>
            </a:extLst>
          </p:cNvPr>
          <p:cNvSpPr/>
          <p:nvPr/>
        </p:nvSpPr>
        <p:spPr>
          <a:xfrm>
            <a:off x="0" y="868681"/>
            <a:ext cx="451718" cy="903436"/>
          </a:xfrm>
          <a:custGeom>
            <a:avLst/>
            <a:gdLst>
              <a:gd name="connsiteX0" fmla="*/ 0 w 451718"/>
              <a:gd name="connsiteY0" fmla="*/ 0 h 903436"/>
              <a:gd name="connsiteX1" fmla="*/ 164977 w 451718"/>
              <a:gd name="connsiteY1" fmla="*/ 260650 h 903436"/>
              <a:gd name="connsiteX2" fmla="*/ 451718 w 451718"/>
              <a:gd name="connsiteY2" fmla="*/ 345082 h 903436"/>
              <a:gd name="connsiteX3" fmla="*/ 266938 w 451718"/>
              <a:gd name="connsiteY3" fmla="*/ 590604 h 903436"/>
              <a:gd name="connsiteX4" fmla="*/ 279177 w 451718"/>
              <a:gd name="connsiteY4" fmla="*/ 903436 h 903436"/>
              <a:gd name="connsiteX5" fmla="*/ 0 w 451718"/>
              <a:gd name="connsiteY5" fmla="*/ 794527 h 90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18" h="903436">
                <a:moveTo>
                  <a:pt x="0" y="0"/>
                </a:moveTo>
                <a:lnTo>
                  <a:pt x="164977" y="260650"/>
                </a:lnTo>
                <a:lnTo>
                  <a:pt x="451718" y="345082"/>
                </a:lnTo>
                <a:lnTo>
                  <a:pt x="266938" y="590604"/>
                </a:lnTo>
                <a:lnTo>
                  <a:pt x="279177" y="903436"/>
                </a:lnTo>
                <a:lnTo>
                  <a:pt x="0" y="794527"/>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2" name="任意多边形: 形状 131">
            <a:extLst>
              <a:ext uri="{FF2B5EF4-FFF2-40B4-BE49-F238E27FC236}">
                <a16:creationId xmlns:a16="http://schemas.microsoft.com/office/drawing/2014/main" id="{1F98733B-C158-4875-A5F7-959D3E7F3E51}"/>
              </a:ext>
            </a:extLst>
          </p:cNvPr>
          <p:cNvSpPr/>
          <p:nvPr/>
        </p:nvSpPr>
        <p:spPr>
          <a:xfrm>
            <a:off x="11740282" y="868681"/>
            <a:ext cx="451718" cy="903436"/>
          </a:xfrm>
          <a:custGeom>
            <a:avLst/>
            <a:gdLst>
              <a:gd name="connsiteX0" fmla="*/ 451718 w 451718"/>
              <a:gd name="connsiteY0" fmla="*/ 0 h 903436"/>
              <a:gd name="connsiteX1" fmla="*/ 451718 w 451718"/>
              <a:gd name="connsiteY1" fmla="*/ 794527 h 903436"/>
              <a:gd name="connsiteX2" fmla="*/ 172541 w 451718"/>
              <a:gd name="connsiteY2" fmla="*/ 903436 h 903436"/>
              <a:gd name="connsiteX3" fmla="*/ 184780 w 451718"/>
              <a:gd name="connsiteY3" fmla="*/ 590604 h 903436"/>
              <a:gd name="connsiteX4" fmla="*/ 0 w 451718"/>
              <a:gd name="connsiteY4" fmla="*/ 345082 h 903436"/>
              <a:gd name="connsiteX5" fmla="*/ 286741 w 451718"/>
              <a:gd name="connsiteY5" fmla="*/ 260650 h 90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18" h="903436">
                <a:moveTo>
                  <a:pt x="451718" y="0"/>
                </a:moveTo>
                <a:lnTo>
                  <a:pt x="451718" y="794527"/>
                </a:lnTo>
                <a:lnTo>
                  <a:pt x="172541" y="903436"/>
                </a:lnTo>
                <a:lnTo>
                  <a:pt x="184780" y="590604"/>
                </a:lnTo>
                <a:lnTo>
                  <a:pt x="0" y="345082"/>
                </a:lnTo>
                <a:lnTo>
                  <a:pt x="286741" y="260650"/>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2" name="组合 1">
            <a:extLst>
              <a:ext uri="{FF2B5EF4-FFF2-40B4-BE49-F238E27FC236}">
                <a16:creationId xmlns:a16="http://schemas.microsoft.com/office/drawing/2014/main" id="{FE3B2C0D-353B-4538-9847-2552C2A228B1}"/>
              </a:ext>
            </a:extLst>
          </p:cNvPr>
          <p:cNvGrpSpPr/>
          <p:nvPr/>
        </p:nvGrpSpPr>
        <p:grpSpPr>
          <a:xfrm>
            <a:off x="3856366" y="1306753"/>
            <a:ext cx="4477642" cy="357338"/>
            <a:chOff x="3858803" y="1428523"/>
            <a:chExt cx="4477642" cy="357338"/>
          </a:xfrm>
        </p:grpSpPr>
        <p:sp>
          <p:nvSpPr>
            <p:cNvPr id="50" name="任意多边形 5">
              <a:extLst>
                <a:ext uri="{FF2B5EF4-FFF2-40B4-BE49-F238E27FC236}">
                  <a16:creationId xmlns:a16="http://schemas.microsoft.com/office/drawing/2014/main" id="{C5D2F4F6-953E-4F25-8635-56B60FE3D0B0}"/>
                </a:ext>
              </a:extLst>
            </p:cNvPr>
            <p:cNvSpPr/>
            <p:nvPr/>
          </p:nvSpPr>
          <p:spPr>
            <a:xfrm rot="19800000" flipV="1">
              <a:off x="3858803" y="1428523"/>
              <a:ext cx="1249649" cy="351272"/>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a:effectLst/>
          </p:spPr>
          <p:txBody>
            <a:bodyPr lIns="94183" tIns="47092" rIns="94183" bIns="47092" rtlCol="0" anchor="ctr"/>
            <a:lstStyle/>
            <a:p>
              <a:endParaRPr lang="zh-CN" altLang="en-US" sz="1854"/>
            </a:p>
          </p:txBody>
        </p:sp>
        <p:sp>
          <p:nvSpPr>
            <p:cNvPr id="51" name="任意多边形 5">
              <a:extLst>
                <a:ext uri="{FF2B5EF4-FFF2-40B4-BE49-F238E27FC236}">
                  <a16:creationId xmlns:a16="http://schemas.microsoft.com/office/drawing/2014/main" id="{77A0BB7E-3666-42FC-B2D2-F9C075C405A3}"/>
                </a:ext>
              </a:extLst>
            </p:cNvPr>
            <p:cNvSpPr/>
            <p:nvPr/>
          </p:nvSpPr>
          <p:spPr>
            <a:xfrm rot="1800000" flipH="1" flipV="1">
              <a:off x="7086796" y="1434589"/>
              <a:ext cx="1249649" cy="351272"/>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a:effectLst/>
          </p:spPr>
          <p:txBody>
            <a:bodyPr lIns="94183" tIns="47092" rIns="94183" bIns="47092" rtlCol="0" anchor="ctr"/>
            <a:lstStyle/>
            <a:p>
              <a:endParaRPr lang="zh-CN" altLang="en-US" sz="1854"/>
            </a:p>
          </p:txBody>
        </p:sp>
      </p:grpSp>
      <p:grpSp>
        <p:nvGrpSpPr>
          <p:cNvPr id="3" name="组合 2">
            <a:extLst>
              <a:ext uri="{FF2B5EF4-FFF2-40B4-BE49-F238E27FC236}">
                <a16:creationId xmlns:a16="http://schemas.microsoft.com/office/drawing/2014/main" id="{DB66694A-612C-40C3-B3AC-E9A3BCD261A4}"/>
              </a:ext>
            </a:extLst>
          </p:cNvPr>
          <p:cNvGrpSpPr/>
          <p:nvPr/>
        </p:nvGrpSpPr>
        <p:grpSpPr>
          <a:xfrm>
            <a:off x="4444366" y="1910169"/>
            <a:ext cx="3303269" cy="210411"/>
            <a:chOff x="4444366" y="1452969"/>
            <a:chExt cx="3303269" cy="210411"/>
          </a:xfrm>
        </p:grpSpPr>
        <p:cxnSp>
          <p:nvCxnSpPr>
            <p:cNvPr id="53" name="直接连接符 52">
              <a:extLst>
                <a:ext uri="{FF2B5EF4-FFF2-40B4-BE49-F238E27FC236}">
                  <a16:creationId xmlns:a16="http://schemas.microsoft.com/office/drawing/2014/main" id="{7314CDF1-B8B8-4D59-BCAA-0204BEF422EA}"/>
                </a:ext>
              </a:extLst>
            </p:cNvPr>
            <p:cNvCxnSpPr>
              <a:cxnSpLocks/>
            </p:cNvCxnSpPr>
            <p:nvPr/>
          </p:nvCxnSpPr>
          <p:spPr bwMode="auto">
            <a:xfrm>
              <a:off x="6264554" y="1492496"/>
              <a:ext cx="1483081"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26567A1C-9854-414E-89A9-5CC3B066FA38}"/>
                </a:ext>
              </a:extLst>
            </p:cNvPr>
            <p:cNvCxnSpPr>
              <a:cxnSpLocks/>
            </p:cNvCxnSpPr>
            <p:nvPr/>
          </p:nvCxnSpPr>
          <p:spPr bwMode="auto">
            <a:xfrm>
              <a:off x="4444366" y="1492496"/>
              <a:ext cx="1515388"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5" name="直角三角形 54">
              <a:extLst>
                <a:ext uri="{FF2B5EF4-FFF2-40B4-BE49-F238E27FC236}">
                  <a16:creationId xmlns:a16="http://schemas.microsoft.com/office/drawing/2014/main" id="{8631801B-AF44-410F-AFF8-AE513980ACAD}"/>
                </a:ext>
              </a:extLst>
            </p:cNvPr>
            <p:cNvSpPr/>
            <p:nvPr/>
          </p:nvSpPr>
          <p:spPr>
            <a:xfrm rot="8100000">
              <a:off x="6006948" y="1452969"/>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53674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任意多边形: 形状 55">
            <a:extLst>
              <a:ext uri="{FF2B5EF4-FFF2-40B4-BE49-F238E27FC236}">
                <a16:creationId xmlns:a16="http://schemas.microsoft.com/office/drawing/2014/main" id="{656E84A2-14EF-4BF1-B478-E8D606DCB095}"/>
              </a:ext>
            </a:extLst>
          </p:cNvPr>
          <p:cNvSpPr/>
          <p:nvPr/>
        </p:nvSpPr>
        <p:spPr>
          <a:xfrm>
            <a:off x="10522500" y="0"/>
            <a:ext cx="1669500" cy="806730"/>
          </a:xfrm>
          <a:custGeom>
            <a:avLst/>
            <a:gdLst>
              <a:gd name="connsiteX0" fmla="*/ 0 w 1669500"/>
              <a:gd name="connsiteY0" fmla="*/ 0 h 806730"/>
              <a:gd name="connsiteX1" fmla="*/ 1669500 w 1669500"/>
              <a:gd name="connsiteY1" fmla="*/ 0 h 806730"/>
              <a:gd name="connsiteX2" fmla="*/ 1669500 w 1669500"/>
              <a:gd name="connsiteY2" fmla="*/ 767879 h 806730"/>
              <a:gd name="connsiteX3" fmla="*/ 1658487 w 1669500"/>
              <a:gd name="connsiteY3" fmla="*/ 763657 h 806730"/>
              <a:gd name="connsiteX4" fmla="*/ 1501025 w 1669500"/>
              <a:gd name="connsiteY4" fmla="*/ 635841 h 806730"/>
              <a:gd name="connsiteX5" fmla="*/ 1495917 w 1669500"/>
              <a:gd name="connsiteY5" fmla="*/ 577710 h 806730"/>
              <a:gd name="connsiteX6" fmla="*/ 1352548 w 1669500"/>
              <a:gd name="connsiteY6" fmla="*/ 565253 h 806730"/>
              <a:gd name="connsiteX7" fmla="*/ 1275754 w 1669500"/>
              <a:gd name="connsiteY7" fmla="*/ 648659 h 806730"/>
              <a:gd name="connsiteX8" fmla="*/ 1235521 w 1669500"/>
              <a:gd name="connsiteY8" fmla="*/ 514161 h 806730"/>
              <a:gd name="connsiteX9" fmla="*/ 1173844 w 1669500"/>
              <a:gd name="connsiteY9" fmla="*/ 502067 h 806730"/>
              <a:gd name="connsiteX10" fmla="*/ 1173433 w 1669500"/>
              <a:gd name="connsiteY10" fmla="*/ 502428 h 806730"/>
              <a:gd name="connsiteX11" fmla="*/ 1112982 w 1669500"/>
              <a:gd name="connsiteY11" fmla="*/ 491054 h 806730"/>
              <a:gd name="connsiteX12" fmla="*/ 1109306 w 1669500"/>
              <a:gd name="connsiteY12" fmla="*/ 482207 h 806730"/>
              <a:gd name="connsiteX13" fmla="*/ 1040477 w 1669500"/>
              <a:gd name="connsiteY13" fmla="*/ 491596 h 806730"/>
              <a:gd name="connsiteX14" fmla="*/ 1022914 w 1669500"/>
              <a:gd name="connsiteY14" fmla="*/ 764199 h 806730"/>
              <a:gd name="connsiteX15" fmla="*/ 1022709 w 1669500"/>
              <a:gd name="connsiteY15" fmla="*/ 766906 h 806730"/>
              <a:gd name="connsiteX16" fmla="*/ 924269 w 1669500"/>
              <a:gd name="connsiteY16" fmla="*/ 764741 h 806730"/>
              <a:gd name="connsiteX17" fmla="*/ 818070 w 1669500"/>
              <a:gd name="connsiteY17" fmla="*/ 322979 h 806730"/>
              <a:gd name="connsiteX18" fmla="*/ 709416 w 1669500"/>
              <a:gd name="connsiteY18" fmla="*/ 296983 h 806730"/>
              <a:gd name="connsiteX19" fmla="*/ 629562 w 1669500"/>
              <a:gd name="connsiteY19" fmla="*/ 305468 h 806730"/>
              <a:gd name="connsiteX20" fmla="*/ 585243 w 1669500"/>
              <a:gd name="connsiteY20" fmla="*/ 274597 h 806730"/>
              <a:gd name="connsiteX21" fmla="*/ 441260 w 1669500"/>
              <a:gd name="connsiteY21" fmla="*/ 345183 h 806730"/>
              <a:gd name="connsiteX22" fmla="*/ 244582 w 1669500"/>
              <a:gd name="connsiteY22" fmla="*/ 224590 h 806730"/>
              <a:gd name="connsiteX23" fmla="*/ 101007 w 1669500"/>
              <a:gd name="connsiteY23" fmla="*/ 31239 h 806730"/>
              <a:gd name="connsiteX24" fmla="*/ 20335 w 1669500"/>
              <a:gd name="connsiteY24" fmla="*/ 13547 h 8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9500" h="806730">
                <a:moveTo>
                  <a:pt x="0" y="0"/>
                </a:moveTo>
                <a:lnTo>
                  <a:pt x="1669500" y="0"/>
                </a:lnTo>
                <a:lnTo>
                  <a:pt x="1669500" y="767879"/>
                </a:lnTo>
                <a:lnTo>
                  <a:pt x="1658487" y="763657"/>
                </a:lnTo>
                <a:cubicBezTo>
                  <a:pt x="1578021" y="743618"/>
                  <a:pt x="1509397" y="705344"/>
                  <a:pt x="1501025" y="635841"/>
                </a:cubicBezTo>
                <a:cubicBezTo>
                  <a:pt x="1498778" y="616523"/>
                  <a:pt x="1502046" y="596484"/>
                  <a:pt x="1495917" y="577710"/>
                </a:cubicBezTo>
                <a:cubicBezTo>
                  <a:pt x="1478968" y="525174"/>
                  <a:pt x="1380528" y="516690"/>
                  <a:pt x="1352548" y="565253"/>
                </a:cubicBezTo>
                <a:cubicBezTo>
                  <a:pt x="1331306" y="602080"/>
                  <a:pt x="1316193" y="669419"/>
                  <a:pt x="1275754" y="648659"/>
                </a:cubicBezTo>
                <a:lnTo>
                  <a:pt x="1235521" y="514161"/>
                </a:lnTo>
                <a:cubicBezTo>
                  <a:pt x="1228170" y="489429"/>
                  <a:pt x="1192428" y="482570"/>
                  <a:pt x="1173844" y="502067"/>
                </a:cubicBezTo>
                <a:lnTo>
                  <a:pt x="1173433" y="502428"/>
                </a:lnTo>
                <a:cubicBezTo>
                  <a:pt x="1155462" y="521564"/>
                  <a:pt x="1121354" y="514703"/>
                  <a:pt x="1112982" y="491054"/>
                </a:cubicBezTo>
                <a:cubicBezTo>
                  <a:pt x="1111961" y="487984"/>
                  <a:pt x="1110735" y="485096"/>
                  <a:pt x="1109306" y="482207"/>
                </a:cubicBezTo>
                <a:cubicBezTo>
                  <a:pt x="1095416" y="450615"/>
                  <a:pt x="1042522" y="457656"/>
                  <a:pt x="1040477" y="491596"/>
                </a:cubicBezTo>
                <a:lnTo>
                  <a:pt x="1022914" y="764199"/>
                </a:lnTo>
                <a:cubicBezTo>
                  <a:pt x="1022914" y="765101"/>
                  <a:pt x="1022709" y="766004"/>
                  <a:pt x="1022709" y="766906"/>
                </a:cubicBezTo>
                <a:cubicBezTo>
                  <a:pt x="1018218" y="821428"/>
                  <a:pt x="927129" y="819260"/>
                  <a:pt x="924269" y="764741"/>
                </a:cubicBezTo>
                <a:cubicBezTo>
                  <a:pt x="916918" y="613634"/>
                  <a:pt x="880768" y="463612"/>
                  <a:pt x="818070" y="322979"/>
                </a:cubicBezTo>
                <a:cubicBezTo>
                  <a:pt x="800912" y="284344"/>
                  <a:pt x="747607" y="272790"/>
                  <a:pt x="709416" y="296983"/>
                </a:cubicBezTo>
                <a:cubicBezTo>
                  <a:pt x="684090" y="313050"/>
                  <a:pt x="656111" y="319730"/>
                  <a:pt x="629562" y="305468"/>
                </a:cubicBezTo>
                <a:cubicBezTo>
                  <a:pt x="613428" y="296802"/>
                  <a:pt x="602603" y="281456"/>
                  <a:pt x="585243" y="274597"/>
                </a:cubicBezTo>
                <a:cubicBezTo>
                  <a:pt x="532346" y="253474"/>
                  <a:pt x="492931" y="321716"/>
                  <a:pt x="441260" y="345183"/>
                </a:cubicBezTo>
                <a:cubicBezTo>
                  <a:pt x="360585" y="382194"/>
                  <a:pt x="275012" y="300232"/>
                  <a:pt x="244582" y="224590"/>
                </a:cubicBezTo>
                <a:cubicBezTo>
                  <a:pt x="214150" y="148947"/>
                  <a:pt x="187602" y="55430"/>
                  <a:pt x="101007" y="31239"/>
                </a:cubicBezTo>
                <a:cubicBezTo>
                  <a:pt x="74456" y="23838"/>
                  <a:pt x="45250" y="24378"/>
                  <a:pt x="20335" y="13547"/>
                </a:cubicBezTo>
                <a:close/>
              </a:path>
            </a:pathLst>
          </a:custGeom>
          <a:solidFill>
            <a:srgbClr val="F2F3F7"/>
          </a:solidFill>
          <a:ln w="7356" cap="flat">
            <a:noFill/>
            <a:prstDash val="solid"/>
            <a:miter/>
          </a:ln>
        </p:spPr>
        <p:txBody>
          <a:bodyPr wrap="square" rtlCol="0" anchor="ctr">
            <a:noAutofit/>
          </a:bodyPr>
          <a:lstStyle/>
          <a:p>
            <a:endParaRPr lang="en-ID" dirty="0">
              <a:latin typeface="Lexend" pitchFamily="2" charset="0"/>
            </a:endParaRPr>
          </a:p>
        </p:txBody>
      </p:sp>
      <p:pic>
        <p:nvPicPr>
          <p:cNvPr id="69" name="图片 68" hidden="1">
            <a:extLst>
              <a:ext uri="{FF2B5EF4-FFF2-40B4-BE49-F238E27FC236}">
                <a16:creationId xmlns:a16="http://schemas.microsoft.com/office/drawing/2014/main" id="{8BDFF88E-9A01-4221-8090-5050B177FD82}"/>
              </a:ext>
            </a:extLst>
          </p:cNvPr>
          <p:cNvPicPr>
            <a:picLocks noChangeAspect="1"/>
          </p:cNvPicPr>
          <p:nvPr/>
        </p:nvPicPr>
        <p:blipFill>
          <a:blip r:embed="rId2">
            <a:alphaModFix amt="48000"/>
          </a:blip>
          <a:srcRect l="58626" b="7707"/>
          <a:stretch>
            <a:fillRect/>
          </a:stretch>
        </p:blipFill>
        <p:spPr>
          <a:xfrm>
            <a:off x="0" y="2695364"/>
            <a:ext cx="7319808" cy="4162637"/>
          </a:xfrm>
          <a:custGeom>
            <a:avLst/>
            <a:gdLst>
              <a:gd name="connsiteX0" fmla="*/ 0 w 7319808"/>
              <a:gd name="connsiteY0" fmla="*/ 0 h 4162637"/>
              <a:gd name="connsiteX1" fmla="*/ 7319808 w 7319808"/>
              <a:gd name="connsiteY1" fmla="*/ 0 h 4162637"/>
              <a:gd name="connsiteX2" fmla="*/ 7319808 w 7319808"/>
              <a:gd name="connsiteY2" fmla="*/ 4162637 h 4162637"/>
              <a:gd name="connsiteX3" fmla="*/ 0 w 7319808"/>
              <a:gd name="connsiteY3" fmla="*/ 4162637 h 4162637"/>
            </a:gdLst>
            <a:ahLst/>
            <a:cxnLst>
              <a:cxn ang="0">
                <a:pos x="connsiteX0" y="connsiteY0"/>
              </a:cxn>
              <a:cxn ang="0">
                <a:pos x="connsiteX1" y="connsiteY1"/>
              </a:cxn>
              <a:cxn ang="0">
                <a:pos x="connsiteX2" y="connsiteY2"/>
              </a:cxn>
              <a:cxn ang="0">
                <a:pos x="connsiteX3" y="connsiteY3"/>
              </a:cxn>
            </a:cxnLst>
            <a:rect l="l" t="t" r="r" b="b"/>
            <a:pathLst>
              <a:path w="7319808" h="4162637">
                <a:moveTo>
                  <a:pt x="0" y="0"/>
                </a:moveTo>
                <a:lnTo>
                  <a:pt x="7319808" y="0"/>
                </a:lnTo>
                <a:lnTo>
                  <a:pt x="7319808" y="4162637"/>
                </a:lnTo>
                <a:lnTo>
                  <a:pt x="0" y="4162637"/>
                </a:lnTo>
                <a:close/>
              </a:path>
            </a:pathLst>
          </a:custGeom>
        </p:spPr>
      </p:pic>
      <p:sp>
        <p:nvSpPr>
          <p:cNvPr id="101" name="星形: 五角 100">
            <a:extLst>
              <a:ext uri="{FF2B5EF4-FFF2-40B4-BE49-F238E27FC236}">
                <a16:creationId xmlns:a16="http://schemas.microsoft.com/office/drawing/2014/main" id="{EAF76ACB-C92C-48CC-84C5-DEFC427BF57E}"/>
              </a:ext>
            </a:extLst>
          </p:cNvPr>
          <p:cNvSpPr/>
          <p:nvPr/>
        </p:nvSpPr>
        <p:spPr>
          <a:xfrm>
            <a:off x="10522499" y="2254461"/>
            <a:ext cx="592715" cy="566636"/>
          </a:xfrm>
          <a:prstGeom prst="star5">
            <a:avLst/>
          </a:prstGeom>
          <a:noFill/>
          <a:ln>
            <a:solidFill>
              <a:schemeClr val="accent1">
                <a:lumMod val="50000"/>
                <a:lumOff val="50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5" name="图片 124" hidden="1">
            <a:extLst>
              <a:ext uri="{FF2B5EF4-FFF2-40B4-BE49-F238E27FC236}">
                <a16:creationId xmlns:a16="http://schemas.microsoft.com/office/drawing/2014/main" id="{3D1C0DC3-F4CA-4AE1-B2E2-C7A670802AD1}"/>
              </a:ext>
            </a:extLst>
          </p:cNvPr>
          <p:cNvPicPr>
            <a:picLocks noChangeAspect="1"/>
          </p:cNvPicPr>
          <p:nvPr/>
        </p:nvPicPr>
        <p:blipFill>
          <a:blip r:embed="rId2">
            <a:alphaModFix amt="58000"/>
          </a:blip>
          <a:srcRect l="22818" t="16420" r="11818"/>
          <a:stretch>
            <a:fillRect/>
          </a:stretch>
        </p:blipFill>
        <p:spPr>
          <a:xfrm>
            <a:off x="0" y="0"/>
            <a:ext cx="12192000" cy="3974314"/>
          </a:xfrm>
          <a:custGeom>
            <a:avLst/>
            <a:gdLst>
              <a:gd name="connsiteX0" fmla="*/ 0 w 12192000"/>
              <a:gd name="connsiteY0" fmla="*/ 0 h 3974314"/>
              <a:gd name="connsiteX1" fmla="*/ 12192000 w 12192000"/>
              <a:gd name="connsiteY1" fmla="*/ 0 h 3974314"/>
              <a:gd name="connsiteX2" fmla="*/ 12192000 w 12192000"/>
              <a:gd name="connsiteY2" fmla="*/ 3974314 h 3974314"/>
              <a:gd name="connsiteX3" fmla="*/ 0 w 12192000"/>
              <a:gd name="connsiteY3" fmla="*/ 3974314 h 3974314"/>
            </a:gdLst>
            <a:ahLst/>
            <a:cxnLst>
              <a:cxn ang="0">
                <a:pos x="connsiteX0" y="connsiteY0"/>
              </a:cxn>
              <a:cxn ang="0">
                <a:pos x="connsiteX1" y="connsiteY1"/>
              </a:cxn>
              <a:cxn ang="0">
                <a:pos x="connsiteX2" y="connsiteY2"/>
              </a:cxn>
              <a:cxn ang="0">
                <a:pos x="connsiteX3" y="connsiteY3"/>
              </a:cxn>
            </a:cxnLst>
            <a:rect l="l" t="t" r="r" b="b"/>
            <a:pathLst>
              <a:path w="12192000" h="3974314">
                <a:moveTo>
                  <a:pt x="0" y="0"/>
                </a:moveTo>
                <a:lnTo>
                  <a:pt x="12192000" y="0"/>
                </a:lnTo>
                <a:lnTo>
                  <a:pt x="12192000" y="3974314"/>
                </a:lnTo>
                <a:lnTo>
                  <a:pt x="0" y="3974314"/>
                </a:lnTo>
                <a:close/>
              </a:path>
            </a:pathLst>
          </a:custGeom>
        </p:spPr>
      </p:pic>
      <p:sp>
        <p:nvSpPr>
          <p:cNvPr id="97" name="星形: 四角 96">
            <a:extLst>
              <a:ext uri="{FF2B5EF4-FFF2-40B4-BE49-F238E27FC236}">
                <a16:creationId xmlns:a16="http://schemas.microsoft.com/office/drawing/2014/main" id="{F435C710-091F-412A-A8C2-488C094BFF44}"/>
              </a:ext>
            </a:extLst>
          </p:cNvPr>
          <p:cNvSpPr/>
          <p:nvPr/>
        </p:nvSpPr>
        <p:spPr>
          <a:xfrm rot="21041656">
            <a:off x="9549937" y="4772120"/>
            <a:ext cx="172899" cy="310674"/>
          </a:xfrm>
          <a:prstGeom prst="star4">
            <a:avLst/>
          </a:prstGeom>
          <a:solidFill>
            <a:schemeClr val="accent1">
              <a:lumMod val="75000"/>
              <a:lumOff val="2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星形: 五角 99">
            <a:extLst>
              <a:ext uri="{FF2B5EF4-FFF2-40B4-BE49-F238E27FC236}">
                <a16:creationId xmlns:a16="http://schemas.microsoft.com/office/drawing/2014/main" id="{ADDE351B-4DC3-4ECE-A2D7-FFC997F21518}"/>
              </a:ext>
            </a:extLst>
          </p:cNvPr>
          <p:cNvSpPr/>
          <p:nvPr/>
        </p:nvSpPr>
        <p:spPr>
          <a:xfrm>
            <a:off x="3313210" y="1220027"/>
            <a:ext cx="305282" cy="305282"/>
          </a:xfrm>
          <a:prstGeom prst="star5">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8" name="星形: 五角 97">
            <a:extLst>
              <a:ext uri="{FF2B5EF4-FFF2-40B4-BE49-F238E27FC236}">
                <a16:creationId xmlns:a16="http://schemas.microsoft.com/office/drawing/2014/main" id="{C159B5A1-5994-4B97-AE9B-704AD5414F93}"/>
              </a:ext>
            </a:extLst>
          </p:cNvPr>
          <p:cNvSpPr/>
          <p:nvPr/>
        </p:nvSpPr>
        <p:spPr>
          <a:xfrm>
            <a:off x="7399247" y="1360204"/>
            <a:ext cx="390116" cy="390116"/>
          </a:xfrm>
          <a:prstGeom prst="star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pic>
        <p:nvPicPr>
          <p:cNvPr id="103" name="图片 102">
            <a:extLst>
              <a:ext uri="{FF2B5EF4-FFF2-40B4-BE49-F238E27FC236}">
                <a16:creationId xmlns:a16="http://schemas.microsoft.com/office/drawing/2014/main" id="{B73E1098-B415-4580-BC8E-0B64D53F3946}"/>
              </a:ext>
            </a:extLst>
          </p:cNvPr>
          <p:cNvPicPr>
            <a:picLocks noChangeAspect="1"/>
          </p:cNvPicPr>
          <p:nvPr/>
        </p:nvPicPr>
        <p:blipFill>
          <a:blip r:embed="rId3">
            <a:biLevel thresh="50000"/>
            <a:alphaModFix amt="84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5608916" y="3205687"/>
            <a:ext cx="548814" cy="548814"/>
          </a:xfrm>
          <a:prstGeom prst="rect">
            <a:avLst/>
          </a:prstGeom>
        </p:spPr>
      </p:pic>
      <p:grpSp>
        <p:nvGrpSpPr>
          <p:cNvPr id="2" name="组合 1">
            <a:extLst>
              <a:ext uri="{FF2B5EF4-FFF2-40B4-BE49-F238E27FC236}">
                <a16:creationId xmlns:a16="http://schemas.microsoft.com/office/drawing/2014/main" id="{2D7442B3-E159-4A75-B76D-BA90D86EFB53}"/>
              </a:ext>
            </a:extLst>
          </p:cNvPr>
          <p:cNvGrpSpPr/>
          <p:nvPr/>
        </p:nvGrpSpPr>
        <p:grpSpPr>
          <a:xfrm>
            <a:off x="4122040" y="1972396"/>
            <a:ext cx="3947921" cy="2658092"/>
            <a:chOff x="3552877" y="2137886"/>
            <a:chExt cx="3385542" cy="2279448"/>
          </a:xfrm>
        </p:grpSpPr>
        <p:sp>
          <p:nvSpPr>
            <p:cNvPr id="81" name="文本框 80">
              <a:extLst>
                <a:ext uri="{FF2B5EF4-FFF2-40B4-BE49-F238E27FC236}">
                  <a16:creationId xmlns:a16="http://schemas.microsoft.com/office/drawing/2014/main" id="{81446578-357A-4208-9152-4FA790D0D5F6}"/>
                </a:ext>
              </a:extLst>
            </p:cNvPr>
            <p:cNvSpPr txBox="1"/>
            <p:nvPr/>
          </p:nvSpPr>
          <p:spPr>
            <a:xfrm>
              <a:off x="3552877" y="2137886"/>
              <a:ext cx="3385542" cy="950163"/>
            </a:xfrm>
            <a:prstGeom prst="rect">
              <a:avLst/>
            </a:prstGeom>
            <a:noFill/>
          </p:spPr>
          <p:txBody>
            <a:bodyPr wrap="square" lIns="0" tIns="0" rIns="0" bIns="0" rtlCol="0">
              <a:spAutoFit/>
            </a:bodyPr>
            <a:lstStyle>
              <a:defPPr>
                <a:defRPr lang="zh-CN"/>
              </a:defPPr>
              <a:lvl1pPr>
                <a:defRPr sz="6600" b="1">
                  <a:ln w="22225" cap="rnd">
                    <a:solidFill>
                      <a:schemeClr val="accent2">
                        <a:alpha val="46000"/>
                      </a:schemeClr>
                    </a:solidFill>
                    <a:prstDash val="dash"/>
                  </a:ln>
                  <a:gradFill flip="none" rotWithShape="1">
                    <a:gsLst>
                      <a:gs pos="100000">
                        <a:schemeClr val="accent5">
                          <a:alpha val="21000"/>
                        </a:schemeClr>
                      </a:gs>
                      <a:gs pos="5000">
                        <a:srgbClr val="E7BF65">
                          <a:alpha val="39000"/>
                        </a:srgbClr>
                      </a:gs>
                      <a:gs pos="21000">
                        <a:schemeClr val="accent6">
                          <a:alpha val="36000"/>
                        </a:schemeClr>
                      </a:gs>
                      <a:gs pos="59000">
                        <a:schemeClr val="accent5">
                          <a:alpha val="93000"/>
                        </a:schemeClr>
                      </a:gs>
                    </a:gsLst>
                    <a:lin ang="2700000" scaled="1"/>
                    <a:tileRect/>
                  </a:gradFill>
                  <a:latin typeface="+mj-ea"/>
                  <a:ea typeface="+mj-ea"/>
                </a:defRPr>
              </a:lvl1pPr>
            </a:lstStyle>
            <a:p>
              <a:r>
                <a:rPr lang="zh-CN" altLang="en-US" sz="7200" b="0" dirty="0">
                  <a:ln w="9525" cap="rnd">
                    <a:noFill/>
                    <a:prstDash val="dash"/>
                  </a:ln>
                  <a:solidFill>
                    <a:schemeClr val="accent1">
                      <a:lumMod val="90000"/>
                      <a:lumOff val="10000"/>
                    </a:schemeClr>
                  </a:solidFill>
                </a:rPr>
                <a:t>明年一起</a:t>
              </a:r>
            </a:p>
          </p:txBody>
        </p:sp>
        <p:sp>
          <p:nvSpPr>
            <p:cNvPr id="82" name="文本框 81">
              <a:extLst>
                <a:ext uri="{FF2B5EF4-FFF2-40B4-BE49-F238E27FC236}">
                  <a16:creationId xmlns:a16="http://schemas.microsoft.com/office/drawing/2014/main" id="{8B073CE8-736F-4105-B3CA-74D3DFAB6893}"/>
                </a:ext>
              </a:extLst>
            </p:cNvPr>
            <p:cNvSpPr txBox="1"/>
            <p:nvPr/>
          </p:nvSpPr>
          <p:spPr>
            <a:xfrm>
              <a:off x="4028098" y="3467171"/>
              <a:ext cx="2539157" cy="950163"/>
            </a:xfrm>
            <a:prstGeom prst="rect">
              <a:avLst/>
            </a:prstGeom>
            <a:noFill/>
          </p:spPr>
          <p:txBody>
            <a:bodyPr wrap="square" lIns="0" tIns="0" rIns="0" bIns="0" rtlCol="0">
              <a:spAutoFit/>
            </a:bodyPr>
            <a:lstStyle/>
            <a:p>
              <a:r>
                <a:rPr lang="zh-CN" altLang="en-US" sz="7200" dirty="0">
                  <a:ln w="9525" cap="rnd">
                    <a:noFill/>
                    <a:prstDash val="dash"/>
                  </a:ln>
                  <a:solidFill>
                    <a:schemeClr val="accent1">
                      <a:lumMod val="90000"/>
                      <a:lumOff val="10000"/>
                    </a:schemeClr>
                  </a:solidFill>
                  <a:latin typeface="+mj-ea"/>
                  <a:ea typeface="+mj-ea"/>
                </a:rPr>
                <a:t>过圣诞</a:t>
              </a:r>
            </a:p>
          </p:txBody>
        </p:sp>
      </p:grpSp>
      <p:sp>
        <p:nvSpPr>
          <p:cNvPr id="3" name="带形: 上凸弯 2">
            <a:extLst>
              <a:ext uri="{FF2B5EF4-FFF2-40B4-BE49-F238E27FC236}">
                <a16:creationId xmlns:a16="http://schemas.microsoft.com/office/drawing/2014/main" id="{A79D45D2-D004-4684-8C74-D432A8DB8573}"/>
              </a:ext>
            </a:extLst>
          </p:cNvPr>
          <p:cNvSpPr/>
          <p:nvPr/>
        </p:nvSpPr>
        <p:spPr>
          <a:xfrm>
            <a:off x="2698035" y="2909912"/>
            <a:ext cx="6795930" cy="1396978"/>
          </a:xfrm>
          <a:prstGeom prst="ellipseRibbon2">
            <a:avLst>
              <a:gd name="adj1" fmla="val 49657"/>
              <a:gd name="adj2" fmla="val 100000"/>
              <a:gd name="adj3" fmla="val 3076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prstTxWarp prst="textArchUp">
              <a:avLst/>
            </a:prstTxWarp>
          </a:bodyPr>
          <a:lstStyle/>
          <a:p>
            <a:pPr algn="ctr"/>
            <a:endParaRPr lang="zh-CN" altLang="en-US" sz="4000" b="1" dirty="0">
              <a:solidFill>
                <a:schemeClr val="bg1"/>
              </a:solidFill>
              <a:latin typeface="+mj-ea"/>
              <a:ea typeface="+mj-ea"/>
            </a:endParaRPr>
          </a:p>
        </p:txBody>
      </p:sp>
      <p:sp>
        <p:nvSpPr>
          <p:cNvPr id="67" name="矩形 66">
            <a:extLst>
              <a:ext uri="{FF2B5EF4-FFF2-40B4-BE49-F238E27FC236}">
                <a16:creationId xmlns:a16="http://schemas.microsoft.com/office/drawing/2014/main" id="{AD8323E5-71BF-45BC-A874-A685E5A81732}"/>
              </a:ext>
            </a:extLst>
          </p:cNvPr>
          <p:cNvSpPr/>
          <p:nvPr/>
        </p:nvSpPr>
        <p:spPr>
          <a:xfrm>
            <a:off x="2698035" y="3298401"/>
            <a:ext cx="6795930" cy="1396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prstTxWarp prst="textArchUp">
              <a:avLst/>
            </a:prstTxWarp>
          </a:bodyPr>
          <a:lstStyle/>
          <a:p>
            <a:pPr algn="ctr"/>
            <a:r>
              <a:rPr lang="en-US" altLang="zh-CN" sz="4000" dirty="0">
                <a:solidFill>
                  <a:schemeClr val="bg1"/>
                </a:solidFill>
                <a:latin typeface="+mj-ea"/>
                <a:ea typeface="+mj-ea"/>
              </a:rPr>
              <a:t>THANK YOU</a:t>
            </a:r>
            <a:endParaRPr lang="zh-CN" altLang="en-US" sz="4000" dirty="0">
              <a:solidFill>
                <a:schemeClr val="bg1"/>
              </a:solidFill>
              <a:latin typeface="+mj-ea"/>
              <a:ea typeface="+mj-ea"/>
            </a:endParaRPr>
          </a:p>
        </p:txBody>
      </p:sp>
      <p:grpSp>
        <p:nvGrpSpPr>
          <p:cNvPr id="453" name="组合 452">
            <a:extLst>
              <a:ext uri="{FF2B5EF4-FFF2-40B4-BE49-F238E27FC236}">
                <a16:creationId xmlns:a16="http://schemas.microsoft.com/office/drawing/2014/main" id="{66A273AE-3B34-4CBF-887F-BC4FAE298C47}"/>
              </a:ext>
            </a:extLst>
          </p:cNvPr>
          <p:cNvGrpSpPr/>
          <p:nvPr/>
        </p:nvGrpSpPr>
        <p:grpSpPr>
          <a:xfrm rot="1256895">
            <a:off x="5460293" y="1675011"/>
            <a:ext cx="746319" cy="694485"/>
            <a:chOff x="6968647" y="6663804"/>
            <a:chExt cx="673293" cy="678982"/>
          </a:xfrm>
        </p:grpSpPr>
        <p:sp>
          <p:nvSpPr>
            <p:cNvPr id="450" name="等腰三角形 449">
              <a:extLst>
                <a:ext uri="{FF2B5EF4-FFF2-40B4-BE49-F238E27FC236}">
                  <a16:creationId xmlns:a16="http://schemas.microsoft.com/office/drawing/2014/main" id="{B624784A-8151-4B85-A289-E7E78719DE1E}"/>
                </a:ext>
              </a:extLst>
            </p:cNvPr>
            <p:cNvSpPr/>
            <p:nvPr/>
          </p:nvSpPr>
          <p:spPr>
            <a:xfrm>
              <a:off x="6996397" y="6712592"/>
              <a:ext cx="617794" cy="629458"/>
            </a:xfrm>
            <a:prstGeom prst="triangle">
              <a:avLst/>
            </a:prstGeom>
            <a:gradFill flip="none" rotWithShape="1">
              <a:gsLst>
                <a:gs pos="100000">
                  <a:schemeClr val="accent3">
                    <a:lumMod val="75000"/>
                  </a:schemeClr>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451" name="矩形 450">
              <a:extLst>
                <a:ext uri="{FF2B5EF4-FFF2-40B4-BE49-F238E27FC236}">
                  <a16:creationId xmlns:a16="http://schemas.microsoft.com/office/drawing/2014/main" id="{FDCF044A-8318-4F56-92C9-4877A755F025}"/>
                </a:ext>
              </a:extLst>
            </p:cNvPr>
            <p:cNvSpPr/>
            <p:nvPr/>
          </p:nvSpPr>
          <p:spPr>
            <a:xfrm rot="16200000">
              <a:off x="7274401" y="6975246"/>
              <a:ext cx="61786" cy="673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52" name="椭圆 451">
              <a:extLst>
                <a:ext uri="{FF2B5EF4-FFF2-40B4-BE49-F238E27FC236}">
                  <a16:creationId xmlns:a16="http://schemas.microsoft.com/office/drawing/2014/main" id="{45135643-D4A1-4C4A-9B54-425B32CF7BDC}"/>
                </a:ext>
              </a:extLst>
            </p:cNvPr>
            <p:cNvSpPr/>
            <p:nvPr/>
          </p:nvSpPr>
          <p:spPr>
            <a:xfrm>
              <a:off x="7232171" y="6663804"/>
              <a:ext cx="146248" cy="1462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4" name="组合 3">
            <a:extLst>
              <a:ext uri="{FF2B5EF4-FFF2-40B4-BE49-F238E27FC236}">
                <a16:creationId xmlns:a16="http://schemas.microsoft.com/office/drawing/2014/main" id="{2EBF7983-4D9F-4BC4-BB98-D7EAE7763041}"/>
              </a:ext>
            </a:extLst>
          </p:cNvPr>
          <p:cNvGrpSpPr/>
          <p:nvPr/>
        </p:nvGrpSpPr>
        <p:grpSpPr>
          <a:xfrm>
            <a:off x="3270315" y="2641501"/>
            <a:ext cx="5651370" cy="798119"/>
            <a:chOff x="3852951" y="2711677"/>
            <a:chExt cx="4846336" cy="684427"/>
          </a:xfrm>
        </p:grpSpPr>
        <p:grpSp>
          <p:nvGrpSpPr>
            <p:cNvPr id="68" name="组合 67">
              <a:extLst>
                <a:ext uri="{FF2B5EF4-FFF2-40B4-BE49-F238E27FC236}">
                  <a16:creationId xmlns:a16="http://schemas.microsoft.com/office/drawing/2014/main" id="{E36024B1-EF08-4EFF-8D8C-B2CB3131FF48}"/>
                </a:ext>
              </a:extLst>
            </p:cNvPr>
            <p:cNvGrpSpPr/>
            <p:nvPr/>
          </p:nvGrpSpPr>
          <p:grpSpPr>
            <a:xfrm rot="13500000">
              <a:off x="3853389" y="2711239"/>
              <a:ext cx="650739" cy="651615"/>
              <a:chOff x="6934121" y="4402512"/>
              <a:chExt cx="844234" cy="845370"/>
            </a:xfrm>
          </p:grpSpPr>
          <p:sp>
            <p:nvSpPr>
              <p:cNvPr id="71" name="任意多边形 68">
                <a:extLst>
                  <a:ext uri="{FF2B5EF4-FFF2-40B4-BE49-F238E27FC236}">
                    <a16:creationId xmlns:a16="http://schemas.microsoft.com/office/drawing/2014/main" id="{980C5D83-EE44-47EB-A994-10D5815D23B1}"/>
                  </a:ext>
                </a:extLst>
              </p:cNvPr>
              <p:cNvSpPr/>
              <p:nvPr/>
            </p:nvSpPr>
            <p:spPr>
              <a:xfrm>
                <a:off x="7178942" y="4960540"/>
                <a:ext cx="176942" cy="174026"/>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p:spPr>
            <p:txBody>
              <a:bodyPr rtlCol="0" anchor="ctr"/>
              <a:lstStyle/>
              <a:p>
                <a:endParaRPr lang="zh-CN" altLang="en-US" sz="2000"/>
              </a:p>
            </p:txBody>
          </p:sp>
          <p:sp>
            <p:nvSpPr>
              <p:cNvPr id="72" name="任意多边形 69">
                <a:extLst>
                  <a:ext uri="{FF2B5EF4-FFF2-40B4-BE49-F238E27FC236}">
                    <a16:creationId xmlns:a16="http://schemas.microsoft.com/office/drawing/2014/main" id="{1438AB3F-D43B-4C25-861B-2E9E904F6C58}"/>
                  </a:ext>
                </a:extLst>
              </p:cNvPr>
              <p:cNvSpPr/>
              <p:nvPr/>
            </p:nvSpPr>
            <p:spPr>
              <a:xfrm>
                <a:off x="7346787" y="5073856"/>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p:spPr>
            <p:txBody>
              <a:bodyPr rtlCol="0" anchor="ctr"/>
              <a:lstStyle/>
              <a:p>
                <a:endParaRPr lang="zh-CN" altLang="en-US" sz="2000"/>
              </a:p>
            </p:txBody>
          </p:sp>
          <p:sp>
            <p:nvSpPr>
              <p:cNvPr id="73" name="任意多边形 70">
                <a:extLst>
                  <a:ext uri="{FF2B5EF4-FFF2-40B4-BE49-F238E27FC236}">
                    <a16:creationId xmlns:a16="http://schemas.microsoft.com/office/drawing/2014/main" id="{A2D5B5D8-F497-46D7-9A6C-94DD046166AA}"/>
                  </a:ext>
                </a:extLst>
              </p:cNvPr>
              <p:cNvSpPr/>
              <p:nvPr/>
            </p:nvSpPr>
            <p:spPr>
              <a:xfrm>
                <a:off x="7367782" y="4873585"/>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p:spPr>
            <p:txBody>
              <a:bodyPr rtlCol="0" anchor="ctr"/>
              <a:lstStyle/>
              <a:p>
                <a:endParaRPr lang="zh-CN" altLang="en-US" sz="2000"/>
              </a:p>
            </p:txBody>
          </p:sp>
          <p:grpSp>
            <p:nvGrpSpPr>
              <p:cNvPr id="74" name="组合 73">
                <a:extLst>
                  <a:ext uri="{FF2B5EF4-FFF2-40B4-BE49-F238E27FC236}">
                    <a16:creationId xmlns:a16="http://schemas.microsoft.com/office/drawing/2014/main" id="{3D308CB7-0401-4B5C-8BD2-820A684E0236}"/>
                  </a:ext>
                </a:extLst>
              </p:cNvPr>
              <p:cNvGrpSpPr/>
              <p:nvPr/>
            </p:nvGrpSpPr>
            <p:grpSpPr>
              <a:xfrm>
                <a:off x="6934121" y="4402512"/>
                <a:ext cx="844234" cy="558110"/>
                <a:chOff x="6934121" y="4402512"/>
                <a:chExt cx="844234" cy="558110"/>
              </a:xfrm>
              <a:solidFill>
                <a:srgbClr val="40645C"/>
              </a:solidFill>
            </p:grpSpPr>
            <p:sp>
              <p:nvSpPr>
                <p:cNvPr id="75" name="任意多边形 72">
                  <a:extLst>
                    <a:ext uri="{FF2B5EF4-FFF2-40B4-BE49-F238E27FC236}">
                      <a16:creationId xmlns:a16="http://schemas.microsoft.com/office/drawing/2014/main" id="{0FB785D9-84BB-477A-9D11-435AD2559E8A}"/>
                    </a:ext>
                  </a:extLst>
                </p:cNvPr>
                <p:cNvSpPr/>
                <p:nvPr/>
              </p:nvSpPr>
              <p:spPr>
                <a:xfrm>
                  <a:off x="6934121" y="4561591"/>
                  <a:ext cx="466146" cy="399031"/>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1"/>
                </a:solidFill>
                <a:ln w="5823" cap="flat">
                  <a:noFill/>
                  <a:prstDash val="solid"/>
                  <a:miter/>
                </a:ln>
              </p:spPr>
              <p:txBody>
                <a:bodyPr rtlCol="0" anchor="ctr"/>
                <a:lstStyle/>
                <a:p>
                  <a:endParaRPr lang="zh-CN" altLang="en-US" sz="2000"/>
                </a:p>
              </p:txBody>
            </p:sp>
            <p:sp>
              <p:nvSpPr>
                <p:cNvPr id="76" name="任意多边形 73">
                  <a:extLst>
                    <a:ext uri="{FF2B5EF4-FFF2-40B4-BE49-F238E27FC236}">
                      <a16:creationId xmlns:a16="http://schemas.microsoft.com/office/drawing/2014/main" id="{AD929AE4-7F3F-4E08-BD78-74467D6E29FE}"/>
                    </a:ext>
                  </a:extLst>
                </p:cNvPr>
                <p:cNvSpPr/>
                <p:nvPr/>
              </p:nvSpPr>
              <p:spPr>
                <a:xfrm>
                  <a:off x="7391426" y="4402512"/>
                  <a:ext cx="386929" cy="451854"/>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1"/>
                </a:solidFill>
                <a:ln w="5823" cap="flat">
                  <a:noFill/>
                  <a:prstDash val="solid"/>
                  <a:miter/>
                </a:ln>
              </p:spPr>
              <p:txBody>
                <a:bodyPr rtlCol="0" anchor="ctr"/>
                <a:lstStyle/>
                <a:p>
                  <a:endParaRPr lang="zh-CN" altLang="en-US" sz="2000"/>
                </a:p>
              </p:txBody>
            </p:sp>
          </p:grpSp>
        </p:grpSp>
        <p:grpSp>
          <p:nvGrpSpPr>
            <p:cNvPr id="77" name="组合 76">
              <a:extLst>
                <a:ext uri="{FF2B5EF4-FFF2-40B4-BE49-F238E27FC236}">
                  <a16:creationId xmlns:a16="http://schemas.microsoft.com/office/drawing/2014/main" id="{A1D0F45C-9E21-48BF-9002-174D41A44AE0}"/>
                </a:ext>
              </a:extLst>
            </p:cNvPr>
            <p:cNvGrpSpPr/>
            <p:nvPr/>
          </p:nvGrpSpPr>
          <p:grpSpPr>
            <a:xfrm rot="8100000" flipH="1">
              <a:off x="8048548" y="2744489"/>
              <a:ext cx="650739" cy="651615"/>
              <a:chOff x="6934121" y="4402512"/>
              <a:chExt cx="844234" cy="845370"/>
            </a:xfrm>
          </p:grpSpPr>
          <p:sp>
            <p:nvSpPr>
              <p:cNvPr id="78" name="任意多边形 68">
                <a:extLst>
                  <a:ext uri="{FF2B5EF4-FFF2-40B4-BE49-F238E27FC236}">
                    <a16:creationId xmlns:a16="http://schemas.microsoft.com/office/drawing/2014/main" id="{251301D9-2AE4-4533-810B-C18F2DBA2ECC}"/>
                  </a:ext>
                </a:extLst>
              </p:cNvPr>
              <p:cNvSpPr/>
              <p:nvPr/>
            </p:nvSpPr>
            <p:spPr>
              <a:xfrm>
                <a:off x="7178942" y="4960540"/>
                <a:ext cx="176942" cy="174026"/>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p:spPr>
            <p:txBody>
              <a:bodyPr rtlCol="0" anchor="ctr"/>
              <a:lstStyle/>
              <a:p>
                <a:endParaRPr lang="zh-CN" altLang="en-US" sz="2000"/>
              </a:p>
            </p:txBody>
          </p:sp>
          <p:sp>
            <p:nvSpPr>
              <p:cNvPr id="79" name="任意多边形 69">
                <a:extLst>
                  <a:ext uri="{FF2B5EF4-FFF2-40B4-BE49-F238E27FC236}">
                    <a16:creationId xmlns:a16="http://schemas.microsoft.com/office/drawing/2014/main" id="{67356259-13BE-44A1-BCED-79541D91DB49}"/>
                  </a:ext>
                </a:extLst>
              </p:cNvPr>
              <p:cNvSpPr/>
              <p:nvPr/>
            </p:nvSpPr>
            <p:spPr>
              <a:xfrm>
                <a:off x="7346787" y="5073856"/>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p:spPr>
            <p:txBody>
              <a:bodyPr rtlCol="0" anchor="ctr"/>
              <a:lstStyle/>
              <a:p>
                <a:endParaRPr lang="zh-CN" altLang="en-US" sz="2000"/>
              </a:p>
            </p:txBody>
          </p:sp>
          <p:sp>
            <p:nvSpPr>
              <p:cNvPr id="80" name="任意多边形 70">
                <a:extLst>
                  <a:ext uri="{FF2B5EF4-FFF2-40B4-BE49-F238E27FC236}">
                    <a16:creationId xmlns:a16="http://schemas.microsoft.com/office/drawing/2014/main" id="{8A1C4CEC-7F62-40F7-B6AC-7A98D89C5F0A}"/>
                  </a:ext>
                </a:extLst>
              </p:cNvPr>
              <p:cNvSpPr/>
              <p:nvPr/>
            </p:nvSpPr>
            <p:spPr>
              <a:xfrm>
                <a:off x="7367782" y="4873585"/>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p:spPr>
            <p:txBody>
              <a:bodyPr rtlCol="0" anchor="ctr"/>
              <a:lstStyle/>
              <a:p>
                <a:endParaRPr lang="zh-CN" altLang="en-US" sz="2000"/>
              </a:p>
            </p:txBody>
          </p:sp>
          <p:grpSp>
            <p:nvGrpSpPr>
              <p:cNvPr id="84" name="组合 83">
                <a:extLst>
                  <a:ext uri="{FF2B5EF4-FFF2-40B4-BE49-F238E27FC236}">
                    <a16:creationId xmlns:a16="http://schemas.microsoft.com/office/drawing/2014/main" id="{667B58CD-71C8-4252-8183-1D2EEA0D5200}"/>
                  </a:ext>
                </a:extLst>
              </p:cNvPr>
              <p:cNvGrpSpPr/>
              <p:nvPr/>
            </p:nvGrpSpPr>
            <p:grpSpPr>
              <a:xfrm>
                <a:off x="6934121" y="4402512"/>
                <a:ext cx="844234" cy="558110"/>
                <a:chOff x="6934121" y="4402512"/>
                <a:chExt cx="844234" cy="558110"/>
              </a:xfrm>
              <a:solidFill>
                <a:srgbClr val="40645C"/>
              </a:solidFill>
            </p:grpSpPr>
            <p:sp>
              <p:nvSpPr>
                <p:cNvPr id="85" name="任意多边形 72">
                  <a:extLst>
                    <a:ext uri="{FF2B5EF4-FFF2-40B4-BE49-F238E27FC236}">
                      <a16:creationId xmlns:a16="http://schemas.microsoft.com/office/drawing/2014/main" id="{F77B1C4E-EC49-4E9C-82A5-6EB48ED89149}"/>
                    </a:ext>
                  </a:extLst>
                </p:cNvPr>
                <p:cNvSpPr/>
                <p:nvPr/>
              </p:nvSpPr>
              <p:spPr>
                <a:xfrm>
                  <a:off x="6934121" y="4561591"/>
                  <a:ext cx="466146" cy="399031"/>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1"/>
                </a:solidFill>
                <a:ln w="5823" cap="flat">
                  <a:noFill/>
                  <a:prstDash val="solid"/>
                  <a:miter/>
                </a:ln>
              </p:spPr>
              <p:txBody>
                <a:bodyPr rtlCol="0" anchor="ctr"/>
                <a:lstStyle/>
                <a:p>
                  <a:endParaRPr lang="zh-CN" altLang="en-US" sz="2000"/>
                </a:p>
              </p:txBody>
            </p:sp>
            <p:sp>
              <p:nvSpPr>
                <p:cNvPr id="87" name="任意多边形 73">
                  <a:extLst>
                    <a:ext uri="{FF2B5EF4-FFF2-40B4-BE49-F238E27FC236}">
                      <a16:creationId xmlns:a16="http://schemas.microsoft.com/office/drawing/2014/main" id="{728AD821-5B96-455C-9178-1F83B51B3C38}"/>
                    </a:ext>
                  </a:extLst>
                </p:cNvPr>
                <p:cNvSpPr/>
                <p:nvPr/>
              </p:nvSpPr>
              <p:spPr>
                <a:xfrm>
                  <a:off x="7391426" y="4402512"/>
                  <a:ext cx="386929" cy="451854"/>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1"/>
                </a:solidFill>
                <a:ln w="5823" cap="flat">
                  <a:noFill/>
                  <a:prstDash val="solid"/>
                  <a:miter/>
                </a:ln>
              </p:spPr>
              <p:txBody>
                <a:bodyPr rtlCol="0" anchor="ctr"/>
                <a:lstStyle/>
                <a:p>
                  <a:endParaRPr lang="zh-CN" altLang="en-US" sz="2000"/>
                </a:p>
              </p:txBody>
            </p:sp>
          </p:grpSp>
        </p:grpSp>
      </p:grpSp>
      <p:grpSp>
        <p:nvGrpSpPr>
          <p:cNvPr id="11" name="组合 10">
            <a:extLst>
              <a:ext uri="{FF2B5EF4-FFF2-40B4-BE49-F238E27FC236}">
                <a16:creationId xmlns:a16="http://schemas.microsoft.com/office/drawing/2014/main" id="{ED495B76-B09F-450F-838A-C3D5163ADD08}"/>
              </a:ext>
            </a:extLst>
          </p:cNvPr>
          <p:cNvGrpSpPr/>
          <p:nvPr/>
        </p:nvGrpSpPr>
        <p:grpSpPr>
          <a:xfrm>
            <a:off x="3810724" y="4597587"/>
            <a:ext cx="4570555" cy="497142"/>
            <a:chOff x="4136260" y="4389120"/>
            <a:chExt cx="3919482" cy="426324"/>
          </a:xfrm>
        </p:grpSpPr>
        <p:sp>
          <p:nvSpPr>
            <p:cNvPr id="90" name="任意多边形 5">
              <a:extLst>
                <a:ext uri="{FF2B5EF4-FFF2-40B4-BE49-F238E27FC236}">
                  <a16:creationId xmlns:a16="http://schemas.microsoft.com/office/drawing/2014/main" id="{E574E4E8-5077-4144-884E-B0366B6F6FC0}"/>
                </a:ext>
              </a:extLst>
            </p:cNvPr>
            <p:cNvSpPr/>
            <p:nvPr/>
          </p:nvSpPr>
          <p:spPr>
            <a:xfrm rot="750910">
              <a:off x="4136260" y="4389120"/>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p:spPr>
          <p:txBody>
            <a:bodyPr rtlCol="0" anchor="ctr"/>
            <a:lstStyle/>
            <a:p>
              <a:endParaRPr lang="zh-CN" altLang="en-US" sz="2000"/>
            </a:p>
          </p:txBody>
        </p:sp>
        <p:sp>
          <p:nvSpPr>
            <p:cNvPr id="93" name="任意多边形 5">
              <a:extLst>
                <a:ext uri="{FF2B5EF4-FFF2-40B4-BE49-F238E27FC236}">
                  <a16:creationId xmlns:a16="http://schemas.microsoft.com/office/drawing/2014/main" id="{71A81C26-A7F7-421B-8CE9-0CB191484DE5}"/>
                </a:ext>
              </a:extLst>
            </p:cNvPr>
            <p:cNvSpPr/>
            <p:nvPr/>
          </p:nvSpPr>
          <p:spPr>
            <a:xfrm rot="20849090" flipH="1">
              <a:off x="6539101" y="4389120"/>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p:spPr>
          <p:txBody>
            <a:bodyPr rtlCol="0" anchor="ctr"/>
            <a:lstStyle/>
            <a:p>
              <a:endParaRPr lang="zh-CN" altLang="en-US" sz="2000"/>
            </a:p>
          </p:txBody>
        </p:sp>
      </p:grpSp>
      <p:grpSp>
        <p:nvGrpSpPr>
          <p:cNvPr id="10" name="组合 9">
            <a:extLst>
              <a:ext uri="{FF2B5EF4-FFF2-40B4-BE49-F238E27FC236}">
                <a16:creationId xmlns:a16="http://schemas.microsoft.com/office/drawing/2014/main" id="{C246F106-8E16-4BF4-BDFC-A80DD2109FB8}"/>
              </a:ext>
            </a:extLst>
          </p:cNvPr>
          <p:cNvGrpSpPr/>
          <p:nvPr/>
        </p:nvGrpSpPr>
        <p:grpSpPr>
          <a:xfrm>
            <a:off x="3810723" y="1404635"/>
            <a:ext cx="4570555" cy="497142"/>
            <a:chOff x="4136260" y="1651002"/>
            <a:chExt cx="3919482" cy="426324"/>
          </a:xfrm>
        </p:grpSpPr>
        <p:sp>
          <p:nvSpPr>
            <p:cNvPr id="102" name="任意多边形 5">
              <a:extLst>
                <a:ext uri="{FF2B5EF4-FFF2-40B4-BE49-F238E27FC236}">
                  <a16:creationId xmlns:a16="http://schemas.microsoft.com/office/drawing/2014/main" id="{CE44554A-C7C3-44B8-AB6B-A925803B62B1}"/>
                </a:ext>
              </a:extLst>
            </p:cNvPr>
            <p:cNvSpPr/>
            <p:nvPr/>
          </p:nvSpPr>
          <p:spPr>
            <a:xfrm rot="20849090" flipV="1">
              <a:off x="4136260" y="1651002"/>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p:spPr>
          <p:txBody>
            <a:bodyPr rtlCol="0" anchor="ctr"/>
            <a:lstStyle/>
            <a:p>
              <a:endParaRPr lang="zh-CN" altLang="en-US" sz="2000"/>
            </a:p>
          </p:txBody>
        </p:sp>
        <p:sp>
          <p:nvSpPr>
            <p:cNvPr id="106" name="任意多边形 5">
              <a:extLst>
                <a:ext uri="{FF2B5EF4-FFF2-40B4-BE49-F238E27FC236}">
                  <a16:creationId xmlns:a16="http://schemas.microsoft.com/office/drawing/2014/main" id="{F332B984-B75B-484E-B9A5-DB587EE43339}"/>
                </a:ext>
              </a:extLst>
            </p:cNvPr>
            <p:cNvSpPr/>
            <p:nvPr/>
          </p:nvSpPr>
          <p:spPr>
            <a:xfrm rot="750910" flipH="1" flipV="1">
              <a:off x="6539101" y="1651002"/>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p:spPr>
          <p:txBody>
            <a:bodyPr rtlCol="0" anchor="ctr"/>
            <a:lstStyle/>
            <a:p>
              <a:endParaRPr lang="zh-CN" altLang="en-US" sz="2000"/>
            </a:p>
          </p:txBody>
        </p:sp>
      </p:grpSp>
      <p:sp>
        <p:nvSpPr>
          <p:cNvPr id="161" name="星形: 四角 160">
            <a:extLst>
              <a:ext uri="{FF2B5EF4-FFF2-40B4-BE49-F238E27FC236}">
                <a16:creationId xmlns:a16="http://schemas.microsoft.com/office/drawing/2014/main" id="{2A42C4AA-67D8-4890-9043-5C093EA7163E}"/>
              </a:ext>
            </a:extLst>
          </p:cNvPr>
          <p:cNvSpPr/>
          <p:nvPr/>
        </p:nvSpPr>
        <p:spPr>
          <a:xfrm rot="20729664">
            <a:off x="9463881" y="3563595"/>
            <a:ext cx="418421" cy="404571"/>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形状 53">
            <a:extLst>
              <a:ext uri="{FF2B5EF4-FFF2-40B4-BE49-F238E27FC236}">
                <a16:creationId xmlns:a16="http://schemas.microsoft.com/office/drawing/2014/main" id="{856CDB0D-5DEA-414E-9C6D-CA169E302970}"/>
              </a:ext>
            </a:extLst>
          </p:cNvPr>
          <p:cNvSpPr/>
          <p:nvPr/>
        </p:nvSpPr>
        <p:spPr>
          <a:xfrm>
            <a:off x="1" y="0"/>
            <a:ext cx="5992921" cy="778246"/>
          </a:xfrm>
          <a:custGeom>
            <a:avLst/>
            <a:gdLst>
              <a:gd name="connsiteX0" fmla="*/ 0 w 5992921"/>
              <a:gd name="connsiteY0" fmla="*/ 0 h 778246"/>
              <a:gd name="connsiteX1" fmla="*/ 5427608 w 5992921"/>
              <a:gd name="connsiteY1" fmla="*/ 0 h 778246"/>
              <a:gd name="connsiteX2" fmla="*/ 5508847 w 5992921"/>
              <a:gd name="connsiteY2" fmla="*/ 19870 h 778246"/>
              <a:gd name="connsiteX3" fmla="*/ 5986123 w 5992921"/>
              <a:gd name="connsiteY3" fmla="*/ 169019 h 778246"/>
              <a:gd name="connsiteX4" fmla="*/ 5919195 w 5992921"/>
              <a:gd name="connsiteY4" fmla="*/ 328344 h 778246"/>
              <a:gd name="connsiteX5" fmla="*/ 5532599 w 5992921"/>
              <a:gd name="connsiteY5" fmla="*/ 462821 h 778246"/>
              <a:gd name="connsiteX6" fmla="*/ 5194816 w 5992921"/>
              <a:gd name="connsiteY6" fmla="*/ 667459 h 778246"/>
              <a:gd name="connsiteX7" fmla="*/ 4993250 w 5992921"/>
              <a:gd name="connsiteY7" fmla="*/ 648458 h 778246"/>
              <a:gd name="connsiteX8" fmla="*/ 4990100 w 5992921"/>
              <a:gd name="connsiteY8" fmla="*/ 643781 h 778246"/>
              <a:gd name="connsiteX9" fmla="*/ 4761764 w 5992921"/>
              <a:gd name="connsiteY9" fmla="*/ 660735 h 778246"/>
              <a:gd name="connsiteX10" fmla="*/ 4740899 w 5992921"/>
              <a:gd name="connsiteY10" fmla="*/ 724467 h 778246"/>
              <a:gd name="connsiteX11" fmla="*/ 4646808 w 5992921"/>
              <a:gd name="connsiteY11" fmla="*/ 777963 h 778246"/>
              <a:gd name="connsiteX12" fmla="*/ 4554291 w 5992921"/>
              <a:gd name="connsiteY12" fmla="*/ 631209 h 778246"/>
              <a:gd name="connsiteX13" fmla="*/ 4204699 w 5992921"/>
              <a:gd name="connsiteY13" fmla="*/ 509595 h 778246"/>
              <a:gd name="connsiteX14" fmla="*/ 3927943 w 5992921"/>
              <a:gd name="connsiteY14" fmla="*/ 523336 h 778246"/>
              <a:gd name="connsiteX15" fmla="*/ 3788576 w 5992921"/>
              <a:gd name="connsiteY15" fmla="*/ 578588 h 778246"/>
              <a:gd name="connsiteX16" fmla="*/ 3622444 w 5992921"/>
              <a:gd name="connsiteY16" fmla="*/ 637934 h 778246"/>
              <a:gd name="connsiteX17" fmla="*/ 3511423 w 5992921"/>
              <a:gd name="connsiteY17" fmla="*/ 597881 h 778246"/>
              <a:gd name="connsiteX18" fmla="*/ 3337416 w 5992921"/>
              <a:gd name="connsiteY18" fmla="*/ 585896 h 778246"/>
              <a:gd name="connsiteX19" fmla="*/ 3116953 w 5992921"/>
              <a:gd name="connsiteY19" fmla="*/ 592329 h 778246"/>
              <a:gd name="connsiteX20" fmla="*/ 2815389 w 5992921"/>
              <a:gd name="connsiteY20" fmla="*/ 375702 h 778246"/>
              <a:gd name="connsiteX21" fmla="*/ 2479970 w 5992921"/>
              <a:gd name="connsiteY21" fmla="*/ 326883 h 778246"/>
              <a:gd name="connsiteX22" fmla="*/ 1791810 w 5992921"/>
              <a:gd name="connsiteY22" fmla="*/ 318698 h 778246"/>
              <a:gd name="connsiteX23" fmla="*/ 1694966 w 5992921"/>
              <a:gd name="connsiteY23" fmla="*/ 373949 h 778246"/>
              <a:gd name="connsiteX24" fmla="*/ 1659925 w 5992921"/>
              <a:gd name="connsiteY24" fmla="*/ 452588 h 778246"/>
              <a:gd name="connsiteX25" fmla="*/ 1485129 w 5992921"/>
              <a:gd name="connsiteY25" fmla="*/ 458143 h 778246"/>
              <a:gd name="connsiteX26" fmla="*/ 1483951 w 5992921"/>
              <a:gd name="connsiteY26" fmla="*/ 456974 h 778246"/>
              <a:gd name="connsiteX27" fmla="*/ 1304034 w 5992921"/>
              <a:gd name="connsiteY27" fmla="*/ 472467 h 778246"/>
              <a:gd name="connsiteX28" fmla="*/ 1249315 w 5992921"/>
              <a:gd name="connsiteY28" fmla="*/ 552570 h 778246"/>
              <a:gd name="connsiteX29" fmla="*/ 1130028 w 5992921"/>
              <a:gd name="connsiteY29" fmla="*/ 578879 h 778246"/>
              <a:gd name="connsiteX30" fmla="*/ 1051291 w 5992921"/>
              <a:gd name="connsiteY30" fmla="*/ 490008 h 778246"/>
              <a:gd name="connsiteX31" fmla="*/ 825314 w 5992921"/>
              <a:gd name="connsiteY31" fmla="*/ 198836 h 778246"/>
              <a:gd name="connsiteX32" fmla="*/ 421789 w 5992921"/>
              <a:gd name="connsiteY32" fmla="*/ 246489 h 778246"/>
              <a:gd name="connsiteX33" fmla="*/ 291086 w 5992921"/>
              <a:gd name="connsiteY33" fmla="*/ 384182 h 778246"/>
              <a:gd name="connsiteX34" fmla="*/ 195027 w 5992921"/>
              <a:gd name="connsiteY34" fmla="*/ 377166 h 778246"/>
              <a:gd name="connsiteX35" fmla="*/ 60496 w 5992921"/>
              <a:gd name="connsiteY35" fmla="*/ 335259 h 778246"/>
              <a:gd name="connsiteX36" fmla="*/ 0 w 5992921"/>
              <a:gd name="connsiteY36" fmla="*/ 314003 h 77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92921" h="778246">
                <a:moveTo>
                  <a:pt x="0" y="0"/>
                </a:moveTo>
                <a:lnTo>
                  <a:pt x="5427608" y="0"/>
                </a:lnTo>
                <a:lnTo>
                  <a:pt x="5508847" y="19870"/>
                </a:lnTo>
                <a:cubicBezTo>
                  <a:pt x="5702596" y="54787"/>
                  <a:pt x="5938587" y="39220"/>
                  <a:pt x="5986123" y="169019"/>
                </a:cubicBezTo>
                <a:cubicBezTo>
                  <a:pt x="6007380" y="226901"/>
                  <a:pt x="5977068" y="286830"/>
                  <a:pt x="5919195" y="328344"/>
                </a:cubicBezTo>
                <a:cubicBezTo>
                  <a:pt x="5810931" y="406400"/>
                  <a:pt x="5662513" y="418677"/>
                  <a:pt x="5532599" y="462821"/>
                </a:cubicBezTo>
                <a:cubicBezTo>
                  <a:pt x="5398747" y="508134"/>
                  <a:pt x="5291268" y="583848"/>
                  <a:pt x="5194816" y="667459"/>
                </a:cubicBezTo>
                <a:cubicBezTo>
                  <a:pt x="5137340" y="717156"/>
                  <a:pt x="5030651" y="707509"/>
                  <a:pt x="4993250" y="648458"/>
                </a:cubicBezTo>
                <a:lnTo>
                  <a:pt x="4990100" y="643781"/>
                </a:lnTo>
                <a:cubicBezTo>
                  <a:pt x="4941283" y="566894"/>
                  <a:pt x="4789323" y="578296"/>
                  <a:pt x="4761764" y="660735"/>
                </a:cubicBezTo>
                <a:lnTo>
                  <a:pt x="4740899" y="724467"/>
                </a:lnTo>
                <a:cubicBezTo>
                  <a:pt x="4730269" y="756623"/>
                  <a:pt x="4690900" y="781179"/>
                  <a:pt x="4646808" y="777963"/>
                </a:cubicBezTo>
                <a:cubicBezTo>
                  <a:pt x="4568860" y="772116"/>
                  <a:pt x="4575552" y="687630"/>
                  <a:pt x="4554291" y="631209"/>
                </a:cubicBezTo>
                <a:cubicBezTo>
                  <a:pt x="4516894" y="531227"/>
                  <a:pt x="4344066" y="501118"/>
                  <a:pt x="4204699" y="509595"/>
                </a:cubicBezTo>
                <a:cubicBezTo>
                  <a:pt x="4113365" y="515151"/>
                  <a:pt x="4017703" y="528888"/>
                  <a:pt x="3927943" y="523336"/>
                </a:cubicBezTo>
                <a:cubicBezTo>
                  <a:pt x="3870855" y="519828"/>
                  <a:pt x="3818889" y="542338"/>
                  <a:pt x="3788576" y="578588"/>
                </a:cubicBezTo>
                <a:cubicBezTo>
                  <a:pt x="3755899" y="617468"/>
                  <a:pt x="3686611" y="646411"/>
                  <a:pt x="3622444" y="637934"/>
                </a:cubicBezTo>
                <a:cubicBezTo>
                  <a:pt x="3580318" y="632379"/>
                  <a:pt x="3543707" y="617760"/>
                  <a:pt x="3511423" y="597881"/>
                </a:cubicBezTo>
                <a:cubicBezTo>
                  <a:pt x="3462213" y="567477"/>
                  <a:pt x="3391743" y="561047"/>
                  <a:pt x="3337416" y="585896"/>
                </a:cubicBezTo>
                <a:cubicBezTo>
                  <a:pt x="3275605" y="614252"/>
                  <a:pt x="3181910" y="622146"/>
                  <a:pt x="3116953" y="592329"/>
                </a:cubicBezTo>
                <a:cubicBezTo>
                  <a:pt x="2997273" y="537660"/>
                  <a:pt x="2935069" y="430370"/>
                  <a:pt x="2815389" y="375702"/>
                </a:cubicBezTo>
                <a:cubicBezTo>
                  <a:pt x="2716970" y="330974"/>
                  <a:pt x="2595319" y="328052"/>
                  <a:pt x="2479970" y="326883"/>
                </a:cubicBezTo>
                <a:lnTo>
                  <a:pt x="1791810" y="318698"/>
                </a:lnTo>
                <a:cubicBezTo>
                  <a:pt x="1746143" y="318111"/>
                  <a:pt x="1704807" y="340915"/>
                  <a:pt x="1694966" y="373949"/>
                </a:cubicBezTo>
                <a:cubicBezTo>
                  <a:pt x="1686695" y="400845"/>
                  <a:pt x="1674887" y="427154"/>
                  <a:pt x="1659925" y="452588"/>
                </a:cubicBezTo>
                <a:cubicBezTo>
                  <a:pt x="1627645" y="506670"/>
                  <a:pt x="1524894" y="509595"/>
                  <a:pt x="1485129" y="458143"/>
                </a:cubicBezTo>
                <a:lnTo>
                  <a:pt x="1483951" y="456974"/>
                </a:lnTo>
                <a:cubicBezTo>
                  <a:pt x="1440644" y="401136"/>
                  <a:pt x="1326081" y="410491"/>
                  <a:pt x="1304034" y="472467"/>
                </a:cubicBezTo>
                <a:cubicBezTo>
                  <a:pt x="1293801" y="501701"/>
                  <a:pt x="1278446" y="529183"/>
                  <a:pt x="1249315" y="552570"/>
                </a:cubicBezTo>
                <a:cubicBezTo>
                  <a:pt x="1218999" y="576832"/>
                  <a:pt x="1172546" y="589404"/>
                  <a:pt x="1130028" y="578879"/>
                </a:cubicBezTo>
                <a:cubicBezTo>
                  <a:pt x="1076880" y="565725"/>
                  <a:pt x="1063100" y="525966"/>
                  <a:pt x="1051291" y="490008"/>
                </a:cubicBezTo>
                <a:cubicBezTo>
                  <a:pt x="1013498" y="378918"/>
                  <a:pt x="952083" y="264321"/>
                  <a:pt x="825314" y="198836"/>
                </a:cubicBezTo>
                <a:cubicBezTo>
                  <a:pt x="698550" y="133643"/>
                  <a:pt x="492652" y="144754"/>
                  <a:pt x="421789" y="246489"/>
                </a:cubicBezTo>
                <a:cubicBezTo>
                  <a:pt x="385963" y="297941"/>
                  <a:pt x="385570" y="366933"/>
                  <a:pt x="291086" y="384182"/>
                </a:cubicBezTo>
                <a:cubicBezTo>
                  <a:pt x="259199" y="390029"/>
                  <a:pt x="225340" y="386226"/>
                  <a:pt x="195027" y="377166"/>
                </a:cubicBezTo>
                <a:cubicBezTo>
                  <a:pt x="148179" y="362987"/>
                  <a:pt x="103004" y="349101"/>
                  <a:pt x="60496" y="335259"/>
                </a:cubicBezTo>
                <a:lnTo>
                  <a:pt x="0" y="314003"/>
                </a:lnTo>
                <a:close/>
              </a:path>
            </a:pathLst>
          </a:custGeom>
          <a:solidFill>
            <a:srgbClr val="F2F3F7"/>
          </a:solidFill>
          <a:ln w="9525" cap="flat">
            <a:noFill/>
            <a:prstDash val="solid"/>
            <a:miter/>
          </a:ln>
        </p:spPr>
        <p:txBody>
          <a:bodyPr wrap="square" rtlCol="0" anchor="ctr">
            <a:noAutofit/>
          </a:bodyPr>
          <a:lstStyle/>
          <a:p>
            <a:endParaRPr lang="en-ID">
              <a:latin typeface="Lexend" pitchFamily="2" charset="0"/>
            </a:endParaRPr>
          </a:p>
        </p:txBody>
      </p:sp>
    </p:spTree>
    <p:extLst>
      <p:ext uri="{BB962C8B-B14F-4D97-AF65-F5344CB8AC3E}">
        <p14:creationId xmlns:p14="http://schemas.microsoft.com/office/powerpoint/2010/main" val="2362798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a:extLst>
              <a:ext uri="{FF2B5EF4-FFF2-40B4-BE49-F238E27FC236}">
                <a16:creationId xmlns:a16="http://schemas.microsoft.com/office/drawing/2014/main" id="{C44D8488-CD3E-47A4-B32A-23C2BD4630AE}"/>
              </a:ext>
            </a:extLst>
          </p:cNvPr>
          <p:cNvGrpSpPr/>
          <p:nvPr/>
        </p:nvGrpSpPr>
        <p:grpSpPr>
          <a:xfrm>
            <a:off x="3211213" y="1860959"/>
            <a:ext cx="5769575" cy="3136083"/>
            <a:chOff x="3211213" y="1861011"/>
            <a:chExt cx="5769575" cy="3136083"/>
          </a:xfrm>
        </p:grpSpPr>
        <p:grpSp>
          <p:nvGrpSpPr>
            <p:cNvPr id="34" name="组合 33">
              <a:extLst>
                <a:ext uri="{FF2B5EF4-FFF2-40B4-BE49-F238E27FC236}">
                  <a16:creationId xmlns:a16="http://schemas.microsoft.com/office/drawing/2014/main" id="{5B05FACF-169B-4911-AFE8-86E3DD47A6D4}"/>
                </a:ext>
              </a:extLst>
            </p:cNvPr>
            <p:cNvGrpSpPr/>
            <p:nvPr/>
          </p:nvGrpSpPr>
          <p:grpSpPr>
            <a:xfrm>
              <a:off x="4420157" y="2198179"/>
              <a:ext cx="3351687" cy="2467935"/>
              <a:chOff x="3569805" y="2002402"/>
              <a:chExt cx="3351687" cy="2467935"/>
            </a:xfrm>
          </p:grpSpPr>
          <p:sp>
            <p:nvSpPr>
              <p:cNvPr id="62" name="文本框 61">
                <a:extLst>
                  <a:ext uri="{FF2B5EF4-FFF2-40B4-BE49-F238E27FC236}">
                    <a16:creationId xmlns:a16="http://schemas.microsoft.com/office/drawing/2014/main" id="{299762CE-51F0-4296-9EC0-762C1EE58DD4}"/>
                  </a:ext>
                </a:extLst>
              </p:cNvPr>
              <p:cNvSpPr txBox="1"/>
              <p:nvPr>
                <p:custDataLst>
                  <p:tags r:id="rId19"/>
                </p:custDataLst>
              </p:nvPr>
            </p:nvSpPr>
            <p:spPr>
              <a:xfrm>
                <a:off x="3569805" y="2002402"/>
                <a:ext cx="3351687" cy="1005506"/>
              </a:xfrm>
              <a:prstGeom prst="rect">
                <a:avLst/>
              </a:prstGeom>
              <a:noFill/>
              <a:effectLst/>
            </p:spPr>
            <p:txBody>
              <a:bodyPr wrap="square" lIns="0" tIns="0" rIns="0" bIns="0" rtlCol="0">
                <a:spAutoFit/>
              </a:bodyPr>
              <a:lstStyle>
                <a:defPPr>
                  <a:defRPr lang="zh-CN"/>
                </a:defPPr>
                <a:lvl1pPr>
                  <a:defRPr sz="6600" b="1">
                    <a:ln w="22225" cap="rnd">
                      <a:solidFill>
                        <a:schemeClr val="accent2">
                          <a:alpha val="46000"/>
                        </a:schemeClr>
                      </a:solidFill>
                      <a:prstDash val="dash"/>
                    </a:ln>
                    <a:gradFill flip="none" rotWithShape="1">
                      <a:gsLst>
                        <a:gs pos="100000">
                          <a:schemeClr val="accent5">
                            <a:alpha val="21000"/>
                          </a:schemeClr>
                        </a:gs>
                        <a:gs pos="5000">
                          <a:srgbClr val="E7BF65">
                            <a:alpha val="39000"/>
                          </a:srgbClr>
                        </a:gs>
                        <a:gs pos="21000">
                          <a:schemeClr val="accent6">
                            <a:alpha val="36000"/>
                          </a:schemeClr>
                        </a:gs>
                        <a:gs pos="59000">
                          <a:schemeClr val="accent5">
                            <a:alpha val="93000"/>
                          </a:schemeClr>
                        </a:gs>
                      </a:gsLst>
                      <a:lin ang="2700000" scaled="1"/>
                      <a:tileRect/>
                    </a:gradFill>
                    <a:latin typeface="+mj-ea"/>
                    <a:ea typeface="+mj-ea"/>
                  </a:defRPr>
                </a:lvl1pPr>
              </a:lstStyle>
              <a:p>
                <a:r>
                  <a:rPr lang="zh-CN" altLang="en-US" sz="6534" dirty="0">
                    <a:ln w="9525" cap="rnd">
                      <a:noFill/>
                      <a:prstDash val="dash"/>
                    </a:ln>
                    <a:solidFill>
                      <a:schemeClr val="bg1"/>
                    </a:solidFill>
                  </a:rPr>
                  <a:t>陪你一起</a:t>
                </a:r>
              </a:p>
            </p:txBody>
          </p:sp>
          <p:sp>
            <p:nvSpPr>
              <p:cNvPr id="63" name="文本框 62">
                <a:extLst>
                  <a:ext uri="{FF2B5EF4-FFF2-40B4-BE49-F238E27FC236}">
                    <a16:creationId xmlns:a16="http://schemas.microsoft.com/office/drawing/2014/main" id="{C9EEB46F-0F58-4670-AFEE-B12D16697E10}"/>
                  </a:ext>
                </a:extLst>
              </p:cNvPr>
              <p:cNvSpPr txBox="1"/>
              <p:nvPr>
                <p:custDataLst>
                  <p:tags r:id="rId20"/>
                </p:custDataLst>
              </p:nvPr>
            </p:nvSpPr>
            <p:spPr>
              <a:xfrm>
                <a:off x="4040273" y="3464831"/>
                <a:ext cx="2513765" cy="1005506"/>
              </a:xfrm>
              <a:prstGeom prst="rect">
                <a:avLst/>
              </a:prstGeom>
              <a:noFill/>
              <a:effectLst/>
            </p:spPr>
            <p:txBody>
              <a:bodyPr wrap="square" lIns="0" tIns="0" rIns="0" bIns="0" rtlCol="0">
                <a:spAutoFit/>
              </a:bodyPr>
              <a:lstStyle/>
              <a:p>
                <a:r>
                  <a:rPr lang="zh-CN" altLang="en-US" sz="6534" b="1" dirty="0">
                    <a:ln w="9525" cap="rnd">
                      <a:noFill/>
                      <a:prstDash val="dash"/>
                    </a:ln>
                    <a:solidFill>
                      <a:schemeClr val="bg1"/>
                    </a:solidFill>
                    <a:latin typeface="+mj-ea"/>
                    <a:ea typeface="+mj-ea"/>
                  </a:rPr>
                  <a:t>过圣诞</a:t>
                </a:r>
              </a:p>
            </p:txBody>
          </p:sp>
        </p:grpSp>
        <p:sp>
          <p:nvSpPr>
            <p:cNvPr id="35" name="带形: 上凸弯 34">
              <a:extLst>
                <a:ext uri="{FF2B5EF4-FFF2-40B4-BE49-F238E27FC236}">
                  <a16:creationId xmlns:a16="http://schemas.microsoft.com/office/drawing/2014/main" id="{1F84194C-D09B-42B1-8D15-19CFF29840C6}"/>
                </a:ext>
              </a:extLst>
            </p:cNvPr>
            <p:cNvSpPr/>
            <p:nvPr>
              <p:custDataLst>
                <p:tags r:id="rId1"/>
              </p:custDataLst>
            </p:nvPr>
          </p:nvSpPr>
          <p:spPr>
            <a:xfrm>
              <a:off x="3211213" y="3140544"/>
              <a:ext cx="5769575" cy="1185999"/>
            </a:xfrm>
            <a:prstGeom prst="ellipseRibbon2">
              <a:avLst>
                <a:gd name="adj1" fmla="val 49657"/>
                <a:gd name="adj2" fmla="val 100000"/>
                <a:gd name="adj3" fmla="val 3076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prstTxWarp prst="textArchUp">
                <a:avLst/>
              </a:prstTxWarp>
            </a:bodyPr>
            <a:lstStyle/>
            <a:p>
              <a:pPr algn="ctr"/>
              <a:endParaRPr lang="zh-CN" altLang="en-US" sz="3564" b="1" dirty="0">
                <a:solidFill>
                  <a:schemeClr val="bg1"/>
                </a:solidFill>
                <a:latin typeface="+mj-ea"/>
                <a:ea typeface="+mj-ea"/>
              </a:endParaRPr>
            </a:p>
          </p:txBody>
        </p:sp>
        <p:sp>
          <p:nvSpPr>
            <p:cNvPr id="36" name="矩形 35">
              <a:extLst>
                <a:ext uri="{FF2B5EF4-FFF2-40B4-BE49-F238E27FC236}">
                  <a16:creationId xmlns:a16="http://schemas.microsoft.com/office/drawing/2014/main" id="{0ADDDCFD-C5F9-4117-934B-C4FE425F34EB}"/>
                </a:ext>
              </a:extLst>
            </p:cNvPr>
            <p:cNvSpPr/>
            <p:nvPr/>
          </p:nvSpPr>
          <p:spPr>
            <a:xfrm>
              <a:off x="3788170" y="3487314"/>
              <a:ext cx="4615660" cy="9487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prstTxWarp prst="textArchUp">
                <a:avLst/>
              </a:prstTxWarp>
            </a:bodyPr>
            <a:lstStyle/>
            <a:p>
              <a:pPr algn="ctr"/>
              <a:r>
                <a:rPr lang="en-US" altLang="zh-CN" sz="2400" b="1" dirty="0">
                  <a:solidFill>
                    <a:schemeClr val="bg1"/>
                  </a:solidFill>
                  <a:latin typeface="+mj-ea"/>
                  <a:ea typeface="+mj-ea"/>
                </a:rPr>
                <a:t>MERRY CHRISTMAS</a:t>
              </a:r>
              <a:endParaRPr lang="zh-CN" altLang="en-US" sz="2400" b="1" dirty="0">
                <a:solidFill>
                  <a:schemeClr val="bg1"/>
                </a:solidFill>
                <a:latin typeface="+mj-ea"/>
                <a:ea typeface="+mj-ea"/>
              </a:endParaRPr>
            </a:p>
          </p:txBody>
        </p:sp>
        <p:grpSp>
          <p:nvGrpSpPr>
            <p:cNvPr id="37" name="组合 36">
              <a:extLst>
                <a:ext uri="{FF2B5EF4-FFF2-40B4-BE49-F238E27FC236}">
                  <a16:creationId xmlns:a16="http://schemas.microsoft.com/office/drawing/2014/main" id="{5D9984B1-4826-426A-897A-AA17381CC31D}"/>
                </a:ext>
              </a:extLst>
            </p:cNvPr>
            <p:cNvGrpSpPr/>
            <p:nvPr/>
          </p:nvGrpSpPr>
          <p:grpSpPr>
            <a:xfrm rot="1256895">
              <a:off x="5718005" y="1983335"/>
              <a:ext cx="633606" cy="593061"/>
              <a:chOff x="6975071" y="6678979"/>
              <a:chExt cx="666560" cy="676137"/>
            </a:xfrm>
          </p:grpSpPr>
          <p:sp>
            <p:nvSpPr>
              <p:cNvPr id="59" name="等腰三角形 58">
                <a:extLst>
                  <a:ext uri="{FF2B5EF4-FFF2-40B4-BE49-F238E27FC236}">
                    <a16:creationId xmlns:a16="http://schemas.microsoft.com/office/drawing/2014/main" id="{7F1B6396-A475-4864-B3EC-4ABE6E45D09F}"/>
                  </a:ext>
                </a:extLst>
              </p:cNvPr>
              <p:cNvSpPr/>
              <p:nvPr>
                <p:custDataLst>
                  <p:tags r:id="rId16"/>
                </p:custDataLst>
              </p:nvPr>
            </p:nvSpPr>
            <p:spPr>
              <a:xfrm>
                <a:off x="7005273" y="6726215"/>
                <a:ext cx="611616" cy="623162"/>
              </a:xfrm>
              <a:prstGeom prst="triangle">
                <a:avLst/>
              </a:prstGeom>
              <a:gradFill flip="none" rotWithShape="1">
                <a:gsLst>
                  <a:gs pos="100000">
                    <a:schemeClr val="accent1"/>
                  </a:gs>
                  <a:gs pos="0">
                    <a:schemeClr val="accent1">
                      <a:lumMod val="50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0526" tIns="45263" rIns="90526" bIns="45263" rtlCol="0" anchor="ctr"/>
              <a:lstStyle/>
              <a:p>
                <a:pPr algn="ctr"/>
                <a:endParaRPr lang="zh-CN" altLang="en-US" sz="1782" dirty="0"/>
              </a:p>
            </p:txBody>
          </p:sp>
          <p:sp>
            <p:nvSpPr>
              <p:cNvPr id="60" name="矩形 59">
                <a:extLst>
                  <a:ext uri="{FF2B5EF4-FFF2-40B4-BE49-F238E27FC236}">
                    <a16:creationId xmlns:a16="http://schemas.microsoft.com/office/drawing/2014/main" id="{482F6392-8A0C-4F30-9329-C1A90E2A42D7}"/>
                  </a:ext>
                </a:extLst>
              </p:cNvPr>
              <p:cNvSpPr/>
              <p:nvPr>
                <p:custDataLst>
                  <p:tags r:id="rId17"/>
                </p:custDataLst>
              </p:nvPr>
            </p:nvSpPr>
            <p:spPr>
              <a:xfrm rot="16200000">
                <a:off x="7277767" y="6991252"/>
                <a:ext cx="61168" cy="66656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0526" tIns="45263" rIns="90526" bIns="45263" rtlCol="0" anchor="ctr"/>
              <a:lstStyle/>
              <a:p>
                <a:pPr algn="ctr"/>
                <a:endParaRPr lang="zh-CN" altLang="en-US" sz="1782"/>
              </a:p>
            </p:txBody>
          </p:sp>
          <p:sp>
            <p:nvSpPr>
              <p:cNvPr id="61" name="椭圆 60">
                <a:extLst>
                  <a:ext uri="{FF2B5EF4-FFF2-40B4-BE49-F238E27FC236}">
                    <a16:creationId xmlns:a16="http://schemas.microsoft.com/office/drawing/2014/main" id="{AF49A787-DF46-46C3-8D65-C2ACE4BA400A}"/>
                  </a:ext>
                </a:extLst>
              </p:cNvPr>
              <p:cNvSpPr/>
              <p:nvPr>
                <p:custDataLst>
                  <p:tags r:id="rId18"/>
                </p:custDataLst>
              </p:nvPr>
            </p:nvSpPr>
            <p:spPr>
              <a:xfrm>
                <a:off x="7238046" y="6678979"/>
                <a:ext cx="144786" cy="14478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0526" tIns="45263" rIns="90526" bIns="45263" rtlCol="0" anchor="ctr"/>
              <a:lstStyle/>
              <a:p>
                <a:pPr algn="ctr"/>
                <a:endParaRPr lang="zh-CN" altLang="en-US" sz="1782"/>
              </a:p>
            </p:txBody>
          </p:sp>
        </p:grpSp>
        <p:grpSp>
          <p:nvGrpSpPr>
            <p:cNvPr id="38" name="组合 37">
              <a:extLst>
                <a:ext uri="{FF2B5EF4-FFF2-40B4-BE49-F238E27FC236}">
                  <a16:creationId xmlns:a16="http://schemas.microsoft.com/office/drawing/2014/main" id="{1FB64A9C-E69C-4037-B161-C9C88F2A0D54}"/>
                </a:ext>
              </a:extLst>
            </p:cNvPr>
            <p:cNvGrpSpPr/>
            <p:nvPr/>
          </p:nvGrpSpPr>
          <p:grpSpPr>
            <a:xfrm>
              <a:off x="4156500" y="4571747"/>
              <a:ext cx="3879361" cy="425347"/>
              <a:chOff x="4156500" y="4375970"/>
              <a:chExt cx="3879361" cy="425347"/>
            </a:xfrm>
            <a:solidFill>
              <a:schemeClr val="accent2">
                <a:lumMod val="75000"/>
                <a:lumOff val="25000"/>
              </a:schemeClr>
            </a:solidFill>
          </p:grpSpPr>
          <p:sp>
            <p:nvSpPr>
              <p:cNvPr id="57" name="任意多边形 5">
                <a:extLst>
                  <a:ext uri="{FF2B5EF4-FFF2-40B4-BE49-F238E27FC236}">
                    <a16:creationId xmlns:a16="http://schemas.microsoft.com/office/drawing/2014/main" id="{285D93AB-9807-4A6F-8D4B-A796CAB46325}"/>
                  </a:ext>
                </a:extLst>
              </p:cNvPr>
              <p:cNvSpPr/>
              <p:nvPr>
                <p:custDataLst>
                  <p:tags r:id="rId14"/>
                </p:custDataLst>
              </p:nvPr>
            </p:nvSpPr>
            <p:spPr>
              <a:xfrm rot="750910">
                <a:off x="4156500" y="4375970"/>
                <a:ext cx="1501474" cy="42206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grpFill/>
              <a:ln w="23524" cap="flat">
                <a:noFill/>
                <a:prstDash val="solid"/>
                <a:miter/>
              </a:ln>
              <a:effectLst/>
            </p:spPr>
            <p:txBody>
              <a:bodyPr lIns="90526" tIns="45263" rIns="90526" bIns="45263" rtlCol="0" anchor="ctr"/>
              <a:lstStyle/>
              <a:p>
                <a:endParaRPr lang="zh-CN" altLang="en-US" sz="1782">
                  <a:solidFill>
                    <a:schemeClr val="accent2">
                      <a:lumMod val="90000"/>
                      <a:lumOff val="10000"/>
                    </a:schemeClr>
                  </a:solidFill>
                </a:endParaRPr>
              </a:p>
            </p:txBody>
          </p:sp>
          <p:sp>
            <p:nvSpPr>
              <p:cNvPr id="58" name="任意多边形 5">
                <a:extLst>
                  <a:ext uri="{FF2B5EF4-FFF2-40B4-BE49-F238E27FC236}">
                    <a16:creationId xmlns:a16="http://schemas.microsoft.com/office/drawing/2014/main" id="{C435103F-4719-4C9C-BE44-8BB84A334B01}"/>
                  </a:ext>
                </a:extLst>
              </p:cNvPr>
              <p:cNvSpPr/>
              <p:nvPr>
                <p:custDataLst>
                  <p:tags r:id="rId15"/>
                </p:custDataLst>
              </p:nvPr>
            </p:nvSpPr>
            <p:spPr>
              <a:xfrm rot="20849090" flipH="1">
                <a:off x="6534387" y="4379256"/>
                <a:ext cx="1501474" cy="42206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grpFill/>
              <a:ln w="23524" cap="flat">
                <a:noFill/>
                <a:prstDash val="solid"/>
                <a:miter/>
              </a:ln>
              <a:effectLst/>
            </p:spPr>
            <p:txBody>
              <a:bodyPr lIns="90526" tIns="45263" rIns="90526" bIns="45263" rtlCol="0" anchor="ctr"/>
              <a:lstStyle/>
              <a:p>
                <a:endParaRPr lang="zh-CN" altLang="en-US" sz="1782">
                  <a:solidFill>
                    <a:schemeClr val="accent2">
                      <a:lumMod val="90000"/>
                      <a:lumOff val="10000"/>
                    </a:schemeClr>
                  </a:solidFill>
                </a:endParaRPr>
              </a:p>
            </p:txBody>
          </p:sp>
        </p:grpSp>
        <p:grpSp>
          <p:nvGrpSpPr>
            <p:cNvPr id="39" name="组合 38">
              <a:extLst>
                <a:ext uri="{FF2B5EF4-FFF2-40B4-BE49-F238E27FC236}">
                  <a16:creationId xmlns:a16="http://schemas.microsoft.com/office/drawing/2014/main" id="{BE03F04D-D3D5-42F1-A8A7-396E535778CE}"/>
                </a:ext>
              </a:extLst>
            </p:cNvPr>
            <p:cNvGrpSpPr/>
            <p:nvPr/>
          </p:nvGrpSpPr>
          <p:grpSpPr>
            <a:xfrm>
              <a:off x="4155574" y="1861011"/>
              <a:ext cx="3881211" cy="425347"/>
              <a:chOff x="4155575" y="1665234"/>
              <a:chExt cx="3881211" cy="425347"/>
            </a:xfrm>
            <a:solidFill>
              <a:schemeClr val="accent2">
                <a:lumMod val="75000"/>
                <a:lumOff val="25000"/>
              </a:schemeClr>
            </a:solidFill>
          </p:grpSpPr>
          <p:sp>
            <p:nvSpPr>
              <p:cNvPr id="55" name="任意多边形 5">
                <a:extLst>
                  <a:ext uri="{FF2B5EF4-FFF2-40B4-BE49-F238E27FC236}">
                    <a16:creationId xmlns:a16="http://schemas.microsoft.com/office/drawing/2014/main" id="{B3FE367E-ED58-43BC-9312-1EEB35932C49}"/>
                  </a:ext>
                </a:extLst>
              </p:cNvPr>
              <p:cNvSpPr/>
              <p:nvPr>
                <p:custDataLst>
                  <p:tags r:id="rId12"/>
                </p:custDataLst>
              </p:nvPr>
            </p:nvSpPr>
            <p:spPr>
              <a:xfrm rot="20849090" flipV="1">
                <a:off x="4155575" y="1668520"/>
                <a:ext cx="1501474" cy="42206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grpFill/>
              <a:ln w="23524" cap="flat">
                <a:noFill/>
                <a:prstDash val="solid"/>
                <a:miter/>
              </a:ln>
              <a:effectLst/>
            </p:spPr>
            <p:txBody>
              <a:bodyPr lIns="90526" tIns="45263" rIns="90526" bIns="45263" rtlCol="0" anchor="ctr"/>
              <a:lstStyle/>
              <a:p>
                <a:endParaRPr lang="zh-CN" altLang="en-US" sz="1782">
                  <a:solidFill>
                    <a:schemeClr val="accent2">
                      <a:lumMod val="90000"/>
                      <a:lumOff val="10000"/>
                    </a:schemeClr>
                  </a:solidFill>
                </a:endParaRPr>
              </a:p>
            </p:txBody>
          </p:sp>
          <p:sp>
            <p:nvSpPr>
              <p:cNvPr id="56" name="任意多边形 5">
                <a:extLst>
                  <a:ext uri="{FF2B5EF4-FFF2-40B4-BE49-F238E27FC236}">
                    <a16:creationId xmlns:a16="http://schemas.microsoft.com/office/drawing/2014/main" id="{657404A9-ED01-4952-A8B5-987EA728ED86}"/>
                  </a:ext>
                </a:extLst>
              </p:cNvPr>
              <p:cNvSpPr/>
              <p:nvPr>
                <p:custDataLst>
                  <p:tags r:id="rId13"/>
                </p:custDataLst>
              </p:nvPr>
            </p:nvSpPr>
            <p:spPr>
              <a:xfrm rot="750910" flipH="1" flipV="1">
                <a:off x="6535312" y="1665234"/>
                <a:ext cx="1501474" cy="42206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grpFill/>
              <a:ln w="23524" cap="flat">
                <a:noFill/>
                <a:prstDash val="solid"/>
                <a:miter/>
              </a:ln>
              <a:effectLst/>
            </p:spPr>
            <p:txBody>
              <a:bodyPr lIns="90526" tIns="45263" rIns="90526" bIns="45263" rtlCol="0" anchor="ctr"/>
              <a:lstStyle/>
              <a:p>
                <a:endParaRPr lang="zh-CN" altLang="en-US" sz="1782">
                  <a:solidFill>
                    <a:schemeClr val="accent2">
                      <a:lumMod val="90000"/>
                      <a:lumOff val="10000"/>
                    </a:schemeClr>
                  </a:solidFill>
                </a:endParaRPr>
              </a:p>
            </p:txBody>
          </p:sp>
        </p:grpSp>
        <p:grpSp>
          <p:nvGrpSpPr>
            <p:cNvPr id="40" name="组合 39">
              <a:extLst>
                <a:ext uri="{FF2B5EF4-FFF2-40B4-BE49-F238E27FC236}">
                  <a16:creationId xmlns:a16="http://schemas.microsoft.com/office/drawing/2014/main" id="{90D9C335-8EBB-4F76-B094-5D3B25AA7483}"/>
                </a:ext>
              </a:extLst>
            </p:cNvPr>
            <p:cNvGrpSpPr/>
            <p:nvPr/>
          </p:nvGrpSpPr>
          <p:grpSpPr>
            <a:xfrm>
              <a:off x="3698323" y="2916193"/>
              <a:ext cx="4799450" cy="676096"/>
              <a:chOff x="3878442" y="2720416"/>
              <a:chExt cx="4799450" cy="676096"/>
            </a:xfrm>
          </p:grpSpPr>
          <p:grpSp>
            <p:nvGrpSpPr>
              <p:cNvPr id="41" name="组合 40">
                <a:extLst>
                  <a:ext uri="{FF2B5EF4-FFF2-40B4-BE49-F238E27FC236}">
                    <a16:creationId xmlns:a16="http://schemas.microsoft.com/office/drawing/2014/main" id="{1D51E760-92BA-4D53-80E3-DD06B35BE934}"/>
                  </a:ext>
                </a:extLst>
              </p:cNvPr>
              <p:cNvGrpSpPr/>
              <p:nvPr/>
            </p:nvGrpSpPr>
            <p:grpSpPr>
              <a:xfrm rot="13500000">
                <a:off x="3879306" y="2719552"/>
                <a:ext cx="644627" cy="646356"/>
                <a:chOff x="6911911" y="4421689"/>
                <a:chExt cx="836306" cy="838549"/>
              </a:xfrm>
            </p:grpSpPr>
            <p:sp>
              <p:nvSpPr>
                <p:cNvPr id="49" name="任意多边形 68">
                  <a:extLst>
                    <a:ext uri="{FF2B5EF4-FFF2-40B4-BE49-F238E27FC236}">
                      <a16:creationId xmlns:a16="http://schemas.microsoft.com/office/drawing/2014/main" id="{E143A635-C53B-4FA8-9E23-67F77E81D286}"/>
                    </a:ext>
                  </a:extLst>
                </p:cNvPr>
                <p:cNvSpPr/>
                <p:nvPr>
                  <p:custDataLst>
                    <p:tags r:id="rId7"/>
                  </p:custDataLst>
                </p:nvPr>
              </p:nvSpPr>
              <p:spPr>
                <a:xfrm>
                  <a:off x="7157542" y="4975770"/>
                  <a:ext cx="175173" cy="172287"/>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a:effectLst/>
              </p:spPr>
              <p:txBody>
                <a:bodyPr lIns="90526" tIns="45263" rIns="90526" bIns="45263" rtlCol="0" anchor="ctr"/>
                <a:lstStyle/>
                <a:p>
                  <a:endParaRPr lang="zh-CN" altLang="en-US" sz="1782"/>
                </a:p>
              </p:txBody>
            </p:sp>
            <p:sp>
              <p:nvSpPr>
                <p:cNvPr id="50" name="任意多边形 69">
                  <a:extLst>
                    <a:ext uri="{FF2B5EF4-FFF2-40B4-BE49-F238E27FC236}">
                      <a16:creationId xmlns:a16="http://schemas.microsoft.com/office/drawing/2014/main" id="{BFC362B6-99CC-424C-8638-3F674D659835}"/>
                    </a:ext>
                  </a:extLst>
                </p:cNvPr>
                <p:cNvSpPr/>
                <p:nvPr>
                  <p:custDataLst>
                    <p:tags r:id="rId8"/>
                  </p:custDataLst>
                </p:nvPr>
              </p:nvSpPr>
              <p:spPr>
                <a:xfrm>
                  <a:off x="7323712" y="5087952"/>
                  <a:ext cx="175173" cy="17228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a:effectLst/>
              </p:spPr>
              <p:txBody>
                <a:bodyPr lIns="90526" tIns="45263" rIns="90526" bIns="45263" rtlCol="0" anchor="ctr"/>
                <a:lstStyle/>
                <a:p>
                  <a:endParaRPr lang="zh-CN" altLang="en-US" sz="1782"/>
                </a:p>
              </p:txBody>
            </p:sp>
            <p:sp>
              <p:nvSpPr>
                <p:cNvPr id="51" name="任意多边形 70">
                  <a:extLst>
                    <a:ext uri="{FF2B5EF4-FFF2-40B4-BE49-F238E27FC236}">
                      <a16:creationId xmlns:a16="http://schemas.microsoft.com/office/drawing/2014/main" id="{84AC92A7-9BEA-417D-8CFE-AEDF86DA9F37}"/>
                    </a:ext>
                  </a:extLst>
                </p:cNvPr>
                <p:cNvSpPr/>
                <p:nvPr>
                  <p:custDataLst>
                    <p:tags r:id="rId9"/>
                  </p:custDataLst>
                </p:nvPr>
              </p:nvSpPr>
              <p:spPr>
                <a:xfrm>
                  <a:off x="7344495" y="4889683"/>
                  <a:ext cx="175173" cy="17228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a:effectLst/>
              </p:spPr>
              <p:txBody>
                <a:bodyPr lIns="90526" tIns="45263" rIns="90526" bIns="45263" rtlCol="0" anchor="ctr"/>
                <a:lstStyle/>
                <a:p>
                  <a:endParaRPr lang="zh-CN" altLang="en-US" sz="1782"/>
                </a:p>
              </p:txBody>
            </p:sp>
            <p:grpSp>
              <p:nvGrpSpPr>
                <p:cNvPr id="52" name="组合 51">
                  <a:extLst>
                    <a:ext uri="{FF2B5EF4-FFF2-40B4-BE49-F238E27FC236}">
                      <a16:creationId xmlns:a16="http://schemas.microsoft.com/office/drawing/2014/main" id="{C93FE333-E72C-4B65-89AB-81D049980C7F}"/>
                    </a:ext>
                  </a:extLst>
                </p:cNvPr>
                <p:cNvGrpSpPr/>
                <p:nvPr/>
              </p:nvGrpSpPr>
              <p:grpSpPr>
                <a:xfrm>
                  <a:off x="6911911" y="4421689"/>
                  <a:ext cx="836306" cy="553260"/>
                  <a:chOff x="6911911" y="4421689"/>
                  <a:chExt cx="836306" cy="553260"/>
                </a:xfrm>
                <a:solidFill>
                  <a:srgbClr val="40645C"/>
                </a:solidFill>
              </p:grpSpPr>
              <p:sp>
                <p:nvSpPr>
                  <p:cNvPr id="53" name="任意多边形 72">
                    <a:extLst>
                      <a:ext uri="{FF2B5EF4-FFF2-40B4-BE49-F238E27FC236}">
                        <a16:creationId xmlns:a16="http://schemas.microsoft.com/office/drawing/2014/main" id="{F53CA076-35E1-4947-89D6-0684598E95B1}"/>
                      </a:ext>
                    </a:extLst>
                  </p:cNvPr>
                  <p:cNvSpPr/>
                  <p:nvPr>
                    <p:custDataLst>
                      <p:tags r:id="rId10"/>
                    </p:custDataLst>
                  </p:nvPr>
                </p:nvSpPr>
                <p:spPr>
                  <a:xfrm>
                    <a:off x="6911911" y="4579908"/>
                    <a:ext cx="461484" cy="395041"/>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2">
                      <a:lumMod val="75000"/>
                      <a:lumOff val="25000"/>
                    </a:schemeClr>
                  </a:solidFill>
                  <a:ln w="5823" cap="flat">
                    <a:noFill/>
                    <a:prstDash val="solid"/>
                    <a:miter/>
                  </a:ln>
                  <a:effectLst/>
                </p:spPr>
                <p:txBody>
                  <a:bodyPr lIns="90526" tIns="45263" rIns="90526" bIns="45263" rtlCol="0" anchor="ctr"/>
                  <a:lstStyle/>
                  <a:p>
                    <a:endParaRPr lang="zh-CN" altLang="en-US" sz="1782"/>
                  </a:p>
                </p:txBody>
              </p:sp>
              <p:sp>
                <p:nvSpPr>
                  <p:cNvPr id="54" name="任意多边形 73">
                    <a:extLst>
                      <a:ext uri="{FF2B5EF4-FFF2-40B4-BE49-F238E27FC236}">
                        <a16:creationId xmlns:a16="http://schemas.microsoft.com/office/drawing/2014/main" id="{9A2C2DD8-B247-427C-A246-FE3A63C2620C}"/>
                      </a:ext>
                    </a:extLst>
                  </p:cNvPr>
                  <p:cNvSpPr/>
                  <p:nvPr>
                    <p:custDataLst>
                      <p:tags r:id="rId11"/>
                    </p:custDataLst>
                  </p:nvPr>
                </p:nvSpPr>
                <p:spPr>
                  <a:xfrm>
                    <a:off x="7365156" y="4421689"/>
                    <a:ext cx="383061" cy="447336"/>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2">
                      <a:lumMod val="75000"/>
                      <a:lumOff val="25000"/>
                    </a:schemeClr>
                  </a:solidFill>
                  <a:ln w="5823" cap="flat">
                    <a:noFill/>
                    <a:prstDash val="solid"/>
                    <a:miter/>
                  </a:ln>
                  <a:effectLst/>
                </p:spPr>
                <p:txBody>
                  <a:bodyPr lIns="90526" tIns="45263" rIns="90526" bIns="45263" rtlCol="0" anchor="ctr"/>
                  <a:lstStyle/>
                  <a:p>
                    <a:endParaRPr lang="zh-CN" altLang="en-US" sz="1782"/>
                  </a:p>
                </p:txBody>
              </p:sp>
            </p:grpSp>
          </p:grpSp>
          <p:grpSp>
            <p:nvGrpSpPr>
              <p:cNvPr id="42" name="组合 41">
                <a:extLst>
                  <a:ext uri="{FF2B5EF4-FFF2-40B4-BE49-F238E27FC236}">
                    <a16:creationId xmlns:a16="http://schemas.microsoft.com/office/drawing/2014/main" id="{96173680-D5B1-4E65-A406-9134AE1D0058}"/>
                  </a:ext>
                </a:extLst>
              </p:cNvPr>
              <p:cNvGrpSpPr/>
              <p:nvPr/>
            </p:nvGrpSpPr>
            <p:grpSpPr>
              <a:xfrm rot="8100000" flipH="1">
                <a:off x="8034322" y="2749014"/>
                <a:ext cx="643570" cy="647498"/>
                <a:chOff x="6920165" y="4419275"/>
                <a:chExt cx="834933" cy="840032"/>
              </a:xfrm>
            </p:grpSpPr>
            <p:sp>
              <p:nvSpPr>
                <p:cNvPr id="43" name="任意多边形 68">
                  <a:extLst>
                    <a:ext uri="{FF2B5EF4-FFF2-40B4-BE49-F238E27FC236}">
                      <a16:creationId xmlns:a16="http://schemas.microsoft.com/office/drawing/2014/main" id="{26BE7DB4-5BF1-43F1-9EC0-3B40AF1683CB}"/>
                    </a:ext>
                  </a:extLst>
                </p:cNvPr>
                <p:cNvSpPr/>
                <p:nvPr>
                  <p:custDataLst>
                    <p:tags r:id="rId2"/>
                  </p:custDataLst>
                </p:nvPr>
              </p:nvSpPr>
              <p:spPr>
                <a:xfrm>
                  <a:off x="7160860" y="4974837"/>
                  <a:ext cx="175173" cy="172287"/>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a:effectLst/>
              </p:spPr>
              <p:txBody>
                <a:bodyPr lIns="90526" tIns="45263" rIns="90526" bIns="45263" rtlCol="0" anchor="ctr"/>
                <a:lstStyle/>
                <a:p>
                  <a:endParaRPr lang="zh-CN" altLang="en-US" sz="1782"/>
                </a:p>
              </p:txBody>
            </p:sp>
            <p:sp>
              <p:nvSpPr>
                <p:cNvPr id="44" name="任意多边形 69">
                  <a:extLst>
                    <a:ext uri="{FF2B5EF4-FFF2-40B4-BE49-F238E27FC236}">
                      <a16:creationId xmlns:a16="http://schemas.microsoft.com/office/drawing/2014/main" id="{4849E40D-2DB4-4672-AB57-D8A9801A5339}"/>
                    </a:ext>
                  </a:extLst>
                </p:cNvPr>
                <p:cNvSpPr/>
                <p:nvPr>
                  <p:custDataLst>
                    <p:tags r:id="rId3"/>
                  </p:custDataLst>
                </p:nvPr>
              </p:nvSpPr>
              <p:spPr>
                <a:xfrm>
                  <a:off x="7327029" y="5087020"/>
                  <a:ext cx="175173" cy="172287"/>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a:effectLst/>
              </p:spPr>
              <p:txBody>
                <a:bodyPr lIns="90526" tIns="45263" rIns="90526" bIns="45263" rtlCol="0" anchor="ctr"/>
                <a:lstStyle/>
                <a:p>
                  <a:endParaRPr lang="zh-CN" altLang="en-US" sz="1782"/>
                </a:p>
              </p:txBody>
            </p:sp>
            <p:sp>
              <p:nvSpPr>
                <p:cNvPr id="45" name="任意多边形 70">
                  <a:extLst>
                    <a:ext uri="{FF2B5EF4-FFF2-40B4-BE49-F238E27FC236}">
                      <a16:creationId xmlns:a16="http://schemas.microsoft.com/office/drawing/2014/main" id="{2F226BDB-912C-474F-AF71-61ED1CB484FC}"/>
                    </a:ext>
                  </a:extLst>
                </p:cNvPr>
                <p:cNvSpPr/>
                <p:nvPr>
                  <p:custDataLst>
                    <p:tags r:id="rId4"/>
                  </p:custDataLst>
                </p:nvPr>
              </p:nvSpPr>
              <p:spPr>
                <a:xfrm>
                  <a:off x="7347812" y="4888748"/>
                  <a:ext cx="175173" cy="172287"/>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a:effectLst/>
              </p:spPr>
              <p:txBody>
                <a:bodyPr lIns="90526" tIns="45263" rIns="90526" bIns="45263" rtlCol="0" anchor="ctr"/>
                <a:lstStyle/>
                <a:p>
                  <a:endParaRPr lang="zh-CN" altLang="en-US" sz="1782"/>
                </a:p>
              </p:txBody>
            </p:sp>
            <p:grpSp>
              <p:nvGrpSpPr>
                <p:cNvPr id="46" name="组合 45">
                  <a:extLst>
                    <a:ext uri="{FF2B5EF4-FFF2-40B4-BE49-F238E27FC236}">
                      <a16:creationId xmlns:a16="http://schemas.microsoft.com/office/drawing/2014/main" id="{9FD66306-D231-4607-B8E5-3562D403A709}"/>
                    </a:ext>
                  </a:extLst>
                </p:cNvPr>
                <p:cNvGrpSpPr/>
                <p:nvPr/>
              </p:nvGrpSpPr>
              <p:grpSpPr>
                <a:xfrm>
                  <a:off x="6920165" y="4419275"/>
                  <a:ext cx="834933" cy="552707"/>
                  <a:chOff x="6920165" y="4419275"/>
                  <a:chExt cx="834933" cy="552707"/>
                </a:xfrm>
                <a:solidFill>
                  <a:srgbClr val="40645C"/>
                </a:solidFill>
              </p:grpSpPr>
              <p:sp>
                <p:nvSpPr>
                  <p:cNvPr id="47" name="任意多边形 72">
                    <a:extLst>
                      <a:ext uri="{FF2B5EF4-FFF2-40B4-BE49-F238E27FC236}">
                        <a16:creationId xmlns:a16="http://schemas.microsoft.com/office/drawing/2014/main" id="{BCC2D0DD-D32A-447A-91CC-78711ADEBC37}"/>
                      </a:ext>
                    </a:extLst>
                  </p:cNvPr>
                  <p:cNvSpPr/>
                  <p:nvPr>
                    <p:custDataLst>
                      <p:tags r:id="rId5"/>
                    </p:custDataLst>
                  </p:nvPr>
                </p:nvSpPr>
                <p:spPr>
                  <a:xfrm>
                    <a:off x="6920165" y="4576940"/>
                    <a:ext cx="461484" cy="395042"/>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2">
                      <a:lumMod val="75000"/>
                      <a:lumOff val="25000"/>
                    </a:schemeClr>
                  </a:solidFill>
                  <a:ln w="5823" cap="flat">
                    <a:noFill/>
                    <a:prstDash val="solid"/>
                    <a:miter/>
                  </a:ln>
                  <a:effectLst/>
                </p:spPr>
                <p:txBody>
                  <a:bodyPr lIns="90526" tIns="45263" rIns="90526" bIns="45263" rtlCol="0" anchor="ctr"/>
                  <a:lstStyle/>
                  <a:p>
                    <a:endParaRPr lang="zh-CN" altLang="en-US" sz="1782"/>
                  </a:p>
                </p:txBody>
              </p:sp>
              <p:sp>
                <p:nvSpPr>
                  <p:cNvPr id="48" name="任意多边形 73">
                    <a:extLst>
                      <a:ext uri="{FF2B5EF4-FFF2-40B4-BE49-F238E27FC236}">
                        <a16:creationId xmlns:a16="http://schemas.microsoft.com/office/drawing/2014/main" id="{72B2F3EA-44FB-44FA-BC4C-5B2F42EB5CB5}"/>
                      </a:ext>
                    </a:extLst>
                  </p:cNvPr>
                  <p:cNvSpPr/>
                  <p:nvPr>
                    <p:custDataLst>
                      <p:tags r:id="rId6"/>
                    </p:custDataLst>
                  </p:nvPr>
                </p:nvSpPr>
                <p:spPr>
                  <a:xfrm>
                    <a:off x="7372038" y="4419275"/>
                    <a:ext cx="383060" cy="447336"/>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2">
                      <a:lumMod val="75000"/>
                      <a:lumOff val="25000"/>
                    </a:schemeClr>
                  </a:solidFill>
                  <a:ln w="5823" cap="flat">
                    <a:noFill/>
                    <a:prstDash val="solid"/>
                    <a:miter/>
                  </a:ln>
                  <a:effectLst/>
                </p:spPr>
                <p:txBody>
                  <a:bodyPr lIns="90526" tIns="45263" rIns="90526" bIns="45263" rtlCol="0" anchor="ctr"/>
                  <a:lstStyle/>
                  <a:p>
                    <a:endParaRPr lang="zh-CN" altLang="en-US" sz="1782"/>
                  </a:p>
                </p:txBody>
              </p:sp>
            </p:grpSp>
          </p:grpSp>
        </p:grpSp>
      </p:grpSp>
    </p:spTree>
    <p:extLst>
      <p:ext uri="{BB962C8B-B14F-4D97-AF65-F5344CB8AC3E}">
        <p14:creationId xmlns:p14="http://schemas.microsoft.com/office/powerpoint/2010/main" val="1128347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组合 109">
            <a:extLst>
              <a:ext uri="{FF2B5EF4-FFF2-40B4-BE49-F238E27FC236}">
                <a16:creationId xmlns:a16="http://schemas.microsoft.com/office/drawing/2014/main" id="{18FBA460-8F0B-471D-8847-585770B625AA}"/>
              </a:ext>
            </a:extLst>
          </p:cNvPr>
          <p:cNvGrpSpPr/>
          <p:nvPr/>
        </p:nvGrpSpPr>
        <p:grpSpPr>
          <a:xfrm>
            <a:off x="1426617" y="2579734"/>
            <a:ext cx="9338767" cy="3031029"/>
            <a:chOff x="1426617" y="2579734"/>
            <a:chExt cx="9338767" cy="3031029"/>
          </a:xfrm>
        </p:grpSpPr>
        <p:grpSp>
          <p:nvGrpSpPr>
            <p:cNvPr id="108" name="组合 107">
              <a:extLst>
                <a:ext uri="{FF2B5EF4-FFF2-40B4-BE49-F238E27FC236}">
                  <a16:creationId xmlns:a16="http://schemas.microsoft.com/office/drawing/2014/main" id="{F87EC75D-AFB2-44F6-B6F7-CCF52E60F36C}"/>
                </a:ext>
              </a:extLst>
            </p:cNvPr>
            <p:cNvGrpSpPr/>
            <p:nvPr/>
          </p:nvGrpSpPr>
          <p:grpSpPr>
            <a:xfrm>
              <a:off x="1426617" y="2579734"/>
              <a:ext cx="4461985" cy="1409921"/>
              <a:chOff x="1426617" y="2579734"/>
              <a:chExt cx="4461985" cy="1409921"/>
            </a:xfrm>
          </p:grpSpPr>
          <p:sp>
            <p:nvSpPr>
              <p:cNvPr id="55" name="矩形: 圆角 54">
                <a:extLst>
                  <a:ext uri="{FF2B5EF4-FFF2-40B4-BE49-F238E27FC236}">
                    <a16:creationId xmlns:a16="http://schemas.microsoft.com/office/drawing/2014/main" id="{502ACF99-8ED7-4F49-AE66-0CB7142CCE27}"/>
                  </a:ext>
                </a:extLst>
              </p:cNvPr>
              <p:cNvSpPr/>
              <p:nvPr/>
            </p:nvSpPr>
            <p:spPr>
              <a:xfrm flipH="1">
                <a:off x="1704447" y="2799993"/>
                <a:ext cx="3909889" cy="1071272"/>
              </a:xfrm>
              <a:prstGeom prst="roundRect">
                <a:avLst>
                  <a:gd name="adj" fmla="val 10005"/>
                </a:avLst>
              </a:prstGeom>
              <a:gradFill flip="none" rotWithShape="1">
                <a:gsLst>
                  <a:gs pos="100000">
                    <a:schemeClr val="accent4">
                      <a:alpha val="18000"/>
                    </a:schemeClr>
                  </a:gs>
                  <a:gs pos="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a:extLst>
                  <a:ext uri="{FF2B5EF4-FFF2-40B4-BE49-F238E27FC236}">
                    <a16:creationId xmlns:a16="http://schemas.microsoft.com/office/drawing/2014/main" id="{A3A5135F-4D79-4E81-A8C4-8F4FAD420138}"/>
                  </a:ext>
                </a:extLst>
              </p:cNvPr>
              <p:cNvGrpSpPr>
                <a:grpSpLocks/>
              </p:cNvGrpSpPr>
              <p:nvPr/>
            </p:nvGrpSpPr>
            <p:grpSpPr>
              <a:xfrm>
                <a:off x="5085422" y="2579734"/>
                <a:ext cx="803180" cy="635035"/>
                <a:chOff x="6718873" y="3937421"/>
                <a:chExt cx="748552" cy="591846"/>
              </a:xfrm>
            </p:grpSpPr>
            <p:sp>
              <p:nvSpPr>
                <p:cNvPr id="99" name="任意多边形 60">
                  <a:extLst>
                    <a:ext uri="{FF2B5EF4-FFF2-40B4-BE49-F238E27FC236}">
                      <a16:creationId xmlns:a16="http://schemas.microsoft.com/office/drawing/2014/main" id="{2FF2E4A3-C436-46EA-8531-1E0ABA988C6B}"/>
                    </a:ext>
                  </a:extLst>
                </p:cNvPr>
                <p:cNvSpPr/>
                <p:nvPr/>
              </p:nvSpPr>
              <p:spPr>
                <a:xfrm>
                  <a:off x="6718873" y="4111418"/>
                  <a:ext cx="409238" cy="417849"/>
                </a:xfrm>
                <a:custGeom>
                  <a:avLst/>
                  <a:gdLst>
                    <a:gd name="connsiteX0" fmla="*/ 311453 w 409239"/>
                    <a:gd name="connsiteY0" fmla="*/ 374290 h 417848"/>
                    <a:gd name="connsiteX1" fmla="*/ 328949 w 409239"/>
                    <a:gd name="connsiteY1" fmla="*/ 285293 h 417848"/>
                    <a:gd name="connsiteX2" fmla="*/ 358634 w 409239"/>
                    <a:gd name="connsiteY2" fmla="*/ 236480 h 417848"/>
                    <a:gd name="connsiteX3" fmla="*/ 381087 w 409239"/>
                    <a:gd name="connsiteY3" fmla="*/ 207728 h 417848"/>
                    <a:gd name="connsiteX4" fmla="*/ 366216 w 409239"/>
                    <a:gd name="connsiteY4" fmla="*/ 30785 h 417848"/>
                    <a:gd name="connsiteX5" fmla="*/ 183441 w 409239"/>
                    <a:gd name="connsiteY5" fmla="*/ 48689 h 417848"/>
                    <a:gd name="connsiteX6" fmla="*/ 158888 w 409239"/>
                    <a:gd name="connsiteY6" fmla="*/ 80124 h 417848"/>
                    <a:gd name="connsiteX7" fmla="*/ 119056 w 409239"/>
                    <a:gd name="connsiteY7" fmla="*/ 120423 h 417848"/>
                    <a:gd name="connsiteX8" fmla="*/ 36416 w 409239"/>
                    <a:gd name="connsiteY8" fmla="*/ 159206 h 417848"/>
                    <a:gd name="connsiteX9" fmla="*/ 22070 w 409239"/>
                    <a:gd name="connsiteY9" fmla="*/ 162238 h 417848"/>
                    <a:gd name="connsiteX10" fmla="*/ 841 w 409239"/>
                    <a:gd name="connsiteY10" fmla="*/ 189415 h 417848"/>
                    <a:gd name="connsiteX11" fmla="*/ 130253 w 409239"/>
                    <a:gd name="connsiteY11" fmla="*/ 322618 h 417848"/>
                    <a:gd name="connsiteX12" fmla="*/ 290750 w 409239"/>
                    <a:gd name="connsiteY12" fmla="*/ 416105 h 417848"/>
                    <a:gd name="connsiteX13" fmla="*/ 311978 w 409239"/>
                    <a:gd name="connsiteY13" fmla="*/ 388928 h 417848"/>
                    <a:gd name="connsiteX14" fmla="*/ 311453 w 409239"/>
                    <a:gd name="connsiteY14" fmla="*/ 374290 h 4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239" h="417848">
                      <a:moveTo>
                        <a:pt x="311453" y="374290"/>
                      </a:moveTo>
                      <a:cubicBezTo>
                        <a:pt x="311162" y="342388"/>
                        <a:pt x="317402" y="312471"/>
                        <a:pt x="328949" y="285293"/>
                      </a:cubicBezTo>
                      <a:cubicBezTo>
                        <a:pt x="336414" y="267681"/>
                        <a:pt x="346854" y="251526"/>
                        <a:pt x="358634" y="236480"/>
                      </a:cubicBezTo>
                      <a:lnTo>
                        <a:pt x="381087" y="207728"/>
                      </a:lnTo>
                      <a:cubicBezTo>
                        <a:pt x="423136" y="153957"/>
                        <a:pt x="418004" y="75283"/>
                        <a:pt x="366216" y="30785"/>
                      </a:cubicBezTo>
                      <a:cubicBezTo>
                        <a:pt x="310928" y="-16746"/>
                        <a:pt x="227822" y="-8056"/>
                        <a:pt x="183441" y="48689"/>
                      </a:cubicBezTo>
                      <a:lnTo>
                        <a:pt x="158888" y="80124"/>
                      </a:lnTo>
                      <a:cubicBezTo>
                        <a:pt x="147224" y="95054"/>
                        <a:pt x="134161" y="108992"/>
                        <a:pt x="119056" y="120423"/>
                      </a:cubicBezTo>
                      <a:cubicBezTo>
                        <a:pt x="95378" y="138327"/>
                        <a:pt x="67676" y="151799"/>
                        <a:pt x="36416" y="159206"/>
                      </a:cubicBezTo>
                      <a:cubicBezTo>
                        <a:pt x="31693" y="160314"/>
                        <a:pt x="26910" y="161363"/>
                        <a:pt x="22070" y="162238"/>
                      </a:cubicBezTo>
                      <a:lnTo>
                        <a:pt x="841" y="189415"/>
                      </a:lnTo>
                      <a:cubicBezTo>
                        <a:pt x="-7732" y="200379"/>
                        <a:pt x="50180" y="260041"/>
                        <a:pt x="130253" y="322618"/>
                      </a:cubicBezTo>
                      <a:cubicBezTo>
                        <a:pt x="210327" y="385195"/>
                        <a:pt x="282177" y="427069"/>
                        <a:pt x="290750" y="416105"/>
                      </a:cubicBezTo>
                      <a:lnTo>
                        <a:pt x="311978" y="388928"/>
                      </a:lnTo>
                      <a:cubicBezTo>
                        <a:pt x="311687" y="384087"/>
                        <a:pt x="311512" y="379189"/>
                        <a:pt x="311453" y="374290"/>
                      </a:cubicBezTo>
                      <a:close/>
                    </a:path>
                  </a:pathLst>
                </a:custGeom>
                <a:solidFill>
                  <a:schemeClr val="accent6"/>
                </a:solidFill>
                <a:ln w="5823" cap="flat">
                  <a:noFill/>
                  <a:prstDash val="solid"/>
                  <a:miter/>
                </a:ln>
              </p:spPr>
              <p:txBody>
                <a:bodyPr rtlCol="0" anchor="ctr"/>
                <a:lstStyle/>
                <a:p>
                  <a:endParaRPr lang="zh-CN" altLang="en-US"/>
                </a:p>
              </p:txBody>
            </p:sp>
            <p:sp>
              <p:nvSpPr>
                <p:cNvPr id="100" name="任意多边形 61">
                  <a:extLst>
                    <a:ext uri="{FF2B5EF4-FFF2-40B4-BE49-F238E27FC236}">
                      <a16:creationId xmlns:a16="http://schemas.microsoft.com/office/drawing/2014/main" id="{F4369CCE-C55E-4AF7-8289-1B359374EF4D}"/>
                    </a:ext>
                  </a:extLst>
                </p:cNvPr>
                <p:cNvSpPr/>
                <p:nvPr/>
              </p:nvSpPr>
              <p:spPr>
                <a:xfrm>
                  <a:off x="7099664" y="4121656"/>
                  <a:ext cx="302100" cy="308271"/>
                </a:xfrm>
                <a:custGeom>
                  <a:avLst/>
                  <a:gdLst>
                    <a:gd name="connsiteX0" fmla="*/ 294754 w 302101"/>
                    <a:gd name="connsiteY0" fmla="*/ 256449 h 308271"/>
                    <a:gd name="connsiteX1" fmla="*/ 264835 w 302101"/>
                    <a:gd name="connsiteY1" fmla="*/ 188623 h 308271"/>
                    <a:gd name="connsiteX2" fmla="*/ 261919 w 302101"/>
                    <a:gd name="connsiteY2" fmla="*/ 142025 h 308271"/>
                    <a:gd name="connsiteX3" fmla="*/ 263552 w 302101"/>
                    <a:gd name="connsiteY3" fmla="*/ 112224 h 308271"/>
                    <a:gd name="connsiteX4" fmla="*/ 170765 w 302101"/>
                    <a:gd name="connsiteY4" fmla="*/ 541 h 308271"/>
                    <a:gd name="connsiteX5" fmla="*/ 56575 w 302101"/>
                    <a:gd name="connsiteY5" fmla="*/ 98111 h 308271"/>
                    <a:gd name="connsiteX6" fmla="*/ 54825 w 302101"/>
                    <a:gd name="connsiteY6" fmla="*/ 130653 h 308271"/>
                    <a:gd name="connsiteX7" fmla="*/ 47010 w 302101"/>
                    <a:gd name="connsiteY7" fmla="*/ 176318 h 308271"/>
                    <a:gd name="connsiteX8" fmla="*/ 9744 w 302101"/>
                    <a:gd name="connsiteY8" fmla="*/ 241053 h 308271"/>
                    <a:gd name="connsiteX9" fmla="*/ 1521 w 302101"/>
                    <a:gd name="connsiteY9" fmla="*/ 249801 h 308271"/>
                    <a:gd name="connsiteX10" fmla="*/ 5 w 302101"/>
                    <a:gd name="connsiteY10" fmla="*/ 277969 h 308271"/>
                    <a:gd name="connsiteX11" fmla="*/ 149187 w 302101"/>
                    <a:gd name="connsiteY11" fmla="*/ 306721 h 308271"/>
                    <a:gd name="connsiteX12" fmla="*/ 300586 w 302101"/>
                    <a:gd name="connsiteY12" fmla="*/ 294240 h 308271"/>
                    <a:gd name="connsiteX13" fmla="*/ 302102 w 302101"/>
                    <a:gd name="connsiteY13" fmla="*/ 266072 h 308271"/>
                    <a:gd name="connsiteX14" fmla="*/ 294754 w 302101"/>
                    <a:gd name="connsiteY14" fmla="*/ 256449 h 30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101" h="308271">
                      <a:moveTo>
                        <a:pt x="294754" y="256449"/>
                      </a:moveTo>
                      <a:cubicBezTo>
                        <a:pt x="279590" y="235221"/>
                        <a:pt x="269793" y="212184"/>
                        <a:pt x="264835" y="188623"/>
                      </a:cubicBezTo>
                      <a:cubicBezTo>
                        <a:pt x="261628" y="173343"/>
                        <a:pt x="261045" y="157597"/>
                        <a:pt x="261919" y="142025"/>
                      </a:cubicBezTo>
                      <a:lnTo>
                        <a:pt x="263552" y="112224"/>
                      </a:lnTo>
                      <a:cubicBezTo>
                        <a:pt x="266585" y="56470"/>
                        <a:pt x="226286" y="6140"/>
                        <a:pt x="170765" y="541"/>
                      </a:cubicBezTo>
                      <a:cubicBezTo>
                        <a:pt x="111454" y="-5466"/>
                        <a:pt x="59782" y="39266"/>
                        <a:pt x="56575" y="98111"/>
                      </a:cubicBezTo>
                      <a:lnTo>
                        <a:pt x="54825" y="130653"/>
                      </a:lnTo>
                      <a:cubicBezTo>
                        <a:pt x="54009" y="146108"/>
                        <a:pt x="51793" y="161621"/>
                        <a:pt x="47010" y="176318"/>
                      </a:cubicBezTo>
                      <a:cubicBezTo>
                        <a:pt x="39545" y="199412"/>
                        <a:pt x="27240" y="221399"/>
                        <a:pt x="9744" y="241053"/>
                      </a:cubicBezTo>
                      <a:cubicBezTo>
                        <a:pt x="7120" y="244027"/>
                        <a:pt x="4320" y="246943"/>
                        <a:pt x="1521" y="249801"/>
                      </a:cubicBezTo>
                      <a:lnTo>
                        <a:pt x="5" y="277969"/>
                      </a:lnTo>
                      <a:cubicBezTo>
                        <a:pt x="-637" y="289342"/>
                        <a:pt x="66198" y="302230"/>
                        <a:pt x="149187" y="306721"/>
                      </a:cubicBezTo>
                      <a:cubicBezTo>
                        <a:pt x="232176" y="311212"/>
                        <a:pt x="299944" y="305613"/>
                        <a:pt x="300586" y="294240"/>
                      </a:cubicBezTo>
                      <a:lnTo>
                        <a:pt x="302102" y="266072"/>
                      </a:lnTo>
                      <a:cubicBezTo>
                        <a:pt x="299478" y="262865"/>
                        <a:pt x="297086" y="259715"/>
                        <a:pt x="294754" y="256449"/>
                      </a:cubicBezTo>
                      <a:close/>
                    </a:path>
                  </a:pathLst>
                </a:custGeom>
                <a:solidFill>
                  <a:schemeClr val="accent6"/>
                </a:solidFill>
                <a:ln w="5823" cap="flat">
                  <a:noFill/>
                  <a:prstDash val="solid"/>
                  <a:miter/>
                </a:ln>
              </p:spPr>
              <p:txBody>
                <a:bodyPr rtlCol="0" anchor="ctr"/>
                <a:lstStyle/>
                <a:p>
                  <a:endParaRPr lang="zh-CN" altLang="en-US"/>
                </a:p>
              </p:txBody>
            </p:sp>
            <p:sp>
              <p:nvSpPr>
                <p:cNvPr id="101" name="任意多边形 62">
                  <a:extLst>
                    <a:ext uri="{FF2B5EF4-FFF2-40B4-BE49-F238E27FC236}">
                      <a16:creationId xmlns:a16="http://schemas.microsoft.com/office/drawing/2014/main" id="{C0216040-916B-4687-A08F-5191A0C2E9B2}"/>
                    </a:ext>
                  </a:extLst>
                </p:cNvPr>
                <p:cNvSpPr/>
                <p:nvPr/>
              </p:nvSpPr>
              <p:spPr>
                <a:xfrm>
                  <a:off x="7193417" y="3937421"/>
                  <a:ext cx="164795" cy="159115"/>
                </a:xfrm>
                <a:custGeom>
                  <a:avLst/>
                  <a:gdLst>
                    <a:gd name="connsiteX0" fmla="*/ 1720 w 164795"/>
                    <a:gd name="connsiteY0" fmla="*/ 119510 h 159115"/>
                    <a:gd name="connsiteX1" fmla="*/ 1720 w 164795"/>
                    <a:gd name="connsiteY1" fmla="*/ 119510 h 159115"/>
                    <a:gd name="connsiteX2" fmla="*/ 37296 w 164795"/>
                    <a:gd name="connsiteY2" fmla="*/ 158118 h 159115"/>
                    <a:gd name="connsiteX3" fmla="*/ 37296 w 164795"/>
                    <a:gd name="connsiteY3" fmla="*/ 158118 h 159115"/>
                    <a:gd name="connsiteX4" fmla="*/ 146179 w 164795"/>
                    <a:gd name="connsiteY4" fmla="*/ 98573 h 159115"/>
                    <a:gd name="connsiteX5" fmla="*/ 151428 w 164795"/>
                    <a:gd name="connsiteY5" fmla="*/ 93733 h 159115"/>
                    <a:gd name="connsiteX6" fmla="*/ 153819 w 164795"/>
                    <a:gd name="connsiteY6" fmla="*/ 35179 h 159115"/>
                    <a:gd name="connsiteX7" fmla="*/ 133698 w 164795"/>
                    <a:gd name="connsiteY7" fmla="*/ 13368 h 159115"/>
                    <a:gd name="connsiteX8" fmla="*/ 75145 w 164795"/>
                    <a:gd name="connsiteY8" fmla="*/ 10977 h 159115"/>
                    <a:gd name="connsiteX9" fmla="*/ 69896 w 164795"/>
                    <a:gd name="connsiteY9" fmla="*/ 15817 h 159115"/>
                    <a:gd name="connsiteX10" fmla="*/ 1720 w 164795"/>
                    <a:gd name="connsiteY10" fmla="*/ 119510 h 1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95" h="159115">
                      <a:moveTo>
                        <a:pt x="1720" y="119510"/>
                      </a:moveTo>
                      <a:lnTo>
                        <a:pt x="1720" y="119510"/>
                      </a:lnTo>
                      <a:cubicBezTo>
                        <a:pt x="-6153" y="141963"/>
                        <a:pt x="14259" y="164125"/>
                        <a:pt x="37296" y="158118"/>
                      </a:cubicBezTo>
                      <a:lnTo>
                        <a:pt x="37296" y="158118"/>
                      </a:lnTo>
                      <a:cubicBezTo>
                        <a:pt x="77944" y="147445"/>
                        <a:pt x="115328" y="127033"/>
                        <a:pt x="146179" y="98573"/>
                      </a:cubicBezTo>
                      <a:lnTo>
                        <a:pt x="151428" y="93733"/>
                      </a:lnTo>
                      <a:cubicBezTo>
                        <a:pt x="168282" y="78219"/>
                        <a:pt x="169332" y="51975"/>
                        <a:pt x="153819" y="35179"/>
                      </a:cubicBezTo>
                      <a:lnTo>
                        <a:pt x="133698" y="13368"/>
                      </a:lnTo>
                      <a:cubicBezTo>
                        <a:pt x="118185" y="-3487"/>
                        <a:pt x="91941" y="-4537"/>
                        <a:pt x="75145" y="10977"/>
                      </a:cubicBezTo>
                      <a:lnTo>
                        <a:pt x="69896" y="15817"/>
                      </a:lnTo>
                      <a:cubicBezTo>
                        <a:pt x="38987" y="44277"/>
                        <a:pt x="15600" y="79911"/>
                        <a:pt x="1720" y="119510"/>
                      </a:cubicBezTo>
                      <a:close/>
                    </a:path>
                  </a:pathLst>
                </a:custGeom>
                <a:solidFill>
                  <a:schemeClr val="accent1"/>
                </a:solidFill>
                <a:ln w="5823" cap="flat">
                  <a:noFill/>
                  <a:prstDash val="solid"/>
                  <a:miter/>
                </a:ln>
              </p:spPr>
              <p:txBody>
                <a:bodyPr rtlCol="0" anchor="ctr"/>
                <a:lstStyle/>
                <a:p>
                  <a:endParaRPr lang="zh-CN" altLang="en-US"/>
                </a:p>
              </p:txBody>
            </p:sp>
            <p:sp>
              <p:nvSpPr>
                <p:cNvPr id="102" name="任意多边形 63">
                  <a:extLst>
                    <a:ext uri="{FF2B5EF4-FFF2-40B4-BE49-F238E27FC236}">
                      <a16:creationId xmlns:a16="http://schemas.microsoft.com/office/drawing/2014/main" id="{EF954AF6-764A-405D-9FF6-FBBAE88A664C}"/>
                    </a:ext>
                  </a:extLst>
                </p:cNvPr>
                <p:cNvSpPr/>
                <p:nvPr/>
              </p:nvSpPr>
              <p:spPr>
                <a:xfrm>
                  <a:off x="6935373" y="3941743"/>
                  <a:ext cx="169948" cy="152812"/>
                </a:xfrm>
                <a:custGeom>
                  <a:avLst/>
                  <a:gdLst>
                    <a:gd name="connsiteX0" fmla="*/ 135018 w 169949"/>
                    <a:gd name="connsiteY0" fmla="*/ 152339 h 152812"/>
                    <a:gd name="connsiteX1" fmla="*/ 135018 w 169949"/>
                    <a:gd name="connsiteY1" fmla="*/ 152339 h 152812"/>
                    <a:gd name="connsiteX2" fmla="*/ 167327 w 169949"/>
                    <a:gd name="connsiteY2" fmla="*/ 110932 h 152812"/>
                    <a:gd name="connsiteX3" fmla="*/ 167327 w 169949"/>
                    <a:gd name="connsiteY3" fmla="*/ 110932 h 152812"/>
                    <a:gd name="connsiteX4" fmla="*/ 90812 w 169949"/>
                    <a:gd name="connsiteY4" fmla="*/ 13188 h 152812"/>
                    <a:gd name="connsiteX5" fmla="*/ 85155 w 169949"/>
                    <a:gd name="connsiteY5" fmla="*/ 8756 h 152812"/>
                    <a:gd name="connsiteX6" fmla="*/ 27010 w 169949"/>
                    <a:gd name="connsiteY6" fmla="*/ 15929 h 152812"/>
                    <a:gd name="connsiteX7" fmla="*/ 8755 w 169949"/>
                    <a:gd name="connsiteY7" fmla="*/ 39315 h 152812"/>
                    <a:gd name="connsiteX8" fmla="*/ 15929 w 169949"/>
                    <a:gd name="connsiteY8" fmla="*/ 97460 h 152812"/>
                    <a:gd name="connsiteX9" fmla="*/ 21586 w 169949"/>
                    <a:gd name="connsiteY9" fmla="*/ 101892 h 152812"/>
                    <a:gd name="connsiteX10" fmla="*/ 135018 w 169949"/>
                    <a:gd name="connsiteY10" fmla="*/ 152339 h 15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949" h="152812">
                      <a:moveTo>
                        <a:pt x="135018" y="152339"/>
                      </a:moveTo>
                      <a:lnTo>
                        <a:pt x="135018" y="152339"/>
                      </a:lnTo>
                      <a:cubicBezTo>
                        <a:pt x="158463" y="156480"/>
                        <a:pt x="177009" y="132685"/>
                        <a:pt x="167327" y="110932"/>
                      </a:cubicBezTo>
                      <a:lnTo>
                        <a:pt x="167327" y="110932"/>
                      </a:lnTo>
                      <a:cubicBezTo>
                        <a:pt x="150240" y="72557"/>
                        <a:pt x="123937" y="39023"/>
                        <a:pt x="90812" y="13188"/>
                      </a:cubicBezTo>
                      <a:lnTo>
                        <a:pt x="85155" y="8756"/>
                      </a:lnTo>
                      <a:cubicBezTo>
                        <a:pt x="67075" y="-5300"/>
                        <a:pt x="41065" y="-2092"/>
                        <a:pt x="27010" y="15929"/>
                      </a:cubicBezTo>
                      <a:lnTo>
                        <a:pt x="8755" y="39315"/>
                      </a:lnTo>
                      <a:cubicBezTo>
                        <a:pt x="-5300" y="57394"/>
                        <a:pt x="-2092" y="83405"/>
                        <a:pt x="15929" y="97460"/>
                      </a:cubicBezTo>
                      <a:lnTo>
                        <a:pt x="21586" y="101892"/>
                      </a:lnTo>
                      <a:cubicBezTo>
                        <a:pt x="54712" y="127786"/>
                        <a:pt x="93669" y="145107"/>
                        <a:pt x="135018" y="152339"/>
                      </a:cubicBezTo>
                      <a:close/>
                    </a:path>
                  </a:pathLst>
                </a:custGeom>
                <a:solidFill>
                  <a:schemeClr val="accent1"/>
                </a:solidFill>
                <a:ln w="5823" cap="flat">
                  <a:noFill/>
                  <a:prstDash val="solid"/>
                  <a:miter/>
                </a:ln>
              </p:spPr>
              <p:txBody>
                <a:bodyPr rtlCol="0" anchor="ctr"/>
                <a:lstStyle/>
                <a:p>
                  <a:endParaRPr lang="zh-CN" altLang="en-US"/>
                </a:p>
              </p:txBody>
            </p:sp>
            <p:sp>
              <p:nvSpPr>
                <p:cNvPr id="103" name="任意多边形 64">
                  <a:extLst>
                    <a:ext uri="{FF2B5EF4-FFF2-40B4-BE49-F238E27FC236}">
                      <a16:creationId xmlns:a16="http://schemas.microsoft.com/office/drawing/2014/main" id="{3E2D75BC-70EC-4FC0-B04B-D0612F448730}"/>
                    </a:ext>
                  </a:extLst>
                </p:cNvPr>
                <p:cNvSpPr/>
                <p:nvPr/>
              </p:nvSpPr>
              <p:spPr>
                <a:xfrm>
                  <a:off x="7117684" y="4047832"/>
                  <a:ext cx="59263" cy="99621"/>
                </a:xfrm>
                <a:custGeom>
                  <a:avLst/>
                  <a:gdLst>
                    <a:gd name="connsiteX0" fmla="*/ 42346 w 59263"/>
                    <a:gd name="connsiteY0" fmla="*/ 530 h 99621"/>
                    <a:gd name="connsiteX1" fmla="*/ 19192 w 59263"/>
                    <a:gd name="connsiteY1" fmla="*/ 5 h 99621"/>
                    <a:gd name="connsiteX2" fmla="*/ 1463 w 59263"/>
                    <a:gd name="connsiteY2" fmla="*/ 16918 h 99621"/>
                    <a:gd name="connsiteX3" fmla="*/ 5 w 59263"/>
                    <a:gd name="connsiteY3" fmla="*/ 81362 h 99621"/>
                    <a:gd name="connsiteX4" fmla="*/ 16918 w 59263"/>
                    <a:gd name="connsiteY4" fmla="*/ 99091 h 99621"/>
                    <a:gd name="connsiteX5" fmla="*/ 40071 w 59263"/>
                    <a:gd name="connsiteY5" fmla="*/ 99616 h 99621"/>
                    <a:gd name="connsiteX6" fmla="*/ 57800 w 59263"/>
                    <a:gd name="connsiteY6" fmla="*/ 82703 h 99621"/>
                    <a:gd name="connsiteX7" fmla="*/ 59258 w 59263"/>
                    <a:gd name="connsiteY7" fmla="*/ 18259 h 99621"/>
                    <a:gd name="connsiteX8" fmla="*/ 42346 w 59263"/>
                    <a:gd name="connsiteY8" fmla="*/ 530 h 9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63" h="99621">
                      <a:moveTo>
                        <a:pt x="42346" y="530"/>
                      </a:moveTo>
                      <a:lnTo>
                        <a:pt x="19192" y="5"/>
                      </a:lnTo>
                      <a:cubicBezTo>
                        <a:pt x="9628" y="-228"/>
                        <a:pt x="1697" y="7354"/>
                        <a:pt x="1463" y="16918"/>
                      </a:cubicBezTo>
                      <a:lnTo>
                        <a:pt x="5" y="81362"/>
                      </a:lnTo>
                      <a:cubicBezTo>
                        <a:pt x="-228" y="90926"/>
                        <a:pt x="7354" y="98858"/>
                        <a:pt x="16918" y="99091"/>
                      </a:cubicBezTo>
                      <a:lnTo>
                        <a:pt x="40071" y="99616"/>
                      </a:lnTo>
                      <a:cubicBezTo>
                        <a:pt x="49636" y="99849"/>
                        <a:pt x="57567" y="92267"/>
                        <a:pt x="57800" y="82703"/>
                      </a:cubicBezTo>
                      <a:lnTo>
                        <a:pt x="59258" y="18259"/>
                      </a:lnTo>
                      <a:cubicBezTo>
                        <a:pt x="59492" y="8695"/>
                        <a:pt x="51910" y="763"/>
                        <a:pt x="42346" y="530"/>
                      </a:cubicBezTo>
                      <a:close/>
                    </a:path>
                  </a:pathLst>
                </a:custGeom>
                <a:solidFill>
                  <a:schemeClr val="accent1"/>
                </a:solidFill>
                <a:ln w="5823" cap="flat">
                  <a:noFill/>
                  <a:prstDash val="solid"/>
                  <a:miter/>
                </a:ln>
              </p:spPr>
              <p:txBody>
                <a:bodyPr rtlCol="0" anchor="ctr"/>
                <a:lstStyle/>
                <a:p>
                  <a:endParaRPr lang="zh-CN" altLang="en-US"/>
                </a:p>
              </p:txBody>
            </p:sp>
            <p:sp>
              <p:nvSpPr>
                <p:cNvPr id="104" name="任意多边形 65">
                  <a:extLst>
                    <a:ext uri="{FF2B5EF4-FFF2-40B4-BE49-F238E27FC236}">
                      <a16:creationId xmlns:a16="http://schemas.microsoft.com/office/drawing/2014/main" id="{95D679FD-46CA-4F6F-961B-2E14D4F13E0E}"/>
                    </a:ext>
                  </a:extLst>
                </p:cNvPr>
                <p:cNvSpPr/>
                <p:nvPr/>
              </p:nvSpPr>
              <p:spPr>
                <a:xfrm>
                  <a:off x="6802421" y="4057026"/>
                  <a:ext cx="178920" cy="110311"/>
                </a:xfrm>
                <a:custGeom>
                  <a:avLst/>
                  <a:gdLst>
                    <a:gd name="connsiteX0" fmla="*/ 178921 w 178920"/>
                    <a:gd name="connsiteY0" fmla="*/ 29425 h 110311"/>
                    <a:gd name="connsiteX1" fmla="*/ 4661 w 178920"/>
                    <a:gd name="connsiteY1" fmla="*/ 18461 h 110311"/>
                    <a:gd name="connsiteX2" fmla="*/ 3261 w 178920"/>
                    <a:gd name="connsiteY2" fmla="*/ 31466 h 110311"/>
                    <a:gd name="connsiteX3" fmla="*/ 46360 w 178920"/>
                    <a:gd name="connsiteY3" fmla="*/ 60685 h 110311"/>
                    <a:gd name="connsiteX4" fmla="*/ 41986 w 178920"/>
                    <a:gd name="connsiteY4" fmla="*/ 102092 h 110311"/>
                    <a:gd name="connsiteX5" fmla="*/ 54408 w 178920"/>
                    <a:gd name="connsiteY5" fmla="*/ 108274 h 110311"/>
                    <a:gd name="connsiteX6" fmla="*/ 178921 w 178920"/>
                    <a:gd name="connsiteY6" fmla="*/ 29425 h 11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20" h="110311">
                      <a:moveTo>
                        <a:pt x="178921" y="29425"/>
                      </a:moveTo>
                      <a:cubicBezTo>
                        <a:pt x="178921" y="29425"/>
                        <a:pt x="117627" y="-28720"/>
                        <a:pt x="4661" y="18461"/>
                      </a:cubicBezTo>
                      <a:cubicBezTo>
                        <a:pt x="-821" y="20735"/>
                        <a:pt x="-1696" y="28142"/>
                        <a:pt x="3261" y="31466"/>
                      </a:cubicBezTo>
                      <a:lnTo>
                        <a:pt x="46360" y="60685"/>
                      </a:lnTo>
                      <a:lnTo>
                        <a:pt x="41986" y="102092"/>
                      </a:lnTo>
                      <a:cubicBezTo>
                        <a:pt x="41286" y="108915"/>
                        <a:pt x="49450" y="112997"/>
                        <a:pt x="54408" y="108274"/>
                      </a:cubicBezTo>
                      <a:cubicBezTo>
                        <a:pt x="77094" y="86695"/>
                        <a:pt x="124042" y="47213"/>
                        <a:pt x="178921" y="29425"/>
                      </a:cubicBezTo>
                      <a:close/>
                    </a:path>
                  </a:pathLst>
                </a:custGeom>
                <a:solidFill>
                  <a:schemeClr val="accent1"/>
                </a:solidFill>
                <a:ln w="5823" cap="flat">
                  <a:noFill/>
                  <a:prstDash val="solid"/>
                  <a:miter/>
                </a:ln>
              </p:spPr>
              <p:txBody>
                <a:bodyPr rtlCol="0" anchor="ctr"/>
                <a:lstStyle/>
                <a:p>
                  <a:endParaRPr lang="zh-CN" altLang="en-US"/>
                </a:p>
              </p:txBody>
            </p:sp>
            <p:sp>
              <p:nvSpPr>
                <p:cNvPr id="105" name="任意多边形 66">
                  <a:extLst>
                    <a:ext uri="{FF2B5EF4-FFF2-40B4-BE49-F238E27FC236}">
                      <a16:creationId xmlns:a16="http://schemas.microsoft.com/office/drawing/2014/main" id="{21799555-1C82-4DB0-B20F-F17B0B868980}"/>
                    </a:ext>
                  </a:extLst>
                </p:cNvPr>
                <p:cNvSpPr/>
                <p:nvPr/>
              </p:nvSpPr>
              <p:spPr>
                <a:xfrm>
                  <a:off x="7288467" y="4070001"/>
                  <a:ext cx="178958" cy="111451"/>
                </a:xfrm>
                <a:custGeom>
                  <a:avLst/>
                  <a:gdLst>
                    <a:gd name="connsiteX0" fmla="*/ 0 w 178958"/>
                    <a:gd name="connsiteY0" fmla="*/ 26938 h 111451"/>
                    <a:gd name="connsiteX1" fmla="*/ 174494 w 178958"/>
                    <a:gd name="connsiteY1" fmla="*/ 20872 h 111451"/>
                    <a:gd name="connsiteX2" fmla="*/ 175543 w 178958"/>
                    <a:gd name="connsiteY2" fmla="*/ 33936 h 111451"/>
                    <a:gd name="connsiteX3" fmla="*/ 131628 w 178958"/>
                    <a:gd name="connsiteY3" fmla="*/ 61930 h 111451"/>
                    <a:gd name="connsiteX4" fmla="*/ 134836 w 178958"/>
                    <a:gd name="connsiteY4" fmla="*/ 103453 h 111451"/>
                    <a:gd name="connsiteX5" fmla="*/ 122239 w 178958"/>
                    <a:gd name="connsiteY5" fmla="*/ 109285 h 111451"/>
                    <a:gd name="connsiteX6" fmla="*/ 0 w 178958"/>
                    <a:gd name="connsiteY6" fmla="*/ 26938 h 11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58" h="111451">
                      <a:moveTo>
                        <a:pt x="0" y="26938"/>
                      </a:moveTo>
                      <a:cubicBezTo>
                        <a:pt x="0" y="26938"/>
                        <a:pt x="62927" y="-29400"/>
                        <a:pt x="174494" y="20872"/>
                      </a:cubicBezTo>
                      <a:cubicBezTo>
                        <a:pt x="179917" y="23321"/>
                        <a:pt x="180559" y="30728"/>
                        <a:pt x="175543" y="33936"/>
                      </a:cubicBezTo>
                      <a:lnTo>
                        <a:pt x="131628" y="61930"/>
                      </a:lnTo>
                      <a:lnTo>
                        <a:pt x="134836" y="103453"/>
                      </a:lnTo>
                      <a:cubicBezTo>
                        <a:pt x="135361" y="110277"/>
                        <a:pt x="127079" y="114126"/>
                        <a:pt x="122239" y="109285"/>
                      </a:cubicBezTo>
                      <a:cubicBezTo>
                        <a:pt x="100194" y="87123"/>
                        <a:pt x="54413" y="46241"/>
                        <a:pt x="0" y="26938"/>
                      </a:cubicBezTo>
                      <a:close/>
                    </a:path>
                  </a:pathLst>
                </a:custGeom>
                <a:solidFill>
                  <a:schemeClr val="accent1"/>
                </a:solidFill>
                <a:ln w="5823" cap="flat">
                  <a:noFill/>
                  <a:prstDash val="solid"/>
                  <a:miter/>
                </a:ln>
              </p:spPr>
              <p:txBody>
                <a:bodyPr rtlCol="0" anchor="ctr"/>
                <a:lstStyle/>
                <a:p>
                  <a:endParaRPr lang="zh-CN" altLang="en-US"/>
                </a:p>
              </p:txBody>
            </p:sp>
          </p:grpSp>
          <p:sp>
            <p:nvSpPr>
              <p:cNvPr id="57" name="文本框 56">
                <a:extLst>
                  <a:ext uri="{FF2B5EF4-FFF2-40B4-BE49-F238E27FC236}">
                    <a16:creationId xmlns:a16="http://schemas.microsoft.com/office/drawing/2014/main" id="{C64A818E-DCC2-4F5D-98ED-0CA447AD4E86}"/>
                  </a:ext>
                </a:extLst>
              </p:cNvPr>
              <p:cNvSpPr txBox="1"/>
              <p:nvPr/>
            </p:nvSpPr>
            <p:spPr>
              <a:xfrm>
                <a:off x="3120008" y="3089408"/>
                <a:ext cx="1641475" cy="492443"/>
              </a:xfrm>
              <a:prstGeom prst="rect">
                <a:avLst/>
              </a:prstGeom>
              <a:noFill/>
            </p:spPr>
            <p:txBody>
              <a:bodyPr wrap="none" lIns="0" tIns="0" rIns="0" bIns="0" rtlCol="0">
                <a:spAutoFit/>
              </a:bodyPr>
              <a:lstStyle>
                <a:defPPr>
                  <a:defRPr lang="zh-CN"/>
                </a:defPPr>
                <a:lvl1pPr>
                  <a:defRPr sz="24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r>
                  <a:rPr lang="zh-CN" altLang="en-US" sz="3200" dirty="0">
                    <a:solidFill>
                      <a:schemeClr val="bg1"/>
                    </a:solidFill>
                  </a:rPr>
                  <a:t>圣诞由来</a:t>
                </a:r>
              </a:p>
            </p:txBody>
          </p:sp>
          <p:sp>
            <p:nvSpPr>
              <p:cNvPr id="58" name="文本框 57">
                <a:extLst>
                  <a:ext uri="{FF2B5EF4-FFF2-40B4-BE49-F238E27FC236}">
                    <a16:creationId xmlns:a16="http://schemas.microsoft.com/office/drawing/2014/main" id="{3B7B90E1-47F4-4A8A-8676-BF657E0274DD}"/>
                  </a:ext>
                </a:extLst>
              </p:cNvPr>
              <p:cNvSpPr txBox="1">
                <a:spLocks/>
              </p:cNvSpPr>
              <p:nvPr/>
            </p:nvSpPr>
            <p:spPr>
              <a:xfrm>
                <a:off x="1426617" y="2635438"/>
                <a:ext cx="1144545" cy="1354217"/>
              </a:xfrm>
              <a:prstGeom prst="rect">
                <a:avLst/>
              </a:prstGeom>
              <a:noFill/>
            </p:spPr>
            <p:txBody>
              <a:bodyPr wrap="none" lIns="0" tIns="0" rIns="0" bIns="0" rtlCol="0">
                <a:spAutoFit/>
              </a:bodyPr>
              <a:lstStyle>
                <a:defPPr>
                  <a:defRPr lang="zh-CN"/>
                </a:defPPr>
                <a:lvl1pPr algn="ctr">
                  <a:defRPr sz="8800" i="0">
                    <a:solidFill>
                      <a:schemeClr val="accent1"/>
                    </a:solidFill>
                    <a:latin typeface="+mj-ea"/>
                    <a:ea typeface="+mj-ea"/>
                  </a:defRPr>
                </a:lvl1pPr>
              </a:lstStyle>
              <a:p>
                <a:r>
                  <a:rPr lang="en-US" altLang="zh-CN" dirty="0">
                    <a:solidFill>
                      <a:schemeClr val="bg1"/>
                    </a:solidFill>
                  </a:rPr>
                  <a:t>01</a:t>
                </a:r>
                <a:endParaRPr lang="zh-CN" altLang="en-US" dirty="0">
                  <a:solidFill>
                    <a:schemeClr val="bg1"/>
                  </a:solidFill>
                </a:endParaRPr>
              </a:p>
            </p:txBody>
          </p:sp>
        </p:grpSp>
        <p:grpSp>
          <p:nvGrpSpPr>
            <p:cNvPr id="107" name="组合 106">
              <a:extLst>
                <a:ext uri="{FF2B5EF4-FFF2-40B4-BE49-F238E27FC236}">
                  <a16:creationId xmlns:a16="http://schemas.microsoft.com/office/drawing/2014/main" id="{F470AA38-DDB7-4A65-AFF2-348FF2B46F11}"/>
                </a:ext>
              </a:extLst>
            </p:cNvPr>
            <p:cNvGrpSpPr/>
            <p:nvPr/>
          </p:nvGrpSpPr>
          <p:grpSpPr>
            <a:xfrm>
              <a:off x="6534984" y="2579744"/>
              <a:ext cx="4230400" cy="1409911"/>
              <a:chOff x="6534984" y="2579744"/>
              <a:chExt cx="4230400" cy="1409911"/>
            </a:xfrm>
          </p:grpSpPr>
          <p:sp>
            <p:nvSpPr>
              <p:cNvPr id="59" name="矩形: 圆角 58">
                <a:extLst>
                  <a:ext uri="{FF2B5EF4-FFF2-40B4-BE49-F238E27FC236}">
                    <a16:creationId xmlns:a16="http://schemas.microsoft.com/office/drawing/2014/main" id="{97453E35-F5DE-465E-87EA-9927C50E19F0}"/>
                  </a:ext>
                </a:extLst>
              </p:cNvPr>
              <p:cNvSpPr/>
              <p:nvPr/>
            </p:nvSpPr>
            <p:spPr>
              <a:xfrm flipH="1">
                <a:off x="6591057" y="2799993"/>
                <a:ext cx="3909889" cy="1071272"/>
              </a:xfrm>
              <a:prstGeom prst="roundRect">
                <a:avLst>
                  <a:gd name="adj" fmla="val 10005"/>
                </a:avLst>
              </a:prstGeom>
              <a:gradFill flip="none" rotWithShape="1">
                <a:gsLst>
                  <a:gs pos="100000">
                    <a:schemeClr val="accent4">
                      <a:alpha val="18000"/>
                    </a:schemeClr>
                  </a:gs>
                  <a:gs pos="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0" name="组合 59">
                <a:extLst>
                  <a:ext uri="{FF2B5EF4-FFF2-40B4-BE49-F238E27FC236}">
                    <a16:creationId xmlns:a16="http://schemas.microsoft.com/office/drawing/2014/main" id="{FB74B686-F821-41B6-A5EE-482E02DCDC71}"/>
                  </a:ext>
                </a:extLst>
              </p:cNvPr>
              <p:cNvGrpSpPr>
                <a:grpSpLocks/>
              </p:cNvGrpSpPr>
              <p:nvPr/>
            </p:nvGrpSpPr>
            <p:grpSpPr>
              <a:xfrm>
                <a:off x="9962224" y="2579744"/>
                <a:ext cx="803160" cy="635027"/>
                <a:chOff x="6718890" y="3937421"/>
                <a:chExt cx="748535" cy="591837"/>
              </a:xfrm>
            </p:grpSpPr>
            <p:sp>
              <p:nvSpPr>
                <p:cNvPr id="92" name="任意多边形 60">
                  <a:extLst>
                    <a:ext uri="{FF2B5EF4-FFF2-40B4-BE49-F238E27FC236}">
                      <a16:creationId xmlns:a16="http://schemas.microsoft.com/office/drawing/2014/main" id="{F24B5F3D-26B3-450A-8E36-234AD1A317E4}"/>
                    </a:ext>
                  </a:extLst>
                </p:cNvPr>
                <p:cNvSpPr/>
                <p:nvPr/>
              </p:nvSpPr>
              <p:spPr>
                <a:xfrm>
                  <a:off x="6718890" y="4111409"/>
                  <a:ext cx="409239" cy="417848"/>
                </a:xfrm>
                <a:custGeom>
                  <a:avLst/>
                  <a:gdLst>
                    <a:gd name="connsiteX0" fmla="*/ 311453 w 409239"/>
                    <a:gd name="connsiteY0" fmla="*/ 374290 h 417848"/>
                    <a:gd name="connsiteX1" fmla="*/ 328949 w 409239"/>
                    <a:gd name="connsiteY1" fmla="*/ 285293 h 417848"/>
                    <a:gd name="connsiteX2" fmla="*/ 358634 w 409239"/>
                    <a:gd name="connsiteY2" fmla="*/ 236480 h 417848"/>
                    <a:gd name="connsiteX3" fmla="*/ 381087 w 409239"/>
                    <a:gd name="connsiteY3" fmla="*/ 207728 h 417848"/>
                    <a:gd name="connsiteX4" fmla="*/ 366216 w 409239"/>
                    <a:gd name="connsiteY4" fmla="*/ 30785 h 417848"/>
                    <a:gd name="connsiteX5" fmla="*/ 183441 w 409239"/>
                    <a:gd name="connsiteY5" fmla="*/ 48689 h 417848"/>
                    <a:gd name="connsiteX6" fmla="*/ 158888 w 409239"/>
                    <a:gd name="connsiteY6" fmla="*/ 80124 h 417848"/>
                    <a:gd name="connsiteX7" fmla="*/ 119056 w 409239"/>
                    <a:gd name="connsiteY7" fmla="*/ 120423 h 417848"/>
                    <a:gd name="connsiteX8" fmla="*/ 36416 w 409239"/>
                    <a:gd name="connsiteY8" fmla="*/ 159206 h 417848"/>
                    <a:gd name="connsiteX9" fmla="*/ 22070 w 409239"/>
                    <a:gd name="connsiteY9" fmla="*/ 162238 h 417848"/>
                    <a:gd name="connsiteX10" fmla="*/ 841 w 409239"/>
                    <a:gd name="connsiteY10" fmla="*/ 189415 h 417848"/>
                    <a:gd name="connsiteX11" fmla="*/ 130253 w 409239"/>
                    <a:gd name="connsiteY11" fmla="*/ 322618 h 417848"/>
                    <a:gd name="connsiteX12" fmla="*/ 290750 w 409239"/>
                    <a:gd name="connsiteY12" fmla="*/ 416105 h 417848"/>
                    <a:gd name="connsiteX13" fmla="*/ 311978 w 409239"/>
                    <a:gd name="connsiteY13" fmla="*/ 388928 h 417848"/>
                    <a:gd name="connsiteX14" fmla="*/ 311453 w 409239"/>
                    <a:gd name="connsiteY14" fmla="*/ 374290 h 4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239" h="417848">
                      <a:moveTo>
                        <a:pt x="311453" y="374290"/>
                      </a:moveTo>
                      <a:cubicBezTo>
                        <a:pt x="311162" y="342388"/>
                        <a:pt x="317402" y="312471"/>
                        <a:pt x="328949" y="285293"/>
                      </a:cubicBezTo>
                      <a:cubicBezTo>
                        <a:pt x="336414" y="267681"/>
                        <a:pt x="346854" y="251526"/>
                        <a:pt x="358634" y="236480"/>
                      </a:cubicBezTo>
                      <a:lnTo>
                        <a:pt x="381087" y="207728"/>
                      </a:lnTo>
                      <a:cubicBezTo>
                        <a:pt x="423136" y="153957"/>
                        <a:pt x="418004" y="75283"/>
                        <a:pt x="366216" y="30785"/>
                      </a:cubicBezTo>
                      <a:cubicBezTo>
                        <a:pt x="310928" y="-16746"/>
                        <a:pt x="227822" y="-8056"/>
                        <a:pt x="183441" y="48689"/>
                      </a:cubicBezTo>
                      <a:lnTo>
                        <a:pt x="158888" y="80124"/>
                      </a:lnTo>
                      <a:cubicBezTo>
                        <a:pt x="147224" y="95054"/>
                        <a:pt x="134161" y="108992"/>
                        <a:pt x="119056" y="120423"/>
                      </a:cubicBezTo>
                      <a:cubicBezTo>
                        <a:pt x="95378" y="138327"/>
                        <a:pt x="67676" y="151799"/>
                        <a:pt x="36416" y="159206"/>
                      </a:cubicBezTo>
                      <a:cubicBezTo>
                        <a:pt x="31693" y="160314"/>
                        <a:pt x="26910" y="161363"/>
                        <a:pt x="22070" y="162238"/>
                      </a:cubicBezTo>
                      <a:lnTo>
                        <a:pt x="841" y="189415"/>
                      </a:lnTo>
                      <a:cubicBezTo>
                        <a:pt x="-7732" y="200379"/>
                        <a:pt x="50180" y="260041"/>
                        <a:pt x="130253" y="322618"/>
                      </a:cubicBezTo>
                      <a:cubicBezTo>
                        <a:pt x="210327" y="385195"/>
                        <a:pt x="282177" y="427069"/>
                        <a:pt x="290750" y="416105"/>
                      </a:cubicBezTo>
                      <a:lnTo>
                        <a:pt x="311978" y="388928"/>
                      </a:lnTo>
                      <a:cubicBezTo>
                        <a:pt x="311687" y="384087"/>
                        <a:pt x="311512" y="379189"/>
                        <a:pt x="311453" y="374290"/>
                      </a:cubicBezTo>
                      <a:close/>
                    </a:path>
                  </a:pathLst>
                </a:custGeom>
                <a:solidFill>
                  <a:schemeClr val="accent6"/>
                </a:solidFill>
                <a:ln w="5823" cap="flat">
                  <a:noFill/>
                  <a:prstDash val="solid"/>
                  <a:miter/>
                </a:ln>
              </p:spPr>
              <p:txBody>
                <a:bodyPr rtlCol="0" anchor="ctr"/>
                <a:lstStyle/>
                <a:p>
                  <a:endParaRPr lang="zh-CN" altLang="en-US"/>
                </a:p>
              </p:txBody>
            </p:sp>
            <p:sp>
              <p:nvSpPr>
                <p:cNvPr id="93" name="任意多边形 61">
                  <a:extLst>
                    <a:ext uri="{FF2B5EF4-FFF2-40B4-BE49-F238E27FC236}">
                      <a16:creationId xmlns:a16="http://schemas.microsoft.com/office/drawing/2014/main" id="{C1372AF1-64CD-40B3-871A-B6D3CE1C64D7}"/>
                    </a:ext>
                  </a:extLst>
                </p:cNvPr>
                <p:cNvSpPr/>
                <p:nvPr/>
              </p:nvSpPr>
              <p:spPr>
                <a:xfrm>
                  <a:off x="7099681" y="4121649"/>
                  <a:ext cx="302101" cy="308271"/>
                </a:xfrm>
                <a:custGeom>
                  <a:avLst/>
                  <a:gdLst>
                    <a:gd name="connsiteX0" fmla="*/ 294754 w 302101"/>
                    <a:gd name="connsiteY0" fmla="*/ 256449 h 308271"/>
                    <a:gd name="connsiteX1" fmla="*/ 264835 w 302101"/>
                    <a:gd name="connsiteY1" fmla="*/ 188623 h 308271"/>
                    <a:gd name="connsiteX2" fmla="*/ 261919 w 302101"/>
                    <a:gd name="connsiteY2" fmla="*/ 142025 h 308271"/>
                    <a:gd name="connsiteX3" fmla="*/ 263552 w 302101"/>
                    <a:gd name="connsiteY3" fmla="*/ 112224 h 308271"/>
                    <a:gd name="connsiteX4" fmla="*/ 170765 w 302101"/>
                    <a:gd name="connsiteY4" fmla="*/ 541 h 308271"/>
                    <a:gd name="connsiteX5" fmla="*/ 56575 w 302101"/>
                    <a:gd name="connsiteY5" fmla="*/ 98111 h 308271"/>
                    <a:gd name="connsiteX6" fmla="*/ 54825 w 302101"/>
                    <a:gd name="connsiteY6" fmla="*/ 130653 h 308271"/>
                    <a:gd name="connsiteX7" fmla="*/ 47010 w 302101"/>
                    <a:gd name="connsiteY7" fmla="*/ 176318 h 308271"/>
                    <a:gd name="connsiteX8" fmla="*/ 9744 w 302101"/>
                    <a:gd name="connsiteY8" fmla="*/ 241053 h 308271"/>
                    <a:gd name="connsiteX9" fmla="*/ 1521 w 302101"/>
                    <a:gd name="connsiteY9" fmla="*/ 249801 h 308271"/>
                    <a:gd name="connsiteX10" fmla="*/ 5 w 302101"/>
                    <a:gd name="connsiteY10" fmla="*/ 277969 h 308271"/>
                    <a:gd name="connsiteX11" fmla="*/ 149187 w 302101"/>
                    <a:gd name="connsiteY11" fmla="*/ 306721 h 308271"/>
                    <a:gd name="connsiteX12" fmla="*/ 300586 w 302101"/>
                    <a:gd name="connsiteY12" fmla="*/ 294240 h 308271"/>
                    <a:gd name="connsiteX13" fmla="*/ 302102 w 302101"/>
                    <a:gd name="connsiteY13" fmla="*/ 266072 h 308271"/>
                    <a:gd name="connsiteX14" fmla="*/ 294754 w 302101"/>
                    <a:gd name="connsiteY14" fmla="*/ 256449 h 30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101" h="308271">
                      <a:moveTo>
                        <a:pt x="294754" y="256449"/>
                      </a:moveTo>
                      <a:cubicBezTo>
                        <a:pt x="279590" y="235221"/>
                        <a:pt x="269793" y="212184"/>
                        <a:pt x="264835" y="188623"/>
                      </a:cubicBezTo>
                      <a:cubicBezTo>
                        <a:pt x="261628" y="173343"/>
                        <a:pt x="261045" y="157597"/>
                        <a:pt x="261919" y="142025"/>
                      </a:cubicBezTo>
                      <a:lnTo>
                        <a:pt x="263552" y="112224"/>
                      </a:lnTo>
                      <a:cubicBezTo>
                        <a:pt x="266585" y="56470"/>
                        <a:pt x="226286" y="6140"/>
                        <a:pt x="170765" y="541"/>
                      </a:cubicBezTo>
                      <a:cubicBezTo>
                        <a:pt x="111454" y="-5466"/>
                        <a:pt x="59782" y="39266"/>
                        <a:pt x="56575" y="98111"/>
                      </a:cubicBezTo>
                      <a:lnTo>
                        <a:pt x="54825" y="130653"/>
                      </a:lnTo>
                      <a:cubicBezTo>
                        <a:pt x="54009" y="146108"/>
                        <a:pt x="51793" y="161621"/>
                        <a:pt x="47010" y="176318"/>
                      </a:cubicBezTo>
                      <a:cubicBezTo>
                        <a:pt x="39545" y="199412"/>
                        <a:pt x="27240" y="221399"/>
                        <a:pt x="9744" y="241053"/>
                      </a:cubicBezTo>
                      <a:cubicBezTo>
                        <a:pt x="7120" y="244027"/>
                        <a:pt x="4320" y="246943"/>
                        <a:pt x="1521" y="249801"/>
                      </a:cubicBezTo>
                      <a:lnTo>
                        <a:pt x="5" y="277969"/>
                      </a:lnTo>
                      <a:cubicBezTo>
                        <a:pt x="-637" y="289342"/>
                        <a:pt x="66198" y="302230"/>
                        <a:pt x="149187" y="306721"/>
                      </a:cubicBezTo>
                      <a:cubicBezTo>
                        <a:pt x="232176" y="311212"/>
                        <a:pt x="299944" y="305613"/>
                        <a:pt x="300586" y="294240"/>
                      </a:cubicBezTo>
                      <a:lnTo>
                        <a:pt x="302102" y="266072"/>
                      </a:lnTo>
                      <a:cubicBezTo>
                        <a:pt x="299478" y="262865"/>
                        <a:pt x="297086" y="259715"/>
                        <a:pt x="294754" y="256449"/>
                      </a:cubicBezTo>
                      <a:close/>
                    </a:path>
                  </a:pathLst>
                </a:custGeom>
                <a:solidFill>
                  <a:schemeClr val="accent6"/>
                </a:solidFill>
                <a:ln w="5823" cap="flat">
                  <a:noFill/>
                  <a:prstDash val="solid"/>
                  <a:miter/>
                </a:ln>
              </p:spPr>
              <p:txBody>
                <a:bodyPr rtlCol="0" anchor="ctr"/>
                <a:lstStyle/>
                <a:p>
                  <a:endParaRPr lang="zh-CN" altLang="en-US"/>
                </a:p>
              </p:txBody>
            </p:sp>
            <p:sp>
              <p:nvSpPr>
                <p:cNvPr id="94" name="任意多边形 62">
                  <a:extLst>
                    <a:ext uri="{FF2B5EF4-FFF2-40B4-BE49-F238E27FC236}">
                      <a16:creationId xmlns:a16="http://schemas.microsoft.com/office/drawing/2014/main" id="{CC5DA5FA-65E8-4B30-B951-AD654F2FD7E6}"/>
                    </a:ext>
                  </a:extLst>
                </p:cNvPr>
                <p:cNvSpPr/>
                <p:nvPr/>
              </p:nvSpPr>
              <p:spPr>
                <a:xfrm>
                  <a:off x="7193435" y="3937421"/>
                  <a:ext cx="164795" cy="159115"/>
                </a:xfrm>
                <a:custGeom>
                  <a:avLst/>
                  <a:gdLst>
                    <a:gd name="connsiteX0" fmla="*/ 1720 w 164795"/>
                    <a:gd name="connsiteY0" fmla="*/ 119510 h 159115"/>
                    <a:gd name="connsiteX1" fmla="*/ 1720 w 164795"/>
                    <a:gd name="connsiteY1" fmla="*/ 119510 h 159115"/>
                    <a:gd name="connsiteX2" fmla="*/ 37296 w 164795"/>
                    <a:gd name="connsiteY2" fmla="*/ 158118 h 159115"/>
                    <a:gd name="connsiteX3" fmla="*/ 37296 w 164795"/>
                    <a:gd name="connsiteY3" fmla="*/ 158118 h 159115"/>
                    <a:gd name="connsiteX4" fmla="*/ 146179 w 164795"/>
                    <a:gd name="connsiteY4" fmla="*/ 98573 h 159115"/>
                    <a:gd name="connsiteX5" fmla="*/ 151428 w 164795"/>
                    <a:gd name="connsiteY5" fmla="*/ 93733 h 159115"/>
                    <a:gd name="connsiteX6" fmla="*/ 153819 w 164795"/>
                    <a:gd name="connsiteY6" fmla="*/ 35179 h 159115"/>
                    <a:gd name="connsiteX7" fmla="*/ 133698 w 164795"/>
                    <a:gd name="connsiteY7" fmla="*/ 13368 h 159115"/>
                    <a:gd name="connsiteX8" fmla="*/ 75145 w 164795"/>
                    <a:gd name="connsiteY8" fmla="*/ 10977 h 159115"/>
                    <a:gd name="connsiteX9" fmla="*/ 69896 w 164795"/>
                    <a:gd name="connsiteY9" fmla="*/ 15817 h 159115"/>
                    <a:gd name="connsiteX10" fmla="*/ 1720 w 164795"/>
                    <a:gd name="connsiteY10" fmla="*/ 119510 h 1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95" h="159115">
                      <a:moveTo>
                        <a:pt x="1720" y="119510"/>
                      </a:moveTo>
                      <a:lnTo>
                        <a:pt x="1720" y="119510"/>
                      </a:lnTo>
                      <a:cubicBezTo>
                        <a:pt x="-6153" y="141963"/>
                        <a:pt x="14259" y="164125"/>
                        <a:pt x="37296" y="158118"/>
                      </a:cubicBezTo>
                      <a:lnTo>
                        <a:pt x="37296" y="158118"/>
                      </a:lnTo>
                      <a:cubicBezTo>
                        <a:pt x="77944" y="147445"/>
                        <a:pt x="115328" y="127033"/>
                        <a:pt x="146179" y="98573"/>
                      </a:cubicBezTo>
                      <a:lnTo>
                        <a:pt x="151428" y="93733"/>
                      </a:lnTo>
                      <a:cubicBezTo>
                        <a:pt x="168282" y="78219"/>
                        <a:pt x="169332" y="51975"/>
                        <a:pt x="153819" y="35179"/>
                      </a:cubicBezTo>
                      <a:lnTo>
                        <a:pt x="133698" y="13368"/>
                      </a:lnTo>
                      <a:cubicBezTo>
                        <a:pt x="118185" y="-3487"/>
                        <a:pt x="91941" y="-4537"/>
                        <a:pt x="75145" y="10977"/>
                      </a:cubicBezTo>
                      <a:lnTo>
                        <a:pt x="69896" y="15817"/>
                      </a:lnTo>
                      <a:cubicBezTo>
                        <a:pt x="38987" y="44277"/>
                        <a:pt x="15600" y="79911"/>
                        <a:pt x="1720" y="119510"/>
                      </a:cubicBezTo>
                      <a:close/>
                    </a:path>
                  </a:pathLst>
                </a:custGeom>
                <a:solidFill>
                  <a:schemeClr val="accent1"/>
                </a:solidFill>
                <a:ln w="5823" cap="flat">
                  <a:noFill/>
                  <a:prstDash val="solid"/>
                  <a:miter/>
                </a:ln>
              </p:spPr>
              <p:txBody>
                <a:bodyPr rtlCol="0" anchor="ctr"/>
                <a:lstStyle/>
                <a:p>
                  <a:endParaRPr lang="zh-CN" altLang="en-US"/>
                </a:p>
              </p:txBody>
            </p:sp>
            <p:sp>
              <p:nvSpPr>
                <p:cNvPr id="95" name="任意多边形 63">
                  <a:extLst>
                    <a:ext uri="{FF2B5EF4-FFF2-40B4-BE49-F238E27FC236}">
                      <a16:creationId xmlns:a16="http://schemas.microsoft.com/office/drawing/2014/main" id="{DA229BD0-BFD2-40E0-8E3D-BE2A58DBBB30}"/>
                    </a:ext>
                  </a:extLst>
                </p:cNvPr>
                <p:cNvSpPr/>
                <p:nvPr/>
              </p:nvSpPr>
              <p:spPr>
                <a:xfrm>
                  <a:off x="6935391" y="3941741"/>
                  <a:ext cx="169949" cy="152812"/>
                </a:xfrm>
                <a:custGeom>
                  <a:avLst/>
                  <a:gdLst>
                    <a:gd name="connsiteX0" fmla="*/ 135018 w 169949"/>
                    <a:gd name="connsiteY0" fmla="*/ 152339 h 152812"/>
                    <a:gd name="connsiteX1" fmla="*/ 135018 w 169949"/>
                    <a:gd name="connsiteY1" fmla="*/ 152339 h 152812"/>
                    <a:gd name="connsiteX2" fmla="*/ 167327 w 169949"/>
                    <a:gd name="connsiteY2" fmla="*/ 110932 h 152812"/>
                    <a:gd name="connsiteX3" fmla="*/ 167327 w 169949"/>
                    <a:gd name="connsiteY3" fmla="*/ 110932 h 152812"/>
                    <a:gd name="connsiteX4" fmla="*/ 90812 w 169949"/>
                    <a:gd name="connsiteY4" fmla="*/ 13188 h 152812"/>
                    <a:gd name="connsiteX5" fmla="*/ 85155 w 169949"/>
                    <a:gd name="connsiteY5" fmla="*/ 8756 h 152812"/>
                    <a:gd name="connsiteX6" fmla="*/ 27010 w 169949"/>
                    <a:gd name="connsiteY6" fmla="*/ 15929 h 152812"/>
                    <a:gd name="connsiteX7" fmla="*/ 8755 w 169949"/>
                    <a:gd name="connsiteY7" fmla="*/ 39315 h 152812"/>
                    <a:gd name="connsiteX8" fmla="*/ 15929 w 169949"/>
                    <a:gd name="connsiteY8" fmla="*/ 97460 h 152812"/>
                    <a:gd name="connsiteX9" fmla="*/ 21586 w 169949"/>
                    <a:gd name="connsiteY9" fmla="*/ 101892 h 152812"/>
                    <a:gd name="connsiteX10" fmla="*/ 135018 w 169949"/>
                    <a:gd name="connsiteY10" fmla="*/ 152339 h 15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949" h="152812">
                      <a:moveTo>
                        <a:pt x="135018" y="152339"/>
                      </a:moveTo>
                      <a:lnTo>
                        <a:pt x="135018" y="152339"/>
                      </a:lnTo>
                      <a:cubicBezTo>
                        <a:pt x="158463" y="156480"/>
                        <a:pt x="177009" y="132685"/>
                        <a:pt x="167327" y="110932"/>
                      </a:cubicBezTo>
                      <a:lnTo>
                        <a:pt x="167327" y="110932"/>
                      </a:lnTo>
                      <a:cubicBezTo>
                        <a:pt x="150240" y="72557"/>
                        <a:pt x="123937" y="39023"/>
                        <a:pt x="90812" y="13188"/>
                      </a:cubicBezTo>
                      <a:lnTo>
                        <a:pt x="85155" y="8756"/>
                      </a:lnTo>
                      <a:cubicBezTo>
                        <a:pt x="67075" y="-5300"/>
                        <a:pt x="41065" y="-2092"/>
                        <a:pt x="27010" y="15929"/>
                      </a:cubicBezTo>
                      <a:lnTo>
                        <a:pt x="8755" y="39315"/>
                      </a:lnTo>
                      <a:cubicBezTo>
                        <a:pt x="-5300" y="57394"/>
                        <a:pt x="-2092" y="83405"/>
                        <a:pt x="15929" y="97460"/>
                      </a:cubicBezTo>
                      <a:lnTo>
                        <a:pt x="21586" y="101892"/>
                      </a:lnTo>
                      <a:cubicBezTo>
                        <a:pt x="54712" y="127786"/>
                        <a:pt x="93669" y="145107"/>
                        <a:pt x="135018" y="152339"/>
                      </a:cubicBezTo>
                      <a:close/>
                    </a:path>
                  </a:pathLst>
                </a:custGeom>
                <a:solidFill>
                  <a:schemeClr val="accent1"/>
                </a:solidFill>
                <a:ln w="5823" cap="flat">
                  <a:noFill/>
                  <a:prstDash val="solid"/>
                  <a:miter/>
                </a:ln>
              </p:spPr>
              <p:txBody>
                <a:bodyPr rtlCol="0" anchor="ctr"/>
                <a:lstStyle/>
                <a:p>
                  <a:endParaRPr lang="zh-CN" altLang="en-US"/>
                </a:p>
              </p:txBody>
            </p:sp>
            <p:sp>
              <p:nvSpPr>
                <p:cNvPr id="96" name="任意多边形 64">
                  <a:extLst>
                    <a:ext uri="{FF2B5EF4-FFF2-40B4-BE49-F238E27FC236}">
                      <a16:creationId xmlns:a16="http://schemas.microsoft.com/office/drawing/2014/main" id="{2F977F36-0E86-4DC6-B32F-A346FC9032FC}"/>
                    </a:ext>
                  </a:extLst>
                </p:cNvPr>
                <p:cNvSpPr/>
                <p:nvPr/>
              </p:nvSpPr>
              <p:spPr>
                <a:xfrm>
                  <a:off x="7117701" y="4047828"/>
                  <a:ext cx="59263" cy="99621"/>
                </a:xfrm>
                <a:custGeom>
                  <a:avLst/>
                  <a:gdLst>
                    <a:gd name="connsiteX0" fmla="*/ 42346 w 59263"/>
                    <a:gd name="connsiteY0" fmla="*/ 530 h 99621"/>
                    <a:gd name="connsiteX1" fmla="*/ 19192 w 59263"/>
                    <a:gd name="connsiteY1" fmla="*/ 5 h 99621"/>
                    <a:gd name="connsiteX2" fmla="*/ 1463 w 59263"/>
                    <a:gd name="connsiteY2" fmla="*/ 16918 h 99621"/>
                    <a:gd name="connsiteX3" fmla="*/ 5 w 59263"/>
                    <a:gd name="connsiteY3" fmla="*/ 81362 h 99621"/>
                    <a:gd name="connsiteX4" fmla="*/ 16918 w 59263"/>
                    <a:gd name="connsiteY4" fmla="*/ 99091 h 99621"/>
                    <a:gd name="connsiteX5" fmla="*/ 40071 w 59263"/>
                    <a:gd name="connsiteY5" fmla="*/ 99616 h 99621"/>
                    <a:gd name="connsiteX6" fmla="*/ 57800 w 59263"/>
                    <a:gd name="connsiteY6" fmla="*/ 82703 h 99621"/>
                    <a:gd name="connsiteX7" fmla="*/ 59258 w 59263"/>
                    <a:gd name="connsiteY7" fmla="*/ 18259 h 99621"/>
                    <a:gd name="connsiteX8" fmla="*/ 42346 w 59263"/>
                    <a:gd name="connsiteY8" fmla="*/ 530 h 9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63" h="99621">
                      <a:moveTo>
                        <a:pt x="42346" y="530"/>
                      </a:moveTo>
                      <a:lnTo>
                        <a:pt x="19192" y="5"/>
                      </a:lnTo>
                      <a:cubicBezTo>
                        <a:pt x="9628" y="-228"/>
                        <a:pt x="1697" y="7354"/>
                        <a:pt x="1463" y="16918"/>
                      </a:cubicBezTo>
                      <a:lnTo>
                        <a:pt x="5" y="81362"/>
                      </a:lnTo>
                      <a:cubicBezTo>
                        <a:pt x="-228" y="90926"/>
                        <a:pt x="7354" y="98858"/>
                        <a:pt x="16918" y="99091"/>
                      </a:cubicBezTo>
                      <a:lnTo>
                        <a:pt x="40071" y="99616"/>
                      </a:lnTo>
                      <a:cubicBezTo>
                        <a:pt x="49636" y="99849"/>
                        <a:pt x="57567" y="92267"/>
                        <a:pt x="57800" y="82703"/>
                      </a:cubicBezTo>
                      <a:lnTo>
                        <a:pt x="59258" y="18259"/>
                      </a:lnTo>
                      <a:cubicBezTo>
                        <a:pt x="59492" y="8695"/>
                        <a:pt x="51910" y="763"/>
                        <a:pt x="42346" y="530"/>
                      </a:cubicBezTo>
                      <a:close/>
                    </a:path>
                  </a:pathLst>
                </a:custGeom>
                <a:solidFill>
                  <a:schemeClr val="accent1"/>
                </a:solidFill>
                <a:ln w="5823" cap="flat">
                  <a:noFill/>
                  <a:prstDash val="solid"/>
                  <a:miter/>
                </a:ln>
              </p:spPr>
              <p:txBody>
                <a:bodyPr rtlCol="0" anchor="ctr"/>
                <a:lstStyle/>
                <a:p>
                  <a:endParaRPr lang="zh-CN" altLang="en-US"/>
                </a:p>
              </p:txBody>
            </p:sp>
            <p:sp>
              <p:nvSpPr>
                <p:cNvPr id="97" name="任意多边形 65">
                  <a:extLst>
                    <a:ext uri="{FF2B5EF4-FFF2-40B4-BE49-F238E27FC236}">
                      <a16:creationId xmlns:a16="http://schemas.microsoft.com/office/drawing/2014/main" id="{2F1D8BFA-66B6-4EF6-9A7A-08BD41B67427}"/>
                    </a:ext>
                  </a:extLst>
                </p:cNvPr>
                <p:cNvSpPr/>
                <p:nvPr/>
              </p:nvSpPr>
              <p:spPr>
                <a:xfrm>
                  <a:off x="6802434" y="4057016"/>
                  <a:ext cx="178920" cy="110311"/>
                </a:xfrm>
                <a:custGeom>
                  <a:avLst/>
                  <a:gdLst>
                    <a:gd name="connsiteX0" fmla="*/ 178921 w 178920"/>
                    <a:gd name="connsiteY0" fmla="*/ 29425 h 110311"/>
                    <a:gd name="connsiteX1" fmla="*/ 4661 w 178920"/>
                    <a:gd name="connsiteY1" fmla="*/ 18461 h 110311"/>
                    <a:gd name="connsiteX2" fmla="*/ 3261 w 178920"/>
                    <a:gd name="connsiteY2" fmla="*/ 31466 h 110311"/>
                    <a:gd name="connsiteX3" fmla="*/ 46360 w 178920"/>
                    <a:gd name="connsiteY3" fmla="*/ 60685 h 110311"/>
                    <a:gd name="connsiteX4" fmla="*/ 41986 w 178920"/>
                    <a:gd name="connsiteY4" fmla="*/ 102092 h 110311"/>
                    <a:gd name="connsiteX5" fmla="*/ 54408 w 178920"/>
                    <a:gd name="connsiteY5" fmla="*/ 108274 h 110311"/>
                    <a:gd name="connsiteX6" fmla="*/ 178921 w 178920"/>
                    <a:gd name="connsiteY6" fmla="*/ 29425 h 11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20" h="110311">
                      <a:moveTo>
                        <a:pt x="178921" y="29425"/>
                      </a:moveTo>
                      <a:cubicBezTo>
                        <a:pt x="178921" y="29425"/>
                        <a:pt x="117627" y="-28720"/>
                        <a:pt x="4661" y="18461"/>
                      </a:cubicBezTo>
                      <a:cubicBezTo>
                        <a:pt x="-821" y="20735"/>
                        <a:pt x="-1696" y="28142"/>
                        <a:pt x="3261" y="31466"/>
                      </a:cubicBezTo>
                      <a:lnTo>
                        <a:pt x="46360" y="60685"/>
                      </a:lnTo>
                      <a:lnTo>
                        <a:pt x="41986" y="102092"/>
                      </a:lnTo>
                      <a:cubicBezTo>
                        <a:pt x="41286" y="108915"/>
                        <a:pt x="49450" y="112997"/>
                        <a:pt x="54408" y="108274"/>
                      </a:cubicBezTo>
                      <a:cubicBezTo>
                        <a:pt x="77094" y="86695"/>
                        <a:pt x="124042" y="47213"/>
                        <a:pt x="178921" y="29425"/>
                      </a:cubicBezTo>
                      <a:close/>
                    </a:path>
                  </a:pathLst>
                </a:custGeom>
                <a:solidFill>
                  <a:schemeClr val="accent1"/>
                </a:solidFill>
                <a:ln w="5823" cap="flat">
                  <a:noFill/>
                  <a:prstDash val="solid"/>
                  <a:miter/>
                </a:ln>
              </p:spPr>
              <p:txBody>
                <a:bodyPr rtlCol="0" anchor="ctr"/>
                <a:lstStyle/>
                <a:p>
                  <a:endParaRPr lang="zh-CN" altLang="en-US"/>
                </a:p>
              </p:txBody>
            </p:sp>
            <p:sp>
              <p:nvSpPr>
                <p:cNvPr id="98" name="任意多边形 66">
                  <a:extLst>
                    <a:ext uri="{FF2B5EF4-FFF2-40B4-BE49-F238E27FC236}">
                      <a16:creationId xmlns:a16="http://schemas.microsoft.com/office/drawing/2014/main" id="{AF835681-010E-49DB-9D5A-BA19A9579F47}"/>
                    </a:ext>
                  </a:extLst>
                </p:cNvPr>
                <p:cNvSpPr/>
                <p:nvPr/>
              </p:nvSpPr>
              <p:spPr>
                <a:xfrm>
                  <a:off x="7288467" y="4070001"/>
                  <a:ext cx="178958" cy="111451"/>
                </a:xfrm>
                <a:custGeom>
                  <a:avLst/>
                  <a:gdLst>
                    <a:gd name="connsiteX0" fmla="*/ 0 w 178958"/>
                    <a:gd name="connsiteY0" fmla="*/ 26938 h 111451"/>
                    <a:gd name="connsiteX1" fmla="*/ 174494 w 178958"/>
                    <a:gd name="connsiteY1" fmla="*/ 20872 h 111451"/>
                    <a:gd name="connsiteX2" fmla="*/ 175543 w 178958"/>
                    <a:gd name="connsiteY2" fmla="*/ 33936 h 111451"/>
                    <a:gd name="connsiteX3" fmla="*/ 131628 w 178958"/>
                    <a:gd name="connsiteY3" fmla="*/ 61930 h 111451"/>
                    <a:gd name="connsiteX4" fmla="*/ 134836 w 178958"/>
                    <a:gd name="connsiteY4" fmla="*/ 103453 h 111451"/>
                    <a:gd name="connsiteX5" fmla="*/ 122239 w 178958"/>
                    <a:gd name="connsiteY5" fmla="*/ 109285 h 111451"/>
                    <a:gd name="connsiteX6" fmla="*/ 0 w 178958"/>
                    <a:gd name="connsiteY6" fmla="*/ 26938 h 11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58" h="111451">
                      <a:moveTo>
                        <a:pt x="0" y="26938"/>
                      </a:moveTo>
                      <a:cubicBezTo>
                        <a:pt x="0" y="26938"/>
                        <a:pt x="62927" y="-29400"/>
                        <a:pt x="174494" y="20872"/>
                      </a:cubicBezTo>
                      <a:cubicBezTo>
                        <a:pt x="179917" y="23321"/>
                        <a:pt x="180559" y="30728"/>
                        <a:pt x="175543" y="33936"/>
                      </a:cubicBezTo>
                      <a:lnTo>
                        <a:pt x="131628" y="61930"/>
                      </a:lnTo>
                      <a:lnTo>
                        <a:pt x="134836" y="103453"/>
                      </a:lnTo>
                      <a:cubicBezTo>
                        <a:pt x="135361" y="110277"/>
                        <a:pt x="127079" y="114126"/>
                        <a:pt x="122239" y="109285"/>
                      </a:cubicBezTo>
                      <a:cubicBezTo>
                        <a:pt x="100194" y="87123"/>
                        <a:pt x="54413" y="46241"/>
                        <a:pt x="0" y="26938"/>
                      </a:cubicBezTo>
                      <a:close/>
                    </a:path>
                  </a:pathLst>
                </a:custGeom>
                <a:solidFill>
                  <a:schemeClr val="accent1"/>
                </a:solidFill>
                <a:ln w="5823" cap="flat">
                  <a:noFill/>
                  <a:prstDash val="solid"/>
                  <a:miter/>
                </a:ln>
              </p:spPr>
              <p:txBody>
                <a:bodyPr rtlCol="0" anchor="ctr"/>
                <a:lstStyle/>
                <a:p>
                  <a:endParaRPr lang="zh-CN" altLang="en-US"/>
                </a:p>
              </p:txBody>
            </p:sp>
          </p:grpSp>
          <p:sp>
            <p:nvSpPr>
              <p:cNvPr id="61" name="文本框 60">
                <a:extLst>
                  <a:ext uri="{FF2B5EF4-FFF2-40B4-BE49-F238E27FC236}">
                    <a16:creationId xmlns:a16="http://schemas.microsoft.com/office/drawing/2014/main" id="{21618E63-136A-4317-938A-11AFB031ED0E}"/>
                  </a:ext>
                </a:extLst>
              </p:cNvPr>
              <p:cNvSpPr txBox="1"/>
              <p:nvPr/>
            </p:nvSpPr>
            <p:spPr>
              <a:xfrm>
                <a:off x="8006618" y="3089408"/>
                <a:ext cx="1641475" cy="492443"/>
              </a:xfrm>
              <a:prstGeom prst="rect">
                <a:avLst/>
              </a:prstGeom>
              <a:noFill/>
            </p:spPr>
            <p:txBody>
              <a:bodyPr wrap="none" lIns="0" tIns="0" rIns="0" bIns="0" rtlCol="0">
                <a:spAutoFit/>
              </a:bodyPr>
              <a:lstStyle>
                <a:defPPr>
                  <a:defRPr lang="zh-CN"/>
                </a:defPPr>
                <a:lvl1pPr>
                  <a:defRPr sz="24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r>
                  <a:rPr lang="zh-CN" altLang="en-US" sz="3200" dirty="0">
                    <a:solidFill>
                      <a:schemeClr val="bg1"/>
                    </a:solidFill>
                  </a:rPr>
                  <a:t>圣诞习俗</a:t>
                </a:r>
              </a:p>
            </p:txBody>
          </p:sp>
          <p:sp>
            <p:nvSpPr>
              <p:cNvPr id="62" name="文本框 61">
                <a:extLst>
                  <a:ext uri="{FF2B5EF4-FFF2-40B4-BE49-F238E27FC236}">
                    <a16:creationId xmlns:a16="http://schemas.microsoft.com/office/drawing/2014/main" id="{D68EEB42-E484-4607-9707-04AE43D5F6CE}"/>
                  </a:ext>
                </a:extLst>
              </p:cNvPr>
              <p:cNvSpPr txBox="1">
                <a:spLocks/>
              </p:cNvSpPr>
              <p:nvPr/>
            </p:nvSpPr>
            <p:spPr>
              <a:xfrm>
                <a:off x="6534984" y="2635438"/>
                <a:ext cx="1144544" cy="1354217"/>
              </a:xfrm>
              <a:prstGeom prst="rect">
                <a:avLst/>
              </a:prstGeom>
              <a:noFill/>
            </p:spPr>
            <p:txBody>
              <a:bodyPr wrap="none" lIns="0" tIns="0" rIns="0" bIns="0" rtlCol="0">
                <a:spAutoFit/>
              </a:bodyPr>
              <a:lstStyle>
                <a:defPPr>
                  <a:defRPr lang="zh-CN"/>
                </a:defPPr>
                <a:lvl1pPr algn="ctr">
                  <a:defRPr sz="10000" i="1">
                    <a:solidFill>
                      <a:schemeClr val="accent1"/>
                    </a:solidFill>
                    <a:latin typeface="+mj-lt"/>
                  </a:defRPr>
                </a:lvl1pPr>
              </a:lstStyle>
              <a:p>
                <a:r>
                  <a:rPr lang="en-US" altLang="zh-CN" sz="8800" i="0" dirty="0">
                    <a:solidFill>
                      <a:schemeClr val="bg1"/>
                    </a:solidFill>
                    <a:latin typeface="+mj-ea"/>
                    <a:ea typeface="+mj-ea"/>
                  </a:rPr>
                  <a:t>02</a:t>
                </a:r>
                <a:endParaRPr lang="zh-CN" altLang="en-US" sz="8800" i="0" dirty="0">
                  <a:solidFill>
                    <a:schemeClr val="bg1"/>
                  </a:solidFill>
                  <a:latin typeface="+mj-ea"/>
                  <a:ea typeface="+mj-ea"/>
                </a:endParaRPr>
              </a:p>
            </p:txBody>
          </p:sp>
        </p:grpSp>
        <p:grpSp>
          <p:nvGrpSpPr>
            <p:cNvPr id="109" name="组合 108">
              <a:extLst>
                <a:ext uri="{FF2B5EF4-FFF2-40B4-BE49-F238E27FC236}">
                  <a16:creationId xmlns:a16="http://schemas.microsoft.com/office/drawing/2014/main" id="{4DBE154A-A6B3-4508-8EE6-D8F72D8244B0}"/>
                </a:ext>
              </a:extLst>
            </p:cNvPr>
            <p:cNvGrpSpPr/>
            <p:nvPr/>
          </p:nvGrpSpPr>
          <p:grpSpPr>
            <a:xfrm>
              <a:off x="1569284" y="4200852"/>
              <a:ext cx="4319300" cy="1409911"/>
              <a:chOff x="1569284" y="4200852"/>
              <a:chExt cx="4319300" cy="1409911"/>
            </a:xfrm>
          </p:grpSpPr>
          <p:sp>
            <p:nvSpPr>
              <p:cNvPr id="63" name="矩形: 圆角 62">
                <a:extLst>
                  <a:ext uri="{FF2B5EF4-FFF2-40B4-BE49-F238E27FC236}">
                    <a16:creationId xmlns:a16="http://schemas.microsoft.com/office/drawing/2014/main" id="{3780DCC9-75F9-42B3-AA98-F811A388895C}"/>
                  </a:ext>
                </a:extLst>
              </p:cNvPr>
              <p:cNvSpPr/>
              <p:nvPr/>
            </p:nvSpPr>
            <p:spPr>
              <a:xfrm flipH="1">
                <a:off x="1704447" y="4421101"/>
                <a:ext cx="3909889" cy="1071272"/>
              </a:xfrm>
              <a:prstGeom prst="roundRect">
                <a:avLst>
                  <a:gd name="adj" fmla="val 10005"/>
                </a:avLst>
              </a:prstGeom>
              <a:gradFill flip="none" rotWithShape="1">
                <a:gsLst>
                  <a:gs pos="100000">
                    <a:schemeClr val="accent4">
                      <a:alpha val="18000"/>
                    </a:schemeClr>
                  </a:gs>
                  <a:gs pos="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 name="组合 63">
                <a:extLst>
                  <a:ext uri="{FF2B5EF4-FFF2-40B4-BE49-F238E27FC236}">
                    <a16:creationId xmlns:a16="http://schemas.microsoft.com/office/drawing/2014/main" id="{C03CC2FD-9963-4DED-A7DA-C401708895DE}"/>
                  </a:ext>
                </a:extLst>
              </p:cNvPr>
              <p:cNvGrpSpPr>
                <a:grpSpLocks/>
              </p:cNvGrpSpPr>
              <p:nvPr/>
            </p:nvGrpSpPr>
            <p:grpSpPr>
              <a:xfrm>
                <a:off x="5085424" y="4200852"/>
                <a:ext cx="803160" cy="635027"/>
                <a:chOff x="6718890" y="3937421"/>
                <a:chExt cx="748535" cy="591837"/>
              </a:xfrm>
            </p:grpSpPr>
            <p:sp>
              <p:nvSpPr>
                <p:cNvPr id="85" name="任意多边形 60">
                  <a:extLst>
                    <a:ext uri="{FF2B5EF4-FFF2-40B4-BE49-F238E27FC236}">
                      <a16:creationId xmlns:a16="http://schemas.microsoft.com/office/drawing/2014/main" id="{65E7DF8A-2123-4871-BF12-9A8693451990}"/>
                    </a:ext>
                  </a:extLst>
                </p:cNvPr>
                <p:cNvSpPr/>
                <p:nvPr/>
              </p:nvSpPr>
              <p:spPr>
                <a:xfrm>
                  <a:off x="6718890" y="4111409"/>
                  <a:ext cx="409239" cy="417848"/>
                </a:xfrm>
                <a:custGeom>
                  <a:avLst/>
                  <a:gdLst>
                    <a:gd name="connsiteX0" fmla="*/ 311453 w 409239"/>
                    <a:gd name="connsiteY0" fmla="*/ 374290 h 417848"/>
                    <a:gd name="connsiteX1" fmla="*/ 328949 w 409239"/>
                    <a:gd name="connsiteY1" fmla="*/ 285293 h 417848"/>
                    <a:gd name="connsiteX2" fmla="*/ 358634 w 409239"/>
                    <a:gd name="connsiteY2" fmla="*/ 236480 h 417848"/>
                    <a:gd name="connsiteX3" fmla="*/ 381087 w 409239"/>
                    <a:gd name="connsiteY3" fmla="*/ 207728 h 417848"/>
                    <a:gd name="connsiteX4" fmla="*/ 366216 w 409239"/>
                    <a:gd name="connsiteY4" fmla="*/ 30785 h 417848"/>
                    <a:gd name="connsiteX5" fmla="*/ 183441 w 409239"/>
                    <a:gd name="connsiteY5" fmla="*/ 48689 h 417848"/>
                    <a:gd name="connsiteX6" fmla="*/ 158888 w 409239"/>
                    <a:gd name="connsiteY6" fmla="*/ 80124 h 417848"/>
                    <a:gd name="connsiteX7" fmla="*/ 119056 w 409239"/>
                    <a:gd name="connsiteY7" fmla="*/ 120423 h 417848"/>
                    <a:gd name="connsiteX8" fmla="*/ 36416 w 409239"/>
                    <a:gd name="connsiteY8" fmla="*/ 159206 h 417848"/>
                    <a:gd name="connsiteX9" fmla="*/ 22070 w 409239"/>
                    <a:gd name="connsiteY9" fmla="*/ 162238 h 417848"/>
                    <a:gd name="connsiteX10" fmla="*/ 841 w 409239"/>
                    <a:gd name="connsiteY10" fmla="*/ 189415 h 417848"/>
                    <a:gd name="connsiteX11" fmla="*/ 130253 w 409239"/>
                    <a:gd name="connsiteY11" fmla="*/ 322618 h 417848"/>
                    <a:gd name="connsiteX12" fmla="*/ 290750 w 409239"/>
                    <a:gd name="connsiteY12" fmla="*/ 416105 h 417848"/>
                    <a:gd name="connsiteX13" fmla="*/ 311978 w 409239"/>
                    <a:gd name="connsiteY13" fmla="*/ 388928 h 417848"/>
                    <a:gd name="connsiteX14" fmla="*/ 311453 w 409239"/>
                    <a:gd name="connsiteY14" fmla="*/ 374290 h 4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239" h="417848">
                      <a:moveTo>
                        <a:pt x="311453" y="374290"/>
                      </a:moveTo>
                      <a:cubicBezTo>
                        <a:pt x="311162" y="342388"/>
                        <a:pt x="317402" y="312471"/>
                        <a:pt x="328949" y="285293"/>
                      </a:cubicBezTo>
                      <a:cubicBezTo>
                        <a:pt x="336414" y="267681"/>
                        <a:pt x="346854" y="251526"/>
                        <a:pt x="358634" y="236480"/>
                      </a:cubicBezTo>
                      <a:lnTo>
                        <a:pt x="381087" y="207728"/>
                      </a:lnTo>
                      <a:cubicBezTo>
                        <a:pt x="423136" y="153957"/>
                        <a:pt x="418004" y="75283"/>
                        <a:pt x="366216" y="30785"/>
                      </a:cubicBezTo>
                      <a:cubicBezTo>
                        <a:pt x="310928" y="-16746"/>
                        <a:pt x="227822" y="-8056"/>
                        <a:pt x="183441" y="48689"/>
                      </a:cubicBezTo>
                      <a:lnTo>
                        <a:pt x="158888" y="80124"/>
                      </a:lnTo>
                      <a:cubicBezTo>
                        <a:pt x="147224" y="95054"/>
                        <a:pt x="134161" y="108992"/>
                        <a:pt x="119056" y="120423"/>
                      </a:cubicBezTo>
                      <a:cubicBezTo>
                        <a:pt x="95378" y="138327"/>
                        <a:pt x="67676" y="151799"/>
                        <a:pt x="36416" y="159206"/>
                      </a:cubicBezTo>
                      <a:cubicBezTo>
                        <a:pt x="31693" y="160314"/>
                        <a:pt x="26910" y="161363"/>
                        <a:pt x="22070" y="162238"/>
                      </a:cubicBezTo>
                      <a:lnTo>
                        <a:pt x="841" y="189415"/>
                      </a:lnTo>
                      <a:cubicBezTo>
                        <a:pt x="-7732" y="200379"/>
                        <a:pt x="50180" y="260041"/>
                        <a:pt x="130253" y="322618"/>
                      </a:cubicBezTo>
                      <a:cubicBezTo>
                        <a:pt x="210327" y="385195"/>
                        <a:pt x="282177" y="427069"/>
                        <a:pt x="290750" y="416105"/>
                      </a:cubicBezTo>
                      <a:lnTo>
                        <a:pt x="311978" y="388928"/>
                      </a:lnTo>
                      <a:cubicBezTo>
                        <a:pt x="311687" y="384087"/>
                        <a:pt x="311512" y="379189"/>
                        <a:pt x="311453" y="374290"/>
                      </a:cubicBezTo>
                      <a:close/>
                    </a:path>
                  </a:pathLst>
                </a:custGeom>
                <a:solidFill>
                  <a:schemeClr val="accent6"/>
                </a:solidFill>
                <a:ln w="5823" cap="flat">
                  <a:noFill/>
                  <a:prstDash val="solid"/>
                  <a:miter/>
                </a:ln>
              </p:spPr>
              <p:txBody>
                <a:bodyPr rtlCol="0" anchor="ctr"/>
                <a:lstStyle/>
                <a:p>
                  <a:endParaRPr lang="zh-CN" altLang="en-US"/>
                </a:p>
              </p:txBody>
            </p:sp>
            <p:sp>
              <p:nvSpPr>
                <p:cNvPr id="86" name="任意多边形 61">
                  <a:extLst>
                    <a:ext uri="{FF2B5EF4-FFF2-40B4-BE49-F238E27FC236}">
                      <a16:creationId xmlns:a16="http://schemas.microsoft.com/office/drawing/2014/main" id="{2CAC6137-6D4E-47A5-92CA-E0CC6FBC9DD8}"/>
                    </a:ext>
                  </a:extLst>
                </p:cNvPr>
                <p:cNvSpPr/>
                <p:nvPr/>
              </p:nvSpPr>
              <p:spPr>
                <a:xfrm>
                  <a:off x="7099681" y="4121649"/>
                  <a:ext cx="302101" cy="308271"/>
                </a:xfrm>
                <a:custGeom>
                  <a:avLst/>
                  <a:gdLst>
                    <a:gd name="connsiteX0" fmla="*/ 294754 w 302101"/>
                    <a:gd name="connsiteY0" fmla="*/ 256449 h 308271"/>
                    <a:gd name="connsiteX1" fmla="*/ 264835 w 302101"/>
                    <a:gd name="connsiteY1" fmla="*/ 188623 h 308271"/>
                    <a:gd name="connsiteX2" fmla="*/ 261919 w 302101"/>
                    <a:gd name="connsiteY2" fmla="*/ 142025 h 308271"/>
                    <a:gd name="connsiteX3" fmla="*/ 263552 w 302101"/>
                    <a:gd name="connsiteY3" fmla="*/ 112224 h 308271"/>
                    <a:gd name="connsiteX4" fmla="*/ 170765 w 302101"/>
                    <a:gd name="connsiteY4" fmla="*/ 541 h 308271"/>
                    <a:gd name="connsiteX5" fmla="*/ 56575 w 302101"/>
                    <a:gd name="connsiteY5" fmla="*/ 98111 h 308271"/>
                    <a:gd name="connsiteX6" fmla="*/ 54825 w 302101"/>
                    <a:gd name="connsiteY6" fmla="*/ 130653 h 308271"/>
                    <a:gd name="connsiteX7" fmla="*/ 47010 w 302101"/>
                    <a:gd name="connsiteY7" fmla="*/ 176318 h 308271"/>
                    <a:gd name="connsiteX8" fmla="*/ 9744 w 302101"/>
                    <a:gd name="connsiteY8" fmla="*/ 241053 h 308271"/>
                    <a:gd name="connsiteX9" fmla="*/ 1521 w 302101"/>
                    <a:gd name="connsiteY9" fmla="*/ 249801 h 308271"/>
                    <a:gd name="connsiteX10" fmla="*/ 5 w 302101"/>
                    <a:gd name="connsiteY10" fmla="*/ 277969 h 308271"/>
                    <a:gd name="connsiteX11" fmla="*/ 149187 w 302101"/>
                    <a:gd name="connsiteY11" fmla="*/ 306721 h 308271"/>
                    <a:gd name="connsiteX12" fmla="*/ 300586 w 302101"/>
                    <a:gd name="connsiteY12" fmla="*/ 294240 h 308271"/>
                    <a:gd name="connsiteX13" fmla="*/ 302102 w 302101"/>
                    <a:gd name="connsiteY13" fmla="*/ 266072 h 308271"/>
                    <a:gd name="connsiteX14" fmla="*/ 294754 w 302101"/>
                    <a:gd name="connsiteY14" fmla="*/ 256449 h 30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101" h="308271">
                      <a:moveTo>
                        <a:pt x="294754" y="256449"/>
                      </a:moveTo>
                      <a:cubicBezTo>
                        <a:pt x="279590" y="235221"/>
                        <a:pt x="269793" y="212184"/>
                        <a:pt x="264835" y="188623"/>
                      </a:cubicBezTo>
                      <a:cubicBezTo>
                        <a:pt x="261628" y="173343"/>
                        <a:pt x="261045" y="157597"/>
                        <a:pt x="261919" y="142025"/>
                      </a:cubicBezTo>
                      <a:lnTo>
                        <a:pt x="263552" y="112224"/>
                      </a:lnTo>
                      <a:cubicBezTo>
                        <a:pt x="266585" y="56470"/>
                        <a:pt x="226286" y="6140"/>
                        <a:pt x="170765" y="541"/>
                      </a:cubicBezTo>
                      <a:cubicBezTo>
                        <a:pt x="111454" y="-5466"/>
                        <a:pt x="59782" y="39266"/>
                        <a:pt x="56575" y="98111"/>
                      </a:cubicBezTo>
                      <a:lnTo>
                        <a:pt x="54825" y="130653"/>
                      </a:lnTo>
                      <a:cubicBezTo>
                        <a:pt x="54009" y="146108"/>
                        <a:pt x="51793" y="161621"/>
                        <a:pt x="47010" y="176318"/>
                      </a:cubicBezTo>
                      <a:cubicBezTo>
                        <a:pt x="39545" y="199412"/>
                        <a:pt x="27240" y="221399"/>
                        <a:pt x="9744" y="241053"/>
                      </a:cubicBezTo>
                      <a:cubicBezTo>
                        <a:pt x="7120" y="244027"/>
                        <a:pt x="4320" y="246943"/>
                        <a:pt x="1521" y="249801"/>
                      </a:cubicBezTo>
                      <a:lnTo>
                        <a:pt x="5" y="277969"/>
                      </a:lnTo>
                      <a:cubicBezTo>
                        <a:pt x="-637" y="289342"/>
                        <a:pt x="66198" y="302230"/>
                        <a:pt x="149187" y="306721"/>
                      </a:cubicBezTo>
                      <a:cubicBezTo>
                        <a:pt x="232176" y="311212"/>
                        <a:pt x="299944" y="305613"/>
                        <a:pt x="300586" y="294240"/>
                      </a:cubicBezTo>
                      <a:lnTo>
                        <a:pt x="302102" y="266072"/>
                      </a:lnTo>
                      <a:cubicBezTo>
                        <a:pt x="299478" y="262865"/>
                        <a:pt x="297086" y="259715"/>
                        <a:pt x="294754" y="256449"/>
                      </a:cubicBezTo>
                      <a:close/>
                    </a:path>
                  </a:pathLst>
                </a:custGeom>
                <a:solidFill>
                  <a:schemeClr val="accent6"/>
                </a:solidFill>
                <a:ln w="5823" cap="flat">
                  <a:noFill/>
                  <a:prstDash val="solid"/>
                  <a:miter/>
                </a:ln>
              </p:spPr>
              <p:txBody>
                <a:bodyPr rtlCol="0" anchor="ctr"/>
                <a:lstStyle/>
                <a:p>
                  <a:endParaRPr lang="zh-CN" altLang="en-US"/>
                </a:p>
              </p:txBody>
            </p:sp>
            <p:sp>
              <p:nvSpPr>
                <p:cNvPr id="87" name="任意多边形 62">
                  <a:extLst>
                    <a:ext uri="{FF2B5EF4-FFF2-40B4-BE49-F238E27FC236}">
                      <a16:creationId xmlns:a16="http://schemas.microsoft.com/office/drawing/2014/main" id="{BCBD1D34-79B8-4452-8528-F5263FE2D6B4}"/>
                    </a:ext>
                  </a:extLst>
                </p:cNvPr>
                <p:cNvSpPr/>
                <p:nvPr/>
              </p:nvSpPr>
              <p:spPr>
                <a:xfrm>
                  <a:off x="7193435" y="3937421"/>
                  <a:ext cx="164795" cy="159115"/>
                </a:xfrm>
                <a:custGeom>
                  <a:avLst/>
                  <a:gdLst>
                    <a:gd name="connsiteX0" fmla="*/ 1720 w 164795"/>
                    <a:gd name="connsiteY0" fmla="*/ 119510 h 159115"/>
                    <a:gd name="connsiteX1" fmla="*/ 1720 w 164795"/>
                    <a:gd name="connsiteY1" fmla="*/ 119510 h 159115"/>
                    <a:gd name="connsiteX2" fmla="*/ 37296 w 164795"/>
                    <a:gd name="connsiteY2" fmla="*/ 158118 h 159115"/>
                    <a:gd name="connsiteX3" fmla="*/ 37296 w 164795"/>
                    <a:gd name="connsiteY3" fmla="*/ 158118 h 159115"/>
                    <a:gd name="connsiteX4" fmla="*/ 146179 w 164795"/>
                    <a:gd name="connsiteY4" fmla="*/ 98573 h 159115"/>
                    <a:gd name="connsiteX5" fmla="*/ 151428 w 164795"/>
                    <a:gd name="connsiteY5" fmla="*/ 93733 h 159115"/>
                    <a:gd name="connsiteX6" fmla="*/ 153819 w 164795"/>
                    <a:gd name="connsiteY6" fmla="*/ 35179 h 159115"/>
                    <a:gd name="connsiteX7" fmla="*/ 133698 w 164795"/>
                    <a:gd name="connsiteY7" fmla="*/ 13368 h 159115"/>
                    <a:gd name="connsiteX8" fmla="*/ 75145 w 164795"/>
                    <a:gd name="connsiteY8" fmla="*/ 10977 h 159115"/>
                    <a:gd name="connsiteX9" fmla="*/ 69896 w 164795"/>
                    <a:gd name="connsiteY9" fmla="*/ 15817 h 159115"/>
                    <a:gd name="connsiteX10" fmla="*/ 1720 w 164795"/>
                    <a:gd name="connsiteY10" fmla="*/ 119510 h 1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95" h="159115">
                      <a:moveTo>
                        <a:pt x="1720" y="119510"/>
                      </a:moveTo>
                      <a:lnTo>
                        <a:pt x="1720" y="119510"/>
                      </a:lnTo>
                      <a:cubicBezTo>
                        <a:pt x="-6153" y="141963"/>
                        <a:pt x="14259" y="164125"/>
                        <a:pt x="37296" y="158118"/>
                      </a:cubicBezTo>
                      <a:lnTo>
                        <a:pt x="37296" y="158118"/>
                      </a:lnTo>
                      <a:cubicBezTo>
                        <a:pt x="77944" y="147445"/>
                        <a:pt x="115328" y="127033"/>
                        <a:pt x="146179" y="98573"/>
                      </a:cubicBezTo>
                      <a:lnTo>
                        <a:pt x="151428" y="93733"/>
                      </a:lnTo>
                      <a:cubicBezTo>
                        <a:pt x="168282" y="78219"/>
                        <a:pt x="169332" y="51975"/>
                        <a:pt x="153819" y="35179"/>
                      </a:cubicBezTo>
                      <a:lnTo>
                        <a:pt x="133698" y="13368"/>
                      </a:lnTo>
                      <a:cubicBezTo>
                        <a:pt x="118185" y="-3487"/>
                        <a:pt x="91941" y="-4537"/>
                        <a:pt x="75145" y="10977"/>
                      </a:cubicBezTo>
                      <a:lnTo>
                        <a:pt x="69896" y="15817"/>
                      </a:lnTo>
                      <a:cubicBezTo>
                        <a:pt x="38987" y="44277"/>
                        <a:pt x="15600" y="79911"/>
                        <a:pt x="1720" y="119510"/>
                      </a:cubicBezTo>
                      <a:close/>
                    </a:path>
                  </a:pathLst>
                </a:custGeom>
                <a:solidFill>
                  <a:schemeClr val="accent1"/>
                </a:solidFill>
                <a:ln w="5823" cap="flat">
                  <a:noFill/>
                  <a:prstDash val="solid"/>
                  <a:miter/>
                </a:ln>
              </p:spPr>
              <p:txBody>
                <a:bodyPr rtlCol="0" anchor="ctr"/>
                <a:lstStyle/>
                <a:p>
                  <a:endParaRPr lang="zh-CN" altLang="en-US"/>
                </a:p>
              </p:txBody>
            </p:sp>
            <p:sp>
              <p:nvSpPr>
                <p:cNvPr id="88" name="任意多边形 63">
                  <a:extLst>
                    <a:ext uri="{FF2B5EF4-FFF2-40B4-BE49-F238E27FC236}">
                      <a16:creationId xmlns:a16="http://schemas.microsoft.com/office/drawing/2014/main" id="{75673D94-5228-4986-88D4-04B13F22D283}"/>
                    </a:ext>
                  </a:extLst>
                </p:cNvPr>
                <p:cNvSpPr/>
                <p:nvPr/>
              </p:nvSpPr>
              <p:spPr>
                <a:xfrm>
                  <a:off x="6935391" y="3941741"/>
                  <a:ext cx="169949" cy="152812"/>
                </a:xfrm>
                <a:custGeom>
                  <a:avLst/>
                  <a:gdLst>
                    <a:gd name="connsiteX0" fmla="*/ 135018 w 169949"/>
                    <a:gd name="connsiteY0" fmla="*/ 152339 h 152812"/>
                    <a:gd name="connsiteX1" fmla="*/ 135018 w 169949"/>
                    <a:gd name="connsiteY1" fmla="*/ 152339 h 152812"/>
                    <a:gd name="connsiteX2" fmla="*/ 167327 w 169949"/>
                    <a:gd name="connsiteY2" fmla="*/ 110932 h 152812"/>
                    <a:gd name="connsiteX3" fmla="*/ 167327 w 169949"/>
                    <a:gd name="connsiteY3" fmla="*/ 110932 h 152812"/>
                    <a:gd name="connsiteX4" fmla="*/ 90812 w 169949"/>
                    <a:gd name="connsiteY4" fmla="*/ 13188 h 152812"/>
                    <a:gd name="connsiteX5" fmla="*/ 85155 w 169949"/>
                    <a:gd name="connsiteY5" fmla="*/ 8756 h 152812"/>
                    <a:gd name="connsiteX6" fmla="*/ 27010 w 169949"/>
                    <a:gd name="connsiteY6" fmla="*/ 15929 h 152812"/>
                    <a:gd name="connsiteX7" fmla="*/ 8755 w 169949"/>
                    <a:gd name="connsiteY7" fmla="*/ 39315 h 152812"/>
                    <a:gd name="connsiteX8" fmla="*/ 15929 w 169949"/>
                    <a:gd name="connsiteY8" fmla="*/ 97460 h 152812"/>
                    <a:gd name="connsiteX9" fmla="*/ 21586 w 169949"/>
                    <a:gd name="connsiteY9" fmla="*/ 101892 h 152812"/>
                    <a:gd name="connsiteX10" fmla="*/ 135018 w 169949"/>
                    <a:gd name="connsiteY10" fmla="*/ 152339 h 15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949" h="152812">
                      <a:moveTo>
                        <a:pt x="135018" y="152339"/>
                      </a:moveTo>
                      <a:lnTo>
                        <a:pt x="135018" y="152339"/>
                      </a:lnTo>
                      <a:cubicBezTo>
                        <a:pt x="158463" y="156480"/>
                        <a:pt x="177009" y="132685"/>
                        <a:pt x="167327" y="110932"/>
                      </a:cubicBezTo>
                      <a:lnTo>
                        <a:pt x="167327" y="110932"/>
                      </a:lnTo>
                      <a:cubicBezTo>
                        <a:pt x="150240" y="72557"/>
                        <a:pt x="123937" y="39023"/>
                        <a:pt x="90812" y="13188"/>
                      </a:cubicBezTo>
                      <a:lnTo>
                        <a:pt x="85155" y="8756"/>
                      </a:lnTo>
                      <a:cubicBezTo>
                        <a:pt x="67075" y="-5300"/>
                        <a:pt x="41065" y="-2092"/>
                        <a:pt x="27010" y="15929"/>
                      </a:cubicBezTo>
                      <a:lnTo>
                        <a:pt x="8755" y="39315"/>
                      </a:lnTo>
                      <a:cubicBezTo>
                        <a:pt x="-5300" y="57394"/>
                        <a:pt x="-2092" y="83405"/>
                        <a:pt x="15929" y="97460"/>
                      </a:cubicBezTo>
                      <a:lnTo>
                        <a:pt x="21586" y="101892"/>
                      </a:lnTo>
                      <a:cubicBezTo>
                        <a:pt x="54712" y="127786"/>
                        <a:pt x="93669" y="145107"/>
                        <a:pt x="135018" y="152339"/>
                      </a:cubicBezTo>
                      <a:close/>
                    </a:path>
                  </a:pathLst>
                </a:custGeom>
                <a:solidFill>
                  <a:schemeClr val="accent1"/>
                </a:solidFill>
                <a:ln w="5823" cap="flat">
                  <a:noFill/>
                  <a:prstDash val="solid"/>
                  <a:miter/>
                </a:ln>
              </p:spPr>
              <p:txBody>
                <a:bodyPr rtlCol="0" anchor="ctr"/>
                <a:lstStyle/>
                <a:p>
                  <a:endParaRPr lang="zh-CN" altLang="en-US"/>
                </a:p>
              </p:txBody>
            </p:sp>
            <p:sp>
              <p:nvSpPr>
                <p:cNvPr id="89" name="任意多边形 64">
                  <a:extLst>
                    <a:ext uri="{FF2B5EF4-FFF2-40B4-BE49-F238E27FC236}">
                      <a16:creationId xmlns:a16="http://schemas.microsoft.com/office/drawing/2014/main" id="{BD34D047-19C1-41FD-9EFE-D67509F24C29}"/>
                    </a:ext>
                  </a:extLst>
                </p:cNvPr>
                <p:cNvSpPr/>
                <p:nvPr/>
              </p:nvSpPr>
              <p:spPr>
                <a:xfrm>
                  <a:off x="7117701" y="4047828"/>
                  <a:ext cx="59263" cy="99621"/>
                </a:xfrm>
                <a:custGeom>
                  <a:avLst/>
                  <a:gdLst>
                    <a:gd name="connsiteX0" fmla="*/ 42346 w 59263"/>
                    <a:gd name="connsiteY0" fmla="*/ 530 h 99621"/>
                    <a:gd name="connsiteX1" fmla="*/ 19192 w 59263"/>
                    <a:gd name="connsiteY1" fmla="*/ 5 h 99621"/>
                    <a:gd name="connsiteX2" fmla="*/ 1463 w 59263"/>
                    <a:gd name="connsiteY2" fmla="*/ 16918 h 99621"/>
                    <a:gd name="connsiteX3" fmla="*/ 5 w 59263"/>
                    <a:gd name="connsiteY3" fmla="*/ 81362 h 99621"/>
                    <a:gd name="connsiteX4" fmla="*/ 16918 w 59263"/>
                    <a:gd name="connsiteY4" fmla="*/ 99091 h 99621"/>
                    <a:gd name="connsiteX5" fmla="*/ 40071 w 59263"/>
                    <a:gd name="connsiteY5" fmla="*/ 99616 h 99621"/>
                    <a:gd name="connsiteX6" fmla="*/ 57800 w 59263"/>
                    <a:gd name="connsiteY6" fmla="*/ 82703 h 99621"/>
                    <a:gd name="connsiteX7" fmla="*/ 59258 w 59263"/>
                    <a:gd name="connsiteY7" fmla="*/ 18259 h 99621"/>
                    <a:gd name="connsiteX8" fmla="*/ 42346 w 59263"/>
                    <a:gd name="connsiteY8" fmla="*/ 530 h 9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63" h="99621">
                      <a:moveTo>
                        <a:pt x="42346" y="530"/>
                      </a:moveTo>
                      <a:lnTo>
                        <a:pt x="19192" y="5"/>
                      </a:lnTo>
                      <a:cubicBezTo>
                        <a:pt x="9628" y="-228"/>
                        <a:pt x="1697" y="7354"/>
                        <a:pt x="1463" y="16918"/>
                      </a:cubicBezTo>
                      <a:lnTo>
                        <a:pt x="5" y="81362"/>
                      </a:lnTo>
                      <a:cubicBezTo>
                        <a:pt x="-228" y="90926"/>
                        <a:pt x="7354" y="98858"/>
                        <a:pt x="16918" y="99091"/>
                      </a:cubicBezTo>
                      <a:lnTo>
                        <a:pt x="40071" y="99616"/>
                      </a:lnTo>
                      <a:cubicBezTo>
                        <a:pt x="49636" y="99849"/>
                        <a:pt x="57567" y="92267"/>
                        <a:pt x="57800" y="82703"/>
                      </a:cubicBezTo>
                      <a:lnTo>
                        <a:pt x="59258" y="18259"/>
                      </a:lnTo>
                      <a:cubicBezTo>
                        <a:pt x="59492" y="8695"/>
                        <a:pt x="51910" y="763"/>
                        <a:pt x="42346" y="530"/>
                      </a:cubicBezTo>
                      <a:close/>
                    </a:path>
                  </a:pathLst>
                </a:custGeom>
                <a:solidFill>
                  <a:schemeClr val="accent1"/>
                </a:solidFill>
                <a:ln w="5823" cap="flat">
                  <a:noFill/>
                  <a:prstDash val="solid"/>
                  <a:miter/>
                </a:ln>
              </p:spPr>
              <p:txBody>
                <a:bodyPr rtlCol="0" anchor="ctr"/>
                <a:lstStyle/>
                <a:p>
                  <a:endParaRPr lang="zh-CN" altLang="en-US"/>
                </a:p>
              </p:txBody>
            </p:sp>
            <p:sp>
              <p:nvSpPr>
                <p:cNvPr id="90" name="任意多边形 65">
                  <a:extLst>
                    <a:ext uri="{FF2B5EF4-FFF2-40B4-BE49-F238E27FC236}">
                      <a16:creationId xmlns:a16="http://schemas.microsoft.com/office/drawing/2014/main" id="{76A5800D-6A92-49CF-9B4C-BFDAC6358B3D}"/>
                    </a:ext>
                  </a:extLst>
                </p:cNvPr>
                <p:cNvSpPr/>
                <p:nvPr/>
              </p:nvSpPr>
              <p:spPr>
                <a:xfrm>
                  <a:off x="6802434" y="4057016"/>
                  <a:ext cx="178920" cy="110311"/>
                </a:xfrm>
                <a:custGeom>
                  <a:avLst/>
                  <a:gdLst>
                    <a:gd name="connsiteX0" fmla="*/ 178921 w 178920"/>
                    <a:gd name="connsiteY0" fmla="*/ 29425 h 110311"/>
                    <a:gd name="connsiteX1" fmla="*/ 4661 w 178920"/>
                    <a:gd name="connsiteY1" fmla="*/ 18461 h 110311"/>
                    <a:gd name="connsiteX2" fmla="*/ 3261 w 178920"/>
                    <a:gd name="connsiteY2" fmla="*/ 31466 h 110311"/>
                    <a:gd name="connsiteX3" fmla="*/ 46360 w 178920"/>
                    <a:gd name="connsiteY3" fmla="*/ 60685 h 110311"/>
                    <a:gd name="connsiteX4" fmla="*/ 41986 w 178920"/>
                    <a:gd name="connsiteY4" fmla="*/ 102092 h 110311"/>
                    <a:gd name="connsiteX5" fmla="*/ 54408 w 178920"/>
                    <a:gd name="connsiteY5" fmla="*/ 108274 h 110311"/>
                    <a:gd name="connsiteX6" fmla="*/ 178921 w 178920"/>
                    <a:gd name="connsiteY6" fmla="*/ 29425 h 11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20" h="110311">
                      <a:moveTo>
                        <a:pt x="178921" y="29425"/>
                      </a:moveTo>
                      <a:cubicBezTo>
                        <a:pt x="178921" y="29425"/>
                        <a:pt x="117627" y="-28720"/>
                        <a:pt x="4661" y="18461"/>
                      </a:cubicBezTo>
                      <a:cubicBezTo>
                        <a:pt x="-821" y="20735"/>
                        <a:pt x="-1696" y="28142"/>
                        <a:pt x="3261" y="31466"/>
                      </a:cubicBezTo>
                      <a:lnTo>
                        <a:pt x="46360" y="60685"/>
                      </a:lnTo>
                      <a:lnTo>
                        <a:pt x="41986" y="102092"/>
                      </a:lnTo>
                      <a:cubicBezTo>
                        <a:pt x="41286" y="108915"/>
                        <a:pt x="49450" y="112997"/>
                        <a:pt x="54408" y="108274"/>
                      </a:cubicBezTo>
                      <a:cubicBezTo>
                        <a:pt x="77094" y="86695"/>
                        <a:pt x="124042" y="47213"/>
                        <a:pt x="178921" y="29425"/>
                      </a:cubicBezTo>
                      <a:close/>
                    </a:path>
                  </a:pathLst>
                </a:custGeom>
                <a:solidFill>
                  <a:schemeClr val="accent1"/>
                </a:solidFill>
                <a:ln w="5823" cap="flat">
                  <a:noFill/>
                  <a:prstDash val="solid"/>
                  <a:miter/>
                </a:ln>
              </p:spPr>
              <p:txBody>
                <a:bodyPr rtlCol="0" anchor="ctr"/>
                <a:lstStyle/>
                <a:p>
                  <a:endParaRPr lang="zh-CN" altLang="en-US"/>
                </a:p>
              </p:txBody>
            </p:sp>
            <p:sp>
              <p:nvSpPr>
                <p:cNvPr id="91" name="任意多边形 66">
                  <a:extLst>
                    <a:ext uri="{FF2B5EF4-FFF2-40B4-BE49-F238E27FC236}">
                      <a16:creationId xmlns:a16="http://schemas.microsoft.com/office/drawing/2014/main" id="{EE29C266-2CCF-426F-9E3F-6B57089E0F09}"/>
                    </a:ext>
                  </a:extLst>
                </p:cNvPr>
                <p:cNvSpPr/>
                <p:nvPr/>
              </p:nvSpPr>
              <p:spPr>
                <a:xfrm>
                  <a:off x="7288467" y="4070001"/>
                  <a:ext cx="178958" cy="111451"/>
                </a:xfrm>
                <a:custGeom>
                  <a:avLst/>
                  <a:gdLst>
                    <a:gd name="connsiteX0" fmla="*/ 0 w 178958"/>
                    <a:gd name="connsiteY0" fmla="*/ 26938 h 111451"/>
                    <a:gd name="connsiteX1" fmla="*/ 174494 w 178958"/>
                    <a:gd name="connsiteY1" fmla="*/ 20872 h 111451"/>
                    <a:gd name="connsiteX2" fmla="*/ 175543 w 178958"/>
                    <a:gd name="connsiteY2" fmla="*/ 33936 h 111451"/>
                    <a:gd name="connsiteX3" fmla="*/ 131628 w 178958"/>
                    <a:gd name="connsiteY3" fmla="*/ 61930 h 111451"/>
                    <a:gd name="connsiteX4" fmla="*/ 134836 w 178958"/>
                    <a:gd name="connsiteY4" fmla="*/ 103453 h 111451"/>
                    <a:gd name="connsiteX5" fmla="*/ 122239 w 178958"/>
                    <a:gd name="connsiteY5" fmla="*/ 109285 h 111451"/>
                    <a:gd name="connsiteX6" fmla="*/ 0 w 178958"/>
                    <a:gd name="connsiteY6" fmla="*/ 26938 h 11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58" h="111451">
                      <a:moveTo>
                        <a:pt x="0" y="26938"/>
                      </a:moveTo>
                      <a:cubicBezTo>
                        <a:pt x="0" y="26938"/>
                        <a:pt x="62927" y="-29400"/>
                        <a:pt x="174494" y="20872"/>
                      </a:cubicBezTo>
                      <a:cubicBezTo>
                        <a:pt x="179917" y="23321"/>
                        <a:pt x="180559" y="30728"/>
                        <a:pt x="175543" y="33936"/>
                      </a:cubicBezTo>
                      <a:lnTo>
                        <a:pt x="131628" y="61930"/>
                      </a:lnTo>
                      <a:lnTo>
                        <a:pt x="134836" y="103453"/>
                      </a:lnTo>
                      <a:cubicBezTo>
                        <a:pt x="135361" y="110277"/>
                        <a:pt x="127079" y="114126"/>
                        <a:pt x="122239" y="109285"/>
                      </a:cubicBezTo>
                      <a:cubicBezTo>
                        <a:pt x="100194" y="87123"/>
                        <a:pt x="54413" y="46241"/>
                        <a:pt x="0" y="26938"/>
                      </a:cubicBezTo>
                      <a:close/>
                    </a:path>
                  </a:pathLst>
                </a:custGeom>
                <a:solidFill>
                  <a:schemeClr val="accent1"/>
                </a:solidFill>
                <a:ln w="5823" cap="flat">
                  <a:noFill/>
                  <a:prstDash val="solid"/>
                  <a:miter/>
                </a:ln>
              </p:spPr>
              <p:txBody>
                <a:bodyPr rtlCol="0" anchor="ctr"/>
                <a:lstStyle/>
                <a:p>
                  <a:endParaRPr lang="zh-CN" altLang="en-US"/>
                </a:p>
              </p:txBody>
            </p:sp>
          </p:grpSp>
          <p:sp>
            <p:nvSpPr>
              <p:cNvPr id="65" name="文本框 64">
                <a:extLst>
                  <a:ext uri="{FF2B5EF4-FFF2-40B4-BE49-F238E27FC236}">
                    <a16:creationId xmlns:a16="http://schemas.microsoft.com/office/drawing/2014/main" id="{DC29511F-A953-4AD9-9ACC-B66A2E3898C5}"/>
                  </a:ext>
                </a:extLst>
              </p:cNvPr>
              <p:cNvSpPr txBox="1"/>
              <p:nvPr/>
            </p:nvSpPr>
            <p:spPr>
              <a:xfrm>
                <a:off x="3120008" y="4710516"/>
                <a:ext cx="1641475" cy="492443"/>
              </a:xfrm>
              <a:prstGeom prst="rect">
                <a:avLst/>
              </a:prstGeom>
              <a:noFill/>
            </p:spPr>
            <p:txBody>
              <a:bodyPr wrap="none" lIns="0" tIns="0" rIns="0" bIns="0" rtlCol="0">
                <a:spAutoFit/>
              </a:bodyPr>
              <a:lstStyle>
                <a:defPPr>
                  <a:defRPr lang="zh-CN"/>
                </a:defPPr>
                <a:lvl1pPr>
                  <a:defRPr sz="24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r>
                  <a:rPr lang="zh-CN" altLang="en-US" sz="3200" dirty="0">
                    <a:solidFill>
                      <a:schemeClr val="bg1"/>
                    </a:solidFill>
                  </a:rPr>
                  <a:t>圣诞饮食</a:t>
                </a:r>
              </a:p>
            </p:txBody>
          </p:sp>
          <p:sp>
            <p:nvSpPr>
              <p:cNvPr id="66" name="文本框 65">
                <a:extLst>
                  <a:ext uri="{FF2B5EF4-FFF2-40B4-BE49-F238E27FC236}">
                    <a16:creationId xmlns:a16="http://schemas.microsoft.com/office/drawing/2014/main" id="{4F3954A5-DF91-4CA6-B6D7-2F8B27A75737}"/>
                  </a:ext>
                </a:extLst>
              </p:cNvPr>
              <p:cNvSpPr txBox="1">
                <a:spLocks/>
              </p:cNvSpPr>
              <p:nvPr/>
            </p:nvSpPr>
            <p:spPr>
              <a:xfrm>
                <a:off x="1569284" y="4256546"/>
                <a:ext cx="1144544" cy="1354217"/>
              </a:xfrm>
              <a:prstGeom prst="rect">
                <a:avLst/>
              </a:prstGeom>
              <a:noFill/>
            </p:spPr>
            <p:txBody>
              <a:bodyPr wrap="none" lIns="0" tIns="0" rIns="0" bIns="0" rtlCol="0">
                <a:spAutoFit/>
              </a:bodyPr>
              <a:lstStyle>
                <a:defPPr>
                  <a:defRPr lang="zh-CN"/>
                </a:defPPr>
                <a:lvl1pPr algn="ctr">
                  <a:defRPr sz="10000" i="1">
                    <a:solidFill>
                      <a:schemeClr val="accent1"/>
                    </a:solidFill>
                    <a:latin typeface="+mj-lt"/>
                  </a:defRPr>
                </a:lvl1pPr>
              </a:lstStyle>
              <a:p>
                <a:r>
                  <a:rPr lang="en-US" altLang="zh-CN" sz="8800" i="0" dirty="0">
                    <a:solidFill>
                      <a:schemeClr val="bg1"/>
                    </a:solidFill>
                    <a:latin typeface="+mj-ea"/>
                    <a:ea typeface="+mj-ea"/>
                  </a:rPr>
                  <a:t>03</a:t>
                </a:r>
                <a:endParaRPr lang="zh-CN" altLang="en-US" sz="8800" i="0" dirty="0">
                  <a:solidFill>
                    <a:schemeClr val="bg1"/>
                  </a:solidFill>
                  <a:latin typeface="+mj-ea"/>
                  <a:ea typeface="+mj-ea"/>
                </a:endParaRPr>
              </a:p>
            </p:txBody>
          </p:sp>
        </p:grpSp>
        <p:grpSp>
          <p:nvGrpSpPr>
            <p:cNvPr id="106" name="组合 105">
              <a:extLst>
                <a:ext uri="{FF2B5EF4-FFF2-40B4-BE49-F238E27FC236}">
                  <a16:creationId xmlns:a16="http://schemas.microsoft.com/office/drawing/2014/main" id="{805510D8-B8F6-4409-B554-E0BDF424CD6E}"/>
                </a:ext>
              </a:extLst>
            </p:cNvPr>
            <p:cNvGrpSpPr/>
            <p:nvPr/>
          </p:nvGrpSpPr>
          <p:grpSpPr>
            <a:xfrm>
              <a:off x="6463651" y="4200852"/>
              <a:ext cx="4230399" cy="1409911"/>
              <a:chOff x="6463651" y="4200852"/>
              <a:chExt cx="4230399" cy="1409911"/>
            </a:xfrm>
          </p:grpSpPr>
          <p:sp>
            <p:nvSpPr>
              <p:cNvPr id="67" name="矩形: 圆角 66">
                <a:extLst>
                  <a:ext uri="{FF2B5EF4-FFF2-40B4-BE49-F238E27FC236}">
                    <a16:creationId xmlns:a16="http://schemas.microsoft.com/office/drawing/2014/main" id="{B00983B5-B16D-4329-89D4-629852AC3DED}"/>
                  </a:ext>
                </a:extLst>
              </p:cNvPr>
              <p:cNvSpPr/>
              <p:nvPr/>
            </p:nvSpPr>
            <p:spPr>
              <a:xfrm flipH="1">
                <a:off x="6519723" y="4421101"/>
                <a:ext cx="3909889" cy="1071272"/>
              </a:xfrm>
              <a:prstGeom prst="roundRect">
                <a:avLst>
                  <a:gd name="adj" fmla="val 10005"/>
                </a:avLst>
              </a:prstGeom>
              <a:gradFill flip="none" rotWithShape="1">
                <a:gsLst>
                  <a:gs pos="100000">
                    <a:schemeClr val="accent4">
                      <a:alpha val="18000"/>
                    </a:schemeClr>
                  </a:gs>
                  <a:gs pos="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8" name="组合 67">
                <a:extLst>
                  <a:ext uri="{FF2B5EF4-FFF2-40B4-BE49-F238E27FC236}">
                    <a16:creationId xmlns:a16="http://schemas.microsoft.com/office/drawing/2014/main" id="{7B731174-A666-4778-A3B5-2A27B1B51B58}"/>
                  </a:ext>
                </a:extLst>
              </p:cNvPr>
              <p:cNvGrpSpPr>
                <a:grpSpLocks/>
              </p:cNvGrpSpPr>
              <p:nvPr/>
            </p:nvGrpSpPr>
            <p:grpSpPr>
              <a:xfrm>
                <a:off x="9890890" y="4200852"/>
                <a:ext cx="803160" cy="635027"/>
                <a:chOff x="6718890" y="3937421"/>
                <a:chExt cx="748535" cy="591837"/>
              </a:xfrm>
            </p:grpSpPr>
            <p:sp>
              <p:nvSpPr>
                <p:cNvPr id="78" name="任意多边形 60">
                  <a:extLst>
                    <a:ext uri="{FF2B5EF4-FFF2-40B4-BE49-F238E27FC236}">
                      <a16:creationId xmlns:a16="http://schemas.microsoft.com/office/drawing/2014/main" id="{78BDC9D6-55CB-4D61-9ED6-D0C85FFD5E57}"/>
                    </a:ext>
                  </a:extLst>
                </p:cNvPr>
                <p:cNvSpPr/>
                <p:nvPr/>
              </p:nvSpPr>
              <p:spPr>
                <a:xfrm>
                  <a:off x="6718890" y="4111409"/>
                  <a:ext cx="409239" cy="417848"/>
                </a:xfrm>
                <a:custGeom>
                  <a:avLst/>
                  <a:gdLst>
                    <a:gd name="connsiteX0" fmla="*/ 311453 w 409239"/>
                    <a:gd name="connsiteY0" fmla="*/ 374290 h 417848"/>
                    <a:gd name="connsiteX1" fmla="*/ 328949 w 409239"/>
                    <a:gd name="connsiteY1" fmla="*/ 285293 h 417848"/>
                    <a:gd name="connsiteX2" fmla="*/ 358634 w 409239"/>
                    <a:gd name="connsiteY2" fmla="*/ 236480 h 417848"/>
                    <a:gd name="connsiteX3" fmla="*/ 381087 w 409239"/>
                    <a:gd name="connsiteY3" fmla="*/ 207728 h 417848"/>
                    <a:gd name="connsiteX4" fmla="*/ 366216 w 409239"/>
                    <a:gd name="connsiteY4" fmla="*/ 30785 h 417848"/>
                    <a:gd name="connsiteX5" fmla="*/ 183441 w 409239"/>
                    <a:gd name="connsiteY5" fmla="*/ 48689 h 417848"/>
                    <a:gd name="connsiteX6" fmla="*/ 158888 w 409239"/>
                    <a:gd name="connsiteY6" fmla="*/ 80124 h 417848"/>
                    <a:gd name="connsiteX7" fmla="*/ 119056 w 409239"/>
                    <a:gd name="connsiteY7" fmla="*/ 120423 h 417848"/>
                    <a:gd name="connsiteX8" fmla="*/ 36416 w 409239"/>
                    <a:gd name="connsiteY8" fmla="*/ 159206 h 417848"/>
                    <a:gd name="connsiteX9" fmla="*/ 22070 w 409239"/>
                    <a:gd name="connsiteY9" fmla="*/ 162238 h 417848"/>
                    <a:gd name="connsiteX10" fmla="*/ 841 w 409239"/>
                    <a:gd name="connsiteY10" fmla="*/ 189415 h 417848"/>
                    <a:gd name="connsiteX11" fmla="*/ 130253 w 409239"/>
                    <a:gd name="connsiteY11" fmla="*/ 322618 h 417848"/>
                    <a:gd name="connsiteX12" fmla="*/ 290750 w 409239"/>
                    <a:gd name="connsiteY12" fmla="*/ 416105 h 417848"/>
                    <a:gd name="connsiteX13" fmla="*/ 311978 w 409239"/>
                    <a:gd name="connsiteY13" fmla="*/ 388928 h 417848"/>
                    <a:gd name="connsiteX14" fmla="*/ 311453 w 409239"/>
                    <a:gd name="connsiteY14" fmla="*/ 374290 h 4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239" h="417848">
                      <a:moveTo>
                        <a:pt x="311453" y="374290"/>
                      </a:moveTo>
                      <a:cubicBezTo>
                        <a:pt x="311162" y="342388"/>
                        <a:pt x="317402" y="312471"/>
                        <a:pt x="328949" y="285293"/>
                      </a:cubicBezTo>
                      <a:cubicBezTo>
                        <a:pt x="336414" y="267681"/>
                        <a:pt x="346854" y="251526"/>
                        <a:pt x="358634" y="236480"/>
                      </a:cubicBezTo>
                      <a:lnTo>
                        <a:pt x="381087" y="207728"/>
                      </a:lnTo>
                      <a:cubicBezTo>
                        <a:pt x="423136" y="153957"/>
                        <a:pt x="418004" y="75283"/>
                        <a:pt x="366216" y="30785"/>
                      </a:cubicBezTo>
                      <a:cubicBezTo>
                        <a:pt x="310928" y="-16746"/>
                        <a:pt x="227822" y="-8056"/>
                        <a:pt x="183441" y="48689"/>
                      </a:cubicBezTo>
                      <a:lnTo>
                        <a:pt x="158888" y="80124"/>
                      </a:lnTo>
                      <a:cubicBezTo>
                        <a:pt x="147224" y="95054"/>
                        <a:pt x="134161" y="108992"/>
                        <a:pt x="119056" y="120423"/>
                      </a:cubicBezTo>
                      <a:cubicBezTo>
                        <a:pt x="95378" y="138327"/>
                        <a:pt x="67676" y="151799"/>
                        <a:pt x="36416" y="159206"/>
                      </a:cubicBezTo>
                      <a:cubicBezTo>
                        <a:pt x="31693" y="160314"/>
                        <a:pt x="26910" y="161363"/>
                        <a:pt x="22070" y="162238"/>
                      </a:cubicBezTo>
                      <a:lnTo>
                        <a:pt x="841" y="189415"/>
                      </a:lnTo>
                      <a:cubicBezTo>
                        <a:pt x="-7732" y="200379"/>
                        <a:pt x="50180" y="260041"/>
                        <a:pt x="130253" y="322618"/>
                      </a:cubicBezTo>
                      <a:cubicBezTo>
                        <a:pt x="210327" y="385195"/>
                        <a:pt x="282177" y="427069"/>
                        <a:pt x="290750" y="416105"/>
                      </a:cubicBezTo>
                      <a:lnTo>
                        <a:pt x="311978" y="388928"/>
                      </a:lnTo>
                      <a:cubicBezTo>
                        <a:pt x="311687" y="384087"/>
                        <a:pt x="311512" y="379189"/>
                        <a:pt x="311453" y="374290"/>
                      </a:cubicBezTo>
                      <a:close/>
                    </a:path>
                  </a:pathLst>
                </a:custGeom>
                <a:solidFill>
                  <a:schemeClr val="accent6"/>
                </a:solidFill>
                <a:ln w="5823" cap="flat">
                  <a:noFill/>
                  <a:prstDash val="solid"/>
                  <a:miter/>
                </a:ln>
              </p:spPr>
              <p:txBody>
                <a:bodyPr rtlCol="0" anchor="ctr"/>
                <a:lstStyle/>
                <a:p>
                  <a:endParaRPr lang="zh-CN" altLang="en-US"/>
                </a:p>
              </p:txBody>
            </p:sp>
            <p:sp>
              <p:nvSpPr>
                <p:cNvPr id="79" name="任意多边形 61">
                  <a:extLst>
                    <a:ext uri="{FF2B5EF4-FFF2-40B4-BE49-F238E27FC236}">
                      <a16:creationId xmlns:a16="http://schemas.microsoft.com/office/drawing/2014/main" id="{2F418550-B400-4831-922C-309F03B44EA5}"/>
                    </a:ext>
                  </a:extLst>
                </p:cNvPr>
                <p:cNvSpPr/>
                <p:nvPr/>
              </p:nvSpPr>
              <p:spPr>
                <a:xfrm>
                  <a:off x="7099681" y="4121649"/>
                  <a:ext cx="302101" cy="308271"/>
                </a:xfrm>
                <a:custGeom>
                  <a:avLst/>
                  <a:gdLst>
                    <a:gd name="connsiteX0" fmla="*/ 294754 w 302101"/>
                    <a:gd name="connsiteY0" fmla="*/ 256449 h 308271"/>
                    <a:gd name="connsiteX1" fmla="*/ 264835 w 302101"/>
                    <a:gd name="connsiteY1" fmla="*/ 188623 h 308271"/>
                    <a:gd name="connsiteX2" fmla="*/ 261919 w 302101"/>
                    <a:gd name="connsiteY2" fmla="*/ 142025 h 308271"/>
                    <a:gd name="connsiteX3" fmla="*/ 263552 w 302101"/>
                    <a:gd name="connsiteY3" fmla="*/ 112224 h 308271"/>
                    <a:gd name="connsiteX4" fmla="*/ 170765 w 302101"/>
                    <a:gd name="connsiteY4" fmla="*/ 541 h 308271"/>
                    <a:gd name="connsiteX5" fmla="*/ 56575 w 302101"/>
                    <a:gd name="connsiteY5" fmla="*/ 98111 h 308271"/>
                    <a:gd name="connsiteX6" fmla="*/ 54825 w 302101"/>
                    <a:gd name="connsiteY6" fmla="*/ 130653 h 308271"/>
                    <a:gd name="connsiteX7" fmla="*/ 47010 w 302101"/>
                    <a:gd name="connsiteY7" fmla="*/ 176318 h 308271"/>
                    <a:gd name="connsiteX8" fmla="*/ 9744 w 302101"/>
                    <a:gd name="connsiteY8" fmla="*/ 241053 h 308271"/>
                    <a:gd name="connsiteX9" fmla="*/ 1521 w 302101"/>
                    <a:gd name="connsiteY9" fmla="*/ 249801 h 308271"/>
                    <a:gd name="connsiteX10" fmla="*/ 5 w 302101"/>
                    <a:gd name="connsiteY10" fmla="*/ 277969 h 308271"/>
                    <a:gd name="connsiteX11" fmla="*/ 149187 w 302101"/>
                    <a:gd name="connsiteY11" fmla="*/ 306721 h 308271"/>
                    <a:gd name="connsiteX12" fmla="*/ 300586 w 302101"/>
                    <a:gd name="connsiteY12" fmla="*/ 294240 h 308271"/>
                    <a:gd name="connsiteX13" fmla="*/ 302102 w 302101"/>
                    <a:gd name="connsiteY13" fmla="*/ 266072 h 308271"/>
                    <a:gd name="connsiteX14" fmla="*/ 294754 w 302101"/>
                    <a:gd name="connsiteY14" fmla="*/ 256449 h 30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101" h="308271">
                      <a:moveTo>
                        <a:pt x="294754" y="256449"/>
                      </a:moveTo>
                      <a:cubicBezTo>
                        <a:pt x="279590" y="235221"/>
                        <a:pt x="269793" y="212184"/>
                        <a:pt x="264835" y="188623"/>
                      </a:cubicBezTo>
                      <a:cubicBezTo>
                        <a:pt x="261628" y="173343"/>
                        <a:pt x="261045" y="157597"/>
                        <a:pt x="261919" y="142025"/>
                      </a:cubicBezTo>
                      <a:lnTo>
                        <a:pt x="263552" y="112224"/>
                      </a:lnTo>
                      <a:cubicBezTo>
                        <a:pt x="266585" y="56470"/>
                        <a:pt x="226286" y="6140"/>
                        <a:pt x="170765" y="541"/>
                      </a:cubicBezTo>
                      <a:cubicBezTo>
                        <a:pt x="111454" y="-5466"/>
                        <a:pt x="59782" y="39266"/>
                        <a:pt x="56575" y="98111"/>
                      </a:cubicBezTo>
                      <a:lnTo>
                        <a:pt x="54825" y="130653"/>
                      </a:lnTo>
                      <a:cubicBezTo>
                        <a:pt x="54009" y="146108"/>
                        <a:pt x="51793" y="161621"/>
                        <a:pt x="47010" y="176318"/>
                      </a:cubicBezTo>
                      <a:cubicBezTo>
                        <a:pt x="39545" y="199412"/>
                        <a:pt x="27240" y="221399"/>
                        <a:pt x="9744" y="241053"/>
                      </a:cubicBezTo>
                      <a:cubicBezTo>
                        <a:pt x="7120" y="244027"/>
                        <a:pt x="4320" y="246943"/>
                        <a:pt x="1521" y="249801"/>
                      </a:cubicBezTo>
                      <a:lnTo>
                        <a:pt x="5" y="277969"/>
                      </a:lnTo>
                      <a:cubicBezTo>
                        <a:pt x="-637" y="289342"/>
                        <a:pt x="66198" y="302230"/>
                        <a:pt x="149187" y="306721"/>
                      </a:cubicBezTo>
                      <a:cubicBezTo>
                        <a:pt x="232176" y="311212"/>
                        <a:pt x="299944" y="305613"/>
                        <a:pt x="300586" y="294240"/>
                      </a:cubicBezTo>
                      <a:lnTo>
                        <a:pt x="302102" y="266072"/>
                      </a:lnTo>
                      <a:cubicBezTo>
                        <a:pt x="299478" y="262865"/>
                        <a:pt x="297086" y="259715"/>
                        <a:pt x="294754" y="256449"/>
                      </a:cubicBezTo>
                      <a:close/>
                    </a:path>
                  </a:pathLst>
                </a:custGeom>
                <a:solidFill>
                  <a:schemeClr val="accent6"/>
                </a:solidFill>
                <a:ln w="5823" cap="flat">
                  <a:noFill/>
                  <a:prstDash val="solid"/>
                  <a:miter/>
                </a:ln>
              </p:spPr>
              <p:txBody>
                <a:bodyPr rtlCol="0" anchor="ctr"/>
                <a:lstStyle/>
                <a:p>
                  <a:endParaRPr lang="zh-CN" altLang="en-US"/>
                </a:p>
              </p:txBody>
            </p:sp>
            <p:sp>
              <p:nvSpPr>
                <p:cNvPr id="80" name="任意多边形 62">
                  <a:extLst>
                    <a:ext uri="{FF2B5EF4-FFF2-40B4-BE49-F238E27FC236}">
                      <a16:creationId xmlns:a16="http://schemas.microsoft.com/office/drawing/2014/main" id="{20E01FE1-DCB9-41FB-A818-8BA31BA15572}"/>
                    </a:ext>
                  </a:extLst>
                </p:cNvPr>
                <p:cNvSpPr/>
                <p:nvPr/>
              </p:nvSpPr>
              <p:spPr>
                <a:xfrm>
                  <a:off x="7193435" y="3937421"/>
                  <a:ext cx="164795" cy="159115"/>
                </a:xfrm>
                <a:custGeom>
                  <a:avLst/>
                  <a:gdLst>
                    <a:gd name="connsiteX0" fmla="*/ 1720 w 164795"/>
                    <a:gd name="connsiteY0" fmla="*/ 119510 h 159115"/>
                    <a:gd name="connsiteX1" fmla="*/ 1720 w 164795"/>
                    <a:gd name="connsiteY1" fmla="*/ 119510 h 159115"/>
                    <a:gd name="connsiteX2" fmla="*/ 37296 w 164795"/>
                    <a:gd name="connsiteY2" fmla="*/ 158118 h 159115"/>
                    <a:gd name="connsiteX3" fmla="*/ 37296 w 164795"/>
                    <a:gd name="connsiteY3" fmla="*/ 158118 h 159115"/>
                    <a:gd name="connsiteX4" fmla="*/ 146179 w 164795"/>
                    <a:gd name="connsiteY4" fmla="*/ 98573 h 159115"/>
                    <a:gd name="connsiteX5" fmla="*/ 151428 w 164795"/>
                    <a:gd name="connsiteY5" fmla="*/ 93733 h 159115"/>
                    <a:gd name="connsiteX6" fmla="*/ 153819 w 164795"/>
                    <a:gd name="connsiteY6" fmla="*/ 35179 h 159115"/>
                    <a:gd name="connsiteX7" fmla="*/ 133698 w 164795"/>
                    <a:gd name="connsiteY7" fmla="*/ 13368 h 159115"/>
                    <a:gd name="connsiteX8" fmla="*/ 75145 w 164795"/>
                    <a:gd name="connsiteY8" fmla="*/ 10977 h 159115"/>
                    <a:gd name="connsiteX9" fmla="*/ 69896 w 164795"/>
                    <a:gd name="connsiteY9" fmla="*/ 15817 h 159115"/>
                    <a:gd name="connsiteX10" fmla="*/ 1720 w 164795"/>
                    <a:gd name="connsiteY10" fmla="*/ 119510 h 1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95" h="159115">
                      <a:moveTo>
                        <a:pt x="1720" y="119510"/>
                      </a:moveTo>
                      <a:lnTo>
                        <a:pt x="1720" y="119510"/>
                      </a:lnTo>
                      <a:cubicBezTo>
                        <a:pt x="-6153" y="141963"/>
                        <a:pt x="14259" y="164125"/>
                        <a:pt x="37296" y="158118"/>
                      </a:cubicBezTo>
                      <a:lnTo>
                        <a:pt x="37296" y="158118"/>
                      </a:lnTo>
                      <a:cubicBezTo>
                        <a:pt x="77944" y="147445"/>
                        <a:pt x="115328" y="127033"/>
                        <a:pt x="146179" y="98573"/>
                      </a:cubicBezTo>
                      <a:lnTo>
                        <a:pt x="151428" y="93733"/>
                      </a:lnTo>
                      <a:cubicBezTo>
                        <a:pt x="168282" y="78219"/>
                        <a:pt x="169332" y="51975"/>
                        <a:pt x="153819" y="35179"/>
                      </a:cubicBezTo>
                      <a:lnTo>
                        <a:pt x="133698" y="13368"/>
                      </a:lnTo>
                      <a:cubicBezTo>
                        <a:pt x="118185" y="-3487"/>
                        <a:pt x="91941" y="-4537"/>
                        <a:pt x="75145" y="10977"/>
                      </a:cubicBezTo>
                      <a:lnTo>
                        <a:pt x="69896" y="15817"/>
                      </a:lnTo>
                      <a:cubicBezTo>
                        <a:pt x="38987" y="44277"/>
                        <a:pt x="15600" y="79911"/>
                        <a:pt x="1720" y="119510"/>
                      </a:cubicBezTo>
                      <a:close/>
                    </a:path>
                  </a:pathLst>
                </a:custGeom>
                <a:solidFill>
                  <a:schemeClr val="accent1"/>
                </a:solidFill>
                <a:ln w="5823" cap="flat">
                  <a:noFill/>
                  <a:prstDash val="solid"/>
                  <a:miter/>
                </a:ln>
              </p:spPr>
              <p:txBody>
                <a:bodyPr rtlCol="0" anchor="ctr"/>
                <a:lstStyle/>
                <a:p>
                  <a:endParaRPr lang="zh-CN" altLang="en-US"/>
                </a:p>
              </p:txBody>
            </p:sp>
            <p:sp>
              <p:nvSpPr>
                <p:cNvPr id="81" name="任意多边形 63">
                  <a:extLst>
                    <a:ext uri="{FF2B5EF4-FFF2-40B4-BE49-F238E27FC236}">
                      <a16:creationId xmlns:a16="http://schemas.microsoft.com/office/drawing/2014/main" id="{827D21F8-BEA3-44E6-BA05-DABDDB649338}"/>
                    </a:ext>
                  </a:extLst>
                </p:cNvPr>
                <p:cNvSpPr/>
                <p:nvPr/>
              </p:nvSpPr>
              <p:spPr>
                <a:xfrm>
                  <a:off x="6935391" y="3941741"/>
                  <a:ext cx="169949" cy="152812"/>
                </a:xfrm>
                <a:custGeom>
                  <a:avLst/>
                  <a:gdLst>
                    <a:gd name="connsiteX0" fmla="*/ 135018 w 169949"/>
                    <a:gd name="connsiteY0" fmla="*/ 152339 h 152812"/>
                    <a:gd name="connsiteX1" fmla="*/ 135018 w 169949"/>
                    <a:gd name="connsiteY1" fmla="*/ 152339 h 152812"/>
                    <a:gd name="connsiteX2" fmla="*/ 167327 w 169949"/>
                    <a:gd name="connsiteY2" fmla="*/ 110932 h 152812"/>
                    <a:gd name="connsiteX3" fmla="*/ 167327 w 169949"/>
                    <a:gd name="connsiteY3" fmla="*/ 110932 h 152812"/>
                    <a:gd name="connsiteX4" fmla="*/ 90812 w 169949"/>
                    <a:gd name="connsiteY4" fmla="*/ 13188 h 152812"/>
                    <a:gd name="connsiteX5" fmla="*/ 85155 w 169949"/>
                    <a:gd name="connsiteY5" fmla="*/ 8756 h 152812"/>
                    <a:gd name="connsiteX6" fmla="*/ 27010 w 169949"/>
                    <a:gd name="connsiteY6" fmla="*/ 15929 h 152812"/>
                    <a:gd name="connsiteX7" fmla="*/ 8755 w 169949"/>
                    <a:gd name="connsiteY7" fmla="*/ 39315 h 152812"/>
                    <a:gd name="connsiteX8" fmla="*/ 15929 w 169949"/>
                    <a:gd name="connsiteY8" fmla="*/ 97460 h 152812"/>
                    <a:gd name="connsiteX9" fmla="*/ 21586 w 169949"/>
                    <a:gd name="connsiteY9" fmla="*/ 101892 h 152812"/>
                    <a:gd name="connsiteX10" fmla="*/ 135018 w 169949"/>
                    <a:gd name="connsiteY10" fmla="*/ 152339 h 15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949" h="152812">
                      <a:moveTo>
                        <a:pt x="135018" y="152339"/>
                      </a:moveTo>
                      <a:lnTo>
                        <a:pt x="135018" y="152339"/>
                      </a:lnTo>
                      <a:cubicBezTo>
                        <a:pt x="158463" y="156480"/>
                        <a:pt x="177009" y="132685"/>
                        <a:pt x="167327" y="110932"/>
                      </a:cubicBezTo>
                      <a:lnTo>
                        <a:pt x="167327" y="110932"/>
                      </a:lnTo>
                      <a:cubicBezTo>
                        <a:pt x="150240" y="72557"/>
                        <a:pt x="123937" y="39023"/>
                        <a:pt x="90812" y="13188"/>
                      </a:cubicBezTo>
                      <a:lnTo>
                        <a:pt x="85155" y="8756"/>
                      </a:lnTo>
                      <a:cubicBezTo>
                        <a:pt x="67075" y="-5300"/>
                        <a:pt x="41065" y="-2092"/>
                        <a:pt x="27010" y="15929"/>
                      </a:cubicBezTo>
                      <a:lnTo>
                        <a:pt x="8755" y="39315"/>
                      </a:lnTo>
                      <a:cubicBezTo>
                        <a:pt x="-5300" y="57394"/>
                        <a:pt x="-2092" y="83405"/>
                        <a:pt x="15929" y="97460"/>
                      </a:cubicBezTo>
                      <a:lnTo>
                        <a:pt x="21586" y="101892"/>
                      </a:lnTo>
                      <a:cubicBezTo>
                        <a:pt x="54712" y="127786"/>
                        <a:pt x="93669" y="145107"/>
                        <a:pt x="135018" y="152339"/>
                      </a:cubicBezTo>
                      <a:close/>
                    </a:path>
                  </a:pathLst>
                </a:custGeom>
                <a:solidFill>
                  <a:schemeClr val="accent1"/>
                </a:solidFill>
                <a:ln w="5823" cap="flat">
                  <a:noFill/>
                  <a:prstDash val="solid"/>
                  <a:miter/>
                </a:ln>
              </p:spPr>
              <p:txBody>
                <a:bodyPr rtlCol="0" anchor="ctr"/>
                <a:lstStyle/>
                <a:p>
                  <a:endParaRPr lang="zh-CN" altLang="en-US"/>
                </a:p>
              </p:txBody>
            </p:sp>
            <p:sp>
              <p:nvSpPr>
                <p:cNvPr id="82" name="任意多边形 64">
                  <a:extLst>
                    <a:ext uri="{FF2B5EF4-FFF2-40B4-BE49-F238E27FC236}">
                      <a16:creationId xmlns:a16="http://schemas.microsoft.com/office/drawing/2014/main" id="{66E7FE1B-2B62-4604-B4F6-17FA37E39B0E}"/>
                    </a:ext>
                  </a:extLst>
                </p:cNvPr>
                <p:cNvSpPr/>
                <p:nvPr/>
              </p:nvSpPr>
              <p:spPr>
                <a:xfrm>
                  <a:off x="7117701" y="4047828"/>
                  <a:ext cx="59263" cy="99621"/>
                </a:xfrm>
                <a:custGeom>
                  <a:avLst/>
                  <a:gdLst>
                    <a:gd name="connsiteX0" fmla="*/ 42346 w 59263"/>
                    <a:gd name="connsiteY0" fmla="*/ 530 h 99621"/>
                    <a:gd name="connsiteX1" fmla="*/ 19192 w 59263"/>
                    <a:gd name="connsiteY1" fmla="*/ 5 h 99621"/>
                    <a:gd name="connsiteX2" fmla="*/ 1463 w 59263"/>
                    <a:gd name="connsiteY2" fmla="*/ 16918 h 99621"/>
                    <a:gd name="connsiteX3" fmla="*/ 5 w 59263"/>
                    <a:gd name="connsiteY3" fmla="*/ 81362 h 99621"/>
                    <a:gd name="connsiteX4" fmla="*/ 16918 w 59263"/>
                    <a:gd name="connsiteY4" fmla="*/ 99091 h 99621"/>
                    <a:gd name="connsiteX5" fmla="*/ 40071 w 59263"/>
                    <a:gd name="connsiteY5" fmla="*/ 99616 h 99621"/>
                    <a:gd name="connsiteX6" fmla="*/ 57800 w 59263"/>
                    <a:gd name="connsiteY6" fmla="*/ 82703 h 99621"/>
                    <a:gd name="connsiteX7" fmla="*/ 59258 w 59263"/>
                    <a:gd name="connsiteY7" fmla="*/ 18259 h 99621"/>
                    <a:gd name="connsiteX8" fmla="*/ 42346 w 59263"/>
                    <a:gd name="connsiteY8" fmla="*/ 530 h 9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63" h="99621">
                      <a:moveTo>
                        <a:pt x="42346" y="530"/>
                      </a:moveTo>
                      <a:lnTo>
                        <a:pt x="19192" y="5"/>
                      </a:lnTo>
                      <a:cubicBezTo>
                        <a:pt x="9628" y="-228"/>
                        <a:pt x="1697" y="7354"/>
                        <a:pt x="1463" y="16918"/>
                      </a:cubicBezTo>
                      <a:lnTo>
                        <a:pt x="5" y="81362"/>
                      </a:lnTo>
                      <a:cubicBezTo>
                        <a:pt x="-228" y="90926"/>
                        <a:pt x="7354" y="98858"/>
                        <a:pt x="16918" y="99091"/>
                      </a:cubicBezTo>
                      <a:lnTo>
                        <a:pt x="40071" y="99616"/>
                      </a:lnTo>
                      <a:cubicBezTo>
                        <a:pt x="49636" y="99849"/>
                        <a:pt x="57567" y="92267"/>
                        <a:pt x="57800" y="82703"/>
                      </a:cubicBezTo>
                      <a:lnTo>
                        <a:pt x="59258" y="18259"/>
                      </a:lnTo>
                      <a:cubicBezTo>
                        <a:pt x="59492" y="8695"/>
                        <a:pt x="51910" y="763"/>
                        <a:pt x="42346" y="530"/>
                      </a:cubicBezTo>
                      <a:close/>
                    </a:path>
                  </a:pathLst>
                </a:custGeom>
                <a:solidFill>
                  <a:schemeClr val="accent1"/>
                </a:solidFill>
                <a:ln w="5823" cap="flat">
                  <a:noFill/>
                  <a:prstDash val="solid"/>
                  <a:miter/>
                </a:ln>
              </p:spPr>
              <p:txBody>
                <a:bodyPr rtlCol="0" anchor="ctr"/>
                <a:lstStyle/>
                <a:p>
                  <a:endParaRPr lang="zh-CN" altLang="en-US"/>
                </a:p>
              </p:txBody>
            </p:sp>
            <p:sp>
              <p:nvSpPr>
                <p:cNvPr id="83" name="任意多边形 65">
                  <a:extLst>
                    <a:ext uri="{FF2B5EF4-FFF2-40B4-BE49-F238E27FC236}">
                      <a16:creationId xmlns:a16="http://schemas.microsoft.com/office/drawing/2014/main" id="{B0124279-18F2-476B-B40B-F0452B207774}"/>
                    </a:ext>
                  </a:extLst>
                </p:cNvPr>
                <p:cNvSpPr/>
                <p:nvPr/>
              </p:nvSpPr>
              <p:spPr>
                <a:xfrm>
                  <a:off x="6802434" y="4057016"/>
                  <a:ext cx="178920" cy="110311"/>
                </a:xfrm>
                <a:custGeom>
                  <a:avLst/>
                  <a:gdLst>
                    <a:gd name="connsiteX0" fmla="*/ 178921 w 178920"/>
                    <a:gd name="connsiteY0" fmla="*/ 29425 h 110311"/>
                    <a:gd name="connsiteX1" fmla="*/ 4661 w 178920"/>
                    <a:gd name="connsiteY1" fmla="*/ 18461 h 110311"/>
                    <a:gd name="connsiteX2" fmla="*/ 3261 w 178920"/>
                    <a:gd name="connsiteY2" fmla="*/ 31466 h 110311"/>
                    <a:gd name="connsiteX3" fmla="*/ 46360 w 178920"/>
                    <a:gd name="connsiteY3" fmla="*/ 60685 h 110311"/>
                    <a:gd name="connsiteX4" fmla="*/ 41986 w 178920"/>
                    <a:gd name="connsiteY4" fmla="*/ 102092 h 110311"/>
                    <a:gd name="connsiteX5" fmla="*/ 54408 w 178920"/>
                    <a:gd name="connsiteY5" fmla="*/ 108274 h 110311"/>
                    <a:gd name="connsiteX6" fmla="*/ 178921 w 178920"/>
                    <a:gd name="connsiteY6" fmla="*/ 29425 h 11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20" h="110311">
                      <a:moveTo>
                        <a:pt x="178921" y="29425"/>
                      </a:moveTo>
                      <a:cubicBezTo>
                        <a:pt x="178921" y="29425"/>
                        <a:pt x="117627" y="-28720"/>
                        <a:pt x="4661" y="18461"/>
                      </a:cubicBezTo>
                      <a:cubicBezTo>
                        <a:pt x="-821" y="20735"/>
                        <a:pt x="-1696" y="28142"/>
                        <a:pt x="3261" y="31466"/>
                      </a:cubicBezTo>
                      <a:lnTo>
                        <a:pt x="46360" y="60685"/>
                      </a:lnTo>
                      <a:lnTo>
                        <a:pt x="41986" y="102092"/>
                      </a:lnTo>
                      <a:cubicBezTo>
                        <a:pt x="41286" y="108915"/>
                        <a:pt x="49450" y="112997"/>
                        <a:pt x="54408" y="108274"/>
                      </a:cubicBezTo>
                      <a:cubicBezTo>
                        <a:pt x="77094" y="86695"/>
                        <a:pt x="124042" y="47213"/>
                        <a:pt x="178921" y="29425"/>
                      </a:cubicBezTo>
                      <a:close/>
                    </a:path>
                  </a:pathLst>
                </a:custGeom>
                <a:solidFill>
                  <a:schemeClr val="accent1"/>
                </a:solidFill>
                <a:ln w="5823" cap="flat">
                  <a:noFill/>
                  <a:prstDash val="solid"/>
                  <a:miter/>
                </a:ln>
              </p:spPr>
              <p:txBody>
                <a:bodyPr rtlCol="0" anchor="ctr"/>
                <a:lstStyle/>
                <a:p>
                  <a:endParaRPr lang="zh-CN" altLang="en-US"/>
                </a:p>
              </p:txBody>
            </p:sp>
            <p:sp>
              <p:nvSpPr>
                <p:cNvPr id="84" name="任意多边形 66">
                  <a:extLst>
                    <a:ext uri="{FF2B5EF4-FFF2-40B4-BE49-F238E27FC236}">
                      <a16:creationId xmlns:a16="http://schemas.microsoft.com/office/drawing/2014/main" id="{309E934A-6685-4176-8D4D-FB5A7A09B40B}"/>
                    </a:ext>
                  </a:extLst>
                </p:cNvPr>
                <p:cNvSpPr/>
                <p:nvPr/>
              </p:nvSpPr>
              <p:spPr>
                <a:xfrm>
                  <a:off x="7288467" y="4070001"/>
                  <a:ext cx="178958" cy="111451"/>
                </a:xfrm>
                <a:custGeom>
                  <a:avLst/>
                  <a:gdLst>
                    <a:gd name="connsiteX0" fmla="*/ 0 w 178958"/>
                    <a:gd name="connsiteY0" fmla="*/ 26938 h 111451"/>
                    <a:gd name="connsiteX1" fmla="*/ 174494 w 178958"/>
                    <a:gd name="connsiteY1" fmla="*/ 20872 h 111451"/>
                    <a:gd name="connsiteX2" fmla="*/ 175543 w 178958"/>
                    <a:gd name="connsiteY2" fmla="*/ 33936 h 111451"/>
                    <a:gd name="connsiteX3" fmla="*/ 131628 w 178958"/>
                    <a:gd name="connsiteY3" fmla="*/ 61930 h 111451"/>
                    <a:gd name="connsiteX4" fmla="*/ 134836 w 178958"/>
                    <a:gd name="connsiteY4" fmla="*/ 103453 h 111451"/>
                    <a:gd name="connsiteX5" fmla="*/ 122239 w 178958"/>
                    <a:gd name="connsiteY5" fmla="*/ 109285 h 111451"/>
                    <a:gd name="connsiteX6" fmla="*/ 0 w 178958"/>
                    <a:gd name="connsiteY6" fmla="*/ 26938 h 11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58" h="111451">
                      <a:moveTo>
                        <a:pt x="0" y="26938"/>
                      </a:moveTo>
                      <a:cubicBezTo>
                        <a:pt x="0" y="26938"/>
                        <a:pt x="62927" y="-29400"/>
                        <a:pt x="174494" y="20872"/>
                      </a:cubicBezTo>
                      <a:cubicBezTo>
                        <a:pt x="179917" y="23321"/>
                        <a:pt x="180559" y="30728"/>
                        <a:pt x="175543" y="33936"/>
                      </a:cubicBezTo>
                      <a:lnTo>
                        <a:pt x="131628" y="61930"/>
                      </a:lnTo>
                      <a:lnTo>
                        <a:pt x="134836" y="103453"/>
                      </a:lnTo>
                      <a:cubicBezTo>
                        <a:pt x="135361" y="110277"/>
                        <a:pt x="127079" y="114126"/>
                        <a:pt x="122239" y="109285"/>
                      </a:cubicBezTo>
                      <a:cubicBezTo>
                        <a:pt x="100194" y="87123"/>
                        <a:pt x="54413" y="46241"/>
                        <a:pt x="0" y="26938"/>
                      </a:cubicBezTo>
                      <a:close/>
                    </a:path>
                  </a:pathLst>
                </a:custGeom>
                <a:solidFill>
                  <a:schemeClr val="accent1"/>
                </a:solidFill>
                <a:ln w="5823" cap="flat">
                  <a:noFill/>
                  <a:prstDash val="solid"/>
                  <a:miter/>
                </a:ln>
              </p:spPr>
              <p:txBody>
                <a:bodyPr rtlCol="0" anchor="ctr"/>
                <a:lstStyle/>
                <a:p>
                  <a:endParaRPr lang="zh-CN" altLang="en-US"/>
                </a:p>
              </p:txBody>
            </p:sp>
          </p:grpSp>
          <p:sp>
            <p:nvSpPr>
              <p:cNvPr id="69" name="文本框 68">
                <a:extLst>
                  <a:ext uri="{FF2B5EF4-FFF2-40B4-BE49-F238E27FC236}">
                    <a16:creationId xmlns:a16="http://schemas.microsoft.com/office/drawing/2014/main" id="{6837777F-1137-4CA4-8A3D-016C340459ED}"/>
                  </a:ext>
                </a:extLst>
              </p:cNvPr>
              <p:cNvSpPr txBox="1"/>
              <p:nvPr/>
            </p:nvSpPr>
            <p:spPr>
              <a:xfrm>
                <a:off x="7935284" y="4710516"/>
                <a:ext cx="1641475" cy="492443"/>
              </a:xfrm>
              <a:prstGeom prst="rect">
                <a:avLst/>
              </a:prstGeom>
              <a:noFill/>
            </p:spPr>
            <p:txBody>
              <a:bodyPr wrap="none" lIns="0" tIns="0" rIns="0" bIns="0" rtlCol="0">
                <a:spAutoFit/>
              </a:bodyPr>
              <a:lstStyle>
                <a:defPPr>
                  <a:defRPr lang="zh-CN"/>
                </a:defPPr>
                <a:lvl1pPr>
                  <a:defRPr sz="24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r>
                  <a:rPr lang="zh-CN" altLang="en-US" sz="3200" dirty="0">
                    <a:solidFill>
                      <a:schemeClr val="bg1"/>
                    </a:solidFill>
                  </a:rPr>
                  <a:t>圣诞祝福</a:t>
                </a:r>
              </a:p>
            </p:txBody>
          </p:sp>
          <p:sp>
            <p:nvSpPr>
              <p:cNvPr id="70" name="文本框 69">
                <a:extLst>
                  <a:ext uri="{FF2B5EF4-FFF2-40B4-BE49-F238E27FC236}">
                    <a16:creationId xmlns:a16="http://schemas.microsoft.com/office/drawing/2014/main" id="{0BFF4C6D-3985-4FE1-91CC-1F494D11151C}"/>
                  </a:ext>
                </a:extLst>
              </p:cNvPr>
              <p:cNvSpPr txBox="1">
                <a:spLocks/>
              </p:cNvSpPr>
              <p:nvPr/>
            </p:nvSpPr>
            <p:spPr>
              <a:xfrm>
                <a:off x="6463651" y="4256546"/>
                <a:ext cx="1144544" cy="1354217"/>
              </a:xfrm>
              <a:prstGeom prst="rect">
                <a:avLst/>
              </a:prstGeom>
              <a:noFill/>
            </p:spPr>
            <p:txBody>
              <a:bodyPr wrap="none" lIns="0" tIns="0" rIns="0" bIns="0" rtlCol="0">
                <a:spAutoFit/>
              </a:bodyPr>
              <a:lstStyle>
                <a:defPPr>
                  <a:defRPr lang="zh-CN"/>
                </a:defPPr>
                <a:lvl1pPr algn="ctr">
                  <a:defRPr sz="10000" i="1">
                    <a:solidFill>
                      <a:schemeClr val="accent1"/>
                    </a:solidFill>
                    <a:latin typeface="+mj-lt"/>
                  </a:defRPr>
                </a:lvl1pPr>
              </a:lstStyle>
              <a:p>
                <a:r>
                  <a:rPr lang="en-US" altLang="zh-CN" sz="8800" i="0" dirty="0">
                    <a:solidFill>
                      <a:schemeClr val="bg1"/>
                    </a:solidFill>
                    <a:latin typeface="+mj-ea"/>
                    <a:ea typeface="+mj-ea"/>
                  </a:rPr>
                  <a:t>04</a:t>
                </a:r>
                <a:endParaRPr lang="zh-CN" altLang="en-US" sz="8800" i="0" dirty="0">
                  <a:solidFill>
                    <a:schemeClr val="bg1"/>
                  </a:solidFill>
                  <a:latin typeface="+mj-ea"/>
                  <a:ea typeface="+mj-ea"/>
                </a:endParaRPr>
              </a:p>
            </p:txBody>
          </p:sp>
        </p:grpSp>
      </p:grpSp>
      <p:grpSp>
        <p:nvGrpSpPr>
          <p:cNvPr id="71" name="组合 70">
            <a:extLst>
              <a:ext uri="{FF2B5EF4-FFF2-40B4-BE49-F238E27FC236}">
                <a16:creationId xmlns:a16="http://schemas.microsoft.com/office/drawing/2014/main" id="{3DC1499D-198C-4907-A361-EDC3CE5F6A41}"/>
              </a:ext>
            </a:extLst>
          </p:cNvPr>
          <p:cNvGrpSpPr/>
          <p:nvPr/>
        </p:nvGrpSpPr>
        <p:grpSpPr>
          <a:xfrm>
            <a:off x="3857179" y="1459634"/>
            <a:ext cx="4477642" cy="357338"/>
            <a:chOff x="3858803" y="1428523"/>
            <a:chExt cx="4477642" cy="357338"/>
          </a:xfrm>
        </p:grpSpPr>
        <p:sp>
          <p:nvSpPr>
            <p:cNvPr id="76" name="任意多边形 5">
              <a:extLst>
                <a:ext uri="{FF2B5EF4-FFF2-40B4-BE49-F238E27FC236}">
                  <a16:creationId xmlns:a16="http://schemas.microsoft.com/office/drawing/2014/main" id="{AC76BA28-46DC-459D-9B1C-8061B82F9846}"/>
                </a:ext>
              </a:extLst>
            </p:cNvPr>
            <p:cNvSpPr/>
            <p:nvPr/>
          </p:nvSpPr>
          <p:spPr>
            <a:xfrm rot="19800000" flipV="1">
              <a:off x="3858803" y="1428523"/>
              <a:ext cx="1249649" cy="351272"/>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a:effectLst/>
          </p:spPr>
          <p:txBody>
            <a:bodyPr lIns="94183" tIns="47092" rIns="94183" bIns="47092" rtlCol="0" anchor="ctr"/>
            <a:lstStyle/>
            <a:p>
              <a:endParaRPr lang="zh-CN" altLang="en-US" sz="1854"/>
            </a:p>
          </p:txBody>
        </p:sp>
        <p:sp>
          <p:nvSpPr>
            <p:cNvPr id="77" name="任意多边形 5">
              <a:extLst>
                <a:ext uri="{FF2B5EF4-FFF2-40B4-BE49-F238E27FC236}">
                  <a16:creationId xmlns:a16="http://schemas.microsoft.com/office/drawing/2014/main" id="{BDA5EE8D-CB24-4DFC-8F91-D025C3BD0F4B}"/>
                </a:ext>
              </a:extLst>
            </p:cNvPr>
            <p:cNvSpPr/>
            <p:nvPr/>
          </p:nvSpPr>
          <p:spPr>
            <a:xfrm rot="1800000" flipH="1" flipV="1">
              <a:off x="7086796" y="1434589"/>
              <a:ext cx="1249649" cy="351272"/>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a:effectLst/>
          </p:spPr>
          <p:txBody>
            <a:bodyPr lIns="94183" tIns="47092" rIns="94183" bIns="47092" rtlCol="0" anchor="ctr"/>
            <a:lstStyle/>
            <a:p>
              <a:endParaRPr lang="zh-CN" altLang="en-US" sz="1854"/>
            </a:p>
          </p:txBody>
        </p:sp>
      </p:grpSp>
      <p:grpSp>
        <p:nvGrpSpPr>
          <p:cNvPr id="72" name="组合 71">
            <a:extLst>
              <a:ext uri="{FF2B5EF4-FFF2-40B4-BE49-F238E27FC236}">
                <a16:creationId xmlns:a16="http://schemas.microsoft.com/office/drawing/2014/main" id="{CB5EEE46-EC5A-4C6E-BC19-C1944E511DDD}"/>
              </a:ext>
            </a:extLst>
          </p:cNvPr>
          <p:cNvGrpSpPr/>
          <p:nvPr/>
        </p:nvGrpSpPr>
        <p:grpSpPr>
          <a:xfrm>
            <a:off x="4444366" y="2063050"/>
            <a:ext cx="3303269" cy="210411"/>
            <a:chOff x="4444366" y="1452969"/>
            <a:chExt cx="3303269" cy="210411"/>
          </a:xfrm>
        </p:grpSpPr>
        <p:cxnSp>
          <p:nvCxnSpPr>
            <p:cNvPr id="73" name="直接连接符 72">
              <a:extLst>
                <a:ext uri="{FF2B5EF4-FFF2-40B4-BE49-F238E27FC236}">
                  <a16:creationId xmlns:a16="http://schemas.microsoft.com/office/drawing/2014/main" id="{EC356482-70D6-4C33-B391-7A6FDFA1DB56}"/>
                </a:ext>
              </a:extLst>
            </p:cNvPr>
            <p:cNvCxnSpPr>
              <a:cxnSpLocks/>
            </p:cNvCxnSpPr>
            <p:nvPr/>
          </p:nvCxnSpPr>
          <p:spPr bwMode="auto">
            <a:xfrm>
              <a:off x="6264554" y="1492496"/>
              <a:ext cx="1483081"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E43EC549-82A1-4E3C-B800-E838D715114F}"/>
                </a:ext>
              </a:extLst>
            </p:cNvPr>
            <p:cNvCxnSpPr>
              <a:cxnSpLocks/>
            </p:cNvCxnSpPr>
            <p:nvPr/>
          </p:nvCxnSpPr>
          <p:spPr bwMode="auto">
            <a:xfrm>
              <a:off x="4444366" y="1492496"/>
              <a:ext cx="1515388"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5" name="直角三角形 74">
              <a:extLst>
                <a:ext uri="{FF2B5EF4-FFF2-40B4-BE49-F238E27FC236}">
                  <a16:creationId xmlns:a16="http://schemas.microsoft.com/office/drawing/2014/main" id="{D07E21DA-976B-485E-8C7F-4D0C0166E06D}"/>
                </a:ext>
              </a:extLst>
            </p:cNvPr>
            <p:cNvSpPr/>
            <p:nvPr/>
          </p:nvSpPr>
          <p:spPr>
            <a:xfrm rot="8100000">
              <a:off x="6006948" y="1452969"/>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83210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组合 140">
            <a:extLst>
              <a:ext uri="{FF2B5EF4-FFF2-40B4-BE49-F238E27FC236}">
                <a16:creationId xmlns:a16="http://schemas.microsoft.com/office/drawing/2014/main" id="{C1D0D779-DEF4-4A69-8713-415B2DA18EE3}"/>
              </a:ext>
            </a:extLst>
          </p:cNvPr>
          <p:cNvGrpSpPr/>
          <p:nvPr/>
        </p:nvGrpSpPr>
        <p:grpSpPr>
          <a:xfrm>
            <a:off x="472831" y="293529"/>
            <a:ext cx="10681970" cy="5523289"/>
            <a:chOff x="472831" y="489474"/>
            <a:chExt cx="10681970" cy="5523289"/>
          </a:xfrm>
        </p:grpSpPr>
        <p:grpSp>
          <p:nvGrpSpPr>
            <p:cNvPr id="138" name="组合 137">
              <a:extLst>
                <a:ext uri="{FF2B5EF4-FFF2-40B4-BE49-F238E27FC236}">
                  <a16:creationId xmlns:a16="http://schemas.microsoft.com/office/drawing/2014/main" id="{D4DEB811-B212-49F8-9661-6379A7D137D6}"/>
                </a:ext>
              </a:extLst>
            </p:cNvPr>
            <p:cNvGrpSpPr/>
            <p:nvPr/>
          </p:nvGrpSpPr>
          <p:grpSpPr>
            <a:xfrm>
              <a:off x="472831" y="489474"/>
              <a:ext cx="10681970" cy="5523289"/>
              <a:chOff x="472831" y="489474"/>
              <a:chExt cx="10681970" cy="5523289"/>
            </a:xfrm>
          </p:grpSpPr>
          <p:grpSp>
            <p:nvGrpSpPr>
              <p:cNvPr id="2" name="组合 1">
                <a:extLst>
                  <a:ext uri="{FF2B5EF4-FFF2-40B4-BE49-F238E27FC236}">
                    <a16:creationId xmlns:a16="http://schemas.microsoft.com/office/drawing/2014/main" id="{F6A2F971-5BD2-4991-89F5-C3D1135B62FE}"/>
                  </a:ext>
                </a:extLst>
              </p:cNvPr>
              <p:cNvGrpSpPr/>
              <p:nvPr/>
            </p:nvGrpSpPr>
            <p:grpSpPr>
              <a:xfrm rot="1075618">
                <a:off x="2007782" y="489474"/>
                <a:ext cx="853047" cy="874082"/>
                <a:chOff x="4403395" y="6411437"/>
                <a:chExt cx="1312091" cy="1344445"/>
              </a:xfrm>
            </p:grpSpPr>
            <p:grpSp>
              <p:nvGrpSpPr>
                <p:cNvPr id="3" name="组合 2">
                  <a:extLst>
                    <a:ext uri="{FF2B5EF4-FFF2-40B4-BE49-F238E27FC236}">
                      <a16:creationId xmlns:a16="http://schemas.microsoft.com/office/drawing/2014/main" id="{800281E5-C500-4C3A-B2E8-23B9D64E381C}"/>
                    </a:ext>
                  </a:extLst>
                </p:cNvPr>
                <p:cNvGrpSpPr/>
                <p:nvPr/>
              </p:nvGrpSpPr>
              <p:grpSpPr>
                <a:xfrm rot="-1080000">
                  <a:off x="4773601" y="6411437"/>
                  <a:ext cx="423188" cy="683097"/>
                  <a:chOff x="3629759" y="1452606"/>
                  <a:chExt cx="423188" cy="683097"/>
                </a:xfrm>
              </p:grpSpPr>
              <p:sp>
                <p:nvSpPr>
                  <p:cNvPr id="16" name="等腰三角形 15">
                    <a:extLst>
                      <a:ext uri="{FF2B5EF4-FFF2-40B4-BE49-F238E27FC236}">
                        <a16:creationId xmlns:a16="http://schemas.microsoft.com/office/drawing/2014/main" id="{4CB93168-DF0A-4E0D-90FB-3D0EDB3A2AAB}"/>
                      </a:ext>
                    </a:extLst>
                  </p:cNvPr>
                  <p:cNvSpPr/>
                  <p:nvPr/>
                </p:nvSpPr>
                <p:spPr>
                  <a:xfrm rot="5400000" flipV="1">
                    <a:off x="3396930" y="1691431"/>
                    <a:ext cx="677101" cy="211444"/>
                  </a:xfrm>
                  <a:prstGeom prst="triangle">
                    <a:avLst>
                      <a:gd name="adj" fmla="val 59563"/>
                    </a:avLst>
                  </a:prstGeom>
                  <a:solidFill>
                    <a:schemeClr val="accent4">
                      <a:alpha val="72000"/>
                    </a:schemeClr>
                  </a:solidFill>
                  <a:ln w="14351" cmpd="dbl">
                    <a:solidFill>
                      <a:schemeClr val="accent2">
                        <a:alpha val="32000"/>
                      </a:schemeClr>
                    </a:solidFill>
                    <a:extLst>
                      <a:ext uri="{C807C97D-BFC1-408E-A445-0C87EB9F89A2}">
                        <ask:lineSketchStyleProps xmlns:ask="http://schemas.microsoft.com/office/drawing/2018/sketchyshapes" sd="1219033472">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4636" y="84239"/>
                                  <a:pt x="202740" y="119544"/>
                                  <a:pt x="356903" y="0"/>
                                </a:cubicBezTo>
                                <a:cubicBezTo>
                                  <a:pt x="479308" y="73865"/>
                                  <a:pt x="511711" y="141578"/>
                                  <a:pt x="599202" y="187118"/>
                                </a:cubicBezTo>
                                <a:cubicBezTo>
                                  <a:pt x="386628" y="201548"/>
                                  <a:pt x="289516" y="117446"/>
                                  <a:pt x="0" y="187118"/>
                                </a:cubicBezTo>
                                <a:close/>
                              </a:path>
                              <a:path w="599202" h="187118" stroke="0" extrusionOk="0">
                                <a:moveTo>
                                  <a:pt x="0" y="187118"/>
                                </a:moveTo>
                                <a:cubicBezTo>
                                  <a:pt x="169335" y="94936"/>
                                  <a:pt x="218751" y="72527"/>
                                  <a:pt x="356903" y="0"/>
                                </a:cubicBezTo>
                                <a:cubicBezTo>
                                  <a:pt x="438201" y="58465"/>
                                  <a:pt x="490146" y="104287"/>
                                  <a:pt x="599202" y="187118"/>
                                </a:cubicBezTo>
                                <a:cubicBezTo>
                                  <a:pt x="417866" y="216077"/>
                                  <a:pt x="215722" y="136920"/>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a:p>
                </p:txBody>
              </p:sp>
              <p:sp>
                <p:nvSpPr>
                  <p:cNvPr id="17" name="等腰三角形 16">
                    <a:extLst>
                      <a:ext uri="{FF2B5EF4-FFF2-40B4-BE49-F238E27FC236}">
                        <a16:creationId xmlns:a16="http://schemas.microsoft.com/office/drawing/2014/main" id="{8A55EFB5-83E0-4455-8F1F-4AC4E6094BD9}"/>
                      </a:ext>
                    </a:extLst>
                  </p:cNvPr>
                  <p:cNvSpPr/>
                  <p:nvPr/>
                </p:nvSpPr>
                <p:spPr>
                  <a:xfrm rot="16200000" flipH="1" flipV="1">
                    <a:off x="3608675" y="1685434"/>
                    <a:ext cx="677100" cy="211444"/>
                  </a:xfrm>
                  <a:prstGeom prst="triangle">
                    <a:avLst>
                      <a:gd name="adj" fmla="val 59563"/>
                    </a:avLst>
                  </a:prstGeom>
                  <a:solidFill>
                    <a:schemeClr val="accent2"/>
                  </a:solidFill>
                  <a:ln w="14351" cmpd="dbl">
                    <a:solidFill>
                      <a:schemeClr val="accent2">
                        <a:alpha val="32000"/>
                      </a:schemeClr>
                    </a:solidFill>
                    <a:extLst>
                      <a:ext uri="{C807C97D-BFC1-408E-A445-0C87EB9F89A2}">
                        <ask:lineSketchStyleProps xmlns:ask="http://schemas.microsoft.com/office/drawing/2018/sketchyshapes" sd="250666830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2747" y="109513"/>
                                  <a:pt x="236285" y="93054"/>
                                  <a:pt x="356903" y="0"/>
                                </a:cubicBezTo>
                                <a:cubicBezTo>
                                  <a:pt x="447171" y="49874"/>
                                  <a:pt x="486762" y="114010"/>
                                  <a:pt x="599202" y="187118"/>
                                </a:cubicBezTo>
                                <a:cubicBezTo>
                                  <a:pt x="398173" y="219161"/>
                                  <a:pt x="268890" y="159018"/>
                                  <a:pt x="0" y="187118"/>
                                </a:cubicBezTo>
                                <a:close/>
                              </a:path>
                              <a:path w="599202" h="187118" stroke="0" extrusionOk="0">
                                <a:moveTo>
                                  <a:pt x="0" y="187118"/>
                                </a:moveTo>
                                <a:cubicBezTo>
                                  <a:pt x="85627" y="115303"/>
                                  <a:pt x="268122" y="74039"/>
                                  <a:pt x="356903" y="0"/>
                                </a:cubicBezTo>
                                <a:cubicBezTo>
                                  <a:pt x="472294" y="47623"/>
                                  <a:pt x="507606" y="149864"/>
                                  <a:pt x="599202" y="187118"/>
                                </a:cubicBezTo>
                                <a:cubicBezTo>
                                  <a:pt x="474540" y="240226"/>
                                  <a:pt x="288053" y="169275"/>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a:p>
                </p:txBody>
              </p:sp>
            </p:grpSp>
            <p:grpSp>
              <p:nvGrpSpPr>
                <p:cNvPr id="4" name="组合 3">
                  <a:extLst>
                    <a:ext uri="{FF2B5EF4-FFF2-40B4-BE49-F238E27FC236}">
                      <a16:creationId xmlns:a16="http://schemas.microsoft.com/office/drawing/2014/main" id="{0524C701-BCC3-4BE1-BBF9-EA140FA9E997}"/>
                    </a:ext>
                  </a:extLst>
                </p:cNvPr>
                <p:cNvGrpSpPr/>
                <p:nvPr/>
              </p:nvGrpSpPr>
              <p:grpSpPr>
                <a:xfrm rot="3240000">
                  <a:off x="5162345" y="6537747"/>
                  <a:ext cx="423192" cy="683091"/>
                  <a:chOff x="3684434" y="2350405"/>
                  <a:chExt cx="423192" cy="683091"/>
                </a:xfrm>
              </p:grpSpPr>
              <p:sp>
                <p:nvSpPr>
                  <p:cNvPr id="14" name="等腰三角形 13">
                    <a:extLst>
                      <a:ext uri="{FF2B5EF4-FFF2-40B4-BE49-F238E27FC236}">
                        <a16:creationId xmlns:a16="http://schemas.microsoft.com/office/drawing/2014/main" id="{D3666197-236B-4F61-AECC-E21118050AFD}"/>
                      </a:ext>
                    </a:extLst>
                  </p:cNvPr>
                  <p:cNvSpPr/>
                  <p:nvPr/>
                </p:nvSpPr>
                <p:spPr>
                  <a:xfrm rot="5400000" flipV="1">
                    <a:off x="3451607" y="2589223"/>
                    <a:ext cx="677100" cy="211445"/>
                  </a:xfrm>
                  <a:prstGeom prst="triangle">
                    <a:avLst>
                      <a:gd name="adj" fmla="val 59563"/>
                    </a:avLst>
                  </a:prstGeom>
                  <a:solidFill>
                    <a:schemeClr val="accent4">
                      <a:alpha val="72000"/>
                    </a:schemeClr>
                  </a:solidFill>
                  <a:ln w="14351" cmpd="dbl">
                    <a:solidFill>
                      <a:schemeClr val="accent2">
                        <a:alpha val="32000"/>
                      </a:schemeClr>
                    </a:solidFill>
                    <a:extLst>
                      <a:ext uri="{C807C97D-BFC1-408E-A445-0C87EB9F89A2}">
                        <ask:lineSketchStyleProps xmlns:ask="http://schemas.microsoft.com/office/drawing/2018/sketchyshapes" sd="11501335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1191" y="107570"/>
                                  <a:pt x="288341" y="54710"/>
                                  <a:pt x="356903" y="0"/>
                                </a:cubicBezTo>
                                <a:cubicBezTo>
                                  <a:pt x="470254" y="73578"/>
                                  <a:pt x="544164" y="158185"/>
                                  <a:pt x="599202" y="187118"/>
                                </a:cubicBezTo>
                                <a:cubicBezTo>
                                  <a:pt x="409553" y="222974"/>
                                  <a:pt x="122694" y="166006"/>
                                  <a:pt x="0" y="187118"/>
                                </a:cubicBezTo>
                                <a:close/>
                              </a:path>
                              <a:path w="599202" h="187118" stroke="0" extrusionOk="0">
                                <a:moveTo>
                                  <a:pt x="0" y="187118"/>
                                </a:moveTo>
                                <a:cubicBezTo>
                                  <a:pt x="134963" y="84001"/>
                                  <a:pt x="214532" y="120037"/>
                                  <a:pt x="356903" y="0"/>
                                </a:cubicBezTo>
                                <a:cubicBezTo>
                                  <a:pt x="486285" y="81355"/>
                                  <a:pt x="488951" y="127482"/>
                                  <a:pt x="599202" y="187118"/>
                                </a:cubicBezTo>
                                <a:cubicBezTo>
                                  <a:pt x="334916" y="233735"/>
                                  <a:pt x="254125" y="185093"/>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a:p>
                </p:txBody>
              </p:sp>
              <p:sp>
                <p:nvSpPr>
                  <p:cNvPr id="15" name="等腰三角形 14">
                    <a:extLst>
                      <a:ext uri="{FF2B5EF4-FFF2-40B4-BE49-F238E27FC236}">
                        <a16:creationId xmlns:a16="http://schemas.microsoft.com/office/drawing/2014/main" id="{2F8C6713-9FBC-483A-933E-EBEC78908D8B}"/>
                      </a:ext>
                    </a:extLst>
                  </p:cNvPr>
                  <p:cNvSpPr/>
                  <p:nvPr/>
                </p:nvSpPr>
                <p:spPr>
                  <a:xfrm rot="16200000" flipH="1" flipV="1">
                    <a:off x="3663354" y="2583233"/>
                    <a:ext cx="677100" cy="211444"/>
                  </a:xfrm>
                  <a:prstGeom prst="triangle">
                    <a:avLst>
                      <a:gd name="adj" fmla="val 59563"/>
                    </a:avLst>
                  </a:prstGeom>
                  <a:solidFill>
                    <a:schemeClr val="accent2"/>
                  </a:solidFill>
                  <a:ln w="14351" cmpd="dbl">
                    <a:solidFill>
                      <a:schemeClr val="accent2">
                        <a:alpha val="32000"/>
                      </a:schemeClr>
                    </a:solidFill>
                    <a:extLst>
                      <a:ext uri="{C807C97D-BFC1-408E-A445-0C87EB9F89A2}">
                        <ask:lineSketchStyleProps xmlns:ask="http://schemas.microsoft.com/office/drawing/2018/sketchyshapes" sd="19751127">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5548" y="111695"/>
                                  <a:pt x="276981" y="92769"/>
                                  <a:pt x="356903" y="0"/>
                                </a:cubicBezTo>
                                <a:cubicBezTo>
                                  <a:pt x="441502" y="65151"/>
                                  <a:pt x="497177" y="146026"/>
                                  <a:pt x="599202" y="187118"/>
                                </a:cubicBezTo>
                                <a:cubicBezTo>
                                  <a:pt x="381154" y="235769"/>
                                  <a:pt x="276662" y="165146"/>
                                  <a:pt x="0" y="187118"/>
                                </a:cubicBezTo>
                                <a:close/>
                              </a:path>
                              <a:path w="599202" h="187118" stroke="0" extrusionOk="0">
                                <a:moveTo>
                                  <a:pt x="0" y="187118"/>
                                </a:moveTo>
                                <a:cubicBezTo>
                                  <a:pt x="84668" y="117607"/>
                                  <a:pt x="288149" y="48585"/>
                                  <a:pt x="356903" y="0"/>
                                </a:cubicBezTo>
                                <a:cubicBezTo>
                                  <a:pt x="456578" y="54552"/>
                                  <a:pt x="482205" y="122084"/>
                                  <a:pt x="599202" y="187118"/>
                                </a:cubicBezTo>
                                <a:cubicBezTo>
                                  <a:pt x="377125" y="253477"/>
                                  <a:pt x="272276" y="153430"/>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a:p>
                </p:txBody>
              </p:sp>
            </p:grpSp>
            <p:grpSp>
              <p:nvGrpSpPr>
                <p:cNvPr id="5" name="组合 4">
                  <a:extLst>
                    <a:ext uri="{FF2B5EF4-FFF2-40B4-BE49-F238E27FC236}">
                      <a16:creationId xmlns:a16="http://schemas.microsoft.com/office/drawing/2014/main" id="{D7B4678D-FF70-4728-B517-AF1FCDEF7340}"/>
                    </a:ext>
                  </a:extLst>
                </p:cNvPr>
                <p:cNvGrpSpPr/>
                <p:nvPr/>
              </p:nvGrpSpPr>
              <p:grpSpPr>
                <a:xfrm rot="7560000">
                  <a:off x="5162345" y="6946502"/>
                  <a:ext cx="423191" cy="683087"/>
                  <a:chOff x="4555196" y="2575837"/>
                  <a:chExt cx="423191" cy="683087"/>
                </a:xfrm>
              </p:grpSpPr>
              <p:sp>
                <p:nvSpPr>
                  <p:cNvPr id="12" name="等腰三角形 11">
                    <a:extLst>
                      <a:ext uri="{FF2B5EF4-FFF2-40B4-BE49-F238E27FC236}">
                        <a16:creationId xmlns:a16="http://schemas.microsoft.com/office/drawing/2014/main" id="{4B803214-1A54-45FA-A2BE-80BEE07FC0E0}"/>
                      </a:ext>
                    </a:extLst>
                  </p:cNvPr>
                  <p:cNvSpPr/>
                  <p:nvPr/>
                </p:nvSpPr>
                <p:spPr>
                  <a:xfrm rot="5400000" flipV="1">
                    <a:off x="4322368" y="2814653"/>
                    <a:ext cx="677099" cy="211444"/>
                  </a:xfrm>
                  <a:prstGeom prst="triangle">
                    <a:avLst>
                      <a:gd name="adj" fmla="val 59563"/>
                    </a:avLst>
                  </a:prstGeom>
                  <a:solidFill>
                    <a:schemeClr val="accent4">
                      <a:alpha val="72000"/>
                    </a:schemeClr>
                  </a:solidFill>
                  <a:ln w="14351" cmpd="dbl">
                    <a:solidFill>
                      <a:schemeClr val="accent2">
                        <a:alpha val="32000"/>
                      </a:schemeClr>
                    </a:solidFill>
                    <a:extLst>
                      <a:ext uri="{C807C97D-BFC1-408E-A445-0C87EB9F89A2}">
                        <ask:lineSketchStyleProps xmlns:ask="http://schemas.microsoft.com/office/drawing/2018/sketchyshapes" sd="986160919">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39" y="112021"/>
                                  <a:pt x="200384" y="124562"/>
                                  <a:pt x="356903" y="0"/>
                                </a:cubicBezTo>
                                <a:cubicBezTo>
                                  <a:pt x="442227" y="30185"/>
                                  <a:pt x="467979" y="129688"/>
                                  <a:pt x="599202" y="187118"/>
                                </a:cubicBezTo>
                                <a:cubicBezTo>
                                  <a:pt x="329960" y="199125"/>
                                  <a:pt x="281839" y="130152"/>
                                  <a:pt x="0" y="187118"/>
                                </a:cubicBezTo>
                                <a:close/>
                              </a:path>
                              <a:path w="599202" h="187118" stroke="0" extrusionOk="0">
                                <a:moveTo>
                                  <a:pt x="0" y="187118"/>
                                </a:moveTo>
                                <a:cubicBezTo>
                                  <a:pt x="103579" y="113077"/>
                                  <a:pt x="247581" y="99217"/>
                                  <a:pt x="356903" y="0"/>
                                </a:cubicBezTo>
                                <a:cubicBezTo>
                                  <a:pt x="447398" y="58454"/>
                                  <a:pt x="503432" y="145128"/>
                                  <a:pt x="599202" y="187118"/>
                                </a:cubicBezTo>
                                <a:cubicBezTo>
                                  <a:pt x="433624" y="252778"/>
                                  <a:pt x="290464" y="173861"/>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a:p>
                </p:txBody>
              </p:sp>
              <p:sp>
                <p:nvSpPr>
                  <p:cNvPr id="13" name="等腰三角形 12">
                    <a:extLst>
                      <a:ext uri="{FF2B5EF4-FFF2-40B4-BE49-F238E27FC236}">
                        <a16:creationId xmlns:a16="http://schemas.microsoft.com/office/drawing/2014/main" id="{578BB817-1068-4F21-A767-7F28F9D5CE59}"/>
                      </a:ext>
                    </a:extLst>
                  </p:cNvPr>
                  <p:cNvSpPr/>
                  <p:nvPr/>
                </p:nvSpPr>
                <p:spPr>
                  <a:xfrm rot="16200000" flipH="1" flipV="1">
                    <a:off x="4534115" y="2808664"/>
                    <a:ext cx="677100" cy="211445"/>
                  </a:xfrm>
                  <a:prstGeom prst="triangle">
                    <a:avLst>
                      <a:gd name="adj" fmla="val 59563"/>
                    </a:avLst>
                  </a:prstGeom>
                  <a:solidFill>
                    <a:schemeClr val="accent2"/>
                  </a:solidFill>
                  <a:ln w="14351" cmpd="dbl">
                    <a:solidFill>
                      <a:schemeClr val="accent2">
                        <a:alpha val="32000"/>
                      </a:schemeClr>
                    </a:solidFill>
                    <a:extLst>
                      <a:ext uri="{C807C97D-BFC1-408E-A445-0C87EB9F89A2}">
                        <ask:lineSketchStyleProps xmlns:ask="http://schemas.microsoft.com/office/drawing/2018/sketchyshapes" sd="158313033">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45781" y="106231"/>
                                  <a:pt x="280667" y="47310"/>
                                  <a:pt x="356903" y="0"/>
                                </a:cubicBezTo>
                                <a:cubicBezTo>
                                  <a:pt x="427019" y="20597"/>
                                  <a:pt x="482641" y="137342"/>
                                  <a:pt x="599202" y="187118"/>
                                </a:cubicBezTo>
                                <a:cubicBezTo>
                                  <a:pt x="449720" y="203308"/>
                                  <a:pt x="165203" y="132041"/>
                                  <a:pt x="0" y="187118"/>
                                </a:cubicBezTo>
                                <a:close/>
                              </a:path>
                              <a:path w="599202" h="187118" stroke="0" extrusionOk="0">
                                <a:moveTo>
                                  <a:pt x="0" y="187118"/>
                                </a:moveTo>
                                <a:cubicBezTo>
                                  <a:pt x="129765" y="76506"/>
                                  <a:pt x="255827" y="104905"/>
                                  <a:pt x="356903" y="0"/>
                                </a:cubicBezTo>
                                <a:cubicBezTo>
                                  <a:pt x="415776" y="44247"/>
                                  <a:pt x="524447" y="155429"/>
                                  <a:pt x="599202" y="187118"/>
                                </a:cubicBezTo>
                                <a:cubicBezTo>
                                  <a:pt x="374987" y="207215"/>
                                  <a:pt x="176995" y="135930"/>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dirty="0"/>
                  </a:p>
                </p:txBody>
              </p:sp>
            </p:grpSp>
            <p:grpSp>
              <p:nvGrpSpPr>
                <p:cNvPr id="6" name="组合 5">
                  <a:extLst>
                    <a:ext uri="{FF2B5EF4-FFF2-40B4-BE49-F238E27FC236}">
                      <a16:creationId xmlns:a16="http://schemas.microsoft.com/office/drawing/2014/main" id="{A546BB5D-426B-4B1A-BE94-B1727A8E74BD}"/>
                    </a:ext>
                  </a:extLst>
                </p:cNvPr>
                <p:cNvGrpSpPr/>
                <p:nvPr/>
              </p:nvGrpSpPr>
              <p:grpSpPr>
                <a:xfrm rot="11880000">
                  <a:off x="4773600" y="7072812"/>
                  <a:ext cx="423187" cy="683070"/>
                  <a:chOff x="5038680" y="1817378"/>
                  <a:chExt cx="423187" cy="683070"/>
                </a:xfrm>
              </p:grpSpPr>
              <p:sp>
                <p:nvSpPr>
                  <p:cNvPr id="10" name="等腰三角形 9">
                    <a:extLst>
                      <a:ext uri="{FF2B5EF4-FFF2-40B4-BE49-F238E27FC236}">
                        <a16:creationId xmlns:a16="http://schemas.microsoft.com/office/drawing/2014/main" id="{B148C088-806A-4FC5-BD35-C4B817A7C930}"/>
                      </a:ext>
                    </a:extLst>
                  </p:cNvPr>
                  <p:cNvSpPr/>
                  <p:nvPr/>
                </p:nvSpPr>
                <p:spPr>
                  <a:xfrm rot="5400000" flipV="1">
                    <a:off x="4805852" y="2056177"/>
                    <a:ext cx="677099" cy="211444"/>
                  </a:xfrm>
                  <a:prstGeom prst="triangle">
                    <a:avLst>
                      <a:gd name="adj" fmla="val 59563"/>
                    </a:avLst>
                  </a:prstGeom>
                  <a:solidFill>
                    <a:schemeClr val="accent4">
                      <a:alpha val="72000"/>
                    </a:schemeClr>
                  </a:solidFill>
                  <a:ln w="14351" cmpd="dbl">
                    <a:solidFill>
                      <a:schemeClr val="accent2">
                        <a:alpha val="32000"/>
                      </a:schemeClr>
                    </a:solidFill>
                    <a:extLst>
                      <a:ext uri="{C807C97D-BFC1-408E-A445-0C87EB9F89A2}">
                        <ask:lineSketchStyleProps xmlns:ask="http://schemas.microsoft.com/office/drawing/2018/sketchyshapes" sd="92885121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9044" y="64961"/>
                                  <a:pt x="255215" y="84437"/>
                                  <a:pt x="356903" y="0"/>
                                </a:cubicBezTo>
                                <a:cubicBezTo>
                                  <a:pt x="449746" y="61501"/>
                                  <a:pt x="513496" y="163074"/>
                                  <a:pt x="599202" y="187118"/>
                                </a:cubicBezTo>
                                <a:cubicBezTo>
                                  <a:pt x="429072" y="228665"/>
                                  <a:pt x="278715" y="161795"/>
                                  <a:pt x="0" y="187118"/>
                                </a:cubicBezTo>
                                <a:close/>
                              </a:path>
                              <a:path w="599202" h="187118" stroke="0" extrusionOk="0">
                                <a:moveTo>
                                  <a:pt x="0" y="187118"/>
                                </a:moveTo>
                                <a:cubicBezTo>
                                  <a:pt x="138924" y="76654"/>
                                  <a:pt x="264595" y="84600"/>
                                  <a:pt x="356903" y="0"/>
                                </a:cubicBezTo>
                                <a:cubicBezTo>
                                  <a:pt x="468027" y="74637"/>
                                  <a:pt x="506368" y="118547"/>
                                  <a:pt x="599202" y="187118"/>
                                </a:cubicBezTo>
                                <a:cubicBezTo>
                                  <a:pt x="318550" y="224714"/>
                                  <a:pt x="295345" y="134496"/>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a:p>
                </p:txBody>
              </p:sp>
              <p:sp>
                <p:nvSpPr>
                  <p:cNvPr id="11" name="等腰三角形 10">
                    <a:extLst>
                      <a:ext uri="{FF2B5EF4-FFF2-40B4-BE49-F238E27FC236}">
                        <a16:creationId xmlns:a16="http://schemas.microsoft.com/office/drawing/2014/main" id="{A98233CE-C6C3-486B-9390-E753DB7F09EA}"/>
                      </a:ext>
                    </a:extLst>
                  </p:cNvPr>
                  <p:cNvSpPr/>
                  <p:nvPr/>
                </p:nvSpPr>
                <p:spPr>
                  <a:xfrm rot="16200000" flipH="1" flipV="1">
                    <a:off x="5017596" y="2050205"/>
                    <a:ext cx="677097" cy="211444"/>
                  </a:xfrm>
                  <a:prstGeom prst="triangle">
                    <a:avLst>
                      <a:gd name="adj" fmla="val 59563"/>
                    </a:avLst>
                  </a:prstGeom>
                  <a:solidFill>
                    <a:schemeClr val="accent2"/>
                  </a:solidFill>
                  <a:ln w="14351" cmpd="dbl">
                    <a:solidFill>
                      <a:schemeClr val="accent2">
                        <a:alpha val="32000"/>
                      </a:schemeClr>
                    </a:solidFill>
                    <a:extLst>
                      <a:ext uri="{C807C97D-BFC1-408E-A445-0C87EB9F89A2}">
                        <ask:lineSketchStyleProps xmlns:ask="http://schemas.microsoft.com/office/drawing/2018/sketchyshapes" sd="2727509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5282" y="99847"/>
                                  <a:pt x="226128" y="76067"/>
                                  <a:pt x="356903" y="0"/>
                                </a:cubicBezTo>
                                <a:cubicBezTo>
                                  <a:pt x="471872" y="64086"/>
                                  <a:pt x="535472" y="147748"/>
                                  <a:pt x="599202" y="187118"/>
                                </a:cubicBezTo>
                                <a:cubicBezTo>
                                  <a:pt x="461113" y="195213"/>
                                  <a:pt x="197870" y="174826"/>
                                  <a:pt x="0" y="187118"/>
                                </a:cubicBezTo>
                                <a:close/>
                              </a:path>
                              <a:path w="599202" h="187118" stroke="0" extrusionOk="0">
                                <a:moveTo>
                                  <a:pt x="0" y="187118"/>
                                </a:moveTo>
                                <a:cubicBezTo>
                                  <a:pt x="146927" y="100987"/>
                                  <a:pt x="225047" y="86282"/>
                                  <a:pt x="356903" y="0"/>
                                </a:cubicBezTo>
                                <a:cubicBezTo>
                                  <a:pt x="445772" y="56279"/>
                                  <a:pt x="470776" y="108007"/>
                                  <a:pt x="599202" y="187118"/>
                                </a:cubicBezTo>
                                <a:cubicBezTo>
                                  <a:pt x="337060" y="258589"/>
                                  <a:pt x="203724" y="176009"/>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a:p>
                </p:txBody>
              </p:sp>
            </p:grpSp>
            <p:grpSp>
              <p:nvGrpSpPr>
                <p:cNvPr id="7" name="组合 6">
                  <a:extLst>
                    <a:ext uri="{FF2B5EF4-FFF2-40B4-BE49-F238E27FC236}">
                      <a16:creationId xmlns:a16="http://schemas.microsoft.com/office/drawing/2014/main" id="{90ED72F1-41EC-4D7C-B1D5-48F6D66C9160}"/>
                    </a:ext>
                  </a:extLst>
                </p:cNvPr>
                <p:cNvGrpSpPr/>
                <p:nvPr/>
              </p:nvGrpSpPr>
              <p:grpSpPr>
                <a:xfrm rot="16200000">
                  <a:off x="4533345" y="6742111"/>
                  <a:ext cx="423188" cy="683088"/>
                  <a:chOff x="4466760" y="1123137"/>
                  <a:chExt cx="423188" cy="683088"/>
                </a:xfrm>
              </p:grpSpPr>
              <p:sp>
                <p:nvSpPr>
                  <p:cNvPr id="8" name="等腰三角形 7">
                    <a:extLst>
                      <a:ext uri="{FF2B5EF4-FFF2-40B4-BE49-F238E27FC236}">
                        <a16:creationId xmlns:a16="http://schemas.microsoft.com/office/drawing/2014/main" id="{9A811FA0-474B-4B32-9EA4-640B2E44503A}"/>
                      </a:ext>
                    </a:extLst>
                  </p:cNvPr>
                  <p:cNvSpPr/>
                  <p:nvPr/>
                </p:nvSpPr>
                <p:spPr>
                  <a:xfrm rot="5400000" flipV="1">
                    <a:off x="4233932" y="1361954"/>
                    <a:ext cx="677099" cy="211444"/>
                  </a:xfrm>
                  <a:prstGeom prst="triangle">
                    <a:avLst>
                      <a:gd name="adj" fmla="val 59563"/>
                    </a:avLst>
                  </a:prstGeom>
                  <a:solidFill>
                    <a:schemeClr val="accent4">
                      <a:alpha val="72000"/>
                    </a:schemeClr>
                  </a:solidFill>
                  <a:ln w="14351" cmpd="dbl">
                    <a:solidFill>
                      <a:schemeClr val="accent2">
                        <a:alpha val="32000"/>
                      </a:schemeClr>
                    </a:solidFill>
                    <a:extLst>
                      <a:ext uri="{C807C97D-BFC1-408E-A445-0C87EB9F89A2}">
                        <ask:lineSketchStyleProps xmlns:ask="http://schemas.microsoft.com/office/drawing/2018/sketchyshapes" sd="1268402701">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55240" y="64706"/>
                                  <a:pt x="193917" y="94362"/>
                                  <a:pt x="356903" y="0"/>
                                </a:cubicBezTo>
                                <a:cubicBezTo>
                                  <a:pt x="464080" y="45139"/>
                                  <a:pt x="534086" y="152275"/>
                                  <a:pt x="599202" y="187118"/>
                                </a:cubicBezTo>
                                <a:cubicBezTo>
                                  <a:pt x="440647" y="242825"/>
                                  <a:pt x="203762" y="169669"/>
                                  <a:pt x="0" y="187118"/>
                                </a:cubicBezTo>
                                <a:close/>
                              </a:path>
                              <a:path w="599202" h="187118" stroke="0" extrusionOk="0">
                                <a:moveTo>
                                  <a:pt x="0" y="187118"/>
                                </a:moveTo>
                                <a:cubicBezTo>
                                  <a:pt x="155230" y="58156"/>
                                  <a:pt x="267214" y="78074"/>
                                  <a:pt x="356903" y="0"/>
                                </a:cubicBezTo>
                                <a:cubicBezTo>
                                  <a:pt x="431038" y="44249"/>
                                  <a:pt x="527874" y="170445"/>
                                  <a:pt x="599202" y="187118"/>
                                </a:cubicBezTo>
                                <a:cubicBezTo>
                                  <a:pt x="466173" y="187233"/>
                                  <a:pt x="188098" y="116753"/>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a:p>
                </p:txBody>
              </p:sp>
              <p:sp>
                <p:nvSpPr>
                  <p:cNvPr id="9" name="等腰三角形 8">
                    <a:extLst>
                      <a:ext uri="{FF2B5EF4-FFF2-40B4-BE49-F238E27FC236}">
                        <a16:creationId xmlns:a16="http://schemas.microsoft.com/office/drawing/2014/main" id="{F1773E0B-AC91-43D6-87AC-B32BC397CC0B}"/>
                      </a:ext>
                    </a:extLst>
                  </p:cNvPr>
                  <p:cNvSpPr/>
                  <p:nvPr/>
                </p:nvSpPr>
                <p:spPr>
                  <a:xfrm rot="16200000" flipH="1" flipV="1">
                    <a:off x="4445676" y="1355965"/>
                    <a:ext cx="677100" cy="211444"/>
                  </a:xfrm>
                  <a:prstGeom prst="triangle">
                    <a:avLst>
                      <a:gd name="adj" fmla="val 59563"/>
                    </a:avLst>
                  </a:prstGeom>
                  <a:solidFill>
                    <a:schemeClr val="accent2"/>
                  </a:solidFill>
                  <a:ln w="14351" cmpd="dbl">
                    <a:solidFill>
                      <a:schemeClr val="accent2">
                        <a:alpha val="32000"/>
                      </a:schemeClr>
                    </a:solidFill>
                    <a:extLst>
                      <a:ext uri="{C807C97D-BFC1-408E-A445-0C87EB9F89A2}">
                        <ask:lineSketchStyleProps xmlns:ask="http://schemas.microsoft.com/office/drawing/2018/sketchyshapes" sd="1263185655">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68" y="93374"/>
                                  <a:pt x="267379" y="91941"/>
                                  <a:pt x="356903" y="0"/>
                                </a:cubicBezTo>
                                <a:cubicBezTo>
                                  <a:pt x="437764" y="47488"/>
                                  <a:pt x="529378" y="170059"/>
                                  <a:pt x="599202" y="187118"/>
                                </a:cubicBezTo>
                                <a:cubicBezTo>
                                  <a:pt x="440070" y="247033"/>
                                  <a:pt x="123705" y="149706"/>
                                  <a:pt x="0" y="187118"/>
                                </a:cubicBezTo>
                                <a:close/>
                              </a:path>
                              <a:path w="599202" h="187118" stroke="0" extrusionOk="0">
                                <a:moveTo>
                                  <a:pt x="0" y="187118"/>
                                </a:moveTo>
                                <a:cubicBezTo>
                                  <a:pt x="111826" y="105915"/>
                                  <a:pt x="255159" y="89997"/>
                                  <a:pt x="356903" y="0"/>
                                </a:cubicBezTo>
                                <a:cubicBezTo>
                                  <a:pt x="450431" y="42521"/>
                                  <a:pt x="492969" y="108050"/>
                                  <a:pt x="599202" y="187118"/>
                                </a:cubicBezTo>
                                <a:cubicBezTo>
                                  <a:pt x="342472" y="252276"/>
                                  <a:pt x="295897" y="171816"/>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a:p>
                </p:txBody>
              </p:sp>
            </p:grpSp>
          </p:grpSp>
          <p:grpSp>
            <p:nvGrpSpPr>
              <p:cNvPr id="18" name="组合 17">
                <a:extLst>
                  <a:ext uri="{FF2B5EF4-FFF2-40B4-BE49-F238E27FC236}">
                    <a16:creationId xmlns:a16="http://schemas.microsoft.com/office/drawing/2014/main" id="{304E7646-B3FB-4920-B96E-E3D459162DE8}"/>
                  </a:ext>
                </a:extLst>
              </p:cNvPr>
              <p:cNvGrpSpPr/>
              <p:nvPr/>
            </p:nvGrpSpPr>
            <p:grpSpPr>
              <a:xfrm rot="3472248">
                <a:off x="2941308" y="628334"/>
                <a:ext cx="650868" cy="666935"/>
                <a:chOff x="4348733" y="6877377"/>
                <a:chExt cx="1312086" cy="1344484"/>
              </a:xfrm>
            </p:grpSpPr>
            <p:grpSp>
              <p:nvGrpSpPr>
                <p:cNvPr id="19" name="组合 18">
                  <a:extLst>
                    <a:ext uri="{FF2B5EF4-FFF2-40B4-BE49-F238E27FC236}">
                      <a16:creationId xmlns:a16="http://schemas.microsoft.com/office/drawing/2014/main" id="{A26B540F-42C1-430F-B905-A5B84C1233FC}"/>
                    </a:ext>
                  </a:extLst>
                </p:cNvPr>
                <p:cNvGrpSpPr/>
                <p:nvPr/>
              </p:nvGrpSpPr>
              <p:grpSpPr>
                <a:xfrm rot="-1080000">
                  <a:off x="4718922" y="6877377"/>
                  <a:ext cx="423192" cy="683108"/>
                  <a:chOff x="3433765" y="1878845"/>
                  <a:chExt cx="423192" cy="683108"/>
                </a:xfrm>
              </p:grpSpPr>
              <p:sp>
                <p:nvSpPr>
                  <p:cNvPr id="32" name="等腰三角形 31">
                    <a:extLst>
                      <a:ext uri="{FF2B5EF4-FFF2-40B4-BE49-F238E27FC236}">
                        <a16:creationId xmlns:a16="http://schemas.microsoft.com/office/drawing/2014/main" id="{5F39E927-C435-4FC4-B4D8-E9499AFB8121}"/>
                      </a:ext>
                    </a:extLst>
                  </p:cNvPr>
                  <p:cNvSpPr/>
                  <p:nvPr/>
                </p:nvSpPr>
                <p:spPr>
                  <a:xfrm rot="5400000" flipV="1">
                    <a:off x="3200935" y="2117677"/>
                    <a:ext cx="677106" cy="211445"/>
                  </a:xfrm>
                  <a:prstGeom prst="triangle">
                    <a:avLst>
                      <a:gd name="adj" fmla="val 59563"/>
                    </a:avLst>
                  </a:prstGeom>
                  <a:solidFill>
                    <a:schemeClr val="tx2">
                      <a:lumMod val="20000"/>
                      <a:lumOff val="80000"/>
                      <a:alpha val="72000"/>
                    </a:schemeClr>
                  </a:solidFill>
                  <a:ln w="14351" cmpd="dbl">
                    <a:solidFill>
                      <a:schemeClr val="accent1">
                        <a:lumMod val="90000"/>
                        <a:lumOff val="10000"/>
                        <a:alpha val="32000"/>
                      </a:schemeClr>
                    </a:solidFill>
                    <a:extLst>
                      <a:ext uri="{C807C97D-BFC1-408E-A445-0C87EB9F89A2}">
                        <ask:lineSketchStyleProps xmlns:ask="http://schemas.microsoft.com/office/drawing/2018/sketchyshapes" sd="1219033472">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4636" y="84239"/>
                                  <a:pt x="202740" y="119544"/>
                                  <a:pt x="356903" y="0"/>
                                </a:cubicBezTo>
                                <a:cubicBezTo>
                                  <a:pt x="479308" y="73865"/>
                                  <a:pt x="511711" y="141578"/>
                                  <a:pt x="599202" y="187118"/>
                                </a:cubicBezTo>
                                <a:cubicBezTo>
                                  <a:pt x="386628" y="201548"/>
                                  <a:pt x="289516" y="117446"/>
                                  <a:pt x="0" y="187118"/>
                                </a:cubicBezTo>
                                <a:close/>
                              </a:path>
                              <a:path w="599202" h="187118" stroke="0" extrusionOk="0">
                                <a:moveTo>
                                  <a:pt x="0" y="187118"/>
                                </a:moveTo>
                                <a:cubicBezTo>
                                  <a:pt x="169335" y="94936"/>
                                  <a:pt x="218751" y="72527"/>
                                  <a:pt x="356903" y="0"/>
                                </a:cubicBezTo>
                                <a:cubicBezTo>
                                  <a:pt x="438201" y="58465"/>
                                  <a:pt x="490146" y="104287"/>
                                  <a:pt x="599202" y="187118"/>
                                </a:cubicBezTo>
                                <a:cubicBezTo>
                                  <a:pt x="417866" y="216077"/>
                                  <a:pt x="215722" y="136920"/>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a:p>
                </p:txBody>
              </p:sp>
              <p:sp>
                <p:nvSpPr>
                  <p:cNvPr id="33" name="等腰三角形 32">
                    <a:extLst>
                      <a:ext uri="{FF2B5EF4-FFF2-40B4-BE49-F238E27FC236}">
                        <a16:creationId xmlns:a16="http://schemas.microsoft.com/office/drawing/2014/main" id="{87D524DB-9EA0-4B9F-BE17-5D8780B5E22C}"/>
                      </a:ext>
                    </a:extLst>
                  </p:cNvPr>
                  <p:cNvSpPr/>
                  <p:nvPr/>
                </p:nvSpPr>
                <p:spPr>
                  <a:xfrm rot="16200000" flipH="1" flipV="1">
                    <a:off x="3412681" y="2111676"/>
                    <a:ext cx="677107" cy="211445"/>
                  </a:xfrm>
                  <a:prstGeom prst="triangle">
                    <a:avLst>
                      <a:gd name="adj" fmla="val 59563"/>
                    </a:avLst>
                  </a:prstGeom>
                  <a:solidFill>
                    <a:schemeClr val="tx2"/>
                  </a:solidFill>
                  <a:ln w="14351" cmpd="dbl">
                    <a:solidFill>
                      <a:schemeClr val="tx2">
                        <a:alpha val="32000"/>
                      </a:schemeClr>
                    </a:solidFill>
                    <a:extLst>
                      <a:ext uri="{C807C97D-BFC1-408E-A445-0C87EB9F89A2}">
                        <ask:lineSketchStyleProps xmlns:ask="http://schemas.microsoft.com/office/drawing/2018/sketchyshapes" sd="250666830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2747" y="109513"/>
                                  <a:pt x="236285" y="93054"/>
                                  <a:pt x="356903" y="0"/>
                                </a:cubicBezTo>
                                <a:cubicBezTo>
                                  <a:pt x="447171" y="49874"/>
                                  <a:pt x="486762" y="114010"/>
                                  <a:pt x="599202" y="187118"/>
                                </a:cubicBezTo>
                                <a:cubicBezTo>
                                  <a:pt x="398173" y="219161"/>
                                  <a:pt x="268890" y="159018"/>
                                  <a:pt x="0" y="187118"/>
                                </a:cubicBezTo>
                                <a:close/>
                              </a:path>
                              <a:path w="599202" h="187118" stroke="0" extrusionOk="0">
                                <a:moveTo>
                                  <a:pt x="0" y="187118"/>
                                </a:moveTo>
                                <a:cubicBezTo>
                                  <a:pt x="85627" y="115303"/>
                                  <a:pt x="268122" y="74039"/>
                                  <a:pt x="356903" y="0"/>
                                </a:cubicBezTo>
                                <a:cubicBezTo>
                                  <a:pt x="472294" y="47623"/>
                                  <a:pt x="507606" y="149864"/>
                                  <a:pt x="599202" y="187118"/>
                                </a:cubicBezTo>
                                <a:cubicBezTo>
                                  <a:pt x="474540" y="240226"/>
                                  <a:pt x="288053" y="169275"/>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a:p>
                </p:txBody>
              </p:sp>
            </p:grpSp>
            <p:grpSp>
              <p:nvGrpSpPr>
                <p:cNvPr id="20" name="组合 19">
                  <a:extLst>
                    <a:ext uri="{FF2B5EF4-FFF2-40B4-BE49-F238E27FC236}">
                      <a16:creationId xmlns:a16="http://schemas.microsoft.com/office/drawing/2014/main" id="{9F48EBE6-6855-4966-920B-8CF2F2123D54}"/>
                    </a:ext>
                  </a:extLst>
                </p:cNvPr>
                <p:cNvGrpSpPr/>
                <p:nvPr/>
              </p:nvGrpSpPr>
              <p:grpSpPr>
                <a:xfrm rot="3240000">
                  <a:off x="5107660" y="7003696"/>
                  <a:ext cx="423201" cy="683088"/>
                  <a:chOff x="4029245" y="2668520"/>
                  <a:chExt cx="423201" cy="683088"/>
                </a:xfrm>
              </p:grpSpPr>
              <p:sp>
                <p:nvSpPr>
                  <p:cNvPr id="30" name="等腰三角形 29">
                    <a:extLst>
                      <a:ext uri="{FF2B5EF4-FFF2-40B4-BE49-F238E27FC236}">
                        <a16:creationId xmlns:a16="http://schemas.microsoft.com/office/drawing/2014/main" id="{6A73D6BE-42F9-4F6F-AED3-615319D5711C}"/>
                      </a:ext>
                    </a:extLst>
                  </p:cNvPr>
                  <p:cNvSpPr/>
                  <p:nvPr/>
                </p:nvSpPr>
                <p:spPr>
                  <a:xfrm rot="5400000" flipV="1">
                    <a:off x="3796418" y="2907334"/>
                    <a:ext cx="677101" cy="211447"/>
                  </a:xfrm>
                  <a:prstGeom prst="triangle">
                    <a:avLst>
                      <a:gd name="adj" fmla="val 59563"/>
                    </a:avLst>
                  </a:prstGeom>
                  <a:solidFill>
                    <a:schemeClr val="tx2">
                      <a:lumMod val="20000"/>
                      <a:lumOff val="80000"/>
                      <a:alpha val="72000"/>
                    </a:schemeClr>
                  </a:solidFill>
                  <a:ln w="14351" cmpd="dbl">
                    <a:solidFill>
                      <a:schemeClr val="accent1">
                        <a:lumMod val="90000"/>
                        <a:lumOff val="10000"/>
                        <a:alpha val="32000"/>
                      </a:schemeClr>
                    </a:solidFill>
                    <a:extLst>
                      <a:ext uri="{C807C97D-BFC1-408E-A445-0C87EB9F89A2}">
                        <ask:lineSketchStyleProps xmlns:ask="http://schemas.microsoft.com/office/drawing/2018/sketchyshapes" sd="11501335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1191" y="107570"/>
                                  <a:pt x="288341" y="54710"/>
                                  <a:pt x="356903" y="0"/>
                                </a:cubicBezTo>
                                <a:cubicBezTo>
                                  <a:pt x="470254" y="73578"/>
                                  <a:pt x="544164" y="158185"/>
                                  <a:pt x="599202" y="187118"/>
                                </a:cubicBezTo>
                                <a:cubicBezTo>
                                  <a:pt x="409553" y="222974"/>
                                  <a:pt x="122694" y="166006"/>
                                  <a:pt x="0" y="187118"/>
                                </a:cubicBezTo>
                                <a:close/>
                              </a:path>
                              <a:path w="599202" h="187118" stroke="0" extrusionOk="0">
                                <a:moveTo>
                                  <a:pt x="0" y="187118"/>
                                </a:moveTo>
                                <a:cubicBezTo>
                                  <a:pt x="134963" y="84001"/>
                                  <a:pt x="214532" y="120037"/>
                                  <a:pt x="356903" y="0"/>
                                </a:cubicBezTo>
                                <a:cubicBezTo>
                                  <a:pt x="486285" y="81355"/>
                                  <a:pt x="488951" y="127482"/>
                                  <a:pt x="599202" y="187118"/>
                                </a:cubicBezTo>
                                <a:cubicBezTo>
                                  <a:pt x="334916" y="233735"/>
                                  <a:pt x="254125" y="185093"/>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a:p>
                </p:txBody>
              </p:sp>
              <p:sp>
                <p:nvSpPr>
                  <p:cNvPr id="31" name="等腰三角形 30">
                    <a:extLst>
                      <a:ext uri="{FF2B5EF4-FFF2-40B4-BE49-F238E27FC236}">
                        <a16:creationId xmlns:a16="http://schemas.microsoft.com/office/drawing/2014/main" id="{B49D9EBC-175D-49C9-B335-C8AB18C650FD}"/>
                      </a:ext>
                    </a:extLst>
                  </p:cNvPr>
                  <p:cNvSpPr/>
                  <p:nvPr/>
                </p:nvSpPr>
                <p:spPr>
                  <a:xfrm rot="16200000" flipH="1" flipV="1">
                    <a:off x="4008172" y="2901347"/>
                    <a:ext cx="677102" cy="211447"/>
                  </a:xfrm>
                  <a:prstGeom prst="triangle">
                    <a:avLst>
                      <a:gd name="adj" fmla="val 59563"/>
                    </a:avLst>
                  </a:prstGeom>
                  <a:solidFill>
                    <a:schemeClr val="tx2"/>
                  </a:solidFill>
                  <a:ln w="14351" cmpd="dbl">
                    <a:solidFill>
                      <a:schemeClr val="tx2">
                        <a:alpha val="32000"/>
                      </a:schemeClr>
                    </a:solidFill>
                    <a:extLst>
                      <a:ext uri="{C807C97D-BFC1-408E-A445-0C87EB9F89A2}">
                        <ask:lineSketchStyleProps xmlns:ask="http://schemas.microsoft.com/office/drawing/2018/sketchyshapes" sd="19751127">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5548" y="111695"/>
                                  <a:pt x="276981" y="92769"/>
                                  <a:pt x="356903" y="0"/>
                                </a:cubicBezTo>
                                <a:cubicBezTo>
                                  <a:pt x="441502" y="65151"/>
                                  <a:pt x="497177" y="146026"/>
                                  <a:pt x="599202" y="187118"/>
                                </a:cubicBezTo>
                                <a:cubicBezTo>
                                  <a:pt x="381154" y="235769"/>
                                  <a:pt x="276662" y="165146"/>
                                  <a:pt x="0" y="187118"/>
                                </a:cubicBezTo>
                                <a:close/>
                              </a:path>
                              <a:path w="599202" h="187118" stroke="0" extrusionOk="0">
                                <a:moveTo>
                                  <a:pt x="0" y="187118"/>
                                </a:moveTo>
                                <a:cubicBezTo>
                                  <a:pt x="84668" y="117607"/>
                                  <a:pt x="288149" y="48585"/>
                                  <a:pt x="356903" y="0"/>
                                </a:cubicBezTo>
                                <a:cubicBezTo>
                                  <a:pt x="456578" y="54552"/>
                                  <a:pt x="482205" y="122084"/>
                                  <a:pt x="599202" y="187118"/>
                                </a:cubicBezTo>
                                <a:cubicBezTo>
                                  <a:pt x="377125" y="253477"/>
                                  <a:pt x="272276" y="153430"/>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a:p>
                </p:txBody>
              </p:sp>
            </p:grpSp>
            <p:grpSp>
              <p:nvGrpSpPr>
                <p:cNvPr id="21" name="组合 20">
                  <a:extLst>
                    <a:ext uri="{FF2B5EF4-FFF2-40B4-BE49-F238E27FC236}">
                      <a16:creationId xmlns:a16="http://schemas.microsoft.com/office/drawing/2014/main" id="{A3AE7C33-926F-40AE-B34C-A8800FBC66E2}"/>
                    </a:ext>
                  </a:extLst>
                </p:cNvPr>
                <p:cNvGrpSpPr/>
                <p:nvPr/>
              </p:nvGrpSpPr>
              <p:grpSpPr>
                <a:xfrm rot="7560000">
                  <a:off x="5107677" y="7412446"/>
                  <a:ext cx="423187" cy="683097"/>
                  <a:chOff x="4964291" y="2346180"/>
                  <a:chExt cx="423187" cy="683097"/>
                </a:xfrm>
              </p:grpSpPr>
              <p:sp>
                <p:nvSpPr>
                  <p:cNvPr id="28" name="等腰三角形 27">
                    <a:extLst>
                      <a:ext uri="{FF2B5EF4-FFF2-40B4-BE49-F238E27FC236}">
                        <a16:creationId xmlns:a16="http://schemas.microsoft.com/office/drawing/2014/main" id="{3DC7A05C-23B1-4A2C-9B0C-2864754A8443}"/>
                      </a:ext>
                    </a:extLst>
                  </p:cNvPr>
                  <p:cNvSpPr/>
                  <p:nvPr/>
                </p:nvSpPr>
                <p:spPr>
                  <a:xfrm rot="5400000" flipV="1">
                    <a:off x="4731464" y="2585003"/>
                    <a:ext cx="677101" cy="211447"/>
                  </a:xfrm>
                  <a:prstGeom prst="triangle">
                    <a:avLst>
                      <a:gd name="adj" fmla="val 59563"/>
                    </a:avLst>
                  </a:prstGeom>
                  <a:solidFill>
                    <a:schemeClr val="tx2">
                      <a:lumMod val="20000"/>
                      <a:lumOff val="80000"/>
                      <a:alpha val="72000"/>
                    </a:schemeClr>
                  </a:solidFill>
                  <a:ln w="14351" cmpd="dbl">
                    <a:solidFill>
                      <a:schemeClr val="accent1">
                        <a:lumMod val="90000"/>
                        <a:lumOff val="10000"/>
                        <a:alpha val="32000"/>
                      </a:schemeClr>
                    </a:solidFill>
                    <a:extLst>
                      <a:ext uri="{C807C97D-BFC1-408E-A445-0C87EB9F89A2}">
                        <ask:lineSketchStyleProps xmlns:ask="http://schemas.microsoft.com/office/drawing/2018/sketchyshapes" sd="986160919">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39" y="112021"/>
                                  <a:pt x="200384" y="124562"/>
                                  <a:pt x="356903" y="0"/>
                                </a:cubicBezTo>
                                <a:cubicBezTo>
                                  <a:pt x="442227" y="30185"/>
                                  <a:pt x="467979" y="129688"/>
                                  <a:pt x="599202" y="187118"/>
                                </a:cubicBezTo>
                                <a:cubicBezTo>
                                  <a:pt x="329960" y="199125"/>
                                  <a:pt x="281839" y="130152"/>
                                  <a:pt x="0" y="187118"/>
                                </a:cubicBezTo>
                                <a:close/>
                              </a:path>
                              <a:path w="599202" h="187118" stroke="0" extrusionOk="0">
                                <a:moveTo>
                                  <a:pt x="0" y="187118"/>
                                </a:moveTo>
                                <a:cubicBezTo>
                                  <a:pt x="103579" y="113077"/>
                                  <a:pt x="247581" y="99217"/>
                                  <a:pt x="356903" y="0"/>
                                </a:cubicBezTo>
                                <a:cubicBezTo>
                                  <a:pt x="447398" y="58454"/>
                                  <a:pt x="503432" y="145128"/>
                                  <a:pt x="599202" y="187118"/>
                                </a:cubicBezTo>
                                <a:cubicBezTo>
                                  <a:pt x="433624" y="252778"/>
                                  <a:pt x="290464" y="173861"/>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a:p>
                </p:txBody>
              </p:sp>
              <p:sp>
                <p:nvSpPr>
                  <p:cNvPr id="29" name="等腰三角形 28">
                    <a:extLst>
                      <a:ext uri="{FF2B5EF4-FFF2-40B4-BE49-F238E27FC236}">
                        <a16:creationId xmlns:a16="http://schemas.microsoft.com/office/drawing/2014/main" id="{C18485D5-A3AB-4007-ABEB-BC1AC21A2E9C}"/>
                      </a:ext>
                    </a:extLst>
                  </p:cNvPr>
                  <p:cNvSpPr/>
                  <p:nvPr/>
                </p:nvSpPr>
                <p:spPr>
                  <a:xfrm rot="16200000" flipH="1" flipV="1">
                    <a:off x="4943203" y="2579008"/>
                    <a:ext cx="677103" cy="211447"/>
                  </a:xfrm>
                  <a:prstGeom prst="triangle">
                    <a:avLst>
                      <a:gd name="adj" fmla="val 59563"/>
                    </a:avLst>
                  </a:prstGeom>
                  <a:solidFill>
                    <a:schemeClr val="tx2"/>
                  </a:solidFill>
                  <a:ln w="14351" cmpd="dbl">
                    <a:solidFill>
                      <a:schemeClr val="tx2">
                        <a:alpha val="32000"/>
                      </a:schemeClr>
                    </a:solidFill>
                    <a:extLst>
                      <a:ext uri="{C807C97D-BFC1-408E-A445-0C87EB9F89A2}">
                        <ask:lineSketchStyleProps xmlns:ask="http://schemas.microsoft.com/office/drawing/2018/sketchyshapes" sd="158313033">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45781" y="106231"/>
                                  <a:pt x="280667" y="47310"/>
                                  <a:pt x="356903" y="0"/>
                                </a:cubicBezTo>
                                <a:cubicBezTo>
                                  <a:pt x="427019" y="20597"/>
                                  <a:pt x="482641" y="137342"/>
                                  <a:pt x="599202" y="187118"/>
                                </a:cubicBezTo>
                                <a:cubicBezTo>
                                  <a:pt x="449720" y="203308"/>
                                  <a:pt x="165203" y="132041"/>
                                  <a:pt x="0" y="187118"/>
                                </a:cubicBezTo>
                                <a:close/>
                              </a:path>
                              <a:path w="599202" h="187118" stroke="0" extrusionOk="0">
                                <a:moveTo>
                                  <a:pt x="0" y="187118"/>
                                </a:moveTo>
                                <a:cubicBezTo>
                                  <a:pt x="129765" y="76506"/>
                                  <a:pt x="255827" y="104905"/>
                                  <a:pt x="356903" y="0"/>
                                </a:cubicBezTo>
                                <a:cubicBezTo>
                                  <a:pt x="415776" y="44247"/>
                                  <a:pt x="524447" y="155429"/>
                                  <a:pt x="599202" y="187118"/>
                                </a:cubicBezTo>
                                <a:cubicBezTo>
                                  <a:pt x="374987" y="207215"/>
                                  <a:pt x="176995" y="135930"/>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dirty="0"/>
                  </a:p>
                </p:txBody>
              </p:sp>
            </p:grpSp>
            <p:grpSp>
              <p:nvGrpSpPr>
                <p:cNvPr id="22" name="组合 21">
                  <a:extLst>
                    <a:ext uri="{FF2B5EF4-FFF2-40B4-BE49-F238E27FC236}">
                      <a16:creationId xmlns:a16="http://schemas.microsoft.com/office/drawing/2014/main" id="{D0441E04-2E7C-4A23-8C29-55ABE9B43E96}"/>
                    </a:ext>
                  </a:extLst>
                </p:cNvPr>
                <p:cNvGrpSpPr/>
                <p:nvPr/>
              </p:nvGrpSpPr>
              <p:grpSpPr>
                <a:xfrm rot="11880000">
                  <a:off x="4718930" y="7538758"/>
                  <a:ext cx="423188" cy="683103"/>
                  <a:chOff x="4946681" y="1357312"/>
                  <a:chExt cx="423188" cy="683103"/>
                </a:xfrm>
              </p:grpSpPr>
              <p:sp>
                <p:nvSpPr>
                  <p:cNvPr id="26" name="等腰三角形 25">
                    <a:extLst>
                      <a:ext uri="{FF2B5EF4-FFF2-40B4-BE49-F238E27FC236}">
                        <a16:creationId xmlns:a16="http://schemas.microsoft.com/office/drawing/2014/main" id="{5F077822-7A19-40AB-8BBD-00954C613C13}"/>
                      </a:ext>
                    </a:extLst>
                  </p:cNvPr>
                  <p:cNvSpPr/>
                  <p:nvPr/>
                </p:nvSpPr>
                <p:spPr>
                  <a:xfrm rot="5400000" flipV="1">
                    <a:off x="4713849" y="1596138"/>
                    <a:ext cx="677109" cy="211446"/>
                  </a:xfrm>
                  <a:prstGeom prst="triangle">
                    <a:avLst>
                      <a:gd name="adj" fmla="val 59563"/>
                    </a:avLst>
                  </a:prstGeom>
                  <a:solidFill>
                    <a:schemeClr val="tx2">
                      <a:lumMod val="20000"/>
                      <a:lumOff val="80000"/>
                      <a:alpha val="72000"/>
                    </a:schemeClr>
                  </a:solidFill>
                  <a:ln w="14351" cmpd="dbl">
                    <a:solidFill>
                      <a:schemeClr val="accent1">
                        <a:lumMod val="90000"/>
                        <a:lumOff val="10000"/>
                        <a:alpha val="32000"/>
                      </a:schemeClr>
                    </a:solidFill>
                    <a:extLst>
                      <a:ext uri="{C807C97D-BFC1-408E-A445-0C87EB9F89A2}">
                        <ask:lineSketchStyleProps xmlns:ask="http://schemas.microsoft.com/office/drawing/2018/sketchyshapes" sd="92885121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9044" y="64961"/>
                                  <a:pt x="255215" y="84437"/>
                                  <a:pt x="356903" y="0"/>
                                </a:cubicBezTo>
                                <a:cubicBezTo>
                                  <a:pt x="449746" y="61501"/>
                                  <a:pt x="513496" y="163074"/>
                                  <a:pt x="599202" y="187118"/>
                                </a:cubicBezTo>
                                <a:cubicBezTo>
                                  <a:pt x="429072" y="228665"/>
                                  <a:pt x="278715" y="161795"/>
                                  <a:pt x="0" y="187118"/>
                                </a:cubicBezTo>
                                <a:close/>
                              </a:path>
                              <a:path w="599202" h="187118" stroke="0" extrusionOk="0">
                                <a:moveTo>
                                  <a:pt x="0" y="187118"/>
                                </a:moveTo>
                                <a:cubicBezTo>
                                  <a:pt x="138924" y="76654"/>
                                  <a:pt x="264595" y="84600"/>
                                  <a:pt x="356903" y="0"/>
                                </a:cubicBezTo>
                                <a:cubicBezTo>
                                  <a:pt x="468027" y="74637"/>
                                  <a:pt x="506368" y="118547"/>
                                  <a:pt x="599202" y="187118"/>
                                </a:cubicBezTo>
                                <a:cubicBezTo>
                                  <a:pt x="318550" y="224714"/>
                                  <a:pt x="295345" y="134496"/>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a:p>
                </p:txBody>
              </p:sp>
              <p:sp>
                <p:nvSpPr>
                  <p:cNvPr id="27" name="等腰三角形 26">
                    <a:extLst>
                      <a:ext uri="{FF2B5EF4-FFF2-40B4-BE49-F238E27FC236}">
                        <a16:creationId xmlns:a16="http://schemas.microsoft.com/office/drawing/2014/main" id="{385C14AD-F98C-4C44-9473-5A8126A6B77D}"/>
                      </a:ext>
                    </a:extLst>
                  </p:cNvPr>
                  <p:cNvSpPr/>
                  <p:nvPr/>
                </p:nvSpPr>
                <p:spPr>
                  <a:xfrm rot="16200000" flipH="1" flipV="1">
                    <a:off x="4925592" y="1590144"/>
                    <a:ext cx="677109" cy="211445"/>
                  </a:xfrm>
                  <a:prstGeom prst="triangle">
                    <a:avLst>
                      <a:gd name="adj" fmla="val 59563"/>
                    </a:avLst>
                  </a:prstGeom>
                  <a:solidFill>
                    <a:schemeClr val="tx2"/>
                  </a:solidFill>
                  <a:ln w="14351" cmpd="dbl">
                    <a:solidFill>
                      <a:schemeClr val="tx2">
                        <a:alpha val="32000"/>
                      </a:schemeClr>
                    </a:solidFill>
                    <a:extLst>
                      <a:ext uri="{C807C97D-BFC1-408E-A445-0C87EB9F89A2}">
                        <ask:lineSketchStyleProps xmlns:ask="http://schemas.microsoft.com/office/drawing/2018/sketchyshapes" sd="2727509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5282" y="99847"/>
                                  <a:pt x="226128" y="76067"/>
                                  <a:pt x="356903" y="0"/>
                                </a:cubicBezTo>
                                <a:cubicBezTo>
                                  <a:pt x="471872" y="64086"/>
                                  <a:pt x="535472" y="147748"/>
                                  <a:pt x="599202" y="187118"/>
                                </a:cubicBezTo>
                                <a:cubicBezTo>
                                  <a:pt x="461113" y="195213"/>
                                  <a:pt x="197870" y="174826"/>
                                  <a:pt x="0" y="187118"/>
                                </a:cubicBezTo>
                                <a:close/>
                              </a:path>
                              <a:path w="599202" h="187118" stroke="0" extrusionOk="0">
                                <a:moveTo>
                                  <a:pt x="0" y="187118"/>
                                </a:moveTo>
                                <a:cubicBezTo>
                                  <a:pt x="146927" y="100987"/>
                                  <a:pt x="225047" y="86282"/>
                                  <a:pt x="356903" y="0"/>
                                </a:cubicBezTo>
                                <a:cubicBezTo>
                                  <a:pt x="445772" y="56279"/>
                                  <a:pt x="470776" y="108007"/>
                                  <a:pt x="599202" y="187118"/>
                                </a:cubicBezTo>
                                <a:cubicBezTo>
                                  <a:pt x="337060" y="258589"/>
                                  <a:pt x="203724" y="176009"/>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a:p>
                </p:txBody>
              </p:sp>
            </p:grpSp>
            <p:grpSp>
              <p:nvGrpSpPr>
                <p:cNvPr id="23" name="组合 22">
                  <a:extLst>
                    <a:ext uri="{FF2B5EF4-FFF2-40B4-BE49-F238E27FC236}">
                      <a16:creationId xmlns:a16="http://schemas.microsoft.com/office/drawing/2014/main" id="{B827280E-95CD-4EB5-B10E-E2971C39C3C5}"/>
                    </a:ext>
                  </a:extLst>
                </p:cNvPr>
                <p:cNvGrpSpPr/>
                <p:nvPr/>
              </p:nvGrpSpPr>
              <p:grpSpPr>
                <a:xfrm rot="16200000">
                  <a:off x="4478677" y="7208087"/>
                  <a:ext cx="423194" cy="683081"/>
                  <a:chOff x="4000787" y="1068473"/>
                  <a:chExt cx="423194" cy="683081"/>
                </a:xfrm>
              </p:grpSpPr>
              <p:sp>
                <p:nvSpPr>
                  <p:cNvPr id="24" name="等腰三角形 23">
                    <a:extLst>
                      <a:ext uri="{FF2B5EF4-FFF2-40B4-BE49-F238E27FC236}">
                        <a16:creationId xmlns:a16="http://schemas.microsoft.com/office/drawing/2014/main" id="{9ACA9610-096A-4516-8446-30F3FFB7799C}"/>
                      </a:ext>
                    </a:extLst>
                  </p:cNvPr>
                  <p:cNvSpPr/>
                  <p:nvPr/>
                </p:nvSpPr>
                <p:spPr>
                  <a:xfrm rot="5400000" flipV="1">
                    <a:off x="3767959" y="1307279"/>
                    <a:ext cx="677103" cy="211447"/>
                  </a:xfrm>
                  <a:prstGeom prst="triangle">
                    <a:avLst>
                      <a:gd name="adj" fmla="val 59563"/>
                    </a:avLst>
                  </a:prstGeom>
                  <a:solidFill>
                    <a:schemeClr val="tx2">
                      <a:lumMod val="20000"/>
                      <a:lumOff val="80000"/>
                      <a:alpha val="72000"/>
                    </a:schemeClr>
                  </a:solidFill>
                  <a:ln w="14351" cmpd="dbl">
                    <a:solidFill>
                      <a:schemeClr val="accent1">
                        <a:lumMod val="90000"/>
                        <a:lumOff val="10000"/>
                        <a:alpha val="32000"/>
                      </a:schemeClr>
                    </a:solidFill>
                    <a:extLst>
                      <a:ext uri="{C807C97D-BFC1-408E-A445-0C87EB9F89A2}">
                        <ask:lineSketchStyleProps xmlns:ask="http://schemas.microsoft.com/office/drawing/2018/sketchyshapes" sd="1268402701">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55240" y="64706"/>
                                  <a:pt x="193917" y="94362"/>
                                  <a:pt x="356903" y="0"/>
                                </a:cubicBezTo>
                                <a:cubicBezTo>
                                  <a:pt x="464080" y="45139"/>
                                  <a:pt x="534086" y="152275"/>
                                  <a:pt x="599202" y="187118"/>
                                </a:cubicBezTo>
                                <a:cubicBezTo>
                                  <a:pt x="440647" y="242825"/>
                                  <a:pt x="203762" y="169669"/>
                                  <a:pt x="0" y="187118"/>
                                </a:cubicBezTo>
                                <a:close/>
                              </a:path>
                              <a:path w="599202" h="187118" stroke="0" extrusionOk="0">
                                <a:moveTo>
                                  <a:pt x="0" y="187118"/>
                                </a:moveTo>
                                <a:cubicBezTo>
                                  <a:pt x="155230" y="58156"/>
                                  <a:pt x="267214" y="78074"/>
                                  <a:pt x="356903" y="0"/>
                                </a:cubicBezTo>
                                <a:cubicBezTo>
                                  <a:pt x="431038" y="44249"/>
                                  <a:pt x="527874" y="170445"/>
                                  <a:pt x="599202" y="187118"/>
                                </a:cubicBezTo>
                                <a:cubicBezTo>
                                  <a:pt x="466173" y="187233"/>
                                  <a:pt x="188098" y="116753"/>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a:p>
                </p:txBody>
              </p:sp>
              <p:sp>
                <p:nvSpPr>
                  <p:cNvPr id="25" name="等腰三角形 24">
                    <a:extLst>
                      <a:ext uri="{FF2B5EF4-FFF2-40B4-BE49-F238E27FC236}">
                        <a16:creationId xmlns:a16="http://schemas.microsoft.com/office/drawing/2014/main" id="{ACF33999-4650-4665-80A4-25819C4BA450}"/>
                      </a:ext>
                    </a:extLst>
                  </p:cNvPr>
                  <p:cNvSpPr/>
                  <p:nvPr/>
                </p:nvSpPr>
                <p:spPr>
                  <a:xfrm rot="16200000" flipH="1" flipV="1">
                    <a:off x="3979705" y="1301301"/>
                    <a:ext cx="677103" cy="211448"/>
                  </a:xfrm>
                  <a:prstGeom prst="triangle">
                    <a:avLst>
                      <a:gd name="adj" fmla="val 59563"/>
                    </a:avLst>
                  </a:prstGeom>
                  <a:solidFill>
                    <a:schemeClr val="tx2"/>
                  </a:solidFill>
                  <a:ln w="14351" cmpd="dbl">
                    <a:solidFill>
                      <a:schemeClr val="tx2">
                        <a:alpha val="32000"/>
                      </a:schemeClr>
                    </a:solidFill>
                    <a:extLst>
                      <a:ext uri="{C807C97D-BFC1-408E-A445-0C87EB9F89A2}">
                        <ask:lineSketchStyleProps xmlns:ask="http://schemas.microsoft.com/office/drawing/2018/sketchyshapes" sd="1263185655">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68" y="93374"/>
                                  <a:pt x="267379" y="91941"/>
                                  <a:pt x="356903" y="0"/>
                                </a:cubicBezTo>
                                <a:cubicBezTo>
                                  <a:pt x="437764" y="47488"/>
                                  <a:pt x="529378" y="170059"/>
                                  <a:pt x="599202" y="187118"/>
                                </a:cubicBezTo>
                                <a:cubicBezTo>
                                  <a:pt x="440070" y="247033"/>
                                  <a:pt x="123705" y="149706"/>
                                  <a:pt x="0" y="187118"/>
                                </a:cubicBezTo>
                                <a:close/>
                              </a:path>
                              <a:path w="599202" h="187118" stroke="0" extrusionOk="0">
                                <a:moveTo>
                                  <a:pt x="0" y="187118"/>
                                </a:moveTo>
                                <a:cubicBezTo>
                                  <a:pt x="111826" y="105915"/>
                                  <a:pt x="255159" y="89997"/>
                                  <a:pt x="356903" y="0"/>
                                </a:cubicBezTo>
                                <a:cubicBezTo>
                                  <a:pt x="450431" y="42521"/>
                                  <a:pt x="492969" y="108050"/>
                                  <a:pt x="599202" y="187118"/>
                                </a:cubicBezTo>
                                <a:cubicBezTo>
                                  <a:pt x="342472" y="252276"/>
                                  <a:pt x="295897" y="171816"/>
                                  <a:pt x="0" y="187118"/>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a:p>
                </p:txBody>
              </p:sp>
            </p:grpSp>
          </p:grpSp>
          <p:grpSp>
            <p:nvGrpSpPr>
              <p:cNvPr id="34" name="组合 33">
                <a:extLst>
                  <a:ext uri="{FF2B5EF4-FFF2-40B4-BE49-F238E27FC236}">
                    <a16:creationId xmlns:a16="http://schemas.microsoft.com/office/drawing/2014/main" id="{E12F0B81-B599-4D08-AD7C-6538E435C67C}"/>
                  </a:ext>
                </a:extLst>
              </p:cNvPr>
              <p:cNvGrpSpPr/>
              <p:nvPr/>
            </p:nvGrpSpPr>
            <p:grpSpPr>
              <a:xfrm>
                <a:off x="1039020" y="971431"/>
                <a:ext cx="10038789" cy="4984107"/>
                <a:chOff x="-63550" y="13811"/>
                <a:chExt cx="12308423" cy="8573804"/>
              </a:xfrm>
              <a:effectLst>
                <a:outerShdw blurRad="254000" dist="241300" dir="2700000" sx="99000" sy="99000" algn="tl" rotWithShape="0">
                  <a:schemeClr val="accent1">
                    <a:lumMod val="50000"/>
                    <a:alpha val="40000"/>
                  </a:schemeClr>
                </a:outerShdw>
                <a:reflection blurRad="241300" stA="39000" endPos="16000" dist="63500" dir="5400000" sy="-100000" algn="bl" rotWithShape="0"/>
              </a:effectLst>
              <a:scene3d>
                <a:camera prst="orthographicFront"/>
                <a:lightRig rig="contrasting" dir="t"/>
              </a:scene3d>
            </p:grpSpPr>
            <p:grpSp>
              <p:nvGrpSpPr>
                <p:cNvPr id="35" name="图形 1">
                  <a:extLst>
                    <a:ext uri="{FF2B5EF4-FFF2-40B4-BE49-F238E27FC236}">
                      <a16:creationId xmlns:a16="http://schemas.microsoft.com/office/drawing/2014/main" id="{02312CD5-7550-48E1-8BD7-2B1C66BB1055}"/>
                    </a:ext>
                  </a:extLst>
                </p:cNvPr>
                <p:cNvGrpSpPr/>
                <p:nvPr/>
              </p:nvGrpSpPr>
              <p:grpSpPr>
                <a:xfrm>
                  <a:off x="-63550" y="13811"/>
                  <a:ext cx="12308423" cy="8573804"/>
                  <a:chOff x="174207" y="472109"/>
                  <a:chExt cx="12105847" cy="8218175"/>
                </a:xfrm>
                <a:effectLst>
                  <a:outerShdw blurRad="812800" dist="228600" dir="18900000" algn="bl" rotWithShape="0">
                    <a:srgbClr val="73C6BE">
                      <a:alpha val="10000"/>
                    </a:srgbClr>
                  </a:outerShdw>
                </a:effectLst>
              </p:grpSpPr>
              <p:grpSp>
                <p:nvGrpSpPr>
                  <p:cNvPr id="39" name="图形 1">
                    <a:extLst>
                      <a:ext uri="{FF2B5EF4-FFF2-40B4-BE49-F238E27FC236}">
                        <a16:creationId xmlns:a16="http://schemas.microsoft.com/office/drawing/2014/main" id="{B213DEA8-117B-418F-9167-6CA8855A4A29}"/>
                      </a:ext>
                    </a:extLst>
                  </p:cNvPr>
                  <p:cNvGrpSpPr/>
                  <p:nvPr/>
                </p:nvGrpSpPr>
                <p:grpSpPr>
                  <a:xfrm>
                    <a:off x="174207" y="472109"/>
                    <a:ext cx="12105847" cy="8171000"/>
                    <a:chOff x="174209" y="472109"/>
                    <a:chExt cx="12105847" cy="8171000"/>
                  </a:xfrm>
                </p:grpSpPr>
                <p:grpSp>
                  <p:nvGrpSpPr>
                    <p:cNvPr id="42" name="图形 1">
                      <a:extLst>
                        <a:ext uri="{FF2B5EF4-FFF2-40B4-BE49-F238E27FC236}">
                          <a16:creationId xmlns:a16="http://schemas.microsoft.com/office/drawing/2014/main" id="{297DA9F9-F8E5-4D5A-8889-013C632888FB}"/>
                        </a:ext>
                      </a:extLst>
                    </p:cNvPr>
                    <p:cNvGrpSpPr/>
                    <p:nvPr/>
                  </p:nvGrpSpPr>
                  <p:grpSpPr>
                    <a:xfrm>
                      <a:off x="174209" y="544394"/>
                      <a:ext cx="482479" cy="8098715"/>
                      <a:chOff x="174211" y="544394"/>
                      <a:chExt cx="482478" cy="8098715"/>
                    </a:xfrm>
                  </p:grpSpPr>
                  <p:sp>
                    <p:nvSpPr>
                      <p:cNvPr id="50" name="任意多边形: 形状 49">
                        <a:extLst>
                          <a:ext uri="{FF2B5EF4-FFF2-40B4-BE49-F238E27FC236}">
                            <a16:creationId xmlns:a16="http://schemas.microsoft.com/office/drawing/2014/main" id="{3CD03BE8-45DF-4EC8-912A-5FB81D245F25}"/>
                          </a:ext>
                        </a:extLst>
                      </p:cNvPr>
                      <p:cNvSpPr/>
                      <p:nvPr>
                        <p:custDataLst>
                          <p:tags r:id="rId11"/>
                        </p:custDataLst>
                      </p:nvPr>
                    </p:nvSpPr>
                    <p:spPr>
                      <a:xfrm>
                        <a:off x="174211" y="584528"/>
                        <a:ext cx="256847" cy="8014885"/>
                      </a:xfrm>
                      <a:custGeom>
                        <a:avLst/>
                        <a:gdLst>
                          <a:gd name="connsiteX0" fmla="*/ 0 w 227298"/>
                          <a:gd name="connsiteY0" fmla="*/ 0 h 7092817"/>
                          <a:gd name="connsiteX1" fmla="*/ 227298 w 227298"/>
                          <a:gd name="connsiteY1" fmla="*/ 0 h 7092817"/>
                          <a:gd name="connsiteX2" fmla="*/ 227298 w 227298"/>
                          <a:gd name="connsiteY2" fmla="*/ 7092817 h 7092817"/>
                          <a:gd name="connsiteX3" fmla="*/ 0 w 227298"/>
                          <a:gd name="connsiteY3" fmla="*/ 7092817 h 7092817"/>
                        </a:gdLst>
                        <a:ahLst/>
                        <a:cxnLst>
                          <a:cxn ang="0">
                            <a:pos x="connsiteX0" y="connsiteY0"/>
                          </a:cxn>
                          <a:cxn ang="0">
                            <a:pos x="connsiteX1" y="connsiteY1"/>
                          </a:cxn>
                          <a:cxn ang="0">
                            <a:pos x="connsiteX2" y="connsiteY2"/>
                          </a:cxn>
                          <a:cxn ang="0">
                            <a:pos x="connsiteX3" y="connsiteY3"/>
                          </a:cxn>
                        </a:cxnLst>
                        <a:rect l="l" t="t" r="r" b="b"/>
                        <a:pathLst>
                          <a:path w="227298" h="7092817">
                            <a:moveTo>
                              <a:pt x="0" y="0"/>
                            </a:moveTo>
                            <a:lnTo>
                              <a:pt x="227298" y="0"/>
                            </a:lnTo>
                            <a:lnTo>
                              <a:pt x="227298" y="7092817"/>
                            </a:lnTo>
                            <a:lnTo>
                              <a:pt x="0" y="7092817"/>
                            </a:lnTo>
                            <a:close/>
                          </a:path>
                        </a:pathLst>
                      </a:custGeom>
                      <a:gradFill flip="none" rotWithShape="1">
                        <a:gsLst>
                          <a:gs pos="1000">
                            <a:schemeClr val="accent1"/>
                          </a:gs>
                          <a:gs pos="100000">
                            <a:schemeClr val="accent1">
                              <a:lumMod val="75000"/>
                            </a:schemeClr>
                          </a:gs>
                        </a:gsLst>
                        <a:lin ang="5400000" scaled="1"/>
                        <a:tileRect/>
                      </a:gradFill>
                      <a:ln w="7891" cap="flat">
                        <a:noFill/>
                        <a:prstDash val="solid"/>
                        <a:miter/>
                      </a:ln>
                      <a:effectLst/>
                      <a:sp3d>
                        <a:bevelT w="0" h="0"/>
                        <a:bevelB w="0" h="0"/>
                      </a:sp3d>
                    </p:spPr>
                    <p:txBody>
                      <a:bodyPr lIns="103327" tIns="51664" rIns="103327" bIns="51664" rtlCol="0" anchor="ctr">
                        <a:sp3d>
                          <a:bevelT w="0" h="0"/>
                          <a:bevelB w="0" h="0"/>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defRPr/>
                        </a:pPr>
                        <a:endParaRPr kumimoji="0" lang="zh-CN" altLang="en-US" sz="2034"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51" name="任意多边形: 形状 50">
                        <a:extLst>
                          <a:ext uri="{FF2B5EF4-FFF2-40B4-BE49-F238E27FC236}">
                            <a16:creationId xmlns:a16="http://schemas.microsoft.com/office/drawing/2014/main" id="{4DCD6CF4-D727-4227-8125-82320A0D6528}"/>
                          </a:ext>
                        </a:extLst>
                      </p:cNvPr>
                      <p:cNvSpPr/>
                      <p:nvPr>
                        <p:custDataLst>
                          <p:tags r:id="rId12"/>
                        </p:custDataLst>
                      </p:nvPr>
                    </p:nvSpPr>
                    <p:spPr>
                      <a:xfrm>
                        <a:off x="279444" y="577394"/>
                        <a:ext cx="257738" cy="8029153"/>
                      </a:xfrm>
                      <a:custGeom>
                        <a:avLst/>
                        <a:gdLst>
                          <a:gd name="connsiteX0" fmla="*/ 0 w 228087"/>
                          <a:gd name="connsiteY0" fmla="*/ 0 h 7105444"/>
                          <a:gd name="connsiteX1" fmla="*/ 228088 w 228087"/>
                          <a:gd name="connsiteY1" fmla="*/ 0 h 7105444"/>
                          <a:gd name="connsiteX2" fmla="*/ 228088 w 228087"/>
                          <a:gd name="connsiteY2" fmla="*/ 7105445 h 7105444"/>
                          <a:gd name="connsiteX3" fmla="*/ 0 w 228087"/>
                          <a:gd name="connsiteY3" fmla="*/ 7105445 h 7105444"/>
                        </a:gdLst>
                        <a:ahLst/>
                        <a:cxnLst>
                          <a:cxn ang="0">
                            <a:pos x="connsiteX0" y="connsiteY0"/>
                          </a:cxn>
                          <a:cxn ang="0">
                            <a:pos x="connsiteX1" y="connsiteY1"/>
                          </a:cxn>
                          <a:cxn ang="0">
                            <a:pos x="connsiteX2" y="connsiteY2"/>
                          </a:cxn>
                          <a:cxn ang="0">
                            <a:pos x="connsiteX3" y="connsiteY3"/>
                          </a:cxn>
                        </a:cxnLst>
                        <a:rect l="l" t="t" r="r" b="b"/>
                        <a:pathLst>
                          <a:path w="228087" h="7105444">
                            <a:moveTo>
                              <a:pt x="0" y="0"/>
                            </a:moveTo>
                            <a:lnTo>
                              <a:pt x="228088" y="0"/>
                            </a:lnTo>
                            <a:lnTo>
                              <a:pt x="228088" y="7105445"/>
                            </a:lnTo>
                            <a:lnTo>
                              <a:pt x="0" y="7105445"/>
                            </a:lnTo>
                            <a:close/>
                          </a:path>
                        </a:pathLst>
                      </a:custGeom>
                      <a:solidFill>
                        <a:srgbClr val="EBEBEB"/>
                      </a:solidFill>
                      <a:ln w="7891" cap="flat">
                        <a:noFill/>
                        <a:prstDash val="solid"/>
                        <a:miter/>
                      </a:ln>
                      <a:effectLst/>
                      <a:sp3d>
                        <a:bevelT w="0" h="0"/>
                        <a:bevelB w="0" h="0"/>
                      </a:sp3d>
                    </p:spPr>
                    <p:txBody>
                      <a:bodyPr lIns="103327" tIns="51664" rIns="103327" bIns="51664" rtlCol="0" anchor="ctr">
                        <a:sp3d>
                          <a:bevelT w="0" h="0"/>
                          <a:bevelB w="0" h="0"/>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defRPr/>
                        </a:pPr>
                        <a:endParaRPr kumimoji="0" lang="zh-CN" altLang="en-US" sz="2034"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52" name="任意多边形: 形状 51">
                        <a:extLst>
                          <a:ext uri="{FF2B5EF4-FFF2-40B4-BE49-F238E27FC236}">
                            <a16:creationId xmlns:a16="http://schemas.microsoft.com/office/drawing/2014/main" id="{18283CBA-319C-40D8-A3A6-66628E3D6303}"/>
                          </a:ext>
                        </a:extLst>
                      </p:cNvPr>
                      <p:cNvSpPr/>
                      <p:nvPr>
                        <p:custDataLst>
                          <p:tags r:id="rId13"/>
                        </p:custDataLst>
                      </p:nvPr>
                    </p:nvSpPr>
                    <p:spPr>
                      <a:xfrm>
                        <a:off x="302634" y="573827"/>
                        <a:ext cx="257738" cy="8038964"/>
                      </a:xfrm>
                      <a:custGeom>
                        <a:avLst/>
                        <a:gdLst>
                          <a:gd name="connsiteX0" fmla="*/ 0 w 228087"/>
                          <a:gd name="connsiteY0" fmla="*/ 0 h 7114126"/>
                          <a:gd name="connsiteX1" fmla="*/ 228088 w 228087"/>
                          <a:gd name="connsiteY1" fmla="*/ 0 h 7114126"/>
                          <a:gd name="connsiteX2" fmla="*/ 228088 w 228087"/>
                          <a:gd name="connsiteY2" fmla="*/ 7114126 h 7114126"/>
                          <a:gd name="connsiteX3" fmla="*/ 0 w 228087"/>
                          <a:gd name="connsiteY3" fmla="*/ 7114126 h 7114126"/>
                        </a:gdLst>
                        <a:ahLst/>
                        <a:cxnLst>
                          <a:cxn ang="0">
                            <a:pos x="connsiteX0" y="connsiteY0"/>
                          </a:cxn>
                          <a:cxn ang="0">
                            <a:pos x="connsiteX1" y="connsiteY1"/>
                          </a:cxn>
                          <a:cxn ang="0">
                            <a:pos x="connsiteX2" y="connsiteY2"/>
                          </a:cxn>
                          <a:cxn ang="0">
                            <a:pos x="connsiteX3" y="connsiteY3"/>
                          </a:cxn>
                        </a:cxnLst>
                        <a:rect l="l" t="t" r="r" b="b"/>
                        <a:pathLst>
                          <a:path w="228087" h="7114126">
                            <a:moveTo>
                              <a:pt x="0" y="0"/>
                            </a:moveTo>
                            <a:lnTo>
                              <a:pt x="228088" y="0"/>
                            </a:lnTo>
                            <a:lnTo>
                              <a:pt x="228088" y="7114126"/>
                            </a:lnTo>
                            <a:lnTo>
                              <a:pt x="0" y="7114126"/>
                            </a:lnTo>
                            <a:close/>
                          </a:path>
                        </a:pathLst>
                      </a:custGeom>
                      <a:solidFill>
                        <a:schemeClr val="accent1"/>
                      </a:solidFill>
                      <a:ln w="7891" cap="flat">
                        <a:noFill/>
                        <a:prstDash val="solid"/>
                        <a:miter/>
                      </a:ln>
                      <a:effectLst/>
                      <a:sp3d>
                        <a:bevelT w="0" h="0"/>
                        <a:bevelB w="0" h="0"/>
                      </a:sp3d>
                    </p:spPr>
                    <p:txBody>
                      <a:bodyPr lIns="103327" tIns="51664" rIns="103327" bIns="51664" rtlCol="0" anchor="ctr">
                        <a:sp3d>
                          <a:bevelT w="0" h="0"/>
                          <a:bevelB w="0" h="0"/>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defRPr/>
                        </a:pPr>
                        <a:endParaRPr kumimoji="0" lang="zh-CN" altLang="en-US" sz="2034"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53" name="任意多边形: 形状 52">
                        <a:extLst>
                          <a:ext uri="{FF2B5EF4-FFF2-40B4-BE49-F238E27FC236}">
                            <a16:creationId xmlns:a16="http://schemas.microsoft.com/office/drawing/2014/main" id="{64BC00C8-72A5-40B5-91D6-73AAAD0E5F43}"/>
                          </a:ext>
                        </a:extLst>
                      </p:cNvPr>
                      <p:cNvSpPr/>
                      <p:nvPr>
                        <p:custDataLst>
                          <p:tags r:id="rId14"/>
                        </p:custDataLst>
                      </p:nvPr>
                    </p:nvSpPr>
                    <p:spPr>
                      <a:xfrm>
                        <a:off x="332063" y="563124"/>
                        <a:ext cx="258631" cy="8060367"/>
                      </a:xfrm>
                      <a:custGeom>
                        <a:avLst/>
                        <a:gdLst>
                          <a:gd name="connsiteX0" fmla="*/ 0 w 228876"/>
                          <a:gd name="connsiteY0" fmla="*/ 0 h 7133067"/>
                          <a:gd name="connsiteX1" fmla="*/ 228877 w 228876"/>
                          <a:gd name="connsiteY1" fmla="*/ 0 h 7133067"/>
                          <a:gd name="connsiteX2" fmla="*/ 228877 w 228876"/>
                          <a:gd name="connsiteY2" fmla="*/ 7133068 h 7133067"/>
                          <a:gd name="connsiteX3" fmla="*/ 0 w 228876"/>
                          <a:gd name="connsiteY3" fmla="*/ 7133068 h 7133067"/>
                        </a:gdLst>
                        <a:ahLst/>
                        <a:cxnLst>
                          <a:cxn ang="0">
                            <a:pos x="connsiteX0" y="connsiteY0"/>
                          </a:cxn>
                          <a:cxn ang="0">
                            <a:pos x="connsiteX1" y="connsiteY1"/>
                          </a:cxn>
                          <a:cxn ang="0">
                            <a:pos x="connsiteX2" y="connsiteY2"/>
                          </a:cxn>
                          <a:cxn ang="0">
                            <a:pos x="connsiteX3" y="connsiteY3"/>
                          </a:cxn>
                        </a:cxnLst>
                        <a:rect l="l" t="t" r="r" b="b"/>
                        <a:pathLst>
                          <a:path w="228876" h="7133067">
                            <a:moveTo>
                              <a:pt x="0" y="0"/>
                            </a:moveTo>
                            <a:lnTo>
                              <a:pt x="228877" y="0"/>
                            </a:lnTo>
                            <a:lnTo>
                              <a:pt x="228877" y="7133068"/>
                            </a:lnTo>
                            <a:lnTo>
                              <a:pt x="0" y="7133068"/>
                            </a:lnTo>
                            <a:close/>
                          </a:path>
                        </a:pathLst>
                      </a:custGeom>
                      <a:solidFill>
                        <a:srgbClr val="EBEBEB"/>
                      </a:solidFill>
                      <a:ln w="7891" cap="flat">
                        <a:noFill/>
                        <a:prstDash val="solid"/>
                        <a:miter/>
                      </a:ln>
                      <a:effectLst/>
                      <a:sp3d>
                        <a:bevelT w="0" h="0"/>
                        <a:bevelB w="0" h="0"/>
                      </a:sp3d>
                    </p:spPr>
                    <p:txBody>
                      <a:bodyPr lIns="103327" tIns="51664" rIns="103327" bIns="51664" rtlCol="0" anchor="ctr">
                        <a:sp3d>
                          <a:bevelT w="0" h="0"/>
                          <a:bevelB w="0" h="0"/>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defRPr/>
                        </a:pPr>
                        <a:endParaRPr kumimoji="0" lang="zh-CN" altLang="en-US" sz="2034"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54" name="任意多边形: 形状 53">
                        <a:extLst>
                          <a:ext uri="{FF2B5EF4-FFF2-40B4-BE49-F238E27FC236}">
                            <a16:creationId xmlns:a16="http://schemas.microsoft.com/office/drawing/2014/main" id="{8A36602B-57A3-4D4A-B889-F659B5BB76ED}"/>
                          </a:ext>
                        </a:extLst>
                      </p:cNvPr>
                      <p:cNvSpPr/>
                      <p:nvPr>
                        <p:custDataLst>
                          <p:tags r:id="rId15"/>
                        </p:custDataLst>
                      </p:nvPr>
                    </p:nvSpPr>
                    <p:spPr>
                      <a:xfrm>
                        <a:off x="397166" y="544394"/>
                        <a:ext cx="259523" cy="8098715"/>
                      </a:xfrm>
                      <a:custGeom>
                        <a:avLst/>
                        <a:gdLst>
                          <a:gd name="connsiteX0" fmla="*/ 0 w 229666"/>
                          <a:gd name="connsiteY0" fmla="*/ 0 h 7167004"/>
                          <a:gd name="connsiteX1" fmla="*/ 229666 w 229666"/>
                          <a:gd name="connsiteY1" fmla="*/ 0 h 7167004"/>
                          <a:gd name="connsiteX2" fmla="*/ 229666 w 229666"/>
                          <a:gd name="connsiteY2" fmla="*/ 7167005 h 7167004"/>
                          <a:gd name="connsiteX3" fmla="*/ 0 w 229666"/>
                          <a:gd name="connsiteY3" fmla="*/ 7167005 h 7167004"/>
                        </a:gdLst>
                        <a:ahLst/>
                        <a:cxnLst>
                          <a:cxn ang="0">
                            <a:pos x="connsiteX0" y="connsiteY0"/>
                          </a:cxn>
                          <a:cxn ang="0">
                            <a:pos x="connsiteX1" y="connsiteY1"/>
                          </a:cxn>
                          <a:cxn ang="0">
                            <a:pos x="connsiteX2" y="connsiteY2"/>
                          </a:cxn>
                          <a:cxn ang="0">
                            <a:pos x="connsiteX3" y="connsiteY3"/>
                          </a:cxn>
                        </a:cxnLst>
                        <a:rect l="l" t="t" r="r" b="b"/>
                        <a:pathLst>
                          <a:path w="229666" h="7167004">
                            <a:moveTo>
                              <a:pt x="0" y="0"/>
                            </a:moveTo>
                            <a:lnTo>
                              <a:pt x="229666" y="0"/>
                            </a:lnTo>
                            <a:lnTo>
                              <a:pt x="229666" y="7167005"/>
                            </a:lnTo>
                            <a:lnTo>
                              <a:pt x="0" y="7167005"/>
                            </a:lnTo>
                            <a:close/>
                          </a:path>
                        </a:pathLst>
                      </a:custGeom>
                      <a:solidFill>
                        <a:srgbClr val="EBEBEB"/>
                      </a:solidFill>
                      <a:ln w="7891" cap="flat">
                        <a:noFill/>
                        <a:prstDash val="solid"/>
                        <a:miter/>
                      </a:ln>
                      <a:effectLst/>
                      <a:sp3d>
                        <a:bevelT w="0" h="0"/>
                        <a:bevelB w="0" h="0"/>
                      </a:sp3d>
                    </p:spPr>
                    <p:txBody>
                      <a:bodyPr lIns="103327" tIns="51664" rIns="103327" bIns="51664" rtlCol="0" anchor="ctr">
                        <a:sp3d>
                          <a:bevelT w="0" h="0"/>
                          <a:bevelB w="0" h="0"/>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defRPr/>
                        </a:pPr>
                        <a:endParaRPr kumimoji="0" lang="zh-CN" altLang="en-US" sz="2034"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grpSp>
                <p:grpSp>
                  <p:nvGrpSpPr>
                    <p:cNvPr id="43" name="图形 1">
                      <a:extLst>
                        <a:ext uri="{FF2B5EF4-FFF2-40B4-BE49-F238E27FC236}">
                          <a16:creationId xmlns:a16="http://schemas.microsoft.com/office/drawing/2014/main" id="{97F85728-C208-4A57-A090-8C1669024152}"/>
                        </a:ext>
                      </a:extLst>
                    </p:cNvPr>
                    <p:cNvGrpSpPr/>
                    <p:nvPr/>
                  </p:nvGrpSpPr>
                  <p:grpSpPr>
                    <a:xfrm>
                      <a:off x="11773829" y="472109"/>
                      <a:ext cx="506227" cy="8098715"/>
                      <a:chOff x="11773829" y="472109"/>
                      <a:chExt cx="506227" cy="8098715"/>
                    </a:xfrm>
                  </p:grpSpPr>
                  <p:sp>
                    <p:nvSpPr>
                      <p:cNvPr id="44" name="任意多边形: 形状 43">
                        <a:extLst>
                          <a:ext uri="{FF2B5EF4-FFF2-40B4-BE49-F238E27FC236}">
                            <a16:creationId xmlns:a16="http://schemas.microsoft.com/office/drawing/2014/main" id="{5D812E82-A581-4850-994C-4F450ADCDDB4}"/>
                          </a:ext>
                        </a:extLst>
                      </p:cNvPr>
                      <p:cNvSpPr/>
                      <p:nvPr>
                        <p:custDataLst>
                          <p:tags r:id="rId5"/>
                        </p:custDataLst>
                      </p:nvPr>
                    </p:nvSpPr>
                    <p:spPr>
                      <a:xfrm rot="10800000">
                        <a:off x="12023210" y="514444"/>
                        <a:ext cx="256846" cy="8014886"/>
                      </a:xfrm>
                      <a:custGeom>
                        <a:avLst/>
                        <a:gdLst>
                          <a:gd name="connsiteX0" fmla="*/ 0 w 227298"/>
                          <a:gd name="connsiteY0" fmla="*/ 0 h 7092817"/>
                          <a:gd name="connsiteX1" fmla="*/ 227299 w 227298"/>
                          <a:gd name="connsiteY1" fmla="*/ 0 h 7092817"/>
                          <a:gd name="connsiteX2" fmla="*/ 227299 w 227298"/>
                          <a:gd name="connsiteY2" fmla="*/ 7092817 h 7092817"/>
                          <a:gd name="connsiteX3" fmla="*/ 0 w 227298"/>
                          <a:gd name="connsiteY3" fmla="*/ 7092817 h 7092817"/>
                        </a:gdLst>
                        <a:ahLst/>
                        <a:cxnLst>
                          <a:cxn ang="0">
                            <a:pos x="connsiteX0" y="connsiteY0"/>
                          </a:cxn>
                          <a:cxn ang="0">
                            <a:pos x="connsiteX1" y="connsiteY1"/>
                          </a:cxn>
                          <a:cxn ang="0">
                            <a:pos x="connsiteX2" y="connsiteY2"/>
                          </a:cxn>
                          <a:cxn ang="0">
                            <a:pos x="connsiteX3" y="connsiteY3"/>
                          </a:cxn>
                        </a:cxnLst>
                        <a:rect l="l" t="t" r="r" b="b"/>
                        <a:pathLst>
                          <a:path w="227298" h="7092817">
                            <a:moveTo>
                              <a:pt x="0" y="0"/>
                            </a:moveTo>
                            <a:lnTo>
                              <a:pt x="227299" y="0"/>
                            </a:lnTo>
                            <a:lnTo>
                              <a:pt x="227299" y="7092817"/>
                            </a:lnTo>
                            <a:lnTo>
                              <a:pt x="0" y="7092817"/>
                            </a:lnTo>
                            <a:close/>
                          </a:path>
                        </a:pathLst>
                      </a:custGeom>
                      <a:gradFill flip="none" rotWithShape="1">
                        <a:gsLst>
                          <a:gs pos="1000">
                            <a:schemeClr val="accent1"/>
                          </a:gs>
                          <a:gs pos="100000">
                            <a:schemeClr val="accent1">
                              <a:lumMod val="75000"/>
                            </a:schemeClr>
                          </a:gs>
                        </a:gsLst>
                        <a:lin ang="16200000" scaled="1"/>
                        <a:tileRect/>
                      </a:gradFill>
                      <a:ln w="7891" cap="flat">
                        <a:noFill/>
                        <a:prstDash val="solid"/>
                        <a:miter/>
                      </a:ln>
                      <a:effectLst/>
                      <a:sp3d>
                        <a:bevelT w="0" h="0"/>
                        <a:bevelB w="0" h="0"/>
                      </a:sp3d>
                    </p:spPr>
                    <p:txBody>
                      <a:bodyPr lIns="103327" tIns="51664" rIns="103327" bIns="51664" rtlCol="0" anchor="ctr">
                        <a:sp3d>
                          <a:bevelT w="0" h="0"/>
                          <a:bevelB w="0" h="0"/>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defRPr/>
                        </a:pPr>
                        <a:endParaRPr kumimoji="0" lang="zh-CN" altLang="en-US" sz="2034"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45" name="任意多边形: 形状 44">
                        <a:extLst>
                          <a:ext uri="{FF2B5EF4-FFF2-40B4-BE49-F238E27FC236}">
                            <a16:creationId xmlns:a16="http://schemas.microsoft.com/office/drawing/2014/main" id="{D5C5EF6B-BFAB-4B46-A7CE-8C6F267AD025}"/>
                          </a:ext>
                        </a:extLst>
                      </p:cNvPr>
                      <p:cNvSpPr/>
                      <p:nvPr>
                        <p:custDataLst>
                          <p:tags r:id="rId6"/>
                        </p:custDataLst>
                      </p:nvPr>
                    </p:nvSpPr>
                    <p:spPr>
                      <a:xfrm rot="10800000">
                        <a:off x="11893796" y="506573"/>
                        <a:ext cx="257738" cy="8029154"/>
                      </a:xfrm>
                      <a:custGeom>
                        <a:avLst/>
                        <a:gdLst>
                          <a:gd name="connsiteX0" fmla="*/ 0 w 228087"/>
                          <a:gd name="connsiteY0" fmla="*/ 0 h 7105444"/>
                          <a:gd name="connsiteX1" fmla="*/ 228088 w 228087"/>
                          <a:gd name="connsiteY1" fmla="*/ 0 h 7105444"/>
                          <a:gd name="connsiteX2" fmla="*/ 228088 w 228087"/>
                          <a:gd name="connsiteY2" fmla="*/ 7105445 h 7105444"/>
                          <a:gd name="connsiteX3" fmla="*/ 0 w 228087"/>
                          <a:gd name="connsiteY3" fmla="*/ 7105445 h 7105444"/>
                        </a:gdLst>
                        <a:ahLst/>
                        <a:cxnLst>
                          <a:cxn ang="0">
                            <a:pos x="connsiteX0" y="connsiteY0"/>
                          </a:cxn>
                          <a:cxn ang="0">
                            <a:pos x="connsiteX1" y="connsiteY1"/>
                          </a:cxn>
                          <a:cxn ang="0">
                            <a:pos x="connsiteX2" y="connsiteY2"/>
                          </a:cxn>
                          <a:cxn ang="0">
                            <a:pos x="connsiteX3" y="connsiteY3"/>
                          </a:cxn>
                        </a:cxnLst>
                        <a:rect l="l" t="t" r="r" b="b"/>
                        <a:pathLst>
                          <a:path w="228087" h="7105444">
                            <a:moveTo>
                              <a:pt x="0" y="0"/>
                            </a:moveTo>
                            <a:lnTo>
                              <a:pt x="228088" y="0"/>
                            </a:lnTo>
                            <a:lnTo>
                              <a:pt x="228088" y="7105445"/>
                            </a:lnTo>
                            <a:lnTo>
                              <a:pt x="0" y="7105445"/>
                            </a:lnTo>
                            <a:close/>
                          </a:path>
                        </a:pathLst>
                      </a:custGeom>
                      <a:solidFill>
                        <a:srgbClr val="EBEBEB"/>
                      </a:solidFill>
                      <a:ln w="7891" cap="flat">
                        <a:noFill/>
                        <a:prstDash val="solid"/>
                        <a:miter/>
                      </a:ln>
                      <a:effectLst/>
                      <a:sp3d>
                        <a:bevelT w="0" h="0"/>
                        <a:bevelB w="0" h="0"/>
                      </a:sp3d>
                    </p:spPr>
                    <p:txBody>
                      <a:bodyPr lIns="103327" tIns="51664" rIns="103327" bIns="51664" rtlCol="0" anchor="ctr">
                        <a:sp3d>
                          <a:bevelT w="0" h="0"/>
                          <a:bevelB w="0" h="0"/>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defRPr/>
                        </a:pPr>
                        <a:endParaRPr kumimoji="0" lang="zh-CN" altLang="en-US" sz="2034"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46" name="任意多边形: 形状 45">
                        <a:extLst>
                          <a:ext uri="{FF2B5EF4-FFF2-40B4-BE49-F238E27FC236}">
                            <a16:creationId xmlns:a16="http://schemas.microsoft.com/office/drawing/2014/main" id="{E74F28FD-57BF-4A1C-A2B2-91DA3796AD1A}"/>
                          </a:ext>
                        </a:extLst>
                      </p:cNvPr>
                      <p:cNvSpPr/>
                      <p:nvPr>
                        <p:custDataLst>
                          <p:tags r:id="rId7"/>
                        </p:custDataLst>
                      </p:nvPr>
                    </p:nvSpPr>
                    <p:spPr>
                      <a:xfrm rot="10800000">
                        <a:off x="11870788" y="502596"/>
                        <a:ext cx="257738" cy="8038964"/>
                      </a:xfrm>
                      <a:custGeom>
                        <a:avLst/>
                        <a:gdLst>
                          <a:gd name="connsiteX0" fmla="*/ 0 w 228087"/>
                          <a:gd name="connsiteY0" fmla="*/ 0 h 7114126"/>
                          <a:gd name="connsiteX1" fmla="*/ 228088 w 228087"/>
                          <a:gd name="connsiteY1" fmla="*/ 0 h 7114126"/>
                          <a:gd name="connsiteX2" fmla="*/ 228088 w 228087"/>
                          <a:gd name="connsiteY2" fmla="*/ 7114126 h 7114126"/>
                          <a:gd name="connsiteX3" fmla="*/ 0 w 228087"/>
                          <a:gd name="connsiteY3" fmla="*/ 7114126 h 7114126"/>
                        </a:gdLst>
                        <a:ahLst/>
                        <a:cxnLst>
                          <a:cxn ang="0">
                            <a:pos x="connsiteX0" y="connsiteY0"/>
                          </a:cxn>
                          <a:cxn ang="0">
                            <a:pos x="connsiteX1" y="connsiteY1"/>
                          </a:cxn>
                          <a:cxn ang="0">
                            <a:pos x="connsiteX2" y="connsiteY2"/>
                          </a:cxn>
                          <a:cxn ang="0">
                            <a:pos x="connsiteX3" y="connsiteY3"/>
                          </a:cxn>
                        </a:cxnLst>
                        <a:rect l="l" t="t" r="r" b="b"/>
                        <a:pathLst>
                          <a:path w="228087" h="7114126">
                            <a:moveTo>
                              <a:pt x="0" y="0"/>
                            </a:moveTo>
                            <a:lnTo>
                              <a:pt x="228088" y="0"/>
                            </a:lnTo>
                            <a:lnTo>
                              <a:pt x="228088" y="7114126"/>
                            </a:lnTo>
                            <a:lnTo>
                              <a:pt x="0" y="7114126"/>
                            </a:lnTo>
                            <a:close/>
                          </a:path>
                        </a:pathLst>
                      </a:custGeom>
                      <a:solidFill>
                        <a:srgbClr val="D9D9D9"/>
                      </a:solidFill>
                      <a:ln w="7891" cap="flat">
                        <a:noFill/>
                        <a:prstDash val="solid"/>
                        <a:miter/>
                      </a:ln>
                      <a:effectLst/>
                      <a:sp3d>
                        <a:bevelT w="0" h="0"/>
                        <a:bevelB w="0" h="0"/>
                      </a:sp3d>
                    </p:spPr>
                    <p:txBody>
                      <a:bodyPr lIns="103327" tIns="51664" rIns="103327" bIns="51664" rtlCol="0" anchor="ctr">
                        <a:sp3d>
                          <a:bevelT w="0" h="0"/>
                          <a:bevelB w="0" h="0"/>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defRPr/>
                        </a:pPr>
                        <a:endParaRPr kumimoji="0" lang="zh-CN" altLang="en-US" sz="2034"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47" name="任意多边形: 形状 46">
                        <a:extLst>
                          <a:ext uri="{FF2B5EF4-FFF2-40B4-BE49-F238E27FC236}">
                            <a16:creationId xmlns:a16="http://schemas.microsoft.com/office/drawing/2014/main" id="{1A4B3E15-1B2F-4F54-ACD7-2AB479F63B46}"/>
                          </a:ext>
                        </a:extLst>
                      </p:cNvPr>
                      <p:cNvSpPr/>
                      <p:nvPr>
                        <p:custDataLst>
                          <p:tags r:id="rId8"/>
                        </p:custDataLst>
                      </p:nvPr>
                    </p:nvSpPr>
                    <p:spPr>
                      <a:xfrm rot="10800000">
                        <a:off x="11840189" y="492070"/>
                        <a:ext cx="258631" cy="8060366"/>
                      </a:xfrm>
                      <a:custGeom>
                        <a:avLst/>
                        <a:gdLst>
                          <a:gd name="connsiteX0" fmla="*/ 0 w 228876"/>
                          <a:gd name="connsiteY0" fmla="*/ 0 h 7133067"/>
                          <a:gd name="connsiteX1" fmla="*/ 228877 w 228876"/>
                          <a:gd name="connsiteY1" fmla="*/ 0 h 7133067"/>
                          <a:gd name="connsiteX2" fmla="*/ 228877 w 228876"/>
                          <a:gd name="connsiteY2" fmla="*/ 7133068 h 7133067"/>
                          <a:gd name="connsiteX3" fmla="*/ 0 w 228876"/>
                          <a:gd name="connsiteY3" fmla="*/ 7133068 h 7133067"/>
                        </a:gdLst>
                        <a:ahLst/>
                        <a:cxnLst>
                          <a:cxn ang="0">
                            <a:pos x="connsiteX0" y="connsiteY0"/>
                          </a:cxn>
                          <a:cxn ang="0">
                            <a:pos x="connsiteX1" y="connsiteY1"/>
                          </a:cxn>
                          <a:cxn ang="0">
                            <a:pos x="connsiteX2" y="connsiteY2"/>
                          </a:cxn>
                          <a:cxn ang="0">
                            <a:pos x="connsiteX3" y="connsiteY3"/>
                          </a:cxn>
                        </a:cxnLst>
                        <a:rect l="l" t="t" r="r" b="b"/>
                        <a:pathLst>
                          <a:path w="228876" h="7133067">
                            <a:moveTo>
                              <a:pt x="0" y="0"/>
                            </a:moveTo>
                            <a:lnTo>
                              <a:pt x="228877" y="0"/>
                            </a:lnTo>
                            <a:lnTo>
                              <a:pt x="228877" y="7133068"/>
                            </a:lnTo>
                            <a:lnTo>
                              <a:pt x="0" y="7133068"/>
                            </a:lnTo>
                            <a:close/>
                          </a:path>
                        </a:pathLst>
                      </a:custGeom>
                      <a:solidFill>
                        <a:schemeClr val="accent1">
                          <a:alpha val="67000"/>
                        </a:schemeClr>
                      </a:solidFill>
                      <a:ln w="7891" cap="flat">
                        <a:noFill/>
                        <a:prstDash val="solid"/>
                        <a:miter/>
                      </a:ln>
                      <a:effectLst/>
                      <a:sp3d>
                        <a:bevelT w="0" h="0"/>
                        <a:bevelB w="0" h="0"/>
                      </a:sp3d>
                    </p:spPr>
                    <p:txBody>
                      <a:bodyPr lIns="103327" tIns="51664" rIns="103327" bIns="51664" rtlCol="0" anchor="ctr">
                        <a:sp3d>
                          <a:bevelT w="0" h="0"/>
                          <a:bevelB w="0" h="0"/>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defRPr/>
                        </a:pPr>
                        <a:endParaRPr kumimoji="0" lang="zh-CN" altLang="en-US" sz="2034"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48" name="任意多边形: 形状 47">
                        <a:extLst>
                          <a:ext uri="{FF2B5EF4-FFF2-40B4-BE49-F238E27FC236}">
                            <a16:creationId xmlns:a16="http://schemas.microsoft.com/office/drawing/2014/main" id="{03A14EF9-42EA-4527-8D09-B25F4BD13A41}"/>
                          </a:ext>
                        </a:extLst>
                      </p:cNvPr>
                      <p:cNvSpPr/>
                      <p:nvPr>
                        <p:custDataLst>
                          <p:tags r:id="rId9"/>
                        </p:custDataLst>
                      </p:nvPr>
                    </p:nvSpPr>
                    <p:spPr>
                      <a:xfrm rot="10800000">
                        <a:off x="11821994" y="479956"/>
                        <a:ext cx="258631" cy="8080881"/>
                      </a:xfrm>
                      <a:custGeom>
                        <a:avLst/>
                        <a:gdLst>
                          <a:gd name="connsiteX0" fmla="*/ 0 w 228876"/>
                          <a:gd name="connsiteY0" fmla="*/ 0 h 7151220"/>
                          <a:gd name="connsiteX1" fmla="*/ 228877 w 228876"/>
                          <a:gd name="connsiteY1" fmla="*/ 0 h 7151220"/>
                          <a:gd name="connsiteX2" fmla="*/ 228877 w 228876"/>
                          <a:gd name="connsiteY2" fmla="*/ 7151220 h 7151220"/>
                          <a:gd name="connsiteX3" fmla="*/ 0 w 228876"/>
                          <a:gd name="connsiteY3" fmla="*/ 7151220 h 7151220"/>
                        </a:gdLst>
                        <a:ahLst/>
                        <a:cxnLst>
                          <a:cxn ang="0">
                            <a:pos x="connsiteX0" y="connsiteY0"/>
                          </a:cxn>
                          <a:cxn ang="0">
                            <a:pos x="connsiteX1" y="connsiteY1"/>
                          </a:cxn>
                          <a:cxn ang="0">
                            <a:pos x="connsiteX2" y="connsiteY2"/>
                          </a:cxn>
                          <a:cxn ang="0">
                            <a:pos x="connsiteX3" y="connsiteY3"/>
                          </a:cxn>
                        </a:cxnLst>
                        <a:rect l="l" t="t" r="r" b="b"/>
                        <a:pathLst>
                          <a:path w="228876" h="7151220">
                            <a:moveTo>
                              <a:pt x="0" y="0"/>
                            </a:moveTo>
                            <a:lnTo>
                              <a:pt x="228877" y="0"/>
                            </a:lnTo>
                            <a:lnTo>
                              <a:pt x="228877" y="7151220"/>
                            </a:lnTo>
                            <a:lnTo>
                              <a:pt x="0" y="7151220"/>
                            </a:lnTo>
                            <a:close/>
                          </a:path>
                        </a:pathLst>
                      </a:custGeom>
                      <a:solidFill>
                        <a:srgbClr val="E3E3E3"/>
                      </a:solidFill>
                      <a:ln w="7891" cap="flat">
                        <a:noFill/>
                        <a:prstDash val="solid"/>
                        <a:miter/>
                      </a:ln>
                      <a:effectLst/>
                      <a:sp3d>
                        <a:bevelT w="0" h="0"/>
                        <a:bevelB w="0" h="0"/>
                      </a:sp3d>
                    </p:spPr>
                    <p:txBody>
                      <a:bodyPr lIns="103327" tIns="51664" rIns="103327" bIns="51664" rtlCol="0" anchor="ctr">
                        <a:sp3d>
                          <a:bevelT w="0" h="0"/>
                          <a:bevelB w="0" h="0"/>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defRPr/>
                        </a:pPr>
                        <a:endParaRPr kumimoji="0" lang="zh-CN" altLang="en-US" sz="2034"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49" name="任意多边形: 形状 48">
                        <a:extLst>
                          <a:ext uri="{FF2B5EF4-FFF2-40B4-BE49-F238E27FC236}">
                            <a16:creationId xmlns:a16="http://schemas.microsoft.com/office/drawing/2014/main" id="{F4DA7A6B-004D-42F0-B29E-8E64673CA73B}"/>
                          </a:ext>
                        </a:extLst>
                      </p:cNvPr>
                      <p:cNvSpPr/>
                      <p:nvPr>
                        <p:custDataLst>
                          <p:tags r:id="rId10"/>
                        </p:custDataLst>
                      </p:nvPr>
                    </p:nvSpPr>
                    <p:spPr>
                      <a:xfrm rot="10800000">
                        <a:off x="11773829" y="472109"/>
                        <a:ext cx="259524" cy="8098715"/>
                      </a:xfrm>
                      <a:custGeom>
                        <a:avLst/>
                        <a:gdLst>
                          <a:gd name="connsiteX0" fmla="*/ 0 w 229666"/>
                          <a:gd name="connsiteY0" fmla="*/ 0 h 7167004"/>
                          <a:gd name="connsiteX1" fmla="*/ 229666 w 229666"/>
                          <a:gd name="connsiteY1" fmla="*/ 0 h 7167004"/>
                          <a:gd name="connsiteX2" fmla="*/ 229666 w 229666"/>
                          <a:gd name="connsiteY2" fmla="*/ 7167005 h 7167004"/>
                          <a:gd name="connsiteX3" fmla="*/ 0 w 229666"/>
                          <a:gd name="connsiteY3" fmla="*/ 7167005 h 7167004"/>
                        </a:gdLst>
                        <a:ahLst/>
                        <a:cxnLst>
                          <a:cxn ang="0">
                            <a:pos x="connsiteX0" y="connsiteY0"/>
                          </a:cxn>
                          <a:cxn ang="0">
                            <a:pos x="connsiteX1" y="connsiteY1"/>
                          </a:cxn>
                          <a:cxn ang="0">
                            <a:pos x="connsiteX2" y="connsiteY2"/>
                          </a:cxn>
                          <a:cxn ang="0">
                            <a:pos x="connsiteX3" y="connsiteY3"/>
                          </a:cxn>
                        </a:cxnLst>
                        <a:rect l="l" t="t" r="r" b="b"/>
                        <a:pathLst>
                          <a:path w="229666" h="7167004">
                            <a:moveTo>
                              <a:pt x="0" y="0"/>
                            </a:moveTo>
                            <a:lnTo>
                              <a:pt x="229666" y="0"/>
                            </a:lnTo>
                            <a:lnTo>
                              <a:pt x="229666" y="7167005"/>
                            </a:lnTo>
                            <a:lnTo>
                              <a:pt x="0" y="7167005"/>
                            </a:lnTo>
                            <a:close/>
                          </a:path>
                        </a:pathLst>
                      </a:custGeom>
                      <a:solidFill>
                        <a:srgbClr val="EBEBEB"/>
                      </a:solidFill>
                      <a:ln w="7891" cap="flat">
                        <a:noFill/>
                        <a:prstDash val="solid"/>
                        <a:miter/>
                      </a:ln>
                      <a:effectLst/>
                      <a:sp3d>
                        <a:bevelT w="0" h="0"/>
                        <a:bevelB w="0" h="0"/>
                      </a:sp3d>
                    </p:spPr>
                    <p:txBody>
                      <a:bodyPr lIns="103327" tIns="51664" rIns="103327" bIns="51664" rtlCol="0" anchor="ctr">
                        <a:sp3d>
                          <a:bevelT w="0" h="0"/>
                          <a:bevelB w="0" h="0"/>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defRPr/>
                        </a:pPr>
                        <a:endParaRPr kumimoji="0" lang="zh-CN" altLang="en-US" sz="2034"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grpSp>
              </p:grpSp>
              <p:sp>
                <p:nvSpPr>
                  <p:cNvPr id="40" name="任意多边形: 形状 39">
                    <a:extLst>
                      <a:ext uri="{FF2B5EF4-FFF2-40B4-BE49-F238E27FC236}">
                        <a16:creationId xmlns:a16="http://schemas.microsoft.com/office/drawing/2014/main" id="{222E4EAF-43A0-4380-B87C-B27304205889}"/>
                      </a:ext>
                    </a:extLst>
                  </p:cNvPr>
                  <p:cNvSpPr/>
                  <p:nvPr>
                    <p:custDataLst>
                      <p:tags r:id="rId3"/>
                    </p:custDataLst>
                  </p:nvPr>
                </p:nvSpPr>
                <p:spPr>
                  <a:xfrm>
                    <a:off x="442649" y="522992"/>
                    <a:ext cx="5756767" cy="8167292"/>
                  </a:xfrm>
                  <a:custGeom>
                    <a:avLst/>
                    <a:gdLst>
                      <a:gd name="connsiteX0" fmla="*/ 0 w 5094484"/>
                      <a:gd name="connsiteY0" fmla="*/ 7204888 h 7227688"/>
                      <a:gd name="connsiteX1" fmla="*/ 5094485 w 5094484"/>
                      <a:gd name="connsiteY1" fmla="*/ 7204888 h 7227688"/>
                      <a:gd name="connsiteX2" fmla="*/ 5094485 w 5094484"/>
                      <a:gd name="connsiteY2" fmla="*/ 0 h 7227688"/>
                      <a:gd name="connsiteX3" fmla="*/ 0 w 5094484"/>
                      <a:gd name="connsiteY3" fmla="*/ 0 h 7227688"/>
                      <a:gd name="connsiteX4" fmla="*/ 0 w 5094484"/>
                      <a:gd name="connsiteY4" fmla="*/ 7204888 h 722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484" h="7227688">
                        <a:moveTo>
                          <a:pt x="0" y="7204888"/>
                        </a:moveTo>
                        <a:cubicBezTo>
                          <a:pt x="0" y="7204888"/>
                          <a:pt x="5094485" y="7256188"/>
                          <a:pt x="5094485" y="7204888"/>
                        </a:cubicBezTo>
                        <a:cubicBezTo>
                          <a:pt x="5094485" y="7153588"/>
                          <a:pt x="5094485" y="0"/>
                          <a:pt x="5094485" y="0"/>
                        </a:cubicBezTo>
                        <a:lnTo>
                          <a:pt x="0" y="0"/>
                        </a:lnTo>
                        <a:lnTo>
                          <a:pt x="0" y="7204888"/>
                        </a:lnTo>
                        <a:close/>
                      </a:path>
                    </a:pathLst>
                  </a:custGeom>
                  <a:gradFill flip="none" rotWithShape="1">
                    <a:gsLst>
                      <a:gs pos="0">
                        <a:sysClr val="window" lastClr="FFFFFF"/>
                      </a:gs>
                      <a:gs pos="100000">
                        <a:schemeClr val="bg1">
                          <a:lumMod val="95000"/>
                        </a:schemeClr>
                      </a:gs>
                    </a:gsLst>
                    <a:lin ang="5400000" scaled="1"/>
                    <a:tileRect/>
                  </a:gradFill>
                  <a:ln w="7891" cap="flat">
                    <a:noFill/>
                    <a:prstDash val="solid"/>
                    <a:miter/>
                  </a:ln>
                  <a:effectLst/>
                  <a:sp3d>
                    <a:bevelT w="0" h="0"/>
                    <a:bevelB w="0" h="0"/>
                  </a:sp3d>
                </p:spPr>
                <p:txBody>
                  <a:bodyPr lIns="103327" tIns="51664" rIns="103327" bIns="51664" rtlCol="0" anchor="ctr">
                    <a:sp3d>
                      <a:bevelT w="0" h="0"/>
                      <a:bevelB w="0" h="0"/>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defRPr/>
                    </a:pPr>
                    <a:endParaRPr kumimoji="0" lang="zh-CN" altLang="en-US" sz="2034"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41" name="任意多边形: 形状 40">
                    <a:extLst>
                      <a:ext uri="{FF2B5EF4-FFF2-40B4-BE49-F238E27FC236}">
                        <a16:creationId xmlns:a16="http://schemas.microsoft.com/office/drawing/2014/main" id="{2F166507-9168-4DBA-85C2-5BB5F2B9E7CE}"/>
                      </a:ext>
                    </a:extLst>
                  </p:cNvPr>
                  <p:cNvSpPr/>
                  <p:nvPr>
                    <p:custDataLst>
                      <p:tags r:id="rId4"/>
                    </p:custDataLst>
                  </p:nvPr>
                </p:nvSpPr>
                <p:spPr>
                  <a:xfrm>
                    <a:off x="6199417" y="522992"/>
                    <a:ext cx="5756767" cy="8167292"/>
                  </a:xfrm>
                  <a:custGeom>
                    <a:avLst/>
                    <a:gdLst>
                      <a:gd name="connsiteX0" fmla="*/ 5094485 w 5094484"/>
                      <a:gd name="connsiteY0" fmla="*/ 7204888 h 7227688"/>
                      <a:gd name="connsiteX1" fmla="*/ 0 w 5094484"/>
                      <a:gd name="connsiteY1" fmla="*/ 7204888 h 7227688"/>
                      <a:gd name="connsiteX2" fmla="*/ 0 w 5094484"/>
                      <a:gd name="connsiteY2" fmla="*/ 0 h 7227688"/>
                      <a:gd name="connsiteX3" fmla="*/ 5094485 w 5094484"/>
                      <a:gd name="connsiteY3" fmla="*/ 0 h 7227688"/>
                      <a:gd name="connsiteX4" fmla="*/ 5094485 w 5094484"/>
                      <a:gd name="connsiteY4" fmla="*/ 7204888 h 722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484" h="7227688">
                        <a:moveTo>
                          <a:pt x="5094485" y="7204888"/>
                        </a:moveTo>
                        <a:cubicBezTo>
                          <a:pt x="5094485" y="7204888"/>
                          <a:pt x="0" y="7256188"/>
                          <a:pt x="0" y="7204888"/>
                        </a:cubicBezTo>
                        <a:cubicBezTo>
                          <a:pt x="0" y="7153588"/>
                          <a:pt x="0" y="0"/>
                          <a:pt x="0" y="0"/>
                        </a:cubicBezTo>
                        <a:lnTo>
                          <a:pt x="5094485" y="0"/>
                        </a:lnTo>
                        <a:lnTo>
                          <a:pt x="5094485" y="7204888"/>
                        </a:lnTo>
                        <a:close/>
                      </a:path>
                    </a:pathLst>
                  </a:custGeom>
                  <a:gradFill flip="none" rotWithShape="1">
                    <a:gsLst>
                      <a:gs pos="0">
                        <a:sysClr val="window" lastClr="FFFFFF"/>
                      </a:gs>
                      <a:gs pos="100000">
                        <a:schemeClr val="bg1">
                          <a:lumMod val="95000"/>
                        </a:schemeClr>
                      </a:gs>
                    </a:gsLst>
                    <a:lin ang="5400000" scaled="1"/>
                    <a:tileRect/>
                  </a:gradFill>
                  <a:ln w="7891" cap="flat">
                    <a:noFill/>
                    <a:prstDash val="solid"/>
                    <a:miter/>
                  </a:ln>
                  <a:effectLst/>
                  <a:sp3d>
                    <a:bevelT w="0" h="0"/>
                    <a:bevelB w="0" h="0"/>
                  </a:sp3d>
                </p:spPr>
                <p:txBody>
                  <a:bodyPr lIns="103327" tIns="51664" rIns="103327" bIns="51664" rtlCol="0" anchor="ctr">
                    <a:sp3d>
                      <a:bevelT w="0" h="0"/>
                      <a:bevelB w="0" h="0"/>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defRPr/>
                    </a:pPr>
                    <a:endParaRPr kumimoji="0" lang="zh-CN" altLang="en-US" sz="2034" b="0"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grpSp>
            <p:grpSp>
              <p:nvGrpSpPr>
                <p:cNvPr id="36" name="组合 35">
                  <a:extLst>
                    <a:ext uri="{FF2B5EF4-FFF2-40B4-BE49-F238E27FC236}">
                      <a16:creationId xmlns:a16="http://schemas.microsoft.com/office/drawing/2014/main" id="{F79BE47B-F858-4FF0-9B48-727B787B67F5}"/>
                    </a:ext>
                  </a:extLst>
                </p:cNvPr>
                <p:cNvGrpSpPr/>
                <p:nvPr/>
              </p:nvGrpSpPr>
              <p:grpSpPr>
                <a:xfrm>
                  <a:off x="5194988" y="66896"/>
                  <a:ext cx="2568971" cy="8514308"/>
                  <a:chOff x="5209819" y="531104"/>
                  <a:chExt cx="2526693" cy="8005665"/>
                </a:xfrm>
              </p:grpSpPr>
              <p:sp>
                <p:nvSpPr>
                  <p:cNvPr id="37" name="矩形 36">
                    <a:extLst>
                      <a:ext uri="{FF2B5EF4-FFF2-40B4-BE49-F238E27FC236}">
                        <a16:creationId xmlns:a16="http://schemas.microsoft.com/office/drawing/2014/main" id="{54BACBDF-E794-4886-927A-E85ACE77B257}"/>
                      </a:ext>
                    </a:extLst>
                  </p:cNvPr>
                  <p:cNvSpPr/>
                  <p:nvPr>
                    <p:custDataLst>
                      <p:tags r:id="rId1"/>
                    </p:custDataLst>
                  </p:nvPr>
                </p:nvSpPr>
                <p:spPr>
                  <a:xfrm>
                    <a:off x="6108519" y="531104"/>
                    <a:ext cx="1627993" cy="8005665"/>
                  </a:xfrm>
                  <a:prstGeom prst="rect">
                    <a:avLst/>
                  </a:prstGeom>
                  <a:gradFill flip="none" rotWithShape="1">
                    <a:gsLst>
                      <a:gs pos="12000">
                        <a:sysClr val="windowText" lastClr="000000">
                          <a:lumMod val="50000"/>
                          <a:lumOff val="50000"/>
                          <a:alpha val="0"/>
                        </a:sysClr>
                      </a:gs>
                      <a:gs pos="100000">
                        <a:sysClr val="windowText" lastClr="000000">
                          <a:lumMod val="85000"/>
                          <a:lumOff val="15000"/>
                          <a:alpha val="10000"/>
                        </a:sysClr>
                      </a:gs>
                    </a:gsLst>
                    <a:lin ang="10800000" scaled="1"/>
                    <a:tileRect/>
                  </a:gradFill>
                  <a:ln w="12700" cap="flat" cmpd="sng" algn="ctr">
                    <a:noFill/>
                    <a:prstDash val="solid"/>
                    <a:miter lim="800000"/>
                  </a:ln>
                  <a:effectLst/>
                  <a:sp3d>
                    <a:bevelT w="0" h="0"/>
                    <a:bevelB w="0" h="0"/>
                  </a:sp3d>
                </p:spPr>
                <p:txBody>
                  <a:bodyPr lIns="103327" tIns="51664" rIns="103327" bIns="51664" rtlCol="0" anchor="ctr">
                    <a:sp3d>
                      <a:bevelT w="0" h="0"/>
                      <a:bevelB w="0" h="0"/>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buClrTx/>
                      <a:buSzTx/>
                      <a:buFontTx/>
                      <a:buNone/>
                      <a:defRPr/>
                    </a:pPr>
                    <a:endParaRPr kumimoji="0" lang="zh-CN" altLang="en-US" sz="2034" b="0" i="0" u="none" strike="noStrike" kern="0" cap="none" spc="0" normalizeH="0" baseline="0" noProof="0">
                      <a:ln>
                        <a:noFill/>
                      </a:ln>
                      <a:solidFill>
                        <a:prstClr val="white"/>
                      </a:solidFill>
                      <a:effectLst/>
                      <a:uLnTx/>
                      <a:uFillTx/>
                      <a:latin typeface="Arial" panose="020B0604020202020204"/>
                      <a:ea typeface="思源黑体 CN Light"/>
                      <a:cs typeface="+mn-cs"/>
                    </a:endParaRPr>
                  </a:p>
                </p:txBody>
              </p:sp>
              <p:sp>
                <p:nvSpPr>
                  <p:cNvPr id="38" name="矩形 37">
                    <a:extLst>
                      <a:ext uri="{FF2B5EF4-FFF2-40B4-BE49-F238E27FC236}">
                        <a16:creationId xmlns:a16="http://schemas.microsoft.com/office/drawing/2014/main" id="{0A8FAC1B-19C3-43A8-9A73-4C4C8AADF088}"/>
                      </a:ext>
                    </a:extLst>
                  </p:cNvPr>
                  <p:cNvSpPr/>
                  <p:nvPr>
                    <p:custDataLst>
                      <p:tags r:id="rId2"/>
                    </p:custDataLst>
                  </p:nvPr>
                </p:nvSpPr>
                <p:spPr>
                  <a:xfrm>
                    <a:off x="5209819" y="531104"/>
                    <a:ext cx="910920" cy="8005665"/>
                  </a:xfrm>
                  <a:prstGeom prst="rect">
                    <a:avLst/>
                  </a:prstGeom>
                  <a:gradFill flip="none" rotWithShape="1">
                    <a:gsLst>
                      <a:gs pos="12000">
                        <a:sysClr val="windowText" lastClr="000000">
                          <a:lumMod val="50000"/>
                          <a:lumOff val="50000"/>
                          <a:alpha val="0"/>
                        </a:sysClr>
                      </a:gs>
                      <a:gs pos="100000">
                        <a:sysClr val="windowText" lastClr="000000">
                          <a:lumMod val="85000"/>
                          <a:lumOff val="15000"/>
                          <a:alpha val="10000"/>
                        </a:sysClr>
                      </a:gs>
                    </a:gsLst>
                    <a:lin ang="0" scaled="1"/>
                    <a:tileRect/>
                  </a:gradFill>
                  <a:ln w="12700" cap="flat" cmpd="sng" algn="ctr">
                    <a:noFill/>
                    <a:prstDash val="solid"/>
                    <a:miter lim="800000"/>
                  </a:ln>
                  <a:effectLst/>
                  <a:sp3d>
                    <a:bevelT w="0" h="0"/>
                    <a:bevelB w="0" h="0"/>
                  </a:sp3d>
                </p:spPr>
                <p:txBody>
                  <a:bodyPr lIns="103327" tIns="51664" rIns="103327" bIns="51664" rtlCol="0" anchor="ctr">
                    <a:sp3d>
                      <a:bevelT w="0" h="0"/>
                      <a:bevelB w="0" h="0"/>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buClrTx/>
                      <a:buSzTx/>
                      <a:buFontTx/>
                      <a:buNone/>
                      <a:defRPr/>
                    </a:pPr>
                    <a:endParaRPr kumimoji="0" lang="zh-CN" altLang="en-US" sz="2034" b="0" i="0" u="none" strike="noStrike" kern="0" cap="none" spc="0" normalizeH="0" baseline="0" noProof="0">
                      <a:ln>
                        <a:noFill/>
                      </a:ln>
                      <a:solidFill>
                        <a:prstClr val="white"/>
                      </a:solidFill>
                      <a:effectLst/>
                      <a:uLnTx/>
                      <a:uFillTx/>
                      <a:latin typeface="Arial" panose="020B0604020202020204"/>
                      <a:ea typeface="思源黑体 CN Light"/>
                      <a:cs typeface="+mn-cs"/>
                    </a:endParaRPr>
                  </a:p>
                </p:txBody>
              </p:sp>
            </p:grpSp>
          </p:grpSp>
          <p:pic>
            <p:nvPicPr>
              <p:cNvPr id="55" name="图片 54" descr="图片包含 游戏机&#10;&#10;描述已自动生成">
                <a:extLst>
                  <a:ext uri="{FF2B5EF4-FFF2-40B4-BE49-F238E27FC236}">
                    <a16:creationId xmlns:a16="http://schemas.microsoft.com/office/drawing/2014/main" id="{3CDF928B-930B-4A1C-BD23-D2ECFB0FFD03}"/>
                  </a:ext>
                </a:extLst>
              </p:cNvPr>
              <p:cNvPicPr>
                <a:picLocks noChangeAspect="1"/>
              </p:cNvPicPr>
              <p:nvPr/>
            </p:nvPicPr>
            <p:blipFill rotWithShape="1">
              <a:blip r:embed="rId17">
                <a:duotone>
                  <a:schemeClr val="bg2">
                    <a:shade val="45000"/>
                    <a:satMod val="135000"/>
                  </a:schemeClr>
                  <a:prstClr val="white"/>
                </a:duotone>
                <a:extLst>
                  <a:ext uri="{BEBA8EAE-BF5A-486C-A8C5-ECC9F3942E4B}">
                    <a14:imgProps xmlns:a14="http://schemas.microsoft.com/office/drawing/2010/main">
                      <a14:imgLayer r:embed="rId18">
                        <a14:imgEffect>
                          <a14:artisticPhotocopy/>
                        </a14:imgEffect>
                      </a14:imgLayer>
                    </a14:imgProps>
                  </a:ext>
                  <a:ext uri="{28A0092B-C50C-407E-A947-70E740481C1C}">
                    <a14:useLocalDpi xmlns:a14="http://schemas.microsoft.com/office/drawing/2010/main" val="0"/>
                  </a:ext>
                </a:extLst>
              </a:blip>
              <a:srcRect t="23415" b="28780"/>
              <a:stretch/>
            </p:blipFill>
            <p:spPr>
              <a:xfrm>
                <a:off x="2091917" y="2272344"/>
                <a:ext cx="7452731" cy="3430074"/>
              </a:xfrm>
              <a:prstGeom prst="rect">
                <a:avLst/>
              </a:prstGeom>
              <a:effectLst/>
            </p:spPr>
          </p:pic>
          <p:sp>
            <p:nvSpPr>
              <p:cNvPr id="57" name="文本框 56">
                <a:extLst>
                  <a:ext uri="{FF2B5EF4-FFF2-40B4-BE49-F238E27FC236}">
                    <a16:creationId xmlns:a16="http://schemas.microsoft.com/office/drawing/2014/main" id="{BE830F4F-CED3-4A46-B994-7C4AF3F11C81}"/>
                  </a:ext>
                </a:extLst>
              </p:cNvPr>
              <p:cNvSpPr txBox="1"/>
              <p:nvPr/>
            </p:nvSpPr>
            <p:spPr>
              <a:xfrm rot="5400000">
                <a:off x="-427126" y="4115288"/>
                <a:ext cx="2797432" cy="997517"/>
              </a:xfrm>
              <a:prstGeom prst="rect">
                <a:avLst/>
              </a:prstGeom>
              <a:noFill/>
              <a:effectLst/>
            </p:spPr>
            <p:txBody>
              <a:bodyPr wrap="none" lIns="0" tIns="0" rIns="0" bIns="0" rtlCol="0">
                <a:spAutoFit/>
              </a:bodyPr>
              <a:lstStyle/>
              <a:p>
                <a:pPr>
                  <a:lnSpc>
                    <a:spcPct val="130000"/>
                  </a:lnSpc>
                </a:pPr>
                <a:r>
                  <a:rPr lang="en-US" altLang="zh-CN" sz="5424" dirty="0">
                    <a:solidFill>
                      <a:schemeClr val="accent1">
                        <a:alpha val="17000"/>
                      </a:schemeClr>
                    </a:solidFill>
                    <a:latin typeface="+mj-lt"/>
                  </a:rPr>
                  <a:t>Christmas</a:t>
                </a:r>
                <a:endParaRPr lang="zh-CN" altLang="en-US" sz="5424" dirty="0">
                  <a:solidFill>
                    <a:schemeClr val="accent1">
                      <a:alpha val="17000"/>
                    </a:schemeClr>
                  </a:solidFill>
                  <a:latin typeface="+mj-lt"/>
                </a:endParaRPr>
              </a:p>
            </p:txBody>
          </p:sp>
          <p:sp>
            <p:nvSpPr>
              <p:cNvPr id="58" name="文本框 57">
                <a:extLst>
                  <a:ext uri="{FF2B5EF4-FFF2-40B4-BE49-F238E27FC236}">
                    <a16:creationId xmlns:a16="http://schemas.microsoft.com/office/drawing/2014/main" id="{EA6C4D6B-401D-409E-9B91-7A58E7012D8F}"/>
                  </a:ext>
                </a:extLst>
              </p:cNvPr>
              <p:cNvSpPr txBox="1"/>
              <p:nvPr/>
            </p:nvSpPr>
            <p:spPr>
              <a:xfrm>
                <a:off x="2267185" y="1817626"/>
                <a:ext cx="773466" cy="1054811"/>
              </a:xfrm>
              <a:prstGeom prst="rect">
                <a:avLst/>
              </a:prstGeom>
              <a:noFill/>
              <a:effectLst/>
            </p:spPr>
            <p:txBody>
              <a:bodyPr wrap="none" lIns="0" tIns="0" rIns="0" bIns="0" rtlCol="0">
                <a:spAutoFit/>
              </a:bodyPr>
              <a:lstStyle/>
              <a:p>
                <a:pPr>
                  <a:lnSpc>
                    <a:spcPct val="130000"/>
                  </a:lnSpc>
                </a:pPr>
                <a:r>
                  <a:rPr lang="en-US" altLang="zh-CN" sz="6102" dirty="0">
                    <a:solidFill>
                      <a:schemeClr val="accent1"/>
                    </a:solidFill>
                    <a:latin typeface="+mj-ea"/>
                    <a:ea typeface="+mj-ea"/>
                  </a:rPr>
                  <a:t>12</a:t>
                </a:r>
                <a:endParaRPr lang="zh-CN" altLang="en-US" sz="6102" dirty="0">
                  <a:solidFill>
                    <a:schemeClr val="accent1"/>
                  </a:solidFill>
                  <a:latin typeface="+mj-ea"/>
                  <a:ea typeface="+mj-ea"/>
                </a:endParaRPr>
              </a:p>
            </p:txBody>
          </p:sp>
          <p:sp>
            <p:nvSpPr>
              <p:cNvPr id="59" name="文本框 58">
                <a:extLst>
                  <a:ext uri="{FF2B5EF4-FFF2-40B4-BE49-F238E27FC236}">
                    <a16:creationId xmlns:a16="http://schemas.microsoft.com/office/drawing/2014/main" id="{2046ECD9-1F2A-4841-890C-66CEFB1D546F}"/>
                  </a:ext>
                </a:extLst>
              </p:cNvPr>
              <p:cNvSpPr txBox="1"/>
              <p:nvPr/>
            </p:nvSpPr>
            <p:spPr>
              <a:xfrm>
                <a:off x="3288323" y="2382424"/>
                <a:ext cx="260840" cy="367278"/>
              </a:xfrm>
              <a:prstGeom prst="rect">
                <a:avLst/>
              </a:prstGeom>
              <a:noFill/>
              <a:effectLst/>
            </p:spPr>
            <p:txBody>
              <a:bodyPr wrap="none" lIns="0" tIns="0" rIns="0" bIns="0" rtlCol="0">
                <a:spAutoFit/>
              </a:bodyPr>
              <a:lstStyle/>
              <a:p>
                <a:pPr>
                  <a:lnSpc>
                    <a:spcPct val="130000"/>
                  </a:lnSpc>
                </a:pPr>
                <a:r>
                  <a:rPr lang="zh-CN" altLang="en-US" sz="2034" dirty="0">
                    <a:solidFill>
                      <a:schemeClr val="accent1"/>
                    </a:solidFill>
                    <a:latin typeface="+mn-ea"/>
                  </a:rPr>
                  <a:t>月</a:t>
                </a:r>
              </a:p>
            </p:txBody>
          </p:sp>
          <p:pic>
            <p:nvPicPr>
              <p:cNvPr id="60" name="图片 59">
                <a:extLst>
                  <a:ext uri="{FF2B5EF4-FFF2-40B4-BE49-F238E27FC236}">
                    <a16:creationId xmlns:a16="http://schemas.microsoft.com/office/drawing/2014/main" id="{872978DF-760C-466A-88ED-BA6C1097230A}"/>
                  </a:ext>
                </a:extLst>
              </p:cNvPr>
              <p:cNvPicPr>
                <a:picLocks noChangeAspect="1"/>
              </p:cNvPicPr>
              <p:nvPr/>
            </p:nvPicPr>
            <p:blipFill>
              <a:blip r:embed="rId19">
                <a:duotone>
                  <a:prstClr val="black"/>
                  <a:schemeClr val="accent1">
                    <a:tint val="45000"/>
                    <a:satMod val="400000"/>
                  </a:schemeClr>
                </a:duotone>
                <a:alphaModFix amt="24000"/>
                <a:extLst>
                  <a:ext uri="{BEBA8EAE-BF5A-486C-A8C5-ECC9F3942E4B}">
                    <a14:imgProps xmlns:a14="http://schemas.microsoft.com/office/drawing/2010/main">
                      <a14:imgLayer r:embed="rId20">
                        <a14:imgEffect>
                          <a14:sharpenSoften amount="-100000"/>
                        </a14:imgEffect>
                      </a14:imgLayer>
                    </a14:imgProps>
                  </a:ext>
                </a:extLst>
              </a:blip>
              <a:stretch>
                <a:fillRect/>
              </a:stretch>
            </p:blipFill>
            <p:spPr>
              <a:xfrm>
                <a:off x="3513995" y="2148117"/>
                <a:ext cx="1203171" cy="1203171"/>
              </a:xfrm>
              <a:prstGeom prst="rect">
                <a:avLst/>
              </a:prstGeom>
              <a:effectLst>
                <a:softEdge rad="12700"/>
              </a:effectLst>
            </p:spPr>
          </p:pic>
          <p:sp>
            <p:nvSpPr>
              <p:cNvPr id="61" name="文本框 60">
                <a:extLst>
                  <a:ext uri="{FF2B5EF4-FFF2-40B4-BE49-F238E27FC236}">
                    <a16:creationId xmlns:a16="http://schemas.microsoft.com/office/drawing/2014/main" id="{C1EABB28-6EF8-41D3-BFFE-5516BA707CC6}"/>
                  </a:ext>
                </a:extLst>
              </p:cNvPr>
              <p:cNvSpPr txBox="1"/>
              <p:nvPr/>
            </p:nvSpPr>
            <p:spPr>
              <a:xfrm>
                <a:off x="3198968" y="2626477"/>
                <a:ext cx="1043363" cy="1054811"/>
              </a:xfrm>
              <a:prstGeom prst="rect">
                <a:avLst/>
              </a:prstGeom>
              <a:noFill/>
              <a:effectLst/>
            </p:spPr>
            <p:txBody>
              <a:bodyPr wrap="none" lIns="0" tIns="0" rIns="0" bIns="0" rtlCol="0">
                <a:spAutoFit/>
              </a:bodyPr>
              <a:lstStyle/>
              <a:p>
                <a:pPr>
                  <a:lnSpc>
                    <a:spcPct val="130000"/>
                  </a:lnSpc>
                </a:pPr>
                <a:r>
                  <a:rPr lang="en-US" altLang="zh-CN" sz="6102" dirty="0">
                    <a:solidFill>
                      <a:schemeClr val="accent1"/>
                    </a:solidFill>
                    <a:latin typeface="+mj-ea"/>
                    <a:ea typeface="+mj-ea"/>
                  </a:rPr>
                  <a:t>25</a:t>
                </a:r>
                <a:endParaRPr lang="zh-CN" altLang="en-US" sz="6102" dirty="0">
                  <a:solidFill>
                    <a:schemeClr val="accent1"/>
                  </a:solidFill>
                  <a:latin typeface="+mj-ea"/>
                  <a:ea typeface="+mj-ea"/>
                </a:endParaRPr>
              </a:p>
            </p:txBody>
          </p:sp>
          <p:sp>
            <p:nvSpPr>
              <p:cNvPr id="62" name="文本框 61">
                <a:extLst>
                  <a:ext uri="{FF2B5EF4-FFF2-40B4-BE49-F238E27FC236}">
                    <a16:creationId xmlns:a16="http://schemas.microsoft.com/office/drawing/2014/main" id="{1A0C4447-9681-4C5C-9FE7-872A3DD9534D}"/>
                  </a:ext>
                </a:extLst>
              </p:cNvPr>
              <p:cNvSpPr txBox="1"/>
              <p:nvPr/>
            </p:nvSpPr>
            <p:spPr>
              <a:xfrm>
                <a:off x="4257417" y="3198083"/>
                <a:ext cx="260840" cy="367278"/>
              </a:xfrm>
              <a:prstGeom prst="rect">
                <a:avLst/>
              </a:prstGeom>
              <a:noFill/>
              <a:effectLst/>
            </p:spPr>
            <p:txBody>
              <a:bodyPr wrap="none" lIns="0" tIns="0" rIns="0" bIns="0" rtlCol="0">
                <a:spAutoFit/>
              </a:bodyPr>
              <a:lstStyle/>
              <a:p>
                <a:pPr>
                  <a:lnSpc>
                    <a:spcPct val="130000"/>
                  </a:lnSpc>
                </a:pPr>
                <a:r>
                  <a:rPr lang="zh-CN" altLang="en-US" sz="2034" dirty="0">
                    <a:solidFill>
                      <a:schemeClr val="accent1"/>
                    </a:solidFill>
                    <a:latin typeface="+mn-ea"/>
                  </a:rPr>
                  <a:t>日</a:t>
                </a:r>
              </a:p>
            </p:txBody>
          </p:sp>
          <p:sp>
            <p:nvSpPr>
              <p:cNvPr id="63" name="任意多边形: 形状 62">
                <a:extLst>
                  <a:ext uri="{FF2B5EF4-FFF2-40B4-BE49-F238E27FC236}">
                    <a16:creationId xmlns:a16="http://schemas.microsoft.com/office/drawing/2014/main" id="{7250D8B1-FD38-49C9-A362-D95590199DBD}"/>
                  </a:ext>
                </a:extLst>
              </p:cNvPr>
              <p:cNvSpPr/>
              <p:nvPr/>
            </p:nvSpPr>
            <p:spPr>
              <a:xfrm flipH="1">
                <a:off x="2328708" y="4198476"/>
                <a:ext cx="357248" cy="353159"/>
              </a:xfrm>
              <a:custGeom>
                <a:avLst/>
                <a:gdLst>
                  <a:gd name="connsiteX0" fmla="*/ 239743 w 479485"/>
                  <a:gd name="connsiteY0" fmla="*/ 0 h 479486"/>
                  <a:gd name="connsiteX1" fmla="*/ 327302 w 479485"/>
                  <a:gd name="connsiteY1" fmla="*/ 138336 h 479486"/>
                  <a:gd name="connsiteX2" fmla="*/ 479485 w 479485"/>
                  <a:gd name="connsiteY2" fmla="*/ 183147 h 479486"/>
                  <a:gd name="connsiteX3" fmla="*/ 381416 w 479485"/>
                  <a:gd name="connsiteY3" fmla="*/ 313455 h 479486"/>
                  <a:gd name="connsiteX4" fmla="*/ 387912 w 479485"/>
                  <a:gd name="connsiteY4" fmla="*/ 479486 h 479486"/>
                  <a:gd name="connsiteX5" fmla="*/ 239743 w 479485"/>
                  <a:gd name="connsiteY5" fmla="*/ 421684 h 479486"/>
                  <a:gd name="connsiteX6" fmla="*/ 91573 w 479485"/>
                  <a:gd name="connsiteY6" fmla="*/ 479486 h 479486"/>
                  <a:gd name="connsiteX7" fmla="*/ 98069 w 479485"/>
                  <a:gd name="connsiteY7" fmla="*/ 313455 h 479486"/>
                  <a:gd name="connsiteX8" fmla="*/ 0 w 479485"/>
                  <a:gd name="connsiteY8" fmla="*/ 183147 h 479486"/>
                  <a:gd name="connsiteX9" fmla="*/ 152183 w 479485"/>
                  <a:gd name="connsiteY9" fmla="*/ 138336 h 4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5" h="479486">
                    <a:moveTo>
                      <a:pt x="239743" y="0"/>
                    </a:moveTo>
                    <a:lnTo>
                      <a:pt x="327302" y="138336"/>
                    </a:lnTo>
                    <a:lnTo>
                      <a:pt x="479485" y="183147"/>
                    </a:lnTo>
                    <a:lnTo>
                      <a:pt x="381416" y="313455"/>
                    </a:lnTo>
                    <a:lnTo>
                      <a:pt x="387912" y="479486"/>
                    </a:lnTo>
                    <a:lnTo>
                      <a:pt x="239743" y="421684"/>
                    </a:lnTo>
                    <a:lnTo>
                      <a:pt x="91573" y="479486"/>
                    </a:lnTo>
                    <a:lnTo>
                      <a:pt x="98069" y="313455"/>
                    </a:lnTo>
                    <a:lnTo>
                      <a:pt x="0" y="183147"/>
                    </a:lnTo>
                    <a:lnTo>
                      <a:pt x="152183" y="138336"/>
                    </a:lnTo>
                    <a:close/>
                  </a:path>
                </a:pathLst>
              </a:custGeom>
              <a:solidFill>
                <a:schemeClr val="accent5">
                  <a:alpha val="5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3327" tIns="51664" rIns="103327" bIns="51664" rtlCol="0" anchor="ctr">
                <a:noAutofit/>
              </a:bodyPr>
              <a:lstStyle/>
              <a:p>
                <a:pPr algn="ctr"/>
                <a:endParaRPr lang="zh-CN" altLang="en-US" sz="2034"/>
              </a:p>
            </p:txBody>
          </p:sp>
          <p:grpSp>
            <p:nvGrpSpPr>
              <p:cNvPr id="64" name="组合 63">
                <a:extLst>
                  <a:ext uri="{FF2B5EF4-FFF2-40B4-BE49-F238E27FC236}">
                    <a16:creationId xmlns:a16="http://schemas.microsoft.com/office/drawing/2014/main" id="{E49882E3-2228-4216-A2D5-BF6123363874}"/>
                  </a:ext>
                </a:extLst>
              </p:cNvPr>
              <p:cNvGrpSpPr/>
              <p:nvPr/>
            </p:nvGrpSpPr>
            <p:grpSpPr>
              <a:xfrm>
                <a:off x="1838670" y="4503196"/>
                <a:ext cx="1328076" cy="1456260"/>
                <a:chOff x="1725388" y="3362148"/>
                <a:chExt cx="1773284" cy="2150003"/>
              </a:xfrm>
            </p:grpSpPr>
            <p:sp>
              <p:nvSpPr>
                <p:cNvPr id="65" name="任意多边形: 形状 64">
                  <a:extLst>
                    <a:ext uri="{FF2B5EF4-FFF2-40B4-BE49-F238E27FC236}">
                      <a16:creationId xmlns:a16="http://schemas.microsoft.com/office/drawing/2014/main" id="{FCC41BF1-2279-47C1-9320-39E58F6148C5}"/>
                    </a:ext>
                  </a:extLst>
                </p:cNvPr>
                <p:cNvSpPr/>
                <p:nvPr/>
              </p:nvSpPr>
              <p:spPr>
                <a:xfrm>
                  <a:off x="2612030" y="3362150"/>
                  <a:ext cx="886642" cy="2150001"/>
                </a:xfrm>
                <a:custGeom>
                  <a:avLst/>
                  <a:gdLst>
                    <a:gd name="connsiteX0" fmla="*/ 0 w 675571"/>
                    <a:gd name="connsiteY0" fmla="*/ 0 h 1897450"/>
                    <a:gd name="connsiteX1" fmla="*/ 0 w 675571"/>
                    <a:gd name="connsiteY1" fmla="*/ 1897450 h 1897450"/>
                    <a:gd name="connsiteX2" fmla="*/ 675571 w 675571"/>
                    <a:gd name="connsiteY2" fmla="*/ 1897450 h 1897450"/>
                  </a:gdLst>
                  <a:ahLst/>
                  <a:cxnLst>
                    <a:cxn ang="0">
                      <a:pos x="connsiteX0" y="connsiteY0"/>
                    </a:cxn>
                    <a:cxn ang="0">
                      <a:pos x="connsiteX1" y="connsiteY1"/>
                    </a:cxn>
                    <a:cxn ang="0">
                      <a:pos x="connsiteX2" y="connsiteY2"/>
                    </a:cxn>
                  </a:cxnLst>
                  <a:rect l="l" t="t" r="r" b="b"/>
                  <a:pathLst>
                    <a:path w="675571" h="1897450">
                      <a:moveTo>
                        <a:pt x="0" y="0"/>
                      </a:moveTo>
                      <a:lnTo>
                        <a:pt x="0" y="1897450"/>
                      </a:lnTo>
                      <a:lnTo>
                        <a:pt x="675571" y="189745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3327" tIns="51664" rIns="103327" bIns="51664" rtlCol="0" anchor="ctr">
                  <a:noAutofit/>
                </a:bodyPr>
                <a:lstStyle/>
                <a:p>
                  <a:pPr algn="ctr"/>
                  <a:endParaRPr lang="zh-CN" altLang="en-US" sz="2034" dirty="0"/>
                </a:p>
              </p:txBody>
            </p:sp>
            <p:sp>
              <p:nvSpPr>
                <p:cNvPr id="66" name="任意多边形: 形状 65">
                  <a:extLst>
                    <a:ext uri="{FF2B5EF4-FFF2-40B4-BE49-F238E27FC236}">
                      <a16:creationId xmlns:a16="http://schemas.microsoft.com/office/drawing/2014/main" id="{FBE7494A-FF05-4FEF-BA53-02730BC97A1D}"/>
                    </a:ext>
                  </a:extLst>
                </p:cNvPr>
                <p:cNvSpPr/>
                <p:nvPr/>
              </p:nvSpPr>
              <p:spPr>
                <a:xfrm flipH="1">
                  <a:off x="1725388" y="3362148"/>
                  <a:ext cx="886642" cy="2150001"/>
                </a:xfrm>
                <a:custGeom>
                  <a:avLst/>
                  <a:gdLst>
                    <a:gd name="connsiteX0" fmla="*/ 0 w 675572"/>
                    <a:gd name="connsiteY0" fmla="*/ 0 h 1897450"/>
                    <a:gd name="connsiteX1" fmla="*/ 675572 w 675572"/>
                    <a:gd name="connsiteY1" fmla="*/ 1897450 h 1897450"/>
                    <a:gd name="connsiteX2" fmla="*/ 0 w 675572"/>
                    <a:gd name="connsiteY2" fmla="*/ 1897450 h 1897450"/>
                  </a:gdLst>
                  <a:ahLst/>
                  <a:cxnLst>
                    <a:cxn ang="0">
                      <a:pos x="connsiteX0" y="connsiteY0"/>
                    </a:cxn>
                    <a:cxn ang="0">
                      <a:pos x="connsiteX1" y="connsiteY1"/>
                    </a:cxn>
                    <a:cxn ang="0">
                      <a:pos x="connsiteX2" y="connsiteY2"/>
                    </a:cxn>
                  </a:cxnLst>
                  <a:rect l="l" t="t" r="r" b="b"/>
                  <a:pathLst>
                    <a:path w="675572" h="1897450">
                      <a:moveTo>
                        <a:pt x="0" y="0"/>
                      </a:moveTo>
                      <a:lnTo>
                        <a:pt x="675572" y="1897450"/>
                      </a:lnTo>
                      <a:lnTo>
                        <a:pt x="0" y="1897450"/>
                      </a:lnTo>
                      <a:close/>
                    </a:path>
                  </a:pathLst>
                </a:cu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3327" tIns="51664" rIns="103327" bIns="51664" rtlCol="0" anchor="ctr">
                  <a:noAutofit/>
                </a:bodyPr>
                <a:lstStyle/>
                <a:p>
                  <a:pPr algn="ctr"/>
                  <a:endParaRPr lang="zh-CN" altLang="en-US" sz="2034"/>
                </a:p>
              </p:txBody>
            </p:sp>
          </p:grpSp>
          <p:sp>
            <p:nvSpPr>
              <p:cNvPr id="68" name="箭头: 五边形 67">
                <a:extLst>
                  <a:ext uri="{FF2B5EF4-FFF2-40B4-BE49-F238E27FC236}">
                    <a16:creationId xmlns:a16="http://schemas.microsoft.com/office/drawing/2014/main" id="{CCA25F5F-7F77-450A-A7C9-94C0D77B6946}"/>
                  </a:ext>
                </a:extLst>
              </p:cNvPr>
              <p:cNvSpPr/>
              <p:nvPr/>
            </p:nvSpPr>
            <p:spPr>
              <a:xfrm rot="5400000">
                <a:off x="9760840" y="1100542"/>
                <a:ext cx="541607" cy="341012"/>
              </a:xfrm>
              <a:prstGeom prst="homePlat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3327" tIns="51664" rIns="103327" bIns="51664" rtlCol="0" anchor="ctr"/>
              <a:lstStyle/>
              <a:p>
                <a:pPr algn="ctr"/>
                <a:endParaRPr lang="zh-CN" altLang="en-US" sz="2034"/>
              </a:p>
            </p:txBody>
          </p:sp>
          <p:grpSp>
            <p:nvGrpSpPr>
              <p:cNvPr id="69" name="Group 57">
                <a:extLst>
                  <a:ext uri="{FF2B5EF4-FFF2-40B4-BE49-F238E27FC236}">
                    <a16:creationId xmlns:a16="http://schemas.microsoft.com/office/drawing/2014/main" id="{C88BAC7F-7DB5-418A-B0B8-28DA6D56F19D}"/>
                  </a:ext>
                </a:extLst>
              </p:cNvPr>
              <p:cNvGrpSpPr/>
              <p:nvPr/>
            </p:nvGrpSpPr>
            <p:grpSpPr>
              <a:xfrm>
                <a:off x="8109439" y="882593"/>
                <a:ext cx="1878468" cy="301408"/>
                <a:chOff x="5088281" y="2253951"/>
                <a:chExt cx="1710270" cy="382133"/>
              </a:xfrm>
            </p:grpSpPr>
            <p:sp>
              <p:nvSpPr>
                <p:cNvPr id="70" name="Freeform: Shape 38">
                  <a:extLst>
                    <a:ext uri="{FF2B5EF4-FFF2-40B4-BE49-F238E27FC236}">
                      <a16:creationId xmlns:a16="http://schemas.microsoft.com/office/drawing/2014/main" id="{4588128F-015C-4253-ABD5-55F866C818A7}"/>
                    </a:ext>
                  </a:extLst>
                </p:cNvPr>
                <p:cNvSpPr/>
                <p:nvPr/>
              </p:nvSpPr>
              <p:spPr>
                <a:xfrm>
                  <a:off x="5088281" y="2253951"/>
                  <a:ext cx="1709782" cy="382119"/>
                </a:xfrm>
                <a:custGeom>
                  <a:avLst/>
                  <a:gdLst>
                    <a:gd name="connsiteX0" fmla="*/ 302996 w 1513077"/>
                    <a:gd name="connsiteY0" fmla="*/ 6691 h 338157"/>
                    <a:gd name="connsiteX1" fmla="*/ 373576 w 1513077"/>
                    <a:gd name="connsiteY1" fmla="*/ 30979 h 338157"/>
                    <a:gd name="connsiteX2" fmla="*/ 463302 w 1513077"/>
                    <a:gd name="connsiteY2" fmla="*/ 35361 h 338157"/>
                    <a:gd name="connsiteX3" fmla="*/ 1204918 w 1513077"/>
                    <a:gd name="connsiteY3" fmla="*/ 690 h 338157"/>
                    <a:gd name="connsiteX4" fmla="*/ 1319313 w 1513077"/>
                    <a:gd name="connsiteY4" fmla="*/ 27646 h 338157"/>
                    <a:gd name="connsiteX5" fmla="*/ 1354556 w 1513077"/>
                    <a:gd name="connsiteY5" fmla="*/ 71842 h 338157"/>
                    <a:gd name="connsiteX6" fmla="*/ 1511433 w 1513077"/>
                    <a:gd name="connsiteY6" fmla="*/ 139660 h 338157"/>
                    <a:gd name="connsiteX7" fmla="*/ 1495240 w 1513077"/>
                    <a:gd name="connsiteY7" fmla="*/ 191571 h 338157"/>
                    <a:gd name="connsiteX8" fmla="*/ 1401705 w 1513077"/>
                    <a:gd name="connsiteY8" fmla="*/ 235386 h 338157"/>
                    <a:gd name="connsiteX9" fmla="*/ 1319980 w 1513077"/>
                    <a:gd name="connsiteY9" fmla="*/ 302061 h 338157"/>
                    <a:gd name="connsiteX10" fmla="*/ 1271212 w 1513077"/>
                    <a:gd name="connsiteY10" fmla="*/ 295870 h 338157"/>
                    <a:gd name="connsiteX11" fmla="*/ 1270450 w 1513077"/>
                    <a:gd name="connsiteY11" fmla="*/ 294346 h 338157"/>
                    <a:gd name="connsiteX12" fmla="*/ 1215205 w 1513077"/>
                    <a:gd name="connsiteY12" fmla="*/ 299870 h 338157"/>
                    <a:gd name="connsiteX13" fmla="*/ 1210157 w 1513077"/>
                    <a:gd name="connsiteY13" fmla="*/ 320635 h 338157"/>
                    <a:gd name="connsiteX14" fmla="*/ 1187392 w 1513077"/>
                    <a:gd name="connsiteY14" fmla="*/ 338065 h 338157"/>
                    <a:gd name="connsiteX15" fmla="*/ 1165008 w 1513077"/>
                    <a:gd name="connsiteY15" fmla="*/ 290250 h 338157"/>
                    <a:gd name="connsiteX16" fmla="*/ 1080426 w 1513077"/>
                    <a:gd name="connsiteY16" fmla="*/ 250626 h 338157"/>
                    <a:gd name="connsiteX17" fmla="*/ 1013466 w 1513077"/>
                    <a:gd name="connsiteY17" fmla="*/ 255103 h 338157"/>
                    <a:gd name="connsiteX18" fmla="*/ 979747 w 1513077"/>
                    <a:gd name="connsiteY18" fmla="*/ 273105 h 338157"/>
                    <a:gd name="connsiteX19" fmla="*/ 939552 w 1513077"/>
                    <a:gd name="connsiteY19" fmla="*/ 292441 h 338157"/>
                    <a:gd name="connsiteX20" fmla="*/ 912691 w 1513077"/>
                    <a:gd name="connsiteY20" fmla="*/ 279391 h 338157"/>
                    <a:gd name="connsiteX21" fmla="*/ 870591 w 1513077"/>
                    <a:gd name="connsiteY21" fmla="*/ 275486 h 338157"/>
                    <a:gd name="connsiteX22" fmla="*/ 817251 w 1513077"/>
                    <a:gd name="connsiteY22" fmla="*/ 277582 h 338157"/>
                    <a:gd name="connsiteX23" fmla="*/ 744289 w 1513077"/>
                    <a:gd name="connsiteY23" fmla="*/ 207001 h 338157"/>
                    <a:gd name="connsiteX24" fmla="*/ 663136 w 1513077"/>
                    <a:gd name="connsiteY24" fmla="*/ 191095 h 338157"/>
                    <a:gd name="connsiteX25" fmla="*/ 496639 w 1513077"/>
                    <a:gd name="connsiteY25" fmla="*/ 188428 h 338157"/>
                    <a:gd name="connsiteX26" fmla="*/ 473208 w 1513077"/>
                    <a:gd name="connsiteY26" fmla="*/ 206430 h 338157"/>
                    <a:gd name="connsiteX27" fmla="*/ 464730 w 1513077"/>
                    <a:gd name="connsiteY27" fmla="*/ 232052 h 338157"/>
                    <a:gd name="connsiteX28" fmla="*/ 422439 w 1513077"/>
                    <a:gd name="connsiteY28" fmla="*/ 233862 h 338157"/>
                    <a:gd name="connsiteX29" fmla="*/ 422154 w 1513077"/>
                    <a:gd name="connsiteY29" fmla="*/ 233481 h 338157"/>
                    <a:gd name="connsiteX30" fmla="*/ 378624 w 1513077"/>
                    <a:gd name="connsiteY30" fmla="*/ 238529 h 338157"/>
                    <a:gd name="connsiteX31" fmla="*/ 365385 w 1513077"/>
                    <a:gd name="connsiteY31" fmla="*/ 264628 h 338157"/>
                    <a:gd name="connsiteX32" fmla="*/ 336524 w 1513077"/>
                    <a:gd name="connsiteY32" fmla="*/ 273200 h 338157"/>
                    <a:gd name="connsiteX33" fmla="*/ 317474 w 1513077"/>
                    <a:gd name="connsiteY33" fmla="*/ 244244 h 338157"/>
                    <a:gd name="connsiteX34" fmla="*/ 262800 w 1513077"/>
                    <a:gd name="connsiteY34" fmla="*/ 149375 h 338157"/>
                    <a:gd name="connsiteX35" fmla="*/ 165169 w 1513077"/>
                    <a:gd name="connsiteY35" fmla="*/ 164901 h 338157"/>
                    <a:gd name="connsiteX36" fmla="*/ 133546 w 1513077"/>
                    <a:gd name="connsiteY36" fmla="*/ 209764 h 338157"/>
                    <a:gd name="connsiteX37" fmla="*/ 110305 w 1513077"/>
                    <a:gd name="connsiteY37" fmla="*/ 207478 h 338157"/>
                    <a:gd name="connsiteX38" fmla="*/ 39249 w 1513077"/>
                    <a:gd name="connsiteY38" fmla="*/ 73461 h 338157"/>
                    <a:gd name="connsiteX39" fmla="*/ 302996 w 1513077"/>
                    <a:gd name="connsiteY39" fmla="*/ 6691 h 33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13077" h="338157">
                      <a:moveTo>
                        <a:pt x="302996" y="6691"/>
                      </a:moveTo>
                      <a:cubicBezTo>
                        <a:pt x="326999" y="13358"/>
                        <a:pt x="349383" y="25074"/>
                        <a:pt x="373576" y="30979"/>
                      </a:cubicBezTo>
                      <a:cubicBezTo>
                        <a:pt x="402723" y="38123"/>
                        <a:pt x="433298" y="36790"/>
                        <a:pt x="463302" y="35361"/>
                      </a:cubicBezTo>
                      <a:cubicBezTo>
                        <a:pt x="710475" y="23836"/>
                        <a:pt x="957744" y="12310"/>
                        <a:pt x="1204918" y="690"/>
                      </a:cubicBezTo>
                      <a:cubicBezTo>
                        <a:pt x="1245304" y="-1215"/>
                        <a:pt x="1290929" y="-1120"/>
                        <a:pt x="1319313" y="27646"/>
                      </a:cubicBezTo>
                      <a:cubicBezTo>
                        <a:pt x="1332553" y="41076"/>
                        <a:pt x="1340269" y="59459"/>
                        <a:pt x="1354556" y="71842"/>
                      </a:cubicBezTo>
                      <a:cubicBezTo>
                        <a:pt x="1399704" y="111085"/>
                        <a:pt x="1496098" y="83272"/>
                        <a:pt x="1511433" y="139660"/>
                      </a:cubicBezTo>
                      <a:cubicBezTo>
                        <a:pt x="1516576" y="158519"/>
                        <a:pt x="1509242" y="178045"/>
                        <a:pt x="1495240" y="191571"/>
                      </a:cubicBezTo>
                      <a:cubicBezTo>
                        <a:pt x="1469046" y="217003"/>
                        <a:pt x="1433137" y="221003"/>
                        <a:pt x="1401705" y="235386"/>
                      </a:cubicBezTo>
                      <a:cubicBezTo>
                        <a:pt x="1369320" y="250150"/>
                        <a:pt x="1343316" y="274819"/>
                        <a:pt x="1319980" y="302061"/>
                      </a:cubicBezTo>
                      <a:cubicBezTo>
                        <a:pt x="1306074" y="318253"/>
                        <a:pt x="1280261" y="315110"/>
                        <a:pt x="1271212" y="295870"/>
                      </a:cubicBezTo>
                      <a:lnTo>
                        <a:pt x="1270450" y="294346"/>
                      </a:lnTo>
                      <a:cubicBezTo>
                        <a:pt x="1258639" y="269295"/>
                        <a:pt x="1221873" y="273010"/>
                        <a:pt x="1215205" y="299870"/>
                      </a:cubicBezTo>
                      <a:lnTo>
                        <a:pt x="1210157" y="320635"/>
                      </a:lnTo>
                      <a:cubicBezTo>
                        <a:pt x="1207585" y="331112"/>
                        <a:pt x="1198060" y="339113"/>
                        <a:pt x="1187392" y="338065"/>
                      </a:cubicBezTo>
                      <a:cubicBezTo>
                        <a:pt x="1168533" y="336160"/>
                        <a:pt x="1170152" y="308633"/>
                        <a:pt x="1165008" y="290250"/>
                      </a:cubicBezTo>
                      <a:cubicBezTo>
                        <a:pt x="1155960" y="257674"/>
                        <a:pt x="1114145" y="247864"/>
                        <a:pt x="1080426" y="250626"/>
                      </a:cubicBezTo>
                      <a:cubicBezTo>
                        <a:pt x="1058328" y="252436"/>
                        <a:pt x="1035183" y="256912"/>
                        <a:pt x="1013466" y="255103"/>
                      </a:cubicBezTo>
                      <a:cubicBezTo>
                        <a:pt x="999654" y="253960"/>
                        <a:pt x="987081" y="261294"/>
                        <a:pt x="979747" y="273105"/>
                      </a:cubicBezTo>
                      <a:cubicBezTo>
                        <a:pt x="971841" y="285773"/>
                        <a:pt x="955077" y="295203"/>
                        <a:pt x="939552" y="292441"/>
                      </a:cubicBezTo>
                      <a:cubicBezTo>
                        <a:pt x="929360" y="290631"/>
                        <a:pt x="920502" y="285868"/>
                        <a:pt x="912691" y="279391"/>
                      </a:cubicBezTo>
                      <a:cubicBezTo>
                        <a:pt x="900785" y="269485"/>
                        <a:pt x="883735" y="267390"/>
                        <a:pt x="870591" y="275486"/>
                      </a:cubicBezTo>
                      <a:cubicBezTo>
                        <a:pt x="855636" y="284725"/>
                        <a:pt x="832967" y="287297"/>
                        <a:pt x="817251" y="277582"/>
                      </a:cubicBezTo>
                      <a:cubicBezTo>
                        <a:pt x="788295" y="259770"/>
                        <a:pt x="773245" y="224813"/>
                        <a:pt x="744289" y="207001"/>
                      </a:cubicBezTo>
                      <a:cubicBezTo>
                        <a:pt x="720477" y="192428"/>
                        <a:pt x="691044" y="191476"/>
                        <a:pt x="663136" y="191095"/>
                      </a:cubicBezTo>
                      <a:lnTo>
                        <a:pt x="496639" y="188428"/>
                      </a:lnTo>
                      <a:cubicBezTo>
                        <a:pt x="485590" y="188237"/>
                        <a:pt x="475589" y="195667"/>
                        <a:pt x="473208" y="206430"/>
                      </a:cubicBezTo>
                      <a:cubicBezTo>
                        <a:pt x="471207" y="215193"/>
                        <a:pt x="468350" y="223765"/>
                        <a:pt x="464730" y="232052"/>
                      </a:cubicBezTo>
                      <a:cubicBezTo>
                        <a:pt x="456920" y="249673"/>
                        <a:pt x="432060" y="250626"/>
                        <a:pt x="422439" y="233862"/>
                      </a:cubicBezTo>
                      <a:lnTo>
                        <a:pt x="422154" y="233481"/>
                      </a:lnTo>
                      <a:cubicBezTo>
                        <a:pt x="411676" y="215288"/>
                        <a:pt x="383958" y="218336"/>
                        <a:pt x="378624" y="238529"/>
                      </a:cubicBezTo>
                      <a:cubicBezTo>
                        <a:pt x="376148" y="248054"/>
                        <a:pt x="372433" y="257008"/>
                        <a:pt x="365385" y="264628"/>
                      </a:cubicBezTo>
                      <a:cubicBezTo>
                        <a:pt x="358050" y="272533"/>
                        <a:pt x="346811" y="276629"/>
                        <a:pt x="336524" y="273200"/>
                      </a:cubicBezTo>
                      <a:cubicBezTo>
                        <a:pt x="323665" y="268914"/>
                        <a:pt x="320331" y="255960"/>
                        <a:pt x="317474" y="244244"/>
                      </a:cubicBezTo>
                      <a:cubicBezTo>
                        <a:pt x="308330" y="208049"/>
                        <a:pt x="293471" y="170711"/>
                        <a:pt x="262800" y="149375"/>
                      </a:cubicBezTo>
                      <a:cubicBezTo>
                        <a:pt x="232130" y="128134"/>
                        <a:pt x="182314" y="131754"/>
                        <a:pt x="165169" y="164901"/>
                      </a:cubicBezTo>
                      <a:cubicBezTo>
                        <a:pt x="156501" y="181665"/>
                        <a:pt x="156406" y="204144"/>
                        <a:pt x="133546" y="209764"/>
                      </a:cubicBezTo>
                      <a:cubicBezTo>
                        <a:pt x="125831" y="211669"/>
                        <a:pt x="117639" y="210430"/>
                        <a:pt x="110305" y="207478"/>
                      </a:cubicBezTo>
                      <a:cubicBezTo>
                        <a:pt x="19627" y="170521"/>
                        <a:pt x="-45143" y="139660"/>
                        <a:pt x="39249" y="73461"/>
                      </a:cubicBezTo>
                      <a:cubicBezTo>
                        <a:pt x="104590" y="22407"/>
                        <a:pt x="221843" y="-15979"/>
                        <a:pt x="302996" y="6691"/>
                      </a:cubicBezTo>
                      <a:close/>
                    </a:path>
                  </a:pathLst>
                </a:custGeom>
                <a:solidFill>
                  <a:srgbClr val="F2F3F7"/>
                </a:solidFill>
                <a:ln w="9525" cap="flat">
                  <a:noFill/>
                  <a:prstDash val="solid"/>
                  <a:miter/>
                </a:ln>
                <a:effectLst/>
              </p:spPr>
              <p:txBody>
                <a:bodyPr lIns="103327" tIns="51664" rIns="103327" bIns="51664" rtlCol="0" anchor="ctr"/>
                <a:lstStyle/>
                <a:p>
                  <a:endParaRPr lang="en-ID" sz="2034">
                    <a:latin typeface="Lexend" pitchFamily="2" charset="0"/>
                  </a:endParaRPr>
                </a:p>
              </p:txBody>
            </p:sp>
            <p:sp>
              <p:nvSpPr>
                <p:cNvPr id="71" name="Freeform: Shape 39">
                  <a:extLst>
                    <a:ext uri="{FF2B5EF4-FFF2-40B4-BE49-F238E27FC236}">
                      <a16:creationId xmlns:a16="http://schemas.microsoft.com/office/drawing/2014/main" id="{15C86B89-2E02-4191-A26D-2EBC0C72CF50}"/>
                    </a:ext>
                  </a:extLst>
                </p:cNvPr>
                <p:cNvSpPr/>
                <p:nvPr/>
              </p:nvSpPr>
              <p:spPr>
                <a:xfrm>
                  <a:off x="5093239" y="2322338"/>
                  <a:ext cx="1705312" cy="313746"/>
                </a:xfrm>
                <a:custGeom>
                  <a:avLst/>
                  <a:gdLst>
                    <a:gd name="connsiteX0" fmla="*/ 1495330 w 1509122"/>
                    <a:gd name="connsiteY0" fmla="*/ 59616 h 277650"/>
                    <a:gd name="connsiteX1" fmla="*/ 1422654 w 1509122"/>
                    <a:gd name="connsiteY1" fmla="*/ 116861 h 277650"/>
                    <a:gd name="connsiteX2" fmla="*/ 1294924 w 1509122"/>
                    <a:gd name="connsiteY2" fmla="*/ 131053 h 277650"/>
                    <a:gd name="connsiteX3" fmla="*/ 1252442 w 1509122"/>
                    <a:gd name="connsiteY3" fmla="*/ 163819 h 277650"/>
                    <a:gd name="connsiteX4" fmla="*/ 1218438 w 1509122"/>
                    <a:gd name="connsiteY4" fmla="*/ 141912 h 277650"/>
                    <a:gd name="connsiteX5" fmla="*/ 1189387 w 1509122"/>
                    <a:gd name="connsiteY5" fmla="*/ 170773 h 277650"/>
                    <a:gd name="connsiteX6" fmla="*/ 1154335 w 1509122"/>
                    <a:gd name="connsiteY6" fmla="*/ 129434 h 277650"/>
                    <a:gd name="connsiteX7" fmla="*/ 1105853 w 1509122"/>
                    <a:gd name="connsiteY7" fmla="*/ 138102 h 277650"/>
                    <a:gd name="connsiteX8" fmla="*/ 980980 w 1509122"/>
                    <a:gd name="connsiteY8" fmla="*/ 131911 h 277650"/>
                    <a:gd name="connsiteX9" fmla="*/ 955262 w 1509122"/>
                    <a:gd name="connsiteY9" fmla="*/ 160009 h 277650"/>
                    <a:gd name="connsiteX10" fmla="*/ 921449 w 1509122"/>
                    <a:gd name="connsiteY10" fmla="*/ 171535 h 277650"/>
                    <a:gd name="connsiteX11" fmla="*/ 894874 w 1509122"/>
                    <a:gd name="connsiteY11" fmla="*/ 147151 h 277650"/>
                    <a:gd name="connsiteX12" fmla="*/ 828866 w 1509122"/>
                    <a:gd name="connsiteY12" fmla="*/ 172106 h 277650"/>
                    <a:gd name="connsiteX13" fmla="*/ 780860 w 1509122"/>
                    <a:gd name="connsiteY13" fmla="*/ 141150 h 277650"/>
                    <a:gd name="connsiteX14" fmla="*/ 745808 w 1509122"/>
                    <a:gd name="connsiteY14" fmla="*/ 92287 h 277650"/>
                    <a:gd name="connsiteX15" fmla="*/ 698659 w 1509122"/>
                    <a:gd name="connsiteY15" fmla="*/ 79523 h 277650"/>
                    <a:gd name="connsiteX16" fmla="*/ 545973 w 1509122"/>
                    <a:gd name="connsiteY16" fmla="*/ 64569 h 277650"/>
                    <a:gd name="connsiteX17" fmla="*/ 468344 w 1509122"/>
                    <a:gd name="connsiteY17" fmla="*/ 76570 h 277650"/>
                    <a:gd name="connsiteX18" fmla="*/ 441198 w 1509122"/>
                    <a:gd name="connsiteY18" fmla="*/ 102574 h 277650"/>
                    <a:gd name="connsiteX19" fmla="*/ 407289 w 1509122"/>
                    <a:gd name="connsiteY19" fmla="*/ 101335 h 277650"/>
                    <a:gd name="connsiteX20" fmla="*/ 394811 w 1509122"/>
                    <a:gd name="connsiteY20" fmla="*/ 80952 h 277650"/>
                    <a:gd name="connsiteX21" fmla="*/ 354330 w 1509122"/>
                    <a:gd name="connsiteY21" fmla="*/ 116575 h 277650"/>
                    <a:gd name="connsiteX22" fmla="*/ 337947 w 1509122"/>
                    <a:gd name="connsiteY22" fmla="*/ 101526 h 277650"/>
                    <a:gd name="connsiteX23" fmla="*/ 330518 w 1509122"/>
                    <a:gd name="connsiteY23" fmla="*/ 74951 h 277650"/>
                    <a:gd name="connsiteX24" fmla="*/ 292322 w 1509122"/>
                    <a:gd name="connsiteY24" fmla="*/ 48472 h 277650"/>
                    <a:gd name="connsiteX25" fmla="*/ 254794 w 1509122"/>
                    <a:gd name="connsiteY25" fmla="*/ 37994 h 277650"/>
                    <a:gd name="connsiteX26" fmla="*/ 226886 w 1509122"/>
                    <a:gd name="connsiteY26" fmla="*/ 7800 h 277650"/>
                    <a:gd name="connsiteX27" fmla="*/ 134874 w 1509122"/>
                    <a:gd name="connsiteY27" fmla="*/ 39804 h 277650"/>
                    <a:gd name="connsiteX28" fmla="*/ 52769 w 1509122"/>
                    <a:gd name="connsiteY28" fmla="*/ 104002 h 277650"/>
                    <a:gd name="connsiteX29" fmla="*/ 13811 w 1509122"/>
                    <a:gd name="connsiteY29" fmla="*/ 93144 h 277650"/>
                    <a:gd name="connsiteX30" fmla="*/ 0 w 1509122"/>
                    <a:gd name="connsiteY30" fmla="*/ 83809 h 277650"/>
                    <a:gd name="connsiteX31" fmla="*/ 106204 w 1509122"/>
                    <a:gd name="connsiteY31" fmla="*/ 146865 h 277650"/>
                    <a:gd name="connsiteX32" fmla="*/ 129445 w 1509122"/>
                    <a:gd name="connsiteY32" fmla="*/ 149151 h 277650"/>
                    <a:gd name="connsiteX33" fmla="*/ 161068 w 1509122"/>
                    <a:gd name="connsiteY33" fmla="*/ 104288 h 277650"/>
                    <a:gd name="connsiteX34" fmla="*/ 258699 w 1509122"/>
                    <a:gd name="connsiteY34" fmla="*/ 88762 h 277650"/>
                    <a:gd name="connsiteX35" fmla="*/ 313373 w 1509122"/>
                    <a:gd name="connsiteY35" fmla="*/ 183631 h 277650"/>
                    <a:gd name="connsiteX36" fmla="*/ 332423 w 1509122"/>
                    <a:gd name="connsiteY36" fmla="*/ 212587 h 277650"/>
                    <a:gd name="connsiteX37" fmla="*/ 361283 w 1509122"/>
                    <a:gd name="connsiteY37" fmla="*/ 204015 h 277650"/>
                    <a:gd name="connsiteX38" fmla="*/ 374523 w 1509122"/>
                    <a:gd name="connsiteY38" fmla="*/ 177916 h 277650"/>
                    <a:gd name="connsiteX39" fmla="*/ 418052 w 1509122"/>
                    <a:gd name="connsiteY39" fmla="*/ 172868 h 277650"/>
                    <a:gd name="connsiteX40" fmla="*/ 418338 w 1509122"/>
                    <a:gd name="connsiteY40" fmla="*/ 173249 h 277650"/>
                    <a:gd name="connsiteX41" fmla="*/ 460629 w 1509122"/>
                    <a:gd name="connsiteY41" fmla="*/ 171439 h 277650"/>
                    <a:gd name="connsiteX42" fmla="*/ 469106 w 1509122"/>
                    <a:gd name="connsiteY42" fmla="*/ 145817 h 277650"/>
                    <a:gd name="connsiteX43" fmla="*/ 492538 w 1509122"/>
                    <a:gd name="connsiteY43" fmla="*/ 127815 h 277650"/>
                    <a:gd name="connsiteX44" fmla="*/ 659035 w 1509122"/>
                    <a:gd name="connsiteY44" fmla="*/ 130482 h 277650"/>
                    <a:gd name="connsiteX45" fmla="*/ 740188 w 1509122"/>
                    <a:gd name="connsiteY45" fmla="*/ 146389 h 277650"/>
                    <a:gd name="connsiteX46" fmla="*/ 813149 w 1509122"/>
                    <a:gd name="connsiteY46" fmla="*/ 216969 h 277650"/>
                    <a:gd name="connsiteX47" fmla="*/ 866394 w 1509122"/>
                    <a:gd name="connsiteY47" fmla="*/ 214969 h 277650"/>
                    <a:gd name="connsiteX48" fmla="*/ 908876 w 1509122"/>
                    <a:gd name="connsiteY48" fmla="*/ 218969 h 277650"/>
                    <a:gd name="connsiteX49" fmla="*/ 935546 w 1509122"/>
                    <a:gd name="connsiteY49" fmla="*/ 231923 h 277650"/>
                    <a:gd name="connsiteX50" fmla="*/ 975741 w 1509122"/>
                    <a:gd name="connsiteY50" fmla="*/ 212587 h 277650"/>
                    <a:gd name="connsiteX51" fmla="*/ 1009460 w 1509122"/>
                    <a:gd name="connsiteY51" fmla="*/ 194585 h 277650"/>
                    <a:gd name="connsiteX52" fmla="*/ 1076420 w 1509122"/>
                    <a:gd name="connsiteY52" fmla="*/ 190108 h 277650"/>
                    <a:gd name="connsiteX53" fmla="*/ 1162526 w 1509122"/>
                    <a:gd name="connsiteY53" fmla="*/ 248401 h 277650"/>
                    <a:gd name="connsiteX54" fmla="*/ 1174147 w 1509122"/>
                    <a:gd name="connsiteY54" fmla="*/ 274309 h 277650"/>
                    <a:gd name="connsiteX55" fmla="*/ 1206151 w 1509122"/>
                    <a:gd name="connsiteY55" fmla="*/ 260117 h 277650"/>
                    <a:gd name="connsiteX56" fmla="*/ 1211199 w 1509122"/>
                    <a:gd name="connsiteY56" fmla="*/ 239353 h 277650"/>
                    <a:gd name="connsiteX57" fmla="*/ 1266444 w 1509122"/>
                    <a:gd name="connsiteY57" fmla="*/ 233828 h 277650"/>
                    <a:gd name="connsiteX58" fmla="*/ 1267206 w 1509122"/>
                    <a:gd name="connsiteY58" fmla="*/ 235352 h 277650"/>
                    <a:gd name="connsiteX59" fmla="*/ 1315974 w 1509122"/>
                    <a:gd name="connsiteY59" fmla="*/ 241543 h 277650"/>
                    <a:gd name="connsiteX60" fmla="*/ 1397699 w 1509122"/>
                    <a:gd name="connsiteY60" fmla="*/ 174868 h 277650"/>
                    <a:gd name="connsiteX61" fmla="*/ 1493330 w 1509122"/>
                    <a:gd name="connsiteY61" fmla="*/ 129053 h 277650"/>
                    <a:gd name="connsiteX62" fmla="*/ 1508284 w 1509122"/>
                    <a:gd name="connsiteY62" fmla="*/ 82857 h 277650"/>
                    <a:gd name="connsiteX63" fmla="*/ 1495330 w 1509122"/>
                    <a:gd name="connsiteY63" fmla="*/ 59616 h 27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509122" h="277650">
                      <a:moveTo>
                        <a:pt x="1495330" y="59616"/>
                      </a:moveTo>
                      <a:cubicBezTo>
                        <a:pt x="1482281" y="89239"/>
                        <a:pt x="1454944" y="112956"/>
                        <a:pt x="1422654" y="116861"/>
                      </a:cubicBezTo>
                      <a:cubicBezTo>
                        <a:pt x="1378744" y="122195"/>
                        <a:pt x="1325213" y="98668"/>
                        <a:pt x="1294924" y="131053"/>
                      </a:cubicBezTo>
                      <a:cubicBezTo>
                        <a:pt x="1281874" y="145055"/>
                        <a:pt x="1270635" y="169630"/>
                        <a:pt x="1252442" y="163819"/>
                      </a:cubicBezTo>
                      <a:cubicBezTo>
                        <a:pt x="1239107" y="159533"/>
                        <a:pt x="1232249" y="139435"/>
                        <a:pt x="1218438" y="141912"/>
                      </a:cubicBezTo>
                      <a:cubicBezTo>
                        <a:pt x="1204532" y="144388"/>
                        <a:pt x="1203198" y="167915"/>
                        <a:pt x="1189387" y="170773"/>
                      </a:cubicBezTo>
                      <a:cubicBezTo>
                        <a:pt x="1170432" y="174773"/>
                        <a:pt x="1170432" y="140293"/>
                        <a:pt x="1154335" y="129434"/>
                      </a:cubicBezTo>
                      <a:cubicBezTo>
                        <a:pt x="1140143" y="119909"/>
                        <a:pt x="1122236" y="133149"/>
                        <a:pt x="1105853" y="138102"/>
                      </a:cubicBezTo>
                      <a:cubicBezTo>
                        <a:pt x="1064800" y="150389"/>
                        <a:pt x="1016508" y="107908"/>
                        <a:pt x="980980" y="131911"/>
                      </a:cubicBezTo>
                      <a:cubicBezTo>
                        <a:pt x="970407" y="139054"/>
                        <a:pt x="963930" y="150675"/>
                        <a:pt x="955262" y="160009"/>
                      </a:cubicBezTo>
                      <a:cubicBezTo>
                        <a:pt x="946594" y="169344"/>
                        <a:pt x="933069" y="176678"/>
                        <a:pt x="921449" y="171535"/>
                      </a:cubicBezTo>
                      <a:cubicBezTo>
                        <a:pt x="910304" y="166677"/>
                        <a:pt x="905828" y="152485"/>
                        <a:pt x="894874" y="147151"/>
                      </a:cubicBezTo>
                      <a:cubicBezTo>
                        <a:pt x="872871" y="136387"/>
                        <a:pt x="853059" y="168201"/>
                        <a:pt x="828866" y="172106"/>
                      </a:cubicBezTo>
                      <a:cubicBezTo>
                        <a:pt x="808863" y="175345"/>
                        <a:pt x="791242" y="158485"/>
                        <a:pt x="780860" y="141150"/>
                      </a:cubicBezTo>
                      <a:cubicBezTo>
                        <a:pt x="770477" y="123814"/>
                        <a:pt x="762476" y="103717"/>
                        <a:pt x="745808" y="92287"/>
                      </a:cubicBezTo>
                      <a:cubicBezTo>
                        <a:pt x="732187" y="82952"/>
                        <a:pt x="715042" y="81047"/>
                        <a:pt x="698659" y="79523"/>
                      </a:cubicBezTo>
                      <a:cubicBezTo>
                        <a:pt x="647795" y="74570"/>
                        <a:pt x="596837" y="69522"/>
                        <a:pt x="545973" y="64569"/>
                      </a:cubicBezTo>
                      <a:cubicBezTo>
                        <a:pt x="519208" y="61902"/>
                        <a:pt x="489585" y="60092"/>
                        <a:pt x="468344" y="76570"/>
                      </a:cubicBezTo>
                      <a:cubicBezTo>
                        <a:pt x="458438" y="84286"/>
                        <a:pt x="451390" y="95335"/>
                        <a:pt x="441198" y="102574"/>
                      </a:cubicBezTo>
                      <a:cubicBezTo>
                        <a:pt x="430911" y="109813"/>
                        <a:pt x="414623" y="111527"/>
                        <a:pt x="407289" y="101335"/>
                      </a:cubicBezTo>
                      <a:cubicBezTo>
                        <a:pt x="402527" y="94668"/>
                        <a:pt x="402336" y="84190"/>
                        <a:pt x="394811" y="80952"/>
                      </a:cubicBezTo>
                      <a:cubicBezTo>
                        <a:pt x="376619" y="73141"/>
                        <a:pt x="377571" y="119052"/>
                        <a:pt x="354330" y="116575"/>
                      </a:cubicBezTo>
                      <a:cubicBezTo>
                        <a:pt x="346329" y="115718"/>
                        <a:pt x="340043" y="109241"/>
                        <a:pt x="337947" y="101526"/>
                      </a:cubicBezTo>
                      <a:cubicBezTo>
                        <a:pt x="335471" y="92668"/>
                        <a:pt x="332994" y="83809"/>
                        <a:pt x="330518" y="74951"/>
                      </a:cubicBezTo>
                      <a:cubicBezTo>
                        <a:pt x="325850" y="58092"/>
                        <a:pt x="309658" y="46281"/>
                        <a:pt x="292322" y="48472"/>
                      </a:cubicBezTo>
                      <a:cubicBezTo>
                        <a:pt x="279083" y="50186"/>
                        <a:pt x="264986" y="46757"/>
                        <a:pt x="254794" y="37994"/>
                      </a:cubicBezTo>
                      <a:cubicBezTo>
                        <a:pt x="244412" y="29041"/>
                        <a:pt x="238030" y="15801"/>
                        <a:pt x="226886" y="7800"/>
                      </a:cubicBezTo>
                      <a:cubicBezTo>
                        <a:pt x="197739" y="-13250"/>
                        <a:pt x="157544" y="11991"/>
                        <a:pt x="134874" y="39804"/>
                      </a:cubicBezTo>
                      <a:cubicBezTo>
                        <a:pt x="112205" y="67617"/>
                        <a:pt x="88678" y="102478"/>
                        <a:pt x="52769" y="104002"/>
                      </a:cubicBezTo>
                      <a:cubicBezTo>
                        <a:pt x="39148" y="104574"/>
                        <a:pt x="25718" y="99907"/>
                        <a:pt x="13811" y="93144"/>
                      </a:cubicBezTo>
                      <a:cubicBezTo>
                        <a:pt x="8954" y="90382"/>
                        <a:pt x="4382" y="87238"/>
                        <a:pt x="0" y="83809"/>
                      </a:cubicBezTo>
                      <a:cubicBezTo>
                        <a:pt x="13335" y="107622"/>
                        <a:pt x="55721" y="126386"/>
                        <a:pt x="106204" y="146865"/>
                      </a:cubicBezTo>
                      <a:cubicBezTo>
                        <a:pt x="113538" y="149818"/>
                        <a:pt x="121730" y="151056"/>
                        <a:pt x="129445" y="149151"/>
                      </a:cubicBezTo>
                      <a:cubicBezTo>
                        <a:pt x="152305" y="143531"/>
                        <a:pt x="152495" y="120957"/>
                        <a:pt x="161068" y="104288"/>
                      </a:cubicBezTo>
                      <a:cubicBezTo>
                        <a:pt x="178118" y="71141"/>
                        <a:pt x="228029" y="67522"/>
                        <a:pt x="258699" y="88762"/>
                      </a:cubicBezTo>
                      <a:cubicBezTo>
                        <a:pt x="289370" y="110003"/>
                        <a:pt x="304229" y="147436"/>
                        <a:pt x="313373" y="183631"/>
                      </a:cubicBezTo>
                      <a:cubicBezTo>
                        <a:pt x="316325" y="195252"/>
                        <a:pt x="319564" y="208206"/>
                        <a:pt x="332423" y="212587"/>
                      </a:cubicBezTo>
                      <a:cubicBezTo>
                        <a:pt x="342614" y="216016"/>
                        <a:pt x="353854" y="211921"/>
                        <a:pt x="361283" y="204015"/>
                      </a:cubicBezTo>
                      <a:cubicBezTo>
                        <a:pt x="368332" y="196490"/>
                        <a:pt x="372047" y="187441"/>
                        <a:pt x="374523" y="177916"/>
                      </a:cubicBezTo>
                      <a:cubicBezTo>
                        <a:pt x="379857" y="157628"/>
                        <a:pt x="407575" y="154675"/>
                        <a:pt x="418052" y="172868"/>
                      </a:cubicBezTo>
                      <a:lnTo>
                        <a:pt x="418338" y="173249"/>
                      </a:lnTo>
                      <a:cubicBezTo>
                        <a:pt x="427958" y="190013"/>
                        <a:pt x="452819" y="189156"/>
                        <a:pt x="460629" y="171439"/>
                      </a:cubicBezTo>
                      <a:cubicBezTo>
                        <a:pt x="464249" y="163153"/>
                        <a:pt x="467106" y="154580"/>
                        <a:pt x="469106" y="145817"/>
                      </a:cubicBezTo>
                      <a:cubicBezTo>
                        <a:pt x="471583" y="135054"/>
                        <a:pt x="481489" y="127624"/>
                        <a:pt x="492538" y="127815"/>
                      </a:cubicBezTo>
                      <a:cubicBezTo>
                        <a:pt x="541115" y="128577"/>
                        <a:pt x="659035" y="130482"/>
                        <a:pt x="659035" y="130482"/>
                      </a:cubicBezTo>
                      <a:cubicBezTo>
                        <a:pt x="686943" y="130958"/>
                        <a:pt x="716375" y="131815"/>
                        <a:pt x="740188" y="146389"/>
                      </a:cubicBezTo>
                      <a:cubicBezTo>
                        <a:pt x="769144" y="164200"/>
                        <a:pt x="784193" y="199157"/>
                        <a:pt x="813149" y="216969"/>
                      </a:cubicBezTo>
                      <a:cubicBezTo>
                        <a:pt x="828770" y="226589"/>
                        <a:pt x="851344" y="224017"/>
                        <a:pt x="866394" y="214969"/>
                      </a:cubicBezTo>
                      <a:cubicBezTo>
                        <a:pt x="879729" y="206872"/>
                        <a:pt x="896779" y="209063"/>
                        <a:pt x="908876" y="218969"/>
                      </a:cubicBezTo>
                      <a:cubicBezTo>
                        <a:pt x="916686" y="225351"/>
                        <a:pt x="925449" y="230113"/>
                        <a:pt x="935546" y="231923"/>
                      </a:cubicBezTo>
                      <a:cubicBezTo>
                        <a:pt x="951071" y="234685"/>
                        <a:pt x="967835" y="225351"/>
                        <a:pt x="975741" y="212587"/>
                      </a:cubicBezTo>
                      <a:cubicBezTo>
                        <a:pt x="983075" y="200872"/>
                        <a:pt x="995648" y="193442"/>
                        <a:pt x="1009460" y="194585"/>
                      </a:cubicBezTo>
                      <a:cubicBezTo>
                        <a:pt x="1031177" y="196395"/>
                        <a:pt x="1054322" y="191918"/>
                        <a:pt x="1076420" y="190108"/>
                      </a:cubicBezTo>
                      <a:cubicBezTo>
                        <a:pt x="1115854" y="186870"/>
                        <a:pt x="1166336" y="200872"/>
                        <a:pt x="1162526" y="248401"/>
                      </a:cubicBezTo>
                      <a:cubicBezTo>
                        <a:pt x="1161764" y="258498"/>
                        <a:pt x="1165479" y="268975"/>
                        <a:pt x="1174147" y="274309"/>
                      </a:cubicBezTo>
                      <a:cubicBezTo>
                        <a:pt x="1188053" y="282977"/>
                        <a:pt x="1202817" y="273547"/>
                        <a:pt x="1206151" y="260117"/>
                      </a:cubicBezTo>
                      <a:lnTo>
                        <a:pt x="1211199" y="239353"/>
                      </a:lnTo>
                      <a:cubicBezTo>
                        <a:pt x="1217771" y="212397"/>
                        <a:pt x="1254538" y="208682"/>
                        <a:pt x="1266444" y="233828"/>
                      </a:cubicBezTo>
                      <a:lnTo>
                        <a:pt x="1267206" y="235352"/>
                      </a:lnTo>
                      <a:cubicBezTo>
                        <a:pt x="1276350" y="254593"/>
                        <a:pt x="1302163" y="257736"/>
                        <a:pt x="1315974" y="241543"/>
                      </a:cubicBezTo>
                      <a:cubicBezTo>
                        <a:pt x="1339310" y="214302"/>
                        <a:pt x="1365314" y="189537"/>
                        <a:pt x="1397699" y="174868"/>
                      </a:cubicBezTo>
                      <a:cubicBezTo>
                        <a:pt x="1429988" y="160200"/>
                        <a:pt x="1466945" y="156295"/>
                        <a:pt x="1493330" y="129053"/>
                      </a:cubicBezTo>
                      <a:cubicBezTo>
                        <a:pt x="1505141" y="116766"/>
                        <a:pt x="1511522" y="99621"/>
                        <a:pt x="1508284" y="82857"/>
                      </a:cubicBezTo>
                      <a:cubicBezTo>
                        <a:pt x="1505998" y="72856"/>
                        <a:pt x="1501426" y="65521"/>
                        <a:pt x="1495330" y="59616"/>
                      </a:cubicBezTo>
                      <a:close/>
                    </a:path>
                  </a:pathLst>
                </a:custGeom>
                <a:solidFill>
                  <a:srgbClr val="000000">
                    <a:alpha val="5000"/>
                  </a:srgbClr>
                </a:solidFill>
                <a:ln w="9525" cap="flat">
                  <a:noFill/>
                  <a:prstDash val="solid"/>
                  <a:miter/>
                </a:ln>
                <a:effectLst/>
              </p:spPr>
              <p:txBody>
                <a:bodyPr lIns="103327" tIns="51664" rIns="103327" bIns="51664" rtlCol="0" anchor="ctr"/>
                <a:lstStyle/>
                <a:p>
                  <a:endParaRPr lang="en-ID" sz="2034">
                    <a:latin typeface="Lexend" pitchFamily="2" charset="0"/>
                  </a:endParaRPr>
                </a:p>
              </p:txBody>
            </p:sp>
            <p:sp>
              <p:nvSpPr>
                <p:cNvPr id="72" name="Freeform: Shape 40">
                  <a:extLst>
                    <a:ext uri="{FF2B5EF4-FFF2-40B4-BE49-F238E27FC236}">
                      <a16:creationId xmlns:a16="http://schemas.microsoft.com/office/drawing/2014/main" id="{0B3B7726-FC64-42DA-A6A1-78A2597328F7}"/>
                    </a:ext>
                  </a:extLst>
                </p:cNvPr>
                <p:cNvSpPr/>
                <p:nvPr/>
              </p:nvSpPr>
              <p:spPr>
                <a:xfrm>
                  <a:off x="5976153" y="2383032"/>
                  <a:ext cx="21957" cy="21959"/>
                </a:xfrm>
                <a:custGeom>
                  <a:avLst/>
                  <a:gdLst>
                    <a:gd name="connsiteX0" fmla="*/ 19431 w 19431"/>
                    <a:gd name="connsiteY0" fmla="*/ 9717 h 19432"/>
                    <a:gd name="connsiteX1" fmla="*/ 9716 w 19431"/>
                    <a:gd name="connsiteY1" fmla="*/ 19433 h 19432"/>
                    <a:gd name="connsiteX2" fmla="*/ 0 w 19431"/>
                    <a:gd name="connsiteY2" fmla="*/ 9717 h 19432"/>
                    <a:gd name="connsiteX3" fmla="*/ 9716 w 19431"/>
                    <a:gd name="connsiteY3" fmla="*/ 2 h 19432"/>
                    <a:gd name="connsiteX4" fmla="*/ 19431 w 19431"/>
                    <a:gd name="connsiteY4" fmla="*/ 9717 h 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19432">
                      <a:moveTo>
                        <a:pt x="19431" y="9717"/>
                      </a:moveTo>
                      <a:cubicBezTo>
                        <a:pt x="19431" y="15146"/>
                        <a:pt x="15050" y="19433"/>
                        <a:pt x="9716" y="19433"/>
                      </a:cubicBezTo>
                      <a:cubicBezTo>
                        <a:pt x="4286" y="19433"/>
                        <a:pt x="0" y="15051"/>
                        <a:pt x="0" y="9717"/>
                      </a:cubicBezTo>
                      <a:cubicBezTo>
                        <a:pt x="0" y="4383"/>
                        <a:pt x="4381" y="2"/>
                        <a:pt x="9716" y="2"/>
                      </a:cubicBezTo>
                      <a:cubicBezTo>
                        <a:pt x="15050" y="-94"/>
                        <a:pt x="19431" y="4288"/>
                        <a:pt x="19431" y="9717"/>
                      </a:cubicBezTo>
                      <a:close/>
                    </a:path>
                  </a:pathLst>
                </a:custGeom>
                <a:solidFill>
                  <a:srgbClr val="000000">
                    <a:alpha val="5000"/>
                  </a:srgbClr>
                </a:solidFill>
                <a:ln w="9525" cap="flat">
                  <a:noFill/>
                  <a:prstDash val="solid"/>
                  <a:miter/>
                </a:ln>
                <a:effectLst/>
              </p:spPr>
              <p:txBody>
                <a:bodyPr lIns="103327" tIns="51664" rIns="103327" bIns="51664" rtlCol="0" anchor="ctr"/>
                <a:lstStyle/>
                <a:p>
                  <a:endParaRPr lang="en-ID" sz="2034">
                    <a:latin typeface="Lexend" pitchFamily="2" charset="0"/>
                  </a:endParaRPr>
                </a:p>
              </p:txBody>
            </p:sp>
            <p:sp>
              <p:nvSpPr>
                <p:cNvPr id="73" name="Freeform: Shape 41">
                  <a:extLst>
                    <a:ext uri="{FF2B5EF4-FFF2-40B4-BE49-F238E27FC236}">
                      <a16:creationId xmlns:a16="http://schemas.microsoft.com/office/drawing/2014/main" id="{DED76A08-E910-4ED6-BE4A-DFE0135B73A5}"/>
                    </a:ext>
                  </a:extLst>
                </p:cNvPr>
                <p:cNvSpPr/>
                <p:nvPr/>
              </p:nvSpPr>
              <p:spPr>
                <a:xfrm>
                  <a:off x="6109831" y="2405096"/>
                  <a:ext cx="18297" cy="18299"/>
                </a:xfrm>
                <a:custGeom>
                  <a:avLst/>
                  <a:gdLst>
                    <a:gd name="connsiteX0" fmla="*/ 16192 w 16192"/>
                    <a:gd name="connsiteY0" fmla="*/ 8098 h 16194"/>
                    <a:gd name="connsiteX1" fmla="*/ 8096 w 16192"/>
                    <a:gd name="connsiteY1" fmla="*/ 16194 h 16194"/>
                    <a:gd name="connsiteX2" fmla="*/ 0 w 16192"/>
                    <a:gd name="connsiteY2" fmla="*/ 8098 h 16194"/>
                    <a:gd name="connsiteX3" fmla="*/ 8096 w 16192"/>
                    <a:gd name="connsiteY3" fmla="*/ 2 h 16194"/>
                    <a:gd name="connsiteX4" fmla="*/ 16192 w 16192"/>
                    <a:gd name="connsiteY4" fmla="*/ 8098 h 1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16194">
                      <a:moveTo>
                        <a:pt x="16192" y="8098"/>
                      </a:moveTo>
                      <a:cubicBezTo>
                        <a:pt x="16192" y="12575"/>
                        <a:pt x="12573" y="16194"/>
                        <a:pt x="8096" y="16194"/>
                      </a:cubicBezTo>
                      <a:cubicBezTo>
                        <a:pt x="3619" y="16194"/>
                        <a:pt x="0" y="12575"/>
                        <a:pt x="0" y="8098"/>
                      </a:cubicBezTo>
                      <a:cubicBezTo>
                        <a:pt x="0" y="3621"/>
                        <a:pt x="3619" y="2"/>
                        <a:pt x="8096" y="2"/>
                      </a:cubicBezTo>
                      <a:cubicBezTo>
                        <a:pt x="12573" y="-93"/>
                        <a:pt x="16192" y="3526"/>
                        <a:pt x="16192" y="8098"/>
                      </a:cubicBezTo>
                      <a:close/>
                    </a:path>
                  </a:pathLst>
                </a:custGeom>
                <a:solidFill>
                  <a:srgbClr val="000000">
                    <a:alpha val="5000"/>
                  </a:srgbClr>
                </a:solidFill>
                <a:ln w="9525" cap="flat">
                  <a:noFill/>
                  <a:prstDash val="solid"/>
                  <a:miter/>
                </a:ln>
                <a:effectLst/>
              </p:spPr>
              <p:txBody>
                <a:bodyPr lIns="103327" tIns="51664" rIns="103327" bIns="51664" rtlCol="0" anchor="ctr"/>
                <a:lstStyle/>
                <a:p>
                  <a:endParaRPr lang="en-ID" sz="2034">
                    <a:latin typeface="Lexend" pitchFamily="2" charset="0"/>
                  </a:endParaRPr>
                </a:p>
              </p:txBody>
            </p:sp>
            <p:sp>
              <p:nvSpPr>
                <p:cNvPr id="74" name="Freeform: Shape 42">
                  <a:extLst>
                    <a:ext uri="{FF2B5EF4-FFF2-40B4-BE49-F238E27FC236}">
                      <a16:creationId xmlns:a16="http://schemas.microsoft.com/office/drawing/2014/main" id="{801FB6D3-9F4A-4355-A567-60988763A230}"/>
                    </a:ext>
                  </a:extLst>
                </p:cNvPr>
                <p:cNvSpPr/>
                <p:nvPr/>
              </p:nvSpPr>
              <p:spPr>
                <a:xfrm>
                  <a:off x="6297112" y="2383032"/>
                  <a:ext cx="21957" cy="21959"/>
                </a:xfrm>
                <a:custGeom>
                  <a:avLst/>
                  <a:gdLst>
                    <a:gd name="connsiteX0" fmla="*/ 19431 w 19431"/>
                    <a:gd name="connsiteY0" fmla="*/ 9717 h 19432"/>
                    <a:gd name="connsiteX1" fmla="*/ 9716 w 19431"/>
                    <a:gd name="connsiteY1" fmla="*/ 19433 h 19432"/>
                    <a:gd name="connsiteX2" fmla="*/ 0 w 19431"/>
                    <a:gd name="connsiteY2" fmla="*/ 9717 h 19432"/>
                    <a:gd name="connsiteX3" fmla="*/ 9716 w 19431"/>
                    <a:gd name="connsiteY3" fmla="*/ 2 h 19432"/>
                    <a:gd name="connsiteX4" fmla="*/ 19431 w 19431"/>
                    <a:gd name="connsiteY4" fmla="*/ 9717 h 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19432">
                      <a:moveTo>
                        <a:pt x="19431" y="9717"/>
                      </a:moveTo>
                      <a:cubicBezTo>
                        <a:pt x="19431" y="15146"/>
                        <a:pt x="15050" y="19433"/>
                        <a:pt x="9716" y="19433"/>
                      </a:cubicBezTo>
                      <a:cubicBezTo>
                        <a:pt x="4286" y="19433"/>
                        <a:pt x="0" y="15051"/>
                        <a:pt x="0" y="9717"/>
                      </a:cubicBezTo>
                      <a:cubicBezTo>
                        <a:pt x="0" y="4383"/>
                        <a:pt x="4381" y="2"/>
                        <a:pt x="9716" y="2"/>
                      </a:cubicBezTo>
                      <a:cubicBezTo>
                        <a:pt x="15050" y="-94"/>
                        <a:pt x="19431" y="4288"/>
                        <a:pt x="19431" y="9717"/>
                      </a:cubicBezTo>
                      <a:close/>
                    </a:path>
                  </a:pathLst>
                </a:custGeom>
                <a:solidFill>
                  <a:srgbClr val="000000">
                    <a:alpha val="5000"/>
                  </a:srgbClr>
                </a:solidFill>
                <a:ln w="9525" cap="flat">
                  <a:noFill/>
                  <a:prstDash val="solid"/>
                  <a:miter/>
                </a:ln>
                <a:effectLst/>
              </p:spPr>
              <p:txBody>
                <a:bodyPr lIns="103327" tIns="51664" rIns="103327" bIns="51664" rtlCol="0" anchor="ctr"/>
                <a:lstStyle/>
                <a:p>
                  <a:endParaRPr lang="en-ID" sz="2034">
                    <a:latin typeface="Lexend" pitchFamily="2" charset="0"/>
                  </a:endParaRPr>
                </a:p>
              </p:txBody>
            </p:sp>
            <p:sp>
              <p:nvSpPr>
                <p:cNvPr id="75" name="Freeform: Shape 43">
                  <a:extLst>
                    <a:ext uri="{FF2B5EF4-FFF2-40B4-BE49-F238E27FC236}">
                      <a16:creationId xmlns:a16="http://schemas.microsoft.com/office/drawing/2014/main" id="{86C9D21D-EF44-4101-A47E-7907E43FD529}"/>
                    </a:ext>
                  </a:extLst>
                </p:cNvPr>
                <p:cNvSpPr/>
                <p:nvPr/>
              </p:nvSpPr>
              <p:spPr>
                <a:xfrm>
                  <a:off x="6418523" y="2395303"/>
                  <a:ext cx="18944" cy="18944"/>
                </a:xfrm>
                <a:custGeom>
                  <a:avLst/>
                  <a:gdLst>
                    <a:gd name="connsiteX0" fmla="*/ 16764 w 16764"/>
                    <a:gd name="connsiteY0" fmla="*/ 8382 h 16764"/>
                    <a:gd name="connsiteX1" fmla="*/ 8382 w 16764"/>
                    <a:gd name="connsiteY1" fmla="*/ 16764 h 16764"/>
                    <a:gd name="connsiteX2" fmla="*/ 0 w 16764"/>
                    <a:gd name="connsiteY2" fmla="*/ 8382 h 16764"/>
                    <a:gd name="connsiteX3" fmla="*/ 8382 w 16764"/>
                    <a:gd name="connsiteY3" fmla="*/ 0 h 16764"/>
                    <a:gd name="connsiteX4" fmla="*/ 16764 w 16764"/>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764" y="8382"/>
                      </a:moveTo>
                      <a:cubicBezTo>
                        <a:pt x="16764" y="13049"/>
                        <a:pt x="13049" y="16764"/>
                        <a:pt x="8382" y="16764"/>
                      </a:cubicBezTo>
                      <a:cubicBezTo>
                        <a:pt x="3715" y="16764"/>
                        <a:pt x="0" y="13049"/>
                        <a:pt x="0" y="8382"/>
                      </a:cubicBezTo>
                      <a:cubicBezTo>
                        <a:pt x="0" y="3715"/>
                        <a:pt x="3715" y="0"/>
                        <a:pt x="8382" y="0"/>
                      </a:cubicBezTo>
                      <a:cubicBezTo>
                        <a:pt x="12954" y="0"/>
                        <a:pt x="16764" y="3715"/>
                        <a:pt x="16764" y="8382"/>
                      </a:cubicBezTo>
                      <a:close/>
                    </a:path>
                  </a:pathLst>
                </a:custGeom>
                <a:solidFill>
                  <a:srgbClr val="000000">
                    <a:alpha val="5000"/>
                  </a:srgbClr>
                </a:solidFill>
                <a:ln w="9525" cap="flat">
                  <a:noFill/>
                  <a:prstDash val="solid"/>
                  <a:miter/>
                </a:ln>
                <a:effectLst/>
              </p:spPr>
              <p:txBody>
                <a:bodyPr lIns="103327" tIns="51664" rIns="103327" bIns="51664" rtlCol="0" anchor="ctr"/>
                <a:lstStyle/>
                <a:p>
                  <a:endParaRPr lang="en-ID" sz="2034">
                    <a:latin typeface="Lexend" pitchFamily="2" charset="0"/>
                  </a:endParaRPr>
                </a:p>
              </p:txBody>
            </p:sp>
            <p:sp>
              <p:nvSpPr>
                <p:cNvPr id="76" name="Freeform: Shape 44">
                  <a:extLst>
                    <a:ext uri="{FF2B5EF4-FFF2-40B4-BE49-F238E27FC236}">
                      <a16:creationId xmlns:a16="http://schemas.microsoft.com/office/drawing/2014/main" id="{83D0AADC-20E2-4011-BC3E-C6FE6179D699}"/>
                    </a:ext>
                  </a:extLst>
                </p:cNvPr>
                <p:cNvSpPr/>
                <p:nvPr/>
              </p:nvSpPr>
              <p:spPr>
                <a:xfrm>
                  <a:off x="6548649" y="2370657"/>
                  <a:ext cx="12269" cy="12269"/>
                </a:xfrm>
                <a:custGeom>
                  <a:avLst/>
                  <a:gdLst>
                    <a:gd name="connsiteX0" fmla="*/ 10859 w 10858"/>
                    <a:gd name="connsiteY0" fmla="*/ 5429 h 10858"/>
                    <a:gd name="connsiteX1" fmla="*/ 5429 w 10858"/>
                    <a:gd name="connsiteY1" fmla="*/ 10858 h 10858"/>
                    <a:gd name="connsiteX2" fmla="*/ 0 w 10858"/>
                    <a:gd name="connsiteY2" fmla="*/ 5429 h 10858"/>
                    <a:gd name="connsiteX3" fmla="*/ 5429 w 10858"/>
                    <a:gd name="connsiteY3" fmla="*/ 0 h 10858"/>
                    <a:gd name="connsiteX4" fmla="*/ 10859 w 10858"/>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0858">
                      <a:moveTo>
                        <a:pt x="10859" y="5429"/>
                      </a:moveTo>
                      <a:cubicBezTo>
                        <a:pt x="10859" y="8477"/>
                        <a:pt x="8382" y="10858"/>
                        <a:pt x="5429" y="10858"/>
                      </a:cubicBezTo>
                      <a:cubicBezTo>
                        <a:pt x="2381" y="10858"/>
                        <a:pt x="0" y="8382"/>
                        <a:pt x="0" y="5429"/>
                      </a:cubicBezTo>
                      <a:cubicBezTo>
                        <a:pt x="0" y="2381"/>
                        <a:pt x="2477" y="0"/>
                        <a:pt x="5429" y="0"/>
                      </a:cubicBezTo>
                      <a:cubicBezTo>
                        <a:pt x="8382" y="0"/>
                        <a:pt x="10859" y="2381"/>
                        <a:pt x="10859" y="5429"/>
                      </a:cubicBezTo>
                      <a:close/>
                    </a:path>
                  </a:pathLst>
                </a:custGeom>
                <a:solidFill>
                  <a:srgbClr val="000000">
                    <a:alpha val="5000"/>
                  </a:srgbClr>
                </a:solidFill>
                <a:ln w="9525" cap="flat">
                  <a:noFill/>
                  <a:prstDash val="solid"/>
                  <a:miter/>
                </a:ln>
                <a:effectLst/>
              </p:spPr>
              <p:txBody>
                <a:bodyPr lIns="103327" tIns="51664" rIns="103327" bIns="51664" rtlCol="0" anchor="ctr"/>
                <a:lstStyle/>
                <a:p>
                  <a:endParaRPr lang="en-ID" sz="2034">
                    <a:latin typeface="Lexend" pitchFamily="2" charset="0"/>
                  </a:endParaRPr>
                </a:p>
              </p:txBody>
            </p:sp>
            <p:sp>
              <p:nvSpPr>
                <p:cNvPr id="77" name="Freeform: Shape 45">
                  <a:extLst>
                    <a:ext uri="{FF2B5EF4-FFF2-40B4-BE49-F238E27FC236}">
                      <a16:creationId xmlns:a16="http://schemas.microsoft.com/office/drawing/2014/main" id="{E33ABED1-D618-4666-BF46-2CA52E04475C}"/>
                    </a:ext>
                  </a:extLst>
                </p:cNvPr>
                <p:cNvSpPr/>
                <p:nvPr/>
              </p:nvSpPr>
              <p:spPr>
                <a:xfrm>
                  <a:off x="5550680" y="2354294"/>
                  <a:ext cx="16360" cy="16361"/>
                </a:xfrm>
                <a:custGeom>
                  <a:avLst/>
                  <a:gdLst>
                    <a:gd name="connsiteX0" fmla="*/ 14478 w 14478"/>
                    <a:gd name="connsiteY0" fmla="*/ 7241 h 14479"/>
                    <a:gd name="connsiteX1" fmla="*/ 7239 w 14478"/>
                    <a:gd name="connsiteY1" fmla="*/ 14480 h 14479"/>
                    <a:gd name="connsiteX2" fmla="*/ 0 w 14478"/>
                    <a:gd name="connsiteY2" fmla="*/ 7241 h 14479"/>
                    <a:gd name="connsiteX3" fmla="*/ 7239 w 14478"/>
                    <a:gd name="connsiteY3" fmla="*/ 2 h 14479"/>
                    <a:gd name="connsiteX4" fmla="*/ 14478 w 14478"/>
                    <a:gd name="connsiteY4" fmla="*/ 7241 h 1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 h="14479">
                      <a:moveTo>
                        <a:pt x="14478" y="7241"/>
                      </a:moveTo>
                      <a:cubicBezTo>
                        <a:pt x="14478" y="11241"/>
                        <a:pt x="11240" y="14480"/>
                        <a:pt x="7239" y="14480"/>
                      </a:cubicBezTo>
                      <a:cubicBezTo>
                        <a:pt x="3239" y="14480"/>
                        <a:pt x="0" y="11241"/>
                        <a:pt x="0" y="7241"/>
                      </a:cubicBezTo>
                      <a:cubicBezTo>
                        <a:pt x="0" y="3240"/>
                        <a:pt x="3239" y="2"/>
                        <a:pt x="7239" y="2"/>
                      </a:cubicBezTo>
                      <a:cubicBezTo>
                        <a:pt x="11240" y="-93"/>
                        <a:pt x="14478" y="3240"/>
                        <a:pt x="14478" y="7241"/>
                      </a:cubicBezTo>
                      <a:close/>
                    </a:path>
                  </a:pathLst>
                </a:custGeom>
                <a:solidFill>
                  <a:srgbClr val="000000">
                    <a:alpha val="5000"/>
                  </a:srgbClr>
                </a:solidFill>
                <a:ln w="9525" cap="flat">
                  <a:noFill/>
                  <a:prstDash val="solid"/>
                  <a:miter/>
                </a:ln>
                <a:effectLst/>
              </p:spPr>
              <p:txBody>
                <a:bodyPr lIns="103327" tIns="51664" rIns="103327" bIns="51664" rtlCol="0" anchor="ctr"/>
                <a:lstStyle/>
                <a:p>
                  <a:endParaRPr lang="en-ID" sz="2034">
                    <a:latin typeface="Lexend" pitchFamily="2" charset="0"/>
                  </a:endParaRPr>
                </a:p>
              </p:txBody>
            </p:sp>
            <p:sp>
              <p:nvSpPr>
                <p:cNvPr id="78" name="Freeform: Shape 46">
                  <a:extLst>
                    <a:ext uri="{FF2B5EF4-FFF2-40B4-BE49-F238E27FC236}">
                      <a16:creationId xmlns:a16="http://schemas.microsoft.com/office/drawing/2014/main" id="{E33150D3-7937-47CF-9642-57F9273F22FA}"/>
                    </a:ext>
                  </a:extLst>
                </p:cNvPr>
                <p:cNvSpPr/>
                <p:nvPr/>
              </p:nvSpPr>
              <p:spPr>
                <a:xfrm>
                  <a:off x="5404729" y="2317700"/>
                  <a:ext cx="12269" cy="12269"/>
                </a:xfrm>
                <a:custGeom>
                  <a:avLst/>
                  <a:gdLst>
                    <a:gd name="connsiteX0" fmla="*/ 10859 w 10858"/>
                    <a:gd name="connsiteY0" fmla="*/ 5429 h 10858"/>
                    <a:gd name="connsiteX1" fmla="*/ 5429 w 10858"/>
                    <a:gd name="connsiteY1" fmla="*/ 10858 h 10858"/>
                    <a:gd name="connsiteX2" fmla="*/ 0 w 10858"/>
                    <a:gd name="connsiteY2" fmla="*/ 5429 h 10858"/>
                    <a:gd name="connsiteX3" fmla="*/ 5429 w 10858"/>
                    <a:gd name="connsiteY3" fmla="*/ 0 h 10858"/>
                    <a:gd name="connsiteX4" fmla="*/ 10859 w 10858"/>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0858">
                      <a:moveTo>
                        <a:pt x="10859" y="5429"/>
                      </a:moveTo>
                      <a:cubicBezTo>
                        <a:pt x="10859" y="8382"/>
                        <a:pt x="8477" y="10858"/>
                        <a:pt x="5429" y="10858"/>
                      </a:cubicBezTo>
                      <a:cubicBezTo>
                        <a:pt x="2477" y="10858"/>
                        <a:pt x="0" y="8477"/>
                        <a:pt x="0" y="5429"/>
                      </a:cubicBezTo>
                      <a:cubicBezTo>
                        <a:pt x="0" y="2476"/>
                        <a:pt x="2381" y="0"/>
                        <a:pt x="5429" y="0"/>
                      </a:cubicBezTo>
                      <a:cubicBezTo>
                        <a:pt x="8477" y="0"/>
                        <a:pt x="10859" y="2476"/>
                        <a:pt x="10859" y="5429"/>
                      </a:cubicBezTo>
                      <a:close/>
                    </a:path>
                  </a:pathLst>
                </a:custGeom>
                <a:solidFill>
                  <a:srgbClr val="000000">
                    <a:alpha val="5000"/>
                  </a:srgbClr>
                </a:solidFill>
                <a:ln w="9525" cap="flat">
                  <a:noFill/>
                  <a:prstDash val="solid"/>
                  <a:miter/>
                </a:ln>
                <a:effectLst/>
              </p:spPr>
              <p:txBody>
                <a:bodyPr lIns="103327" tIns="51664" rIns="103327" bIns="51664" rtlCol="0" anchor="ctr"/>
                <a:lstStyle/>
                <a:p>
                  <a:endParaRPr lang="en-ID" sz="2034">
                    <a:latin typeface="Lexend" pitchFamily="2" charset="0"/>
                  </a:endParaRPr>
                </a:p>
              </p:txBody>
            </p:sp>
            <p:sp>
              <p:nvSpPr>
                <p:cNvPr id="79" name="Freeform: Shape 47">
                  <a:extLst>
                    <a:ext uri="{FF2B5EF4-FFF2-40B4-BE49-F238E27FC236}">
                      <a16:creationId xmlns:a16="http://schemas.microsoft.com/office/drawing/2014/main" id="{5FB10C57-8392-4FDA-8B8A-A762413449EE}"/>
                    </a:ext>
                  </a:extLst>
                </p:cNvPr>
                <p:cNvSpPr/>
                <p:nvPr/>
              </p:nvSpPr>
              <p:spPr>
                <a:xfrm>
                  <a:off x="5154484" y="2362474"/>
                  <a:ext cx="24325" cy="24325"/>
                </a:xfrm>
                <a:custGeom>
                  <a:avLst/>
                  <a:gdLst>
                    <a:gd name="connsiteX0" fmla="*/ 21526 w 21526"/>
                    <a:gd name="connsiteY0" fmla="*/ 10763 h 21526"/>
                    <a:gd name="connsiteX1" fmla="*/ 10763 w 21526"/>
                    <a:gd name="connsiteY1" fmla="*/ 21527 h 21526"/>
                    <a:gd name="connsiteX2" fmla="*/ 0 w 21526"/>
                    <a:gd name="connsiteY2" fmla="*/ 10763 h 21526"/>
                    <a:gd name="connsiteX3" fmla="*/ 10763 w 21526"/>
                    <a:gd name="connsiteY3" fmla="*/ 0 h 21526"/>
                    <a:gd name="connsiteX4" fmla="*/ 21526 w 21526"/>
                    <a:gd name="connsiteY4" fmla="*/ 10763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 h="21526">
                      <a:moveTo>
                        <a:pt x="21526" y="10763"/>
                      </a:moveTo>
                      <a:cubicBezTo>
                        <a:pt x="21526" y="16669"/>
                        <a:pt x="16669" y="21527"/>
                        <a:pt x="10763" y="21527"/>
                      </a:cubicBezTo>
                      <a:cubicBezTo>
                        <a:pt x="4858" y="21527"/>
                        <a:pt x="0" y="16669"/>
                        <a:pt x="0" y="10763"/>
                      </a:cubicBezTo>
                      <a:cubicBezTo>
                        <a:pt x="0" y="4858"/>
                        <a:pt x="4858" y="0"/>
                        <a:pt x="10763" y="0"/>
                      </a:cubicBezTo>
                      <a:cubicBezTo>
                        <a:pt x="16669" y="0"/>
                        <a:pt x="21526" y="4763"/>
                        <a:pt x="21526" y="10763"/>
                      </a:cubicBezTo>
                      <a:close/>
                    </a:path>
                  </a:pathLst>
                </a:custGeom>
                <a:solidFill>
                  <a:srgbClr val="000000">
                    <a:alpha val="5000"/>
                  </a:srgbClr>
                </a:solidFill>
                <a:ln w="9525" cap="flat">
                  <a:noFill/>
                  <a:prstDash val="solid"/>
                  <a:miter/>
                </a:ln>
                <a:effectLst/>
              </p:spPr>
              <p:txBody>
                <a:bodyPr lIns="103327" tIns="51664" rIns="103327" bIns="51664" rtlCol="0" anchor="ctr"/>
                <a:lstStyle/>
                <a:p>
                  <a:endParaRPr lang="en-ID" sz="2034">
                    <a:latin typeface="Lexend" pitchFamily="2" charset="0"/>
                  </a:endParaRPr>
                </a:p>
              </p:txBody>
            </p:sp>
          </p:grpSp>
          <p:grpSp>
            <p:nvGrpSpPr>
              <p:cNvPr id="80" name="Group 129">
                <a:extLst>
                  <a:ext uri="{FF2B5EF4-FFF2-40B4-BE49-F238E27FC236}">
                    <a16:creationId xmlns:a16="http://schemas.microsoft.com/office/drawing/2014/main" id="{CE506D93-CF1E-4073-B7C5-14204E5892E8}"/>
                  </a:ext>
                </a:extLst>
              </p:cNvPr>
              <p:cNvGrpSpPr/>
              <p:nvPr/>
            </p:nvGrpSpPr>
            <p:grpSpPr>
              <a:xfrm>
                <a:off x="10234382" y="877888"/>
                <a:ext cx="920419" cy="632399"/>
                <a:chOff x="3601715" y="2375963"/>
                <a:chExt cx="838007" cy="598051"/>
              </a:xfrm>
            </p:grpSpPr>
            <p:grpSp>
              <p:nvGrpSpPr>
                <p:cNvPr id="81" name="Group 130">
                  <a:extLst>
                    <a:ext uri="{FF2B5EF4-FFF2-40B4-BE49-F238E27FC236}">
                      <a16:creationId xmlns:a16="http://schemas.microsoft.com/office/drawing/2014/main" id="{A191F5FF-CCD5-4D17-BB8E-AC386BB1879F}"/>
                    </a:ext>
                  </a:extLst>
                </p:cNvPr>
                <p:cNvGrpSpPr/>
                <p:nvPr/>
              </p:nvGrpSpPr>
              <p:grpSpPr>
                <a:xfrm>
                  <a:off x="3601715" y="2375963"/>
                  <a:ext cx="838007" cy="597802"/>
                  <a:chOff x="3601715" y="2375963"/>
                  <a:chExt cx="838007" cy="597802"/>
                </a:xfrm>
              </p:grpSpPr>
              <p:sp>
                <p:nvSpPr>
                  <p:cNvPr id="90" name="Freeform: Shape 139">
                    <a:extLst>
                      <a:ext uri="{FF2B5EF4-FFF2-40B4-BE49-F238E27FC236}">
                        <a16:creationId xmlns:a16="http://schemas.microsoft.com/office/drawing/2014/main" id="{C97CB39C-5505-4A25-B7DD-FBE8C548B4DA}"/>
                      </a:ext>
                    </a:extLst>
                  </p:cNvPr>
                  <p:cNvSpPr/>
                  <p:nvPr/>
                </p:nvSpPr>
                <p:spPr>
                  <a:xfrm>
                    <a:off x="3601715" y="2375963"/>
                    <a:ext cx="838007" cy="597802"/>
                  </a:xfrm>
                  <a:custGeom>
                    <a:avLst/>
                    <a:gdLst>
                      <a:gd name="connsiteX0" fmla="*/ 261155 w 741595"/>
                      <a:gd name="connsiteY0" fmla="*/ 20009 h 529025"/>
                      <a:gd name="connsiteX1" fmla="*/ 339855 w 741595"/>
                      <a:gd name="connsiteY1" fmla="*/ 27813 h 529025"/>
                      <a:gd name="connsiteX2" fmla="*/ 387856 w 741595"/>
                      <a:gd name="connsiteY2" fmla="*/ 12132 h 529025"/>
                      <a:gd name="connsiteX3" fmla="*/ 628154 w 741595"/>
                      <a:gd name="connsiteY3" fmla="*/ 81482 h 529025"/>
                      <a:gd name="connsiteX4" fmla="*/ 650902 w 741595"/>
                      <a:gd name="connsiteY4" fmla="*/ 107323 h 529025"/>
                      <a:gd name="connsiteX5" fmla="*/ 693381 w 741595"/>
                      <a:gd name="connsiteY5" fmla="*/ 126317 h 529025"/>
                      <a:gd name="connsiteX6" fmla="*/ 740278 w 741595"/>
                      <a:gd name="connsiteY6" fmla="*/ 248380 h 529025"/>
                      <a:gd name="connsiteX7" fmla="*/ 721946 w 741595"/>
                      <a:gd name="connsiteY7" fmla="*/ 386051 h 529025"/>
                      <a:gd name="connsiteX8" fmla="*/ 733063 w 741595"/>
                      <a:gd name="connsiteY8" fmla="*/ 479402 h 529025"/>
                      <a:gd name="connsiteX9" fmla="*/ 712007 w 741595"/>
                      <a:gd name="connsiteY9" fmla="*/ 518347 h 529025"/>
                      <a:gd name="connsiteX10" fmla="*/ 649503 w 741595"/>
                      <a:gd name="connsiteY10" fmla="*/ 492138 h 529025"/>
                      <a:gd name="connsiteX11" fmla="*/ 612472 w 741595"/>
                      <a:gd name="connsiteY11" fmla="*/ 452015 h 529025"/>
                      <a:gd name="connsiteX12" fmla="*/ 555711 w 741595"/>
                      <a:gd name="connsiteY12" fmla="*/ 399892 h 529025"/>
                      <a:gd name="connsiteX13" fmla="*/ 553870 w 741595"/>
                      <a:gd name="connsiteY13" fmla="*/ 376186 h 529025"/>
                      <a:gd name="connsiteX14" fmla="*/ 502189 w 741595"/>
                      <a:gd name="connsiteY14" fmla="*/ 371106 h 529025"/>
                      <a:gd name="connsiteX15" fmla="*/ 474507 w 741595"/>
                      <a:gd name="connsiteY15" fmla="*/ 405119 h 529025"/>
                      <a:gd name="connsiteX16" fmla="*/ 460004 w 741595"/>
                      <a:gd name="connsiteY16" fmla="*/ 350271 h 529025"/>
                      <a:gd name="connsiteX17" fmla="*/ 437771 w 741595"/>
                      <a:gd name="connsiteY17" fmla="*/ 345339 h 529025"/>
                      <a:gd name="connsiteX18" fmla="*/ 437623 w 741595"/>
                      <a:gd name="connsiteY18" fmla="*/ 345486 h 529025"/>
                      <a:gd name="connsiteX19" fmla="*/ 415832 w 741595"/>
                      <a:gd name="connsiteY19" fmla="*/ 340848 h 529025"/>
                      <a:gd name="connsiteX20" fmla="*/ 414507 w 741595"/>
                      <a:gd name="connsiteY20" fmla="*/ 337240 h 529025"/>
                      <a:gd name="connsiteX21" fmla="*/ 389696 w 741595"/>
                      <a:gd name="connsiteY21" fmla="*/ 341069 h 529025"/>
                      <a:gd name="connsiteX22" fmla="*/ 383365 w 741595"/>
                      <a:gd name="connsiteY22" fmla="*/ 452236 h 529025"/>
                      <a:gd name="connsiteX23" fmla="*/ 383291 w 741595"/>
                      <a:gd name="connsiteY23" fmla="*/ 453340 h 529025"/>
                      <a:gd name="connsiteX24" fmla="*/ 347806 w 741595"/>
                      <a:gd name="connsiteY24" fmla="*/ 452457 h 529025"/>
                      <a:gd name="connsiteX25" fmla="*/ 309524 w 741595"/>
                      <a:gd name="connsiteY25" fmla="*/ 272307 h 529025"/>
                      <a:gd name="connsiteX26" fmla="*/ 270357 w 741595"/>
                      <a:gd name="connsiteY26" fmla="*/ 261706 h 529025"/>
                      <a:gd name="connsiteX27" fmla="*/ 241572 w 741595"/>
                      <a:gd name="connsiteY27" fmla="*/ 265166 h 529025"/>
                      <a:gd name="connsiteX28" fmla="*/ 225596 w 741595"/>
                      <a:gd name="connsiteY28" fmla="*/ 252577 h 529025"/>
                      <a:gd name="connsiteX29" fmla="*/ 173694 w 741595"/>
                      <a:gd name="connsiteY29" fmla="*/ 281362 h 529025"/>
                      <a:gd name="connsiteX30" fmla="*/ 102797 w 741595"/>
                      <a:gd name="connsiteY30" fmla="*/ 232184 h 529025"/>
                      <a:gd name="connsiteX31" fmla="*/ 51042 w 741595"/>
                      <a:gd name="connsiteY31" fmla="*/ 153336 h 529025"/>
                      <a:gd name="connsiteX32" fmla="*/ 21962 w 741595"/>
                      <a:gd name="connsiteY32" fmla="*/ 146121 h 529025"/>
                      <a:gd name="connsiteX33" fmla="*/ 85054 w 741595"/>
                      <a:gd name="connsiteY33" fmla="*/ 55568 h 529025"/>
                      <a:gd name="connsiteX34" fmla="*/ 261155 w 741595"/>
                      <a:gd name="connsiteY34" fmla="*/ 20009 h 5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41595" h="529025">
                        <a:moveTo>
                          <a:pt x="261155" y="20009"/>
                        </a:moveTo>
                        <a:cubicBezTo>
                          <a:pt x="287585" y="19715"/>
                          <a:pt x="313646" y="31052"/>
                          <a:pt x="339855" y="27813"/>
                        </a:cubicBezTo>
                        <a:cubicBezTo>
                          <a:pt x="356641" y="25751"/>
                          <a:pt x="372027" y="17948"/>
                          <a:pt x="387856" y="12132"/>
                        </a:cubicBezTo>
                        <a:cubicBezTo>
                          <a:pt x="471563" y="-18642"/>
                          <a:pt x="573674" y="10806"/>
                          <a:pt x="628154" y="81482"/>
                        </a:cubicBezTo>
                        <a:cubicBezTo>
                          <a:pt x="635221" y="90611"/>
                          <a:pt x="641626" y="100476"/>
                          <a:pt x="650902" y="107323"/>
                        </a:cubicBezTo>
                        <a:cubicBezTo>
                          <a:pt x="663418" y="116599"/>
                          <a:pt x="679541" y="119250"/>
                          <a:pt x="693381" y="126317"/>
                        </a:cubicBezTo>
                        <a:cubicBezTo>
                          <a:pt x="734683" y="147520"/>
                          <a:pt x="745799" y="202220"/>
                          <a:pt x="740278" y="248380"/>
                        </a:cubicBezTo>
                        <a:cubicBezTo>
                          <a:pt x="734756" y="294467"/>
                          <a:pt x="717676" y="339817"/>
                          <a:pt x="721946" y="386051"/>
                        </a:cubicBezTo>
                        <a:cubicBezTo>
                          <a:pt x="724891" y="417340"/>
                          <a:pt x="737554" y="447671"/>
                          <a:pt x="733063" y="479402"/>
                        </a:cubicBezTo>
                        <a:cubicBezTo>
                          <a:pt x="730928" y="494420"/>
                          <a:pt x="723566" y="508556"/>
                          <a:pt x="712007" y="518347"/>
                        </a:cubicBezTo>
                        <a:cubicBezTo>
                          <a:pt x="681602" y="543967"/>
                          <a:pt x="653773" y="518789"/>
                          <a:pt x="649503" y="492138"/>
                        </a:cubicBezTo>
                        <a:cubicBezTo>
                          <a:pt x="646411" y="472776"/>
                          <a:pt x="631393" y="457316"/>
                          <a:pt x="612472" y="452015"/>
                        </a:cubicBezTo>
                        <a:cubicBezTo>
                          <a:pt x="583466" y="443843"/>
                          <a:pt x="558729" y="428235"/>
                          <a:pt x="555711" y="399892"/>
                        </a:cubicBezTo>
                        <a:cubicBezTo>
                          <a:pt x="554901" y="392014"/>
                          <a:pt x="556079" y="383842"/>
                          <a:pt x="553870" y="376186"/>
                        </a:cubicBezTo>
                        <a:cubicBezTo>
                          <a:pt x="547760" y="354762"/>
                          <a:pt x="512275" y="351302"/>
                          <a:pt x="502189" y="371106"/>
                        </a:cubicBezTo>
                        <a:cubicBezTo>
                          <a:pt x="494532" y="386124"/>
                          <a:pt x="489084" y="413585"/>
                          <a:pt x="474507" y="405119"/>
                        </a:cubicBezTo>
                        <a:lnTo>
                          <a:pt x="460004" y="350271"/>
                        </a:lnTo>
                        <a:cubicBezTo>
                          <a:pt x="457354" y="340185"/>
                          <a:pt x="444470" y="337388"/>
                          <a:pt x="437771" y="345339"/>
                        </a:cubicBezTo>
                        <a:lnTo>
                          <a:pt x="437623" y="345486"/>
                        </a:lnTo>
                        <a:cubicBezTo>
                          <a:pt x="431145" y="353290"/>
                          <a:pt x="418850" y="350492"/>
                          <a:pt x="415832" y="340848"/>
                        </a:cubicBezTo>
                        <a:cubicBezTo>
                          <a:pt x="415464" y="339596"/>
                          <a:pt x="415022" y="338418"/>
                          <a:pt x="414507" y="337240"/>
                        </a:cubicBezTo>
                        <a:cubicBezTo>
                          <a:pt x="409500" y="324357"/>
                          <a:pt x="390433" y="327228"/>
                          <a:pt x="389696" y="341069"/>
                        </a:cubicBezTo>
                        <a:lnTo>
                          <a:pt x="383365" y="452236"/>
                        </a:lnTo>
                        <a:cubicBezTo>
                          <a:pt x="383365" y="452604"/>
                          <a:pt x="383291" y="452972"/>
                          <a:pt x="383291" y="453340"/>
                        </a:cubicBezTo>
                        <a:cubicBezTo>
                          <a:pt x="381672" y="475574"/>
                          <a:pt x="348837" y="474690"/>
                          <a:pt x="347806" y="452457"/>
                        </a:cubicBezTo>
                        <a:cubicBezTo>
                          <a:pt x="345156" y="390836"/>
                          <a:pt x="332125" y="329657"/>
                          <a:pt x="309524" y="272307"/>
                        </a:cubicBezTo>
                        <a:cubicBezTo>
                          <a:pt x="303339" y="256552"/>
                          <a:pt x="284124" y="251840"/>
                          <a:pt x="270357" y="261706"/>
                        </a:cubicBezTo>
                        <a:cubicBezTo>
                          <a:pt x="261228" y="268258"/>
                          <a:pt x="251142" y="270982"/>
                          <a:pt x="241572" y="265166"/>
                        </a:cubicBezTo>
                        <a:cubicBezTo>
                          <a:pt x="235756" y="261632"/>
                          <a:pt x="231854" y="255374"/>
                          <a:pt x="225596" y="252577"/>
                        </a:cubicBezTo>
                        <a:cubicBezTo>
                          <a:pt x="206528" y="243963"/>
                          <a:pt x="192320" y="271792"/>
                          <a:pt x="173694" y="281362"/>
                        </a:cubicBezTo>
                        <a:cubicBezTo>
                          <a:pt x="144613" y="296455"/>
                          <a:pt x="113766" y="263031"/>
                          <a:pt x="102797" y="232184"/>
                        </a:cubicBezTo>
                        <a:cubicBezTo>
                          <a:pt x="91827" y="201337"/>
                          <a:pt x="82257" y="163201"/>
                          <a:pt x="51042" y="153336"/>
                        </a:cubicBezTo>
                        <a:cubicBezTo>
                          <a:pt x="41471" y="150318"/>
                          <a:pt x="30943" y="150538"/>
                          <a:pt x="21962" y="146121"/>
                        </a:cubicBezTo>
                        <a:cubicBezTo>
                          <a:pt x="-44444" y="113139"/>
                          <a:pt x="58404" y="60721"/>
                          <a:pt x="85054" y="55568"/>
                        </a:cubicBezTo>
                        <a:cubicBezTo>
                          <a:pt x="139607" y="45040"/>
                          <a:pt x="207191" y="20598"/>
                          <a:pt x="261155" y="20009"/>
                        </a:cubicBezTo>
                        <a:close/>
                      </a:path>
                    </a:pathLst>
                  </a:custGeom>
                  <a:solidFill>
                    <a:srgbClr val="F2F3F7"/>
                  </a:solidFill>
                  <a:ln w="7356" cap="flat">
                    <a:noFill/>
                    <a:prstDash val="solid"/>
                    <a:miter/>
                  </a:ln>
                  <a:effectLst/>
                </p:spPr>
                <p:txBody>
                  <a:bodyPr lIns="103327" tIns="51664" rIns="103327" bIns="51664" rtlCol="0" anchor="ctr"/>
                  <a:lstStyle/>
                  <a:p>
                    <a:endParaRPr lang="en-ID" sz="2034" dirty="0">
                      <a:latin typeface="Lexend" pitchFamily="2" charset="0"/>
                    </a:endParaRPr>
                  </a:p>
                </p:txBody>
              </p:sp>
              <p:sp>
                <p:nvSpPr>
                  <p:cNvPr id="91" name="Freeform: Shape 140">
                    <a:extLst>
                      <a:ext uri="{FF2B5EF4-FFF2-40B4-BE49-F238E27FC236}">
                        <a16:creationId xmlns:a16="http://schemas.microsoft.com/office/drawing/2014/main" id="{3AD308BB-788D-406D-B7AD-52A3210EEF10}"/>
                      </a:ext>
                    </a:extLst>
                  </p:cNvPr>
                  <p:cNvSpPr/>
                  <p:nvPr/>
                </p:nvSpPr>
                <p:spPr>
                  <a:xfrm>
                    <a:off x="4344810" y="2631261"/>
                    <a:ext cx="26289" cy="26288"/>
                  </a:xfrm>
                  <a:custGeom>
                    <a:avLst/>
                    <a:gdLst>
                      <a:gd name="connsiteX0" fmla="*/ 23264 w 23264"/>
                      <a:gd name="connsiteY0" fmla="*/ 11632 h 23264"/>
                      <a:gd name="connsiteX1" fmla="*/ 11632 w 23264"/>
                      <a:gd name="connsiteY1" fmla="*/ 23264 h 23264"/>
                      <a:gd name="connsiteX2" fmla="*/ 0 w 23264"/>
                      <a:gd name="connsiteY2" fmla="*/ 11632 h 23264"/>
                      <a:gd name="connsiteX3" fmla="*/ 11632 w 23264"/>
                      <a:gd name="connsiteY3" fmla="*/ 0 h 23264"/>
                      <a:gd name="connsiteX4" fmla="*/ 23264 w 23264"/>
                      <a:gd name="connsiteY4" fmla="*/ 11632 h 2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4" h="23264">
                        <a:moveTo>
                          <a:pt x="23264" y="11632"/>
                        </a:moveTo>
                        <a:cubicBezTo>
                          <a:pt x="23264" y="18037"/>
                          <a:pt x="18037" y="23264"/>
                          <a:pt x="11632" y="23264"/>
                        </a:cubicBezTo>
                        <a:cubicBezTo>
                          <a:pt x="5227" y="23264"/>
                          <a:pt x="0" y="18037"/>
                          <a:pt x="0" y="11632"/>
                        </a:cubicBezTo>
                        <a:cubicBezTo>
                          <a:pt x="0" y="5227"/>
                          <a:pt x="5227" y="0"/>
                          <a:pt x="11632" y="0"/>
                        </a:cubicBezTo>
                        <a:cubicBezTo>
                          <a:pt x="18037" y="0"/>
                          <a:pt x="23264" y="5227"/>
                          <a:pt x="23264" y="11632"/>
                        </a:cubicBezTo>
                        <a:close/>
                      </a:path>
                    </a:pathLst>
                  </a:custGeom>
                  <a:solidFill>
                    <a:srgbClr val="000000">
                      <a:alpha val="5000"/>
                    </a:srgbClr>
                  </a:solidFill>
                  <a:ln w="7356" cap="flat">
                    <a:noFill/>
                    <a:prstDash val="solid"/>
                    <a:miter/>
                  </a:ln>
                  <a:effectLst/>
                </p:spPr>
                <p:txBody>
                  <a:bodyPr lIns="103327" tIns="51664" rIns="103327" bIns="51664" rtlCol="0" anchor="ctr"/>
                  <a:lstStyle/>
                  <a:p>
                    <a:endParaRPr lang="en-ID" sz="2034">
                      <a:latin typeface="Lexend" pitchFamily="2" charset="0"/>
                    </a:endParaRPr>
                  </a:p>
                </p:txBody>
              </p:sp>
            </p:grpSp>
            <p:grpSp>
              <p:nvGrpSpPr>
                <p:cNvPr id="82" name="Group 131">
                  <a:extLst>
                    <a:ext uri="{FF2B5EF4-FFF2-40B4-BE49-F238E27FC236}">
                      <a16:creationId xmlns:a16="http://schemas.microsoft.com/office/drawing/2014/main" id="{877EB69E-FEB8-4EF3-9BCB-E4481C360B97}"/>
                    </a:ext>
                  </a:extLst>
                </p:cNvPr>
                <p:cNvGrpSpPr/>
                <p:nvPr/>
              </p:nvGrpSpPr>
              <p:grpSpPr>
                <a:xfrm>
                  <a:off x="3601987" y="2416544"/>
                  <a:ext cx="829354" cy="557470"/>
                  <a:chOff x="3601987" y="2416544"/>
                  <a:chExt cx="829354" cy="557470"/>
                </a:xfrm>
              </p:grpSpPr>
              <p:sp>
                <p:nvSpPr>
                  <p:cNvPr id="83" name="Freeform: Shape 132">
                    <a:extLst>
                      <a:ext uri="{FF2B5EF4-FFF2-40B4-BE49-F238E27FC236}">
                        <a16:creationId xmlns:a16="http://schemas.microsoft.com/office/drawing/2014/main" id="{9322B182-46BE-4722-806A-4A170C6D5F96}"/>
                      </a:ext>
                    </a:extLst>
                  </p:cNvPr>
                  <p:cNvSpPr/>
                  <p:nvPr/>
                </p:nvSpPr>
                <p:spPr>
                  <a:xfrm>
                    <a:off x="3601987" y="2488587"/>
                    <a:ext cx="829354" cy="485427"/>
                  </a:xfrm>
                  <a:custGeom>
                    <a:avLst/>
                    <a:gdLst>
                      <a:gd name="connsiteX0" fmla="*/ 721779 w 733937"/>
                      <a:gd name="connsiteY0" fmla="*/ 286458 h 429579"/>
                      <a:gd name="connsiteX1" fmla="*/ 721337 w 733937"/>
                      <a:gd name="connsiteY1" fmla="*/ 279832 h 429579"/>
                      <a:gd name="connsiteX2" fmla="*/ 721117 w 733937"/>
                      <a:gd name="connsiteY2" fmla="*/ 280127 h 429579"/>
                      <a:gd name="connsiteX3" fmla="*/ 694466 w 733937"/>
                      <a:gd name="connsiteY3" fmla="*/ 328274 h 429579"/>
                      <a:gd name="connsiteX4" fmla="*/ 653607 w 733937"/>
                      <a:gd name="connsiteY4" fmla="*/ 296470 h 429579"/>
                      <a:gd name="connsiteX5" fmla="*/ 646024 w 733937"/>
                      <a:gd name="connsiteY5" fmla="*/ 237206 h 429579"/>
                      <a:gd name="connsiteX6" fmla="*/ 628723 w 733937"/>
                      <a:gd name="connsiteY6" fmla="*/ 221009 h 429579"/>
                      <a:gd name="connsiteX7" fmla="*/ 588452 w 733937"/>
                      <a:gd name="connsiteY7" fmla="*/ 233083 h 429579"/>
                      <a:gd name="connsiteX8" fmla="*/ 539863 w 733937"/>
                      <a:gd name="connsiteY8" fmla="*/ 208715 h 429579"/>
                      <a:gd name="connsiteX9" fmla="*/ 524623 w 733937"/>
                      <a:gd name="connsiteY9" fmla="*/ 178456 h 429579"/>
                      <a:gd name="connsiteX10" fmla="*/ 492819 w 733937"/>
                      <a:gd name="connsiteY10" fmla="*/ 205991 h 429579"/>
                      <a:gd name="connsiteX11" fmla="*/ 466537 w 733937"/>
                      <a:gd name="connsiteY11" fmla="*/ 176101 h 429579"/>
                      <a:gd name="connsiteX12" fmla="*/ 454757 w 733937"/>
                      <a:gd name="connsiteY12" fmla="*/ 182064 h 429579"/>
                      <a:gd name="connsiteX13" fmla="*/ 422438 w 733937"/>
                      <a:gd name="connsiteY13" fmla="*/ 150260 h 429579"/>
                      <a:gd name="connsiteX14" fmla="*/ 379443 w 733937"/>
                      <a:gd name="connsiteY14" fmla="*/ 163143 h 429579"/>
                      <a:gd name="connsiteX15" fmla="*/ 348449 w 733937"/>
                      <a:gd name="connsiteY15" fmla="*/ 109916 h 429579"/>
                      <a:gd name="connsiteX16" fmla="*/ 275565 w 733937"/>
                      <a:gd name="connsiteY16" fmla="*/ 109695 h 429579"/>
                      <a:gd name="connsiteX17" fmla="*/ 247074 w 733937"/>
                      <a:gd name="connsiteY17" fmla="*/ 76565 h 429579"/>
                      <a:gd name="connsiteX18" fmla="*/ 210337 w 733937"/>
                      <a:gd name="connsiteY18" fmla="*/ 85179 h 429579"/>
                      <a:gd name="connsiteX19" fmla="*/ 178017 w 733937"/>
                      <a:gd name="connsiteY19" fmla="*/ 108370 h 429579"/>
                      <a:gd name="connsiteX20" fmla="*/ 119710 w 733937"/>
                      <a:gd name="connsiteY20" fmla="*/ 68541 h 429579"/>
                      <a:gd name="connsiteX21" fmla="*/ 108004 w 733937"/>
                      <a:gd name="connsiteY21" fmla="*/ 37694 h 429579"/>
                      <a:gd name="connsiteX22" fmla="*/ 42482 w 733937"/>
                      <a:gd name="connsiteY22" fmla="*/ 18626 h 429579"/>
                      <a:gd name="connsiteX23" fmla="*/ 9500 w 733937"/>
                      <a:gd name="connsiteY23" fmla="*/ 0 h 429579"/>
                      <a:gd name="connsiteX24" fmla="*/ 21942 w 733937"/>
                      <a:gd name="connsiteY24" fmla="*/ 46675 h 429579"/>
                      <a:gd name="connsiteX25" fmla="*/ 51022 w 733937"/>
                      <a:gd name="connsiteY25" fmla="*/ 53890 h 429579"/>
                      <a:gd name="connsiteX26" fmla="*/ 102777 w 733937"/>
                      <a:gd name="connsiteY26" fmla="*/ 132738 h 429579"/>
                      <a:gd name="connsiteX27" fmla="*/ 173674 w 733937"/>
                      <a:gd name="connsiteY27" fmla="*/ 181917 h 429579"/>
                      <a:gd name="connsiteX28" fmla="*/ 225576 w 733937"/>
                      <a:gd name="connsiteY28" fmla="*/ 153131 h 429579"/>
                      <a:gd name="connsiteX29" fmla="*/ 241552 w 733937"/>
                      <a:gd name="connsiteY29" fmla="*/ 165720 h 429579"/>
                      <a:gd name="connsiteX30" fmla="*/ 270338 w 733937"/>
                      <a:gd name="connsiteY30" fmla="*/ 162260 h 429579"/>
                      <a:gd name="connsiteX31" fmla="*/ 309504 w 733937"/>
                      <a:gd name="connsiteY31" fmla="*/ 172861 h 429579"/>
                      <a:gd name="connsiteX32" fmla="*/ 347787 w 733937"/>
                      <a:gd name="connsiteY32" fmla="*/ 353011 h 429579"/>
                      <a:gd name="connsiteX33" fmla="*/ 383272 w 733937"/>
                      <a:gd name="connsiteY33" fmla="*/ 353894 h 429579"/>
                      <a:gd name="connsiteX34" fmla="*/ 383345 w 733937"/>
                      <a:gd name="connsiteY34" fmla="*/ 352790 h 429579"/>
                      <a:gd name="connsiteX35" fmla="*/ 389677 w 733937"/>
                      <a:gd name="connsiteY35" fmla="*/ 241623 h 429579"/>
                      <a:gd name="connsiteX36" fmla="*/ 414487 w 733937"/>
                      <a:gd name="connsiteY36" fmla="*/ 237795 h 429579"/>
                      <a:gd name="connsiteX37" fmla="*/ 415812 w 733937"/>
                      <a:gd name="connsiteY37" fmla="*/ 241402 h 429579"/>
                      <a:gd name="connsiteX38" fmla="*/ 437604 w 733937"/>
                      <a:gd name="connsiteY38" fmla="*/ 246040 h 429579"/>
                      <a:gd name="connsiteX39" fmla="*/ 437751 w 733937"/>
                      <a:gd name="connsiteY39" fmla="*/ 245893 h 429579"/>
                      <a:gd name="connsiteX40" fmla="*/ 459984 w 733937"/>
                      <a:gd name="connsiteY40" fmla="*/ 250825 h 429579"/>
                      <a:gd name="connsiteX41" fmla="*/ 474488 w 733937"/>
                      <a:gd name="connsiteY41" fmla="*/ 305673 h 429579"/>
                      <a:gd name="connsiteX42" fmla="*/ 502169 w 733937"/>
                      <a:gd name="connsiteY42" fmla="*/ 271660 h 429579"/>
                      <a:gd name="connsiteX43" fmla="*/ 553851 w 733937"/>
                      <a:gd name="connsiteY43" fmla="*/ 276740 h 429579"/>
                      <a:gd name="connsiteX44" fmla="*/ 555691 w 733937"/>
                      <a:gd name="connsiteY44" fmla="*/ 300446 h 429579"/>
                      <a:gd name="connsiteX45" fmla="*/ 612453 w 733937"/>
                      <a:gd name="connsiteY45" fmla="*/ 352569 h 429579"/>
                      <a:gd name="connsiteX46" fmla="*/ 649484 w 733937"/>
                      <a:gd name="connsiteY46" fmla="*/ 392692 h 429579"/>
                      <a:gd name="connsiteX47" fmla="*/ 711988 w 733937"/>
                      <a:gd name="connsiteY47" fmla="*/ 418901 h 429579"/>
                      <a:gd name="connsiteX48" fmla="*/ 733043 w 733937"/>
                      <a:gd name="connsiteY48" fmla="*/ 379956 h 429579"/>
                      <a:gd name="connsiteX49" fmla="*/ 721779 w 733937"/>
                      <a:gd name="connsiteY49" fmla="*/ 286458 h 42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33937" h="429579">
                        <a:moveTo>
                          <a:pt x="721779" y="286458"/>
                        </a:moveTo>
                        <a:cubicBezTo>
                          <a:pt x="721558" y="284249"/>
                          <a:pt x="721485" y="282041"/>
                          <a:pt x="721337" y="279832"/>
                        </a:cubicBezTo>
                        <a:cubicBezTo>
                          <a:pt x="721264" y="279906"/>
                          <a:pt x="721190" y="279979"/>
                          <a:pt x="721117" y="280127"/>
                        </a:cubicBezTo>
                        <a:cubicBezTo>
                          <a:pt x="709926" y="295219"/>
                          <a:pt x="711399" y="320103"/>
                          <a:pt x="694466" y="328274"/>
                        </a:cubicBezTo>
                        <a:cubicBezTo>
                          <a:pt x="676429" y="336962"/>
                          <a:pt x="657067" y="316201"/>
                          <a:pt x="653607" y="296470"/>
                        </a:cubicBezTo>
                        <a:cubicBezTo>
                          <a:pt x="650220" y="276740"/>
                          <a:pt x="654490" y="255390"/>
                          <a:pt x="646024" y="237206"/>
                        </a:cubicBezTo>
                        <a:cubicBezTo>
                          <a:pt x="642563" y="229770"/>
                          <a:pt x="636600" y="223071"/>
                          <a:pt x="628723" y="221009"/>
                        </a:cubicBezTo>
                        <a:cubicBezTo>
                          <a:pt x="614882" y="217475"/>
                          <a:pt x="602146" y="229034"/>
                          <a:pt x="588452" y="233083"/>
                        </a:cubicBezTo>
                        <a:cubicBezTo>
                          <a:pt x="569311" y="238825"/>
                          <a:pt x="546709" y="227488"/>
                          <a:pt x="539863" y="208715"/>
                        </a:cubicBezTo>
                        <a:cubicBezTo>
                          <a:pt x="535814" y="197745"/>
                          <a:pt x="535298" y="183242"/>
                          <a:pt x="524623" y="178456"/>
                        </a:cubicBezTo>
                        <a:cubicBezTo>
                          <a:pt x="510120" y="171904"/>
                          <a:pt x="497678" y="190825"/>
                          <a:pt x="492819" y="205991"/>
                        </a:cubicBezTo>
                        <a:cubicBezTo>
                          <a:pt x="478463" y="209303"/>
                          <a:pt x="481187" y="174628"/>
                          <a:pt x="466537" y="176101"/>
                        </a:cubicBezTo>
                        <a:cubicBezTo>
                          <a:pt x="462119" y="176542"/>
                          <a:pt x="458954" y="180739"/>
                          <a:pt x="454757" y="182064"/>
                        </a:cubicBezTo>
                        <a:cubicBezTo>
                          <a:pt x="439223" y="186923"/>
                          <a:pt x="437530" y="156223"/>
                          <a:pt x="422438" y="150260"/>
                        </a:cubicBezTo>
                        <a:cubicBezTo>
                          <a:pt x="408082" y="144591"/>
                          <a:pt x="394683" y="165426"/>
                          <a:pt x="379443" y="163143"/>
                        </a:cubicBezTo>
                        <a:cubicBezTo>
                          <a:pt x="358020" y="159978"/>
                          <a:pt x="365235" y="123462"/>
                          <a:pt x="348449" y="109916"/>
                        </a:cubicBezTo>
                        <a:cubicBezTo>
                          <a:pt x="328792" y="94087"/>
                          <a:pt x="297209" y="122652"/>
                          <a:pt x="275565" y="109695"/>
                        </a:cubicBezTo>
                        <a:cubicBezTo>
                          <a:pt x="262902" y="102112"/>
                          <a:pt x="260104" y="83486"/>
                          <a:pt x="247074" y="76565"/>
                        </a:cubicBezTo>
                        <a:cubicBezTo>
                          <a:pt x="235294" y="70381"/>
                          <a:pt x="220717" y="76786"/>
                          <a:pt x="210337" y="85179"/>
                        </a:cubicBezTo>
                        <a:cubicBezTo>
                          <a:pt x="199956" y="93572"/>
                          <a:pt x="190754" y="104320"/>
                          <a:pt x="178017" y="108370"/>
                        </a:cubicBezTo>
                        <a:cubicBezTo>
                          <a:pt x="153060" y="116247"/>
                          <a:pt x="127514" y="93498"/>
                          <a:pt x="119710" y="68541"/>
                        </a:cubicBezTo>
                        <a:cubicBezTo>
                          <a:pt x="116397" y="58013"/>
                          <a:pt x="114851" y="46381"/>
                          <a:pt x="108004" y="37694"/>
                        </a:cubicBezTo>
                        <a:cubicBezTo>
                          <a:pt x="93501" y="19362"/>
                          <a:pt x="65304" y="23779"/>
                          <a:pt x="42482" y="18626"/>
                        </a:cubicBezTo>
                        <a:cubicBezTo>
                          <a:pt x="28789" y="15534"/>
                          <a:pt x="17893" y="8908"/>
                          <a:pt x="9500" y="0"/>
                        </a:cubicBezTo>
                        <a:cubicBezTo>
                          <a:pt x="-3973" y="15681"/>
                          <a:pt x="-5813" y="32908"/>
                          <a:pt x="21942" y="46675"/>
                        </a:cubicBezTo>
                        <a:cubicBezTo>
                          <a:pt x="30924" y="51166"/>
                          <a:pt x="41451" y="50872"/>
                          <a:pt x="51022" y="53890"/>
                        </a:cubicBezTo>
                        <a:cubicBezTo>
                          <a:pt x="82237" y="63755"/>
                          <a:pt x="91808" y="101891"/>
                          <a:pt x="102777" y="132738"/>
                        </a:cubicBezTo>
                        <a:cubicBezTo>
                          <a:pt x="113747" y="163585"/>
                          <a:pt x="144667" y="196935"/>
                          <a:pt x="173674" y="181917"/>
                        </a:cubicBezTo>
                        <a:cubicBezTo>
                          <a:pt x="192226" y="172272"/>
                          <a:pt x="206509" y="144444"/>
                          <a:pt x="225576" y="153131"/>
                        </a:cubicBezTo>
                        <a:cubicBezTo>
                          <a:pt x="231761" y="155929"/>
                          <a:pt x="235736" y="162186"/>
                          <a:pt x="241552" y="165720"/>
                        </a:cubicBezTo>
                        <a:cubicBezTo>
                          <a:pt x="251123" y="171536"/>
                          <a:pt x="261209" y="168812"/>
                          <a:pt x="270338" y="162260"/>
                        </a:cubicBezTo>
                        <a:cubicBezTo>
                          <a:pt x="284105" y="152395"/>
                          <a:pt x="303246" y="157106"/>
                          <a:pt x="309504" y="172861"/>
                        </a:cubicBezTo>
                        <a:cubicBezTo>
                          <a:pt x="332105" y="230212"/>
                          <a:pt x="345063" y="291390"/>
                          <a:pt x="347787" y="353011"/>
                        </a:cubicBezTo>
                        <a:cubicBezTo>
                          <a:pt x="348744" y="375244"/>
                          <a:pt x="381578" y="376054"/>
                          <a:pt x="383272" y="353894"/>
                        </a:cubicBezTo>
                        <a:cubicBezTo>
                          <a:pt x="383272" y="353526"/>
                          <a:pt x="383345" y="353158"/>
                          <a:pt x="383345" y="352790"/>
                        </a:cubicBezTo>
                        <a:lnTo>
                          <a:pt x="389677" y="241623"/>
                        </a:lnTo>
                        <a:cubicBezTo>
                          <a:pt x="390487" y="227782"/>
                          <a:pt x="409481" y="224911"/>
                          <a:pt x="414487" y="237795"/>
                        </a:cubicBezTo>
                        <a:cubicBezTo>
                          <a:pt x="414929" y="238973"/>
                          <a:pt x="415370" y="240224"/>
                          <a:pt x="415812" y="241402"/>
                        </a:cubicBezTo>
                        <a:cubicBezTo>
                          <a:pt x="418904" y="251046"/>
                          <a:pt x="431125" y="253844"/>
                          <a:pt x="437604" y="246040"/>
                        </a:cubicBezTo>
                        <a:lnTo>
                          <a:pt x="437751" y="245893"/>
                        </a:lnTo>
                        <a:cubicBezTo>
                          <a:pt x="444450" y="237942"/>
                          <a:pt x="457334" y="240739"/>
                          <a:pt x="459984" y="250825"/>
                        </a:cubicBezTo>
                        <a:lnTo>
                          <a:pt x="474488" y="305673"/>
                        </a:lnTo>
                        <a:cubicBezTo>
                          <a:pt x="489065" y="314139"/>
                          <a:pt x="494512" y="286679"/>
                          <a:pt x="502169" y="271660"/>
                        </a:cubicBezTo>
                        <a:cubicBezTo>
                          <a:pt x="512329" y="251856"/>
                          <a:pt x="547814" y="255316"/>
                          <a:pt x="553851" y="276740"/>
                        </a:cubicBezTo>
                        <a:cubicBezTo>
                          <a:pt x="556059" y="284397"/>
                          <a:pt x="554881" y="292568"/>
                          <a:pt x="555691" y="300446"/>
                        </a:cubicBezTo>
                        <a:cubicBezTo>
                          <a:pt x="558710" y="328790"/>
                          <a:pt x="583446" y="344397"/>
                          <a:pt x="612453" y="352569"/>
                        </a:cubicBezTo>
                        <a:cubicBezTo>
                          <a:pt x="631373" y="357870"/>
                          <a:pt x="646392" y="373330"/>
                          <a:pt x="649484" y="392692"/>
                        </a:cubicBezTo>
                        <a:cubicBezTo>
                          <a:pt x="653754" y="419343"/>
                          <a:pt x="681582" y="444521"/>
                          <a:pt x="711988" y="418901"/>
                        </a:cubicBezTo>
                        <a:cubicBezTo>
                          <a:pt x="723620" y="409110"/>
                          <a:pt x="730908" y="394975"/>
                          <a:pt x="733043" y="379956"/>
                        </a:cubicBezTo>
                        <a:cubicBezTo>
                          <a:pt x="737387" y="348078"/>
                          <a:pt x="724650" y="317820"/>
                          <a:pt x="721779" y="286458"/>
                        </a:cubicBezTo>
                        <a:close/>
                      </a:path>
                    </a:pathLst>
                  </a:custGeom>
                  <a:solidFill>
                    <a:srgbClr val="000000">
                      <a:alpha val="5000"/>
                    </a:srgbClr>
                  </a:solidFill>
                  <a:ln w="7356" cap="flat">
                    <a:noFill/>
                    <a:prstDash val="solid"/>
                    <a:miter/>
                  </a:ln>
                  <a:effectLst/>
                </p:spPr>
                <p:txBody>
                  <a:bodyPr lIns="103327" tIns="51664" rIns="103327" bIns="51664" rtlCol="0" anchor="ctr"/>
                  <a:lstStyle/>
                  <a:p>
                    <a:endParaRPr lang="en-ID" sz="2034">
                      <a:latin typeface="Lexend" pitchFamily="2" charset="0"/>
                    </a:endParaRPr>
                  </a:p>
                </p:txBody>
              </p:sp>
              <p:sp>
                <p:nvSpPr>
                  <p:cNvPr id="84" name="Freeform: Shape 133">
                    <a:extLst>
                      <a:ext uri="{FF2B5EF4-FFF2-40B4-BE49-F238E27FC236}">
                        <a16:creationId xmlns:a16="http://schemas.microsoft.com/office/drawing/2014/main" id="{AD7C2586-A719-442A-A68D-51FD5182CCFF}"/>
                      </a:ext>
                    </a:extLst>
                  </p:cNvPr>
                  <p:cNvSpPr/>
                  <p:nvPr/>
                </p:nvSpPr>
                <p:spPr>
                  <a:xfrm>
                    <a:off x="4069195" y="2516290"/>
                    <a:ext cx="16804" cy="16804"/>
                  </a:xfrm>
                  <a:custGeom>
                    <a:avLst/>
                    <a:gdLst>
                      <a:gd name="connsiteX0" fmla="*/ 14871 w 14871"/>
                      <a:gd name="connsiteY0" fmla="*/ 7436 h 14871"/>
                      <a:gd name="connsiteX1" fmla="*/ 7436 w 14871"/>
                      <a:gd name="connsiteY1" fmla="*/ 14871 h 14871"/>
                      <a:gd name="connsiteX2" fmla="*/ 0 w 14871"/>
                      <a:gd name="connsiteY2" fmla="*/ 7436 h 14871"/>
                      <a:gd name="connsiteX3" fmla="*/ 7436 w 14871"/>
                      <a:gd name="connsiteY3" fmla="*/ 0 h 14871"/>
                      <a:gd name="connsiteX4" fmla="*/ 14871 w 14871"/>
                      <a:gd name="connsiteY4" fmla="*/ 7436 h 14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71" h="14871">
                        <a:moveTo>
                          <a:pt x="14871" y="7436"/>
                        </a:moveTo>
                        <a:cubicBezTo>
                          <a:pt x="14871" y="11558"/>
                          <a:pt x="11558" y="14871"/>
                          <a:pt x="7436" y="14871"/>
                        </a:cubicBezTo>
                        <a:cubicBezTo>
                          <a:pt x="3313" y="14871"/>
                          <a:pt x="0" y="11558"/>
                          <a:pt x="0" y="7436"/>
                        </a:cubicBezTo>
                        <a:cubicBezTo>
                          <a:pt x="0" y="3313"/>
                          <a:pt x="3313" y="0"/>
                          <a:pt x="7436" y="0"/>
                        </a:cubicBezTo>
                        <a:cubicBezTo>
                          <a:pt x="11558" y="0"/>
                          <a:pt x="14871" y="3313"/>
                          <a:pt x="14871" y="7436"/>
                        </a:cubicBezTo>
                        <a:close/>
                      </a:path>
                    </a:pathLst>
                  </a:custGeom>
                  <a:solidFill>
                    <a:srgbClr val="000000">
                      <a:alpha val="5000"/>
                    </a:srgbClr>
                  </a:solidFill>
                  <a:ln w="7356" cap="flat">
                    <a:noFill/>
                    <a:prstDash val="solid"/>
                    <a:miter/>
                  </a:ln>
                  <a:effectLst/>
                </p:spPr>
                <p:txBody>
                  <a:bodyPr lIns="103327" tIns="51664" rIns="103327" bIns="51664" rtlCol="0" anchor="ctr"/>
                  <a:lstStyle/>
                  <a:p>
                    <a:endParaRPr lang="en-ID" sz="2034">
                      <a:latin typeface="Lexend" pitchFamily="2" charset="0"/>
                    </a:endParaRPr>
                  </a:p>
                </p:txBody>
              </p:sp>
              <p:sp>
                <p:nvSpPr>
                  <p:cNvPr id="85" name="Freeform: Shape 134">
                    <a:extLst>
                      <a:ext uri="{FF2B5EF4-FFF2-40B4-BE49-F238E27FC236}">
                        <a16:creationId xmlns:a16="http://schemas.microsoft.com/office/drawing/2014/main" id="{42AB85C4-5B48-42DD-8FA7-B777FC4E4E10}"/>
                      </a:ext>
                    </a:extLst>
                  </p:cNvPr>
                  <p:cNvSpPr/>
                  <p:nvPr/>
                </p:nvSpPr>
                <p:spPr>
                  <a:xfrm>
                    <a:off x="4209622" y="2573025"/>
                    <a:ext cx="17636" cy="17635"/>
                  </a:xfrm>
                  <a:custGeom>
                    <a:avLst/>
                    <a:gdLst>
                      <a:gd name="connsiteX0" fmla="*/ 15608 w 15607"/>
                      <a:gd name="connsiteY0" fmla="*/ 7804 h 15607"/>
                      <a:gd name="connsiteX1" fmla="*/ 7804 w 15607"/>
                      <a:gd name="connsiteY1" fmla="*/ 15608 h 15607"/>
                      <a:gd name="connsiteX2" fmla="*/ 0 w 15607"/>
                      <a:gd name="connsiteY2" fmla="*/ 7804 h 15607"/>
                      <a:gd name="connsiteX3" fmla="*/ 7804 w 15607"/>
                      <a:gd name="connsiteY3" fmla="*/ 0 h 15607"/>
                      <a:gd name="connsiteX4" fmla="*/ 15608 w 15607"/>
                      <a:gd name="connsiteY4" fmla="*/ 7804 h 1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7" h="15607">
                        <a:moveTo>
                          <a:pt x="15608" y="7804"/>
                        </a:moveTo>
                        <a:cubicBezTo>
                          <a:pt x="15608" y="12147"/>
                          <a:pt x="12074" y="15608"/>
                          <a:pt x="7804" y="15608"/>
                        </a:cubicBezTo>
                        <a:cubicBezTo>
                          <a:pt x="3460" y="15608"/>
                          <a:pt x="0" y="12074"/>
                          <a:pt x="0" y="7804"/>
                        </a:cubicBezTo>
                        <a:cubicBezTo>
                          <a:pt x="0" y="3460"/>
                          <a:pt x="3534" y="0"/>
                          <a:pt x="7804" y="0"/>
                        </a:cubicBezTo>
                        <a:cubicBezTo>
                          <a:pt x="12074" y="0"/>
                          <a:pt x="15608" y="3460"/>
                          <a:pt x="15608" y="7804"/>
                        </a:cubicBezTo>
                        <a:close/>
                      </a:path>
                    </a:pathLst>
                  </a:custGeom>
                  <a:solidFill>
                    <a:srgbClr val="000000">
                      <a:alpha val="5000"/>
                    </a:srgbClr>
                  </a:solidFill>
                  <a:ln w="7356" cap="flat">
                    <a:noFill/>
                    <a:prstDash val="solid"/>
                    <a:miter/>
                  </a:ln>
                  <a:effectLst/>
                </p:spPr>
                <p:txBody>
                  <a:bodyPr lIns="103327" tIns="51664" rIns="103327" bIns="51664" rtlCol="0" anchor="ctr"/>
                  <a:lstStyle/>
                  <a:p>
                    <a:endParaRPr lang="en-ID" sz="2034">
                      <a:latin typeface="Lexend" pitchFamily="2" charset="0"/>
                    </a:endParaRPr>
                  </a:p>
                </p:txBody>
              </p:sp>
              <p:sp>
                <p:nvSpPr>
                  <p:cNvPr id="86" name="Freeform: Shape 135">
                    <a:extLst>
                      <a:ext uri="{FF2B5EF4-FFF2-40B4-BE49-F238E27FC236}">
                        <a16:creationId xmlns:a16="http://schemas.microsoft.com/office/drawing/2014/main" id="{EE5536A8-3E26-4F8B-8A4D-81DC753BE8AB}"/>
                      </a:ext>
                    </a:extLst>
                  </p:cNvPr>
                  <p:cNvSpPr/>
                  <p:nvPr/>
                </p:nvSpPr>
                <p:spPr>
                  <a:xfrm>
                    <a:off x="4175681" y="2416544"/>
                    <a:ext cx="17136" cy="17137"/>
                  </a:xfrm>
                  <a:custGeom>
                    <a:avLst/>
                    <a:gdLst>
                      <a:gd name="connsiteX0" fmla="*/ 15166 w 15165"/>
                      <a:gd name="connsiteY0" fmla="*/ 7583 h 15165"/>
                      <a:gd name="connsiteX1" fmla="*/ 7583 w 15165"/>
                      <a:gd name="connsiteY1" fmla="*/ 15166 h 15165"/>
                      <a:gd name="connsiteX2" fmla="*/ 0 w 15165"/>
                      <a:gd name="connsiteY2" fmla="*/ 7583 h 15165"/>
                      <a:gd name="connsiteX3" fmla="*/ 7583 w 15165"/>
                      <a:gd name="connsiteY3" fmla="*/ 0 h 15165"/>
                      <a:gd name="connsiteX4" fmla="*/ 15166 w 15165"/>
                      <a:gd name="connsiteY4" fmla="*/ 7583 h 1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5" h="15165">
                        <a:moveTo>
                          <a:pt x="15166" y="7583"/>
                        </a:moveTo>
                        <a:cubicBezTo>
                          <a:pt x="15166" y="11779"/>
                          <a:pt x="11779" y="15166"/>
                          <a:pt x="7583" y="15166"/>
                        </a:cubicBezTo>
                        <a:cubicBezTo>
                          <a:pt x="3387" y="15166"/>
                          <a:pt x="0" y="11779"/>
                          <a:pt x="0" y="7583"/>
                        </a:cubicBezTo>
                        <a:cubicBezTo>
                          <a:pt x="0" y="3387"/>
                          <a:pt x="3387" y="0"/>
                          <a:pt x="7583" y="0"/>
                        </a:cubicBezTo>
                        <a:cubicBezTo>
                          <a:pt x="11779" y="0"/>
                          <a:pt x="15166" y="3460"/>
                          <a:pt x="15166" y="7583"/>
                        </a:cubicBezTo>
                        <a:close/>
                      </a:path>
                    </a:pathLst>
                  </a:custGeom>
                  <a:solidFill>
                    <a:srgbClr val="000000">
                      <a:alpha val="5000"/>
                    </a:srgbClr>
                  </a:solidFill>
                  <a:ln w="7356" cap="flat">
                    <a:noFill/>
                    <a:prstDash val="solid"/>
                    <a:miter/>
                  </a:ln>
                  <a:effectLst/>
                </p:spPr>
                <p:txBody>
                  <a:bodyPr lIns="103327" tIns="51664" rIns="103327" bIns="51664" rtlCol="0" anchor="ctr"/>
                  <a:lstStyle/>
                  <a:p>
                    <a:endParaRPr lang="en-ID" sz="2034">
                      <a:latin typeface="Lexend" pitchFamily="2" charset="0"/>
                    </a:endParaRPr>
                  </a:p>
                </p:txBody>
              </p:sp>
              <p:sp>
                <p:nvSpPr>
                  <p:cNvPr id="87" name="Freeform: Shape 136">
                    <a:extLst>
                      <a:ext uri="{FF2B5EF4-FFF2-40B4-BE49-F238E27FC236}">
                        <a16:creationId xmlns:a16="http://schemas.microsoft.com/office/drawing/2014/main" id="{DB221A5A-E87C-4554-869D-513C73FF5795}"/>
                      </a:ext>
                    </a:extLst>
                  </p:cNvPr>
                  <p:cNvSpPr/>
                  <p:nvPr/>
                </p:nvSpPr>
                <p:spPr>
                  <a:xfrm>
                    <a:off x="3867621" y="2452732"/>
                    <a:ext cx="16638" cy="16638"/>
                  </a:xfrm>
                  <a:custGeom>
                    <a:avLst/>
                    <a:gdLst>
                      <a:gd name="connsiteX0" fmla="*/ 14724 w 14724"/>
                      <a:gd name="connsiteY0" fmla="*/ 7362 h 14724"/>
                      <a:gd name="connsiteX1" fmla="*/ 7362 w 14724"/>
                      <a:gd name="connsiteY1" fmla="*/ 14724 h 14724"/>
                      <a:gd name="connsiteX2" fmla="*/ 0 w 14724"/>
                      <a:gd name="connsiteY2" fmla="*/ 7362 h 14724"/>
                      <a:gd name="connsiteX3" fmla="*/ 7362 w 14724"/>
                      <a:gd name="connsiteY3" fmla="*/ 0 h 14724"/>
                      <a:gd name="connsiteX4" fmla="*/ 14724 w 14724"/>
                      <a:gd name="connsiteY4" fmla="*/ 7362 h 14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4" h="14724">
                        <a:moveTo>
                          <a:pt x="14724" y="7362"/>
                        </a:moveTo>
                        <a:cubicBezTo>
                          <a:pt x="14724" y="11428"/>
                          <a:pt x="11428" y="14724"/>
                          <a:pt x="7362" y="14724"/>
                        </a:cubicBezTo>
                        <a:cubicBezTo>
                          <a:pt x="3296" y="14724"/>
                          <a:pt x="0" y="11428"/>
                          <a:pt x="0" y="7362"/>
                        </a:cubicBezTo>
                        <a:cubicBezTo>
                          <a:pt x="0" y="3296"/>
                          <a:pt x="3296" y="0"/>
                          <a:pt x="7362" y="0"/>
                        </a:cubicBezTo>
                        <a:cubicBezTo>
                          <a:pt x="11428" y="0"/>
                          <a:pt x="14724" y="3296"/>
                          <a:pt x="14724" y="7362"/>
                        </a:cubicBezTo>
                        <a:close/>
                      </a:path>
                    </a:pathLst>
                  </a:custGeom>
                  <a:solidFill>
                    <a:srgbClr val="000000">
                      <a:alpha val="5000"/>
                    </a:srgbClr>
                  </a:solidFill>
                  <a:ln w="7356" cap="flat">
                    <a:noFill/>
                    <a:prstDash val="solid"/>
                    <a:miter/>
                  </a:ln>
                  <a:effectLst/>
                </p:spPr>
                <p:txBody>
                  <a:bodyPr lIns="103327" tIns="51664" rIns="103327" bIns="51664" rtlCol="0" anchor="ctr"/>
                  <a:lstStyle/>
                  <a:p>
                    <a:endParaRPr lang="en-ID" sz="2034">
                      <a:latin typeface="Lexend" pitchFamily="2" charset="0"/>
                    </a:endParaRPr>
                  </a:p>
                </p:txBody>
              </p:sp>
              <p:sp>
                <p:nvSpPr>
                  <p:cNvPr id="88" name="Freeform: Shape 137">
                    <a:extLst>
                      <a:ext uri="{FF2B5EF4-FFF2-40B4-BE49-F238E27FC236}">
                        <a16:creationId xmlns:a16="http://schemas.microsoft.com/office/drawing/2014/main" id="{D4461444-9522-4DCA-A6D9-A97F20C46988}"/>
                      </a:ext>
                    </a:extLst>
                  </p:cNvPr>
                  <p:cNvSpPr/>
                  <p:nvPr/>
                </p:nvSpPr>
                <p:spPr>
                  <a:xfrm>
                    <a:off x="3773616" y="2488586"/>
                    <a:ext cx="18136" cy="18135"/>
                  </a:xfrm>
                  <a:custGeom>
                    <a:avLst/>
                    <a:gdLst>
                      <a:gd name="connsiteX0" fmla="*/ 16049 w 16049"/>
                      <a:gd name="connsiteY0" fmla="*/ 8025 h 16049"/>
                      <a:gd name="connsiteX1" fmla="*/ 8025 w 16049"/>
                      <a:gd name="connsiteY1" fmla="*/ 16049 h 16049"/>
                      <a:gd name="connsiteX2" fmla="*/ 0 w 16049"/>
                      <a:gd name="connsiteY2" fmla="*/ 8025 h 16049"/>
                      <a:gd name="connsiteX3" fmla="*/ 8025 w 16049"/>
                      <a:gd name="connsiteY3" fmla="*/ 0 h 16049"/>
                      <a:gd name="connsiteX4" fmla="*/ 16049 w 16049"/>
                      <a:gd name="connsiteY4" fmla="*/ 8025 h 16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9" h="16049">
                        <a:moveTo>
                          <a:pt x="16049" y="8025"/>
                        </a:moveTo>
                        <a:cubicBezTo>
                          <a:pt x="16049" y="12442"/>
                          <a:pt x="12442" y="16049"/>
                          <a:pt x="8025" y="16049"/>
                        </a:cubicBezTo>
                        <a:cubicBezTo>
                          <a:pt x="3607" y="16049"/>
                          <a:pt x="0" y="12442"/>
                          <a:pt x="0" y="8025"/>
                        </a:cubicBezTo>
                        <a:cubicBezTo>
                          <a:pt x="0" y="3607"/>
                          <a:pt x="3607" y="0"/>
                          <a:pt x="8025" y="0"/>
                        </a:cubicBezTo>
                        <a:cubicBezTo>
                          <a:pt x="12442" y="0"/>
                          <a:pt x="16049" y="3607"/>
                          <a:pt x="16049" y="8025"/>
                        </a:cubicBezTo>
                        <a:close/>
                      </a:path>
                    </a:pathLst>
                  </a:custGeom>
                  <a:solidFill>
                    <a:srgbClr val="000000">
                      <a:alpha val="5000"/>
                    </a:srgbClr>
                  </a:solidFill>
                  <a:ln w="7356" cap="flat">
                    <a:noFill/>
                    <a:prstDash val="solid"/>
                    <a:miter/>
                  </a:ln>
                  <a:effectLst/>
                </p:spPr>
                <p:txBody>
                  <a:bodyPr lIns="103327" tIns="51664" rIns="103327" bIns="51664" rtlCol="0" anchor="ctr"/>
                  <a:lstStyle/>
                  <a:p>
                    <a:endParaRPr lang="en-ID" sz="2034">
                      <a:latin typeface="Lexend" pitchFamily="2" charset="0"/>
                    </a:endParaRPr>
                  </a:p>
                </p:txBody>
              </p:sp>
              <p:sp>
                <p:nvSpPr>
                  <p:cNvPr id="89" name="Freeform: Shape 138">
                    <a:extLst>
                      <a:ext uri="{FF2B5EF4-FFF2-40B4-BE49-F238E27FC236}">
                        <a16:creationId xmlns:a16="http://schemas.microsoft.com/office/drawing/2014/main" id="{F8432AF0-A86F-45EB-A465-2C5DAC259174}"/>
                      </a:ext>
                    </a:extLst>
                  </p:cNvPr>
                  <p:cNvSpPr/>
                  <p:nvPr/>
                </p:nvSpPr>
                <p:spPr>
                  <a:xfrm>
                    <a:off x="3929599" y="2533342"/>
                    <a:ext cx="14142" cy="14144"/>
                  </a:xfrm>
                  <a:custGeom>
                    <a:avLst/>
                    <a:gdLst>
                      <a:gd name="connsiteX0" fmla="*/ 12516 w 12515"/>
                      <a:gd name="connsiteY0" fmla="*/ 6259 h 12516"/>
                      <a:gd name="connsiteX1" fmla="*/ 6258 w 12515"/>
                      <a:gd name="connsiteY1" fmla="*/ 12517 h 12516"/>
                      <a:gd name="connsiteX2" fmla="*/ 0 w 12515"/>
                      <a:gd name="connsiteY2" fmla="*/ 6259 h 12516"/>
                      <a:gd name="connsiteX3" fmla="*/ 6258 w 12515"/>
                      <a:gd name="connsiteY3" fmla="*/ 1 h 12516"/>
                      <a:gd name="connsiteX4" fmla="*/ 12516 w 12515"/>
                      <a:gd name="connsiteY4" fmla="*/ 6259 h 1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15" h="12516">
                        <a:moveTo>
                          <a:pt x="12516" y="6259"/>
                        </a:moveTo>
                        <a:cubicBezTo>
                          <a:pt x="12516" y="9719"/>
                          <a:pt x="9718" y="12517"/>
                          <a:pt x="6258" y="12517"/>
                        </a:cubicBezTo>
                        <a:cubicBezTo>
                          <a:pt x="2798" y="12517"/>
                          <a:pt x="0" y="9719"/>
                          <a:pt x="0" y="6259"/>
                        </a:cubicBezTo>
                        <a:cubicBezTo>
                          <a:pt x="0" y="2799"/>
                          <a:pt x="2798" y="1"/>
                          <a:pt x="6258" y="1"/>
                        </a:cubicBezTo>
                        <a:cubicBezTo>
                          <a:pt x="9718" y="-72"/>
                          <a:pt x="12516" y="2799"/>
                          <a:pt x="12516" y="6259"/>
                        </a:cubicBezTo>
                        <a:close/>
                      </a:path>
                    </a:pathLst>
                  </a:custGeom>
                  <a:solidFill>
                    <a:srgbClr val="000000">
                      <a:alpha val="5000"/>
                    </a:srgbClr>
                  </a:solidFill>
                  <a:ln w="7356" cap="flat">
                    <a:noFill/>
                    <a:prstDash val="solid"/>
                    <a:miter/>
                  </a:ln>
                  <a:effectLst/>
                </p:spPr>
                <p:txBody>
                  <a:bodyPr lIns="103327" tIns="51664" rIns="103327" bIns="51664" rtlCol="0" anchor="ctr"/>
                  <a:lstStyle/>
                  <a:p>
                    <a:endParaRPr lang="en-ID" sz="2034">
                      <a:latin typeface="Lexend" pitchFamily="2" charset="0"/>
                    </a:endParaRPr>
                  </a:p>
                </p:txBody>
              </p:sp>
            </p:grpSp>
          </p:grpSp>
        </p:grpSp>
        <p:grpSp>
          <p:nvGrpSpPr>
            <p:cNvPr id="139" name="组合 138">
              <a:extLst>
                <a:ext uri="{FF2B5EF4-FFF2-40B4-BE49-F238E27FC236}">
                  <a16:creationId xmlns:a16="http://schemas.microsoft.com/office/drawing/2014/main" id="{95D9C5DD-0AA8-4DCD-93D5-AF30F73A0868}"/>
                </a:ext>
              </a:extLst>
            </p:cNvPr>
            <p:cNvGrpSpPr/>
            <p:nvPr/>
          </p:nvGrpSpPr>
          <p:grpSpPr>
            <a:xfrm>
              <a:off x="6494695" y="1744328"/>
              <a:ext cx="3905018" cy="3492035"/>
              <a:chOff x="6242496" y="8261148"/>
              <a:chExt cx="3905018" cy="3492035"/>
            </a:xfrm>
          </p:grpSpPr>
          <p:sp>
            <p:nvSpPr>
              <p:cNvPr id="136" name="文本框 135">
                <a:extLst>
                  <a:ext uri="{FF2B5EF4-FFF2-40B4-BE49-F238E27FC236}">
                    <a16:creationId xmlns:a16="http://schemas.microsoft.com/office/drawing/2014/main" id="{F9847DF0-6CCB-4F07-B9B8-550BAFEFC55C}"/>
                  </a:ext>
                </a:extLst>
              </p:cNvPr>
              <p:cNvSpPr txBox="1"/>
              <p:nvPr/>
            </p:nvSpPr>
            <p:spPr>
              <a:xfrm>
                <a:off x="6242496" y="8902018"/>
                <a:ext cx="3905018" cy="2851165"/>
              </a:xfrm>
              <a:prstGeom prst="rect">
                <a:avLst/>
              </a:prstGeom>
              <a:noFill/>
            </p:spPr>
            <p:txBody>
              <a:bodyPr wrap="square" rtlCol="0">
                <a:spAutoFit/>
              </a:bodyPr>
              <a:lstStyle>
                <a:defPPr>
                  <a:defRPr lang="zh-CN"/>
                </a:defPPr>
                <a:lvl1pPr>
                  <a:lnSpc>
                    <a:spcPct val="130000"/>
                  </a:lnSpc>
                  <a:defRPr>
                    <a:latin typeface="+mn-ea"/>
                  </a:defRPr>
                </a:lvl1pPr>
              </a:lstStyle>
              <a:p>
                <a:pPr algn="just" hangingPunct="0"/>
                <a:r>
                  <a:rPr lang="zh-CN" altLang="en-US" sz="2000" dirty="0">
                    <a:solidFill>
                      <a:schemeClr val="tx1">
                        <a:lumMod val="85000"/>
                        <a:lumOff val="15000"/>
                      </a:schemeClr>
                    </a:solidFill>
                  </a:rPr>
                  <a:t>圣诞节，又称耶诞节、耶稣诞辰，译名为“基督弥撒”。每年此时，欢快的圣诞歌在大街小巷飘扬，商场里流光溢彩，到处弥漫着温馨欢乐的气息。孩子们在甜美的梦乡中，盼望着圣诞老人从天而降，带来心仪的礼物。</a:t>
                </a:r>
              </a:p>
            </p:txBody>
          </p:sp>
          <p:sp>
            <p:nvSpPr>
              <p:cNvPr id="137" name="文本框 136">
                <a:extLst>
                  <a:ext uri="{FF2B5EF4-FFF2-40B4-BE49-F238E27FC236}">
                    <a16:creationId xmlns:a16="http://schemas.microsoft.com/office/drawing/2014/main" id="{53F4F409-F9D8-4928-AC45-BBEFB4B6ADD2}"/>
                  </a:ext>
                </a:extLst>
              </p:cNvPr>
              <p:cNvSpPr txBox="1"/>
              <p:nvPr/>
            </p:nvSpPr>
            <p:spPr>
              <a:xfrm>
                <a:off x="6346791" y="8261148"/>
                <a:ext cx="2115964" cy="644664"/>
              </a:xfrm>
              <a:prstGeom prst="rect">
                <a:avLst/>
              </a:prstGeom>
              <a:noFill/>
            </p:spPr>
            <p:txBody>
              <a:bodyPr wrap="none" lIns="0" tIns="0" rIns="0" bIns="0" rtlCol="0">
                <a:spAutoFit/>
              </a:bodyPr>
              <a:lstStyle>
                <a:defPPr>
                  <a:defRPr lang="zh-CN"/>
                </a:defPPr>
                <a:lvl1pPr>
                  <a:lnSpc>
                    <a:spcPct val="130000"/>
                  </a:lnSpc>
                  <a:defRPr>
                    <a:latin typeface="+mn-ea"/>
                  </a:defRPr>
                </a:lvl1pPr>
              </a:lstStyle>
              <a:p>
                <a:r>
                  <a:rPr lang="zh-CN" altLang="en-US" sz="3600" spc="-300" dirty="0">
                    <a:solidFill>
                      <a:schemeClr val="accent1"/>
                    </a:solidFill>
                    <a:latin typeface="+mj-ea"/>
                    <a:ea typeface="+mj-ea"/>
                  </a:rPr>
                  <a:t>圣诞节由来</a:t>
                </a:r>
              </a:p>
            </p:txBody>
          </p:sp>
        </p:grpSp>
      </p:grpSp>
      <p:grpSp>
        <p:nvGrpSpPr>
          <p:cNvPr id="142" name="组合 141">
            <a:extLst>
              <a:ext uri="{FF2B5EF4-FFF2-40B4-BE49-F238E27FC236}">
                <a16:creationId xmlns:a16="http://schemas.microsoft.com/office/drawing/2014/main" id="{C153934B-4A59-4383-9594-C9566C831CFC}"/>
              </a:ext>
            </a:extLst>
          </p:cNvPr>
          <p:cNvGrpSpPr/>
          <p:nvPr/>
        </p:nvGrpSpPr>
        <p:grpSpPr>
          <a:xfrm>
            <a:off x="9388856" y="3815055"/>
            <a:ext cx="2898553" cy="3042945"/>
            <a:chOff x="9388856" y="3815055"/>
            <a:chExt cx="2898553" cy="3042945"/>
          </a:xfrm>
        </p:grpSpPr>
        <p:sp>
          <p:nvSpPr>
            <p:cNvPr id="67" name="星形: 四角 66">
              <a:extLst>
                <a:ext uri="{FF2B5EF4-FFF2-40B4-BE49-F238E27FC236}">
                  <a16:creationId xmlns:a16="http://schemas.microsoft.com/office/drawing/2014/main" id="{C399D4B0-8DEF-43CC-B16C-1AC3C24765BA}"/>
                </a:ext>
              </a:extLst>
            </p:cNvPr>
            <p:cNvSpPr/>
            <p:nvPr/>
          </p:nvSpPr>
          <p:spPr>
            <a:xfrm rot="20729664">
              <a:off x="9463881" y="3815055"/>
              <a:ext cx="418421" cy="404571"/>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2" name="组合 91">
              <a:extLst>
                <a:ext uri="{FF2B5EF4-FFF2-40B4-BE49-F238E27FC236}">
                  <a16:creationId xmlns:a16="http://schemas.microsoft.com/office/drawing/2014/main" id="{2E00B4DC-24DA-44E1-A290-026351B25DF1}"/>
                </a:ext>
              </a:extLst>
            </p:cNvPr>
            <p:cNvGrpSpPr/>
            <p:nvPr/>
          </p:nvGrpSpPr>
          <p:grpSpPr>
            <a:xfrm>
              <a:off x="9388856" y="5074920"/>
              <a:ext cx="1366759" cy="1783080"/>
              <a:chOff x="10424160" y="4285225"/>
              <a:chExt cx="1863249" cy="2430804"/>
            </a:xfrm>
          </p:grpSpPr>
          <p:sp>
            <p:nvSpPr>
              <p:cNvPr id="93" name="任意多边形: 形状 92">
                <a:extLst>
                  <a:ext uri="{FF2B5EF4-FFF2-40B4-BE49-F238E27FC236}">
                    <a16:creationId xmlns:a16="http://schemas.microsoft.com/office/drawing/2014/main" id="{70C3E5D3-378C-461D-9E5C-54B39E5007FB}"/>
                  </a:ext>
                </a:extLst>
              </p:cNvPr>
              <p:cNvSpPr/>
              <p:nvPr/>
            </p:nvSpPr>
            <p:spPr>
              <a:xfrm>
                <a:off x="10464800" y="4868228"/>
                <a:ext cx="1727200" cy="1847801"/>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4" name="梯形 93">
                <a:extLst>
                  <a:ext uri="{FF2B5EF4-FFF2-40B4-BE49-F238E27FC236}">
                    <a16:creationId xmlns:a16="http://schemas.microsoft.com/office/drawing/2014/main" id="{9ED718C9-F332-4DB2-AD2C-09246B7D002B}"/>
                  </a:ext>
                </a:extLst>
              </p:cNvPr>
              <p:cNvSpPr/>
              <p:nvPr/>
            </p:nvSpPr>
            <p:spPr>
              <a:xfrm flipV="1">
                <a:off x="10424160" y="5000625"/>
                <a:ext cx="1839278" cy="76200"/>
              </a:xfrm>
              <a:prstGeom prst="trapezoid">
                <a:avLst>
                  <a:gd name="adj" fmla="val 5374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95" name="组合 94">
                <a:extLst>
                  <a:ext uri="{FF2B5EF4-FFF2-40B4-BE49-F238E27FC236}">
                    <a16:creationId xmlns:a16="http://schemas.microsoft.com/office/drawing/2014/main" id="{109C1B80-7045-41A2-B467-683CBE6FA95B}"/>
                  </a:ext>
                </a:extLst>
              </p:cNvPr>
              <p:cNvGrpSpPr/>
              <p:nvPr/>
            </p:nvGrpSpPr>
            <p:grpSpPr>
              <a:xfrm>
                <a:off x="10877333" y="4285225"/>
                <a:ext cx="1410076" cy="522999"/>
                <a:chOff x="3653573" y="4483346"/>
                <a:chExt cx="558561" cy="207171"/>
              </a:xfrm>
            </p:grpSpPr>
            <p:sp>
              <p:nvSpPr>
                <p:cNvPr id="98" name="6">
                  <a:extLst>
                    <a:ext uri="{FF2B5EF4-FFF2-40B4-BE49-F238E27FC236}">
                      <a16:creationId xmlns:a16="http://schemas.microsoft.com/office/drawing/2014/main" id="{7E5794DA-7930-4B10-B999-36708465DA35}"/>
                    </a:ext>
                  </a:extLst>
                </p:cNvPr>
                <p:cNvSpPr/>
                <p:nvPr/>
              </p:nvSpPr>
              <p:spPr bwMode="auto">
                <a:xfrm>
                  <a:off x="3653573" y="4488126"/>
                  <a:ext cx="243822" cy="197608"/>
                </a:xfrm>
                <a:custGeom>
                  <a:avLst/>
                  <a:gdLst>
                    <a:gd name="T0" fmla="*/ 49 w 52"/>
                    <a:gd name="T1" fmla="*/ 27 h 42"/>
                    <a:gd name="T2" fmla="*/ 17 w 52"/>
                    <a:gd name="T3" fmla="*/ 0 h 42"/>
                    <a:gd name="T4" fmla="*/ 4 w 52"/>
                    <a:gd name="T5" fmla="*/ 32 h 42"/>
                    <a:gd name="T6" fmla="*/ 44 w 52"/>
                    <a:gd name="T7" fmla="*/ 40 h 42"/>
                    <a:gd name="T8" fmla="*/ 49 w 52"/>
                    <a:gd name="T9" fmla="*/ 27 h 42"/>
                  </a:gdLst>
                  <a:ahLst/>
                  <a:cxnLst>
                    <a:cxn ang="0">
                      <a:pos x="T0" y="T1"/>
                    </a:cxn>
                    <a:cxn ang="0">
                      <a:pos x="T2" y="T3"/>
                    </a:cxn>
                    <a:cxn ang="0">
                      <a:pos x="T4" y="T5"/>
                    </a:cxn>
                    <a:cxn ang="0">
                      <a:pos x="T6" y="T7"/>
                    </a:cxn>
                    <a:cxn ang="0">
                      <a:pos x="T8" y="T9"/>
                    </a:cxn>
                  </a:cxnLst>
                  <a:rect l="0" t="0" r="r" b="b"/>
                  <a:pathLst>
                    <a:path w="52" h="42">
                      <a:moveTo>
                        <a:pt x="49" y="27"/>
                      </a:moveTo>
                      <a:cubicBezTo>
                        <a:pt x="46" y="19"/>
                        <a:pt x="23" y="0"/>
                        <a:pt x="17" y="0"/>
                      </a:cubicBezTo>
                      <a:cubicBezTo>
                        <a:pt x="12" y="0"/>
                        <a:pt x="0" y="27"/>
                        <a:pt x="4" y="32"/>
                      </a:cubicBezTo>
                      <a:cubicBezTo>
                        <a:pt x="8" y="37"/>
                        <a:pt x="38" y="42"/>
                        <a:pt x="44" y="40"/>
                      </a:cubicBezTo>
                      <a:cubicBezTo>
                        <a:pt x="51" y="38"/>
                        <a:pt x="52" y="33"/>
                        <a:pt x="49" y="27"/>
                      </a:cubicBezTo>
                      <a:close/>
                    </a:path>
                  </a:pathLst>
                </a:custGeom>
                <a:solidFill>
                  <a:schemeClr val="accent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5">
                  <a:extLst>
                    <a:ext uri="{FF2B5EF4-FFF2-40B4-BE49-F238E27FC236}">
                      <a16:creationId xmlns:a16="http://schemas.microsoft.com/office/drawing/2014/main" id="{756EFA83-D7CB-4DD2-A08D-D926D3FAF2DB}"/>
                    </a:ext>
                  </a:extLst>
                </p:cNvPr>
                <p:cNvSpPr/>
                <p:nvPr/>
              </p:nvSpPr>
              <p:spPr bwMode="auto">
                <a:xfrm>
                  <a:off x="3808153" y="4563026"/>
                  <a:ext cx="84461" cy="113146"/>
                </a:xfrm>
                <a:custGeom>
                  <a:avLst/>
                  <a:gdLst>
                    <a:gd name="T0" fmla="*/ 16 w 18"/>
                    <a:gd name="T1" fmla="*/ 17 h 24"/>
                    <a:gd name="T2" fmla="*/ 2 w 18"/>
                    <a:gd name="T3" fmla="*/ 4 h 24"/>
                    <a:gd name="T4" fmla="*/ 13 w 18"/>
                    <a:gd name="T5" fmla="*/ 16 h 24"/>
                    <a:gd name="T6" fmla="*/ 3 w 18"/>
                    <a:gd name="T7" fmla="*/ 20 h 24"/>
                    <a:gd name="T8" fmla="*/ 16 w 18"/>
                    <a:gd name="T9" fmla="*/ 17 h 24"/>
                  </a:gdLst>
                  <a:ahLst/>
                  <a:cxnLst>
                    <a:cxn ang="0">
                      <a:pos x="T0" y="T1"/>
                    </a:cxn>
                    <a:cxn ang="0">
                      <a:pos x="T2" y="T3"/>
                    </a:cxn>
                    <a:cxn ang="0">
                      <a:pos x="T4" y="T5"/>
                    </a:cxn>
                    <a:cxn ang="0">
                      <a:pos x="T6" y="T7"/>
                    </a:cxn>
                    <a:cxn ang="0">
                      <a:pos x="T8" y="T9"/>
                    </a:cxn>
                  </a:cxnLst>
                  <a:rect l="0" t="0" r="r" b="b"/>
                  <a:pathLst>
                    <a:path w="18" h="24">
                      <a:moveTo>
                        <a:pt x="16" y="17"/>
                      </a:moveTo>
                      <a:cubicBezTo>
                        <a:pt x="18" y="12"/>
                        <a:pt x="5" y="0"/>
                        <a:pt x="2" y="4"/>
                      </a:cubicBezTo>
                      <a:cubicBezTo>
                        <a:pt x="0" y="8"/>
                        <a:pt x="15" y="11"/>
                        <a:pt x="13" y="16"/>
                      </a:cubicBezTo>
                      <a:cubicBezTo>
                        <a:pt x="12" y="20"/>
                        <a:pt x="3" y="15"/>
                        <a:pt x="3" y="20"/>
                      </a:cubicBezTo>
                      <a:cubicBezTo>
                        <a:pt x="3" y="24"/>
                        <a:pt x="14" y="23"/>
                        <a:pt x="16" y="17"/>
                      </a:cubicBezTo>
                      <a:close/>
                    </a:path>
                  </a:pathLst>
                </a:custGeom>
                <a:solidFill>
                  <a:schemeClr val="accent1">
                    <a:lumMod val="75000"/>
                    <a:lumOff val="25000"/>
                  </a:schemeClr>
                </a:solidFill>
                <a:ln w="9525" cap="flat">
                  <a:noFill/>
                  <a:prstDash val="solid"/>
                  <a:miter lim="800000"/>
                  <a:headEnd/>
                  <a:tailEnd/>
                </a:ln>
              </p:spPr>
              <p:txBody>
                <a:bodyPr anchor="ctr"/>
                <a:lstStyle/>
                <a:p>
                  <a:pPr algn="ctr"/>
                  <a:endParaRPr/>
                </a:p>
              </p:txBody>
            </p:sp>
            <p:sp>
              <p:nvSpPr>
                <p:cNvPr id="100" name="4">
                  <a:extLst>
                    <a:ext uri="{FF2B5EF4-FFF2-40B4-BE49-F238E27FC236}">
                      <a16:creationId xmlns:a16="http://schemas.microsoft.com/office/drawing/2014/main" id="{CC7A528E-5AEE-4D0A-A229-D861DA174F21}"/>
                    </a:ext>
                  </a:extLst>
                </p:cNvPr>
                <p:cNvSpPr/>
                <p:nvPr/>
              </p:nvSpPr>
              <p:spPr bwMode="auto">
                <a:xfrm>
                  <a:off x="3972295" y="4483346"/>
                  <a:ext cx="239839" cy="197608"/>
                </a:xfrm>
                <a:custGeom>
                  <a:avLst/>
                  <a:gdLst>
                    <a:gd name="T0" fmla="*/ 2 w 51"/>
                    <a:gd name="T1" fmla="*/ 27 h 42"/>
                    <a:gd name="T2" fmla="*/ 33 w 51"/>
                    <a:gd name="T3" fmla="*/ 1 h 42"/>
                    <a:gd name="T4" fmla="*/ 47 w 51"/>
                    <a:gd name="T5" fmla="*/ 33 h 42"/>
                    <a:gd name="T6" fmla="*/ 7 w 51"/>
                    <a:gd name="T7" fmla="*/ 40 h 42"/>
                    <a:gd name="T8" fmla="*/ 2 w 51"/>
                    <a:gd name="T9" fmla="*/ 27 h 42"/>
                  </a:gdLst>
                  <a:ahLst/>
                  <a:cxnLst>
                    <a:cxn ang="0">
                      <a:pos x="T0" y="T1"/>
                    </a:cxn>
                    <a:cxn ang="0">
                      <a:pos x="T2" y="T3"/>
                    </a:cxn>
                    <a:cxn ang="0">
                      <a:pos x="T4" y="T5"/>
                    </a:cxn>
                    <a:cxn ang="0">
                      <a:pos x="T6" y="T7"/>
                    </a:cxn>
                    <a:cxn ang="0">
                      <a:pos x="T8" y="T9"/>
                    </a:cxn>
                  </a:cxnLst>
                  <a:rect l="0" t="0" r="r" b="b"/>
                  <a:pathLst>
                    <a:path w="51" h="42">
                      <a:moveTo>
                        <a:pt x="2" y="27"/>
                      </a:moveTo>
                      <a:cubicBezTo>
                        <a:pt x="5" y="20"/>
                        <a:pt x="27" y="1"/>
                        <a:pt x="33" y="1"/>
                      </a:cubicBezTo>
                      <a:cubicBezTo>
                        <a:pt x="38" y="0"/>
                        <a:pt x="51" y="28"/>
                        <a:pt x="47" y="33"/>
                      </a:cubicBezTo>
                      <a:cubicBezTo>
                        <a:pt x="43" y="38"/>
                        <a:pt x="14" y="42"/>
                        <a:pt x="7" y="40"/>
                      </a:cubicBezTo>
                      <a:cubicBezTo>
                        <a:pt x="1" y="38"/>
                        <a:pt x="0" y="33"/>
                        <a:pt x="2" y="27"/>
                      </a:cubicBezTo>
                      <a:close/>
                    </a:path>
                  </a:pathLst>
                </a:custGeom>
                <a:solidFill>
                  <a:schemeClr val="accent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3">
                  <a:extLst>
                    <a:ext uri="{FF2B5EF4-FFF2-40B4-BE49-F238E27FC236}">
                      <a16:creationId xmlns:a16="http://schemas.microsoft.com/office/drawing/2014/main" id="{5F0D20DB-4A15-48BA-BD50-346362AE6EFE}"/>
                    </a:ext>
                  </a:extLst>
                </p:cNvPr>
                <p:cNvSpPr/>
                <p:nvPr/>
              </p:nvSpPr>
              <p:spPr bwMode="auto">
                <a:xfrm>
                  <a:off x="3972295" y="4559042"/>
                  <a:ext cx="84461" cy="117131"/>
                </a:xfrm>
                <a:custGeom>
                  <a:avLst/>
                  <a:gdLst>
                    <a:gd name="T0" fmla="*/ 2 w 18"/>
                    <a:gd name="T1" fmla="*/ 17 h 25"/>
                    <a:gd name="T2" fmla="*/ 15 w 18"/>
                    <a:gd name="T3" fmla="*/ 5 h 25"/>
                    <a:gd name="T4" fmla="*/ 5 w 18"/>
                    <a:gd name="T5" fmla="*/ 16 h 25"/>
                    <a:gd name="T6" fmla="*/ 16 w 18"/>
                    <a:gd name="T7" fmla="*/ 20 h 25"/>
                    <a:gd name="T8" fmla="*/ 2 w 18"/>
                    <a:gd name="T9" fmla="*/ 17 h 25"/>
                  </a:gdLst>
                  <a:ahLst/>
                  <a:cxnLst>
                    <a:cxn ang="0">
                      <a:pos x="T0" y="T1"/>
                    </a:cxn>
                    <a:cxn ang="0">
                      <a:pos x="T2" y="T3"/>
                    </a:cxn>
                    <a:cxn ang="0">
                      <a:pos x="T4" y="T5"/>
                    </a:cxn>
                    <a:cxn ang="0">
                      <a:pos x="T6" y="T7"/>
                    </a:cxn>
                    <a:cxn ang="0">
                      <a:pos x="T8" y="T9"/>
                    </a:cxn>
                  </a:cxnLst>
                  <a:rect l="0" t="0" r="r" b="b"/>
                  <a:pathLst>
                    <a:path w="18" h="25">
                      <a:moveTo>
                        <a:pt x="2" y="17"/>
                      </a:moveTo>
                      <a:cubicBezTo>
                        <a:pt x="0" y="12"/>
                        <a:pt x="13" y="0"/>
                        <a:pt x="15" y="5"/>
                      </a:cubicBezTo>
                      <a:cubicBezTo>
                        <a:pt x="18" y="9"/>
                        <a:pt x="3" y="12"/>
                        <a:pt x="5" y="16"/>
                      </a:cubicBezTo>
                      <a:cubicBezTo>
                        <a:pt x="7" y="20"/>
                        <a:pt x="16" y="15"/>
                        <a:pt x="16" y="20"/>
                      </a:cubicBezTo>
                      <a:cubicBezTo>
                        <a:pt x="16" y="25"/>
                        <a:pt x="4" y="23"/>
                        <a:pt x="2" y="17"/>
                      </a:cubicBezTo>
                      <a:close/>
                    </a:path>
                  </a:pathLst>
                </a:custGeom>
                <a:solidFill>
                  <a:schemeClr val="accent1">
                    <a:lumMod val="75000"/>
                    <a:lumOff val="25000"/>
                  </a:schemeClr>
                </a:solidFill>
                <a:ln w="9525">
                  <a:noFill/>
                  <a:round/>
                  <a:headEnd/>
                  <a:tailEnd/>
                </a:ln>
              </p:spPr>
              <p:txBody>
                <a:bodyPr anchor="ctr"/>
                <a:lstStyle/>
                <a:p>
                  <a:pPr algn="ctr"/>
                  <a:endParaRPr/>
                </a:p>
              </p:txBody>
            </p:sp>
            <p:sp>
              <p:nvSpPr>
                <p:cNvPr id="102" name="2">
                  <a:extLst>
                    <a:ext uri="{FF2B5EF4-FFF2-40B4-BE49-F238E27FC236}">
                      <a16:creationId xmlns:a16="http://schemas.microsoft.com/office/drawing/2014/main" id="{598D837D-13FF-49F0-8270-18CE69617AAF}"/>
                    </a:ext>
                  </a:extLst>
                </p:cNvPr>
                <p:cNvSpPr/>
                <p:nvPr/>
              </p:nvSpPr>
              <p:spPr bwMode="auto">
                <a:xfrm>
                  <a:off x="3864726" y="4606056"/>
                  <a:ext cx="141035" cy="84461"/>
                </a:xfrm>
                <a:custGeom>
                  <a:avLst/>
                  <a:gdLst>
                    <a:gd name="T0" fmla="*/ 13 w 30"/>
                    <a:gd name="T1" fmla="*/ 0 h 18"/>
                    <a:gd name="T2" fmla="*/ 2 w 30"/>
                    <a:gd name="T3" fmla="*/ 8 h 18"/>
                    <a:gd name="T4" fmla="*/ 14 w 30"/>
                    <a:gd name="T5" fmla="*/ 18 h 18"/>
                    <a:gd name="T6" fmla="*/ 28 w 30"/>
                    <a:gd name="T7" fmla="*/ 10 h 18"/>
                    <a:gd name="T8" fmla="*/ 13 w 30"/>
                    <a:gd name="T9" fmla="*/ 0 h 18"/>
                  </a:gdLst>
                  <a:ahLst/>
                  <a:cxnLst>
                    <a:cxn ang="0">
                      <a:pos x="T0" y="T1"/>
                    </a:cxn>
                    <a:cxn ang="0">
                      <a:pos x="T2" y="T3"/>
                    </a:cxn>
                    <a:cxn ang="0">
                      <a:pos x="T4" y="T5"/>
                    </a:cxn>
                    <a:cxn ang="0">
                      <a:pos x="T6" y="T7"/>
                    </a:cxn>
                    <a:cxn ang="0">
                      <a:pos x="T8" y="T9"/>
                    </a:cxn>
                  </a:cxnLst>
                  <a:rect l="0" t="0" r="r" b="b"/>
                  <a:pathLst>
                    <a:path w="30" h="18">
                      <a:moveTo>
                        <a:pt x="13" y="0"/>
                      </a:moveTo>
                      <a:cubicBezTo>
                        <a:pt x="5" y="1"/>
                        <a:pt x="1" y="1"/>
                        <a:pt x="2" y="8"/>
                      </a:cubicBezTo>
                      <a:cubicBezTo>
                        <a:pt x="2" y="16"/>
                        <a:pt x="0" y="17"/>
                        <a:pt x="14" y="18"/>
                      </a:cubicBezTo>
                      <a:cubicBezTo>
                        <a:pt x="28" y="18"/>
                        <a:pt x="30" y="16"/>
                        <a:pt x="28" y="10"/>
                      </a:cubicBezTo>
                      <a:cubicBezTo>
                        <a:pt x="26" y="3"/>
                        <a:pt x="25" y="0"/>
                        <a:pt x="13" y="0"/>
                      </a:cubicBezTo>
                      <a:close/>
                    </a:path>
                  </a:pathLst>
                </a:custGeom>
                <a:solidFill>
                  <a:schemeClr val="accent1">
                    <a:lumMod val="90000"/>
                    <a:lumOff val="10000"/>
                  </a:schemeClr>
                </a:solidFill>
                <a:ln w="9525">
                  <a:noFill/>
                  <a:round/>
                  <a:headEnd/>
                  <a:tailEnd/>
                </a:ln>
              </p:spPr>
              <p:txBody>
                <a:bodyPr anchor="ctr"/>
                <a:lstStyle/>
                <a:p>
                  <a:pPr algn="ctr"/>
                  <a:endParaRPr/>
                </a:p>
              </p:txBody>
            </p:sp>
            <p:sp>
              <p:nvSpPr>
                <p:cNvPr id="103" name="1">
                  <a:extLst>
                    <a:ext uri="{FF2B5EF4-FFF2-40B4-BE49-F238E27FC236}">
                      <a16:creationId xmlns:a16="http://schemas.microsoft.com/office/drawing/2014/main" id="{90F5BD21-320F-4C37-B798-5E0EEE42B168}"/>
                    </a:ext>
                  </a:extLst>
                </p:cNvPr>
                <p:cNvSpPr/>
                <p:nvPr/>
              </p:nvSpPr>
              <p:spPr bwMode="auto">
                <a:xfrm>
                  <a:off x="3874288" y="4610835"/>
                  <a:ext cx="121911" cy="70119"/>
                </a:xfrm>
                <a:custGeom>
                  <a:avLst/>
                  <a:gdLst>
                    <a:gd name="T0" fmla="*/ 11 w 26"/>
                    <a:gd name="T1" fmla="*/ 0 h 15"/>
                    <a:gd name="T2" fmla="*/ 1 w 26"/>
                    <a:gd name="T3" fmla="*/ 7 h 15"/>
                    <a:gd name="T4" fmla="*/ 12 w 26"/>
                    <a:gd name="T5" fmla="*/ 15 h 15"/>
                    <a:gd name="T6" fmla="*/ 25 w 26"/>
                    <a:gd name="T7" fmla="*/ 8 h 15"/>
                    <a:gd name="T8" fmla="*/ 11 w 26"/>
                    <a:gd name="T9" fmla="*/ 0 h 15"/>
                  </a:gdLst>
                  <a:ahLst/>
                  <a:cxnLst>
                    <a:cxn ang="0">
                      <a:pos x="T0" y="T1"/>
                    </a:cxn>
                    <a:cxn ang="0">
                      <a:pos x="T2" y="T3"/>
                    </a:cxn>
                    <a:cxn ang="0">
                      <a:pos x="T4" y="T5"/>
                    </a:cxn>
                    <a:cxn ang="0">
                      <a:pos x="T6" y="T7"/>
                    </a:cxn>
                    <a:cxn ang="0">
                      <a:pos x="T8" y="T9"/>
                    </a:cxn>
                  </a:cxnLst>
                  <a:rect l="0" t="0" r="r" b="b"/>
                  <a:pathLst>
                    <a:path w="26" h="15">
                      <a:moveTo>
                        <a:pt x="11" y="0"/>
                      </a:moveTo>
                      <a:cubicBezTo>
                        <a:pt x="4" y="1"/>
                        <a:pt x="1" y="0"/>
                        <a:pt x="1" y="7"/>
                      </a:cubicBezTo>
                      <a:cubicBezTo>
                        <a:pt x="1" y="13"/>
                        <a:pt x="0" y="14"/>
                        <a:pt x="12" y="15"/>
                      </a:cubicBezTo>
                      <a:cubicBezTo>
                        <a:pt x="24" y="15"/>
                        <a:pt x="26" y="14"/>
                        <a:pt x="25" y="8"/>
                      </a:cubicBezTo>
                      <a:cubicBezTo>
                        <a:pt x="23" y="2"/>
                        <a:pt x="22" y="0"/>
                        <a:pt x="11" y="0"/>
                      </a:cubicBezTo>
                      <a:close/>
                    </a:path>
                  </a:pathLst>
                </a:custGeom>
                <a:solidFill>
                  <a:schemeClr val="accent1">
                    <a:lumMod val="75000"/>
                    <a:lumOff val="25000"/>
                  </a:schemeClr>
                </a:solidFill>
                <a:ln w="9525">
                  <a:noFill/>
                  <a:round/>
                  <a:headEnd/>
                  <a:tailEnd/>
                </a:ln>
              </p:spPr>
              <p:txBody>
                <a:bodyPr anchor="ctr"/>
                <a:lstStyle/>
                <a:p>
                  <a:pPr algn="ctr"/>
                  <a:endParaRPr/>
                </a:p>
              </p:txBody>
            </p:sp>
          </p:grpSp>
          <p:sp>
            <p:nvSpPr>
              <p:cNvPr id="96" name="任意多边形: 形状 95">
                <a:extLst>
                  <a:ext uri="{FF2B5EF4-FFF2-40B4-BE49-F238E27FC236}">
                    <a16:creationId xmlns:a16="http://schemas.microsoft.com/office/drawing/2014/main" id="{18591272-7350-4CFC-878D-208DC69CA6FD}"/>
                  </a:ext>
                </a:extLst>
              </p:cNvPr>
              <p:cNvSpPr/>
              <p:nvPr/>
            </p:nvSpPr>
            <p:spPr>
              <a:xfrm>
                <a:off x="10424160" y="4748678"/>
                <a:ext cx="1843088" cy="252900"/>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7" name="矩形 96">
                <a:extLst>
                  <a:ext uri="{FF2B5EF4-FFF2-40B4-BE49-F238E27FC236}">
                    <a16:creationId xmlns:a16="http://schemas.microsoft.com/office/drawing/2014/main" id="{AAD07688-536E-4117-8481-E402F0C3E538}"/>
                  </a:ext>
                </a:extLst>
              </p:cNvPr>
              <p:cNvSpPr/>
              <p:nvPr/>
            </p:nvSpPr>
            <p:spPr>
              <a:xfrm rot="16200000">
                <a:off x="10584186" y="5598209"/>
                <a:ext cx="1967350" cy="26829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 name="星形: 四角 103">
              <a:extLst>
                <a:ext uri="{FF2B5EF4-FFF2-40B4-BE49-F238E27FC236}">
                  <a16:creationId xmlns:a16="http://schemas.microsoft.com/office/drawing/2014/main" id="{D8654F61-E7AF-4E75-8E23-29112BF8228D}"/>
                </a:ext>
              </a:extLst>
            </p:cNvPr>
            <p:cNvSpPr/>
            <p:nvPr/>
          </p:nvSpPr>
          <p:spPr>
            <a:xfrm rot="21041656">
              <a:off x="9549937" y="5023580"/>
              <a:ext cx="172899" cy="310674"/>
            </a:xfrm>
            <a:prstGeom prst="star4">
              <a:avLst/>
            </a:prstGeom>
            <a:solidFill>
              <a:schemeClr val="accent1">
                <a:lumMod val="75000"/>
                <a:lumOff val="2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星形: 五角 104">
              <a:extLst>
                <a:ext uri="{FF2B5EF4-FFF2-40B4-BE49-F238E27FC236}">
                  <a16:creationId xmlns:a16="http://schemas.microsoft.com/office/drawing/2014/main" id="{DBAB7300-FE4C-42A2-82DD-59CD5DEFA443}"/>
                </a:ext>
              </a:extLst>
            </p:cNvPr>
            <p:cNvSpPr/>
            <p:nvPr/>
          </p:nvSpPr>
          <p:spPr>
            <a:xfrm>
              <a:off x="9708386" y="5849701"/>
              <a:ext cx="334544" cy="334544"/>
            </a:xfrm>
            <a:prstGeom prst="star5">
              <a:avLst>
                <a:gd name="adj" fmla="val 27339"/>
                <a:gd name="hf" fmla="val 105146"/>
                <a:gd name="vf" fmla="val 110557"/>
              </a:avLst>
            </a:prstGeom>
            <a:noFill/>
            <a:ln>
              <a:solidFill>
                <a:schemeClr val="bg1">
                  <a:alpha val="8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6" name="组合 105">
              <a:extLst>
                <a:ext uri="{FF2B5EF4-FFF2-40B4-BE49-F238E27FC236}">
                  <a16:creationId xmlns:a16="http://schemas.microsoft.com/office/drawing/2014/main" id="{B4969481-EE12-46B5-86FA-3BC957A1680F}"/>
                </a:ext>
              </a:extLst>
            </p:cNvPr>
            <p:cNvGrpSpPr/>
            <p:nvPr/>
          </p:nvGrpSpPr>
          <p:grpSpPr>
            <a:xfrm>
              <a:off x="10424160" y="4285226"/>
              <a:ext cx="1863249" cy="2572774"/>
              <a:chOff x="10424160" y="4285226"/>
              <a:chExt cx="1863249" cy="2572774"/>
            </a:xfrm>
          </p:grpSpPr>
          <p:grpSp>
            <p:nvGrpSpPr>
              <p:cNvPr id="107" name="组合 106">
                <a:extLst>
                  <a:ext uri="{FF2B5EF4-FFF2-40B4-BE49-F238E27FC236}">
                    <a16:creationId xmlns:a16="http://schemas.microsoft.com/office/drawing/2014/main" id="{990876B6-CC87-4565-9269-B5562FDB814A}"/>
                  </a:ext>
                </a:extLst>
              </p:cNvPr>
              <p:cNvGrpSpPr/>
              <p:nvPr/>
            </p:nvGrpSpPr>
            <p:grpSpPr>
              <a:xfrm>
                <a:off x="10424160" y="4285226"/>
                <a:ext cx="1863249" cy="2572774"/>
                <a:chOff x="10424160" y="4285226"/>
                <a:chExt cx="1863249" cy="2572774"/>
              </a:xfrm>
            </p:grpSpPr>
            <p:sp>
              <p:nvSpPr>
                <p:cNvPr id="109" name="任意多边形: 形状 108">
                  <a:extLst>
                    <a:ext uri="{FF2B5EF4-FFF2-40B4-BE49-F238E27FC236}">
                      <a16:creationId xmlns:a16="http://schemas.microsoft.com/office/drawing/2014/main" id="{3E03A91B-95D7-4B9D-809E-BC0014E7C5FD}"/>
                    </a:ext>
                  </a:extLst>
                </p:cNvPr>
                <p:cNvSpPr/>
                <p:nvPr/>
              </p:nvSpPr>
              <p:spPr>
                <a:xfrm>
                  <a:off x="10464800" y="4868228"/>
                  <a:ext cx="1727200" cy="1989772"/>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0" name="梯形 109">
                  <a:extLst>
                    <a:ext uri="{FF2B5EF4-FFF2-40B4-BE49-F238E27FC236}">
                      <a16:creationId xmlns:a16="http://schemas.microsoft.com/office/drawing/2014/main" id="{A6CF817D-57E5-4DE5-A04E-1B1FD2C79D0B}"/>
                    </a:ext>
                  </a:extLst>
                </p:cNvPr>
                <p:cNvSpPr/>
                <p:nvPr/>
              </p:nvSpPr>
              <p:spPr>
                <a:xfrm flipV="1">
                  <a:off x="10424160" y="5000625"/>
                  <a:ext cx="1839278" cy="76200"/>
                </a:xfrm>
                <a:prstGeom prst="trapezoid">
                  <a:avLst>
                    <a:gd name="adj" fmla="val 5374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11" name="组合 110">
                  <a:extLst>
                    <a:ext uri="{FF2B5EF4-FFF2-40B4-BE49-F238E27FC236}">
                      <a16:creationId xmlns:a16="http://schemas.microsoft.com/office/drawing/2014/main" id="{D79B428C-F164-4E4D-9A82-1F316FD4FB12}"/>
                    </a:ext>
                  </a:extLst>
                </p:cNvPr>
                <p:cNvGrpSpPr/>
                <p:nvPr/>
              </p:nvGrpSpPr>
              <p:grpSpPr>
                <a:xfrm>
                  <a:off x="10877333" y="4285226"/>
                  <a:ext cx="1410076" cy="522994"/>
                  <a:chOff x="3653573" y="4483346"/>
                  <a:chExt cx="558561" cy="207169"/>
                </a:xfrm>
              </p:grpSpPr>
              <p:sp>
                <p:nvSpPr>
                  <p:cNvPr id="114" name="6">
                    <a:extLst>
                      <a:ext uri="{FF2B5EF4-FFF2-40B4-BE49-F238E27FC236}">
                        <a16:creationId xmlns:a16="http://schemas.microsoft.com/office/drawing/2014/main" id="{A208BAB9-4A47-404D-AD11-52F0B36DB982}"/>
                      </a:ext>
                    </a:extLst>
                  </p:cNvPr>
                  <p:cNvSpPr/>
                  <p:nvPr/>
                </p:nvSpPr>
                <p:spPr bwMode="auto">
                  <a:xfrm>
                    <a:off x="3653573" y="4488126"/>
                    <a:ext cx="243822" cy="197608"/>
                  </a:xfrm>
                  <a:custGeom>
                    <a:avLst/>
                    <a:gdLst>
                      <a:gd name="T0" fmla="*/ 49 w 52"/>
                      <a:gd name="T1" fmla="*/ 27 h 42"/>
                      <a:gd name="T2" fmla="*/ 17 w 52"/>
                      <a:gd name="T3" fmla="*/ 0 h 42"/>
                      <a:gd name="T4" fmla="*/ 4 w 52"/>
                      <a:gd name="T5" fmla="*/ 32 h 42"/>
                      <a:gd name="T6" fmla="*/ 44 w 52"/>
                      <a:gd name="T7" fmla="*/ 40 h 42"/>
                      <a:gd name="T8" fmla="*/ 49 w 52"/>
                      <a:gd name="T9" fmla="*/ 27 h 42"/>
                    </a:gdLst>
                    <a:ahLst/>
                    <a:cxnLst>
                      <a:cxn ang="0">
                        <a:pos x="T0" y="T1"/>
                      </a:cxn>
                      <a:cxn ang="0">
                        <a:pos x="T2" y="T3"/>
                      </a:cxn>
                      <a:cxn ang="0">
                        <a:pos x="T4" y="T5"/>
                      </a:cxn>
                      <a:cxn ang="0">
                        <a:pos x="T6" y="T7"/>
                      </a:cxn>
                      <a:cxn ang="0">
                        <a:pos x="T8" y="T9"/>
                      </a:cxn>
                    </a:cxnLst>
                    <a:rect l="0" t="0" r="r" b="b"/>
                    <a:pathLst>
                      <a:path w="52" h="42">
                        <a:moveTo>
                          <a:pt x="49" y="27"/>
                        </a:moveTo>
                        <a:cubicBezTo>
                          <a:pt x="46" y="19"/>
                          <a:pt x="23" y="0"/>
                          <a:pt x="17" y="0"/>
                        </a:cubicBezTo>
                        <a:cubicBezTo>
                          <a:pt x="12" y="0"/>
                          <a:pt x="0" y="27"/>
                          <a:pt x="4" y="32"/>
                        </a:cubicBezTo>
                        <a:cubicBezTo>
                          <a:pt x="8" y="37"/>
                          <a:pt x="38" y="42"/>
                          <a:pt x="44" y="40"/>
                        </a:cubicBezTo>
                        <a:cubicBezTo>
                          <a:pt x="51" y="38"/>
                          <a:pt x="52" y="33"/>
                          <a:pt x="49"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5">
                    <a:extLst>
                      <a:ext uri="{FF2B5EF4-FFF2-40B4-BE49-F238E27FC236}">
                        <a16:creationId xmlns:a16="http://schemas.microsoft.com/office/drawing/2014/main" id="{C10CFC4E-730F-4A4F-90E3-24EBC5DD8C3C}"/>
                      </a:ext>
                    </a:extLst>
                  </p:cNvPr>
                  <p:cNvSpPr/>
                  <p:nvPr/>
                </p:nvSpPr>
                <p:spPr bwMode="auto">
                  <a:xfrm>
                    <a:off x="3808153" y="4563026"/>
                    <a:ext cx="84461" cy="113146"/>
                  </a:xfrm>
                  <a:custGeom>
                    <a:avLst/>
                    <a:gdLst>
                      <a:gd name="T0" fmla="*/ 16 w 18"/>
                      <a:gd name="T1" fmla="*/ 17 h 24"/>
                      <a:gd name="T2" fmla="*/ 2 w 18"/>
                      <a:gd name="T3" fmla="*/ 4 h 24"/>
                      <a:gd name="T4" fmla="*/ 13 w 18"/>
                      <a:gd name="T5" fmla="*/ 16 h 24"/>
                      <a:gd name="T6" fmla="*/ 3 w 18"/>
                      <a:gd name="T7" fmla="*/ 20 h 24"/>
                      <a:gd name="T8" fmla="*/ 16 w 18"/>
                      <a:gd name="T9" fmla="*/ 17 h 24"/>
                    </a:gdLst>
                    <a:ahLst/>
                    <a:cxnLst>
                      <a:cxn ang="0">
                        <a:pos x="T0" y="T1"/>
                      </a:cxn>
                      <a:cxn ang="0">
                        <a:pos x="T2" y="T3"/>
                      </a:cxn>
                      <a:cxn ang="0">
                        <a:pos x="T4" y="T5"/>
                      </a:cxn>
                      <a:cxn ang="0">
                        <a:pos x="T6" y="T7"/>
                      </a:cxn>
                      <a:cxn ang="0">
                        <a:pos x="T8" y="T9"/>
                      </a:cxn>
                    </a:cxnLst>
                    <a:rect l="0" t="0" r="r" b="b"/>
                    <a:pathLst>
                      <a:path w="18" h="24">
                        <a:moveTo>
                          <a:pt x="16" y="17"/>
                        </a:moveTo>
                        <a:cubicBezTo>
                          <a:pt x="18" y="12"/>
                          <a:pt x="5" y="0"/>
                          <a:pt x="2" y="4"/>
                        </a:cubicBezTo>
                        <a:cubicBezTo>
                          <a:pt x="0" y="8"/>
                          <a:pt x="15" y="11"/>
                          <a:pt x="13" y="16"/>
                        </a:cubicBezTo>
                        <a:cubicBezTo>
                          <a:pt x="12" y="20"/>
                          <a:pt x="3" y="15"/>
                          <a:pt x="3" y="20"/>
                        </a:cubicBezTo>
                        <a:cubicBezTo>
                          <a:pt x="3" y="24"/>
                          <a:pt x="14" y="23"/>
                          <a:pt x="16" y="17"/>
                        </a:cubicBezTo>
                        <a:close/>
                      </a:path>
                    </a:pathLst>
                  </a:custGeom>
                  <a:solidFill>
                    <a:schemeClr val="accent1">
                      <a:lumMod val="10000"/>
                      <a:lumOff val="90000"/>
                    </a:schemeClr>
                  </a:solidFill>
                  <a:ln w="9525" cap="flat">
                    <a:noFill/>
                    <a:prstDash val="solid"/>
                    <a:miter lim="800000"/>
                    <a:headEnd/>
                    <a:tailEnd/>
                  </a:ln>
                </p:spPr>
                <p:txBody>
                  <a:bodyPr anchor="ctr"/>
                  <a:lstStyle/>
                  <a:p>
                    <a:pPr algn="ctr"/>
                    <a:endParaRPr/>
                  </a:p>
                </p:txBody>
              </p:sp>
              <p:sp>
                <p:nvSpPr>
                  <p:cNvPr id="116" name="4">
                    <a:extLst>
                      <a:ext uri="{FF2B5EF4-FFF2-40B4-BE49-F238E27FC236}">
                        <a16:creationId xmlns:a16="http://schemas.microsoft.com/office/drawing/2014/main" id="{7A80539A-26FE-46CF-A530-42B4DF8BA916}"/>
                      </a:ext>
                    </a:extLst>
                  </p:cNvPr>
                  <p:cNvSpPr/>
                  <p:nvPr/>
                </p:nvSpPr>
                <p:spPr bwMode="auto">
                  <a:xfrm>
                    <a:off x="3972295" y="4483346"/>
                    <a:ext cx="239839" cy="197608"/>
                  </a:xfrm>
                  <a:custGeom>
                    <a:avLst/>
                    <a:gdLst>
                      <a:gd name="T0" fmla="*/ 2 w 51"/>
                      <a:gd name="T1" fmla="*/ 27 h 42"/>
                      <a:gd name="T2" fmla="*/ 33 w 51"/>
                      <a:gd name="T3" fmla="*/ 1 h 42"/>
                      <a:gd name="T4" fmla="*/ 47 w 51"/>
                      <a:gd name="T5" fmla="*/ 33 h 42"/>
                      <a:gd name="T6" fmla="*/ 7 w 51"/>
                      <a:gd name="T7" fmla="*/ 40 h 42"/>
                      <a:gd name="T8" fmla="*/ 2 w 51"/>
                      <a:gd name="T9" fmla="*/ 27 h 42"/>
                    </a:gdLst>
                    <a:ahLst/>
                    <a:cxnLst>
                      <a:cxn ang="0">
                        <a:pos x="T0" y="T1"/>
                      </a:cxn>
                      <a:cxn ang="0">
                        <a:pos x="T2" y="T3"/>
                      </a:cxn>
                      <a:cxn ang="0">
                        <a:pos x="T4" y="T5"/>
                      </a:cxn>
                      <a:cxn ang="0">
                        <a:pos x="T6" y="T7"/>
                      </a:cxn>
                      <a:cxn ang="0">
                        <a:pos x="T8" y="T9"/>
                      </a:cxn>
                    </a:cxnLst>
                    <a:rect l="0" t="0" r="r" b="b"/>
                    <a:pathLst>
                      <a:path w="51" h="42">
                        <a:moveTo>
                          <a:pt x="2" y="27"/>
                        </a:moveTo>
                        <a:cubicBezTo>
                          <a:pt x="5" y="20"/>
                          <a:pt x="27" y="1"/>
                          <a:pt x="33" y="1"/>
                        </a:cubicBezTo>
                        <a:cubicBezTo>
                          <a:pt x="38" y="0"/>
                          <a:pt x="51" y="28"/>
                          <a:pt x="47" y="33"/>
                        </a:cubicBezTo>
                        <a:cubicBezTo>
                          <a:pt x="43" y="38"/>
                          <a:pt x="14" y="42"/>
                          <a:pt x="7" y="40"/>
                        </a:cubicBezTo>
                        <a:cubicBezTo>
                          <a:pt x="1" y="38"/>
                          <a:pt x="0" y="33"/>
                          <a:pt x="2"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3">
                    <a:extLst>
                      <a:ext uri="{FF2B5EF4-FFF2-40B4-BE49-F238E27FC236}">
                        <a16:creationId xmlns:a16="http://schemas.microsoft.com/office/drawing/2014/main" id="{85F1E74B-EA35-4EA9-A912-63FCE8E13572}"/>
                      </a:ext>
                    </a:extLst>
                  </p:cNvPr>
                  <p:cNvSpPr/>
                  <p:nvPr/>
                </p:nvSpPr>
                <p:spPr bwMode="auto">
                  <a:xfrm>
                    <a:off x="3972295" y="4559042"/>
                    <a:ext cx="84461" cy="117131"/>
                  </a:xfrm>
                  <a:custGeom>
                    <a:avLst/>
                    <a:gdLst>
                      <a:gd name="T0" fmla="*/ 2 w 18"/>
                      <a:gd name="T1" fmla="*/ 17 h 25"/>
                      <a:gd name="T2" fmla="*/ 15 w 18"/>
                      <a:gd name="T3" fmla="*/ 5 h 25"/>
                      <a:gd name="T4" fmla="*/ 5 w 18"/>
                      <a:gd name="T5" fmla="*/ 16 h 25"/>
                      <a:gd name="T6" fmla="*/ 16 w 18"/>
                      <a:gd name="T7" fmla="*/ 20 h 25"/>
                      <a:gd name="T8" fmla="*/ 2 w 18"/>
                      <a:gd name="T9" fmla="*/ 17 h 25"/>
                    </a:gdLst>
                    <a:ahLst/>
                    <a:cxnLst>
                      <a:cxn ang="0">
                        <a:pos x="T0" y="T1"/>
                      </a:cxn>
                      <a:cxn ang="0">
                        <a:pos x="T2" y="T3"/>
                      </a:cxn>
                      <a:cxn ang="0">
                        <a:pos x="T4" y="T5"/>
                      </a:cxn>
                      <a:cxn ang="0">
                        <a:pos x="T6" y="T7"/>
                      </a:cxn>
                      <a:cxn ang="0">
                        <a:pos x="T8" y="T9"/>
                      </a:cxn>
                    </a:cxnLst>
                    <a:rect l="0" t="0" r="r" b="b"/>
                    <a:pathLst>
                      <a:path w="18" h="25">
                        <a:moveTo>
                          <a:pt x="2" y="17"/>
                        </a:moveTo>
                        <a:cubicBezTo>
                          <a:pt x="0" y="12"/>
                          <a:pt x="13" y="0"/>
                          <a:pt x="15" y="5"/>
                        </a:cubicBezTo>
                        <a:cubicBezTo>
                          <a:pt x="18" y="9"/>
                          <a:pt x="3" y="12"/>
                          <a:pt x="5" y="16"/>
                        </a:cubicBezTo>
                        <a:cubicBezTo>
                          <a:pt x="7" y="20"/>
                          <a:pt x="16" y="15"/>
                          <a:pt x="16" y="20"/>
                        </a:cubicBezTo>
                        <a:cubicBezTo>
                          <a:pt x="16" y="25"/>
                          <a:pt x="4" y="23"/>
                          <a:pt x="2" y="17"/>
                        </a:cubicBezTo>
                        <a:close/>
                      </a:path>
                    </a:pathLst>
                  </a:custGeom>
                  <a:solidFill>
                    <a:schemeClr val="accent1">
                      <a:lumMod val="10000"/>
                      <a:lumOff val="90000"/>
                    </a:schemeClr>
                  </a:solidFill>
                  <a:ln w="9525">
                    <a:noFill/>
                    <a:round/>
                    <a:headEnd/>
                    <a:tailEnd/>
                  </a:ln>
                </p:spPr>
                <p:txBody>
                  <a:bodyPr anchor="ctr"/>
                  <a:lstStyle/>
                  <a:p>
                    <a:pPr algn="ctr"/>
                    <a:endParaRPr/>
                  </a:p>
                </p:txBody>
              </p:sp>
              <p:sp>
                <p:nvSpPr>
                  <p:cNvPr id="118" name="2">
                    <a:extLst>
                      <a:ext uri="{FF2B5EF4-FFF2-40B4-BE49-F238E27FC236}">
                        <a16:creationId xmlns:a16="http://schemas.microsoft.com/office/drawing/2014/main" id="{2171396D-623F-49CE-ABA7-F949C87F2B59}"/>
                      </a:ext>
                    </a:extLst>
                  </p:cNvPr>
                  <p:cNvSpPr/>
                  <p:nvPr/>
                </p:nvSpPr>
                <p:spPr bwMode="auto">
                  <a:xfrm>
                    <a:off x="3864726" y="4606054"/>
                    <a:ext cx="141035" cy="84461"/>
                  </a:xfrm>
                  <a:custGeom>
                    <a:avLst/>
                    <a:gdLst>
                      <a:gd name="T0" fmla="*/ 13 w 30"/>
                      <a:gd name="T1" fmla="*/ 0 h 18"/>
                      <a:gd name="T2" fmla="*/ 2 w 30"/>
                      <a:gd name="T3" fmla="*/ 8 h 18"/>
                      <a:gd name="T4" fmla="*/ 14 w 30"/>
                      <a:gd name="T5" fmla="*/ 18 h 18"/>
                      <a:gd name="T6" fmla="*/ 28 w 30"/>
                      <a:gd name="T7" fmla="*/ 10 h 18"/>
                      <a:gd name="T8" fmla="*/ 13 w 30"/>
                      <a:gd name="T9" fmla="*/ 0 h 18"/>
                    </a:gdLst>
                    <a:ahLst/>
                    <a:cxnLst>
                      <a:cxn ang="0">
                        <a:pos x="T0" y="T1"/>
                      </a:cxn>
                      <a:cxn ang="0">
                        <a:pos x="T2" y="T3"/>
                      </a:cxn>
                      <a:cxn ang="0">
                        <a:pos x="T4" y="T5"/>
                      </a:cxn>
                      <a:cxn ang="0">
                        <a:pos x="T6" y="T7"/>
                      </a:cxn>
                      <a:cxn ang="0">
                        <a:pos x="T8" y="T9"/>
                      </a:cxn>
                    </a:cxnLst>
                    <a:rect l="0" t="0" r="r" b="b"/>
                    <a:pathLst>
                      <a:path w="30" h="18">
                        <a:moveTo>
                          <a:pt x="13" y="0"/>
                        </a:moveTo>
                        <a:cubicBezTo>
                          <a:pt x="5" y="1"/>
                          <a:pt x="1" y="1"/>
                          <a:pt x="2" y="8"/>
                        </a:cubicBezTo>
                        <a:cubicBezTo>
                          <a:pt x="2" y="16"/>
                          <a:pt x="0" y="17"/>
                          <a:pt x="14" y="18"/>
                        </a:cubicBezTo>
                        <a:cubicBezTo>
                          <a:pt x="28" y="18"/>
                          <a:pt x="30" y="16"/>
                          <a:pt x="28" y="10"/>
                        </a:cubicBezTo>
                        <a:cubicBezTo>
                          <a:pt x="26" y="3"/>
                          <a:pt x="25" y="0"/>
                          <a:pt x="13" y="0"/>
                        </a:cubicBezTo>
                        <a:close/>
                      </a:path>
                    </a:pathLst>
                  </a:custGeom>
                  <a:solidFill>
                    <a:schemeClr val="accent1">
                      <a:lumMod val="10000"/>
                      <a:lumOff val="90000"/>
                    </a:schemeClr>
                  </a:solidFill>
                  <a:ln w="9525">
                    <a:noFill/>
                    <a:round/>
                    <a:headEnd/>
                    <a:tailEnd/>
                  </a:ln>
                </p:spPr>
                <p:txBody>
                  <a:bodyPr anchor="ctr"/>
                  <a:lstStyle/>
                  <a:p>
                    <a:pPr algn="ctr"/>
                    <a:endParaRPr/>
                  </a:p>
                </p:txBody>
              </p:sp>
              <p:sp>
                <p:nvSpPr>
                  <p:cNvPr id="119" name="1">
                    <a:extLst>
                      <a:ext uri="{FF2B5EF4-FFF2-40B4-BE49-F238E27FC236}">
                        <a16:creationId xmlns:a16="http://schemas.microsoft.com/office/drawing/2014/main" id="{75F15693-48B2-4654-A7B8-B052195BE779}"/>
                      </a:ext>
                    </a:extLst>
                  </p:cNvPr>
                  <p:cNvSpPr/>
                  <p:nvPr/>
                </p:nvSpPr>
                <p:spPr bwMode="auto">
                  <a:xfrm>
                    <a:off x="3874288" y="4610835"/>
                    <a:ext cx="121911" cy="70119"/>
                  </a:xfrm>
                  <a:custGeom>
                    <a:avLst/>
                    <a:gdLst>
                      <a:gd name="T0" fmla="*/ 11 w 26"/>
                      <a:gd name="T1" fmla="*/ 0 h 15"/>
                      <a:gd name="T2" fmla="*/ 1 w 26"/>
                      <a:gd name="T3" fmla="*/ 7 h 15"/>
                      <a:gd name="T4" fmla="*/ 12 w 26"/>
                      <a:gd name="T5" fmla="*/ 15 h 15"/>
                      <a:gd name="T6" fmla="*/ 25 w 26"/>
                      <a:gd name="T7" fmla="*/ 8 h 15"/>
                      <a:gd name="T8" fmla="*/ 11 w 26"/>
                      <a:gd name="T9" fmla="*/ 0 h 15"/>
                    </a:gdLst>
                    <a:ahLst/>
                    <a:cxnLst>
                      <a:cxn ang="0">
                        <a:pos x="T0" y="T1"/>
                      </a:cxn>
                      <a:cxn ang="0">
                        <a:pos x="T2" y="T3"/>
                      </a:cxn>
                      <a:cxn ang="0">
                        <a:pos x="T4" y="T5"/>
                      </a:cxn>
                      <a:cxn ang="0">
                        <a:pos x="T6" y="T7"/>
                      </a:cxn>
                      <a:cxn ang="0">
                        <a:pos x="T8" y="T9"/>
                      </a:cxn>
                    </a:cxnLst>
                    <a:rect l="0" t="0" r="r" b="b"/>
                    <a:pathLst>
                      <a:path w="26" h="15">
                        <a:moveTo>
                          <a:pt x="11" y="0"/>
                        </a:moveTo>
                        <a:cubicBezTo>
                          <a:pt x="4" y="1"/>
                          <a:pt x="1" y="0"/>
                          <a:pt x="1" y="7"/>
                        </a:cubicBezTo>
                        <a:cubicBezTo>
                          <a:pt x="1" y="13"/>
                          <a:pt x="0" y="14"/>
                          <a:pt x="12" y="15"/>
                        </a:cubicBezTo>
                        <a:cubicBezTo>
                          <a:pt x="24" y="15"/>
                          <a:pt x="26" y="14"/>
                          <a:pt x="25" y="8"/>
                        </a:cubicBezTo>
                        <a:cubicBezTo>
                          <a:pt x="23" y="2"/>
                          <a:pt x="22" y="0"/>
                          <a:pt x="11" y="0"/>
                        </a:cubicBezTo>
                        <a:close/>
                      </a:path>
                    </a:pathLst>
                  </a:custGeom>
                  <a:solidFill>
                    <a:schemeClr val="accent1">
                      <a:lumMod val="10000"/>
                      <a:lumOff val="90000"/>
                    </a:schemeClr>
                  </a:solidFill>
                  <a:ln w="9525">
                    <a:noFill/>
                    <a:round/>
                    <a:headEnd/>
                    <a:tailEnd/>
                  </a:ln>
                </p:spPr>
                <p:txBody>
                  <a:bodyPr anchor="ctr"/>
                  <a:lstStyle/>
                  <a:p>
                    <a:pPr algn="ctr"/>
                    <a:endParaRPr/>
                  </a:p>
                </p:txBody>
              </p:sp>
            </p:grpSp>
            <p:sp>
              <p:nvSpPr>
                <p:cNvPr id="112" name="任意多边形: 形状 111">
                  <a:extLst>
                    <a:ext uri="{FF2B5EF4-FFF2-40B4-BE49-F238E27FC236}">
                      <a16:creationId xmlns:a16="http://schemas.microsoft.com/office/drawing/2014/main" id="{4B8F2428-3603-4C55-9D06-21F6025AA591}"/>
                    </a:ext>
                  </a:extLst>
                </p:cNvPr>
                <p:cNvSpPr/>
                <p:nvPr/>
              </p:nvSpPr>
              <p:spPr>
                <a:xfrm>
                  <a:off x="10424160" y="4748678"/>
                  <a:ext cx="1843088" cy="252900"/>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gradFill>
                  <a:gsLst>
                    <a:gs pos="86000">
                      <a:schemeClr val="accent2"/>
                    </a:gs>
                    <a:gs pos="24000">
                      <a:schemeClr val="accent2">
                        <a:alpha val="94000"/>
                        <a:lumMod val="10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3" name="矩形 112">
                  <a:extLst>
                    <a:ext uri="{FF2B5EF4-FFF2-40B4-BE49-F238E27FC236}">
                      <a16:creationId xmlns:a16="http://schemas.microsoft.com/office/drawing/2014/main" id="{AABF6650-2F06-4ECB-A131-8A78FD0CBE19}"/>
                    </a:ext>
                  </a:extLst>
                </p:cNvPr>
                <p:cNvSpPr/>
                <p:nvPr/>
              </p:nvSpPr>
              <p:spPr>
                <a:xfrm rot="16200000">
                  <a:off x="10513199" y="5669194"/>
                  <a:ext cx="2109321" cy="268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8" name="图片 107">
                <a:extLst>
                  <a:ext uri="{FF2B5EF4-FFF2-40B4-BE49-F238E27FC236}">
                    <a16:creationId xmlns:a16="http://schemas.microsoft.com/office/drawing/2014/main" id="{70EA08D3-3F99-4B08-A238-8EE8D4C20EA9}"/>
                  </a:ext>
                </a:extLst>
              </p:cNvPr>
              <p:cNvPicPr>
                <a:picLocks noChangeAspect="1"/>
              </p:cNvPicPr>
              <p:nvPr/>
            </p:nvPicPr>
            <p:blipFill>
              <a:blip r:embed="rId19">
                <a:biLevel thresh="50000"/>
                <a:alphaModFix amt="80000"/>
                <a:extLst>
                  <a:ext uri="{BEBA8EAE-BF5A-486C-A8C5-ECC9F3942E4B}">
                    <a14:imgProps xmlns:a14="http://schemas.microsoft.com/office/drawing/2010/main">
                      <a14:imgLayer r:embed="rId20">
                        <a14:imgEffect>
                          <a14:sharpenSoften amount="-100000"/>
                        </a14:imgEffect>
                      </a14:imgLayer>
                    </a14:imgProps>
                  </a:ext>
                </a:extLst>
              </a:blip>
              <a:stretch>
                <a:fillRect/>
              </a:stretch>
            </p:blipFill>
            <p:spPr>
              <a:xfrm>
                <a:off x="10750613" y="5390811"/>
                <a:ext cx="363435" cy="363435"/>
              </a:xfrm>
              <a:prstGeom prst="rect">
                <a:avLst/>
              </a:prstGeom>
            </p:spPr>
          </p:pic>
        </p:grpSp>
      </p:grpSp>
      <p:grpSp>
        <p:nvGrpSpPr>
          <p:cNvPr id="120" name="组合 119">
            <a:extLst>
              <a:ext uri="{FF2B5EF4-FFF2-40B4-BE49-F238E27FC236}">
                <a16:creationId xmlns:a16="http://schemas.microsoft.com/office/drawing/2014/main" id="{FF5A41B8-84AE-46EE-AEB8-F84ECE52E27C}"/>
              </a:ext>
            </a:extLst>
          </p:cNvPr>
          <p:cNvGrpSpPr/>
          <p:nvPr/>
        </p:nvGrpSpPr>
        <p:grpSpPr>
          <a:xfrm flipH="1">
            <a:off x="-144781" y="4947696"/>
            <a:ext cx="1527355" cy="1910304"/>
            <a:chOff x="10424160" y="4285226"/>
            <a:chExt cx="1863249" cy="2572774"/>
          </a:xfrm>
        </p:grpSpPr>
        <p:grpSp>
          <p:nvGrpSpPr>
            <p:cNvPr id="121" name="组合 120">
              <a:extLst>
                <a:ext uri="{FF2B5EF4-FFF2-40B4-BE49-F238E27FC236}">
                  <a16:creationId xmlns:a16="http://schemas.microsoft.com/office/drawing/2014/main" id="{1AF21161-561E-4F47-9CF6-8D3C25526C01}"/>
                </a:ext>
              </a:extLst>
            </p:cNvPr>
            <p:cNvGrpSpPr/>
            <p:nvPr/>
          </p:nvGrpSpPr>
          <p:grpSpPr>
            <a:xfrm>
              <a:off x="10424160" y="4285226"/>
              <a:ext cx="1863249" cy="2572774"/>
              <a:chOff x="10424160" y="4285226"/>
              <a:chExt cx="1863249" cy="2572774"/>
            </a:xfrm>
          </p:grpSpPr>
          <p:sp>
            <p:nvSpPr>
              <p:cNvPr id="123" name="任意多边形: 形状 122">
                <a:extLst>
                  <a:ext uri="{FF2B5EF4-FFF2-40B4-BE49-F238E27FC236}">
                    <a16:creationId xmlns:a16="http://schemas.microsoft.com/office/drawing/2014/main" id="{DE096126-9BFC-4B58-B1A0-4AC2A41D0B1D}"/>
                  </a:ext>
                </a:extLst>
              </p:cNvPr>
              <p:cNvSpPr/>
              <p:nvPr/>
            </p:nvSpPr>
            <p:spPr>
              <a:xfrm>
                <a:off x="10464800" y="4868228"/>
                <a:ext cx="1727200" cy="1989772"/>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4" name="梯形 123">
                <a:extLst>
                  <a:ext uri="{FF2B5EF4-FFF2-40B4-BE49-F238E27FC236}">
                    <a16:creationId xmlns:a16="http://schemas.microsoft.com/office/drawing/2014/main" id="{09690863-5232-400F-92FB-0627CB457273}"/>
                  </a:ext>
                </a:extLst>
              </p:cNvPr>
              <p:cNvSpPr/>
              <p:nvPr/>
            </p:nvSpPr>
            <p:spPr>
              <a:xfrm flipV="1">
                <a:off x="10424160" y="5000625"/>
                <a:ext cx="1839278" cy="76200"/>
              </a:xfrm>
              <a:prstGeom prst="trapezoid">
                <a:avLst>
                  <a:gd name="adj" fmla="val 5374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25" name="组合 124">
                <a:extLst>
                  <a:ext uri="{FF2B5EF4-FFF2-40B4-BE49-F238E27FC236}">
                    <a16:creationId xmlns:a16="http://schemas.microsoft.com/office/drawing/2014/main" id="{FB421B30-590D-4CE6-AA11-CBC19A88A039}"/>
                  </a:ext>
                </a:extLst>
              </p:cNvPr>
              <p:cNvGrpSpPr/>
              <p:nvPr/>
            </p:nvGrpSpPr>
            <p:grpSpPr>
              <a:xfrm>
                <a:off x="10877333" y="4285226"/>
                <a:ext cx="1410076" cy="522994"/>
                <a:chOff x="3653573" y="4483346"/>
                <a:chExt cx="558561" cy="207169"/>
              </a:xfrm>
            </p:grpSpPr>
            <p:sp>
              <p:nvSpPr>
                <p:cNvPr id="128" name="6">
                  <a:extLst>
                    <a:ext uri="{FF2B5EF4-FFF2-40B4-BE49-F238E27FC236}">
                      <a16:creationId xmlns:a16="http://schemas.microsoft.com/office/drawing/2014/main" id="{E55E10A6-DB93-4440-9C37-687DA4ED15C7}"/>
                    </a:ext>
                  </a:extLst>
                </p:cNvPr>
                <p:cNvSpPr/>
                <p:nvPr/>
              </p:nvSpPr>
              <p:spPr bwMode="auto">
                <a:xfrm>
                  <a:off x="3653573" y="4488126"/>
                  <a:ext cx="243822" cy="197608"/>
                </a:xfrm>
                <a:custGeom>
                  <a:avLst/>
                  <a:gdLst>
                    <a:gd name="T0" fmla="*/ 49 w 52"/>
                    <a:gd name="T1" fmla="*/ 27 h 42"/>
                    <a:gd name="T2" fmla="*/ 17 w 52"/>
                    <a:gd name="T3" fmla="*/ 0 h 42"/>
                    <a:gd name="T4" fmla="*/ 4 w 52"/>
                    <a:gd name="T5" fmla="*/ 32 h 42"/>
                    <a:gd name="T6" fmla="*/ 44 w 52"/>
                    <a:gd name="T7" fmla="*/ 40 h 42"/>
                    <a:gd name="T8" fmla="*/ 49 w 52"/>
                    <a:gd name="T9" fmla="*/ 27 h 42"/>
                  </a:gdLst>
                  <a:ahLst/>
                  <a:cxnLst>
                    <a:cxn ang="0">
                      <a:pos x="T0" y="T1"/>
                    </a:cxn>
                    <a:cxn ang="0">
                      <a:pos x="T2" y="T3"/>
                    </a:cxn>
                    <a:cxn ang="0">
                      <a:pos x="T4" y="T5"/>
                    </a:cxn>
                    <a:cxn ang="0">
                      <a:pos x="T6" y="T7"/>
                    </a:cxn>
                    <a:cxn ang="0">
                      <a:pos x="T8" y="T9"/>
                    </a:cxn>
                  </a:cxnLst>
                  <a:rect l="0" t="0" r="r" b="b"/>
                  <a:pathLst>
                    <a:path w="52" h="42">
                      <a:moveTo>
                        <a:pt x="49" y="27"/>
                      </a:moveTo>
                      <a:cubicBezTo>
                        <a:pt x="46" y="19"/>
                        <a:pt x="23" y="0"/>
                        <a:pt x="17" y="0"/>
                      </a:cubicBezTo>
                      <a:cubicBezTo>
                        <a:pt x="12" y="0"/>
                        <a:pt x="0" y="27"/>
                        <a:pt x="4" y="32"/>
                      </a:cubicBezTo>
                      <a:cubicBezTo>
                        <a:pt x="8" y="37"/>
                        <a:pt x="38" y="42"/>
                        <a:pt x="44" y="40"/>
                      </a:cubicBezTo>
                      <a:cubicBezTo>
                        <a:pt x="51" y="38"/>
                        <a:pt x="52" y="33"/>
                        <a:pt x="49"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5">
                  <a:extLst>
                    <a:ext uri="{FF2B5EF4-FFF2-40B4-BE49-F238E27FC236}">
                      <a16:creationId xmlns:a16="http://schemas.microsoft.com/office/drawing/2014/main" id="{AE339B58-5A69-433A-A05D-92CDF3297F1B}"/>
                    </a:ext>
                  </a:extLst>
                </p:cNvPr>
                <p:cNvSpPr/>
                <p:nvPr/>
              </p:nvSpPr>
              <p:spPr bwMode="auto">
                <a:xfrm>
                  <a:off x="3808153" y="4563026"/>
                  <a:ext cx="84461" cy="113146"/>
                </a:xfrm>
                <a:custGeom>
                  <a:avLst/>
                  <a:gdLst>
                    <a:gd name="T0" fmla="*/ 16 w 18"/>
                    <a:gd name="T1" fmla="*/ 17 h 24"/>
                    <a:gd name="T2" fmla="*/ 2 w 18"/>
                    <a:gd name="T3" fmla="*/ 4 h 24"/>
                    <a:gd name="T4" fmla="*/ 13 w 18"/>
                    <a:gd name="T5" fmla="*/ 16 h 24"/>
                    <a:gd name="T6" fmla="*/ 3 w 18"/>
                    <a:gd name="T7" fmla="*/ 20 h 24"/>
                    <a:gd name="T8" fmla="*/ 16 w 18"/>
                    <a:gd name="T9" fmla="*/ 17 h 24"/>
                  </a:gdLst>
                  <a:ahLst/>
                  <a:cxnLst>
                    <a:cxn ang="0">
                      <a:pos x="T0" y="T1"/>
                    </a:cxn>
                    <a:cxn ang="0">
                      <a:pos x="T2" y="T3"/>
                    </a:cxn>
                    <a:cxn ang="0">
                      <a:pos x="T4" y="T5"/>
                    </a:cxn>
                    <a:cxn ang="0">
                      <a:pos x="T6" y="T7"/>
                    </a:cxn>
                    <a:cxn ang="0">
                      <a:pos x="T8" y="T9"/>
                    </a:cxn>
                  </a:cxnLst>
                  <a:rect l="0" t="0" r="r" b="b"/>
                  <a:pathLst>
                    <a:path w="18" h="24">
                      <a:moveTo>
                        <a:pt x="16" y="17"/>
                      </a:moveTo>
                      <a:cubicBezTo>
                        <a:pt x="18" y="12"/>
                        <a:pt x="5" y="0"/>
                        <a:pt x="2" y="4"/>
                      </a:cubicBezTo>
                      <a:cubicBezTo>
                        <a:pt x="0" y="8"/>
                        <a:pt x="15" y="11"/>
                        <a:pt x="13" y="16"/>
                      </a:cubicBezTo>
                      <a:cubicBezTo>
                        <a:pt x="12" y="20"/>
                        <a:pt x="3" y="15"/>
                        <a:pt x="3" y="20"/>
                      </a:cubicBezTo>
                      <a:cubicBezTo>
                        <a:pt x="3" y="24"/>
                        <a:pt x="14" y="23"/>
                        <a:pt x="16" y="17"/>
                      </a:cubicBezTo>
                      <a:close/>
                    </a:path>
                  </a:pathLst>
                </a:custGeom>
                <a:solidFill>
                  <a:schemeClr val="accent1">
                    <a:lumMod val="10000"/>
                    <a:lumOff val="90000"/>
                  </a:schemeClr>
                </a:solidFill>
                <a:ln w="9525" cap="flat">
                  <a:noFill/>
                  <a:prstDash val="solid"/>
                  <a:miter lim="800000"/>
                  <a:headEnd/>
                  <a:tailEnd/>
                </a:ln>
              </p:spPr>
              <p:txBody>
                <a:bodyPr anchor="ctr"/>
                <a:lstStyle/>
                <a:p>
                  <a:pPr algn="ctr"/>
                  <a:endParaRPr/>
                </a:p>
              </p:txBody>
            </p:sp>
            <p:sp>
              <p:nvSpPr>
                <p:cNvPr id="130" name="4">
                  <a:extLst>
                    <a:ext uri="{FF2B5EF4-FFF2-40B4-BE49-F238E27FC236}">
                      <a16:creationId xmlns:a16="http://schemas.microsoft.com/office/drawing/2014/main" id="{021F25CB-3245-4BA8-BA30-C2F452F70AC0}"/>
                    </a:ext>
                  </a:extLst>
                </p:cNvPr>
                <p:cNvSpPr/>
                <p:nvPr/>
              </p:nvSpPr>
              <p:spPr bwMode="auto">
                <a:xfrm>
                  <a:off x="3972295" y="4483346"/>
                  <a:ext cx="239839" cy="197608"/>
                </a:xfrm>
                <a:custGeom>
                  <a:avLst/>
                  <a:gdLst>
                    <a:gd name="T0" fmla="*/ 2 w 51"/>
                    <a:gd name="T1" fmla="*/ 27 h 42"/>
                    <a:gd name="T2" fmla="*/ 33 w 51"/>
                    <a:gd name="T3" fmla="*/ 1 h 42"/>
                    <a:gd name="T4" fmla="*/ 47 w 51"/>
                    <a:gd name="T5" fmla="*/ 33 h 42"/>
                    <a:gd name="T6" fmla="*/ 7 w 51"/>
                    <a:gd name="T7" fmla="*/ 40 h 42"/>
                    <a:gd name="T8" fmla="*/ 2 w 51"/>
                    <a:gd name="T9" fmla="*/ 27 h 42"/>
                  </a:gdLst>
                  <a:ahLst/>
                  <a:cxnLst>
                    <a:cxn ang="0">
                      <a:pos x="T0" y="T1"/>
                    </a:cxn>
                    <a:cxn ang="0">
                      <a:pos x="T2" y="T3"/>
                    </a:cxn>
                    <a:cxn ang="0">
                      <a:pos x="T4" y="T5"/>
                    </a:cxn>
                    <a:cxn ang="0">
                      <a:pos x="T6" y="T7"/>
                    </a:cxn>
                    <a:cxn ang="0">
                      <a:pos x="T8" y="T9"/>
                    </a:cxn>
                  </a:cxnLst>
                  <a:rect l="0" t="0" r="r" b="b"/>
                  <a:pathLst>
                    <a:path w="51" h="42">
                      <a:moveTo>
                        <a:pt x="2" y="27"/>
                      </a:moveTo>
                      <a:cubicBezTo>
                        <a:pt x="5" y="20"/>
                        <a:pt x="27" y="1"/>
                        <a:pt x="33" y="1"/>
                      </a:cubicBezTo>
                      <a:cubicBezTo>
                        <a:pt x="38" y="0"/>
                        <a:pt x="51" y="28"/>
                        <a:pt x="47" y="33"/>
                      </a:cubicBezTo>
                      <a:cubicBezTo>
                        <a:pt x="43" y="38"/>
                        <a:pt x="14" y="42"/>
                        <a:pt x="7" y="40"/>
                      </a:cubicBezTo>
                      <a:cubicBezTo>
                        <a:pt x="1" y="38"/>
                        <a:pt x="0" y="33"/>
                        <a:pt x="2"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3">
                  <a:extLst>
                    <a:ext uri="{FF2B5EF4-FFF2-40B4-BE49-F238E27FC236}">
                      <a16:creationId xmlns:a16="http://schemas.microsoft.com/office/drawing/2014/main" id="{C773B283-0087-4D15-B1E7-3AD84C97E8A1}"/>
                    </a:ext>
                  </a:extLst>
                </p:cNvPr>
                <p:cNvSpPr/>
                <p:nvPr/>
              </p:nvSpPr>
              <p:spPr bwMode="auto">
                <a:xfrm>
                  <a:off x="3972295" y="4559042"/>
                  <a:ext cx="84461" cy="117131"/>
                </a:xfrm>
                <a:custGeom>
                  <a:avLst/>
                  <a:gdLst>
                    <a:gd name="T0" fmla="*/ 2 w 18"/>
                    <a:gd name="T1" fmla="*/ 17 h 25"/>
                    <a:gd name="T2" fmla="*/ 15 w 18"/>
                    <a:gd name="T3" fmla="*/ 5 h 25"/>
                    <a:gd name="T4" fmla="*/ 5 w 18"/>
                    <a:gd name="T5" fmla="*/ 16 h 25"/>
                    <a:gd name="T6" fmla="*/ 16 w 18"/>
                    <a:gd name="T7" fmla="*/ 20 h 25"/>
                    <a:gd name="T8" fmla="*/ 2 w 18"/>
                    <a:gd name="T9" fmla="*/ 17 h 25"/>
                  </a:gdLst>
                  <a:ahLst/>
                  <a:cxnLst>
                    <a:cxn ang="0">
                      <a:pos x="T0" y="T1"/>
                    </a:cxn>
                    <a:cxn ang="0">
                      <a:pos x="T2" y="T3"/>
                    </a:cxn>
                    <a:cxn ang="0">
                      <a:pos x="T4" y="T5"/>
                    </a:cxn>
                    <a:cxn ang="0">
                      <a:pos x="T6" y="T7"/>
                    </a:cxn>
                    <a:cxn ang="0">
                      <a:pos x="T8" y="T9"/>
                    </a:cxn>
                  </a:cxnLst>
                  <a:rect l="0" t="0" r="r" b="b"/>
                  <a:pathLst>
                    <a:path w="18" h="25">
                      <a:moveTo>
                        <a:pt x="2" y="17"/>
                      </a:moveTo>
                      <a:cubicBezTo>
                        <a:pt x="0" y="12"/>
                        <a:pt x="13" y="0"/>
                        <a:pt x="15" y="5"/>
                      </a:cubicBezTo>
                      <a:cubicBezTo>
                        <a:pt x="18" y="9"/>
                        <a:pt x="3" y="12"/>
                        <a:pt x="5" y="16"/>
                      </a:cubicBezTo>
                      <a:cubicBezTo>
                        <a:pt x="7" y="20"/>
                        <a:pt x="16" y="15"/>
                        <a:pt x="16" y="20"/>
                      </a:cubicBezTo>
                      <a:cubicBezTo>
                        <a:pt x="16" y="25"/>
                        <a:pt x="4" y="23"/>
                        <a:pt x="2" y="17"/>
                      </a:cubicBezTo>
                      <a:close/>
                    </a:path>
                  </a:pathLst>
                </a:custGeom>
                <a:solidFill>
                  <a:schemeClr val="accent1">
                    <a:lumMod val="10000"/>
                    <a:lumOff val="90000"/>
                  </a:schemeClr>
                </a:solidFill>
                <a:ln w="9525">
                  <a:noFill/>
                  <a:round/>
                  <a:headEnd/>
                  <a:tailEnd/>
                </a:ln>
              </p:spPr>
              <p:txBody>
                <a:bodyPr anchor="ctr"/>
                <a:lstStyle/>
                <a:p>
                  <a:pPr algn="ctr"/>
                  <a:endParaRPr/>
                </a:p>
              </p:txBody>
            </p:sp>
            <p:sp>
              <p:nvSpPr>
                <p:cNvPr id="132" name="2">
                  <a:extLst>
                    <a:ext uri="{FF2B5EF4-FFF2-40B4-BE49-F238E27FC236}">
                      <a16:creationId xmlns:a16="http://schemas.microsoft.com/office/drawing/2014/main" id="{036193EC-BC14-4C1E-9FE9-AF4D524F1F29}"/>
                    </a:ext>
                  </a:extLst>
                </p:cNvPr>
                <p:cNvSpPr/>
                <p:nvPr/>
              </p:nvSpPr>
              <p:spPr bwMode="auto">
                <a:xfrm>
                  <a:off x="3864726" y="4606054"/>
                  <a:ext cx="141035" cy="84461"/>
                </a:xfrm>
                <a:custGeom>
                  <a:avLst/>
                  <a:gdLst>
                    <a:gd name="T0" fmla="*/ 13 w 30"/>
                    <a:gd name="T1" fmla="*/ 0 h 18"/>
                    <a:gd name="T2" fmla="*/ 2 w 30"/>
                    <a:gd name="T3" fmla="*/ 8 h 18"/>
                    <a:gd name="T4" fmla="*/ 14 w 30"/>
                    <a:gd name="T5" fmla="*/ 18 h 18"/>
                    <a:gd name="T6" fmla="*/ 28 w 30"/>
                    <a:gd name="T7" fmla="*/ 10 h 18"/>
                    <a:gd name="T8" fmla="*/ 13 w 30"/>
                    <a:gd name="T9" fmla="*/ 0 h 18"/>
                  </a:gdLst>
                  <a:ahLst/>
                  <a:cxnLst>
                    <a:cxn ang="0">
                      <a:pos x="T0" y="T1"/>
                    </a:cxn>
                    <a:cxn ang="0">
                      <a:pos x="T2" y="T3"/>
                    </a:cxn>
                    <a:cxn ang="0">
                      <a:pos x="T4" y="T5"/>
                    </a:cxn>
                    <a:cxn ang="0">
                      <a:pos x="T6" y="T7"/>
                    </a:cxn>
                    <a:cxn ang="0">
                      <a:pos x="T8" y="T9"/>
                    </a:cxn>
                  </a:cxnLst>
                  <a:rect l="0" t="0" r="r" b="b"/>
                  <a:pathLst>
                    <a:path w="30" h="18">
                      <a:moveTo>
                        <a:pt x="13" y="0"/>
                      </a:moveTo>
                      <a:cubicBezTo>
                        <a:pt x="5" y="1"/>
                        <a:pt x="1" y="1"/>
                        <a:pt x="2" y="8"/>
                      </a:cubicBezTo>
                      <a:cubicBezTo>
                        <a:pt x="2" y="16"/>
                        <a:pt x="0" y="17"/>
                        <a:pt x="14" y="18"/>
                      </a:cubicBezTo>
                      <a:cubicBezTo>
                        <a:pt x="28" y="18"/>
                        <a:pt x="30" y="16"/>
                        <a:pt x="28" y="10"/>
                      </a:cubicBezTo>
                      <a:cubicBezTo>
                        <a:pt x="26" y="3"/>
                        <a:pt x="25" y="0"/>
                        <a:pt x="13" y="0"/>
                      </a:cubicBezTo>
                      <a:close/>
                    </a:path>
                  </a:pathLst>
                </a:custGeom>
                <a:solidFill>
                  <a:schemeClr val="accent1">
                    <a:lumMod val="10000"/>
                    <a:lumOff val="90000"/>
                  </a:schemeClr>
                </a:solidFill>
                <a:ln w="9525">
                  <a:noFill/>
                  <a:round/>
                  <a:headEnd/>
                  <a:tailEnd/>
                </a:ln>
              </p:spPr>
              <p:txBody>
                <a:bodyPr anchor="ctr"/>
                <a:lstStyle/>
                <a:p>
                  <a:pPr algn="ctr"/>
                  <a:endParaRPr/>
                </a:p>
              </p:txBody>
            </p:sp>
            <p:sp>
              <p:nvSpPr>
                <p:cNvPr id="133" name="1">
                  <a:extLst>
                    <a:ext uri="{FF2B5EF4-FFF2-40B4-BE49-F238E27FC236}">
                      <a16:creationId xmlns:a16="http://schemas.microsoft.com/office/drawing/2014/main" id="{D2A1B046-E1F8-4EE0-A3F2-354CCB9778AD}"/>
                    </a:ext>
                  </a:extLst>
                </p:cNvPr>
                <p:cNvSpPr/>
                <p:nvPr/>
              </p:nvSpPr>
              <p:spPr bwMode="auto">
                <a:xfrm>
                  <a:off x="3874288" y="4610835"/>
                  <a:ext cx="121911" cy="70119"/>
                </a:xfrm>
                <a:custGeom>
                  <a:avLst/>
                  <a:gdLst>
                    <a:gd name="T0" fmla="*/ 11 w 26"/>
                    <a:gd name="T1" fmla="*/ 0 h 15"/>
                    <a:gd name="T2" fmla="*/ 1 w 26"/>
                    <a:gd name="T3" fmla="*/ 7 h 15"/>
                    <a:gd name="T4" fmla="*/ 12 w 26"/>
                    <a:gd name="T5" fmla="*/ 15 h 15"/>
                    <a:gd name="T6" fmla="*/ 25 w 26"/>
                    <a:gd name="T7" fmla="*/ 8 h 15"/>
                    <a:gd name="T8" fmla="*/ 11 w 26"/>
                    <a:gd name="T9" fmla="*/ 0 h 15"/>
                  </a:gdLst>
                  <a:ahLst/>
                  <a:cxnLst>
                    <a:cxn ang="0">
                      <a:pos x="T0" y="T1"/>
                    </a:cxn>
                    <a:cxn ang="0">
                      <a:pos x="T2" y="T3"/>
                    </a:cxn>
                    <a:cxn ang="0">
                      <a:pos x="T4" y="T5"/>
                    </a:cxn>
                    <a:cxn ang="0">
                      <a:pos x="T6" y="T7"/>
                    </a:cxn>
                    <a:cxn ang="0">
                      <a:pos x="T8" y="T9"/>
                    </a:cxn>
                  </a:cxnLst>
                  <a:rect l="0" t="0" r="r" b="b"/>
                  <a:pathLst>
                    <a:path w="26" h="15">
                      <a:moveTo>
                        <a:pt x="11" y="0"/>
                      </a:moveTo>
                      <a:cubicBezTo>
                        <a:pt x="4" y="1"/>
                        <a:pt x="1" y="0"/>
                        <a:pt x="1" y="7"/>
                      </a:cubicBezTo>
                      <a:cubicBezTo>
                        <a:pt x="1" y="13"/>
                        <a:pt x="0" y="14"/>
                        <a:pt x="12" y="15"/>
                      </a:cubicBezTo>
                      <a:cubicBezTo>
                        <a:pt x="24" y="15"/>
                        <a:pt x="26" y="14"/>
                        <a:pt x="25" y="8"/>
                      </a:cubicBezTo>
                      <a:cubicBezTo>
                        <a:pt x="23" y="2"/>
                        <a:pt x="22" y="0"/>
                        <a:pt x="11" y="0"/>
                      </a:cubicBezTo>
                      <a:close/>
                    </a:path>
                  </a:pathLst>
                </a:custGeom>
                <a:solidFill>
                  <a:schemeClr val="accent1">
                    <a:lumMod val="10000"/>
                    <a:lumOff val="90000"/>
                  </a:schemeClr>
                </a:solidFill>
                <a:ln w="9525">
                  <a:noFill/>
                  <a:round/>
                  <a:headEnd/>
                  <a:tailEnd/>
                </a:ln>
              </p:spPr>
              <p:txBody>
                <a:bodyPr anchor="ctr"/>
                <a:lstStyle/>
                <a:p>
                  <a:pPr algn="ctr"/>
                  <a:endParaRPr/>
                </a:p>
              </p:txBody>
            </p:sp>
          </p:grpSp>
          <p:sp>
            <p:nvSpPr>
              <p:cNvPr id="126" name="任意多边形: 形状 125">
                <a:extLst>
                  <a:ext uri="{FF2B5EF4-FFF2-40B4-BE49-F238E27FC236}">
                    <a16:creationId xmlns:a16="http://schemas.microsoft.com/office/drawing/2014/main" id="{1E57DE2B-DBCD-4987-825F-4278E96A5210}"/>
                  </a:ext>
                </a:extLst>
              </p:cNvPr>
              <p:cNvSpPr/>
              <p:nvPr/>
            </p:nvSpPr>
            <p:spPr>
              <a:xfrm>
                <a:off x="10424160" y="4748678"/>
                <a:ext cx="1843088" cy="252900"/>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gradFill>
                <a:gsLst>
                  <a:gs pos="86000">
                    <a:schemeClr val="accent2"/>
                  </a:gs>
                  <a:gs pos="24000">
                    <a:schemeClr val="accent2">
                      <a:alpha val="94000"/>
                      <a:lumMod val="10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7" name="矩形 126">
                <a:extLst>
                  <a:ext uri="{FF2B5EF4-FFF2-40B4-BE49-F238E27FC236}">
                    <a16:creationId xmlns:a16="http://schemas.microsoft.com/office/drawing/2014/main" id="{F8D67224-6251-46D9-8CFE-D7E176D2F53A}"/>
                  </a:ext>
                </a:extLst>
              </p:cNvPr>
              <p:cNvSpPr/>
              <p:nvPr/>
            </p:nvSpPr>
            <p:spPr>
              <a:xfrm rot="16200000">
                <a:off x="10513199" y="5669194"/>
                <a:ext cx="2109321" cy="268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2" name="图片 121">
              <a:extLst>
                <a:ext uri="{FF2B5EF4-FFF2-40B4-BE49-F238E27FC236}">
                  <a16:creationId xmlns:a16="http://schemas.microsoft.com/office/drawing/2014/main" id="{C18DB1BD-9431-4CBF-9A7F-77719534E03E}"/>
                </a:ext>
              </a:extLst>
            </p:cNvPr>
            <p:cNvPicPr>
              <a:picLocks noChangeAspect="1"/>
            </p:cNvPicPr>
            <p:nvPr/>
          </p:nvPicPr>
          <p:blipFill>
            <a:blip r:embed="rId19">
              <a:biLevel thresh="50000"/>
              <a:alphaModFix amt="80000"/>
              <a:extLst>
                <a:ext uri="{BEBA8EAE-BF5A-486C-A8C5-ECC9F3942E4B}">
                  <a14:imgProps xmlns:a14="http://schemas.microsoft.com/office/drawing/2010/main">
                    <a14:imgLayer r:embed="rId20">
                      <a14:imgEffect>
                        <a14:sharpenSoften amount="-100000"/>
                      </a14:imgEffect>
                    </a14:imgLayer>
                  </a14:imgProps>
                </a:ext>
              </a:extLst>
            </a:blip>
            <a:stretch>
              <a:fillRect/>
            </a:stretch>
          </p:blipFill>
          <p:spPr>
            <a:xfrm>
              <a:off x="10750613" y="5390811"/>
              <a:ext cx="363435" cy="363435"/>
            </a:xfrm>
            <a:prstGeom prst="rect">
              <a:avLst/>
            </a:prstGeom>
          </p:spPr>
        </p:pic>
      </p:grpSp>
    </p:spTree>
    <p:extLst>
      <p:ext uri="{BB962C8B-B14F-4D97-AF65-F5344CB8AC3E}">
        <p14:creationId xmlns:p14="http://schemas.microsoft.com/office/powerpoint/2010/main" val="2682412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FD0C0A1-44B3-4A28-84FF-F6E01997F449}"/>
              </a:ext>
            </a:extLst>
          </p:cNvPr>
          <p:cNvSpPr txBox="1"/>
          <p:nvPr/>
        </p:nvSpPr>
        <p:spPr>
          <a:xfrm>
            <a:off x="2021022" y="2466607"/>
            <a:ext cx="3231654" cy="553998"/>
          </a:xfrm>
          <a:prstGeom prst="rect">
            <a:avLst/>
          </a:prstGeom>
          <a:noFill/>
        </p:spPr>
        <p:txBody>
          <a:bodyPr wrap="none" lIns="0" tIns="0" rIns="0" bIns="0" rtlCol="0">
            <a:spAutoFit/>
          </a:bodyPr>
          <a:lstStyle/>
          <a:p>
            <a:r>
              <a:rPr lang="zh-CN" altLang="en-US" sz="3600" b="1" dirty="0">
                <a:solidFill>
                  <a:schemeClr val="bg1"/>
                </a:solidFill>
              </a:rPr>
              <a:t>各个国家过圣诞</a:t>
            </a:r>
          </a:p>
        </p:txBody>
      </p:sp>
      <p:sp>
        <p:nvSpPr>
          <p:cNvPr id="3" name="文本框 2">
            <a:extLst>
              <a:ext uri="{FF2B5EF4-FFF2-40B4-BE49-F238E27FC236}">
                <a16:creationId xmlns:a16="http://schemas.microsoft.com/office/drawing/2014/main" id="{31CE7996-A372-41EC-B225-0E78D3E663DC}"/>
              </a:ext>
            </a:extLst>
          </p:cNvPr>
          <p:cNvSpPr txBox="1"/>
          <p:nvPr/>
        </p:nvSpPr>
        <p:spPr>
          <a:xfrm>
            <a:off x="2120275" y="3045866"/>
            <a:ext cx="3188808" cy="215444"/>
          </a:xfrm>
          <a:prstGeom prst="rect">
            <a:avLst/>
          </a:prstGeom>
          <a:noFill/>
        </p:spPr>
        <p:txBody>
          <a:bodyPr wrap="square" lIns="0" tIns="0" rIns="0" bIns="0" rtlCol="0">
            <a:spAutoFit/>
          </a:bodyPr>
          <a:lstStyle/>
          <a:p>
            <a:pPr algn="dist"/>
            <a:r>
              <a:rPr lang="en-US" altLang="zh-CN" sz="1400" dirty="0">
                <a:solidFill>
                  <a:schemeClr val="accent4"/>
                </a:solidFill>
              </a:rPr>
              <a:t>Merry Christmas</a:t>
            </a:r>
          </a:p>
        </p:txBody>
      </p:sp>
      <p:grpSp>
        <p:nvGrpSpPr>
          <p:cNvPr id="4" name="组合 3">
            <a:extLst>
              <a:ext uri="{FF2B5EF4-FFF2-40B4-BE49-F238E27FC236}">
                <a16:creationId xmlns:a16="http://schemas.microsoft.com/office/drawing/2014/main" id="{90399AE6-3157-4FE1-ACB7-015A7262DF9D}"/>
              </a:ext>
            </a:extLst>
          </p:cNvPr>
          <p:cNvGrpSpPr/>
          <p:nvPr/>
        </p:nvGrpSpPr>
        <p:grpSpPr>
          <a:xfrm>
            <a:off x="0" y="1810632"/>
            <a:ext cx="2917013" cy="5047368"/>
            <a:chOff x="0" y="1810632"/>
            <a:chExt cx="2917013" cy="5047368"/>
          </a:xfrm>
        </p:grpSpPr>
        <p:pic>
          <p:nvPicPr>
            <p:cNvPr id="5" name="图片 4">
              <a:extLst>
                <a:ext uri="{FF2B5EF4-FFF2-40B4-BE49-F238E27FC236}">
                  <a16:creationId xmlns:a16="http://schemas.microsoft.com/office/drawing/2014/main" id="{37BC6C09-2E9D-4C47-B08C-E3A945FEC155}"/>
                </a:ext>
              </a:extLst>
            </p:cNvPr>
            <p:cNvPicPr>
              <a:picLocks noChangeAspect="1"/>
            </p:cNvPicPr>
            <p:nvPr/>
          </p:nvPicPr>
          <p:blipFill>
            <a:blip r:embed="rId2">
              <a:biLevel thresh="50000"/>
              <a:alphaModFix amt="84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438774" y="5257415"/>
              <a:ext cx="470636" cy="470636"/>
            </a:xfrm>
            <a:prstGeom prst="rect">
              <a:avLst/>
            </a:prstGeom>
            <a:effectLst>
              <a:softEdge rad="12700"/>
            </a:effectLst>
          </p:spPr>
        </p:pic>
        <p:sp>
          <p:nvSpPr>
            <p:cNvPr id="6" name="任意多边形: 形状 5">
              <a:extLst>
                <a:ext uri="{FF2B5EF4-FFF2-40B4-BE49-F238E27FC236}">
                  <a16:creationId xmlns:a16="http://schemas.microsoft.com/office/drawing/2014/main" id="{1060ABD3-886C-4EA0-AA70-FED8302C68F0}"/>
                </a:ext>
              </a:extLst>
            </p:cNvPr>
            <p:cNvSpPr/>
            <p:nvPr/>
          </p:nvSpPr>
          <p:spPr>
            <a:xfrm>
              <a:off x="647384" y="2330920"/>
              <a:ext cx="1372675" cy="3562697"/>
            </a:xfrm>
            <a:custGeom>
              <a:avLst/>
              <a:gdLst>
                <a:gd name="connsiteX0" fmla="*/ 0 w 675571"/>
                <a:gd name="connsiteY0" fmla="*/ 0 h 1897450"/>
                <a:gd name="connsiteX1" fmla="*/ 0 w 675571"/>
                <a:gd name="connsiteY1" fmla="*/ 1897450 h 1897450"/>
                <a:gd name="connsiteX2" fmla="*/ 675571 w 675571"/>
                <a:gd name="connsiteY2" fmla="*/ 1897450 h 1897450"/>
              </a:gdLst>
              <a:ahLst/>
              <a:cxnLst>
                <a:cxn ang="0">
                  <a:pos x="connsiteX0" y="connsiteY0"/>
                </a:cxn>
                <a:cxn ang="0">
                  <a:pos x="connsiteX1" y="connsiteY1"/>
                </a:cxn>
                <a:cxn ang="0">
                  <a:pos x="connsiteX2" y="connsiteY2"/>
                </a:cxn>
              </a:cxnLst>
              <a:rect l="l" t="t" r="r" b="b"/>
              <a:pathLst>
                <a:path w="675571" h="1897450">
                  <a:moveTo>
                    <a:pt x="0" y="0"/>
                  </a:moveTo>
                  <a:lnTo>
                    <a:pt x="0" y="1897450"/>
                  </a:lnTo>
                  <a:lnTo>
                    <a:pt x="675571" y="18974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7" name="任意多边形: 形状 6">
              <a:extLst>
                <a:ext uri="{FF2B5EF4-FFF2-40B4-BE49-F238E27FC236}">
                  <a16:creationId xmlns:a16="http://schemas.microsoft.com/office/drawing/2014/main" id="{E52789F1-31BB-4409-A473-A7412B469348}"/>
                </a:ext>
              </a:extLst>
            </p:cNvPr>
            <p:cNvSpPr/>
            <p:nvPr/>
          </p:nvSpPr>
          <p:spPr>
            <a:xfrm flipH="1">
              <a:off x="0" y="2330920"/>
              <a:ext cx="647386" cy="3562697"/>
            </a:xfrm>
            <a:custGeom>
              <a:avLst/>
              <a:gdLst>
                <a:gd name="connsiteX0" fmla="*/ 0 w 647386"/>
                <a:gd name="connsiteY0" fmla="*/ 0 h 3562697"/>
                <a:gd name="connsiteX1" fmla="*/ 0 w 647386"/>
                <a:gd name="connsiteY1" fmla="*/ 3562697 h 3562697"/>
                <a:gd name="connsiteX2" fmla="*/ 647386 w 647386"/>
                <a:gd name="connsiteY2" fmla="*/ 3562697 h 3562697"/>
                <a:gd name="connsiteX3" fmla="*/ 647386 w 647386"/>
                <a:gd name="connsiteY3" fmla="*/ 1680250 h 3562697"/>
              </a:gdLst>
              <a:ahLst/>
              <a:cxnLst>
                <a:cxn ang="0">
                  <a:pos x="connsiteX0" y="connsiteY0"/>
                </a:cxn>
                <a:cxn ang="0">
                  <a:pos x="connsiteX1" y="connsiteY1"/>
                </a:cxn>
                <a:cxn ang="0">
                  <a:pos x="connsiteX2" y="connsiteY2"/>
                </a:cxn>
                <a:cxn ang="0">
                  <a:pos x="connsiteX3" y="connsiteY3"/>
                </a:cxn>
              </a:cxnLst>
              <a:rect l="l" t="t" r="r" b="b"/>
              <a:pathLst>
                <a:path w="647386" h="3562697">
                  <a:moveTo>
                    <a:pt x="0" y="0"/>
                  </a:moveTo>
                  <a:lnTo>
                    <a:pt x="0" y="3562697"/>
                  </a:lnTo>
                  <a:lnTo>
                    <a:pt x="647386" y="3562697"/>
                  </a:lnTo>
                  <a:lnTo>
                    <a:pt x="647386" y="168025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a:extLst>
                <a:ext uri="{FF2B5EF4-FFF2-40B4-BE49-F238E27FC236}">
                  <a16:creationId xmlns:a16="http://schemas.microsoft.com/office/drawing/2014/main" id="{DE8008EA-AC11-4C1C-9780-312B3144F67E}"/>
                </a:ext>
              </a:extLst>
            </p:cNvPr>
            <p:cNvSpPr/>
            <p:nvPr/>
          </p:nvSpPr>
          <p:spPr>
            <a:xfrm>
              <a:off x="2079688" y="3706611"/>
              <a:ext cx="837325" cy="2187006"/>
            </a:xfrm>
            <a:custGeom>
              <a:avLst/>
              <a:gdLst>
                <a:gd name="connsiteX0" fmla="*/ 0 w 412095"/>
                <a:gd name="connsiteY0" fmla="*/ 0 h 1164773"/>
                <a:gd name="connsiteX1" fmla="*/ 0 w 412095"/>
                <a:gd name="connsiteY1" fmla="*/ 1164773 h 1164773"/>
                <a:gd name="connsiteX2" fmla="*/ 412095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0" y="1164773"/>
                  </a:lnTo>
                  <a:lnTo>
                    <a:pt x="412095" y="1164773"/>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形状 8">
              <a:extLst>
                <a:ext uri="{FF2B5EF4-FFF2-40B4-BE49-F238E27FC236}">
                  <a16:creationId xmlns:a16="http://schemas.microsoft.com/office/drawing/2014/main" id="{65F99F3D-CB85-4685-B077-701DE514984E}"/>
                </a:ext>
              </a:extLst>
            </p:cNvPr>
            <p:cNvSpPr/>
            <p:nvPr/>
          </p:nvSpPr>
          <p:spPr>
            <a:xfrm flipH="1">
              <a:off x="1242363" y="3706611"/>
              <a:ext cx="837325" cy="2187006"/>
            </a:xfrm>
            <a:custGeom>
              <a:avLst/>
              <a:gdLst>
                <a:gd name="connsiteX0" fmla="*/ 0 w 412095"/>
                <a:gd name="connsiteY0" fmla="*/ 0 h 1164773"/>
                <a:gd name="connsiteX1" fmla="*/ 412095 w 412095"/>
                <a:gd name="connsiteY1" fmla="*/ 1164773 h 1164773"/>
                <a:gd name="connsiteX2" fmla="*/ 0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412095" y="1164773"/>
                  </a:lnTo>
                  <a:lnTo>
                    <a:pt x="0" y="1164773"/>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任意多边形: 形状 9">
              <a:extLst>
                <a:ext uri="{FF2B5EF4-FFF2-40B4-BE49-F238E27FC236}">
                  <a16:creationId xmlns:a16="http://schemas.microsoft.com/office/drawing/2014/main" id="{38C90833-E836-48C9-8BDA-D8A9186702EB}"/>
                </a:ext>
              </a:extLst>
            </p:cNvPr>
            <p:cNvSpPr/>
            <p:nvPr/>
          </p:nvSpPr>
          <p:spPr>
            <a:xfrm flipH="1">
              <a:off x="289559" y="1810632"/>
              <a:ext cx="716717" cy="662306"/>
            </a:xfrm>
            <a:custGeom>
              <a:avLst/>
              <a:gdLst>
                <a:gd name="connsiteX0" fmla="*/ 239743 w 479485"/>
                <a:gd name="connsiteY0" fmla="*/ 0 h 479486"/>
                <a:gd name="connsiteX1" fmla="*/ 327302 w 479485"/>
                <a:gd name="connsiteY1" fmla="*/ 138336 h 479486"/>
                <a:gd name="connsiteX2" fmla="*/ 479485 w 479485"/>
                <a:gd name="connsiteY2" fmla="*/ 183147 h 479486"/>
                <a:gd name="connsiteX3" fmla="*/ 381416 w 479485"/>
                <a:gd name="connsiteY3" fmla="*/ 313455 h 479486"/>
                <a:gd name="connsiteX4" fmla="*/ 387912 w 479485"/>
                <a:gd name="connsiteY4" fmla="*/ 479486 h 479486"/>
                <a:gd name="connsiteX5" fmla="*/ 239743 w 479485"/>
                <a:gd name="connsiteY5" fmla="*/ 421684 h 479486"/>
                <a:gd name="connsiteX6" fmla="*/ 91573 w 479485"/>
                <a:gd name="connsiteY6" fmla="*/ 479486 h 479486"/>
                <a:gd name="connsiteX7" fmla="*/ 98069 w 479485"/>
                <a:gd name="connsiteY7" fmla="*/ 313455 h 479486"/>
                <a:gd name="connsiteX8" fmla="*/ 0 w 479485"/>
                <a:gd name="connsiteY8" fmla="*/ 183147 h 479486"/>
                <a:gd name="connsiteX9" fmla="*/ 152183 w 479485"/>
                <a:gd name="connsiteY9" fmla="*/ 138336 h 4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5" h="479486">
                  <a:moveTo>
                    <a:pt x="239743" y="0"/>
                  </a:moveTo>
                  <a:lnTo>
                    <a:pt x="327302" y="138336"/>
                  </a:lnTo>
                  <a:lnTo>
                    <a:pt x="479485" y="183147"/>
                  </a:lnTo>
                  <a:lnTo>
                    <a:pt x="381416" y="313455"/>
                  </a:lnTo>
                  <a:lnTo>
                    <a:pt x="387912" y="479486"/>
                  </a:lnTo>
                  <a:lnTo>
                    <a:pt x="239743" y="421684"/>
                  </a:lnTo>
                  <a:lnTo>
                    <a:pt x="91573" y="479486"/>
                  </a:lnTo>
                  <a:lnTo>
                    <a:pt x="98069" y="313455"/>
                  </a:lnTo>
                  <a:lnTo>
                    <a:pt x="0" y="183147"/>
                  </a:lnTo>
                  <a:lnTo>
                    <a:pt x="152183" y="13833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形状 10">
              <a:extLst>
                <a:ext uri="{FF2B5EF4-FFF2-40B4-BE49-F238E27FC236}">
                  <a16:creationId xmlns:a16="http://schemas.microsoft.com/office/drawing/2014/main" id="{329D79C1-06D0-476B-8B1B-1102C3214A3E}"/>
                </a:ext>
              </a:extLst>
            </p:cNvPr>
            <p:cNvSpPr/>
            <p:nvPr/>
          </p:nvSpPr>
          <p:spPr>
            <a:xfrm>
              <a:off x="550450" y="5893619"/>
              <a:ext cx="193352" cy="964381"/>
            </a:xfrm>
            <a:custGeom>
              <a:avLst/>
              <a:gdLst>
                <a:gd name="connsiteX0" fmla="*/ 0 w 193352"/>
                <a:gd name="connsiteY0" fmla="*/ 0 h 964381"/>
                <a:gd name="connsiteX1" fmla="*/ 193352 w 193352"/>
                <a:gd name="connsiteY1" fmla="*/ 0 h 964381"/>
                <a:gd name="connsiteX2" fmla="*/ 193352 w 193352"/>
                <a:gd name="connsiteY2" fmla="*/ 964381 h 964381"/>
                <a:gd name="connsiteX3" fmla="*/ 0 w 193352"/>
                <a:gd name="connsiteY3" fmla="*/ 964381 h 964381"/>
              </a:gdLst>
              <a:ahLst/>
              <a:cxnLst>
                <a:cxn ang="0">
                  <a:pos x="connsiteX0" y="connsiteY0"/>
                </a:cxn>
                <a:cxn ang="0">
                  <a:pos x="connsiteX1" y="connsiteY1"/>
                </a:cxn>
                <a:cxn ang="0">
                  <a:pos x="connsiteX2" y="connsiteY2"/>
                </a:cxn>
                <a:cxn ang="0">
                  <a:pos x="connsiteX3" y="connsiteY3"/>
                </a:cxn>
              </a:cxnLst>
              <a:rect l="l" t="t" r="r" b="b"/>
              <a:pathLst>
                <a:path w="193352" h="964381">
                  <a:moveTo>
                    <a:pt x="0" y="0"/>
                  </a:moveTo>
                  <a:lnTo>
                    <a:pt x="193352" y="0"/>
                  </a:lnTo>
                  <a:lnTo>
                    <a:pt x="193352" y="964381"/>
                  </a:lnTo>
                  <a:lnTo>
                    <a:pt x="0" y="96438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11">
              <a:extLst>
                <a:ext uri="{FF2B5EF4-FFF2-40B4-BE49-F238E27FC236}">
                  <a16:creationId xmlns:a16="http://schemas.microsoft.com/office/drawing/2014/main" id="{10F4D395-5116-4059-84D4-918FED04B371}"/>
                </a:ext>
              </a:extLst>
            </p:cNvPr>
            <p:cNvSpPr/>
            <p:nvPr/>
          </p:nvSpPr>
          <p:spPr>
            <a:xfrm>
              <a:off x="2019545" y="5893619"/>
              <a:ext cx="122632" cy="964381"/>
            </a:xfrm>
            <a:custGeom>
              <a:avLst/>
              <a:gdLst>
                <a:gd name="connsiteX0" fmla="*/ 0 w 122632"/>
                <a:gd name="connsiteY0" fmla="*/ 0 h 964381"/>
                <a:gd name="connsiteX1" fmla="*/ 122632 w 122632"/>
                <a:gd name="connsiteY1" fmla="*/ 0 h 964381"/>
                <a:gd name="connsiteX2" fmla="*/ 122632 w 122632"/>
                <a:gd name="connsiteY2" fmla="*/ 964381 h 964381"/>
                <a:gd name="connsiteX3" fmla="*/ 0 w 122632"/>
                <a:gd name="connsiteY3" fmla="*/ 964381 h 964381"/>
              </a:gdLst>
              <a:ahLst/>
              <a:cxnLst>
                <a:cxn ang="0">
                  <a:pos x="connsiteX0" y="connsiteY0"/>
                </a:cxn>
                <a:cxn ang="0">
                  <a:pos x="connsiteX1" y="connsiteY1"/>
                </a:cxn>
                <a:cxn ang="0">
                  <a:pos x="connsiteX2" y="connsiteY2"/>
                </a:cxn>
                <a:cxn ang="0">
                  <a:pos x="connsiteX3" y="connsiteY3"/>
                </a:cxn>
              </a:cxnLst>
              <a:rect l="l" t="t" r="r" b="b"/>
              <a:pathLst>
                <a:path w="122632" h="964381">
                  <a:moveTo>
                    <a:pt x="0" y="0"/>
                  </a:moveTo>
                  <a:lnTo>
                    <a:pt x="122632" y="0"/>
                  </a:lnTo>
                  <a:lnTo>
                    <a:pt x="122632" y="964381"/>
                  </a:lnTo>
                  <a:lnTo>
                    <a:pt x="0" y="96438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3" name="矩形 12">
            <a:extLst>
              <a:ext uri="{FF2B5EF4-FFF2-40B4-BE49-F238E27FC236}">
                <a16:creationId xmlns:a16="http://schemas.microsoft.com/office/drawing/2014/main" id="{16C0F293-058D-4383-9FD3-287E853B60ED}"/>
              </a:ext>
            </a:extLst>
          </p:cNvPr>
          <p:cNvSpPr/>
          <p:nvPr/>
        </p:nvSpPr>
        <p:spPr>
          <a:xfrm>
            <a:off x="6526333" y="2280038"/>
            <a:ext cx="3817184" cy="1054736"/>
          </a:xfrm>
          <a:prstGeom prst="rect">
            <a:avLst/>
          </a:prstGeom>
          <a:solidFill>
            <a:schemeClr val="bg1"/>
          </a:solidFill>
          <a:ln>
            <a:noFill/>
          </a:ln>
          <a:effectLst>
            <a:outerShdw blurRad="838200" dist="2159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Lexend" pitchFamily="2" charset="0"/>
            </a:endParaRPr>
          </a:p>
        </p:txBody>
      </p:sp>
      <p:sp>
        <p:nvSpPr>
          <p:cNvPr id="14" name="斜纹 13">
            <a:extLst>
              <a:ext uri="{FF2B5EF4-FFF2-40B4-BE49-F238E27FC236}">
                <a16:creationId xmlns:a16="http://schemas.microsoft.com/office/drawing/2014/main" id="{DEE08F8F-83CA-4803-BB0E-5371D9BE159B}"/>
              </a:ext>
            </a:extLst>
          </p:cNvPr>
          <p:cNvSpPr/>
          <p:nvPr/>
        </p:nvSpPr>
        <p:spPr>
          <a:xfrm>
            <a:off x="6526333" y="2280037"/>
            <a:ext cx="713608" cy="668805"/>
          </a:xfrm>
          <a:prstGeom prst="diagStrip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scene3d>
              <a:camera prst="orthographicFront">
                <a:rot lat="0" lon="0" rev="2700000"/>
              </a:camera>
              <a:lightRig rig="threePt" dir="t"/>
            </a:scene3d>
          </a:bodyPr>
          <a:lstStyle/>
          <a:p>
            <a:pPr algn="ctr"/>
            <a:r>
              <a:rPr lang="en-US" altLang="zh-CN" sz="1600" b="1" dirty="0">
                <a:solidFill>
                  <a:schemeClr val="bg1"/>
                </a:solidFill>
                <a:latin typeface="+mj-lt"/>
                <a:ea typeface="+mj-ea"/>
              </a:rPr>
              <a:t>01</a:t>
            </a:r>
            <a:endParaRPr lang="zh-CN" altLang="en-US" sz="1600" b="1" dirty="0">
              <a:solidFill>
                <a:schemeClr val="bg1"/>
              </a:solidFill>
              <a:latin typeface="+mj-lt"/>
              <a:ea typeface="+mj-ea"/>
            </a:endParaRPr>
          </a:p>
        </p:txBody>
      </p:sp>
      <p:sp>
        <p:nvSpPr>
          <p:cNvPr id="15" name="文本框 14">
            <a:extLst>
              <a:ext uri="{FF2B5EF4-FFF2-40B4-BE49-F238E27FC236}">
                <a16:creationId xmlns:a16="http://schemas.microsoft.com/office/drawing/2014/main" id="{DB2FB2E4-1FAF-45FE-9159-477EF2D047E0}"/>
              </a:ext>
            </a:extLst>
          </p:cNvPr>
          <p:cNvSpPr txBox="1"/>
          <p:nvPr/>
        </p:nvSpPr>
        <p:spPr>
          <a:xfrm>
            <a:off x="7316726" y="2509667"/>
            <a:ext cx="461665" cy="276999"/>
          </a:xfrm>
          <a:prstGeom prst="rect">
            <a:avLst/>
          </a:prstGeom>
          <a:noFill/>
        </p:spPr>
        <p:txBody>
          <a:bodyPr wrap="square" lIns="0" tIns="0" rIns="0" bIns="0" rtlCol="0">
            <a:spAutoFit/>
          </a:bodyPr>
          <a:lstStyle/>
          <a:p>
            <a:r>
              <a:rPr lang="zh-CN" altLang="en-US" b="1" dirty="0">
                <a:solidFill>
                  <a:schemeClr val="accent1"/>
                </a:solidFill>
              </a:rPr>
              <a:t>英国</a:t>
            </a:r>
          </a:p>
        </p:txBody>
      </p:sp>
      <p:sp>
        <p:nvSpPr>
          <p:cNvPr id="16" name="文本框 15">
            <a:extLst>
              <a:ext uri="{FF2B5EF4-FFF2-40B4-BE49-F238E27FC236}">
                <a16:creationId xmlns:a16="http://schemas.microsoft.com/office/drawing/2014/main" id="{89F00A10-CA46-474B-A9C9-5E4B7F36B173}"/>
              </a:ext>
            </a:extLst>
          </p:cNvPr>
          <p:cNvSpPr txBox="1"/>
          <p:nvPr/>
        </p:nvSpPr>
        <p:spPr>
          <a:xfrm>
            <a:off x="7316726" y="2816669"/>
            <a:ext cx="1846659" cy="288477"/>
          </a:xfrm>
          <a:prstGeom prst="rect">
            <a:avLst/>
          </a:prstGeom>
          <a:noFill/>
        </p:spPr>
        <p:txBody>
          <a:bodyPr wrap="none" lIns="0" tIns="0" rIns="0" bIns="0" rtlCol="0">
            <a:spAutoFit/>
          </a:bodyPr>
          <a:lstStyle/>
          <a:p>
            <a:pPr>
              <a:lnSpc>
                <a:spcPct val="130000"/>
              </a:lnSpc>
            </a:pPr>
            <a:r>
              <a:rPr lang="zh-CN" altLang="en-US" sz="1600" dirty="0">
                <a:solidFill>
                  <a:schemeClr val="tx1">
                    <a:lumMod val="65000"/>
                    <a:lumOff val="35000"/>
                  </a:schemeClr>
                </a:solidFill>
              </a:rPr>
              <a:t>圣诞拉炮、百果馅饼</a:t>
            </a:r>
          </a:p>
        </p:txBody>
      </p:sp>
      <p:sp>
        <p:nvSpPr>
          <p:cNvPr id="18" name="矩形 17">
            <a:extLst>
              <a:ext uri="{FF2B5EF4-FFF2-40B4-BE49-F238E27FC236}">
                <a16:creationId xmlns:a16="http://schemas.microsoft.com/office/drawing/2014/main" id="{A30B63BE-7DEA-4858-A9C1-8F00F3254A3D}"/>
              </a:ext>
            </a:extLst>
          </p:cNvPr>
          <p:cNvSpPr/>
          <p:nvPr/>
        </p:nvSpPr>
        <p:spPr>
          <a:xfrm>
            <a:off x="6526333" y="3570145"/>
            <a:ext cx="3817184" cy="1054736"/>
          </a:xfrm>
          <a:prstGeom prst="rect">
            <a:avLst/>
          </a:prstGeom>
          <a:solidFill>
            <a:schemeClr val="bg1"/>
          </a:solidFill>
          <a:ln>
            <a:noFill/>
          </a:ln>
          <a:effectLst>
            <a:outerShdw blurRad="838200" dist="2159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Lexend" pitchFamily="2" charset="0"/>
            </a:endParaRPr>
          </a:p>
        </p:txBody>
      </p:sp>
      <p:sp>
        <p:nvSpPr>
          <p:cNvPr id="19" name="斜纹 18">
            <a:extLst>
              <a:ext uri="{FF2B5EF4-FFF2-40B4-BE49-F238E27FC236}">
                <a16:creationId xmlns:a16="http://schemas.microsoft.com/office/drawing/2014/main" id="{17274900-4863-4769-A597-12326FF714F2}"/>
              </a:ext>
            </a:extLst>
          </p:cNvPr>
          <p:cNvSpPr/>
          <p:nvPr/>
        </p:nvSpPr>
        <p:spPr>
          <a:xfrm>
            <a:off x="6526333" y="3570144"/>
            <a:ext cx="713608" cy="668805"/>
          </a:xfrm>
          <a:prstGeom prst="diagStrip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scene3d>
              <a:camera prst="orthographicFront">
                <a:rot lat="0" lon="0" rev="2700000"/>
              </a:camera>
              <a:lightRig rig="threePt" dir="t"/>
            </a:scene3d>
          </a:bodyPr>
          <a:lstStyle/>
          <a:p>
            <a:pPr algn="ctr"/>
            <a:r>
              <a:rPr lang="en-US" altLang="zh-CN" sz="1600" b="1" dirty="0">
                <a:solidFill>
                  <a:schemeClr val="bg1"/>
                </a:solidFill>
                <a:latin typeface="+mj-lt"/>
                <a:ea typeface="+mj-ea"/>
              </a:rPr>
              <a:t>02</a:t>
            </a:r>
            <a:endParaRPr lang="zh-CN" altLang="en-US" sz="1600" b="1" dirty="0">
              <a:solidFill>
                <a:schemeClr val="bg1"/>
              </a:solidFill>
              <a:latin typeface="+mj-lt"/>
              <a:ea typeface="+mj-ea"/>
            </a:endParaRPr>
          </a:p>
        </p:txBody>
      </p:sp>
      <p:sp>
        <p:nvSpPr>
          <p:cNvPr id="20" name="文本框 19">
            <a:extLst>
              <a:ext uri="{FF2B5EF4-FFF2-40B4-BE49-F238E27FC236}">
                <a16:creationId xmlns:a16="http://schemas.microsoft.com/office/drawing/2014/main" id="{14131BAC-4E8C-48FC-81CD-B9567787F88E}"/>
              </a:ext>
            </a:extLst>
          </p:cNvPr>
          <p:cNvSpPr txBox="1"/>
          <p:nvPr/>
        </p:nvSpPr>
        <p:spPr>
          <a:xfrm>
            <a:off x="7316726" y="3799774"/>
            <a:ext cx="461665" cy="276999"/>
          </a:xfrm>
          <a:prstGeom prst="rect">
            <a:avLst/>
          </a:prstGeom>
          <a:noFill/>
        </p:spPr>
        <p:txBody>
          <a:bodyPr wrap="square" lIns="0" tIns="0" rIns="0" bIns="0" rtlCol="0">
            <a:spAutoFit/>
          </a:bodyPr>
          <a:lstStyle/>
          <a:p>
            <a:r>
              <a:rPr lang="zh-CN" altLang="en-US" b="1" dirty="0">
                <a:solidFill>
                  <a:schemeClr val="accent1"/>
                </a:solidFill>
              </a:rPr>
              <a:t>日本</a:t>
            </a:r>
          </a:p>
        </p:txBody>
      </p:sp>
      <p:sp>
        <p:nvSpPr>
          <p:cNvPr id="21" name="文本框 20">
            <a:extLst>
              <a:ext uri="{FF2B5EF4-FFF2-40B4-BE49-F238E27FC236}">
                <a16:creationId xmlns:a16="http://schemas.microsoft.com/office/drawing/2014/main" id="{F70BB5A7-7F36-4158-B916-8F1C39A0B5D6}"/>
              </a:ext>
            </a:extLst>
          </p:cNvPr>
          <p:cNvSpPr txBox="1"/>
          <p:nvPr/>
        </p:nvSpPr>
        <p:spPr>
          <a:xfrm>
            <a:off x="7316726" y="4106776"/>
            <a:ext cx="1556516" cy="288477"/>
          </a:xfrm>
          <a:prstGeom prst="rect">
            <a:avLst/>
          </a:prstGeom>
          <a:noFill/>
        </p:spPr>
        <p:txBody>
          <a:bodyPr wrap="none" lIns="0" tIns="0" rIns="0" bIns="0" rtlCol="0">
            <a:spAutoFit/>
          </a:bodyPr>
          <a:lstStyle>
            <a:defPPr>
              <a:defRPr lang="zh-CN"/>
            </a:defPPr>
            <a:lvl1pPr>
              <a:lnSpc>
                <a:spcPct val="130000"/>
              </a:lnSpc>
              <a:defRPr sz="1600">
                <a:solidFill>
                  <a:schemeClr val="tx1">
                    <a:lumMod val="65000"/>
                    <a:lumOff val="35000"/>
                  </a:schemeClr>
                </a:solidFill>
              </a:defRPr>
            </a:lvl1pPr>
          </a:lstStyle>
          <a:p>
            <a:r>
              <a:rPr lang="zh-CN" altLang="en-US" dirty="0"/>
              <a:t>肯德基</a:t>
            </a:r>
            <a:r>
              <a:rPr lang="en-US" altLang="zh-CN" dirty="0"/>
              <a:t>+</a:t>
            </a:r>
            <a:r>
              <a:rPr lang="zh-CN" altLang="en-US" dirty="0"/>
              <a:t>圣诞蛋糕</a:t>
            </a:r>
          </a:p>
        </p:txBody>
      </p:sp>
      <p:pic>
        <p:nvPicPr>
          <p:cNvPr id="22" name="图片 21">
            <a:extLst>
              <a:ext uri="{FF2B5EF4-FFF2-40B4-BE49-F238E27FC236}">
                <a16:creationId xmlns:a16="http://schemas.microsoft.com/office/drawing/2014/main" id="{9CFC04B6-B5E4-483E-961C-0038E598EC00}"/>
              </a:ext>
            </a:extLst>
          </p:cNvPr>
          <p:cNvPicPr>
            <a:picLocks noChangeAspect="1"/>
          </p:cNvPicPr>
          <p:nvPr/>
        </p:nvPicPr>
        <p:blipFill>
          <a:blip r:embed="rId2">
            <a:duotone>
              <a:prstClr val="black"/>
              <a:srgbClr val="D9C3A5">
                <a:tint val="50000"/>
                <a:satMod val="180000"/>
              </a:srgbClr>
            </a:duotone>
            <a:alphaModFix amt="20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9277658" y="4684253"/>
            <a:ext cx="783910" cy="783910"/>
          </a:xfrm>
          <a:prstGeom prst="rect">
            <a:avLst/>
          </a:prstGeom>
          <a:effectLst>
            <a:softEdge rad="12700"/>
          </a:effectLst>
        </p:spPr>
      </p:pic>
      <p:sp>
        <p:nvSpPr>
          <p:cNvPr id="23" name="矩形 22">
            <a:extLst>
              <a:ext uri="{FF2B5EF4-FFF2-40B4-BE49-F238E27FC236}">
                <a16:creationId xmlns:a16="http://schemas.microsoft.com/office/drawing/2014/main" id="{496DBECE-1C3A-4796-931B-22338E893B8D}"/>
              </a:ext>
            </a:extLst>
          </p:cNvPr>
          <p:cNvSpPr/>
          <p:nvPr/>
        </p:nvSpPr>
        <p:spPr>
          <a:xfrm>
            <a:off x="6526333" y="4860252"/>
            <a:ext cx="3817184" cy="1054736"/>
          </a:xfrm>
          <a:prstGeom prst="rect">
            <a:avLst/>
          </a:prstGeom>
          <a:solidFill>
            <a:schemeClr val="bg1"/>
          </a:solidFill>
          <a:ln>
            <a:noFill/>
          </a:ln>
          <a:effectLst>
            <a:outerShdw blurRad="838200" dist="2159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Lexend" pitchFamily="2" charset="0"/>
            </a:endParaRPr>
          </a:p>
        </p:txBody>
      </p:sp>
      <p:sp>
        <p:nvSpPr>
          <p:cNvPr id="24" name="斜纹 23">
            <a:extLst>
              <a:ext uri="{FF2B5EF4-FFF2-40B4-BE49-F238E27FC236}">
                <a16:creationId xmlns:a16="http://schemas.microsoft.com/office/drawing/2014/main" id="{33335F3D-FC52-44E7-87CB-9F2B9C06CB5C}"/>
              </a:ext>
            </a:extLst>
          </p:cNvPr>
          <p:cNvSpPr/>
          <p:nvPr/>
        </p:nvSpPr>
        <p:spPr>
          <a:xfrm>
            <a:off x="6526333" y="4860251"/>
            <a:ext cx="713608" cy="668805"/>
          </a:xfrm>
          <a:prstGeom prst="diagStrip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scene3d>
              <a:camera prst="orthographicFront">
                <a:rot lat="0" lon="0" rev="2700000"/>
              </a:camera>
              <a:lightRig rig="threePt" dir="t"/>
            </a:scene3d>
          </a:bodyPr>
          <a:lstStyle/>
          <a:p>
            <a:pPr algn="ctr"/>
            <a:r>
              <a:rPr lang="en-US" altLang="zh-CN" sz="1600" b="1" dirty="0">
                <a:solidFill>
                  <a:schemeClr val="bg1"/>
                </a:solidFill>
                <a:latin typeface="+mj-lt"/>
                <a:ea typeface="+mj-ea"/>
              </a:rPr>
              <a:t>03</a:t>
            </a:r>
            <a:endParaRPr lang="zh-CN" altLang="en-US" sz="1600" b="1" dirty="0">
              <a:solidFill>
                <a:schemeClr val="bg1"/>
              </a:solidFill>
              <a:latin typeface="+mj-lt"/>
              <a:ea typeface="+mj-ea"/>
            </a:endParaRPr>
          </a:p>
        </p:txBody>
      </p:sp>
      <p:sp>
        <p:nvSpPr>
          <p:cNvPr id="25" name="文本框 24">
            <a:extLst>
              <a:ext uri="{FF2B5EF4-FFF2-40B4-BE49-F238E27FC236}">
                <a16:creationId xmlns:a16="http://schemas.microsoft.com/office/drawing/2014/main" id="{F1D60B13-F54B-4BD3-A7E5-1007B6B90CAB}"/>
              </a:ext>
            </a:extLst>
          </p:cNvPr>
          <p:cNvSpPr txBox="1"/>
          <p:nvPr/>
        </p:nvSpPr>
        <p:spPr>
          <a:xfrm>
            <a:off x="7316726" y="5089881"/>
            <a:ext cx="461665" cy="276999"/>
          </a:xfrm>
          <a:prstGeom prst="rect">
            <a:avLst/>
          </a:prstGeom>
          <a:noFill/>
        </p:spPr>
        <p:txBody>
          <a:bodyPr wrap="square" lIns="0" tIns="0" rIns="0" bIns="0" rtlCol="0">
            <a:spAutoFit/>
          </a:bodyPr>
          <a:lstStyle/>
          <a:p>
            <a:r>
              <a:rPr lang="zh-CN" altLang="en-US" b="1" dirty="0">
                <a:solidFill>
                  <a:schemeClr val="accent1"/>
                </a:solidFill>
              </a:rPr>
              <a:t>美国</a:t>
            </a:r>
          </a:p>
        </p:txBody>
      </p:sp>
      <p:sp>
        <p:nvSpPr>
          <p:cNvPr id="26" name="文本框 25">
            <a:extLst>
              <a:ext uri="{FF2B5EF4-FFF2-40B4-BE49-F238E27FC236}">
                <a16:creationId xmlns:a16="http://schemas.microsoft.com/office/drawing/2014/main" id="{69E4F2D9-2920-48E1-832B-E95A2AF6EBD1}"/>
              </a:ext>
            </a:extLst>
          </p:cNvPr>
          <p:cNvSpPr txBox="1"/>
          <p:nvPr/>
        </p:nvSpPr>
        <p:spPr>
          <a:xfrm>
            <a:off x="7316726" y="5396883"/>
            <a:ext cx="1641475" cy="288477"/>
          </a:xfrm>
          <a:prstGeom prst="rect">
            <a:avLst/>
          </a:prstGeom>
          <a:noFill/>
        </p:spPr>
        <p:txBody>
          <a:bodyPr wrap="none" lIns="0" tIns="0" rIns="0" bIns="0" rtlCol="0">
            <a:spAutoFit/>
          </a:bodyPr>
          <a:lstStyle>
            <a:defPPr>
              <a:defRPr lang="zh-CN"/>
            </a:defPPr>
            <a:lvl1pPr>
              <a:lnSpc>
                <a:spcPct val="130000"/>
              </a:lnSpc>
              <a:defRPr sz="1600">
                <a:solidFill>
                  <a:schemeClr val="tx1">
                    <a:lumMod val="65000"/>
                    <a:lumOff val="35000"/>
                  </a:schemeClr>
                </a:solidFill>
              </a:defRPr>
            </a:lvl1pPr>
          </a:lstStyle>
          <a:p>
            <a:r>
              <a:rPr lang="zh-CN" altLang="en-US" dirty="0"/>
              <a:t>平安夜“报佳音”</a:t>
            </a:r>
          </a:p>
        </p:txBody>
      </p:sp>
      <p:sp>
        <p:nvSpPr>
          <p:cNvPr id="29" name="星形: 五角 28">
            <a:extLst>
              <a:ext uri="{FF2B5EF4-FFF2-40B4-BE49-F238E27FC236}">
                <a16:creationId xmlns:a16="http://schemas.microsoft.com/office/drawing/2014/main" id="{53C56256-9504-4D9B-B56D-1500593C4BA0}"/>
              </a:ext>
            </a:extLst>
          </p:cNvPr>
          <p:cNvSpPr/>
          <p:nvPr/>
        </p:nvSpPr>
        <p:spPr>
          <a:xfrm>
            <a:off x="9108940" y="3590182"/>
            <a:ext cx="592715" cy="566636"/>
          </a:xfrm>
          <a:prstGeom prst="star5">
            <a:avLst/>
          </a:prstGeom>
          <a:noFill/>
          <a:ln>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a:extLst>
              <a:ext uri="{FF2B5EF4-FFF2-40B4-BE49-F238E27FC236}">
                <a16:creationId xmlns:a16="http://schemas.microsoft.com/office/drawing/2014/main" id="{27E14F06-F297-4E50-A82E-484240E9CB1D}"/>
              </a:ext>
            </a:extLst>
          </p:cNvPr>
          <p:cNvCxnSpPr>
            <a:cxnSpLocks/>
          </p:cNvCxnSpPr>
          <p:nvPr/>
        </p:nvCxnSpPr>
        <p:spPr>
          <a:xfrm>
            <a:off x="7838315" y="2548054"/>
            <a:ext cx="0" cy="20022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BFF52B3F-B815-4A74-AB3A-2BC5A93E39B4}"/>
              </a:ext>
            </a:extLst>
          </p:cNvPr>
          <p:cNvCxnSpPr>
            <a:cxnSpLocks/>
          </p:cNvCxnSpPr>
          <p:nvPr/>
        </p:nvCxnSpPr>
        <p:spPr>
          <a:xfrm>
            <a:off x="7838315" y="3838161"/>
            <a:ext cx="0" cy="20022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3EBE9BE8-9927-43AA-A5EF-497E0144F37F}"/>
              </a:ext>
            </a:extLst>
          </p:cNvPr>
          <p:cNvCxnSpPr>
            <a:cxnSpLocks/>
          </p:cNvCxnSpPr>
          <p:nvPr/>
        </p:nvCxnSpPr>
        <p:spPr>
          <a:xfrm>
            <a:off x="7838315" y="5128268"/>
            <a:ext cx="0" cy="20022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AEAAAF9B-90E4-4BF4-B83F-4F04E38C9262}"/>
              </a:ext>
            </a:extLst>
          </p:cNvPr>
          <p:cNvSpPr txBox="1"/>
          <p:nvPr/>
        </p:nvSpPr>
        <p:spPr>
          <a:xfrm>
            <a:off x="7898239" y="2602000"/>
            <a:ext cx="434414" cy="184666"/>
          </a:xfrm>
          <a:prstGeom prst="rect">
            <a:avLst/>
          </a:prstGeom>
          <a:noFill/>
        </p:spPr>
        <p:txBody>
          <a:bodyPr wrap="none" lIns="0" tIns="0" rIns="0" bIns="0" rtlCol="0">
            <a:spAutoFit/>
          </a:bodyPr>
          <a:lstStyle/>
          <a:p>
            <a:r>
              <a:rPr lang="en-US" altLang="zh-CN" sz="1200" dirty="0">
                <a:solidFill>
                  <a:schemeClr val="tx1">
                    <a:alpha val="56000"/>
                  </a:schemeClr>
                </a:solidFill>
              </a:rPr>
              <a:t>Britain</a:t>
            </a:r>
            <a:endParaRPr lang="zh-CN" altLang="en-US" sz="1200" dirty="0">
              <a:solidFill>
                <a:schemeClr val="tx1">
                  <a:alpha val="56000"/>
                </a:schemeClr>
              </a:solidFill>
            </a:endParaRPr>
          </a:p>
        </p:txBody>
      </p:sp>
      <p:sp>
        <p:nvSpPr>
          <p:cNvPr id="35" name="文本框 34">
            <a:extLst>
              <a:ext uri="{FF2B5EF4-FFF2-40B4-BE49-F238E27FC236}">
                <a16:creationId xmlns:a16="http://schemas.microsoft.com/office/drawing/2014/main" id="{D513D979-7845-43C9-8A29-436211C7C9A5}"/>
              </a:ext>
            </a:extLst>
          </p:cNvPr>
          <p:cNvSpPr txBox="1"/>
          <p:nvPr/>
        </p:nvSpPr>
        <p:spPr>
          <a:xfrm>
            <a:off x="7898239" y="3892107"/>
            <a:ext cx="416781" cy="184666"/>
          </a:xfrm>
          <a:prstGeom prst="rect">
            <a:avLst/>
          </a:prstGeom>
          <a:noFill/>
        </p:spPr>
        <p:txBody>
          <a:bodyPr wrap="none" lIns="0" tIns="0" rIns="0" bIns="0" rtlCol="0">
            <a:spAutoFit/>
          </a:bodyPr>
          <a:lstStyle/>
          <a:p>
            <a:r>
              <a:rPr lang="en-US" altLang="zh-CN" sz="1200" dirty="0">
                <a:solidFill>
                  <a:schemeClr val="tx1">
                    <a:alpha val="56000"/>
                  </a:schemeClr>
                </a:solidFill>
              </a:rPr>
              <a:t>Japan</a:t>
            </a:r>
            <a:endParaRPr lang="zh-CN" altLang="en-US" sz="1200" dirty="0">
              <a:solidFill>
                <a:schemeClr val="tx1">
                  <a:alpha val="56000"/>
                </a:schemeClr>
              </a:solidFill>
            </a:endParaRPr>
          </a:p>
        </p:txBody>
      </p:sp>
      <p:sp>
        <p:nvSpPr>
          <p:cNvPr id="36" name="文本框 35">
            <a:extLst>
              <a:ext uri="{FF2B5EF4-FFF2-40B4-BE49-F238E27FC236}">
                <a16:creationId xmlns:a16="http://schemas.microsoft.com/office/drawing/2014/main" id="{54E5AB93-512A-43EF-B0B2-5B3EE9A91132}"/>
              </a:ext>
            </a:extLst>
          </p:cNvPr>
          <p:cNvSpPr txBox="1"/>
          <p:nvPr/>
        </p:nvSpPr>
        <p:spPr>
          <a:xfrm>
            <a:off x="7898239" y="5182214"/>
            <a:ext cx="562655" cy="184666"/>
          </a:xfrm>
          <a:prstGeom prst="rect">
            <a:avLst/>
          </a:prstGeom>
          <a:noFill/>
        </p:spPr>
        <p:txBody>
          <a:bodyPr wrap="none" lIns="0" tIns="0" rIns="0" bIns="0" rtlCol="0">
            <a:spAutoFit/>
          </a:bodyPr>
          <a:lstStyle/>
          <a:p>
            <a:r>
              <a:rPr lang="en-US" altLang="zh-CN" sz="1200" dirty="0">
                <a:solidFill>
                  <a:schemeClr val="tx1">
                    <a:alpha val="56000"/>
                  </a:schemeClr>
                </a:solidFill>
              </a:rPr>
              <a:t>America</a:t>
            </a:r>
            <a:endParaRPr lang="zh-CN" altLang="en-US" sz="1200" dirty="0">
              <a:solidFill>
                <a:schemeClr val="tx1">
                  <a:alpha val="56000"/>
                </a:schemeClr>
              </a:solidFill>
            </a:endParaRPr>
          </a:p>
        </p:txBody>
      </p:sp>
      <p:grpSp>
        <p:nvGrpSpPr>
          <p:cNvPr id="37" name="组合 36">
            <a:extLst>
              <a:ext uri="{FF2B5EF4-FFF2-40B4-BE49-F238E27FC236}">
                <a16:creationId xmlns:a16="http://schemas.microsoft.com/office/drawing/2014/main" id="{5B6DB8C5-9CFF-4D19-8EAA-5C6F09C67771}"/>
              </a:ext>
            </a:extLst>
          </p:cNvPr>
          <p:cNvGrpSpPr/>
          <p:nvPr/>
        </p:nvGrpSpPr>
        <p:grpSpPr>
          <a:xfrm>
            <a:off x="2235264" y="4058450"/>
            <a:ext cx="2997843" cy="2799550"/>
            <a:chOff x="2235264" y="4058450"/>
            <a:chExt cx="2997843" cy="2799550"/>
          </a:xfrm>
        </p:grpSpPr>
        <p:sp>
          <p:nvSpPr>
            <p:cNvPr id="38" name="任意多边形: 形状 37">
              <a:extLst>
                <a:ext uri="{FF2B5EF4-FFF2-40B4-BE49-F238E27FC236}">
                  <a16:creationId xmlns:a16="http://schemas.microsoft.com/office/drawing/2014/main" id="{9EC8C2A2-4B4C-45A8-8789-ED52391A3D8C}"/>
                </a:ext>
              </a:extLst>
            </p:cNvPr>
            <p:cNvSpPr/>
            <p:nvPr/>
          </p:nvSpPr>
          <p:spPr>
            <a:xfrm>
              <a:off x="2427337" y="6542786"/>
              <a:ext cx="2648904" cy="315214"/>
            </a:xfrm>
            <a:custGeom>
              <a:avLst/>
              <a:gdLst>
                <a:gd name="connsiteX0" fmla="*/ 1324452 w 2648904"/>
                <a:gd name="connsiteY0" fmla="*/ 0 h 315214"/>
                <a:gd name="connsiteX1" fmla="*/ 2648904 w 2648904"/>
                <a:gd name="connsiteY1" fmla="*/ 314378 h 315214"/>
                <a:gd name="connsiteX2" fmla="*/ 2648726 w 2648904"/>
                <a:gd name="connsiteY2" fmla="*/ 315214 h 315214"/>
                <a:gd name="connsiteX3" fmla="*/ 178 w 2648904"/>
                <a:gd name="connsiteY3" fmla="*/ 315214 h 315214"/>
                <a:gd name="connsiteX4" fmla="*/ 0 w 2648904"/>
                <a:gd name="connsiteY4" fmla="*/ 314378 h 315214"/>
                <a:gd name="connsiteX5" fmla="*/ 1324452 w 2648904"/>
                <a:gd name="connsiteY5" fmla="*/ 0 h 31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904" h="315214">
                  <a:moveTo>
                    <a:pt x="1324452" y="0"/>
                  </a:moveTo>
                  <a:cubicBezTo>
                    <a:pt x="2055914" y="0"/>
                    <a:pt x="2648904" y="140747"/>
                    <a:pt x="2648904" y="314378"/>
                  </a:cubicBezTo>
                  <a:lnTo>
                    <a:pt x="2648726" y="315214"/>
                  </a:lnTo>
                  <a:lnTo>
                    <a:pt x="178" y="315214"/>
                  </a:lnTo>
                  <a:lnTo>
                    <a:pt x="0" y="314378"/>
                  </a:lnTo>
                  <a:cubicBezTo>
                    <a:pt x="0" y="140747"/>
                    <a:pt x="592990" y="0"/>
                    <a:pt x="1324452" y="0"/>
                  </a:cubicBezTo>
                  <a:close/>
                </a:path>
              </a:pathLst>
            </a:custGeom>
            <a:solidFill>
              <a:srgbClr val="7C6E4B"/>
            </a:solidFill>
            <a:ln w="6121" cap="flat">
              <a:noFill/>
              <a:prstDash val="solid"/>
              <a:miter/>
            </a:ln>
          </p:spPr>
          <p:txBody>
            <a:bodyPr wrap="square" rtlCol="0" anchor="ctr">
              <a:noAutofit/>
            </a:bodyPr>
            <a:lstStyle/>
            <a:p>
              <a:endParaRPr lang="zh-CN" altLang="en-US"/>
            </a:p>
          </p:txBody>
        </p:sp>
        <p:sp>
          <p:nvSpPr>
            <p:cNvPr id="39" name="任意多边形: 形状 38">
              <a:extLst>
                <a:ext uri="{FF2B5EF4-FFF2-40B4-BE49-F238E27FC236}">
                  <a16:creationId xmlns:a16="http://schemas.microsoft.com/office/drawing/2014/main" id="{6760CA6C-5FA6-4097-BBDC-E9AC6281F8B2}"/>
                </a:ext>
              </a:extLst>
            </p:cNvPr>
            <p:cNvSpPr/>
            <p:nvPr/>
          </p:nvSpPr>
          <p:spPr>
            <a:xfrm>
              <a:off x="2936446" y="5275376"/>
              <a:ext cx="1569689" cy="1520681"/>
            </a:xfrm>
            <a:custGeom>
              <a:avLst/>
              <a:gdLst>
                <a:gd name="connsiteX0" fmla="*/ 1084132 w 3431996"/>
                <a:gd name="connsiteY0" fmla="*/ 3235873 h 3349904"/>
                <a:gd name="connsiteX1" fmla="*/ 2145805 w 3431996"/>
                <a:gd name="connsiteY1" fmla="*/ 3322349 h 3349904"/>
                <a:gd name="connsiteX2" fmla="*/ 2853545 w 3431996"/>
                <a:gd name="connsiteY2" fmla="*/ 3062922 h 3349904"/>
                <a:gd name="connsiteX3" fmla="*/ 3431849 w 3431996"/>
                <a:gd name="connsiteY3" fmla="*/ 1783313 h 3349904"/>
                <a:gd name="connsiteX4" fmla="*/ 2292526 w 3431996"/>
                <a:gd name="connsiteY4" fmla="*/ 80028 h 3349904"/>
                <a:gd name="connsiteX5" fmla="*/ 203746 w 3431996"/>
                <a:gd name="connsiteY5" fmla="*/ 866829 h 3349904"/>
                <a:gd name="connsiteX6" fmla="*/ 1049628 w 3431996"/>
                <a:gd name="connsiteY6" fmla="*/ 3218590 h 3349904"/>
                <a:gd name="connsiteX7" fmla="*/ 1084132 w 3431996"/>
                <a:gd name="connsiteY7" fmla="*/ 3235873 h 334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1996" h="3349904">
                  <a:moveTo>
                    <a:pt x="1084132" y="3235873"/>
                  </a:moveTo>
                  <a:cubicBezTo>
                    <a:pt x="1420781" y="3356914"/>
                    <a:pt x="1791873" y="3374197"/>
                    <a:pt x="2145805" y="3322349"/>
                  </a:cubicBezTo>
                  <a:cubicBezTo>
                    <a:pt x="2396101" y="3279080"/>
                    <a:pt x="2646396" y="3209949"/>
                    <a:pt x="2853545" y="3062922"/>
                  </a:cubicBezTo>
                  <a:cubicBezTo>
                    <a:pt x="3233524" y="2794914"/>
                    <a:pt x="3423207" y="2232914"/>
                    <a:pt x="3431849" y="1783313"/>
                  </a:cubicBezTo>
                  <a:cubicBezTo>
                    <a:pt x="3440490" y="987871"/>
                    <a:pt x="3069337" y="322111"/>
                    <a:pt x="2292526" y="80028"/>
                  </a:cubicBezTo>
                  <a:cubicBezTo>
                    <a:pt x="1532936" y="-162055"/>
                    <a:pt x="601008" y="157863"/>
                    <a:pt x="203746" y="866829"/>
                  </a:cubicBezTo>
                  <a:cubicBezTo>
                    <a:pt x="-279623" y="1731709"/>
                    <a:pt x="134676" y="2872748"/>
                    <a:pt x="1049628" y="3218590"/>
                  </a:cubicBezTo>
                  <a:cubicBezTo>
                    <a:pt x="1058208" y="3227109"/>
                    <a:pt x="1075491" y="3227109"/>
                    <a:pt x="1084132" y="3235873"/>
                  </a:cubicBezTo>
                  <a:close/>
                </a:path>
              </a:pathLst>
            </a:custGeom>
            <a:solidFill>
              <a:srgbClr val="EEEBE3"/>
            </a:solidFill>
            <a:ln w="6121" cap="flat">
              <a:noFill/>
              <a:prstDash val="solid"/>
              <a:miter/>
            </a:ln>
          </p:spPr>
          <p:txBody>
            <a:bodyPr rtlCol="0" anchor="ctr"/>
            <a:lstStyle/>
            <a:p>
              <a:endParaRPr lang="zh-CN" altLang="en-US"/>
            </a:p>
          </p:txBody>
        </p:sp>
        <p:sp>
          <p:nvSpPr>
            <p:cNvPr id="40" name="任意多边形: 形状 39">
              <a:extLst>
                <a:ext uri="{FF2B5EF4-FFF2-40B4-BE49-F238E27FC236}">
                  <a16:creationId xmlns:a16="http://schemas.microsoft.com/office/drawing/2014/main" id="{C44DD654-0CC0-4408-B329-A89438319429}"/>
                </a:ext>
              </a:extLst>
            </p:cNvPr>
            <p:cNvSpPr/>
            <p:nvPr/>
          </p:nvSpPr>
          <p:spPr>
            <a:xfrm>
              <a:off x="3080533" y="5569760"/>
              <a:ext cx="704939" cy="998750"/>
            </a:xfrm>
            <a:custGeom>
              <a:avLst/>
              <a:gdLst>
                <a:gd name="connsiteX0" fmla="*/ 459476 w 1541291"/>
                <a:gd name="connsiteY0" fmla="*/ 2059085 h 2200142"/>
                <a:gd name="connsiteX1" fmla="*/ 1046849 w 1541291"/>
                <a:gd name="connsiteY1" fmla="*/ 2188584 h 2200142"/>
                <a:gd name="connsiteX2" fmla="*/ 1435592 w 1541291"/>
                <a:gd name="connsiteY2" fmla="*/ 1946807 h 2200142"/>
                <a:gd name="connsiteX3" fmla="*/ 1530587 w 1541291"/>
                <a:gd name="connsiteY3" fmla="*/ 1601456 h 2200142"/>
                <a:gd name="connsiteX4" fmla="*/ 1435592 w 1541291"/>
                <a:gd name="connsiteY4" fmla="*/ 729283 h 2200142"/>
                <a:gd name="connsiteX5" fmla="*/ 874021 w 1541291"/>
                <a:gd name="connsiteY5" fmla="*/ 73084 h 2200142"/>
                <a:gd name="connsiteX6" fmla="*/ 18824 w 1541291"/>
                <a:gd name="connsiteY6" fmla="*/ 1290548 h 2200142"/>
                <a:gd name="connsiteX7" fmla="*/ 459476 w 1541291"/>
                <a:gd name="connsiteY7" fmla="*/ 2059085 h 220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291" h="2200142">
                  <a:moveTo>
                    <a:pt x="459476" y="2059085"/>
                  </a:moveTo>
                  <a:cubicBezTo>
                    <a:pt x="623541" y="2180249"/>
                    <a:pt x="839455" y="2223150"/>
                    <a:pt x="1046849" y="2188584"/>
                  </a:cubicBezTo>
                  <a:cubicBezTo>
                    <a:pt x="1202334" y="2162721"/>
                    <a:pt x="1349178" y="2076368"/>
                    <a:pt x="1435592" y="1946807"/>
                  </a:cubicBezTo>
                  <a:cubicBezTo>
                    <a:pt x="1504662" y="1843233"/>
                    <a:pt x="1521945" y="1722314"/>
                    <a:pt x="1530587" y="1601456"/>
                  </a:cubicBezTo>
                  <a:cubicBezTo>
                    <a:pt x="1556511" y="1307831"/>
                    <a:pt x="1539228" y="1005625"/>
                    <a:pt x="1435592" y="729283"/>
                  </a:cubicBezTo>
                  <a:cubicBezTo>
                    <a:pt x="1331956" y="452940"/>
                    <a:pt x="1133203" y="211224"/>
                    <a:pt x="874021" y="73084"/>
                  </a:cubicBezTo>
                  <a:cubicBezTo>
                    <a:pt x="131101" y="-289612"/>
                    <a:pt x="-67591" y="789773"/>
                    <a:pt x="18824" y="1290548"/>
                  </a:cubicBezTo>
                  <a:cubicBezTo>
                    <a:pt x="70611" y="1592815"/>
                    <a:pt x="208874" y="1886378"/>
                    <a:pt x="459476" y="2059085"/>
                  </a:cubicBezTo>
                  <a:close/>
                </a:path>
              </a:pathLst>
            </a:custGeom>
            <a:solidFill>
              <a:srgbClr val="F7F5F1"/>
            </a:solidFill>
            <a:ln w="6121" cap="flat">
              <a:noFill/>
              <a:prstDash val="solid"/>
              <a:miter/>
            </a:ln>
          </p:spPr>
          <p:txBody>
            <a:bodyPr rtlCol="0" anchor="ctr"/>
            <a:lstStyle/>
            <a:p>
              <a:endParaRPr lang="zh-CN" altLang="en-US"/>
            </a:p>
          </p:txBody>
        </p:sp>
        <p:sp>
          <p:nvSpPr>
            <p:cNvPr id="41" name="任意多边形: 形状 40">
              <a:extLst>
                <a:ext uri="{FF2B5EF4-FFF2-40B4-BE49-F238E27FC236}">
                  <a16:creationId xmlns:a16="http://schemas.microsoft.com/office/drawing/2014/main" id="{42EDA7E7-8239-4114-B3B2-FDC77F16C131}"/>
                </a:ext>
              </a:extLst>
            </p:cNvPr>
            <p:cNvSpPr/>
            <p:nvPr/>
          </p:nvSpPr>
          <p:spPr>
            <a:xfrm>
              <a:off x="3929784" y="5485587"/>
              <a:ext cx="423264" cy="840617"/>
            </a:xfrm>
            <a:custGeom>
              <a:avLst/>
              <a:gdLst>
                <a:gd name="connsiteX0" fmla="*/ 925431 w 925431"/>
                <a:gd name="connsiteY0" fmla="*/ 1443244 h 1851792"/>
                <a:gd name="connsiteX1" fmla="*/ 890804 w 925431"/>
                <a:gd name="connsiteY1" fmla="*/ 1823223 h 1851792"/>
                <a:gd name="connsiteX2" fmla="*/ 216220 w 925431"/>
                <a:gd name="connsiteY2" fmla="*/ 1840506 h 1851792"/>
                <a:gd name="connsiteX3" fmla="*/ 242144 w 925431"/>
                <a:gd name="connsiteY3" fmla="*/ 1477504 h 1851792"/>
                <a:gd name="connsiteX4" fmla="*/ 199243 w 925431"/>
                <a:gd name="connsiteY4" fmla="*/ 976300 h 1851792"/>
                <a:gd name="connsiteX5" fmla="*/ 112768 w 925431"/>
                <a:gd name="connsiteY5" fmla="*/ 552808 h 1851792"/>
                <a:gd name="connsiteX6" fmla="*/ 0 w 925431"/>
                <a:gd name="connsiteY6" fmla="*/ 224677 h 1851792"/>
                <a:gd name="connsiteX7" fmla="*/ 596750 w 925431"/>
                <a:gd name="connsiteY7" fmla="*/ 0 h 1851792"/>
                <a:gd name="connsiteX8" fmla="*/ 752480 w 925431"/>
                <a:gd name="connsiteY8" fmla="*/ 371644 h 1851792"/>
                <a:gd name="connsiteX9" fmla="*/ 864880 w 925431"/>
                <a:gd name="connsiteY9" fmla="*/ 795074 h 1851792"/>
                <a:gd name="connsiteX10" fmla="*/ 925431 w 925431"/>
                <a:gd name="connsiteY10" fmla="*/ 1443244 h 185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5431" h="1851792">
                  <a:moveTo>
                    <a:pt x="925431" y="1443244"/>
                  </a:moveTo>
                  <a:cubicBezTo>
                    <a:pt x="925431" y="1572928"/>
                    <a:pt x="908148" y="1693908"/>
                    <a:pt x="890804" y="1823223"/>
                  </a:cubicBezTo>
                  <a:cubicBezTo>
                    <a:pt x="691928" y="1875072"/>
                    <a:pt x="423798" y="1840506"/>
                    <a:pt x="216220" y="1840506"/>
                  </a:cubicBezTo>
                  <a:cubicBezTo>
                    <a:pt x="232847" y="1720206"/>
                    <a:pt x="241507" y="1598944"/>
                    <a:pt x="242144" y="1477504"/>
                  </a:cubicBezTo>
                  <a:cubicBezTo>
                    <a:pt x="242144" y="1304675"/>
                    <a:pt x="224861" y="1140426"/>
                    <a:pt x="199243" y="976300"/>
                  </a:cubicBezTo>
                  <a:cubicBezTo>
                    <a:pt x="181960" y="829211"/>
                    <a:pt x="147333" y="691071"/>
                    <a:pt x="112768" y="552808"/>
                  </a:cubicBezTo>
                  <a:cubicBezTo>
                    <a:pt x="77834" y="440775"/>
                    <a:pt x="43268" y="337078"/>
                    <a:pt x="0" y="224677"/>
                  </a:cubicBezTo>
                  <a:cubicBezTo>
                    <a:pt x="216220" y="172829"/>
                    <a:pt x="406515" y="103697"/>
                    <a:pt x="596750" y="0"/>
                  </a:cubicBezTo>
                  <a:cubicBezTo>
                    <a:pt x="657497" y="119993"/>
                    <a:pt x="709536" y="244191"/>
                    <a:pt x="752480" y="371644"/>
                  </a:cubicBezTo>
                  <a:cubicBezTo>
                    <a:pt x="804328" y="509907"/>
                    <a:pt x="838956" y="648170"/>
                    <a:pt x="864880" y="795074"/>
                  </a:cubicBezTo>
                  <a:cubicBezTo>
                    <a:pt x="908148" y="1011233"/>
                    <a:pt x="925431" y="1227208"/>
                    <a:pt x="925431" y="1443244"/>
                  </a:cubicBezTo>
                  <a:close/>
                </a:path>
              </a:pathLst>
            </a:custGeom>
            <a:solidFill>
              <a:srgbClr val="882112"/>
            </a:solidFill>
            <a:ln w="6121" cap="flat">
              <a:noFill/>
              <a:prstDash val="solid"/>
              <a:miter/>
            </a:ln>
          </p:spPr>
          <p:txBody>
            <a:bodyPr rtlCol="0" anchor="ctr"/>
            <a:lstStyle/>
            <a:p>
              <a:endParaRPr lang="zh-CN" altLang="en-US"/>
            </a:p>
          </p:txBody>
        </p:sp>
        <p:sp>
          <p:nvSpPr>
            <p:cNvPr id="42" name="任意多边形: 形状 41">
              <a:extLst>
                <a:ext uri="{FF2B5EF4-FFF2-40B4-BE49-F238E27FC236}">
                  <a16:creationId xmlns:a16="http://schemas.microsoft.com/office/drawing/2014/main" id="{1A58D212-6206-4225-9D4C-68DE365D432B}"/>
                </a:ext>
              </a:extLst>
            </p:cNvPr>
            <p:cNvSpPr/>
            <p:nvPr/>
          </p:nvSpPr>
          <p:spPr>
            <a:xfrm>
              <a:off x="2683991" y="5314019"/>
              <a:ext cx="449014" cy="364218"/>
            </a:xfrm>
            <a:custGeom>
              <a:avLst/>
              <a:gdLst>
                <a:gd name="connsiteX0" fmla="*/ 978314 w 981732"/>
                <a:gd name="connsiteY0" fmla="*/ 741623 h 802335"/>
                <a:gd name="connsiteX1" fmla="*/ 814494 w 981732"/>
                <a:gd name="connsiteY1" fmla="*/ 500520 h 802335"/>
                <a:gd name="connsiteX2" fmla="*/ 590307 w 981732"/>
                <a:gd name="connsiteY2" fmla="*/ 293677 h 802335"/>
                <a:gd name="connsiteX3" fmla="*/ 340256 w 981732"/>
                <a:gd name="connsiteY3" fmla="*/ 121277 h 802335"/>
                <a:gd name="connsiteX4" fmla="*/ 64465 w 981732"/>
                <a:gd name="connsiteY4" fmla="*/ 664 h 802335"/>
                <a:gd name="connsiteX5" fmla="*/ 21564 w 981732"/>
                <a:gd name="connsiteY5" fmla="*/ 121277 h 802335"/>
                <a:gd name="connsiteX6" fmla="*/ 133658 w 981732"/>
                <a:gd name="connsiteY6" fmla="*/ 190225 h 802335"/>
                <a:gd name="connsiteX7" fmla="*/ 262973 w 981732"/>
                <a:gd name="connsiteY7" fmla="*/ 259172 h 802335"/>
                <a:gd name="connsiteX8" fmla="*/ 495863 w 981732"/>
                <a:gd name="connsiteY8" fmla="*/ 414351 h 802335"/>
                <a:gd name="connsiteX9" fmla="*/ 711409 w 981732"/>
                <a:gd name="connsiteY9" fmla="*/ 603911 h 802335"/>
                <a:gd name="connsiteX10" fmla="*/ 909672 w 981732"/>
                <a:gd name="connsiteY10" fmla="*/ 793532 h 802335"/>
                <a:gd name="connsiteX11" fmla="*/ 978314 w 981732"/>
                <a:gd name="connsiteY11" fmla="*/ 741623 h 80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1732" h="802335">
                  <a:moveTo>
                    <a:pt x="978314" y="741623"/>
                  </a:moveTo>
                  <a:cubicBezTo>
                    <a:pt x="952634" y="646812"/>
                    <a:pt x="874861" y="569284"/>
                    <a:pt x="814494" y="500520"/>
                  </a:cubicBezTo>
                  <a:cubicBezTo>
                    <a:pt x="746202" y="424911"/>
                    <a:pt x="671162" y="355675"/>
                    <a:pt x="590307" y="293677"/>
                  </a:cubicBezTo>
                  <a:cubicBezTo>
                    <a:pt x="512717" y="224729"/>
                    <a:pt x="426487" y="173003"/>
                    <a:pt x="340256" y="121277"/>
                  </a:cubicBezTo>
                  <a:cubicBezTo>
                    <a:pt x="271308" y="69612"/>
                    <a:pt x="159215" y="-7977"/>
                    <a:pt x="64465" y="664"/>
                  </a:cubicBezTo>
                  <a:cubicBezTo>
                    <a:pt x="4098" y="9244"/>
                    <a:pt x="-21766" y="69612"/>
                    <a:pt x="21564" y="121277"/>
                  </a:cubicBezTo>
                  <a:cubicBezTo>
                    <a:pt x="47427" y="155781"/>
                    <a:pt x="90573" y="173003"/>
                    <a:pt x="133658" y="190225"/>
                  </a:cubicBezTo>
                  <a:cubicBezTo>
                    <a:pt x="176559" y="216088"/>
                    <a:pt x="219889" y="233125"/>
                    <a:pt x="262973" y="259172"/>
                  </a:cubicBezTo>
                  <a:cubicBezTo>
                    <a:pt x="340563" y="302073"/>
                    <a:pt x="426793" y="353983"/>
                    <a:pt x="495863" y="414351"/>
                  </a:cubicBezTo>
                  <a:cubicBezTo>
                    <a:pt x="573453" y="474657"/>
                    <a:pt x="651042" y="534963"/>
                    <a:pt x="711409" y="603911"/>
                  </a:cubicBezTo>
                  <a:cubicBezTo>
                    <a:pt x="780357" y="664278"/>
                    <a:pt x="832083" y="741806"/>
                    <a:pt x="909672" y="793532"/>
                  </a:cubicBezTo>
                  <a:cubicBezTo>
                    <a:pt x="943809" y="819212"/>
                    <a:pt x="995535" y="784707"/>
                    <a:pt x="978314" y="741623"/>
                  </a:cubicBezTo>
                  <a:close/>
                </a:path>
              </a:pathLst>
            </a:custGeom>
            <a:solidFill>
              <a:srgbClr val="451918"/>
            </a:solidFill>
            <a:ln w="6121" cap="flat">
              <a:noFill/>
              <a:prstDash val="solid"/>
              <a:miter/>
            </a:ln>
          </p:spPr>
          <p:txBody>
            <a:bodyPr rtlCol="0" anchor="ctr"/>
            <a:lstStyle/>
            <a:p>
              <a:endParaRPr lang="zh-CN" altLang="en-US"/>
            </a:p>
          </p:txBody>
        </p:sp>
        <p:sp>
          <p:nvSpPr>
            <p:cNvPr id="43" name="任意多边形: 形状 42">
              <a:extLst>
                <a:ext uri="{FF2B5EF4-FFF2-40B4-BE49-F238E27FC236}">
                  <a16:creationId xmlns:a16="http://schemas.microsoft.com/office/drawing/2014/main" id="{C9DB930A-A05B-407D-ABF4-8FA2CCC58AE5}"/>
                </a:ext>
              </a:extLst>
            </p:cNvPr>
            <p:cNvSpPr/>
            <p:nvPr/>
          </p:nvSpPr>
          <p:spPr>
            <a:xfrm>
              <a:off x="2235264" y="5013557"/>
              <a:ext cx="586409" cy="467579"/>
            </a:xfrm>
            <a:custGeom>
              <a:avLst/>
              <a:gdLst>
                <a:gd name="connsiteX0" fmla="*/ 1281585 w 1282135"/>
                <a:gd name="connsiteY0" fmla="*/ 608433 h 1030029"/>
                <a:gd name="connsiteX1" fmla="*/ 1203874 w 1282135"/>
                <a:gd name="connsiteY1" fmla="*/ 867922 h 1030029"/>
                <a:gd name="connsiteX2" fmla="*/ 979318 w 1282135"/>
                <a:gd name="connsiteY2" fmla="*/ 971742 h 1030029"/>
                <a:gd name="connsiteX3" fmla="*/ 875682 w 1282135"/>
                <a:gd name="connsiteY3" fmla="*/ 928474 h 1030029"/>
                <a:gd name="connsiteX4" fmla="*/ 504345 w 1282135"/>
                <a:gd name="connsiteY4" fmla="*/ 971742 h 1030029"/>
                <a:gd name="connsiteX5" fmla="*/ 141649 w 1282135"/>
                <a:gd name="connsiteY5" fmla="*/ 1006308 h 1030029"/>
                <a:gd name="connsiteX6" fmla="*/ 46655 w 1282135"/>
                <a:gd name="connsiteY6" fmla="*/ 591151 h 1030029"/>
                <a:gd name="connsiteX7" fmla="*/ 452558 w 1282135"/>
                <a:gd name="connsiteY7" fmla="*/ 392213 h 1030029"/>
                <a:gd name="connsiteX8" fmla="*/ 426633 w 1282135"/>
                <a:gd name="connsiteY8" fmla="*/ 175993 h 1030029"/>
                <a:gd name="connsiteX9" fmla="*/ 547552 w 1282135"/>
                <a:gd name="connsiteY9" fmla="*/ 2981 h 1030029"/>
                <a:gd name="connsiteX10" fmla="*/ 763466 w 1282135"/>
                <a:gd name="connsiteY10" fmla="*/ 115442 h 1030029"/>
                <a:gd name="connsiteX11" fmla="*/ 901607 w 1282135"/>
                <a:gd name="connsiteY11" fmla="*/ 323021 h 1030029"/>
                <a:gd name="connsiteX12" fmla="*/ 1117520 w 1282135"/>
                <a:gd name="connsiteY12" fmla="*/ 435482 h 1030029"/>
                <a:gd name="connsiteX13" fmla="*/ 1281585 w 1282135"/>
                <a:gd name="connsiteY13" fmla="*/ 608433 h 103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2135" h="1030029">
                  <a:moveTo>
                    <a:pt x="1281585" y="608433"/>
                  </a:moveTo>
                  <a:cubicBezTo>
                    <a:pt x="1264302" y="703612"/>
                    <a:pt x="1255661" y="790088"/>
                    <a:pt x="1203874" y="867922"/>
                  </a:cubicBezTo>
                  <a:cubicBezTo>
                    <a:pt x="1160973" y="945756"/>
                    <a:pt x="1065672" y="997666"/>
                    <a:pt x="979318" y="971742"/>
                  </a:cubicBezTo>
                  <a:cubicBezTo>
                    <a:pt x="944814" y="963101"/>
                    <a:pt x="910248" y="937115"/>
                    <a:pt x="875682" y="928474"/>
                  </a:cubicBezTo>
                  <a:cubicBezTo>
                    <a:pt x="763466" y="876564"/>
                    <a:pt x="625264" y="919832"/>
                    <a:pt x="504345" y="971742"/>
                  </a:cubicBezTo>
                  <a:cubicBezTo>
                    <a:pt x="392129" y="1014949"/>
                    <a:pt x="253927" y="1058218"/>
                    <a:pt x="141649" y="1006308"/>
                  </a:cubicBezTo>
                  <a:cubicBezTo>
                    <a:pt x="-5133" y="937115"/>
                    <a:pt x="-39698" y="729536"/>
                    <a:pt x="46655" y="591151"/>
                  </a:cubicBezTo>
                  <a:cubicBezTo>
                    <a:pt x="124367" y="461406"/>
                    <a:pt x="297379" y="400855"/>
                    <a:pt x="452558" y="392213"/>
                  </a:cubicBezTo>
                  <a:cubicBezTo>
                    <a:pt x="426633" y="323021"/>
                    <a:pt x="426633" y="245125"/>
                    <a:pt x="426633" y="175993"/>
                  </a:cubicBezTo>
                  <a:cubicBezTo>
                    <a:pt x="435275" y="98159"/>
                    <a:pt x="478482" y="20325"/>
                    <a:pt x="547552" y="2981"/>
                  </a:cubicBezTo>
                  <a:cubicBezTo>
                    <a:pt x="633906" y="-14302"/>
                    <a:pt x="711617" y="46249"/>
                    <a:pt x="763466" y="115442"/>
                  </a:cubicBezTo>
                  <a:cubicBezTo>
                    <a:pt x="806367" y="184635"/>
                    <a:pt x="841178" y="262531"/>
                    <a:pt x="901607" y="323021"/>
                  </a:cubicBezTo>
                  <a:cubicBezTo>
                    <a:pt x="962097" y="374931"/>
                    <a:pt x="1039809" y="400855"/>
                    <a:pt x="1117520" y="435482"/>
                  </a:cubicBezTo>
                  <a:cubicBezTo>
                    <a:pt x="1195232" y="470109"/>
                    <a:pt x="1290227" y="530599"/>
                    <a:pt x="1281585" y="608433"/>
                  </a:cubicBezTo>
                  <a:close/>
                </a:path>
              </a:pathLst>
            </a:custGeom>
            <a:solidFill>
              <a:srgbClr val="882112"/>
            </a:solidFill>
            <a:ln w="6121" cap="flat">
              <a:noFill/>
              <a:prstDash val="solid"/>
              <a:miter/>
            </a:ln>
          </p:spPr>
          <p:txBody>
            <a:bodyPr rtlCol="0" anchor="ctr"/>
            <a:lstStyle/>
            <a:p>
              <a:endParaRPr lang="zh-CN" altLang="en-US"/>
            </a:p>
          </p:txBody>
        </p:sp>
        <p:sp>
          <p:nvSpPr>
            <p:cNvPr id="44" name="任意多边形: 形状 43">
              <a:extLst>
                <a:ext uri="{FF2B5EF4-FFF2-40B4-BE49-F238E27FC236}">
                  <a16:creationId xmlns:a16="http://schemas.microsoft.com/office/drawing/2014/main" id="{BCF70C71-5F96-4D01-B22D-858C60924AD3}"/>
                </a:ext>
              </a:extLst>
            </p:cNvPr>
            <p:cNvSpPr/>
            <p:nvPr/>
          </p:nvSpPr>
          <p:spPr>
            <a:xfrm>
              <a:off x="2261718" y="5240409"/>
              <a:ext cx="342213" cy="208492"/>
            </a:xfrm>
            <a:custGeom>
              <a:avLst/>
              <a:gdLst>
                <a:gd name="connsiteX0" fmla="*/ 314984 w 748221"/>
                <a:gd name="connsiteY0" fmla="*/ 435424 h 459287"/>
                <a:gd name="connsiteX1" fmla="*/ 583605 w 748221"/>
                <a:gd name="connsiteY1" fmla="*/ 348580 h 459287"/>
                <a:gd name="connsiteX2" fmla="*/ 748221 w 748221"/>
                <a:gd name="connsiteY2" fmla="*/ 218345 h 459287"/>
                <a:gd name="connsiteX3" fmla="*/ 678906 w 748221"/>
                <a:gd name="connsiteY3" fmla="*/ 105455 h 459287"/>
                <a:gd name="connsiteX4" fmla="*/ 89694 w 748221"/>
                <a:gd name="connsiteY4" fmla="*/ 122861 h 459287"/>
                <a:gd name="connsiteX5" fmla="*/ 3034 w 748221"/>
                <a:gd name="connsiteY5" fmla="*/ 261736 h 459287"/>
                <a:gd name="connsiteX6" fmla="*/ 46364 w 748221"/>
                <a:gd name="connsiteY6" fmla="*/ 418018 h 459287"/>
                <a:gd name="connsiteX7" fmla="*/ 314984 w 748221"/>
                <a:gd name="connsiteY7" fmla="*/ 435424 h 45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21" h="459287">
                  <a:moveTo>
                    <a:pt x="314984" y="435424"/>
                  </a:moveTo>
                  <a:cubicBezTo>
                    <a:pt x="401644" y="409377"/>
                    <a:pt x="496945" y="374627"/>
                    <a:pt x="583605" y="348580"/>
                  </a:cubicBezTo>
                  <a:cubicBezTo>
                    <a:pt x="661562" y="331236"/>
                    <a:pt x="739580" y="296486"/>
                    <a:pt x="748221" y="218345"/>
                  </a:cubicBezTo>
                  <a:cubicBezTo>
                    <a:pt x="748221" y="174954"/>
                    <a:pt x="713533" y="131502"/>
                    <a:pt x="678906" y="105455"/>
                  </a:cubicBezTo>
                  <a:cubicBezTo>
                    <a:pt x="514289" y="-42124"/>
                    <a:pt x="245669" y="-33421"/>
                    <a:pt x="89694" y="122861"/>
                  </a:cubicBezTo>
                  <a:cubicBezTo>
                    <a:pt x="46364" y="157549"/>
                    <a:pt x="11737" y="209643"/>
                    <a:pt x="3034" y="261736"/>
                  </a:cubicBezTo>
                  <a:cubicBezTo>
                    <a:pt x="-5668" y="313830"/>
                    <a:pt x="3034" y="374627"/>
                    <a:pt x="46364" y="418018"/>
                  </a:cubicBezTo>
                  <a:cubicBezTo>
                    <a:pt x="115680" y="478815"/>
                    <a:pt x="219683" y="461471"/>
                    <a:pt x="314984" y="435424"/>
                  </a:cubicBezTo>
                  <a:close/>
                </a:path>
              </a:pathLst>
            </a:custGeom>
            <a:solidFill>
              <a:srgbClr val="66190E"/>
            </a:solidFill>
            <a:ln w="6121" cap="flat">
              <a:no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E14FAC9E-B8AF-470D-AB77-8C4C7CBE2F31}"/>
                </a:ext>
              </a:extLst>
            </p:cNvPr>
            <p:cNvSpPr/>
            <p:nvPr/>
          </p:nvSpPr>
          <p:spPr>
            <a:xfrm>
              <a:off x="2706228" y="5264072"/>
              <a:ext cx="86084" cy="148646"/>
            </a:xfrm>
            <a:custGeom>
              <a:avLst/>
              <a:gdLst>
                <a:gd name="connsiteX0" fmla="*/ 177151 w 188215"/>
                <a:gd name="connsiteY0" fmla="*/ 157637 h 327452"/>
                <a:gd name="connsiteX1" fmla="*/ 134250 w 188215"/>
                <a:gd name="connsiteY1" fmla="*/ 1723 h 327452"/>
                <a:gd name="connsiteX2" fmla="*/ 117090 w 188215"/>
                <a:gd name="connsiteY2" fmla="*/ 287627 h 327452"/>
                <a:gd name="connsiteX3" fmla="*/ 177151 w 188215"/>
                <a:gd name="connsiteY3" fmla="*/ 157637 h 327452"/>
              </a:gdLst>
              <a:ahLst/>
              <a:cxnLst>
                <a:cxn ang="0">
                  <a:pos x="connsiteX0" y="connsiteY0"/>
                </a:cxn>
                <a:cxn ang="0">
                  <a:pos x="connsiteX1" y="connsiteY1"/>
                </a:cxn>
                <a:cxn ang="0">
                  <a:pos x="connsiteX2" y="connsiteY2"/>
                </a:cxn>
                <a:cxn ang="0">
                  <a:pos x="connsiteX3" y="connsiteY3"/>
                </a:cxn>
              </a:cxnLst>
              <a:rect l="l" t="t" r="r" b="b"/>
              <a:pathLst>
                <a:path w="188215" h="327452">
                  <a:moveTo>
                    <a:pt x="177151" y="157637"/>
                  </a:moveTo>
                  <a:cubicBezTo>
                    <a:pt x="185731" y="105666"/>
                    <a:pt x="211472" y="10549"/>
                    <a:pt x="134250" y="1723"/>
                  </a:cubicBezTo>
                  <a:cubicBezTo>
                    <a:pt x="-37353" y="-32965"/>
                    <a:pt x="-45933" y="469587"/>
                    <a:pt x="117090" y="287627"/>
                  </a:cubicBezTo>
                  <a:cubicBezTo>
                    <a:pt x="151410" y="252999"/>
                    <a:pt x="168571" y="200967"/>
                    <a:pt x="177151" y="157637"/>
                  </a:cubicBezTo>
                  <a:close/>
                </a:path>
              </a:pathLst>
            </a:custGeom>
            <a:solidFill>
              <a:srgbClr val="66190E"/>
            </a:solidFill>
            <a:ln w="6121" cap="flat">
              <a:noFill/>
              <a:prstDash val="solid"/>
              <a:miter/>
            </a:ln>
          </p:spPr>
          <p:txBody>
            <a:bodyPr rtlCol="0" anchor="ctr"/>
            <a:lstStyle/>
            <a:p>
              <a:endParaRPr lang="zh-CN" altLang="en-US"/>
            </a:p>
          </p:txBody>
        </p:sp>
        <p:sp>
          <p:nvSpPr>
            <p:cNvPr id="46" name="任意多边形: 形状 45">
              <a:extLst>
                <a:ext uri="{FF2B5EF4-FFF2-40B4-BE49-F238E27FC236}">
                  <a16:creationId xmlns:a16="http://schemas.microsoft.com/office/drawing/2014/main" id="{0B154213-FD07-458F-A121-32652568B17F}"/>
                </a:ext>
              </a:extLst>
            </p:cNvPr>
            <p:cNvSpPr/>
            <p:nvPr/>
          </p:nvSpPr>
          <p:spPr>
            <a:xfrm>
              <a:off x="4331336" y="5269422"/>
              <a:ext cx="450263" cy="363813"/>
            </a:xfrm>
            <a:custGeom>
              <a:avLst/>
              <a:gdLst>
                <a:gd name="connsiteX0" fmla="*/ 956 w 984464"/>
                <a:gd name="connsiteY0" fmla="*/ 741806 h 801443"/>
                <a:gd name="connsiteX1" fmla="*/ 165144 w 984464"/>
                <a:gd name="connsiteY1" fmla="*/ 500520 h 801443"/>
                <a:gd name="connsiteX2" fmla="*/ 389882 w 984464"/>
                <a:gd name="connsiteY2" fmla="*/ 293677 h 801443"/>
                <a:gd name="connsiteX3" fmla="*/ 640546 w 984464"/>
                <a:gd name="connsiteY3" fmla="*/ 112696 h 801443"/>
                <a:gd name="connsiteX4" fmla="*/ 917133 w 984464"/>
                <a:gd name="connsiteY4" fmla="*/ 664 h 801443"/>
                <a:gd name="connsiteX5" fmla="*/ 968982 w 984464"/>
                <a:gd name="connsiteY5" fmla="*/ 121277 h 801443"/>
                <a:gd name="connsiteX6" fmla="*/ 848002 w 984464"/>
                <a:gd name="connsiteY6" fmla="*/ 190224 h 801443"/>
                <a:gd name="connsiteX7" fmla="*/ 718319 w 984464"/>
                <a:gd name="connsiteY7" fmla="*/ 250592 h 801443"/>
                <a:gd name="connsiteX8" fmla="*/ 484938 w 984464"/>
                <a:gd name="connsiteY8" fmla="*/ 414350 h 801443"/>
                <a:gd name="connsiteX9" fmla="*/ 268902 w 984464"/>
                <a:gd name="connsiteY9" fmla="*/ 603911 h 801443"/>
                <a:gd name="connsiteX10" fmla="*/ 78913 w 984464"/>
                <a:gd name="connsiteY10" fmla="*/ 793532 h 801443"/>
                <a:gd name="connsiteX11" fmla="*/ 956 w 984464"/>
                <a:gd name="connsiteY11" fmla="*/ 741806 h 80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4464" h="801443">
                  <a:moveTo>
                    <a:pt x="956" y="741806"/>
                  </a:moveTo>
                  <a:cubicBezTo>
                    <a:pt x="35522" y="647057"/>
                    <a:pt x="104653" y="569467"/>
                    <a:pt x="165144" y="500520"/>
                  </a:cubicBezTo>
                  <a:cubicBezTo>
                    <a:pt x="233626" y="424898"/>
                    <a:pt x="308849" y="355662"/>
                    <a:pt x="389882" y="293677"/>
                  </a:cubicBezTo>
                  <a:cubicBezTo>
                    <a:pt x="467674" y="225746"/>
                    <a:pt x="551588" y="165164"/>
                    <a:pt x="640546" y="112696"/>
                  </a:cubicBezTo>
                  <a:cubicBezTo>
                    <a:pt x="718319" y="69796"/>
                    <a:pt x="830535" y="-7977"/>
                    <a:pt x="917133" y="664"/>
                  </a:cubicBezTo>
                  <a:cubicBezTo>
                    <a:pt x="977624" y="9244"/>
                    <a:pt x="1003548" y="69612"/>
                    <a:pt x="968982" y="121277"/>
                  </a:cubicBezTo>
                  <a:cubicBezTo>
                    <a:pt x="934416" y="155781"/>
                    <a:pt x="891209" y="173003"/>
                    <a:pt x="848002" y="190224"/>
                  </a:cubicBezTo>
                  <a:cubicBezTo>
                    <a:pt x="804795" y="207446"/>
                    <a:pt x="761526" y="233125"/>
                    <a:pt x="718319" y="250592"/>
                  </a:cubicBezTo>
                  <a:cubicBezTo>
                    <a:pt x="640546" y="302257"/>
                    <a:pt x="562773" y="353983"/>
                    <a:pt x="484938" y="414350"/>
                  </a:cubicBezTo>
                  <a:cubicBezTo>
                    <a:pt x="407165" y="466015"/>
                    <a:pt x="337850" y="534963"/>
                    <a:pt x="268902" y="603911"/>
                  </a:cubicBezTo>
                  <a:cubicBezTo>
                    <a:pt x="208412" y="664278"/>
                    <a:pt x="147861" y="741806"/>
                    <a:pt x="78913" y="793532"/>
                  </a:cubicBezTo>
                  <a:cubicBezTo>
                    <a:pt x="44163" y="819395"/>
                    <a:pt x="-7686" y="776495"/>
                    <a:pt x="956" y="741806"/>
                  </a:cubicBezTo>
                  <a:close/>
                </a:path>
              </a:pathLst>
            </a:custGeom>
            <a:solidFill>
              <a:srgbClr val="451918"/>
            </a:solidFill>
            <a:ln w="6121" cap="flat">
              <a:noFill/>
              <a:prstDash val="solid"/>
              <a:miter/>
            </a:ln>
          </p:spPr>
          <p:txBody>
            <a:bodyPr rtlCol="0" anchor="ctr"/>
            <a:lstStyle/>
            <a:p>
              <a:endParaRPr lang="zh-CN" altLang="en-US"/>
            </a:p>
          </p:txBody>
        </p:sp>
        <p:sp>
          <p:nvSpPr>
            <p:cNvPr id="47" name="任意多边形: 形状 46">
              <a:extLst>
                <a:ext uri="{FF2B5EF4-FFF2-40B4-BE49-F238E27FC236}">
                  <a16:creationId xmlns:a16="http://schemas.microsoft.com/office/drawing/2014/main" id="{3D86C949-711B-484F-8AEA-D562BFB4190C}"/>
                </a:ext>
              </a:extLst>
            </p:cNvPr>
            <p:cNvSpPr/>
            <p:nvPr/>
          </p:nvSpPr>
          <p:spPr>
            <a:xfrm>
              <a:off x="4648794" y="4968904"/>
              <a:ext cx="584313" cy="467543"/>
            </a:xfrm>
            <a:custGeom>
              <a:avLst/>
              <a:gdLst>
                <a:gd name="connsiteX0" fmla="*/ 1913 w 1277552"/>
                <a:gd name="connsiteY0" fmla="*/ 608740 h 1029950"/>
                <a:gd name="connsiteX1" fmla="*/ 70984 w 1277552"/>
                <a:gd name="connsiteY1" fmla="*/ 868229 h 1029950"/>
                <a:gd name="connsiteX2" fmla="*/ 295539 w 1277552"/>
                <a:gd name="connsiteY2" fmla="*/ 972049 h 1029950"/>
                <a:gd name="connsiteX3" fmla="*/ 399175 w 1277552"/>
                <a:gd name="connsiteY3" fmla="*/ 920139 h 1029950"/>
                <a:gd name="connsiteX4" fmla="*/ 770512 w 1277552"/>
                <a:gd name="connsiteY4" fmla="*/ 963407 h 1029950"/>
                <a:gd name="connsiteX5" fmla="*/ 1141849 w 1277552"/>
                <a:gd name="connsiteY5" fmla="*/ 1006308 h 1029950"/>
                <a:gd name="connsiteX6" fmla="*/ 1236843 w 1277552"/>
                <a:gd name="connsiteY6" fmla="*/ 591151 h 1029950"/>
                <a:gd name="connsiteX7" fmla="*/ 822299 w 1277552"/>
                <a:gd name="connsiteY7" fmla="*/ 392214 h 1029950"/>
                <a:gd name="connsiteX8" fmla="*/ 848224 w 1277552"/>
                <a:gd name="connsiteY8" fmla="*/ 167352 h 1029950"/>
                <a:gd name="connsiteX9" fmla="*/ 727305 w 1277552"/>
                <a:gd name="connsiteY9" fmla="*/ 2981 h 1029950"/>
                <a:gd name="connsiteX10" fmla="*/ 520032 w 1277552"/>
                <a:gd name="connsiteY10" fmla="*/ 115442 h 1029950"/>
                <a:gd name="connsiteX11" fmla="*/ 372944 w 1277552"/>
                <a:gd name="connsiteY11" fmla="*/ 314379 h 1029950"/>
                <a:gd name="connsiteX12" fmla="*/ 157030 w 1277552"/>
                <a:gd name="connsiteY12" fmla="*/ 435482 h 1029950"/>
                <a:gd name="connsiteX13" fmla="*/ 1913 w 1277552"/>
                <a:gd name="connsiteY13" fmla="*/ 608740 h 102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7552" h="1029950">
                  <a:moveTo>
                    <a:pt x="1913" y="608740"/>
                  </a:moveTo>
                  <a:cubicBezTo>
                    <a:pt x="10555" y="695277"/>
                    <a:pt x="19196" y="790394"/>
                    <a:pt x="70984" y="868229"/>
                  </a:cubicBezTo>
                  <a:cubicBezTo>
                    <a:pt x="113885" y="937421"/>
                    <a:pt x="209186" y="997973"/>
                    <a:pt x="295539" y="972049"/>
                  </a:cubicBezTo>
                  <a:cubicBezTo>
                    <a:pt x="330043" y="963407"/>
                    <a:pt x="364609" y="937421"/>
                    <a:pt x="399175" y="920139"/>
                  </a:cubicBezTo>
                  <a:cubicBezTo>
                    <a:pt x="520032" y="868229"/>
                    <a:pt x="649593" y="920139"/>
                    <a:pt x="770512" y="963407"/>
                  </a:cubicBezTo>
                  <a:cubicBezTo>
                    <a:pt x="891370" y="1015256"/>
                    <a:pt x="1029572" y="1058524"/>
                    <a:pt x="1141849" y="1006308"/>
                  </a:cubicBezTo>
                  <a:cubicBezTo>
                    <a:pt x="1279990" y="937115"/>
                    <a:pt x="1314556" y="729537"/>
                    <a:pt x="1236843" y="591151"/>
                  </a:cubicBezTo>
                  <a:cubicBezTo>
                    <a:pt x="1150490" y="461406"/>
                    <a:pt x="986364" y="392214"/>
                    <a:pt x="822299" y="392214"/>
                  </a:cubicBezTo>
                  <a:cubicBezTo>
                    <a:pt x="848377" y="320312"/>
                    <a:pt x="857233" y="243305"/>
                    <a:pt x="848224" y="167352"/>
                  </a:cubicBezTo>
                  <a:cubicBezTo>
                    <a:pt x="839582" y="98159"/>
                    <a:pt x="796375" y="20264"/>
                    <a:pt x="727305" y="2981"/>
                  </a:cubicBezTo>
                  <a:cubicBezTo>
                    <a:pt x="649593" y="-14302"/>
                    <a:pt x="563240" y="46249"/>
                    <a:pt x="520032" y="115442"/>
                  </a:cubicBezTo>
                  <a:cubicBezTo>
                    <a:pt x="468245" y="175994"/>
                    <a:pt x="433679" y="262531"/>
                    <a:pt x="372944" y="314379"/>
                  </a:cubicBezTo>
                  <a:cubicBezTo>
                    <a:pt x="312515" y="374931"/>
                    <a:pt x="234742" y="400855"/>
                    <a:pt x="157030" y="435482"/>
                  </a:cubicBezTo>
                  <a:cubicBezTo>
                    <a:pt x="88266" y="470170"/>
                    <a:pt x="-15370" y="530906"/>
                    <a:pt x="1913" y="608740"/>
                  </a:cubicBezTo>
                  <a:close/>
                </a:path>
              </a:pathLst>
            </a:custGeom>
            <a:solidFill>
              <a:srgbClr val="882112"/>
            </a:solidFill>
            <a:ln w="6121" cap="flat">
              <a:noFill/>
              <a:prstDash val="solid"/>
              <a:miter/>
            </a:ln>
          </p:spPr>
          <p:txBody>
            <a:bodyPr rtlCol="0" anchor="ctr"/>
            <a:lstStyle/>
            <a:p>
              <a:endParaRPr lang="zh-CN" altLang="en-US"/>
            </a:p>
          </p:txBody>
        </p:sp>
        <p:sp>
          <p:nvSpPr>
            <p:cNvPr id="48" name="任意多边形: 形状 47">
              <a:extLst>
                <a:ext uri="{FF2B5EF4-FFF2-40B4-BE49-F238E27FC236}">
                  <a16:creationId xmlns:a16="http://schemas.microsoft.com/office/drawing/2014/main" id="{A678BBFC-8943-498A-A1D9-67A26AEEE228}"/>
                </a:ext>
              </a:extLst>
            </p:cNvPr>
            <p:cNvSpPr/>
            <p:nvPr/>
          </p:nvSpPr>
          <p:spPr>
            <a:xfrm>
              <a:off x="4866521" y="5198677"/>
              <a:ext cx="336617" cy="206060"/>
            </a:xfrm>
            <a:custGeom>
              <a:avLst/>
              <a:gdLst>
                <a:gd name="connsiteX0" fmla="*/ 429608 w 735986"/>
                <a:gd name="connsiteY0" fmla="*/ 426721 h 453928"/>
                <a:gd name="connsiteX1" fmla="*/ 155533 w 735986"/>
                <a:gd name="connsiteY1" fmla="*/ 348580 h 453928"/>
                <a:gd name="connsiteX2" fmla="*/ 1335 w 735986"/>
                <a:gd name="connsiteY2" fmla="*/ 218345 h 453928"/>
                <a:gd name="connsiteX3" fmla="*/ 61273 w 735986"/>
                <a:gd name="connsiteY3" fmla="*/ 105455 h 453928"/>
                <a:gd name="connsiteX4" fmla="*/ 652385 w 735986"/>
                <a:gd name="connsiteY4" fmla="*/ 122861 h 453928"/>
                <a:gd name="connsiteX5" fmla="*/ 729423 w 735986"/>
                <a:gd name="connsiteY5" fmla="*/ 261736 h 453928"/>
                <a:gd name="connsiteX6" fmla="*/ 695163 w 735986"/>
                <a:gd name="connsiteY6" fmla="*/ 409377 h 453928"/>
                <a:gd name="connsiteX7" fmla="*/ 429608 w 735986"/>
                <a:gd name="connsiteY7" fmla="*/ 426721 h 45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986" h="453928">
                  <a:moveTo>
                    <a:pt x="429608" y="426721"/>
                  </a:moveTo>
                  <a:cubicBezTo>
                    <a:pt x="335409" y="400674"/>
                    <a:pt x="249731" y="374627"/>
                    <a:pt x="155533" y="348580"/>
                  </a:cubicBezTo>
                  <a:cubicBezTo>
                    <a:pt x="87014" y="331236"/>
                    <a:pt x="1335" y="296486"/>
                    <a:pt x="1335" y="218345"/>
                  </a:cubicBezTo>
                  <a:cubicBezTo>
                    <a:pt x="-7245" y="174954"/>
                    <a:pt x="27014" y="131502"/>
                    <a:pt x="61273" y="105455"/>
                  </a:cubicBezTo>
                  <a:cubicBezTo>
                    <a:pt x="224051" y="-42124"/>
                    <a:pt x="498187" y="-33421"/>
                    <a:pt x="652385" y="122861"/>
                  </a:cubicBezTo>
                  <a:cubicBezTo>
                    <a:pt x="686644" y="157549"/>
                    <a:pt x="720904" y="209643"/>
                    <a:pt x="729423" y="261736"/>
                  </a:cubicBezTo>
                  <a:cubicBezTo>
                    <a:pt x="745174" y="313536"/>
                    <a:pt x="732120" y="369791"/>
                    <a:pt x="695163" y="409377"/>
                  </a:cubicBezTo>
                  <a:cubicBezTo>
                    <a:pt x="626645" y="478815"/>
                    <a:pt x="515287" y="452768"/>
                    <a:pt x="429608" y="426721"/>
                  </a:cubicBezTo>
                  <a:close/>
                </a:path>
              </a:pathLst>
            </a:custGeom>
            <a:solidFill>
              <a:srgbClr val="66190E"/>
            </a:solidFill>
            <a:ln w="6121" cap="flat">
              <a:no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6AD18567-8A58-4293-9E3B-8D6C9457C9E4}"/>
                </a:ext>
              </a:extLst>
            </p:cNvPr>
            <p:cNvSpPr/>
            <p:nvPr/>
          </p:nvSpPr>
          <p:spPr>
            <a:xfrm>
              <a:off x="4672130" y="5218729"/>
              <a:ext cx="87794" cy="152244"/>
            </a:xfrm>
            <a:custGeom>
              <a:avLst/>
              <a:gdLst>
                <a:gd name="connsiteX0" fmla="*/ 8377 w 191954"/>
                <a:gd name="connsiteY0" fmla="*/ 165594 h 335377"/>
                <a:gd name="connsiteX1" fmla="*/ 51278 w 191954"/>
                <a:gd name="connsiteY1" fmla="*/ 977 h 335377"/>
                <a:gd name="connsiteX2" fmla="*/ 68438 w 191954"/>
                <a:gd name="connsiteY2" fmla="*/ 295583 h 335377"/>
                <a:gd name="connsiteX3" fmla="*/ 8377 w 191954"/>
                <a:gd name="connsiteY3" fmla="*/ 165594 h 335377"/>
              </a:gdLst>
              <a:ahLst/>
              <a:cxnLst>
                <a:cxn ang="0">
                  <a:pos x="connsiteX0" y="connsiteY0"/>
                </a:cxn>
                <a:cxn ang="0">
                  <a:pos x="connsiteX1" y="connsiteY1"/>
                </a:cxn>
                <a:cxn ang="0">
                  <a:pos x="connsiteX2" y="connsiteY2"/>
                </a:cxn>
                <a:cxn ang="0">
                  <a:pos x="connsiteX3" y="connsiteY3"/>
                </a:cxn>
              </a:cxnLst>
              <a:rect l="l" t="t" r="r" b="b"/>
              <a:pathLst>
                <a:path w="191954" h="335377">
                  <a:moveTo>
                    <a:pt x="8377" y="165594"/>
                  </a:moveTo>
                  <a:cubicBezTo>
                    <a:pt x="-203" y="113622"/>
                    <a:pt x="-17364" y="18505"/>
                    <a:pt x="51278" y="977"/>
                  </a:cubicBezTo>
                  <a:cubicBezTo>
                    <a:pt x="231461" y="-25009"/>
                    <a:pt x="240041" y="477544"/>
                    <a:pt x="68438" y="295583"/>
                  </a:cubicBezTo>
                  <a:cubicBezTo>
                    <a:pt x="34117" y="260956"/>
                    <a:pt x="25537" y="208923"/>
                    <a:pt x="8377" y="165594"/>
                  </a:cubicBezTo>
                  <a:close/>
                </a:path>
              </a:pathLst>
            </a:custGeom>
            <a:solidFill>
              <a:srgbClr val="66190E"/>
            </a:solidFill>
            <a:ln w="6121" cap="flat">
              <a:noFill/>
              <a:prstDash val="solid"/>
              <a:miter/>
            </a:ln>
          </p:spPr>
          <p:txBody>
            <a:bodyPr rtlCol="0" anchor="ctr"/>
            <a:lstStyle/>
            <a:p>
              <a:endParaRPr lang="zh-CN" altLang="en-US"/>
            </a:p>
          </p:txBody>
        </p:sp>
        <p:sp>
          <p:nvSpPr>
            <p:cNvPr id="50" name="任意多边形: 形状 49">
              <a:extLst>
                <a:ext uri="{FF2B5EF4-FFF2-40B4-BE49-F238E27FC236}">
                  <a16:creationId xmlns:a16="http://schemas.microsoft.com/office/drawing/2014/main" id="{5083BA88-C0BE-4415-82EF-E49E7B93083D}"/>
                </a:ext>
              </a:extLst>
            </p:cNvPr>
            <p:cNvSpPr/>
            <p:nvPr/>
          </p:nvSpPr>
          <p:spPr>
            <a:xfrm>
              <a:off x="3111287" y="5235225"/>
              <a:ext cx="1213730" cy="433750"/>
            </a:xfrm>
            <a:custGeom>
              <a:avLst/>
              <a:gdLst>
                <a:gd name="connsiteX0" fmla="*/ 2653721 w 2653721"/>
                <a:gd name="connsiteY0" fmla="*/ 618507 h 955507"/>
                <a:gd name="connsiteX1" fmla="*/ 2264733 w 2653721"/>
                <a:gd name="connsiteY1" fmla="*/ 790110 h 955507"/>
                <a:gd name="connsiteX2" fmla="*/ 1651007 w 2653721"/>
                <a:gd name="connsiteY2" fmla="*/ 936157 h 955507"/>
                <a:gd name="connsiteX3" fmla="*/ 994073 w 2653721"/>
                <a:gd name="connsiteY3" fmla="*/ 936157 h 955507"/>
                <a:gd name="connsiteX4" fmla="*/ 423553 w 2653721"/>
                <a:gd name="connsiteY4" fmla="*/ 815912 h 955507"/>
                <a:gd name="connsiteX5" fmla="*/ 0 w 2653721"/>
                <a:gd name="connsiteY5" fmla="*/ 644309 h 955507"/>
                <a:gd name="connsiteX6" fmla="*/ 224739 w 2653721"/>
                <a:gd name="connsiteY6" fmla="*/ 0 h 955507"/>
                <a:gd name="connsiteX7" fmla="*/ 596443 w 2653721"/>
                <a:gd name="connsiteY7" fmla="*/ 85802 h 955507"/>
                <a:gd name="connsiteX8" fmla="*/ 1106411 w 2653721"/>
                <a:gd name="connsiteY8" fmla="*/ 145924 h 955507"/>
                <a:gd name="connsiteX9" fmla="*/ 1590578 w 2653721"/>
                <a:gd name="connsiteY9" fmla="*/ 145924 h 955507"/>
                <a:gd name="connsiteX10" fmla="*/ 2126470 w 2653721"/>
                <a:gd name="connsiteY10" fmla="*/ 77221 h 955507"/>
                <a:gd name="connsiteX11" fmla="*/ 2403119 w 2653721"/>
                <a:gd name="connsiteY11" fmla="*/ 17038 h 955507"/>
                <a:gd name="connsiteX12" fmla="*/ 2653721 w 2653721"/>
                <a:gd name="connsiteY12" fmla="*/ 618507 h 95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53721" h="955507">
                  <a:moveTo>
                    <a:pt x="2653721" y="618507"/>
                  </a:moveTo>
                  <a:cubicBezTo>
                    <a:pt x="2529823" y="687969"/>
                    <a:pt x="2399564" y="745432"/>
                    <a:pt x="2264733" y="790110"/>
                  </a:cubicBezTo>
                  <a:cubicBezTo>
                    <a:pt x="2065919" y="858874"/>
                    <a:pt x="1858462" y="910416"/>
                    <a:pt x="1651007" y="936157"/>
                  </a:cubicBezTo>
                  <a:cubicBezTo>
                    <a:pt x="1432788" y="961958"/>
                    <a:pt x="1212291" y="961958"/>
                    <a:pt x="994073" y="936157"/>
                  </a:cubicBezTo>
                  <a:cubicBezTo>
                    <a:pt x="804083" y="918997"/>
                    <a:pt x="605085" y="884614"/>
                    <a:pt x="423553" y="815912"/>
                  </a:cubicBezTo>
                  <a:cubicBezTo>
                    <a:pt x="277010" y="772938"/>
                    <a:pt x="135125" y="715457"/>
                    <a:pt x="0" y="644309"/>
                  </a:cubicBezTo>
                  <a:cubicBezTo>
                    <a:pt x="43207" y="429805"/>
                    <a:pt x="129683" y="197589"/>
                    <a:pt x="224739" y="0"/>
                  </a:cubicBezTo>
                  <a:cubicBezTo>
                    <a:pt x="345780" y="34382"/>
                    <a:pt x="475402" y="68702"/>
                    <a:pt x="596443" y="85802"/>
                  </a:cubicBezTo>
                  <a:cubicBezTo>
                    <a:pt x="769334" y="120122"/>
                    <a:pt x="933521" y="137344"/>
                    <a:pt x="1106411" y="145924"/>
                  </a:cubicBezTo>
                  <a:cubicBezTo>
                    <a:pt x="1267688" y="154510"/>
                    <a:pt x="1429301" y="154510"/>
                    <a:pt x="1590578" y="145924"/>
                  </a:cubicBezTo>
                  <a:cubicBezTo>
                    <a:pt x="1772109" y="137344"/>
                    <a:pt x="1944999" y="111542"/>
                    <a:pt x="2126470" y="77221"/>
                  </a:cubicBezTo>
                  <a:cubicBezTo>
                    <a:pt x="2212946" y="60000"/>
                    <a:pt x="2308002" y="42839"/>
                    <a:pt x="2403119" y="17038"/>
                  </a:cubicBezTo>
                  <a:cubicBezTo>
                    <a:pt x="2498114" y="206108"/>
                    <a:pt x="2558665" y="429498"/>
                    <a:pt x="2653721" y="618507"/>
                  </a:cubicBezTo>
                  <a:close/>
                </a:path>
              </a:pathLst>
            </a:custGeom>
            <a:solidFill>
              <a:srgbClr val="66190E"/>
            </a:solidFill>
            <a:ln w="6121" cap="flat">
              <a:noFill/>
              <a:prstDash val="solid"/>
              <a:miter/>
            </a:ln>
          </p:spPr>
          <p:txBody>
            <a:bodyPr rtlCol="0" anchor="ctr"/>
            <a:lstStyle/>
            <a:p>
              <a:endParaRPr lang="zh-CN" altLang="en-US"/>
            </a:p>
          </p:txBody>
        </p:sp>
        <p:sp>
          <p:nvSpPr>
            <p:cNvPr id="51" name="任意多边形: 形状 50">
              <a:extLst>
                <a:ext uri="{FF2B5EF4-FFF2-40B4-BE49-F238E27FC236}">
                  <a16:creationId xmlns:a16="http://schemas.microsoft.com/office/drawing/2014/main" id="{B6942F82-5DCE-4E0A-90BF-B0EE89B19FB8}"/>
                </a:ext>
              </a:extLst>
            </p:cNvPr>
            <p:cNvSpPr/>
            <p:nvPr/>
          </p:nvSpPr>
          <p:spPr>
            <a:xfrm>
              <a:off x="3304699" y="5274147"/>
              <a:ext cx="313944" cy="386712"/>
            </a:xfrm>
            <a:custGeom>
              <a:avLst/>
              <a:gdLst>
                <a:gd name="connsiteX0" fmla="*/ 686412 w 686412"/>
                <a:gd name="connsiteY0" fmla="*/ 60245 h 851887"/>
                <a:gd name="connsiteX1" fmla="*/ 573461 w 686412"/>
                <a:gd name="connsiteY1" fmla="*/ 851887 h 851887"/>
                <a:gd name="connsiteX2" fmla="*/ 0 w 686412"/>
                <a:gd name="connsiteY2" fmla="*/ 731398 h 851887"/>
                <a:gd name="connsiteX3" fmla="*/ 173748 w 686412"/>
                <a:gd name="connsiteY3" fmla="*/ 0 h 851887"/>
                <a:gd name="connsiteX4" fmla="*/ 686412 w 686412"/>
                <a:gd name="connsiteY4" fmla="*/ 60245 h 851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412" h="851887">
                  <a:moveTo>
                    <a:pt x="686412" y="60245"/>
                  </a:moveTo>
                  <a:cubicBezTo>
                    <a:pt x="651663" y="326965"/>
                    <a:pt x="616913" y="593747"/>
                    <a:pt x="573461" y="851887"/>
                  </a:cubicBezTo>
                  <a:cubicBezTo>
                    <a:pt x="382307" y="834666"/>
                    <a:pt x="182450" y="800284"/>
                    <a:pt x="0" y="731398"/>
                  </a:cubicBezTo>
                  <a:cubicBezTo>
                    <a:pt x="52155" y="490479"/>
                    <a:pt x="112951" y="241102"/>
                    <a:pt x="173748" y="0"/>
                  </a:cubicBezTo>
                  <a:cubicBezTo>
                    <a:pt x="347557" y="34443"/>
                    <a:pt x="512664" y="51604"/>
                    <a:pt x="686412" y="60245"/>
                  </a:cubicBezTo>
                  <a:close/>
                </a:path>
              </a:pathLst>
            </a:custGeom>
            <a:solidFill>
              <a:srgbClr val="3D3521"/>
            </a:solidFill>
            <a:ln w="6121" cap="flat">
              <a:noFill/>
              <a:prstDash val="solid"/>
              <a:miter/>
            </a:ln>
          </p:spPr>
          <p:txBody>
            <a:bodyPr rtlCol="0" anchor="ctr"/>
            <a:lstStyle/>
            <a:p>
              <a:endParaRPr lang="zh-CN" altLang="en-US"/>
            </a:p>
          </p:txBody>
        </p:sp>
        <p:sp>
          <p:nvSpPr>
            <p:cNvPr id="52" name="任意多边形: 形状 51">
              <a:extLst>
                <a:ext uri="{FF2B5EF4-FFF2-40B4-BE49-F238E27FC236}">
                  <a16:creationId xmlns:a16="http://schemas.microsoft.com/office/drawing/2014/main" id="{E0D11448-905A-4F65-8799-57B1C32976CC}"/>
                </a:ext>
              </a:extLst>
            </p:cNvPr>
            <p:cNvSpPr/>
            <p:nvPr/>
          </p:nvSpPr>
          <p:spPr>
            <a:xfrm>
              <a:off x="3840086" y="5268583"/>
              <a:ext cx="308338" cy="392276"/>
            </a:xfrm>
            <a:custGeom>
              <a:avLst/>
              <a:gdLst>
                <a:gd name="connsiteX0" fmla="*/ 674155 w 674155"/>
                <a:gd name="connsiteY0" fmla="*/ 717056 h 864144"/>
                <a:gd name="connsiteX1" fmla="*/ 60490 w 674155"/>
                <a:gd name="connsiteY1" fmla="*/ 864145 h 864144"/>
                <a:gd name="connsiteX2" fmla="*/ 0 w 674155"/>
                <a:gd name="connsiteY2" fmla="*/ 69132 h 864144"/>
                <a:gd name="connsiteX3" fmla="*/ 535892 w 674155"/>
                <a:gd name="connsiteY3" fmla="*/ 0 h 864144"/>
                <a:gd name="connsiteX4" fmla="*/ 674155 w 674155"/>
                <a:gd name="connsiteY4" fmla="*/ 717056 h 864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155" h="864144">
                  <a:moveTo>
                    <a:pt x="674155" y="717056"/>
                  </a:moveTo>
                  <a:cubicBezTo>
                    <a:pt x="475340" y="786188"/>
                    <a:pt x="267946" y="838037"/>
                    <a:pt x="60490" y="864145"/>
                  </a:cubicBezTo>
                  <a:cubicBezTo>
                    <a:pt x="43207" y="596260"/>
                    <a:pt x="17589" y="337078"/>
                    <a:pt x="0" y="69132"/>
                  </a:cubicBezTo>
                  <a:cubicBezTo>
                    <a:pt x="181531" y="60490"/>
                    <a:pt x="354360" y="34566"/>
                    <a:pt x="535892" y="0"/>
                  </a:cubicBezTo>
                  <a:cubicBezTo>
                    <a:pt x="579099" y="241961"/>
                    <a:pt x="622306" y="484166"/>
                    <a:pt x="674155" y="717056"/>
                  </a:cubicBezTo>
                  <a:close/>
                </a:path>
              </a:pathLst>
            </a:custGeom>
            <a:solidFill>
              <a:srgbClr val="3D3521"/>
            </a:solidFill>
            <a:ln w="6121" cap="flat">
              <a:noFill/>
              <a:prstDash val="solid"/>
              <a:miter/>
            </a:ln>
          </p:spPr>
          <p:txBody>
            <a:bodyPr rtlCol="0" anchor="ctr"/>
            <a:lstStyle/>
            <a:p>
              <a:endParaRPr lang="zh-CN" altLang="en-US"/>
            </a:p>
          </p:txBody>
        </p:sp>
        <p:sp>
          <p:nvSpPr>
            <p:cNvPr id="53" name="任意多边形: 形状 52">
              <a:extLst>
                <a:ext uri="{FF2B5EF4-FFF2-40B4-BE49-F238E27FC236}">
                  <a16:creationId xmlns:a16="http://schemas.microsoft.com/office/drawing/2014/main" id="{D515DE72-2555-4F1C-9FBE-04668EEBF07A}"/>
                </a:ext>
              </a:extLst>
            </p:cNvPr>
            <p:cNvSpPr/>
            <p:nvPr/>
          </p:nvSpPr>
          <p:spPr>
            <a:xfrm>
              <a:off x="3185915" y="4618658"/>
              <a:ext cx="1053110" cy="835456"/>
            </a:xfrm>
            <a:custGeom>
              <a:avLst/>
              <a:gdLst>
                <a:gd name="connsiteX0" fmla="*/ 2274334 w 2302539"/>
                <a:gd name="connsiteY0" fmla="*/ 1209306 h 1840424"/>
                <a:gd name="connsiteX1" fmla="*/ 2300258 w 2302539"/>
                <a:gd name="connsiteY1" fmla="*/ 1036599 h 1840424"/>
                <a:gd name="connsiteX2" fmla="*/ 1237299 w 2302539"/>
                <a:gd name="connsiteY2" fmla="*/ 116 h 1840424"/>
                <a:gd name="connsiteX3" fmla="*/ 139773 w 2302539"/>
                <a:gd name="connsiteY3" fmla="*/ 501075 h 1840424"/>
                <a:gd name="connsiteX4" fmla="*/ 165698 w 2302539"/>
                <a:gd name="connsiteY4" fmla="*/ 1459785 h 1840424"/>
                <a:gd name="connsiteX5" fmla="*/ 1081753 w 2302539"/>
                <a:gd name="connsiteY5" fmla="*/ 1839764 h 1840424"/>
                <a:gd name="connsiteX6" fmla="*/ 1920034 w 2302539"/>
                <a:gd name="connsiteY6" fmla="*/ 1632553 h 1840424"/>
                <a:gd name="connsiteX7" fmla="*/ 2274334 w 2302539"/>
                <a:gd name="connsiteY7" fmla="*/ 1209306 h 18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2539" h="1840424">
                  <a:moveTo>
                    <a:pt x="2274334" y="1209306"/>
                  </a:moveTo>
                  <a:cubicBezTo>
                    <a:pt x="2282975" y="1157519"/>
                    <a:pt x="2291616" y="1097028"/>
                    <a:pt x="2300258" y="1036599"/>
                  </a:cubicBezTo>
                  <a:cubicBezTo>
                    <a:pt x="2343159" y="466632"/>
                    <a:pt x="1773191" y="-8525"/>
                    <a:pt x="1237299" y="116"/>
                  </a:cubicBezTo>
                  <a:cubicBezTo>
                    <a:pt x="813868" y="116"/>
                    <a:pt x="381734" y="138318"/>
                    <a:pt x="139773" y="501075"/>
                  </a:cubicBezTo>
                  <a:cubicBezTo>
                    <a:pt x="-58980" y="811983"/>
                    <a:pt x="-41697" y="1166160"/>
                    <a:pt x="165698" y="1459785"/>
                  </a:cubicBezTo>
                  <a:cubicBezTo>
                    <a:pt x="355687" y="1727548"/>
                    <a:pt x="762019" y="1831184"/>
                    <a:pt x="1081753" y="1839764"/>
                  </a:cubicBezTo>
                  <a:cubicBezTo>
                    <a:pt x="1366920" y="1848467"/>
                    <a:pt x="1669310" y="1770755"/>
                    <a:pt x="1920034" y="1632553"/>
                  </a:cubicBezTo>
                  <a:cubicBezTo>
                    <a:pt x="2118788" y="1520275"/>
                    <a:pt x="2231126" y="1399356"/>
                    <a:pt x="2274334" y="1209306"/>
                  </a:cubicBezTo>
                  <a:close/>
                </a:path>
              </a:pathLst>
            </a:custGeom>
            <a:solidFill>
              <a:srgbClr val="EEEBE3"/>
            </a:solidFill>
            <a:ln w="6121" cap="flat">
              <a:noFill/>
              <a:prstDash val="solid"/>
              <a:miter/>
            </a:ln>
          </p:spPr>
          <p:txBody>
            <a:bodyPr rtlCol="0" anchor="ctr"/>
            <a:lstStyle/>
            <a:p>
              <a:endParaRPr lang="zh-CN" altLang="en-US"/>
            </a:p>
          </p:txBody>
        </p:sp>
        <p:sp>
          <p:nvSpPr>
            <p:cNvPr id="54" name="任意多边形: 形状 53">
              <a:extLst>
                <a:ext uri="{FF2B5EF4-FFF2-40B4-BE49-F238E27FC236}">
                  <a16:creationId xmlns:a16="http://schemas.microsoft.com/office/drawing/2014/main" id="{9082BF87-50B9-4111-84C3-5A4D1108E0AF}"/>
                </a:ext>
              </a:extLst>
            </p:cNvPr>
            <p:cNvSpPr/>
            <p:nvPr/>
          </p:nvSpPr>
          <p:spPr>
            <a:xfrm>
              <a:off x="3286886" y="4692101"/>
              <a:ext cx="810127" cy="638078"/>
            </a:xfrm>
            <a:custGeom>
              <a:avLst/>
              <a:gdLst>
                <a:gd name="connsiteX0" fmla="*/ 1700312 w 1771275"/>
                <a:gd name="connsiteY0" fmla="*/ 977163 h 1405620"/>
                <a:gd name="connsiteX1" fmla="*/ 1665746 w 1771275"/>
                <a:gd name="connsiteY1" fmla="*/ 319984 h 1405620"/>
                <a:gd name="connsiteX2" fmla="*/ 1147198 w 1771275"/>
                <a:gd name="connsiteY2" fmla="*/ 8708 h 1405620"/>
                <a:gd name="connsiteX3" fmla="*/ 542235 w 1771275"/>
                <a:gd name="connsiteY3" fmla="*/ 77901 h 1405620"/>
                <a:gd name="connsiteX4" fmla="*/ 66894 w 1771275"/>
                <a:gd name="connsiteY4" fmla="*/ 414979 h 1405620"/>
                <a:gd name="connsiteX5" fmla="*/ 231082 w 1771275"/>
                <a:gd name="connsiteY5" fmla="*/ 1184435 h 1405620"/>
                <a:gd name="connsiteX6" fmla="*/ 1026218 w 1771275"/>
                <a:gd name="connsiteY6" fmla="*/ 1392504 h 1405620"/>
                <a:gd name="connsiteX7" fmla="*/ 1700312 w 1771275"/>
                <a:gd name="connsiteY7" fmla="*/ 977163 h 14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1275" h="1405620">
                  <a:moveTo>
                    <a:pt x="1700312" y="977163"/>
                  </a:moveTo>
                  <a:cubicBezTo>
                    <a:pt x="1804009" y="769646"/>
                    <a:pt x="1795368" y="510280"/>
                    <a:pt x="1665746" y="319984"/>
                  </a:cubicBezTo>
                  <a:cubicBezTo>
                    <a:pt x="1544766" y="147032"/>
                    <a:pt x="1354593" y="43335"/>
                    <a:pt x="1147198" y="8708"/>
                  </a:cubicBezTo>
                  <a:cubicBezTo>
                    <a:pt x="939803" y="-17216"/>
                    <a:pt x="732347" y="17349"/>
                    <a:pt x="542235" y="77901"/>
                  </a:cubicBezTo>
                  <a:cubicBezTo>
                    <a:pt x="352246" y="147032"/>
                    <a:pt x="170592" y="250791"/>
                    <a:pt x="66894" y="414979"/>
                  </a:cubicBezTo>
                  <a:cubicBezTo>
                    <a:pt x="-71369" y="665703"/>
                    <a:pt x="15046" y="1002842"/>
                    <a:pt x="231082" y="1184435"/>
                  </a:cubicBezTo>
                  <a:cubicBezTo>
                    <a:pt x="438538" y="1374853"/>
                    <a:pt x="749875" y="1435405"/>
                    <a:pt x="1026218" y="1392504"/>
                  </a:cubicBezTo>
                  <a:cubicBezTo>
                    <a:pt x="1302744" y="1357570"/>
                    <a:pt x="1570690" y="1219246"/>
                    <a:pt x="1700312" y="977163"/>
                  </a:cubicBezTo>
                  <a:close/>
                </a:path>
              </a:pathLst>
            </a:custGeom>
            <a:solidFill>
              <a:srgbClr val="F7F5F1"/>
            </a:solidFill>
            <a:ln w="6121" cap="flat">
              <a:noFill/>
              <a:prstDash val="solid"/>
              <a:miter/>
            </a:ln>
          </p:spPr>
          <p:txBody>
            <a:bodyPr rtlCol="0" anchor="ctr"/>
            <a:lstStyle/>
            <a:p>
              <a:endParaRPr lang="zh-CN" altLang="en-US"/>
            </a:p>
          </p:txBody>
        </p:sp>
        <p:sp>
          <p:nvSpPr>
            <p:cNvPr id="55" name="任意多边形: 形状 54">
              <a:extLst>
                <a:ext uri="{FF2B5EF4-FFF2-40B4-BE49-F238E27FC236}">
                  <a16:creationId xmlns:a16="http://schemas.microsoft.com/office/drawing/2014/main" id="{1219191F-FF09-459C-880B-C66109037DDD}"/>
                </a:ext>
              </a:extLst>
            </p:cNvPr>
            <p:cNvSpPr/>
            <p:nvPr/>
          </p:nvSpPr>
          <p:spPr>
            <a:xfrm>
              <a:off x="3980239" y="5655295"/>
              <a:ext cx="344778" cy="272646"/>
            </a:xfrm>
            <a:custGeom>
              <a:avLst/>
              <a:gdLst>
                <a:gd name="connsiteX0" fmla="*/ 753828 w 753828"/>
                <a:gd name="connsiteY0" fmla="*/ 420428 h 600611"/>
                <a:gd name="connsiteX1" fmla="*/ 86659 w 753828"/>
                <a:gd name="connsiteY1" fmla="*/ 600611 h 600611"/>
                <a:gd name="connsiteX2" fmla="*/ 0 w 753828"/>
                <a:gd name="connsiteY2" fmla="*/ 180184 h 600611"/>
                <a:gd name="connsiteX3" fmla="*/ 641183 w 753828"/>
                <a:gd name="connsiteY3" fmla="*/ 0 h 600611"/>
                <a:gd name="connsiteX4" fmla="*/ 753828 w 753828"/>
                <a:gd name="connsiteY4" fmla="*/ 420428 h 600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828" h="600611">
                  <a:moveTo>
                    <a:pt x="753828" y="420428"/>
                  </a:moveTo>
                  <a:cubicBezTo>
                    <a:pt x="537240" y="514810"/>
                    <a:pt x="320591" y="574871"/>
                    <a:pt x="86659" y="600611"/>
                  </a:cubicBezTo>
                  <a:cubicBezTo>
                    <a:pt x="69315" y="454749"/>
                    <a:pt x="34688" y="317466"/>
                    <a:pt x="0" y="180184"/>
                  </a:cubicBezTo>
                  <a:cubicBezTo>
                    <a:pt x="216587" y="120122"/>
                    <a:pt x="424595" y="60061"/>
                    <a:pt x="641183" y="0"/>
                  </a:cubicBezTo>
                  <a:cubicBezTo>
                    <a:pt x="693154" y="137283"/>
                    <a:pt x="727842" y="274565"/>
                    <a:pt x="753828" y="420428"/>
                  </a:cubicBezTo>
                  <a:close/>
                </a:path>
              </a:pathLst>
            </a:custGeom>
            <a:solidFill>
              <a:srgbClr val="3D3521"/>
            </a:solidFill>
            <a:ln w="6121" cap="flat">
              <a:noFill/>
              <a:prstDash val="solid"/>
              <a:miter/>
            </a:ln>
          </p:spPr>
          <p:txBody>
            <a:bodyPr rtlCol="0" anchor="ctr"/>
            <a:lstStyle/>
            <a:p>
              <a:endParaRPr lang="zh-CN" altLang="en-US"/>
            </a:p>
          </p:txBody>
        </p:sp>
        <p:sp>
          <p:nvSpPr>
            <p:cNvPr id="56" name="任意多边形: 形状 55">
              <a:extLst>
                <a:ext uri="{FF2B5EF4-FFF2-40B4-BE49-F238E27FC236}">
                  <a16:creationId xmlns:a16="http://schemas.microsoft.com/office/drawing/2014/main" id="{3E299AF3-B062-48CA-85FC-FFD21801D552}"/>
                </a:ext>
              </a:extLst>
            </p:cNvPr>
            <p:cNvSpPr/>
            <p:nvPr/>
          </p:nvSpPr>
          <p:spPr>
            <a:xfrm>
              <a:off x="4011125" y="6295967"/>
              <a:ext cx="51519" cy="127590"/>
            </a:xfrm>
            <a:custGeom>
              <a:avLst/>
              <a:gdLst>
                <a:gd name="connsiteX0" fmla="*/ 105300 w 112642"/>
                <a:gd name="connsiteY0" fmla="*/ 18120 h 281067"/>
                <a:gd name="connsiteX1" fmla="*/ 62399 w 112642"/>
                <a:gd name="connsiteY1" fmla="*/ 9417 h 281067"/>
                <a:gd name="connsiteX2" fmla="*/ 19498 w 112642"/>
                <a:gd name="connsiteY2" fmla="*/ 121940 h 281067"/>
                <a:gd name="connsiteX3" fmla="*/ 2338 w 112642"/>
                <a:gd name="connsiteY3" fmla="*/ 260326 h 281067"/>
                <a:gd name="connsiteX4" fmla="*/ 62399 w 112642"/>
                <a:gd name="connsiteY4" fmla="*/ 269028 h 281067"/>
                <a:gd name="connsiteX5" fmla="*/ 96720 w 112642"/>
                <a:gd name="connsiteY5" fmla="*/ 139223 h 281067"/>
                <a:gd name="connsiteX6" fmla="*/ 105300 w 112642"/>
                <a:gd name="connsiteY6" fmla="*/ 18120 h 28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42" h="281067">
                  <a:moveTo>
                    <a:pt x="105300" y="18120"/>
                  </a:moveTo>
                  <a:cubicBezTo>
                    <a:pt x="96720" y="776"/>
                    <a:pt x="70979" y="-7866"/>
                    <a:pt x="62399" y="9417"/>
                  </a:cubicBezTo>
                  <a:cubicBezTo>
                    <a:pt x="28078" y="35403"/>
                    <a:pt x="28078" y="78671"/>
                    <a:pt x="19498" y="121940"/>
                  </a:cubicBezTo>
                  <a:cubicBezTo>
                    <a:pt x="10918" y="165208"/>
                    <a:pt x="-6242" y="208416"/>
                    <a:pt x="2338" y="260326"/>
                  </a:cubicBezTo>
                  <a:cubicBezTo>
                    <a:pt x="10918" y="286311"/>
                    <a:pt x="45239" y="286311"/>
                    <a:pt x="62399" y="269028"/>
                  </a:cubicBezTo>
                  <a:cubicBezTo>
                    <a:pt x="88140" y="225760"/>
                    <a:pt x="88140" y="182491"/>
                    <a:pt x="96720" y="139223"/>
                  </a:cubicBezTo>
                  <a:cubicBezTo>
                    <a:pt x="105300" y="104596"/>
                    <a:pt x="122460" y="52686"/>
                    <a:pt x="105300" y="18120"/>
                  </a:cubicBezTo>
                  <a:close/>
                </a:path>
              </a:pathLst>
            </a:custGeom>
            <a:solidFill>
              <a:srgbClr val="882112"/>
            </a:solidFill>
            <a:ln w="6121" cap="flat">
              <a:no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E86E7DC2-54A0-40F9-9C5F-AF760526CAF6}"/>
                </a:ext>
              </a:extLst>
            </p:cNvPr>
            <p:cNvSpPr/>
            <p:nvPr/>
          </p:nvSpPr>
          <p:spPr>
            <a:xfrm>
              <a:off x="4088779" y="6301206"/>
              <a:ext cx="47475" cy="126549"/>
            </a:xfrm>
            <a:custGeom>
              <a:avLst/>
              <a:gdLst>
                <a:gd name="connsiteX0" fmla="*/ 92839 w 103800"/>
                <a:gd name="connsiteY0" fmla="*/ 9766 h 278775"/>
                <a:gd name="connsiteX1" fmla="*/ 59131 w 103800"/>
                <a:gd name="connsiteY1" fmla="*/ 9766 h 278775"/>
                <a:gd name="connsiteX2" fmla="*/ 17027 w 103800"/>
                <a:gd name="connsiteY2" fmla="*/ 136875 h 278775"/>
                <a:gd name="connsiteX3" fmla="*/ 17027 w 103800"/>
                <a:gd name="connsiteY3" fmla="*/ 272441 h 278775"/>
                <a:gd name="connsiteX4" fmla="*/ 39072 w 103800"/>
                <a:gd name="connsiteY4" fmla="*/ 275647 h 278775"/>
                <a:gd name="connsiteX5" fmla="*/ 42277 w 103800"/>
                <a:gd name="connsiteY5" fmla="*/ 272441 h 278775"/>
                <a:gd name="connsiteX6" fmla="*/ 84442 w 103800"/>
                <a:gd name="connsiteY6" fmla="*/ 162125 h 278775"/>
                <a:gd name="connsiteX7" fmla="*/ 92839 w 103800"/>
                <a:gd name="connsiteY7" fmla="*/ 9766 h 27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800" h="278775">
                  <a:moveTo>
                    <a:pt x="92839" y="9766"/>
                  </a:moveTo>
                  <a:cubicBezTo>
                    <a:pt x="84442" y="1308"/>
                    <a:pt x="67588" y="-7149"/>
                    <a:pt x="59131" y="9766"/>
                  </a:cubicBezTo>
                  <a:cubicBezTo>
                    <a:pt x="25423" y="43657"/>
                    <a:pt x="25423" y="94526"/>
                    <a:pt x="17027" y="136875"/>
                  </a:cubicBezTo>
                  <a:cubicBezTo>
                    <a:pt x="8630" y="179224"/>
                    <a:pt x="-16681" y="238550"/>
                    <a:pt x="17027" y="272441"/>
                  </a:cubicBezTo>
                  <a:cubicBezTo>
                    <a:pt x="22230" y="279416"/>
                    <a:pt x="32097" y="280850"/>
                    <a:pt x="39072" y="275647"/>
                  </a:cubicBezTo>
                  <a:cubicBezTo>
                    <a:pt x="40285" y="274740"/>
                    <a:pt x="41370" y="273661"/>
                    <a:pt x="42277" y="272441"/>
                  </a:cubicBezTo>
                  <a:cubicBezTo>
                    <a:pt x="84442" y="255465"/>
                    <a:pt x="84442" y="196201"/>
                    <a:pt x="84442" y="162125"/>
                  </a:cubicBezTo>
                  <a:cubicBezTo>
                    <a:pt x="92839" y="111441"/>
                    <a:pt x="118150" y="60634"/>
                    <a:pt x="92839" y="9766"/>
                  </a:cubicBezTo>
                  <a:close/>
                </a:path>
              </a:pathLst>
            </a:custGeom>
            <a:solidFill>
              <a:srgbClr val="882112"/>
            </a:solidFill>
            <a:ln w="6121" cap="flat">
              <a:no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1D9CA86C-7E80-4E16-914E-847DF63DEF7C}"/>
                </a:ext>
              </a:extLst>
            </p:cNvPr>
            <p:cNvSpPr/>
            <p:nvPr/>
          </p:nvSpPr>
          <p:spPr>
            <a:xfrm>
              <a:off x="4166110" y="6303658"/>
              <a:ext cx="38127" cy="133502"/>
            </a:xfrm>
            <a:custGeom>
              <a:avLst/>
              <a:gdLst>
                <a:gd name="connsiteX0" fmla="*/ 72199 w 83361"/>
                <a:gd name="connsiteY0" fmla="*/ 19442 h 294092"/>
                <a:gd name="connsiteX1" fmla="*/ 36751 w 83361"/>
                <a:gd name="connsiteY1" fmla="*/ 1386 h 294092"/>
                <a:gd name="connsiteX2" fmla="*/ 18695 w 83361"/>
                <a:gd name="connsiteY2" fmla="*/ 19442 h 294092"/>
                <a:gd name="connsiteX3" fmla="*/ 861 w 83361"/>
                <a:gd name="connsiteY3" fmla="*/ 251964 h 294092"/>
                <a:gd name="connsiteX4" fmla="*/ 72199 w 83361"/>
                <a:gd name="connsiteY4" fmla="*/ 269185 h 294092"/>
                <a:gd name="connsiteX5" fmla="*/ 81147 w 83361"/>
                <a:gd name="connsiteY5" fmla="*/ 148634 h 294092"/>
                <a:gd name="connsiteX6" fmla="*/ 72199 w 83361"/>
                <a:gd name="connsiteY6" fmla="*/ 19442 h 29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61" h="294092">
                  <a:moveTo>
                    <a:pt x="72199" y="19442"/>
                  </a:moveTo>
                  <a:cubicBezTo>
                    <a:pt x="67394" y="4666"/>
                    <a:pt x="51521" y="-3418"/>
                    <a:pt x="36751" y="1386"/>
                  </a:cubicBezTo>
                  <a:cubicBezTo>
                    <a:pt x="28189" y="4175"/>
                    <a:pt x="21478" y="10880"/>
                    <a:pt x="18695" y="19442"/>
                  </a:cubicBezTo>
                  <a:cubicBezTo>
                    <a:pt x="-8026" y="96908"/>
                    <a:pt x="18695" y="174436"/>
                    <a:pt x="861" y="251964"/>
                  </a:cubicBezTo>
                  <a:cubicBezTo>
                    <a:pt x="-8026" y="294865"/>
                    <a:pt x="54364" y="312270"/>
                    <a:pt x="72199" y="269185"/>
                  </a:cubicBezTo>
                  <a:cubicBezTo>
                    <a:pt x="81147" y="234742"/>
                    <a:pt x="81147" y="191658"/>
                    <a:pt x="81147" y="148634"/>
                  </a:cubicBezTo>
                  <a:cubicBezTo>
                    <a:pt x="81147" y="105611"/>
                    <a:pt x="90033" y="62465"/>
                    <a:pt x="72199" y="19442"/>
                  </a:cubicBezTo>
                  <a:close/>
                </a:path>
              </a:pathLst>
            </a:custGeom>
            <a:solidFill>
              <a:srgbClr val="882112"/>
            </a:solidFill>
            <a:ln w="6121" cap="flat">
              <a:noFill/>
              <a:prstDash val="solid"/>
              <a:miter/>
            </a:ln>
          </p:spPr>
          <p:txBody>
            <a:bodyPr rtlCol="0" anchor="ctr"/>
            <a:lstStyle/>
            <a:p>
              <a:endParaRPr lang="zh-CN" altLang="en-US"/>
            </a:p>
          </p:txBody>
        </p:sp>
        <p:sp>
          <p:nvSpPr>
            <p:cNvPr id="59" name="任意多边形: 形状 58">
              <a:extLst>
                <a:ext uri="{FF2B5EF4-FFF2-40B4-BE49-F238E27FC236}">
                  <a16:creationId xmlns:a16="http://schemas.microsoft.com/office/drawing/2014/main" id="{750443A9-7EEA-4E6E-8DD1-7C0AE6BD3E7E}"/>
                </a:ext>
              </a:extLst>
            </p:cNvPr>
            <p:cNvSpPr/>
            <p:nvPr/>
          </p:nvSpPr>
          <p:spPr>
            <a:xfrm>
              <a:off x="4241066" y="6304329"/>
              <a:ext cx="33356" cy="136332"/>
            </a:xfrm>
            <a:custGeom>
              <a:avLst/>
              <a:gdLst>
                <a:gd name="connsiteX0" fmla="*/ 70786 w 72931"/>
                <a:gd name="connsiteY0" fmla="*/ 157084 h 300326"/>
                <a:gd name="connsiteX1" fmla="*/ 53625 w 72931"/>
                <a:gd name="connsiteY1" fmla="*/ 9444 h 300326"/>
                <a:gd name="connsiteX2" fmla="*/ 10725 w 72931"/>
                <a:gd name="connsiteY2" fmla="*/ 18147 h 300326"/>
                <a:gd name="connsiteX3" fmla="*/ 2145 w 72931"/>
                <a:gd name="connsiteY3" fmla="*/ 157084 h 300326"/>
                <a:gd name="connsiteX4" fmla="*/ 19305 w 72931"/>
                <a:gd name="connsiteY4" fmla="*/ 287319 h 300326"/>
                <a:gd name="connsiteX5" fmla="*/ 62206 w 72931"/>
                <a:gd name="connsiteY5" fmla="*/ 287319 h 300326"/>
                <a:gd name="connsiteX6" fmla="*/ 70786 w 72931"/>
                <a:gd name="connsiteY6" fmla="*/ 157084 h 30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31" h="300326">
                  <a:moveTo>
                    <a:pt x="70786" y="157084"/>
                  </a:moveTo>
                  <a:cubicBezTo>
                    <a:pt x="70786" y="113632"/>
                    <a:pt x="79366" y="52896"/>
                    <a:pt x="53625" y="9444"/>
                  </a:cubicBezTo>
                  <a:cubicBezTo>
                    <a:pt x="45045" y="-7900"/>
                    <a:pt x="19305" y="802"/>
                    <a:pt x="10725" y="18147"/>
                  </a:cubicBezTo>
                  <a:cubicBezTo>
                    <a:pt x="-6436" y="61538"/>
                    <a:pt x="2145" y="113632"/>
                    <a:pt x="2145" y="157084"/>
                  </a:cubicBezTo>
                  <a:cubicBezTo>
                    <a:pt x="10725" y="200475"/>
                    <a:pt x="-6436" y="252569"/>
                    <a:pt x="19305" y="287319"/>
                  </a:cubicBezTo>
                  <a:cubicBezTo>
                    <a:pt x="27885" y="304663"/>
                    <a:pt x="45045" y="304663"/>
                    <a:pt x="62206" y="287319"/>
                  </a:cubicBezTo>
                  <a:cubicBezTo>
                    <a:pt x="79366" y="252569"/>
                    <a:pt x="70786" y="200475"/>
                    <a:pt x="70786" y="157084"/>
                  </a:cubicBezTo>
                  <a:close/>
                </a:path>
              </a:pathLst>
            </a:custGeom>
            <a:solidFill>
              <a:srgbClr val="882112"/>
            </a:solidFill>
            <a:ln w="6121" cap="flat">
              <a:noFill/>
              <a:prstDash val="solid"/>
              <a:miter/>
            </a:ln>
          </p:spPr>
          <p:txBody>
            <a:bodyPr rtlCol="0" anchor="ctr"/>
            <a:lstStyle/>
            <a:p>
              <a:endParaRPr lang="zh-CN" altLang="en-US"/>
            </a:p>
          </p:txBody>
        </p:sp>
        <p:sp>
          <p:nvSpPr>
            <p:cNvPr id="60" name="任意多边形: 形状 59">
              <a:extLst>
                <a:ext uri="{FF2B5EF4-FFF2-40B4-BE49-F238E27FC236}">
                  <a16:creationId xmlns:a16="http://schemas.microsoft.com/office/drawing/2014/main" id="{63EB92DE-D043-4912-A09A-B21F2EACDEBB}"/>
                </a:ext>
              </a:extLst>
            </p:cNvPr>
            <p:cNvSpPr/>
            <p:nvPr/>
          </p:nvSpPr>
          <p:spPr>
            <a:xfrm>
              <a:off x="4296987" y="6292907"/>
              <a:ext cx="40778" cy="149150"/>
            </a:xfrm>
            <a:custGeom>
              <a:avLst/>
              <a:gdLst>
                <a:gd name="connsiteX0" fmla="*/ 71338 w 89157"/>
                <a:gd name="connsiteY0" fmla="*/ 9907 h 328561"/>
                <a:gd name="connsiteX1" fmla="*/ 44555 w 89157"/>
                <a:gd name="connsiteY1" fmla="*/ 9907 h 328561"/>
                <a:gd name="connsiteX2" fmla="*/ 17834 w 89157"/>
                <a:gd name="connsiteY2" fmla="*/ 130030 h 328561"/>
                <a:gd name="connsiteX3" fmla="*/ 0 w 89157"/>
                <a:gd name="connsiteY3" fmla="*/ 301633 h 328561"/>
                <a:gd name="connsiteX4" fmla="*/ 53503 w 89157"/>
                <a:gd name="connsiteY4" fmla="*/ 310213 h 328561"/>
                <a:gd name="connsiteX5" fmla="*/ 80224 w 89157"/>
                <a:gd name="connsiteY5" fmla="*/ 147190 h 328561"/>
                <a:gd name="connsiteX6" fmla="*/ 71338 w 89157"/>
                <a:gd name="connsiteY6" fmla="*/ 9907 h 32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57" h="328561">
                  <a:moveTo>
                    <a:pt x="71338" y="9907"/>
                  </a:moveTo>
                  <a:cubicBezTo>
                    <a:pt x="71338" y="-7253"/>
                    <a:pt x="44555" y="1327"/>
                    <a:pt x="44555" y="9907"/>
                  </a:cubicBezTo>
                  <a:cubicBezTo>
                    <a:pt x="17834" y="44228"/>
                    <a:pt x="17834" y="87129"/>
                    <a:pt x="17834" y="130030"/>
                  </a:cubicBezTo>
                  <a:cubicBezTo>
                    <a:pt x="8886" y="181511"/>
                    <a:pt x="8886" y="241572"/>
                    <a:pt x="0" y="301633"/>
                  </a:cubicBezTo>
                  <a:cubicBezTo>
                    <a:pt x="0" y="335954"/>
                    <a:pt x="53503" y="335954"/>
                    <a:pt x="53503" y="310213"/>
                  </a:cubicBezTo>
                  <a:cubicBezTo>
                    <a:pt x="62390" y="258732"/>
                    <a:pt x="71338" y="198671"/>
                    <a:pt x="80224" y="147190"/>
                  </a:cubicBezTo>
                  <a:cubicBezTo>
                    <a:pt x="89172" y="104289"/>
                    <a:pt x="98059" y="52808"/>
                    <a:pt x="71338" y="9907"/>
                  </a:cubicBezTo>
                  <a:close/>
                </a:path>
              </a:pathLst>
            </a:custGeom>
            <a:solidFill>
              <a:srgbClr val="882112"/>
            </a:solidFill>
            <a:ln w="6121" cap="flat">
              <a:no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6AE912E5-4AA2-46D7-9EF5-2103D19C53B9}"/>
                </a:ext>
              </a:extLst>
            </p:cNvPr>
            <p:cNvSpPr/>
            <p:nvPr/>
          </p:nvSpPr>
          <p:spPr>
            <a:xfrm>
              <a:off x="4027892" y="6139381"/>
              <a:ext cx="325156" cy="186887"/>
            </a:xfrm>
            <a:custGeom>
              <a:avLst/>
              <a:gdLst>
                <a:gd name="connsiteX0" fmla="*/ 710927 w 710927"/>
                <a:gd name="connsiteY0" fmla="*/ 0 h 411692"/>
                <a:gd name="connsiteX1" fmla="*/ 676239 w 710927"/>
                <a:gd name="connsiteY1" fmla="*/ 382920 h 411692"/>
                <a:gd name="connsiteX2" fmla="*/ 0 w 710927"/>
                <a:gd name="connsiteY2" fmla="*/ 400326 h 411692"/>
                <a:gd name="connsiteX3" fmla="*/ 25985 w 710927"/>
                <a:gd name="connsiteY3" fmla="*/ 34811 h 411692"/>
                <a:gd name="connsiteX4" fmla="*/ 710927 w 710927"/>
                <a:gd name="connsiteY4" fmla="*/ 0 h 411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927" h="411692">
                  <a:moveTo>
                    <a:pt x="710927" y="0"/>
                  </a:moveTo>
                  <a:cubicBezTo>
                    <a:pt x="710927" y="130541"/>
                    <a:pt x="693583" y="252379"/>
                    <a:pt x="676239" y="382920"/>
                  </a:cubicBezTo>
                  <a:cubicBezTo>
                    <a:pt x="476811" y="435137"/>
                    <a:pt x="208375" y="400326"/>
                    <a:pt x="0" y="400326"/>
                  </a:cubicBezTo>
                  <a:cubicBezTo>
                    <a:pt x="16676" y="279192"/>
                    <a:pt x="25360" y="157091"/>
                    <a:pt x="25985" y="34811"/>
                  </a:cubicBezTo>
                  <a:cubicBezTo>
                    <a:pt x="251276" y="43513"/>
                    <a:pt x="485514" y="34811"/>
                    <a:pt x="710927" y="0"/>
                  </a:cubicBezTo>
                  <a:close/>
                </a:path>
              </a:pathLst>
            </a:custGeom>
            <a:solidFill>
              <a:srgbClr val="3D3521"/>
            </a:solidFill>
            <a:ln w="6121" cap="flat">
              <a:no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4737E061-7952-4280-A54A-D45BB8E8F5B2}"/>
                </a:ext>
              </a:extLst>
            </p:cNvPr>
            <p:cNvSpPr/>
            <p:nvPr/>
          </p:nvSpPr>
          <p:spPr>
            <a:xfrm>
              <a:off x="3041210" y="5026539"/>
              <a:ext cx="599652" cy="186770"/>
            </a:xfrm>
            <a:custGeom>
              <a:avLst/>
              <a:gdLst>
                <a:gd name="connsiteX0" fmla="*/ 1280527 w 1311089"/>
                <a:gd name="connsiteY0" fmla="*/ 406638 h 411436"/>
                <a:gd name="connsiteX1" fmla="*/ 0 w 1311089"/>
                <a:gd name="connsiteY1" fmla="*/ 34627 h 411436"/>
                <a:gd name="connsiteX2" fmla="*/ 1263244 w 1311089"/>
                <a:gd name="connsiteY2" fmla="*/ 0 h 411436"/>
                <a:gd name="connsiteX3" fmla="*/ 1280527 w 1311089"/>
                <a:gd name="connsiteY3" fmla="*/ 406638 h 411436"/>
              </a:gdLst>
              <a:ahLst/>
              <a:cxnLst>
                <a:cxn ang="0">
                  <a:pos x="connsiteX0" y="connsiteY0"/>
                </a:cxn>
                <a:cxn ang="0">
                  <a:pos x="connsiteX1" y="connsiteY1"/>
                </a:cxn>
                <a:cxn ang="0">
                  <a:pos x="connsiteX2" y="connsiteY2"/>
                </a:cxn>
                <a:cxn ang="0">
                  <a:pos x="connsiteX3" y="connsiteY3"/>
                </a:cxn>
              </a:cxnLst>
              <a:rect l="l" t="t" r="r" b="b"/>
              <a:pathLst>
                <a:path w="1311089" h="411436">
                  <a:moveTo>
                    <a:pt x="1280527" y="406638"/>
                  </a:moveTo>
                  <a:cubicBezTo>
                    <a:pt x="821979" y="441265"/>
                    <a:pt x="380714" y="285535"/>
                    <a:pt x="0" y="34627"/>
                  </a:cubicBezTo>
                  <a:cubicBezTo>
                    <a:pt x="423982" y="43268"/>
                    <a:pt x="839262" y="34627"/>
                    <a:pt x="1263244" y="0"/>
                  </a:cubicBezTo>
                  <a:cubicBezTo>
                    <a:pt x="1323796" y="121103"/>
                    <a:pt x="1323796" y="276894"/>
                    <a:pt x="1280527" y="406638"/>
                  </a:cubicBezTo>
                  <a:close/>
                </a:path>
              </a:pathLst>
            </a:custGeom>
            <a:solidFill>
              <a:srgbClr val="E65742"/>
            </a:solidFill>
            <a:ln w="6121" cap="flat">
              <a:no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72116F1C-97E2-4EA6-B07B-498EB65144AC}"/>
                </a:ext>
              </a:extLst>
            </p:cNvPr>
            <p:cNvSpPr/>
            <p:nvPr/>
          </p:nvSpPr>
          <p:spPr>
            <a:xfrm>
              <a:off x="3301436" y="5053959"/>
              <a:ext cx="286373" cy="61834"/>
            </a:xfrm>
            <a:custGeom>
              <a:avLst/>
              <a:gdLst>
                <a:gd name="connsiteX0" fmla="*/ 531014 w 626131"/>
                <a:gd name="connsiteY0" fmla="*/ 133204 h 136214"/>
                <a:gd name="connsiteX1" fmla="*/ 591565 w 626131"/>
                <a:gd name="connsiteY1" fmla="*/ 115860 h 136214"/>
                <a:gd name="connsiteX2" fmla="*/ 626131 w 626131"/>
                <a:gd name="connsiteY2" fmla="*/ 55308 h 136214"/>
                <a:gd name="connsiteX3" fmla="*/ 548296 w 626131"/>
                <a:gd name="connsiteY3" fmla="*/ 12040 h 136214"/>
                <a:gd name="connsiteX4" fmla="*/ 64130 w 626131"/>
                <a:gd name="connsiteY4" fmla="*/ 20742 h 136214"/>
                <a:gd name="connsiteX5" fmla="*/ 12220 w 626131"/>
                <a:gd name="connsiteY5" fmla="*/ 29384 h 136214"/>
                <a:gd name="connsiteX6" fmla="*/ 3579 w 626131"/>
                <a:gd name="connsiteY6" fmla="*/ 72652 h 136214"/>
                <a:gd name="connsiteX7" fmla="*/ 29503 w 626131"/>
                <a:gd name="connsiteY7" fmla="*/ 89935 h 136214"/>
                <a:gd name="connsiteX8" fmla="*/ 531014 w 626131"/>
                <a:gd name="connsiteY8" fmla="*/ 133204 h 13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131" h="136214">
                  <a:moveTo>
                    <a:pt x="531014" y="133204"/>
                  </a:moveTo>
                  <a:cubicBezTo>
                    <a:pt x="548296" y="124562"/>
                    <a:pt x="573915" y="124562"/>
                    <a:pt x="591565" y="115860"/>
                  </a:cubicBezTo>
                  <a:cubicBezTo>
                    <a:pt x="617489" y="98577"/>
                    <a:pt x="626131" y="81294"/>
                    <a:pt x="626131" y="55308"/>
                  </a:cubicBezTo>
                  <a:cubicBezTo>
                    <a:pt x="617489" y="29384"/>
                    <a:pt x="574221" y="20742"/>
                    <a:pt x="548296" y="12040"/>
                  </a:cubicBezTo>
                  <a:cubicBezTo>
                    <a:pt x="383986" y="-5243"/>
                    <a:pt x="219676" y="-5243"/>
                    <a:pt x="64130" y="20742"/>
                  </a:cubicBezTo>
                  <a:cubicBezTo>
                    <a:pt x="46847" y="20742"/>
                    <a:pt x="29503" y="20742"/>
                    <a:pt x="12220" y="29384"/>
                  </a:cubicBezTo>
                  <a:cubicBezTo>
                    <a:pt x="3579" y="46667"/>
                    <a:pt x="-5063" y="63950"/>
                    <a:pt x="3579" y="72652"/>
                  </a:cubicBezTo>
                  <a:cubicBezTo>
                    <a:pt x="12220" y="81355"/>
                    <a:pt x="20862" y="89935"/>
                    <a:pt x="29503" y="89935"/>
                  </a:cubicBezTo>
                  <a:cubicBezTo>
                    <a:pt x="193752" y="133204"/>
                    <a:pt x="366704" y="141845"/>
                    <a:pt x="531014" y="133204"/>
                  </a:cubicBezTo>
                  <a:close/>
                </a:path>
              </a:pathLst>
            </a:custGeom>
            <a:solidFill>
              <a:srgbClr val="F7C7C0"/>
            </a:solidFill>
            <a:ln w="6121" cap="flat">
              <a:noFill/>
              <a:prstDash val="solid"/>
              <a:miter/>
            </a:ln>
          </p:spPr>
          <p:txBody>
            <a:bodyPr rtlCol="0" anchor="ctr"/>
            <a:lstStyle/>
            <a:p>
              <a:endParaRPr lang="zh-CN" altLang="en-US"/>
            </a:p>
          </p:txBody>
        </p:sp>
        <p:sp>
          <p:nvSpPr>
            <p:cNvPr id="64" name="任意多边形: 形状 63">
              <a:extLst>
                <a:ext uri="{FF2B5EF4-FFF2-40B4-BE49-F238E27FC236}">
                  <a16:creationId xmlns:a16="http://schemas.microsoft.com/office/drawing/2014/main" id="{DF1DFE68-5255-4B24-AF54-4E430B339844}"/>
                </a:ext>
              </a:extLst>
            </p:cNvPr>
            <p:cNvSpPr/>
            <p:nvPr/>
          </p:nvSpPr>
          <p:spPr>
            <a:xfrm>
              <a:off x="3111287" y="4646902"/>
              <a:ext cx="1213730" cy="136752"/>
            </a:xfrm>
            <a:custGeom>
              <a:avLst/>
              <a:gdLst>
                <a:gd name="connsiteX0" fmla="*/ 2653721 w 2653721"/>
                <a:gd name="connsiteY0" fmla="*/ 300594 h 301250"/>
                <a:gd name="connsiteX1" fmla="*/ 0 w 2653721"/>
                <a:gd name="connsiteY1" fmla="*/ 127398 h 301250"/>
                <a:gd name="connsiteX2" fmla="*/ 2653721 w 2653721"/>
                <a:gd name="connsiteY2" fmla="*/ 300594 h 301250"/>
              </a:gdLst>
              <a:ahLst/>
              <a:cxnLst>
                <a:cxn ang="0">
                  <a:pos x="connsiteX0" y="connsiteY0"/>
                </a:cxn>
                <a:cxn ang="0">
                  <a:pos x="connsiteX1" y="connsiteY1"/>
                </a:cxn>
                <a:cxn ang="0">
                  <a:pos x="connsiteX2" y="connsiteY2"/>
                </a:cxn>
              </a:cxnLst>
              <a:rect l="l" t="t" r="r" b="b"/>
              <a:pathLst>
                <a:path w="2653721" h="301250">
                  <a:moveTo>
                    <a:pt x="2653721" y="300594"/>
                  </a:moveTo>
                  <a:cubicBezTo>
                    <a:pt x="1766091" y="308163"/>
                    <a:pt x="879117" y="250272"/>
                    <a:pt x="0" y="127398"/>
                  </a:cubicBezTo>
                  <a:cubicBezTo>
                    <a:pt x="907597" y="-89129"/>
                    <a:pt x="1797972" y="-28516"/>
                    <a:pt x="2653721" y="300594"/>
                  </a:cubicBezTo>
                  <a:close/>
                </a:path>
              </a:pathLst>
            </a:custGeom>
            <a:solidFill>
              <a:srgbClr val="66190E"/>
            </a:solidFill>
            <a:ln w="6121" cap="flat">
              <a:noFill/>
              <a:prstDash val="solid"/>
              <a:miter/>
            </a:ln>
          </p:spPr>
          <p:txBody>
            <a:bodyPr rtlCol="0" anchor="ctr"/>
            <a:lstStyle/>
            <a:p>
              <a:endParaRPr lang="zh-CN" altLang="en-US"/>
            </a:p>
          </p:txBody>
        </p:sp>
        <p:sp>
          <p:nvSpPr>
            <p:cNvPr id="65" name="任意多边形: 形状 64">
              <a:extLst>
                <a:ext uri="{FF2B5EF4-FFF2-40B4-BE49-F238E27FC236}">
                  <a16:creationId xmlns:a16="http://schemas.microsoft.com/office/drawing/2014/main" id="{7996FC8C-1EA4-402C-A87C-5761650315D1}"/>
                </a:ext>
              </a:extLst>
            </p:cNvPr>
            <p:cNvSpPr/>
            <p:nvPr/>
          </p:nvSpPr>
          <p:spPr>
            <a:xfrm>
              <a:off x="3357958" y="4058450"/>
              <a:ext cx="824103" cy="688492"/>
            </a:xfrm>
            <a:custGeom>
              <a:avLst/>
              <a:gdLst>
                <a:gd name="connsiteX0" fmla="*/ 1801833 w 1801833"/>
                <a:gd name="connsiteY0" fmla="*/ 44192 h 1516677"/>
                <a:gd name="connsiteX1" fmla="*/ 1586288 w 1801833"/>
                <a:gd name="connsiteY1" fmla="*/ 974281 h 1516677"/>
                <a:gd name="connsiteX2" fmla="*/ 1465614 w 1801833"/>
                <a:gd name="connsiteY2" fmla="*/ 1473830 h 1516677"/>
                <a:gd name="connsiteX3" fmla="*/ 146536 w 1801833"/>
                <a:gd name="connsiteY3" fmla="*/ 1388029 h 1516677"/>
                <a:gd name="connsiteX4" fmla="*/ 68947 w 1801833"/>
                <a:gd name="connsiteY4" fmla="*/ 905640 h 1516677"/>
                <a:gd name="connsiteX5" fmla="*/ 0 w 1801833"/>
                <a:gd name="connsiteY5" fmla="*/ 26970 h 1516677"/>
                <a:gd name="connsiteX6" fmla="*/ 1801833 w 1801833"/>
                <a:gd name="connsiteY6" fmla="*/ 44192 h 151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1833" h="1516677">
                  <a:moveTo>
                    <a:pt x="1801833" y="44192"/>
                  </a:moveTo>
                  <a:cubicBezTo>
                    <a:pt x="1724244" y="345662"/>
                    <a:pt x="1655297" y="664353"/>
                    <a:pt x="1586288" y="974281"/>
                  </a:cubicBezTo>
                  <a:cubicBezTo>
                    <a:pt x="1543387" y="1146559"/>
                    <a:pt x="1500118" y="1310194"/>
                    <a:pt x="1465614" y="1473830"/>
                  </a:cubicBezTo>
                  <a:cubicBezTo>
                    <a:pt x="1025942" y="1568580"/>
                    <a:pt x="586270" y="1491052"/>
                    <a:pt x="146536" y="1388029"/>
                  </a:cubicBezTo>
                  <a:cubicBezTo>
                    <a:pt x="120673" y="1224332"/>
                    <a:pt x="94810" y="1069337"/>
                    <a:pt x="68947" y="905640"/>
                  </a:cubicBezTo>
                  <a:cubicBezTo>
                    <a:pt x="34504" y="612689"/>
                    <a:pt x="8641" y="319860"/>
                    <a:pt x="0" y="26970"/>
                  </a:cubicBezTo>
                  <a:cubicBezTo>
                    <a:pt x="603491" y="1168"/>
                    <a:pt x="1206983" y="-24695"/>
                    <a:pt x="1801833" y="44192"/>
                  </a:cubicBezTo>
                  <a:close/>
                </a:path>
              </a:pathLst>
            </a:custGeom>
            <a:solidFill>
              <a:srgbClr val="882112"/>
            </a:solidFill>
            <a:ln w="6121" cap="flat">
              <a:noFill/>
              <a:prstDash val="solid"/>
              <a:miter/>
            </a:ln>
          </p:spPr>
          <p:txBody>
            <a:bodyPr rtlCol="0" anchor="ctr"/>
            <a:lstStyle/>
            <a:p>
              <a:endParaRPr lang="zh-CN" altLang="en-US"/>
            </a:p>
          </p:txBody>
        </p:sp>
        <p:sp>
          <p:nvSpPr>
            <p:cNvPr id="66" name="任意多边形: 形状 65">
              <a:extLst>
                <a:ext uri="{FF2B5EF4-FFF2-40B4-BE49-F238E27FC236}">
                  <a16:creationId xmlns:a16="http://schemas.microsoft.com/office/drawing/2014/main" id="{DEC21B32-6173-4A01-8A1E-2D1315E3E6AD}"/>
                </a:ext>
              </a:extLst>
            </p:cNvPr>
            <p:cNvSpPr/>
            <p:nvPr/>
          </p:nvSpPr>
          <p:spPr>
            <a:xfrm>
              <a:off x="3388792" y="4470175"/>
              <a:ext cx="695162" cy="276897"/>
            </a:xfrm>
            <a:custGeom>
              <a:avLst/>
              <a:gdLst>
                <a:gd name="connsiteX0" fmla="*/ 1519914 w 1519914"/>
                <a:gd name="connsiteY0" fmla="*/ 68641 h 609975"/>
                <a:gd name="connsiteX1" fmla="*/ 1398995 w 1519914"/>
                <a:gd name="connsiteY1" fmla="*/ 567210 h 609975"/>
                <a:gd name="connsiteX2" fmla="*/ 77711 w 1519914"/>
                <a:gd name="connsiteY2" fmla="*/ 481408 h 609975"/>
                <a:gd name="connsiteX3" fmla="*/ 0 w 1519914"/>
                <a:gd name="connsiteY3" fmla="*/ 0 h 609975"/>
                <a:gd name="connsiteX4" fmla="*/ 1519914 w 1519914"/>
                <a:gd name="connsiteY4" fmla="*/ 68641 h 609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914" h="609975">
                  <a:moveTo>
                    <a:pt x="1519914" y="68641"/>
                  </a:moveTo>
                  <a:cubicBezTo>
                    <a:pt x="1477013" y="240551"/>
                    <a:pt x="1433561" y="403880"/>
                    <a:pt x="1398995" y="567210"/>
                  </a:cubicBezTo>
                  <a:cubicBezTo>
                    <a:pt x="958587" y="661776"/>
                    <a:pt x="518180" y="584432"/>
                    <a:pt x="77711" y="481408"/>
                  </a:cubicBezTo>
                  <a:cubicBezTo>
                    <a:pt x="51787" y="318079"/>
                    <a:pt x="25924" y="163329"/>
                    <a:pt x="0" y="0"/>
                  </a:cubicBezTo>
                  <a:cubicBezTo>
                    <a:pt x="497324" y="121710"/>
                    <a:pt x="1013641" y="145023"/>
                    <a:pt x="1519914" y="68641"/>
                  </a:cubicBezTo>
                  <a:close/>
                </a:path>
              </a:pathLst>
            </a:custGeom>
            <a:solidFill>
              <a:srgbClr val="3D3521"/>
            </a:solidFill>
            <a:ln w="6121" cap="flat">
              <a:noFill/>
              <a:prstDash val="solid"/>
              <a:miter/>
            </a:ln>
          </p:spPr>
          <p:txBody>
            <a:bodyPr rtlCol="0" anchor="ctr"/>
            <a:lstStyle/>
            <a:p>
              <a:endParaRPr lang="zh-CN" altLang="en-US"/>
            </a:p>
          </p:txBody>
        </p:sp>
        <p:sp>
          <p:nvSpPr>
            <p:cNvPr id="67" name="任意多边形: 形状 66">
              <a:extLst>
                <a:ext uri="{FF2B5EF4-FFF2-40B4-BE49-F238E27FC236}">
                  <a16:creationId xmlns:a16="http://schemas.microsoft.com/office/drawing/2014/main" id="{D1D74914-1F57-4D19-B19A-27DBC7F77402}"/>
                </a:ext>
              </a:extLst>
            </p:cNvPr>
            <p:cNvSpPr/>
            <p:nvPr/>
          </p:nvSpPr>
          <p:spPr>
            <a:xfrm>
              <a:off x="3812055" y="4116792"/>
              <a:ext cx="247479" cy="372506"/>
            </a:xfrm>
            <a:custGeom>
              <a:avLst/>
              <a:gdLst>
                <a:gd name="connsiteX0" fmla="*/ 493482 w 541092"/>
                <a:gd name="connsiteY0" fmla="*/ 741203 h 820593"/>
                <a:gd name="connsiteX1" fmla="*/ 0 w 541092"/>
                <a:gd name="connsiteY1" fmla="*/ 818731 h 820593"/>
                <a:gd name="connsiteX2" fmla="*/ 77895 w 541092"/>
                <a:gd name="connsiteY2" fmla="*/ 0 h 820593"/>
                <a:gd name="connsiteX3" fmla="*/ 536811 w 541092"/>
                <a:gd name="connsiteY3" fmla="*/ 42901 h 820593"/>
                <a:gd name="connsiteX4" fmla="*/ 493482 w 541092"/>
                <a:gd name="connsiteY4" fmla="*/ 741203 h 820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92" h="820593">
                  <a:moveTo>
                    <a:pt x="493482" y="741203"/>
                  </a:moveTo>
                  <a:cubicBezTo>
                    <a:pt x="336342" y="801730"/>
                    <a:pt x="168128" y="828157"/>
                    <a:pt x="0" y="818731"/>
                  </a:cubicBezTo>
                  <a:cubicBezTo>
                    <a:pt x="25985" y="542940"/>
                    <a:pt x="51971" y="267149"/>
                    <a:pt x="77895" y="0"/>
                  </a:cubicBezTo>
                  <a:cubicBezTo>
                    <a:pt x="207762" y="25863"/>
                    <a:pt x="398241" y="42901"/>
                    <a:pt x="536811" y="42901"/>
                  </a:cubicBezTo>
                  <a:cubicBezTo>
                    <a:pt x="545453" y="267149"/>
                    <a:pt x="545453" y="517139"/>
                    <a:pt x="493482" y="741203"/>
                  </a:cubicBezTo>
                  <a:close/>
                </a:path>
              </a:pathLst>
            </a:custGeom>
            <a:solidFill>
              <a:srgbClr val="66190E"/>
            </a:solidFill>
            <a:ln w="6121" cap="flat">
              <a:noFill/>
              <a:prstDash val="solid"/>
              <a:miter/>
            </a:ln>
          </p:spPr>
          <p:txBody>
            <a:bodyPr rtlCol="0" anchor="ctr"/>
            <a:lstStyle/>
            <a:p>
              <a:endParaRPr lang="zh-CN" altLang="en-US"/>
            </a:p>
          </p:txBody>
        </p:sp>
        <p:sp>
          <p:nvSpPr>
            <p:cNvPr id="68" name="任意多边形: 形状 67">
              <a:extLst>
                <a:ext uri="{FF2B5EF4-FFF2-40B4-BE49-F238E27FC236}">
                  <a16:creationId xmlns:a16="http://schemas.microsoft.com/office/drawing/2014/main" id="{F1293F38-DF33-4972-B080-5D0AC88CEA67}"/>
                </a:ext>
              </a:extLst>
            </p:cNvPr>
            <p:cNvSpPr/>
            <p:nvPr/>
          </p:nvSpPr>
          <p:spPr>
            <a:xfrm>
              <a:off x="3792434" y="4559146"/>
              <a:ext cx="224245" cy="164335"/>
            </a:xfrm>
            <a:custGeom>
              <a:avLst/>
              <a:gdLst>
                <a:gd name="connsiteX0" fmla="*/ 430111 w 490294"/>
                <a:gd name="connsiteY0" fmla="*/ 339100 h 362014"/>
                <a:gd name="connsiteX1" fmla="*/ 490294 w 490294"/>
                <a:gd name="connsiteY1" fmla="*/ 0 h 362014"/>
                <a:gd name="connsiteX2" fmla="*/ 25801 w 490294"/>
                <a:gd name="connsiteY2" fmla="*/ 0 h 362014"/>
                <a:gd name="connsiteX3" fmla="*/ 0 w 490294"/>
                <a:gd name="connsiteY3" fmla="*/ 339100 h 362014"/>
                <a:gd name="connsiteX4" fmla="*/ 430111 w 490294"/>
                <a:gd name="connsiteY4" fmla="*/ 339100 h 36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294" h="362014">
                  <a:moveTo>
                    <a:pt x="430111" y="339100"/>
                  </a:moveTo>
                  <a:cubicBezTo>
                    <a:pt x="438691" y="234913"/>
                    <a:pt x="473012" y="104310"/>
                    <a:pt x="490294" y="0"/>
                  </a:cubicBezTo>
                  <a:cubicBezTo>
                    <a:pt x="336563" y="26108"/>
                    <a:pt x="179533" y="26108"/>
                    <a:pt x="25801" y="0"/>
                  </a:cubicBezTo>
                  <a:cubicBezTo>
                    <a:pt x="25801" y="104188"/>
                    <a:pt x="8580" y="234729"/>
                    <a:pt x="0" y="339100"/>
                  </a:cubicBezTo>
                  <a:cubicBezTo>
                    <a:pt x="137650" y="365147"/>
                    <a:pt x="292460" y="373850"/>
                    <a:pt x="430111" y="339100"/>
                  </a:cubicBezTo>
                  <a:close/>
                </a:path>
              </a:pathLst>
            </a:custGeom>
            <a:solidFill>
              <a:srgbClr val="807046"/>
            </a:solidFill>
            <a:ln w="6121" cap="flat">
              <a:noFill/>
              <a:prstDash val="solid"/>
              <a:miter/>
            </a:ln>
          </p:spPr>
          <p:txBody>
            <a:bodyPr rtlCol="0" anchor="ctr"/>
            <a:lstStyle/>
            <a:p>
              <a:endParaRPr lang="zh-CN" altLang="en-US"/>
            </a:p>
          </p:txBody>
        </p:sp>
        <p:sp>
          <p:nvSpPr>
            <p:cNvPr id="69" name="任意多边形: 形状 68">
              <a:extLst>
                <a:ext uri="{FF2B5EF4-FFF2-40B4-BE49-F238E27FC236}">
                  <a16:creationId xmlns:a16="http://schemas.microsoft.com/office/drawing/2014/main" id="{60E2BC2B-C5CF-4B30-A8E5-FFA164A44696}"/>
                </a:ext>
              </a:extLst>
            </p:cNvPr>
            <p:cNvSpPr/>
            <p:nvPr/>
          </p:nvSpPr>
          <p:spPr>
            <a:xfrm>
              <a:off x="3394582" y="4800575"/>
              <a:ext cx="235078" cy="191220"/>
            </a:xfrm>
            <a:custGeom>
              <a:avLst/>
              <a:gdLst>
                <a:gd name="connsiteX0" fmla="*/ 509257 w 513978"/>
                <a:gd name="connsiteY0" fmla="*/ 386970 h 421238"/>
                <a:gd name="connsiteX1" fmla="*/ 352669 w 513978"/>
                <a:gd name="connsiteY1" fmla="*/ 5398 h 421238"/>
                <a:gd name="connsiteX2" fmla="*/ 4743 w 513978"/>
                <a:gd name="connsiteY2" fmla="*/ 239575 h 421238"/>
                <a:gd name="connsiteX3" fmla="*/ 39554 w 513978"/>
                <a:gd name="connsiteY3" fmla="*/ 274263 h 421238"/>
                <a:gd name="connsiteX4" fmla="*/ 317919 w 513978"/>
                <a:gd name="connsiteY4" fmla="*/ 74774 h 421238"/>
                <a:gd name="connsiteX5" fmla="*/ 448399 w 513978"/>
                <a:gd name="connsiteY5" fmla="*/ 386970 h 421238"/>
                <a:gd name="connsiteX6" fmla="*/ 475206 w 513978"/>
                <a:gd name="connsiteY6" fmla="*/ 421021 h 421238"/>
                <a:gd name="connsiteX7" fmla="*/ 509257 w 513978"/>
                <a:gd name="connsiteY7" fmla="*/ 394208 h 421238"/>
                <a:gd name="connsiteX8" fmla="*/ 509257 w 513978"/>
                <a:gd name="connsiteY8" fmla="*/ 386970 h 42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978" h="421238">
                  <a:moveTo>
                    <a:pt x="509257" y="386970"/>
                  </a:moveTo>
                  <a:cubicBezTo>
                    <a:pt x="526662" y="248216"/>
                    <a:pt x="500554" y="40086"/>
                    <a:pt x="352669" y="5398"/>
                  </a:cubicBezTo>
                  <a:cubicBezTo>
                    <a:pt x="196081" y="-29291"/>
                    <a:pt x="74304" y="109585"/>
                    <a:pt x="4743" y="239575"/>
                  </a:cubicBezTo>
                  <a:cubicBezTo>
                    <a:pt x="-12662" y="274263"/>
                    <a:pt x="22149" y="300249"/>
                    <a:pt x="39554" y="274263"/>
                  </a:cubicBezTo>
                  <a:cubicBezTo>
                    <a:pt x="117818" y="187542"/>
                    <a:pt x="187439" y="57430"/>
                    <a:pt x="317919" y="74774"/>
                  </a:cubicBezTo>
                  <a:cubicBezTo>
                    <a:pt x="448399" y="92119"/>
                    <a:pt x="439696" y="283150"/>
                    <a:pt x="448399" y="386970"/>
                  </a:cubicBezTo>
                  <a:cubicBezTo>
                    <a:pt x="446401" y="403774"/>
                    <a:pt x="458401" y="419017"/>
                    <a:pt x="475206" y="421021"/>
                  </a:cubicBezTo>
                  <a:cubicBezTo>
                    <a:pt x="492017" y="423019"/>
                    <a:pt x="507259" y="411012"/>
                    <a:pt x="509257" y="394208"/>
                  </a:cubicBezTo>
                  <a:cubicBezTo>
                    <a:pt x="509545" y="391805"/>
                    <a:pt x="509545" y="389372"/>
                    <a:pt x="509257" y="386970"/>
                  </a:cubicBezTo>
                  <a:close/>
                </a:path>
              </a:pathLst>
            </a:custGeom>
            <a:solidFill>
              <a:srgbClr val="451918"/>
            </a:solidFill>
            <a:ln w="6121" cap="flat">
              <a:noFill/>
              <a:prstDash val="solid"/>
              <a:miter/>
            </a:ln>
          </p:spPr>
          <p:txBody>
            <a:bodyPr rtlCol="0" anchor="ctr"/>
            <a:lstStyle/>
            <a:p>
              <a:endParaRPr lang="zh-CN" altLang="en-US"/>
            </a:p>
          </p:txBody>
        </p:sp>
        <p:sp>
          <p:nvSpPr>
            <p:cNvPr id="70" name="任意多边形: 形状 69">
              <a:extLst>
                <a:ext uri="{FF2B5EF4-FFF2-40B4-BE49-F238E27FC236}">
                  <a16:creationId xmlns:a16="http://schemas.microsoft.com/office/drawing/2014/main" id="{4D9747AE-3839-4E72-A08B-FB8294FB6CB8}"/>
                </a:ext>
              </a:extLst>
            </p:cNvPr>
            <p:cNvSpPr/>
            <p:nvPr/>
          </p:nvSpPr>
          <p:spPr>
            <a:xfrm>
              <a:off x="3764403" y="4803524"/>
              <a:ext cx="234983" cy="187077"/>
            </a:xfrm>
            <a:custGeom>
              <a:avLst/>
              <a:gdLst>
                <a:gd name="connsiteX0" fmla="*/ 509784 w 513772"/>
                <a:gd name="connsiteY0" fmla="*/ 242700 h 412112"/>
                <a:gd name="connsiteX1" fmla="*/ 181470 w 513772"/>
                <a:gd name="connsiteY1" fmla="*/ 9810 h 412112"/>
                <a:gd name="connsiteX2" fmla="*/ 0 w 513772"/>
                <a:gd name="connsiteY2" fmla="*/ 389360 h 412112"/>
                <a:gd name="connsiteX3" fmla="*/ 51848 w 513772"/>
                <a:gd name="connsiteY3" fmla="*/ 389360 h 412112"/>
                <a:gd name="connsiteX4" fmla="*/ 181470 w 513772"/>
                <a:gd name="connsiteY4" fmla="*/ 87461 h 412112"/>
                <a:gd name="connsiteX5" fmla="*/ 457935 w 513772"/>
                <a:gd name="connsiteY5" fmla="*/ 277450 h 412112"/>
                <a:gd name="connsiteX6" fmla="*/ 509784 w 513772"/>
                <a:gd name="connsiteY6" fmla="*/ 242700 h 41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72" h="412112">
                  <a:moveTo>
                    <a:pt x="509784" y="242700"/>
                  </a:moveTo>
                  <a:cubicBezTo>
                    <a:pt x="449294" y="121965"/>
                    <a:pt x="319794" y="-41916"/>
                    <a:pt x="181470" y="9810"/>
                  </a:cubicBezTo>
                  <a:cubicBezTo>
                    <a:pt x="25924" y="52711"/>
                    <a:pt x="0" y="234120"/>
                    <a:pt x="0" y="389360"/>
                  </a:cubicBezTo>
                  <a:cubicBezTo>
                    <a:pt x="0" y="415223"/>
                    <a:pt x="51848" y="423864"/>
                    <a:pt x="51848" y="389360"/>
                  </a:cubicBezTo>
                  <a:cubicBezTo>
                    <a:pt x="69131" y="277205"/>
                    <a:pt x="69131" y="139248"/>
                    <a:pt x="181470" y="87461"/>
                  </a:cubicBezTo>
                  <a:cubicBezTo>
                    <a:pt x="302389" y="27093"/>
                    <a:pt x="397445" y="199616"/>
                    <a:pt x="457935" y="277450"/>
                  </a:cubicBezTo>
                  <a:cubicBezTo>
                    <a:pt x="484166" y="320351"/>
                    <a:pt x="527067" y="285846"/>
                    <a:pt x="509784" y="242700"/>
                  </a:cubicBezTo>
                  <a:close/>
                </a:path>
              </a:pathLst>
            </a:custGeom>
            <a:solidFill>
              <a:srgbClr val="451918"/>
            </a:solidFill>
            <a:ln w="6121" cap="flat">
              <a:noFill/>
              <a:prstDash val="solid"/>
              <a:miter/>
            </a:ln>
          </p:spPr>
          <p:txBody>
            <a:bodyPr rtlCol="0" anchor="ctr"/>
            <a:lstStyle/>
            <a:p>
              <a:endParaRPr lang="zh-CN" altLang="en-US"/>
            </a:p>
          </p:txBody>
        </p:sp>
      </p:grpSp>
      <p:sp>
        <p:nvSpPr>
          <p:cNvPr id="71" name="星形: 四角 70">
            <a:extLst>
              <a:ext uri="{FF2B5EF4-FFF2-40B4-BE49-F238E27FC236}">
                <a16:creationId xmlns:a16="http://schemas.microsoft.com/office/drawing/2014/main" id="{508A07BC-D7A3-42C9-B789-F009FE05F6B8}"/>
              </a:ext>
            </a:extLst>
          </p:cNvPr>
          <p:cNvSpPr/>
          <p:nvPr/>
        </p:nvSpPr>
        <p:spPr>
          <a:xfrm>
            <a:off x="9686255" y="2472705"/>
            <a:ext cx="418421" cy="404571"/>
          </a:xfrm>
          <a:prstGeom prst="star4">
            <a:avLst/>
          </a:prstGeom>
          <a:solidFill>
            <a:schemeClr val="accent1">
              <a:lumMod val="50000"/>
              <a:lumOff val="5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2" name="组合 71">
            <a:extLst>
              <a:ext uri="{FF2B5EF4-FFF2-40B4-BE49-F238E27FC236}">
                <a16:creationId xmlns:a16="http://schemas.microsoft.com/office/drawing/2014/main" id="{90C59148-1ACE-4D54-82D0-FD0B6F60970A}"/>
              </a:ext>
            </a:extLst>
          </p:cNvPr>
          <p:cNvGrpSpPr/>
          <p:nvPr/>
        </p:nvGrpSpPr>
        <p:grpSpPr>
          <a:xfrm>
            <a:off x="10095460" y="3345922"/>
            <a:ext cx="2096540" cy="3512078"/>
            <a:chOff x="10095460" y="3345922"/>
            <a:chExt cx="2096540" cy="3512078"/>
          </a:xfrm>
        </p:grpSpPr>
        <p:sp>
          <p:nvSpPr>
            <p:cNvPr id="73" name="任意多边形: 形状 72">
              <a:extLst>
                <a:ext uri="{FF2B5EF4-FFF2-40B4-BE49-F238E27FC236}">
                  <a16:creationId xmlns:a16="http://schemas.microsoft.com/office/drawing/2014/main" id="{68735C76-66AB-4410-B17E-0F80F5D27361}"/>
                </a:ext>
              </a:extLst>
            </p:cNvPr>
            <p:cNvSpPr/>
            <p:nvPr/>
          </p:nvSpPr>
          <p:spPr>
            <a:xfrm flipH="1">
              <a:off x="10771257" y="3566160"/>
              <a:ext cx="1034222" cy="2684261"/>
            </a:xfrm>
            <a:custGeom>
              <a:avLst/>
              <a:gdLst>
                <a:gd name="connsiteX0" fmla="*/ 0 w 675571"/>
                <a:gd name="connsiteY0" fmla="*/ 0 h 1897450"/>
                <a:gd name="connsiteX1" fmla="*/ 0 w 675571"/>
                <a:gd name="connsiteY1" fmla="*/ 1897450 h 1897450"/>
                <a:gd name="connsiteX2" fmla="*/ 675571 w 675571"/>
                <a:gd name="connsiteY2" fmla="*/ 1897450 h 1897450"/>
              </a:gdLst>
              <a:ahLst/>
              <a:cxnLst>
                <a:cxn ang="0">
                  <a:pos x="connsiteX0" y="connsiteY0"/>
                </a:cxn>
                <a:cxn ang="0">
                  <a:pos x="connsiteX1" y="connsiteY1"/>
                </a:cxn>
                <a:cxn ang="0">
                  <a:pos x="connsiteX2" y="connsiteY2"/>
                </a:cxn>
              </a:cxnLst>
              <a:rect l="l" t="t" r="r" b="b"/>
              <a:pathLst>
                <a:path w="675571" h="1897450">
                  <a:moveTo>
                    <a:pt x="0" y="0"/>
                  </a:moveTo>
                  <a:lnTo>
                    <a:pt x="0" y="1897450"/>
                  </a:lnTo>
                  <a:lnTo>
                    <a:pt x="675571" y="189745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74" name="任意多边形: 形状 73">
              <a:extLst>
                <a:ext uri="{FF2B5EF4-FFF2-40B4-BE49-F238E27FC236}">
                  <a16:creationId xmlns:a16="http://schemas.microsoft.com/office/drawing/2014/main" id="{979EAC0B-3DBE-4BAD-9449-92B931A9060E}"/>
                </a:ext>
              </a:extLst>
            </p:cNvPr>
            <p:cNvSpPr/>
            <p:nvPr/>
          </p:nvSpPr>
          <p:spPr>
            <a:xfrm>
              <a:off x="11805477" y="3566160"/>
              <a:ext cx="386523" cy="2684261"/>
            </a:xfrm>
            <a:custGeom>
              <a:avLst/>
              <a:gdLst>
                <a:gd name="connsiteX0" fmla="*/ 0 w 386523"/>
                <a:gd name="connsiteY0" fmla="*/ 0 h 2684261"/>
                <a:gd name="connsiteX1" fmla="*/ 386523 w 386523"/>
                <a:gd name="connsiteY1" fmla="*/ 1003196 h 2684261"/>
                <a:gd name="connsiteX2" fmla="*/ 386523 w 386523"/>
                <a:gd name="connsiteY2" fmla="*/ 2684261 h 2684261"/>
                <a:gd name="connsiteX3" fmla="*/ 0 w 386523"/>
                <a:gd name="connsiteY3" fmla="*/ 2684261 h 2684261"/>
              </a:gdLst>
              <a:ahLst/>
              <a:cxnLst>
                <a:cxn ang="0">
                  <a:pos x="connsiteX0" y="connsiteY0"/>
                </a:cxn>
                <a:cxn ang="0">
                  <a:pos x="connsiteX1" y="connsiteY1"/>
                </a:cxn>
                <a:cxn ang="0">
                  <a:pos x="connsiteX2" y="connsiteY2"/>
                </a:cxn>
                <a:cxn ang="0">
                  <a:pos x="connsiteX3" y="connsiteY3"/>
                </a:cxn>
              </a:cxnLst>
              <a:rect l="l" t="t" r="r" b="b"/>
              <a:pathLst>
                <a:path w="386523" h="2684261">
                  <a:moveTo>
                    <a:pt x="0" y="0"/>
                  </a:moveTo>
                  <a:lnTo>
                    <a:pt x="386523" y="1003196"/>
                  </a:lnTo>
                  <a:lnTo>
                    <a:pt x="386523" y="2684261"/>
                  </a:lnTo>
                  <a:lnTo>
                    <a:pt x="0" y="26842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75" name="任意多边形: 形状 74">
              <a:extLst>
                <a:ext uri="{FF2B5EF4-FFF2-40B4-BE49-F238E27FC236}">
                  <a16:creationId xmlns:a16="http://schemas.microsoft.com/office/drawing/2014/main" id="{E5D4D606-0458-46FD-B419-4F94A0F5D2C0}"/>
                </a:ext>
              </a:extLst>
            </p:cNvPr>
            <p:cNvSpPr/>
            <p:nvPr/>
          </p:nvSpPr>
          <p:spPr>
            <a:xfrm flipH="1">
              <a:off x="10095460" y="4602654"/>
              <a:ext cx="630870" cy="1647767"/>
            </a:xfrm>
            <a:custGeom>
              <a:avLst/>
              <a:gdLst>
                <a:gd name="connsiteX0" fmla="*/ 0 w 412095"/>
                <a:gd name="connsiteY0" fmla="*/ 0 h 1164773"/>
                <a:gd name="connsiteX1" fmla="*/ 0 w 412095"/>
                <a:gd name="connsiteY1" fmla="*/ 1164773 h 1164773"/>
                <a:gd name="connsiteX2" fmla="*/ 412095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0" y="1164773"/>
                  </a:lnTo>
                  <a:lnTo>
                    <a:pt x="412095" y="1164773"/>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6" name="任意多边形: 形状 75">
              <a:extLst>
                <a:ext uri="{FF2B5EF4-FFF2-40B4-BE49-F238E27FC236}">
                  <a16:creationId xmlns:a16="http://schemas.microsoft.com/office/drawing/2014/main" id="{60B50100-B0BE-4894-B5B4-CB980A0AD0AC}"/>
                </a:ext>
              </a:extLst>
            </p:cNvPr>
            <p:cNvSpPr/>
            <p:nvPr/>
          </p:nvSpPr>
          <p:spPr>
            <a:xfrm>
              <a:off x="10726330" y="4602654"/>
              <a:ext cx="630870" cy="1647767"/>
            </a:xfrm>
            <a:custGeom>
              <a:avLst/>
              <a:gdLst>
                <a:gd name="connsiteX0" fmla="*/ 0 w 412095"/>
                <a:gd name="connsiteY0" fmla="*/ 0 h 1164773"/>
                <a:gd name="connsiteX1" fmla="*/ 412095 w 412095"/>
                <a:gd name="connsiteY1" fmla="*/ 1164773 h 1164773"/>
                <a:gd name="connsiteX2" fmla="*/ 0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412095" y="1164773"/>
                  </a:lnTo>
                  <a:lnTo>
                    <a:pt x="0" y="1164773"/>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7" name="任意多边形: 形状 76">
              <a:extLst>
                <a:ext uri="{FF2B5EF4-FFF2-40B4-BE49-F238E27FC236}">
                  <a16:creationId xmlns:a16="http://schemas.microsoft.com/office/drawing/2014/main" id="{65EE6EAC-53C4-42E5-9BB4-18C52F4820F5}"/>
                </a:ext>
              </a:extLst>
            </p:cNvPr>
            <p:cNvSpPr/>
            <p:nvPr/>
          </p:nvSpPr>
          <p:spPr>
            <a:xfrm flipH="1">
              <a:off x="11732833" y="6250424"/>
              <a:ext cx="145679" cy="607576"/>
            </a:xfrm>
            <a:custGeom>
              <a:avLst/>
              <a:gdLst>
                <a:gd name="connsiteX0" fmla="*/ 145679 w 145679"/>
                <a:gd name="connsiteY0" fmla="*/ 0 h 607576"/>
                <a:gd name="connsiteX1" fmla="*/ 0 w 145679"/>
                <a:gd name="connsiteY1" fmla="*/ 0 h 607576"/>
                <a:gd name="connsiteX2" fmla="*/ 0 w 145679"/>
                <a:gd name="connsiteY2" fmla="*/ 607576 h 607576"/>
                <a:gd name="connsiteX3" fmla="*/ 145679 w 145679"/>
                <a:gd name="connsiteY3" fmla="*/ 607576 h 607576"/>
              </a:gdLst>
              <a:ahLst/>
              <a:cxnLst>
                <a:cxn ang="0">
                  <a:pos x="connsiteX0" y="connsiteY0"/>
                </a:cxn>
                <a:cxn ang="0">
                  <a:pos x="connsiteX1" y="connsiteY1"/>
                </a:cxn>
                <a:cxn ang="0">
                  <a:pos x="connsiteX2" y="connsiteY2"/>
                </a:cxn>
                <a:cxn ang="0">
                  <a:pos x="connsiteX3" y="connsiteY3"/>
                </a:cxn>
              </a:cxnLst>
              <a:rect l="l" t="t" r="r" b="b"/>
              <a:pathLst>
                <a:path w="145679" h="607576">
                  <a:moveTo>
                    <a:pt x="145679" y="0"/>
                  </a:moveTo>
                  <a:lnTo>
                    <a:pt x="0" y="0"/>
                  </a:lnTo>
                  <a:lnTo>
                    <a:pt x="0" y="607576"/>
                  </a:lnTo>
                  <a:lnTo>
                    <a:pt x="145679" y="60757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8" name="任意多边形: 形状 77">
              <a:extLst>
                <a:ext uri="{FF2B5EF4-FFF2-40B4-BE49-F238E27FC236}">
                  <a16:creationId xmlns:a16="http://schemas.microsoft.com/office/drawing/2014/main" id="{731D1EFD-F02E-476B-95BA-39B645F4B941}"/>
                </a:ext>
              </a:extLst>
            </p:cNvPr>
            <p:cNvSpPr/>
            <p:nvPr/>
          </p:nvSpPr>
          <p:spPr>
            <a:xfrm flipH="1">
              <a:off x="10679249" y="6250424"/>
              <a:ext cx="92395" cy="607576"/>
            </a:xfrm>
            <a:custGeom>
              <a:avLst/>
              <a:gdLst>
                <a:gd name="connsiteX0" fmla="*/ 92395 w 92395"/>
                <a:gd name="connsiteY0" fmla="*/ 0 h 607576"/>
                <a:gd name="connsiteX1" fmla="*/ 0 w 92395"/>
                <a:gd name="connsiteY1" fmla="*/ 0 h 607576"/>
                <a:gd name="connsiteX2" fmla="*/ 0 w 92395"/>
                <a:gd name="connsiteY2" fmla="*/ 607576 h 607576"/>
                <a:gd name="connsiteX3" fmla="*/ 92395 w 92395"/>
                <a:gd name="connsiteY3" fmla="*/ 607576 h 607576"/>
              </a:gdLst>
              <a:ahLst/>
              <a:cxnLst>
                <a:cxn ang="0">
                  <a:pos x="connsiteX0" y="connsiteY0"/>
                </a:cxn>
                <a:cxn ang="0">
                  <a:pos x="connsiteX1" y="connsiteY1"/>
                </a:cxn>
                <a:cxn ang="0">
                  <a:pos x="connsiteX2" y="connsiteY2"/>
                </a:cxn>
                <a:cxn ang="0">
                  <a:pos x="connsiteX3" y="connsiteY3"/>
                </a:cxn>
              </a:cxnLst>
              <a:rect l="l" t="t" r="r" b="b"/>
              <a:pathLst>
                <a:path w="92395" h="607576">
                  <a:moveTo>
                    <a:pt x="92395" y="0"/>
                  </a:moveTo>
                  <a:lnTo>
                    <a:pt x="0" y="0"/>
                  </a:lnTo>
                  <a:lnTo>
                    <a:pt x="0" y="607576"/>
                  </a:lnTo>
                  <a:lnTo>
                    <a:pt x="92395" y="60757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79" name="图片 78">
              <a:extLst>
                <a:ext uri="{FF2B5EF4-FFF2-40B4-BE49-F238E27FC236}">
                  <a16:creationId xmlns:a16="http://schemas.microsoft.com/office/drawing/2014/main" id="{F124E688-8CB1-474C-BF3E-23FE5381E16D}"/>
                </a:ext>
              </a:extLst>
            </p:cNvPr>
            <p:cNvPicPr>
              <a:picLocks noChangeAspect="1"/>
            </p:cNvPicPr>
            <p:nvPr/>
          </p:nvPicPr>
          <p:blipFill>
            <a:blip r:embed="rId2">
              <a:biLevel thresh="50000"/>
              <a:alphaModFix amt="84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1721364" y="5459493"/>
              <a:ext cx="470636" cy="470636"/>
            </a:xfrm>
            <a:prstGeom prst="rect">
              <a:avLst/>
            </a:prstGeom>
            <a:effectLst>
              <a:softEdge rad="12700"/>
            </a:effectLst>
          </p:spPr>
        </p:pic>
        <p:sp>
          <p:nvSpPr>
            <p:cNvPr id="80" name="星形: 四角 79">
              <a:extLst>
                <a:ext uri="{FF2B5EF4-FFF2-40B4-BE49-F238E27FC236}">
                  <a16:creationId xmlns:a16="http://schemas.microsoft.com/office/drawing/2014/main" id="{E2728079-178D-47AA-9E3D-673B22AFB27D}"/>
                </a:ext>
              </a:extLst>
            </p:cNvPr>
            <p:cNvSpPr/>
            <p:nvPr/>
          </p:nvSpPr>
          <p:spPr>
            <a:xfrm rot="20729664">
              <a:off x="10269426" y="3832055"/>
              <a:ext cx="418421" cy="404571"/>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任意多边形: 形状 80">
              <a:extLst>
                <a:ext uri="{FF2B5EF4-FFF2-40B4-BE49-F238E27FC236}">
                  <a16:creationId xmlns:a16="http://schemas.microsoft.com/office/drawing/2014/main" id="{9A84C269-3FB7-4862-88F9-16ACC787E6EC}"/>
                </a:ext>
              </a:extLst>
            </p:cNvPr>
            <p:cNvSpPr/>
            <p:nvPr/>
          </p:nvSpPr>
          <p:spPr>
            <a:xfrm flipH="1">
              <a:off x="11604823" y="3345922"/>
              <a:ext cx="411916" cy="380646"/>
            </a:xfrm>
            <a:custGeom>
              <a:avLst/>
              <a:gdLst>
                <a:gd name="connsiteX0" fmla="*/ 239743 w 479485"/>
                <a:gd name="connsiteY0" fmla="*/ 0 h 479486"/>
                <a:gd name="connsiteX1" fmla="*/ 327302 w 479485"/>
                <a:gd name="connsiteY1" fmla="*/ 138336 h 479486"/>
                <a:gd name="connsiteX2" fmla="*/ 479485 w 479485"/>
                <a:gd name="connsiteY2" fmla="*/ 183147 h 479486"/>
                <a:gd name="connsiteX3" fmla="*/ 381416 w 479485"/>
                <a:gd name="connsiteY3" fmla="*/ 313455 h 479486"/>
                <a:gd name="connsiteX4" fmla="*/ 387912 w 479485"/>
                <a:gd name="connsiteY4" fmla="*/ 479486 h 479486"/>
                <a:gd name="connsiteX5" fmla="*/ 239743 w 479485"/>
                <a:gd name="connsiteY5" fmla="*/ 421684 h 479486"/>
                <a:gd name="connsiteX6" fmla="*/ 91573 w 479485"/>
                <a:gd name="connsiteY6" fmla="*/ 479486 h 479486"/>
                <a:gd name="connsiteX7" fmla="*/ 98069 w 479485"/>
                <a:gd name="connsiteY7" fmla="*/ 313455 h 479486"/>
                <a:gd name="connsiteX8" fmla="*/ 0 w 479485"/>
                <a:gd name="connsiteY8" fmla="*/ 183147 h 479486"/>
                <a:gd name="connsiteX9" fmla="*/ 152183 w 479485"/>
                <a:gd name="connsiteY9" fmla="*/ 138336 h 4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5" h="479486">
                  <a:moveTo>
                    <a:pt x="239743" y="0"/>
                  </a:moveTo>
                  <a:lnTo>
                    <a:pt x="327302" y="138336"/>
                  </a:lnTo>
                  <a:lnTo>
                    <a:pt x="479485" y="183147"/>
                  </a:lnTo>
                  <a:lnTo>
                    <a:pt x="381416" y="313455"/>
                  </a:lnTo>
                  <a:lnTo>
                    <a:pt x="387912" y="479486"/>
                  </a:lnTo>
                  <a:lnTo>
                    <a:pt x="239743" y="421684"/>
                  </a:lnTo>
                  <a:lnTo>
                    <a:pt x="91573" y="479486"/>
                  </a:lnTo>
                  <a:lnTo>
                    <a:pt x="98069" y="313455"/>
                  </a:lnTo>
                  <a:lnTo>
                    <a:pt x="0" y="183147"/>
                  </a:lnTo>
                  <a:lnTo>
                    <a:pt x="152183" y="138336"/>
                  </a:lnTo>
                  <a:close/>
                </a:path>
              </a:pathLst>
            </a:cu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82" name="组合 81">
            <a:extLst>
              <a:ext uri="{FF2B5EF4-FFF2-40B4-BE49-F238E27FC236}">
                <a16:creationId xmlns:a16="http://schemas.microsoft.com/office/drawing/2014/main" id="{59C403A5-0990-4C07-8D3D-B66C74B15610}"/>
              </a:ext>
            </a:extLst>
          </p:cNvPr>
          <p:cNvGrpSpPr/>
          <p:nvPr/>
        </p:nvGrpSpPr>
        <p:grpSpPr>
          <a:xfrm>
            <a:off x="3921560" y="885423"/>
            <a:ext cx="4348880" cy="777957"/>
            <a:chOff x="3921560" y="885423"/>
            <a:chExt cx="4348880" cy="777957"/>
          </a:xfrm>
        </p:grpSpPr>
        <p:grpSp>
          <p:nvGrpSpPr>
            <p:cNvPr id="83" name="组合 82">
              <a:extLst>
                <a:ext uri="{FF2B5EF4-FFF2-40B4-BE49-F238E27FC236}">
                  <a16:creationId xmlns:a16="http://schemas.microsoft.com/office/drawing/2014/main" id="{A26EACCB-B843-427A-9D88-0809851C67EC}"/>
                </a:ext>
              </a:extLst>
            </p:cNvPr>
            <p:cNvGrpSpPr/>
            <p:nvPr/>
          </p:nvGrpSpPr>
          <p:grpSpPr>
            <a:xfrm>
              <a:off x="3921560" y="1116481"/>
              <a:ext cx="4348880" cy="341041"/>
              <a:chOff x="3921560" y="1116481"/>
              <a:chExt cx="4348880" cy="341041"/>
            </a:xfrm>
          </p:grpSpPr>
          <p:sp>
            <p:nvSpPr>
              <p:cNvPr id="90" name="任意多边形 5">
                <a:extLst>
                  <a:ext uri="{FF2B5EF4-FFF2-40B4-BE49-F238E27FC236}">
                    <a16:creationId xmlns:a16="http://schemas.microsoft.com/office/drawing/2014/main" id="{65447265-14FD-4516-A449-B0F9BD536EC1}"/>
                  </a:ext>
                </a:extLst>
              </p:cNvPr>
              <p:cNvSpPr/>
              <p:nvPr/>
            </p:nvSpPr>
            <p:spPr>
              <a:xfrm rot="19800000" flipV="1">
                <a:off x="3921560"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sp>
            <p:nvSpPr>
              <p:cNvPr id="91" name="任意多边形 5">
                <a:extLst>
                  <a:ext uri="{FF2B5EF4-FFF2-40B4-BE49-F238E27FC236}">
                    <a16:creationId xmlns:a16="http://schemas.microsoft.com/office/drawing/2014/main" id="{D874BB09-7561-47BD-BE01-155D7F077A40}"/>
                  </a:ext>
                </a:extLst>
              </p:cNvPr>
              <p:cNvSpPr/>
              <p:nvPr/>
            </p:nvSpPr>
            <p:spPr>
              <a:xfrm rot="1800000" flipH="1" flipV="1">
                <a:off x="7057189"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grpSp>
        <p:sp>
          <p:nvSpPr>
            <p:cNvPr id="84" name="文本框 83">
              <a:extLst>
                <a:ext uri="{FF2B5EF4-FFF2-40B4-BE49-F238E27FC236}">
                  <a16:creationId xmlns:a16="http://schemas.microsoft.com/office/drawing/2014/main" id="{0CD3A1A6-656E-4CDB-A4E0-B536636256E3}"/>
                </a:ext>
              </a:extLst>
            </p:cNvPr>
            <p:cNvSpPr txBox="1"/>
            <p:nvPr/>
          </p:nvSpPr>
          <p:spPr>
            <a:xfrm>
              <a:off x="5172671" y="885423"/>
              <a:ext cx="1846659" cy="553998"/>
            </a:xfrm>
            <a:prstGeom prst="rect">
              <a:avLst/>
            </a:prstGeom>
            <a:noFill/>
          </p:spPr>
          <p:txBody>
            <a:bodyPr wrap="none" lIns="0" tIns="0" rIns="0" bIns="0" rtlCol="0">
              <a:spAutoFit/>
            </a:bodyPr>
            <a:lstStyle/>
            <a:p>
              <a:r>
                <a:rPr lang="zh-CN" altLang="en-US" sz="3600" b="1" dirty="0">
                  <a:solidFill>
                    <a:schemeClr val="accent6"/>
                  </a:solidFill>
                </a:rPr>
                <a:t>圣诞习俗</a:t>
              </a:r>
            </a:p>
          </p:txBody>
        </p:sp>
        <p:grpSp>
          <p:nvGrpSpPr>
            <p:cNvPr id="85" name="组合 84">
              <a:extLst>
                <a:ext uri="{FF2B5EF4-FFF2-40B4-BE49-F238E27FC236}">
                  <a16:creationId xmlns:a16="http://schemas.microsoft.com/office/drawing/2014/main" id="{0E26C897-A567-4CAE-9E97-EA67354ADA04}"/>
                </a:ext>
              </a:extLst>
            </p:cNvPr>
            <p:cNvGrpSpPr/>
            <p:nvPr/>
          </p:nvGrpSpPr>
          <p:grpSpPr>
            <a:xfrm>
              <a:off x="4444366" y="1452969"/>
              <a:ext cx="3303269" cy="210411"/>
              <a:chOff x="4428213" y="934034"/>
              <a:chExt cx="3303269" cy="210411"/>
            </a:xfrm>
          </p:grpSpPr>
          <p:grpSp>
            <p:nvGrpSpPr>
              <p:cNvPr id="86" name="组合 29">
                <a:extLst>
                  <a:ext uri="{FF2B5EF4-FFF2-40B4-BE49-F238E27FC236}">
                    <a16:creationId xmlns:a16="http://schemas.microsoft.com/office/drawing/2014/main" id="{A74D99F6-2092-411F-AA41-AD1572A133C7}"/>
                  </a:ext>
                </a:extLst>
              </p:cNvPr>
              <p:cNvGrpSpPr>
                <a:grpSpLocks/>
              </p:cNvGrpSpPr>
              <p:nvPr/>
            </p:nvGrpSpPr>
            <p:grpSpPr bwMode="auto">
              <a:xfrm>
                <a:off x="4428213" y="973561"/>
                <a:ext cx="3303269" cy="0"/>
                <a:chOff x="4166574" y="4250954"/>
                <a:chExt cx="3811102" cy="0"/>
              </a:xfrm>
            </p:grpSpPr>
            <p:cxnSp>
              <p:nvCxnSpPr>
                <p:cNvPr id="88" name="直接连接符 87">
                  <a:extLst>
                    <a:ext uri="{FF2B5EF4-FFF2-40B4-BE49-F238E27FC236}">
                      <a16:creationId xmlns:a16="http://schemas.microsoft.com/office/drawing/2014/main" id="{2D7CDDBB-5B64-428C-8279-01A773D468D8}"/>
                    </a:ext>
                  </a:extLst>
                </p:cNvPr>
                <p:cNvCxnSpPr>
                  <a:cxnSpLocks/>
                </p:cNvCxnSpPr>
                <p:nvPr/>
              </p:nvCxnSpPr>
              <p:spPr>
                <a:xfrm>
                  <a:off x="6266591" y="4250954"/>
                  <a:ext cx="1711085"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AE0FD9ED-1B2A-4E5A-A1FF-025462FBCF2B}"/>
                    </a:ext>
                  </a:extLst>
                </p:cNvPr>
                <p:cNvCxnSpPr>
                  <a:cxnSpLocks/>
                </p:cNvCxnSpPr>
                <p:nvPr/>
              </p:nvCxnSpPr>
              <p:spPr>
                <a:xfrm>
                  <a:off x="4166574" y="4250954"/>
                  <a:ext cx="1748358"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87" name="直角三角形 86">
                <a:extLst>
                  <a:ext uri="{FF2B5EF4-FFF2-40B4-BE49-F238E27FC236}">
                    <a16:creationId xmlns:a16="http://schemas.microsoft.com/office/drawing/2014/main" id="{457C918B-EBDD-430C-A578-CABE3AA9D8D7}"/>
                  </a:ext>
                </a:extLst>
              </p:cNvPr>
              <p:cNvSpPr/>
              <p:nvPr/>
            </p:nvSpPr>
            <p:spPr>
              <a:xfrm rot="8100000">
                <a:off x="5990795" y="934034"/>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080286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D7431D1-0222-4101-B97D-988A1DBE82C1}"/>
              </a:ext>
            </a:extLst>
          </p:cNvPr>
          <p:cNvGrpSpPr/>
          <p:nvPr/>
        </p:nvGrpSpPr>
        <p:grpSpPr>
          <a:xfrm>
            <a:off x="1054815" y="2279757"/>
            <a:ext cx="2373630" cy="3583305"/>
            <a:chOff x="1014810" y="2514890"/>
            <a:chExt cx="2373630" cy="3583305"/>
          </a:xfrm>
        </p:grpSpPr>
        <p:sp>
          <p:nvSpPr>
            <p:cNvPr id="3" name="矩形 2">
              <a:extLst>
                <a:ext uri="{FF2B5EF4-FFF2-40B4-BE49-F238E27FC236}">
                  <a16:creationId xmlns:a16="http://schemas.microsoft.com/office/drawing/2014/main" id="{6568700B-33BE-486D-BC81-412E263195C2}"/>
                </a:ext>
              </a:extLst>
            </p:cNvPr>
            <p:cNvSpPr/>
            <p:nvPr/>
          </p:nvSpPr>
          <p:spPr>
            <a:xfrm>
              <a:off x="1014810" y="2600615"/>
              <a:ext cx="2293620" cy="349758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D0CEF3B9-EF80-4315-8335-5F695DD46ED9}"/>
                </a:ext>
              </a:extLst>
            </p:cNvPr>
            <p:cNvSpPr/>
            <p:nvPr/>
          </p:nvSpPr>
          <p:spPr>
            <a:xfrm>
              <a:off x="1094820" y="2514890"/>
              <a:ext cx="2293620" cy="3497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3FE10C45-AE30-4D82-A338-98D28D0C4C70}"/>
                </a:ext>
              </a:extLst>
            </p:cNvPr>
            <p:cNvSpPr txBox="1"/>
            <p:nvPr/>
          </p:nvSpPr>
          <p:spPr>
            <a:xfrm rot="5400000" flipH="1">
              <a:off x="996212" y="2889608"/>
              <a:ext cx="541815" cy="179216"/>
            </a:xfrm>
            <a:prstGeom prst="rect">
              <a:avLst/>
            </a:prstGeom>
            <a:noFill/>
          </p:spPr>
          <p:txBody>
            <a:bodyPr wrap="none" lIns="0" tIns="0" rIns="0" bIns="0" rtlCol="0">
              <a:spAutoFit/>
            </a:bodyPr>
            <a:lstStyle/>
            <a:p>
              <a:pPr>
                <a:lnSpc>
                  <a:spcPct val="130000"/>
                </a:lnSpc>
              </a:pPr>
              <a:r>
                <a:rPr lang="en-US" altLang="zh-CN" sz="1000" dirty="0">
                  <a:solidFill>
                    <a:schemeClr val="bg1"/>
                  </a:solidFill>
                </a:rPr>
                <a:t>Turkey </a:t>
              </a:r>
              <a:r>
                <a:rPr lang="en-US" altLang="zh-CN" sz="800" dirty="0">
                  <a:solidFill>
                    <a:schemeClr val="bg1"/>
                  </a:solidFill>
                </a:rPr>
                <a:t>01</a:t>
              </a:r>
              <a:endParaRPr lang="zh-CN" altLang="en-US" sz="800" dirty="0">
                <a:solidFill>
                  <a:schemeClr val="bg1"/>
                </a:solidFill>
              </a:endParaRPr>
            </a:p>
          </p:txBody>
        </p:sp>
        <p:grpSp>
          <p:nvGrpSpPr>
            <p:cNvPr id="6" name="组合 5">
              <a:extLst>
                <a:ext uri="{FF2B5EF4-FFF2-40B4-BE49-F238E27FC236}">
                  <a16:creationId xmlns:a16="http://schemas.microsoft.com/office/drawing/2014/main" id="{9618714C-85B7-4224-9678-E64AEAF8A236}"/>
                </a:ext>
              </a:extLst>
            </p:cNvPr>
            <p:cNvGrpSpPr/>
            <p:nvPr/>
          </p:nvGrpSpPr>
          <p:grpSpPr>
            <a:xfrm>
              <a:off x="1505642" y="5574820"/>
              <a:ext cx="810462" cy="184666"/>
              <a:chOff x="1609067" y="5551670"/>
              <a:chExt cx="810462" cy="184666"/>
            </a:xfrm>
          </p:grpSpPr>
          <p:sp>
            <p:nvSpPr>
              <p:cNvPr id="21" name="文本框 20">
                <a:extLst>
                  <a:ext uri="{FF2B5EF4-FFF2-40B4-BE49-F238E27FC236}">
                    <a16:creationId xmlns:a16="http://schemas.microsoft.com/office/drawing/2014/main" id="{8D42BCC3-0D9B-43DD-9E4A-738C6BB458A9}"/>
                  </a:ext>
                </a:extLst>
              </p:cNvPr>
              <p:cNvSpPr txBox="1"/>
              <p:nvPr/>
            </p:nvSpPr>
            <p:spPr>
              <a:xfrm>
                <a:off x="1609067" y="5551670"/>
                <a:ext cx="307777" cy="184666"/>
              </a:xfrm>
              <a:prstGeom prst="rect">
                <a:avLst/>
              </a:prstGeom>
              <a:noFill/>
            </p:spPr>
            <p:txBody>
              <a:bodyPr wrap="none" lIns="0" tIns="0" rIns="0" bIns="0" rtlCol="0">
                <a:spAutoFit/>
              </a:bodyPr>
              <a:lstStyle/>
              <a:p>
                <a:r>
                  <a:rPr lang="zh-CN" altLang="en-US" sz="1200" dirty="0">
                    <a:solidFill>
                      <a:schemeClr val="bg1"/>
                    </a:solidFill>
                  </a:rPr>
                  <a:t>火鸡</a:t>
                </a:r>
              </a:p>
            </p:txBody>
          </p:sp>
          <p:sp>
            <p:nvSpPr>
              <p:cNvPr id="22" name="文本框 21">
                <a:extLst>
                  <a:ext uri="{FF2B5EF4-FFF2-40B4-BE49-F238E27FC236}">
                    <a16:creationId xmlns:a16="http://schemas.microsoft.com/office/drawing/2014/main" id="{CCACDE4F-28AA-446C-BBBC-19F65C59F1F2}"/>
                  </a:ext>
                </a:extLst>
              </p:cNvPr>
              <p:cNvSpPr txBox="1"/>
              <p:nvPr/>
            </p:nvSpPr>
            <p:spPr>
              <a:xfrm flipH="1">
                <a:off x="2028396" y="5554395"/>
                <a:ext cx="391133" cy="179216"/>
              </a:xfrm>
              <a:prstGeom prst="rect">
                <a:avLst/>
              </a:prstGeom>
              <a:noFill/>
            </p:spPr>
            <p:txBody>
              <a:bodyPr wrap="none" lIns="0" tIns="0" rIns="0" bIns="0" rtlCol="0">
                <a:spAutoFit/>
              </a:bodyPr>
              <a:lstStyle/>
              <a:p>
                <a:pPr>
                  <a:lnSpc>
                    <a:spcPct val="130000"/>
                  </a:lnSpc>
                </a:pPr>
                <a:r>
                  <a:rPr lang="en-US" altLang="zh-CN" sz="1000" dirty="0">
                    <a:solidFill>
                      <a:schemeClr val="bg1"/>
                    </a:solidFill>
                  </a:rPr>
                  <a:t>Turkey</a:t>
                </a:r>
                <a:endParaRPr lang="zh-CN" altLang="en-US" sz="1000" dirty="0">
                  <a:solidFill>
                    <a:schemeClr val="bg1"/>
                  </a:solidFill>
                </a:endParaRPr>
              </a:p>
            </p:txBody>
          </p:sp>
          <p:cxnSp>
            <p:nvCxnSpPr>
              <p:cNvPr id="23" name="直接连接符 22">
                <a:extLst>
                  <a:ext uri="{FF2B5EF4-FFF2-40B4-BE49-F238E27FC236}">
                    <a16:creationId xmlns:a16="http://schemas.microsoft.com/office/drawing/2014/main" id="{CE68CC01-D130-48E1-A2B8-24E1DCC92FB7}"/>
                  </a:ext>
                </a:extLst>
              </p:cNvPr>
              <p:cNvCxnSpPr>
                <a:cxnSpLocks/>
              </p:cNvCxnSpPr>
              <p:nvPr/>
            </p:nvCxnSpPr>
            <p:spPr>
              <a:xfrm>
                <a:off x="1972620" y="5578508"/>
                <a:ext cx="0" cy="1309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矩形 6">
              <a:extLst>
                <a:ext uri="{FF2B5EF4-FFF2-40B4-BE49-F238E27FC236}">
                  <a16:creationId xmlns:a16="http://schemas.microsoft.com/office/drawing/2014/main" id="{D7820D71-0815-490B-B954-F6355210276F}"/>
                </a:ext>
              </a:extLst>
            </p:cNvPr>
            <p:cNvSpPr/>
            <p:nvPr/>
          </p:nvSpPr>
          <p:spPr>
            <a:xfrm>
              <a:off x="1362767" y="2696736"/>
              <a:ext cx="1870363" cy="2666135"/>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 name="组合 7">
              <a:extLst>
                <a:ext uri="{FF2B5EF4-FFF2-40B4-BE49-F238E27FC236}">
                  <a16:creationId xmlns:a16="http://schemas.microsoft.com/office/drawing/2014/main" id="{077784B8-7FC9-4B80-A16D-1DBA9EB279DC}"/>
                </a:ext>
              </a:extLst>
            </p:cNvPr>
            <p:cNvGrpSpPr/>
            <p:nvPr/>
          </p:nvGrpSpPr>
          <p:grpSpPr>
            <a:xfrm rot="8100000" flipH="1">
              <a:off x="1207009" y="5546700"/>
              <a:ext cx="222533" cy="222833"/>
              <a:chOff x="6934121" y="4402512"/>
              <a:chExt cx="844234" cy="845370"/>
            </a:xfrm>
            <a:solidFill>
              <a:schemeClr val="bg1"/>
            </a:solidFill>
          </p:grpSpPr>
          <p:sp>
            <p:nvSpPr>
              <p:cNvPr id="15" name="任意多边形 68">
                <a:extLst>
                  <a:ext uri="{FF2B5EF4-FFF2-40B4-BE49-F238E27FC236}">
                    <a16:creationId xmlns:a16="http://schemas.microsoft.com/office/drawing/2014/main" id="{A32660C6-BB26-4E5B-AF0B-1191A12B1F68}"/>
                  </a:ext>
                </a:extLst>
              </p:cNvPr>
              <p:cNvSpPr/>
              <p:nvPr/>
            </p:nvSpPr>
            <p:spPr>
              <a:xfrm>
                <a:off x="7178942" y="4960540"/>
                <a:ext cx="176942" cy="174026"/>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grpFill/>
              <a:ln w="5823" cap="flat">
                <a:noFill/>
                <a:prstDash val="solid"/>
                <a:miter/>
              </a:ln>
            </p:spPr>
            <p:txBody>
              <a:bodyPr rtlCol="0" anchor="ctr"/>
              <a:lstStyle/>
              <a:p>
                <a:endParaRPr lang="zh-CN" altLang="en-US"/>
              </a:p>
            </p:txBody>
          </p:sp>
          <p:sp>
            <p:nvSpPr>
              <p:cNvPr id="16" name="任意多边形 69">
                <a:extLst>
                  <a:ext uri="{FF2B5EF4-FFF2-40B4-BE49-F238E27FC236}">
                    <a16:creationId xmlns:a16="http://schemas.microsoft.com/office/drawing/2014/main" id="{FAC35D5C-CB98-49C6-ADA2-7CD7A58E9567}"/>
                  </a:ext>
                </a:extLst>
              </p:cNvPr>
              <p:cNvSpPr/>
              <p:nvPr/>
            </p:nvSpPr>
            <p:spPr>
              <a:xfrm>
                <a:off x="7346787" y="5073856"/>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grpFill/>
              <a:ln w="5823" cap="flat">
                <a:noFill/>
                <a:prstDash val="solid"/>
                <a:miter/>
              </a:ln>
            </p:spPr>
            <p:txBody>
              <a:bodyPr rtlCol="0" anchor="ctr"/>
              <a:lstStyle/>
              <a:p>
                <a:endParaRPr lang="zh-CN" altLang="en-US"/>
              </a:p>
            </p:txBody>
          </p:sp>
          <p:sp>
            <p:nvSpPr>
              <p:cNvPr id="17" name="任意多边形 70">
                <a:extLst>
                  <a:ext uri="{FF2B5EF4-FFF2-40B4-BE49-F238E27FC236}">
                    <a16:creationId xmlns:a16="http://schemas.microsoft.com/office/drawing/2014/main" id="{8C39875D-67E2-4E2D-B737-B368C6A95EB3}"/>
                  </a:ext>
                </a:extLst>
              </p:cNvPr>
              <p:cNvSpPr/>
              <p:nvPr/>
            </p:nvSpPr>
            <p:spPr>
              <a:xfrm>
                <a:off x="7367782" y="4873585"/>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grpFill/>
              <a:ln w="5823" cap="flat">
                <a:noFill/>
                <a:prstDash val="solid"/>
                <a:miter/>
              </a:ln>
            </p:spPr>
            <p:txBody>
              <a:bodyPr rtlCol="0" anchor="ctr"/>
              <a:lstStyle/>
              <a:p>
                <a:endParaRPr lang="zh-CN" altLang="en-US"/>
              </a:p>
            </p:txBody>
          </p:sp>
          <p:grpSp>
            <p:nvGrpSpPr>
              <p:cNvPr id="18" name="组合 17">
                <a:extLst>
                  <a:ext uri="{FF2B5EF4-FFF2-40B4-BE49-F238E27FC236}">
                    <a16:creationId xmlns:a16="http://schemas.microsoft.com/office/drawing/2014/main" id="{AABC981D-5B9B-41E5-9975-3FF951701160}"/>
                  </a:ext>
                </a:extLst>
              </p:cNvPr>
              <p:cNvGrpSpPr/>
              <p:nvPr/>
            </p:nvGrpSpPr>
            <p:grpSpPr>
              <a:xfrm>
                <a:off x="6934121" y="4402512"/>
                <a:ext cx="844234" cy="558110"/>
                <a:chOff x="6934121" y="4402512"/>
                <a:chExt cx="844234" cy="558110"/>
              </a:xfrm>
              <a:grpFill/>
            </p:grpSpPr>
            <p:sp>
              <p:nvSpPr>
                <p:cNvPr id="19" name="任意多边形 72">
                  <a:extLst>
                    <a:ext uri="{FF2B5EF4-FFF2-40B4-BE49-F238E27FC236}">
                      <a16:creationId xmlns:a16="http://schemas.microsoft.com/office/drawing/2014/main" id="{49A46054-9DD3-4E66-A73C-FB69878C6734}"/>
                    </a:ext>
                  </a:extLst>
                </p:cNvPr>
                <p:cNvSpPr/>
                <p:nvPr/>
              </p:nvSpPr>
              <p:spPr>
                <a:xfrm>
                  <a:off x="6934121" y="4561591"/>
                  <a:ext cx="466146" cy="399031"/>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grpFill/>
                <a:ln w="5823" cap="flat">
                  <a:noFill/>
                  <a:prstDash val="solid"/>
                  <a:miter/>
                </a:ln>
              </p:spPr>
              <p:txBody>
                <a:bodyPr rtlCol="0" anchor="ctr"/>
                <a:lstStyle/>
                <a:p>
                  <a:endParaRPr lang="zh-CN" altLang="en-US"/>
                </a:p>
              </p:txBody>
            </p:sp>
            <p:sp>
              <p:nvSpPr>
                <p:cNvPr id="20" name="任意多边形 73">
                  <a:extLst>
                    <a:ext uri="{FF2B5EF4-FFF2-40B4-BE49-F238E27FC236}">
                      <a16:creationId xmlns:a16="http://schemas.microsoft.com/office/drawing/2014/main" id="{AFF0C2ED-E481-4864-9486-8F1867F56D01}"/>
                    </a:ext>
                  </a:extLst>
                </p:cNvPr>
                <p:cNvSpPr/>
                <p:nvPr/>
              </p:nvSpPr>
              <p:spPr>
                <a:xfrm>
                  <a:off x="7391426" y="4402512"/>
                  <a:ext cx="386929" cy="451854"/>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grpFill/>
                <a:ln w="5823" cap="flat">
                  <a:noFill/>
                  <a:prstDash val="solid"/>
                  <a:miter/>
                </a:ln>
              </p:spPr>
              <p:txBody>
                <a:bodyPr rtlCol="0" anchor="ctr"/>
                <a:lstStyle/>
                <a:p>
                  <a:endParaRPr lang="zh-CN" altLang="en-US"/>
                </a:p>
              </p:txBody>
            </p:sp>
          </p:grpSp>
        </p:grpSp>
        <p:sp>
          <p:nvSpPr>
            <p:cNvPr id="9" name="平行四边形 8">
              <a:extLst>
                <a:ext uri="{FF2B5EF4-FFF2-40B4-BE49-F238E27FC236}">
                  <a16:creationId xmlns:a16="http://schemas.microsoft.com/office/drawing/2014/main" id="{1C739339-BD4C-423A-AEC2-390FD20C811A}"/>
                </a:ext>
              </a:extLst>
            </p:cNvPr>
            <p:cNvSpPr/>
            <p:nvPr/>
          </p:nvSpPr>
          <p:spPr>
            <a:xfrm>
              <a:off x="2367360" y="5653061"/>
              <a:ext cx="177619" cy="62230"/>
            </a:xfrm>
            <a:prstGeom prst="parallelogram">
              <a:avLst>
                <a:gd name="adj" fmla="val 52083"/>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平行四边形 9">
              <a:extLst>
                <a:ext uri="{FF2B5EF4-FFF2-40B4-BE49-F238E27FC236}">
                  <a16:creationId xmlns:a16="http://schemas.microsoft.com/office/drawing/2014/main" id="{66CB8BE0-A9B3-4A63-B0F2-989D92932967}"/>
                </a:ext>
              </a:extLst>
            </p:cNvPr>
            <p:cNvSpPr/>
            <p:nvPr/>
          </p:nvSpPr>
          <p:spPr>
            <a:xfrm>
              <a:off x="2544979" y="5653061"/>
              <a:ext cx="177619" cy="62230"/>
            </a:xfrm>
            <a:prstGeom prst="parallelogram">
              <a:avLst>
                <a:gd name="adj" fmla="val 520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平行四边形 10">
              <a:extLst>
                <a:ext uri="{FF2B5EF4-FFF2-40B4-BE49-F238E27FC236}">
                  <a16:creationId xmlns:a16="http://schemas.microsoft.com/office/drawing/2014/main" id="{C28C44A8-0436-40F4-8CBA-B6E31E6FFAAF}"/>
                </a:ext>
              </a:extLst>
            </p:cNvPr>
            <p:cNvSpPr/>
            <p:nvPr/>
          </p:nvSpPr>
          <p:spPr>
            <a:xfrm>
              <a:off x="2722599" y="5653061"/>
              <a:ext cx="177619" cy="62230"/>
            </a:xfrm>
            <a:prstGeom prst="parallelogram">
              <a:avLst>
                <a:gd name="adj" fmla="val 52083"/>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a:extLst>
                <a:ext uri="{FF2B5EF4-FFF2-40B4-BE49-F238E27FC236}">
                  <a16:creationId xmlns:a16="http://schemas.microsoft.com/office/drawing/2014/main" id="{74333EC3-62FD-46D8-A862-E9331269FB09}"/>
                </a:ext>
              </a:extLst>
            </p:cNvPr>
            <p:cNvSpPr/>
            <p:nvPr/>
          </p:nvSpPr>
          <p:spPr>
            <a:xfrm>
              <a:off x="2900218" y="5653061"/>
              <a:ext cx="177619" cy="62230"/>
            </a:xfrm>
            <a:prstGeom prst="parallelogram">
              <a:avLst>
                <a:gd name="adj" fmla="val 520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a:extLst>
                <a:ext uri="{FF2B5EF4-FFF2-40B4-BE49-F238E27FC236}">
                  <a16:creationId xmlns:a16="http://schemas.microsoft.com/office/drawing/2014/main" id="{4195579E-7081-4843-B1F2-C23B3E61285A}"/>
                </a:ext>
              </a:extLst>
            </p:cNvPr>
            <p:cNvSpPr/>
            <p:nvPr/>
          </p:nvSpPr>
          <p:spPr>
            <a:xfrm>
              <a:off x="3077837" y="5653061"/>
              <a:ext cx="177619" cy="62230"/>
            </a:xfrm>
            <a:prstGeom prst="parallelogram">
              <a:avLst>
                <a:gd name="adj" fmla="val 52083"/>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a:extLst>
                <a:ext uri="{FF2B5EF4-FFF2-40B4-BE49-F238E27FC236}">
                  <a16:creationId xmlns:a16="http://schemas.microsoft.com/office/drawing/2014/main" id="{59EA4A59-540B-44CB-9710-3744CB6D1860}"/>
                </a:ext>
              </a:extLst>
            </p:cNvPr>
            <p:cNvSpPr/>
            <p:nvPr/>
          </p:nvSpPr>
          <p:spPr>
            <a:xfrm>
              <a:off x="3255457" y="5653061"/>
              <a:ext cx="132983" cy="62230"/>
            </a:xfrm>
            <a:custGeom>
              <a:avLst/>
              <a:gdLst>
                <a:gd name="connsiteX0" fmla="*/ 32411 w 132983"/>
                <a:gd name="connsiteY0" fmla="*/ 0 h 62230"/>
                <a:gd name="connsiteX1" fmla="*/ 132983 w 132983"/>
                <a:gd name="connsiteY1" fmla="*/ 0 h 62230"/>
                <a:gd name="connsiteX2" fmla="*/ 132983 w 132983"/>
                <a:gd name="connsiteY2" fmla="*/ 62230 h 62230"/>
                <a:gd name="connsiteX3" fmla="*/ 0 w 132983"/>
                <a:gd name="connsiteY3" fmla="*/ 62230 h 62230"/>
              </a:gdLst>
              <a:ahLst/>
              <a:cxnLst>
                <a:cxn ang="0">
                  <a:pos x="connsiteX0" y="connsiteY0"/>
                </a:cxn>
                <a:cxn ang="0">
                  <a:pos x="connsiteX1" y="connsiteY1"/>
                </a:cxn>
                <a:cxn ang="0">
                  <a:pos x="connsiteX2" y="connsiteY2"/>
                </a:cxn>
                <a:cxn ang="0">
                  <a:pos x="connsiteX3" y="connsiteY3"/>
                </a:cxn>
              </a:cxnLst>
              <a:rect l="l" t="t" r="r" b="b"/>
              <a:pathLst>
                <a:path w="132983" h="62230">
                  <a:moveTo>
                    <a:pt x="32411" y="0"/>
                  </a:moveTo>
                  <a:lnTo>
                    <a:pt x="132983" y="0"/>
                  </a:lnTo>
                  <a:lnTo>
                    <a:pt x="132983" y="62230"/>
                  </a:lnTo>
                  <a:lnTo>
                    <a:pt x="0" y="622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24" name="组合 23">
            <a:extLst>
              <a:ext uri="{FF2B5EF4-FFF2-40B4-BE49-F238E27FC236}">
                <a16:creationId xmlns:a16="http://schemas.microsoft.com/office/drawing/2014/main" id="{CC0AD536-4BF8-41CD-B13A-33445B47CB57}"/>
              </a:ext>
            </a:extLst>
          </p:cNvPr>
          <p:cNvGrpSpPr/>
          <p:nvPr/>
        </p:nvGrpSpPr>
        <p:grpSpPr>
          <a:xfrm>
            <a:off x="3600160" y="1915155"/>
            <a:ext cx="2394320" cy="3605007"/>
            <a:chOff x="3563700" y="2150288"/>
            <a:chExt cx="2394320" cy="3605007"/>
          </a:xfrm>
        </p:grpSpPr>
        <p:sp>
          <p:nvSpPr>
            <p:cNvPr id="25" name="矩形 24">
              <a:extLst>
                <a:ext uri="{FF2B5EF4-FFF2-40B4-BE49-F238E27FC236}">
                  <a16:creationId xmlns:a16="http://schemas.microsoft.com/office/drawing/2014/main" id="{584DB876-6A94-4C4F-A751-1ED142C3BFC0}"/>
                </a:ext>
              </a:extLst>
            </p:cNvPr>
            <p:cNvSpPr/>
            <p:nvPr/>
          </p:nvSpPr>
          <p:spPr>
            <a:xfrm>
              <a:off x="3563700" y="2257715"/>
              <a:ext cx="2293620" cy="349758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257BBEFE-BD3D-4200-99AC-685FF4122B94}"/>
                </a:ext>
              </a:extLst>
            </p:cNvPr>
            <p:cNvSpPr/>
            <p:nvPr/>
          </p:nvSpPr>
          <p:spPr>
            <a:xfrm>
              <a:off x="3664400" y="2150288"/>
              <a:ext cx="2293620" cy="3497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1C7DD378-5584-413D-B9B4-AE0DB5CC1839}"/>
                </a:ext>
              </a:extLst>
            </p:cNvPr>
            <p:cNvSpPr txBox="1"/>
            <p:nvPr/>
          </p:nvSpPr>
          <p:spPr>
            <a:xfrm rot="5400000" flipH="1">
              <a:off x="3160233" y="2906390"/>
              <a:ext cx="1352934" cy="179216"/>
            </a:xfrm>
            <a:prstGeom prst="rect">
              <a:avLst/>
            </a:prstGeom>
            <a:noFill/>
          </p:spPr>
          <p:txBody>
            <a:bodyPr wrap="none" lIns="0" tIns="0" rIns="0" bIns="0" rtlCol="0">
              <a:spAutoFit/>
            </a:bodyPr>
            <a:lstStyle/>
            <a:p>
              <a:pPr>
                <a:lnSpc>
                  <a:spcPct val="130000"/>
                </a:lnSpc>
              </a:pPr>
              <a:r>
                <a:rPr lang="en-US" altLang="zh-CN" sz="1000" dirty="0">
                  <a:solidFill>
                    <a:schemeClr val="bg1"/>
                  </a:solidFill>
                </a:rPr>
                <a:t>Roasted suckling pig 02</a:t>
              </a:r>
            </a:p>
          </p:txBody>
        </p:sp>
        <p:grpSp>
          <p:nvGrpSpPr>
            <p:cNvPr id="28" name="组合 27">
              <a:extLst>
                <a:ext uri="{FF2B5EF4-FFF2-40B4-BE49-F238E27FC236}">
                  <a16:creationId xmlns:a16="http://schemas.microsoft.com/office/drawing/2014/main" id="{2E78CD56-5274-46C7-979A-46DE1875D548}"/>
                </a:ext>
              </a:extLst>
            </p:cNvPr>
            <p:cNvGrpSpPr/>
            <p:nvPr/>
          </p:nvGrpSpPr>
          <p:grpSpPr>
            <a:xfrm>
              <a:off x="4075222" y="5210218"/>
              <a:ext cx="1595933" cy="184666"/>
              <a:chOff x="1609067" y="5551670"/>
              <a:chExt cx="1595933" cy="184666"/>
            </a:xfrm>
          </p:grpSpPr>
          <p:sp>
            <p:nvSpPr>
              <p:cNvPr id="39" name="文本框 38">
                <a:extLst>
                  <a:ext uri="{FF2B5EF4-FFF2-40B4-BE49-F238E27FC236}">
                    <a16:creationId xmlns:a16="http://schemas.microsoft.com/office/drawing/2014/main" id="{38BDD95D-52C8-49C9-A862-A3AC5B3CAE1A}"/>
                  </a:ext>
                </a:extLst>
              </p:cNvPr>
              <p:cNvSpPr txBox="1"/>
              <p:nvPr/>
            </p:nvSpPr>
            <p:spPr>
              <a:xfrm>
                <a:off x="1609067" y="5551670"/>
                <a:ext cx="307777" cy="184666"/>
              </a:xfrm>
              <a:prstGeom prst="rect">
                <a:avLst/>
              </a:prstGeom>
              <a:noFill/>
            </p:spPr>
            <p:txBody>
              <a:bodyPr wrap="none" lIns="0" tIns="0" rIns="0" bIns="0" rtlCol="0">
                <a:spAutoFit/>
              </a:bodyPr>
              <a:lstStyle/>
              <a:p>
                <a:r>
                  <a:rPr lang="zh-CN" altLang="en-US" sz="1200" dirty="0">
                    <a:solidFill>
                      <a:schemeClr val="bg1"/>
                    </a:solidFill>
                  </a:rPr>
                  <a:t>烤猪</a:t>
                </a:r>
              </a:p>
            </p:txBody>
          </p:sp>
          <p:sp>
            <p:nvSpPr>
              <p:cNvPr id="40" name="文本框 39">
                <a:extLst>
                  <a:ext uri="{FF2B5EF4-FFF2-40B4-BE49-F238E27FC236}">
                    <a16:creationId xmlns:a16="http://schemas.microsoft.com/office/drawing/2014/main" id="{920313A7-0C20-4B5A-9BC3-DD5D69CB39EC}"/>
                  </a:ext>
                </a:extLst>
              </p:cNvPr>
              <p:cNvSpPr txBox="1"/>
              <p:nvPr/>
            </p:nvSpPr>
            <p:spPr>
              <a:xfrm flipH="1">
                <a:off x="2028396" y="5554395"/>
                <a:ext cx="1176604" cy="179216"/>
              </a:xfrm>
              <a:prstGeom prst="rect">
                <a:avLst/>
              </a:prstGeom>
              <a:noFill/>
            </p:spPr>
            <p:txBody>
              <a:bodyPr wrap="none" lIns="0" tIns="0" rIns="0" bIns="0" rtlCol="0">
                <a:spAutoFit/>
              </a:bodyPr>
              <a:lstStyle/>
              <a:p>
                <a:pPr>
                  <a:lnSpc>
                    <a:spcPct val="130000"/>
                  </a:lnSpc>
                </a:pPr>
                <a:r>
                  <a:rPr lang="en-US" altLang="zh-CN" sz="1000" dirty="0">
                    <a:solidFill>
                      <a:schemeClr val="bg1"/>
                    </a:solidFill>
                  </a:rPr>
                  <a:t>Roasted suckling pig</a:t>
                </a:r>
              </a:p>
            </p:txBody>
          </p:sp>
          <p:cxnSp>
            <p:nvCxnSpPr>
              <p:cNvPr id="41" name="直接连接符 40">
                <a:extLst>
                  <a:ext uri="{FF2B5EF4-FFF2-40B4-BE49-F238E27FC236}">
                    <a16:creationId xmlns:a16="http://schemas.microsoft.com/office/drawing/2014/main" id="{A1C54F02-53D0-43C0-8D70-5320755CAA3C}"/>
                  </a:ext>
                </a:extLst>
              </p:cNvPr>
              <p:cNvCxnSpPr>
                <a:cxnSpLocks/>
              </p:cNvCxnSpPr>
              <p:nvPr/>
            </p:nvCxnSpPr>
            <p:spPr>
              <a:xfrm>
                <a:off x="1972620" y="5578508"/>
                <a:ext cx="0" cy="1309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35B53F4D-9CE4-4591-9589-96E115077E0A}"/>
                </a:ext>
              </a:extLst>
            </p:cNvPr>
            <p:cNvGrpSpPr/>
            <p:nvPr/>
          </p:nvGrpSpPr>
          <p:grpSpPr>
            <a:xfrm rot="8100000" flipH="1">
              <a:off x="3776589" y="5182098"/>
              <a:ext cx="222533" cy="222833"/>
              <a:chOff x="6934121" y="4402512"/>
              <a:chExt cx="844234" cy="845370"/>
            </a:xfrm>
            <a:solidFill>
              <a:schemeClr val="bg1"/>
            </a:solidFill>
          </p:grpSpPr>
          <p:sp>
            <p:nvSpPr>
              <p:cNvPr id="33" name="任意多边形 68">
                <a:extLst>
                  <a:ext uri="{FF2B5EF4-FFF2-40B4-BE49-F238E27FC236}">
                    <a16:creationId xmlns:a16="http://schemas.microsoft.com/office/drawing/2014/main" id="{5A473B77-B641-41BA-858E-8CA1632C09CF}"/>
                  </a:ext>
                </a:extLst>
              </p:cNvPr>
              <p:cNvSpPr/>
              <p:nvPr/>
            </p:nvSpPr>
            <p:spPr>
              <a:xfrm>
                <a:off x="7178942" y="4960540"/>
                <a:ext cx="176942" cy="174026"/>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grpFill/>
              <a:ln w="5823" cap="flat">
                <a:noFill/>
                <a:prstDash val="solid"/>
                <a:miter/>
              </a:ln>
            </p:spPr>
            <p:txBody>
              <a:bodyPr rtlCol="0" anchor="ctr"/>
              <a:lstStyle/>
              <a:p>
                <a:endParaRPr lang="zh-CN" altLang="en-US"/>
              </a:p>
            </p:txBody>
          </p:sp>
          <p:sp>
            <p:nvSpPr>
              <p:cNvPr id="34" name="任意多边形 69">
                <a:extLst>
                  <a:ext uri="{FF2B5EF4-FFF2-40B4-BE49-F238E27FC236}">
                    <a16:creationId xmlns:a16="http://schemas.microsoft.com/office/drawing/2014/main" id="{17958845-1A7C-4CEC-9E09-68D3261A7199}"/>
                  </a:ext>
                </a:extLst>
              </p:cNvPr>
              <p:cNvSpPr/>
              <p:nvPr/>
            </p:nvSpPr>
            <p:spPr>
              <a:xfrm>
                <a:off x="7346787" y="5073856"/>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grpFill/>
              <a:ln w="5823" cap="flat">
                <a:noFill/>
                <a:prstDash val="solid"/>
                <a:miter/>
              </a:ln>
            </p:spPr>
            <p:txBody>
              <a:bodyPr rtlCol="0" anchor="ctr"/>
              <a:lstStyle/>
              <a:p>
                <a:endParaRPr lang="zh-CN" altLang="en-US"/>
              </a:p>
            </p:txBody>
          </p:sp>
          <p:sp>
            <p:nvSpPr>
              <p:cNvPr id="35" name="任意多边形 70">
                <a:extLst>
                  <a:ext uri="{FF2B5EF4-FFF2-40B4-BE49-F238E27FC236}">
                    <a16:creationId xmlns:a16="http://schemas.microsoft.com/office/drawing/2014/main" id="{71796CC6-9622-48A7-A3AD-D19ED694B097}"/>
                  </a:ext>
                </a:extLst>
              </p:cNvPr>
              <p:cNvSpPr/>
              <p:nvPr/>
            </p:nvSpPr>
            <p:spPr>
              <a:xfrm>
                <a:off x="7367782" y="4873585"/>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grpFill/>
              <a:ln w="5823" cap="flat">
                <a:noFill/>
                <a:prstDash val="solid"/>
                <a:miter/>
              </a:ln>
            </p:spPr>
            <p:txBody>
              <a:bodyPr rtlCol="0" anchor="ctr"/>
              <a:lstStyle/>
              <a:p>
                <a:endParaRPr lang="zh-CN" altLang="en-US"/>
              </a:p>
            </p:txBody>
          </p:sp>
          <p:grpSp>
            <p:nvGrpSpPr>
              <p:cNvPr id="36" name="组合 35">
                <a:extLst>
                  <a:ext uri="{FF2B5EF4-FFF2-40B4-BE49-F238E27FC236}">
                    <a16:creationId xmlns:a16="http://schemas.microsoft.com/office/drawing/2014/main" id="{BC2FFD68-BF2E-4FD1-BB92-0EEC4531E4C3}"/>
                  </a:ext>
                </a:extLst>
              </p:cNvPr>
              <p:cNvGrpSpPr/>
              <p:nvPr/>
            </p:nvGrpSpPr>
            <p:grpSpPr>
              <a:xfrm>
                <a:off x="6934121" y="4402512"/>
                <a:ext cx="844234" cy="558110"/>
                <a:chOff x="6934121" y="4402512"/>
                <a:chExt cx="844234" cy="558110"/>
              </a:xfrm>
              <a:grpFill/>
            </p:grpSpPr>
            <p:sp>
              <p:nvSpPr>
                <p:cNvPr id="37" name="任意多边形 72">
                  <a:extLst>
                    <a:ext uri="{FF2B5EF4-FFF2-40B4-BE49-F238E27FC236}">
                      <a16:creationId xmlns:a16="http://schemas.microsoft.com/office/drawing/2014/main" id="{DF9BF2B1-642E-4D16-8BA8-7D86F930FEF8}"/>
                    </a:ext>
                  </a:extLst>
                </p:cNvPr>
                <p:cNvSpPr/>
                <p:nvPr/>
              </p:nvSpPr>
              <p:spPr>
                <a:xfrm>
                  <a:off x="6934121" y="4561591"/>
                  <a:ext cx="466146" cy="399031"/>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grpFill/>
                <a:ln w="5823" cap="flat">
                  <a:noFill/>
                  <a:prstDash val="solid"/>
                  <a:miter/>
                </a:ln>
              </p:spPr>
              <p:txBody>
                <a:bodyPr rtlCol="0" anchor="ctr"/>
                <a:lstStyle/>
                <a:p>
                  <a:endParaRPr lang="zh-CN" altLang="en-US"/>
                </a:p>
              </p:txBody>
            </p:sp>
            <p:sp>
              <p:nvSpPr>
                <p:cNvPr id="38" name="任意多边形 73">
                  <a:extLst>
                    <a:ext uri="{FF2B5EF4-FFF2-40B4-BE49-F238E27FC236}">
                      <a16:creationId xmlns:a16="http://schemas.microsoft.com/office/drawing/2014/main" id="{873F029D-0911-4245-91BE-30A672298C10}"/>
                    </a:ext>
                  </a:extLst>
                </p:cNvPr>
                <p:cNvSpPr/>
                <p:nvPr/>
              </p:nvSpPr>
              <p:spPr>
                <a:xfrm>
                  <a:off x="7391426" y="4402512"/>
                  <a:ext cx="386929" cy="451854"/>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grpFill/>
                <a:ln w="5823" cap="flat">
                  <a:noFill/>
                  <a:prstDash val="solid"/>
                  <a:miter/>
                </a:ln>
              </p:spPr>
              <p:txBody>
                <a:bodyPr rtlCol="0" anchor="ctr"/>
                <a:lstStyle/>
                <a:p>
                  <a:endParaRPr lang="zh-CN" altLang="en-US"/>
                </a:p>
              </p:txBody>
            </p:sp>
          </p:grpSp>
        </p:grpSp>
        <p:sp>
          <p:nvSpPr>
            <p:cNvPr id="30" name="平行四边形 29">
              <a:extLst>
                <a:ext uri="{FF2B5EF4-FFF2-40B4-BE49-F238E27FC236}">
                  <a16:creationId xmlns:a16="http://schemas.microsoft.com/office/drawing/2014/main" id="{FE1B3007-4175-4842-BCD5-FFE35D36251C}"/>
                </a:ext>
              </a:extLst>
            </p:cNvPr>
            <p:cNvSpPr/>
            <p:nvPr/>
          </p:nvSpPr>
          <p:spPr>
            <a:xfrm>
              <a:off x="5705403" y="5288459"/>
              <a:ext cx="177619" cy="62230"/>
            </a:xfrm>
            <a:prstGeom prst="parallelogram">
              <a:avLst>
                <a:gd name="adj" fmla="val 52083"/>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形状 30">
              <a:extLst>
                <a:ext uri="{FF2B5EF4-FFF2-40B4-BE49-F238E27FC236}">
                  <a16:creationId xmlns:a16="http://schemas.microsoft.com/office/drawing/2014/main" id="{AEE24454-DB6F-4BBA-B675-DD43999C0F3E}"/>
                </a:ext>
              </a:extLst>
            </p:cNvPr>
            <p:cNvSpPr/>
            <p:nvPr/>
          </p:nvSpPr>
          <p:spPr>
            <a:xfrm>
              <a:off x="5883023" y="5288459"/>
              <a:ext cx="74997" cy="62230"/>
            </a:xfrm>
            <a:custGeom>
              <a:avLst/>
              <a:gdLst>
                <a:gd name="connsiteX0" fmla="*/ 32411 w 74997"/>
                <a:gd name="connsiteY0" fmla="*/ 0 h 62230"/>
                <a:gd name="connsiteX1" fmla="*/ 74997 w 74997"/>
                <a:gd name="connsiteY1" fmla="*/ 0 h 62230"/>
                <a:gd name="connsiteX2" fmla="*/ 74997 w 74997"/>
                <a:gd name="connsiteY2" fmla="*/ 62230 h 62230"/>
                <a:gd name="connsiteX3" fmla="*/ 0 w 74997"/>
                <a:gd name="connsiteY3" fmla="*/ 62230 h 62230"/>
              </a:gdLst>
              <a:ahLst/>
              <a:cxnLst>
                <a:cxn ang="0">
                  <a:pos x="connsiteX0" y="connsiteY0"/>
                </a:cxn>
                <a:cxn ang="0">
                  <a:pos x="connsiteX1" y="connsiteY1"/>
                </a:cxn>
                <a:cxn ang="0">
                  <a:pos x="connsiteX2" y="connsiteY2"/>
                </a:cxn>
                <a:cxn ang="0">
                  <a:pos x="connsiteX3" y="connsiteY3"/>
                </a:cxn>
              </a:cxnLst>
              <a:rect l="l" t="t" r="r" b="b"/>
              <a:pathLst>
                <a:path w="74997" h="62230">
                  <a:moveTo>
                    <a:pt x="32411" y="0"/>
                  </a:moveTo>
                  <a:lnTo>
                    <a:pt x="74997" y="0"/>
                  </a:lnTo>
                  <a:lnTo>
                    <a:pt x="74997" y="62230"/>
                  </a:lnTo>
                  <a:lnTo>
                    <a:pt x="0" y="622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2" name="矩形 31">
              <a:extLst>
                <a:ext uri="{FF2B5EF4-FFF2-40B4-BE49-F238E27FC236}">
                  <a16:creationId xmlns:a16="http://schemas.microsoft.com/office/drawing/2014/main" id="{3CE150B8-D483-450C-B4E9-2A032D546557}"/>
                </a:ext>
              </a:extLst>
            </p:cNvPr>
            <p:cNvSpPr>
              <a:spLocks/>
            </p:cNvSpPr>
            <p:nvPr/>
          </p:nvSpPr>
          <p:spPr>
            <a:xfrm>
              <a:off x="3932347" y="2332134"/>
              <a:ext cx="1870363" cy="2666135"/>
            </a:xfrm>
            <a:prstGeom prst="rect">
              <a:avLst/>
            </a:prstGeom>
            <a:blipFill dpi="0" rotWithShape="0">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42" name="组合 41">
            <a:extLst>
              <a:ext uri="{FF2B5EF4-FFF2-40B4-BE49-F238E27FC236}">
                <a16:creationId xmlns:a16="http://schemas.microsoft.com/office/drawing/2014/main" id="{F42DE776-8F29-4F9C-A088-ED934F10F194}"/>
              </a:ext>
            </a:extLst>
          </p:cNvPr>
          <p:cNvGrpSpPr/>
          <p:nvPr/>
        </p:nvGrpSpPr>
        <p:grpSpPr>
          <a:xfrm>
            <a:off x="6166195" y="2279757"/>
            <a:ext cx="2386435" cy="3583305"/>
            <a:chOff x="6141165" y="2514890"/>
            <a:chExt cx="2386435" cy="3583305"/>
          </a:xfrm>
        </p:grpSpPr>
        <p:sp>
          <p:nvSpPr>
            <p:cNvPr id="43" name="矩形 42">
              <a:extLst>
                <a:ext uri="{FF2B5EF4-FFF2-40B4-BE49-F238E27FC236}">
                  <a16:creationId xmlns:a16="http://schemas.microsoft.com/office/drawing/2014/main" id="{70CCD976-EEEE-46F2-B644-6D99A0B2A3AC}"/>
                </a:ext>
              </a:extLst>
            </p:cNvPr>
            <p:cNvSpPr/>
            <p:nvPr/>
          </p:nvSpPr>
          <p:spPr>
            <a:xfrm>
              <a:off x="6141165" y="2600615"/>
              <a:ext cx="2293620" cy="349758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638AC918-D847-4247-95DD-284FBD7C3D24}"/>
                </a:ext>
              </a:extLst>
            </p:cNvPr>
            <p:cNvSpPr/>
            <p:nvPr/>
          </p:nvSpPr>
          <p:spPr>
            <a:xfrm>
              <a:off x="6233980" y="2514890"/>
              <a:ext cx="2293620" cy="3497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文本框 44">
              <a:extLst>
                <a:ext uri="{FF2B5EF4-FFF2-40B4-BE49-F238E27FC236}">
                  <a16:creationId xmlns:a16="http://schemas.microsoft.com/office/drawing/2014/main" id="{03D25EC0-F8D3-4C01-AE4D-401A7A502441}"/>
                </a:ext>
              </a:extLst>
            </p:cNvPr>
            <p:cNvSpPr txBox="1"/>
            <p:nvPr/>
          </p:nvSpPr>
          <p:spPr>
            <a:xfrm rot="5400000" flipH="1">
              <a:off x="6169035" y="2844373"/>
              <a:ext cx="474489" cy="179216"/>
            </a:xfrm>
            <a:prstGeom prst="rect">
              <a:avLst/>
            </a:prstGeom>
            <a:noFill/>
          </p:spPr>
          <p:txBody>
            <a:bodyPr wrap="none" lIns="0" tIns="0" rIns="0" bIns="0" rtlCol="0">
              <a:spAutoFit/>
            </a:bodyPr>
            <a:lstStyle/>
            <a:p>
              <a:pPr>
                <a:lnSpc>
                  <a:spcPct val="130000"/>
                </a:lnSpc>
              </a:pPr>
              <a:r>
                <a:rPr lang="en-US" altLang="zh-CN" sz="1000" dirty="0">
                  <a:solidFill>
                    <a:schemeClr val="bg1"/>
                  </a:solidFill>
                </a:rPr>
                <a:t>Cake 03</a:t>
              </a:r>
              <a:endParaRPr lang="zh-CN" altLang="en-US" sz="800" dirty="0">
                <a:solidFill>
                  <a:schemeClr val="bg1"/>
                </a:solidFill>
              </a:endParaRPr>
            </a:p>
          </p:txBody>
        </p:sp>
        <p:grpSp>
          <p:nvGrpSpPr>
            <p:cNvPr id="46" name="组合 45">
              <a:extLst>
                <a:ext uri="{FF2B5EF4-FFF2-40B4-BE49-F238E27FC236}">
                  <a16:creationId xmlns:a16="http://schemas.microsoft.com/office/drawing/2014/main" id="{46D2D464-08B0-420A-92A6-9F544F98416C}"/>
                </a:ext>
              </a:extLst>
            </p:cNvPr>
            <p:cNvGrpSpPr/>
            <p:nvPr/>
          </p:nvGrpSpPr>
          <p:grpSpPr>
            <a:xfrm>
              <a:off x="6644802" y="5574820"/>
              <a:ext cx="717488" cy="184666"/>
              <a:chOff x="1609067" y="5551670"/>
              <a:chExt cx="717488" cy="184666"/>
            </a:xfrm>
          </p:grpSpPr>
          <p:sp>
            <p:nvSpPr>
              <p:cNvPr id="61" name="文本框 60">
                <a:extLst>
                  <a:ext uri="{FF2B5EF4-FFF2-40B4-BE49-F238E27FC236}">
                    <a16:creationId xmlns:a16="http://schemas.microsoft.com/office/drawing/2014/main" id="{4F5581F6-ED42-4329-941B-8EA3A2073713}"/>
                  </a:ext>
                </a:extLst>
              </p:cNvPr>
              <p:cNvSpPr txBox="1"/>
              <p:nvPr/>
            </p:nvSpPr>
            <p:spPr>
              <a:xfrm>
                <a:off x="1609067" y="5551670"/>
                <a:ext cx="307777" cy="184666"/>
              </a:xfrm>
              <a:prstGeom prst="rect">
                <a:avLst/>
              </a:prstGeom>
              <a:noFill/>
            </p:spPr>
            <p:txBody>
              <a:bodyPr wrap="none" lIns="0" tIns="0" rIns="0" bIns="0" rtlCol="0">
                <a:spAutoFit/>
              </a:bodyPr>
              <a:lstStyle/>
              <a:p>
                <a:r>
                  <a:rPr lang="zh-CN" altLang="en-US" sz="1200" dirty="0">
                    <a:solidFill>
                      <a:schemeClr val="bg1"/>
                    </a:solidFill>
                  </a:rPr>
                  <a:t>蛋糕</a:t>
                </a:r>
              </a:p>
            </p:txBody>
          </p:sp>
          <p:sp>
            <p:nvSpPr>
              <p:cNvPr id="62" name="文本框 61">
                <a:extLst>
                  <a:ext uri="{FF2B5EF4-FFF2-40B4-BE49-F238E27FC236}">
                    <a16:creationId xmlns:a16="http://schemas.microsoft.com/office/drawing/2014/main" id="{7140F445-A5CA-425A-A0F1-9A50DD31976A}"/>
                  </a:ext>
                </a:extLst>
              </p:cNvPr>
              <p:cNvSpPr txBox="1"/>
              <p:nvPr/>
            </p:nvSpPr>
            <p:spPr>
              <a:xfrm flipH="1">
                <a:off x="2028396" y="5554395"/>
                <a:ext cx="298159" cy="179216"/>
              </a:xfrm>
              <a:prstGeom prst="rect">
                <a:avLst/>
              </a:prstGeom>
              <a:noFill/>
            </p:spPr>
            <p:txBody>
              <a:bodyPr wrap="none" lIns="0" tIns="0" rIns="0" bIns="0" rtlCol="0">
                <a:spAutoFit/>
              </a:bodyPr>
              <a:lstStyle/>
              <a:p>
                <a:pPr>
                  <a:lnSpc>
                    <a:spcPct val="130000"/>
                  </a:lnSpc>
                </a:pPr>
                <a:r>
                  <a:rPr lang="en-US" altLang="zh-CN" sz="1000" dirty="0">
                    <a:solidFill>
                      <a:schemeClr val="bg1"/>
                    </a:solidFill>
                  </a:rPr>
                  <a:t>Cake</a:t>
                </a:r>
                <a:endParaRPr lang="zh-CN" altLang="en-US" sz="1000" dirty="0">
                  <a:solidFill>
                    <a:schemeClr val="bg1"/>
                  </a:solidFill>
                </a:endParaRPr>
              </a:p>
            </p:txBody>
          </p:sp>
          <p:cxnSp>
            <p:nvCxnSpPr>
              <p:cNvPr id="63" name="直接连接符 62">
                <a:extLst>
                  <a:ext uri="{FF2B5EF4-FFF2-40B4-BE49-F238E27FC236}">
                    <a16:creationId xmlns:a16="http://schemas.microsoft.com/office/drawing/2014/main" id="{7C65122B-49DC-4C29-84C6-E3D985649D33}"/>
                  </a:ext>
                </a:extLst>
              </p:cNvPr>
              <p:cNvCxnSpPr>
                <a:cxnSpLocks/>
              </p:cNvCxnSpPr>
              <p:nvPr/>
            </p:nvCxnSpPr>
            <p:spPr>
              <a:xfrm>
                <a:off x="1972620" y="5578508"/>
                <a:ext cx="0" cy="1309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a16="http://schemas.microsoft.com/office/drawing/2014/main" id="{AB87B0D9-29F5-432D-83C3-58309E4EAB0A}"/>
                </a:ext>
              </a:extLst>
            </p:cNvPr>
            <p:cNvGrpSpPr/>
            <p:nvPr/>
          </p:nvGrpSpPr>
          <p:grpSpPr>
            <a:xfrm rot="8100000" flipH="1">
              <a:off x="6346169" y="5546700"/>
              <a:ext cx="222533" cy="222833"/>
              <a:chOff x="6934121" y="4402512"/>
              <a:chExt cx="844234" cy="845370"/>
            </a:xfrm>
            <a:solidFill>
              <a:schemeClr val="bg1"/>
            </a:solidFill>
          </p:grpSpPr>
          <p:sp>
            <p:nvSpPr>
              <p:cNvPr id="55" name="任意多边形 68">
                <a:extLst>
                  <a:ext uri="{FF2B5EF4-FFF2-40B4-BE49-F238E27FC236}">
                    <a16:creationId xmlns:a16="http://schemas.microsoft.com/office/drawing/2014/main" id="{28124C4C-EC2E-4D34-A7D4-E132B0E77BB0}"/>
                  </a:ext>
                </a:extLst>
              </p:cNvPr>
              <p:cNvSpPr/>
              <p:nvPr/>
            </p:nvSpPr>
            <p:spPr>
              <a:xfrm>
                <a:off x="7178942" y="4960540"/>
                <a:ext cx="176942" cy="174026"/>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grpFill/>
              <a:ln w="5823" cap="flat">
                <a:noFill/>
                <a:prstDash val="solid"/>
                <a:miter/>
              </a:ln>
            </p:spPr>
            <p:txBody>
              <a:bodyPr rtlCol="0" anchor="ctr"/>
              <a:lstStyle/>
              <a:p>
                <a:endParaRPr lang="zh-CN" altLang="en-US"/>
              </a:p>
            </p:txBody>
          </p:sp>
          <p:sp>
            <p:nvSpPr>
              <p:cNvPr id="56" name="任意多边形 69">
                <a:extLst>
                  <a:ext uri="{FF2B5EF4-FFF2-40B4-BE49-F238E27FC236}">
                    <a16:creationId xmlns:a16="http://schemas.microsoft.com/office/drawing/2014/main" id="{1E6D69BA-E67C-4F52-83F8-B62933E6DA78}"/>
                  </a:ext>
                </a:extLst>
              </p:cNvPr>
              <p:cNvSpPr/>
              <p:nvPr/>
            </p:nvSpPr>
            <p:spPr>
              <a:xfrm>
                <a:off x="7346787" y="5073856"/>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grpFill/>
              <a:ln w="5823" cap="flat">
                <a:noFill/>
                <a:prstDash val="solid"/>
                <a:miter/>
              </a:ln>
            </p:spPr>
            <p:txBody>
              <a:bodyPr rtlCol="0" anchor="ctr"/>
              <a:lstStyle/>
              <a:p>
                <a:endParaRPr lang="zh-CN" altLang="en-US"/>
              </a:p>
            </p:txBody>
          </p:sp>
          <p:sp>
            <p:nvSpPr>
              <p:cNvPr id="57" name="任意多边形 70">
                <a:extLst>
                  <a:ext uri="{FF2B5EF4-FFF2-40B4-BE49-F238E27FC236}">
                    <a16:creationId xmlns:a16="http://schemas.microsoft.com/office/drawing/2014/main" id="{DF194196-AB5A-4473-B14F-FE8F0D996CD1}"/>
                  </a:ext>
                </a:extLst>
              </p:cNvPr>
              <p:cNvSpPr/>
              <p:nvPr/>
            </p:nvSpPr>
            <p:spPr>
              <a:xfrm>
                <a:off x="7367782" y="4873585"/>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grpFill/>
              <a:ln w="5823" cap="flat">
                <a:noFill/>
                <a:prstDash val="solid"/>
                <a:miter/>
              </a:ln>
            </p:spPr>
            <p:txBody>
              <a:bodyPr rtlCol="0" anchor="ctr"/>
              <a:lstStyle/>
              <a:p>
                <a:endParaRPr lang="zh-CN" altLang="en-US"/>
              </a:p>
            </p:txBody>
          </p:sp>
          <p:grpSp>
            <p:nvGrpSpPr>
              <p:cNvPr id="58" name="组合 57">
                <a:extLst>
                  <a:ext uri="{FF2B5EF4-FFF2-40B4-BE49-F238E27FC236}">
                    <a16:creationId xmlns:a16="http://schemas.microsoft.com/office/drawing/2014/main" id="{DFDBCFCF-3033-4CB2-8F53-E2B59FFEBFF7}"/>
                  </a:ext>
                </a:extLst>
              </p:cNvPr>
              <p:cNvGrpSpPr/>
              <p:nvPr/>
            </p:nvGrpSpPr>
            <p:grpSpPr>
              <a:xfrm>
                <a:off x="6934121" y="4402512"/>
                <a:ext cx="844234" cy="558110"/>
                <a:chOff x="6934121" y="4402512"/>
                <a:chExt cx="844234" cy="558110"/>
              </a:xfrm>
              <a:grpFill/>
            </p:grpSpPr>
            <p:sp>
              <p:nvSpPr>
                <p:cNvPr id="59" name="任意多边形 72">
                  <a:extLst>
                    <a:ext uri="{FF2B5EF4-FFF2-40B4-BE49-F238E27FC236}">
                      <a16:creationId xmlns:a16="http://schemas.microsoft.com/office/drawing/2014/main" id="{14864269-586A-4676-9C06-BC22D6B6B5FB}"/>
                    </a:ext>
                  </a:extLst>
                </p:cNvPr>
                <p:cNvSpPr/>
                <p:nvPr/>
              </p:nvSpPr>
              <p:spPr>
                <a:xfrm>
                  <a:off x="6934121" y="4561591"/>
                  <a:ext cx="466146" cy="399031"/>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grpFill/>
                <a:ln w="5823" cap="flat">
                  <a:noFill/>
                  <a:prstDash val="solid"/>
                  <a:miter/>
                </a:ln>
              </p:spPr>
              <p:txBody>
                <a:bodyPr rtlCol="0" anchor="ctr"/>
                <a:lstStyle/>
                <a:p>
                  <a:endParaRPr lang="zh-CN" altLang="en-US"/>
                </a:p>
              </p:txBody>
            </p:sp>
            <p:sp>
              <p:nvSpPr>
                <p:cNvPr id="60" name="任意多边形 73">
                  <a:extLst>
                    <a:ext uri="{FF2B5EF4-FFF2-40B4-BE49-F238E27FC236}">
                      <a16:creationId xmlns:a16="http://schemas.microsoft.com/office/drawing/2014/main" id="{0E4B46A0-D957-451B-93C4-DA15388E93F8}"/>
                    </a:ext>
                  </a:extLst>
                </p:cNvPr>
                <p:cNvSpPr/>
                <p:nvPr/>
              </p:nvSpPr>
              <p:spPr>
                <a:xfrm>
                  <a:off x="7391426" y="4402512"/>
                  <a:ext cx="386929" cy="451854"/>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grpFill/>
                <a:ln w="5823" cap="flat">
                  <a:noFill/>
                  <a:prstDash val="solid"/>
                  <a:miter/>
                </a:ln>
              </p:spPr>
              <p:txBody>
                <a:bodyPr rtlCol="0" anchor="ctr"/>
                <a:lstStyle/>
                <a:p>
                  <a:endParaRPr lang="zh-CN" altLang="en-US"/>
                </a:p>
              </p:txBody>
            </p:sp>
          </p:grpSp>
        </p:grpSp>
        <p:sp>
          <p:nvSpPr>
            <p:cNvPr id="48" name="平行四边形 47">
              <a:extLst>
                <a:ext uri="{FF2B5EF4-FFF2-40B4-BE49-F238E27FC236}">
                  <a16:creationId xmlns:a16="http://schemas.microsoft.com/office/drawing/2014/main" id="{F5E4AB60-941E-4B0C-A39A-676497AE2E07}"/>
                </a:ext>
              </a:extLst>
            </p:cNvPr>
            <p:cNvSpPr/>
            <p:nvPr/>
          </p:nvSpPr>
          <p:spPr>
            <a:xfrm>
              <a:off x="7506520" y="5653061"/>
              <a:ext cx="177619" cy="62230"/>
            </a:xfrm>
            <a:prstGeom prst="parallelogram">
              <a:avLst>
                <a:gd name="adj" fmla="val 52083"/>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平行四边形 48">
              <a:extLst>
                <a:ext uri="{FF2B5EF4-FFF2-40B4-BE49-F238E27FC236}">
                  <a16:creationId xmlns:a16="http://schemas.microsoft.com/office/drawing/2014/main" id="{F73B7831-64A2-415C-8333-EED63FAF374B}"/>
                </a:ext>
              </a:extLst>
            </p:cNvPr>
            <p:cNvSpPr/>
            <p:nvPr/>
          </p:nvSpPr>
          <p:spPr>
            <a:xfrm>
              <a:off x="7684139" y="5653061"/>
              <a:ext cx="177619" cy="62230"/>
            </a:xfrm>
            <a:prstGeom prst="parallelogram">
              <a:avLst>
                <a:gd name="adj" fmla="val 520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平行四边形 49">
              <a:extLst>
                <a:ext uri="{FF2B5EF4-FFF2-40B4-BE49-F238E27FC236}">
                  <a16:creationId xmlns:a16="http://schemas.microsoft.com/office/drawing/2014/main" id="{394D48D1-FC2E-42FD-A6A6-9D97B8A6A73C}"/>
                </a:ext>
              </a:extLst>
            </p:cNvPr>
            <p:cNvSpPr/>
            <p:nvPr/>
          </p:nvSpPr>
          <p:spPr>
            <a:xfrm>
              <a:off x="7861759" y="5653061"/>
              <a:ext cx="177619" cy="62230"/>
            </a:xfrm>
            <a:prstGeom prst="parallelogram">
              <a:avLst>
                <a:gd name="adj" fmla="val 52083"/>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平行四边形 50">
              <a:extLst>
                <a:ext uri="{FF2B5EF4-FFF2-40B4-BE49-F238E27FC236}">
                  <a16:creationId xmlns:a16="http://schemas.microsoft.com/office/drawing/2014/main" id="{6A44D3C6-393A-4659-8DCC-39FF1542AD31}"/>
                </a:ext>
              </a:extLst>
            </p:cNvPr>
            <p:cNvSpPr/>
            <p:nvPr/>
          </p:nvSpPr>
          <p:spPr>
            <a:xfrm>
              <a:off x="8039378" y="5653061"/>
              <a:ext cx="177619" cy="62230"/>
            </a:xfrm>
            <a:prstGeom prst="parallelogram">
              <a:avLst>
                <a:gd name="adj" fmla="val 520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平行四边形 51">
              <a:extLst>
                <a:ext uri="{FF2B5EF4-FFF2-40B4-BE49-F238E27FC236}">
                  <a16:creationId xmlns:a16="http://schemas.microsoft.com/office/drawing/2014/main" id="{628DF4A5-092D-4A21-818F-9C744CB830D8}"/>
                </a:ext>
              </a:extLst>
            </p:cNvPr>
            <p:cNvSpPr/>
            <p:nvPr/>
          </p:nvSpPr>
          <p:spPr>
            <a:xfrm>
              <a:off x="8216997" y="5653061"/>
              <a:ext cx="177619" cy="62230"/>
            </a:xfrm>
            <a:prstGeom prst="parallelogram">
              <a:avLst>
                <a:gd name="adj" fmla="val 52083"/>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形状 52">
              <a:extLst>
                <a:ext uri="{FF2B5EF4-FFF2-40B4-BE49-F238E27FC236}">
                  <a16:creationId xmlns:a16="http://schemas.microsoft.com/office/drawing/2014/main" id="{FFBA1083-581F-4FAA-96E6-1F4E332B8225}"/>
                </a:ext>
              </a:extLst>
            </p:cNvPr>
            <p:cNvSpPr/>
            <p:nvPr/>
          </p:nvSpPr>
          <p:spPr>
            <a:xfrm>
              <a:off x="8394617" y="5653061"/>
              <a:ext cx="132983" cy="62230"/>
            </a:xfrm>
            <a:custGeom>
              <a:avLst/>
              <a:gdLst>
                <a:gd name="connsiteX0" fmla="*/ 32411 w 132983"/>
                <a:gd name="connsiteY0" fmla="*/ 0 h 62230"/>
                <a:gd name="connsiteX1" fmla="*/ 132983 w 132983"/>
                <a:gd name="connsiteY1" fmla="*/ 0 h 62230"/>
                <a:gd name="connsiteX2" fmla="*/ 132983 w 132983"/>
                <a:gd name="connsiteY2" fmla="*/ 62230 h 62230"/>
                <a:gd name="connsiteX3" fmla="*/ 0 w 132983"/>
                <a:gd name="connsiteY3" fmla="*/ 62230 h 62230"/>
              </a:gdLst>
              <a:ahLst/>
              <a:cxnLst>
                <a:cxn ang="0">
                  <a:pos x="connsiteX0" y="connsiteY0"/>
                </a:cxn>
                <a:cxn ang="0">
                  <a:pos x="connsiteX1" y="connsiteY1"/>
                </a:cxn>
                <a:cxn ang="0">
                  <a:pos x="connsiteX2" y="connsiteY2"/>
                </a:cxn>
                <a:cxn ang="0">
                  <a:pos x="connsiteX3" y="connsiteY3"/>
                </a:cxn>
              </a:cxnLst>
              <a:rect l="l" t="t" r="r" b="b"/>
              <a:pathLst>
                <a:path w="132983" h="62230">
                  <a:moveTo>
                    <a:pt x="32411" y="0"/>
                  </a:moveTo>
                  <a:lnTo>
                    <a:pt x="132983" y="0"/>
                  </a:lnTo>
                  <a:lnTo>
                    <a:pt x="132983" y="62230"/>
                  </a:lnTo>
                  <a:lnTo>
                    <a:pt x="0" y="622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4" name="矩形 53">
              <a:extLst>
                <a:ext uri="{FF2B5EF4-FFF2-40B4-BE49-F238E27FC236}">
                  <a16:creationId xmlns:a16="http://schemas.microsoft.com/office/drawing/2014/main" id="{C48C31A6-4260-43DC-9AFD-B729FD8B58BD}"/>
                </a:ext>
              </a:extLst>
            </p:cNvPr>
            <p:cNvSpPr>
              <a:spLocks/>
            </p:cNvSpPr>
            <p:nvPr/>
          </p:nvSpPr>
          <p:spPr>
            <a:xfrm>
              <a:off x="6501927" y="2696736"/>
              <a:ext cx="1870363" cy="2666135"/>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64" name="组合 63">
            <a:extLst>
              <a:ext uri="{FF2B5EF4-FFF2-40B4-BE49-F238E27FC236}">
                <a16:creationId xmlns:a16="http://schemas.microsoft.com/office/drawing/2014/main" id="{A0C3F642-1206-4141-85C9-769EAB72DF6E}"/>
              </a:ext>
            </a:extLst>
          </p:cNvPr>
          <p:cNvGrpSpPr/>
          <p:nvPr/>
        </p:nvGrpSpPr>
        <p:grpSpPr>
          <a:xfrm>
            <a:off x="8724345" y="1915155"/>
            <a:ext cx="2412840" cy="3605007"/>
            <a:chOff x="8684340" y="2150288"/>
            <a:chExt cx="2412840" cy="3605007"/>
          </a:xfrm>
        </p:grpSpPr>
        <p:sp>
          <p:nvSpPr>
            <p:cNvPr id="65" name="矩形 64">
              <a:extLst>
                <a:ext uri="{FF2B5EF4-FFF2-40B4-BE49-F238E27FC236}">
                  <a16:creationId xmlns:a16="http://schemas.microsoft.com/office/drawing/2014/main" id="{74B0DEAA-649D-4544-B286-CA1DB2E164B3}"/>
                </a:ext>
              </a:extLst>
            </p:cNvPr>
            <p:cNvSpPr/>
            <p:nvPr/>
          </p:nvSpPr>
          <p:spPr>
            <a:xfrm>
              <a:off x="8684340" y="2257715"/>
              <a:ext cx="2293620" cy="349758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a:extLst>
                <a:ext uri="{FF2B5EF4-FFF2-40B4-BE49-F238E27FC236}">
                  <a16:creationId xmlns:a16="http://schemas.microsoft.com/office/drawing/2014/main" id="{D7A77FFE-82A6-47CA-ABC1-9E73B2736F06}"/>
                </a:ext>
              </a:extLst>
            </p:cNvPr>
            <p:cNvSpPr/>
            <p:nvPr/>
          </p:nvSpPr>
          <p:spPr>
            <a:xfrm>
              <a:off x="8803560" y="2150288"/>
              <a:ext cx="2293620" cy="3497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7" name="文本框 66">
              <a:extLst>
                <a:ext uri="{FF2B5EF4-FFF2-40B4-BE49-F238E27FC236}">
                  <a16:creationId xmlns:a16="http://schemas.microsoft.com/office/drawing/2014/main" id="{908DB677-5AEB-48CF-9F07-045E7900938D}"/>
                </a:ext>
              </a:extLst>
            </p:cNvPr>
            <p:cNvSpPr txBox="1"/>
            <p:nvPr/>
          </p:nvSpPr>
          <p:spPr>
            <a:xfrm rot="5400000" flipH="1">
              <a:off x="8533431" y="2677839"/>
              <a:ext cx="884858" cy="179216"/>
            </a:xfrm>
            <a:prstGeom prst="rect">
              <a:avLst/>
            </a:prstGeom>
            <a:noFill/>
          </p:spPr>
          <p:txBody>
            <a:bodyPr wrap="none" lIns="0" tIns="0" rIns="0" bIns="0" rtlCol="0">
              <a:spAutoFit/>
            </a:bodyPr>
            <a:lstStyle/>
            <a:p>
              <a:pPr>
                <a:lnSpc>
                  <a:spcPct val="130000"/>
                </a:lnSpc>
              </a:pPr>
              <a:r>
                <a:rPr lang="en-US" altLang="zh-CN" sz="1000" dirty="0">
                  <a:solidFill>
                    <a:schemeClr val="bg1"/>
                  </a:solidFill>
                </a:rPr>
                <a:t>Gingerbread 04</a:t>
              </a:r>
            </a:p>
          </p:txBody>
        </p:sp>
        <p:grpSp>
          <p:nvGrpSpPr>
            <p:cNvPr id="68" name="组合 67">
              <a:extLst>
                <a:ext uri="{FF2B5EF4-FFF2-40B4-BE49-F238E27FC236}">
                  <a16:creationId xmlns:a16="http://schemas.microsoft.com/office/drawing/2014/main" id="{89323489-9DC3-4EC6-A89A-79F2E8C039DE}"/>
                </a:ext>
              </a:extLst>
            </p:cNvPr>
            <p:cNvGrpSpPr/>
            <p:nvPr/>
          </p:nvGrpSpPr>
          <p:grpSpPr>
            <a:xfrm>
              <a:off x="9214382" y="5210218"/>
              <a:ext cx="1127856" cy="184666"/>
              <a:chOff x="1609067" y="5551670"/>
              <a:chExt cx="1127856" cy="184666"/>
            </a:xfrm>
          </p:grpSpPr>
          <p:sp>
            <p:nvSpPr>
              <p:cNvPr id="81" name="文本框 80">
                <a:extLst>
                  <a:ext uri="{FF2B5EF4-FFF2-40B4-BE49-F238E27FC236}">
                    <a16:creationId xmlns:a16="http://schemas.microsoft.com/office/drawing/2014/main" id="{0D7EA30F-B65B-403B-BF29-1D4BE0C02D6C}"/>
                  </a:ext>
                </a:extLst>
              </p:cNvPr>
              <p:cNvSpPr txBox="1"/>
              <p:nvPr/>
            </p:nvSpPr>
            <p:spPr>
              <a:xfrm>
                <a:off x="1609067" y="5551670"/>
                <a:ext cx="307777" cy="184666"/>
              </a:xfrm>
              <a:prstGeom prst="rect">
                <a:avLst/>
              </a:prstGeom>
              <a:noFill/>
            </p:spPr>
            <p:txBody>
              <a:bodyPr wrap="none" lIns="0" tIns="0" rIns="0" bIns="0" rtlCol="0">
                <a:spAutoFit/>
              </a:bodyPr>
              <a:lstStyle/>
              <a:p>
                <a:r>
                  <a:rPr lang="zh-CN" altLang="en-US" sz="1200" dirty="0">
                    <a:solidFill>
                      <a:schemeClr val="bg1"/>
                    </a:solidFill>
                  </a:rPr>
                  <a:t>姜饼</a:t>
                </a:r>
              </a:p>
            </p:txBody>
          </p:sp>
          <p:sp>
            <p:nvSpPr>
              <p:cNvPr id="82" name="文本框 81">
                <a:extLst>
                  <a:ext uri="{FF2B5EF4-FFF2-40B4-BE49-F238E27FC236}">
                    <a16:creationId xmlns:a16="http://schemas.microsoft.com/office/drawing/2014/main" id="{5E695E74-B423-45A7-9A0B-3C7DD448B153}"/>
                  </a:ext>
                </a:extLst>
              </p:cNvPr>
              <p:cNvSpPr txBox="1"/>
              <p:nvPr/>
            </p:nvSpPr>
            <p:spPr>
              <a:xfrm flipH="1">
                <a:off x="2028396" y="5554395"/>
                <a:ext cx="708527" cy="179216"/>
              </a:xfrm>
              <a:prstGeom prst="rect">
                <a:avLst/>
              </a:prstGeom>
              <a:noFill/>
            </p:spPr>
            <p:txBody>
              <a:bodyPr wrap="none" lIns="0" tIns="0" rIns="0" bIns="0" rtlCol="0">
                <a:spAutoFit/>
              </a:bodyPr>
              <a:lstStyle/>
              <a:p>
                <a:pPr>
                  <a:lnSpc>
                    <a:spcPct val="130000"/>
                  </a:lnSpc>
                </a:pPr>
                <a:r>
                  <a:rPr lang="en-US" altLang="zh-CN" sz="1000" dirty="0">
                    <a:solidFill>
                      <a:schemeClr val="bg1"/>
                    </a:solidFill>
                  </a:rPr>
                  <a:t>Gingerbread</a:t>
                </a:r>
              </a:p>
            </p:txBody>
          </p:sp>
          <p:cxnSp>
            <p:nvCxnSpPr>
              <p:cNvPr id="83" name="直接连接符 82">
                <a:extLst>
                  <a:ext uri="{FF2B5EF4-FFF2-40B4-BE49-F238E27FC236}">
                    <a16:creationId xmlns:a16="http://schemas.microsoft.com/office/drawing/2014/main" id="{B4BD22C0-3F93-41F1-AB70-18A5BF14E0FE}"/>
                  </a:ext>
                </a:extLst>
              </p:cNvPr>
              <p:cNvCxnSpPr>
                <a:cxnSpLocks/>
              </p:cNvCxnSpPr>
              <p:nvPr/>
            </p:nvCxnSpPr>
            <p:spPr>
              <a:xfrm>
                <a:off x="1972620" y="5578508"/>
                <a:ext cx="0" cy="1309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9" name="组合 68">
              <a:extLst>
                <a:ext uri="{FF2B5EF4-FFF2-40B4-BE49-F238E27FC236}">
                  <a16:creationId xmlns:a16="http://schemas.microsoft.com/office/drawing/2014/main" id="{112B6086-406A-4DDE-849D-57D74A2C7089}"/>
                </a:ext>
              </a:extLst>
            </p:cNvPr>
            <p:cNvGrpSpPr/>
            <p:nvPr/>
          </p:nvGrpSpPr>
          <p:grpSpPr>
            <a:xfrm rot="8100000" flipH="1">
              <a:off x="8915749" y="5182098"/>
              <a:ext cx="222533" cy="222833"/>
              <a:chOff x="6934121" y="4402512"/>
              <a:chExt cx="844234" cy="845370"/>
            </a:xfrm>
            <a:solidFill>
              <a:schemeClr val="bg1"/>
            </a:solidFill>
          </p:grpSpPr>
          <p:sp>
            <p:nvSpPr>
              <p:cNvPr id="75" name="任意多边形 68">
                <a:extLst>
                  <a:ext uri="{FF2B5EF4-FFF2-40B4-BE49-F238E27FC236}">
                    <a16:creationId xmlns:a16="http://schemas.microsoft.com/office/drawing/2014/main" id="{895FB8AF-B659-43B3-A909-DD40A1C4892B}"/>
                  </a:ext>
                </a:extLst>
              </p:cNvPr>
              <p:cNvSpPr/>
              <p:nvPr/>
            </p:nvSpPr>
            <p:spPr>
              <a:xfrm>
                <a:off x="7178942" y="4960540"/>
                <a:ext cx="176942" cy="174026"/>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grpFill/>
              <a:ln w="5823" cap="flat">
                <a:noFill/>
                <a:prstDash val="solid"/>
                <a:miter/>
              </a:ln>
            </p:spPr>
            <p:txBody>
              <a:bodyPr rtlCol="0" anchor="ctr"/>
              <a:lstStyle/>
              <a:p>
                <a:endParaRPr lang="zh-CN" altLang="en-US"/>
              </a:p>
            </p:txBody>
          </p:sp>
          <p:sp>
            <p:nvSpPr>
              <p:cNvPr id="76" name="任意多边形 69">
                <a:extLst>
                  <a:ext uri="{FF2B5EF4-FFF2-40B4-BE49-F238E27FC236}">
                    <a16:creationId xmlns:a16="http://schemas.microsoft.com/office/drawing/2014/main" id="{A6E18904-FD95-4969-9F5C-FB4E3B6A3D81}"/>
                  </a:ext>
                </a:extLst>
              </p:cNvPr>
              <p:cNvSpPr/>
              <p:nvPr/>
            </p:nvSpPr>
            <p:spPr>
              <a:xfrm>
                <a:off x="7346787" y="5073856"/>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grpFill/>
              <a:ln w="5823" cap="flat">
                <a:noFill/>
                <a:prstDash val="solid"/>
                <a:miter/>
              </a:ln>
            </p:spPr>
            <p:txBody>
              <a:bodyPr rtlCol="0" anchor="ctr"/>
              <a:lstStyle/>
              <a:p>
                <a:endParaRPr lang="zh-CN" altLang="en-US"/>
              </a:p>
            </p:txBody>
          </p:sp>
          <p:sp>
            <p:nvSpPr>
              <p:cNvPr id="77" name="任意多边形 70">
                <a:extLst>
                  <a:ext uri="{FF2B5EF4-FFF2-40B4-BE49-F238E27FC236}">
                    <a16:creationId xmlns:a16="http://schemas.microsoft.com/office/drawing/2014/main" id="{D8CA33A3-676E-4D74-9B66-2F6A758E6C15}"/>
                  </a:ext>
                </a:extLst>
              </p:cNvPr>
              <p:cNvSpPr/>
              <p:nvPr/>
            </p:nvSpPr>
            <p:spPr>
              <a:xfrm>
                <a:off x="7367782" y="4873585"/>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grpFill/>
              <a:ln w="5823" cap="flat">
                <a:noFill/>
                <a:prstDash val="solid"/>
                <a:miter/>
              </a:ln>
            </p:spPr>
            <p:txBody>
              <a:bodyPr rtlCol="0" anchor="ctr"/>
              <a:lstStyle/>
              <a:p>
                <a:endParaRPr lang="zh-CN" altLang="en-US"/>
              </a:p>
            </p:txBody>
          </p:sp>
          <p:grpSp>
            <p:nvGrpSpPr>
              <p:cNvPr id="78" name="组合 77">
                <a:extLst>
                  <a:ext uri="{FF2B5EF4-FFF2-40B4-BE49-F238E27FC236}">
                    <a16:creationId xmlns:a16="http://schemas.microsoft.com/office/drawing/2014/main" id="{D7A4F86E-0A7A-45B9-9AF6-39C3295EB632}"/>
                  </a:ext>
                </a:extLst>
              </p:cNvPr>
              <p:cNvGrpSpPr/>
              <p:nvPr/>
            </p:nvGrpSpPr>
            <p:grpSpPr>
              <a:xfrm>
                <a:off x="6934121" y="4402512"/>
                <a:ext cx="844234" cy="558110"/>
                <a:chOff x="6934121" y="4402512"/>
                <a:chExt cx="844234" cy="558110"/>
              </a:xfrm>
              <a:grpFill/>
            </p:grpSpPr>
            <p:sp>
              <p:nvSpPr>
                <p:cNvPr id="79" name="任意多边形 72">
                  <a:extLst>
                    <a:ext uri="{FF2B5EF4-FFF2-40B4-BE49-F238E27FC236}">
                      <a16:creationId xmlns:a16="http://schemas.microsoft.com/office/drawing/2014/main" id="{961CB796-16A3-44C8-B852-EA388FE516E3}"/>
                    </a:ext>
                  </a:extLst>
                </p:cNvPr>
                <p:cNvSpPr/>
                <p:nvPr/>
              </p:nvSpPr>
              <p:spPr>
                <a:xfrm>
                  <a:off x="6934121" y="4561591"/>
                  <a:ext cx="466146" cy="399031"/>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grpFill/>
                <a:ln w="5823" cap="flat">
                  <a:noFill/>
                  <a:prstDash val="solid"/>
                  <a:miter/>
                </a:ln>
              </p:spPr>
              <p:txBody>
                <a:bodyPr rtlCol="0" anchor="ctr"/>
                <a:lstStyle/>
                <a:p>
                  <a:endParaRPr lang="zh-CN" altLang="en-US"/>
                </a:p>
              </p:txBody>
            </p:sp>
            <p:sp>
              <p:nvSpPr>
                <p:cNvPr id="80" name="任意多边形 73">
                  <a:extLst>
                    <a:ext uri="{FF2B5EF4-FFF2-40B4-BE49-F238E27FC236}">
                      <a16:creationId xmlns:a16="http://schemas.microsoft.com/office/drawing/2014/main" id="{C380590E-825E-4B78-A47A-109C069A3673}"/>
                    </a:ext>
                  </a:extLst>
                </p:cNvPr>
                <p:cNvSpPr/>
                <p:nvPr/>
              </p:nvSpPr>
              <p:spPr>
                <a:xfrm>
                  <a:off x="7391426" y="4402512"/>
                  <a:ext cx="386929" cy="451854"/>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grpFill/>
                <a:ln w="5823" cap="flat">
                  <a:noFill/>
                  <a:prstDash val="solid"/>
                  <a:miter/>
                </a:ln>
              </p:spPr>
              <p:txBody>
                <a:bodyPr rtlCol="0" anchor="ctr"/>
                <a:lstStyle/>
                <a:p>
                  <a:endParaRPr lang="zh-CN" altLang="en-US"/>
                </a:p>
              </p:txBody>
            </p:sp>
          </p:grpSp>
        </p:grpSp>
        <p:sp>
          <p:nvSpPr>
            <p:cNvPr id="70" name="平行四边形 69">
              <a:extLst>
                <a:ext uri="{FF2B5EF4-FFF2-40B4-BE49-F238E27FC236}">
                  <a16:creationId xmlns:a16="http://schemas.microsoft.com/office/drawing/2014/main" id="{0ED34C1F-0204-4490-B76A-EEA2C4FCC87F}"/>
                </a:ext>
              </a:extLst>
            </p:cNvPr>
            <p:cNvSpPr/>
            <p:nvPr/>
          </p:nvSpPr>
          <p:spPr>
            <a:xfrm>
              <a:off x="10431339" y="5288459"/>
              <a:ext cx="177619" cy="62230"/>
            </a:xfrm>
            <a:prstGeom prst="parallelogram">
              <a:avLst>
                <a:gd name="adj" fmla="val 52083"/>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平行四边形 70">
              <a:extLst>
                <a:ext uri="{FF2B5EF4-FFF2-40B4-BE49-F238E27FC236}">
                  <a16:creationId xmlns:a16="http://schemas.microsoft.com/office/drawing/2014/main" id="{7B4D9184-3798-42C7-8AA5-E43F9186CA25}"/>
                </a:ext>
              </a:extLst>
            </p:cNvPr>
            <p:cNvSpPr/>
            <p:nvPr/>
          </p:nvSpPr>
          <p:spPr>
            <a:xfrm>
              <a:off x="10608958" y="5288459"/>
              <a:ext cx="177619" cy="62230"/>
            </a:xfrm>
            <a:prstGeom prst="parallelogram">
              <a:avLst>
                <a:gd name="adj" fmla="val 520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平行四边形 71">
              <a:extLst>
                <a:ext uri="{FF2B5EF4-FFF2-40B4-BE49-F238E27FC236}">
                  <a16:creationId xmlns:a16="http://schemas.microsoft.com/office/drawing/2014/main" id="{C19B4AEC-C041-44B9-AD38-9A3823454345}"/>
                </a:ext>
              </a:extLst>
            </p:cNvPr>
            <p:cNvSpPr/>
            <p:nvPr/>
          </p:nvSpPr>
          <p:spPr>
            <a:xfrm>
              <a:off x="10786577" y="5288459"/>
              <a:ext cx="177619" cy="62230"/>
            </a:xfrm>
            <a:prstGeom prst="parallelogram">
              <a:avLst>
                <a:gd name="adj" fmla="val 52083"/>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任意多边形: 形状 72">
              <a:extLst>
                <a:ext uri="{FF2B5EF4-FFF2-40B4-BE49-F238E27FC236}">
                  <a16:creationId xmlns:a16="http://schemas.microsoft.com/office/drawing/2014/main" id="{0FEEDC52-0AD8-4A01-B921-608033E85E5B}"/>
                </a:ext>
              </a:extLst>
            </p:cNvPr>
            <p:cNvSpPr/>
            <p:nvPr/>
          </p:nvSpPr>
          <p:spPr>
            <a:xfrm>
              <a:off x="10964197" y="5288459"/>
              <a:ext cx="132983" cy="62230"/>
            </a:xfrm>
            <a:custGeom>
              <a:avLst/>
              <a:gdLst>
                <a:gd name="connsiteX0" fmla="*/ 32411 w 132983"/>
                <a:gd name="connsiteY0" fmla="*/ 0 h 62230"/>
                <a:gd name="connsiteX1" fmla="*/ 132983 w 132983"/>
                <a:gd name="connsiteY1" fmla="*/ 0 h 62230"/>
                <a:gd name="connsiteX2" fmla="*/ 132983 w 132983"/>
                <a:gd name="connsiteY2" fmla="*/ 62230 h 62230"/>
                <a:gd name="connsiteX3" fmla="*/ 0 w 132983"/>
                <a:gd name="connsiteY3" fmla="*/ 62230 h 62230"/>
              </a:gdLst>
              <a:ahLst/>
              <a:cxnLst>
                <a:cxn ang="0">
                  <a:pos x="connsiteX0" y="connsiteY0"/>
                </a:cxn>
                <a:cxn ang="0">
                  <a:pos x="connsiteX1" y="connsiteY1"/>
                </a:cxn>
                <a:cxn ang="0">
                  <a:pos x="connsiteX2" y="connsiteY2"/>
                </a:cxn>
                <a:cxn ang="0">
                  <a:pos x="connsiteX3" y="connsiteY3"/>
                </a:cxn>
              </a:cxnLst>
              <a:rect l="l" t="t" r="r" b="b"/>
              <a:pathLst>
                <a:path w="132983" h="62230">
                  <a:moveTo>
                    <a:pt x="32411" y="0"/>
                  </a:moveTo>
                  <a:lnTo>
                    <a:pt x="132983" y="0"/>
                  </a:lnTo>
                  <a:lnTo>
                    <a:pt x="132983" y="62230"/>
                  </a:lnTo>
                  <a:lnTo>
                    <a:pt x="0" y="622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4" name="矩形 73">
              <a:extLst>
                <a:ext uri="{FF2B5EF4-FFF2-40B4-BE49-F238E27FC236}">
                  <a16:creationId xmlns:a16="http://schemas.microsoft.com/office/drawing/2014/main" id="{733D3B12-5B49-44B4-8C40-6FC1E9F2D5EE}"/>
                </a:ext>
              </a:extLst>
            </p:cNvPr>
            <p:cNvSpPr>
              <a:spLocks/>
            </p:cNvSpPr>
            <p:nvPr/>
          </p:nvSpPr>
          <p:spPr>
            <a:xfrm>
              <a:off x="9071507" y="2332134"/>
              <a:ext cx="1870363" cy="2666135"/>
            </a:xfrm>
            <a:prstGeom prst="rect">
              <a:avLst/>
            </a:prstGeom>
            <a:blipFill dpi="0" rotWithShape="1">
              <a:blip r:embed="rId5"/>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84" name="组合 83">
            <a:extLst>
              <a:ext uri="{FF2B5EF4-FFF2-40B4-BE49-F238E27FC236}">
                <a16:creationId xmlns:a16="http://schemas.microsoft.com/office/drawing/2014/main" id="{66868361-FA76-4933-9149-E216AF82FDF8}"/>
              </a:ext>
            </a:extLst>
          </p:cNvPr>
          <p:cNvGrpSpPr/>
          <p:nvPr/>
        </p:nvGrpSpPr>
        <p:grpSpPr>
          <a:xfrm>
            <a:off x="3643209" y="5775466"/>
            <a:ext cx="1439331" cy="1207416"/>
            <a:chOff x="3643209" y="4989626"/>
            <a:chExt cx="2376111" cy="1993256"/>
          </a:xfrm>
        </p:grpSpPr>
        <p:grpSp>
          <p:nvGrpSpPr>
            <p:cNvPr id="85" name="组合 84">
              <a:extLst>
                <a:ext uri="{FF2B5EF4-FFF2-40B4-BE49-F238E27FC236}">
                  <a16:creationId xmlns:a16="http://schemas.microsoft.com/office/drawing/2014/main" id="{AE8084C6-767B-49EC-8AA9-8EFE4A2F69CC}"/>
                </a:ext>
              </a:extLst>
            </p:cNvPr>
            <p:cNvGrpSpPr/>
            <p:nvPr/>
          </p:nvGrpSpPr>
          <p:grpSpPr>
            <a:xfrm>
              <a:off x="3643209" y="4989626"/>
              <a:ext cx="2376111" cy="1993256"/>
              <a:chOff x="3643209" y="4989626"/>
              <a:chExt cx="2376111" cy="1993256"/>
            </a:xfrm>
          </p:grpSpPr>
          <p:grpSp>
            <p:nvGrpSpPr>
              <p:cNvPr id="87" name="组合 86">
                <a:extLst>
                  <a:ext uri="{FF2B5EF4-FFF2-40B4-BE49-F238E27FC236}">
                    <a16:creationId xmlns:a16="http://schemas.microsoft.com/office/drawing/2014/main" id="{8234C792-2FFA-44C1-90CA-E55CCE68B2F6}"/>
                  </a:ext>
                </a:extLst>
              </p:cNvPr>
              <p:cNvGrpSpPr/>
              <p:nvPr/>
            </p:nvGrpSpPr>
            <p:grpSpPr>
              <a:xfrm>
                <a:off x="4811131" y="4989626"/>
                <a:ext cx="1208189" cy="1993256"/>
                <a:chOff x="4811131" y="4615082"/>
                <a:chExt cx="1208189" cy="1993256"/>
              </a:xfrm>
            </p:grpSpPr>
            <p:grpSp>
              <p:nvGrpSpPr>
                <p:cNvPr id="98" name="组合 97">
                  <a:extLst>
                    <a:ext uri="{FF2B5EF4-FFF2-40B4-BE49-F238E27FC236}">
                      <a16:creationId xmlns:a16="http://schemas.microsoft.com/office/drawing/2014/main" id="{CF767CBA-C01A-4AE8-ABF2-FE58524370EF}"/>
                    </a:ext>
                  </a:extLst>
                </p:cNvPr>
                <p:cNvGrpSpPr/>
                <p:nvPr/>
              </p:nvGrpSpPr>
              <p:grpSpPr>
                <a:xfrm>
                  <a:off x="4811131" y="4615082"/>
                  <a:ext cx="1208189" cy="1380389"/>
                  <a:chOff x="2134770" y="645554"/>
                  <a:chExt cx="1295845" cy="1343679"/>
                </a:xfrm>
              </p:grpSpPr>
              <p:grpSp>
                <p:nvGrpSpPr>
                  <p:cNvPr id="100" name="组合 99">
                    <a:extLst>
                      <a:ext uri="{FF2B5EF4-FFF2-40B4-BE49-F238E27FC236}">
                        <a16:creationId xmlns:a16="http://schemas.microsoft.com/office/drawing/2014/main" id="{E12A431B-AC54-4609-A52F-98B85DDBFD00}"/>
                      </a:ext>
                    </a:extLst>
                  </p:cNvPr>
                  <p:cNvGrpSpPr/>
                  <p:nvPr/>
                </p:nvGrpSpPr>
                <p:grpSpPr>
                  <a:xfrm>
                    <a:off x="2247835" y="645554"/>
                    <a:ext cx="1069714" cy="845507"/>
                    <a:chOff x="1235075" y="4748678"/>
                    <a:chExt cx="1502013" cy="2109322"/>
                  </a:xfrm>
                </p:grpSpPr>
                <p:sp>
                  <p:nvSpPr>
                    <p:cNvPr id="104" name="任意多边形: 形状 103">
                      <a:extLst>
                        <a:ext uri="{FF2B5EF4-FFF2-40B4-BE49-F238E27FC236}">
                          <a16:creationId xmlns:a16="http://schemas.microsoft.com/office/drawing/2014/main" id="{E2B783A9-7421-43F4-8ABD-487E120EF6D2}"/>
                        </a:ext>
                      </a:extLst>
                    </p:cNvPr>
                    <p:cNvSpPr/>
                    <p:nvPr/>
                  </p:nvSpPr>
                  <p:spPr>
                    <a:xfrm flipH="1">
                      <a:off x="1235075" y="4748678"/>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5" name="任意多边形: 形状 104">
                      <a:extLst>
                        <a:ext uri="{FF2B5EF4-FFF2-40B4-BE49-F238E27FC236}">
                          <a16:creationId xmlns:a16="http://schemas.microsoft.com/office/drawing/2014/main" id="{8E8EB45F-5840-4143-8B6C-50D904EA5577}"/>
                        </a:ext>
                      </a:extLst>
                    </p:cNvPr>
                    <p:cNvSpPr/>
                    <p:nvPr/>
                  </p:nvSpPr>
                  <p:spPr>
                    <a:xfrm>
                      <a:off x="1986081" y="4748678"/>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01" name="组合 100">
                    <a:extLst>
                      <a:ext uri="{FF2B5EF4-FFF2-40B4-BE49-F238E27FC236}">
                        <a16:creationId xmlns:a16="http://schemas.microsoft.com/office/drawing/2014/main" id="{7B55AB73-AD25-4AF8-9F6A-58E8312CDCE8}"/>
                      </a:ext>
                    </a:extLst>
                  </p:cNvPr>
                  <p:cNvGrpSpPr/>
                  <p:nvPr/>
                </p:nvGrpSpPr>
                <p:grpSpPr>
                  <a:xfrm>
                    <a:off x="2134770" y="1475457"/>
                    <a:ext cx="1295845" cy="513776"/>
                    <a:chOff x="5448077" y="0"/>
                    <a:chExt cx="1295845" cy="513776"/>
                  </a:xfrm>
                </p:grpSpPr>
                <p:sp>
                  <p:nvSpPr>
                    <p:cNvPr id="102" name="任意多边形: 形状 101">
                      <a:extLst>
                        <a:ext uri="{FF2B5EF4-FFF2-40B4-BE49-F238E27FC236}">
                          <a16:creationId xmlns:a16="http://schemas.microsoft.com/office/drawing/2014/main" id="{F7D16277-BA5C-42C9-8C22-15010C5921E9}"/>
                        </a:ext>
                      </a:extLst>
                    </p:cNvPr>
                    <p:cNvSpPr/>
                    <p:nvPr/>
                  </p:nvSpPr>
                  <p:spPr>
                    <a:xfrm flipH="1">
                      <a:off x="5448077" y="0"/>
                      <a:ext cx="647922" cy="513776"/>
                    </a:xfrm>
                    <a:custGeom>
                      <a:avLst/>
                      <a:gdLst>
                        <a:gd name="connsiteX0" fmla="*/ 350883 w 647922"/>
                        <a:gd name="connsiteY0" fmla="*/ 0 h 513776"/>
                        <a:gd name="connsiteX1" fmla="*/ 0 w 647922"/>
                        <a:gd name="connsiteY1" fmla="*/ 0 h 513776"/>
                        <a:gd name="connsiteX2" fmla="*/ 0 w 647922"/>
                        <a:gd name="connsiteY2" fmla="*/ 513776 h 513776"/>
                        <a:gd name="connsiteX3" fmla="*/ 647922 w 647922"/>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2" h="513776">
                          <a:moveTo>
                            <a:pt x="350883" y="0"/>
                          </a:moveTo>
                          <a:lnTo>
                            <a:pt x="0" y="0"/>
                          </a:lnTo>
                          <a:lnTo>
                            <a:pt x="0" y="513776"/>
                          </a:lnTo>
                          <a:lnTo>
                            <a:pt x="647922" y="51377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3" name="任意多边形: 形状 102">
                      <a:extLst>
                        <a:ext uri="{FF2B5EF4-FFF2-40B4-BE49-F238E27FC236}">
                          <a16:creationId xmlns:a16="http://schemas.microsoft.com/office/drawing/2014/main" id="{3A943424-89AC-4D4E-ACD2-8D9E76CCC794}"/>
                        </a:ext>
                      </a:extLst>
                    </p:cNvPr>
                    <p:cNvSpPr/>
                    <p:nvPr/>
                  </p:nvSpPr>
                  <p:spPr>
                    <a:xfrm>
                      <a:off x="6095999" y="0"/>
                      <a:ext cx="647923" cy="513776"/>
                    </a:xfrm>
                    <a:custGeom>
                      <a:avLst/>
                      <a:gdLst>
                        <a:gd name="connsiteX0" fmla="*/ 0 w 647923"/>
                        <a:gd name="connsiteY0" fmla="*/ 0 h 513776"/>
                        <a:gd name="connsiteX1" fmla="*/ 350883 w 647923"/>
                        <a:gd name="connsiteY1" fmla="*/ 0 h 513776"/>
                        <a:gd name="connsiteX2" fmla="*/ 647923 w 647923"/>
                        <a:gd name="connsiteY2" fmla="*/ 513776 h 513776"/>
                        <a:gd name="connsiteX3" fmla="*/ 0 w 647923"/>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3" h="513776">
                          <a:moveTo>
                            <a:pt x="0" y="0"/>
                          </a:moveTo>
                          <a:lnTo>
                            <a:pt x="350883" y="0"/>
                          </a:lnTo>
                          <a:lnTo>
                            <a:pt x="647923" y="513776"/>
                          </a:lnTo>
                          <a:lnTo>
                            <a:pt x="0" y="513776"/>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
              <p:nvSpPr>
                <p:cNvPr id="99" name="矩形 98">
                  <a:extLst>
                    <a:ext uri="{FF2B5EF4-FFF2-40B4-BE49-F238E27FC236}">
                      <a16:creationId xmlns:a16="http://schemas.microsoft.com/office/drawing/2014/main" id="{35416041-F59E-4D7A-A139-C08FF01A7C21}"/>
                    </a:ext>
                  </a:extLst>
                </p:cNvPr>
                <p:cNvSpPr/>
                <p:nvPr/>
              </p:nvSpPr>
              <p:spPr>
                <a:xfrm>
                  <a:off x="5386695" y="5986903"/>
                  <a:ext cx="57061" cy="621435"/>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8" name="组合 87">
                <a:extLst>
                  <a:ext uri="{FF2B5EF4-FFF2-40B4-BE49-F238E27FC236}">
                    <a16:creationId xmlns:a16="http://schemas.microsoft.com/office/drawing/2014/main" id="{F7766B35-7147-45EF-860F-37DD74EE8D1C}"/>
                  </a:ext>
                </a:extLst>
              </p:cNvPr>
              <p:cNvGrpSpPr/>
              <p:nvPr/>
            </p:nvGrpSpPr>
            <p:grpSpPr>
              <a:xfrm>
                <a:off x="3864702" y="5555276"/>
                <a:ext cx="684667" cy="1335339"/>
                <a:chOff x="1234456" y="5934388"/>
                <a:chExt cx="1069715" cy="1940247"/>
              </a:xfrm>
            </p:grpSpPr>
            <p:grpSp>
              <p:nvGrpSpPr>
                <p:cNvPr id="94" name="组合 93">
                  <a:extLst>
                    <a:ext uri="{FF2B5EF4-FFF2-40B4-BE49-F238E27FC236}">
                      <a16:creationId xmlns:a16="http://schemas.microsoft.com/office/drawing/2014/main" id="{CCF6E6F6-3CF8-4D95-A898-37E0E47F398F}"/>
                    </a:ext>
                  </a:extLst>
                </p:cNvPr>
                <p:cNvGrpSpPr/>
                <p:nvPr/>
              </p:nvGrpSpPr>
              <p:grpSpPr>
                <a:xfrm>
                  <a:off x="1234456" y="5934388"/>
                  <a:ext cx="1069715" cy="1335339"/>
                  <a:chOff x="1187614" y="5970683"/>
                  <a:chExt cx="1502014" cy="2109322"/>
                </a:xfrm>
              </p:grpSpPr>
              <p:sp>
                <p:nvSpPr>
                  <p:cNvPr id="96" name="任意多边形: 形状 95">
                    <a:extLst>
                      <a:ext uri="{FF2B5EF4-FFF2-40B4-BE49-F238E27FC236}">
                        <a16:creationId xmlns:a16="http://schemas.microsoft.com/office/drawing/2014/main" id="{8D3CED9D-D42A-4E6E-B09D-B5DBA91E4EE0}"/>
                      </a:ext>
                    </a:extLst>
                  </p:cNvPr>
                  <p:cNvSpPr/>
                  <p:nvPr/>
                </p:nvSpPr>
                <p:spPr>
                  <a:xfrm flipH="1">
                    <a:off x="1187614" y="5970683"/>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97" name="任意多边形: 形状 96">
                    <a:extLst>
                      <a:ext uri="{FF2B5EF4-FFF2-40B4-BE49-F238E27FC236}">
                        <a16:creationId xmlns:a16="http://schemas.microsoft.com/office/drawing/2014/main" id="{C6BED88A-EB06-4DF1-B578-264DE312F9DD}"/>
                      </a:ext>
                    </a:extLst>
                  </p:cNvPr>
                  <p:cNvSpPr/>
                  <p:nvPr/>
                </p:nvSpPr>
                <p:spPr>
                  <a:xfrm>
                    <a:off x="1938621" y="5970683"/>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sp>
              <p:nvSpPr>
                <p:cNvPr id="95" name="矩形 94">
                  <a:extLst>
                    <a:ext uri="{FF2B5EF4-FFF2-40B4-BE49-F238E27FC236}">
                      <a16:creationId xmlns:a16="http://schemas.microsoft.com/office/drawing/2014/main" id="{E6868270-91E3-4B5A-98B6-C454D3D45206}"/>
                    </a:ext>
                  </a:extLst>
                </p:cNvPr>
                <p:cNvSpPr/>
                <p:nvPr/>
              </p:nvSpPr>
              <p:spPr>
                <a:xfrm>
                  <a:off x="1708112" y="7269727"/>
                  <a:ext cx="122403" cy="604908"/>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9" name="组合 88">
                <a:extLst>
                  <a:ext uri="{FF2B5EF4-FFF2-40B4-BE49-F238E27FC236}">
                    <a16:creationId xmlns:a16="http://schemas.microsoft.com/office/drawing/2014/main" id="{45D39F73-1F69-4184-A269-16A71083C27D}"/>
                  </a:ext>
                </a:extLst>
              </p:cNvPr>
              <p:cNvGrpSpPr/>
              <p:nvPr/>
            </p:nvGrpSpPr>
            <p:grpSpPr>
              <a:xfrm>
                <a:off x="3643209" y="6251887"/>
                <a:ext cx="402000" cy="624023"/>
                <a:chOff x="1234456" y="5934388"/>
                <a:chExt cx="1069715" cy="1940247"/>
              </a:xfrm>
            </p:grpSpPr>
            <p:grpSp>
              <p:nvGrpSpPr>
                <p:cNvPr id="90" name="组合 89">
                  <a:extLst>
                    <a:ext uri="{FF2B5EF4-FFF2-40B4-BE49-F238E27FC236}">
                      <a16:creationId xmlns:a16="http://schemas.microsoft.com/office/drawing/2014/main" id="{7DEBB845-4161-45B1-BBB4-0194DF8AE1D9}"/>
                    </a:ext>
                  </a:extLst>
                </p:cNvPr>
                <p:cNvGrpSpPr/>
                <p:nvPr/>
              </p:nvGrpSpPr>
              <p:grpSpPr>
                <a:xfrm>
                  <a:off x="1234456" y="5934388"/>
                  <a:ext cx="1069715" cy="1335339"/>
                  <a:chOff x="1187614" y="5970683"/>
                  <a:chExt cx="1502014" cy="2109322"/>
                </a:xfrm>
              </p:grpSpPr>
              <p:sp>
                <p:nvSpPr>
                  <p:cNvPr id="92" name="任意多边形: 形状 91">
                    <a:extLst>
                      <a:ext uri="{FF2B5EF4-FFF2-40B4-BE49-F238E27FC236}">
                        <a16:creationId xmlns:a16="http://schemas.microsoft.com/office/drawing/2014/main" id="{F71DE7CD-461D-4CE9-AA10-2D72807F0CD1}"/>
                      </a:ext>
                    </a:extLst>
                  </p:cNvPr>
                  <p:cNvSpPr/>
                  <p:nvPr/>
                </p:nvSpPr>
                <p:spPr>
                  <a:xfrm flipH="1">
                    <a:off x="1187614" y="5970683"/>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3" name="任意多边形: 形状 92">
                    <a:extLst>
                      <a:ext uri="{FF2B5EF4-FFF2-40B4-BE49-F238E27FC236}">
                        <a16:creationId xmlns:a16="http://schemas.microsoft.com/office/drawing/2014/main" id="{6AA73D04-1287-4A03-8A94-63C0C1698DC5}"/>
                      </a:ext>
                    </a:extLst>
                  </p:cNvPr>
                  <p:cNvSpPr/>
                  <p:nvPr/>
                </p:nvSpPr>
                <p:spPr>
                  <a:xfrm>
                    <a:off x="1938621" y="5970683"/>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91" name="矩形 90">
                  <a:extLst>
                    <a:ext uri="{FF2B5EF4-FFF2-40B4-BE49-F238E27FC236}">
                      <a16:creationId xmlns:a16="http://schemas.microsoft.com/office/drawing/2014/main" id="{3C25F3CF-40A4-4E86-8D1E-34A872D2F3AB}"/>
                    </a:ext>
                  </a:extLst>
                </p:cNvPr>
                <p:cNvSpPr/>
                <p:nvPr/>
              </p:nvSpPr>
              <p:spPr>
                <a:xfrm>
                  <a:off x="1708112" y="7269727"/>
                  <a:ext cx="122403" cy="604908"/>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6" name="星形: 五角 85">
              <a:extLst>
                <a:ext uri="{FF2B5EF4-FFF2-40B4-BE49-F238E27FC236}">
                  <a16:creationId xmlns:a16="http://schemas.microsoft.com/office/drawing/2014/main" id="{058E9692-A1B0-4A93-97E6-A18EA7CB1AB8}"/>
                </a:ext>
              </a:extLst>
            </p:cNvPr>
            <p:cNvSpPr/>
            <p:nvPr/>
          </p:nvSpPr>
          <p:spPr>
            <a:xfrm>
              <a:off x="4032358" y="5278125"/>
              <a:ext cx="340350" cy="340350"/>
            </a:xfrm>
            <a:prstGeom prst="star5">
              <a:avLst>
                <a:gd name="adj" fmla="val 29547"/>
                <a:gd name="hf" fmla="val 105146"/>
                <a:gd name="vf" fmla="val 11055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1" name="组合 140">
            <a:extLst>
              <a:ext uri="{FF2B5EF4-FFF2-40B4-BE49-F238E27FC236}">
                <a16:creationId xmlns:a16="http://schemas.microsoft.com/office/drawing/2014/main" id="{DB153C15-A45D-470C-97DE-AA7E59051D50}"/>
              </a:ext>
            </a:extLst>
          </p:cNvPr>
          <p:cNvGrpSpPr/>
          <p:nvPr/>
        </p:nvGrpSpPr>
        <p:grpSpPr>
          <a:xfrm>
            <a:off x="11346166" y="5006340"/>
            <a:ext cx="845835" cy="1587922"/>
            <a:chOff x="11346166" y="5006340"/>
            <a:chExt cx="845835" cy="1587922"/>
          </a:xfrm>
        </p:grpSpPr>
        <p:sp>
          <p:nvSpPr>
            <p:cNvPr id="140" name="任意多边形: 形状 139">
              <a:extLst>
                <a:ext uri="{FF2B5EF4-FFF2-40B4-BE49-F238E27FC236}">
                  <a16:creationId xmlns:a16="http://schemas.microsoft.com/office/drawing/2014/main" id="{D865BA3D-9B9D-45F9-B635-E7C264EA0E3F}"/>
                </a:ext>
              </a:extLst>
            </p:cNvPr>
            <p:cNvSpPr/>
            <p:nvPr/>
          </p:nvSpPr>
          <p:spPr>
            <a:xfrm>
              <a:off x="11827418" y="5006340"/>
              <a:ext cx="364583" cy="691973"/>
            </a:xfrm>
            <a:custGeom>
              <a:avLst/>
              <a:gdLst>
                <a:gd name="connsiteX0" fmla="*/ 0 w 364583"/>
                <a:gd name="connsiteY0" fmla="*/ 0 h 691973"/>
                <a:gd name="connsiteX1" fmla="*/ 364583 w 364583"/>
                <a:gd name="connsiteY1" fmla="*/ 635038 h 691973"/>
                <a:gd name="connsiteX2" fmla="*/ 364583 w 364583"/>
                <a:gd name="connsiteY2" fmla="*/ 691973 h 691973"/>
                <a:gd name="connsiteX3" fmla="*/ 0 w 364583"/>
                <a:gd name="connsiteY3" fmla="*/ 691973 h 691973"/>
              </a:gdLst>
              <a:ahLst/>
              <a:cxnLst>
                <a:cxn ang="0">
                  <a:pos x="connsiteX0" y="connsiteY0"/>
                </a:cxn>
                <a:cxn ang="0">
                  <a:pos x="connsiteX1" y="connsiteY1"/>
                </a:cxn>
                <a:cxn ang="0">
                  <a:pos x="connsiteX2" y="connsiteY2"/>
                </a:cxn>
                <a:cxn ang="0">
                  <a:pos x="connsiteX3" y="connsiteY3"/>
                </a:cxn>
              </a:cxnLst>
              <a:rect l="l" t="t" r="r" b="b"/>
              <a:pathLst>
                <a:path w="364583" h="691973">
                  <a:moveTo>
                    <a:pt x="0" y="0"/>
                  </a:moveTo>
                  <a:lnTo>
                    <a:pt x="364583" y="635038"/>
                  </a:lnTo>
                  <a:lnTo>
                    <a:pt x="364583" y="691973"/>
                  </a:lnTo>
                  <a:lnTo>
                    <a:pt x="0" y="691973"/>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4" name="任意多边形: 形状 113">
              <a:extLst>
                <a:ext uri="{FF2B5EF4-FFF2-40B4-BE49-F238E27FC236}">
                  <a16:creationId xmlns:a16="http://schemas.microsoft.com/office/drawing/2014/main" id="{AA7D040F-88AD-4AF2-8E30-296B1CC2F697}"/>
                </a:ext>
              </a:extLst>
            </p:cNvPr>
            <p:cNvSpPr/>
            <p:nvPr/>
          </p:nvSpPr>
          <p:spPr>
            <a:xfrm flipH="1">
              <a:off x="11430147" y="5006340"/>
              <a:ext cx="397270" cy="691973"/>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8" name="任意多边形: 形状 137">
              <a:extLst>
                <a:ext uri="{FF2B5EF4-FFF2-40B4-BE49-F238E27FC236}">
                  <a16:creationId xmlns:a16="http://schemas.microsoft.com/office/drawing/2014/main" id="{C301A2DC-B109-4142-AC32-67204F06F995}"/>
                </a:ext>
              </a:extLst>
            </p:cNvPr>
            <p:cNvSpPr/>
            <p:nvPr/>
          </p:nvSpPr>
          <p:spPr>
            <a:xfrm>
              <a:off x="11827418" y="5685543"/>
              <a:ext cx="364583" cy="420480"/>
            </a:xfrm>
            <a:custGeom>
              <a:avLst/>
              <a:gdLst>
                <a:gd name="connsiteX0" fmla="*/ 0 w 364583"/>
                <a:gd name="connsiteY0" fmla="*/ 0 h 420480"/>
                <a:gd name="connsiteX1" fmla="*/ 260622 w 364583"/>
                <a:gd name="connsiteY1" fmla="*/ 0 h 420480"/>
                <a:gd name="connsiteX2" fmla="*/ 364583 w 364583"/>
                <a:gd name="connsiteY2" fmla="*/ 198132 h 420480"/>
                <a:gd name="connsiteX3" fmla="*/ 364583 w 364583"/>
                <a:gd name="connsiteY3" fmla="*/ 420480 h 420480"/>
                <a:gd name="connsiteX4" fmla="*/ 0 w 364583"/>
                <a:gd name="connsiteY4" fmla="*/ 420480 h 42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583" h="420480">
                  <a:moveTo>
                    <a:pt x="0" y="0"/>
                  </a:moveTo>
                  <a:lnTo>
                    <a:pt x="260622" y="0"/>
                  </a:lnTo>
                  <a:lnTo>
                    <a:pt x="364583" y="198132"/>
                  </a:lnTo>
                  <a:lnTo>
                    <a:pt x="364583" y="420480"/>
                  </a:lnTo>
                  <a:lnTo>
                    <a:pt x="0" y="42048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2" name="任意多边形: 形状 111">
              <a:extLst>
                <a:ext uri="{FF2B5EF4-FFF2-40B4-BE49-F238E27FC236}">
                  <a16:creationId xmlns:a16="http://schemas.microsoft.com/office/drawing/2014/main" id="{C4E39A00-2DAB-444B-9B35-6FCB2C55DAA2}"/>
                </a:ext>
              </a:extLst>
            </p:cNvPr>
            <p:cNvSpPr/>
            <p:nvPr/>
          </p:nvSpPr>
          <p:spPr>
            <a:xfrm flipH="1">
              <a:off x="11346166" y="5685543"/>
              <a:ext cx="481251" cy="420480"/>
            </a:xfrm>
            <a:custGeom>
              <a:avLst/>
              <a:gdLst>
                <a:gd name="connsiteX0" fmla="*/ 0 w 647923"/>
                <a:gd name="connsiteY0" fmla="*/ 0 h 513776"/>
                <a:gd name="connsiteX1" fmla="*/ 350883 w 647923"/>
                <a:gd name="connsiteY1" fmla="*/ 0 h 513776"/>
                <a:gd name="connsiteX2" fmla="*/ 647923 w 647923"/>
                <a:gd name="connsiteY2" fmla="*/ 513776 h 513776"/>
                <a:gd name="connsiteX3" fmla="*/ 0 w 647923"/>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3" h="513776">
                  <a:moveTo>
                    <a:pt x="0" y="0"/>
                  </a:moveTo>
                  <a:lnTo>
                    <a:pt x="350883" y="0"/>
                  </a:lnTo>
                  <a:lnTo>
                    <a:pt x="647923" y="513776"/>
                  </a:lnTo>
                  <a:lnTo>
                    <a:pt x="0" y="51377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8" name="矩形 107">
              <a:extLst>
                <a:ext uri="{FF2B5EF4-FFF2-40B4-BE49-F238E27FC236}">
                  <a16:creationId xmlns:a16="http://schemas.microsoft.com/office/drawing/2014/main" id="{46562EC7-B837-422D-ABFB-0AFB7F953714}"/>
                </a:ext>
              </a:extLst>
            </p:cNvPr>
            <p:cNvSpPr/>
            <p:nvPr/>
          </p:nvSpPr>
          <p:spPr>
            <a:xfrm flipH="1">
              <a:off x="11804688" y="6099197"/>
              <a:ext cx="45458" cy="495065"/>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5" name="组合 114">
            <a:extLst>
              <a:ext uri="{FF2B5EF4-FFF2-40B4-BE49-F238E27FC236}">
                <a16:creationId xmlns:a16="http://schemas.microsoft.com/office/drawing/2014/main" id="{CD732CD9-5ABF-4982-9FCC-1C53A353339F}"/>
              </a:ext>
            </a:extLst>
          </p:cNvPr>
          <p:cNvGrpSpPr/>
          <p:nvPr/>
        </p:nvGrpSpPr>
        <p:grpSpPr>
          <a:xfrm flipH="1">
            <a:off x="10856039" y="5810976"/>
            <a:ext cx="383461" cy="747882"/>
            <a:chOff x="1234456" y="5934388"/>
            <a:chExt cx="1069715" cy="1940247"/>
          </a:xfrm>
        </p:grpSpPr>
        <p:grpSp>
          <p:nvGrpSpPr>
            <p:cNvPr id="116" name="组合 115">
              <a:extLst>
                <a:ext uri="{FF2B5EF4-FFF2-40B4-BE49-F238E27FC236}">
                  <a16:creationId xmlns:a16="http://schemas.microsoft.com/office/drawing/2014/main" id="{C867F466-DA25-4653-994B-0D5D1115FD1C}"/>
                </a:ext>
              </a:extLst>
            </p:cNvPr>
            <p:cNvGrpSpPr/>
            <p:nvPr/>
          </p:nvGrpSpPr>
          <p:grpSpPr>
            <a:xfrm>
              <a:off x="1234456" y="5934388"/>
              <a:ext cx="1069715" cy="1335339"/>
              <a:chOff x="1187614" y="5970683"/>
              <a:chExt cx="1502014" cy="2109322"/>
            </a:xfrm>
          </p:grpSpPr>
          <p:sp>
            <p:nvSpPr>
              <p:cNvPr id="118" name="任意多边形: 形状 117">
                <a:extLst>
                  <a:ext uri="{FF2B5EF4-FFF2-40B4-BE49-F238E27FC236}">
                    <a16:creationId xmlns:a16="http://schemas.microsoft.com/office/drawing/2014/main" id="{D4273042-6009-4B7B-95D0-C98D0F066D6D}"/>
                  </a:ext>
                </a:extLst>
              </p:cNvPr>
              <p:cNvSpPr/>
              <p:nvPr/>
            </p:nvSpPr>
            <p:spPr>
              <a:xfrm flipH="1">
                <a:off x="1187614" y="5970683"/>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19" name="任意多边形: 形状 118">
                <a:extLst>
                  <a:ext uri="{FF2B5EF4-FFF2-40B4-BE49-F238E27FC236}">
                    <a16:creationId xmlns:a16="http://schemas.microsoft.com/office/drawing/2014/main" id="{59419C45-B61A-4B6F-B0BC-6869C3B349B9}"/>
                  </a:ext>
                </a:extLst>
              </p:cNvPr>
              <p:cNvSpPr/>
              <p:nvPr/>
            </p:nvSpPr>
            <p:spPr>
              <a:xfrm>
                <a:off x="1938621" y="5970683"/>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17" name="矩形 116">
              <a:extLst>
                <a:ext uri="{FF2B5EF4-FFF2-40B4-BE49-F238E27FC236}">
                  <a16:creationId xmlns:a16="http://schemas.microsoft.com/office/drawing/2014/main" id="{E0A09ED4-C284-4899-9AD1-41629018AD1E}"/>
                </a:ext>
              </a:extLst>
            </p:cNvPr>
            <p:cNvSpPr/>
            <p:nvPr/>
          </p:nvSpPr>
          <p:spPr>
            <a:xfrm>
              <a:off x="1708112" y="7269727"/>
              <a:ext cx="122403" cy="604908"/>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0" name="组合 119">
            <a:extLst>
              <a:ext uri="{FF2B5EF4-FFF2-40B4-BE49-F238E27FC236}">
                <a16:creationId xmlns:a16="http://schemas.microsoft.com/office/drawing/2014/main" id="{45CCAFDE-111C-4F2C-A74C-964629625BFF}"/>
              </a:ext>
            </a:extLst>
          </p:cNvPr>
          <p:cNvGrpSpPr/>
          <p:nvPr/>
        </p:nvGrpSpPr>
        <p:grpSpPr>
          <a:xfrm flipH="1">
            <a:off x="475376" y="5891347"/>
            <a:ext cx="530463" cy="823436"/>
            <a:chOff x="1234456" y="5934388"/>
            <a:chExt cx="1069715" cy="1940247"/>
          </a:xfrm>
        </p:grpSpPr>
        <p:grpSp>
          <p:nvGrpSpPr>
            <p:cNvPr id="121" name="组合 120">
              <a:extLst>
                <a:ext uri="{FF2B5EF4-FFF2-40B4-BE49-F238E27FC236}">
                  <a16:creationId xmlns:a16="http://schemas.microsoft.com/office/drawing/2014/main" id="{2D9ADF16-C6C6-4984-A3A3-5A00C657D657}"/>
                </a:ext>
              </a:extLst>
            </p:cNvPr>
            <p:cNvGrpSpPr/>
            <p:nvPr/>
          </p:nvGrpSpPr>
          <p:grpSpPr>
            <a:xfrm>
              <a:off x="1234456" y="5934388"/>
              <a:ext cx="1069715" cy="1335339"/>
              <a:chOff x="1187614" y="5970683"/>
              <a:chExt cx="1502014" cy="2109322"/>
            </a:xfrm>
          </p:grpSpPr>
          <p:sp>
            <p:nvSpPr>
              <p:cNvPr id="123" name="任意多边形: 形状 122">
                <a:extLst>
                  <a:ext uri="{FF2B5EF4-FFF2-40B4-BE49-F238E27FC236}">
                    <a16:creationId xmlns:a16="http://schemas.microsoft.com/office/drawing/2014/main" id="{F8AE092D-017F-4F21-A8D1-E5CC5E51A026}"/>
                  </a:ext>
                </a:extLst>
              </p:cNvPr>
              <p:cNvSpPr/>
              <p:nvPr/>
            </p:nvSpPr>
            <p:spPr>
              <a:xfrm flipH="1">
                <a:off x="1187614" y="5970683"/>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4" name="任意多边形: 形状 123">
                <a:extLst>
                  <a:ext uri="{FF2B5EF4-FFF2-40B4-BE49-F238E27FC236}">
                    <a16:creationId xmlns:a16="http://schemas.microsoft.com/office/drawing/2014/main" id="{E9140CE0-CDE5-4DF6-8CDE-373A9748FBE8}"/>
                  </a:ext>
                </a:extLst>
              </p:cNvPr>
              <p:cNvSpPr/>
              <p:nvPr/>
            </p:nvSpPr>
            <p:spPr>
              <a:xfrm>
                <a:off x="1938621" y="5970683"/>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22" name="矩形 121">
              <a:extLst>
                <a:ext uri="{FF2B5EF4-FFF2-40B4-BE49-F238E27FC236}">
                  <a16:creationId xmlns:a16="http://schemas.microsoft.com/office/drawing/2014/main" id="{0DE2A39A-F23C-4B48-9F59-0600D706A11F}"/>
                </a:ext>
              </a:extLst>
            </p:cNvPr>
            <p:cNvSpPr/>
            <p:nvPr/>
          </p:nvSpPr>
          <p:spPr>
            <a:xfrm>
              <a:off x="1708112" y="7269727"/>
              <a:ext cx="122403" cy="604908"/>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5" name="组合 124">
            <a:extLst>
              <a:ext uri="{FF2B5EF4-FFF2-40B4-BE49-F238E27FC236}">
                <a16:creationId xmlns:a16="http://schemas.microsoft.com/office/drawing/2014/main" id="{2ADA14EC-5C49-4B6C-B662-117C4CC21EA3}"/>
              </a:ext>
            </a:extLst>
          </p:cNvPr>
          <p:cNvGrpSpPr/>
          <p:nvPr/>
        </p:nvGrpSpPr>
        <p:grpSpPr>
          <a:xfrm>
            <a:off x="3921532" y="763092"/>
            <a:ext cx="4348880" cy="840773"/>
            <a:chOff x="3921560" y="822607"/>
            <a:chExt cx="4348880" cy="840773"/>
          </a:xfrm>
        </p:grpSpPr>
        <p:grpSp>
          <p:nvGrpSpPr>
            <p:cNvPr id="126" name="组合 125">
              <a:extLst>
                <a:ext uri="{FF2B5EF4-FFF2-40B4-BE49-F238E27FC236}">
                  <a16:creationId xmlns:a16="http://schemas.microsoft.com/office/drawing/2014/main" id="{308B3156-6E62-4A3E-899B-2520F5F30845}"/>
                </a:ext>
              </a:extLst>
            </p:cNvPr>
            <p:cNvGrpSpPr/>
            <p:nvPr/>
          </p:nvGrpSpPr>
          <p:grpSpPr>
            <a:xfrm>
              <a:off x="3921560" y="1116481"/>
              <a:ext cx="4348880" cy="341041"/>
              <a:chOff x="3921560" y="1116481"/>
              <a:chExt cx="4348880" cy="341041"/>
            </a:xfrm>
          </p:grpSpPr>
          <p:sp>
            <p:nvSpPr>
              <p:cNvPr id="133" name="任意多边形 5">
                <a:extLst>
                  <a:ext uri="{FF2B5EF4-FFF2-40B4-BE49-F238E27FC236}">
                    <a16:creationId xmlns:a16="http://schemas.microsoft.com/office/drawing/2014/main" id="{49891ED4-2288-4AF0-9D8F-089296D1BB6D}"/>
                  </a:ext>
                </a:extLst>
              </p:cNvPr>
              <p:cNvSpPr/>
              <p:nvPr/>
            </p:nvSpPr>
            <p:spPr>
              <a:xfrm rot="19800000" flipV="1">
                <a:off x="3921560"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solidFill>
              <a:ln w="23524" cap="flat">
                <a:noFill/>
                <a:prstDash val="solid"/>
                <a:miter/>
              </a:ln>
            </p:spPr>
            <p:txBody>
              <a:bodyPr rtlCol="0" anchor="ctr"/>
              <a:lstStyle/>
              <a:p>
                <a:endParaRPr lang="zh-CN" altLang="en-US"/>
              </a:p>
            </p:txBody>
          </p:sp>
          <p:sp>
            <p:nvSpPr>
              <p:cNvPr id="134" name="任意多边形 5">
                <a:extLst>
                  <a:ext uri="{FF2B5EF4-FFF2-40B4-BE49-F238E27FC236}">
                    <a16:creationId xmlns:a16="http://schemas.microsoft.com/office/drawing/2014/main" id="{D7225DF3-C253-4BB1-89C4-FDF859704ADF}"/>
                  </a:ext>
                </a:extLst>
              </p:cNvPr>
              <p:cNvSpPr/>
              <p:nvPr/>
            </p:nvSpPr>
            <p:spPr>
              <a:xfrm rot="1800000" flipH="1" flipV="1">
                <a:off x="7057189"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solidFill>
              <a:ln w="23524" cap="flat">
                <a:noFill/>
                <a:prstDash val="solid"/>
                <a:miter/>
              </a:ln>
            </p:spPr>
            <p:txBody>
              <a:bodyPr rtlCol="0" anchor="ctr"/>
              <a:lstStyle/>
              <a:p>
                <a:endParaRPr lang="zh-CN" altLang="en-US"/>
              </a:p>
            </p:txBody>
          </p:sp>
        </p:grpSp>
        <p:sp>
          <p:nvSpPr>
            <p:cNvPr id="127" name="文本框 126">
              <a:extLst>
                <a:ext uri="{FF2B5EF4-FFF2-40B4-BE49-F238E27FC236}">
                  <a16:creationId xmlns:a16="http://schemas.microsoft.com/office/drawing/2014/main" id="{0B8FDF70-FF02-42CA-8C71-8A712744D7F1}"/>
                </a:ext>
              </a:extLst>
            </p:cNvPr>
            <p:cNvSpPr txBox="1"/>
            <p:nvPr/>
          </p:nvSpPr>
          <p:spPr>
            <a:xfrm>
              <a:off x="5172697" y="822607"/>
              <a:ext cx="1846660" cy="553998"/>
            </a:xfrm>
            <a:prstGeom prst="rect">
              <a:avLst/>
            </a:prstGeom>
            <a:noFill/>
          </p:spPr>
          <p:txBody>
            <a:bodyPr wrap="none" lIns="0" tIns="0" rIns="0" bIns="0" rtlCol="0">
              <a:spAutoFit/>
            </a:bodyPr>
            <a:lstStyle/>
            <a:p>
              <a:pPr algn="ctr"/>
              <a:r>
                <a:rPr lang="zh-CN" altLang="en-US" sz="3600" dirty="0">
                  <a:solidFill>
                    <a:schemeClr val="accent6"/>
                  </a:solidFill>
                  <a:latin typeface="+mj-ea"/>
                  <a:ea typeface="+mj-ea"/>
                </a:rPr>
                <a:t>特色美食</a:t>
              </a:r>
            </a:p>
          </p:txBody>
        </p:sp>
        <p:grpSp>
          <p:nvGrpSpPr>
            <p:cNvPr id="128" name="组合 127">
              <a:extLst>
                <a:ext uri="{FF2B5EF4-FFF2-40B4-BE49-F238E27FC236}">
                  <a16:creationId xmlns:a16="http://schemas.microsoft.com/office/drawing/2014/main" id="{F38A8BC7-B9BB-42E8-B1B7-C61CD45C0362}"/>
                </a:ext>
              </a:extLst>
            </p:cNvPr>
            <p:cNvGrpSpPr/>
            <p:nvPr/>
          </p:nvGrpSpPr>
          <p:grpSpPr>
            <a:xfrm>
              <a:off x="4444366" y="1452969"/>
              <a:ext cx="3303269" cy="210411"/>
              <a:chOff x="4428213" y="934034"/>
              <a:chExt cx="3303269" cy="210411"/>
            </a:xfrm>
          </p:grpSpPr>
          <p:grpSp>
            <p:nvGrpSpPr>
              <p:cNvPr id="129" name="组合 29">
                <a:extLst>
                  <a:ext uri="{FF2B5EF4-FFF2-40B4-BE49-F238E27FC236}">
                    <a16:creationId xmlns:a16="http://schemas.microsoft.com/office/drawing/2014/main" id="{6B5B36D5-57AC-4D30-A3C3-CAAA9F87277B}"/>
                  </a:ext>
                </a:extLst>
              </p:cNvPr>
              <p:cNvGrpSpPr>
                <a:grpSpLocks/>
              </p:cNvGrpSpPr>
              <p:nvPr/>
            </p:nvGrpSpPr>
            <p:grpSpPr bwMode="auto">
              <a:xfrm>
                <a:off x="4428213" y="973561"/>
                <a:ext cx="3303269" cy="0"/>
                <a:chOff x="4166574" y="4250954"/>
                <a:chExt cx="3811102" cy="0"/>
              </a:xfrm>
            </p:grpSpPr>
            <p:cxnSp>
              <p:nvCxnSpPr>
                <p:cNvPr id="131" name="直接连接符 130">
                  <a:extLst>
                    <a:ext uri="{FF2B5EF4-FFF2-40B4-BE49-F238E27FC236}">
                      <a16:creationId xmlns:a16="http://schemas.microsoft.com/office/drawing/2014/main" id="{4F8B64EA-95EA-46BA-9C29-6C9607808831}"/>
                    </a:ext>
                  </a:extLst>
                </p:cNvPr>
                <p:cNvCxnSpPr>
                  <a:cxnSpLocks/>
                </p:cNvCxnSpPr>
                <p:nvPr/>
              </p:nvCxnSpPr>
              <p:spPr>
                <a:xfrm>
                  <a:off x="6266591" y="4250954"/>
                  <a:ext cx="1711085"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a:extLst>
                    <a:ext uri="{FF2B5EF4-FFF2-40B4-BE49-F238E27FC236}">
                      <a16:creationId xmlns:a16="http://schemas.microsoft.com/office/drawing/2014/main" id="{9F813558-598B-4C3D-AB64-A2A7C0E09EB2}"/>
                    </a:ext>
                  </a:extLst>
                </p:cNvPr>
                <p:cNvCxnSpPr>
                  <a:cxnSpLocks/>
                </p:cNvCxnSpPr>
                <p:nvPr/>
              </p:nvCxnSpPr>
              <p:spPr>
                <a:xfrm>
                  <a:off x="4166574" y="4250954"/>
                  <a:ext cx="1748358"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0" name="直角三角形 129">
                <a:extLst>
                  <a:ext uri="{FF2B5EF4-FFF2-40B4-BE49-F238E27FC236}">
                    <a16:creationId xmlns:a16="http://schemas.microsoft.com/office/drawing/2014/main" id="{444799EB-21F1-4889-A0FF-1C36CF4283F0}"/>
                  </a:ext>
                </a:extLst>
              </p:cNvPr>
              <p:cNvSpPr/>
              <p:nvPr/>
            </p:nvSpPr>
            <p:spPr>
              <a:xfrm rot="8100000">
                <a:off x="5990795" y="934034"/>
                <a:ext cx="210411" cy="2104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35" name="任意多边形: 形状 134">
            <a:extLst>
              <a:ext uri="{FF2B5EF4-FFF2-40B4-BE49-F238E27FC236}">
                <a16:creationId xmlns:a16="http://schemas.microsoft.com/office/drawing/2014/main" id="{1B64D447-2C5A-449D-A32D-80E6C19253BF}"/>
              </a:ext>
            </a:extLst>
          </p:cNvPr>
          <p:cNvSpPr/>
          <p:nvPr/>
        </p:nvSpPr>
        <p:spPr>
          <a:xfrm rot="5400000">
            <a:off x="-2912104" y="3191518"/>
            <a:ext cx="6891003" cy="441960"/>
          </a:xfrm>
          <a:custGeom>
            <a:avLst/>
            <a:gdLst/>
            <a:ahLst/>
            <a:cxnLst/>
            <a:rect l="l" t="t" r="r" b="b"/>
            <a:pathLst>
              <a:path w="5276850" h="338435">
                <a:moveTo>
                  <a:pt x="5076825" y="258515"/>
                </a:moveTo>
                <a:lnTo>
                  <a:pt x="5101605" y="258515"/>
                </a:lnTo>
                <a:cubicBezTo>
                  <a:pt x="5122738" y="258515"/>
                  <a:pt x="5137770" y="256170"/>
                  <a:pt x="5146699" y="251482"/>
                </a:cubicBezTo>
                <a:cubicBezTo>
                  <a:pt x="5155629" y="246794"/>
                  <a:pt x="5162624" y="238609"/>
                  <a:pt x="5167684" y="226926"/>
                </a:cubicBezTo>
                <a:cubicBezTo>
                  <a:pt x="5172744" y="215243"/>
                  <a:pt x="5175274" y="196304"/>
                  <a:pt x="5175274" y="170111"/>
                </a:cubicBezTo>
                <a:cubicBezTo>
                  <a:pt x="5175274" y="135434"/>
                  <a:pt x="5169619" y="111695"/>
                  <a:pt x="5158308" y="98896"/>
                </a:cubicBezTo>
                <a:cubicBezTo>
                  <a:pt x="5146997" y="86097"/>
                  <a:pt x="5128245" y="79697"/>
                  <a:pt x="5102051" y="79697"/>
                </a:cubicBezTo>
                <a:lnTo>
                  <a:pt x="5076825" y="79697"/>
                </a:lnTo>
                <a:close/>
                <a:moveTo>
                  <a:pt x="4975696" y="332854"/>
                </a:moveTo>
                <a:lnTo>
                  <a:pt x="4975696" y="5581"/>
                </a:lnTo>
                <a:lnTo>
                  <a:pt x="5125938" y="5581"/>
                </a:lnTo>
                <a:cubicBezTo>
                  <a:pt x="5155555" y="5581"/>
                  <a:pt x="5179479" y="9599"/>
                  <a:pt x="5197710" y="17636"/>
                </a:cubicBezTo>
                <a:cubicBezTo>
                  <a:pt x="5215942" y="25673"/>
                  <a:pt x="5231011" y="37207"/>
                  <a:pt x="5242917" y="52239"/>
                </a:cubicBezTo>
                <a:cubicBezTo>
                  <a:pt x="5254823" y="67270"/>
                  <a:pt x="5263455" y="84758"/>
                  <a:pt x="5268813" y="104701"/>
                </a:cubicBezTo>
                <a:cubicBezTo>
                  <a:pt x="5274171" y="124644"/>
                  <a:pt x="5276850" y="145777"/>
                  <a:pt x="5276850" y="168101"/>
                </a:cubicBezTo>
                <a:cubicBezTo>
                  <a:pt x="5276850" y="203076"/>
                  <a:pt x="5272868" y="230200"/>
                  <a:pt x="5264906" y="249473"/>
                </a:cubicBezTo>
                <a:cubicBezTo>
                  <a:pt x="5256944" y="268746"/>
                  <a:pt x="5245893" y="284894"/>
                  <a:pt x="5231755" y="297917"/>
                </a:cubicBezTo>
                <a:cubicBezTo>
                  <a:pt x="5217616" y="310939"/>
                  <a:pt x="5202436" y="319608"/>
                  <a:pt x="5186213" y="323924"/>
                </a:cubicBezTo>
                <a:cubicBezTo>
                  <a:pt x="5164038" y="329878"/>
                  <a:pt x="5143946" y="332854"/>
                  <a:pt x="5125938" y="332854"/>
                </a:cubicBezTo>
                <a:close/>
                <a:moveTo>
                  <a:pt x="4634135" y="169887"/>
                </a:moveTo>
                <a:cubicBezTo>
                  <a:pt x="4634135" y="202927"/>
                  <a:pt x="4640275" y="226665"/>
                  <a:pt x="4652553" y="241102"/>
                </a:cubicBezTo>
                <a:cubicBezTo>
                  <a:pt x="4664831" y="255538"/>
                  <a:pt x="4681537" y="262756"/>
                  <a:pt x="4702671" y="262756"/>
                </a:cubicBezTo>
                <a:cubicBezTo>
                  <a:pt x="4724400" y="262756"/>
                  <a:pt x="4741217" y="255687"/>
                  <a:pt x="4753123" y="241548"/>
                </a:cubicBezTo>
                <a:cubicBezTo>
                  <a:pt x="4765030" y="227409"/>
                  <a:pt x="4770983" y="202034"/>
                  <a:pt x="4770983" y="165422"/>
                </a:cubicBezTo>
                <a:cubicBezTo>
                  <a:pt x="4770983" y="134615"/>
                  <a:pt x="4764769" y="112105"/>
                  <a:pt x="4752342" y="97892"/>
                </a:cubicBezTo>
                <a:cubicBezTo>
                  <a:pt x="4739915" y="83679"/>
                  <a:pt x="4723060" y="76572"/>
                  <a:pt x="4701778" y="76572"/>
                </a:cubicBezTo>
                <a:cubicBezTo>
                  <a:pt x="4681388" y="76572"/>
                  <a:pt x="4665017" y="83790"/>
                  <a:pt x="4652664" y="98227"/>
                </a:cubicBezTo>
                <a:cubicBezTo>
                  <a:pt x="4640312" y="112663"/>
                  <a:pt x="4634135" y="136550"/>
                  <a:pt x="4634135" y="169887"/>
                </a:cubicBezTo>
                <a:close/>
                <a:moveTo>
                  <a:pt x="4533007" y="169441"/>
                </a:moveTo>
                <a:cubicBezTo>
                  <a:pt x="4533007" y="116011"/>
                  <a:pt x="4547889" y="74414"/>
                  <a:pt x="4577655" y="44648"/>
                </a:cubicBezTo>
                <a:cubicBezTo>
                  <a:pt x="4607421" y="14883"/>
                  <a:pt x="4648869" y="0"/>
                  <a:pt x="4702001" y="0"/>
                </a:cubicBezTo>
                <a:cubicBezTo>
                  <a:pt x="4756472" y="0"/>
                  <a:pt x="4798442" y="14622"/>
                  <a:pt x="4827910" y="43867"/>
                </a:cubicBezTo>
                <a:cubicBezTo>
                  <a:pt x="4857378" y="73112"/>
                  <a:pt x="4872112" y="114077"/>
                  <a:pt x="4872112" y="166762"/>
                </a:cubicBezTo>
                <a:cubicBezTo>
                  <a:pt x="4872112" y="205011"/>
                  <a:pt x="4865675" y="236376"/>
                  <a:pt x="4852801" y="260859"/>
                </a:cubicBezTo>
                <a:cubicBezTo>
                  <a:pt x="4839927" y="285341"/>
                  <a:pt x="4821324" y="304391"/>
                  <a:pt x="4796991" y="318009"/>
                </a:cubicBezTo>
                <a:cubicBezTo>
                  <a:pt x="4772657" y="331626"/>
                  <a:pt x="4742333" y="338435"/>
                  <a:pt x="4706019" y="338435"/>
                </a:cubicBezTo>
                <a:cubicBezTo>
                  <a:pt x="4669110" y="338435"/>
                  <a:pt x="4638563" y="332556"/>
                  <a:pt x="4614378" y="320799"/>
                </a:cubicBezTo>
                <a:cubicBezTo>
                  <a:pt x="4590194" y="309042"/>
                  <a:pt x="4570586" y="290438"/>
                  <a:pt x="4555554" y="264989"/>
                </a:cubicBezTo>
                <a:cubicBezTo>
                  <a:pt x="4540522" y="239539"/>
                  <a:pt x="4533007" y="207690"/>
                  <a:pt x="4533007" y="169441"/>
                </a:cubicBezTo>
                <a:close/>
                <a:moveTo>
                  <a:pt x="4205511" y="169887"/>
                </a:moveTo>
                <a:cubicBezTo>
                  <a:pt x="4205511" y="202927"/>
                  <a:pt x="4211650" y="226665"/>
                  <a:pt x="4223928" y="241102"/>
                </a:cubicBezTo>
                <a:cubicBezTo>
                  <a:pt x="4236206" y="255538"/>
                  <a:pt x="4252912" y="262756"/>
                  <a:pt x="4274046" y="262756"/>
                </a:cubicBezTo>
                <a:cubicBezTo>
                  <a:pt x="4295775" y="262756"/>
                  <a:pt x="4312592" y="255687"/>
                  <a:pt x="4324499" y="241548"/>
                </a:cubicBezTo>
                <a:cubicBezTo>
                  <a:pt x="4336405" y="227409"/>
                  <a:pt x="4342358" y="202034"/>
                  <a:pt x="4342358" y="165422"/>
                </a:cubicBezTo>
                <a:cubicBezTo>
                  <a:pt x="4342358" y="134615"/>
                  <a:pt x="4336145" y="112105"/>
                  <a:pt x="4323717" y="97892"/>
                </a:cubicBezTo>
                <a:cubicBezTo>
                  <a:pt x="4311290" y="83679"/>
                  <a:pt x="4294435" y="76572"/>
                  <a:pt x="4273153" y="76572"/>
                </a:cubicBezTo>
                <a:cubicBezTo>
                  <a:pt x="4252764" y="76572"/>
                  <a:pt x="4236392" y="83790"/>
                  <a:pt x="4224040" y="98227"/>
                </a:cubicBezTo>
                <a:cubicBezTo>
                  <a:pt x="4211687" y="112663"/>
                  <a:pt x="4205511" y="136550"/>
                  <a:pt x="4205511" y="169887"/>
                </a:cubicBezTo>
                <a:close/>
                <a:moveTo>
                  <a:pt x="4104382" y="169441"/>
                </a:moveTo>
                <a:cubicBezTo>
                  <a:pt x="4104382" y="116011"/>
                  <a:pt x="4119264" y="74414"/>
                  <a:pt x="4149030" y="44648"/>
                </a:cubicBezTo>
                <a:cubicBezTo>
                  <a:pt x="4178796" y="14883"/>
                  <a:pt x="4220245" y="0"/>
                  <a:pt x="4273376" y="0"/>
                </a:cubicBezTo>
                <a:cubicBezTo>
                  <a:pt x="4327847" y="0"/>
                  <a:pt x="4369817" y="14622"/>
                  <a:pt x="4399285" y="43867"/>
                </a:cubicBezTo>
                <a:cubicBezTo>
                  <a:pt x="4428753" y="73112"/>
                  <a:pt x="4443487" y="114077"/>
                  <a:pt x="4443487" y="166762"/>
                </a:cubicBezTo>
                <a:cubicBezTo>
                  <a:pt x="4443487" y="205011"/>
                  <a:pt x="4437050" y="236376"/>
                  <a:pt x="4424176" y="260859"/>
                </a:cubicBezTo>
                <a:cubicBezTo>
                  <a:pt x="4411302" y="285341"/>
                  <a:pt x="4392699" y="304391"/>
                  <a:pt x="4368366" y="318009"/>
                </a:cubicBezTo>
                <a:cubicBezTo>
                  <a:pt x="4344032" y="331626"/>
                  <a:pt x="4313709" y="338435"/>
                  <a:pt x="4277395" y="338435"/>
                </a:cubicBezTo>
                <a:cubicBezTo>
                  <a:pt x="4240485" y="338435"/>
                  <a:pt x="4209938" y="332556"/>
                  <a:pt x="4185754" y="320799"/>
                </a:cubicBezTo>
                <a:cubicBezTo>
                  <a:pt x="4161569" y="309042"/>
                  <a:pt x="4141961" y="290438"/>
                  <a:pt x="4126929" y="264989"/>
                </a:cubicBezTo>
                <a:cubicBezTo>
                  <a:pt x="4111898" y="239539"/>
                  <a:pt x="4104382" y="207690"/>
                  <a:pt x="4104382" y="169441"/>
                </a:cubicBezTo>
                <a:close/>
                <a:moveTo>
                  <a:pt x="3765128" y="332854"/>
                </a:moveTo>
                <a:lnTo>
                  <a:pt x="3765128" y="5581"/>
                </a:lnTo>
                <a:lnTo>
                  <a:pt x="4015159" y="5581"/>
                </a:lnTo>
                <a:lnTo>
                  <a:pt x="4015159" y="75902"/>
                </a:lnTo>
                <a:lnTo>
                  <a:pt x="3866703" y="75902"/>
                </a:lnTo>
                <a:lnTo>
                  <a:pt x="3866703" y="133052"/>
                </a:lnTo>
                <a:lnTo>
                  <a:pt x="3993505" y="133052"/>
                </a:lnTo>
                <a:lnTo>
                  <a:pt x="3993505" y="199132"/>
                </a:lnTo>
                <a:lnTo>
                  <a:pt x="3866703" y="199132"/>
                </a:lnTo>
                <a:lnTo>
                  <a:pt x="3866703" y="332854"/>
                </a:lnTo>
                <a:close/>
                <a:moveTo>
                  <a:pt x="3089820" y="224582"/>
                </a:moveTo>
                <a:lnTo>
                  <a:pt x="3186038" y="218554"/>
                </a:lnTo>
                <a:cubicBezTo>
                  <a:pt x="3188121" y="234181"/>
                  <a:pt x="3192363" y="246087"/>
                  <a:pt x="3198762" y="254273"/>
                </a:cubicBezTo>
                <a:cubicBezTo>
                  <a:pt x="3209180" y="267519"/>
                  <a:pt x="3224063" y="274141"/>
                  <a:pt x="3243411" y="274141"/>
                </a:cubicBezTo>
                <a:cubicBezTo>
                  <a:pt x="3257847" y="274141"/>
                  <a:pt x="3268972" y="270756"/>
                  <a:pt x="3276786" y="263984"/>
                </a:cubicBezTo>
                <a:cubicBezTo>
                  <a:pt x="3284599" y="257212"/>
                  <a:pt x="3288506" y="249362"/>
                  <a:pt x="3288506" y="240432"/>
                </a:cubicBezTo>
                <a:cubicBezTo>
                  <a:pt x="3288506" y="231949"/>
                  <a:pt x="3284785" y="224358"/>
                  <a:pt x="3277344" y="217661"/>
                </a:cubicBezTo>
                <a:cubicBezTo>
                  <a:pt x="3269902" y="210964"/>
                  <a:pt x="3252638" y="204639"/>
                  <a:pt x="3225551" y="198686"/>
                </a:cubicBezTo>
                <a:cubicBezTo>
                  <a:pt x="3181201" y="188714"/>
                  <a:pt x="3149575" y="175468"/>
                  <a:pt x="3130674" y="158948"/>
                </a:cubicBezTo>
                <a:cubicBezTo>
                  <a:pt x="3111624" y="142428"/>
                  <a:pt x="3102099" y="121369"/>
                  <a:pt x="3102099" y="95771"/>
                </a:cubicBezTo>
                <a:cubicBezTo>
                  <a:pt x="3102099" y="78953"/>
                  <a:pt x="3106973" y="63066"/>
                  <a:pt x="3116721" y="48109"/>
                </a:cubicBezTo>
                <a:cubicBezTo>
                  <a:pt x="3126469" y="33151"/>
                  <a:pt x="3141129" y="21394"/>
                  <a:pt x="3160700" y="12836"/>
                </a:cubicBezTo>
                <a:cubicBezTo>
                  <a:pt x="3180271" y="4279"/>
                  <a:pt x="3207097" y="0"/>
                  <a:pt x="3241178" y="0"/>
                </a:cubicBezTo>
                <a:cubicBezTo>
                  <a:pt x="3282999" y="0"/>
                  <a:pt x="3314886" y="7776"/>
                  <a:pt x="3336838" y="23329"/>
                </a:cubicBezTo>
                <a:cubicBezTo>
                  <a:pt x="3358790" y="38881"/>
                  <a:pt x="3371850" y="63624"/>
                  <a:pt x="3376017" y="97557"/>
                </a:cubicBezTo>
                <a:lnTo>
                  <a:pt x="3280692" y="103138"/>
                </a:lnTo>
                <a:cubicBezTo>
                  <a:pt x="3278162" y="88404"/>
                  <a:pt x="3272842" y="77688"/>
                  <a:pt x="3264730" y="70991"/>
                </a:cubicBezTo>
                <a:cubicBezTo>
                  <a:pt x="3256619" y="64294"/>
                  <a:pt x="3245420" y="60945"/>
                  <a:pt x="3231133" y="60945"/>
                </a:cubicBezTo>
                <a:cubicBezTo>
                  <a:pt x="3219375" y="60945"/>
                  <a:pt x="3210520" y="63438"/>
                  <a:pt x="3204567" y="68424"/>
                </a:cubicBezTo>
                <a:cubicBezTo>
                  <a:pt x="3198614" y="73409"/>
                  <a:pt x="3195637" y="79474"/>
                  <a:pt x="3195637" y="86618"/>
                </a:cubicBezTo>
                <a:cubicBezTo>
                  <a:pt x="3195637" y="91827"/>
                  <a:pt x="3198093" y="96515"/>
                  <a:pt x="3203004" y="100682"/>
                </a:cubicBezTo>
                <a:cubicBezTo>
                  <a:pt x="3207766" y="104998"/>
                  <a:pt x="3219077" y="109017"/>
                  <a:pt x="3236937" y="112737"/>
                </a:cubicBezTo>
                <a:cubicBezTo>
                  <a:pt x="3281139" y="122262"/>
                  <a:pt x="3312802" y="131899"/>
                  <a:pt x="3331926" y="141647"/>
                </a:cubicBezTo>
                <a:cubicBezTo>
                  <a:pt x="3351051" y="151395"/>
                  <a:pt x="3364966" y="163488"/>
                  <a:pt x="3373673" y="177924"/>
                </a:cubicBezTo>
                <a:cubicBezTo>
                  <a:pt x="3382379" y="192360"/>
                  <a:pt x="3386732" y="208508"/>
                  <a:pt x="3386732" y="226368"/>
                </a:cubicBezTo>
                <a:cubicBezTo>
                  <a:pt x="3386732" y="247352"/>
                  <a:pt x="3380928" y="266700"/>
                  <a:pt x="3369319" y="284411"/>
                </a:cubicBezTo>
                <a:cubicBezTo>
                  <a:pt x="3357711" y="302121"/>
                  <a:pt x="3341489" y="315553"/>
                  <a:pt x="3320653" y="324706"/>
                </a:cubicBezTo>
                <a:cubicBezTo>
                  <a:pt x="3299817" y="333859"/>
                  <a:pt x="3273549" y="338435"/>
                  <a:pt x="3241848" y="338435"/>
                </a:cubicBezTo>
                <a:cubicBezTo>
                  <a:pt x="3186186" y="338435"/>
                  <a:pt x="3147640" y="327720"/>
                  <a:pt x="3126209" y="306288"/>
                </a:cubicBezTo>
                <a:cubicBezTo>
                  <a:pt x="3104777" y="284857"/>
                  <a:pt x="3092648" y="257622"/>
                  <a:pt x="3089820" y="224582"/>
                </a:cubicBezTo>
                <a:close/>
                <a:moveTo>
                  <a:pt x="2815763" y="208061"/>
                </a:moveTo>
                <a:lnTo>
                  <a:pt x="2887633" y="208062"/>
                </a:lnTo>
                <a:lnTo>
                  <a:pt x="2851509" y="90413"/>
                </a:lnTo>
                <a:close/>
                <a:moveTo>
                  <a:pt x="2674590" y="332854"/>
                </a:moveTo>
                <a:lnTo>
                  <a:pt x="2797596" y="5581"/>
                </a:lnTo>
                <a:lnTo>
                  <a:pt x="2907906" y="5581"/>
                </a:lnTo>
                <a:lnTo>
                  <a:pt x="3030884" y="332854"/>
                </a:lnTo>
                <a:lnTo>
                  <a:pt x="2924984" y="332854"/>
                </a:lnTo>
                <a:lnTo>
                  <a:pt x="2908610" y="278830"/>
                </a:lnTo>
                <a:lnTo>
                  <a:pt x="2793798" y="278829"/>
                </a:lnTo>
                <a:lnTo>
                  <a:pt x="2777846" y="332854"/>
                </a:lnTo>
                <a:close/>
                <a:moveTo>
                  <a:pt x="2230040" y="332854"/>
                </a:moveTo>
                <a:lnTo>
                  <a:pt x="2230040" y="5581"/>
                </a:lnTo>
                <a:lnTo>
                  <a:pt x="2363037" y="5581"/>
                </a:lnTo>
                <a:lnTo>
                  <a:pt x="2414327" y="204713"/>
                </a:lnTo>
                <a:lnTo>
                  <a:pt x="2465250" y="5581"/>
                </a:lnTo>
                <a:lnTo>
                  <a:pt x="2598166" y="5581"/>
                </a:lnTo>
                <a:lnTo>
                  <a:pt x="2598166" y="332854"/>
                </a:lnTo>
                <a:lnTo>
                  <a:pt x="2515344" y="332854"/>
                </a:lnTo>
                <a:lnTo>
                  <a:pt x="2515344" y="83269"/>
                </a:lnTo>
                <a:lnTo>
                  <a:pt x="2451528" y="332854"/>
                </a:lnTo>
                <a:lnTo>
                  <a:pt x="2376560" y="332854"/>
                </a:lnTo>
                <a:lnTo>
                  <a:pt x="2312863" y="83269"/>
                </a:lnTo>
                <a:lnTo>
                  <a:pt x="2312863" y="332854"/>
                </a:lnTo>
                <a:close/>
                <a:moveTo>
                  <a:pt x="1827163" y="86395"/>
                </a:moveTo>
                <a:lnTo>
                  <a:pt x="1827163" y="5581"/>
                </a:lnTo>
                <a:lnTo>
                  <a:pt x="2134567" y="5581"/>
                </a:lnTo>
                <a:lnTo>
                  <a:pt x="2134567" y="86395"/>
                </a:lnTo>
                <a:lnTo>
                  <a:pt x="2031429" y="86395"/>
                </a:lnTo>
                <a:lnTo>
                  <a:pt x="2031429" y="332854"/>
                </a:lnTo>
                <a:lnTo>
                  <a:pt x="1930300" y="332854"/>
                </a:lnTo>
                <a:lnTo>
                  <a:pt x="1930300" y="86395"/>
                </a:lnTo>
                <a:close/>
                <a:moveTo>
                  <a:pt x="1451521" y="224581"/>
                </a:moveTo>
                <a:lnTo>
                  <a:pt x="1547738" y="218554"/>
                </a:lnTo>
                <a:cubicBezTo>
                  <a:pt x="1549821" y="234181"/>
                  <a:pt x="1554063" y="246087"/>
                  <a:pt x="1560463" y="254273"/>
                </a:cubicBezTo>
                <a:cubicBezTo>
                  <a:pt x="1570881" y="267518"/>
                  <a:pt x="1585764" y="274141"/>
                  <a:pt x="1605111" y="274141"/>
                </a:cubicBezTo>
                <a:cubicBezTo>
                  <a:pt x="1619547" y="274141"/>
                  <a:pt x="1630672" y="270755"/>
                  <a:pt x="1638486" y="263984"/>
                </a:cubicBezTo>
                <a:cubicBezTo>
                  <a:pt x="1646299" y="257212"/>
                  <a:pt x="1650206" y="249361"/>
                  <a:pt x="1650206" y="240432"/>
                </a:cubicBezTo>
                <a:cubicBezTo>
                  <a:pt x="1650206" y="231948"/>
                  <a:pt x="1646485" y="224358"/>
                  <a:pt x="1639044" y="217661"/>
                </a:cubicBezTo>
                <a:cubicBezTo>
                  <a:pt x="1631602" y="210964"/>
                  <a:pt x="1614338" y="204638"/>
                  <a:pt x="1587252" y="198685"/>
                </a:cubicBezTo>
                <a:cubicBezTo>
                  <a:pt x="1542901" y="188714"/>
                  <a:pt x="1511275" y="175468"/>
                  <a:pt x="1492374" y="158948"/>
                </a:cubicBezTo>
                <a:cubicBezTo>
                  <a:pt x="1473324" y="142428"/>
                  <a:pt x="1463799" y="121369"/>
                  <a:pt x="1463799" y="95771"/>
                </a:cubicBezTo>
                <a:cubicBezTo>
                  <a:pt x="1463799" y="78953"/>
                  <a:pt x="1468673" y="63066"/>
                  <a:pt x="1478421" y="48109"/>
                </a:cubicBezTo>
                <a:cubicBezTo>
                  <a:pt x="1488169" y="33151"/>
                  <a:pt x="1502829" y="21394"/>
                  <a:pt x="1522400" y="12836"/>
                </a:cubicBezTo>
                <a:cubicBezTo>
                  <a:pt x="1541971" y="4279"/>
                  <a:pt x="1568797" y="0"/>
                  <a:pt x="1602879" y="0"/>
                </a:cubicBezTo>
                <a:cubicBezTo>
                  <a:pt x="1644699" y="0"/>
                  <a:pt x="1676586" y="7776"/>
                  <a:pt x="1698538" y="23329"/>
                </a:cubicBezTo>
                <a:cubicBezTo>
                  <a:pt x="1720490" y="38881"/>
                  <a:pt x="1733550" y="63624"/>
                  <a:pt x="1737717" y="97557"/>
                </a:cubicBezTo>
                <a:lnTo>
                  <a:pt x="1642392" y="103138"/>
                </a:lnTo>
                <a:cubicBezTo>
                  <a:pt x="1639862" y="88404"/>
                  <a:pt x="1634542" y="77688"/>
                  <a:pt x="1626431" y="70991"/>
                </a:cubicBezTo>
                <a:cubicBezTo>
                  <a:pt x="1618320" y="64294"/>
                  <a:pt x="1607120" y="60945"/>
                  <a:pt x="1592833" y="60945"/>
                </a:cubicBezTo>
                <a:cubicBezTo>
                  <a:pt x="1581075" y="60945"/>
                  <a:pt x="1572220" y="63438"/>
                  <a:pt x="1566267" y="68424"/>
                </a:cubicBezTo>
                <a:cubicBezTo>
                  <a:pt x="1560314" y="73409"/>
                  <a:pt x="1557337" y="79474"/>
                  <a:pt x="1557337" y="86618"/>
                </a:cubicBezTo>
                <a:cubicBezTo>
                  <a:pt x="1557337" y="91827"/>
                  <a:pt x="1559793" y="96515"/>
                  <a:pt x="1564704" y="100682"/>
                </a:cubicBezTo>
                <a:cubicBezTo>
                  <a:pt x="1569467" y="104998"/>
                  <a:pt x="1580778" y="109017"/>
                  <a:pt x="1598637" y="112737"/>
                </a:cubicBezTo>
                <a:cubicBezTo>
                  <a:pt x="1642839" y="122262"/>
                  <a:pt x="1674502" y="131899"/>
                  <a:pt x="1693627" y="141647"/>
                </a:cubicBezTo>
                <a:cubicBezTo>
                  <a:pt x="1712751" y="151395"/>
                  <a:pt x="1726666" y="163488"/>
                  <a:pt x="1735373" y="177924"/>
                </a:cubicBezTo>
                <a:cubicBezTo>
                  <a:pt x="1744079" y="192360"/>
                  <a:pt x="1748433" y="208508"/>
                  <a:pt x="1748433" y="226367"/>
                </a:cubicBezTo>
                <a:cubicBezTo>
                  <a:pt x="1748433" y="247352"/>
                  <a:pt x="1742628" y="266700"/>
                  <a:pt x="1731020" y="284410"/>
                </a:cubicBezTo>
                <a:cubicBezTo>
                  <a:pt x="1719411" y="302121"/>
                  <a:pt x="1703189" y="315553"/>
                  <a:pt x="1682353" y="324706"/>
                </a:cubicBezTo>
                <a:cubicBezTo>
                  <a:pt x="1661517" y="333858"/>
                  <a:pt x="1635249" y="338435"/>
                  <a:pt x="1603548" y="338435"/>
                </a:cubicBezTo>
                <a:cubicBezTo>
                  <a:pt x="1547887" y="338435"/>
                  <a:pt x="1509340" y="327719"/>
                  <a:pt x="1487909" y="306288"/>
                </a:cubicBezTo>
                <a:cubicBezTo>
                  <a:pt x="1466478" y="284857"/>
                  <a:pt x="1454348" y="257621"/>
                  <a:pt x="1451521" y="224581"/>
                </a:cubicBezTo>
                <a:close/>
                <a:moveTo>
                  <a:pt x="1244575" y="332854"/>
                </a:moveTo>
                <a:lnTo>
                  <a:pt x="1244575" y="5581"/>
                </a:lnTo>
                <a:lnTo>
                  <a:pt x="1345927" y="5581"/>
                </a:lnTo>
                <a:lnTo>
                  <a:pt x="1345927" y="332854"/>
                </a:lnTo>
                <a:close/>
                <a:moveTo>
                  <a:pt x="943421" y="138187"/>
                </a:moveTo>
                <a:lnTo>
                  <a:pt x="986060" y="138187"/>
                </a:lnTo>
                <a:cubicBezTo>
                  <a:pt x="990674" y="138187"/>
                  <a:pt x="999604" y="136699"/>
                  <a:pt x="1012850" y="133722"/>
                </a:cubicBezTo>
                <a:cubicBezTo>
                  <a:pt x="1019547" y="132383"/>
                  <a:pt x="1025016" y="128960"/>
                  <a:pt x="1029258" y="123453"/>
                </a:cubicBezTo>
                <a:cubicBezTo>
                  <a:pt x="1033500" y="117946"/>
                  <a:pt x="1035620" y="111621"/>
                  <a:pt x="1035620" y="104477"/>
                </a:cubicBezTo>
                <a:cubicBezTo>
                  <a:pt x="1035620" y="93911"/>
                  <a:pt x="1032272" y="85799"/>
                  <a:pt x="1025575" y="80144"/>
                </a:cubicBezTo>
                <a:cubicBezTo>
                  <a:pt x="1018877" y="74488"/>
                  <a:pt x="1006301" y="71661"/>
                  <a:pt x="987846" y="71661"/>
                </a:cubicBezTo>
                <a:lnTo>
                  <a:pt x="943421" y="71661"/>
                </a:lnTo>
                <a:close/>
                <a:moveTo>
                  <a:pt x="841846" y="332854"/>
                </a:moveTo>
                <a:lnTo>
                  <a:pt x="841846" y="5581"/>
                </a:lnTo>
                <a:lnTo>
                  <a:pt x="1010394" y="5581"/>
                </a:lnTo>
                <a:cubicBezTo>
                  <a:pt x="1041648" y="5581"/>
                  <a:pt x="1065535" y="8260"/>
                  <a:pt x="1082055" y="13618"/>
                </a:cubicBezTo>
                <a:cubicBezTo>
                  <a:pt x="1098575" y="18976"/>
                  <a:pt x="1111895" y="28910"/>
                  <a:pt x="1122015" y="43421"/>
                </a:cubicBezTo>
                <a:cubicBezTo>
                  <a:pt x="1132135" y="57931"/>
                  <a:pt x="1137195" y="75605"/>
                  <a:pt x="1137195" y="96441"/>
                </a:cubicBezTo>
                <a:cubicBezTo>
                  <a:pt x="1137195" y="114598"/>
                  <a:pt x="1133324" y="130262"/>
                  <a:pt x="1125580" y="143433"/>
                </a:cubicBezTo>
                <a:cubicBezTo>
                  <a:pt x="1117836" y="156604"/>
                  <a:pt x="1107189" y="167283"/>
                  <a:pt x="1093639" y="175468"/>
                </a:cubicBezTo>
                <a:cubicBezTo>
                  <a:pt x="1085002" y="180677"/>
                  <a:pt x="1073163" y="184993"/>
                  <a:pt x="1058122" y="188416"/>
                </a:cubicBezTo>
                <a:cubicBezTo>
                  <a:pt x="1070168" y="192439"/>
                  <a:pt x="1078943" y="196461"/>
                  <a:pt x="1084448" y="200482"/>
                </a:cubicBezTo>
                <a:cubicBezTo>
                  <a:pt x="1088166" y="203163"/>
                  <a:pt x="1093557" y="208898"/>
                  <a:pt x="1100622" y="217687"/>
                </a:cubicBezTo>
                <a:cubicBezTo>
                  <a:pt x="1107687" y="226476"/>
                  <a:pt x="1112409" y="233254"/>
                  <a:pt x="1114788" y="238021"/>
                </a:cubicBezTo>
                <a:lnTo>
                  <a:pt x="1163761" y="332854"/>
                </a:lnTo>
                <a:lnTo>
                  <a:pt x="1049493" y="332854"/>
                </a:lnTo>
                <a:lnTo>
                  <a:pt x="995437" y="232841"/>
                </a:lnTo>
                <a:cubicBezTo>
                  <a:pt x="988591" y="219893"/>
                  <a:pt x="982489" y="211485"/>
                  <a:pt x="977131" y="207615"/>
                </a:cubicBezTo>
                <a:cubicBezTo>
                  <a:pt x="969838" y="202555"/>
                  <a:pt x="961578" y="200025"/>
                  <a:pt x="952351" y="200025"/>
                </a:cubicBezTo>
                <a:lnTo>
                  <a:pt x="943421" y="200025"/>
                </a:lnTo>
                <a:lnTo>
                  <a:pt x="943421" y="332854"/>
                </a:lnTo>
                <a:close/>
                <a:moveTo>
                  <a:pt x="412328" y="332854"/>
                </a:moveTo>
                <a:lnTo>
                  <a:pt x="412328" y="5581"/>
                </a:lnTo>
                <a:lnTo>
                  <a:pt x="513457" y="5581"/>
                </a:lnTo>
                <a:lnTo>
                  <a:pt x="513457" y="120104"/>
                </a:lnTo>
                <a:lnTo>
                  <a:pt x="623962" y="120104"/>
                </a:lnTo>
                <a:lnTo>
                  <a:pt x="623962" y="5581"/>
                </a:lnTo>
                <a:lnTo>
                  <a:pt x="725537" y="5581"/>
                </a:lnTo>
                <a:lnTo>
                  <a:pt x="725537" y="332854"/>
                </a:lnTo>
                <a:lnTo>
                  <a:pt x="623962" y="332854"/>
                </a:lnTo>
                <a:lnTo>
                  <a:pt x="623962" y="200471"/>
                </a:lnTo>
                <a:lnTo>
                  <a:pt x="513457" y="200471"/>
                </a:lnTo>
                <a:lnTo>
                  <a:pt x="513457" y="332854"/>
                </a:lnTo>
                <a:close/>
                <a:moveTo>
                  <a:pt x="0" y="168436"/>
                </a:moveTo>
                <a:cubicBezTo>
                  <a:pt x="0" y="114300"/>
                  <a:pt x="14399" y="72693"/>
                  <a:pt x="43197" y="43616"/>
                </a:cubicBezTo>
                <a:cubicBezTo>
                  <a:pt x="71995" y="14538"/>
                  <a:pt x="112737" y="0"/>
                  <a:pt x="165422" y="0"/>
                </a:cubicBezTo>
                <a:cubicBezTo>
                  <a:pt x="206648" y="0"/>
                  <a:pt x="239055" y="8334"/>
                  <a:pt x="262644" y="25003"/>
                </a:cubicBezTo>
                <a:cubicBezTo>
                  <a:pt x="286233" y="41672"/>
                  <a:pt x="303758" y="67270"/>
                  <a:pt x="315218" y="101798"/>
                </a:cubicBezTo>
                <a:lnTo>
                  <a:pt x="225921" y="121667"/>
                </a:lnTo>
                <a:cubicBezTo>
                  <a:pt x="222795" y="111695"/>
                  <a:pt x="219521" y="104403"/>
                  <a:pt x="216098" y="99789"/>
                </a:cubicBezTo>
                <a:cubicBezTo>
                  <a:pt x="210443" y="92050"/>
                  <a:pt x="203522" y="86097"/>
                  <a:pt x="195337" y="81930"/>
                </a:cubicBezTo>
                <a:cubicBezTo>
                  <a:pt x="187151" y="77763"/>
                  <a:pt x="177998" y="75679"/>
                  <a:pt x="167878" y="75679"/>
                </a:cubicBezTo>
                <a:cubicBezTo>
                  <a:pt x="144958" y="75679"/>
                  <a:pt x="127396" y="84896"/>
                  <a:pt x="115193" y="103330"/>
                </a:cubicBezTo>
                <a:cubicBezTo>
                  <a:pt x="105965" y="117005"/>
                  <a:pt x="101352" y="138484"/>
                  <a:pt x="101352" y="167766"/>
                </a:cubicBezTo>
                <a:cubicBezTo>
                  <a:pt x="101352" y="204038"/>
                  <a:pt x="106858" y="228901"/>
                  <a:pt x="117871" y="242354"/>
                </a:cubicBezTo>
                <a:cubicBezTo>
                  <a:pt x="128885" y="255806"/>
                  <a:pt x="144363" y="262533"/>
                  <a:pt x="164306" y="262533"/>
                </a:cubicBezTo>
                <a:cubicBezTo>
                  <a:pt x="183654" y="262533"/>
                  <a:pt x="198276" y="257100"/>
                  <a:pt x="208173" y="246236"/>
                </a:cubicBezTo>
                <a:cubicBezTo>
                  <a:pt x="218070" y="235371"/>
                  <a:pt x="225251" y="219596"/>
                  <a:pt x="229716" y="198909"/>
                </a:cubicBezTo>
                <a:lnTo>
                  <a:pt x="318343" y="225698"/>
                </a:lnTo>
                <a:cubicBezTo>
                  <a:pt x="312390" y="250552"/>
                  <a:pt x="303014" y="271313"/>
                  <a:pt x="290214" y="287982"/>
                </a:cubicBezTo>
                <a:cubicBezTo>
                  <a:pt x="277415" y="304651"/>
                  <a:pt x="261528" y="317227"/>
                  <a:pt x="242552" y="325710"/>
                </a:cubicBezTo>
                <a:cubicBezTo>
                  <a:pt x="223577" y="334193"/>
                  <a:pt x="199429" y="338435"/>
                  <a:pt x="170110" y="338435"/>
                </a:cubicBezTo>
                <a:cubicBezTo>
                  <a:pt x="134540" y="338435"/>
                  <a:pt x="105482" y="333267"/>
                  <a:pt x="82934" y="322930"/>
                </a:cubicBezTo>
                <a:cubicBezTo>
                  <a:pt x="60387" y="312593"/>
                  <a:pt x="40928" y="294411"/>
                  <a:pt x="24556" y="268384"/>
                </a:cubicBezTo>
                <a:cubicBezTo>
                  <a:pt x="8185" y="242356"/>
                  <a:pt x="0" y="209040"/>
                  <a:pt x="0" y="168436"/>
                </a:cubicBezTo>
                <a:close/>
              </a:path>
            </a:pathLst>
          </a:custGeom>
          <a:solidFill>
            <a:schemeClr val="accent1">
              <a:lumMod val="20000"/>
              <a:lumOff val="80000"/>
              <a:alpha val="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en-US" altLang="zh-CN" sz="3608" dirty="0">
              <a:solidFill>
                <a:schemeClr val="accent1">
                  <a:lumMod val="25000"/>
                  <a:lumOff val="75000"/>
                  <a:alpha val="50000"/>
                </a:schemeClr>
              </a:solidFill>
              <a:latin typeface="+mj-lt"/>
            </a:endParaRPr>
          </a:p>
        </p:txBody>
      </p:sp>
    </p:spTree>
    <p:extLst>
      <p:ext uri="{BB962C8B-B14F-4D97-AF65-F5344CB8AC3E}">
        <p14:creationId xmlns:p14="http://schemas.microsoft.com/office/powerpoint/2010/main" val="1252655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12531875-CA05-49D6-9C44-E2D6E94941F1}"/>
              </a:ext>
            </a:extLst>
          </p:cNvPr>
          <p:cNvSpPr/>
          <p:nvPr>
            <p:custDataLst>
              <p:tags r:id="rId1"/>
            </p:custDataLst>
          </p:nvPr>
        </p:nvSpPr>
        <p:spPr>
          <a:xfrm>
            <a:off x="862965" y="2092765"/>
            <a:ext cx="2461870" cy="3761536"/>
          </a:xfrm>
          <a:prstGeom prst="roundRect">
            <a:avLst>
              <a:gd name="adj" fmla="val 9133"/>
            </a:avLst>
          </a:prstGeom>
          <a:noFill/>
          <a:ln w="54673" cap="sq" cmpd="thickThin">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anchor="ctr"/>
          <a:lstStyle/>
          <a:p>
            <a:pPr algn="ctr" fontAlgn="auto"/>
            <a:endParaRPr lang="zh-CN" altLang="en-US" sz="1476" noProof="1"/>
          </a:p>
        </p:txBody>
      </p:sp>
      <p:sp>
        <p:nvSpPr>
          <p:cNvPr id="3" name="星形: 四角 2">
            <a:extLst>
              <a:ext uri="{FF2B5EF4-FFF2-40B4-BE49-F238E27FC236}">
                <a16:creationId xmlns:a16="http://schemas.microsoft.com/office/drawing/2014/main" id="{E7221A00-2074-4687-9611-3B19501D82B7}"/>
              </a:ext>
            </a:extLst>
          </p:cNvPr>
          <p:cNvSpPr/>
          <p:nvPr/>
        </p:nvSpPr>
        <p:spPr>
          <a:xfrm rot="20729664">
            <a:off x="1922347" y="2933852"/>
            <a:ext cx="343105" cy="331748"/>
          </a:xfrm>
          <a:prstGeom prst="star4">
            <a:avLst/>
          </a:prstGeom>
          <a:solidFill>
            <a:schemeClr val="bg1">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ctr"/>
            <a:endParaRPr lang="zh-CN" altLang="en-US" sz="1476"/>
          </a:p>
        </p:txBody>
      </p:sp>
      <p:sp>
        <p:nvSpPr>
          <p:cNvPr id="4" name="星形: 五角 3">
            <a:extLst>
              <a:ext uri="{FF2B5EF4-FFF2-40B4-BE49-F238E27FC236}">
                <a16:creationId xmlns:a16="http://schemas.microsoft.com/office/drawing/2014/main" id="{887D080C-8C00-4F37-84CD-D1D2C11AE1B1}"/>
              </a:ext>
            </a:extLst>
          </p:cNvPr>
          <p:cNvSpPr/>
          <p:nvPr/>
        </p:nvSpPr>
        <p:spPr>
          <a:xfrm>
            <a:off x="1986564" y="2247951"/>
            <a:ext cx="214672" cy="214672"/>
          </a:xfrm>
          <a:prstGeom prst="star5">
            <a:avLst/>
          </a:prstGeom>
          <a:noFill/>
          <a:ln w="10414">
            <a:solidFill>
              <a:schemeClr val="bg1">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ctr"/>
            <a:endParaRPr lang="zh-CN" altLang="en-US" sz="1476"/>
          </a:p>
        </p:txBody>
      </p:sp>
      <p:sp>
        <p:nvSpPr>
          <p:cNvPr id="5" name="矩形 4">
            <a:extLst>
              <a:ext uri="{FF2B5EF4-FFF2-40B4-BE49-F238E27FC236}">
                <a16:creationId xmlns:a16="http://schemas.microsoft.com/office/drawing/2014/main" id="{A91F80FE-E6AE-4D78-9CDF-6F20F4382A4F}"/>
              </a:ext>
            </a:extLst>
          </p:cNvPr>
          <p:cNvSpPr/>
          <p:nvPr/>
        </p:nvSpPr>
        <p:spPr>
          <a:xfrm>
            <a:off x="883793" y="2615548"/>
            <a:ext cx="2420214" cy="38323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dist"/>
            <a:r>
              <a:rPr lang="en-US" altLang="zh-CN" sz="1200" b="1" dirty="0">
                <a:solidFill>
                  <a:schemeClr val="accent1">
                    <a:lumMod val="75000"/>
                    <a:lumOff val="25000"/>
                  </a:schemeClr>
                </a:solidFill>
                <a:latin typeface="+mj-ea"/>
                <a:ea typeface="+mj-ea"/>
              </a:rPr>
              <a:t>MERRY CHRISTMAS</a:t>
            </a:r>
            <a:endParaRPr lang="zh-CN" altLang="en-US" sz="1200" b="1" dirty="0">
              <a:solidFill>
                <a:schemeClr val="accent1">
                  <a:lumMod val="75000"/>
                  <a:lumOff val="25000"/>
                </a:schemeClr>
              </a:solidFill>
              <a:latin typeface="+mj-ea"/>
              <a:ea typeface="+mj-ea"/>
            </a:endParaRPr>
          </a:p>
        </p:txBody>
      </p:sp>
      <p:sp>
        <p:nvSpPr>
          <p:cNvPr id="6" name="矩形: 圆角 5"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8C78404A-3717-4A25-B7A1-8E6601D004CC}"/>
              </a:ext>
            </a:extLst>
          </p:cNvPr>
          <p:cNvSpPr/>
          <p:nvPr>
            <p:custDataLst>
              <p:tags r:id="rId2"/>
            </p:custDataLst>
          </p:nvPr>
        </p:nvSpPr>
        <p:spPr>
          <a:xfrm>
            <a:off x="1625270" y="2378722"/>
            <a:ext cx="937260" cy="937260"/>
          </a:xfrm>
          <a:prstGeom prst="roundRect">
            <a:avLst>
              <a:gd name="adj" fmla="val 9133"/>
            </a:avLst>
          </a:prstGeom>
          <a:pattFill prst="lgGrid">
            <a:fgClr>
              <a:schemeClr val="accent1">
                <a:lumMod val="25000"/>
                <a:lumOff val="75000"/>
              </a:schemeClr>
            </a:fgClr>
            <a:bgClr>
              <a:schemeClr val="accent1">
                <a:lumMod val="10000"/>
                <a:lumOff val="90000"/>
              </a:schemeClr>
            </a:bgClr>
          </a:pattFill>
          <a:ln w="26035" cap="sq" cmpd="sng">
            <a:solidFill>
              <a:schemeClr val="accent1">
                <a:lumMod val="75000"/>
                <a:lumOff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anchor="ctr"/>
          <a:lstStyle/>
          <a:p>
            <a:pPr algn="ctr" fontAlgn="auto"/>
            <a:endParaRPr lang="zh-CN" altLang="en-US" sz="1476" noProof="1"/>
          </a:p>
        </p:txBody>
      </p:sp>
      <p:pic>
        <p:nvPicPr>
          <p:cNvPr id="7" name="图形 6">
            <a:extLst>
              <a:ext uri="{FF2B5EF4-FFF2-40B4-BE49-F238E27FC236}">
                <a16:creationId xmlns:a16="http://schemas.microsoft.com/office/drawing/2014/main" id="{8BE3F011-60FF-43B6-8BE8-DD6C5B73AFC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59367" y="2531684"/>
            <a:ext cx="645916" cy="645916"/>
          </a:xfrm>
          <a:prstGeom prst="rect">
            <a:avLst/>
          </a:prstGeom>
          <a:effectLst/>
        </p:spPr>
      </p:pic>
      <p:sp>
        <p:nvSpPr>
          <p:cNvPr id="8" name="文本框 7">
            <a:extLst>
              <a:ext uri="{FF2B5EF4-FFF2-40B4-BE49-F238E27FC236}">
                <a16:creationId xmlns:a16="http://schemas.microsoft.com/office/drawing/2014/main" id="{22FF8EAC-4AAA-410B-BB9F-2407A88190E8}"/>
              </a:ext>
            </a:extLst>
          </p:cNvPr>
          <p:cNvSpPr txBox="1"/>
          <p:nvPr/>
        </p:nvSpPr>
        <p:spPr>
          <a:xfrm>
            <a:off x="1284313" y="3480093"/>
            <a:ext cx="1619174" cy="445044"/>
          </a:xfrm>
          <a:prstGeom prst="rect">
            <a:avLst/>
          </a:prstGeom>
          <a:noFill/>
          <a:effectLst/>
        </p:spPr>
        <p:txBody>
          <a:bodyPr wrap="square" lIns="74981" tIns="37490" rIns="74981" bIns="37490" rtlCol="0">
            <a:spAutoFit/>
          </a:bodyPr>
          <a:lstStyle/>
          <a:p>
            <a:pPr algn="ctr"/>
            <a:r>
              <a:rPr lang="zh-CN" altLang="en-US" sz="2400" spc="200" dirty="0">
                <a:solidFill>
                  <a:schemeClr val="accent6"/>
                </a:solidFill>
                <a:latin typeface="+mn-ea"/>
              </a:rPr>
              <a:t>火鸡</a:t>
            </a:r>
          </a:p>
        </p:txBody>
      </p:sp>
      <p:sp>
        <p:nvSpPr>
          <p:cNvPr id="9" name="矩形 8">
            <a:extLst>
              <a:ext uri="{FF2B5EF4-FFF2-40B4-BE49-F238E27FC236}">
                <a16:creationId xmlns:a16="http://schemas.microsoft.com/office/drawing/2014/main" id="{6E8539F9-3F7D-4C2D-8AA2-A837B800F4B5}"/>
              </a:ext>
            </a:extLst>
          </p:cNvPr>
          <p:cNvSpPr/>
          <p:nvPr/>
        </p:nvSpPr>
        <p:spPr>
          <a:xfrm>
            <a:off x="1131753" y="3943987"/>
            <a:ext cx="1924294" cy="1178386"/>
          </a:xfrm>
          <a:prstGeom prst="rect">
            <a:avLst/>
          </a:prstGeom>
          <a:effectLst/>
        </p:spPr>
        <p:txBody>
          <a:bodyPr wrap="square" lIns="74981" tIns="37490" rIns="74981" bIns="37490">
            <a:spAutoFit/>
          </a:bodyPr>
          <a:lstStyle/>
          <a:p>
            <a:pPr algn="just" hangingPunct="0">
              <a:lnSpc>
                <a:spcPct val="130000"/>
              </a:lnSpc>
            </a:pPr>
            <a:r>
              <a:rPr lang="zh-CN" altLang="en-US" sz="1400" dirty="0">
                <a:solidFill>
                  <a:schemeClr val="bg1"/>
                </a:solidFill>
                <a:latin typeface="+mn-ea"/>
              </a:rPr>
              <a:t>在</a:t>
            </a:r>
            <a:r>
              <a:rPr lang="en-US" altLang="zh-CN" sz="1400" dirty="0">
                <a:solidFill>
                  <a:schemeClr val="bg1"/>
                </a:solidFill>
                <a:latin typeface="+mn-ea"/>
              </a:rPr>
              <a:t>1620</a:t>
            </a:r>
            <a:r>
              <a:rPr lang="zh-CN" altLang="en-US" sz="1400" dirty="0">
                <a:solidFill>
                  <a:schemeClr val="bg1"/>
                </a:solidFill>
                <a:latin typeface="+mn-ea"/>
              </a:rPr>
              <a:t>年的圣诞节，大批来自英国的移民抵达美洲的朴里毛斯山，只有火鸡，便只好烤火鸡过节。</a:t>
            </a:r>
            <a:endParaRPr lang="en-US" altLang="zh-CN" sz="1400" dirty="0">
              <a:solidFill>
                <a:schemeClr val="bg1"/>
              </a:solidFill>
              <a:latin typeface="+mn-ea"/>
            </a:endParaRPr>
          </a:p>
        </p:txBody>
      </p:sp>
      <p:sp>
        <p:nvSpPr>
          <p:cNvPr id="10" name="矩形 9">
            <a:extLst>
              <a:ext uri="{FF2B5EF4-FFF2-40B4-BE49-F238E27FC236}">
                <a16:creationId xmlns:a16="http://schemas.microsoft.com/office/drawing/2014/main" id="{E3FC0467-6B1E-44B4-8F4D-7F2E77B9338C}"/>
              </a:ext>
            </a:extLst>
          </p:cNvPr>
          <p:cNvSpPr/>
          <p:nvPr/>
        </p:nvSpPr>
        <p:spPr>
          <a:xfrm>
            <a:off x="925242" y="5474077"/>
            <a:ext cx="2337315" cy="38323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dist"/>
            <a:r>
              <a:rPr lang="en-US" altLang="zh-CN" sz="4000" b="1" dirty="0">
                <a:solidFill>
                  <a:schemeClr val="accent4">
                    <a:lumMod val="40000"/>
                    <a:lumOff val="60000"/>
                    <a:alpha val="50000"/>
                  </a:schemeClr>
                </a:solidFill>
                <a:latin typeface="+mj-lt"/>
              </a:rPr>
              <a:t>TURKEY</a:t>
            </a:r>
          </a:p>
        </p:txBody>
      </p:sp>
      <p:sp>
        <p:nvSpPr>
          <p:cNvPr id="11" name="矩形: 圆角 10"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6E6E31CD-F261-4E51-94D2-82E8A082F86A}"/>
              </a:ext>
            </a:extLst>
          </p:cNvPr>
          <p:cNvSpPr/>
          <p:nvPr>
            <p:custDataLst>
              <p:tags r:id="rId3"/>
            </p:custDataLst>
          </p:nvPr>
        </p:nvSpPr>
        <p:spPr>
          <a:xfrm>
            <a:off x="3531031" y="2092765"/>
            <a:ext cx="2461870" cy="3761536"/>
          </a:xfrm>
          <a:prstGeom prst="roundRect">
            <a:avLst>
              <a:gd name="adj" fmla="val 9133"/>
            </a:avLst>
          </a:prstGeom>
          <a:noFill/>
          <a:ln w="54673" cap="sq" cmpd="thickThin">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anchor="ctr"/>
          <a:lstStyle/>
          <a:p>
            <a:pPr algn="ctr" fontAlgn="auto"/>
            <a:endParaRPr lang="zh-CN" altLang="en-US" sz="1476" noProof="1"/>
          </a:p>
        </p:txBody>
      </p:sp>
      <p:sp>
        <p:nvSpPr>
          <p:cNvPr id="12" name="星形: 四角 11">
            <a:extLst>
              <a:ext uri="{FF2B5EF4-FFF2-40B4-BE49-F238E27FC236}">
                <a16:creationId xmlns:a16="http://schemas.microsoft.com/office/drawing/2014/main" id="{012A3EDC-A242-4BA8-BDBD-392CCA389B34}"/>
              </a:ext>
            </a:extLst>
          </p:cNvPr>
          <p:cNvSpPr/>
          <p:nvPr/>
        </p:nvSpPr>
        <p:spPr>
          <a:xfrm rot="20729664">
            <a:off x="4590414" y="2933852"/>
            <a:ext cx="343105" cy="331748"/>
          </a:xfrm>
          <a:prstGeom prst="star4">
            <a:avLst/>
          </a:prstGeom>
          <a:solidFill>
            <a:schemeClr val="bg1">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ctr"/>
            <a:endParaRPr lang="zh-CN" altLang="en-US" sz="1476"/>
          </a:p>
        </p:txBody>
      </p:sp>
      <p:sp>
        <p:nvSpPr>
          <p:cNvPr id="13" name="星形: 五角 12">
            <a:extLst>
              <a:ext uri="{FF2B5EF4-FFF2-40B4-BE49-F238E27FC236}">
                <a16:creationId xmlns:a16="http://schemas.microsoft.com/office/drawing/2014/main" id="{2DD926EC-7F08-40BB-9869-0E506BC475FF}"/>
              </a:ext>
            </a:extLst>
          </p:cNvPr>
          <p:cNvSpPr/>
          <p:nvPr/>
        </p:nvSpPr>
        <p:spPr>
          <a:xfrm>
            <a:off x="4654631" y="2247951"/>
            <a:ext cx="214672" cy="214672"/>
          </a:xfrm>
          <a:prstGeom prst="star5">
            <a:avLst/>
          </a:prstGeom>
          <a:noFill/>
          <a:ln w="10414">
            <a:solidFill>
              <a:schemeClr val="bg1">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ctr"/>
            <a:endParaRPr lang="zh-CN" altLang="en-US" sz="1476"/>
          </a:p>
        </p:txBody>
      </p:sp>
      <p:sp>
        <p:nvSpPr>
          <p:cNvPr id="14" name="矩形 13">
            <a:extLst>
              <a:ext uri="{FF2B5EF4-FFF2-40B4-BE49-F238E27FC236}">
                <a16:creationId xmlns:a16="http://schemas.microsoft.com/office/drawing/2014/main" id="{65C9DC12-0F2E-4B01-917D-54AD0D2BC8F9}"/>
              </a:ext>
            </a:extLst>
          </p:cNvPr>
          <p:cNvSpPr/>
          <p:nvPr/>
        </p:nvSpPr>
        <p:spPr>
          <a:xfrm>
            <a:off x="3551859" y="2615548"/>
            <a:ext cx="2420214" cy="38323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dist"/>
            <a:r>
              <a:rPr lang="en-US" altLang="zh-CN" sz="1200" b="1" dirty="0">
                <a:solidFill>
                  <a:schemeClr val="accent1">
                    <a:lumMod val="75000"/>
                    <a:lumOff val="25000"/>
                  </a:schemeClr>
                </a:solidFill>
                <a:latin typeface="+mj-ea"/>
                <a:ea typeface="+mj-ea"/>
              </a:rPr>
              <a:t>MERRY CHRISTMAS</a:t>
            </a:r>
            <a:endParaRPr lang="zh-CN" altLang="en-US" sz="1200" b="1" dirty="0">
              <a:solidFill>
                <a:schemeClr val="accent1">
                  <a:lumMod val="75000"/>
                  <a:lumOff val="25000"/>
                </a:schemeClr>
              </a:solidFill>
              <a:latin typeface="+mj-ea"/>
              <a:ea typeface="+mj-ea"/>
            </a:endParaRPr>
          </a:p>
        </p:txBody>
      </p:sp>
      <p:sp>
        <p:nvSpPr>
          <p:cNvPr id="15" name="矩形: 圆角 14"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6DABF91D-8F2B-447E-85CD-C5DDC771BB6A}"/>
              </a:ext>
            </a:extLst>
          </p:cNvPr>
          <p:cNvSpPr/>
          <p:nvPr>
            <p:custDataLst>
              <p:tags r:id="rId4"/>
            </p:custDataLst>
          </p:nvPr>
        </p:nvSpPr>
        <p:spPr>
          <a:xfrm>
            <a:off x="4293336" y="2378722"/>
            <a:ext cx="937260" cy="937260"/>
          </a:xfrm>
          <a:prstGeom prst="roundRect">
            <a:avLst>
              <a:gd name="adj" fmla="val 9133"/>
            </a:avLst>
          </a:prstGeom>
          <a:pattFill prst="lgGrid">
            <a:fgClr>
              <a:schemeClr val="accent1">
                <a:lumMod val="25000"/>
                <a:lumOff val="75000"/>
              </a:schemeClr>
            </a:fgClr>
            <a:bgClr>
              <a:schemeClr val="accent1">
                <a:lumMod val="10000"/>
                <a:lumOff val="90000"/>
              </a:schemeClr>
            </a:bgClr>
          </a:pattFill>
          <a:ln w="26035" cap="sq" cmpd="sng">
            <a:solidFill>
              <a:schemeClr val="accent1">
                <a:lumMod val="75000"/>
                <a:lumOff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anchor="ctr"/>
          <a:lstStyle/>
          <a:p>
            <a:pPr algn="ctr" fontAlgn="auto"/>
            <a:endParaRPr lang="zh-CN" altLang="en-US" sz="1476" noProof="1"/>
          </a:p>
        </p:txBody>
      </p:sp>
      <p:sp>
        <p:nvSpPr>
          <p:cNvPr id="16" name="文本框 15">
            <a:extLst>
              <a:ext uri="{FF2B5EF4-FFF2-40B4-BE49-F238E27FC236}">
                <a16:creationId xmlns:a16="http://schemas.microsoft.com/office/drawing/2014/main" id="{6E683013-A578-431B-B5E8-676BC632305B}"/>
              </a:ext>
            </a:extLst>
          </p:cNvPr>
          <p:cNvSpPr txBox="1"/>
          <p:nvPr/>
        </p:nvSpPr>
        <p:spPr>
          <a:xfrm>
            <a:off x="3952380" y="3480093"/>
            <a:ext cx="1619174" cy="445044"/>
          </a:xfrm>
          <a:prstGeom prst="rect">
            <a:avLst/>
          </a:prstGeom>
          <a:noFill/>
          <a:effectLst/>
        </p:spPr>
        <p:txBody>
          <a:bodyPr wrap="square" lIns="74981" tIns="37490" rIns="74981" bIns="37490" rtlCol="0">
            <a:spAutoFit/>
          </a:bodyPr>
          <a:lstStyle/>
          <a:p>
            <a:pPr algn="ctr"/>
            <a:r>
              <a:rPr lang="zh-CN" altLang="en-US" sz="2400" spc="200" dirty="0">
                <a:solidFill>
                  <a:schemeClr val="accent6"/>
                </a:solidFill>
                <a:latin typeface="+mn-ea"/>
              </a:rPr>
              <a:t>乳猪</a:t>
            </a:r>
          </a:p>
        </p:txBody>
      </p:sp>
      <p:sp>
        <p:nvSpPr>
          <p:cNvPr id="17" name="矩形 16">
            <a:extLst>
              <a:ext uri="{FF2B5EF4-FFF2-40B4-BE49-F238E27FC236}">
                <a16:creationId xmlns:a16="http://schemas.microsoft.com/office/drawing/2014/main" id="{6D265605-222A-48E9-9795-9B1E474A5B22}"/>
              </a:ext>
            </a:extLst>
          </p:cNvPr>
          <p:cNvSpPr/>
          <p:nvPr/>
        </p:nvSpPr>
        <p:spPr>
          <a:xfrm>
            <a:off x="3799820" y="3943987"/>
            <a:ext cx="1924294" cy="1178386"/>
          </a:xfrm>
          <a:prstGeom prst="rect">
            <a:avLst/>
          </a:prstGeom>
          <a:effectLst/>
        </p:spPr>
        <p:txBody>
          <a:bodyPr wrap="square" lIns="74981" tIns="37490" rIns="74981" bIns="37490">
            <a:spAutoFit/>
          </a:bodyPr>
          <a:lstStyle/>
          <a:p>
            <a:pPr algn="just" hangingPunct="0">
              <a:lnSpc>
                <a:spcPct val="130000"/>
              </a:lnSpc>
            </a:pPr>
            <a:r>
              <a:rPr lang="zh-CN" altLang="en-US" sz="1400" dirty="0">
                <a:solidFill>
                  <a:schemeClr val="bg1"/>
                </a:solidFill>
                <a:latin typeface="+mn-ea"/>
              </a:rPr>
              <a:t>德国人圣诞主餐以肉为主，包括烤鹅和烤乳猪，红色卷心菜也是必不可少的蔬菜之一。</a:t>
            </a:r>
          </a:p>
        </p:txBody>
      </p:sp>
      <p:pic>
        <p:nvPicPr>
          <p:cNvPr id="18" name="图形 17">
            <a:extLst>
              <a:ext uri="{FF2B5EF4-FFF2-40B4-BE49-F238E27FC236}">
                <a16:creationId xmlns:a16="http://schemas.microsoft.com/office/drawing/2014/main" id="{3CBF9A78-349F-4239-A3CF-CA5F658B4470}"/>
              </a:ext>
            </a:extLst>
          </p:cNvPr>
          <p:cNvPicPr>
            <a:picLocks/>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439008" y="2531684"/>
            <a:ext cx="645916" cy="645916"/>
          </a:xfrm>
          <a:prstGeom prst="rect">
            <a:avLst/>
          </a:prstGeom>
        </p:spPr>
      </p:pic>
      <p:sp>
        <p:nvSpPr>
          <p:cNvPr id="19" name="矩形: 圆角 18"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8461648C-0143-4A37-BC23-A292F6864C68}"/>
              </a:ext>
            </a:extLst>
          </p:cNvPr>
          <p:cNvSpPr/>
          <p:nvPr>
            <p:custDataLst>
              <p:tags r:id="rId5"/>
            </p:custDataLst>
          </p:nvPr>
        </p:nvSpPr>
        <p:spPr>
          <a:xfrm>
            <a:off x="6199099" y="2092765"/>
            <a:ext cx="2461870" cy="3761536"/>
          </a:xfrm>
          <a:prstGeom prst="roundRect">
            <a:avLst>
              <a:gd name="adj" fmla="val 9133"/>
            </a:avLst>
          </a:prstGeom>
          <a:noFill/>
          <a:ln w="54673" cap="sq" cmpd="thickThin">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anchor="ctr"/>
          <a:lstStyle/>
          <a:p>
            <a:pPr algn="ctr" fontAlgn="auto"/>
            <a:endParaRPr lang="zh-CN" altLang="en-US" sz="1476" noProof="1"/>
          </a:p>
        </p:txBody>
      </p:sp>
      <p:sp>
        <p:nvSpPr>
          <p:cNvPr id="20" name="星形: 四角 19">
            <a:extLst>
              <a:ext uri="{FF2B5EF4-FFF2-40B4-BE49-F238E27FC236}">
                <a16:creationId xmlns:a16="http://schemas.microsoft.com/office/drawing/2014/main" id="{E942D3B3-D40A-4BDC-987D-396B9EB55784}"/>
              </a:ext>
            </a:extLst>
          </p:cNvPr>
          <p:cNvSpPr/>
          <p:nvPr/>
        </p:nvSpPr>
        <p:spPr>
          <a:xfrm rot="20729664">
            <a:off x="7258481" y="2933852"/>
            <a:ext cx="343105" cy="331748"/>
          </a:xfrm>
          <a:prstGeom prst="star4">
            <a:avLst/>
          </a:prstGeom>
          <a:solidFill>
            <a:schemeClr val="bg1">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ctr"/>
            <a:endParaRPr lang="zh-CN" altLang="en-US" sz="1476"/>
          </a:p>
        </p:txBody>
      </p:sp>
      <p:sp>
        <p:nvSpPr>
          <p:cNvPr id="21" name="星形: 五角 20">
            <a:extLst>
              <a:ext uri="{FF2B5EF4-FFF2-40B4-BE49-F238E27FC236}">
                <a16:creationId xmlns:a16="http://schemas.microsoft.com/office/drawing/2014/main" id="{F18E76A7-FE4B-40EC-AF92-859A5F8D7A29}"/>
              </a:ext>
            </a:extLst>
          </p:cNvPr>
          <p:cNvSpPr/>
          <p:nvPr/>
        </p:nvSpPr>
        <p:spPr>
          <a:xfrm>
            <a:off x="7322698" y="2247951"/>
            <a:ext cx="214672" cy="214672"/>
          </a:xfrm>
          <a:prstGeom prst="star5">
            <a:avLst/>
          </a:prstGeom>
          <a:noFill/>
          <a:ln w="10414">
            <a:solidFill>
              <a:schemeClr val="bg1">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ctr"/>
            <a:endParaRPr lang="zh-CN" altLang="en-US" sz="1476"/>
          </a:p>
        </p:txBody>
      </p:sp>
      <p:sp>
        <p:nvSpPr>
          <p:cNvPr id="22" name="矩形 21">
            <a:extLst>
              <a:ext uri="{FF2B5EF4-FFF2-40B4-BE49-F238E27FC236}">
                <a16:creationId xmlns:a16="http://schemas.microsoft.com/office/drawing/2014/main" id="{DA784727-F512-4A52-9CDB-8BCC231AB1F9}"/>
              </a:ext>
            </a:extLst>
          </p:cNvPr>
          <p:cNvSpPr/>
          <p:nvPr/>
        </p:nvSpPr>
        <p:spPr>
          <a:xfrm>
            <a:off x="6219927" y="2615548"/>
            <a:ext cx="2420214" cy="38323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dist"/>
            <a:r>
              <a:rPr lang="en-US" altLang="zh-CN" sz="1200" b="1" dirty="0">
                <a:solidFill>
                  <a:schemeClr val="accent1">
                    <a:lumMod val="75000"/>
                    <a:lumOff val="25000"/>
                  </a:schemeClr>
                </a:solidFill>
                <a:latin typeface="+mj-ea"/>
                <a:ea typeface="+mj-ea"/>
              </a:rPr>
              <a:t>MERRY CHRISTMAS</a:t>
            </a:r>
            <a:endParaRPr lang="zh-CN" altLang="en-US" sz="1200" b="1" dirty="0">
              <a:solidFill>
                <a:schemeClr val="accent1">
                  <a:lumMod val="75000"/>
                  <a:lumOff val="25000"/>
                </a:schemeClr>
              </a:solidFill>
              <a:latin typeface="+mj-ea"/>
              <a:ea typeface="+mj-ea"/>
            </a:endParaRPr>
          </a:p>
        </p:txBody>
      </p:sp>
      <p:sp>
        <p:nvSpPr>
          <p:cNvPr id="23" name="矩形: 圆角 22"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C185AA99-1580-47EF-93CF-7054D267EB14}"/>
              </a:ext>
            </a:extLst>
          </p:cNvPr>
          <p:cNvSpPr/>
          <p:nvPr>
            <p:custDataLst>
              <p:tags r:id="rId6"/>
            </p:custDataLst>
          </p:nvPr>
        </p:nvSpPr>
        <p:spPr>
          <a:xfrm>
            <a:off x="6961404" y="2378722"/>
            <a:ext cx="937260" cy="937260"/>
          </a:xfrm>
          <a:prstGeom prst="roundRect">
            <a:avLst>
              <a:gd name="adj" fmla="val 9133"/>
            </a:avLst>
          </a:prstGeom>
          <a:pattFill prst="lgGrid">
            <a:fgClr>
              <a:schemeClr val="accent1">
                <a:lumMod val="25000"/>
                <a:lumOff val="75000"/>
              </a:schemeClr>
            </a:fgClr>
            <a:bgClr>
              <a:schemeClr val="accent1">
                <a:lumMod val="10000"/>
                <a:lumOff val="90000"/>
              </a:schemeClr>
            </a:bgClr>
          </a:pattFill>
          <a:ln w="26035" cap="sq" cmpd="sng">
            <a:solidFill>
              <a:schemeClr val="accent1">
                <a:lumMod val="75000"/>
                <a:lumOff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anchor="ctr"/>
          <a:lstStyle/>
          <a:p>
            <a:pPr algn="ctr" fontAlgn="auto"/>
            <a:endParaRPr lang="zh-CN" altLang="en-US" sz="1476" noProof="1"/>
          </a:p>
        </p:txBody>
      </p:sp>
      <p:sp>
        <p:nvSpPr>
          <p:cNvPr id="24" name="文本框 23">
            <a:extLst>
              <a:ext uri="{FF2B5EF4-FFF2-40B4-BE49-F238E27FC236}">
                <a16:creationId xmlns:a16="http://schemas.microsoft.com/office/drawing/2014/main" id="{D68F648A-8494-40ED-B172-4BA06D1BB5CF}"/>
              </a:ext>
            </a:extLst>
          </p:cNvPr>
          <p:cNvSpPr txBox="1"/>
          <p:nvPr/>
        </p:nvSpPr>
        <p:spPr>
          <a:xfrm>
            <a:off x="6620446" y="3480093"/>
            <a:ext cx="1619174" cy="445044"/>
          </a:xfrm>
          <a:prstGeom prst="rect">
            <a:avLst/>
          </a:prstGeom>
          <a:noFill/>
          <a:effectLst/>
        </p:spPr>
        <p:txBody>
          <a:bodyPr wrap="square" lIns="74981" tIns="37490" rIns="74981" bIns="37490" rtlCol="0">
            <a:spAutoFit/>
          </a:bodyPr>
          <a:lstStyle/>
          <a:p>
            <a:pPr algn="ctr"/>
            <a:r>
              <a:rPr lang="zh-CN" altLang="en-US" sz="2400" spc="200" dirty="0">
                <a:solidFill>
                  <a:schemeClr val="accent6"/>
                </a:solidFill>
                <a:latin typeface="+mn-ea"/>
              </a:rPr>
              <a:t>蛋糕</a:t>
            </a:r>
          </a:p>
        </p:txBody>
      </p:sp>
      <p:sp>
        <p:nvSpPr>
          <p:cNvPr id="25" name="矩形 24">
            <a:extLst>
              <a:ext uri="{FF2B5EF4-FFF2-40B4-BE49-F238E27FC236}">
                <a16:creationId xmlns:a16="http://schemas.microsoft.com/office/drawing/2014/main" id="{5FBEB409-A9B5-4354-B388-C619A39B2CFC}"/>
              </a:ext>
            </a:extLst>
          </p:cNvPr>
          <p:cNvSpPr/>
          <p:nvPr/>
        </p:nvSpPr>
        <p:spPr>
          <a:xfrm>
            <a:off x="6467887" y="3943987"/>
            <a:ext cx="1924294" cy="1178386"/>
          </a:xfrm>
          <a:prstGeom prst="rect">
            <a:avLst/>
          </a:prstGeom>
          <a:effectLst/>
        </p:spPr>
        <p:txBody>
          <a:bodyPr wrap="square" lIns="74981" tIns="37490" rIns="74981" bIns="37490">
            <a:spAutoFit/>
          </a:bodyPr>
          <a:lstStyle/>
          <a:p>
            <a:pPr algn="just" hangingPunct="0">
              <a:lnSpc>
                <a:spcPct val="130000"/>
              </a:lnSpc>
            </a:pPr>
            <a:r>
              <a:rPr lang="zh-CN" altLang="en-US" sz="1400" dirty="0">
                <a:solidFill>
                  <a:schemeClr val="bg1"/>
                </a:solidFill>
                <a:latin typeface="+mn-ea"/>
              </a:rPr>
              <a:t>蛋糕是平时与节庆不可缺少的，圣诞节更是不可错过，巧克力口味即是圣诞蛋糕主要的口味之一。</a:t>
            </a:r>
          </a:p>
        </p:txBody>
      </p:sp>
      <p:sp>
        <p:nvSpPr>
          <p:cNvPr id="26" name="矩形 25">
            <a:extLst>
              <a:ext uri="{FF2B5EF4-FFF2-40B4-BE49-F238E27FC236}">
                <a16:creationId xmlns:a16="http://schemas.microsoft.com/office/drawing/2014/main" id="{9859A1EF-81EA-4763-9080-AC0A0DC9D0EF}"/>
              </a:ext>
            </a:extLst>
          </p:cNvPr>
          <p:cNvSpPr/>
          <p:nvPr/>
        </p:nvSpPr>
        <p:spPr>
          <a:xfrm>
            <a:off x="6618275" y="5474077"/>
            <a:ext cx="1623518" cy="38323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dist"/>
            <a:r>
              <a:rPr lang="en-US" altLang="zh-CN" sz="4000" b="1" dirty="0">
                <a:solidFill>
                  <a:schemeClr val="accent4">
                    <a:lumMod val="40000"/>
                    <a:lumOff val="60000"/>
                    <a:alpha val="50000"/>
                  </a:schemeClr>
                </a:solidFill>
                <a:latin typeface="+mj-lt"/>
              </a:rPr>
              <a:t>CAKE</a:t>
            </a:r>
          </a:p>
        </p:txBody>
      </p:sp>
      <p:pic>
        <p:nvPicPr>
          <p:cNvPr id="27" name="图形 26">
            <a:extLst>
              <a:ext uri="{FF2B5EF4-FFF2-40B4-BE49-F238E27FC236}">
                <a16:creationId xmlns:a16="http://schemas.microsoft.com/office/drawing/2014/main" id="{F0C2A154-4353-466B-8275-E4B16D0B345B}"/>
              </a:ext>
            </a:extLst>
          </p:cNvPr>
          <p:cNvPicPr>
            <a:picLocks/>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07076" y="2506284"/>
            <a:ext cx="645916" cy="645916"/>
          </a:xfrm>
          <a:prstGeom prst="rect">
            <a:avLst/>
          </a:prstGeom>
        </p:spPr>
      </p:pic>
      <p:sp>
        <p:nvSpPr>
          <p:cNvPr id="28" name="矩形: 圆角 27"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E1EA9402-F77C-4C9A-8547-C85F0B18FC37}"/>
              </a:ext>
            </a:extLst>
          </p:cNvPr>
          <p:cNvSpPr/>
          <p:nvPr>
            <p:custDataLst>
              <p:tags r:id="rId7"/>
            </p:custDataLst>
          </p:nvPr>
        </p:nvSpPr>
        <p:spPr>
          <a:xfrm>
            <a:off x="8867166" y="2092765"/>
            <a:ext cx="2461870" cy="3761536"/>
          </a:xfrm>
          <a:prstGeom prst="roundRect">
            <a:avLst>
              <a:gd name="adj" fmla="val 9133"/>
            </a:avLst>
          </a:prstGeom>
          <a:noFill/>
          <a:ln w="54673" cap="sq" cmpd="thickThin">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anchor="ctr"/>
          <a:lstStyle/>
          <a:p>
            <a:pPr algn="ctr" fontAlgn="auto"/>
            <a:endParaRPr lang="zh-CN" altLang="en-US" sz="1476" noProof="1"/>
          </a:p>
        </p:txBody>
      </p:sp>
      <p:sp>
        <p:nvSpPr>
          <p:cNvPr id="29" name="星形: 四角 28">
            <a:extLst>
              <a:ext uri="{FF2B5EF4-FFF2-40B4-BE49-F238E27FC236}">
                <a16:creationId xmlns:a16="http://schemas.microsoft.com/office/drawing/2014/main" id="{B1CAD2A4-C369-4C58-BEFF-3E82805021BA}"/>
              </a:ext>
            </a:extLst>
          </p:cNvPr>
          <p:cNvSpPr/>
          <p:nvPr/>
        </p:nvSpPr>
        <p:spPr>
          <a:xfrm rot="20729664">
            <a:off x="9926548" y="2933852"/>
            <a:ext cx="343105" cy="331748"/>
          </a:xfrm>
          <a:prstGeom prst="star4">
            <a:avLst/>
          </a:prstGeom>
          <a:solidFill>
            <a:schemeClr val="bg1">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ctr"/>
            <a:endParaRPr lang="zh-CN" altLang="en-US" sz="1476"/>
          </a:p>
        </p:txBody>
      </p:sp>
      <p:sp>
        <p:nvSpPr>
          <p:cNvPr id="30" name="星形: 五角 29">
            <a:extLst>
              <a:ext uri="{FF2B5EF4-FFF2-40B4-BE49-F238E27FC236}">
                <a16:creationId xmlns:a16="http://schemas.microsoft.com/office/drawing/2014/main" id="{69030732-586D-4F47-AEF4-1AF4F8E549F9}"/>
              </a:ext>
            </a:extLst>
          </p:cNvPr>
          <p:cNvSpPr/>
          <p:nvPr/>
        </p:nvSpPr>
        <p:spPr>
          <a:xfrm>
            <a:off x="9990765" y="2247951"/>
            <a:ext cx="214672" cy="214672"/>
          </a:xfrm>
          <a:prstGeom prst="star5">
            <a:avLst/>
          </a:prstGeom>
          <a:noFill/>
          <a:ln w="10414">
            <a:solidFill>
              <a:schemeClr val="bg1">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ctr"/>
            <a:endParaRPr lang="zh-CN" altLang="en-US" sz="1476"/>
          </a:p>
        </p:txBody>
      </p:sp>
      <p:sp>
        <p:nvSpPr>
          <p:cNvPr id="31" name="矩形 30">
            <a:extLst>
              <a:ext uri="{FF2B5EF4-FFF2-40B4-BE49-F238E27FC236}">
                <a16:creationId xmlns:a16="http://schemas.microsoft.com/office/drawing/2014/main" id="{3638A0AE-44F4-4ABE-8E59-31F9AC8F3104}"/>
              </a:ext>
            </a:extLst>
          </p:cNvPr>
          <p:cNvSpPr/>
          <p:nvPr/>
        </p:nvSpPr>
        <p:spPr>
          <a:xfrm>
            <a:off x="8887994" y="2615548"/>
            <a:ext cx="2420214" cy="38323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rtlCol="0" anchor="ctr"/>
          <a:lstStyle/>
          <a:p>
            <a:pPr algn="dist"/>
            <a:r>
              <a:rPr lang="en-US" altLang="zh-CN" sz="1200" b="1" dirty="0">
                <a:solidFill>
                  <a:schemeClr val="accent1">
                    <a:lumMod val="75000"/>
                    <a:lumOff val="25000"/>
                  </a:schemeClr>
                </a:solidFill>
                <a:latin typeface="+mj-ea"/>
                <a:ea typeface="+mj-ea"/>
              </a:rPr>
              <a:t>MERRY CHRISTMAS</a:t>
            </a:r>
            <a:endParaRPr lang="zh-CN" altLang="en-US" sz="1200" b="1" dirty="0">
              <a:solidFill>
                <a:schemeClr val="accent1">
                  <a:lumMod val="75000"/>
                  <a:lumOff val="25000"/>
                </a:schemeClr>
              </a:solidFill>
              <a:latin typeface="+mj-ea"/>
              <a:ea typeface="+mj-ea"/>
            </a:endParaRPr>
          </a:p>
        </p:txBody>
      </p:sp>
      <p:sp>
        <p:nvSpPr>
          <p:cNvPr id="32" name="矩形: 圆角 31"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81DFE8D7-28C5-476D-BAA0-42D8942AC36F}"/>
              </a:ext>
            </a:extLst>
          </p:cNvPr>
          <p:cNvSpPr/>
          <p:nvPr>
            <p:custDataLst>
              <p:tags r:id="rId8"/>
            </p:custDataLst>
          </p:nvPr>
        </p:nvSpPr>
        <p:spPr>
          <a:xfrm>
            <a:off x="9629470" y="2399835"/>
            <a:ext cx="937260" cy="937260"/>
          </a:xfrm>
          <a:prstGeom prst="roundRect">
            <a:avLst>
              <a:gd name="adj" fmla="val 9133"/>
            </a:avLst>
          </a:prstGeom>
          <a:pattFill prst="lgGrid">
            <a:fgClr>
              <a:schemeClr val="accent1">
                <a:lumMod val="25000"/>
                <a:lumOff val="75000"/>
              </a:schemeClr>
            </a:fgClr>
            <a:bgClr>
              <a:schemeClr val="accent1">
                <a:lumMod val="10000"/>
                <a:lumOff val="90000"/>
              </a:schemeClr>
            </a:bgClr>
          </a:pattFill>
          <a:ln w="26035" cap="sq" cmpd="sng">
            <a:solidFill>
              <a:schemeClr val="accent1">
                <a:lumMod val="75000"/>
                <a:lumOff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4981" tIns="37490" rIns="74981" bIns="37490" anchor="ctr"/>
          <a:lstStyle/>
          <a:p>
            <a:pPr algn="ctr" fontAlgn="auto"/>
            <a:endParaRPr lang="zh-CN" altLang="en-US" sz="1476" noProof="1"/>
          </a:p>
        </p:txBody>
      </p:sp>
      <p:sp>
        <p:nvSpPr>
          <p:cNvPr id="33" name="文本框 32">
            <a:extLst>
              <a:ext uri="{FF2B5EF4-FFF2-40B4-BE49-F238E27FC236}">
                <a16:creationId xmlns:a16="http://schemas.microsoft.com/office/drawing/2014/main" id="{8A9971C7-65E2-489B-9F71-775B903B5ED9}"/>
              </a:ext>
            </a:extLst>
          </p:cNvPr>
          <p:cNvSpPr txBox="1"/>
          <p:nvPr/>
        </p:nvSpPr>
        <p:spPr>
          <a:xfrm>
            <a:off x="9288514" y="3480093"/>
            <a:ext cx="1619174" cy="445044"/>
          </a:xfrm>
          <a:prstGeom prst="rect">
            <a:avLst/>
          </a:prstGeom>
          <a:noFill/>
          <a:effectLst/>
        </p:spPr>
        <p:txBody>
          <a:bodyPr wrap="square" lIns="74981" tIns="37490" rIns="74981" bIns="37490" rtlCol="0">
            <a:spAutoFit/>
          </a:bodyPr>
          <a:lstStyle/>
          <a:p>
            <a:pPr algn="ctr"/>
            <a:r>
              <a:rPr lang="zh-CN" altLang="en-US" sz="2400" spc="200" dirty="0">
                <a:solidFill>
                  <a:schemeClr val="accent6"/>
                </a:solidFill>
                <a:latin typeface="+mn-ea"/>
              </a:rPr>
              <a:t>姜饼</a:t>
            </a:r>
          </a:p>
        </p:txBody>
      </p:sp>
      <p:sp>
        <p:nvSpPr>
          <p:cNvPr id="34" name="矩形 33">
            <a:extLst>
              <a:ext uri="{FF2B5EF4-FFF2-40B4-BE49-F238E27FC236}">
                <a16:creationId xmlns:a16="http://schemas.microsoft.com/office/drawing/2014/main" id="{1FD3BBBB-8DA2-4F50-A9F3-3F84B87D018F}"/>
              </a:ext>
            </a:extLst>
          </p:cNvPr>
          <p:cNvSpPr/>
          <p:nvPr/>
        </p:nvSpPr>
        <p:spPr>
          <a:xfrm>
            <a:off x="9135952" y="3943987"/>
            <a:ext cx="1924294" cy="1166652"/>
          </a:xfrm>
          <a:prstGeom prst="rect">
            <a:avLst/>
          </a:prstGeom>
          <a:effectLst/>
        </p:spPr>
        <p:txBody>
          <a:bodyPr wrap="square" lIns="74981" tIns="37490" rIns="74981" bIns="37490">
            <a:spAutoFit/>
          </a:bodyPr>
          <a:lstStyle/>
          <a:p>
            <a:pPr algn="just" hangingPunct="0">
              <a:lnSpc>
                <a:spcPct val="130000"/>
              </a:lnSpc>
            </a:pPr>
            <a:r>
              <a:rPr lang="zh-CN" altLang="en-US" sz="1400" dirty="0">
                <a:solidFill>
                  <a:schemeClr val="bg1"/>
                </a:solidFill>
                <a:latin typeface="+mn-ea"/>
              </a:rPr>
              <a:t>姜饼是德国著名的圣诞节传统美食。但欧洲人也习惯在圣诞节时吃姜饼。</a:t>
            </a:r>
            <a:endParaRPr lang="en-US" altLang="zh-CN" sz="1400" dirty="0">
              <a:solidFill>
                <a:schemeClr val="bg1"/>
              </a:solidFill>
              <a:latin typeface="+mn-ea"/>
            </a:endParaRPr>
          </a:p>
        </p:txBody>
      </p:sp>
      <p:sp>
        <p:nvSpPr>
          <p:cNvPr id="35" name="PA-任意多边形 75">
            <a:extLst>
              <a:ext uri="{FF2B5EF4-FFF2-40B4-BE49-F238E27FC236}">
                <a16:creationId xmlns:a16="http://schemas.microsoft.com/office/drawing/2014/main" id="{598F30C9-236A-49F5-A7D7-4BE2C45AF7FC}"/>
              </a:ext>
            </a:extLst>
          </p:cNvPr>
          <p:cNvSpPr/>
          <p:nvPr>
            <p:custDataLst>
              <p:tags r:id="rId9"/>
            </p:custDataLst>
          </p:nvPr>
        </p:nvSpPr>
        <p:spPr>
          <a:xfrm>
            <a:off x="8933840" y="5527104"/>
            <a:ext cx="2328520" cy="295154"/>
          </a:xfrm>
          <a:custGeom>
            <a:avLst/>
            <a:gdLst/>
            <a:ahLst/>
            <a:cxnLst/>
            <a:rect l="l" t="t" r="r" b="b"/>
            <a:pathLst>
              <a:path w="2684122" h="620990">
                <a:moveTo>
                  <a:pt x="1526513" y="360060"/>
                </a:moveTo>
                <a:cubicBezTo>
                  <a:pt x="1526513" y="400612"/>
                  <a:pt x="1526513" y="441165"/>
                  <a:pt x="1526513" y="481718"/>
                </a:cubicBezTo>
                <a:cubicBezTo>
                  <a:pt x="1538837" y="481718"/>
                  <a:pt x="1551160" y="481718"/>
                  <a:pt x="1563484" y="481718"/>
                </a:cubicBezTo>
                <a:cubicBezTo>
                  <a:pt x="1575967" y="481718"/>
                  <a:pt x="1584770" y="476052"/>
                  <a:pt x="1589891" y="464719"/>
                </a:cubicBezTo>
                <a:cubicBezTo>
                  <a:pt x="1595013" y="453386"/>
                  <a:pt x="1597573" y="438161"/>
                  <a:pt x="1597573" y="419046"/>
                </a:cubicBezTo>
                <a:cubicBezTo>
                  <a:pt x="1597573" y="401295"/>
                  <a:pt x="1595039" y="387027"/>
                  <a:pt x="1589971" y="376240"/>
                </a:cubicBezTo>
                <a:cubicBezTo>
                  <a:pt x="1584903" y="365453"/>
                  <a:pt x="1576021" y="360060"/>
                  <a:pt x="1563324" y="360060"/>
                </a:cubicBezTo>
                <a:cubicBezTo>
                  <a:pt x="1551054" y="360060"/>
                  <a:pt x="1538783" y="360060"/>
                  <a:pt x="1526513" y="360060"/>
                </a:cubicBezTo>
                <a:close/>
                <a:moveTo>
                  <a:pt x="2314497" y="165898"/>
                </a:moveTo>
                <a:cubicBezTo>
                  <a:pt x="2305955" y="237855"/>
                  <a:pt x="2297412" y="309813"/>
                  <a:pt x="2288870" y="381770"/>
                </a:cubicBezTo>
                <a:cubicBezTo>
                  <a:pt x="2306045" y="381770"/>
                  <a:pt x="2323219" y="381770"/>
                  <a:pt x="2340395" y="381770"/>
                </a:cubicBezTo>
                <a:cubicBezTo>
                  <a:pt x="2331762" y="309813"/>
                  <a:pt x="2323129" y="237855"/>
                  <a:pt x="2314497" y="165898"/>
                </a:cubicBezTo>
                <a:close/>
                <a:moveTo>
                  <a:pt x="2540721" y="146236"/>
                </a:moveTo>
                <a:cubicBezTo>
                  <a:pt x="2540721" y="255606"/>
                  <a:pt x="2540721" y="364975"/>
                  <a:pt x="2540721" y="474345"/>
                </a:cubicBezTo>
                <a:cubicBezTo>
                  <a:pt x="2546643" y="474345"/>
                  <a:pt x="2552565" y="474345"/>
                  <a:pt x="2558486" y="474345"/>
                </a:cubicBezTo>
                <a:cubicBezTo>
                  <a:pt x="2573637" y="474345"/>
                  <a:pt x="2584413" y="470044"/>
                  <a:pt x="2590815" y="461442"/>
                </a:cubicBezTo>
                <a:cubicBezTo>
                  <a:pt x="2597217" y="452840"/>
                  <a:pt x="2602232" y="437820"/>
                  <a:pt x="2605859" y="416383"/>
                </a:cubicBezTo>
                <a:cubicBezTo>
                  <a:pt x="2609487" y="394946"/>
                  <a:pt x="2611301" y="360196"/>
                  <a:pt x="2611301" y="312134"/>
                </a:cubicBezTo>
                <a:cubicBezTo>
                  <a:pt x="2611301" y="248505"/>
                  <a:pt x="2607247" y="204949"/>
                  <a:pt x="2599137" y="181464"/>
                </a:cubicBezTo>
                <a:cubicBezTo>
                  <a:pt x="2591029" y="157979"/>
                  <a:pt x="2577585" y="146236"/>
                  <a:pt x="2558806" y="146236"/>
                </a:cubicBezTo>
                <a:cubicBezTo>
                  <a:pt x="2552778" y="146236"/>
                  <a:pt x="2546749" y="146236"/>
                  <a:pt x="2540721" y="146236"/>
                </a:cubicBezTo>
                <a:close/>
                <a:moveTo>
                  <a:pt x="1526513" y="131899"/>
                </a:moveTo>
                <a:cubicBezTo>
                  <a:pt x="1526513" y="169858"/>
                  <a:pt x="1526513" y="207816"/>
                  <a:pt x="1526513" y="245775"/>
                </a:cubicBezTo>
                <a:cubicBezTo>
                  <a:pt x="1537023" y="245775"/>
                  <a:pt x="1547533" y="245775"/>
                  <a:pt x="1558042" y="245775"/>
                </a:cubicBezTo>
                <a:cubicBezTo>
                  <a:pt x="1569352" y="245775"/>
                  <a:pt x="1577221" y="240791"/>
                  <a:pt x="1581649" y="230823"/>
                </a:cubicBezTo>
                <a:cubicBezTo>
                  <a:pt x="1586077" y="220856"/>
                  <a:pt x="1588291" y="206451"/>
                  <a:pt x="1588291" y="187608"/>
                </a:cubicBezTo>
                <a:cubicBezTo>
                  <a:pt x="1588291" y="170131"/>
                  <a:pt x="1586077" y="156477"/>
                  <a:pt x="1581649" y="146646"/>
                </a:cubicBezTo>
                <a:cubicBezTo>
                  <a:pt x="1577221" y="136815"/>
                  <a:pt x="1569512" y="131899"/>
                  <a:pt x="1558522" y="131899"/>
                </a:cubicBezTo>
                <a:cubicBezTo>
                  <a:pt x="1547853" y="131899"/>
                  <a:pt x="1537183" y="131899"/>
                  <a:pt x="1526513" y="131899"/>
                </a:cubicBezTo>
                <a:close/>
                <a:moveTo>
                  <a:pt x="1793309" y="131490"/>
                </a:moveTo>
                <a:cubicBezTo>
                  <a:pt x="1793309" y="172179"/>
                  <a:pt x="1793309" y="212868"/>
                  <a:pt x="1793309" y="253557"/>
                </a:cubicBezTo>
                <a:cubicBezTo>
                  <a:pt x="1803499" y="253557"/>
                  <a:pt x="1813688" y="253557"/>
                  <a:pt x="1823878" y="253557"/>
                </a:cubicBezTo>
                <a:cubicBezTo>
                  <a:pt x="1827185" y="253557"/>
                  <a:pt x="1833587" y="250827"/>
                  <a:pt x="1843083" y="245365"/>
                </a:cubicBezTo>
                <a:cubicBezTo>
                  <a:pt x="1847885" y="242907"/>
                  <a:pt x="1851806" y="236626"/>
                  <a:pt x="1854847" y="226522"/>
                </a:cubicBezTo>
                <a:cubicBezTo>
                  <a:pt x="1857887" y="216418"/>
                  <a:pt x="1859408" y="204812"/>
                  <a:pt x="1859408" y="191704"/>
                </a:cubicBezTo>
                <a:cubicBezTo>
                  <a:pt x="1859408" y="172315"/>
                  <a:pt x="1857007" y="157432"/>
                  <a:pt x="1852206" y="147055"/>
                </a:cubicBezTo>
                <a:cubicBezTo>
                  <a:pt x="1847404" y="136678"/>
                  <a:pt x="1838389" y="131490"/>
                  <a:pt x="1825158" y="131490"/>
                </a:cubicBezTo>
                <a:cubicBezTo>
                  <a:pt x="1814542" y="131490"/>
                  <a:pt x="1803925" y="131490"/>
                  <a:pt x="1793309" y="131490"/>
                </a:cubicBezTo>
                <a:close/>
                <a:moveTo>
                  <a:pt x="1270921" y="131490"/>
                </a:moveTo>
                <a:cubicBezTo>
                  <a:pt x="1270921" y="172179"/>
                  <a:pt x="1270921" y="212868"/>
                  <a:pt x="1270921" y="253557"/>
                </a:cubicBezTo>
                <a:cubicBezTo>
                  <a:pt x="1281110" y="253557"/>
                  <a:pt x="1291300" y="253557"/>
                  <a:pt x="1301489" y="253557"/>
                </a:cubicBezTo>
                <a:cubicBezTo>
                  <a:pt x="1304797" y="253557"/>
                  <a:pt x="1311199" y="250827"/>
                  <a:pt x="1320695" y="245365"/>
                </a:cubicBezTo>
                <a:cubicBezTo>
                  <a:pt x="1325496" y="242907"/>
                  <a:pt x="1329417" y="236626"/>
                  <a:pt x="1332458" y="226522"/>
                </a:cubicBezTo>
                <a:cubicBezTo>
                  <a:pt x="1335499" y="216418"/>
                  <a:pt x="1337019" y="204812"/>
                  <a:pt x="1337019" y="191704"/>
                </a:cubicBezTo>
                <a:cubicBezTo>
                  <a:pt x="1337019" y="172315"/>
                  <a:pt x="1334619" y="157432"/>
                  <a:pt x="1329817" y="147055"/>
                </a:cubicBezTo>
                <a:cubicBezTo>
                  <a:pt x="1325016" y="136678"/>
                  <a:pt x="1316000" y="131490"/>
                  <a:pt x="1302770" y="131490"/>
                </a:cubicBezTo>
                <a:cubicBezTo>
                  <a:pt x="1292153" y="131490"/>
                  <a:pt x="1281537" y="131490"/>
                  <a:pt x="1270921" y="131490"/>
                </a:cubicBezTo>
                <a:close/>
                <a:moveTo>
                  <a:pt x="2468221" y="10241"/>
                </a:moveTo>
                <a:cubicBezTo>
                  <a:pt x="2504124" y="10241"/>
                  <a:pt x="2540027" y="10241"/>
                  <a:pt x="2575931" y="10241"/>
                </a:cubicBezTo>
                <a:cubicBezTo>
                  <a:pt x="2597164" y="10241"/>
                  <a:pt x="2614315" y="17614"/>
                  <a:pt x="2627386" y="32361"/>
                </a:cubicBezTo>
                <a:cubicBezTo>
                  <a:pt x="2640456" y="47107"/>
                  <a:pt x="2651259" y="68271"/>
                  <a:pt x="2659795" y="95852"/>
                </a:cubicBezTo>
                <a:cubicBezTo>
                  <a:pt x="2668331" y="123434"/>
                  <a:pt x="2674519" y="155521"/>
                  <a:pt x="2678360" y="192114"/>
                </a:cubicBezTo>
                <a:cubicBezTo>
                  <a:pt x="2682201" y="228707"/>
                  <a:pt x="2684122" y="267485"/>
                  <a:pt x="2684122" y="308447"/>
                </a:cubicBezTo>
                <a:cubicBezTo>
                  <a:pt x="2684122" y="372622"/>
                  <a:pt x="2681268" y="422391"/>
                  <a:pt x="2675559" y="457755"/>
                </a:cubicBezTo>
                <a:cubicBezTo>
                  <a:pt x="2669851" y="493119"/>
                  <a:pt x="2661929" y="522749"/>
                  <a:pt x="2651793" y="546643"/>
                </a:cubicBezTo>
                <a:cubicBezTo>
                  <a:pt x="2641656" y="570538"/>
                  <a:pt x="2630773" y="586445"/>
                  <a:pt x="2619143" y="594365"/>
                </a:cubicBezTo>
                <a:cubicBezTo>
                  <a:pt x="2603246" y="605288"/>
                  <a:pt x="2588842" y="610750"/>
                  <a:pt x="2575931" y="610750"/>
                </a:cubicBezTo>
                <a:cubicBezTo>
                  <a:pt x="2540027" y="610750"/>
                  <a:pt x="2504124" y="610750"/>
                  <a:pt x="2468221" y="610750"/>
                </a:cubicBezTo>
                <a:cubicBezTo>
                  <a:pt x="2468221" y="410580"/>
                  <a:pt x="2468221" y="210410"/>
                  <a:pt x="2468221" y="10241"/>
                </a:cubicBezTo>
                <a:close/>
                <a:moveTo>
                  <a:pt x="2275846" y="10241"/>
                </a:moveTo>
                <a:cubicBezTo>
                  <a:pt x="2302207" y="10241"/>
                  <a:pt x="2328568" y="10241"/>
                  <a:pt x="2354929" y="10241"/>
                </a:cubicBezTo>
                <a:cubicBezTo>
                  <a:pt x="2384317" y="210410"/>
                  <a:pt x="2413705" y="410580"/>
                  <a:pt x="2443093" y="610750"/>
                </a:cubicBezTo>
                <a:cubicBezTo>
                  <a:pt x="2417786" y="610750"/>
                  <a:pt x="2392479" y="610750"/>
                  <a:pt x="2367172" y="610750"/>
                </a:cubicBezTo>
                <a:cubicBezTo>
                  <a:pt x="2363259" y="577707"/>
                  <a:pt x="2359347" y="544664"/>
                  <a:pt x="2355433" y="511621"/>
                </a:cubicBezTo>
                <a:cubicBezTo>
                  <a:pt x="2327997" y="511621"/>
                  <a:pt x="2300560" y="511621"/>
                  <a:pt x="2273123" y="511621"/>
                </a:cubicBezTo>
                <a:cubicBezTo>
                  <a:pt x="2269311" y="544664"/>
                  <a:pt x="2265499" y="577707"/>
                  <a:pt x="2261687" y="610750"/>
                </a:cubicBezTo>
                <a:cubicBezTo>
                  <a:pt x="2237012" y="610750"/>
                  <a:pt x="2212336" y="610750"/>
                  <a:pt x="2187661" y="610750"/>
                </a:cubicBezTo>
                <a:cubicBezTo>
                  <a:pt x="2217056" y="410580"/>
                  <a:pt x="2246451" y="210410"/>
                  <a:pt x="2275846" y="10241"/>
                </a:cubicBezTo>
                <a:close/>
                <a:moveTo>
                  <a:pt x="1975441" y="10241"/>
                </a:moveTo>
                <a:cubicBezTo>
                  <a:pt x="2040206" y="10241"/>
                  <a:pt x="2104971" y="10241"/>
                  <a:pt x="2169736" y="10241"/>
                </a:cubicBezTo>
                <a:cubicBezTo>
                  <a:pt x="2169736" y="52978"/>
                  <a:pt x="2169736" y="95716"/>
                  <a:pt x="2169736" y="138453"/>
                </a:cubicBezTo>
                <a:cubicBezTo>
                  <a:pt x="2129191" y="138453"/>
                  <a:pt x="2088646" y="138453"/>
                  <a:pt x="2048101" y="138453"/>
                </a:cubicBezTo>
                <a:cubicBezTo>
                  <a:pt x="2048101" y="170267"/>
                  <a:pt x="2048101" y="202081"/>
                  <a:pt x="2048101" y="233896"/>
                </a:cubicBezTo>
                <a:cubicBezTo>
                  <a:pt x="2085712" y="233896"/>
                  <a:pt x="2123323" y="233896"/>
                  <a:pt x="2160933" y="233896"/>
                </a:cubicBezTo>
                <a:cubicBezTo>
                  <a:pt x="2160933" y="274721"/>
                  <a:pt x="2160933" y="315547"/>
                  <a:pt x="2160933" y="356373"/>
                </a:cubicBezTo>
                <a:cubicBezTo>
                  <a:pt x="2123323" y="356373"/>
                  <a:pt x="2085712" y="356373"/>
                  <a:pt x="2048101" y="356373"/>
                </a:cubicBezTo>
                <a:cubicBezTo>
                  <a:pt x="2048101" y="395834"/>
                  <a:pt x="2048101" y="435294"/>
                  <a:pt x="2048101" y="474754"/>
                </a:cubicBezTo>
                <a:cubicBezTo>
                  <a:pt x="2089820" y="474754"/>
                  <a:pt x="2131538" y="474754"/>
                  <a:pt x="2173257" y="474754"/>
                </a:cubicBezTo>
                <a:cubicBezTo>
                  <a:pt x="2173257" y="520086"/>
                  <a:pt x="2173257" y="565418"/>
                  <a:pt x="2173257" y="610750"/>
                </a:cubicBezTo>
                <a:cubicBezTo>
                  <a:pt x="2107318" y="610750"/>
                  <a:pt x="2041379" y="610750"/>
                  <a:pt x="1975441" y="610750"/>
                </a:cubicBezTo>
                <a:cubicBezTo>
                  <a:pt x="1975441" y="410580"/>
                  <a:pt x="1975441" y="210410"/>
                  <a:pt x="1975441" y="10241"/>
                </a:cubicBezTo>
                <a:close/>
                <a:moveTo>
                  <a:pt x="1720489" y="10241"/>
                </a:moveTo>
                <a:cubicBezTo>
                  <a:pt x="1760767" y="10241"/>
                  <a:pt x="1801045" y="10241"/>
                  <a:pt x="1841323" y="10241"/>
                </a:cubicBezTo>
                <a:cubicBezTo>
                  <a:pt x="1863729" y="10241"/>
                  <a:pt x="1880854" y="15156"/>
                  <a:pt x="1892697" y="24987"/>
                </a:cubicBezTo>
                <a:cubicBezTo>
                  <a:pt x="1904541" y="34818"/>
                  <a:pt x="1914090" y="53047"/>
                  <a:pt x="1921345" y="79672"/>
                </a:cubicBezTo>
                <a:cubicBezTo>
                  <a:pt x="1928601" y="106298"/>
                  <a:pt x="1932229" y="138726"/>
                  <a:pt x="1932229" y="176958"/>
                </a:cubicBezTo>
                <a:cubicBezTo>
                  <a:pt x="1932229" y="210274"/>
                  <a:pt x="1929453" y="239016"/>
                  <a:pt x="1923901" y="263184"/>
                </a:cubicBezTo>
                <a:cubicBezTo>
                  <a:pt x="1918350" y="287351"/>
                  <a:pt x="1910717" y="306945"/>
                  <a:pt x="1901002" y="321965"/>
                </a:cubicBezTo>
                <a:cubicBezTo>
                  <a:pt x="1894810" y="331523"/>
                  <a:pt x="1886323" y="339442"/>
                  <a:pt x="1875540" y="345723"/>
                </a:cubicBezTo>
                <a:cubicBezTo>
                  <a:pt x="1884176" y="353105"/>
                  <a:pt x="1890467" y="360484"/>
                  <a:pt x="1894413" y="367862"/>
                </a:cubicBezTo>
                <a:cubicBezTo>
                  <a:pt x="1897079" y="372782"/>
                  <a:pt x="1900944" y="383305"/>
                  <a:pt x="1906009" y="399432"/>
                </a:cubicBezTo>
                <a:cubicBezTo>
                  <a:pt x="1911073" y="415558"/>
                  <a:pt x="1914459" y="427995"/>
                  <a:pt x="1916164" y="436743"/>
                </a:cubicBezTo>
                <a:cubicBezTo>
                  <a:pt x="1927867" y="494745"/>
                  <a:pt x="1939571" y="552747"/>
                  <a:pt x="1951274" y="610750"/>
                </a:cubicBezTo>
                <a:cubicBezTo>
                  <a:pt x="1923967" y="610750"/>
                  <a:pt x="1896660" y="610750"/>
                  <a:pt x="1869353" y="610750"/>
                </a:cubicBezTo>
                <a:cubicBezTo>
                  <a:pt x="1856435" y="549579"/>
                  <a:pt x="1843517" y="488409"/>
                  <a:pt x="1830600" y="427238"/>
                </a:cubicBezTo>
                <a:cubicBezTo>
                  <a:pt x="1825691" y="403480"/>
                  <a:pt x="1821317" y="388051"/>
                  <a:pt x="1817476" y="380951"/>
                </a:cubicBezTo>
                <a:cubicBezTo>
                  <a:pt x="1812248" y="371666"/>
                  <a:pt x="1806326" y="367023"/>
                  <a:pt x="1799711" y="367023"/>
                </a:cubicBezTo>
                <a:cubicBezTo>
                  <a:pt x="1797577" y="367023"/>
                  <a:pt x="1795443" y="367023"/>
                  <a:pt x="1793309" y="367023"/>
                </a:cubicBezTo>
                <a:cubicBezTo>
                  <a:pt x="1793309" y="448265"/>
                  <a:pt x="1793309" y="529508"/>
                  <a:pt x="1793309" y="610750"/>
                </a:cubicBezTo>
                <a:cubicBezTo>
                  <a:pt x="1769035" y="610750"/>
                  <a:pt x="1744762" y="610750"/>
                  <a:pt x="1720489" y="610750"/>
                </a:cubicBezTo>
                <a:cubicBezTo>
                  <a:pt x="1720489" y="410580"/>
                  <a:pt x="1720489" y="210410"/>
                  <a:pt x="1720489" y="10241"/>
                </a:cubicBezTo>
                <a:close/>
                <a:moveTo>
                  <a:pt x="1453373" y="10241"/>
                </a:moveTo>
                <a:cubicBezTo>
                  <a:pt x="1498612" y="10241"/>
                  <a:pt x="1543851" y="10241"/>
                  <a:pt x="1589091" y="10241"/>
                </a:cubicBezTo>
                <a:cubicBezTo>
                  <a:pt x="1611711" y="10241"/>
                  <a:pt x="1629076" y="24578"/>
                  <a:pt x="1641186" y="53251"/>
                </a:cubicBezTo>
                <a:cubicBezTo>
                  <a:pt x="1653296" y="81925"/>
                  <a:pt x="1659351" y="117426"/>
                  <a:pt x="1659351" y="159754"/>
                </a:cubicBezTo>
                <a:cubicBezTo>
                  <a:pt x="1659351" y="195254"/>
                  <a:pt x="1655030" y="225703"/>
                  <a:pt x="1646387" y="251100"/>
                </a:cubicBezTo>
                <a:cubicBezTo>
                  <a:pt x="1640626" y="268031"/>
                  <a:pt x="1632197" y="281412"/>
                  <a:pt x="1621100" y="291243"/>
                </a:cubicBezTo>
                <a:cubicBezTo>
                  <a:pt x="1637958" y="301620"/>
                  <a:pt x="1650362" y="319439"/>
                  <a:pt x="1658311" y="344699"/>
                </a:cubicBezTo>
                <a:cubicBezTo>
                  <a:pt x="1666260" y="369959"/>
                  <a:pt x="1670234" y="401705"/>
                  <a:pt x="1670234" y="439936"/>
                </a:cubicBezTo>
                <a:cubicBezTo>
                  <a:pt x="1670234" y="471068"/>
                  <a:pt x="1667407" y="499059"/>
                  <a:pt x="1661752" y="523909"/>
                </a:cubicBezTo>
                <a:cubicBezTo>
                  <a:pt x="1656097" y="548760"/>
                  <a:pt x="1648361" y="568422"/>
                  <a:pt x="1638545" y="582895"/>
                </a:cubicBezTo>
                <a:cubicBezTo>
                  <a:pt x="1632463" y="591907"/>
                  <a:pt x="1623287" y="598461"/>
                  <a:pt x="1611017" y="602557"/>
                </a:cubicBezTo>
                <a:cubicBezTo>
                  <a:pt x="1594693" y="608019"/>
                  <a:pt x="1583863" y="610750"/>
                  <a:pt x="1578528" y="610750"/>
                </a:cubicBezTo>
                <a:cubicBezTo>
                  <a:pt x="1536810" y="610750"/>
                  <a:pt x="1495091" y="610750"/>
                  <a:pt x="1453373" y="610750"/>
                </a:cubicBezTo>
                <a:cubicBezTo>
                  <a:pt x="1453373" y="410580"/>
                  <a:pt x="1453373" y="210410"/>
                  <a:pt x="1453373" y="10241"/>
                </a:cubicBezTo>
                <a:close/>
                <a:moveTo>
                  <a:pt x="1198100" y="10241"/>
                </a:moveTo>
                <a:cubicBezTo>
                  <a:pt x="1238378" y="10241"/>
                  <a:pt x="1278656" y="10241"/>
                  <a:pt x="1318935" y="10241"/>
                </a:cubicBezTo>
                <a:cubicBezTo>
                  <a:pt x="1341341" y="10241"/>
                  <a:pt x="1358466" y="15156"/>
                  <a:pt x="1370309" y="24987"/>
                </a:cubicBezTo>
                <a:cubicBezTo>
                  <a:pt x="1382152" y="34818"/>
                  <a:pt x="1391702" y="53047"/>
                  <a:pt x="1398957" y="79672"/>
                </a:cubicBezTo>
                <a:cubicBezTo>
                  <a:pt x="1406213" y="106298"/>
                  <a:pt x="1409840" y="138726"/>
                  <a:pt x="1409840" y="176958"/>
                </a:cubicBezTo>
                <a:cubicBezTo>
                  <a:pt x="1409840" y="210274"/>
                  <a:pt x="1407064" y="239016"/>
                  <a:pt x="1401513" y="263184"/>
                </a:cubicBezTo>
                <a:cubicBezTo>
                  <a:pt x="1395961" y="287351"/>
                  <a:pt x="1388328" y="306945"/>
                  <a:pt x="1378614" y="321965"/>
                </a:cubicBezTo>
                <a:cubicBezTo>
                  <a:pt x="1372422" y="331523"/>
                  <a:pt x="1363935" y="339442"/>
                  <a:pt x="1353152" y="345723"/>
                </a:cubicBezTo>
                <a:cubicBezTo>
                  <a:pt x="1361787" y="353105"/>
                  <a:pt x="1368078" y="360484"/>
                  <a:pt x="1372024" y="367862"/>
                </a:cubicBezTo>
                <a:cubicBezTo>
                  <a:pt x="1374690" y="372782"/>
                  <a:pt x="1378555" y="383305"/>
                  <a:pt x="1383620" y="399432"/>
                </a:cubicBezTo>
                <a:cubicBezTo>
                  <a:pt x="1388685" y="415558"/>
                  <a:pt x="1392070" y="427995"/>
                  <a:pt x="1393776" y="436743"/>
                </a:cubicBezTo>
                <a:cubicBezTo>
                  <a:pt x="1405479" y="494745"/>
                  <a:pt x="1417182" y="552747"/>
                  <a:pt x="1428886" y="610750"/>
                </a:cubicBezTo>
                <a:cubicBezTo>
                  <a:pt x="1401579" y="610750"/>
                  <a:pt x="1374272" y="610750"/>
                  <a:pt x="1346965" y="610750"/>
                </a:cubicBezTo>
                <a:cubicBezTo>
                  <a:pt x="1334047" y="549579"/>
                  <a:pt x="1321129" y="488409"/>
                  <a:pt x="1308211" y="427238"/>
                </a:cubicBezTo>
                <a:cubicBezTo>
                  <a:pt x="1303303" y="403480"/>
                  <a:pt x="1298929" y="388051"/>
                  <a:pt x="1295088" y="380951"/>
                </a:cubicBezTo>
                <a:cubicBezTo>
                  <a:pt x="1289859" y="371666"/>
                  <a:pt x="1283938" y="367023"/>
                  <a:pt x="1277323" y="367023"/>
                </a:cubicBezTo>
                <a:cubicBezTo>
                  <a:pt x="1275189" y="367023"/>
                  <a:pt x="1273055" y="367023"/>
                  <a:pt x="1270921" y="367023"/>
                </a:cubicBezTo>
                <a:cubicBezTo>
                  <a:pt x="1270921" y="448265"/>
                  <a:pt x="1270921" y="529508"/>
                  <a:pt x="1270921" y="610750"/>
                </a:cubicBezTo>
                <a:cubicBezTo>
                  <a:pt x="1246647" y="610750"/>
                  <a:pt x="1222374" y="610750"/>
                  <a:pt x="1198100" y="610750"/>
                </a:cubicBezTo>
                <a:cubicBezTo>
                  <a:pt x="1198100" y="410580"/>
                  <a:pt x="1198100" y="210410"/>
                  <a:pt x="1198100" y="10241"/>
                </a:cubicBezTo>
                <a:close/>
                <a:moveTo>
                  <a:pt x="961393" y="10241"/>
                </a:moveTo>
                <a:cubicBezTo>
                  <a:pt x="1026158" y="10241"/>
                  <a:pt x="1090923" y="10241"/>
                  <a:pt x="1155688" y="10241"/>
                </a:cubicBezTo>
                <a:cubicBezTo>
                  <a:pt x="1155688" y="52978"/>
                  <a:pt x="1155688" y="95716"/>
                  <a:pt x="1155688" y="138453"/>
                </a:cubicBezTo>
                <a:cubicBezTo>
                  <a:pt x="1115143" y="138453"/>
                  <a:pt x="1074599" y="138453"/>
                  <a:pt x="1034054" y="138453"/>
                </a:cubicBezTo>
                <a:cubicBezTo>
                  <a:pt x="1034054" y="170267"/>
                  <a:pt x="1034054" y="202081"/>
                  <a:pt x="1034054" y="233896"/>
                </a:cubicBezTo>
                <a:cubicBezTo>
                  <a:pt x="1071664" y="233896"/>
                  <a:pt x="1109275" y="233896"/>
                  <a:pt x="1146886" y="233896"/>
                </a:cubicBezTo>
                <a:cubicBezTo>
                  <a:pt x="1146886" y="274721"/>
                  <a:pt x="1146886" y="315547"/>
                  <a:pt x="1146886" y="356373"/>
                </a:cubicBezTo>
                <a:cubicBezTo>
                  <a:pt x="1109275" y="356373"/>
                  <a:pt x="1071664" y="356373"/>
                  <a:pt x="1034054" y="356373"/>
                </a:cubicBezTo>
                <a:cubicBezTo>
                  <a:pt x="1034054" y="395834"/>
                  <a:pt x="1034054" y="435294"/>
                  <a:pt x="1034054" y="474754"/>
                </a:cubicBezTo>
                <a:cubicBezTo>
                  <a:pt x="1075772" y="474754"/>
                  <a:pt x="1117491" y="474754"/>
                  <a:pt x="1159209" y="474754"/>
                </a:cubicBezTo>
                <a:cubicBezTo>
                  <a:pt x="1159209" y="520086"/>
                  <a:pt x="1159209" y="565418"/>
                  <a:pt x="1159209" y="610750"/>
                </a:cubicBezTo>
                <a:cubicBezTo>
                  <a:pt x="1093271" y="610750"/>
                  <a:pt x="1027332" y="610750"/>
                  <a:pt x="961393" y="610750"/>
                </a:cubicBezTo>
                <a:cubicBezTo>
                  <a:pt x="961393" y="410580"/>
                  <a:pt x="961393" y="210410"/>
                  <a:pt x="961393" y="10241"/>
                </a:cubicBezTo>
                <a:close/>
                <a:moveTo>
                  <a:pt x="408916" y="10241"/>
                </a:moveTo>
                <a:cubicBezTo>
                  <a:pt x="431483" y="10241"/>
                  <a:pt x="454049" y="10241"/>
                  <a:pt x="476615" y="10241"/>
                </a:cubicBezTo>
                <a:cubicBezTo>
                  <a:pt x="506064" y="120984"/>
                  <a:pt x="535512" y="231728"/>
                  <a:pt x="564960" y="342471"/>
                </a:cubicBezTo>
                <a:cubicBezTo>
                  <a:pt x="564960" y="231728"/>
                  <a:pt x="564960" y="120984"/>
                  <a:pt x="564960" y="10241"/>
                </a:cubicBezTo>
                <a:cubicBezTo>
                  <a:pt x="587740" y="10241"/>
                  <a:pt x="610520" y="10241"/>
                  <a:pt x="633300" y="10241"/>
                </a:cubicBezTo>
                <a:cubicBezTo>
                  <a:pt x="633300" y="210410"/>
                  <a:pt x="633300" y="410580"/>
                  <a:pt x="633300" y="610750"/>
                </a:cubicBezTo>
                <a:cubicBezTo>
                  <a:pt x="610520" y="610750"/>
                  <a:pt x="587740" y="610750"/>
                  <a:pt x="564960" y="610750"/>
                </a:cubicBezTo>
                <a:cubicBezTo>
                  <a:pt x="535672" y="500842"/>
                  <a:pt x="506384" y="390935"/>
                  <a:pt x="477095" y="281028"/>
                </a:cubicBezTo>
                <a:cubicBezTo>
                  <a:pt x="477095" y="390935"/>
                  <a:pt x="477095" y="500842"/>
                  <a:pt x="477095" y="610750"/>
                </a:cubicBezTo>
                <a:cubicBezTo>
                  <a:pt x="454369" y="610750"/>
                  <a:pt x="431643" y="610750"/>
                  <a:pt x="408916" y="610750"/>
                </a:cubicBezTo>
                <a:cubicBezTo>
                  <a:pt x="408916" y="410580"/>
                  <a:pt x="408916" y="210410"/>
                  <a:pt x="408916" y="10241"/>
                </a:cubicBezTo>
                <a:close/>
                <a:moveTo>
                  <a:pt x="288402" y="10241"/>
                </a:moveTo>
                <a:cubicBezTo>
                  <a:pt x="312622" y="10241"/>
                  <a:pt x="336842" y="10241"/>
                  <a:pt x="361063" y="10241"/>
                </a:cubicBezTo>
                <a:cubicBezTo>
                  <a:pt x="361063" y="210410"/>
                  <a:pt x="361063" y="410580"/>
                  <a:pt x="361063" y="610750"/>
                </a:cubicBezTo>
                <a:cubicBezTo>
                  <a:pt x="336842" y="610750"/>
                  <a:pt x="312622" y="610750"/>
                  <a:pt x="288402" y="610750"/>
                </a:cubicBezTo>
                <a:cubicBezTo>
                  <a:pt x="288402" y="410580"/>
                  <a:pt x="288402" y="210410"/>
                  <a:pt x="288402" y="10241"/>
                </a:cubicBezTo>
                <a:close/>
                <a:moveTo>
                  <a:pt x="802468" y="0"/>
                </a:moveTo>
                <a:cubicBezTo>
                  <a:pt x="828395" y="0"/>
                  <a:pt x="847787" y="6008"/>
                  <a:pt x="860644" y="18024"/>
                </a:cubicBezTo>
                <a:cubicBezTo>
                  <a:pt x="873501" y="30039"/>
                  <a:pt x="884171" y="48677"/>
                  <a:pt x="892654" y="73937"/>
                </a:cubicBezTo>
                <a:cubicBezTo>
                  <a:pt x="901136" y="99197"/>
                  <a:pt x="907511" y="131216"/>
                  <a:pt x="911779" y="169994"/>
                </a:cubicBezTo>
                <a:cubicBezTo>
                  <a:pt x="888466" y="180644"/>
                  <a:pt x="865152" y="191295"/>
                  <a:pt x="841839" y="201945"/>
                </a:cubicBezTo>
                <a:cubicBezTo>
                  <a:pt x="838958" y="179279"/>
                  <a:pt x="834077" y="161938"/>
                  <a:pt x="827195" y="149923"/>
                </a:cubicBezTo>
                <a:cubicBezTo>
                  <a:pt x="820313" y="137907"/>
                  <a:pt x="811537" y="131899"/>
                  <a:pt x="800867" y="131899"/>
                </a:cubicBezTo>
                <a:cubicBezTo>
                  <a:pt x="784970" y="131899"/>
                  <a:pt x="772299" y="146031"/>
                  <a:pt x="762857" y="174295"/>
                </a:cubicBezTo>
                <a:cubicBezTo>
                  <a:pt x="753414" y="202559"/>
                  <a:pt x="748693" y="247277"/>
                  <a:pt x="748693" y="308447"/>
                </a:cubicBezTo>
                <a:cubicBezTo>
                  <a:pt x="748693" y="373441"/>
                  <a:pt x="753467" y="419865"/>
                  <a:pt x="763017" y="447719"/>
                </a:cubicBezTo>
                <a:cubicBezTo>
                  <a:pt x="772566" y="475574"/>
                  <a:pt x="785877" y="489501"/>
                  <a:pt x="802948" y="489501"/>
                </a:cubicBezTo>
                <a:cubicBezTo>
                  <a:pt x="811057" y="489501"/>
                  <a:pt x="818793" y="486497"/>
                  <a:pt x="826155" y="480489"/>
                </a:cubicBezTo>
                <a:cubicBezTo>
                  <a:pt x="833517" y="474481"/>
                  <a:pt x="841946" y="464241"/>
                  <a:pt x="851442" y="449767"/>
                </a:cubicBezTo>
                <a:cubicBezTo>
                  <a:pt x="851442" y="430925"/>
                  <a:pt x="851442" y="412082"/>
                  <a:pt x="851442" y="393239"/>
                </a:cubicBezTo>
                <a:cubicBezTo>
                  <a:pt x="835277" y="393239"/>
                  <a:pt x="819113" y="393239"/>
                  <a:pt x="802948" y="393239"/>
                </a:cubicBezTo>
                <a:cubicBezTo>
                  <a:pt x="802948" y="351594"/>
                  <a:pt x="802948" y="309949"/>
                  <a:pt x="802948" y="268304"/>
                </a:cubicBezTo>
                <a:cubicBezTo>
                  <a:pt x="840292" y="268304"/>
                  <a:pt x="877636" y="268304"/>
                  <a:pt x="914980" y="268304"/>
                </a:cubicBezTo>
                <a:cubicBezTo>
                  <a:pt x="914980" y="353642"/>
                  <a:pt x="914980" y="438981"/>
                  <a:pt x="914980" y="524319"/>
                </a:cubicBezTo>
                <a:cubicBezTo>
                  <a:pt x="893534" y="561731"/>
                  <a:pt x="874568" y="587196"/>
                  <a:pt x="858084" y="600714"/>
                </a:cubicBezTo>
                <a:cubicBezTo>
                  <a:pt x="841599" y="614231"/>
                  <a:pt x="822047" y="620990"/>
                  <a:pt x="799427" y="620990"/>
                </a:cubicBezTo>
                <a:cubicBezTo>
                  <a:pt x="771579" y="620990"/>
                  <a:pt x="748879" y="608838"/>
                  <a:pt x="731328" y="584534"/>
                </a:cubicBezTo>
                <a:cubicBezTo>
                  <a:pt x="713776" y="560229"/>
                  <a:pt x="700172" y="524046"/>
                  <a:pt x="690516" y="475983"/>
                </a:cubicBezTo>
                <a:cubicBezTo>
                  <a:pt x="680860" y="427921"/>
                  <a:pt x="676032" y="372758"/>
                  <a:pt x="676032" y="310495"/>
                </a:cubicBezTo>
                <a:cubicBezTo>
                  <a:pt x="676032" y="244955"/>
                  <a:pt x="681314" y="187949"/>
                  <a:pt x="691877" y="139477"/>
                </a:cubicBezTo>
                <a:cubicBezTo>
                  <a:pt x="702440" y="91005"/>
                  <a:pt x="717910" y="54207"/>
                  <a:pt x="738290" y="29084"/>
                </a:cubicBezTo>
                <a:cubicBezTo>
                  <a:pt x="754188" y="9695"/>
                  <a:pt x="775580" y="0"/>
                  <a:pt x="802468" y="0"/>
                </a:cubicBezTo>
                <a:close/>
                <a:moveTo>
                  <a:pt x="126436" y="0"/>
                </a:moveTo>
                <a:cubicBezTo>
                  <a:pt x="152363" y="0"/>
                  <a:pt x="171755" y="6008"/>
                  <a:pt x="184612" y="18024"/>
                </a:cubicBezTo>
                <a:cubicBezTo>
                  <a:pt x="197469" y="30039"/>
                  <a:pt x="208139" y="48677"/>
                  <a:pt x="216622" y="73937"/>
                </a:cubicBezTo>
                <a:cubicBezTo>
                  <a:pt x="225104" y="99197"/>
                  <a:pt x="231479" y="131216"/>
                  <a:pt x="235747" y="169994"/>
                </a:cubicBezTo>
                <a:cubicBezTo>
                  <a:pt x="212434" y="180644"/>
                  <a:pt x="189120" y="191295"/>
                  <a:pt x="165807" y="201945"/>
                </a:cubicBezTo>
                <a:cubicBezTo>
                  <a:pt x="162926" y="179279"/>
                  <a:pt x="158045" y="161938"/>
                  <a:pt x="151163" y="149923"/>
                </a:cubicBezTo>
                <a:cubicBezTo>
                  <a:pt x="144281" y="137907"/>
                  <a:pt x="135505" y="131899"/>
                  <a:pt x="124836" y="131899"/>
                </a:cubicBezTo>
                <a:cubicBezTo>
                  <a:pt x="108938" y="131899"/>
                  <a:pt x="96267" y="146031"/>
                  <a:pt x="86825" y="174295"/>
                </a:cubicBezTo>
                <a:cubicBezTo>
                  <a:pt x="77382" y="202559"/>
                  <a:pt x="72661" y="247277"/>
                  <a:pt x="72661" y="308447"/>
                </a:cubicBezTo>
                <a:cubicBezTo>
                  <a:pt x="72661" y="373441"/>
                  <a:pt x="77435" y="419865"/>
                  <a:pt x="86985" y="447719"/>
                </a:cubicBezTo>
                <a:cubicBezTo>
                  <a:pt x="96534" y="475574"/>
                  <a:pt x="109845" y="489501"/>
                  <a:pt x="126916" y="489501"/>
                </a:cubicBezTo>
                <a:cubicBezTo>
                  <a:pt x="135025" y="489501"/>
                  <a:pt x="142761" y="486497"/>
                  <a:pt x="150123" y="480489"/>
                </a:cubicBezTo>
                <a:cubicBezTo>
                  <a:pt x="157485" y="474481"/>
                  <a:pt x="165914" y="464241"/>
                  <a:pt x="175410" y="449767"/>
                </a:cubicBezTo>
                <a:cubicBezTo>
                  <a:pt x="175410" y="430925"/>
                  <a:pt x="175410" y="412082"/>
                  <a:pt x="175410" y="393239"/>
                </a:cubicBezTo>
                <a:cubicBezTo>
                  <a:pt x="159245" y="393239"/>
                  <a:pt x="143081" y="393239"/>
                  <a:pt x="126916" y="393239"/>
                </a:cubicBezTo>
                <a:cubicBezTo>
                  <a:pt x="126916" y="351594"/>
                  <a:pt x="126916" y="309949"/>
                  <a:pt x="126916" y="268304"/>
                </a:cubicBezTo>
                <a:cubicBezTo>
                  <a:pt x="164260" y="268304"/>
                  <a:pt x="201604" y="268304"/>
                  <a:pt x="238948" y="268304"/>
                </a:cubicBezTo>
                <a:cubicBezTo>
                  <a:pt x="238948" y="353642"/>
                  <a:pt x="238948" y="438981"/>
                  <a:pt x="238948" y="524319"/>
                </a:cubicBezTo>
                <a:cubicBezTo>
                  <a:pt x="217502" y="561731"/>
                  <a:pt x="198536" y="587196"/>
                  <a:pt x="182052" y="600714"/>
                </a:cubicBezTo>
                <a:cubicBezTo>
                  <a:pt x="165567" y="614231"/>
                  <a:pt x="146015" y="620990"/>
                  <a:pt x="123395" y="620990"/>
                </a:cubicBezTo>
                <a:cubicBezTo>
                  <a:pt x="95547" y="620990"/>
                  <a:pt x="72847" y="608838"/>
                  <a:pt x="55296" y="584534"/>
                </a:cubicBezTo>
                <a:cubicBezTo>
                  <a:pt x="37744" y="560229"/>
                  <a:pt x="24140" y="524046"/>
                  <a:pt x="14484" y="475983"/>
                </a:cubicBezTo>
                <a:cubicBezTo>
                  <a:pt x="4828" y="427921"/>
                  <a:pt x="0" y="372758"/>
                  <a:pt x="0" y="310495"/>
                </a:cubicBezTo>
                <a:cubicBezTo>
                  <a:pt x="0" y="244955"/>
                  <a:pt x="5282" y="187949"/>
                  <a:pt x="15845" y="139477"/>
                </a:cubicBezTo>
                <a:cubicBezTo>
                  <a:pt x="26408" y="91005"/>
                  <a:pt x="41879" y="54207"/>
                  <a:pt x="62258" y="29084"/>
                </a:cubicBezTo>
                <a:cubicBezTo>
                  <a:pt x="78156" y="9695"/>
                  <a:pt x="99548" y="0"/>
                  <a:pt x="126436" y="0"/>
                </a:cubicBezTo>
                <a:close/>
              </a:path>
            </a:pathLst>
          </a:custGeom>
          <a:solidFill>
            <a:schemeClr val="accent4">
              <a:lumMod val="60000"/>
              <a:lumOff val="4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en-US" altLang="zh-CN" sz="4000" b="1" dirty="0">
              <a:solidFill>
                <a:schemeClr val="accent4">
                  <a:lumMod val="40000"/>
                  <a:lumOff val="60000"/>
                  <a:alpha val="80000"/>
                </a:schemeClr>
              </a:solidFill>
              <a:latin typeface="+mj-lt"/>
            </a:endParaRPr>
          </a:p>
        </p:txBody>
      </p:sp>
      <p:pic>
        <p:nvPicPr>
          <p:cNvPr id="36" name="图形 35">
            <a:extLst>
              <a:ext uri="{FF2B5EF4-FFF2-40B4-BE49-F238E27FC236}">
                <a16:creationId xmlns:a16="http://schemas.microsoft.com/office/drawing/2014/main" id="{59CA8FEC-32E1-415F-8A99-A03F255711DD}"/>
              </a:ext>
            </a:extLst>
          </p:cNvPr>
          <p:cNvPicPr>
            <a:picLocks/>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1800000">
            <a:off x="9775142" y="2611547"/>
            <a:ext cx="645916" cy="645916"/>
          </a:xfrm>
          <a:prstGeom prst="rect">
            <a:avLst/>
          </a:prstGeom>
        </p:spPr>
      </p:pic>
      <p:grpSp>
        <p:nvGrpSpPr>
          <p:cNvPr id="115" name="组合 114">
            <a:extLst>
              <a:ext uri="{FF2B5EF4-FFF2-40B4-BE49-F238E27FC236}">
                <a16:creationId xmlns:a16="http://schemas.microsoft.com/office/drawing/2014/main" id="{2AADF00F-BBF7-44FD-BBDD-30465986C0B1}"/>
              </a:ext>
            </a:extLst>
          </p:cNvPr>
          <p:cNvGrpSpPr/>
          <p:nvPr/>
        </p:nvGrpSpPr>
        <p:grpSpPr>
          <a:xfrm>
            <a:off x="3643209" y="4989626"/>
            <a:ext cx="2376111" cy="1868374"/>
            <a:chOff x="3643209" y="4989626"/>
            <a:chExt cx="2376111" cy="1868374"/>
          </a:xfrm>
        </p:grpSpPr>
        <p:grpSp>
          <p:nvGrpSpPr>
            <p:cNvPr id="52" name="组合 51">
              <a:extLst>
                <a:ext uri="{FF2B5EF4-FFF2-40B4-BE49-F238E27FC236}">
                  <a16:creationId xmlns:a16="http://schemas.microsoft.com/office/drawing/2014/main" id="{1A60CFC5-2E47-409D-8ACD-ECC694A13BEF}"/>
                </a:ext>
              </a:extLst>
            </p:cNvPr>
            <p:cNvGrpSpPr/>
            <p:nvPr/>
          </p:nvGrpSpPr>
          <p:grpSpPr>
            <a:xfrm>
              <a:off x="4811131" y="4989626"/>
              <a:ext cx="1208189" cy="1380389"/>
              <a:chOff x="2134770" y="645554"/>
              <a:chExt cx="1295845" cy="1343679"/>
            </a:xfrm>
          </p:grpSpPr>
          <p:grpSp>
            <p:nvGrpSpPr>
              <p:cNvPr id="54" name="组合 53">
                <a:extLst>
                  <a:ext uri="{FF2B5EF4-FFF2-40B4-BE49-F238E27FC236}">
                    <a16:creationId xmlns:a16="http://schemas.microsoft.com/office/drawing/2014/main" id="{E0B682DA-7F77-4394-886B-268D13AF04F1}"/>
                  </a:ext>
                </a:extLst>
              </p:cNvPr>
              <p:cNvGrpSpPr/>
              <p:nvPr/>
            </p:nvGrpSpPr>
            <p:grpSpPr>
              <a:xfrm>
                <a:off x="2247835" y="645554"/>
                <a:ext cx="1069714" cy="845507"/>
                <a:chOff x="1235075" y="4748678"/>
                <a:chExt cx="1502013" cy="2109322"/>
              </a:xfrm>
            </p:grpSpPr>
            <p:sp>
              <p:nvSpPr>
                <p:cNvPr id="58" name="任意多边形: 形状 57">
                  <a:extLst>
                    <a:ext uri="{FF2B5EF4-FFF2-40B4-BE49-F238E27FC236}">
                      <a16:creationId xmlns:a16="http://schemas.microsoft.com/office/drawing/2014/main" id="{ABDDED2F-EE6C-41F5-AD2D-6A510C1E359C}"/>
                    </a:ext>
                  </a:extLst>
                </p:cNvPr>
                <p:cNvSpPr/>
                <p:nvPr/>
              </p:nvSpPr>
              <p:spPr>
                <a:xfrm flipH="1">
                  <a:off x="1235075" y="4748678"/>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9" name="任意多边形: 形状 58">
                  <a:extLst>
                    <a:ext uri="{FF2B5EF4-FFF2-40B4-BE49-F238E27FC236}">
                      <a16:creationId xmlns:a16="http://schemas.microsoft.com/office/drawing/2014/main" id="{417EBFFB-33D4-480F-A7D6-1B0F791FFE10}"/>
                    </a:ext>
                  </a:extLst>
                </p:cNvPr>
                <p:cNvSpPr/>
                <p:nvPr/>
              </p:nvSpPr>
              <p:spPr>
                <a:xfrm>
                  <a:off x="1986081" y="4748678"/>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55" name="组合 54">
                <a:extLst>
                  <a:ext uri="{FF2B5EF4-FFF2-40B4-BE49-F238E27FC236}">
                    <a16:creationId xmlns:a16="http://schemas.microsoft.com/office/drawing/2014/main" id="{63D68889-3C9E-4EDE-96AC-F37B8D490533}"/>
                  </a:ext>
                </a:extLst>
              </p:cNvPr>
              <p:cNvGrpSpPr/>
              <p:nvPr/>
            </p:nvGrpSpPr>
            <p:grpSpPr>
              <a:xfrm>
                <a:off x="2134770" y="1475457"/>
                <a:ext cx="1295845" cy="513776"/>
                <a:chOff x="5448077" y="0"/>
                <a:chExt cx="1295845" cy="513776"/>
              </a:xfrm>
            </p:grpSpPr>
            <p:sp>
              <p:nvSpPr>
                <p:cNvPr id="56" name="任意多边形: 形状 55">
                  <a:extLst>
                    <a:ext uri="{FF2B5EF4-FFF2-40B4-BE49-F238E27FC236}">
                      <a16:creationId xmlns:a16="http://schemas.microsoft.com/office/drawing/2014/main" id="{74820547-73EF-4ED1-921C-B955666DF607}"/>
                    </a:ext>
                  </a:extLst>
                </p:cNvPr>
                <p:cNvSpPr/>
                <p:nvPr/>
              </p:nvSpPr>
              <p:spPr>
                <a:xfrm flipH="1">
                  <a:off x="5448077" y="0"/>
                  <a:ext cx="647922" cy="513776"/>
                </a:xfrm>
                <a:custGeom>
                  <a:avLst/>
                  <a:gdLst>
                    <a:gd name="connsiteX0" fmla="*/ 350883 w 647922"/>
                    <a:gd name="connsiteY0" fmla="*/ 0 h 513776"/>
                    <a:gd name="connsiteX1" fmla="*/ 0 w 647922"/>
                    <a:gd name="connsiteY1" fmla="*/ 0 h 513776"/>
                    <a:gd name="connsiteX2" fmla="*/ 0 w 647922"/>
                    <a:gd name="connsiteY2" fmla="*/ 513776 h 513776"/>
                    <a:gd name="connsiteX3" fmla="*/ 647922 w 647922"/>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2" h="513776">
                      <a:moveTo>
                        <a:pt x="350883" y="0"/>
                      </a:moveTo>
                      <a:lnTo>
                        <a:pt x="0" y="0"/>
                      </a:lnTo>
                      <a:lnTo>
                        <a:pt x="0" y="513776"/>
                      </a:lnTo>
                      <a:lnTo>
                        <a:pt x="647922" y="51377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57" name="任意多边形: 形状 56">
                  <a:extLst>
                    <a:ext uri="{FF2B5EF4-FFF2-40B4-BE49-F238E27FC236}">
                      <a16:creationId xmlns:a16="http://schemas.microsoft.com/office/drawing/2014/main" id="{C28DEB02-DE6E-431E-8B1C-EDCECA86E35D}"/>
                    </a:ext>
                  </a:extLst>
                </p:cNvPr>
                <p:cNvSpPr/>
                <p:nvPr/>
              </p:nvSpPr>
              <p:spPr>
                <a:xfrm>
                  <a:off x="6095999" y="0"/>
                  <a:ext cx="647923" cy="513776"/>
                </a:xfrm>
                <a:custGeom>
                  <a:avLst/>
                  <a:gdLst>
                    <a:gd name="connsiteX0" fmla="*/ 0 w 647923"/>
                    <a:gd name="connsiteY0" fmla="*/ 0 h 513776"/>
                    <a:gd name="connsiteX1" fmla="*/ 350883 w 647923"/>
                    <a:gd name="connsiteY1" fmla="*/ 0 h 513776"/>
                    <a:gd name="connsiteX2" fmla="*/ 647923 w 647923"/>
                    <a:gd name="connsiteY2" fmla="*/ 513776 h 513776"/>
                    <a:gd name="connsiteX3" fmla="*/ 0 w 647923"/>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3" h="513776">
                      <a:moveTo>
                        <a:pt x="0" y="0"/>
                      </a:moveTo>
                      <a:lnTo>
                        <a:pt x="350883" y="0"/>
                      </a:lnTo>
                      <a:lnTo>
                        <a:pt x="647923" y="513776"/>
                      </a:lnTo>
                      <a:lnTo>
                        <a:pt x="0" y="513776"/>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
          <p:nvSpPr>
            <p:cNvPr id="110" name="任意多边形: 形状 109">
              <a:extLst>
                <a:ext uri="{FF2B5EF4-FFF2-40B4-BE49-F238E27FC236}">
                  <a16:creationId xmlns:a16="http://schemas.microsoft.com/office/drawing/2014/main" id="{41E1D650-AEE1-4BE9-AF49-DDDFD030407C}"/>
                </a:ext>
              </a:extLst>
            </p:cNvPr>
            <p:cNvSpPr/>
            <p:nvPr/>
          </p:nvSpPr>
          <p:spPr>
            <a:xfrm>
              <a:off x="5386695" y="6361447"/>
              <a:ext cx="57061" cy="496553"/>
            </a:xfrm>
            <a:custGeom>
              <a:avLst/>
              <a:gdLst>
                <a:gd name="connsiteX0" fmla="*/ 0 w 57061"/>
                <a:gd name="connsiteY0" fmla="*/ 0 h 496553"/>
                <a:gd name="connsiteX1" fmla="*/ 57061 w 57061"/>
                <a:gd name="connsiteY1" fmla="*/ 0 h 496553"/>
                <a:gd name="connsiteX2" fmla="*/ 57061 w 57061"/>
                <a:gd name="connsiteY2" fmla="*/ 496553 h 496553"/>
                <a:gd name="connsiteX3" fmla="*/ 0 w 57061"/>
                <a:gd name="connsiteY3" fmla="*/ 496553 h 496553"/>
              </a:gdLst>
              <a:ahLst/>
              <a:cxnLst>
                <a:cxn ang="0">
                  <a:pos x="connsiteX0" y="connsiteY0"/>
                </a:cxn>
                <a:cxn ang="0">
                  <a:pos x="connsiteX1" y="connsiteY1"/>
                </a:cxn>
                <a:cxn ang="0">
                  <a:pos x="connsiteX2" y="connsiteY2"/>
                </a:cxn>
                <a:cxn ang="0">
                  <a:pos x="connsiteX3" y="connsiteY3"/>
                </a:cxn>
              </a:cxnLst>
              <a:rect l="l" t="t" r="r" b="b"/>
              <a:pathLst>
                <a:path w="57061" h="496553">
                  <a:moveTo>
                    <a:pt x="0" y="0"/>
                  </a:moveTo>
                  <a:lnTo>
                    <a:pt x="57061" y="0"/>
                  </a:lnTo>
                  <a:lnTo>
                    <a:pt x="57061" y="496553"/>
                  </a:lnTo>
                  <a:lnTo>
                    <a:pt x="0" y="496553"/>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8" name="组合 47">
              <a:extLst>
                <a:ext uri="{FF2B5EF4-FFF2-40B4-BE49-F238E27FC236}">
                  <a16:creationId xmlns:a16="http://schemas.microsoft.com/office/drawing/2014/main" id="{9D6504BE-4C06-4F3B-942A-561ECAD819CA}"/>
                </a:ext>
              </a:extLst>
            </p:cNvPr>
            <p:cNvGrpSpPr/>
            <p:nvPr/>
          </p:nvGrpSpPr>
          <p:grpSpPr>
            <a:xfrm>
              <a:off x="3864702" y="5555276"/>
              <a:ext cx="684667" cy="919022"/>
              <a:chOff x="1187614" y="5970683"/>
              <a:chExt cx="1502014" cy="2109322"/>
            </a:xfrm>
          </p:grpSpPr>
          <p:sp>
            <p:nvSpPr>
              <p:cNvPr id="50" name="任意多边形: 形状 49">
                <a:extLst>
                  <a:ext uri="{FF2B5EF4-FFF2-40B4-BE49-F238E27FC236}">
                    <a16:creationId xmlns:a16="http://schemas.microsoft.com/office/drawing/2014/main" id="{5DA8EAF8-8005-4527-BB22-2B955DA1DCDF}"/>
                  </a:ext>
                </a:extLst>
              </p:cNvPr>
              <p:cNvSpPr/>
              <p:nvPr/>
            </p:nvSpPr>
            <p:spPr>
              <a:xfrm flipH="1">
                <a:off x="1187614" y="5970683"/>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51" name="任意多边形: 形状 50">
                <a:extLst>
                  <a:ext uri="{FF2B5EF4-FFF2-40B4-BE49-F238E27FC236}">
                    <a16:creationId xmlns:a16="http://schemas.microsoft.com/office/drawing/2014/main" id="{F17C971D-FC4A-4321-B940-5C820616BD58}"/>
                  </a:ext>
                </a:extLst>
              </p:cNvPr>
              <p:cNvSpPr/>
              <p:nvPr/>
            </p:nvSpPr>
            <p:spPr>
              <a:xfrm>
                <a:off x="1938621" y="5970683"/>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12" name="任意多边形: 形状 111">
              <a:extLst>
                <a:ext uri="{FF2B5EF4-FFF2-40B4-BE49-F238E27FC236}">
                  <a16:creationId xmlns:a16="http://schemas.microsoft.com/office/drawing/2014/main" id="{6A8EEBB1-4A02-4773-9447-556DAB908C6C}"/>
                </a:ext>
              </a:extLst>
            </p:cNvPr>
            <p:cNvSpPr/>
            <p:nvPr/>
          </p:nvSpPr>
          <p:spPr>
            <a:xfrm>
              <a:off x="4167864" y="6474298"/>
              <a:ext cx="78344" cy="383702"/>
            </a:xfrm>
            <a:custGeom>
              <a:avLst/>
              <a:gdLst>
                <a:gd name="connsiteX0" fmla="*/ 0 w 78344"/>
                <a:gd name="connsiteY0" fmla="*/ 0 h 383702"/>
                <a:gd name="connsiteX1" fmla="*/ 78344 w 78344"/>
                <a:gd name="connsiteY1" fmla="*/ 0 h 383702"/>
                <a:gd name="connsiteX2" fmla="*/ 78344 w 78344"/>
                <a:gd name="connsiteY2" fmla="*/ 383702 h 383702"/>
                <a:gd name="connsiteX3" fmla="*/ 0 w 78344"/>
                <a:gd name="connsiteY3" fmla="*/ 383702 h 383702"/>
              </a:gdLst>
              <a:ahLst/>
              <a:cxnLst>
                <a:cxn ang="0">
                  <a:pos x="connsiteX0" y="connsiteY0"/>
                </a:cxn>
                <a:cxn ang="0">
                  <a:pos x="connsiteX1" y="connsiteY1"/>
                </a:cxn>
                <a:cxn ang="0">
                  <a:pos x="connsiteX2" y="connsiteY2"/>
                </a:cxn>
                <a:cxn ang="0">
                  <a:pos x="connsiteX3" y="connsiteY3"/>
                </a:cxn>
              </a:cxnLst>
              <a:rect l="l" t="t" r="r" b="b"/>
              <a:pathLst>
                <a:path w="78344" h="383702">
                  <a:moveTo>
                    <a:pt x="0" y="0"/>
                  </a:moveTo>
                  <a:lnTo>
                    <a:pt x="78344" y="0"/>
                  </a:lnTo>
                  <a:lnTo>
                    <a:pt x="78344" y="383702"/>
                  </a:lnTo>
                  <a:lnTo>
                    <a:pt x="0" y="38370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44" name="组合 43">
              <a:extLst>
                <a:ext uri="{FF2B5EF4-FFF2-40B4-BE49-F238E27FC236}">
                  <a16:creationId xmlns:a16="http://schemas.microsoft.com/office/drawing/2014/main" id="{F96A4274-22F8-4997-97A3-4C1C5CAA20A2}"/>
                </a:ext>
              </a:extLst>
            </p:cNvPr>
            <p:cNvGrpSpPr/>
            <p:nvPr/>
          </p:nvGrpSpPr>
          <p:grpSpPr>
            <a:xfrm>
              <a:off x="3643209" y="6251887"/>
              <a:ext cx="402000" cy="429472"/>
              <a:chOff x="1187614" y="5970683"/>
              <a:chExt cx="1502014" cy="2109322"/>
            </a:xfrm>
          </p:grpSpPr>
          <p:sp>
            <p:nvSpPr>
              <p:cNvPr id="46" name="任意多边形: 形状 45">
                <a:extLst>
                  <a:ext uri="{FF2B5EF4-FFF2-40B4-BE49-F238E27FC236}">
                    <a16:creationId xmlns:a16="http://schemas.microsoft.com/office/drawing/2014/main" id="{5B3E6B22-941C-477D-834D-D50AAB3FCAC1}"/>
                  </a:ext>
                </a:extLst>
              </p:cNvPr>
              <p:cNvSpPr/>
              <p:nvPr/>
            </p:nvSpPr>
            <p:spPr>
              <a:xfrm flipH="1">
                <a:off x="1187614" y="5970683"/>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7" name="任意多边形: 形状 46">
                <a:extLst>
                  <a:ext uri="{FF2B5EF4-FFF2-40B4-BE49-F238E27FC236}">
                    <a16:creationId xmlns:a16="http://schemas.microsoft.com/office/drawing/2014/main" id="{C5995B9A-E201-4099-B48F-3DA5994D6932}"/>
                  </a:ext>
                </a:extLst>
              </p:cNvPr>
              <p:cNvSpPr/>
              <p:nvPr/>
            </p:nvSpPr>
            <p:spPr>
              <a:xfrm>
                <a:off x="1938621" y="5970683"/>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14" name="任意多边形: 形状 113">
              <a:extLst>
                <a:ext uri="{FF2B5EF4-FFF2-40B4-BE49-F238E27FC236}">
                  <a16:creationId xmlns:a16="http://schemas.microsoft.com/office/drawing/2014/main" id="{F128C211-4BFA-46EE-AFC1-BD71135298B9}"/>
                </a:ext>
              </a:extLst>
            </p:cNvPr>
            <p:cNvSpPr/>
            <p:nvPr/>
          </p:nvSpPr>
          <p:spPr>
            <a:xfrm>
              <a:off x="3821209" y="6681359"/>
              <a:ext cx="45999" cy="176641"/>
            </a:xfrm>
            <a:custGeom>
              <a:avLst/>
              <a:gdLst>
                <a:gd name="connsiteX0" fmla="*/ 0 w 45999"/>
                <a:gd name="connsiteY0" fmla="*/ 0 h 176641"/>
                <a:gd name="connsiteX1" fmla="*/ 45999 w 45999"/>
                <a:gd name="connsiteY1" fmla="*/ 0 h 176641"/>
                <a:gd name="connsiteX2" fmla="*/ 45999 w 45999"/>
                <a:gd name="connsiteY2" fmla="*/ 176641 h 176641"/>
                <a:gd name="connsiteX3" fmla="*/ 0 w 45999"/>
                <a:gd name="connsiteY3" fmla="*/ 176641 h 176641"/>
              </a:gdLst>
              <a:ahLst/>
              <a:cxnLst>
                <a:cxn ang="0">
                  <a:pos x="connsiteX0" y="connsiteY0"/>
                </a:cxn>
                <a:cxn ang="0">
                  <a:pos x="connsiteX1" y="connsiteY1"/>
                </a:cxn>
                <a:cxn ang="0">
                  <a:pos x="connsiteX2" y="connsiteY2"/>
                </a:cxn>
                <a:cxn ang="0">
                  <a:pos x="connsiteX3" y="connsiteY3"/>
                </a:cxn>
              </a:cxnLst>
              <a:rect l="l" t="t" r="r" b="b"/>
              <a:pathLst>
                <a:path w="45999" h="176641">
                  <a:moveTo>
                    <a:pt x="0" y="0"/>
                  </a:moveTo>
                  <a:lnTo>
                    <a:pt x="45999" y="0"/>
                  </a:lnTo>
                  <a:lnTo>
                    <a:pt x="45999" y="176641"/>
                  </a:lnTo>
                  <a:lnTo>
                    <a:pt x="0" y="176641"/>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9" name="星形: 五角 38">
              <a:extLst>
                <a:ext uri="{FF2B5EF4-FFF2-40B4-BE49-F238E27FC236}">
                  <a16:creationId xmlns:a16="http://schemas.microsoft.com/office/drawing/2014/main" id="{8374E2A1-3244-436D-ABCC-C811835149E6}"/>
                </a:ext>
              </a:extLst>
            </p:cNvPr>
            <p:cNvSpPr/>
            <p:nvPr/>
          </p:nvSpPr>
          <p:spPr>
            <a:xfrm>
              <a:off x="4032358" y="5278125"/>
              <a:ext cx="340350" cy="340350"/>
            </a:xfrm>
            <a:prstGeom prst="star5">
              <a:avLst>
                <a:gd name="adj" fmla="val 29547"/>
                <a:gd name="hf" fmla="val 105146"/>
                <a:gd name="vf" fmla="val 11055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a:extLst>
                <a:ext uri="{FF2B5EF4-FFF2-40B4-BE49-F238E27FC236}">
                  <a16:creationId xmlns:a16="http://schemas.microsoft.com/office/drawing/2014/main" id="{FDCFE527-50BF-4BFA-938E-46462B2ABB3D}"/>
                </a:ext>
              </a:extLst>
            </p:cNvPr>
            <p:cNvPicPr>
              <a:picLocks noChangeAspect="1"/>
            </p:cNvPicPr>
            <p:nvPr/>
          </p:nvPicPr>
          <p:blipFill>
            <a:blip r:embed="rId19">
              <a:biLevel thresh="50000"/>
              <a:alphaModFix amt="80000"/>
              <a:extLst>
                <a:ext uri="{BEBA8EAE-BF5A-486C-A8C5-ECC9F3942E4B}">
                  <a14:imgProps xmlns:a14="http://schemas.microsoft.com/office/drawing/2010/main">
                    <a14:imgLayer r:embed="rId20">
                      <a14:imgEffect>
                        <a14:sharpenSoften amount="-100000"/>
                      </a14:imgEffect>
                    </a14:imgLayer>
                  </a14:imgProps>
                </a:ext>
              </a:extLst>
            </a:blip>
            <a:stretch>
              <a:fillRect/>
            </a:stretch>
          </p:blipFill>
          <p:spPr>
            <a:xfrm>
              <a:off x="4982859" y="5054372"/>
              <a:ext cx="363435" cy="363435"/>
            </a:xfrm>
            <a:prstGeom prst="rect">
              <a:avLst/>
            </a:prstGeom>
          </p:spPr>
        </p:pic>
      </p:grpSp>
      <p:grpSp>
        <p:nvGrpSpPr>
          <p:cNvPr id="41" name="组合 40">
            <a:extLst>
              <a:ext uri="{FF2B5EF4-FFF2-40B4-BE49-F238E27FC236}">
                <a16:creationId xmlns:a16="http://schemas.microsoft.com/office/drawing/2014/main" id="{E73A518E-35A9-44A1-90D9-4463CB5C1CEA}"/>
              </a:ext>
            </a:extLst>
          </p:cNvPr>
          <p:cNvGrpSpPr/>
          <p:nvPr/>
        </p:nvGrpSpPr>
        <p:grpSpPr>
          <a:xfrm>
            <a:off x="11469545" y="4932260"/>
            <a:ext cx="722455" cy="1341962"/>
            <a:chOff x="11469545" y="4932260"/>
            <a:chExt cx="722455" cy="1341962"/>
          </a:xfrm>
        </p:grpSpPr>
        <p:sp>
          <p:nvSpPr>
            <p:cNvPr id="78" name="任意多边形: 形状 77">
              <a:extLst>
                <a:ext uri="{FF2B5EF4-FFF2-40B4-BE49-F238E27FC236}">
                  <a16:creationId xmlns:a16="http://schemas.microsoft.com/office/drawing/2014/main" id="{61E577BA-2046-479D-A84F-E033CA481CAC}"/>
                </a:ext>
              </a:extLst>
            </p:cNvPr>
            <p:cNvSpPr/>
            <p:nvPr/>
          </p:nvSpPr>
          <p:spPr>
            <a:xfrm flipH="1">
              <a:off x="11540517" y="4932260"/>
              <a:ext cx="335735" cy="584791"/>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8" name="任意多边形: 形状 97">
              <a:extLst>
                <a:ext uri="{FF2B5EF4-FFF2-40B4-BE49-F238E27FC236}">
                  <a16:creationId xmlns:a16="http://schemas.microsoft.com/office/drawing/2014/main" id="{034EA156-3963-44CD-AF93-A715C54A56C9}"/>
                </a:ext>
              </a:extLst>
            </p:cNvPr>
            <p:cNvSpPr/>
            <p:nvPr/>
          </p:nvSpPr>
          <p:spPr>
            <a:xfrm>
              <a:off x="11876252" y="4932260"/>
              <a:ext cx="315748" cy="584791"/>
            </a:xfrm>
            <a:custGeom>
              <a:avLst/>
              <a:gdLst>
                <a:gd name="connsiteX0" fmla="*/ 0 w 315748"/>
                <a:gd name="connsiteY0" fmla="*/ 0 h 584791"/>
                <a:gd name="connsiteX1" fmla="*/ 315748 w 315748"/>
                <a:gd name="connsiteY1" fmla="*/ 549977 h 584791"/>
                <a:gd name="connsiteX2" fmla="*/ 315748 w 315748"/>
                <a:gd name="connsiteY2" fmla="*/ 584791 h 584791"/>
                <a:gd name="connsiteX3" fmla="*/ 0 w 315748"/>
                <a:gd name="connsiteY3" fmla="*/ 584791 h 584791"/>
              </a:gdLst>
              <a:ahLst/>
              <a:cxnLst>
                <a:cxn ang="0">
                  <a:pos x="connsiteX0" y="connsiteY0"/>
                </a:cxn>
                <a:cxn ang="0">
                  <a:pos x="connsiteX1" y="connsiteY1"/>
                </a:cxn>
                <a:cxn ang="0">
                  <a:pos x="connsiteX2" y="connsiteY2"/>
                </a:cxn>
                <a:cxn ang="0">
                  <a:pos x="connsiteX3" y="connsiteY3"/>
                </a:cxn>
              </a:cxnLst>
              <a:rect l="l" t="t" r="r" b="b"/>
              <a:pathLst>
                <a:path w="315748" h="584791">
                  <a:moveTo>
                    <a:pt x="0" y="0"/>
                  </a:moveTo>
                  <a:lnTo>
                    <a:pt x="315748" y="549977"/>
                  </a:lnTo>
                  <a:lnTo>
                    <a:pt x="315748" y="584791"/>
                  </a:lnTo>
                  <a:lnTo>
                    <a:pt x="0" y="58479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6" name="任意多边形: 形状 75">
              <a:extLst>
                <a:ext uri="{FF2B5EF4-FFF2-40B4-BE49-F238E27FC236}">
                  <a16:creationId xmlns:a16="http://schemas.microsoft.com/office/drawing/2014/main" id="{FE1CF2A0-1462-4599-88CA-9B4F6D5B09B0}"/>
                </a:ext>
              </a:extLst>
            </p:cNvPr>
            <p:cNvSpPr/>
            <p:nvPr/>
          </p:nvSpPr>
          <p:spPr>
            <a:xfrm flipH="1">
              <a:off x="11469545" y="5506258"/>
              <a:ext cx="406707" cy="355351"/>
            </a:xfrm>
            <a:custGeom>
              <a:avLst/>
              <a:gdLst>
                <a:gd name="connsiteX0" fmla="*/ 350883 w 647922"/>
                <a:gd name="connsiteY0" fmla="*/ 0 h 513776"/>
                <a:gd name="connsiteX1" fmla="*/ 0 w 647922"/>
                <a:gd name="connsiteY1" fmla="*/ 0 h 513776"/>
                <a:gd name="connsiteX2" fmla="*/ 0 w 647922"/>
                <a:gd name="connsiteY2" fmla="*/ 513776 h 513776"/>
                <a:gd name="connsiteX3" fmla="*/ 647922 w 647922"/>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2" h="513776">
                  <a:moveTo>
                    <a:pt x="350883" y="0"/>
                  </a:moveTo>
                  <a:lnTo>
                    <a:pt x="0" y="0"/>
                  </a:lnTo>
                  <a:lnTo>
                    <a:pt x="0" y="513776"/>
                  </a:lnTo>
                  <a:lnTo>
                    <a:pt x="647922" y="513776"/>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9" name="任意多边形: 形状 108">
              <a:extLst>
                <a:ext uri="{FF2B5EF4-FFF2-40B4-BE49-F238E27FC236}">
                  <a16:creationId xmlns:a16="http://schemas.microsoft.com/office/drawing/2014/main" id="{3A4D4EBC-39D3-4570-9EB7-9DBF9D61B1EC}"/>
                </a:ext>
              </a:extLst>
            </p:cNvPr>
            <p:cNvSpPr/>
            <p:nvPr/>
          </p:nvSpPr>
          <p:spPr>
            <a:xfrm>
              <a:off x="11876252" y="5506258"/>
              <a:ext cx="315748" cy="355351"/>
            </a:xfrm>
            <a:custGeom>
              <a:avLst/>
              <a:gdLst>
                <a:gd name="connsiteX0" fmla="*/ 0 w 315748"/>
                <a:gd name="connsiteY0" fmla="*/ 0 h 355351"/>
                <a:gd name="connsiteX1" fmla="*/ 220253 w 315748"/>
                <a:gd name="connsiteY1" fmla="*/ 0 h 355351"/>
                <a:gd name="connsiteX2" fmla="*/ 315748 w 315748"/>
                <a:gd name="connsiteY2" fmla="*/ 181997 h 355351"/>
                <a:gd name="connsiteX3" fmla="*/ 315748 w 315748"/>
                <a:gd name="connsiteY3" fmla="*/ 355351 h 355351"/>
                <a:gd name="connsiteX4" fmla="*/ 0 w 315748"/>
                <a:gd name="connsiteY4" fmla="*/ 355351 h 355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48" h="355351">
                  <a:moveTo>
                    <a:pt x="0" y="0"/>
                  </a:moveTo>
                  <a:lnTo>
                    <a:pt x="220253" y="0"/>
                  </a:lnTo>
                  <a:lnTo>
                    <a:pt x="315748" y="181997"/>
                  </a:lnTo>
                  <a:lnTo>
                    <a:pt x="315748" y="355351"/>
                  </a:lnTo>
                  <a:lnTo>
                    <a:pt x="0" y="3553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3" name="矩形 72">
              <a:extLst>
                <a:ext uri="{FF2B5EF4-FFF2-40B4-BE49-F238E27FC236}">
                  <a16:creationId xmlns:a16="http://schemas.microsoft.com/office/drawing/2014/main" id="{6EA68838-CD46-49A8-A53B-01851B29079F}"/>
                </a:ext>
              </a:extLst>
            </p:cNvPr>
            <p:cNvSpPr/>
            <p:nvPr/>
          </p:nvSpPr>
          <p:spPr>
            <a:xfrm>
              <a:off x="11857044" y="5855840"/>
              <a:ext cx="38416" cy="41838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2" name="组合 61">
            <a:extLst>
              <a:ext uri="{FF2B5EF4-FFF2-40B4-BE49-F238E27FC236}">
                <a16:creationId xmlns:a16="http://schemas.microsoft.com/office/drawing/2014/main" id="{1D2BCBFB-8C11-4F40-816D-82C63A42C26F}"/>
              </a:ext>
            </a:extLst>
          </p:cNvPr>
          <p:cNvGrpSpPr/>
          <p:nvPr/>
        </p:nvGrpSpPr>
        <p:grpSpPr>
          <a:xfrm>
            <a:off x="10832360" y="5313085"/>
            <a:ext cx="460953" cy="899019"/>
            <a:chOff x="1234456" y="5934388"/>
            <a:chExt cx="1069715" cy="1940247"/>
          </a:xfrm>
        </p:grpSpPr>
        <p:grpSp>
          <p:nvGrpSpPr>
            <p:cNvPr id="68" name="组合 67">
              <a:extLst>
                <a:ext uri="{FF2B5EF4-FFF2-40B4-BE49-F238E27FC236}">
                  <a16:creationId xmlns:a16="http://schemas.microsoft.com/office/drawing/2014/main" id="{E070B37E-416D-498F-AD3D-10A80EE24459}"/>
                </a:ext>
              </a:extLst>
            </p:cNvPr>
            <p:cNvGrpSpPr/>
            <p:nvPr/>
          </p:nvGrpSpPr>
          <p:grpSpPr>
            <a:xfrm>
              <a:off x="1234456" y="5934388"/>
              <a:ext cx="1069715" cy="1335339"/>
              <a:chOff x="1187614" y="5970683"/>
              <a:chExt cx="1502014" cy="2109322"/>
            </a:xfrm>
          </p:grpSpPr>
          <p:sp>
            <p:nvSpPr>
              <p:cNvPr id="70" name="任意多边形: 形状 69">
                <a:extLst>
                  <a:ext uri="{FF2B5EF4-FFF2-40B4-BE49-F238E27FC236}">
                    <a16:creationId xmlns:a16="http://schemas.microsoft.com/office/drawing/2014/main" id="{26D0C0E3-4FCF-49E7-B1DD-AC8C60C6871C}"/>
                  </a:ext>
                </a:extLst>
              </p:cNvPr>
              <p:cNvSpPr/>
              <p:nvPr/>
            </p:nvSpPr>
            <p:spPr>
              <a:xfrm flipH="1">
                <a:off x="1187614" y="5970683"/>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71" name="任意多边形: 形状 70">
                <a:extLst>
                  <a:ext uri="{FF2B5EF4-FFF2-40B4-BE49-F238E27FC236}">
                    <a16:creationId xmlns:a16="http://schemas.microsoft.com/office/drawing/2014/main" id="{F62348DD-B214-4734-8001-75F7CD5AF31E}"/>
                  </a:ext>
                </a:extLst>
              </p:cNvPr>
              <p:cNvSpPr/>
              <p:nvPr/>
            </p:nvSpPr>
            <p:spPr>
              <a:xfrm>
                <a:off x="1938621" y="5970683"/>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69" name="矩形 68">
              <a:extLst>
                <a:ext uri="{FF2B5EF4-FFF2-40B4-BE49-F238E27FC236}">
                  <a16:creationId xmlns:a16="http://schemas.microsoft.com/office/drawing/2014/main" id="{37EC9A1F-F045-4AE6-B93A-C8995D5CD00D}"/>
                </a:ext>
              </a:extLst>
            </p:cNvPr>
            <p:cNvSpPr/>
            <p:nvPr/>
          </p:nvSpPr>
          <p:spPr>
            <a:xfrm>
              <a:off x="1708112" y="7269727"/>
              <a:ext cx="122403" cy="60490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3" name="组合 62">
            <a:extLst>
              <a:ext uri="{FF2B5EF4-FFF2-40B4-BE49-F238E27FC236}">
                <a16:creationId xmlns:a16="http://schemas.microsoft.com/office/drawing/2014/main" id="{94328D95-1B0D-46D3-A469-D1394ADA050E}"/>
              </a:ext>
            </a:extLst>
          </p:cNvPr>
          <p:cNvGrpSpPr/>
          <p:nvPr/>
        </p:nvGrpSpPr>
        <p:grpSpPr>
          <a:xfrm>
            <a:off x="10683240" y="5782079"/>
            <a:ext cx="270647" cy="420124"/>
            <a:chOff x="1234456" y="5934388"/>
            <a:chExt cx="1069715" cy="1940247"/>
          </a:xfrm>
        </p:grpSpPr>
        <p:grpSp>
          <p:nvGrpSpPr>
            <p:cNvPr id="64" name="组合 63">
              <a:extLst>
                <a:ext uri="{FF2B5EF4-FFF2-40B4-BE49-F238E27FC236}">
                  <a16:creationId xmlns:a16="http://schemas.microsoft.com/office/drawing/2014/main" id="{2F558107-187B-4398-8BD2-7F37CC066538}"/>
                </a:ext>
              </a:extLst>
            </p:cNvPr>
            <p:cNvGrpSpPr/>
            <p:nvPr/>
          </p:nvGrpSpPr>
          <p:grpSpPr>
            <a:xfrm>
              <a:off x="1234456" y="5934388"/>
              <a:ext cx="1069715" cy="1335339"/>
              <a:chOff x="1187614" y="5970683"/>
              <a:chExt cx="1502014" cy="2109322"/>
            </a:xfrm>
          </p:grpSpPr>
          <p:sp>
            <p:nvSpPr>
              <p:cNvPr id="66" name="任意多边形: 形状 65">
                <a:extLst>
                  <a:ext uri="{FF2B5EF4-FFF2-40B4-BE49-F238E27FC236}">
                    <a16:creationId xmlns:a16="http://schemas.microsoft.com/office/drawing/2014/main" id="{03DF491D-CC26-4403-B68E-97F426E1F351}"/>
                  </a:ext>
                </a:extLst>
              </p:cNvPr>
              <p:cNvSpPr/>
              <p:nvPr/>
            </p:nvSpPr>
            <p:spPr>
              <a:xfrm flipH="1">
                <a:off x="1187614" y="5970683"/>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7" name="任意多边形: 形状 66">
                <a:extLst>
                  <a:ext uri="{FF2B5EF4-FFF2-40B4-BE49-F238E27FC236}">
                    <a16:creationId xmlns:a16="http://schemas.microsoft.com/office/drawing/2014/main" id="{F31CB2EB-545B-4D79-A5EC-21A6CBE24B92}"/>
                  </a:ext>
                </a:extLst>
              </p:cNvPr>
              <p:cNvSpPr/>
              <p:nvPr/>
            </p:nvSpPr>
            <p:spPr>
              <a:xfrm>
                <a:off x="1938621" y="5970683"/>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65" name="矩形 64">
              <a:extLst>
                <a:ext uri="{FF2B5EF4-FFF2-40B4-BE49-F238E27FC236}">
                  <a16:creationId xmlns:a16="http://schemas.microsoft.com/office/drawing/2014/main" id="{F29E80AA-A9C9-49B3-A6D9-D880BCAAD923}"/>
                </a:ext>
              </a:extLst>
            </p:cNvPr>
            <p:cNvSpPr/>
            <p:nvPr/>
          </p:nvSpPr>
          <p:spPr>
            <a:xfrm>
              <a:off x="1708112" y="7269727"/>
              <a:ext cx="122403" cy="60490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0" name="组合 79">
            <a:extLst>
              <a:ext uri="{FF2B5EF4-FFF2-40B4-BE49-F238E27FC236}">
                <a16:creationId xmlns:a16="http://schemas.microsoft.com/office/drawing/2014/main" id="{58D920B9-A1CB-4918-AD58-8EA3F8FF57D6}"/>
              </a:ext>
            </a:extLst>
          </p:cNvPr>
          <p:cNvGrpSpPr/>
          <p:nvPr/>
        </p:nvGrpSpPr>
        <p:grpSpPr>
          <a:xfrm>
            <a:off x="271973" y="5288263"/>
            <a:ext cx="856279" cy="1412679"/>
            <a:chOff x="4811131" y="4615082"/>
            <a:chExt cx="1208189" cy="1993256"/>
          </a:xfrm>
        </p:grpSpPr>
        <p:grpSp>
          <p:nvGrpSpPr>
            <p:cNvPr id="81" name="组合 80">
              <a:extLst>
                <a:ext uri="{FF2B5EF4-FFF2-40B4-BE49-F238E27FC236}">
                  <a16:creationId xmlns:a16="http://schemas.microsoft.com/office/drawing/2014/main" id="{46E3C8D0-A8A4-4295-A715-763B5540F979}"/>
                </a:ext>
              </a:extLst>
            </p:cNvPr>
            <p:cNvGrpSpPr/>
            <p:nvPr/>
          </p:nvGrpSpPr>
          <p:grpSpPr>
            <a:xfrm>
              <a:off x="4811131" y="4615082"/>
              <a:ext cx="1208189" cy="1380389"/>
              <a:chOff x="2134770" y="645554"/>
              <a:chExt cx="1295845" cy="1343679"/>
            </a:xfrm>
          </p:grpSpPr>
          <p:grpSp>
            <p:nvGrpSpPr>
              <p:cNvPr id="83" name="组合 82">
                <a:extLst>
                  <a:ext uri="{FF2B5EF4-FFF2-40B4-BE49-F238E27FC236}">
                    <a16:creationId xmlns:a16="http://schemas.microsoft.com/office/drawing/2014/main" id="{138F2A2B-88D3-432C-AE3C-FEAE95EC2E0C}"/>
                  </a:ext>
                </a:extLst>
              </p:cNvPr>
              <p:cNvGrpSpPr/>
              <p:nvPr/>
            </p:nvGrpSpPr>
            <p:grpSpPr>
              <a:xfrm>
                <a:off x="2247835" y="645554"/>
                <a:ext cx="1069714" cy="845507"/>
                <a:chOff x="1235075" y="4748678"/>
                <a:chExt cx="1502013" cy="2109322"/>
              </a:xfrm>
            </p:grpSpPr>
            <p:sp>
              <p:nvSpPr>
                <p:cNvPr id="87" name="任意多边形: 形状 86">
                  <a:extLst>
                    <a:ext uri="{FF2B5EF4-FFF2-40B4-BE49-F238E27FC236}">
                      <a16:creationId xmlns:a16="http://schemas.microsoft.com/office/drawing/2014/main" id="{D5F273C6-A1F2-4384-B315-3EFB5E2902AD}"/>
                    </a:ext>
                  </a:extLst>
                </p:cNvPr>
                <p:cNvSpPr/>
                <p:nvPr/>
              </p:nvSpPr>
              <p:spPr>
                <a:xfrm flipH="1">
                  <a:off x="1235075" y="4748678"/>
                  <a:ext cx="751006" cy="2109322"/>
                </a:xfrm>
                <a:custGeom>
                  <a:avLst/>
                  <a:gdLst>
                    <a:gd name="connsiteX0" fmla="*/ 0 w 751006"/>
                    <a:gd name="connsiteY0" fmla="*/ 0 h 2109322"/>
                    <a:gd name="connsiteX1" fmla="*/ 0 w 751006"/>
                    <a:gd name="connsiteY1" fmla="*/ 2109322 h 2109322"/>
                    <a:gd name="connsiteX2" fmla="*/ 751006 w 751006"/>
                    <a:gd name="connsiteY2" fmla="*/ 2109322 h 2109322"/>
                  </a:gdLst>
                  <a:ahLst/>
                  <a:cxnLst>
                    <a:cxn ang="0">
                      <a:pos x="connsiteX0" y="connsiteY0"/>
                    </a:cxn>
                    <a:cxn ang="0">
                      <a:pos x="connsiteX1" y="connsiteY1"/>
                    </a:cxn>
                    <a:cxn ang="0">
                      <a:pos x="connsiteX2" y="connsiteY2"/>
                    </a:cxn>
                  </a:cxnLst>
                  <a:rect l="l" t="t" r="r" b="b"/>
                  <a:pathLst>
                    <a:path w="751006" h="2109322">
                      <a:moveTo>
                        <a:pt x="0" y="0"/>
                      </a:moveTo>
                      <a:lnTo>
                        <a:pt x="0" y="2109322"/>
                      </a:lnTo>
                      <a:lnTo>
                        <a:pt x="751006" y="210932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8" name="任意多边形: 形状 87">
                  <a:extLst>
                    <a:ext uri="{FF2B5EF4-FFF2-40B4-BE49-F238E27FC236}">
                      <a16:creationId xmlns:a16="http://schemas.microsoft.com/office/drawing/2014/main" id="{5C3CFAE5-4A0C-42E0-8443-4EB75286969B}"/>
                    </a:ext>
                  </a:extLst>
                </p:cNvPr>
                <p:cNvSpPr/>
                <p:nvPr/>
              </p:nvSpPr>
              <p:spPr>
                <a:xfrm>
                  <a:off x="1986081" y="4748678"/>
                  <a:ext cx="751007" cy="2109322"/>
                </a:xfrm>
                <a:custGeom>
                  <a:avLst/>
                  <a:gdLst>
                    <a:gd name="connsiteX0" fmla="*/ 0 w 751007"/>
                    <a:gd name="connsiteY0" fmla="*/ 0 h 2109322"/>
                    <a:gd name="connsiteX1" fmla="*/ 751007 w 751007"/>
                    <a:gd name="connsiteY1" fmla="*/ 2109322 h 2109322"/>
                    <a:gd name="connsiteX2" fmla="*/ 0 w 751007"/>
                    <a:gd name="connsiteY2" fmla="*/ 2109322 h 2109322"/>
                  </a:gdLst>
                  <a:ahLst/>
                  <a:cxnLst>
                    <a:cxn ang="0">
                      <a:pos x="connsiteX0" y="connsiteY0"/>
                    </a:cxn>
                    <a:cxn ang="0">
                      <a:pos x="connsiteX1" y="connsiteY1"/>
                    </a:cxn>
                    <a:cxn ang="0">
                      <a:pos x="connsiteX2" y="connsiteY2"/>
                    </a:cxn>
                  </a:cxnLst>
                  <a:rect l="l" t="t" r="r" b="b"/>
                  <a:pathLst>
                    <a:path w="751007" h="2109322">
                      <a:moveTo>
                        <a:pt x="0" y="0"/>
                      </a:moveTo>
                      <a:lnTo>
                        <a:pt x="751007" y="2109322"/>
                      </a:lnTo>
                      <a:lnTo>
                        <a:pt x="0" y="21093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84" name="组合 83">
                <a:extLst>
                  <a:ext uri="{FF2B5EF4-FFF2-40B4-BE49-F238E27FC236}">
                    <a16:creationId xmlns:a16="http://schemas.microsoft.com/office/drawing/2014/main" id="{D32C652B-FFD0-43F5-BFB9-066A05F3B0F3}"/>
                  </a:ext>
                </a:extLst>
              </p:cNvPr>
              <p:cNvGrpSpPr/>
              <p:nvPr/>
            </p:nvGrpSpPr>
            <p:grpSpPr>
              <a:xfrm>
                <a:off x="2134770" y="1475457"/>
                <a:ext cx="1295845" cy="513776"/>
                <a:chOff x="5448077" y="0"/>
                <a:chExt cx="1295845" cy="513776"/>
              </a:xfrm>
            </p:grpSpPr>
            <p:sp>
              <p:nvSpPr>
                <p:cNvPr id="85" name="任意多边形: 形状 84">
                  <a:extLst>
                    <a:ext uri="{FF2B5EF4-FFF2-40B4-BE49-F238E27FC236}">
                      <a16:creationId xmlns:a16="http://schemas.microsoft.com/office/drawing/2014/main" id="{596E6454-4EF8-41C4-A91A-CAFD36487BBA}"/>
                    </a:ext>
                  </a:extLst>
                </p:cNvPr>
                <p:cNvSpPr/>
                <p:nvPr/>
              </p:nvSpPr>
              <p:spPr>
                <a:xfrm flipH="1">
                  <a:off x="5448077" y="0"/>
                  <a:ext cx="647922" cy="513776"/>
                </a:xfrm>
                <a:custGeom>
                  <a:avLst/>
                  <a:gdLst>
                    <a:gd name="connsiteX0" fmla="*/ 350883 w 647922"/>
                    <a:gd name="connsiteY0" fmla="*/ 0 h 513776"/>
                    <a:gd name="connsiteX1" fmla="*/ 0 w 647922"/>
                    <a:gd name="connsiteY1" fmla="*/ 0 h 513776"/>
                    <a:gd name="connsiteX2" fmla="*/ 0 w 647922"/>
                    <a:gd name="connsiteY2" fmla="*/ 513776 h 513776"/>
                    <a:gd name="connsiteX3" fmla="*/ 647922 w 647922"/>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2" h="513776">
                      <a:moveTo>
                        <a:pt x="350883" y="0"/>
                      </a:moveTo>
                      <a:lnTo>
                        <a:pt x="0" y="0"/>
                      </a:lnTo>
                      <a:lnTo>
                        <a:pt x="0" y="513776"/>
                      </a:lnTo>
                      <a:lnTo>
                        <a:pt x="647922" y="513776"/>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6" name="任意多边形: 形状 85">
                  <a:extLst>
                    <a:ext uri="{FF2B5EF4-FFF2-40B4-BE49-F238E27FC236}">
                      <a16:creationId xmlns:a16="http://schemas.microsoft.com/office/drawing/2014/main" id="{7D5DA11F-529D-46D6-B0F4-523879B3677C}"/>
                    </a:ext>
                  </a:extLst>
                </p:cNvPr>
                <p:cNvSpPr/>
                <p:nvPr/>
              </p:nvSpPr>
              <p:spPr>
                <a:xfrm>
                  <a:off x="6095999" y="0"/>
                  <a:ext cx="647923" cy="513776"/>
                </a:xfrm>
                <a:custGeom>
                  <a:avLst/>
                  <a:gdLst>
                    <a:gd name="connsiteX0" fmla="*/ 0 w 647923"/>
                    <a:gd name="connsiteY0" fmla="*/ 0 h 513776"/>
                    <a:gd name="connsiteX1" fmla="*/ 350883 w 647923"/>
                    <a:gd name="connsiteY1" fmla="*/ 0 h 513776"/>
                    <a:gd name="connsiteX2" fmla="*/ 647923 w 647923"/>
                    <a:gd name="connsiteY2" fmla="*/ 513776 h 513776"/>
                    <a:gd name="connsiteX3" fmla="*/ 0 w 647923"/>
                    <a:gd name="connsiteY3" fmla="*/ 513776 h 513776"/>
                  </a:gdLst>
                  <a:ahLst/>
                  <a:cxnLst>
                    <a:cxn ang="0">
                      <a:pos x="connsiteX0" y="connsiteY0"/>
                    </a:cxn>
                    <a:cxn ang="0">
                      <a:pos x="connsiteX1" y="connsiteY1"/>
                    </a:cxn>
                    <a:cxn ang="0">
                      <a:pos x="connsiteX2" y="connsiteY2"/>
                    </a:cxn>
                    <a:cxn ang="0">
                      <a:pos x="connsiteX3" y="connsiteY3"/>
                    </a:cxn>
                  </a:cxnLst>
                  <a:rect l="l" t="t" r="r" b="b"/>
                  <a:pathLst>
                    <a:path w="647923" h="513776">
                      <a:moveTo>
                        <a:pt x="0" y="0"/>
                      </a:moveTo>
                      <a:lnTo>
                        <a:pt x="350883" y="0"/>
                      </a:lnTo>
                      <a:lnTo>
                        <a:pt x="647923" y="513776"/>
                      </a:lnTo>
                      <a:lnTo>
                        <a:pt x="0" y="51377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
          <p:nvSpPr>
            <p:cNvPr id="82" name="矩形 81">
              <a:extLst>
                <a:ext uri="{FF2B5EF4-FFF2-40B4-BE49-F238E27FC236}">
                  <a16:creationId xmlns:a16="http://schemas.microsoft.com/office/drawing/2014/main" id="{7DC35AF0-9931-49E9-98B4-E925FD13556F}"/>
                </a:ext>
              </a:extLst>
            </p:cNvPr>
            <p:cNvSpPr/>
            <p:nvPr/>
          </p:nvSpPr>
          <p:spPr>
            <a:xfrm>
              <a:off x="5386695" y="5986903"/>
              <a:ext cx="57061" cy="62143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9" name="组合 98">
            <a:extLst>
              <a:ext uri="{FF2B5EF4-FFF2-40B4-BE49-F238E27FC236}">
                <a16:creationId xmlns:a16="http://schemas.microsoft.com/office/drawing/2014/main" id="{8E97E6BE-B598-4605-8CB9-A0EF35F89F55}"/>
              </a:ext>
            </a:extLst>
          </p:cNvPr>
          <p:cNvGrpSpPr/>
          <p:nvPr/>
        </p:nvGrpSpPr>
        <p:grpSpPr>
          <a:xfrm>
            <a:off x="3921532" y="763092"/>
            <a:ext cx="4348880" cy="840773"/>
            <a:chOff x="3921560" y="822607"/>
            <a:chExt cx="4348880" cy="840773"/>
          </a:xfrm>
        </p:grpSpPr>
        <p:grpSp>
          <p:nvGrpSpPr>
            <p:cNvPr id="100" name="组合 99">
              <a:extLst>
                <a:ext uri="{FF2B5EF4-FFF2-40B4-BE49-F238E27FC236}">
                  <a16:creationId xmlns:a16="http://schemas.microsoft.com/office/drawing/2014/main" id="{88FB15A0-914C-4EFB-B4F2-D69BB4965CA3}"/>
                </a:ext>
              </a:extLst>
            </p:cNvPr>
            <p:cNvGrpSpPr/>
            <p:nvPr/>
          </p:nvGrpSpPr>
          <p:grpSpPr>
            <a:xfrm>
              <a:off x="3921560" y="1116481"/>
              <a:ext cx="4348880" cy="341041"/>
              <a:chOff x="3921560" y="1116481"/>
              <a:chExt cx="4348880" cy="341041"/>
            </a:xfrm>
          </p:grpSpPr>
          <p:sp>
            <p:nvSpPr>
              <p:cNvPr id="107" name="任意多边形 5">
                <a:extLst>
                  <a:ext uri="{FF2B5EF4-FFF2-40B4-BE49-F238E27FC236}">
                    <a16:creationId xmlns:a16="http://schemas.microsoft.com/office/drawing/2014/main" id="{92BF45A9-5DEC-4FA8-B25D-B95A19E4D836}"/>
                  </a:ext>
                </a:extLst>
              </p:cNvPr>
              <p:cNvSpPr/>
              <p:nvPr/>
            </p:nvSpPr>
            <p:spPr>
              <a:xfrm rot="19800000" flipV="1">
                <a:off x="3921560"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solidFill>
              <a:ln w="23524" cap="flat">
                <a:noFill/>
                <a:prstDash val="solid"/>
                <a:miter/>
              </a:ln>
            </p:spPr>
            <p:txBody>
              <a:bodyPr rtlCol="0" anchor="ctr"/>
              <a:lstStyle/>
              <a:p>
                <a:endParaRPr lang="zh-CN" altLang="en-US"/>
              </a:p>
            </p:txBody>
          </p:sp>
          <p:sp>
            <p:nvSpPr>
              <p:cNvPr id="108" name="任意多边形 5">
                <a:extLst>
                  <a:ext uri="{FF2B5EF4-FFF2-40B4-BE49-F238E27FC236}">
                    <a16:creationId xmlns:a16="http://schemas.microsoft.com/office/drawing/2014/main" id="{2E02D34D-397B-41FA-AD9F-376CB7C36D1F}"/>
                  </a:ext>
                </a:extLst>
              </p:cNvPr>
              <p:cNvSpPr/>
              <p:nvPr/>
            </p:nvSpPr>
            <p:spPr>
              <a:xfrm rot="1800000" flipH="1" flipV="1">
                <a:off x="7057189"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solidFill>
              <a:ln w="23524" cap="flat">
                <a:noFill/>
                <a:prstDash val="solid"/>
                <a:miter/>
              </a:ln>
            </p:spPr>
            <p:txBody>
              <a:bodyPr rtlCol="0" anchor="ctr"/>
              <a:lstStyle/>
              <a:p>
                <a:endParaRPr lang="zh-CN" altLang="en-US"/>
              </a:p>
            </p:txBody>
          </p:sp>
        </p:grpSp>
        <p:sp>
          <p:nvSpPr>
            <p:cNvPr id="101" name="文本框 100">
              <a:extLst>
                <a:ext uri="{FF2B5EF4-FFF2-40B4-BE49-F238E27FC236}">
                  <a16:creationId xmlns:a16="http://schemas.microsoft.com/office/drawing/2014/main" id="{1822B941-3146-467D-9DED-310F3A637EB7}"/>
                </a:ext>
              </a:extLst>
            </p:cNvPr>
            <p:cNvSpPr txBox="1"/>
            <p:nvPr/>
          </p:nvSpPr>
          <p:spPr>
            <a:xfrm>
              <a:off x="5172696" y="822607"/>
              <a:ext cx="1846660" cy="553998"/>
            </a:xfrm>
            <a:prstGeom prst="rect">
              <a:avLst/>
            </a:prstGeom>
            <a:noFill/>
          </p:spPr>
          <p:txBody>
            <a:bodyPr wrap="none" lIns="0" tIns="0" rIns="0" bIns="0" rtlCol="0">
              <a:spAutoFit/>
            </a:bodyPr>
            <a:lstStyle/>
            <a:p>
              <a:pPr algn="ctr"/>
              <a:r>
                <a:rPr lang="zh-CN" altLang="en-US" sz="3600" dirty="0">
                  <a:solidFill>
                    <a:schemeClr val="accent6"/>
                  </a:solidFill>
                  <a:latin typeface="+mj-ea"/>
                  <a:ea typeface="+mj-ea"/>
                </a:rPr>
                <a:t>圣诞美食</a:t>
              </a:r>
            </a:p>
          </p:txBody>
        </p:sp>
        <p:grpSp>
          <p:nvGrpSpPr>
            <p:cNvPr id="102" name="组合 101">
              <a:extLst>
                <a:ext uri="{FF2B5EF4-FFF2-40B4-BE49-F238E27FC236}">
                  <a16:creationId xmlns:a16="http://schemas.microsoft.com/office/drawing/2014/main" id="{BE801382-0002-4525-ADA8-487471B9D8BF}"/>
                </a:ext>
              </a:extLst>
            </p:cNvPr>
            <p:cNvGrpSpPr/>
            <p:nvPr/>
          </p:nvGrpSpPr>
          <p:grpSpPr>
            <a:xfrm>
              <a:off x="4444366" y="1452969"/>
              <a:ext cx="3303269" cy="210411"/>
              <a:chOff x="4428213" y="934034"/>
              <a:chExt cx="3303269" cy="210411"/>
            </a:xfrm>
          </p:grpSpPr>
          <p:grpSp>
            <p:nvGrpSpPr>
              <p:cNvPr id="103" name="组合 29">
                <a:extLst>
                  <a:ext uri="{FF2B5EF4-FFF2-40B4-BE49-F238E27FC236}">
                    <a16:creationId xmlns:a16="http://schemas.microsoft.com/office/drawing/2014/main" id="{25ACDC77-A144-4781-A185-F5BC5949A1B1}"/>
                  </a:ext>
                </a:extLst>
              </p:cNvPr>
              <p:cNvGrpSpPr>
                <a:grpSpLocks/>
              </p:cNvGrpSpPr>
              <p:nvPr/>
            </p:nvGrpSpPr>
            <p:grpSpPr bwMode="auto">
              <a:xfrm>
                <a:off x="4428213" y="973561"/>
                <a:ext cx="3303269" cy="0"/>
                <a:chOff x="4166574" y="4250954"/>
                <a:chExt cx="3811102" cy="0"/>
              </a:xfrm>
            </p:grpSpPr>
            <p:cxnSp>
              <p:nvCxnSpPr>
                <p:cNvPr id="105" name="直接连接符 104">
                  <a:extLst>
                    <a:ext uri="{FF2B5EF4-FFF2-40B4-BE49-F238E27FC236}">
                      <a16:creationId xmlns:a16="http://schemas.microsoft.com/office/drawing/2014/main" id="{2B377A16-E3A7-44F4-9D0E-BF4B81DC017B}"/>
                    </a:ext>
                  </a:extLst>
                </p:cNvPr>
                <p:cNvCxnSpPr>
                  <a:cxnSpLocks/>
                </p:cNvCxnSpPr>
                <p:nvPr/>
              </p:nvCxnSpPr>
              <p:spPr>
                <a:xfrm>
                  <a:off x="6266591" y="4250954"/>
                  <a:ext cx="1711085"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F1E6F9F4-4899-4681-A01E-F4C243A92CCF}"/>
                    </a:ext>
                  </a:extLst>
                </p:cNvPr>
                <p:cNvCxnSpPr>
                  <a:cxnSpLocks/>
                </p:cNvCxnSpPr>
                <p:nvPr/>
              </p:nvCxnSpPr>
              <p:spPr>
                <a:xfrm>
                  <a:off x="4166574" y="4250954"/>
                  <a:ext cx="1748358"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4" name="直角三角形 103">
                <a:extLst>
                  <a:ext uri="{FF2B5EF4-FFF2-40B4-BE49-F238E27FC236}">
                    <a16:creationId xmlns:a16="http://schemas.microsoft.com/office/drawing/2014/main" id="{E97D4E5D-6F39-4140-B231-F5B1447FD84D}"/>
                  </a:ext>
                </a:extLst>
              </p:cNvPr>
              <p:cNvSpPr/>
              <p:nvPr/>
            </p:nvSpPr>
            <p:spPr>
              <a:xfrm rot="8100000">
                <a:off x="5990795" y="934034"/>
                <a:ext cx="210411" cy="21041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16" name="图片 115">
            <a:extLst>
              <a:ext uri="{FF2B5EF4-FFF2-40B4-BE49-F238E27FC236}">
                <a16:creationId xmlns:a16="http://schemas.microsoft.com/office/drawing/2014/main" id="{2E846172-B900-41D6-BF0E-A52ED7E109E2}"/>
              </a:ext>
            </a:extLst>
          </p:cNvPr>
          <p:cNvPicPr>
            <a:picLocks noChangeAspect="1"/>
          </p:cNvPicPr>
          <p:nvPr/>
        </p:nvPicPr>
        <p:blipFill>
          <a:blip r:embed="rId19">
            <a:alphaModFix amt="80000"/>
            <a:duotone>
              <a:prstClr val="black"/>
              <a:srgbClr val="D9C3A5">
                <a:tint val="50000"/>
                <a:satMod val="180000"/>
              </a:srgbClr>
            </a:duotone>
            <a:extLst>
              <a:ext uri="{BEBA8EAE-BF5A-486C-A8C5-ECC9F3942E4B}">
                <a14:imgProps xmlns:a14="http://schemas.microsoft.com/office/drawing/2010/main">
                  <a14:imgLayer r:embed="rId20">
                    <a14:imgEffect>
                      <a14:sharpenSoften amount="-100000"/>
                    </a14:imgEffect>
                  </a14:imgLayer>
                </a14:imgProps>
              </a:ext>
            </a:extLst>
          </a:blip>
          <a:stretch>
            <a:fillRect/>
          </a:stretch>
        </p:blipFill>
        <p:spPr>
          <a:xfrm>
            <a:off x="8230935" y="5584195"/>
            <a:ext cx="706933" cy="706933"/>
          </a:xfrm>
          <a:prstGeom prst="rect">
            <a:avLst/>
          </a:prstGeom>
        </p:spPr>
      </p:pic>
      <p:sp>
        <p:nvSpPr>
          <p:cNvPr id="118" name="星形: 四角 117">
            <a:extLst>
              <a:ext uri="{FF2B5EF4-FFF2-40B4-BE49-F238E27FC236}">
                <a16:creationId xmlns:a16="http://schemas.microsoft.com/office/drawing/2014/main" id="{554B6B4E-28BD-445D-9F92-2ED25CAD6C72}"/>
              </a:ext>
            </a:extLst>
          </p:cNvPr>
          <p:cNvSpPr/>
          <p:nvPr/>
        </p:nvSpPr>
        <p:spPr>
          <a:xfrm rot="20729664">
            <a:off x="3104263" y="1476190"/>
            <a:ext cx="418421" cy="404571"/>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6735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788CF4A9-E9B3-49F7-A0D6-9BB2B9C0780C}"/>
              </a:ext>
            </a:extLst>
          </p:cNvPr>
          <p:cNvSpPr/>
          <p:nvPr/>
        </p:nvSpPr>
        <p:spPr>
          <a:xfrm>
            <a:off x="1496056" y="1417609"/>
            <a:ext cx="9199888" cy="2186651"/>
          </a:xfrm>
          <a:prstGeom prst="rect">
            <a:avLst/>
          </a:prstGeom>
          <a:noFill/>
          <a:ln w="47625" cap="sq" cmpd="thickThin">
            <a:solidFill>
              <a:schemeClr val="accent6">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3" name="组合 2">
            <a:extLst>
              <a:ext uri="{FF2B5EF4-FFF2-40B4-BE49-F238E27FC236}">
                <a16:creationId xmlns:a16="http://schemas.microsoft.com/office/drawing/2014/main" id="{1791D59D-9BDE-401E-B3CD-6D7F1126140B}"/>
              </a:ext>
            </a:extLst>
          </p:cNvPr>
          <p:cNvGrpSpPr/>
          <p:nvPr/>
        </p:nvGrpSpPr>
        <p:grpSpPr>
          <a:xfrm>
            <a:off x="4381018" y="1011540"/>
            <a:ext cx="3429964" cy="657794"/>
            <a:chOff x="4381018" y="1539672"/>
            <a:chExt cx="3429964" cy="657794"/>
          </a:xfrm>
          <a:solidFill>
            <a:schemeClr val="accent1">
              <a:lumMod val="90000"/>
              <a:lumOff val="10000"/>
            </a:schemeClr>
          </a:solidFill>
        </p:grpSpPr>
        <p:sp>
          <p:nvSpPr>
            <p:cNvPr id="4" name="带形: 上凸 3"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34F36702-8DD7-4405-9690-08B723CDB68E}"/>
                </a:ext>
              </a:extLst>
            </p:cNvPr>
            <p:cNvSpPr/>
            <p:nvPr/>
          </p:nvSpPr>
          <p:spPr bwMode="auto">
            <a:xfrm>
              <a:off x="4381018" y="1539672"/>
              <a:ext cx="3429964" cy="657794"/>
            </a:xfrm>
            <a:prstGeom prst="ribbon2">
              <a:avLst>
                <a:gd name="adj1" fmla="val 23971"/>
                <a:gd name="adj2" fmla="val 75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noFill/>
              </a:endParaRPr>
            </a:p>
          </p:txBody>
        </p:sp>
        <p:sp>
          <p:nvSpPr>
            <p:cNvPr id="5" name="矩形 4">
              <a:extLst>
                <a:ext uri="{FF2B5EF4-FFF2-40B4-BE49-F238E27FC236}">
                  <a16:creationId xmlns:a16="http://schemas.microsoft.com/office/drawing/2014/main" id="{A8C58D59-2DB3-45E6-8D0D-1CD8B8DDC67F}"/>
                </a:ext>
              </a:extLst>
            </p:cNvPr>
            <p:cNvSpPr/>
            <p:nvPr/>
          </p:nvSpPr>
          <p:spPr>
            <a:xfrm>
              <a:off x="5117939" y="1611748"/>
              <a:ext cx="1956122" cy="3345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400" dirty="0">
                  <a:latin typeface="+mj-ea"/>
                  <a:ea typeface="+mj-ea"/>
                </a:rPr>
                <a:t>BEST WISH</a:t>
              </a:r>
              <a:endParaRPr lang="zh-CN" altLang="en-US" sz="2400" dirty="0">
                <a:latin typeface="+mj-ea"/>
                <a:ea typeface="+mj-ea"/>
              </a:endParaRPr>
            </a:p>
          </p:txBody>
        </p:sp>
      </p:grpSp>
      <p:pic>
        <p:nvPicPr>
          <p:cNvPr id="6" name="图片 5">
            <a:extLst>
              <a:ext uri="{FF2B5EF4-FFF2-40B4-BE49-F238E27FC236}">
                <a16:creationId xmlns:a16="http://schemas.microsoft.com/office/drawing/2014/main" id="{2B517FC1-8E86-4F5E-BC82-0F1CEE8118D5}"/>
              </a:ext>
            </a:extLst>
          </p:cNvPr>
          <p:cNvPicPr>
            <a:picLocks noChangeAspect="1"/>
          </p:cNvPicPr>
          <p:nvPr/>
        </p:nvPicPr>
        <p:blipFill>
          <a:blip r:embed="rId2">
            <a:biLevel thresh="50000"/>
            <a:alphaModFix amt="84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4372242" y="3701119"/>
            <a:ext cx="470636" cy="470636"/>
          </a:xfrm>
          <a:prstGeom prst="rect">
            <a:avLst/>
          </a:prstGeom>
        </p:spPr>
      </p:pic>
      <p:sp>
        <p:nvSpPr>
          <p:cNvPr id="7" name="矩形 6"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E064BD15-B8E8-4E12-B57C-FBDB37B7CB8E}"/>
              </a:ext>
            </a:extLst>
          </p:cNvPr>
          <p:cNvSpPr/>
          <p:nvPr/>
        </p:nvSpPr>
        <p:spPr>
          <a:xfrm>
            <a:off x="1502409" y="3877087"/>
            <a:ext cx="4020186" cy="1998474"/>
          </a:xfrm>
          <a:prstGeom prst="rect">
            <a:avLst/>
          </a:prstGeom>
          <a:no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8" name="组合 7">
            <a:extLst>
              <a:ext uri="{FF2B5EF4-FFF2-40B4-BE49-F238E27FC236}">
                <a16:creationId xmlns:a16="http://schemas.microsoft.com/office/drawing/2014/main" id="{F703DF3D-6842-4033-B609-F3BE25645FEC}"/>
              </a:ext>
            </a:extLst>
          </p:cNvPr>
          <p:cNvGrpSpPr>
            <a:grpSpLocks/>
          </p:cNvGrpSpPr>
          <p:nvPr/>
        </p:nvGrpSpPr>
        <p:grpSpPr bwMode="auto">
          <a:xfrm>
            <a:off x="975360" y="4373780"/>
            <a:ext cx="996566" cy="1005089"/>
            <a:chOff x="1585" y="7271"/>
            <a:chExt cx="1719" cy="1716"/>
          </a:xfrm>
        </p:grpSpPr>
        <p:sp>
          <p:nvSpPr>
            <p:cNvPr id="9" name="矩形 8"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32FECABF-EFDE-4559-AE5A-048BEA5C6C3D}"/>
                </a:ext>
              </a:extLst>
            </p:cNvPr>
            <p:cNvSpPr/>
            <p:nvPr/>
          </p:nvSpPr>
          <p:spPr>
            <a:xfrm>
              <a:off x="1586" y="7271"/>
              <a:ext cx="1718" cy="1716"/>
            </a:xfrm>
            <a:prstGeom prst="rect">
              <a:avLst/>
            </a:prstGeom>
            <a:solidFill>
              <a:schemeClr val="bg1"/>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10" name="文本框 9"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F523B3AD-BF26-4C90-B71C-924F7A77A455}"/>
                </a:ext>
              </a:extLst>
            </p:cNvPr>
            <p:cNvSpPr txBox="1">
              <a:spLocks noChangeArrowheads="1"/>
            </p:cNvSpPr>
            <p:nvPr/>
          </p:nvSpPr>
          <p:spPr bwMode="auto">
            <a:xfrm>
              <a:off x="1585" y="7524"/>
              <a:ext cx="1719" cy="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4000" b="1" dirty="0">
                  <a:solidFill>
                    <a:schemeClr val="accent2"/>
                  </a:solidFill>
                  <a:latin typeface="+mj-lt"/>
                  <a:ea typeface="微软雅黑" panose="020B0503020204020204" pitchFamily="34" charset="-122"/>
                  <a:sym typeface="宋体" panose="02010600030101010101" pitchFamily="2" charset="-122"/>
                </a:rPr>
                <a:t>01</a:t>
              </a:r>
              <a:endParaRPr lang="zh-CN" altLang="en-US" sz="4000" b="1" dirty="0">
                <a:solidFill>
                  <a:schemeClr val="accent2"/>
                </a:solidFill>
                <a:latin typeface="+mj-lt"/>
                <a:ea typeface="微软雅黑" panose="020B0503020204020204" pitchFamily="34" charset="-122"/>
                <a:sym typeface="宋体" panose="02010600030101010101" pitchFamily="2" charset="-122"/>
              </a:endParaRPr>
            </a:p>
          </p:txBody>
        </p:sp>
      </p:grpSp>
      <p:sp>
        <p:nvSpPr>
          <p:cNvPr id="11" name="文本框 10"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941BF51B-186C-4B1A-B166-1C9C331EB6D1}"/>
              </a:ext>
            </a:extLst>
          </p:cNvPr>
          <p:cNvSpPr txBox="1">
            <a:spLocks noChangeArrowheads="1"/>
          </p:cNvSpPr>
          <p:nvPr/>
        </p:nvSpPr>
        <p:spPr bwMode="auto">
          <a:xfrm>
            <a:off x="2266241" y="4246248"/>
            <a:ext cx="2964595" cy="126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hangingPunct="0">
              <a:lnSpc>
                <a:spcPct val="130000"/>
              </a:lnSpc>
            </a:pPr>
            <a:r>
              <a:rPr lang="zh-CN" altLang="en-US" sz="1600" dirty="0">
                <a:solidFill>
                  <a:schemeClr val="bg1"/>
                </a:solidFill>
                <a:latin typeface="+mn-ea"/>
                <a:sym typeface="宋体" panose="02010600030101010101" pitchFamily="2" charset="-122"/>
              </a:rPr>
              <a:t>用圣洁的雪为你砌一座快乐的城，用轻盈的风为你开一扇好运的门，用璀璨的星为你点一盏成功的灯，用真诚的心为你送一份温馨的情。</a:t>
            </a:r>
            <a:endParaRPr lang="en-US" altLang="zh-CN" sz="1600" dirty="0">
              <a:solidFill>
                <a:schemeClr val="bg1"/>
              </a:solidFill>
              <a:latin typeface="+mn-ea"/>
            </a:endParaRPr>
          </a:p>
        </p:txBody>
      </p:sp>
      <p:sp>
        <p:nvSpPr>
          <p:cNvPr id="12" name="矩形 11"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C642AD07-2678-4A84-B044-53AE9443BF2D}"/>
              </a:ext>
            </a:extLst>
          </p:cNvPr>
          <p:cNvSpPr/>
          <p:nvPr/>
        </p:nvSpPr>
        <p:spPr>
          <a:xfrm>
            <a:off x="6693534" y="3877087"/>
            <a:ext cx="4020186" cy="1998474"/>
          </a:xfrm>
          <a:prstGeom prst="rect">
            <a:avLst/>
          </a:prstGeom>
          <a:no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13" name="组合 12">
            <a:extLst>
              <a:ext uri="{FF2B5EF4-FFF2-40B4-BE49-F238E27FC236}">
                <a16:creationId xmlns:a16="http://schemas.microsoft.com/office/drawing/2014/main" id="{0068BCB1-D7C2-4E91-807B-4F5598F98C99}"/>
              </a:ext>
            </a:extLst>
          </p:cNvPr>
          <p:cNvGrpSpPr>
            <a:grpSpLocks/>
          </p:cNvGrpSpPr>
          <p:nvPr/>
        </p:nvGrpSpPr>
        <p:grpSpPr bwMode="auto">
          <a:xfrm>
            <a:off x="6149025" y="4373780"/>
            <a:ext cx="995116" cy="1005089"/>
            <a:chOff x="9732" y="7271"/>
            <a:chExt cx="1717" cy="1716"/>
          </a:xfrm>
        </p:grpSpPr>
        <p:sp>
          <p:nvSpPr>
            <p:cNvPr id="14" name="矩形 13"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6FFF1EF5-7AD7-498D-A218-57A9CB8BA0A8}"/>
                </a:ext>
              </a:extLst>
            </p:cNvPr>
            <p:cNvSpPr/>
            <p:nvPr/>
          </p:nvSpPr>
          <p:spPr>
            <a:xfrm>
              <a:off x="9733" y="7271"/>
              <a:ext cx="1716" cy="1716"/>
            </a:xfrm>
            <a:prstGeom prst="rect">
              <a:avLst/>
            </a:prstGeom>
            <a:solidFill>
              <a:schemeClr val="bg1"/>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latin typeface="+mj-lt"/>
              </a:endParaRPr>
            </a:p>
          </p:txBody>
        </p:sp>
        <p:sp>
          <p:nvSpPr>
            <p:cNvPr id="15" name="文本框 14"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E75E9583-9F8F-4B4A-B841-8380C0532A32}"/>
                </a:ext>
              </a:extLst>
            </p:cNvPr>
            <p:cNvSpPr txBox="1">
              <a:spLocks noChangeArrowheads="1"/>
            </p:cNvSpPr>
            <p:nvPr/>
          </p:nvSpPr>
          <p:spPr bwMode="auto">
            <a:xfrm>
              <a:off x="9732" y="7524"/>
              <a:ext cx="1717" cy="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4000" b="1" dirty="0">
                  <a:solidFill>
                    <a:schemeClr val="accent2"/>
                  </a:solidFill>
                  <a:latin typeface="+mj-lt"/>
                  <a:ea typeface="微软雅黑" panose="020B0503020204020204" pitchFamily="34" charset="-122"/>
                  <a:sym typeface="宋体" panose="02010600030101010101" pitchFamily="2" charset="-122"/>
                </a:rPr>
                <a:t>02</a:t>
              </a:r>
              <a:endParaRPr lang="zh-CN" altLang="en-US" sz="4000" b="1" dirty="0">
                <a:solidFill>
                  <a:schemeClr val="accent2"/>
                </a:solidFill>
                <a:latin typeface="+mj-lt"/>
                <a:ea typeface="微软雅黑" panose="020B0503020204020204" pitchFamily="34" charset="-122"/>
              </a:endParaRPr>
            </a:p>
          </p:txBody>
        </p:sp>
      </p:grpSp>
      <p:sp>
        <p:nvSpPr>
          <p:cNvPr id="16" name="文本框 15"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6F375367-99CA-4546-ACEB-A42B31EB80F5}"/>
              </a:ext>
            </a:extLst>
          </p:cNvPr>
          <p:cNvSpPr txBox="1">
            <a:spLocks noChangeArrowheads="1"/>
          </p:cNvSpPr>
          <p:nvPr/>
        </p:nvSpPr>
        <p:spPr bwMode="auto">
          <a:xfrm>
            <a:off x="7436972" y="4246248"/>
            <a:ext cx="2963214" cy="126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hangingPunct="0">
              <a:lnSpc>
                <a:spcPct val="130000"/>
              </a:lnSpc>
            </a:pPr>
            <a:r>
              <a:rPr lang="zh-CN" altLang="en-US" sz="1600" dirty="0">
                <a:solidFill>
                  <a:schemeClr val="bg1"/>
                </a:solidFill>
                <a:latin typeface="+mn-ea"/>
                <a:sym typeface="宋体" panose="02010600030101010101" pitchFamily="2" charset="-122"/>
              </a:rPr>
              <a:t>圣诞节到了，我向圣诞老人要来了快乐无边，向圣诞树要来了长青不老，向巧克力要来了幸福蜜，做成最美的祝福，送给我最在意的你。</a:t>
            </a:r>
            <a:endParaRPr lang="en-US" altLang="zh-CN" sz="1600" dirty="0">
              <a:solidFill>
                <a:schemeClr val="bg1"/>
              </a:solidFill>
              <a:latin typeface="+mn-ea"/>
            </a:endParaRPr>
          </a:p>
        </p:txBody>
      </p:sp>
      <p:sp>
        <p:nvSpPr>
          <p:cNvPr id="17" name="星形: 四角 16">
            <a:extLst>
              <a:ext uri="{FF2B5EF4-FFF2-40B4-BE49-F238E27FC236}">
                <a16:creationId xmlns:a16="http://schemas.microsoft.com/office/drawing/2014/main" id="{85FF9037-7798-40E3-A18F-19DC2EA690C0}"/>
              </a:ext>
            </a:extLst>
          </p:cNvPr>
          <p:cNvSpPr/>
          <p:nvPr/>
        </p:nvSpPr>
        <p:spPr>
          <a:xfrm rot="21041656">
            <a:off x="8006879" y="5044318"/>
            <a:ext cx="172899" cy="310674"/>
          </a:xfrm>
          <a:prstGeom prst="star4">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7FE08AB9-4A33-47AE-8A26-2E81C4CDE170}"/>
              </a:ext>
            </a:extLst>
          </p:cNvPr>
          <p:cNvPicPr>
            <a:picLocks noChangeAspect="1"/>
          </p:cNvPicPr>
          <p:nvPr/>
        </p:nvPicPr>
        <p:blipFill>
          <a:blip r:embed="rId2">
            <a:biLevel thresh="50000"/>
            <a:alphaModFix amt="84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003007" y="5493386"/>
            <a:ext cx="470636" cy="470636"/>
          </a:xfrm>
          <a:prstGeom prst="rect">
            <a:avLst/>
          </a:prstGeom>
          <a:effectLst>
            <a:softEdge rad="12700"/>
          </a:effectLst>
        </p:spPr>
      </p:pic>
      <p:pic>
        <p:nvPicPr>
          <p:cNvPr id="20" name="图片 19">
            <a:extLst>
              <a:ext uri="{FF2B5EF4-FFF2-40B4-BE49-F238E27FC236}">
                <a16:creationId xmlns:a16="http://schemas.microsoft.com/office/drawing/2014/main" id="{24018728-F2EE-4ABC-AE00-381B35B6DB2E}"/>
              </a:ext>
            </a:extLst>
          </p:cNvPr>
          <p:cNvPicPr>
            <a:picLocks noChangeAspect="1"/>
          </p:cNvPicPr>
          <p:nvPr/>
        </p:nvPicPr>
        <p:blipFill>
          <a:blip r:embed="rId2">
            <a:biLevel thresh="50000"/>
            <a:alphaModFix amt="80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7199469" y="4057057"/>
            <a:ext cx="363435" cy="363435"/>
          </a:xfrm>
          <a:prstGeom prst="rect">
            <a:avLst/>
          </a:prstGeom>
        </p:spPr>
      </p:pic>
      <p:grpSp>
        <p:nvGrpSpPr>
          <p:cNvPr id="21" name="组合 20">
            <a:extLst>
              <a:ext uri="{FF2B5EF4-FFF2-40B4-BE49-F238E27FC236}">
                <a16:creationId xmlns:a16="http://schemas.microsoft.com/office/drawing/2014/main" id="{79796813-3966-447C-A9A8-9699E31D0AE0}"/>
              </a:ext>
            </a:extLst>
          </p:cNvPr>
          <p:cNvGrpSpPr/>
          <p:nvPr/>
        </p:nvGrpSpPr>
        <p:grpSpPr>
          <a:xfrm>
            <a:off x="2959429" y="1890923"/>
            <a:ext cx="6273142" cy="761234"/>
            <a:chOff x="3041734" y="2413193"/>
            <a:chExt cx="6273142" cy="761234"/>
          </a:xfrm>
        </p:grpSpPr>
        <p:sp>
          <p:nvSpPr>
            <p:cNvPr id="22" name="文本框 21"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2D6FAE8D-BF0F-42EF-B9F9-5CB33FA9F081}"/>
                </a:ext>
              </a:extLst>
            </p:cNvPr>
            <p:cNvSpPr txBox="1">
              <a:spLocks noChangeArrowheads="1"/>
            </p:cNvSpPr>
            <p:nvPr/>
          </p:nvSpPr>
          <p:spPr bwMode="auto">
            <a:xfrm>
              <a:off x="3041734" y="2413193"/>
              <a:ext cx="3233971" cy="76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30000"/>
                </a:lnSpc>
              </a:pPr>
              <a:r>
                <a:rPr lang="zh-CN" altLang="en-US" sz="2000" dirty="0">
                  <a:solidFill>
                    <a:schemeClr val="bg1"/>
                  </a:solidFill>
                  <a:latin typeface="+mj-ea"/>
                  <a:ea typeface="+mj-ea"/>
                  <a:sym typeface="宋体" panose="02010600030101010101" pitchFamily="2" charset="-122"/>
                </a:rPr>
                <a:t>雪花飘飘，烛光闪闪</a:t>
              </a:r>
              <a:endParaRPr lang="en-US" altLang="zh-CN" sz="2000" dirty="0">
                <a:solidFill>
                  <a:schemeClr val="bg1"/>
                </a:solidFill>
                <a:latin typeface="+mj-ea"/>
                <a:ea typeface="+mj-ea"/>
                <a:sym typeface="宋体" panose="02010600030101010101" pitchFamily="2" charset="-122"/>
              </a:endParaRPr>
            </a:p>
            <a:p>
              <a:pPr algn="ctr">
                <a:lnSpc>
                  <a:spcPct val="130000"/>
                </a:lnSpc>
              </a:pPr>
              <a:r>
                <a:rPr lang="zh-CN" altLang="en-US" sz="2000" dirty="0">
                  <a:solidFill>
                    <a:schemeClr val="bg1"/>
                  </a:solidFill>
                  <a:latin typeface="+mj-ea"/>
                  <a:ea typeface="+mj-ea"/>
                  <a:sym typeface="宋体" panose="02010600030101010101" pitchFamily="2" charset="-122"/>
                </a:rPr>
                <a:t>佳肴味美，美酒扑鼻</a:t>
              </a:r>
            </a:p>
          </p:txBody>
        </p:sp>
        <p:sp>
          <p:nvSpPr>
            <p:cNvPr id="23" name="文本框 22"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5F70EDCD-C17C-441B-861F-B076F6A6A49F}"/>
                </a:ext>
              </a:extLst>
            </p:cNvPr>
            <p:cNvSpPr txBox="1">
              <a:spLocks noChangeArrowheads="1"/>
            </p:cNvSpPr>
            <p:nvPr/>
          </p:nvSpPr>
          <p:spPr bwMode="auto">
            <a:xfrm>
              <a:off x="6080905" y="2413193"/>
              <a:ext cx="3233971" cy="76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30000"/>
                </a:lnSpc>
              </a:pPr>
              <a:r>
                <a:rPr lang="zh-CN" altLang="en-US" sz="2000" dirty="0">
                  <a:solidFill>
                    <a:schemeClr val="bg1"/>
                  </a:solidFill>
                  <a:latin typeface="+mj-ea"/>
                  <a:ea typeface="+mj-ea"/>
                  <a:sym typeface="宋体" panose="02010600030101010101" pitchFamily="2" charset="-122"/>
                </a:rPr>
                <a:t>全家相聚，亲情满满</a:t>
              </a:r>
            </a:p>
            <a:p>
              <a:pPr algn="ctr">
                <a:lnSpc>
                  <a:spcPct val="130000"/>
                </a:lnSpc>
              </a:pPr>
              <a:r>
                <a:rPr lang="zh-CN" altLang="en-US" sz="2000" dirty="0">
                  <a:solidFill>
                    <a:schemeClr val="bg1"/>
                  </a:solidFill>
                  <a:latin typeface="+mj-ea"/>
                  <a:ea typeface="+mj-ea"/>
                  <a:sym typeface="宋体" panose="02010600030101010101" pitchFamily="2" charset="-122"/>
                </a:rPr>
                <a:t>圣诞来到，礼物送到</a:t>
              </a:r>
            </a:p>
          </p:txBody>
        </p:sp>
      </p:grpSp>
      <p:grpSp>
        <p:nvGrpSpPr>
          <p:cNvPr id="46" name="组合 45">
            <a:extLst>
              <a:ext uri="{FF2B5EF4-FFF2-40B4-BE49-F238E27FC236}">
                <a16:creationId xmlns:a16="http://schemas.microsoft.com/office/drawing/2014/main" id="{439A90B6-21F6-4FDB-A405-92169F6FE069}"/>
              </a:ext>
            </a:extLst>
          </p:cNvPr>
          <p:cNvGrpSpPr/>
          <p:nvPr/>
        </p:nvGrpSpPr>
        <p:grpSpPr>
          <a:xfrm>
            <a:off x="10151175" y="3662290"/>
            <a:ext cx="2040826" cy="3195711"/>
            <a:chOff x="10151175" y="3662290"/>
            <a:chExt cx="2040826" cy="3195711"/>
          </a:xfrm>
        </p:grpSpPr>
        <p:sp>
          <p:nvSpPr>
            <p:cNvPr id="25" name="任意多边形: 形状 24">
              <a:extLst>
                <a:ext uri="{FF2B5EF4-FFF2-40B4-BE49-F238E27FC236}">
                  <a16:creationId xmlns:a16="http://schemas.microsoft.com/office/drawing/2014/main" id="{D72F7CB1-1925-4E51-A506-394D5CBDCEE5}"/>
                </a:ext>
              </a:extLst>
            </p:cNvPr>
            <p:cNvSpPr/>
            <p:nvPr/>
          </p:nvSpPr>
          <p:spPr>
            <a:xfrm>
              <a:off x="11288981" y="3662290"/>
              <a:ext cx="903019" cy="3195711"/>
            </a:xfrm>
            <a:custGeom>
              <a:avLst/>
              <a:gdLst>
                <a:gd name="connsiteX0" fmla="*/ 0 w 903019"/>
                <a:gd name="connsiteY0" fmla="*/ 0 h 3195711"/>
                <a:gd name="connsiteX1" fmla="*/ 903019 w 903019"/>
                <a:gd name="connsiteY1" fmla="*/ 2536275 h 3195711"/>
                <a:gd name="connsiteX2" fmla="*/ 903019 w 903019"/>
                <a:gd name="connsiteY2" fmla="*/ 3195711 h 3195711"/>
                <a:gd name="connsiteX3" fmla="*/ 0 w 903019"/>
                <a:gd name="connsiteY3" fmla="*/ 3195711 h 3195711"/>
              </a:gdLst>
              <a:ahLst/>
              <a:cxnLst>
                <a:cxn ang="0">
                  <a:pos x="connsiteX0" y="connsiteY0"/>
                </a:cxn>
                <a:cxn ang="0">
                  <a:pos x="connsiteX1" y="connsiteY1"/>
                </a:cxn>
                <a:cxn ang="0">
                  <a:pos x="connsiteX2" y="connsiteY2"/>
                </a:cxn>
                <a:cxn ang="0">
                  <a:pos x="connsiteX3" y="connsiteY3"/>
                </a:cxn>
              </a:cxnLst>
              <a:rect l="l" t="t" r="r" b="b"/>
              <a:pathLst>
                <a:path w="903019" h="3195711">
                  <a:moveTo>
                    <a:pt x="0" y="0"/>
                  </a:moveTo>
                  <a:lnTo>
                    <a:pt x="903019" y="2536275"/>
                  </a:lnTo>
                  <a:lnTo>
                    <a:pt x="903019" y="3195711"/>
                  </a:lnTo>
                  <a:lnTo>
                    <a:pt x="0" y="3195711"/>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任意多边形: 形状 25">
              <a:extLst>
                <a:ext uri="{FF2B5EF4-FFF2-40B4-BE49-F238E27FC236}">
                  <a16:creationId xmlns:a16="http://schemas.microsoft.com/office/drawing/2014/main" id="{2F5DB38A-D3D7-41F7-9343-C135A6F7EBFD}"/>
                </a:ext>
              </a:extLst>
            </p:cNvPr>
            <p:cNvSpPr/>
            <p:nvPr/>
          </p:nvSpPr>
          <p:spPr>
            <a:xfrm flipH="1">
              <a:off x="11629793" y="4054400"/>
              <a:ext cx="562207" cy="778202"/>
            </a:xfrm>
            <a:custGeom>
              <a:avLst/>
              <a:gdLst>
                <a:gd name="connsiteX0" fmla="*/ 0 w 562207"/>
                <a:gd name="connsiteY0" fmla="*/ 0 h 778202"/>
                <a:gd name="connsiteX1" fmla="*/ 0 w 562207"/>
                <a:gd name="connsiteY1" fmla="*/ 778202 h 778202"/>
                <a:gd name="connsiteX2" fmla="*/ 562207 w 562207"/>
                <a:gd name="connsiteY2" fmla="*/ 778202 h 778202"/>
              </a:gdLst>
              <a:ahLst/>
              <a:cxnLst>
                <a:cxn ang="0">
                  <a:pos x="connsiteX0" y="connsiteY0"/>
                </a:cxn>
                <a:cxn ang="0">
                  <a:pos x="connsiteX1" y="connsiteY1"/>
                </a:cxn>
                <a:cxn ang="0">
                  <a:pos x="connsiteX2" y="connsiteY2"/>
                </a:cxn>
              </a:cxnLst>
              <a:rect l="l" t="t" r="r" b="b"/>
              <a:pathLst>
                <a:path w="562207" h="778202">
                  <a:moveTo>
                    <a:pt x="0" y="0"/>
                  </a:moveTo>
                  <a:lnTo>
                    <a:pt x="0" y="778202"/>
                  </a:lnTo>
                  <a:lnTo>
                    <a:pt x="562207" y="77820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27" name="任意多边形: 形状 26">
              <a:extLst>
                <a:ext uri="{FF2B5EF4-FFF2-40B4-BE49-F238E27FC236}">
                  <a16:creationId xmlns:a16="http://schemas.microsoft.com/office/drawing/2014/main" id="{DEFA90BB-CB9C-464A-9AF8-F383C5DFE7B8}"/>
                </a:ext>
              </a:extLst>
            </p:cNvPr>
            <p:cNvSpPr/>
            <p:nvPr/>
          </p:nvSpPr>
          <p:spPr>
            <a:xfrm flipH="1">
              <a:off x="10834604" y="4398511"/>
              <a:ext cx="1357397" cy="2459489"/>
            </a:xfrm>
            <a:custGeom>
              <a:avLst/>
              <a:gdLst>
                <a:gd name="connsiteX0" fmla="*/ 0 w 1357397"/>
                <a:gd name="connsiteY0" fmla="*/ 0 h 2459489"/>
                <a:gd name="connsiteX1" fmla="*/ 0 w 1357397"/>
                <a:gd name="connsiteY1" fmla="*/ 2459489 h 2459489"/>
                <a:gd name="connsiteX2" fmla="*/ 1357397 w 1357397"/>
                <a:gd name="connsiteY2" fmla="*/ 2459489 h 2459489"/>
              </a:gdLst>
              <a:ahLst/>
              <a:cxnLst>
                <a:cxn ang="0">
                  <a:pos x="connsiteX0" y="connsiteY0"/>
                </a:cxn>
                <a:cxn ang="0">
                  <a:pos x="connsiteX1" y="connsiteY1"/>
                </a:cxn>
                <a:cxn ang="0">
                  <a:pos x="connsiteX2" y="connsiteY2"/>
                </a:cxn>
              </a:cxnLst>
              <a:rect l="l" t="t" r="r" b="b"/>
              <a:pathLst>
                <a:path w="1357397" h="2459489">
                  <a:moveTo>
                    <a:pt x="0" y="0"/>
                  </a:moveTo>
                  <a:lnTo>
                    <a:pt x="0" y="2459489"/>
                  </a:lnTo>
                  <a:lnTo>
                    <a:pt x="1357397" y="245948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28" name="任意多边形: 形状 27">
              <a:extLst>
                <a:ext uri="{FF2B5EF4-FFF2-40B4-BE49-F238E27FC236}">
                  <a16:creationId xmlns:a16="http://schemas.microsoft.com/office/drawing/2014/main" id="{3EF41E02-ED3E-4037-9F93-CDBD2FC42587}"/>
                </a:ext>
              </a:extLst>
            </p:cNvPr>
            <p:cNvSpPr/>
            <p:nvPr/>
          </p:nvSpPr>
          <p:spPr>
            <a:xfrm flipH="1">
              <a:off x="10151175" y="3662290"/>
              <a:ext cx="1137806" cy="3195711"/>
            </a:xfrm>
            <a:custGeom>
              <a:avLst/>
              <a:gdLst>
                <a:gd name="connsiteX0" fmla="*/ 0 w 1137806"/>
                <a:gd name="connsiteY0" fmla="*/ 0 h 3195711"/>
                <a:gd name="connsiteX1" fmla="*/ 0 w 1137806"/>
                <a:gd name="connsiteY1" fmla="*/ 3195711 h 3195711"/>
                <a:gd name="connsiteX2" fmla="*/ 1137806 w 1137806"/>
                <a:gd name="connsiteY2" fmla="*/ 3195711 h 3195711"/>
              </a:gdLst>
              <a:ahLst/>
              <a:cxnLst>
                <a:cxn ang="0">
                  <a:pos x="connsiteX0" y="connsiteY0"/>
                </a:cxn>
                <a:cxn ang="0">
                  <a:pos x="connsiteX1" y="connsiteY1"/>
                </a:cxn>
                <a:cxn ang="0">
                  <a:pos x="connsiteX2" y="connsiteY2"/>
                </a:cxn>
              </a:cxnLst>
              <a:rect l="l" t="t" r="r" b="b"/>
              <a:pathLst>
                <a:path w="1137806" h="3195711">
                  <a:moveTo>
                    <a:pt x="0" y="0"/>
                  </a:moveTo>
                  <a:lnTo>
                    <a:pt x="0" y="3195711"/>
                  </a:lnTo>
                  <a:lnTo>
                    <a:pt x="1137806" y="319571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9" name="图片 28">
              <a:extLst>
                <a:ext uri="{FF2B5EF4-FFF2-40B4-BE49-F238E27FC236}">
                  <a16:creationId xmlns:a16="http://schemas.microsoft.com/office/drawing/2014/main" id="{DA5DDA26-8637-44DE-9399-936BC0530092}"/>
                </a:ext>
              </a:extLst>
            </p:cNvPr>
            <p:cNvPicPr>
              <a:picLocks noChangeAspect="1"/>
            </p:cNvPicPr>
            <p:nvPr/>
          </p:nvPicPr>
          <p:blipFill>
            <a:blip r:embed="rId2">
              <a:biLevel thresh="50000"/>
              <a:alphaModFix amt="84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flipH="1">
              <a:off x="10687675" y="5724279"/>
              <a:ext cx="381072" cy="381072"/>
            </a:xfrm>
            <a:prstGeom prst="rect">
              <a:avLst/>
            </a:prstGeom>
            <a:effectLst>
              <a:softEdge rad="12700"/>
            </a:effectLst>
          </p:spPr>
        </p:pic>
      </p:grpSp>
      <p:grpSp>
        <p:nvGrpSpPr>
          <p:cNvPr id="30" name="组合 29">
            <a:extLst>
              <a:ext uri="{FF2B5EF4-FFF2-40B4-BE49-F238E27FC236}">
                <a16:creationId xmlns:a16="http://schemas.microsoft.com/office/drawing/2014/main" id="{5E1CD91E-5BDD-4B77-98DF-68851311AD97}"/>
              </a:ext>
            </a:extLst>
          </p:cNvPr>
          <p:cNvGrpSpPr/>
          <p:nvPr/>
        </p:nvGrpSpPr>
        <p:grpSpPr>
          <a:xfrm>
            <a:off x="0" y="4042597"/>
            <a:ext cx="1603788" cy="2815404"/>
            <a:chOff x="0" y="4042597"/>
            <a:chExt cx="1603788" cy="2815404"/>
          </a:xfrm>
        </p:grpSpPr>
        <p:sp>
          <p:nvSpPr>
            <p:cNvPr id="31" name="任意多边形: 形状 30">
              <a:extLst>
                <a:ext uri="{FF2B5EF4-FFF2-40B4-BE49-F238E27FC236}">
                  <a16:creationId xmlns:a16="http://schemas.microsoft.com/office/drawing/2014/main" id="{9BDE8D9B-B133-40C2-B52B-2FCEBBBAF937}"/>
                </a:ext>
              </a:extLst>
            </p:cNvPr>
            <p:cNvSpPr/>
            <p:nvPr/>
          </p:nvSpPr>
          <p:spPr>
            <a:xfrm flipH="1">
              <a:off x="0" y="4349166"/>
              <a:ext cx="710538" cy="2508835"/>
            </a:xfrm>
            <a:custGeom>
              <a:avLst/>
              <a:gdLst>
                <a:gd name="connsiteX0" fmla="*/ 0 w 710538"/>
                <a:gd name="connsiteY0" fmla="*/ 0 h 2508835"/>
                <a:gd name="connsiteX1" fmla="*/ 0 w 710538"/>
                <a:gd name="connsiteY1" fmla="*/ 2508835 h 2508835"/>
                <a:gd name="connsiteX2" fmla="*/ 710538 w 710538"/>
                <a:gd name="connsiteY2" fmla="*/ 2508835 h 2508835"/>
                <a:gd name="connsiteX3" fmla="*/ 710538 w 710538"/>
                <a:gd name="connsiteY3" fmla="*/ 1995661 h 2508835"/>
              </a:gdLst>
              <a:ahLst/>
              <a:cxnLst>
                <a:cxn ang="0">
                  <a:pos x="connsiteX0" y="connsiteY0"/>
                </a:cxn>
                <a:cxn ang="0">
                  <a:pos x="connsiteX1" y="connsiteY1"/>
                </a:cxn>
                <a:cxn ang="0">
                  <a:pos x="connsiteX2" y="connsiteY2"/>
                </a:cxn>
                <a:cxn ang="0">
                  <a:pos x="connsiteX3" y="connsiteY3"/>
                </a:cxn>
              </a:cxnLst>
              <a:rect l="l" t="t" r="r" b="b"/>
              <a:pathLst>
                <a:path w="710538" h="2508835">
                  <a:moveTo>
                    <a:pt x="0" y="0"/>
                  </a:moveTo>
                  <a:lnTo>
                    <a:pt x="0" y="2508835"/>
                  </a:lnTo>
                  <a:lnTo>
                    <a:pt x="710538" y="2508835"/>
                  </a:lnTo>
                  <a:lnTo>
                    <a:pt x="710538" y="1995661"/>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2" name="任意多边形: 形状 31">
              <a:extLst>
                <a:ext uri="{FF2B5EF4-FFF2-40B4-BE49-F238E27FC236}">
                  <a16:creationId xmlns:a16="http://schemas.microsoft.com/office/drawing/2014/main" id="{DB072563-8235-449D-B6C3-172B92F916E9}"/>
                </a:ext>
              </a:extLst>
            </p:cNvPr>
            <p:cNvSpPr/>
            <p:nvPr/>
          </p:nvSpPr>
          <p:spPr>
            <a:xfrm>
              <a:off x="710538" y="4349166"/>
              <a:ext cx="893250" cy="2508835"/>
            </a:xfrm>
            <a:custGeom>
              <a:avLst/>
              <a:gdLst>
                <a:gd name="connsiteX0" fmla="*/ 0 w 893250"/>
                <a:gd name="connsiteY0" fmla="*/ 0 h 2508835"/>
                <a:gd name="connsiteX1" fmla="*/ 893250 w 893250"/>
                <a:gd name="connsiteY1" fmla="*/ 2508835 h 2508835"/>
                <a:gd name="connsiteX2" fmla="*/ 0 w 893250"/>
                <a:gd name="connsiteY2" fmla="*/ 2508835 h 2508835"/>
              </a:gdLst>
              <a:ahLst/>
              <a:cxnLst>
                <a:cxn ang="0">
                  <a:pos x="connsiteX0" y="connsiteY0"/>
                </a:cxn>
                <a:cxn ang="0">
                  <a:pos x="connsiteX1" y="connsiteY1"/>
                </a:cxn>
                <a:cxn ang="0">
                  <a:pos x="connsiteX2" y="connsiteY2"/>
                </a:cxn>
              </a:cxnLst>
              <a:rect l="l" t="t" r="r" b="b"/>
              <a:pathLst>
                <a:path w="893250" h="2508835">
                  <a:moveTo>
                    <a:pt x="0" y="0"/>
                  </a:moveTo>
                  <a:lnTo>
                    <a:pt x="893250" y="2508835"/>
                  </a:lnTo>
                  <a:lnTo>
                    <a:pt x="0" y="250883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3" name="星形: 五角 32">
              <a:extLst>
                <a:ext uri="{FF2B5EF4-FFF2-40B4-BE49-F238E27FC236}">
                  <a16:creationId xmlns:a16="http://schemas.microsoft.com/office/drawing/2014/main" id="{F5D2F5A5-5190-4773-AC97-41593C73C9F1}"/>
                </a:ext>
              </a:extLst>
            </p:cNvPr>
            <p:cNvSpPr/>
            <p:nvPr/>
          </p:nvSpPr>
          <p:spPr>
            <a:xfrm>
              <a:off x="559186" y="4090949"/>
              <a:ext cx="302374" cy="302374"/>
            </a:xfrm>
            <a:prstGeom prst="star5">
              <a:avLst>
                <a:gd name="adj" fmla="val 29547"/>
                <a:gd name="hf" fmla="val 105146"/>
                <a:gd name="vf" fmla="val 11055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a:extLst>
                <a:ext uri="{FF2B5EF4-FFF2-40B4-BE49-F238E27FC236}">
                  <a16:creationId xmlns:a16="http://schemas.microsoft.com/office/drawing/2014/main" id="{BF98DC45-8A14-4649-ACC2-2467BC72C3EC}"/>
                </a:ext>
              </a:extLst>
            </p:cNvPr>
            <p:cNvPicPr>
              <a:picLocks noChangeAspect="1"/>
            </p:cNvPicPr>
            <p:nvPr/>
          </p:nvPicPr>
          <p:blipFill>
            <a:blip r:embed="rId2">
              <a:biLevel thresh="50000"/>
              <a:alphaModFix amt="84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882064" y="5955117"/>
              <a:ext cx="296792" cy="296793"/>
            </a:xfrm>
            <a:prstGeom prst="rect">
              <a:avLst/>
            </a:prstGeom>
            <a:effectLst>
              <a:softEdge rad="12700"/>
            </a:effectLst>
          </p:spPr>
        </p:pic>
        <p:pic>
          <p:nvPicPr>
            <p:cNvPr id="35" name="图片 34">
              <a:extLst>
                <a:ext uri="{FF2B5EF4-FFF2-40B4-BE49-F238E27FC236}">
                  <a16:creationId xmlns:a16="http://schemas.microsoft.com/office/drawing/2014/main" id="{2CA51407-50BF-43B0-872E-41368CCB69DA}"/>
                </a:ext>
              </a:extLst>
            </p:cNvPr>
            <p:cNvPicPr>
              <a:picLocks noChangeAspect="1"/>
            </p:cNvPicPr>
            <p:nvPr/>
          </p:nvPicPr>
          <p:blipFill>
            <a:blip r:embed="rId2">
              <a:biLevel thresh="50000"/>
              <a:alphaModFix amt="84000"/>
              <a:extLst>
                <a:ext uri="{BEBA8EAE-BF5A-486C-A8C5-ECC9F3942E4B}">
                  <a14:imgProps xmlns:a14="http://schemas.microsoft.com/office/drawing/2010/main">
                    <a14:imgLayer r:embed="rId3">
                      <a14:imgEffect>
                        <a14:sharpenSoften amount="-100000"/>
                      </a14:imgEffect>
                    </a14:imgLayer>
                  </a14:imgProps>
                </a:ext>
              </a:extLst>
            </a:blip>
            <a:srcRect l="56935"/>
            <a:stretch>
              <a:fillRect/>
            </a:stretch>
          </p:blipFill>
          <p:spPr>
            <a:xfrm>
              <a:off x="0" y="4042597"/>
              <a:ext cx="230584" cy="535435"/>
            </a:xfrm>
            <a:custGeom>
              <a:avLst/>
              <a:gdLst>
                <a:gd name="connsiteX0" fmla="*/ 0 w 230584"/>
                <a:gd name="connsiteY0" fmla="*/ 0 h 535435"/>
                <a:gd name="connsiteX1" fmla="*/ 230584 w 230584"/>
                <a:gd name="connsiteY1" fmla="*/ 0 h 535435"/>
                <a:gd name="connsiteX2" fmla="*/ 230584 w 230584"/>
                <a:gd name="connsiteY2" fmla="*/ 535435 h 535435"/>
                <a:gd name="connsiteX3" fmla="*/ 0 w 230584"/>
                <a:gd name="connsiteY3" fmla="*/ 535435 h 535435"/>
              </a:gdLst>
              <a:ahLst/>
              <a:cxnLst>
                <a:cxn ang="0">
                  <a:pos x="connsiteX0" y="connsiteY0"/>
                </a:cxn>
                <a:cxn ang="0">
                  <a:pos x="connsiteX1" y="connsiteY1"/>
                </a:cxn>
                <a:cxn ang="0">
                  <a:pos x="connsiteX2" y="connsiteY2"/>
                </a:cxn>
                <a:cxn ang="0">
                  <a:pos x="connsiteX3" y="connsiteY3"/>
                </a:cxn>
              </a:cxnLst>
              <a:rect l="l" t="t" r="r" b="b"/>
              <a:pathLst>
                <a:path w="230584" h="535435">
                  <a:moveTo>
                    <a:pt x="0" y="0"/>
                  </a:moveTo>
                  <a:lnTo>
                    <a:pt x="230584" y="0"/>
                  </a:lnTo>
                  <a:lnTo>
                    <a:pt x="230584" y="535435"/>
                  </a:lnTo>
                  <a:lnTo>
                    <a:pt x="0" y="535435"/>
                  </a:lnTo>
                  <a:close/>
                </a:path>
              </a:pathLst>
            </a:custGeom>
            <a:effectLst>
              <a:softEdge rad="12700"/>
            </a:effectLst>
          </p:spPr>
        </p:pic>
      </p:grpSp>
      <p:grpSp>
        <p:nvGrpSpPr>
          <p:cNvPr id="38" name="组合 37">
            <a:extLst>
              <a:ext uri="{FF2B5EF4-FFF2-40B4-BE49-F238E27FC236}">
                <a16:creationId xmlns:a16="http://schemas.microsoft.com/office/drawing/2014/main" id="{3FAF447D-C6DF-4EC2-9FDC-1D49E7138F8D}"/>
              </a:ext>
            </a:extLst>
          </p:cNvPr>
          <p:cNvGrpSpPr/>
          <p:nvPr/>
        </p:nvGrpSpPr>
        <p:grpSpPr>
          <a:xfrm>
            <a:off x="3782060" y="2840405"/>
            <a:ext cx="4627880" cy="553165"/>
            <a:chOff x="3782060" y="2800064"/>
            <a:chExt cx="4627880" cy="553165"/>
          </a:xfrm>
        </p:grpSpPr>
        <p:sp>
          <p:nvSpPr>
            <p:cNvPr id="39" name="文本框 38"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EBECB7EF-5D44-46BC-B99F-CC33CF55125B}"/>
                </a:ext>
              </a:extLst>
            </p:cNvPr>
            <p:cNvSpPr txBox="1">
              <a:spLocks noChangeArrowheads="1"/>
            </p:cNvSpPr>
            <p:nvPr/>
          </p:nvSpPr>
          <p:spPr bwMode="auto">
            <a:xfrm>
              <a:off x="4273846" y="2800064"/>
              <a:ext cx="3639232" cy="55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30000"/>
                </a:lnSpc>
              </a:pPr>
              <a:r>
                <a:rPr lang="zh-CN" altLang="en-US" sz="3200" dirty="0">
                  <a:solidFill>
                    <a:schemeClr val="bg1"/>
                  </a:solidFill>
                  <a:latin typeface="+mj-ea"/>
                  <a:ea typeface="+mj-ea"/>
                  <a:sym typeface="宋体" panose="02010600030101010101" pitchFamily="2" charset="-122"/>
                </a:rPr>
                <a:t>圣诞快乐</a:t>
              </a:r>
            </a:p>
          </p:txBody>
        </p:sp>
        <p:grpSp>
          <p:nvGrpSpPr>
            <p:cNvPr id="40" name="组合 39">
              <a:extLst>
                <a:ext uri="{FF2B5EF4-FFF2-40B4-BE49-F238E27FC236}">
                  <a16:creationId xmlns:a16="http://schemas.microsoft.com/office/drawing/2014/main" id="{5B92B4AD-9061-44AC-8AE0-55ABBAD7D0BE}"/>
                </a:ext>
              </a:extLst>
            </p:cNvPr>
            <p:cNvGrpSpPr/>
            <p:nvPr/>
          </p:nvGrpSpPr>
          <p:grpSpPr>
            <a:xfrm flipV="1">
              <a:off x="3782060" y="2991002"/>
              <a:ext cx="4627880" cy="341042"/>
              <a:chOff x="2270596" y="4389119"/>
              <a:chExt cx="5785146" cy="426325"/>
            </a:xfrm>
            <a:solidFill>
              <a:schemeClr val="accent1">
                <a:lumMod val="90000"/>
                <a:lumOff val="10000"/>
              </a:schemeClr>
            </a:solidFill>
          </p:grpSpPr>
          <p:sp>
            <p:nvSpPr>
              <p:cNvPr id="41" name="任意多边形 5">
                <a:extLst>
                  <a:ext uri="{FF2B5EF4-FFF2-40B4-BE49-F238E27FC236}">
                    <a16:creationId xmlns:a16="http://schemas.microsoft.com/office/drawing/2014/main" id="{3E5000F6-8C2B-4960-AFC5-44D959B8FE34}"/>
                  </a:ext>
                </a:extLst>
              </p:cNvPr>
              <p:cNvSpPr/>
              <p:nvPr/>
            </p:nvSpPr>
            <p:spPr>
              <a:xfrm rot="750910">
                <a:off x="2270596" y="4389119"/>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6">
                  <a:lumMod val="20000"/>
                  <a:lumOff val="80000"/>
                </a:schemeClr>
              </a:solidFill>
              <a:ln w="23524" cap="flat">
                <a:noFill/>
                <a:prstDash val="solid"/>
                <a:miter/>
              </a:ln>
            </p:spPr>
            <p:txBody>
              <a:bodyPr rtlCol="0" anchor="ctr"/>
              <a:lstStyle/>
              <a:p>
                <a:endParaRPr lang="zh-CN" altLang="en-US">
                  <a:solidFill>
                    <a:schemeClr val="bg1"/>
                  </a:solidFill>
                </a:endParaRPr>
              </a:p>
            </p:txBody>
          </p:sp>
          <p:sp>
            <p:nvSpPr>
              <p:cNvPr id="42" name="任意多边形 5">
                <a:extLst>
                  <a:ext uri="{FF2B5EF4-FFF2-40B4-BE49-F238E27FC236}">
                    <a16:creationId xmlns:a16="http://schemas.microsoft.com/office/drawing/2014/main" id="{AE777010-EBDE-4784-83E5-2F279A65E47D}"/>
                  </a:ext>
                </a:extLst>
              </p:cNvPr>
              <p:cNvSpPr/>
              <p:nvPr/>
            </p:nvSpPr>
            <p:spPr>
              <a:xfrm rot="20849090" flipH="1">
                <a:off x="6539101" y="4389120"/>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6">
                  <a:lumMod val="20000"/>
                  <a:lumOff val="80000"/>
                </a:schemeClr>
              </a:solidFill>
              <a:ln w="23524" cap="flat">
                <a:noFill/>
                <a:prstDash val="solid"/>
                <a:miter/>
              </a:ln>
            </p:spPr>
            <p:txBody>
              <a:bodyPr rtlCol="0" anchor="ctr"/>
              <a:lstStyle/>
              <a:p>
                <a:endParaRPr lang="zh-CN" altLang="en-US" dirty="0">
                  <a:solidFill>
                    <a:schemeClr val="accent6">
                      <a:lumMod val="40000"/>
                      <a:lumOff val="60000"/>
                    </a:schemeClr>
                  </a:solidFill>
                </a:endParaRPr>
              </a:p>
            </p:txBody>
          </p:sp>
        </p:grpSp>
      </p:grpSp>
      <p:grpSp>
        <p:nvGrpSpPr>
          <p:cNvPr id="45" name="组合 44">
            <a:extLst>
              <a:ext uri="{FF2B5EF4-FFF2-40B4-BE49-F238E27FC236}">
                <a16:creationId xmlns:a16="http://schemas.microsoft.com/office/drawing/2014/main" id="{17D19365-43B7-429C-BD3C-A4DC4F496484}"/>
              </a:ext>
            </a:extLst>
          </p:cNvPr>
          <p:cNvGrpSpPr/>
          <p:nvPr/>
        </p:nvGrpSpPr>
        <p:grpSpPr>
          <a:xfrm flipH="1">
            <a:off x="0" y="4054400"/>
            <a:ext cx="1357397" cy="2803600"/>
            <a:chOff x="10987004" y="4206800"/>
            <a:chExt cx="1357397" cy="2803600"/>
          </a:xfrm>
        </p:grpSpPr>
        <p:sp>
          <p:nvSpPr>
            <p:cNvPr id="43" name="任意多边形: 形状 42">
              <a:extLst>
                <a:ext uri="{FF2B5EF4-FFF2-40B4-BE49-F238E27FC236}">
                  <a16:creationId xmlns:a16="http://schemas.microsoft.com/office/drawing/2014/main" id="{B45F6DD1-8A35-429E-898C-D6C9369A4AAD}"/>
                </a:ext>
              </a:extLst>
            </p:cNvPr>
            <p:cNvSpPr/>
            <p:nvPr/>
          </p:nvSpPr>
          <p:spPr>
            <a:xfrm flipH="1">
              <a:off x="11782193" y="4206800"/>
              <a:ext cx="562207" cy="778202"/>
            </a:xfrm>
            <a:custGeom>
              <a:avLst/>
              <a:gdLst>
                <a:gd name="connsiteX0" fmla="*/ 0 w 562207"/>
                <a:gd name="connsiteY0" fmla="*/ 0 h 778202"/>
                <a:gd name="connsiteX1" fmla="*/ 0 w 562207"/>
                <a:gd name="connsiteY1" fmla="*/ 778202 h 778202"/>
                <a:gd name="connsiteX2" fmla="*/ 562207 w 562207"/>
                <a:gd name="connsiteY2" fmla="*/ 778202 h 778202"/>
              </a:gdLst>
              <a:ahLst/>
              <a:cxnLst>
                <a:cxn ang="0">
                  <a:pos x="connsiteX0" y="connsiteY0"/>
                </a:cxn>
                <a:cxn ang="0">
                  <a:pos x="connsiteX1" y="connsiteY1"/>
                </a:cxn>
                <a:cxn ang="0">
                  <a:pos x="connsiteX2" y="connsiteY2"/>
                </a:cxn>
              </a:cxnLst>
              <a:rect l="l" t="t" r="r" b="b"/>
              <a:pathLst>
                <a:path w="562207" h="778202">
                  <a:moveTo>
                    <a:pt x="0" y="0"/>
                  </a:moveTo>
                  <a:lnTo>
                    <a:pt x="0" y="778202"/>
                  </a:lnTo>
                  <a:lnTo>
                    <a:pt x="562207" y="77820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4" name="任意多边形: 形状 43">
              <a:extLst>
                <a:ext uri="{FF2B5EF4-FFF2-40B4-BE49-F238E27FC236}">
                  <a16:creationId xmlns:a16="http://schemas.microsoft.com/office/drawing/2014/main" id="{692E7ED3-6F46-4741-83F8-0206AB60D3CE}"/>
                </a:ext>
              </a:extLst>
            </p:cNvPr>
            <p:cNvSpPr/>
            <p:nvPr/>
          </p:nvSpPr>
          <p:spPr>
            <a:xfrm flipH="1">
              <a:off x="10987004" y="4550911"/>
              <a:ext cx="1357397" cy="2459489"/>
            </a:xfrm>
            <a:custGeom>
              <a:avLst/>
              <a:gdLst>
                <a:gd name="connsiteX0" fmla="*/ 0 w 1357397"/>
                <a:gd name="connsiteY0" fmla="*/ 0 h 2459489"/>
                <a:gd name="connsiteX1" fmla="*/ 0 w 1357397"/>
                <a:gd name="connsiteY1" fmla="*/ 2459489 h 2459489"/>
                <a:gd name="connsiteX2" fmla="*/ 1357397 w 1357397"/>
                <a:gd name="connsiteY2" fmla="*/ 2459489 h 2459489"/>
              </a:gdLst>
              <a:ahLst/>
              <a:cxnLst>
                <a:cxn ang="0">
                  <a:pos x="connsiteX0" y="connsiteY0"/>
                </a:cxn>
                <a:cxn ang="0">
                  <a:pos x="connsiteX1" y="connsiteY1"/>
                </a:cxn>
                <a:cxn ang="0">
                  <a:pos x="connsiteX2" y="connsiteY2"/>
                </a:cxn>
              </a:cxnLst>
              <a:rect l="l" t="t" r="r" b="b"/>
              <a:pathLst>
                <a:path w="1357397" h="2459489">
                  <a:moveTo>
                    <a:pt x="0" y="0"/>
                  </a:moveTo>
                  <a:lnTo>
                    <a:pt x="0" y="2459489"/>
                  </a:lnTo>
                  <a:lnTo>
                    <a:pt x="1357397" y="245948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spTree>
    <p:extLst>
      <p:ext uri="{BB962C8B-B14F-4D97-AF65-F5344CB8AC3E}">
        <p14:creationId xmlns:p14="http://schemas.microsoft.com/office/powerpoint/2010/main" val="1057274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6BDC2882-F50A-4961-9671-3894BF644982}"/>
              </a:ext>
            </a:extLst>
          </p:cNvPr>
          <p:cNvSpPr/>
          <p:nvPr/>
        </p:nvSpPr>
        <p:spPr>
          <a:xfrm>
            <a:off x="693420" y="982980"/>
            <a:ext cx="10805160" cy="5471159"/>
          </a:xfrm>
          <a:prstGeom prst="rect">
            <a:avLst/>
          </a:prstGeom>
          <a:noFill/>
          <a:ln w="47625" cap="sq" cmpd="thickThin">
            <a:solidFill>
              <a:schemeClr val="accent6">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 name="星形: 四角 2">
            <a:extLst>
              <a:ext uri="{FF2B5EF4-FFF2-40B4-BE49-F238E27FC236}">
                <a16:creationId xmlns:a16="http://schemas.microsoft.com/office/drawing/2014/main" id="{47E19F3E-1525-4907-8FC5-9D68FD800C79}"/>
              </a:ext>
            </a:extLst>
          </p:cNvPr>
          <p:cNvSpPr/>
          <p:nvPr/>
        </p:nvSpPr>
        <p:spPr>
          <a:xfrm rot="20729664">
            <a:off x="919048" y="1862585"/>
            <a:ext cx="172899" cy="310674"/>
          </a:xfrm>
          <a:prstGeom prst="star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EF13D860-E38A-4157-B35D-F8E54DDBC0DE}"/>
              </a:ext>
            </a:extLst>
          </p:cNvPr>
          <p:cNvGrpSpPr/>
          <p:nvPr/>
        </p:nvGrpSpPr>
        <p:grpSpPr>
          <a:xfrm>
            <a:off x="4381018" y="699120"/>
            <a:ext cx="3429964" cy="657794"/>
            <a:chOff x="4381018" y="1539672"/>
            <a:chExt cx="3429964" cy="657794"/>
          </a:xfrm>
          <a:solidFill>
            <a:schemeClr val="accent1"/>
          </a:solidFill>
        </p:grpSpPr>
        <p:sp>
          <p:nvSpPr>
            <p:cNvPr id="5" name="带形: 上凸 4"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6B1739C4-CE5A-4742-8F0D-B4E582CA5203}"/>
                </a:ext>
              </a:extLst>
            </p:cNvPr>
            <p:cNvSpPr/>
            <p:nvPr/>
          </p:nvSpPr>
          <p:spPr bwMode="auto">
            <a:xfrm>
              <a:off x="4381018" y="1539672"/>
              <a:ext cx="3429964" cy="657794"/>
            </a:xfrm>
            <a:prstGeom prst="ribbon2">
              <a:avLst>
                <a:gd name="adj1" fmla="val 23971"/>
                <a:gd name="adj2" fmla="val 75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6" name="矩形 5">
              <a:extLst>
                <a:ext uri="{FF2B5EF4-FFF2-40B4-BE49-F238E27FC236}">
                  <a16:creationId xmlns:a16="http://schemas.microsoft.com/office/drawing/2014/main" id="{10A32FAF-B3C9-44D0-AC6B-6A4A0B22AE2A}"/>
                </a:ext>
              </a:extLst>
            </p:cNvPr>
            <p:cNvSpPr/>
            <p:nvPr/>
          </p:nvSpPr>
          <p:spPr>
            <a:xfrm>
              <a:off x="5117939" y="1611748"/>
              <a:ext cx="1956122" cy="3345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400" dirty="0">
                  <a:latin typeface="+mj-ea"/>
                  <a:ea typeface="+mj-ea"/>
                </a:rPr>
                <a:t>BEST WISH</a:t>
              </a:r>
              <a:endParaRPr lang="zh-CN" altLang="en-US" sz="2400" dirty="0">
                <a:latin typeface="+mj-ea"/>
                <a:ea typeface="+mj-ea"/>
              </a:endParaRPr>
            </a:p>
          </p:txBody>
        </p:sp>
      </p:grpSp>
      <p:grpSp>
        <p:nvGrpSpPr>
          <p:cNvPr id="7" name="组合 6">
            <a:extLst>
              <a:ext uri="{FF2B5EF4-FFF2-40B4-BE49-F238E27FC236}">
                <a16:creationId xmlns:a16="http://schemas.microsoft.com/office/drawing/2014/main" id="{FAA20674-6B6F-4D5B-81EA-BF968599C178}"/>
              </a:ext>
            </a:extLst>
          </p:cNvPr>
          <p:cNvGrpSpPr/>
          <p:nvPr/>
        </p:nvGrpSpPr>
        <p:grpSpPr>
          <a:xfrm>
            <a:off x="2959429" y="2576723"/>
            <a:ext cx="6273142" cy="761234"/>
            <a:chOff x="3041734" y="2413193"/>
            <a:chExt cx="6273142" cy="761234"/>
          </a:xfrm>
        </p:grpSpPr>
        <p:sp>
          <p:nvSpPr>
            <p:cNvPr id="8" name="文本框 7"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361E9685-E1D7-4C34-BA86-085F31F51129}"/>
                </a:ext>
              </a:extLst>
            </p:cNvPr>
            <p:cNvSpPr txBox="1">
              <a:spLocks noChangeArrowheads="1"/>
            </p:cNvSpPr>
            <p:nvPr/>
          </p:nvSpPr>
          <p:spPr bwMode="auto">
            <a:xfrm>
              <a:off x="3041734" y="2413193"/>
              <a:ext cx="3233971" cy="76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30000"/>
                </a:lnSpc>
              </a:pPr>
              <a:r>
                <a:rPr lang="zh-CN" altLang="en-US" sz="2000" dirty="0">
                  <a:solidFill>
                    <a:schemeClr val="bg1"/>
                  </a:solidFill>
                  <a:latin typeface="+mj-ea"/>
                  <a:ea typeface="+mj-ea"/>
                  <a:sym typeface="宋体" panose="02010600030101010101" pitchFamily="2" charset="-122"/>
                </a:rPr>
                <a:t>雪花飘飘，烛光闪闪</a:t>
              </a:r>
              <a:endParaRPr lang="en-US" altLang="zh-CN" sz="2000" dirty="0">
                <a:solidFill>
                  <a:schemeClr val="bg1"/>
                </a:solidFill>
                <a:latin typeface="+mj-ea"/>
                <a:ea typeface="+mj-ea"/>
                <a:sym typeface="宋体" panose="02010600030101010101" pitchFamily="2" charset="-122"/>
              </a:endParaRPr>
            </a:p>
            <a:p>
              <a:pPr algn="ctr">
                <a:lnSpc>
                  <a:spcPct val="130000"/>
                </a:lnSpc>
              </a:pPr>
              <a:r>
                <a:rPr lang="zh-CN" altLang="en-US" sz="2000" dirty="0">
                  <a:solidFill>
                    <a:schemeClr val="bg1"/>
                  </a:solidFill>
                  <a:latin typeface="+mj-ea"/>
                  <a:ea typeface="+mj-ea"/>
                  <a:sym typeface="宋体" panose="02010600030101010101" pitchFamily="2" charset="-122"/>
                </a:rPr>
                <a:t>佳肴味美，美酒扑鼻</a:t>
              </a:r>
            </a:p>
          </p:txBody>
        </p:sp>
        <p:sp>
          <p:nvSpPr>
            <p:cNvPr id="9" name="文本框 8"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5CA5D2DB-0D17-44B4-8E30-0B16F24A0B96}"/>
                </a:ext>
              </a:extLst>
            </p:cNvPr>
            <p:cNvSpPr txBox="1">
              <a:spLocks noChangeArrowheads="1"/>
            </p:cNvSpPr>
            <p:nvPr/>
          </p:nvSpPr>
          <p:spPr bwMode="auto">
            <a:xfrm>
              <a:off x="6080905" y="2413193"/>
              <a:ext cx="3233971" cy="76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30000"/>
                </a:lnSpc>
              </a:pPr>
              <a:r>
                <a:rPr lang="zh-CN" altLang="en-US" sz="2000" dirty="0">
                  <a:solidFill>
                    <a:schemeClr val="bg1"/>
                  </a:solidFill>
                  <a:latin typeface="+mj-ea"/>
                  <a:ea typeface="+mj-ea"/>
                  <a:sym typeface="宋体" panose="02010600030101010101" pitchFamily="2" charset="-122"/>
                </a:rPr>
                <a:t>全家相聚，亲情满满</a:t>
              </a:r>
            </a:p>
            <a:p>
              <a:pPr algn="ctr">
                <a:lnSpc>
                  <a:spcPct val="130000"/>
                </a:lnSpc>
              </a:pPr>
              <a:r>
                <a:rPr lang="zh-CN" altLang="en-US" sz="2000" dirty="0">
                  <a:solidFill>
                    <a:schemeClr val="bg1"/>
                  </a:solidFill>
                  <a:latin typeface="+mj-ea"/>
                  <a:ea typeface="+mj-ea"/>
                  <a:sym typeface="宋体" panose="02010600030101010101" pitchFamily="2" charset="-122"/>
                </a:rPr>
                <a:t>圣诞来到，礼物送到</a:t>
              </a:r>
            </a:p>
          </p:txBody>
        </p:sp>
      </p:grpSp>
      <p:grpSp>
        <p:nvGrpSpPr>
          <p:cNvPr id="10" name="组合 9">
            <a:extLst>
              <a:ext uri="{FF2B5EF4-FFF2-40B4-BE49-F238E27FC236}">
                <a16:creationId xmlns:a16="http://schemas.microsoft.com/office/drawing/2014/main" id="{97521D9C-C84C-47D9-9067-20A0DFFD046B}"/>
              </a:ext>
            </a:extLst>
          </p:cNvPr>
          <p:cNvGrpSpPr/>
          <p:nvPr/>
        </p:nvGrpSpPr>
        <p:grpSpPr>
          <a:xfrm>
            <a:off x="3782060" y="1718024"/>
            <a:ext cx="4627880" cy="553165"/>
            <a:chOff x="3782060" y="1718024"/>
            <a:chExt cx="4627880" cy="553165"/>
          </a:xfrm>
        </p:grpSpPr>
        <p:sp>
          <p:nvSpPr>
            <p:cNvPr id="11" name="文本框 10"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4545A69E-2AD9-4114-BFC0-D82AF4C5431D}"/>
                </a:ext>
              </a:extLst>
            </p:cNvPr>
            <p:cNvSpPr txBox="1">
              <a:spLocks noChangeArrowheads="1"/>
            </p:cNvSpPr>
            <p:nvPr/>
          </p:nvSpPr>
          <p:spPr bwMode="auto">
            <a:xfrm>
              <a:off x="4276384" y="1718024"/>
              <a:ext cx="3639232" cy="55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30000"/>
                </a:lnSpc>
              </a:pPr>
              <a:r>
                <a:rPr lang="zh-CN" altLang="en-US" sz="3200" dirty="0">
                  <a:solidFill>
                    <a:schemeClr val="accent6"/>
                  </a:solidFill>
                  <a:latin typeface="+mj-ea"/>
                  <a:ea typeface="+mj-ea"/>
                  <a:sym typeface="宋体" panose="02010600030101010101" pitchFamily="2" charset="-122"/>
                </a:rPr>
                <a:t>圣诞快乐</a:t>
              </a:r>
            </a:p>
          </p:txBody>
        </p:sp>
        <p:grpSp>
          <p:nvGrpSpPr>
            <p:cNvPr id="12" name="组合 11">
              <a:extLst>
                <a:ext uri="{FF2B5EF4-FFF2-40B4-BE49-F238E27FC236}">
                  <a16:creationId xmlns:a16="http://schemas.microsoft.com/office/drawing/2014/main" id="{4111478B-302C-4915-A409-B71F6440FECA}"/>
                </a:ext>
              </a:extLst>
            </p:cNvPr>
            <p:cNvGrpSpPr/>
            <p:nvPr/>
          </p:nvGrpSpPr>
          <p:grpSpPr>
            <a:xfrm flipV="1">
              <a:off x="3782060" y="1908962"/>
              <a:ext cx="4627880" cy="341042"/>
              <a:chOff x="2270596" y="4389119"/>
              <a:chExt cx="5785146" cy="426325"/>
            </a:xfrm>
            <a:solidFill>
              <a:schemeClr val="accent1">
                <a:lumMod val="90000"/>
                <a:lumOff val="10000"/>
              </a:schemeClr>
            </a:solidFill>
          </p:grpSpPr>
          <p:sp>
            <p:nvSpPr>
              <p:cNvPr id="13" name="任意多边形 5">
                <a:extLst>
                  <a:ext uri="{FF2B5EF4-FFF2-40B4-BE49-F238E27FC236}">
                    <a16:creationId xmlns:a16="http://schemas.microsoft.com/office/drawing/2014/main" id="{7DDCE0FA-62CE-4E0D-9019-59C14FE43552}"/>
                  </a:ext>
                </a:extLst>
              </p:cNvPr>
              <p:cNvSpPr/>
              <p:nvPr/>
            </p:nvSpPr>
            <p:spPr>
              <a:xfrm rot="750910">
                <a:off x="2270596" y="4389119"/>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solidFill>
              <a:ln w="23524" cap="flat">
                <a:noFill/>
                <a:prstDash val="solid"/>
                <a:miter/>
              </a:ln>
            </p:spPr>
            <p:txBody>
              <a:bodyPr rtlCol="0" anchor="ctr"/>
              <a:lstStyle/>
              <a:p>
                <a:endParaRPr lang="zh-CN" altLang="en-US"/>
              </a:p>
            </p:txBody>
          </p:sp>
          <p:sp>
            <p:nvSpPr>
              <p:cNvPr id="14" name="任意多边形 5">
                <a:extLst>
                  <a:ext uri="{FF2B5EF4-FFF2-40B4-BE49-F238E27FC236}">
                    <a16:creationId xmlns:a16="http://schemas.microsoft.com/office/drawing/2014/main" id="{66E03C98-7508-491B-B4A5-DC59D51A2308}"/>
                  </a:ext>
                </a:extLst>
              </p:cNvPr>
              <p:cNvSpPr/>
              <p:nvPr/>
            </p:nvSpPr>
            <p:spPr>
              <a:xfrm rot="20849090" flipH="1">
                <a:off x="6539101" y="4389120"/>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solidFill>
              <a:ln w="23524" cap="flat">
                <a:noFill/>
                <a:prstDash val="solid"/>
                <a:miter/>
              </a:ln>
            </p:spPr>
            <p:txBody>
              <a:bodyPr rtlCol="0" anchor="ctr"/>
              <a:lstStyle/>
              <a:p>
                <a:endParaRPr lang="zh-CN" altLang="en-US"/>
              </a:p>
            </p:txBody>
          </p:sp>
        </p:grpSp>
      </p:grpSp>
      <p:sp>
        <p:nvSpPr>
          <p:cNvPr id="15" name="任意多边形: 形状 14">
            <a:extLst>
              <a:ext uri="{FF2B5EF4-FFF2-40B4-BE49-F238E27FC236}">
                <a16:creationId xmlns:a16="http://schemas.microsoft.com/office/drawing/2014/main" id="{03D2A2DA-A646-4C29-8DB1-5A72479C7D0F}"/>
              </a:ext>
            </a:extLst>
          </p:cNvPr>
          <p:cNvSpPr/>
          <p:nvPr/>
        </p:nvSpPr>
        <p:spPr>
          <a:xfrm>
            <a:off x="11414164" y="3944344"/>
            <a:ext cx="777836" cy="2913657"/>
          </a:xfrm>
          <a:custGeom>
            <a:avLst/>
            <a:gdLst>
              <a:gd name="connsiteX0" fmla="*/ 0 w 777836"/>
              <a:gd name="connsiteY0" fmla="*/ 0 h 2913657"/>
              <a:gd name="connsiteX1" fmla="*/ 777836 w 777836"/>
              <a:gd name="connsiteY1" fmla="*/ 2184680 h 2913657"/>
              <a:gd name="connsiteX2" fmla="*/ 777836 w 777836"/>
              <a:gd name="connsiteY2" fmla="*/ 2913657 h 2913657"/>
              <a:gd name="connsiteX3" fmla="*/ 0 w 777836"/>
              <a:gd name="connsiteY3" fmla="*/ 2913657 h 2913657"/>
            </a:gdLst>
            <a:ahLst/>
            <a:cxnLst>
              <a:cxn ang="0">
                <a:pos x="connsiteX0" y="connsiteY0"/>
              </a:cxn>
              <a:cxn ang="0">
                <a:pos x="connsiteX1" y="connsiteY1"/>
              </a:cxn>
              <a:cxn ang="0">
                <a:pos x="connsiteX2" y="connsiteY2"/>
              </a:cxn>
              <a:cxn ang="0">
                <a:pos x="connsiteX3" y="connsiteY3"/>
              </a:cxn>
            </a:cxnLst>
            <a:rect l="l" t="t" r="r" b="b"/>
            <a:pathLst>
              <a:path w="777836" h="2913657">
                <a:moveTo>
                  <a:pt x="0" y="0"/>
                </a:moveTo>
                <a:lnTo>
                  <a:pt x="777836" y="2184680"/>
                </a:lnTo>
                <a:lnTo>
                  <a:pt x="777836" y="2913657"/>
                </a:lnTo>
                <a:lnTo>
                  <a:pt x="0" y="2913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任意多边形: 形状 15">
            <a:extLst>
              <a:ext uri="{FF2B5EF4-FFF2-40B4-BE49-F238E27FC236}">
                <a16:creationId xmlns:a16="http://schemas.microsoft.com/office/drawing/2014/main" id="{F1BEFB98-58E2-48F0-8249-603D6F7A319D}"/>
              </a:ext>
            </a:extLst>
          </p:cNvPr>
          <p:cNvSpPr/>
          <p:nvPr/>
        </p:nvSpPr>
        <p:spPr>
          <a:xfrm flipH="1">
            <a:off x="10376782" y="3944344"/>
            <a:ext cx="1037383" cy="2913657"/>
          </a:xfrm>
          <a:custGeom>
            <a:avLst/>
            <a:gdLst>
              <a:gd name="connsiteX0" fmla="*/ 0 w 1037383"/>
              <a:gd name="connsiteY0" fmla="*/ 0 h 2913657"/>
              <a:gd name="connsiteX1" fmla="*/ 0 w 1037383"/>
              <a:gd name="connsiteY1" fmla="*/ 2913657 h 2913657"/>
              <a:gd name="connsiteX2" fmla="*/ 1037383 w 1037383"/>
              <a:gd name="connsiteY2" fmla="*/ 2913657 h 2913657"/>
            </a:gdLst>
            <a:ahLst/>
            <a:cxnLst>
              <a:cxn ang="0">
                <a:pos x="connsiteX0" y="connsiteY0"/>
              </a:cxn>
              <a:cxn ang="0">
                <a:pos x="connsiteX1" y="connsiteY1"/>
              </a:cxn>
              <a:cxn ang="0">
                <a:pos x="connsiteX2" y="connsiteY2"/>
              </a:cxn>
            </a:cxnLst>
            <a:rect l="l" t="t" r="r" b="b"/>
            <a:pathLst>
              <a:path w="1037383" h="2913657">
                <a:moveTo>
                  <a:pt x="0" y="0"/>
                </a:moveTo>
                <a:lnTo>
                  <a:pt x="0" y="2913657"/>
                </a:lnTo>
                <a:lnTo>
                  <a:pt x="1037383" y="291365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7" name="星形: 五角 16">
            <a:extLst>
              <a:ext uri="{FF2B5EF4-FFF2-40B4-BE49-F238E27FC236}">
                <a16:creationId xmlns:a16="http://schemas.microsoft.com/office/drawing/2014/main" id="{9E864E76-FCF5-40F2-94F1-7D61BD1AAA86}"/>
              </a:ext>
            </a:extLst>
          </p:cNvPr>
          <p:cNvSpPr/>
          <p:nvPr/>
        </p:nvSpPr>
        <p:spPr>
          <a:xfrm flipH="1">
            <a:off x="11236268" y="3640178"/>
            <a:ext cx="356180" cy="356181"/>
          </a:xfrm>
          <a:prstGeom prst="star5">
            <a:avLst>
              <a:gd name="adj" fmla="val 29547"/>
              <a:gd name="hf" fmla="val 105146"/>
              <a:gd name="vf" fmla="val 11055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04694FF7-50DF-4228-BA02-79AD60FD67F2}"/>
              </a:ext>
            </a:extLst>
          </p:cNvPr>
          <p:cNvPicPr>
            <a:picLocks noChangeAspect="1"/>
          </p:cNvPicPr>
          <p:nvPr/>
        </p:nvPicPr>
        <p:blipFill>
          <a:blip r:embed="rId2">
            <a:biLevel thresh="50000"/>
            <a:alphaModFix amt="84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flipH="1">
            <a:off x="10862509" y="5836068"/>
            <a:ext cx="349606" cy="349606"/>
          </a:xfrm>
          <a:prstGeom prst="rect">
            <a:avLst/>
          </a:prstGeom>
          <a:effectLst>
            <a:softEdge rad="12700"/>
          </a:effectLst>
        </p:spPr>
      </p:pic>
      <p:sp>
        <p:nvSpPr>
          <p:cNvPr id="19" name="任意多边形: 形状 18">
            <a:extLst>
              <a:ext uri="{FF2B5EF4-FFF2-40B4-BE49-F238E27FC236}">
                <a16:creationId xmlns:a16="http://schemas.microsoft.com/office/drawing/2014/main" id="{8CABD280-417C-430C-824F-DE01BFC594F7}"/>
              </a:ext>
            </a:extLst>
          </p:cNvPr>
          <p:cNvSpPr/>
          <p:nvPr/>
        </p:nvSpPr>
        <p:spPr>
          <a:xfrm flipH="1">
            <a:off x="11726835" y="4417983"/>
            <a:ext cx="465165" cy="643877"/>
          </a:xfrm>
          <a:custGeom>
            <a:avLst/>
            <a:gdLst>
              <a:gd name="connsiteX0" fmla="*/ 0 w 465165"/>
              <a:gd name="connsiteY0" fmla="*/ 0 h 643877"/>
              <a:gd name="connsiteX1" fmla="*/ 0 w 465165"/>
              <a:gd name="connsiteY1" fmla="*/ 643877 h 643877"/>
              <a:gd name="connsiteX2" fmla="*/ 465165 w 465165"/>
              <a:gd name="connsiteY2" fmla="*/ 643877 h 643877"/>
            </a:gdLst>
            <a:ahLst/>
            <a:cxnLst>
              <a:cxn ang="0">
                <a:pos x="connsiteX0" y="connsiteY0"/>
              </a:cxn>
              <a:cxn ang="0">
                <a:pos x="connsiteX1" y="connsiteY1"/>
              </a:cxn>
              <a:cxn ang="0">
                <a:pos x="connsiteX2" y="connsiteY2"/>
              </a:cxn>
            </a:cxnLst>
            <a:rect l="l" t="t" r="r" b="b"/>
            <a:pathLst>
              <a:path w="465165" h="643877">
                <a:moveTo>
                  <a:pt x="0" y="0"/>
                </a:moveTo>
                <a:lnTo>
                  <a:pt x="0" y="643877"/>
                </a:lnTo>
                <a:lnTo>
                  <a:pt x="465165" y="64387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20" name="任意多边形: 形状 19">
            <a:extLst>
              <a:ext uri="{FF2B5EF4-FFF2-40B4-BE49-F238E27FC236}">
                <a16:creationId xmlns:a16="http://schemas.microsoft.com/office/drawing/2014/main" id="{D46DB5DA-407A-44FD-8B31-15B440AC8287}"/>
              </a:ext>
            </a:extLst>
          </p:cNvPr>
          <p:cNvSpPr/>
          <p:nvPr/>
        </p:nvSpPr>
        <p:spPr>
          <a:xfrm flipH="1">
            <a:off x="11007336" y="4711489"/>
            <a:ext cx="1184664" cy="2146511"/>
          </a:xfrm>
          <a:custGeom>
            <a:avLst/>
            <a:gdLst>
              <a:gd name="connsiteX0" fmla="*/ 0 w 1184664"/>
              <a:gd name="connsiteY0" fmla="*/ 0 h 2146511"/>
              <a:gd name="connsiteX1" fmla="*/ 0 w 1184664"/>
              <a:gd name="connsiteY1" fmla="*/ 2146511 h 2146511"/>
              <a:gd name="connsiteX2" fmla="*/ 1184664 w 1184664"/>
              <a:gd name="connsiteY2" fmla="*/ 2146511 h 2146511"/>
            </a:gdLst>
            <a:ahLst/>
            <a:cxnLst>
              <a:cxn ang="0">
                <a:pos x="connsiteX0" y="connsiteY0"/>
              </a:cxn>
              <a:cxn ang="0">
                <a:pos x="connsiteX1" y="connsiteY1"/>
              </a:cxn>
              <a:cxn ang="0">
                <a:pos x="connsiteX2" y="connsiteY2"/>
              </a:cxn>
            </a:cxnLst>
            <a:rect l="l" t="t" r="r" b="b"/>
            <a:pathLst>
              <a:path w="1184664" h="2146511">
                <a:moveTo>
                  <a:pt x="0" y="0"/>
                </a:moveTo>
                <a:lnTo>
                  <a:pt x="0" y="2146511"/>
                </a:lnTo>
                <a:lnTo>
                  <a:pt x="1184664" y="2146511"/>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21" name="组合 20">
            <a:extLst>
              <a:ext uri="{FF2B5EF4-FFF2-40B4-BE49-F238E27FC236}">
                <a16:creationId xmlns:a16="http://schemas.microsoft.com/office/drawing/2014/main" id="{81C7117A-94B2-4CBA-B7DC-4D57F6699481}"/>
              </a:ext>
            </a:extLst>
          </p:cNvPr>
          <p:cNvGrpSpPr/>
          <p:nvPr/>
        </p:nvGrpSpPr>
        <p:grpSpPr>
          <a:xfrm>
            <a:off x="0" y="3958789"/>
            <a:ext cx="2019300" cy="2899211"/>
            <a:chOff x="0" y="1156047"/>
            <a:chExt cx="3971412" cy="5701953"/>
          </a:xfrm>
        </p:grpSpPr>
        <p:sp>
          <p:nvSpPr>
            <p:cNvPr id="22" name="任意多边形: 形状 21">
              <a:extLst>
                <a:ext uri="{FF2B5EF4-FFF2-40B4-BE49-F238E27FC236}">
                  <a16:creationId xmlns:a16="http://schemas.microsoft.com/office/drawing/2014/main" id="{03F72889-B277-40EB-9605-7395B7179011}"/>
                </a:ext>
              </a:extLst>
            </p:cNvPr>
            <p:cNvSpPr/>
            <p:nvPr/>
          </p:nvSpPr>
          <p:spPr>
            <a:xfrm flipH="1">
              <a:off x="370332" y="2639356"/>
              <a:ext cx="1502012" cy="4218644"/>
            </a:xfrm>
            <a:custGeom>
              <a:avLst/>
              <a:gdLst>
                <a:gd name="connsiteX0" fmla="*/ 0 w 1502012"/>
                <a:gd name="connsiteY0" fmla="*/ 0 h 4218644"/>
                <a:gd name="connsiteX1" fmla="*/ 0 w 1502012"/>
                <a:gd name="connsiteY1" fmla="*/ 4218644 h 4218644"/>
                <a:gd name="connsiteX2" fmla="*/ 1502012 w 1502012"/>
                <a:gd name="connsiteY2" fmla="*/ 4218644 h 4218644"/>
              </a:gdLst>
              <a:ahLst/>
              <a:cxnLst>
                <a:cxn ang="0">
                  <a:pos x="connsiteX0" y="connsiteY0"/>
                </a:cxn>
                <a:cxn ang="0">
                  <a:pos x="connsiteX1" y="connsiteY1"/>
                </a:cxn>
                <a:cxn ang="0">
                  <a:pos x="connsiteX2" y="connsiteY2"/>
                </a:cxn>
              </a:cxnLst>
              <a:rect l="l" t="t" r="r" b="b"/>
              <a:pathLst>
                <a:path w="1502012" h="4218644">
                  <a:moveTo>
                    <a:pt x="0" y="0"/>
                  </a:moveTo>
                  <a:lnTo>
                    <a:pt x="0" y="4218644"/>
                  </a:lnTo>
                  <a:lnTo>
                    <a:pt x="1502012" y="4218644"/>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任意多边形: 形状 22">
              <a:extLst>
                <a:ext uri="{FF2B5EF4-FFF2-40B4-BE49-F238E27FC236}">
                  <a16:creationId xmlns:a16="http://schemas.microsoft.com/office/drawing/2014/main" id="{FA0B7D06-49EF-4555-A3B3-5D4DF0F55980}"/>
                </a:ext>
              </a:extLst>
            </p:cNvPr>
            <p:cNvSpPr/>
            <p:nvPr/>
          </p:nvSpPr>
          <p:spPr>
            <a:xfrm>
              <a:off x="1872344" y="2639356"/>
              <a:ext cx="1502013" cy="4218644"/>
            </a:xfrm>
            <a:custGeom>
              <a:avLst/>
              <a:gdLst>
                <a:gd name="connsiteX0" fmla="*/ 0 w 1502013"/>
                <a:gd name="connsiteY0" fmla="*/ 0 h 4218644"/>
                <a:gd name="connsiteX1" fmla="*/ 1502013 w 1502013"/>
                <a:gd name="connsiteY1" fmla="*/ 4218644 h 4218644"/>
                <a:gd name="connsiteX2" fmla="*/ 0 w 1502013"/>
                <a:gd name="connsiteY2" fmla="*/ 4218644 h 4218644"/>
              </a:gdLst>
              <a:ahLst/>
              <a:cxnLst>
                <a:cxn ang="0">
                  <a:pos x="connsiteX0" y="connsiteY0"/>
                </a:cxn>
                <a:cxn ang="0">
                  <a:pos x="connsiteX1" y="connsiteY1"/>
                </a:cxn>
                <a:cxn ang="0">
                  <a:pos x="connsiteX2" y="connsiteY2"/>
                </a:cxn>
              </a:cxnLst>
              <a:rect l="l" t="t" r="r" b="b"/>
              <a:pathLst>
                <a:path w="1502013" h="4218644">
                  <a:moveTo>
                    <a:pt x="0" y="0"/>
                  </a:moveTo>
                  <a:lnTo>
                    <a:pt x="1502013" y="4218644"/>
                  </a:lnTo>
                  <a:lnTo>
                    <a:pt x="0" y="421864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24" name="星形: 五角 23">
              <a:extLst>
                <a:ext uri="{FF2B5EF4-FFF2-40B4-BE49-F238E27FC236}">
                  <a16:creationId xmlns:a16="http://schemas.microsoft.com/office/drawing/2014/main" id="{B421F8A7-B4F4-4F9A-9410-1150EF276E51}"/>
                </a:ext>
              </a:extLst>
            </p:cNvPr>
            <p:cNvSpPr/>
            <p:nvPr/>
          </p:nvSpPr>
          <p:spPr>
            <a:xfrm>
              <a:off x="1632339" y="2229891"/>
              <a:ext cx="479487" cy="479487"/>
            </a:xfrm>
            <a:prstGeom prst="star5">
              <a:avLst>
                <a:gd name="adj" fmla="val 29547"/>
                <a:gd name="hf" fmla="val 105146"/>
                <a:gd name="vf" fmla="val 11055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星形: 四角 24">
              <a:extLst>
                <a:ext uri="{FF2B5EF4-FFF2-40B4-BE49-F238E27FC236}">
                  <a16:creationId xmlns:a16="http://schemas.microsoft.com/office/drawing/2014/main" id="{12058938-CE7F-4A71-9E5C-EE2E14E8FFF5}"/>
                </a:ext>
              </a:extLst>
            </p:cNvPr>
            <p:cNvSpPr/>
            <p:nvPr/>
          </p:nvSpPr>
          <p:spPr>
            <a:xfrm rot="20729664">
              <a:off x="2218266" y="1156047"/>
              <a:ext cx="172899" cy="310674"/>
            </a:xfrm>
            <a:prstGeom prst="star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星形: 四角 25">
              <a:extLst>
                <a:ext uri="{FF2B5EF4-FFF2-40B4-BE49-F238E27FC236}">
                  <a16:creationId xmlns:a16="http://schemas.microsoft.com/office/drawing/2014/main" id="{B983C789-D4A2-4E14-BD5E-3FD168B1DFCB}"/>
                </a:ext>
              </a:extLst>
            </p:cNvPr>
            <p:cNvSpPr/>
            <p:nvPr/>
          </p:nvSpPr>
          <p:spPr>
            <a:xfrm rot="20729664">
              <a:off x="3230721" y="2329154"/>
              <a:ext cx="418421" cy="404571"/>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星形: 五角 26">
              <a:extLst>
                <a:ext uri="{FF2B5EF4-FFF2-40B4-BE49-F238E27FC236}">
                  <a16:creationId xmlns:a16="http://schemas.microsoft.com/office/drawing/2014/main" id="{9AF0996C-9FFB-4155-8009-3008FB162BC1}"/>
                </a:ext>
              </a:extLst>
            </p:cNvPr>
            <p:cNvSpPr/>
            <p:nvPr/>
          </p:nvSpPr>
          <p:spPr>
            <a:xfrm>
              <a:off x="3709617" y="1492691"/>
              <a:ext cx="261795" cy="261795"/>
            </a:xfrm>
            <a:prstGeom prst="star5">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a:extLst>
                <a:ext uri="{FF2B5EF4-FFF2-40B4-BE49-F238E27FC236}">
                  <a16:creationId xmlns:a16="http://schemas.microsoft.com/office/drawing/2014/main" id="{D81E62C1-86D1-4960-8705-98E922CFB6A0}"/>
                </a:ext>
              </a:extLst>
            </p:cNvPr>
            <p:cNvPicPr>
              <a:picLocks noChangeAspect="1"/>
            </p:cNvPicPr>
            <p:nvPr/>
          </p:nvPicPr>
          <p:blipFill>
            <a:blip r:embed="rId2">
              <a:biLevel thresh="50000"/>
              <a:alphaModFix amt="84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2144341" y="5185979"/>
              <a:ext cx="470636" cy="470636"/>
            </a:xfrm>
            <a:prstGeom prst="rect">
              <a:avLst/>
            </a:prstGeom>
            <a:effectLst>
              <a:softEdge rad="12700"/>
            </a:effectLst>
          </p:spPr>
        </p:pic>
        <p:sp>
          <p:nvSpPr>
            <p:cNvPr id="29" name="任意多边形: 形状 28">
              <a:extLst>
                <a:ext uri="{FF2B5EF4-FFF2-40B4-BE49-F238E27FC236}">
                  <a16:creationId xmlns:a16="http://schemas.microsoft.com/office/drawing/2014/main" id="{66494B51-C974-454D-A531-AF29EA74F65D}"/>
                </a:ext>
              </a:extLst>
            </p:cNvPr>
            <p:cNvSpPr/>
            <p:nvPr/>
          </p:nvSpPr>
          <p:spPr>
            <a:xfrm>
              <a:off x="0" y="1419943"/>
              <a:ext cx="1451430" cy="2009057"/>
            </a:xfrm>
            <a:custGeom>
              <a:avLst/>
              <a:gdLst>
                <a:gd name="connsiteX0" fmla="*/ 0 w 1451430"/>
                <a:gd name="connsiteY0" fmla="*/ 0 h 2009057"/>
                <a:gd name="connsiteX1" fmla="*/ 1451430 w 1451430"/>
                <a:gd name="connsiteY1" fmla="*/ 2009057 h 2009057"/>
                <a:gd name="connsiteX2" fmla="*/ 0 w 1451430"/>
                <a:gd name="connsiteY2" fmla="*/ 2009057 h 2009057"/>
              </a:gdLst>
              <a:ahLst/>
              <a:cxnLst>
                <a:cxn ang="0">
                  <a:pos x="connsiteX0" y="connsiteY0"/>
                </a:cxn>
                <a:cxn ang="0">
                  <a:pos x="connsiteX1" y="connsiteY1"/>
                </a:cxn>
                <a:cxn ang="0">
                  <a:pos x="connsiteX2" y="connsiteY2"/>
                </a:cxn>
              </a:cxnLst>
              <a:rect l="l" t="t" r="r" b="b"/>
              <a:pathLst>
                <a:path w="1451430" h="2009057">
                  <a:moveTo>
                    <a:pt x="0" y="0"/>
                  </a:moveTo>
                  <a:lnTo>
                    <a:pt x="1451430" y="2009057"/>
                  </a:lnTo>
                  <a:lnTo>
                    <a:pt x="0" y="200905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0" name="任意多边形: 形状 29">
              <a:extLst>
                <a:ext uri="{FF2B5EF4-FFF2-40B4-BE49-F238E27FC236}">
                  <a16:creationId xmlns:a16="http://schemas.microsoft.com/office/drawing/2014/main" id="{A75FE2DD-F793-4A72-AD8E-CCF9B7EA70DB}"/>
                </a:ext>
              </a:extLst>
            </p:cNvPr>
            <p:cNvSpPr/>
            <p:nvPr/>
          </p:nvSpPr>
          <p:spPr>
            <a:xfrm>
              <a:off x="0" y="2176835"/>
              <a:ext cx="2583544" cy="4681165"/>
            </a:xfrm>
            <a:custGeom>
              <a:avLst/>
              <a:gdLst>
                <a:gd name="connsiteX0" fmla="*/ 0 w 2583544"/>
                <a:gd name="connsiteY0" fmla="*/ 0 h 4681165"/>
                <a:gd name="connsiteX1" fmla="*/ 2583544 w 2583544"/>
                <a:gd name="connsiteY1" fmla="*/ 4681165 h 4681165"/>
                <a:gd name="connsiteX2" fmla="*/ 0 w 2583544"/>
                <a:gd name="connsiteY2" fmla="*/ 4681165 h 4681165"/>
              </a:gdLst>
              <a:ahLst/>
              <a:cxnLst>
                <a:cxn ang="0">
                  <a:pos x="connsiteX0" y="connsiteY0"/>
                </a:cxn>
                <a:cxn ang="0">
                  <a:pos x="connsiteX1" y="connsiteY1"/>
                </a:cxn>
                <a:cxn ang="0">
                  <a:pos x="connsiteX2" y="connsiteY2"/>
                </a:cxn>
              </a:cxnLst>
              <a:rect l="l" t="t" r="r" b="b"/>
              <a:pathLst>
                <a:path w="2583544" h="4681165">
                  <a:moveTo>
                    <a:pt x="0" y="0"/>
                  </a:moveTo>
                  <a:lnTo>
                    <a:pt x="2583544" y="4681165"/>
                  </a:lnTo>
                  <a:lnTo>
                    <a:pt x="0" y="468116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pic>
          <p:nvPicPr>
            <p:cNvPr id="31" name="图片 30">
              <a:extLst>
                <a:ext uri="{FF2B5EF4-FFF2-40B4-BE49-F238E27FC236}">
                  <a16:creationId xmlns:a16="http://schemas.microsoft.com/office/drawing/2014/main" id="{C2ED07BF-BD23-460E-B76A-8A2A82B8BA3A}"/>
                </a:ext>
              </a:extLst>
            </p:cNvPr>
            <p:cNvPicPr>
              <a:picLocks noChangeAspect="1"/>
            </p:cNvPicPr>
            <p:nvPr/>
          </p:nvPicPr>
          <p:blipFill>
            <a:blip r:embed="rId2">
              <a:biLevel thresh="50000"/>
              <a:alphaModFix amt="84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262200" y="2153218"/>
              <a:ext cx="849061" cy="849061"/>
            </a:xfrm>
            <a:prstGeom prst="rect">
              <a:avLst/>
            </a:prstGeom>
            <a:effectLst>
              <a:softEdge rad="12700"/>
            </a:effectLst>
          </p:spPr>
        </p:pic>
      </p:grpSp>
      <p:grpSp>
        <p:nvGrpSpPr>
          <p:cNvPr id="32" name="组合 31">
            <a:extLst>
              <a:ext uri="{FF2B5EF4-FFF2-40B4-BE49-F238E27FC236}">
                <a16:creationId xmlns:a16="http://schemas.microsoft.com/office/drawing/2014/main" id="{AAE02F5A-E8E1-440B-B646-B94655BC9483}"/>
              </a:ext>
            </a:extLst>
          </p:cNvPr>
          <p:cNvGrpSpPr/>
          <p:nvPr/>
        </p:nvGrpSpPr>
        <p:grpSpPr>
          <a:xfrm rot="13500000">
            <a:off x="10866549" y="1004359"/>
            <a:ext cx="650739" cy="651615"/>
            <a:chOff x="6934121" y="4402512"/>
            <a:chExt cx="844234" cy="845370"/>
          </a:xfrm>
        </p:grpSpPr>
        <p:sp>
          <p:nvSpPr>
            <p:cNvPr id="33" name="任意多边形 68">
              <a:extLst>
                <a:ext uri="{FF2B5EF4-FFF2-40B4-BE49-F238E27FC236}">
                  <a16:creationId xmlns:a16="http://schemas.microsoft.com/office/drawing/2014/main" id="{E90EE6C5-7EB9-4F2C-850D-F1F2E557D3A2}"/>
                </a:ext>
              </a:extLst>
            </p:cNvPr>
            <p:cNvSpPr/>
            <p:nvPr/>
          </p:nvSpPr>
          <p:spPr>
            <a:xfrm>
              <a:off x="7178942" y="4960540"/>
              <a:ext cx="176942" cy="174026"/>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p:spPr>
          <p:txBody>
            <a:bodyPr rtlCol="0" anchor="ctr"/>
            <a:lstStyle/>
            <a:p>
              <a:endParaRPr lang="zh-CN" altLang="en-US"/>
            </a:p>
          </p:txBody>
        </p:sp>
        <p:sp>
          <p:nvSpPr>
            <p:cNvPr id="34" name="任意多边形 69">
              <a:extLst>
                <a:ext uri="{FF2B5EF4-FFF2-40B4-BE49-F238E27FC236}">
                  <a16:creationId xmlns:a16="http://schemas.microsoft.com/office/drawing/2014/main" id="{3A5C6341-3721-4E86-84FC-CC12F3172B5A}"/>
                </a:ext>
              </a:extLst>
            </p:cNvPr>
            <p:cNvSpPr/>
            <p:nvPr/>
          </p:nvSpPr>
          <p:spPr>
            <a:xfrm>
              <a:off x="7346787" y="5073856"/>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p:spPr>
          <p:txBody>
            <a:bodyPr rtlCol="0" anchor="ctr"/>
            <a:lstStyle/>
            <a:p>
              <a:endParaRPr lang="zh-CN" altLang="en-US"/>
            </a:p>
          </p:txBody>
        </p:sp>
        <p:sp>
          <p:nvSpPr>
            <p:cNvPr id="35" name="任意多边形 70">
              <a:extLst>
                <a:ext uri="{FF2B5EF4-FFF2-40B4-BE49-F238E27FC236}">
                  <a16:creationId xmlns:a16="http://schemas.microsoft.com/office/drawing/2014/main" id="{1D662236-0C6E-4CBF-BC39-4436658E82D3}"/>
                </a:ext>
              </a:extLst>
            </p:cNvPr>
            <p:cNvSpPr/>
            <p:nvPr/>
          </p:nvSpPr>
          <p:spPr>
            <a:xfrm>
              <a:off x="7367782" y="4873585"/>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p:spPr>
          <p:txBody>
            <a:bodyPr rtlCol="0" anchor="ctr"/>
            <a:lstStyle/>
            <a:p>
              <a:endParaRPr lang="zh-CN" altLang="en-US"/>
            </a:p>
          </p:txBody>
        </p:sp>
        <p:grpSp>
          <p:nvGrpSpPr>
            <p:cNvPr id="36" name="组合 35">
              <a:extLst>
                <a:ext uri="{FF2B5EF4-FFF2-40B4-BE49-F238E27FC236}">
                  <a16:creationId xmlns:a16="http://schemas.microsoft.com/office/drawing/2014/main" id="{0FB954CA-B1C5-41AE-A997-77DC6B8B2CC5}"/>
                </a:ext>
              </a:extLst>
            </p:cNvPr>
            <p:cNvGrpSpPr/>
            <p:nvPr/>
          </p:nvGrpSpPr>
          <p:grpSpPr>
            <a:xfrm>
              <a:off x="6934121" y="4402512"/>
              <a:ext cx="844234" cy="558110"/>
              <a:chOff x="6934121" y="4402512"/>
              <a:chExt cx="844234" cy="558110"/>
            </a:xfrm>
            <a:solidFill>
              <a:srgbClr val="40645C"/>
            </a:solidFill>
          </p:grpSpPr>
          <p:sp>
            <p:nvSpPr>
              <p:cNvPr id="37" name="任意多边形 72">
                <a:extLst>
                  <a:ext uri="{FF2B5EF4-FFF2-40B4-BE49-F238E27FC236}">
                    <a16:creationId xmlns:a16="http://schemas.microsoft.com/office/drawing/2014/main" id="{13E6B56B-C341-4057-9B69-8009FC4CBB57}"/>
                  </a:ext>
                </a:extLst>
              </p:cNvPr>
              <p:cNvSpPr/>
              <p:nvPr/>
            </p:nvSpPr>
            <p:spPr>
              <a:xfrm>
                <a:off x="6934121" y="4561591"/>
                <a:ext cx="466146" cy="399031"/>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2">
                  <a:lumMod val="75000"/>
                  <a:lumOff val="25000"/>
                </a:schemeClr>
              </a:solidFill>
              <a:ln w="5823" cap="flat">
                <a:noFill/>
                <a:prstDash val="solid"/>
                <a:miter/>
              </a:ln>
            </p:spPr>
            <p:txBody>
              <a:bodyPr rtlCol="0" anchor="ctr"/>
              <a:lstStyle/>
              <a:p>
                <a:endParaRPr lang="zh-CN" altLang="en-US">
                  <a:noFill/>
                </a:endParaRPr>
              </a:p>
            </p:txBody>
          </p:sp>
          <p:sp>
            <p:nvSpPr>
              <p:cNvPr id="38" name="任意多边形 73">
                <a:extLst>
                  <a:ext uri="{FF2B5EF4-FFF2-40B4-BE49-F238E27FC236}">
                    <a16:creationId xmlns:a16="http://schemas.microsoft.com/office/drawing/2014/main" id="{4B423F50-DC88-42C9-B888-E00D234A91CF}"/>
                  </a:ext>
                </a:extLst>
              </p:cNvPr>
              <p:cNvSpPr/>
              <p:nvPr/>
            </p:nvSpPr>
            <p:spPr>
              <a:xfrm>
                <a:off x="7391426" y="4402512"/>
                <a:ext cx="386929" cy="451854"/>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2">
                  <a:lumMod val="75000"/>
                  <a:lumOff val="25000"/>
                </a:schemeClr>
              </a:solidFill>
              <a:ln w="5823" cap="flat">
                <a:noFill/>
                <a:prstDash val="solid"/>
                <a:miter/>
              </a:ln>
            </p:spPr>
            <p:txBody>
              <a:bodyPr rtlCol="0" anchor="ctr"/>
              <a:lstStyle/>
              <a:p>
                <a:endParaRPr lang="zh-CN" altLang="en-US">
                  <a:noFill/>
                </a:endParaRPr>
              </a:p>
            </p:txBody>
          </p:sp>
        </p:grpSp>
      </p:grpSp>
      <p:grpSp>
        <p:nvGrpSpPr>
          <p:cNvPr id="39" name="组合 38">
            <a:extLst>
              <a:ext uri="{FF2B5EF4-FFF2-40B4-BE49-F238E27FC236}">
                <a16:creationId xmlns:a16="http://schemas.microsoft.com/office/drawing/2014/main" id="{AC8F29E4-E12D-418F-B7F3-693DF0B90680}"/>
              </a:ext>
            </a:extLst>
          </p:cNvPr>
          <p:cNvGrpSpPr/>
          <p:nvPr/>
        </p:nvGrpSpPr>
        <p:grpSpPr>
          <a:xfrm rot="8100000" flipH="1">
            <a:off x="713249" y="1045229"/>
            <a:ext cx="650739" cy="651615"/>
            <a:chOff x="6934121" y="4402512"/>
            <a:chExt cx="844234" cy="845370"/>
          </a:xfrm>
        </p:grpSpPr>
        <p:sp>
          <p:nvSpPr>
            <p:cNvPr id="40" name="任意多边形 68">
              <a:extLst>
                <a:ext uri="{FF2B5EF4-FFF2-40B4-BE49-F238E27FC236}">
                  <a16:creationId xmlns:a16="http://schemas.microsoft.com/office/drawing/2014/main" id="{DC4AD4F4-200A-402B-9945-1489146BD27B}"/>
                </a:ext>
              </a:extLst>
            </p:cNvPr>
            <p:cNvSpPr/>
            <p:nvPr/>
          </p:nvSpPr>
          <p:spPr>
            <a:xfrm>
              <a:off x="7178942" y="4960540"/>
              <a:ext cx="176942" cy="174026"/>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p:spPr>
          <p:txBody>
            <a:bodyPr rtlCol="0" anchor="ctr"/>
            <a:lstStyle/>
            <a:p>
              <a:endParaRPr lang="zh-CN" altLang="en-US"/>
            </a:p>
          </p:txBody>
        </p:sp>
        <p:sp>
          <p:nvSpPr>
            <p:cNvPr id="41" name="任意多边形 69">
              <a:extLst>
                <a:ext uri="{FF2B5EF4-FFF2-40B4-BE49-F238E27FC236}">
                  <a16:creationId xmlns:a16="http://schemas.microsoft.com/office/drawing/2014/main" id="{CA8C6D5C-69CB-4760-9FEE-77C61CE6087C}"/>
                </a:ext>
              </a:extLst>
            </p:cNvPr>
            <p:cNvSpPr/>
            <p:nvPr/>
          </p:nvSpPr>
          <p:spPr>
            <a:xfrm>
              <a:off x="7346787" y="5073856"/>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p:spPr>
          <p:txBody>
            <a:bodyPr rtlCol="0" anchor="ctr"/>
            <a:lstStyle/>
            <a:p>
              <a:endParaRPr lang="zh-CN" altLang="en-US"/>
            </a:p>
          </p:txBody>
        </p:sp>
        <p:sp>
          <p:nvSpPr>
            <p:cNvPr id="42" name="任意多边形 70">
              <a:extLst>
                <a:ext uri="{FF2B5EF4-FFF2-40B4-BE49-F238E27FC236}">
                  <a16:creationId xmlns:a16="http://schemas.microsoft.com/office/drawing/2014/main" id="{972DA47D-DBCE-429E-96C5-CE743E9AD78C}"/>
                </a:ext>
              </a:extLst>
            </p:cNvPr>
            <p:cNvSpPr/>
            <p:nvPr/>
          </p:nvSpPr>
          <p:spPr>
            <a:xfrm>
              <a:off x="7367782" y="4873585"/>
              <a:ext cx="176942" cy="17402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p:spPr>
          <p:txBody>
            <a:bodyPr rtlCol="0" anchor="ctr"/>
            <a:lstStyle/>
            <a:p>
              <a:endParaRPr lang="zh-CN" altLang="en-US"/>
            </a:p>
          </p:txBody>
        </p:sp>
        <p:grpSp>
          <p:nvGrpSpPr>
            <p:cNvPr id="43" name="组合 42">
              <a:extLst>
                <a:ext uri="{FF2B5EF4-FFF2-40B4-BE49-F238E27FC236}">
                  <a16:creationId xmlns:a16="http://schemas.microsoft.com/office/drawing/2014/main" id="{AD5334D5-3E80-418C-885B-4AAE265E6C97}"/>
                </a:ext>
              </a:extLst>
            </p:cNvPr>
            <p:cNvGrpSpPr/>
            <p:nvPr/>
          </p:nvGrpSpPr>
          <p:grpSpPr>
            <a:xfrm>
              <a:off x="6934121" y="4402512"/>
              <a:ext cx="844234" cy="558110"/>
              <a:chOff x="6934121" y="4402512"/>
              <a:chExt cx="844234" cy="558110"/>
            </a:xfrm>
            <a:solidFill>
              <a:srgbClr val="40645C"/>
            </a:solidFill>
          </p:grpSpPr>
          <p:sp>
            <p:nvSpPr>
              <p:cNvPr id="44" name="任意多边形 72">
                <a:extLst>
                  <a:ext uri="{FF2B5EF4-FFF2-40B4-BE49-F238E27FC236}">
                    <a16:creationId xmlns:a16="http://schemas.microsoft.com/office/drawing/2014/main" id="{6FB8FE46-2E71-45B0-AB8A-FEB107E2778A}"/>
                  </a:ext>
                </a:extLst>
              </p:cNvPr>
              <p:cNvSpPr/>
              <p:nvPr/>
            </p:nvSpPr>
            <p:spPr>
              <a:xfrm>
                <a:off x="6934121" y="4561591"/>
                <a:ext cx="466146" cy="399031"/>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2">
                  <a:lumMod val="75000"/>
                  <a:lumOff val="25000"/>
                </a:schemeClr>
              </a:solidFill>
              <a:ln w="5823" cap="flat">
                <a:noFill/>
                <a:prstDash val="solid"/>
                <a:miter/>
              </a:ln>
            </p:spPr>
            <p:txBody>
              <a:bodyPr rtlCol="0" anchor="ctr"/>
              <a:lstStyle/>
              <a:p>
                <a:endParaRPr lang="zh-CN" altLang="en-US"/>
              </a:p>
            </p:txBody>
          </p:sp>
          <p:sp>
            <p:nvSpPr>
              <p:cNvPr id="45" name="任意多边形 73">
                <a:extLst>
                  <a:ext uri="{FF2B5EF4-FFF2-40B4-BE49-F238E27FC236}">
                    <a16:creationId xmlns:a16="http://schemas.microsoft.com/office/drawing/2014/main" id="{D579E490-164C-4F98-BC5F-6B9EAC5ABB07}"/>
                  </a:ext>
                </a:extLst>
              </p:cNvPr>
              <p:cNvSpPr/>
              <p:nvPr/>
            </p:nvSpPr>
            <p:spPr>
              <a:xfrm>
                <a:off x="7391426" y="4402512"/>
                <a:ext cx="386929" cy="451854"/>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2">
                  <a:lumMod val="75000"/>
                  <a:lumOff val="25000"/>
                </a:schemeClr>
              </a:solidFill>
              <a:ln w="5823" cap="flat">
                <a:noFill/>
                <a:prstDash val="solid"/>
                <a:miter/>
              </a:ln>
            </p:spPr>
            <p:txBody>
              <a:bodyPr rtlCol="0" anchor="ctr"/>
              <a:lstStyle/>
              <a:p>
                <a:endParaRPr lang="zh-CN" altLang="en-US" dirty="0"/>
              </a:p>
            </p:txBody>
          </p:sp>
        </p:grpSp>
      </p:grpSp>
      <p:sp>
        <p:nvSpPr>
          <p:cNvPr id="46" name="文本框 45"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a:extLst>
              <a:ext uri="{FF2B5EF4-FFF2-40B4-BE49-F238E27FC236}">
                <a16:creationId xmlns:a16="http://schemas.microsoft.com/office/drawing/2014/main" id="{C7499E4C-6B02-43FE-A6C6-4D2AB4B9A350}"/>
              </a:ext>
            </a:extLst>
          </p:cNvPr>
          <p:cNvSpPr txBox="1">
            <a:spLocks noChangeArrowheads="1"/>
          </p:cNvSpPr>
          <p:nvPr/>
        </p:nvSpPr>
        <p:spPr bwMode="auto">
          <a:xfrm>
            <a:off x="2169441" y="3907093"/>
            <a:ext cx="7853119" cy="20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hangingPunct="0">
              <a:lnSpc>
                <a:spcPct val="130000"/>
              </a:lnSpc>
              <a:spcAft>
                <a:spcPts val="600"/>
              </a:spcAft>
            </a:pPr>
            <a:r>
              <a:rPr lang="zh-CN" altLang="en-US" sz="1500" dirty="0">
                <a:solidFill>
                  <a:schemeClr val="bg1"/>
                </a:solidFill>
                <a:latin typeface="+mn-ea"/>
                <a:sym typeface="宋体" panose="02010600030101010101" pitchFamily="2" charset="-122"/>
              </a:rPr>
              <a:t>用圣洁的雪为你砌一座快乐的城，用轻盈的风为你开一扇好运的门，用璀璨的星为你点一盏成功的灯，用真诚的心为你送一份温馨的情。</a:t>
            </a:r>
            <a:endParaRPr lang="en-US" altLang="zh-CN" sz="1500" dirty="0">
              <a:solidFill>
                <a:schemeClr val="bg1"/>
              </a:solidFill>
              <a:latin typeface="+mn-ea"/>
              <a:sym typeface="宋体" panose="02010600030101010101" pitchFamily="2" charset="-122"/>
            </a:endParaRPr>
          </a:p>
          <a:p>
            <a:pPr algn="just">
              <a:lnSpc>
                <a:spcPct val="130000"/>
              </a:lnSpc>
              <a:spcAft>
                <a:spcPts val="600"/>
              </a:spcAft>
            </a:pPr>
            <a:r>
              <a:rPr lang="zh-CN" altLang="en-US" sz="1500" dirty="0">
                <a:solidFill>
                  <a:schemeClr val="bg1"/>
                </a:solidFill>
                <a:latin typeface="+mn-ea"/>
                <a:sym typeface="宋体" panose="02010600030101010101" pitchFamily="2" charset="-122"/>
              </a:rPr>
              <a:t>圣诞节到了，我向圣诞老人要来了快乐无边，向圣诞树要来了长青不老，向巧克力要来了幸福甜蜜，做成最美的祝福，送给我最在意的你。</a:t>
            </a:r>
          </a:p>
          <a:p>
            <a:pPr algn="just">
              <a:lnSpc>
                <a:spcPct val="130000"/>
              </a:lnSpc>
              <a:spcAft>
                <a:spcPts val="600"/>
              </a:spcAft>
            </a:pPr>
            <a:r>
              <a:rPr lang="zh-CN" altLang="en-US" sz="1500" dirty="0">
                <a:solidFill>
                  <a:schemeClr val="bg1"/>
                </a:solidFill>
                <a:latin typeface="+mn-ea"/>
                <a:sym typeface="宋体" panose="02010600030101010101" pitchFamily="2" charset="-122"/>
              </a:rPr>
              <a:t>圣诞节，圣诞帽，温馨的问候来报到；喜盛宴，炉火烧，美好祝福歌声飘；情谊真，发短信，五湖四海心连心；圣诞节，圣诞袜，愿你幸福万事发；圣诞节，祝你工作顺利，家庭美满。</a:t>
            </a:r>
          </a:p>
        </p:txBody>
      </p:sp>
      <p:cxnSp>
        <p:nvCxnSpPr>
          <p:cNvPr id="47" name="直接连接符 46">
            <a:extLst>
              <a:ext uri="{FF2B5EF4-FFF2-40B4-BE49-F238E27FC236}">
                <a16:creationId xmlns:a16="http://schemas.microsoft.com/office/drawing/2014/main" id="{AD2961E1-4238-4574-BF6F-8D9C049E84FD}"/>
              </a:ext>
            </a:extLst>
          </p:cNvPr>
          <p:cNvCxnSpPr>
            <a:cxnSpLocks/>
          </p:cNvCxnSpPr>
          <p:nvPr/>
        </p:nvCxnSpPr>
        <p:spPr>
          <a:xfrm>
            <a:off x="1805940" y="3710940"/>
            <a:ext cx="8580120" cy="0"/>
          </a:xfrm>
          <a:prstGeom prst="line">
            <a:avLst/>
          </a:prstGeom>
          <a:ln w="19050">
            <a:solidFill>
              <a:schemeClr val="accent2">
                <a:lumMod val="75000"/>
                <a:lumOff val="25000"/>
                <a:alpha val="50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5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547EAA0-8DD1-4588-A00C-4037BA23585F}"/>
              </a:ext>
            </a:extLst>
          </p:cNvPr>
          <p:cNvGrpSpPr/>
          <p:nvPr/>
        </p:nvGrpSpPr>
        <p:grpSpPr>
          <a:xfrm>
            <a:off x="3211213" y="1860959"/>
            <a:ext cx="5769575" cy="3136083"/>
            <a:chOff x="3211213" y="1860959"/>
            <a:chExt cx="5769575" cy="3136083"/>
          </a:xfrm>
        </p:grpSpPr>
        <p:grpSp>
          <p:nvGrpSpPr>
            <p:cNvPr id="34" name="组合 33">
              <a:extLst>
                <a:ext uri="{FF2B5EF4-FFF2-40B4-BE49-F238E27FC236}">
                  <a16:creationId xmlns:a16="http://schemas.microsoft.com/office/drawing/2014/main" id="{5B05FACF-169B-4911-AFE8-86E3DD47A6D4}"/>
                </a:ext>
              </a:extLst>
            </p:cNvPr>
            <p:cNvGrpSpPr/>
            <p:nvPr/>
          </p:nvGrpSpPr>
          <p:grpSpPr>
            <a:xfrm>
              <a:off x="4420157" y="2198127"/>
              <a:ext cx="3351687" cy="2467935"/>
              <a:chOff x="3569805" y="2002402"/>
              <a:chExt cx="3351687" cy="2467935"/>
            </a:xfrm>
          </p:grpSpPr>
          <p:sp>
            <p:nvSpPr>
              <p:cNvPr id="62" name="文本框 61">
                <a:extLst>
                  <a:ext uri="{FF2B5EF4-FFF2-40B4-BE49-F238E27FC236}">
                    <a16:creationId xmlns:a16="http://schemas.microsoft.com/office/drawing/2014/main" id="{299762CE-51F0-4296-9EC0-762C1EE58DD4}"/>
                  </a:ext>
                </a:extLst>
              </p:cNvPr>
              <p:cNvSpPr txBox="1"/>
              <p:nvPr>
                <p:custDataLst>
                  <p:tags r:id="rId19"/>
                </p:custDataLst>
              </p:nvPr>
            </p:nvSpPr>
            <p:spPr>
              <a:xfrm>
                <a:off x="3569805" y="2002402"/>
                <a:ext cx="3351687" cy="1005506"/>
              </a:xfrm>
              <a:prstGeom prst="rect">
                <a:avLst/>
              </a:prstGeom>
              <a:noFill/>
              <a:effectLst/>
            </p:spPr>
            <p:txBody>
              <a:bodyPr wrap="square" lIns="0" tIns="0" rIns="0" bIns="0" rtlCol="0">
                <a:spAutoFit/>
              </a:bodyPr>
              <a:lstStyle>
                <a:defPPr>
                  <a:defRPr lang="zh-CN"/>
                </a:defPPr>
                <a:lvl1pPr>
                  <a:defRPr sz="6600" b="1">
                    <a:ln w="22225" cap="rnd">
                      <a:solidFill>
                        <a:schemeClr val="accent2">
                          <a:alpha val="46000"/>
                        </a:schemeClr>
                      </a:solidFill>
                      <a:prstDash val="dash"/>
                    </a:ln>
                    <a:gradFill flip="none" rotWithShape="1">
                      <a:gsLst>
                        <a:gs pos="100000">
                          <a:schemeClr val="accent5">
                            <a:alpha val="21000"/>
                          </a:schemeClr>
                        </a:gs>
                        <a:gs pos="5000">
                          <a:srgbClr val="E7BF65">
                            <a:alpha val="39000"/>
                          </a:srgbClr>
                        </a:gs>
                        <a:gs pos="21000">
                          <a:schemeClr val="accent6">
                            <a:alpha val="36000"/>
                          </a:schemeClr>
                        </a:gs>
                        <a:gs pos="59000">
                          <a:schemeClr val="accent5">
                            <a:alpha val="93000"/>
                          </a:schemeClr>
                        </a:gs>
                      </a:gsLst>
                      <a:lin ang="2700000" scaled="1"/>
                      <a:tileRect/>
                    </a:gradFill>
                    <a:latin typeface="+mj-ea"/>
                    <a:ea typeface="+mj-ea"/>
                  </a:defRPr>
                </a:lvl1pPr>
              </a:lstStyle>
              <a:p>
                <a:r>
                  <a:rPr lang="zh-CN" altLang="en-US" sz="6534" dirty="0">
                    <a:ln w="9525" cap="rnd">
                      <a:noFill/>
                      <a:prstDash val="dash"/>
                    </a:ln>
                    <a:solidFill>
                      <a:schemeClr val="bg1"/>
                    </a:solidFill>
                  </a:rPr>
                  <a:t>明年一起</a:t>
                </a:r>
              </a:p>
            </p:txBody>
          </p:sp>
          <p:sp>
            <p:nvSpPr>
              <p:cNvPr id="63" name="文本框 62">
                <a:extLst>
                  <a:ext uri="{FF2B5EF4-FFF2-40B4-BE49-F238E27FC236}">
                    <a16:creationId xmlns:a16="http://schemas.microsoft.com/office/drawing/2014/main" id="{C9EEB46F-0F58-4670-AFEE-B12D16697E10}"/>
                  </a:ext>
                </a:extLst>
              </p:cNvPr>
              <p:cNvSpPr txBox="1"/>
              <p:nvPr>
                <p:custDataLst>
                  <p:tags r:id="rId20"/>
                </p:custDataLst>
              </p:nvPr>
            </p:nvSpPr>
            <p:spPr>
              <a:xfrm>
                <a:off x="4040273" y="3464831"/>
                <a:ext cx="2513765" cy="1005506"/>
              </a:xfrm>
              <a:prstGeom prst="rect">
                <a:avLst/>
              </a:prstGeom>
              <a:noFill/>
              <a:effectLst/>
            </p:spPr>
            <p:txBody>
              <a:bodyPr wrap="square" lIns="0" tIns="0" rIns="0" bIns="0" rtlCol="0">
                <a:spAutoFit/>
              </a:bodyPr>
              <a:lstStyle/>
              <a:p>
                <a:r>
                  <a:rPr lang="zh-CN" altLang="en-US" sz="6534" b="1" dirty="0">
                    <a:ln w="9525" cap="rnd">
                      <a:noFill/>
                      <a:prstDash val="dash"/>
                    </a:ln>
                    <a:solidFill>
                      <a:schemeClr val="bg1"/>
                    </a:solidFill>
                    <a:latin typeface="+mj-ea"/>
                    <a:ea typeface="+mj-ea"/>
                  </a:rPr>
                  <a:t>过圣诞</a:t>
                </a:r>
              </a:p>
            </p:txBody>
          </p:sp>
        </p:grpSp>
        <p:sp>
          <p:nvSpPr>
            <p:cNvPr id="35" name="带形: 上凸弯 34">
              <a:extLst>
                <a:ext uri="{FF2B5EF4-FFF2-40B4-BE49-F238E27FC236}">
                  <a16:creationId xmlns:a16="http://schemas.microsoft.com/office/drawing/2014/main" id="{1F84194C-D09B-42B1-8D15-19CFF29840C6}"/>
                </a:ext>
              </a:extLst>
            </p:cNvPr>
            <p:cNvSpPr/>
            <p:nvPr>
              <p:custDataLst>
                <p:tags r:id="rId1"/>
              </p:custDataLst>
            </p:nvPr>
          </p:nvSpPr>
          <p:spPr>
            <a:xfrm>
              <a:off x="3211213" y="3140492"/>
              <a:ext cx="5769575" cy="1185999"/>
            </a:xfrm>
            <a:prstGeom prst="ellipseRibbon2">
              <a:avLst>
                <a:gd name="adj1" fmla="val 49657"/>
                <a:gd name="adj2" fmla="val 100000"/>
                <a:gd name="adj3" fmla="val 3076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prstTxWarp prst="textArchUp">
                <a:avLst/>
              </a:prstTxWarp>
            </a:bodyPr>
            <a:lstStyle/>
            <a:p>
              <a:pPr algn="ctr"/>
              <a:endParaRPr lang="zh-CN" altLang="en-US" sz="3564" b="1" dirty="0">
                <a:solidFill>
                  <a:schemeClr val="bg1"/>
                </a:solidFill>
                <a:latin typeface="+mj-ea"/>
                <a:ea typeface="+mj-ea"/>
              </a:endParaRPr>
            </a:p>
          </p:txBody>
        </p:sp>
        <p:sp>
          <p:nvSpPr>
            <p:cNvPr id="36" name="矩形 35">
              <a:extLst>
                <a:ext uri="{FF2B5EF4-FFF2-40B4-BE49-F238E27FC236}">
                  <a16:creationId xmlns:a16="http://schemas.microsoft.com/office/drawing/2014/main" id="{0ADDDCFD-C5F9-4117-934B-C4FE425F34EB}"/>
                </a:ext>
              </a:extLst>
            </p:cNvPr>
            <p:cNvSpPr/>
            <p:nvPr/>
          </p:nvSpPr>
          <p:spPr>
            <a:xfrm>
              <a:off x="3788170" y="3464960"/>
              <a:ext cx="4615660" cy="9487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prstTxWarp prst="textArchUp">
                <a:avLst/>
              </a:prstTxWarp>
            </a:bodyPr>
            <a:lstStyle/>
            <a:p>
              <a:pPr algn="ctr"/>
              <a:r>
                <a:rPr lang="en-US" altLang="zh-CN" sz="2400" b="1" dirty="0">
                  <a:solidFill>
                    <a:schemeClr val="bg1"/>
                  </a:solidFill>
                  <a:latin typeface="+mj-ea"/>
                  <a:ea typeface="+mj-ea"/>
                </a:rPr>
                <a:t>THANK YOU</a:t>
              </a:r>
              <a:endParaRPr lang="zh-CN" altLang="en-US" sz="2400" b="1" dirty="0">
                <a:solidFill>
                  <a:schemeClr val="bg1"/>
                </a:solidFill>
                <a:latin typeface="+mj-ea"/>
                <a:ea typeface="+mj-ea"/>
              </a:endParaRPr>
            </a:p>
          </p:txBody>
        </p:sp>
        <p:grpSp>
          <p:nvGrpSpPr>
            <p:cNvPr id="37" name="组合 36">
              <a:extLst>
                <a:ext uri="{FF2B5EF4-FFF2-40B4-BE49-F238E27FC236}">
                  <a16:creationId xmlns:a16="http://schemas.microsoft.com/office/drawing/2014/main" id="{5D9984B1-4826-426A-897A-AA17381CC31D}"/>
                </a:ext>
              </a:extLst>
            </p:cNvPr>
            <p:cNvGrpSpPr/>
            <p:nvPr/>
          </p:nvGrpSpPr>
          <p:grpSpPr>
            <a:xfrm rot="2012613">
              <a:off x="5603705" y="1960423"/>
              <a:ext cx="633606" cy="593061"/>
              <a:chOff x="6975071" y="6678979"/>
              <a:chExt cx="666560" cy="676137"/>
            </a:xfrm>
          </p:grpSpPr>
          <p:sp>
            <p:nvSpPr>
              <p:cNvPr id="59" name="等腰三角形 58">
                <a:extLst>
                  <a:ext uri="{FF2B5EF4-FFF2-40B4-BE49-F238E27FC236}">
                    <a16:creationId xmlns:a16="http://schemas.microsoft.com/office/drawing/2014/main" id="{7F1B6396-A475-4864-B3EC-4ABE6E45D09F}"/>
                  </a:ext>
                </a:extLst>
              </p:cNvPr>
              <p:cNvSpPr/>
              <p:nvPr>
                <p:custDataLst>
                  <p:tags r:id="rId16"/>
                </p:custDataLst>
              </p:nvPr>
            </p:nvSpPr>
            <p:spPr>
              <a:xfrm>
                <a:off x="7005273" y="6726215"/>
                <a:ext cx="611616" cy="623162"/>
              </a:xfrm>
              <a:prstGeom prst="triangle">
                <a:avLst/>
              </a:prstGeom>
              <a:gradFill flip="none" rotWithShape="1">
                <a:gsLst>
                  <a:gs pos="100000">
                    <a:schemeClr val="accent1"/>
                  </a:gs>
                  <a:gs pos="0">
                    <a:schemeClr val="accent1">
                      <a:lumMod val="50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0526" tIns="45263" rIns="90526" bIns="45263" rtlCol="0" anchor="ctr"/>
              <a:lstStyle/>
              <a:p>
                <a:pPr algn="ctr"/>
                <a:endParaRPr lang="zh-CN" altLang="en-US" sz="1782" dirty="0"/>
              </a:p>
            </p:txBody>
          </p:sp>
          <p:sp>
            <p:nvSpPr>
              <p:cNvPr id="60" name="矩形 59">
                <a:extLst>
                  <a:ext uri="{FF2B5EF4-FFF2-40B4-BE49-F238E27FC236}">
                    <a16:creationId xmlns:a16="http://schemas.microsoft.com/office/drawing/2014/main" id="{482F6392-8A0C-4F30-9329-C1A90E2A42D7}"/>
                  </a:ext>
                </a:extLst>
              </p:cNvPr>
              <p:cNvSpPr/>
              <p:nvPr>
                <p:custDataLst>
                  <p:tags r:id="rId17"/>
                </p:custDataLst>
              </p:nvPr>
            </p:nvSpPr>
            <p:spPr>
              <a:xfrm rot="16200000">
                <a:off x="7277767" y="6991252"/>
                <a:ext cx="61168" cy="66656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0526" tIns="45263" rIns="90526" bIns="45263" rtlCol="0" anchor="ctr"/>
              <a:lstStyle/>
              <a:p>
                <a:pPr algn="ctr"/>
                <a:endParaRPr lang="zh-CN" altLang="en-US" sz="1782"/>
              </a:p>
            </p:txBody>
          </p:sp>
          <p:sp>
            <p:nvSpPr>
              <p:cNvPr id="61" name="椭圆 60">
                <a:extLst>
                  <a:ext uri="{FF2B5EF4-FFF2-40B4-BE49-F238E27FC236}">
                    <a16:creationId xmlns:a16="http://schemas.microsoft.com/office/drawing/2014/main" id="{AF49A787-DF46-46C3-8D65-C2ACE4BA400A}"/>
                  </a:ext>
                </a:extLst>
              </p:cNvPr>
              <p:cNvSpPr/>
              <p:nvPr>
                <p:custDataLst>
                  <p:tags r:id="rId18"/>
                </p:custDataLst>
              </p:nvPr>
            </p:nvSpPr>
            <p:spPr>
              <a:xfrm>
                <a:off x="7238046" y="6678979"/>
                <a:ext cx="144786" cy="14478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0526" tIns="45263" rIns="90526" bIns="45263" rtlCol="0" anchor="ctr"/>
              <a:lstStyle/>
              <a:p>
                <a:pPr algn="ctr"/>
                <a:endParaRPr lang="zh-CN" altLang="en-US" sz="1782"/>
              </a:p>
            </p:txBody>
          </p:sp>
        </p:grpSp>
        <p:grpSp>
          <p:nvGrpSpPr>
            <p:cNvPr id="38" name="组合 37">
              <a:extLst>
                <a:ext uri="{FF2B5EF4-FFF2-40B4-BE49-F238E27FC236}">
                  <a16:creationId xmlns:a16="http://schemas.microsoft.com/office/drawing/2014/main" id="{1FB64A9C-E69C-4037-B161-C9C88F2A0D54}"/>
                </a:ext>
              </a:extLst>
            </p:cNvPr>
            <p:cNvGrpSpPr/>
            <p:nvPr/>
          </p:nvGrpSpPr>
          <p:grpSpPr>
            <a:xfrm>
              <a:off x="4156500" y="4571695"/>
              <a:ext cx="3879361" cy="425347"/>
              <a:chOff x="4156500" y="4375970"/>
              <a:chExt cx="3879361" cy="425347"/>
            </a:xfrm>
            <a:solidFill>
              <a:schemeClr val="accent2">
                <a:lumMod val="75000"/>
                <a:lumOff val="25000"/>
              </a:schemeClr>
            </a:solidFill>
          </p:grpSpPr>
          <p:sp>
            <p:nvSpPr>
              <p:cNvPr id="57" name="任意多边形 5">
                <a:extLst>
                  <a:ext uri="{FF2B5EF4-FFF2-40B4-BE49-F238E27FC236}">
                    <a16:creationId xmlns:a16="http://schemas.microsoft.com/office/drawing/2014/main" id="{285D93AB-9807-4A6F-8D4B-A796CAB46325}"/>
                  </a:ext>
                </a:extLst>
              </p:cNvPr>
              <p:cNvSpPr/>
              <p:nvPr>
                <p:custDataLst>
                  <p:tags r:id="rId14"/>
                </p:custDataLst>
              </p:nvPr>
            </p:nvSpPr>
            <p:spPr>
              <a:xfrm rot="750910">
                <a:off x="4156500" y="4375970"/>
                <a:ext cx="1501474" cy="42206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grpFill/>
              <a:ln w="23524" cap="flat">
                <a:noFill/>
                <a:prstDash val="solid"/>
                <a:miter/>
              </a:ln>
              <a:effectLst/>
            </p:spPr>
            <p:txBody>
              <a:bodyPr lIns="90526" tIns="45263" rIns="90526" bIns="45263" rtlCol="0" anchor="ctr"/>
              <a:lstStyle/>
              <a:p>
                <a:endParaRPr lang="zh-CN" altLang="en-US" sz="1782">
                  <a:solidFill>
                    <a:schemeClr val="accent2">
                      <a:lumMod val="90000"/>
                      <a:lumOff val="10000"/>
                    </a:schemeClr>
                  </a:solidFill>
                </a:endParaRPr>
              </a:p>
            </p:txBody>
          </p:sp>
          <p:sp>
            <p:nvSpPr>
              <p:cNvPr id="58" name="任意多边形 5">
                <a:extLst>
                  <a:ext uri="{FF2B5EF4-FFF2-40B4-BE49-F238E27FC236}">
                    <a16:creationId xmlns:a16="http://schemas.microsoft.com/office/drawing/2014/main" id="{C435103F-4719-4C9C-BE44-8BB84A334B01}"/>
                  </a:ext>
                </a:extLst>
              </p:cNvPr>
              <p:cNvSpPr/>
              <p:nvPr>
                <p:custDataLst>
                  <p:tags r:id="rId15"/>
                </p:custDataLst>
              </p:nvPr>
            </p:nvSpPr>
            <p:spPr>
              <a:xfrm rot="20849090" flipH="1">
                <a:off x="6534387" y="4379256"/>
                <a:ext cx="1501474" cy="42206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grpFill/>
              <a:ln w="23524" cap="flat">
                <a:noFill/>
                <a:prstDash val="solid"/>
                <a:miter/>
              </a:ln>
              <a:effectLst/>
            </p:spPr>
            <p:txBody>
              <a:bodyPr lIns="90526" tIns="45263" rIns="90526" bIns="45263" rtlCol="0" anchor="ctr"/>
              <a:lstStyle/>
              <a:p>
                <a:endParaRPr lang="zh-CN" altLang="en-US" sz="1782">
                  <a:solidFill>
                    <a:schemeClr val="accent2">
                      <a:lumMod val="90000"/>
                      <a:lumOff val="10000"/>
                    </a:schemeClr>
                  </a:solidFill>
                </a:endParaRPr>
              </a:p>
            </p:txBody>
          </p:sp>
        </p:grpSp>
        <p:grpSp>
          <p:nvGrpSpPr>
            <p:cNvPr id="39" name="组合 38">
              <a:extLst>
                <a:ext uri="{FF2B5EF4-FFF2-40B4-BE49-F238E27FC236}">
                  <a16:creationId xmlns:a16="http://schemas.microsoft.com/office/drawing/2014/main" id="{BE03F04D-D3D5-42F1-A8A7-396E535778CE}"/>
                </a:ext>
              </a:extLst>
            </p:cNvPr>
            <p:cNvGrpSpPr/>
            <p:nvPr/>
          </p:nvGrpSpPr>
          <p:grpSpPr>
            <a:xfrm>
              <a:off x="4155574" y="1860959"/>
              <a:ext cx="3881211" cy="425347"/>
              <a:chOff x="4155575" y="1665234"/>
              <a:chExt cx="3881211" cy="425347"/>
            </a:xfrm>
            <a:solidFill>
              <a:schemeClr val="accent2">
                <a:lumMod val="75000"/>
                <a:lumOff val="25000"/>
              </a:schemeClr>
            </a:solidFill>
          </p:grpSpPr>
          <p:sp>
            <p:nvSpPr>
              <p:cNvPr id="55" name="任意多边形 5">
                <a:extLst>
                  <a:ext uri="{FF2B5EF4-FFF2-40B4-BE49-F238E27FC236}">
                    <a16:creationId xmlns:a16="http://schemas.microsoft.com/office/drawing/2014/main" id="{B3FE367E-ED58-43BC-9312-1EEB35932C49}"/>
                  </a:ext>
                </a:extLst>
              </p:cNvPr>
              <p:cNvSpPr/>
              <p:nvPr>
                <p:custDataLst>
                  <p:tags r:id="rId12"/>
                </p:custDataLst>
              </p:nvPr>
            </p:nvSpPr>
            <p:spPr>
              <a:xfrm rot="20849090" flipV="1">
                <a:off x="4155575" y="1668520"/>
                <a:ext cx="1501474" cy="42206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grpFill/>
              <a:ln w="23524" cap="flat">
                <a:noFill/>
                <a:prstDash val="solid"/>
                <a:miter/>
              </a:ln>
              <a:effectLst/>
            </p:spPr>
            <p:txBody>
              <a:bodyPr lIns="90526" tIns="45263" rIns="90526" bIns="45263" rtlCol="0" anchor="ctr"/>
              <a:lstStyle/>
              <a:p>
                <a:endParaRPr lang="zh-CN" altLang="en-US" sz="1782">
                  <a:solidFill>
                    <a:schemeClr val="accent2">
                      <a:lumMod val="90000"/>
                      <a:lumOff val="10000"/>
                    </a:schemeClr>
                  </a:solidFill>
                </a:endParaRPr>
              </a:p>
            </p:txBody>
          </p:sp>
          <p:sp>
            <p:nvSpPr>
              <p:cNvPr id="56" name="任意多边形 5">
                <a:extLst>
                  <a:ext uri="{FF2B5EF4-FFF2-40B4-BE49-F238E27FC236}">
                    <a16:creationId xmlns:a16="http://schemas.microsoft.com/office/drawing/2014/main" id="{657404A9-ED01-4952-A8B5-987EA728ED86}"/>
                  </a:ext>
                </a:extLst>
              </p:cNvPr>
              <p:cNvSpPr/>
              <p:nvPr>
                <p:custDataLst>
                  <p:tags r:id="rId13"/>
                </p:custDataLst>
              </p:nvPr>
            </p:nvSpPr>
            <p:spPr>
              <a:xfrm rot="750910" flipH="1" flipV="1">
                <a:off x="6535312" y="1665234"/>
                <a:ext cx="1501474" cy="42206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grpFill/>
              <a:ln w="23524" cap="flat">
                <a:noFill/>
                <a:prstDash val="solid"/>
                <a:miter/>
              </a:ln>
              <a:effectLst/>
            </p:spPr>
            <p:txBody>
              <a:bodyPr lIns="90526" tIns="45263" rIns="90526" bIns="45263" rtlCol="0" anchor="ctr"/>
              <a:lstStyle/>
              <a:p>
                <a:endParaRPr lang="zh-CN" altLang="en-US" sz="1782">
                  <a:solidFill>
                    <a:schemeClr val="accent2">
                      <a:lumMod val="90000"/>
                      <a:lumOff val="10000"/>
                    </a:schemeClr>
                  </a:solidFill>
                </a:endParaRPr>
              </a:p>
            </p:txBody>
          </p:sp>
        </p:grpSp>
        <p:grpSp>
          <p:nvGrpSpPr>
            <p:cNvPr id="40" name="组合 39">
              <a:extLst>
                <a:ext uri="{FF2B5EF4-FFF2-40B4-BE49-F238E27FC236}">
                  <a16:creationId xmlns:a16="http://schemas.microsoft.com/office/drawing/2014/main" id="{90D9C335-8EBB-4F76-B094-5D3B25AA7483}"/>
                </a:ext>
              </a:extLst>
            </p:cNvPr>
            <p:cNvGrpSpPr/>
            <p:nvPr/>
          </p:nvGrpSpPr>
          <p:grpSpPr>
            <a:xfrm>
              <a:off x="3698323" y="2916141"/>
              <a:ext cx="4799450" cy="676096"/>
              <a:chOff x="3878442" y="2720416"/>
              <a:chExt cx="4799450" cy="676096"/>
            </a:xfrm>
          </p:grpSpPr>
          <p:grpSp>
            <p:nvGrpSpPr>
              <p:cNvPr id="41" name="组合 40">
                <a:extLst>
                  <a:ext uri="{FF2B5EF4-FFF2-40B4-BE49-F238E27FC236}">
                    <a16:creationId xmlns:a16="http://schemas.microsoft.com/office/drawing/2014/main" id="{1D51E760-92BA-4D53-80E3-DD06B35BE934}"/>
                  </a:ext>
                </a:extLst>
              </p:cNvPr>
              <p:cNvGrpSpPr/>
              <p:nvPr/>
            </p:nvGrpSpPr>
            <p:grpSpPr>
              <a:xfrm rot="13500000">
                <a:off x="3879306" y="2719552"/>
                <a:ext cx="644627" cy="646356"/>
                <a:chOff x="6911911" y="4421689"/>
                <a:chExt cx="836306" cy="838549"/>
              </a:xfrm>
            </p:grpSpPr>
            <p:sp>
              <p:nvSpPr>
                <p:cNvPr id="49" name="任意多边形 68">
                  <a:extLst>
                    <a:ext uri="{FF2B5EF4-FFF2-40B4-BE49-F238E27FC236}">
                      <a16:creationId xmlns:a16="http://schemas.microsoft.com/office/drawing/2014/main" id="{E143A635-C53B-4FA8-9E23-67F77E81D286}"/>
                    </a:ext>
                  </a:extLst>
                </p:cNvPr>
                <p:cNvSpPr/>
                <p:nvPr>
                  <p:custDataLst>
                    <p:tags r:id="rId7"/>
                  </p:custDataLst>
                </p:nvPr>
              </p:nvSpPr>
              <p:spPr>
                <a:xfrm>
                  <a:off x="7157542" y="4975770"/>
                  <a:ext cx="175173" cy="172287"/>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a:effectLst/>
              </p:spPr>
              <p:txBody>
                <a:bodyPr lIns="90526" tIns="45263" rIns="90526" bIns="45263" rtlCol="0" anchor="ctr"/>
                <a:lstStyle/>
                <a:p>
                  <a:endParaRPr lang="zh-CN" altLang="en-US" sz="1782"/>
                </a:p>
              </p:txBody>
            </p:sp>
            <p:sp>
              <p:nvSpPr>
                <p:cNvPr id="50" name="任意多边形 69">
                  <a:extLst>
                    <a:ext uri="{FF2B5EF4-FFF2-40B4-BE49-F238E27FC236}">
                      <a16:creationId xmlns:a16="http://schemas.microsoft.com/office/drawing/2014/main" id="{BFC362B6-99CC-424C-8638-3F674D659835}"/>
                    </a:ext>
                  </a:extLst>
                </p:cNvPr>
                <p:cNvSpPr/>
                <p:nvPr>
                  <p:custDataLst>
                    <p:tags r:id="rId8"/>
                  </p:custDataLst>
                </p:nvPr>
              </p:nvSpPr>
              <p:spPr>
                <a:xfrm>
                  <a:off x="7323712" y="5087952"/>
                  <a:ext cx="175173" cy="17228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a:effectLst/>
              </p:spPr>
              <p:txBody>
                <a:bodyPr lIns="90526" tIns="45263" rIns="90526" bIns="45263" rtlCol="0" anchor="ctr"/>
                <a:lstStyle/>
                <a:p>
                  <a:endParaRPr lang="zh-CN" altLang="en-US" sz="1782"/>
                </a:p>
              </p:txBody>
            </p:sp>
            <p:sp>
              <p:nvSpPr>
                <p:cNvPr id="51" name="任意多边形 70">
                  <a:extLst>
                    <a:ext uri="{FF2B5EF4-FFF2-40B4-BE49-F238E27FC236}">
                      <a16:creationId xmlns:a16="http://schemas.microsoft.com/office/drawing/2014/main" id="{84AC92A7-9BEA-417D-8CFE-AEDF86DA9F37}"/>
                    </a:ext>
                  </a:extLst>
                </p:cNvPr>
                <p:cNvSpPr/>
                <p:nvPr>
                  <p:custDataLst>
                    <p:tags r:id="rId9"/>
                  </p:custDataLst>
                </p:nvPr>
              </p:nvSpPr>
              <p:spPr>
                <a:xfrm>
                  <a:off x="7344495" y="4889683"/>
                  <a:ext cx="175173" cy="172286"/>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a:effectLst/>
              </p:spPr>
              <p:txBody>
                <a:bodyPr lIns="90526" tIns="45263" rIns="90526" bIns="45263" rtlCol="0" anchor="ctr"/>
                <a:lstStyle/>
                <a:p>
                  <a:endParaRPr lang="zh-CN" altLang="en-US" sz="1782"/>
                </a:p>
              </p:txBody>
            </p:sp>
            <p:grpSp>
              <p:nvGrpSpPr>
                <p:cNvPr id="52" name="组合 51">
                  <a:extLst>
                    <a:ext uri="{FF2B5EF4-FFF2-40B4-BE49-F238E27FC236}">
                      <a16:creationId xmlns:a16="http://schemas.microsoft.com/office/drawing/2014/main" id="{C93FE333-E72C-4B65-89AB-81D049980C7F}"/>
                    </a:ext>
                  </a:extLst>
                </p:cNvPr>
                <p:cNvGrpSpPr/>
                <p:nvPr/>
              </p:nvGrpSpPr>
              <p:grpSpPr>
                <a:xfrm>
                  <a:off x="6911911" y="4421689"/>
                  <a:ext cx="836306" cy="553260"/>
                  <a:chOff x="6911911" y="4421689"/>
                  <a:chExt cx="836306" cy="553260"/>
                </a:xfrm>
                <a:solidFill>
                  <a:srgbClr val="40645C"/>
                </a:solidFill>
              </p:grpSpPr>
              <p:sp>
                <p:nvSpPr>
                  <p:cNvPr id="53" name="任意多边形 72">
                    <a:extLst>
                      <a:ext uri="{FF2B5EF4-FFF2-40B4-BE49-F238E27FC236}">
                        <a16:creationId xmlns:a16="http://schemas.microsoft.com/office/drawing/2014/main" id="{F53CA076-35E1-4947-89D6-0684598E95B1}"/>
                      </a:ext>
                    </a:extLst>
                  </p:cNvPr>
                  <p:cNvSpPr/>
                  <p:nvPr>
                    <p:custDataLst>
                      <p:tags r:id="rId10"/>
                    </p:custDataLst>
                  </p:nvPr>
                </p:nvSpPr>
                <p:spPr>
                  <a:xfrm>
                    <a:off x="6911911" y="4579908"/>
                    <a:ext cx="461484" cy="395041"/>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2">
                      <a:lumMod val="75000"/>
                      <a:lumOff val="25000"/>
                    </a:schemeClr>
                  </a:solidFill>
                  <a:ln w="5823" cap="flat">
                    <a:noFill/>
                    <a:prstDash val="solid"/>
                    <a:miter/>
                  </a:ln>
                  <a:effectLst/>
                </p:spPr>
                <p:txBody>
                  <a:bodyPr lIns="90526" tIns="45263" rIns="90526" bIns="45263" rtlCol="0" anchor="ctr"/>
                  <a:lstStyle/>
                  <a:p>
                    <a:endParaRPr lang="zh-CN" altLang="en-US" sz="1782"/>
                  </a:p>
                </p:txBody>
              </p:sp>
              <p:sp>
                <p:nvSpPr>
                  <p:cNvPr id="54" name="任意多边形 73">
                    <a:extLst>
                      <a:ext uri="{FF2B5EF4-FFF2-40B4-BE49-F238E27FC236}">
                        <a16:creationId xmlns:a16="http://schemas.microsoft.com/office/drawing/2014/main" id="{9A2C2DD8-B247-427C-A246-FE3A63C2620C}"/>
                      </a:ext>
                    </a:extLst>
                  </p:cNvPr>
                  <p:cNvSpPr/>
                  <p:nvPr>
                    <p:custDataLst>
                      <p:tags r:id="rId11"/>
                    </p:custDataLst>
                  </p:nvPr>
                </p:nvSpPr>
                <p:spPr>
                  <a:xfrm>
                    <a:off x="7365156" y="4421689"/>
                    <a:ext cx="383061" cy="447336"/>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2">
                      <a:lumMod val="75000"/>
                      <a:lumOff val="25000"/>
                    </a:schemeClr>
                  </a:solidFill>
                  <a:ln w="5823" cap="flat">
                    <a:noFill/>
                    <a:prstDash val="solid"/>
                    <a:miter/>
                  </a:ln>
                  <a:effectLst/>
                </p:spPr>
                <p:txBody>
                  <a:bodyPr lIns="90526" tIns="45263" rIns="90526" bIns="45263" rtlCol="0" anchor="ctr"/>
                  <a:lstStyle/>
                  <a:p>
                    <a:endParaRPr lang="zh-CN" altLang="en-US" sz="1782"/>
                  </a:p>
                </p:txBody>
              </p:sp>
            </p:grpSp>
          </p:grpSp>
          <p:grpSp>
            <p:nvGrpSpPr>
              <p:cNvPr id="42" name="组合 41">
                <a:extLst>
                  <a:ext uri="{FF2B5EF4-FFF2-40B4-BE49-F238E27FC236}">
                    <a16:creationId xmlns:a16="http://schemas.microsoft.com/office/drawing/2014/main" id="{96173680-D5B1-4E65-A406-9134AE1D0058}"/>
                  </a:ext>
                </a:extLst>
              </p:cNvPr>
              <p:cNvGrpSpPr/>
              <p:nvPr/>
            </p:nvGrpSpPr>
            <p:grpSpPr>
              <a:xfrm rot="8100000" flipH="1">
                <a:off x="8034322" y="2749014"/>
                <a:ext cx="643570" cy="647498"/>
                <a:chOff x="6920165" y="4419275"/>
                <a:chExt cx="834933" cy="840032"/>
              </a:xfrm>
            </p:grpSpPr>
            <p:sp>
              <p:nvSpPr>
                <p:cNvPr id="43" name="任意多边形 68">
                  <a:extLst>
                    <a:ext uri="{FF2B5EF4-FFF2-40B4-BE49-F238E27FC236}">
                      <a16:creationId xmlns:a16="http://schemas.microsoft.com/office/drawing/2014/main" id="{26BE7DB4-5BF1-43F1-9EC0-3B40AF1683CB}"/>
                    </a:ext>
                  </a:extLst>
                </p:cNvPr>
                <p:cNvSpPr/>
                <p:nvPr>
                  <p:custDataLst>
                    <p:tags r:id="rId2"/>
                  </p:custDataLst>
                </p:nvPr>
              </p:nvSpPr>
              <p:spPr>
                <a:xfrm>
                  <a:off x="7160860" y="4974837"/>
                  <a:ext cx="175173" cy="172287"/>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a:effectLst/>
              </p:spPr>
              <p:txBody>
                <a:bodyPr lIns="90526" tIns="45263" rIns="90526" bIns="45263" rtlCol="0" anchor="ctr"/>
                <a:lstStyle/>
                <a:p>
                  <a:endParaRPr lang="zh-CN" altLang="en-US" sz="1782"/>
                </a:p>
              </p:txBody>
            </p:sp>
            <p:sp>
              <p:nvSpPr>
                <p:cNvPr id="44" name="任意多边形 69">
                  <a:extLst>
                    <a:ext uri="{FF2B5EF4-FFF2-40B4-BE49-F238E27FC236}">
                      <a16:creationId xmlns:a16="http://schemas.microsoft.com/office/drawing/2014/main" id="{4849E40D-2DB4-4672-AB57-D8A9801A5339}"/>
                    </a:ext>
                  </a:extLst>
                </p:cNvPr>
                <p:cNvSpPr/>
                <p:nvPr>
                  <p:custDataLst>
                    <p:tags r:id="rId3"/>
                  </p:custDataLst>
                </p:nvPr>
              </p:nvSpPr>
              <p:spPr>
                <a:xfrm>
                  <a:off x="7327029" y="5087020"/>
                  <a:ext cx="175173" cy="172287"/>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a:effectLst/>
              </p:spPr>
              <p:txBody>
                <a:bodyPr lIns="90526" tIns="45263" rIns="90526" bIns="45263" rtlCol="0" anchor="ctr"/>
                <a:lstStyle/>
                <a:p>
                  <a:endParaRPr lang="zh-CN" altLang="en-US" sz="1782"/>
                </a:p>
              </p:txBody>
            </p:sp>
            <p:sp>
              <p:nvSpPr>
                <p:cNvPr id="45" name="任意多边形 70">
                  <a:extLst>
                    <a:ext uri="{FF2B5EF4-FFF2-40B4-BE49-F238E27FC236}">
                      <a16:creationId xmlns:a16="http://schemas.microsoft.com/office/drawing/2014/main" id="{2F226BDB-912C-474F-AF71-61ED1CB484FC}"/>
                    </a:ext>
                  </a:extLst>
                </p:cNvPr>
                <p:cNvSpPr/>
                <p:nvPr>
                  <p:custDataLst>
                    <p:tags r:id="rId4"/>
                  </p:custDataLst>
                </p:nvPr>
              </p:nvSpPr>
              <p:spPr>
                <a:xfrm>
                  <a:off x="7347812" y="4888748"/>
                  <a:ext cx="175173" cy="172287"/>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a:effectLst/>
              </p:spPr>
              <p:txBody>
                <a:bodyPr lIns="90526" tIns="45263" rIns="90526" bIns="45263" rtlCol="0" anchor="ctr"/>
                <a:lstStyle/>
                <a:p>
                  <a:endParaRPr lang="zh-CN" altLang="en-US" sz="1782"/>
                </a:p>
              </p:txBody>
            </p:sp>
            <p:grpSp>
              <p:nvGrpSpPr>
                <p:cNvPr id="46" name="组合 45">
                  <a:extLst>
                    <a:ext uri="{FF2B5EF4-FFF2-40B4-BE49-F238E27FC236}">
                      <a16:creationId xmlns:a16="http://schemas.microsoft.com/office/drawing/2014/main" id="{9FD66306-D231-4607-B8E5-3562D403A709}"/>
                    </a:ext>
                  </a:extLst>
                </p:cNvPr>
                <p:cNvGrpSpPr/>
                <p:nvPr/>
              </p:nvGrpSpPr>
              <p:grpSpPr>
                <a:xfrm>
                  <a:off x="6920165" y="4419275"/>
                  <a:ext cx="834933" cy="552707"/>
                  <a:chOff x="6920165" y="4419275"/>
                  <a:chExt cx="834933" cy="552707"/>
                </a:xfrm>
                <a:solidFill>
                  <a:srgbClr val="40645C"/>
                </a:solidFill>
              </p:grpSpPr>
              <p:sp>
                <p:nvSpPr>
                  <p:cNvPr id="47" name="任意多边形 72">
                    <a:extLst>
                      <a:ext uri="{FF2B5EF4-FFF2-40B4-BE49-F238E27FC236}">
                        <a16:creationId xmlns:a16="http://schemas.microsoft.com/office/drawing/2014/main" id="{BCC2D0DD-D32A-447A-91CC-78711ADEBC37}"/>
                      </a:ext>
                    </a:extLst>
                  </p:cNvPr>
                  <p:cNvSpPr/>
                  <p:nvPr>
                    <p:custDataLst>
                      <p:tags r:id="rId5"/>
                    </p:custDataLst>
                  </p:nvPr>
                </p:nvSpPr>
                <p:spPr>
                  <a:xfrm>
                    <a:off x="6920165" y="4576940"/>
                    <a:ext cx="461484" cy="395042"/>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2">
                      <a:lumMod val="75000"/>
                      <a:lumOff val="25000"/>
                    </a:schemeClr>
                  </a:solidFill>
                  <a:ln w="5823" cap="flat">
                    <a:noFill/>
                    <a:prstDash val="solid"/>
                    <a:miter/>
                  </a:ln>
                  <a:effectLst/>
                </p:spPr>
                <p:txBody>
                  <a:bodyPr lIns="90526" tIns="45263" rIns="90526" bIns="45263" rtlCol="0" anchor="ctr"/>
                  <a:lstStyle/>
                  <a:p>
                    <a:endParaRPr lang="zh-CN" altLang="en-US" sz="1782"/>
                  </a:p>
                </p:txBody>
              </p:sp>
              <p:sp>
                <p:nvSpPr>
                  <p:cNvPr id="48" name="任意多边形 73">
                    <a:extLst>
                      <a:ext uri="{FF2B5EF4-FFF2-40B4-BE49-F238E27FC236}">
                        <a16:creationId xmlns:a16="http://schemas.microsoft.com/office/drawing/2014/main" id="{72B2F3EA-44FB-44FA-BC4C-5B2F42EB5CB5}"/>
                      </a:ext>
                    </a:extLst>
                  </p:cNvPr>
                  <p:cNvSpPr/>
                  <p:nvPr>
                    <p:custDataLst>
                      <p:tags r:id="rId6"/>
                    </p:custDataLst>
                  </p:nvPr>
                </p:nvSpPr>
                <p:spPr>
                  <a:xfrm>
                    <a:off x="7372038" y="4419275"/>
                    <a:ext cx="383060" cy="447336"/>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2">
                      <a:lumMod val="75000"/>
                      <a:lumOff val="25000"/>
                    </a:schemeClr>
                  </a:solidFill>
                  <a:ln w="5823" cap="flat">
                    <a:noFill/>
                    <a:prstDash val="solid"/>
                    <a:miter/>
                  </a:ln>
                  <a:effectLst/>
                </p:spPr>
                <p:txBody>
                  <a:bodyPr lIns="90526" tIns="45263" rIns="90526" bIns="45263" rtlCol="0" anchor="ctr"/>
                  <a:lstStyle/>
                  <a:p>
                    <a:endParaRPr lang="zh-CN" altLang="en-US" sz="1782"/>
                  </a:p>
                </p:txBody>
              </p:sp>
            </p:grpSp>
          </p:grpSp>
        </p:grpSp>
      </p:grpSp>
    </p:spTree>
    <p:extLst>
      <p:ext uri="{BB962C8B-B14F-4D97-AF65-F5344CB8AC3E}">
        <p14:creationId xmlns:p14="http://schemas.microsoft.com/office/powerpoint/2010/main" val="1268131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D0BE7B0-B848-4AA3-8BC6-CC44F3B9E483}"/>
              </a:ext>
            </a:extLst>
          </p:cNvPr>
          <p:cNvGrpSpPr/>
          <p:nvPr/>
        </p:nvGrpSpPr>
        <p:grpSpPr>
          <a:xfrm>
            <a:off x="3258947" y="1449785"/>
            <a:ext cx="5674106" cy="3345180"/>
            <a:chOff x="4136259" y="2180921"/>
            <a:chExt cx="3919482" cy="2310739"/>
          </a:xfrm>
        </p:grpSpPr>
        <p:sp>
          <p:nvSpPr>
            <p:cNvPr id="2" name="星形: 四角 1">
              <a:extLst>
                <a:ext uri="{FF2B5EF4-FFF2-40B4-BE49-F238E27FC236}">
                  <a16:creationId xmlns:a16="http://schemas.microsoft.com/office/drawing/2014/main" id="{5A10E7EC-466E-4FF2-9FF2-EB9B7A3B2EA8}"/>
                </a:ext>
              </a:extLst>
            </p:cNvPr>
            <p:cNvSpPr/>
            <p:nvPr/>
          </p:nvSpPr>
          <p:spPr>
            <a:xfrm rot="21041656">
              <a:off x="5514239" y="2474109"/>
              <a:ext cx="172899" cy="310674"/>
            </a:xfrm>
            <a:prstGeom prst="star4">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 name="星形: 五角 2">
              <a:extLst>
                <a:ext uri="{FF2B5EF4-FFF2-40B4-BE49-F238E27FC236}">
                  <a16:creationId xmlns:a16="http://schemas.microsoft.com/office/drawing/2014/main" id="{A9F0AB81-518A-4F85-BC28-1EB8926DEDE3}"/>
                </a:ext>
              </a:extLst>
            </p:cNvPr>
            <p:cNvSpPr/>
            <p:nvPr/>
          </p:nvSpPr>
          <p:spPr>
            <a:xfrm>
              <a:off x="7213600" y="2180921"/>
              <a:ext cx="334544" cy="334544"/>
            </a:xfrm>
            <a:prstGeom prst="star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nvGrpSpPr>
            <p:cNvPr id="53" name="组合 52">
              <a:extLst>
                <a:ext uri="{FF2B5EF4-FFF2-40B4-BE49-F238E27FC236}">
                  <a16:creationId xmlns:a16="http://schemas.microsoft.com/office/drawing/2014/main" id="{51ECFE00-99D0-46E8-BB0C-955A72AE10C6}"/>
                </a:ext>
              </a:extLst>
            </p:cNvPr>
            <p:cNvGrpSpPr>
              <a:grpSpLocks/>
            </p:cNvGrpSpPr>
            <p:nvPr/>
          </p:nvGrpSpPr>
          <p:grpSpPr>
            <a:xfrm>
              <a:off x="4419106" y="3384519"/>
              <a:ext cx="3353788" cy="730314"/>
              <a:chOff x="4419106" y="2749296"/>
              <a:chExt cx="3353788" cy="730314"/>
            </a:xfrm>
          </p:grpSpPr>
          <p:sp>
            <p:nvSpPr>
              <p:cNvPr id="7" name="文本框 6">
                <a:extLst>
                  <a:ext uri="{FF2B5EF4-FFF2-40B4-BE49-F238E27FC236}">
                    <a16:creationId xmlns:a16="http://schemas.microsoft.com/office/drawing/2014/main" id="{4C69FC0E-53A8-4833-8B53-B97AFEF5C4CE}"/>
                  </a:ext>
                </a:extLst>
              </p:cNvPr>
              <p:cNvSpPr txBox="1">
                <a:spLocks/>
              </p:cNvSpPr>
              <p:nvPr/>
            </p:nvSpPr>
            <p:spPr>
              <a:xfrm>
                <a:off x="4826422" y="2749296"/>
                <a:ext cx="2539157" cy="701586"/>
              </a:xfrm>
              <a:prstGeom prst="rect">
                <a:avLst/>
              </a:prstGeom>
              <a:noFill/>
            </p:spPr>
            <p:txBody>
              <a:bodyPr wrap="square" lIns="0" tIns="0" rIns="0" bIns="0" rtlCol="0">
                <a:spAutoFit/>
              </a:bodyPr>
              <a:lstStyle/>
              <a:p>
                <a:pPr algn="ctr"/>
                <a:r>
                  <a:rPr lang="zh-CN" altLang="en-US" sz="6600" dirty="0">
                    <a:ln w="9525" cap="rnd">
                      <a:noFill/>
                      <a:prstDash val="dash"/>
                    </a:ln>
                    <a:solidFill>
                      <a:schemeClr val="accent1"/>
                    </a:solidFill>
                    <a:latin typeface="+mj-ea"/>
                    <a:ea typeface="+mj-ea"/>
                  </a:rPr>
                  <a:t>圣诞由来</a:t>
                </a:r>
              </a:p>
            </p:txBody>
          </p:sp>
          <p:grpSp>
            <p:nvGrpSpPr>
              <p:cNvPr id="38" name="组合 37">
                <a:extLst>
                  <a:ext uri="{FF2B5EF4-FFF2-40B4-BE49-F238E27FC236}">
                    <a16:creationId xmlns:a16="http://schemas.microsoft.com/office/drawing/2014/main" id="{BD31887D-A581-4586-A838-5B7335604173}"/>
                  </a:ext>
                </a:extLst>
              </p:cNvPr>
              <p:cNvGrpSpPr/>
              <p:nvPr/>
            </p:nvGrpSpPr>
            <p:grpSpPr>
              <a:xfrm>
                <a:off x="4419106" y="2863245"/>
                <a:ext cx="3353788" cy="616365"/>
                <a:chOff x="4405027" y="3033884"/>
                <a:chExt cx="3353788" cy="616365"/>
              </a:xfrm>
            </p:grpSpPr>
            <p:grpSp>
              <p:nvGrpSpPr>
                <p:cNvPr id="15" name="组合 14">
                  <a:extLst>
                    <a:ext uri="{FF2B5EF4-FFF2-40B4-BE49-F238E27FC236}">
                      <a16:creationId xmlns:a16="http://schemas.microsoft.com/office/drawing/2014/main" id="{D04D0BF6-C818-43B0-9F1A-FC51F4F421C5}"/>
                    </a:ext>
                  </a:extLst>
                </p:cNvPr>
                <p:cNvGrpSpPr/>
                <p:nvPr/>
              </p:nvGrpSpPr>
              <p:grpSpPr>
                <a:xfrm rot="13500000">
                  <a:off x="4405883" y="3037325"/>
                  <a:ext cx="612068" cy="613779"/>
                  <a:chOff x="6873794" y="4505602"/>
                  <a:chExt cx="794058" cy="796284"/>
                </a:xfrm>
              </p:grpSpPr>
              <p:sp>
                <p:nvSpPr>
                  <p:cNvPr id="23" name="任意多边形 68">
                    <a:extLst>
                      <a:ext uri="{FF2B5EF4-FFF2-40B4-BE49-F238E27FC236}">
                        <a16:creationId xmlns:a16="http://schemas.microsoft.com/office/drawing/2014/main" id="{874D2B31-9FC1-44EE-B519-8D3A243907C6}"/>
                      </a:ext>
                    </a:extLst>
                  </p:cNvPr>
                  <p:cNvSpPr/>
                  <p:nvPr/>
                </p:nvSpPr>
                <p:spPr>
                  <a:xfrm>
                    <a:off x="7107190" y="5031784"/>
                    <a:ext cx="166325" cy="163585"/>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sp>
                <p:nvSpPr>
                  <p:cNvPr id="24" name="任意多边形 69">
                    <a:extLst>
                      <a:ext uri="{FF2B5EF4-FFF2-40B4-BE49-F238E27FC236}">
                        <a16:creationId xmlns:a16="http://schemas.microsoft.com/office/drawing/2014/main" id="{9BE71CCC-CF7C-4781-9648-CA030CADB707}"/>
                      </a:ext>
                    </a:extLst>
                  </p:cNvPr>
                  <p:cNvSpPr/>
                  <p:nvPr/>
                </p:nvSpPr>
                <p:spPr>
                  <a:xfrm>
                    <a:off x="7264964" y="5138301"/>
                    <a:ext cx="166325" cy="163585"/>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sp>
                <p:nvSpPr>
                  <p:cNvPr id="25" name="任意多边形 70">
                    <a:extLst>
                      <a:ext uri="{FF2B5EF4-FFF2-40B4-BE49-F238E27FC236}">
                        <a16:creationId xmlns:a16="http://schemas.microsoft.com/office/drawing/2014/main" id="{235655F7-06E2-4DBE-BB2A-0D62828B8027}"/>
                      </a:ext>
                    </a:extLst>
                  </p:cNvPr>
                  <p:cNvSpPr/>
                  <p:nvPr/>
                </p:nvSpPr>
                <p:spPr>
                  <a:xfrm>
                    <a:off x="7284699" y="4950041"/>
                    <a:ext cx="166325" cy="163585"/>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grpSp>
                <p:nvGrpSpPr>
                  <p:cNvPr id="26" name="组合 25">
                    <a:extLst>
                      <a:ext uri="{FF2B5EF4-FFF2-40B4-BE49-F238E27FC236}">
                        <a16:creationId xmlns:a16="http://schemas.microsoft.com/office/drawing/2014/main" id="{82AD64AC-3491-4BA3-A2BF-36F97B1A85EC}"/>
                      </a:ext>
                    </a:extLst>
                  </p:cNvPr>
                  <p:cNvGrpSpPr/>
                  <p:nvPr/>
                </p:nvGrpSpPr>
                <p:grpSpPr>
                  <a:xfrm>
                    <a:off x="6873794" y="4505602"/>
                    <a:ext cx="794058" cy="525353"/>
                    <a:chOff x="6873794" y="4505602"/>
                    <a:chExt cx="794058" cy="525353"/>
                  </a:xfrm>
                  <a:solidFill>
                    <a:srgbClr val="40645C"/>
                  </a:solidFill>
                </p:grpSpPr>
                <p:sp>
                  <p:nvSpPr>
                    <p:cNvPr id="27" name="任意多边形 72">
                      <a:extLst>
                        <a:ext uri="{FF2B5EF4-FFF2-40B4-BE49-F238E27FC236}">
                          <a16:creationId xmlns:a16="http://schemas.microsoft.com/office/drawing/2014/main" id="{2E2595AF-6E2A-4CD5-84CC-E7FE05478E51}"/>
                        </a:ext>
                      </a:extLst>
                    </p:cNvPr>
                    <p:cNvSpPr/>
                    <p:nvPr/>
                  </p:nvSpPr>
                  <p:spPr>
                    <a:xfrm>
                      <a:off x="6873794" y="4655866"/>
                      <a:ext cx="438175" cy="375089"/>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1"/>
                    </a:solidFill>
                    <a:ln w="5823" cap="flat">
                      <a:noFill/>
                      <a:prstDash val="solid"/>
                      <a:miter/>
                    </a:ln>
                    <a:effectLst/>
                  </p:spPr>
                  <p:txBody>
                    <a:bodyPr lIns="85954" tIns="42977" rIns="85954" bIns="42977" rtlCol="0" anchor="ctr"/>
                    <a:lstStyle/>
                    <a:p>
                      <a:endParaRPr lang="zh-CN" altLang="en-US" sz="2800"/>
                    </a:p>
                  </p:txBody>
                </p:sp>
                <p:sp>
                  <p:nvSpPr>
                    <p:cNvPr id="28" name="任意多边形 73">
                      <a:extLst>
                        <a:ext uri="{FF2B5EF4-FFF2-40B4-BE49-F238E27FC236}">
                          <a16:creationId xmlns:a16="http://schemas.microsoft.com/office/drawing/2014/main" id="{CB3475F2-84AA-41E8-8A34-39CD3F21CAE1}"/>
                        </a:ext>
                      </a:extLst>
                    </p:cNvPr>
                    <p:cNvSpPr/>
                    <p:nvPr/>
                  </p:nvSpPr>
                  <p:spPr>
                    <a:xfrm>
                      <a:off x="7304142" y="4505602"/>
                      <a:ext cx="363710" cy="424743"/>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1"/>
                    </a:solidFill>
                    <a:ln w="5823" cap="flat">
                      <a:noFill/>
                      <a:prstDash val="solid"/>
                      <a:miter/>
                    </a:ln>
                    <a:effectLst/>
                  </p:spPr>
                  <p:txBody>
                    <a:bodyPr lIns="85954" tIns="42977" rIns="85954" bIns="42977" rtlCol="0" anchor="ctr"/>
                    <a:lstStyle/>
                    <a:p>
                      <a:endParaRPr lang="zh-CN" altLang="en-US" sz="2800"/>
                    </a:p>
                  </p:txBody>
                </p:sp>
              </p:grpSp>
            </p:grpSp>
            <p:grpSp>
              <p:nvGrpSpPr>
                <p:cNvPr id="16" name="组合 15">
                  <a:extLst>
                    <a:ext uri="{FF2B5EF4-FFF2-40B4-BE49-F238E27FC236}">
                      <a16:creationId xmlns:a16="http://schemas.microsoft.com/office/drawing/2014/main" id="{96481425-095C-4956-951C-4DF656D11F4F}"/>
                    </a:ext>
                  </a:extLst>
                </p:cNvPr>
                <p:cNvGrpSpPr/>
                <p:nvPr/>
              </p:nvGrpSpPr>
              <p:grpSpPr>
                <a:xfrm rot="8100000" flipH="1">
                  <a:off x="7147779" y="3033884"/>
                  <a:ext cx="611036" cy="614911"/>
                  <a:chOff x="6881814" y="4502874"/>
                  <a:chExt cx="792728" cy="797752"/>
                </a:xfrm>
              </p:grpSpPr>
              <p:sp>
                <p:nvSpPr>
                  <p:cNvPr id="17" name="任意多边形 68">
                    <a:extLst>
                      <a:ext uri="{FF2B5EF4-FFF2-40B4-BE49-F238E27FC236}">
                        <a16:creationId xmlns:a16="http://schemas.microsoft.com/office/drawing/2014/main" id="{9F70EFA4-4627-4D9D-9B9E-65A571E25C7A}"/>
                      </a:ext>
                    </a:extLst>
                  </p:cNvPr>
                  <p:cNvSpPr/>
                  <p:nvPr/>
                </p:nvSpPr>
                <p:spPr>
                  <a:xfrm>
                    <a:off x="7110273" y="5030524"/>
                    <a:ext cx="166327" cy="163585"/>
                  </a:xfrm>
                  <a:custGeom>
                    <a:avLst/>
                    <a:gdLst>
                      <a:gd name="connsiteX0" fmla="*/ 176943 w 176942"/>
                      <a:gd name="connsiteY0" fmla="*/ 87014 h 174026"/>
                      <a:gd name="connsiteX1" fmla="*/ 88472 w 176942"/>
                      <a:gd name="connsiteY1" fmla="*/ 174027 h 174026"/>
                      <a:gd name="connsiteX2" fmla="*/ 0 w 176942"/>
                      <a:gd name="connsiteY2" fmla="*/ 87014 h 174026"/>
                      <a:gd name="connsiteX3" fmla="*/ 88472 w 176942"/>
                      <a:gd name="connsiteY3" fmla="*/ 0 h 174026"/>
                      <a:gd name="connsiteX4" fmla="*/ 176943 w 176942"/>
                      <a:gd name="connsiteY4" fmla="*/ 87014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4"/>
                        </a:moveTo>
                        <a:cubicBezTo>
                          <a:pt x="176943" y="135070"/>
                          <a:pt x="137333" y="174027"/>
                          <a:pt x="88472" y="174027"/>
                        </a:cubicBezTo>
                        <a:cubicBezTo>
                          <a:pt x="39610" y="174027"/>
                          <a:pt x="0" y="135069"/>
                          <a:pt x="0" y="87014"/>
                        </a:cubicBezTo>
                        <a:cubicBezTo>
                          <a:pt x="0" y="38957"/>
                          <a:pt x="39611" y="0"/>
                          <a:pt x="88472" y="0"/>
                        </a:cubicBezTo>
                        <a:cubicBezTo>
                          <a:pt x="137333" y="0"/>
                          <a:pt x="176943" y="38958"/>
                          <a:pt x="176943" y="87014"/>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sp>
                <p:nvSpPr>
                  <p:cNvPr id="18" name="任意多边形 69">
                    <a:extLst>
                      <a:ext uri="{FF2B5EF4-FFF2-40B4-BE49-F238E27FC236}">
                        <a16:creationId xmlns:a16="http://schemas.microsoft.com/office/drawing/2014/main" id="{ADBAEA8F-9DA1-4B92-9CE5-5F71217016E1}"/>
                      </a:ext>
                    </a:extLst>
                  </p:cNvPr>
                  <p:cNvSpPr/>
                  <p:nvPr/>
                </p:nvSpPr>
                <p:spPr>
                  <a:xfrm>
                    <a:off x="7268050" y="5137041"/>
                    <a:ext cx="166327" cy="163585"/>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3" y="174027"/>
                          <a:pt x="88471" y="174027"/>
                        </a:cubicBezTo>
                        <a:cubicBezTo>
                          <a:pt x="39610" y="174027"/>
                          <a:pt x="0" y="135069"/>
                          <a:pt x="0" y="87013"/>
                        </a:cubicBezTo>
                        <a:cubicBezTo>
                          <a:pt x="0" y="38957"/>
                          <a:pt x="39610" y="0"/>
                          <a:pt x="88471" y="0"/>
                        </a:cubicBezTo>
                        <a:cubicBezTo>
                          <a:pt x="137333" y="0"/>
                          <a:pt x="176943" y="38958"/>
                          <a:pt x="176943" y="87013"/>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sp>
                <p:nvSpPr>
                  <p:cNvPr id="19" name="任意多边形 70">
                    <a:extLst>
                      <a:ext uri="{FF2B5EF4-FFF2-40B4-BE49-F238E27FC236}">
                        <a16:creationId xmlns:a16="http://schemas.microsoft.com/office/drawing/2014/main" id="{23CAC269-15E5-433F-93C7-B84818B22E06}"/>
                      </a:ext>
                    </a:extLst>
                  </p:cNvPr>
                  <p:cNvSpPr/>
                  <p:nvPr/>
                </p:nvSpPr>
                <p:spPr>
                  <a:xfrm>
                    <a:off x="7287786" y="4948793"/>
                    <a:ext cx="166327" cy="163585"/>
                  </a:xfrm>
                  <a:custGeom>
                    <a:avLst/>
                    <a:gdLst>
                      <a:gd name="connsiteX0" fmla="*/ 176943 w 176942"/>
                      <a:gd name="connsiteY0" fmla="*/ 87013 h 174026"/>
                      <a:gd name="connsiteX1" fmla="*/ 88471 w 176942"/>
                      <a:gd name="connsiteY1" fmla="*/ 174027 h 174026"/>
                      <a:gd name="connsiteX2" fmla="*/ 0 w 176942"/>
                      <a:gd name="connsiteY2" fmla="*/ 87013 h 174026"/>
                      <a:gd name="connsiteX3" fmla="*/ 88471 w 176942"/>
                      <a:gd name="connsiteY3" fmla="*/ 0 h 174026"/>
                      <a:gd name="connsiteX4" fmla="*/ 176943 w 176942"/>
                      <a:gd name="connsiteY4" fmla="*/ 87013 h 174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42" h="174026">
                        <a:moveTo>
                          <a:pt x="176943" y="87013"/>
                        </a:moveTo>
                        <a:cubicBezTo>
                          <a:pt x="176943" y="135070"/>
                          <a:pt x="137332" y="174027"/>
                          <a:pt x="88471" y="174027"/>
                        </a:cubicBezTo>
                        <a:cubicBezTo>
                          <a:pt x="39610" y="174027"/>
                          <a:pt x="0" y="135069"/>
                          <a:pt x="0" y="87013"/>
                        </a:cubicBezTo>
                        <a:cubicBezTo>
                          <a:pt x="0" y="38957"/>
                          <a:pt x="39610" y="0"/>
                          <a:pt x="88471" y="0"/>
                        </a:cubicBezTo>
                        <a:cubicBezTo>
                          <a:pt x="137333" y="0"/>
                          <a:pt x="176943" y="38957"/>
                          <a:pt x="176943" y="87013"/>
                        </a:cubicBezTo>
                        <a:close/>
                      </a:path>
                    </a:pathLst>
                  </a:custGeom>
                  <a:solidFill>
                    <a:srgbClr val="9F4641"/>
                  </a:solidFill>
                  <a:ln w="5823" cap="flat">
                    <a:noFill/>
                    <a:prstDash val="solid"/>
                    <a:miter/>
                  </a:ln>
                  <a:effectLst/>
                </p:spPr>
                <p:txBody>
                  <a:bodyPr lIns="85954" tIns="42977" rIns="85954" bIns="42977" rtlCol="0" anchor="ctr"/>
                  <a:lstStyle/>
                  <a:p>
                    <a:endParaRPr lang="zh-CN" altLang="en-US" sz="2800"/>
                  </a:p>
                </p:txBody>
              </p:sp>
              <p:grpSp>
                <p:nvGrpSpPr>
                  <p:cNvPr id="20" name="组合 19">
                    <a:extLst>
                      <a:ext uri="{FF2B5EF4-FFF2-40B4-BE49-F238E27FC236}">
                        <a16:creationId xmlns:a16="http://schemas.microsoft.com/office/drawing/2014/main" id="{A6EEC385-9F60-4D6D-9065-772076FD4593}"/>
                      </a:ext>
                    </a:extLst>
                  </p:cNvPr>
                  <p:cNvGrpSpPr/>
                  <p:nvPr/>
                </p:nvGrpSpPr>
                <p:grpSpPr>
                  <a:xfrm>
                    <a:off x="6881814" y="4502874"/>
                    <a:ext cx="792728" cy="524789"/>
                    <a:chOff x="6881814" y="4502874"/>
                    <a:chExt cx="792728" cy="524789"/>
                  </a:xfrm>
                  <a:solidFill>
                    <a:srgbClr val="40645C"/>
                  </a:solidFill>
                </p:grpSpPr>
                <p:sp>
                  <p:nvSpPr>
                    <p:cNvPr id="21" name="任意多边形 72">
                      <a:extLst>
                        <a:ext uri="{FF2B5EF4-FFF2-40B4-BE49-F238E27FC236}">
                          <a16:creationId xmlns:a16="http://schemas.microsoft.com/office/drawing/2014/main" id="{4642855C-A0F5-428F-AB5F-15ED8655A1FB}"/>
                        </a:ext>
                      </a:extLst>
                    </p:cNvPr>
                    <p:cNvSpPr/>
                    <p:nvPr/>
                  </p:nvSpPr>
                  <p:spPr>
                    <a:xfrm>
                      <a:off x="6881814" y="4652575"/>
                      <a:ext cx="438179" cy="375088"/>
                    </a:xfrm>
                    <a:custGeom>
                      <a:avLst/>
                      <a:gdLst>
                        <a:gd name="connsiteX0" fmla="*/ 455532 w 466146"/>
                        <a:gd name="connsiteY0" fmla="*/ 142808 h 399031"/>
                        <a:gd name="connsiteX1" fmla="*/ 424797 w 466146"/>
                        <a:gd name="connsiteY1" fmla="*/ 139075 h 399031"/>
                        <a:gd name="connsiteX2" fmla="*/ 273049 w 466146"/>
                        <a:gd name="connsiteY2" fmla="*/ 7097 h 399031"/>
                        <a:gd name="connsiteX3" fmla="*/ 258294 w 466146"/>
                        <a:gd name="connsiteY3" fmla="*/ 1091 h 399031"/>
                        <a:gd name="connsiteX4" fmla="*/ 35220 w 466146"/>
                        <a:gd name="connsiteY4" fmla="*/ 29609 h 399031"/>
                        <a:gd name="connsiteX5" fmla="*/ 22098 w 466146"/>
                        <a:gd name="connsiteY5" fmla="*/ 43839 h 399031"/>
                        <a:gd name="connsiteX6" fmla="*/ 33587 w 466146"/>
                        <a:gd name="connsiteY6" fmla="*/ 144907 h 399031"/>
                        <a:gd name="connsiteX7" fmla="*/ 2269 w 466146"/>
                        <a:gd name="connsiteY7" fmla="*/ 210167 h 399031"/>
                        <a:gd name="connsiteX8" fmla="*/ 10609 w 466146"/>
                        <a:gd name="connsiteY8" fmla="*/ 227197 h 399031"/>
                        <a:gd name="connsiteX9" fmla="*/ 40177 w 466146"/>
                        <a:gd name="connsiteY9" fmla="*/ 230405 h 399031"/>
                        <a:gd name="connsiteX10" fmla="*/ 173497 w 466146"/>
                        <a:gd name="connsiteY10" fmla="*/ 363491 h 399031"/>
                        <a:gd name="connsiteX11" fmla="*/ 189593 w 466146"/>
                        <a:gd name="connsiteY11" fmla="*/ 370547 h 399031"/>
                        <a:gd name="connsiteX12" fmla="*/ 309382 w 466146"/>
                        <a:gd name="connsiteY12" fmla="*/ 350777 h 399031"/>
                        <a:gd name="connsiteX13" fmla="*/ 395754 w 466146"/>
                        <a:gd name="connsiteY13" fmla="*/ 396033 h 399031"/>
                        <a:gd name="connsiteX14" fmla="*/ 413717 w 466146"/>
                        <a:gd name="connsiteY14" fmla="*/ 387343 h 399031"/>
                        <a:gd name="connsiteX15" fmla="*/ 417449 w 466146"/>
                        <a:gd name="connsiteY15" fmla="*/ 274494 h 399031"/>
                        <a:gd name="connsiteX16" fmla="*/ 464455 w 466146"/>
                        <a:gd name="connsiteY16" fmla="*/ 159079 h 399031"/>
                        <a:gd name="connsiteX17" fmla="*/ 455532 w 466146"/>
                        <a:gd name="connsiteY17" fmla="*/ 142808 h 399031"/>
                        <a:gd name="connsiteX18" fmla="*/ 297543 w 466146"/>
                        <a:gd name="connsiteY18" fmla="*/ 244985 h 399031"/>
                        <a:gd name="connsiteX19" fmla="*/ 232108 w 466146"/>
                        <a:gd name="connsiteY19" fmla="*/ 183865 h 399031"/>
                        <a:gd name="connsiteX20" fmla="*/ 162241 w 466146"/>
                        <a:gd name="connsiteY20" fmla="*/ 127703 h 399031"/>
                        <a:gd name="connsiteX21" fmla="*/ 87941 w 466146"/>
                        <a:gd name="connsiteY21" fmla="*/ 74865 h 399031"/>
                        <a:gd name="connsiteX22" fmla="*/ 173438 w 466146"/>
                        <a:gd name="connsiteY22" fmla="*/ 111024 h 399031"/>
                        <a:gd name="connsiteX23" fmla="*/ 249429 w 466146"/>
                        <a:gd name="connsiteY23" fmla="*/ 164620 h 399031"/>
                        <a:gd name="connsiteX24" fmla="*/ 313056 w 466146"/>
                        <a:gd name="connsiteY24" fmla="*/ 231979 h 399031"/>
                        <a:gd name="connsiteX25" fmla="*/ 360179 w 466146"/>
                        <a:gd name="connsiteY25" fmla="*/ 310944 h 399031"/>
                        <a:gd name="connsiteX26" fmla="*/ 297543 w 466146"/>
                        <a:gd name="connsiteY26" fmla="*/ 244985 h 39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6146" h="399031">
                          <a:moveTo>
                            <a:pt x="455532" y="142808"/>
                          </a:moveTo>
                          <a:cubicBezTo>
                            <a:pt x="445326" y="142341"/>
                            <a:pt x="435062" y="141058"/>
                            <a:pt x="424797" y="139075"/>
                          </a:cubicBezTo>
                          <a:cubicBezTo>
                            <a:pt x="351197" y="124612"/>
                            <a:pt x="295094" y="72416"/>
                            <a:pt x="273049" y="7097"/>
                          </a:cubicBezTo>
                          <a:cubicBezTo>
                            <a:pt x="271008" y="1091"/>
                            <a:pt x="264067" y="-1709"/>
                            <a:pt x="258294" y="1091"/>
                          </a:cubicBezTo>
                          <a:cubicBezTo>
                            <a:pt x="197175" y="30251"/>
                            <a:pt x="106312" y="50196"/>
                            <a:pt x="35220" y="29609"/>
                          </a:cubicBezTo>
                          <a:cubicBezTo>
                            <a:pt x="26414" y="27043"/>
                            <a:pt x="18366" y="35616"/>
                            <a:pt x="22098" y="43839"/>
                          </a:cubicBezTo>
                          <a:cubicBezTo>
                            <a:pt x="36037" y="74457"/>
                            <a:pt x="40761" y="109507"/>
                            <a:pt x="33587" y="144907"/>
                          </a:cubicBezTo>
                          <a:cubicBezTo>
                            <a:pt x="28630" y="169285"/>
                            <a:pt x="16966" y="191330"/>
                            <a:pt x="2269" y="210167"/>
                          </a:cubicBezTo>
                          <a:cubicBezTo>
                            <a:pt x="-3154" y="217108"/>
                            <a:pt x="1744" y="226964"/>
                            <a:pt x="10609" y="227197"/>
                          </a:cubicBezTo>
                          <a:cubicBezTo>
                            <a:pt x="20582" y="227489"/>
                            <a:pt x="30730" y="228538"/>
                            <a:pt x="40177" y="230405"/>
                          </a:cubicBezTo>
                          <a:cubicBezTo>
                            <a:pt x="109345" y="244051"/>
                            <a:pt x="160258" y="299222"/>
                            <a:pt x="173497" y="363491"/>
                          </a:cubicBezTo>
                          <a:cubicBezTo>
                            <a:pt x="174955" y="370722"/>
                            <a:pt x="183119" y="374221"/>
                            <a:pt x="189593" y="370547"/>
                          </a:cubicBezTo>
                          <a:cubicBezTo>
                            <a:pt x="210588" y="358475"/>
                            <a:pt x="254270" y="339696"/>
                            <a:pt x="309382" y="350777"/>
                          </a:cubicBezTo>
                          <a:cubicBezTo>
                            <a:pt x="343324" y="357600"/>
                            <a:pt x="372893" y="373755"/>
                            <a:pt x="395754" y="396033"/>
                          </a:cubicBezTo>
                          <a:cubicBezTo>
                            <a:pt x="402811" y="402915"/>
                            <a:pt x="414825" y="397083"/>
                            <a:pt x="413717" y="387343"/>
                          </a:cubicBezTo>
                          <a:cubicBezTo>
                            <a:pt x="410742" y="360225"/>
                            <a:pt x="409517" y="320859"/>
                            <a:pt x="417449" y="274494"/>
                          </a:cubicBezTo>
                          <a:cubicBezTo>
                            <a:pt x="424681" y="231979"/>
                            <a:pt x="442293" y="193430"/>
                            <a:pt x="464455" y="159079"/>
                          </a:cubicBezTo>
                          <a:cubicBezTo>
                            <a:pt x="468945" y="152081"/>
                            <a:pt x="463988" y="143216"/>
                            <a:pt x="455532" y="142808"/>
                          </a:cubicBezTo>
                          <a:close/>
                          <a:moveTo>
                            <a:pt x="297543" y="244985"/>
                          </a:moveTo>
                          <a:cubicBezTo>
                            <a:pt x="276431" y="223698"/>
                            <a:pt x="254561" y="203402"/>
                            <a:pt x="232108" y="183865"/>
                          </a:cubicBezTo>
                          <a:cubicBezTo>
                            <a:pt x="209538" y="164386"/>
                            <a:pt x="186327" y="145607"/>
                            <a:pt x="162241" y="127703"/>
                          </a:cubicBezTo>
                          <a:cubicBezTo>
                            <a:pt x="138097" y="109741"/>
                            <a:pt x="113194" y="92653"/>
                            <a:pt x="87941" y="74865"/>
                          </a:cubicBezTo>
                          <a:cubicBezTo>
                            <a:pt x="117918" y="83088"/>
                            <a:pt x="146494" y="95744"/>
                            <a:pt x="173438" y="111024"/>
                          </a:cubicBezTo>
                          <a:cubicBezTo>
                            <a:pt x="200441" y="126303"/>
                            <a:pt x="225985" y="144266"/>
                            <a:pt x="249429" y="164620"/>
                          </a:cubicBezTo>
                          <a:cubicBezTo>
                            <a:pt x="272932" y="184857"/>
                            <a:pt x="294219" y="207543"/>
                            <a:pt x="313056" y="231979"/>
                          </a:cubicBezTo>
                          <a:cubicBezTo>
                            <a:pt x="331894" y="256357"/>
                            <a:pt x="348223" y="282659"/>
                            <a:pt x="360179" y="310944"/>
                          </a:cubicBezTo>
                          <a:cubicBezTo>
                            <a:pt x="339009" y="288375"/>
                            <a:pt x="318655" y="266271"/>
                            <a:pt x="297543" y="244985"/>
                          </a:cubicBezTo>
                          <a:close/>
                        </a:path>
                      </a:pathLst>
                    </a:custGeom>
                    <a:solidFill>
                      <a:schemeClr val="accent1"/>
                    </a:solidFill>
                    <a:ln w="5823" cap="flat">
                      <a:noFill/>
                      <a:prstDash val="solid"/>
                      <a:miter/>
                    </a:ln>
                    <a:effectLst/>
                  </p:spPr>
                  <p:txBody>
                    <a:bodyPr lIns="85954" tIns="42977" rIns="85954" bIns="42977" rtlCol="0" anchor="ctr"/>
                    <a:lstStyle/>
                    <a:p>
                      <a:endParaRPr lang="zh-CN" altLang="en-US" sz="2800"/>
                    </a:p>
                  </p:txBody>
                </p:sp>
                <p:sp>
                  <p:nvSpPr>
                    <p:cNvPr id="22" name="任意多边形 73">
                      <a:extLst>
                        <a:ext uri="{FF2B5EF4-FFF2-40B4-BE49-F238E27FC236}">
                          <a16:creationId xmlns:a16="http://schemas.microsoft.com/office/drawing/2014/main" id="{2678D3DD-35E3-4F16-BE63-1A64EE41E664}"/>
                        </a:ext>
                      </a:extLst>
                    </p:cNvPr>
                    <p:cNvSpPr/>
                    <p:nvPr/>
                  </p:nvSpPr>
                  <p:spPr>
                    <a:xfrm>
                      <a:off x="7310828" y="4502874"/>
                      <a:ext cx="363714" cy="424742"/>
                    </a:xfrm>
                    <a:custGeom>
                      <a:avLst/>
                      <a:gdLst>
                        <a:gd name="connsiteX0" fmla="*/ 384713 w 386929"/>
                        <a:gd name="connsiteY0" fmla="*/ 221114 h 451854"/>
                        <a:gd name="connsiteX1" fmla="*/ 312221 w 386929"/>
                        <a:gd name="connsiteY1" fmla="*/ 11745 h 451854"/>
                        <a:gd name="connsiteX2" fmla="*/ 295425 w 386929"/>
                        <a:gd name="connsiteY2" fmla="*/ 1948 h 451854"/>
                        <a:gd name="connsiteX3" fmla="*/ 196923 w 386929"/>
                        <a:gd name="connsiteY3" fmla="*/ 32974 h 451854"/>
                        <a:gd name="connsiteX4" fmla="*/ 125656 w 386929"/>
                        <a:gd name="connsiteY4" fmla="*/ 15711 h 451854"/>
                        <a:gd name="connsiteX5" fmla="*/ 110317 w 386929"/>
                        <a:gd name="connsiteY5" fmla="*/ 27142 h 451854"/>
                        <a:gd name="connsiteX6" fmla="*/ 112942 w 386929"/>
                        <a:gd name="connsiteY6" fmla="*/ 56302 h 451854"/>
                        <a:gd name="connsiteX7" fmla="*/ 6625 w 386929"/>
                        <a:gd name="connsiteY7" fmla="*/ 211083 h 451854"/>
                        <a:gd name="connsiteX8" fmla="*/ 2775 w 386929"/>
                        <a:gd name="connsiteY8" fmla="*/ 227937 h 451854"/>
                        <a:gd name="connsiteX9" fmla="*/ 46166 w 386929"/>
                        <a:gd name="connsiteY9" fmla="*/ 339503 h 451854"/>
                        <a:gd name="connsiteX10" fmla="*/ 18114 w 386929"/>
                        <a:gd name="connsiteY10" fmla="*/ 431707 h 451854"/>
                        <a:gd name="connsiteX11" fmla="*/ 30303 w 386929"/>
                        <a:gd name="connsiteY11" fmla="*/ 447337 h 451854"/>
                        <a:gd name="connsiteX12" fmla="*/ 143560 w 386929"/>
                        <a:gd name="connsiteY12" fmla="*/ 428616 h 451854"/>
                        <a:gd name="connsiteX13" fmla="*/ 267898 w 386929"/>
                        <a:gd name="connsiteY13" fmla="*/ 451128 h 451854"/>
                        <a:gd name="connsiteX14" fmla="*/ 282361 w 386929"/>
                        <a:gd name="connsiteY14" fmla="*/ 439347 h 451854"/>
                        <a:gd name="connsiteX15" fmla="*/ 280029 w 386929"/>
                        <a:gd name="connsiteY15" fmla="*/ 408962 h 451854"/>
                        <a:gd name="connsiteX16" fmla="*/ 381622 w 386929"/>
                        <a:gd name="connsiteY16" fmla="*/ 236627 h 451854"/>
                        <a:gd name="connsiteX17" fmla="*/ 384713 w 386929"/>
                        <a:gd name="connsiteY17" fmla="*/ 221114 h 451854"/>
                        <a:gd name="connsiteX18" fmla="*/ 252560 w 386929"/>
                        <a:gd name="connsiteY18" fmla="*/ 159820 h 451854"/>
                        <a:gd name="connsiteX19" fmla="*/ 215527 w 386929"/>
                        <a:gd name="connsiteY19" fmla="*/ 244208 h 451854"/>
                        <a:gd name="connsiteX20" fmla="*/ 162164 w 386929"/>
                        <a:gd name="connsiteY20" fmla="*/ 319733 h 451854"/>
                        <a:gd name="connsiteX21" fmla="*/ 93755 w 386929"/>
                        <a:gd name="connsiteY21" fmla="*/ 381844 h 451854"/>
                        <a:gd name="connsiteX22" fmla="*/ 145834 w 386929"/>
                        <a:gd name="connsiteY22" fmla="*/ 307661 h 451854"/>
                        <a:gd name="connsiteX23" fmla="*/ 192607 w 386929"/>
                        <a:gd name="connsiteY23" fmla="*/ 231786 h 451854"/>
                        <a:gd name="connsiteX24" fmla="*/ 233548 w 386929"/>
                        <a:gd name="connsiteY24" fmla="*/ 152646 h 451854"/>
                        <a:gd name="connsiteX25" fmla="*/ 270173 w 386929"/>
                        <a:gd name="connsiteY25" fmla="*/ 70007 h 451854"/>
                        <a:gd name="connsiteX26" fmla="*/ 252560 w 386929"/>
                        <a:gd name="connsiteY26" fmla="*/ 159820 h 4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929" h="451854">
                          <a:moveTo>
                            <a:pt x="384713" y="221114"/>
                          </a:moveTo>
                          <a:cubicBezTo>
                            <a:pt x="343597" y="167984"/>
                            <a:pt x="305748" y="84354"/>
                            <a:pt x="312221" y="11745"/>
                          </a:cubicBezTo>
                          <a:cubicBezTo>
                            <a:pt x="313038" y="2764"/>
                            <a:pt x="302890" y="-3301"/>
                            <a:pt x="295425" y="1948"/>
                          </a:cubicBezTo>
                          <a:cubicBezTo>
                            <a:pt x="267665" y="21426"/>
                            <a:pt x="233664" y="32915"/>
                            <a:pt x="196923" y="32974"/>
                          </a:cubicBezTo>
                          <a:cubicBezTo>
                            <a:pt x="171670" y="32974"/>
                            <a:pt x="147351" y="26150"/>
                            <a:pt x="125656" y="15711"/>
                          </a:cubicBezTo>
                          <a:cubicBezTo>
                            <a:pt x="117666" y="11862"/>
                            <a:pt x="108801" y="18510"/>
                            <a:pt x="110317" y="27142"/>
                          </a:cubicBezTo>
                          <a:cubicBezTo>
                            <a:pt x="112009" y="36823"/>
                            <a:pt x="112942" y="46796"/>
                            <a:pt x="112942" y="56302"/>
                          </a:cubicBezTo>
                          <a:cubicBezTo>
                            <a:pt x="113000" y="125644"/>
                            <a:pt x="68094" y="185655"/>
                            <a:pt x="6625" y="211083"/>
                          </a:cubicBezTo>
                          <a:cubicBezTo>
                            <a:pt x="-257" y="213940"/>
                            <a:pt x="-2182" y="222455"/>
                            <a:pt x="2775" y="227937"/>
                          </a:cubicBezTo>
                          <a:cubicBezTo>
                            <a:pt x="18930" y="245783"/>
                            <a:pt x="46282" y="284158"/>
                            <a:pt x="46166" y="339503"/>
                          </a:cubicBezTo>
                          <a:cubicBezTo>
                            <a:pt x="46108" y="373562"/>
                            <a:pt x="35843" y="405230"/>
                            <a:pt x="18114" y="431707"/>
                          </a:cubicBezTo>
                          <a:cubicBezTo>
                            <a:pt x="12632" y="439872"/>
                            <a:pt x="20797" y="450311"/>
                            <a:pt x="30303" y="447337"/>
                          </a:cubicBezTo>
                          <a:cubicBezTo>
                            <a:pt x="56780" y="439114"/>
                            <a:pt x="95796" y="430191"/>
                            <a:pt x="143560" y="428616"/>
                          </a:cubicBezTo>
                          <a:cubicBezTo>
                            <a:pt x="187358" y="427216"/>
                            <a:pt x="229290" y="436548"/>
                            <a:pt x="267898" y="451128"/>
                          </a:cubicBezTo>
                          <a:cubicBezTo>
                            <a:pt x="275771" y="454102"/>
                            <a:pt x="283645" y="447512"/>
                            <a:pt x="282361" y="439347"/>
                          </a:cubicBezTo>
                          <a:cubicBezTo>
                            <a:pt x="280845" y="429433"/>
                            <a:pt x="280029" y="419285"/>
                            <a:pt x="280029" y="408962"/>
                          </a:cubicBezTo>
                          <a:cubicBezTo>
                            <a:pt x="279912" y="335188"/>
                            <a:pt x="320853" y="270802"/>
                            <a:pt x="381622" y="236627"/>
                          </a:cubicBezTo>
                          <a:cubicBezTo>
                            <a:pt x="387221" y="233419"/>
                            <a:pt x="388620" y="226188"/>
                            <a:pt x="384713" y="221114"/>
                          </a:cubicBezTo>
                          <a:close/>
                          <a:moveTo>
                            <a:pt x="252560" y="159820"/>
                          </a:moveTo>
                          <a:cubicBezTo>
                            <a:pt x="243112" y="189038"/>
                            <a:pt x="230748" y="217381"/>
                            <a:pt x="215527" y="244208"/>
                          </a:cubicBezTo>
                          <a:cubicBezTo>
                            <a:pt x="200422" y="271094"/>
                            <a:pt x="182459" y="296405"/>
                            <a:pt x="162164" y="319733"/>
                          </a:cubicBezTo>
                          <a:cubicBezTo>
                            <a:pt x="141927" y="343002"/>
                            <a:pt x="119299" y="364348"/>
                            <a:pt x="93755" y="381844"/>
                          </a:cubicBezTo>
                          <a:cubicBezTo>
                            <a:pt x="111542" y="356766"/>
                            <a:pt x="129213" y="332505"/>
                            <a:pt x="145834" y="307661"/>
                          </a:cubicBezTo>
                          <a:cubicBezTo>
                            <a:pt x="162456" y="282875"/>
                            <a:pt x="177969" y="257506"/>
                            <a:pt x="192607" y="231786"/>
                          </a:cubicBezTo>
                          <a:cubicBezTo>
                            <a:pt x="207187" y="205951"/>
                            <a:pt x="220834" y="179648"/>
                            <a:pt x="233548" y="152646"/>
                          </a:cubicBezTo>
                          <a:cubicBezTo>
                            <a:pt x="246261" y="125644"/>
                            <a:pt x="257925" y="98059"/>
                            <a:pt x="270173" y="70007"/>
                          </a:cubicBezTo>
                          <a:cubicBezTo>
                            <a:pt x="268481" y="100508"/>
                            <a:pt x="262008" y="130660"/>
                            <a:pt x="252560" y="159820"/>
                          </a:cubicBezTo>
                          <a:close/>
                        </a:path>
                      </a:pathLst>
                    </a:custGeom>
                    <a:solidFill>
                      <a:schemeClr val="accent1"/>
                    </a:solidFill>
                    <a:ln w="5823" cap="flat">
                      <a:noFill/>
                      <a:prstDash val="solid"/>
                      <a:miter/>
                    </a:ln>
                    <a:effectLst/>
                  </p:spPr>
                  <p:txBody>
                    <a:bodyPr lIns="85954" tIns="42977" rIns="85954" bIns="42977" rtlCol="0" anchor="ctr"/>
                    <a:lstStyle/>
                    <a:p>
                      <a:endParaRPr lang="zh-CN" altLang="en-US" sz="2800"/>
                    </a:p>
                  </p:txBody>
                </p:sp>
              </p:grpSp>
            </p:grpSp>
          </p:grpSp>
        </p:grpSp>
        <p:sp>
          <p:nvSpPr>
            <p:cNvPr id="6" name="文本框 5">
              <a:extLst>
                <a:ext uri="{FF2B5EF4-FFF2-40B4-BE49-F238E27FC236}">
                  <a16:creationId xmlns:a16="http://schemas.microsoft.com/office/drawing/2014/main" id="{16C92B6E-908A-49D7-8641-F9A7C8691DE9}"/>
                </a:ext>
              </a:extLst>
            </p:cNvPr>
            <p:cNvSpPr txBox="1">
              <a:spLocks/>
            </p:cNvSpPr>
            <p:nvPr/>
          </p:nvSpPr>
          <p:spPr>
            <a:xfrm>
              <a:off x="5562835" y="2850794"/>
              <a:ext cx="1066331" cy="701586"/>
            </a:xfrm>
            <a:prstGeom prst="rect">
              <a:avLst/>
            </a:prstGeom>
            <a:noFill/>
          </p:spPr>
          <p:txBody>
            <a:bodyPr wrap="none" lIns="0" tIns="0" rIns="0" bIns="0" rtlCol="0">
              <a:spAutoFit/>
            </a:bodyPr>
            <a:lstStyle>
              <a:defPPr>
                <a:defRPr lang="zh-CN"/>
              </a:defPPr>
              <a:lvl1pPr>
                <a:defRPr sz="6600" b="1">
                  <a:ln w="22225" cap="rnd">
                    <a:solidFill>
                      <a:schemeClr val="accent2">
                        <a:alpha val="46000"/>
                      </a:schemeClr>
                    </a:solidFill>
                    <a:prstDash val="dash"/>
                  </a:ln>
                  <a:gradFill flip="none" rotWithShape="1">
                    <a:gsLst>
                      <a:gs pos="100000">
                        <a:schemeClr val="accent5">
                          <a:alpha val="21000"/>
                        </a:schemeClr>
                      </a:gs>
                      <a:gs pos="5000">
                        <a:srgbClr val="E7BF65">
                          <a:alpha val="39000"/>
                        </a:srgbClr>
                      </a:gs>
                      <a:gs pos="21000">
                        <a:schemeClr val="accent6">
                          <a:alpha val="36000"/>
                        </a:schemeClr>
                      </a:gs>
                      <a:gs pos="59000">
                        <a:schemeClr val="accent5">
                          <a:alpha val="93000"/>
                        </a:schemeClr>
                      </a:gs>
                    </a:gsLst>
                    <a:lin ang="2700000" scaled="1"/>
                    <a:tileRect/>
                  </a:gradFill>
                  <a:latin typeface="+mj-ea"/>
                  <a:ea typeface="+mj-ea"/>
                </a:defRPr>
              </a:lvl1pPr>
            </a:lstStyle>
            <a:p>
              <a:r>
                <a:rPr lang="en-US" altLang="zh-CN" dirty="0">
                  <a:ln w="9525" cap="rnd">
                    <a:noFill/>
                    <a:prstDash val="dash"/>
                  </a:ln>
                  <a:solidFill>
                    <a:schemeClr val="accent1"/>
                  </a:solidFill>
                  <a:latin typeface="+mj-lt"/>
                </a:rPr>
                <a:t>ONE</a:t>
              </a:r>
              <a:endParaRPr lang="zh-CN" altLang="en-US" dirty="0">
                <a:ln w="9525" cap="rnd">
                  <a:noFill/>
                  <a:prstDash val="dash"/>
                </a:ln>
                <a:solidFill>
                  <a:schemeClr val="accent1"/>
                </a:solidFill>
                <a:latin typeface="+mj-lt"/>
              </a:endParaRPr>
            </a:p>
          </p:txBody>
        </p:sp>
        <p:grpSp>
          <p:nvGrpSpPr>
            <p:cNvPr id="10" name="组合 9">
              <a:extLst>
                <a:ext uri="{FF2B5EF4-FFF2-40B4-BE49-F238E27FC236}">
                  <a16:creationId xmlns:a16="http://schemas.microsoft.com/office/drawing/2014/main" id="{80CEFD7B-2D43-4402-A489-38C449BE2CAE}"/>
                </a:ext>
              </a:extLst>
            </p:cNvPr>
            <p:cNvGrpSpPr/>
            <p:nvPr/>
          </p:nvGrpSpPr>
          <p:grpSpPr>
            <a:xfrm>
              <a:off x="5552826" y="2672158"/>
              <a:ext cx="409031" cy="386168"/>
              <a:chOff x="7192226" y="6813526"/>
              <a:chExt cx="430306" cy="440269"/>
            </a:xfrm>
          </p:grpSpPr>
          <p:sp>
            <p:nvSpPr>
              <p:cNvPr id="11" name="等腰三角形 10">
                <a:extLst>
                  <a:ext uri="{FF2B5EF4-FFF2-40B4-BE49-F238E27FC236}">
                    <a16:creationId xmlns:a16="http://schemas.microsoft.com/office/drawing/2014/main" id="{EDCA9BA7-6785-46CB-B711-14FCB5C3BF9A}"/>
                  </a:ext>
                </a:extLst>
              </p:cNvPr>
              <p:cNvSpPr/>
              <p:nvPr/>
            </p:nvSpPr>
            <p:spPr>
              <a:xfrm>
                <a:off x="7214840" y="6844694"/>
                <a:ext cx="394836" cy="402289"/>
              </a:xfrm>
              <a:prstGeom prst="triangle">
                <a:avLst/>
              </a:prstGeom>
              <a:gradFill flip="none" rotWithShape="1">
                <a:gsLst>
                  <a:gs pos="100000">
                    <a:schemeClr val="accent3">
                      <a:lumMod val="75000"/>
                    </a:schemeClr>
                  </a:gs>
                  <a:gs pos="0">
                    <a:schemeClr val="accent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8439" tIns="29220" rIns="58439" bIns="29220" rtlCol="0" anchor="ctr"/>
              <a:lstStyle/>
              <a:p>
                <a:pPr algn="ctr"/>
                <a:endParaRPr lang="zh-CN" altLang="en-US" dirty="0"/>
              </a:p>
            </p:txBody>
          </p:sp>
          <p:sp>
            <p:nvSpPr>
              <p:cNvPr id="12" name="矩形 11">
                <a:extLst>
                  <a:ext uri="{FF2B5EF4-FFF2-40B4-BE49-F238E27FC236}">
                    <a16:creationId xmlns:a16="http://schemas.microsoft.com/office/drawing/2014/main" id="{7F7F8104-6F8A-4D55-9A66-84187B04A324}"/>
                  </a:ext>
                </a:extLst>
              </p:cNvPr>
              <p:cNvSpPr/>
              <p:nvPr/>
            </p:nvSpPr>
            <p:spPr>
              <a:xfrm rot="16200000">
                <a:off x="7387635" y="7018899"/>
                <a:ext cx="39487" cy="43030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8439" tIns="29220" rIns="58439" bIns="29220" rtlCol="0" anchor="ctr"/>
              <a:lstStyle/>
              <a:p>
                <a:pPr algn="ctr"/>
                <a:endParaRPr lang="zh-CN" altLang="en-US"/>
              </a:p>
            </p:txBody>
          </p:sp>
          <p:sp>
            <p:nvSpPr>
              <p:cNvPr id="13" name="椭圆 12">
                <a:extLst>
                  <a:ext uri="{FF2B5EF4-FFF2-40B4-BE49-F238E27FC236}">
                    <a16:creationId xmlns:a16="http://schemas.microsoft.com/office/drawing/2014/main" id="{A10B50E9-9864-4E6E-B2EE-5CB2E87C01E9}"/>
                  </a:ext>
                </a:extLst>
              </p:cNvPr>
              <p:cNvSpPr/>
              <p:nvPr/>
            </p:nvSpPr>
            <p:spPr>
              <a:xfrm>
                <a:off x="7365580" y="6813526"/>
                <a:ext cx="93468" cy="9346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8439" tIns="29220" rIns="58439" bIns="29220" rtlCol="0" anchor="ctr"/>
              <a:lstStyle/>
              <a:p>
                <a:pPr algn="ctr"/>
                <a:endParaRPr lang="zh-CN" altLang="en-US"/>
              </a:p>
            </p:txBody>
          </p:sp>
        </p:grpSp>
        <p:grpSp>
          <p:nvGrpSpPr>
            <p:cNvPr id="39" name="组合 38">
              <a:extLst>
                <a:ext uri="{FF2B5EF4-FFF2-40B4-BE49-F238E27FC236}">
                  <a16:creationId xmlns:a16="http://schemas.microsoft.com/office/drawing/2014/main" id="{B1CE91D3-7C49-46CE-9B9C-8D7C577E33EE}"/>
                </a:ext>
              </a:extLst>
            </p:cNvPr>
            <p:cNvGrpSpPr/>
            <p:nvPr/>
          </p:nvGrpSpPr>
          <p:grpSpPr>
            <a:xfrm>
              <a:off x="4136259" y="4065336"/>
              <a:ext cx="3919482" cy="426324"/>
              <a:chOff x="4136260" y="4389120"/>
              <a:chExt cx="3919482" cy="426324"/>
            </a:xfrm>
          </p:grpSpPr>
          <p:sp>
            <p:nvSpPr>
              <p:cNvPr id="40" name="任意多边形 5">
                <a:extLst>
                  <a:ext uri="{FF2B5EF4-FFF2-40B4-BE49-F238E27FC236}">
                    <a16:creationId xmlns:a16="http://schemas.microsoft.com/office/drawing/2014/main" id="{F4B568E8-715E-4F2B-BFA5-0784A0CFE3E7}"/>
                  </a:ext>
                </a:extLst>
              </p:cNvPr>
              <p:cNvSpPr/>
              <p:nvPr/>
            </p:nvSpPr>
            <p:spPr>
              <a:xfrm rot="750910">
                <a:off x="4136260" y="4389120"/>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p:spPr>
            <p:txBody>
              <a:bodyPr rtlCol="0" anchor="ctr"/>
              <a:lstStyle/>
              <a:p>
                <a:endParaRPr lang="zh-CN" altLang="en-US" sz="3200"/>
              </a:p>
            </p:txBody>
          </p:sp>
          <p:sp>
            <p:nvSpPr>
              <p:cNvPr id="41" name="任意多边形 5">
                <a:extLst>
                  <a:ext uri="{FF2B5EF4-FFF2-40B4-BE49-F238E27FC236}">
                    <a16:creationId xmlns:a16="http://schemas.microsoft.com/office/drawing/2014/main" id="{53F736B3-ABA6-48CE-A190-AC963A8E2CA1}"/>
                  </a:ext>
                </a:extLst>
              </p:cNvPr>
              <p:cNvSpPr/>
              <p:nvPr/>
            </p:nvSpPr>
            <p:spPr>
              <a:xfrm rot="20849090" flipH="1">
                <a:off x="6539101" y="4389120"/>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p:spPr>
            <p:txBody>
              <a:bodyPr rtlCol="0" anchor="ctr"/>
              <a:lstStyle/>
              <a:p>
                <a:endParaRPr lang="zh-CN" altLang="en-US" sz="3200"/>
              </a:p>
            </p:txBody>
          </p:sp>
        </p:grpSp>
        <p:grpSp>
          <p:nvGrpSpPr>
            <p:cNvPr id="42" name="组合 41">
              <a:extLst>
                <a:ext uri="{FF2B5EF4-FFF2-40B4-BE49-F238E27FC236}">
                  <a16:creationId xmlns:a16="http://schemas.microsoft.com/office/drawing/2014/main" id="{46FE8D3D-2BD6-4642-9DE8-07AD1E5CC84F}"/>
                </a:ext>
              </a:extLst>
            </p:cNvPr>
            <p:cNvGrpSpPr/>
            <p:nvPr/>
          </p:nvGrpSpPr>
          <p:grpSpPr>
            <a:xfrm>
              <a:off x="4136259" y="2366341"/>
              <a:ext cx="3919482" cy="426324"/>
              <a:chOff x="4136260" y="1651002"/>
              <a:chExt cx="3919482" cy="426324"/>
            </a:xfrm>
          </p:grpSpPr>
          <p:sp>
            <p:nvSpPr>
              <p:cNvPr id="43" name="任意多边形 5">
                <a:extLst>
                  <a:ext uri="{FF2B5EF4-FFF2-40B4-BE49-F238E27FC236}">
                    <a16:creationId xmlns:a16="http://schemas.microsoft.com/office/drawing/2014/main" id="{7C478C9C-B666-4C06-B58A-AA4C66930F2D}"/>
                  </a:ext>
                </a:extLst>
              </p:cNvPr>
              <p:cNvSpPr/>
              <p:nvPr/>
            </p:nvSpPr>
            <p:spPr>
              <a:xfrm rot="20849090" flipV="1">
                <a:off x="4136260" y="1651002"/>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p:spPr>
            <p:txBody>
              <a:bodyPr rtlCol="0" anchor="ctr"/>
              <a:lstStyle/>
              <a:p>
                <a:endParaRPr lang="zh-CN" altLang="en-US" sz="3200"/>
              </a:p>
            </p:txBody>
          </p:sp>
          <p:sp>
            <p:nvSpPr>
              <p:cNvPr id="44" name="任意多边形 5">
                <a:extLst>
                  <a:ext uri="{FF2B5EF4-FFF2-40B4-BE49-F238E27FC236}">
                    <a16:creationId xmlns:a16="http://schemas.microsoft.com/office/drawing/2014/main" id="{00868D17-9A61-44BE-A18A-20E8DBFF6534}"/>
                  </a:ext>
                </a:extLst>
              </p:cNvPr>
              <p:cNvSpPr/>
              <p:nvPr/>
            </p:nvSpPr>
            <p:spPr>
              <a:xfrm rot="750910" flipH="1" flipV="1">
                <a:off x="6539101" y="1651002"/>
                <a:ext cx="1516641" cy="426324"/>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tx2"/>
              </a:solidFill>
              <a:ln w="23524" cap="flat">
                <a:noFill/>
                <a:prstDash val="solid"/>
                <a:miter/>
              </a:ln>
            </p:spPr>
            <p:txBody>
              <a:bodyPr rtlCol="0" anchor="ctr"/>
              <a:lstStyle/>
              <a:p>
                <a:endParaRPr lang="zh-CN" altLang="en-US" sz="3200"/>
              </a:p>
            </p:txBody>
          </p:sp>
        </p:grpSp>
      </p:grpSp>
      <p:pic>
        <p:nvPicPr>
          <p:cNvPr id="66" name="图片 65">
            <a:extLst>
              <a:ext uri="{FF2B5EF4-FFF2-40B4-BE49-F238E27FC236}">
                <a16:creationId xmlns:a16="http://schemas.microsoft.com/office/drawing/2014/main" id="{4005F11D-E402-4C63-8A9B-8EE47F0DC9B2}"/>
              </a:ext>
            </a:extLst>
          </p:cNvPr>
          <p:cNvPicPr>
            <a:picLocks noChangeAspect="1"/>
          </p:cNvPicPr>
          <p:nvPr/>
        </p:nvPicPr>
        <p:blipFill>
          <a:blip r:embed="rId2">
            <a:biLevel thresh="50000"/>
            <a:alphaModFix amt="80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5614216" y="1208894"/>
            <a:ext cx="481783" cy="481783"/>
          </a:xfrm>
          <a:prstGeom prst="rect">
            <a:avLst/>
          </a:prstGeom>
        </p:spPr>
      </p:pic>
    </p:spTree>
    <p:extLst>
      <p:ext uri="{BB962C8B-B14F-4D97-AF65-F5344CB8AC3E}">
        <p14:creationId xmlns:p14="http://schemas.microsoft.com/office/powerpoint/2010/main" val="2194544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1">
            <a:extLst>
              <a:ext uri="{FF2B5EF4-FFF2-40B4-BE49-F238E27FC236}">
                <a16:creationId xmlns:a16="http://schemas.microsoft.com/office/drawing/2014/main" id="{5D031A4E-F298-432E-B745-665FD0C6E330}"/>
              </a:ext>
            </a:extLst>
          </p:cNvPr>
          <p:cNvSpPr txBox="1">
            <a:spLocks/>
          </p:cNvSpPr>
          <p:nvPr/>
        </p:nvSpPr>
        <p:spPr>
          <a:xfrm>
            <a:off x="676392" y="319677"/>
            <a:ext cx="10839216" cy="505908"/>
          </a:xfrm>
          <a:prstGeom prst="rect">
            <a:avLst/>
          </a:prstGeom>
        </p:spPr>
        <p:txBody>
          <a:bodyPr vert="horz" wrap="square" lIns="0" tIns="13335" rIns="0" bIns="0" rtlCol="0" anchor="ctr">
            <a:spAutoFit/>
          </a:bodyPr>
          <a:lstStyle>
            <a:lvl1pPr marL="12700" defTabSz="914400">
              <a:lnSpc>
                <a:spcPct val="100000"/>
              </a:lnSpc>
              <a:spcBef>
                <a:spcPts val="105"/>
              </a:spcBef>
              <a:buNone/>
              <a:defRPr sz="3200" b="1" i="0">
                <a:solidFill>
                  <a:srgbClr val="252525"/>
                </a:solidFill>
                <a:latin typeface="微软雅黑"/>
                <a:ea typeface="+mj-ea"/>
                <a:cs typeface="微软雅黑"/>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可替换的</a:t>
            </a:r>
            <a:r>
              <a:rPr lang="en-US" altLang="zh-CN" dirty="0"/>
              <a:t>icon</a:t>
            </a:r>
            <a:endParaRPr lang="zh-CN" altLang="en-US" dirty="0"/>
          </a:p>
        </p:txBody>
      </p:sp>
      <p:pic>
        <p:nvPicPr>
          <p:cNvPr id="72" name="图形 71">
            <a:extLst>
              <a:ext uri="{FF2B5EF4-FFF2-40B4-BE49-F238E27FC236}">
                <a16:creationId xmlns:a16="http://schemas.microsoft.com/office/drawing/2014/main" id="{999AFD0E-A75E-4881-8936-F0FBCC9D8E1D}"/>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0289" y="3315688"/>
            <a:ext cx="790575" cy="790575"/>
          </a:xfrm>
          <a:prstGeom prst="rect">
            <a:avLst/>
          </a:prstGeom>
        </p:spPr>
      </p:pic>
      <p:pic>
        <p:nvPicPr>
          <p:cNvPr id="76" name="图形 75">
            <a:extLst>
              <a:ext uri="{FF2B5EF4-FFF2-40B4-BE49-F238E27FC236}">
                <a16:creationId xmlns:a16="http://schemas.microsoft.com/office/drawing/2014/main" id="{4F035BFF-2D58-4CBC-B535-04398066F595}"/>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81983" y="3315688"/>
            <a:ext cx="790575" cy="790575"/>
          </a:xfrm>
          <a:prstGeom prst="rect">
            <a:avLst/>
          </a:prstGeom>
        </p:spPr>
      </p:pic>
      <p:pic>
        <p:nvPicPr>
          <p:cNvPr id="86" name="图形 85">
            <a:extLst>
              <a:ext uri="{FF2B5EF4-FFF2-40B4-BE49-F238E27FC236}">
                <a16:creationId xmlns:a16="http://schemas.microsoft.com/office/drawing/2014/main" id="{3664EE85-E934-4E47-B3A6-72526CDA4D37}"/>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00712" y="3315688"/>
            <a:ext cx="790575" cy="790575"/>
          </a:xfrm>
          <a:prstGeom prst="rect">
            <a:avLst/>
          </a:prstGeom>
        </p:spPr>
      </p:pic>
      <p:pic>
        <p:nvPicPr>
          <p:cNvPr id="90" name="图形 89">
            <a:extLst>
              <a:ext uri="{FF2B5EF4-FFF2-40B4-BE49-F238E27FC236}">
                <a16:creationId xmlns:a16="http://schemas.microsoft.com/office/drawing/2014/main" id="{B744386B-F11C-48C3-BD18-A90730AA01C7}"/>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21558" y="3315688"/>
            <a:ext cx="790575" cy="790575"/>
          </a:xfrm>
          <a:prstGeom prst="rect">
            <a:avLst/>
          </a:prstGeom>
        </p:spPr>
      </p:pic>
      <p:pic>
        <p:nvPicPr>
          <p:cNvPr id="94" name="图形 93">
            <a:extLst>
              <a:ext uri="{FF2B5EF4-FFF2-40B4-BE49-F238E27FC236}">
                <a16:creationId xmlns:a16="http://schemas.microsoft.com/office/drawing/2014/main" id="{4B39EFE8-475C-49A3-A13F-9E75DADD2E51}"/>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79866" y="3315688"/>
            <a:ext cx="790575" cy="790575"/>
          </a:xfrm>
          <a:prstGeom prst="rect">
            <a:avLst/>
          </a:prstGeom>
        </p:spPr>
      </p:pic>
      <p:pic>
        <p:nvPicPr>
          <p:cNvPr id="96" name="图形 95">
            <a:extLst>
              <a:ext uri="{FF2B5EF4-FFF2-40B4-BE49-F238E27FC236}">
                <a16:creationId xmlns:a16="http://schemas.microsoft.com/office/drawing/2014/main" id="{B23CA9A5-9827-4768-A50F-ECCADF5F6CBC}"/>
              </a:ext>
            </a:extLst>
          </p:cNvPr>
          <p:cNvPicPr>
            <a:picLocks/>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61135" y="3315688"/>
            <a:ext cx="790575" cy="790575"/>
          </a:xfrm>
          <a:prstGeom prst="rect">
            <a:avLst/>
          </a:prstGeom>
        </p:spPr>
      </p:pic>
      <p:pic>
        <p:nvPicPr>
          <p:cNvPr id="98" name="图形 97">
            <a:extLst>
              <a:ext uri="{FF2B5EF4-FFF2-40B4-BE49-F238E27FC236}">
                <a16:creationId xmlns:a16="http://schemas.microsoft.com/office/drawing/2014/main" id="{0889596D-8CBA-4CFF-9E5A-F2ABC17BF062}"/>
              </a:ext>
            </a:extLst>
          </p:cNvPr>
          <p:cNvPicPr>
            <a:picLocks/>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19443" y="3315688"/>
            <a:ext cx="790575" cy="790575"/>
          </a:xfrm>
          <a:prstGeom prst="rect">
            <a:avLst/>
          </a:prstGeom>
        </p:spPr>
      </p:pic>
      <p:pic>
        <p:nvPicPr>
          <p:cNvPr id="78" name="图形 77">
            <a:extLst>
              <a:ext uri="{FF2B5EF4-FFF2-40B4-BE49-F238E27FC236}">
                <a16:creationId xmlns:a16="http://schemas.microsoft.com/office/drawing/2014/main" id="{BB9E9E9A-8A21-41C2-85A5-17000F463BCB}"/>
              </a:ext>
            </a:extLst>
          </p:cNvPr>
          <p:cNvPicPr>
            <a:picLocks/>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19318" y="1680396"/>
            <a:ext cx="790575" cy="790575"/>
          </a:xfrm>
          <a:prstGeom prst="rect">
            <a:avLst/>
          </a:prstGeom>
        </p:spPr>
      </p:pic>
      <p:pic>
        <p:nvPicPr>
          <p:cNvPr id="80" name="图形 79">
            <a:extLst>
              <a:ext uri="{FF2B5EF4-FFF2-40B4-BE49-F238E27FC236}">
                <a16:creationId xmlns:a16="http://schemas.microsoft.com/office/drawing/2014/main" id="{3C2A43C5-2795-480D-9329-173661C06339}"/>
              </a:ext>
            </a:extLst>
          </p:cNvPr>
          <p:cNvPicPr>
            <a:picLocks/>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40248" y="1680396"/>
            <a:ext cx="790575" cy="790575"/>
          </a:xfrm>
          <a:prstGeom prst="rect">
            <a:avLst/>
          </a:prstGeom>
        </p:spPr>
      </p:pic>
      <p:pic>
        <p:nvPicPr>
          <p:cNvPr id="84" name="图形 83">
            <a:extLst>
              <a:ext uri="{FF2B5EF4-FFF2-40B4-BE49-F238E27FC236}">
                <a16:creationId xmlns:a16="http://schemas.microsoft.com/office/drawing/2014/main" id="{4B52415E-8F9C-4CD0-AE5B-05F4616C7A50}"/>
              </a:ext>
            </a:extLst>
          </p:cNvPr>
          <p:cNvPicPr>
            <a:picLocks/>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382107" y="1680396"/>
            <a:ext cx="790575" cy="790575"/>
          </a:xfrm>
          <a:prstGeom prst="rect">
            <a:avLst/>
          </a:prstGeom>
        </p:spPr>
      </p:pic>
      <p:pic>
        <p:nvPicPr>
          <p:cNvPr id="88" name="图形 87">
            <a:extLst>
              <a:ext uri="{FF2B5EF4-FFF2-40B4-BE49-F238E27FC236}">
                <a16:creationId xmlns:a16="http://schemas.microsoft.com/office/drawing/2014/main" id="{53E6B96A-F578-4490-83B8-FDFD70F42977}"/>
              </a:ext>
            </a:extLst>
          </p:cNvPr>
          <p:cNvPicPr>
            <a:picLocks/>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579783" y="1680396"/>
            <a:ext cx="790575" cy="790575"/>
          </a:xfrm>
          <a:prstGeom prst="rect">
            <a:avLst/>
          </a:prstGeom>
        </p:spPr>
      </p:pic>
      <p:pic>
        <p:nvPicPr>
          <p:cNvPr id="92" name="图形 91">
            <a:extLst>
              <a:ext uri="{FF2B5EF4-FFF2-40B4-BE49-F238E27FC236}">
                <a16:creationId xmlns:a16="http://schemas.microsoft.com/office/drawing/2014/main" id="{6463D330-197A-4649-976E-7228369ABCA7}"/>
              </a:ext>
            </a:extLst>
          </p:cNvPr>
          <p:cNvPicPr>
            <a:picLocks/>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700713" y="1680396"/>
            <a:ext cx="790575" cy="790575"/>
          </a:xfrm>
          <a:prstGeom prst="rect">
            <a:avLst/>
          </a:prstGeom>
        </p:spPr>
      </p:pic>
      <p:pic>
        <p:nvPicPr>
          <p:cNvPr id="102" name="图形 101">
            <a:extLst>
              <a:ext uri="{FF2B5EF4-FFF2-40B4-BE49-F238E27FC236}">
                <a16:creationId xmlns:a16="http://schemas.microsoft.com/office/drawing/2014/main" id="{AFD6F1C1-164F-4AAF-AECA-4F1032EF3BBF}"/>
              </a:ext>
            </a:extLst>
          </p:cNvPr>
          <p:cNvPicPr>
            <a:picLocks/>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261178" y="1680396"/>
            <a:ext cx="790575" cy="790575"/>
          </a:xfrm>
          <a:prstGeom prst="rect">
            <a:avLst/>
          </a:prstGeom>
        </p:spPr>
      </p:pic>
      <p:pic>
        <p:nvPicPr>
          <p:cNvPr id="104" name="图形 103">
            <a:extLst>
              <a:ext uri="{FF2B5EF4-FFF2-40B4-BE49-F238E27FC236}">
                <a16:creationId xmlns:a16="http://schemas.microsoft.com/office/drawing/2014/main" id="{012FC67E-4AAF-45D5-8567-E02EF9F5043E}"/>
              </a:ext>
            </a:extLst>
          </p:cNvPr>
          <p:cNvPicPr>
            <a:picLocks/>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821643" y="1680396"/>
            <a:ext cx="790575" cy="790575"/>
          </a:xfrm>
          <a:prstGeom prst="rect">
            <a:avLst/>
          </a:prstGeom>
        </p:spPr>
      </p:pic>
      <p:pic>
        <p:nvPicPr>
          <p:cNvPr id="74" name="图形 73">
            <a:extLst>
              <a:ext uri="{FF2B5EF4-FFF2-40B4-BE49-F238E27FC236}">
                <a16:creationId xmlns:a16="http://schemas.microsoft.com/office/drawing/2014/main" id="{EFB34EF5-5F4F-4279-8E18-9D6E2FAEBA7B}"/>
              </a:ext>
            </a:extLst>
          </p:cNvPr>
          <p:cNvPicPr>
            <a:picLocks/>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27102" y="4950981"/>
            <a:ext cx="790575" cy="790575"/>
          </a:xfrm>
          <a:prstGeom prst="rect">
            <a:avLst/>
          </a:prstGeom>
        </p:spPr>
      </p:pic>
      <p:pic>
        <p:nvPicPr>
          <p:cNvPr id="82" name="图形 81">
            <a:extLst>
              <a:ext uri="{FF2B5EF4-FFF2-40B4-BE49-F238E27FC236}">
                <a16:creationId xmlns:a16="http://schemas.microsoft.com/office/drawing/2014/main" id="{E50432B3-C18F-4BB3-A874-E25AC344983C}"/>
              </a:ext>
            </a:extLst>
          </p:cNvPr>
          <p:cNvPicPr>
            <a:picLocks/>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4142842" y="4950981"/>
            <a:ext cx="790575" cy="790575"/>
          </a:xfrm>
          <a:prstGeom prst="rect">
            <a:avLst/>
          </a:prstGeom>
        </p:spPr>
      </p:pic>
      <p:pic>
        <p:nvPicPr>
          <p:cNvPr id="100" name="图形 99">
            <a:extLst>
              <a:ext uri="{FF2B5EF4-FFF2-40B4-BE49-F238E27FC236}">
                <a16:creationId xmlns:a16="http://schemas.microsoft.com/office/drawing/2014/main" id="{C6856AA4-B794-4BC2-8D05-2D396A61998C}"/>
              </a:ext>
            </a:extLst>
          </p:cNvPr>
          <p:cNvPicPr>
            <a:picLocks/>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2584972" y="4950981"/>
            <a:ext cx="790575" cy="790575"/>
          </a:xfrm>
          <a:prstGeom prst="rect">
            <a:avLst/>
          </a:prstGeom>
        </p:spPr>
      </p:pic>
      <p:pic>
        <p:nvPicPr>
          <p:cNvPr id="106" name="图形 105">
            <a:extLst>
              <a:ext uri="{FF2B5EF4-FFF2-40B4-BE49-F238E27FC236}">
                <a16:creationId xmlns:a16="http://schemas.microsoft.com/office/drawing/2014/main" id="{4C2AB6F4-95D1-4B47-A074-842D0F06ADCF}"/>
              </a:ext>
            </a:extLst>
          </p:cNvPr>
          <p:cNvPicPr>
            <a:picLocks/>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700712" y="4950981"/>
            <a:ext cx="790575" cy="790575"/>
          </a:xfrm>
          <a:prstGeom prst="rect">
            <a:avLst/>
          </a:prstGeom>
        </p:spPr>
      </p:pic>
      <p:pic>
        <p:nvPicPr>
          <p:cNvPr id="108" name="图形 107">
            <a:extLst>
              <a:ext uri="{FF2B5EF4-FFF2-40B4-BE49-F238E27FC236}">
                <a16:creationId xmlns:a16="http://schemas.microsoft.com/office/drawing/2014/main" id="{0957CB89-E41D-45C8-BD4B-7A47BB2C4A4B}"/>
              </a:ext>
            </a:extLst>
          </p:cNvPr>
          <p:cNvPicPr>
            <a:picLocks/>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7258582" y="4950981"/>
            <a:ext cx="790575" cy="790575"/>
          </a:xfrm>
          <a:prstGeom prst="rect">
            <a:avLst/>
          </a:prstGeom>
        </p:spPr>
      </p:pic>
      <p:pic>
        <p:nvPicPr>
          <p:cNvPr id="110" name="图形 109">
            <a:extLst>
              <a:ext uri="{FF2B5EF4-FFF2-40B4-BE49-F238E27FC236}">
                <a16:creationId xmlns:a16="http://schemas.microsoft.com/office/drawing/2014/main" id="{34ABFACC-545D-4823-A638-4E0126F1555D}"/>
              </a:ext>
            </a:extLst>
          </p:cNvPr>
          <p:cNvPicPr>
            <a:picLocks/>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8816452" y="4950981"/>
            <a:ext cx="790575" cy="790575"/>
          </a:xfrm>
          <a:prstGeom prst="rect">
            <a:avLst/>
          </a:prstGeom>
        </p:spPr>
      </p:pic>
      <p:pic>
        <p:nvPicPr>
          <p:cNvPr id="112" name="图形 111">
            <a:extLst>
              <a:ext uri="{FF2B5EF4-FFF2-40B4-BE49-F238E27FC236}">
                <a16:creationId xmlns:a16="http://schemas.microsoft.com/office/drawing/2014/main" id="{27941D6A-49BB-4FC2-9889-ED59A6C357EB}"/>
              </a:ext>
            </a:extLst>
          </p:cNvPr>
          <p:cNvPicPr>
            <a:picLocks/>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0374323" y="4950981"/>
            <a:ext cx="790575" cy="790575"/>
          </a:xfrm>
          <a:prstGeom prst="rect">
            <a:avLst/>
          </a:prstGeom>
        </p:spPr>
      </p:pic>
    </p:spTree>
    <p:extLst>
      <p:ext uri="{BB962C8B-B14F-4D97-AF65-F5344CB8AC3E}">
        <p14:creationId xmlns:p14="http://schemas.microsoft.com/office/powerpoint/2010/main" val="557068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9374278-10F6-524A-9921-1517A1450C07}"/>
              </a:ext>
            </a:extLst>
          </p:cNvPr>
          <p:cNvSpPr/>
          <p:nvPr/>
        </p:nvSpPr>
        <p:spPr>
          <a:xfrm>
            <a:off x="11997" y="0"/>
            <a:ext cx="12180003" cy="6858000"/>
          </a:xfrm>
          <a:prstGeom prst="rect">
            <a:avLst/>
          </a:prstGeom>
          <a:solidFill>
            <a:srgbClr val="E6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D60BD5DE-E436-6648-A09B-EBDB841FD3B5}"/>
              </a:ext>
            </a:extLst>
          </p:cNvPr>
          <p:cNvSpPr/>
          <p:nvPr/>
        </p:nvSpPr>
        <p:spPr>
          <a:xfrm>
            <a:off x="626964" y="568470"/>
            <a:ext cx="662361" cy="379656"/>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标注</a:t>
            </a:r>
          </a:p>
        </p:txBody>
      </p:sp>
      <p:grpSp>
        <p:nvGrpSpPr>
          <p:cNvPr id="8" name="组合 7">
            <a:extLst>
              <a:ext uri="{FF2B5EF4-FFF2-40B4-BE49-F238E27FC236}">
                <a16:creationId xmlns:a16="http://schemas.microsoft.com/office/drawing/2014/main" id="{D38DB13E-22DA-4A3A-B33E-E010C19C0FCB}"/>
              </a:ext>
            </a:extLst>
          </p:cNvPr>
          <p:cNvGrpSpPr/>
          <p:nvPr/>
        </p:nvGrpSpPr>
        <p:grpSpPr>
          <a:xfrm>
            <a:off x="2290781" y="875801"/>
            <a:ext cx="8783054" cy="5106398"/>
            <a:chOff x="2450801" y="595724"/>
            <a:chExt cx="8783054" cy="5106398"/>
          </a:xfrm>
        </p:grpSpPr>
        <p:sp>
          <p:nvSpPr>
            <p:cNvPr id="7" name="矩形 6">
              <a:extLst>
                <a:ext uri="{FF2B5EF4-FFF2-40B4-BE49-F238E27FC236}">
                  <a16:creationId xmlns:a16="http://schemas.microsoft.com/office/drawing/2014/main" id="{9A9DE9CD-FFC3-7B49-B223-E3D3C96625C3}"/>
                </a:ext>
              </a:extLst>
            </p:cNvPr>
            <p:cNvSpPr/>
            <p:nvPr/>
          </p:nvSpPr>
          <p:spPr>
            <a:xfrm>
              <a:off x="2450801" y="595724"/>
              <a:ext cx="1402001" cy="5106398"/>
            </a:xfrm>
            <a:prstGeom prst="rect">
              <a:avLst/>
            </a:prstGeom>
          </p:spPr>
          <p:txBody>
            <a:bodyPr wrap="square">
              <a:spAutoFit/>
            </a:bodyPr>
            <a:lstStyle/>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字体使用 </a:t>
              </a: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行距</a:t>
              </a: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图片出处</a:t>
              </a: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声明</a:t>
              </a: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作者</a:t>
              </a: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p:txBody>
        </p:sp>
        <p:sp>
          <p:nvSpPr>
            <p:cNvPr id="9" name="矩形 8">
              <a:extLst>
                <a:ext uri="{FF2B5EF4-FFF2-40B4-BE49-F238E27FC236}">
                  <a16:creationId xmlns:a16="http://schemas.microsoft.com/office/drawing/2014/main" id="{897ADEB5-C7B4-3947-AFB4-9E9C01B69291}"/>
                </a:ext>
              </a:extLst>
            </p:cNvPr>
            <p:cNvSpPr/>
            <p:nvPr/>
          </p:nvSpPr>
          <p:spPr>
            <a:xfrm>
              <a:off x="4159510" y="595724"/>
              <a:ext cx="7074345" cy="5106398"/>
            </a:xfrm>
            <a:prstGeom prst="rect">
              <a:avLst/>
            </a:prstGeom>
          </p:spPr>
          <p:txBody>
            <a:bodyPr wrap="square">
              <a:spAutoFit/>
            </a:bodyPr>
            <a:lstStyle/>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英文 </a:t>
              </a:r>
              <a:r>
                <a:rPr kumimoji="0" lang="en-US" altLang="zh-CN" sz="1400" b="0" i="0" u="none" strike="noStrike" kern="1200" cap="none" spc="0" normalizeH="0" baseline="0" noProof="0" dirty="0" err="1">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Yshaoshenti</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/Arial Black</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（可商用字体）</a:t>
              </a: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中文 </a:t>
              </a:r>
              <a:r>
                <a:rPr lang="zh-CN" altLang="en-US" sz="1400" dirty="0">
                  <a:solidFill>
                    <a:prstClr val="white"/>
                  </a:solidFill>
                  <a:latin typeface="Microsoft YaHei" panose="020B0503020204020204" pitchFamily="34" charset="-122"/>
                  <a:ea typeface="Microsoft YaHei" panose="020B0503020204020204" pitchFamily="34" charset="-122"/>
                  <a:cs typeface="Segoe UI Light"/>
                </a:rPr>
                <a:t>站酷快乐体</a:t>
              </a:r>
              <a:r>
                <a:rPr lang="en-US" altLang="zh-CN" sz="1400" dirty="0">
                  <a:solidFill>
                    <a:prstClr val="white"/>
                  </a:solidFill>
                  <a:latin typeface="Microsoft YaHei" panose="020B0503020204020204" pitchFamily="34" charset="-122"/>
                  <a:ea typeface="Microsoft YaHei" panose="020B0503020204020204" pitchFamily="34" charset="-122"/>
                  <a:cs typeface="Segoe UI Light"/>
                </a:rPr>
                <a:t>2016</a:t>
              </a:r>
              <a:r>
                <a:rPr lang="zh-CN" altLang="en-US" sz="1400" dirty="0">
                  <a:solidFill>
                    <a:prstClr val="white"/>
                  </a:solidFill>
                  <a:latin typeface="Microsoft YaHei" panose="020B0503020204020204" pitchFamily="34" charset="-122"/>
                  <a:ea typeface="Microsoft YaHei" panose="020B0503020204020204" pitchFamily="34" charset="-122"/>
                  <a:cs typeface="Segoe UI Light"/>
                </a:rPr>
                <a:t>修订版本</a:t>
              </a:r>
              <a:r>
                <a:rPr lang="en-US" altLang="zh-CN" sz="1400" dirty="0">
                  <a:solidFill>
                    <a:prstClr val="white"/>
                  </a:solidFill>
                  <a:latin typeface="Microsoft YaHei" panose="020B0503020204020204" pitchFamily="34" charset="-122"/>
                  <a:ea typeface="Microsoft YaHei" panose="020B0503020204020204" pitchFamily="34" charset="-122"/>
                  <a:cs typeface="Segoe UI Light"/>
                </a:rPr>
                <a:t>/</a:t>
              </a:r>
              <a:r>
                <a:rPr lang="zh-CN" altLang="en-US" sz="1400" dirty="0">
                  <a:solidFill>
                    <a:prstClr val="white"/>
                  </a:solidFill>
                  <a:latin typeface="Microsoft YaHei" panose="020B0503020204020204" pitchFamily="34" charset="-122"/>
                  <a:ea typeface="Microsoft YaHei" panose="020B0503020204020204" pitchFamily="34" charset="-122"/>
                  <a:cs typeface="Segoe UI Light"/>
                </a:rPr>
                <a:t>站酷快乐体</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（可商用字体）</a:t>
              </a: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正文 </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1.3</a:t>
              </a: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bing.cn</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 </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（可商用素材网站）</a:t>
              </a: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本网站所提供的任何信息内容（包括但不限于 </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charset="0"/>
                </a:rPr>
                <a:t>PPT</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模板、</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charset="0"/>
                </a:rPr>
                <a:t>Word</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文档、</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charset="0"/>
                </a:rPr>
                <a:t>Excel</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图表、图片素材等）均受</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中华人民共和国著作权法</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信息网络传播权保护条例</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及其他适用的法律法规的保护，未经权利人书面明确授权，信息内容的任何部分</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包括图片或图表</a:t>
              </a:r>
              <a:r>
                <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a:t>
              </a:r>
              <a:r>
                <a:rPr kumimoji="0" lang="zh-CN" altLang="en-US"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不得被全部或部分的复制、传播、销售，否则将承担法律责任。</a:t>
              </a: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r>
                <a:rPr lang="en-US" altLang="zh-CN" sz="1400" dirty="0">
                  <a:solidFill>
                    <a:schemeClr val="bg1"/>
                  </a:solidFill>
                </a:rPr>
                <a:t>OfficePLUS.cn</a:t>
              </a:r>
              <a:endParaRPr lang="zh-CN" altLang="en-US" sz="1400" dirty="0">
                <a:solidFill>
                  <a:schemeClr val="bg1"/>
                </a:solidFill>
              </a:endParaRPr>
            </a:p>
          </p:txBody>
        </p:sp>
      </p:grpSp>
      <p:pic>
        <p:nvPicPr>
          <p:cNvPr id="6" name="图片 5">
            <a:extLst>
              <a:ext uri="{FF2B5EF4-FFF2-40B4-BE49-F238E27FC236}">
                <a16:creationId xmlns:a16="http://schemas.microsoft.com/office/drawing/2014/main" id="{3C0CD6D1-5081-4E4C-B09E-BFB8EF2CFF80}"/>
              </a:ext>
            </a:extLst>
          </p:cNvPr>
          <p:cNvPicPr>
            <a:picLocks noChangeAspect="1"/>
          </p:cNvPicPr>
          <p:nvPr/>
        </p:nvPicPr>
        <p:blipFill>
          <a:blip r:embed="rId2"/>
          <a:stretch>
            <a:fillRect/>
          </a:stretch>
        </p:blipFill>
        <p:spPr>
          <a:xfrm>
            <a:off x="10698462" y="83245"/>
            <a:ext cx="1402001" cy="629588"/>
          </a:xfrm>
          <a:prstGeom prst="rect">
            <a:avLst/>
          </a:prstGeom>
        </p:spPr>
      </p:pic>
      <p:sp>
        <p:nvSpPr>
          <p:cNvPr id="2" name="文本框 1">
            <a:extLst>
              <a:ext uri="{FF2B5EF4-FFF2-40B4-BE49-F238E27FC236}">
                <a16:creationId xmlns:a16="http://schemas.microsoft.com/office/drawing/2014/main" id="{0E40DA51-1DAE-3943-AF5E-ECA92C4A8EEA}"/>
              </a:ext>
            </a:extLst>
          </p:cNvPr>
          <p:cNvSpPr txBox="1"/>
          <p:nvPr/>
        </p:nvSpPr>
        <p:spPr>
          <a:xfrm>
            <a:off x="-197224" y="-4123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4" name="文本框 3">
            <a:extLst>
              <a:ext uri="{FF2B5EF4-FFF2-40B4-BE49-F238E27FC236}">
                <a16:creationId xmlns:a16="http://schemas.microsoft.com/office/drawing/2014/main" id="{29F1DCFB-27A9-EA4A-9DEA-E5C75F11EF2B}"/>
              </a:ext>
            </a:extLst>
          </p:cNvPr>
          <p:cNvSpPr txBox="1"/>
          <p:nvPr/>
        </p:nvSpPr>
        <p:spPr>
          <a:xfrm>
            <a:off x="-376518" y="-304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5249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022E2FB4-0B74-4B49-B870-54EE0CA56F43}"/>
              </a:ext>
            </a:extLst>
          </p:cNvPr>
          <p:cNvSpPr/>
          <p:nvPr/>
        </p:nvSpPr>
        <p:spPr>
          <a:xfrm>
            <a:off x="440603" y="759873"/>
            <a:ext cx="1713931" cy="369332"/>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black">
                    <a:lumMod val="75000"/>
                    <a:lumOff val="25000"/>
                  </a:prstClr>
                </a:solidFill>
                <a:effectLst/>
                <a:uLnTx/>
                <a:uFillTx/>
                <a:latin typeface="Segoe UI Light"/>
                <a:ea typeface="微软雅黑"/>
                <a:cs typeface="Segoe UI Light"/>
              </a:rPr>
              <a:t>模板使用技巧</a:t>
            </a:r>
            <a:r>
              <a:rPr kumimoji="0" lang="en-US" altLang="zh-CN" sz="1800" b="0" i="0" u="none" strike="noStrike" kern="1200" cap="none" spc="0" normalizeH="0" baseline="0" noProof="0">
                <a:ln>
                  <a:noFill/>
                </a:ln>
                <a:solidFill>
                  <a:prstClr val="black">
                    <a:lumMod val="75000"/>
                    <a:lumOff val="25000"/>
                  </a:prstClr>
                </a:solidFill>
                <a:effectLst/>
                <a:uLnTx/>
                <a:uFillTx/>
                <a:latin typeface="Segoe UI Light"/>
                <a:ea typeface="微软雅黑"/>
                <a:cs typeface="Segoe UI Light"/>
              </a:rPr>
              <a:t> 1</a:t>
            </a:r>
            <a:endParaRPr kumimoji="0" lang="zh-CN" altLang="en-US" sz="1800" b="0" i="0" u="none" strike="noStrike" kern="1200" cap="none" spc="0" normalizeH="0" baseline="0" noProof="0">
              <a:ln>
                <a:noFill/>
              </a:ln>
              <a:solidFill>
                <a:prstClr val="black">
                  <a:lumMod val="75000"/>
                  <a:lumOff val="25000"/>
                </a:prstClr>
              </a:solidFill>
              <a:effectLst/>
              <a:uLnTx/>
              <a:uFillTx/>
              <a:latin typeface="Segoe UI Light"/>
              <a:ea typeface="微软雅黑"/>
              <a:cs typeface="Segoe UI Light"/>
            </a:endParaRPr>
          </a:p>
        </p:txBody>
      </p:sp>
      <p:sp>
        <p:nvSpPr>
          <p:cNvPr id="7" name="矩形 6">
            <a:extLst>
              <a:ext uri="{FF2B5EF4-FFF2-40B4-BE49-F238E27FC236}">
                <a16:creationId xmlns:a16="http://schemas.microsoft.com/office/drawing/2014/main" id="{4CA0296C-822E-1440-B2D9-5FA250B49272}"/>
              </a:ext>
            </a:extLst>
          </p:cNvPr>
          <p:cNvSpPr/>
          <p:nvPr/>
        </p:nvSpPr>
        <p:spPr>
          <a:xfrm>
            <a:off x="440603" y="182445"/>
            <a:ext cx="777777" cy="246221"/>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a:ln>
                  <a:noFill/>
                </a:ln>
                <a:solidFill>
                  <a:prstClr val="black">
                    <a:lumMod val="75000"/>
                    <a:lumOff val="25000"/>
                  </a:prstClr>
                </a:solidFill>
                <a:effectLst/>
                <a:uLnTx/>
                <a:uFillTx/>
                <a:latin typeface="Segoe UI Light"/>
                <a:ea typeface="微软雅黑" charset="0"/>
                <a:cs typeface="Segoe UI Light"/>
              </a:rPr>
              <a:t>OfficePLUS</a:t>
            </a:r>
            <a:endParaRPr kumimoji="0" lang="zh-CN" altLang="en-US" sz="1000" b="0" i="0" u="none" strike="noStrike" kern="1200" cap="none" spc="0" normalizeH="0" baseline="0" noProof="0">
              <a:ln>
                <a:noFill/>
              </a:ln>
              <a:solidFill>
                <a:prstClr val="black">
                  <a:lumMod val="75000"/>
                  <a:lumOff val="25000"/>
                </a:prstClr>
              </a:solidFill>
              <a:effectLst/>
              <a:uLnTx/>
              <a:uFillTx/>
              <a:latin typeface="Segoe UI Light"/>
              <a:ea typeface="微软雅黑" charset="0"/>
              <a:cs typeface="Segoe UI Light"/>
            </a:endParaRPr>
          </a:p>
        </p:txBody>
      </p:sp>
      <p:sp>
        <p:nvSpPr>
          <p:cNvPr id="9" name="文本框 8">
            <a:extLst>
              <a:ext uri="{FF2B5EF4-FFF2-40B4-BE49-F238E27FC236}">
                <a16:creationId xmlns:a16="http://schemas.microsoft.com/office/drawing/2014/main" id="{9399816B-8BA0-B94C-90F1-EC4F5DAA5EE3}"/>
              </a:ext>
            </a:extLst>
          </p:cNvPr>
          <p:cNvSpPr txBox="1"/>
          <p:nvPr/>
        </p:nvSpPr>
        <p:spPr>
          <a:xfrm>
            <a:off x="431800" y="1174234"/>
            <a:ext cx="346761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一键调整模板颜色</a:t>
            </a:r>
            <a:endParaRPr kumimoji="0" lang="en-US" sz="3200" b="1"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5CE73290-B3C0-7047-A7D0-D4B0582955E1}"/>
              </a:ext>
            </a:extLst>
          </p:cNvPr>
          <p:cNvPicPr>
            <a:picLocks noChangeAspect="1"/>
          </p:cNvPicPr>
          <p:nvPr/>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13" name="图片 12">
            <a:extLst>
              <a:ext uri="{FF2B5EF4-FFF2-40B4-BE49-F238E27FC236}">
                <a16:creationId xmlns:a16="http://schemas.microsoft.com/office/drawing/2014/main" id="{EC0CA98B-E3A4-0448-B481-475F0E82E526}"/>
              </a:ext>
            </a:extLst>
          </p:cNvPr>
          <p:cNvPicPr>
            <a:picLocks noChangeAspect="1"/>
          </p:cNvPicPr>
          <p:nvPr/>
        </p:nvPicPr>
        <p:blipFill>
          <a:blip r:embed="rId3"/>
          <a:stretch>
            <a:fillRect/>
          </a:stretch>
        </p:blipFill>
        <p:spPr>
          <a:xfrm>
            <a:off x="6464300" y="2138895"/>
            <a:ext cx="5295900" cy="3847022"/>
          </a:xfrm>
          <a:prstGeom prst="rect">
            <a:avLst/>
          </a:prstGeom>
          <a:ln>
            <a:solidFill>
              <a:schemeClr val="bg1">
                <a:lumMod val="65000"/>
              </a:schemeClr>
            </a:solidFill>
          </a:ln>
        </p:spPr>
      </p:pic>
      <p:sp>
        <p:nvSpPr>
          <p:cNvPr id="15" name="文本框 14">
            <a:extLst>
              <a:ext uri="{FF2B5EF4-FFF2-40B4-BE49-F238E27FC236}">
                <a16:creationId xmlns:a16="http://schemas.microsoft.com/office/drawing/2014/main" id="{F742B70C-BC30-F14D-BE1F-C3B71A9F4639}"/>
              </a:ext>
            </a:extLst>
          </p:cNvPr>
          <p:cNvSpPr txBox="1"/>
          <p:nvPr/>
        </p:nvSpPr>
        <p:spPr>
          <a:xfrm>
            <a:off x="333477" y="6061002"/>
            <a:ext cx="318388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1.</a:t>
            </a:r>
            <a:r>
              <a:rPr kumimoji="0" lang="zh-CN" alt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 选择“设计”</a:t>
            </a:r>
            <a:r>
              <a:rPr kumimoji="0" lang="en-US" altLang="zh-CN"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“变体”</a:t>
            </a:r>
            <a:r>
              <a:rPr kumimoji="0" lang="en-US" altLang="zh-CN"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“颜色”；</a:t>
            </a:r>
            <a:endParaRPr kumimoji="0" 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 name="文本框 16">
            <a:extLst>
              <a:ext uri="{FF2B5EF4-FFF2-40B4-BE49-F238E27FC236}">
                <a16:creationId xmlns:a16="http://schemas.microsoft.com/office/drawing/2014/main" id="{E481473D-39EC-EB42-9906-2FB4133A54F8}"/>
              </a:ext>
            </a:extLst>
          </p:cNvPr>
          <p:cNvSpPr txBox="1"/>
          <p:nvPr/>
        </p:nvSpPr>
        <p:spPr>
          <a:xfrm>
            <a:off x="6360651" y="6061002"/>
            <a:ext cx="456246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2.</a:t>
            </a:r>
            <a:r>
              <a:rPr kumimoji="0" lang="zh-CN" alt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 选择你喜欢的颜色搭配，模板一秒调整为你选颜色。</a:t>
            </a:r>
            <a:endParaRPr kumimoji="0" 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9" name="图片 18">
            <a:extLst>
              <a:ext uri="{FF2B5EF4-FFF2-40B4-BE49-F238E27FC236}">
                <a16:creationId xmlns:a16="http://schemas.microsoft.com/office/drawing/2014/main" id="{58643938-3CED-BB4F-851B-BD0D9C7F39D3}"/>
              </a:ext>
            </a:extLst>
          </p:cNvPr>
          <p:cNvPicPr>
            <a:picLocks noChangeAspect="1"/>
          </p:cNvPicPr>
          <p:nvPr/>
        </p:nvPicPr>
        <p:blipFill>
          <a:blip r:embed="rId4"/>
          <a:stretch>
            <a:fillRect/>
          </a:stretch>
        </p:blipFill>
        <p:spPr>
          <a:xfrm>
            <a:off x="3005928" y="2609333"/>
            <a:ext cx="819667" cy="819667"/>
          </a:xfrm>
          <a:prstGeom prst="rect">
            <a:avLst/>
          </a:prstGeom>
          <a:effectLst>
            <a:outerShdw blurRad="50800" dist="38100" dir="2700000" algn="tl" rotWithShape="0">
              <a:prstClr val="black">
                <a:alpha val="40000"/>
              </a:prstClr>
            </a:outerShdw>
          </a:effectLst>
        </p:spPr>
      </p:pic>
      <p:pic>
        <p:nvPicPr>
          <p:cNvPr id="21" name="图片 20">
            <a:extLst>
              <a:ext uri="{FF2B5EF4-FFF2-40B4-BE49-F238E27FC236}">
                <a16:creationId xmlns:a16="http://schemas.microsoft.com/office/drawing/2014/main" id="{9B58815C-763D-1C4D-B439-5A9069866293}"/>
              </a:ext>
            </a:extLst>
          </p:cNvPr>
          <p:cNvPicPr>
            <a:picLocks noChangeAspect="1"/>
          </p:cNvPicPr>
          <p:nvPr/>
        </p:nvPicPr>
        <p:blipFill>
          <a:blip r:embed="rId4"/>
          <a:stretch>
            <a:fillRect/>
          </a:stretch>
        </p:blipFill>
        <p:spPr>
          <a:xfrm>
            <a:off x="10787853" y="42571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0611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89E2549-A20B-4942-842D-0D9EB53DC805}"/>
              </a:ext>
            </a:extLst>
          </p:cNvPr>
          <p:cNvSpPr/>
          <p:nvPr/>
        </p:nvSpPr>
        <p:spPr>
          <a:xfrm>
            <a:off x="440603" y="759873"/>
            <a:ext cx="1750800" cy="369332"/>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black">
                    <a:lumMod val="75000"/>
                    <a:lumOff val="25000"/>
                  </a:prstClr>
                </a:solidFill>
                <a:effectLst/>
                <a:uLnTx/>
                <a:uFillTx/>
                <a:latin typeface="Segoe UI Light"/>
                <a:ea typeface="微软雅黑"/>
                <a:cs typeface="Segoe UI Light"/>
              </a:rPr>
              <a:t>模板使用技巧</a:t>
            </a:r>
            <a:r>
              <a:rPr kumimoji="0" lang="en-US" altLang="zh-CN" sz="1800" b="0" i="0" u="none" strike="noStrike" kern="1200" cap="none" spc="0" normalizeH="0" baseline="0" noProof="0">
                <a:ln>
                  <a:noFill/>
                </a:ln>
                <a:solidFill>
                  <a:prstClr val="black">
                    <a:lumMod val="75000"/>
                    <a:lumOff val="25000"/>
                  </a:prstClr>
                </a:solidFill>
                <a:effectLst/>
                <a:uLnTx/>
                <a:uFillTx/>
                <a:latin typeface="Segoe UI Light"/>
                <a:ea typeface="微软雅黑"/>
                <a:cs typeface="Segoe UI Light"/>
              </a:rPr>
              <a:t> 2</a:t>
            </a:r>
            <a:endParaRPr kumimoji="0" lang="zh-CN" altLang="en-US" sz="1800" b="0" i="0" u="none" strike="noStrike" kern="1200" cap="none" spc="0" normalizeH="0" baseline="0" noProof="0">
              <a:ln>
                <a:noFill/>
              </a:ln>
              <a:solidFill>
                <a:prstClr val="black">
                  <a:lumMod val="75000"/>
                  <a:lumOff val="25000"/>
                </a:prstClr>
              </a:solidFill>
              <a:effectLst/>
              <a:uLnTx/>
              <a:uFillTx/>
              <a:latin typeface="Segoe UI Light"/>
              <a:ea typeface="微软雅黑"/>
              <a:cs typeface="Segoe UI Light"/>
            </a:endParaRPr>
          </a:p>
        </p:txBody>
      </p:sp>
      <p:sp>
        <p:nvSpPr>
          <p:cNvPr id="5" name="矩形 4">
            <a:extLst>
              <a:ext uri="{FF2B5EF4-FFF2-40B4-BE49-F238E27FC236}">
                <a16:creationId xmlns:a16="http://schemas.microsoft.com/office/drawing/2014/main" id="{12BB9002-BE8D-4E4D-80C6-336B78F997D6}"/>
              </a:ext>
            </a:extLst>
          </p:cNvPr>
          <p:cNvSpPr/>
          <p:nvPr/>
        </p:nvSpPr>
        <p:spPr>
          <a:xfrm>
            <a:off x="440603" y="182445"/>
            <a:ext cx="777777" cy="246221"/>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a:ln>
                  <a:noFill/>
                </a:ln>
                <a:solidFill>
                  <a:prstClr val="black">
                    <a:lumMod val="75000"/>
                    <a:lumOff val="25000"/>
                  </a:prstClr>
                </a:solidFill>
                <a:effectLst/>
                <a:uLnTx/>
                <a:uFillTx/>
                <a:latin typeface="Segoe UI Light"/>
                <a:ea typeface="微软雅黑" charset="0"/>
                <a:cs typeface="Segoe UI Light"/>
              </a:rPr>
              <a:t>OfficePLUS</a:t>
            </a:r>
            <a:endParaRPr kumimoji="0" lang="zh-CN" altLang="en-US" sz="1000" b="0" i="0" u="none" strike="noStrike" kern="1200" cap="none" spc="0" normalizeH="0" baseline="0" noProof="0">
              <a:ln>
                <a:noFill/>
              </a:ln>
              <a:solidFill>
                <a:prstClr val="black">
                  <a:lumMod val="75000"/>
                  <a:lumOff val="25000"/>
                </a:prstClr>
              </a:solidFill>
              <a:effectLst/>
              <a:uLnTx/>
              <a:uFillTx/>
              <a:latin typeface="Segoe UI Light"/>
              <a:ea typeface="微软雅黑" charset="0"/>
              <a:cs typeface="Segoe UI Light"/>
            </a:endParaRPr>
          </a:p>
        </p:txBody>
      </p:sp>
      <p:pic>
        <p:nvPicPr>
          <p:cNvPr id="7" name="图片 6">
            <a:extLst>
              <a:ext uri="{FF2B5EF4-FFF2-40B4-BE49-F238E27FC236}">
                <a16:creationId xmlns:a16="http://schemas.microsoft.com/office/drawing/2014/main" id="{0DD1FDF9-0D1D-5743-A71A-CDCB87784F6B}"/>
              </a:ext>
            </a:extLst>
          </p:cNvPr>
          <p:cNvPicPr>
            <a:picLocks noChangeAspect="1"/>
          </p:cNvPicPr>
          <p:nvPr/>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9" name="图片 8">
            <a:extLst>
              <a:ext uri="{FF2B5EF4-FFF2-40B4-BE49-F238E27FC236}">
                <a16:creationId xmlns:a16="http://schemas.microsoft.com/office/drawing/2014/main" id="{B458BD91-B7D2-AE40-BACC-3A16D29DC6C1}"/>
              </a:ext>
            </a:extLst>
          </p:cNvPr>
          <p:cNvPicPr>
            <a:picLocks noChangeAspect="1"/>
          </p:cNvPicPr>
          <p:nvPr/>
        </p:nvPicPr>
        <p:blipFill>
          <a:blip r:embed="rId3"/>
          <a:stretch>
            <a:fillRect/>
          </a:stretch>
        </p:blipFill>
        <p:spPr>
          <a:xfrm>
            <a:off x="6464301" y="2138895"/>
            <a:ext cx="5295900" cy="3847022"/>
          </a:xfrm>
          <a:prstGeom prst="rect">
            <a:avLst/>
          </a:prstGeom>
          <a:ln>
            <a:solidFill>
              <a:schemeClr val="bg1">
                <a:lumMod val="65000"/>
              </a:schemeClr>
            </a:solidFill>
          </a:ln>
        </p:spPr>
      </p:pic>
      <p:sp>
        <p:nvSpPr>
          <p:cNvPr id="11" name="文本框 10">
            <a:extLst>
              <a:ext uri="{FF2B5EF4-FFF2-40B4-BE49-F238E27FC236}">
                <a16:creationId xmlns:a16="http://schemas.microsoft.com/office/drawing/2014/main" id="{5935CB4C-0185-B54B-984B-0A07E9CEDBDD}"/>
              </a:ext>
            </a:extLst>
          </p:cNvPr>
          <p:cNvSpPr txBox="1"/>
          <p:nvPr/>
        </p:nvSpPr>
        <p:spPr>
          <a:xfrm>
            <a:off x="431800" y="1174234"/>
            <a:ext cx="346761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随时添加模板样式</a:t>
            </a:r>
            <a:endParaRPr kumimoji="0" lang="en-US" sz="3200" b="1"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38A12A4E-CB0D-1445-8FD0-4DF48F0D6E39}"/>
              </a:ext>
            </a:extLst>
          </p:cNvPr>
          <p:cNvSpPr txBox="1"/>
          <p:nvPr/>
        </p:nvSpPr>
        <p:spPr>
          <a:xfrm>
            <a:off x="333477" y="6061002"/>
            <a:ext cx="301076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1.</a:t>
            </a:r>
            <a:r>
              <a:rPr kumimoji="0" lang="zh-CN" alt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 选择“开始”</a:t>
            </a:r>
            <a:r>
              <a:rPr kumimoji="0" lang="en-US" altLang="zh-CN"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“新建幻灯片”；</a:t>
            </a:r>
            <a:endParaRPr kumimoji="0" 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 name="文本框 14">
            <a:extLst>
              <a:ext uri="{FF2B5EF4-FFF2-40B4-BE49-F238E27FC236}">
                <a16:creationId xmlns:a16="http://schemas.microsoft.com/office/drawing/2014/main" id="{341DD8E9-C96F-954A-90D2-1C023C96A94F}"/>
              </a:ext>
            </a:extLst>
          </p:cNvPr>
          <p:cNvSpPr txBox="1"/>
          <p:nvPr/>
        </p:nvSpPr>
        <p:spPr>
          <a:xfrm>
            <a:off x="6360651" y="6061002"/>
            <a:ext cx="525656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2.</a:t>
            </a:r>
            <a:r>
              <a:rPr kumimoji="0" lang="zh-CN" alt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 选择你需要的页面，如封面页，目录页，副标题页，内容页等</a:t>
            </a:r>
            <a:r>
              <a:rPr kumimoji="0" lang="en-US" altLang="zh-CN"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en-US" sz="1200" b="0" i="0" u="none" strike="noStrike" kern="1200" cap="none" spc="15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7" name="图片 16">
            <a:extLst>
              <a:ext uri="{FF2B5EF4-FFF2-40B4-BE49-F238E27FC236}">
                <a16:creationId xmlns:a16="http://schemas.microsoft.com/office/drawing/2014/main" id="{5F845FA9-5B2D-4248-AA79-AED4873EB041}"/>
              </a:ext>
            </a:extLst>
          </p:cNvPr>
          <p:cNvPicPr>
            <a:picLocks noChangeAspect="1"/>
          </p:cNvPicPr>
          <p:nvPr/>
        </p:nvPicPr>
        <p:blipFill>
          <a:blip r:embed="rId4"/>
          <a:stretch>
            <a:fillRect/>
          </a:stretch>
        </p:blipFill>
        <p:spPr>
          <a:xfrm>
            <a:off x="700878" y="24283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7731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F530B4D7-FAE3-43CD-8DA2-BDDE3D9176E1}"/>
              </a:ext>
            </a:extLst>
          </p:cNvPr>
          <p:cNvGrpSpPr/>
          <p:nvPr/>
        </p:nvGrpSpPr>
        <p:grpSpPr>
          <a:xfrm>
            <a:off x="1024162" y="540882"/>
            <a:ext cx="10143677" cy="5389113"/>
            <a:chOff x="1024162" y="312282"/>
            <a:chExt cx="10143677" cy="5389113"/>
          </a:xfrm>
        </p:grpSpPr>
        <p:grpSp>
          <p:nvGrpSpPr>
            <p:cNvPr id="66" name="组合 65">
              <a:extLst>
                <a:ext uri="{FF2B5EF4-FFF2-40B4-BE49-F238E27FC236}">
                  <a16:creationId xmlns:a16="http://schemas.microsoft.com/office/drawing/2014/main" id="{8010DF06-AA47-45EC-89AD-DAB4C82D742F}"/>
                </a:ext>
              </a:extLst>
            </p:cNvPr>
            <p:cNvGrpSpPr/>
            <p:nvPr/>
          </p:nvGrpSpPr>
          <p:grpSpPr>
            <a:xfrm rot="1075618">
              <a:off x="2072330" y="312282"/>
              <a:ext cx="836990" cy="857731"/>
              <a:chOff x="5226050" y="6683191"/>
              <a:chExt cx="1155841" cy="1184484"/>
            </a:xfrm>
          </p:grpSpPr>
          <p:grpSp>
            <p:nvGrpSpPr>
              <p:cNvPr id="68" name="组合 67">
                <a:extLst>
                  <a:ext uri="{FF2B5EF4-FFF2-40B4-BE49-F238E27FC236}">
                    <a16:creationId xmlns:a16="http://schemas.microsoft.com/office/drawing/2014/main" id="{014784F1-FD5C-4395-A642-3EF3F1EFDAA4}"/>
                  </a:ext>
                </a:extLst>
              </p:cNvPr>
              <p:cNvGrpSpPr/>
              <p:nvPr/>
            </p:nvGrpSpPr>
            <p:grpSpPr>
              <a:xfrm rot="-1080000">
                <a:off x="5551844" y="6683191"/>
                <a:ext cx="372847" cy="599202"/>
                <a:chOff x="4300126" y="1945820"/>
                <a:chExt cx="372847" cy="599202"/>
              </a:xfrm>
            </p:grpSpPr>
            <p:sp>
              <p:nvSpPr>
                <p:cNvPr id="90" name="等腰三角形 89">
                  <a:extLst>
                    <a:ext uri="{FF2B5EF4-FFF2-40B4-BE49-F238E27FC236}">
                      <a16:creationId xmlns:a16="http://schemas.microsoft.com/office/drawing/2014/main" id="{39F52EFD-1E64-49EB-B267-4467D1541A60}"/>
                    </a:ext>
                  </a:extLst>
                </p:cNvPr>
                <p:cNvSpPr/>
                <p:nvPr/>
              </p:nvSpPr>
              <p:spPr>
                <a:xfrm rot="5400000" flipV="1">
                  <a:off x="4094084" y="2151862"/>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219033472">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4636" y="84239"/>
                                <a:pt x="202740" y="119544"/>
                                <a:pt x="356903" y="0"/>
                              </a:cubicBezTo>
                              <a:cubicBezTo>
                                <a:pt x="479308" y="73865"/>
                                <a:pt x="511711" y="141578"/>
                                <a:pt x="599202" y="187118"/>
                              </a:cubicBezTo>
                              <a:cubicBezTo>
                                <a:pt x="386628" y="201548"/>
                                <a:pt x="289516" y="117446"/>
                                <a:pt x="0" y="187118"/>
                              </a:cubicBezTo>
                              <a:close/>
                            </a:path>
                            <a:path w="599202" h="187118" stroke="0" extrusionOk="0">
                              <a:moveTo>
                                <a:pt x="0" y="187118"/>
                              </a:moveTo>
                              <a:cubicBezTo>
                                <a:pt x="169335" y="94936"/>
                                <a:pt x="218751" y="72527"/>
                                <a:pt x="356903" y="0"/>
                              </a:cubicBezTo>
                              <a:cubicBezTo>
                                <a:pt x="438201" y="58465"/>
                                <a:pt x="490146" y="104287"/>
                                <a:pt x="599202" y="187118"/>
                              </a:cubicBezTo>
                              <a:cubicBezTo>
                                <a:pt x="417866" y="216077"/>
                                <a:pt x="215722" y="13692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等腰三角形 90">
                  <a:extLst>
                    <a:ext uri="{FF2B5EF4-FFF2-40B4-BE49-F238E27FC236}">
                      <a16:creationId xmlns:a16="http://schemas.microsoft.com/office/drawing/2014/main" id="{91E98163-CF56-4302-B91D-63A36E33CC5D}"/>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250666830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2747" y="109513"/>
                                <a:pt x="236285" y="93054"/>
                                <a:pt x="356903" y="0"/>
                              </a:cubicBezTo>
                              <a:cubicBezTo>
                                <a:pt x="447171" y="49874"/>
                                <a:pt x="486762" y="114010"/>
                                <a:pt x="599202" y="187118"/>
                              </a:cubicBezTo>
                              <a:cubicBezTo>
                                <a:pt x="398173" y="219161"/>
                                <a:pt x="268890" y="159018"/>
                                <a:pt x="0" y="187118"/>
                              </a:cubicBezTo>
                              <a:close/>
                            </a:path>
                            <a:path w="599202" h="187118" stroke="0" extrusionOk="0">
                              <a:moveTo>
                                <a:pt x="0" y="187118"/>
                              </a:moveTo>
                              <a:cubicBezTo>
                                <a:pt x="85627" y="115303"/>
                                <a:pt x="268122" y="74039"/>
                                <a:pt x="356903" y="0"/>
                              </a:cubicBezTo>
                              <a:cubicBezTo>
                                <a:pt x="472294" y="47623"/>
                                <a:pt x="507606" y="149864"/>
                                <a:pt x="599202" y="187118"/>
                              </a:cubicBezTo>
                              <a:cubicBezTo>
                                <a:pt x="474540" y="240226"/>
                                <a:pt x="288053" y="169275"/>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0" name="组合 69">
                <a:extLst>
                  <a:ext uri="{FF2B5EF4-FFF2-40B4-BE49-F238E27FC236}">
                    <a16:creationId xmlns:a16="http://schemas.microsoft.com/office/drawing/2014/main" id="{76FEA123-ABB1-4DF9-B270-8DC03D00F314}"/>
                  </a:ext>
                </a:extLst>
              </p:cNvPr>
              <p:cNvGrpSpPr/>
              <p:nvPr/>
            </p:nvGrpSpPr>
            <p:grpSpPr>
              <a:xfrm rot="3240000">
                <a:off x="5895865" y="6794967"/>
                <a:ext cx="372847" cy="599204"/>
                <a:chOff x="4300126" y="1945819"/>
                <a:chExt cx="372847" cy="599204"/>
              </a:xfrm>
            </p:grpSpPr>
            <p:sp>
              <p:nvSpPr>
                <p:cNvPr id="88" name="等腰三角形 87">
                  <a:extLst>
                    <a:ext uri="{FF2B5EF4-FFF2-40B4-BE49-F238E27FC236}">
                      <a16:creationId xmlns:a16="http://schemas.microsoft.com/office/drawing/2014/main" id="{755FFD1E-0A66-4472-A1D7-1C6818DE9E20}"/>
                    </a:ext>
                  </a:extLst>
                </p:cNvPr>
                <p:cNvSpPr/>
                <p:nvPr/>
              </p:nvSpPr>
              <p:spPr>
                <a:xfrm rot="5400000" flipV="1">
                  <a:off x="4094084"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1501335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1191" y="107570"/>
                                <a:pt x="288341" y="54710"/>
                                <a:pt x="356903" y="0"/>
                              </a:cubicBezTo>
                              <a:cubicBezTo>
                                <a:pt x="470254" y="73578"/>
                                <a:pt x="544164" y="158185"/>
                                <a:pt x="599202" y="187118"/>
                              </a:cubicBezTo>
                              <a:cubicBezTo>
                                <a:pt x="409553" y="222974"/>
                                <a:pt x="122694" y="166006"/>
                                <a:pt x="0" y="187118"/>
                              </a:cubicBezTo>
                              <a:close/>
                            </a:path>
                            <a:path w="599202" h="187118" stroke="0" extrusionOk="0">
                              <a:moveTo>
                                <a:pt x="0" y="187118"/>
                              </a:moveTo>
                              <a:cubicBezTo>
                                <a:pt x="134963" y="84001"/>
                                <a:pt x="214532" y="120037"/>
                                <a:pt x="356903" y="0"/>
                              </a:cubicBezTo>
                              <a:cubicBezTo>
                                <a:pt x="486285" y="81355"/>
                                <a:pt x="488951" y="127482"/>
                                <a:pt x="599202" y="187118"/>
                              </a:cubicBezTo>
                              <a:cubicBezTo>
                                <a:pt x="334916" y="233735"/>
                                <a:pt x="254125" y="18509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等腰三角形 88">
                  <a:extLst>
                    <a:ext uri="{FF2B5EF4-FFF2-40B4-BE49-F238E27FC236}">
                      <a16:creationId xmlns:a16="http://schemas.microsoft.com/office/drawing/2014/main" id="{8FEB2743-0E23-4467-8AA7-B992A83B1FDF}"/>
                    </a:ext>
                  </a:extLst>
                </p:cNvPr>
                <p:cNvSpPr/>
                <p:nvPr/>
              </p:nvSpPr>
              <p:spPr>
                <a:xfrm rot="16200000" flipH="1" flipV="1">
                  <a:off x="4279813" y="2151863"/>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9751127">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5548" y="111695"/>
                                <a:pt x="276981" y="92769"/>
                                <a:pt x="356903" y="0"/>
                              </a:cubicBezTo>
                              <a:cubicBezTo>
                                <a:pt x="441502" y="65151"/>
                                <a:pt x="497177" y="146026"/>
                                <a:pt x="599202" y="187118"/>
                              </a:cubicBezTo>
                              <a:cubicBezTo>
                                <a:pt x="381154" y="235769"/>
                                <a:pt x="276662" y="165146"/>
                                <a:pt x="0" y="187118"/>
                              </a:cubicBezTo>
                              <a:close/>
                            </a:path>
                            <a:path w="599202" h="187118" stroke="0" extrusionOk="0">
                              <a:moveTo>
                                <a:pt x="0" y="187118"/>
                              </a:moveTo>
                              <a:cubicBezTo>
                                <a:pt x="84668" y="117607"/>
                                <a:pt x="288149" y="48585"/>
                                <a:pt x="356903" y="0"/>
                              </a:cubicBezTo>
                              <a:cubicBezTo>
                                <a:pt x="456578" y="54552"/>
                                <a:pt x="482205" y="122084"/>
                                <a:pt x="599202" y="187118"/>
                              </a:cubicBezTo>
                              <a:cubicBezTo>
                                <a:pt x="377125" y="253477"/>
                                <a:pt x="272276" y="1534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组合 74">
                <a:extLst>
                  <a:ext uri="{FF2B5EF4-FFF2-40B4-BE49-F238E27FC236}">
                    <a16:creationId xmlns:a16="http://schemas.microsoft.com/office/drawing/2014/main" id="{EF16EA55-330F-414E-9DE3-7F0FDC0A8DD0}"/>
                  </a:ext>
                </a:extLst>
              </p:cNvPr>
              <p:cNvGrpSpPr/>
              <p:nvPr/>
            </p:nvGrpSpPr>
            <p:grpSpPr>
              <a:xfrm rot="7560000">
                <a:off x="5895865" y="7156693"/>
                <a:ext cx="372846" cy="599203"/>
                <a:chOff x="4300127" y="1945819"/>
                <a:chExt cx="372846" cy="599203"/>
              </a:xfrm>
            </p:grpSpPr>
            <p:sp>
              <p:nvSpPr>
                <p:cNvPr id="86" name="等腰三角形 85">
                  <a:extLst>
                    <a:ext uri="{FF2B5EF4-FFF2-40B4-BE49-F238E27FC236}">
                      <a16:creationId xmlns:a16="http://schemas.microsoft.com/office/drawing/2014/main" id="{701E1228-A4A1-495E-B183-C89B02F99FBC}"/>
                    </a:ext>
                  </a:extLst>
                </p:cNvPr>
                <p:cNvSpPr/>
                <p:nvPr/>
              </p:nvSpPr>
              <p:spPr>
                <a:xfrm rot="5400000" flipV="1">
                  <a:off x="4094085"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986160919">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39" y="112021"/>
                                <a:pt x="200384" y="124562"/>
                                <a:pt x="356903" y="0"/>
                              </a:cubicBezTo>
                              <a:cubicBezTo>
                                <a:pt x="442227" y="30185"/>
                                <a:pt x="467979" y="129688"/>
                                <a:pt x="599202" y="187118"/>
                              </a:cubicBezTo>
                              <a:cubicBezTo>
                                <a:pt x="329960" y="199125"/>
                                <a:pt x="281839" y="130152"/>
                                <a:pt x="0" y="187118"/>
                              </a:cubicBezTo>
                              <a:close/>
                            </a:path>
                            <a:path w="599202" h="187118" stroke="0" extrusionOk="0">
                              <a:moveTo>
                                <a:pt x="0" y="187118"/>
                              </a:moveTo>
                              <a:cubicBezTo>
                                <a:pt x="103579" y="113077"/>
                                <a:pt x="247581" y="99217"/>
                                <a:pt x="356903" y="0"/>
                              </a:cubicBezTo>
                              <a:cubicBezTo>
                                <a:pt x="447398" y="58454"/>
                                <a:pt x="503432" y="145128"/>
                                <a:pt x="599202" y="187118"/>
                              </a:cubicBezTo>
                              <a:cubicBezTo>
                                <a:pt x="433624" y="252778"/>
                                <a:pt x="290464" y="173861"/>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等腰三角形 86">
                  <a:extLst>
                    <a:ext uri="{FF2B5EF4-FFF2-40B4-BE49-F238E27FC236}">
                      <a16:creationId xmlns:a16="http://schemas.microsoft.com/office/drawing/2014/main" id="{5C0E6F42-1609-4D24-9E35-A36B2CDE4E70}"/>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58313033">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45781" y="106231"/>
                                <a:pt x="280667" y="47310"/>
                                <a:pt x="356903" y="0"/>
                              </a:cubicBezTo>
                              <a:cubicBezTo>
                                <a:pt x="427019" y="20597"/>
                                <a:pt x="482641" y="137342"/>
                                <a:pt x="599202" y="187118"/>
                              </a:cubicBezTo>
                              <a:cubicBezTo>
                                <a:pt x="449720" y="203308"/>
                                <a:pt x="165203" y="132041"/>
                                <a:pt x="0" y="187118"/>
                              </a:cubicBezTo>
                              <a:close/>
                            </a:path>
                            <a:path w="599202" h="187118" stroke="0" extrusionOk="0">
                              <a:moveTo>
                                <a:pt x="0" y="187118"/>
                              </a:moveTo>
                              <a:cubicBezTo>
                                <a:pt x="129765" y="76506"/>
                                <a:pt x="255827" y="104905"/>
                                <a:pt x="356903" y="0"/>
                              </a:cubicBezTo>
                              <a:cubicBezTo>
                                <a:pt x="415776" y="44247"/>
                                <a:pt x="524447" y="155429"/>
                                <a:pt x="599202" y="187118"/>
                              </a:cubicBezTo>
                              <a:cubicBezTo>
                                <a:pt x="374987" y="207215"/>
                                <a:pt x="176995" y="1359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76" name="组合 75">
                <a:extLst>
                  <a:ext uri="{FF2B5EF4-FFF2-40B4-BE49-F238E27FC236}">
                    <a16:creationId xmlns:a16="http://schemas.microsoft.com/office/drawing/2014/main" id="{2FF0746D-1256-4DDB-ACDB-7F6B92B4C164}"/>
                  </a:ext>
                </a:extLst>
              </p:cNvPr>
              <p:cNvGrpSpPr/>
              <p:nvPr/>
            </p:nvGrpSpPr>
            <p:grpSpPr>
              <a:xfrm rot="11880000">
                <a:off x="5551844" y="7268472"/>
                <a:ext cx="372848" cy="599203"/>
                <a:chOff x="4300125" y="1945819"/>
                <a:chExt cx="372848" cy="599203"/>
              </a:xfrm>
            </p:grpSpPr>
            <p:sp>
              <p:nvSpPr>
                <p:cNvPr id="84" name="等腰三角形 83">
                  <a:extLst>
                    <a:ext uri="{FF2B5EF4-FFF2-40B4-BE49-F238E27FC236}">
                      <a16:creationId xmlns:a16="http://schemas.microsoft.com/office/drawing/2014/main" id="{845174B9-87FB-4589-B87D-BDFCD74DA074}"/>
                    </a:ext>
                  </a:extLst>
                </p:cNvPr>
                <p:cNvSpPr/>
                <p:nvPr/>
              </p:nvSpPr>
              <p:spPr>
                <a:xfrm rot="5400000" flipV="1">
                  <a:off x="4094083"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92885121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9044" y="64961"/>
                                <a:pt x="255215" y="84437"/>
                                <a:pt x="356903" y="0"/>
                              </a:cubicBezTo>
                              <a:cubicBezTo>
                                <a:pt x="449746" y="61501"/>
                                <a:pt x="513496" y="163074"/>
                                <a:pt x="599202" y="187118"/>
                              </a:cubicBezTo>
                              <a:cubicBezTo>
                                <a:pt x="429072" y="228665"/>
                                <a:pt x="278715" y="161795"/>
                                <a:pt x="0" y="187118"/>
                              </a:cubicBezTo>
                              <a:close/>
                            </a:path>
                            <a:path w="599202" h="187118" stroke="0" extrusionOk="0">
                              <a:moveTo>
                                <a:pt x="0" y="187118"/>
                              </a:moveTo>
                              <a:cubicBezTo>
                                <a:pt x="138924" y="76654"/>
                                <a:pt x="264595" y="84600"/>
                                <a:pt x="356903" y="0"/>
                              </a:cubicBezTo>
                              <a:cubicBezTo>
                                <a:pt x="468027" y="74637"/>
                                <a:pt x="506368" y="118547"/>
                                <a:pt x="599202" y="187118"/>
                              </a:cubicBezTo>
                              <a:cubicBezTo>
                                <a:pt x="318550" y="224714"/>
                                <a:pt x="295345" y="13449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等腰三角形 84">
                  <a:extLst>
                    <a:ext uri="{FF2B5EF4-FFF2-40B4-BE49-F238E27FC236}">
                      <a16:creationId xmlns:a16="http://schemas.microsoft.com/office/drawing/2014/main" id="{2533462D-3321-4D05-B893-E07C74A99D9A}"/>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2727509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5282" y="99847"/>
                                <a:pt x="226128" y="76067"/>
                                <a:pt x="356903" y="0"/>
                              </a:cubicBezTo>
                              <a:cubicBezTo>
                                <a:pt x="471872" y="64086"/>
                                <a:pt x="535472" y="147748"/>
                                <a:pt x="599202" y="187118"/>
                              </a:cubicBezTo>
                              <a:cubicBezTo>
                                <a:pt x="461113" y="195213"/>
                                <a:pt x="197870" y="174826"/>
                                <a:pt x="0" y="187118"/>
                              </a:cubicBezTo>
                              <a:close/>
                            </a:path>
                            <a:path w="599202" h="187118" stroke="0" extrusionOk="0">
                              <a:moveTo>
                                <a:pt x="0" y="187118"/>
                              </a:moveTo>
                              <a:cubicBezTo>
                                <a:pt x="146927" y="100987"/>
                                <a:pt x="225047" y="86282"/>
                                <a:pt x="356903" y="0"/>
                              </a:cubicBezTo>
                              <a:cubicBezTo>
                                <a:pt x="445772" y="56279"/>
                                <a:pt x="470776" y="108007"/>
                                <a:pt x="599202" y="187118"/>
                              </a:cubicBezTo>
                              <a:cubicBezTo>
                                <a:pt x="337060" y="258589"/>
                                <a:pt x="203724" y="176009"/>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7" name="组合 76">
                <a:extLst>
                  <a:ext uri="{FF2B5EF4-FFF2-40B4-BE49-F238E27FC236}">
                    <a16:creationId xmlns:a16="http://schemas.microsoft.com/office/drawing/2014/main" id="{5495903E-2FD8-41C1-930B-78BEEBCCEAFF}"/>
                  </a:ext>
                </a:extLst>
              </p:cNvPr>
              <p:cNvGrpSpPr/>
              <p:nvPr/>
            </p:nvGrpSpPr>
            <p:grpSpPr>
              <a:xfrm rot="16200000">
                <a:off x="5339228" y="6975831"/>
                <a:ext cx="372847" cy="599203"/>
                <a:chOff x="4300126" y="1945819"/>
                <a:chExt cx="372847" cy="599203"/>
              </a:xfrm>
            </p:grpSpPr>
            <p:sp>
              <p:nvSpPr>
                <p:cNvPr id="78" name="等腰三角形 77">
                  <a:extLst>
                    <a:ext uri="{FF2B5EF4-FFF2-40B4-BE49-F238E27FC236}">
                      <a16:creationId xmlns:a16="http://schemas.microsoft.com/office/drawing/2014/main" id="{A28DA98B-1B5A-444F-B904-A1B77E23CEAB}"/>
                    </a:ext>
                  </a:extLst>
                </p:cNvPr>
                <p:cNvSpPr/>
                <p:nvPr/>
              </p:nvSpPr>
              <p:spPr>
                <a:xfrm rot="5400000" flipV="1">
                  <a:off x="4094084"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268402701">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55240" y="64706"/>
                                <a:pt x="193917" y="94362"/>
                                <a:pt x="356903" y="0"/>
                              </a:cubicBezTo>
                              <a:cubicBezTo>
                                <a:pt x="464080" y="45139"/>
                                <a:pt x="534086" y="152275"/>
                                <a:pt x="599202" y="187118"/>
                              </a:cubicBezTo>
                              <a:cubicBezTo>
                                <a:pt x="440647" y="242825"/>
                                <a:pt x="203762" y="169669"/>
                                <a:pt x="0" y="187118"/>
                              </a:cubicBezTo>
                              <a:close/>
                            </a:path>
                            <a:path w="599202" h="187118" stroke="0" extrusionOk="0">
                              <a:moveTo>
                                <a:pt x="0" y="187118"/>
                              </a:moveTo>
                              <a:cubicBezTo>
                                <a:pt x="155230" y="58156"/>
                                <a:pt x="267214" y="78074"/>
                                <a:pt x="356903" y="0"/>
                              </a:cubicBezTo>
                              <a:cubicBezTo>
                                <a:pt x="431038" y="44249"/>
                                <a:pt x="527874" y="170445"/>
                                <a:pt x="599202" y="187118"/>
                              </a:cubicBezTo>
                              <a:cubicBezTo>
                                <a:pt x="466173" y="187233"/>
                                <a:pt x="188098" y="11675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等腰三角形 82">
                  <a:extLst>
                    <a:ext uri="{FF2B5EF4-FFF2-40B4-BE49-F238E27FC236}">
                      <a16:creationId xmlns:a16="http://schemas.microsoft.com/office/drawing/2014/main" id="{4FB69F7E-5568-4356-A178-5554A832CE28}"/>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263185655">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68" y="93374"/>
                                <a:pt x="267379" y="91941"/>
                                <a:pt x="356903" y="0"/>
                              </a:cubicBezTo>
                              <a:cubicBezTo>
                                <a:pt x="437764" y="47488"/>
                                <a:pt x="529378" y="170059"/>
                                <a:pt x="599202" y="187118"/>
                              </a:cubicBezTo>
                              <a:cubicBezTo>
                                <a:pt x="440070" y="247033"/>
                                <a:pt x="123705" y="149706"/>
                                <a:pt x="0" y="187118"/>
                              </a:cubicBezTo>
                              <a:close/>
                            </a:path>
                            <a:path w="599202" h="187118" stroke="0" extrusionOk="0">
                              <a:moveTo>
                                <a:pt x="0" y="187118"/>
                              </a:moveTo>
                              <a:cubicBezTo>
                                <a:pt x="111826" y="105915"/>
                                <a:pt x="255159" y="89997"/>
                                <a:pt x="356903" y="0"/>
                              </a:cubicBezTo>
                              <a:cubicBezTo>
                                <a:pt x="450431" y="42521"/>
                                <a:pt x="492969" y="108050"/>
                                <a:pt x="599202" y="187118"/>
                              </a:cubicBezTo>
                              <a:cubicBezTo>
                                <a:pt x="342472" y="252276"/>
                                <a:pt x="295897" y="17181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2" name="组合 141">
              <a:extLst>
                <a:ext uri="{FF2B5EF4-FFF2-40B4-BE49-F238E27FC236}">
                  <a16:creationId xmlns:a16="http://schemas.microsoft.com/office/drawing/2014/main" id="{0D93C67E-FBF9-4D83-8B6A-8D55B4A394D1}"/>
                </a:ext>
              </a:extLst>
            </p:cNvPr>
            <p:cNvGrpSpPr/>
            <p:nvPr/>
          </p:nvGrpSpPr>
          <p:grpSpPr>
            <a:xfrm rot="3472248">
              <a:off x="2991569" y="448570"/>
              <a:ext cx="638623" cy="654449"/>
              <a:chOff x="5226050" y="6683191"/>
              <a:chExt cx="1155841" cy="1184484"/>
            </a:xfrm>
          </p:grpSpPr>
          <p:grpSp>
            <p:nvGrpSpPr>
              <p:cNvPr id="144" name="组合 143">
                <a:extLst>
                  <a:ext uri="{FF2B5EF4-FFF2-40B4-BE49-F238E27FC236}">
                    <a16:creationId xmlns:a16="http://schemas.microsoft.com/office/drawing/2014/main" id="{B45845E6-0625-4850-84C9-AA1ABD89C23B}"/>
                  </a:ext>
                </a:extLst>
              </p:cNvPr>
              <p:cNvGrpSpPr/>
              <p:nvPr/>
            </p:nvGrpSpPr>
            <p:grpSpPr>
              <a:xfrm rot="-1080000">
                <a:off x="5551844" y="6683191"/>
                <a:ext cx="372847" cy="599202"/>
                <a:chOff x="4300126" y="1945820"/>
                <a:chExt cx="372847" cy="599202"/>
              </a:xfrm>
            </p:grpSpPr>
            <p:sp>
              <p:nvSpPr>
                <p:cNvPr id="157" name="等腰三角形 156">
                  <a:extLst>
                    <a:ext uri="{FF2B5EF4-FFF2-40B4-BE49-F238E27FC236}">
                      <a16:creationId xmlns:a16="http://schemas.microsoft.com/office/drawing/2014/main" id="{96C65DCA-FA7C-4ADD-B10B-8C41CEFE4E8F}"/>
                    </a:ext>
                  </a:extLst>
                </p:cNvPr>
                <p:cNvSpPr/>
                <p:nvPr/>
              </p:nvSpPr>
              <p:spPr>
                <a:xfrm rot="5400000" flipV="1">
                  <a:off x="4094084" y="2151862"/>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1219033472">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4636" y="84239"/>
                                <a:pt x="202740" y="119544"/>
                                <a:pt x="356903" y="0"/>
                              </a:cubicBezTo>
                              <a:cubicBezTo>
                                <a:pt x="479308" y="73865"/>
                                <a:pt x="511711" y="141578"/>
                                <a:pt x="599202" y="187118"/>
                              </a:cubicBezTo>
                              <a:cubicBezTo>
                                <a:pt x="386628" y="201548"/>
                                <a:pt x="289516" y="117446"/>
                                <a:pt x="0" y="187118"/>
                              </a:cubicBezTo>
                              <a:close/>
                            </a:path>
                            <a:path w="599202" h="187118" stroke="0" extrusionOk="0">
                              <a:moveTo>
                                <a:pt x="0" y="187118"/>
                              </a:moveTo>
                              <a:cubicBezTo>
                                <a:pt x="169335" y="94936"/>
                                <a:pt x="218751" y="72527"/>
                                <a:pt x="356903" y="0"/>
                              </a:cubicBezTo>
                              <a:cubicBezTo>
                                <a:pt x="438201" y="58465"/>
                                <a:pt x="490146" y="104287"/>
                                <a:pt x="599202" y="187118"/>
                              </a:cubicBezTo>
                              <a:cubicBezTo>
                                <a:pt x="417866" y="216077"/>
                                <a:pt x="215722" y="13692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等腰三角形 157">
                  <a:extLst>
                    <a:ext uri="{FF2B5EF4-FFF2-40B4-BE49-F238E27FC236}">
                      <a16:creationId xmlns:a16="http://schemas.microsoft.com/office/drawing/2014/main" id="{210DF734-89D9-472A-A026-0D515CEA2044}"/>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250666830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2747" y="109513"/>
                                <a:pt x="236285" y="93054"/>
                                <a:pt x="356903" y="0"/>
                              </a:cubicBezTo>
                              <a:cubicBezTo>
                                <a:pt x="447171" y="49874"/>
                                <a:pt x="486762" y="114010"/>
                                <a:pt x="599202" y="187118"/>
                              </a:cubicBezTo>
                              <a:cubicBezTo>
                                <a:pt x="398173" y="219161"/>
                                <a:pt x="268890" y="159018"/>
                                <a:pt x="0" y="187118"/>
                              </a:cubicBezTo>
                              <a:close/>
                            </a:path>
                            <a:path w="599202" h="187118" stroke="0" extrusionOk="0">
                              <a:moveTo>
                                <a:pt x="0" y="187118"/>
                              </a:moveTo>
                              <a:cubicBezTo>
                                <a:pt x="85627" y="115303"/>
                                <a:pt x="268122" y="74039"/>
                                <a:pt x="356903" y="0"/>
                              </a:cubicBezTo>
                              <a:cubicBezTo>
                                <a:pt x="472294" y="47623"/>
                                <a:pt x="507606" y="149864"/>
                                <a:pt x="599202" y="187118"/>
                              </a:cubicBezTo>
                              <a:cubicBezTo>
                                <a:pt x="474540" y="240226"/>
                                <a:pt x="288053" y="169275"/>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5" name="组合 144">
                <a:extLst>
                  <a:ext uri="{FF2B5EF4-FFF2-40B4-BE49-F238E27FC236}">
                    <a16:creationId xmlns:a16="http://schemas.microsoft.com/office/drawing/2014/main" id="{01E614BF-ABE2-4DEC-A678-E5B8778134B3}"/>
                  </a:ext>
                </a:extLst>
              </p:cNvPr>
              <p:cNvGrpSpPr/>
              <p:nvPr/>
            </p:nvGrpSpPr>
            <p:grpSpPr>
              <a:xfrm rot="3240000">
                <a:off x="5895865" y="6794967"/>
                <a:ext cx="372847" cy="599204"/>
                <a:chOff x="4300126" y="1945819"/>
                <a:chExt cx="372847" cy="599204"/>
              </a:xfrm>
            </p:grpSpPr>
            <p:sp>
              <p:nvSpPr>
                <p:cNvPr id="155" name="等腰三角形 154">
                  <a:extLst>
                    <a:ext uri="{FF2B5EF4-FFF2-40B4-BE49-F238E27FC236}">
                      <a16:creationId xmlns:a16="http://schemas.microsoft.com/office/drawing/2014/main" id="{02823DD5-19CA-4819-B757-F5E30164E8F4}"/>
                    </a:ext>
                  </a:extLst>
                </p:cNvPr>
                <p:cNvSpPr/>
                <p:nvPr/>
              </p:nvSpPr>
              <p:spPr>
                <a:xfrm rot="5400000" flipV="1">
                  <a:off x="4094084"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11501335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1191" y="107570"/>
                                <a:pt x="288341" y="54710"/>
                                <a:pt x="356903" y="0"/>
                              </a:cubicBezTo>
                              <a:cubicBezTo>
                                <a:pt x="470254" y="73578"/>
                                <a:pt x="544164" y="158185"/>
                                <a:pt x="599202" y="187118"/>
                              </a:cubicBezTo>
                              <a:cubicBezTo>
                                <a:pt x="409553" y="222974"/>
                                <a:pt x="122694" y="166006"/>
                                <a:pt x="0" y="187118"/>
                              </a:cubicBezTo>
                              <a:close/>
                            </a:path>
                            <a:path w="599202" h="187118" stroke="0" extrusionOk="0">
                              <a:moveTo>
                                <a:pt x="0" y="187118"/>
                              </a:moveTo>
                              <a:cubicBezTo>
                                <a:pt x="134963" y="84001"/>
                                <a:pt x="214532" y="120037"/>
                                <a:pt x="356903" y="0"/>
                              </a:cubicBezTo>
                              <a:cubicBezTo>
                                <a:pt x="486285" y="81355"/>
                                <a:pt x="488951" y="127482"/>
                                <a:pt x="599202" y="187118"/>
                              </a:cubicBezTo>
                              <a:cubicBezTo>
                                <a:pt x="334916" y="233735"/>
                                <a:pt x="254125" y="18509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等腰三角形 155">
                  <a:extLst>
                    <a:ext uri="{FF2B5EF4-FFF2-40B4-BE49-F238E27FC236}">
                      <a16:creationId xmlns:a16="http://schemas.microsoft.com/office/drawing/2014/main" id="{D141C280-583C-4A95-9EEA-388156E4F2CA}"/>
                    </a:ext>
                  </a:extLst>
                </p:cNvPr>
                <p:cNvSpPr/>
                <p:nvPr/>
              </p:nvSpPr>
              <p:spPr>
                <a:xfrm rot="16200000" flipH="1" flipV="1">
                  <a:off x="4279813" y="2151863"/>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19751127">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5548" y="111695"/>
                                <a:pt x="276981" y="92769"/>
                                <a:pt x="356903" y="0"/>
                              </a:cubicBezTo>
                              <a:cubicBezTo>
                                <a:pt x="441502" y="65151"/>
                                <a:pt x="497177" y="146026"/>
                                <a:pt x="599202" y="187118"/>
                              </a:cubicBezTo>
                              <a:cubicBezTo>
                                <a:pt x="381154" y="235769"/>
                                <a:pt x="276662" y="165146"/>
                                <a:pt x="0" y="187118"/>
                              </a:cubicBezTo>
                              <a:close/>
                            </a:path>
                            <a:path w="599202" h="187118" stroke="0" extrusionOk="0">
                              <a:moveTo>
                                <a:pt x="0" y="187118"/>
                              </a:moveTo>
                              <a:cubicBezTo>
                                <a:pt x="84668" y="117607"/>
                                <a:pt x="288149" y="48585"/>
                                <a:pt x="356903" y="0"/>
                              </a:cubicBezTo>
                              <a:cubicBezTo>
                                <a:pt x="456578" y="54552"/>
                                <a:pt x="482205" y="122084"/>
                                <a:pt x="599202" y="187118"/>
                              </a:cubicBezTo>
                              <a:cubicBezTo>
                                <a:pt x="377125" y="253477"/>
                                <a:pt x="272276" y="1534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6" name="组合 145">
                <a:extLst>
                  <a:ext uri="{FF2B5EF4-FFF2-40B4-BE49-F238E27FC236}">
                    <a16:creationId xmlns:a16="http://schemas.microsoft.com/office/drawing/2014/main" id="{689187CB-0832-4F4B-AF61-C21917C7FF0C}"/>
                  </a:ext>
                </a:extLst>
              </p:cNvPr>
              <p:cNvGrpSpPr/>
              <p:nvPr/>
            </p:nvGrpSpPr>
            <p:grpSpPr>
              <a:xfrm rot="7560000">
                <a:off x="5895865" y="7156693"/>
                <a:ext cx="372846" cy="599203"/>
                <a:chOff x="4300127" y="1945819"/>
                <a:chExt cx="372846" cy="599203"/>
              </a:xfrm>
            </p:grpSpPr>
            <p:sp>
              <p:nvSpPr>
                <p:cNvPr id="153" name="等腰三角形 152">
                  <a:extLst>
                    <a:ext uri="{FF2B5EF4-FFF2-40B4-BE49-F238E27FC236}">
                      <a16:creationId xmlns:a16="http://schemas.microsoft.com/office/drawing/2014/main" id="{589A330D-5F0C-4AEC-89FF-E25829E95D18}"/>
                    </a:ext>
                  </a:extLst>
                </p:cNvPr>
                <p:cNvSpPr/>
                <p:nvPr/>
              </p:nvSpPr>
              <p:spPr>
                <a:xfrm rot="5400000" flipV="1">
                  <a:off x="4094085"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986160919">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39" y="112021"/>
                                <a:pt x="200384" y="124562"/>
                                <a:pt x="356903" y="0"/>
                              </a:cubicBezTo>
                              <a:cubicBezTo>
                                <a:pt x="442227" y="30185"/>
                                <a:pt x="467979" y="129688"/>
                                <a:pt x="599202" y="187118"/>
                              </a:cubicBezTo>
                              <a:cubicBezTo>
                                <a:pt x="329960" y="199125"/>
                                <a:pt x="281839" y="130152"/>
                                <a:pt x="0" y="187118"/>
                              </a:cubicBezTo>
                              <a:close/>
                            </a:path>
                            <a:path w="599202" h="187118" stroke="0" extrusionOk="0">
                              <a:moveTo>
                                <a:pt x="0" y="187118"/>
                              </a:moveTo>
                              <a:cubicBezTo>
                                <a:pt x="103579" y="113077"/>
                                <a:pt x="247581" y="99217"/>
                                <a:pt x="356903" y="0"/>
                              </a:cubicBezTo>
                              <a:cubicBezTo>
                                <a:pt x="447398" y="58454"/>
                                <a:pt x="503432" y="145128"/>
                                <a:pt x="599202" y="187118"/>
                              </a:cubicBezTo>
                              <a:cubicBezTo>
                                <a:pt x="433624" y="252778"/>
                                <a:pt x="290464" y="173861"/>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等腰三角形 153">
                  <a:extLst>
                    <a:ext uri="{FF2B5EF4-FFF2-40B4-BE49-F238E27FC236}">
                      <a16:creationId xmlns:a16="http://schemas.microsoft.com/office/drawing/2014/main" id="{5DFD8270-57E9-49CB-B582-D84B4A561DB9}"/>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158313033">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45781" y="106231"/>
                                <a:pt x="280667" y="47310"/>
                                <a:pt x="356903" y="0"/>
                              </a:cubicBezTo>
                              <a:cubicBezTo>
                                <a:pt x="427019" y="20597"/>
                                <a:pt x="482641" y="137342"/>
                                <a:pt x="599202" y="187118"/>
                              </a:cubicBezTo>
                              <a:cubicBezTo>
                                <a:pt x="449720" y="203308"/>
                                <a:pt x="165203" y="132041"/>
                                <a:pt x="0" y="187118"/>
                              </a:cubicBezTo>
                              <a:close/>
                            </a:path>
                            <a:path w="599202" h="187118" stroke="0" extrusionOk="0">
                              <a:moveTo>
                                <a:pt x="0" y="187118"/>
                              </a:moveTo>
                              <a:cubicBezTo>
                                <a:pt x="129765" y="76506"/>
                                <a:pt x="255827" y="104905"/>
                                <a:pt x="356903" y="0"/>
                              </a:cubicBezTo>
                              <a:cubicBezTo>
                                <a:pt x="415776" y="44247"/>
                                <a:pt x="524447" y="155429"/>
                                <a:pt x="599202" y="187118"/>
                              </a:cubicBezTo>
                              <a:cubicBezTo>
                                <a:pt x="374987" y="207215"/>
                                <a:pt x="176995" y="1359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47" name="组合 146">
                <a:extLst>
                  <a:ext uri="{FF2B5EF4-FFF2-40B4-BE49-F238E27FC236}">
                    <a16:creationId xmlns:a16="http://schemas.microsoft.com/office/drawing/2014/main" id="{8BA292F9-CB01-473D-919F-19AE7B9DA95B}"/>
                  </a:ext>
                </a:extLst>
              </p:cNvPr>
              <p:cNvGrpSpPr/>
              <p:nvPr/>
            </p:nvGrpSpPr>
            <p:grpSpPr>
              <a:xfrm rot="11880000">
                <a:off x="5551844" y="7268472"/>
                <a:ext cx="372848" cy="599203"/>
                <a:chOff x="4300125" y="1945819"/>
                <a:chExt cx="372848" cy="599203"/>
              </a:xfrm>
            </p:grpSpPr>
            <p:sp>
              <p:nvSpPr>
                <p:cNvPr id="151" name="等腰三角形 150">
                  <a:extLst>
                    <a:ext uri="{FF2B5EF4-FFF2-40B4-BE49-F238E27FC236}">
                      <a16:creationId xmlns:a16="http://schemas.microsoft.com/office/drawing/2014/main" id="{D0380581-CF06-4A54-875C-718A6D7A7EE4}"/>
                    </a:ext>
                  </a:extLst>
                </p:cNvPr>
                <p:cNvSpPr/>
                <p:nvPr/>
              </p:nvSpPr>
              <p:spPr>
                <a:xfrm rot="5400000" flipV="1">
                  <a:off x="4094083"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92885121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9044" y="64961"/>
                                <a:pt x="255215" y="84437"/>
                                <a:pt x="356903" y="0"/>
                              </a:cubicBezTo>
                              <a:cubicBezTo>
                                <a:pt x="449746" y="61501"/>
                                <a:pt x="513496" y="163074"/>
                                <a:pt x="599202" y="187118"/>
                              </a:cubicBezTo>
                              <a:cubicBezTo>
                                <a:pt x="429072" y="228665"/>
                                <a:pt x="278715" y="161795"/>
                                <a:pt x="0" y="187118"/>
                              </a:cubicBezTo>
                              <a:close/>
                            </a:path>
                            <a:path w="599202" h="187118" stroke="0" extrusionOk="0">
                              <a:moveTo>
                                <a:pt x="0" y="187118"/>
                              </a:moveTo>
                              <a:cubicBezTo>
                                <a:pt x="138924" y="76654"/>
                                <a:pt x="264595" y="84600"/>
                                <a:pt x="356903" y="0"/>
                              </a:cubicBezTo>
                              <a:cubicBezTo>
                                <a:pt x="468027" y="74637"/>
                                <a:pt x="506368" y="118547"/>
                                <a:pt x="599202" y="187118"/>
                              </a:cubicBezTo>
                              <a:cubicBezTo>
                                <a:pt x="318550" y="224714"/>
                                <a:pt x="295345" y="13449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等腰三角形 151">
                  <a:extLst>
                    <a:ext uri="{FF2B5EF4-FFF2-40B4-BE49-F238E27FC236}">
                      <a16:creationId xmlns:a16="http://schemas.microsoft.com/office/drawing/2014/main" id="{E2EADBBD-10DF-4DA0-87CF-0D18BC32ACB2}"/>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2727509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5282" y="99847"/>
                                <a:pt x="226128" y="76067"/>
                                <a:pt x="356903" y="0"/>
                              </a:cubicBezTo>
                              <a:cubicBezTo>
                                <a:pt x="471872" y="64086"/>
                                <a:pt x="535472" y="147748"/>
                                <a:pt x="599202" y="187118"/>
                              </a:cubicBezTo>
                              <a:cubicBezTo>
                                <a:pt x="461113" y="195213"/>
                                <a:pt x="197870" y="174826"/>
                                <a:pt x="0" y="187118"/>
                              </a:cubicBezTo>
                              <a:close/>
                            </a:path>
                            <a:path w="599202" h="187118" stroke="0" extrusionOk="0">
                              <a:moveTo>
                                <a:pt x="0" y="187118"/>
                              </a:moveTo>
                              <a:cubicBezTo>
                                <a:pt x="146927" y="100987"/>
                                <a:pt x="225047" y="86282"/>
                                <a:pt x="356903" y="0"/>
                              </a:cubicBezTo>
                              <a:cubicBezTo>
                                <a:pt x="445772" y="56279"/>
                                <a:pt x="470776" y="108007"/>
                                <a:pt x="599202" y="187118"/>
                              </a:cubicBezTo>
                              <a:cubicBezTo>
                                <a:pt x="337060" y="258589"/>
                                <a:pt x="203724" y="176009"/>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8" name="组合 147">
                <a:extLst>
                  <a:ext uri="{FF2B5EF4-FFF2-40B4-BE49-F238E27FC236}">
                    <a16:creationId xmlns:a16="http://schemas.microsoft.com/office/drawing/2014/main" id="{24568836-DD59-42D5-88DE-625D715E8FC3}"/>
                  </a:ext>
                </a:extLst>
              </p:cNvPr>
              <p:cNvGrpSpPr/>
              <p:nvPr/>
            </p:nvGrpSpPr>
            <p:grpSpPr>
              <a:xfrm rot="16200000">
                <a:off x="5339228" y="6975831"/>
                <a:ext cx="372847" cy="599203"/>
                <a:chOff x="4300126" y="1945819"/>
                <a:chExt cx="372847" cy="599203"/>
              </a:xfrm>
            </p:grpSpPr>
            <p:sp>
              <p:nvSpPr>
                <p:cNvPr id="149" name="等腰三角形 148">
                  <a:extLst>
                    <a:ext uri="{FF2B5EF4-FFF2-40B4-BE49-F238E27FC236}">
                      <a16:creationId xmlns:a16="http://schemas.microsoft.com/office/drawing/2014/main" id="{9FB019D2-690F-41F3-9327-363FB511F8EA}"/>
                    </a:ext>
                  </a:extLst>
                </p:cNvPr>
                <p:cNvSpPr/>
                <p:nvPr/>
              </p:nvSpPr>
              <p:spPr>
                <a:xfrm rot="5400000" flipV="1">
                  <a:off x="4094084"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1268402701">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55240" y="64706"/>
                                <a:pt x="193917" y="94362"/>
                                <a:pt x="356903" y="0"/>
                              </a:cubicBezTo>
                              <a:cubicBezTo>
                                <a:pt x="464080" y="45139"/>
                                <a:pt x="534086" y="152275"/>
                                <a:pt x="599202" y="187118"/>
                              </a:cubicBezTo>
                              <a:cubicBezTo>
                                <a:pt x="440647" y="242825"/>
                                <a:pt x="203762" y="169669"/>
                                <a:pt x="0" y="187118"/>
                              </a:cubicBezTo>
                              <a:close/>
                            </a:path>
                            <a:path w="599202" h="187118" stroke="0" extrusionOk="0">
                              <a:moveTo>
                                <a:pt x="0" y="187118"/>
                              </a:moveTo>
                              <a:cubicBezTo>
                                <a:pt x="155230" y="58156"/>
                                <a:pt x="267214" y="78074"/>
                                <a:pt x="356903" y="0"/>
                              </a:cubicBezTo>
                              <a:cubicBezTo>
                                <a:pt x="431038" y="44249"/>
                                <a:pt x="527874" y="170445"/>
                                <a:pt x="599202" y="187118"/>
                              </a:cubicBezTo>
                              <a:cubicBezTo>
                                <a:pt x="466173" y="187233"/>
                                <a:pt x="188098" y="11675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等腰三角形 149">
                  <a:extLst>
                    <a:ext uri="{FF2B5EF4-FFF2-40B4-BE49-F238E27FC236}">
                      <a16:creationId xmlns:a16="http://schemas.microsoft.com/office/drawing/2014/main" id="{82D85E98-A33A-4BED-ABCE-6E73A9FE67A3}"/>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1263185655">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68" y="93374"/>
                                <a:pt x="267379" y="91941"/>
                                <a:pt x="356903" y="0"/>
                              </a:cubicBezTo>
                              <a:cubicBezTo>
                                <a:pt x="437764" y="47488"/>
                                <a:pt x="529378" y="170059"/>
                                <a:pt x="599202" y="187118"/>
                              </a:cubicBezTo>
                              <a:cubicBezTo>
                                <a:pt x="440070" y="247033"/>
                                <a:pt x="123705" y="149706"/>
                                <a:pt x="0" y="187118"/>
                              </a:cubicBezTo>
                              <a:close/>
                            </a:path>
                            <a:path w="599202" h="187118" stroke="0" extrusionOk="0">
                              <a:moveTo>
                                <a:pt x="0" y="187118"/>
                              </a:moveTo>
                              <a:cubicBezTo>
                                <a:pt x="111826" y="105915"/>
                                <a:pt x="255159" y="89997"/>
                                <a:pt x="356903" y="0"/>
                              </a:cubicBezTo>
                              <a:cubicBezTo>
                                <a:pt x="450431" y="42521"/>
                                <a:pt x="492969" y="108050"/>
                                <a:pt x="599202" y="187118"/>
                              </a:cubicBezTo>
                              <a:cubicBezTo>
                                <a:pt x="342472" y="252276"/>
                                <a:pt x="295897" y="17181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1" name="组合 10">
              <a:extLst>
                <a:ext uri="{FF2B5EF4-FFF2-40B4-BE49-F238E27FC236}">
                  <a16:creationId xmlns:a16="http://schemas.microsoft.com/office/drawing/2014/main" id="{4AD225E2-E18D-4887-A09F-CA0ECC6CD409}"/>
                </a:ext>
              </a:extLst>
            </p:cNvPr>
            <p:cNvGrpSpPr/>
            <p:nvPr/>
          </p:nvGrpSpPr>
          <p:grpSpPr>
            <a:xfrm>
              <a:off x="1024162" y="815241"/>
              <a:ext cx="10143677" cy="4882296"/>
              <a:chOff x="648773" y="511350"/>
              <a:chExt cx="10894454" cy="7540450"/>
            </a:xfrm>
            <a:effectLst>
              <a:outerShdw blurRad="254000" dist="241300" dir="2700000" sx="99000" sy="99000" algn="tl" rotWithShape="0">
                <a:schemeClr val="accent1">
                  <a:lumMod val="50000"/>
                  <a:alpha val="40000"/>
                </a:schemeClr>
              </a:outerShdw>
              <a:reflection blurRad="241300" stA="39000" endPos="16000" dist="63500" dir="5400000" sy="-100000" algn="bl" rotWithShape="0"/>
            </a:effectLst>
            <a:scene3d>
              <a:camera prst="orthographicFront"/>
              <a:lightRig rig="contrasting" dir="t"/>
            </a:scene3d>
          </p:grpSpPr>
          <p:grpSp>
            <p:nvGrpSpPr>
              <p:cNvPr id="12" name="图形 1">
                <a:extLst>
                  <a:ext uri="{FF2B5EF4-FFF2-40B4-BE49-F238E27FC236}">
                    <a16:creationId xmlns:a16="http://schemas.microsoft.com/office/drawing/2014/main" id="{AC108FDE-30E0-415E-AC31-7121925D84F7}"/>
                  </a:ext>
                </a:extLst>
              </p:cNvPr>
              <p:cNvGrpSpPr/>
              <p:nvPr/>
            </p:nvGrpSpPr>
            <p:grpSpPr>
              <a:xfrm>
                <a:off x="648773" y="511350"/>
                <a:ext cx="10894454" cy="7540450"/>
                <a:chOff x="874804" y="949008"/>
                <a:chExt cx="10715149" cy="7227688"/>
              </a:xfrm>
              <a:effectLst>
                <a:outerShdw blurRad="812800" dist="228600" dir="18900000" algn="bl" rotWithShape="0">
                  <a:srgbClr val="73C6BE">
                    <a:alpha val="10000"/>
                  </a:srgbClr>
                </a:outerShdw>
              </a:effectLst>
            </p:grpSpPr>
            <p:grpSp>
              <p:nvGrpSpPr>
                <p:cNvPr id="16" name="图形 1">
                  <a:extLst>
                    <a:ext uri="{FF2B5EF4-FFF2-40B4-BE49-F238E27FC236}">
                      <a16:creationId xmlns:a16="http://schemas.microsoft.com/office/drawing/2014/main" id="{F11ABF71-1629-44E5-ADF2-FE2ACB1F8DD9}"/>
                    </a:ext>
                  </a:extLst>
                </p:cNvPr>
                <p:cNvGrpSpPr/>
                <p:nvPr/>
              </p:nvGrpSpPr>
              <p:grpSpPr>
                <a:xfrm>
                  <a:off x="874804" y="967404"/>
                  <a:ext cx="10715149" cy="7167549"/>
                  <a:chOff x="874806" y="967404"/>
                  <a:chExt cx="10715149" cy="7167549"/>
                </a:xfrm>
              </p:grpSpPr>
              <p:grpSp>
                <p:nvGrpSpPr>
                  <p:cNvPr id="19" name="图形 1">
                    <a:extLst>
                      <a:ext uri="{FF2B5EF4-FFF2-40B4-BE49-F238E27FC236}">
                        <a16:creationId xmlns:a16="http://schemas.microsoft.com/office/drawing/2014/main" id="{66AA3907-A53B-4DDF-A789-BEA6C98BCB65}"/>
                      </a:ext>
                    </a:extLst>
                  </p:cNvPr>
                  <p:cNvGrpSpPr/>
                  <p:nvPr/>
                </p:nvGrpSpPr>
                <p:grpSpPr>
                  <a:xfrm>
                    <a:off x="874806" y="967949"/>
                    <a:ext cx="426972" cy="7167004"/>
                    <a:chOff x="874808" y="967949"/>
                    <a:chExt cx="426971" cy="7167004"/>
                  </a:xfrm>
                </p:grpSpPr>
                <p:sp>
                  <p:nvSpPr>
                    <p:cNvPr id="27" name="任意多边形: 形状 26">
                      <a:extLst>
                        <a:ext uri="{FF2B5EF4-FFF2-40B4-BE49-F238E27FC236}">
                          <a16:creationId xmlns:a16="http://schemas.microsoft.com/office/drawing/2014/main" id="{21D6C797-2BE5-4686-A050-E721945E439A}"/>
                        </a:ext>
                      </a:extLst>
                    </p:cNvPr>
                    <p:cNvSpPr/>
                    <p:nvPr/>
                  </p:nvSpPr>
                  <p:spPr>
                    <a:xfrm>
                      <a:off x="874808" y="1003464"/>
                      <a:ext cx="227299" cy="7092817"/>
                    </a:xfrm>
                    <a:custGeom>
                      <a:avLst/>
                      <a:gdLst>
                        <a:gd name="connsiteX0" fmla="*/ 0 w 227298"/>
                        <a:gd name="connsiteY0" fmla="*/ 0 h 7092817"/>
                        <a:gd name="connsiteX1" fmla="*/ 227298 w 227298"/>
                        <a:gd name="connsiteY1" fmla="*/ 0 h 7092817"/>
                        <a:gd name="connsiteX2" fmla="*/ 227298 w 227298"/>
                        <a:gd name="connsiteY2" fmla="*/ 7092817 h 7092817"/>
                        <a:gd name="connsiteX3" fmla="*/ 0 w 227298"/>
                        <a:gd name="connsiteY3" fmla="*/ 7092817 h 7092817"/>
                      </a:gdLst>
                      <a:ahLst/>
                      <a:cxnLst>
                        <a:cxn ang="0">
                          <a:pos x="connsiteX0" y="connsiteY0"/>
                        </a:cxn>
                        <a:cxn ang="0">
                          <a:pos x="connsiteX1" y="connsiteY1"/>
                        </a:cxn>
                        <a:cxn ang="0">
                          <a:pos x="connsiteX2" y="connsiteY2"/>
                        </a:cxn>
                        <a:cxn ang="0">
                          <a:pos x="connsiteX3" y="connsiteY3"/>
                        </a:cxn>
                      </a:cxnLst>
                      <a:rect l="l" t="t" r="r" b="b"/>
                      <a:pathLst>
                        <a:path w="227298" h="7092817">
                          <a:moveTo>
                            <a:pt x="0" y="0"/>
                          </a:moveTo>
                          <a:lnTo>
                            <a:pt x="227298" y="0"/>
                          </a:lnTo>
                          <a:lnTo>
                            <a:pt x="227298" y="7092817"/>
                          </a:lnTo>
                          <a:lnTo>
                            <a:pt x="0" y="7092817"/>
                          </a:lnTo>
                          <a:close/>
                        </a:path>
                      </a:pathLst>
                    </a:custGeom>
                    <a:gradFill flip="none" rotWithShape="1">
                      <a:gsLst>
                        <a:gs pos="1000">
                          <a:schemeClr val="accent1"/>
                        </a:gs>
                        <a:gs pos="100000">
                          <a:schemeClr val="accent1">
                            <a:lumMod val="75000"/>
                          </a:schemeClr>
                        </a:gs>
                      </a:gsLst>
                      <a:lin ang="5400000" scaled="1"/>
                      <a:tileRect/>
                    </a:gradFill>
                    <a:ln w="789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28" name="任意多边形: 形状 27">
                      <a:extLst>
                        <a:ext uri="{FF2B5EF4-FFF2-40B4-BE49-F238E27FC236}">
                          <a16:creationId xmlns:a16="http://schemas.microsoft.com/office/drawing/2014/main" id="{A0605DB2-0DF3-4C9E-8305-D05778BEFE39}"/>
                        </a:ext>
                      </a:extLst>
                    </p:cNvPr>
                    <p:cNvSpPr/>
                    <p:nvPr/>
                  </p:nvSpPr>
                  <p:spPr>
                    <a:xfrm>
                      <a:off x="967935" y="997151"/>
                      <a:ext cx="228087" cy="7105444"/>
                    </a:xfrm>
                    <a:custGeom>
                      <a:avLst/>
                      <a:gdLst>
                        <a:gd name="connsiteX0" fmla="*/ 0 w 228087"/>
                        <a:gd name="connsiteY0" fmla="*/ 0 h 7105444"/>
                        <a:gd name="connsiteX1" fmla="*/ 228088 w 228087"/>
                        <a:gd name="connsiteY1" fmla="*/ 0 h 7105444"/>
                        <a:gd name="connsiteX2" fmla="*/ 228088 w 228087"/>
                        <a:gd name="connsiteY2" fmla="*/ 7105445 h 7105444"/>
                        <a:gd name="connsiteX3" fmla="*/ 0 w 228087"/>
                        <a:gd name="connsiteY3" fmla="*/ 7105445 h 7105444"/>
                      </a:gdLst>
                      <a:ahLst/>
                      <a:cxnLst>
                        <a:cxn ang="0">
                          <a:pos x="connsiteX0" y="connsiteY0"/>
                        </a:cxn>
                        <a:cxn ang="0">
                          <a:pos x="connsiteX1" y="connsiteY1"/>
                        </a:cxn>
                        <a:cxn ang="0">
                          <a:pos x="connsiteX2" y="connsiteY2"/>
                        </a:cxn>
                        <a:cxn ang="0">
                          <a:pos x="connsiteX3" y="connsiteY3"/>
                        </a:cxn>
                      </a:cxnLst>
                      <a:rect l="l" t="t" r="r" b="b"/>
                      <a:pathLst>
                        <a:path w="228087" h="7105444">
                          <a:moveTo>
                            <a:pt x="0" y="0"/>
                          </a:moveTo>
                          <a:lnTo>
                            <a:pt x="228088" y="0"/>
                          </a:lnTo>
                          <a:lnTo>
                            <a:pt x="228088" y="7105445"/>
                          </a:lnTo>
                          <a:lnTo>
                            <a:pt x="0" y="7105445"/>
                          </a:lnTo>
                          <a:close/>
                        </a:path>
                      </a:pathLst>
                    </a:custGeom>
                    <a:solidFill>
                      <a:srgbClr val="EBEBEB"/>
                    </a:solidFill>
                    <a:ln w="789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29" name="任意多边形: 形状 28">
                      <a:extLst>
                        <a:ext uri="{FF2B5EF4-FFF2-40B4-BE49-F238E27FC236}">
                          <a16:creationId xmlns:a16="http://schemas.microsoft.com/office/drawing/2014/main" id="{5900685D-E3B2-4936-88D6-46D300EDDB20}"/>
                        </a:ext>
                      </a:extLst>
                    </p:cNvPr>
                    <p:cNvSpPr/>
                    <p:nvPr/>
                  </p:nvSpPr>
                  <p:spPr>
                    <a:xfrm>
                      <a:off x="988457" y="993994"/>
                      <a:ext cx="228087" cy="7114126"/>
                    </a:xfrm>
                    <a:custGeom>
                      <a:avLst/>
                      <a:gdLst>
                        <a:gd name="connsiteX0" fmla="*/ 0 w 228087"/>
                        <a:gd name="connsiteY0" fmla="*/ 0 h 7114126"/>
                        <a:gd name="connsiteX1" fmla="*/ 228088 w 228087"/>
                        <a:gd name="connsiteY1" fmla="*/ 0 h 7114126"/>
                        <a:gd name="connsiteX2" fmla="*/ 228088 w 228087"/>
                        <a:gd name="connsiteY2" fmla="*/ 7114126 h 7114126"/>
                        <a:gd name="connsiteX3" fmla="*/ 0 w 228087"/>
                        <a:gd name="connsiteY3" fmla="*/ 7114126 h 7114126"/>
                      </a:gdLst>
                      <a:ahLst/>
                      <a:cxnLst>
                        <a:cxn ang="0">
                          <a:pos x="connsiteX0" y="connsiteY0"/>
                        </a:cxn>
                        <a:cxn ang="0">
                          <a:pos x="connsiteX1" y="connsiteY1"/>
                        </a:cxn>
                        <a:cxn ang="0">
                          <a:pos x="connsiteX2" y="connsiteY2"/>
                        </a:cxn>
                        <a:cxn ang="0">
                          <a:pos x="connsiteX3" y="connsiteY3"/>
                        </a:cxn>
                      </a:cxnLst>
                      <a:rect l="l" t="t" r="r" b="b"/>
                      <a:pathLst>
                        <a:path w="228087" h="7114126">
                          <a:moveTo>
                            <a:pt x="0" y="0"/>
                          </a:moveTo>
                          <a:lnTo>
                            <a:pt x="228088" y="0"/>
                          </a:lnTo>
                          <a:lnTo>
                            <a:pt x="228088" y="7114126"/>
                          </a:lnTo>
                          <a:lnTo>
                            <a:pt x="0" y="7114126"/>
                          </a:lnTo>
                          <a:close/>
                        </a:path>
                      </a:pathLst>
                    </a:custGeom>
                    <a:solidFill>
                      <a:schemeClr val="accent1"/>
                    </a:solidFill>
                    <a:ln w="789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30" name="任意多边形: 形状 29">
                      <a:extLst>
                        <a:ext uri="{FF2B5EF4-FFF2-40B4-BE49-F238E27FC236}">
                          <a16:creationId xmlns:a16="http://schemas.microsoft.com/office/drawing/2014/main" id="{B93BE762-DE76-478C-B1E2-8016D7FB86C1}"/>
                        </a:ext>
                      </a:extLst>
                    </p:cNvPr>
                    <p:cNvSpPr/>
                    <p:nvPr/>
                  </p:nvSpPr>
                  <p:spPr>
                    <a:xfrm>
                      <a:off x="1014499" y="984523"/>
                      <a:ext cx="228876" cy="7133067"/>
                    </a:xfrm>
                    <a:custGeom>
                      <a:avLst/>
                      <a:gdLst>
                        <a:gd name="connsiteX0" fmla="*/ 0 w 228876"/>
                        <a:gd name="connsiteY0" fmla="*/ 0 h 7133067"/>
                        <a:gd name="connsiteX1" fmla="*/ 228877 w 228876"/>
                        <a:gd name="connsiteY1" fmla="*/ 0 h 7133067"/>
                        <a:gd name="connsiteX2" fmla="*/ 228877 w 228876"/>
                        <a:gd name="connsiteY2" fmla="*/ 7133068 h 7133067"/>
                        <a:gd name="connsiteX3" fmla="*/ 0 w 228876"/>
                        <a:gd name="connsiteY3" fmla="*/ 7133068 h 7133067"/>
                      </a:gdLst>
                      <a:ahLst/>
                      <a:cxnLst>
                        <a:cxn ang="0">
                          <a:pos x="connsiteX0" y="connsiteY0"/>
                        </a:cxn>
                        <a:cxn ang="0">
                          <a:pos x="connsiteX1" y="connsiteY1"/>
                        </a:cxn>
                        <a:cxn ang="0">
                          <a:pos x="connsiteX2" y="connsiteY2"/>
                        </a:cxn>
                        <a:cxn ang="0">
                          <a:pos x="connsiteX3" y="connsiteY3"/>
                        </a:cxn>
                      </a:cxnLst>
                      <a:rect l="l" t="t" r="r" b="b"/>
                      <a:pathLst>
                        <a:path w="228876" h="7133067">
                          <a:moveTo>
                            <a:pt x="0" y="0"/>
                          </a:moveTo>
                          <a:lnTo>
                            <a:pt x="228877" y="0"/>
                          </a:lnTo>
                          <a:lnTo>
                            <a:pt x="228877" y="7133068"/>
                          </a:lnTo>
                          <a:lnTo>
                            <a:pt x="0" y="7133068"/>
                          </a:lnTo>
                          <a:close/>
                        </a:path>
                      </a:pathLst>
                    </a:custGeom>
                    <a:solidFill>
                      <a:srgbClr val="EBEBEB"/>
                    </a:solidFill>
                    <a:ln w="789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32" name="任意多边形: 形状 31">
                      <a:extLst>
                        <a:ext uri="{FF2B5EF4-FFF2-40B4-BE49-F238E27FC236}">
                          <a16:creationId xmlns:a16="http://schemas.microsoft.com/office/drawing/2014/main" id="{6D256654-4852-48B6-BE6D-259D329E6B5E}"/>
                        </a:ext>
                      </a:extLst>
                    </p:cNvPr>
                    <p:cNvSpPr/>
                    <p:nvPr/>
                  </p:nvSpPr>
                  <p:spPr>
                    <a:xfrm>
                      <a:off x="1072113" y="967949"/>
                      <a:ext cx="229666" cy="7167004"/>
                    </a:xfrm>
                    <a:custGeom>
                      <a:avLst/>
                      <a:gdLst>
                        <a:gd name="connsiteX0" fmla="*/ 0 w 229666"/>
                        <a:gd name="connsiteY0" fmla="*/ 0 h 7167004"/>
                        <a:gd name="connsiteX1" fmla="*/ 229666 w 229666"/>
                        <a:gd name="connsiteY1" fmla="*/ 0 h 7167004"/>
                        <a:gd name="connsiteX2" fmla="*/ 229666 w 229666"/>
                        <a:gd name="connsiteY2" fmla="*/ 7167005 h 7167004"/>
                        <a:gd name="connsiteX3" fmla="*/ 0 w 229666"/>
                        <a:gd name="connsiteY3" fmla="*/ 7167005 h 7167004"/>
                      </a:gdLst>
                      <a:ahLst/>
                      <a:cxnLst>
                        <a:cxn ang="0">
                          <a:pos x="connsiteX0" y="connsiteY0"/>
                        </a:cxn>
                        <a:cxn ang="0">
                          <a:pos x="connsiteX1" y="connsiteY1"/>
                        </a:cxn>
                        <a:cxn ang="0">
                          <a:pos x="connsiteX2" y="connsiteY2"/>
                        </a:cxn>
                        <a:cxn ang="0">
                          <a:pos x="connsiteX3" y="connsiteY3"/>
                        </a:cxn>
                      </a:cxnLst>
                      <a:rect l="l" t="t" r="r" b="b"/>
                      <a:pathLst>
                        <a:path w="229666" h="7167004">
                          <a:moveTo>
                            <a:pt x="0" y="0"/>
                          </a:moveTo>
                          <a:lnTo>
                            <a:pt x="229666" y="0"/>
                          </a:lnTo>
                          <a:lnTo>
                            <a:pt x="229666" y="7167005"/>
                          </a:lnTo>
                          <a:lnTo>
                            <a:pt x="0" y="7167005"/>
                          </a:lnTo>
                          <a:close/>
                        </a:path>
                      </a:pathLst>
                    </a:custGeom>
                    <a:solidFill>
                      <a:srgbClr val="EBEBEB"/>
                    </a:solidFill>
                    <a:ln w="789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grpSp>
              <p:grpSp>
                <p:nvGrpSpPr>
                  <p:cNvPr id="20" name="图形 1">
                    <a:extLst>
                      <a:ext uri="{FF2B5EF4-FFF2-40B4-BE49-F238E27FC236}">
                        <a16:creationId xmlns:a16="http://schemas.microsoft.com/office/drawing/2014/main" id="{6EAAF5D4-C22E-4031-912D-D637A6F54117}"/>
                      </a:ext>
                    </a:extLst>
                  </p:cNvPr>
                  <p:cNvGrpSpPr/>
                  <p:nvPr/>
                </p:nvGrpSpPr>
                <p:grpSpPr>
                  <a:xfrm>
                    <a:off x="11141988" y="967404"/>
                    <a:ext cx="447967" cy="7167004"/>
                    <a:chOff x="11141988" y="967404"/>
                    <a:chExt cx="447967" cy="7167004"/>
                  </a:xfrm>
                </p:grpSpPr>
                <p:sp>
                  <p:nvSpPr>
                    <p:cNvPr id="21" name="任意多边形: 形状 20">
                      <a:extLst>
                        <a:ext uri="{FF2B5EF4-FFF2-40B4-BE49-F238E27FC236}">
                          <a16:creationId xmlns:a16="http://schemas.microsoft.com/office/drawing/2014/main" id="{4C84E8B6-6111-411C-9F90-F2CAC6E1381C}"/>
                        </a:ext>
                      </a:extLst>
                    </p:cNvPr>
                    <p:cNvSpPr/>
                    <p:nvPr/>
                  </p:nvSpPr>
                  <p:spPr>
                    <a:xfrm rot="-10800000">
                      <a:off x="11362657" y="1004214"/>
                      <a:ext cx="227298" cy="7092817"/>
                    </a:xfrm>
                    <a:custGeom>
                      <a:avLst/>
                      <a:gdLst>
                        <a:gd name="connsiteX0" fmla="*/ 0 w 227298"/>
                        <a:gd name="connsiteY0" fmla="*/ 0 h 7092817"/>
                        <a:gd name="connsiteX1" fmla="*/ 227299 w 227298"/>
                        <a:gd name="connsiteY1" fmla="*/ 0 h 7092817"/>
                        <a:gd name="connsiteX2" fmla="*/ 227299 w 227298"/>
                        <a:gd name="connsiteY2" fmla="*/ 7092817 h 7092817"/>
                        <a:gd name="connsiteX3" fmla="*/ 0 w 227298"/>
                        <a:gd name="connsiteY3" fmla="*/ 7092817 h 7092817"/>
                      </a:gdLst>
                      <a:ahLst/>
                      <a:cxnLst>
                        <a:cxn ang="0">
                          <a:pos x="connsiteX0" y="connsiteY0"/>
                        </a:cxn>
                        <a:cxn ang="0">
                          <a:pos x="connsiteX1" y="connsiteY1"/>
                        </a:cxn>
                        <a:cxn ang="0">
                          <a:pos x="connsiteX2" y="connsiteY2"/>
                        </a:cxn>
                        <a:cxn ang="0">
                          <a:pos x="connsiteX3" y="connsiteY3"/>
                        </a:cxn>
                      </a:cxnLst>
                      <a:rect l="l" t="t" r="r" b="b"/>
                      <a:pathLst>
                        <a:path w="227298" h="7092817">
                          <a:moveTo>
                            <a:pt x="0" y="0"/>
                          </a:moveTo>
                          <a:lnTo>
                            <a:pt x="227299" y="0"/>
                          </a:lnTo>
                          <a:lnTo>
                            <a:pt x="227299" y="7092817"/>
                          </a:lnTo>
                          <a:lnTo>
                            <a:pt x="0" y="7092817"/>
                          </a:lnTo>
                          <a:close/>
                        </a:path>
                      </a:pathLst>
                    </a:custGeom>
                    <a:gradFill flip="none" rotWithShape="1">
                      <a:gsLst>
                        <a:gs pos="1000">
                          <a:schemeClr val="accent1"/>
                        </a:gs>
                        <a:gs pos="100000">
                          <a:schemeClr val="accent1">
                            <a:lumMod val="75000"/>
                          </a:schemeClr>
                        </a:gs>
                      </a:gsLst>
                      <a:lin ang="16200000" scaled="1"/>
                      <a:tileRect/>
                    </a:gradFill>
                    <a:ln w="789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22" name="任意多边形: 形状 21">
                      <a:extLst>
                        <a:ext uri="{FF2B5EF4-FFF2-40B4-BE49-F238E27FC236}">
                          <a16:creationId xmlns:a16="http://schemas.microsoft.com/office/drawing/2014/main" id="{AAFF0A36-DB43-4793-8125-99B370BFA47D}"/>
                        </a:ext>
                      </a:extLst>
                    </p:cNvPr>
                    <p:cNvSpPr/>
                    <p:nvPr/>
                  </p:nvSpPr>
                  <p:spPr>
                    <a:xfrm rot="-10800000">
                      <a:off x="11248139" y="997356"/>
                      <a:ext cx="228087" cy="7105444"/>
                    </a:xfrm>
                    <a:custGeom>
                      <a:avLst/>
                      <a:gdLst>
                        <a:gd name="connsiteX0" fmla="*/ 0 w 228087"/>
                        <a:gd name="connsiteY0" fmla="*/ 0 h 7105444"/>
                        <a:gd name="connsiteX1" fmla="*/ 228088 w 228087"/>
                        <a:gd name="connsiteY1" fmla="*/ 0 h 7105444"/>
                        <a:gd name="connsiteX2" fmla="*/ 228088 w 228087"/>
                        <a:gd name="connsiteY2" fmla="*/ 7105445 h 7105444"/>
                        <a:gd name="connsiteX3" fmla="*/ 0 w 228087"/>
                        <a:gd name="connsiteY3" fmla="*/ 7105445 h 7105444"/>
                      </a:gdLst>
                      <a:ahLst/>
                      <a:cxnLst>
                        <a:cxn ang="0">
                          <a:pos x="connsiteX0" y="connsiteY0"/>
                        </a:cxn>
                        <a:cxn ang="0">
                          <a:pos x="connsiteX1" y="connsiteY1"/>
                        </a:cxn>
                        <a:cxn ang="0">
                          <a:pos x="connsiteX2" y="connsiteY2"/>
                        </a:cxn>
                        <a:cxn ang="0">
                          <a:pos x="connsiteX3" y="connsiteY3"/>
                        </a:cxn>
                      </a:cxnLst>
                      <a:rect l="l" t="t" r="r" b="b"/>
                      <a:pathLst>
                        <a:path w="228087" h="7105444">
                          <a:moveTo>
                            <a:pt x="0" y="0"/>
                          </a:moveTo>
                          <a:lnTo>
                            <a:pt x="228088" y="0"/>
                          </a:lnTo>
                          <a:lnTo>
                            <a:pt x="228088" y="7105445"/>
                          </a:lnTo>
                          <a:lnTo>
                            <a:pt x="0" y="7105445"/>
                          </a:lnTo>
                          <a:close/>
                        </a:path>
                      </a:pathLst>
                    </a:custGeom>
                    <a:solidFill>
                      <a:srgbClr val="EBEBEB"/>
                    </a:solidFill>
                    <a:ln w="789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23" name="任意多边形: 形状 22">
                      <a:extLst>
                        <a:ext uri="{FF2B5EF4-FFF2-40B4-BE49-F238E27FC236}">
                          <a16:creationId xmlns:a16="http://schemas.microsoft.com/office/drawing/2014/main" id="{A4D21BEE-5087-417F-9A25-2CD2AE5EFEAC}"/>
                        </a:ext>
                      </a:extLst>
                    </p:cNvPr>
                    <p:cNvSpPr/>
                    <p:nvPr/>
                  </p:nvSpPr>
                  <p:spPr>
                    <a:xfrm rot="-10800000">
                      <a:off x="11227777" y="993915"/>
                      <a:ext cx="228087" cy="7114126"/>
                    </a:xfrm>
                    <a:custGeom>
                      <a:avLst/>
                      <a:gdLst>
                        <a:gd name="connsiteX0" fmla="*/ 0 w 228087"/>
                        <a:gd name="connsiteY0" fmla="*/ 0 h 7114126"/>
                        <a:gd name="connsiteX1" fmla="*/ 228088 w 228087"/>
                        <a:gd name="connsiteY1" fmla="*/ 0 h 7114126"/>
                        <a:gd name="connsiteX2" fmla="*/ 228088 w 228087"/>
                        <a:gd name="connsiteY2" fmla="*/ 7114126 h 7114126"/>
                        <a:gd name="connsiteX3" fmla="*/ 0 w 228087"/>
                        <a:gd name="connsiteY3" fmla="*/ 7114126 h 7114126"/>
                      </a:gdLst>
                      <a:ahLst/>
                      <a:cxnLst>
                        <a:cxn ang="0">
                          <a:pos x="connsiteX0" y="connsiteY0"/>
                        </a:cxn>
                        <a:cxn ang="0">
                          <a:pos x="connsiteX1" y="connsiteY1"/>
                        </a:cxn>
                        <a:cxn ang="0">
                          <a:pos x="connsiteX2" y="connsiteY2"/>
                        </a:cxn>
                        <a:cxn ang="0">
                          <a:pos x="connsiteX3" y="connsiteY3"/>
                        </a:cxn>
                      </a:cxnLst>
                      <a:rect l="l" t="t" r="r" b="b"/>
                      <a:pathLst>
                        <a:path w="228087" h="7114126">
                          <a:moveTo>
                            <a:pt x="0" y="0"/>
                          </a:moveTo>
                          <a:lnTo>
                            <a:pt x="228088" y="0"/>
                          </a:lnTo>
                          <a:lnTo>
                            <a:pt x="228088" y="7114126"/>
                          </a:lnTo>
                          <a:lnTo>
                            <a:pt x="0" y="7114126"/>
                          </a:lnTo>
                          <a:close/>
                        </a:path>
                      </a:pathLst>
                    </a:custGeom>
                    <a:solidFill>
                      <a:srgbClr val="D9D9D9"/>
                    </a:solidFill>
                    <a:ln w="789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24" name="任意多边形: 形状 23">
                      <a:extLst>
                        <a:ext uri="{FF2B5EF4-FFF2-40B4-BE49-F238E27FC236}">
                          <a16:creationId xmlns:a16="http://schemas.microsoft.com/office/drawing/2014/main" id="{E1BE1109-E0A5-44C8-A869-C7A16115ADFB}"/>
                        </a:ext>
                      </a:extLst>
                    </p:cNvPr>
                    <p:cNvSpPr/>
                    <p:nvPr/>
                  </p:nvSpPr>
                  <p:spPr>
                    <a:xfrm rot="-10800000">
                      <a:off x="11200706" y="984768"/>
                      <a:ext cx="228876" cy="7133067"/>
                    </a:xfrm>
                    <a:custGeom>
                      <a:avLst/>
                      <a:gdLst>
                        <a:gd name="connsiteX0" fmla="*/ 0 w 228876"/>
                        <a:gd name="connsiteY0" fmla="*/ 0 h 7133067"/>
                        <a:gd name="connsiteX1" fmla="*/ 228877 w 228876"/>
                        <a:gd name="connsiteY1" fmla="*/ 0 h 7133067"/>
                        <a:gd name="connsiteX2" fmla="*/ 228877 w 228876"/>
                        <a:gd name="connsiteY2" fmla="*/ 7133068 h 7133067"/>
                        <a:gd name="connsiteX3" fmla="*/ 0 w 228876"/>
                        <a:gd name="connsiteY3" fmla="*/ 7133068 h 7133067"/>
                      </a:gdLst>
                      <a:ahLst/>
                      <a:cxnLst>
                        <a:cxn ang="0">
                          <a:pos x="connsiteX0" y="connsiteY0"/>
                        </a:cxn>
                        <a:cxn ang="0">
                          <a:pos x="connsiteX1" y="connsiteY1"/>
                        </a:cxn>
                        <a:cxn ang="0">
                          <a:pos x="connsiteX2" y="connsiteY2"/>
                        </a:cxn>
                        <a:cxn ang="0">
                          <a:pos x="connsiteX3" y="connsiteY3"/>
                        </a:cxn>
                      </a:cxnLst>
                      <a:rect l="l" t="t" r="r" b="b"/>
                      <a:pathLst>
                        <a:path w="228876" h="7133067">
                          <a:moveTo>
                            <a:pt x="0" y="0"/>
                          </a:moveTo>
                          <a:lnTo>
                            <a:pt x="228877" y="0"/>
                          </a:lnTo>
                          <a:lnTo>
                            <a:pt x="228877" y="7133068"/>
                          </a:lnTo>
                          <a:lnTo>
                            <a:pt x="0" y="7133068"/>
                          </a:lnTo>
                          <a:close/>
                        </a:path>
                      </a:pathLst>
                    </a:custGeom>
                    <a:solidFill>
                      <a:schemeClr val="accent1">
                        <a:alpha val="67000"/>
                      </a:schemeClr>
                    </a:solidFill>
                    <a:ln w="789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25" name="任意多边形: 形状 24">
                      <a:extLst>
                        <a:ext uri="{FF2B5EF4-FFF2-40B4-BE49-F238E27FC236}">
                          <a16:creationId xmlns:a16="http://schemas.microsoft.com/office/drawing/2014/main" id="{2382518B-B04A-4786-BF44-4DB695A9E8B0}"/>
                        </a:ext>
                      </a:extLst>
                    </p:cNvPr>
                    <p:cNvSpPr/>
                    <p:nvPr/>
                  </p:nvSpPr>
                  <p:spPr>
                    <a:xfrm rot="10800000">
                      <a:off x="11184606" y="974208"/>
                      <a:ext cx="228876" cy="7151220"/>
                    </a:xfrm>
                    <a:custGeom>
                      <a:avLst/>
                      <a:gdLst>
                        <a:gd name="connsiteX0" fmla="*/ 0 w 228876"/>
                        <a:gd name="connsiteY0" fmla="*/ 0 h 7151220"/>
                        <a:gd name="connsiteX1" fmla="*/ 228877 w 228876"/>
                        <a:gd name="connsiteY1" fmla="*/ 0 h 7151220"/>
                        <a:gd name="connsiteX2" fmla="*/ 228877 w 228876"/>
                        <a:gd name="connsiteY2" fmla="*/ 7151220 h 7151220"/>
                        <a:gd name="connsiteX3" fmla="*/ 0 w 228876"/>
                        <a:gd name="connsiteY3" fmla="*/ 7151220 h 7151220"/>
                      </a:gdLst>
                      <a:ahLst/>
                      <a:cxnLst>
                        <a:cxn ang="0">
                          <a:pos x="connsiteX0" y="connsiteY0"/>
                        </a:cxn>
                        <a:cxn ang="0">
                          <a:pos x="connsiteX1" y="connsiteY1"/>
                        </a:cxn>
                        <a:cxn ang="0">
                          <a:pos x="connsiteX2" y="connsiteY2"/>
                        </a:cxn>
                        <a:cxn ang="0">
                          <a:pos x="connsiteX3" y="connsiteY3"/>
                        </a:cxn>
                      </a:cxnLst>
                      <a:rect l="l" t="t" r="r" b="b"/>
                      <a:pathLst>
                        <a:path w="228876" h="7151220">
                          <a:moveTo>
                            <a:pt x="0" y="0"/>
                          </a:moveTo>
                          <a:lnTo>
                            <a:pt x="228877" y="0"/>
                          </a:lnTo>
                          <a:lnTo>
                            <a:pt x="228877" y="7151220"/>
                          </a:lnTo>
                          <a:lnTo>
                            <a:pt x="0" y="7151220"/>
                          </a:lnTo>
                          <a:close/>
                        </a:path>
                      </a:pathLst>
                    </a:custGeom>
                    <a:solidFill>
                      <a:srgbClr val="E3E3E3"/>
                    </a:solidFill>
                    <a:ln w="789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26" name="任意多边形: 形状 25">
                      <a:extLst>
                        <a:ext uri="{FF2B5EF4-FFF2-40B4-BE49-F238E27FC236}">
                          <a16:creationId xmlns:a16="http://schemas.microsoft.com/office/drawing/2014/main" id="{C015800B-24A6-4B84-97B8-1914A5C8D726}"/>
                        </a:ext>
                      </a:extLst>
                    </p:cNvPr>
                    <p:cNvSpPr/>
                    <p:nvPr/>
                  </p:nvSpPr>
                  <p:spPr>
                    <a:xfrm rot="-10800000">
                      <a:off x="11141988" y="967404"/>
                      <a:ext cx="229666" cy="7167004"/>
                    </a:xfrm>
                    <a:custGeom>
                      <a:avLst/>
                      <a:gdLst>
                        <a:gd name="connsiteX0" fmla="*/ 0 w 229666"/>
                        <a:gd name="connsiteY0" fmla="*/ 0 h 7167004"/>
                        <a:gd name="connsiteX1" fmla="*/ 229666 w 229666"/>
                        <a:gd name="connsiteY1" fmla="*/ 0 h 7167004"/>
                        <a:gd name="connsiteX2" fmla="*/ 229666 w 229666"/>
                        <a:gd name="connsiteY2" fmla="*/ 7167005 h 7167004"/>
                        <a:gd name="connsiteX3" fmla="*/ 0 w 229666"/>
                        <a:gd name="connsiteY3" fmla="*/ 7167005 h 7167004"/>
                      </a:gdLst>
                      <a:ahLst/>
                      <a:cxnLst>
                        <a:cxn ang="0">
                          <a:pos x="connsiteX0" y="connsiteY0"/>
                        </a:cxn>
                        <a:cxn ang="0">
                          <a:pos x="connsiteX1" y="connsiteY1"/>
                        </a:cxn>
                        <a:cxn ang="0">
                          <a:pos x="connsiteX2" y="connsiteY2"/>
                        </a:cxn>
                        <a:cxn ang="0">
                          <a:pos x="connsiteX3" y="connsiteY3"/>
                        </a:cxn>
                      </a:cxnLst>
                      <a:rect l="l" t="t" r="r" b="b"/>
                      <a:pathLst>
                        <a:path w="229666" h="7167004">
                          <a:moveTo>
                            <a:pt x="0" y="0"/>
                          </a:moveTo>
                          <a:lnTo>
                            <a:pt x="229666" y="0"/>
                          </a:lnTo>
                          <a:lnTo>
                            <a:pt x="229666" y="7167005"/>
                          </a:lnTo>
                          <a:lnTo>
                            <a:pt x="0" y="7167005"/>
                          </a:lnTo>
                          <a:close/>
                        </a:path>
                      </a:pathLst>
                    </a:custGeom>
                    <a:solidFill>
                      <a:srgbClr val="EBEBEB"/>
                    </a:solidFill>
                    <a:ln w="789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grpSp>
            </p:grpSp>
            <p:sp>
              <p:nvSpPr>
                <p:cNvPr id="17" name="任意多边形: 形状 16">
                  <a:extLst>
                    <a:ext uri="{FF2B5EF4-FFF2-40B4-BE49-F238E27FC236}">
                      <a16:creationId xmlns:a16="http://schemas.microsoft.com/office/drawing/2014/main" id="{84E91F4B-8577-4AB3-B082-E02C31E14CEE}"/>
                    </a:ext>
                  </a:extLst>
                </p:cNvPr>
                <p:cNvSpPr/>
                <p:nvPr/>
              </p:nvSpPr>
              <p:spPr>
                <a:xfrm>
                  <a:off x="1112363" y="949008"/>
                  <a:ext cx="5094483" cy="7227688"/>
                </a:xfrm>
                <a:custGeom>
                  <a:avLst/>
                  <a:gdLst>
                    <a:gd name="connsiteX0" fmla="*/ 0 w 5094484"/>
                    <a:gd name="connsiteY0" fmla="*/ 7204888 h 7227688"/>
                    <a:gd name="connsiteX1" fmla="*/ 5094485 w 5094484"/>
                    <a:gd name="connsiteY1" fmla="*/ 7204888 h 7227688"/>
                    <a:gd name="connsiteX2" fmla="*/ 5094485 w 5094484"/>
                    <a:gd name="connsiteY2" fmla="*/ 0 h 7227688"/>
                    <a:gd name="connsiteX3" fmla="*/ 0 w 5094484"/>
                    <a:gd name="connsiteY3" fmla="*/ 0 h 7227688"/>
                    <a:gd name="connsiteX4" fmla="*/ 0 w 5094484"/>
                    <a:gd name="connsiteY4" fmla="*/ 7204888 h 722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484" h="7227688">
                      <a:moveTo>
                        <a:pt x="0" y="7204888"/>
                      </a:moveTo>
                      <a:cubicBezTo>
                        <a:pt x="0" y="7204888"/>
                        <a:pt x="5094485" y="7256188"/>
                        <a:pt x="5094485" y="7204888"/>
                      </a:cubicBezTo>
                      <a:cubicBezTo>
                        <a:pt x="5094485" y="7153588"/>
                        <a:pt x="5094485" y="0"/>
                        <a:pt x="5094485" y="0"/>
                      </a:cubicBezTo>
                      <a:lnTo>
                        <a:pt x="0" y="0"/>
                      </a:lnTo>
                      <a:lnTo>
                        <a:pt x="0" y="7204888"/>
                      </a:lnTo>
                      <a:close/>
                    </a:path>
                  </a:pathLst>
                </a:custGeom>
                <a:gradFill flip="none" rotWithShape="1">
                  <a:gsLst>
                    <a:gs pos="0">
                      <a:sysClr val="window" lastClr="FFFFFF"/>
                    </a:gs>
                    <a:gs pos="100000">
                      <a:schemeClr val="bg1">
                        <a:lumMod val="95000"/>
                      </a:schemeClr>
                    </a:gs>
                  </a:gsLst>
                  <a:lin ang="5400000" scaled="1"/>
                  <a:tileRect/>
                </a:gradFill>
                <a:ln w="789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18" name="任意多边形: 形状 17">
                  <a:extLst>
                    <a:ext uri="{FF2B5EF4-FFF2-40B4-BE49-F238E27FC236}">
                      <a16:creationId xmlns:a16="http://schemas.microsoft.com/office/drawing/2014/main" id="{2B6179FF-9D15-4154-A5A2-7F22509A3634}"/>
                    </a:ext>
                  </a:extLst>
                </p:cNvPr>
                <p:cNvSpPr/>
                <p:nvPr/>
              </p:nvSpPr>
              <p:spPr>
                <a:xfrm>
                  <a:off x="6206846" y="949008"/>
                  <a:ext cx="5094483" cy="7227688"/>
                </a:xfrm>
                <a:custGeom>
                  <a:avLst/>
                  <a:gdLst>
                    <a:gd name="connsiteX0" fmla="*/ 5094485 w 5094484"/>
                    <a:gd name="connsiteY0" fmla="*/ 7204888 h 7227688"/>
                    <a:gd name="connsiteX1" fmla="*/ 0 w 5094484"/>
                    <a:gd name="connsiteY1" fmla="*/ 7204888 h 7227688"/>
                    <a:gd name="connsiteX2" fmla="*/ 0 w 5094484"/>
                    <a:gd name="connsiteY2" fmla="*/ 0 h 7227688"/>
                    <a:gd name="connsiteX3" fmla="*/ 5094485 w 5094484"/>
                    <a:gd name="connsiteY3" fmla="*/ 0 h 7227688"/>
                    <a:gd name="connsiteX4" fmla="*/ 5094485 w 5094484"/>
                    <a:gd name="connsiteY4" fmla="*/ 7204888 h 722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484" h="7227688">
                      <a:moveTo>
                        <a:pt x="5094485" y="7204888"/>
                      </a:moveTo>
                      <a:cubicBezTo>
                        <a:pt x="5094485" y="7204888"/>
                        <a:pt x="0" y="7256188"/>
                        <a:pt x="0" y="7204888"/>
                      </a:cubicBezTo>
                      <a:cubicBezTo>
                        <a:pt x="0" y="7153588"/>
                        <a:pt x="0" y="0"/>
                        <a:pt x="0" y="0"/>
                      </a:cubicBezTo>
                      <a:lnTo>
                        <a:pt x="5094485" y="0"/>
                      </a:lnTo>
                      <a:lnTo>
                        <a:pt x="5094485" y="7204888"/>
                      </a:lnTo>
                      <a:close/>
                    </a:path>
                  </a:pathLst>
                </a:custGeom>
                <a:gradFill flip="none" rotWithShape="1">
                  <a:gsLst>
                    <a:gs pos="0">
                      <a:sysClr val="window" lastClr="FFFFFF"/>
                    </a:gs>
                    <a:gs pos="100000">
                      <a:schemeClr val="bg1">
                        <a:lumMod val="95000"/>
                      </a:schemeClr>
                    </a:gs>
                  </a:gsLst>
                  <a:lin ang="5400000" scaled="1"/>
                  <a:tileRect/>
                </a:gradFill>
                <a:ln w="789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grpSp>
          <p:grpSp>
            <p:nvGrpSpPr>
              <p:cNvPr id="13" name="组合 12">
                <a:extLst>
                  <a:ext uri="{FF2B5EF4-FFF2-40B4-BE49-F238E27FC236}">
                    <a16:creationId xmlns:a16="http://schemas.microsoft.com/office/drawing/2014/main" id="{1E0D32D8-BBCC-4EF5-9A31-10CA2F67201A}"/>
                  </a:ext>
                </a:extLst>
              </p:cNvPr>
              <p:cNvGrpSpPr/>
              <p:nvPr/>
            </p:nvGrpSpPr>
            <p:grpSpPr>
              <a:xfrm>
                <a:off x="5302347" y="511350"/>
                <a:ext cx="2273425" cy="7534777"/>
                <a:chOff x="5315410" y="949008"/>
                <a:chExt cx="2236009" cy="7084649"/>
              </a:xfrm>
            </p:grpSpPr>
            <p:sp>
              <p:nvSpPr>
                <p:cNvPr id="14" name="矩形 13">
                  <a:extLst>
                    <a:ext uri="{FF2B5EF4-FFF2-40B4-BE49-F238E27FC236}">
                      <a16:creationId xmlns:a16="http://schemas.microsoft.com/office/drawing/2014/main" id="{AE34EE2B-4E85-4C19-8990-A5A943C35C17}"/>
                    </a:ext>
                  </a:extLst>
                </p:cNvPr>
                <p:cNvSpPr/>
                <p:nvPr/>
              </p:nvSpPr>
              <p:spPr>
                <a:xfrm>
                  <a:off x="6110718" y="949008"/>
                  <a:ext cx="1440701" cy="7084649"/>
                </a:xfrm>
                <a:prstGeom prst="rect">
                  <a:avLst/>
                </a:prstGeom>
                <a:gradFill flip="none" rotWithShape="1">
                  <a:gsLst>
                    <a:gs pos="12000">
                      <a:sysClr val="windowText" lastClr="000000">
                        <a:lumMod val="50000"/>
                        <a:lumOff val="50000"/>
                        <a:alpha val="0"/>
                      </a:sysClr>
                    </a:gs>
                    <a:gs pos="100000">
                      <a:sysClr val="windowText" lastClr="000000">
                        <a:lumMod val="85000"/>
                        <a:lumOff val="15000"/>
                        <a:alpha val="10000"/>
                      </a:sysClr>
                    </a:gs>
                  </a:gsLst>
                  <a:lin ang="10800000" scaled="1"/>
                  <a:tileRect/>
                </a:gra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思源黑体 CN Light"/>
                    <a:cs typeface="+mn-cs"/>
                  </a:endParaRPr>
                </a:p>
              </p:txBody>
            </p:sp>
            <p:sp>
              <p:nvSpPr>
                <p:cNvPr id="15" name="矩形 14">
                  <a:extLst>
                    <a:ext uri="{FF2B5EF4-FFF2-40B4-BE49-F238E27FC236}">
                      <a16:creationId xmlns:a16="http://schemas.microsoft.com/office/drawing/2014/main" id="{6CF49FF8-CD52-415F-841B-F935E08FF8B6}"/>
                    </a:ext>
                  </a:extLst>
                </p:cNvPr>
                <p:cNvSpPr/>
                <p:nvPr/>
              </p:nvSpPr>
              <p:spPr>
                <a:xfrm>
                  <a:off x="5315410" y="949008"/>
                  <a:ext cx="806124" cy="7084649"/>
                </a:xfrm>
                <a:prstGeom prst="rect">
                  <a:avLst/>
                </a:prstGeom>
                <a:gradFill flip="none" rotWithShape="1">
                  <a:gsLst>
                    <a:gs pos="12000">
                      <a:sysClr val="windowText" lastClr="000000">
                        <a:lumMod val="50000"/>
                        <a:lumOff val="50000"/>
                        <a:alpha val="0"/>
                      </a:sysClr>
                    </a:gs>
                    <a:gs pos="100000">
                      <a:sysClr val="windowText" lastClr="000000">
                        <a:lumMod val="85000"/>
                        <a:lumOff val="15000"/>
                        <a:alpha val="10000"/>
                      </a:sysClr>
                    </a:gs>
                  </a:gsLst>
                  <a:lin ang="0" scaled="1"/>
                  <a:tileRect/>
                </a:gra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思源黑体 CN Light"/>
                    <a:cs typeface="+mn-cs"/>
                  </a:endParaRPr>
                </a:p>
              </p:txBody>
            </p:sp>
          </p:grpSp>
        </p:grpSp>
        <p:pic>
          <p:nvPicPr>
            <p:cNvPr id="33" name="图片 32" descr="图片包含 游戏机&#10;&#10;描述已自动生成">
              <a:extLst>
                <a:ext uri="{FF2B5EF4-FFF2-40B4-BE49-F238E27FC236}">
                  <a16:creationId xmlns:a16="http://schemas.microsoft.com/office/drawing/2014/main" id="{61A85300-FDB6-4795-9A0C-7D9D8B881EBA}"/>
                </a:ext>
              </a:extLst>
            </p:cNvPr>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t="23415" b="28780"/>
            <a:stretch/>
          </p:blipFill>
          <p:spPr>
            <a:xfrm>
              <a:off x="2151421" y="2067103"/>
              <a:ext cx="7345975" cy="3380941"/>
            </a:xfrm>
            <a:prstGeom prst="rect">
              <a:avLst/>
            </a:prstGeom>
          </p:spPr>
        </p:pic>
        <p:sp>
          <p:nvSpPr>
            <p:cNvPr id="69" name="文本框 68">
              <a:extLst>
                <a:ext uri="{FF2B5EF4-FFF2-40B4-BE49-F238E27FC236}">
                  <a16:creationId xmlns:a16="http://schemas.microsoft.com/office/drawing/2014/main" id="{8776CD16-F9C7-4088-A936-AC5317140AD3}"/>
                </a:ext>
              </a:extLst>
            </p:cNvPr>
            <p:cNvSpPr txBox="1"/>
            <p:nvPr/>
          </p:nvSpPr>
          <p:spPr>
            <a:xfrm rot="5400000">
              <a:off x="-120218" y="3400113"/>
              <a:ext cx="3419206" cy="882357"/>
            </a:xfrm>
            <a:prstGeom prst="rect">
              <a:avLst/>
            </a:prstGeom>
            <a:noFill/>
          </p:spPr>
          <p:txBody>
            <a:bodyPr wrap="none" lIns="0" tIns="0" rIns="0" bIns="0" rtlCol="0">
              <a:spAutoFit/>
            </a:bodyPr>
            <a:lstStyle/>
            <a:p>
              <a:pPr>
                <a:lnSpc>
                  <a:spcPct val="130000"/>
                </a:lnSpc>
              </a:pPr>
              <a:r>
                <a:rPr lang="en-US" altLang="zh-CN" sz="4800" dirty="0">
                  <a:solidFill>
                    <a:schemeClr val="accent1">
                      <a:alpha val="17000"/>
                    </a:schemeClr>
                  </a:solidFill>
                  <a:latin typeface="Arial Black" panose="020B0A04020102020204" pitchFamily="34" charset="0"/>
                </a:rPr>
                <a:t>Christmas</a:t>
              </a:r>
              <a:endParaRPr lang="zh-CN" altLang="en-US" sz="4800" dirty="0">
                <a:solidFill>
                  <a:schemeClr val="accent1">
                    <a:alpha val="17000"/>
                  </a:schemeClr>
                </a:solidFill>
                <a:latin typeface="Arial Black" panose="020B0A04020102020204" pitchFamily="34" charset="0"/>
              </a:endParaRPr>
            </a:p>
          </p:txBody>
        </p:sp>
        <p:pic>
          <p:nvPicPr>
            <p:cNvPr id="79" name="图片 78">
              <a:extLst>
                <a:ext uri="{FF2B5EF4-FFF2-40B4-BE49-F238E27FC236}">
                  <a16:creationId xmlns:a16="http://schemas.microsoft.com/office/drawing/2014/main" id="{B16C59F7-53DF-4D6C-989F-794CE3172C30}"/>
                </a:ext>
              </a:extLst>
            </p:cNvPr>
            <p:cNvPicPr>
              <a:picLocks noChangeAspect="1"/>
            </p:cNvPicPr>
            <p:nvPr/>
          </p:nvPicPr>
          <p:blipFill>
            <a:blip r:embed="rId4">
              <a:duotone>
                <a:prstClr val="black"/>
                <a:schemeClr val="accent1">
                  <a:tint val="45000"/>
                  <a:satMod val="400000"/>
                </a:schemeClr>
              </a:duotone>
              <a:alphaModFix amt="24000"/>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3553128" y="1944655"/>
              <a:ext cx="1185936" cy="1185936"/>
            </a:xfrm>
            <a:prstGeom prst="rect">
              <a:avLst/>
            </a:prstGeom>
            <a:effectLst>
              <a:softEdge rad="12700"/>
            </a:effectLst>
          </p:spPr>
        </p:pic>
        <p:sp>
          <p:nvSpPr>
            <p:cNvPr id="81" name="任意多边形: 形状 80">
              <a:extLst>
                <a:ext uri="{FF2B5EF4-FFF2-40B4-BE49-F238E27FC236}">
                  <a16:creationId xmlns:a16="http://schemas.microsoft.com/office/drawing/2014/main" id="{FA7BD319-196F-4B82-967E-90338ED157B7}"/>
                </a:ext>
              </a:extLst>
            </p:cNvPr>
            <p:cNvSpPr/>
            <p:nvPr/>
          </p:nvSpPr>
          <p:spPr>
            <a:xfrm flipH="1">
              <a:off x="2384821" y="3965643"/>
              <a:ext cx="352131" cy="348100"/>
            </a:xfrm>
            <a:custGeom>
              <a:avLst/>
              <a:gdLst>
                <a:gd name="connsiteX0" fmla="*/ 239743 w 479485"/>
                <a:gd name="connsiteY0" fmla="*/ 0 h 479486"/>
                <a:gd name="connsiteX1" fmla="*/ 327302 w 479485"/>
                <a:gd name="connsiteY1" fmla="*/ 138336 h 479486"/>
                <a:gd name="connsiteX2" fmla="*/ 479485 w 479485"/>
                <a:gd name="connsiteY2" fmla="*/ 183147 h 479486"/>
                <a:gd name="connsiteX3" fmla="*/ 381416 w 479485"/>
                <a:gd name="connsiteY3" fmla="*/ 313455 h 479486"/>
                <a:gd name="connsiteX4" fmla="*/ 387912 w 479485"/>
                <a:gd name="connsiteY4" fmla="*/ 479486 h 479486"/>
                <a:gd name="connsiteX5" fmla="*/ 239743 w 479485"/>
                <a:gd name="connsiteY5" fmla="*/ 421684 h 479486"/>
                <a:gd name="connsiteX6" fmla="*/ 91573 w 479485"/>
                <a:gd name="connsiteY6" fmla="*/ 479486 h 479486"/>
                <a:gd name="connsiteX7" fmla="*/ 98069 w 479485"/>
                <a:gd name="connsiteY7" fmla="*/ 313455 h 479486"/>
                <a:gd name="connsiteX8" fmla="*/ 0 w 479485"/>
                <a:gd name="connsiteY8" fmla="*/ 183147 h 479486"/>
                <a:gd name="connsiteX9" fmla="*/ 152183 w 479485"/>
                <a:gd name="connsiteY9" fmla="*/ 138336 h 4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5" h="479486">
                  <a:moveTo>
                    <a:pt x="239743" y="0"/>
                  </a:moveTo>
                  <a:lnTo>
                    <a:pt x="327302" y="138336"/>
                  </a:lnTo>
                  <a:lnTo>
                    <a:pt x="479485" y="183147"/>
                  </a:lnTo>
                  <a:lnTo>
                    <a:pt x="381416" y="313455"/>
                  </a:lnTo>
                  <a:lnTo>
                    <a:pt x="387912" y="479486"/>
                  </a:lnTo>
                  <a:lnTo>
                    <a:pt x="239743" y="421684"/>
                  </a:lnTo>
                  <a:lnTo>
                    <a:pt x="91573" y="479486"/>
                  </a:lnTo>
                  <a:lnTo>
                    <a:pt x="98069" y="313455"/>
                  </a:lnTo>
                  <a:lnTo>
                    <a:pt x="0" y="183147"/>
                  </a:lnTo>
                  <a:lnTo>
                    <a:pt x="152183" y="138336"/>
                  </a:lnTo>
                  <a:close/>
                </a:path>
              </a:pathLst>
            </a:custGeom>
            <a:solidFill>
              <a:schemeClr val="accent5">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9" name="组合 8">
              <a:extLst>
                <a:ext uri="{FF2B5EF4-FFF2-40B4-BE49-F238E27FC236}">
                  <a16:creationId xmlns:a16="http://schemas.microsoft.com/office/drawing/2014/main" id="{69E3D8D9-121E-403B-93C9-AF63EB55052E}"/>
                </a:ext>
              </a:extLst>
            </p:cNvPr>
            <p:cNvGrpSpPr/>
            <p:nvPr/>
          </p:nvGrpSpPr>
          <p:grpSpPr>
            <a:xfrm>
              <a:off x="1901802" y="4265998"/>
              <a:ext cx="1309052" cy="1435397"/>
              <a:chOff x="2378283" y="3148973"/>
              <a:chExt cx="1569276" cy="1902658"/>
            </a:xfrm>
          </p:grpSpPr>
          <p:sp>
            <p:nvSpPr>
              <p:cNvPr id="80" name="任意多边形: 形状 79">
                <a:extLst>
                  <a:ext uri="{FF2B5EF4-FFF2-40B4-BE49-F238E27FC236}">
                    <a16:creationId xmlns:a16="http://schemas.microsoft.com/office/drawing/2014/main" id="{B46AC2BD-512E-4565-B42A-3BA15C0D0719}"/>
                  </a:ext>
                </a:extLst>
              </p:cNvPr>
              <p:cNvSpPr/>
              <p:nvPr/>
            </p:nvSpPr>
            <p:spPr>
              <a:xfrm>
                <a:off x="3162921" y="3148973"/>
                <a:ext cx="784638" cy="1902658"/>
              </a:xfrm>
              <a:custGeom>
                <a:avLst/>
                <a:gdLst>
                  <a:gd name="connsiteX0" fmla="*/ 0 w 675571"/>
                  <a:gd name="connsiteY0" fmla="*/ 0 h 1897450"/>
                  <a:gd name="connsiteX1" fmla="*/ 0 w 675571"/>
                  <a:gd name="connsiteY1" fmla="*/ 1897450 h 1897450"/>
                  <a:gd name="connsiteX2" fmla="*/ 675571 w 675571"/>
                  <a:gd name="connsiteY2" fmla="*/ 1897450 h 1897450"/>
                </a:gdLst>
                <a:ahLst/>
                <a:cxnLst>
                  <a:cxn ang="0">
                    <a:pos x="connsiteX0" y="connsiteY0"/>
                  </a:cxn>
                  <a:cxn ang="0">
                    <a:pos x="connsiteX1" y="connsiteY1"/>
                  </a:cxn>
                  <a:cxn ang="0">
                    <a:pos x="connsiteX2" y="connsiteY2"/>
                  </a:cxn>
                </a:cxnLst>
                <a:rect l="l" t="t" r="r" b="b"/>
                <a:pathLst>
                  <a:path w="675571" h="1897450">
                    <a:moveTo>
                      <a:pt x="0" y="0"/>
                    </a:moveTo>
                    <a:lnTo>
                      <a:pt x="0" y="1897450"/>
                    </a:lnTo>
                    <a:lnTo>
                      <a:pt x="675571" y="1897450"/>
                    </a:lnTo>
                    <a:close/>
                  </a:path>
                </a:pathLst>
              </a:cu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82" name="任意多边形: 形状 81">
                <a:extLst>
                  <a:ext uri="{FF2B5EF4-FFF2-40B4-BE49-F238E27FC236}">
                    <a16:creationId xmlns:a16="http://schemas.microsoft.com/office/drawing/2014/main" id="{634C410C-8C96-407E-AF20-76C5226F0CB2}"/>
                  </a:ext>
                </a:extLst>
              </p:cNvPr>
              <p:cNvSpPr/>
              <p:nvPr/>
            </p:nvSpPr>
            <p:spPr>
              <a:xfrm flipH="1">
                <a:off x="2378283" y="3148973"/>
                <a:ext cx="784638" cy="1902658"/>
              </a:xfrm>
              <a:custGeom>
                <a:avLst/>
                <a:gdLst>
                  <a:gd name="connsiteX0" fmla="*/ 0 w 675572"/>
                  <a:gd name="connsiteY0" fmla="*/ 0 h 1897450"/>
                  <a:gd name="connsiteX1" fmla="*/ 675572 w 675572"/>
                  <a:gd name="connsiteY1" fmla="*/ 1897450 h 1897450"/>
                  <a:gd name="connsiteX2" fmla="*/ 0 w 675572"/>
                  <a:gd name="connsiteY2" fmla="*/ 1897450 h 1897450"/>
                </a:gdLst>
                <a:ahLst/>
                <a:cxnLst>
                  <a:cxn ang="0">
                    <a:pos x="connsiteX0" y="connsiteY0"/>
                  </a:cxn>
                  <a:cxn ang="0">
                    <a:pos x="connsiteX1" y="connsiteY1"/>
                  </a:cxn>
                  <a:cxn ang="0">
                    <a:pos x="connsiteX2" y="connsiteY2"/>
                  </a:cxn>
                </a:cxnLst>
                <a:rect l="l" t="t" r="r" b="b"/>
                <a:pathLst>
                  <a:path w="675572" h="1897450">
                    <a:moveTo>
                      <a:pt x="0" y="0"/>
                    </a:moveTo>
                    <a:lnTo>
                      <a:pt x="675572" y="1897450"/>
                    </a:lnTo>
                    <a:lnTo>
                      <a:pt x="0" y="1897450"/>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24" name="星形: 四角 123">
              <a:extLst>
                <a:ext uri="{FF2B5EF4-FFF2-40B4-BE49-F238E27FC236}">
                  <a16:creationId xmlns:a16="http://schemas.microsoft.com/office/drawing/2014/main" id="{69195849-4845-4BE8-8C88-9C22644B5AD1}"/>
                </a:ext>
              </a:extLst>
            </p:cNvPr>
            <p:cNvSpPr/>
            <p:nvPr/>
          </p:nvSpPr>
          <p:spPr>
            <a:xfrm rot="20729664">
              <a:off x="9850236" y="3660364"/>
              <a:ext cx="466043" cy="450617"/>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箭头: 五边形 1">
              <a:extLst>
                <a:ext uri="{FF2B5EF4-FFF2-40B4-BE49-F238E27FC236}">
                  <a16:creationId xmlns:a16="http://schemas.microsoft.com/office/drawing/2014/main" id="{6E71707F-2C6D-452E-94F0-3CF1DB61737C}"/>
                </a:ext>
              </a:extLst>
            </p:cNvPr>
            <p:cNvSpPr/>
            <p:nvPr/>
          </p:nvSpPr>
          <p:spPr>
            <a:xfrm rot="5400000">
              <a:off x="9714339" y="911212"/>
              <a:ext cx="533849" cy="336128"/>
            </a:xfrm>
            <a:prstGeom prst="homePlate">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Group 57">
              <a:extLst>
                <a:ext uri="{FF2B5EF4-FFF2-40B4-BE49-F238E27FC236}">
                  <a16:creationId xmlns:a16="http://schemas.microsoft.com/office/drawing/2014/main" id="{72A91C9B-A595-44DB-8F2E-2F3C65C0D2CA}"/>
                </a:ext>
              </a:extLst>
            </p:cNvPr>
            <p:cNvGrpSpPr/>
            <p:nvPr/>
          </p:nvGrpSpPr>
          <p:grpSpPr>
            <a:xfrm>
              <a:off x="8082748" y="697262"/>
              <a:ext cx="1851559" cy="297090"/>
              <a:chOff x="4876642" y="2598966"/>
              <a:chExt cx="1513509" cy="338168"/>
            </a:xfrm>
          </p:grpSpPr>
          <p:sp>
            <p:nvSpPr>
              <p:cNvPr id="35" name="Freeform: Shape 38">
                <a:extLst>
                  <a:ext uri="{FF2B5EF4-FFF2-40B4-BE49-F238E27FC236}">
                    <a16:creationId xmlns:a16="http://schemas.microsoft.com/office/drawing/2014/main" id="{F8D706A5-DF05-4D38-A6AF-D92E9EAF87A6}"/>
                  </a:ext>
                </a:extLst>
              </p:cNvPr>
              <p:cNvSpPr/>
              <p:nvPr/>
            </p:nvSpPr>
            <p:spPr>
              <a:xfrm>
                <a:off x="4876642" y="2598966"/>
                <a:ext cx="1513077" cy="338157"/>
              </a:xfrm>
              <a:custGeom>
                <a:avLst/>
                <a:gdLst>
                  <a:gd name="connsiteX0" fmla="*/ 302996 w 1513077"/>
                  <a:gd name="connsiteY0" fmla="*/ 6691 h 338157"/>
                  <a:gd name="connsiteX1" fmla="*/ 373576 w 1513077"/>
                  <a:gd name="connsiteY1" fmla="*/ 30979 h 338157"/>
                  <a:gd name="connsiteX2" fmla="*/ 463302 w 1513077"/>
                  <a:gd name="connsiteY2" fmla="*/ 35361 h 338157"/>
                  <a:gd name="connsiteX3" fmla="*/ 1204918 w 1513077"/>
                  <a:gd name="connsiteY3" fmla="*/ 690 h 338157"/>
                  <a:gd name="connsiteX4" fmla="*/ 1319313 w 1513077"/>
                  <a:gd name="connsiteY4" fmla="*/ 27646 h 338157"/>
                  <a:gd name="connsiteX5" fmla="*/ 1354556 w 1513077"/>
                  <a:gd name="connsiteY5" fmla="*/ 71842 h 338157"/>
                  <a:gd name="connsiteX6" fmla="*/ 1511433 w 1513077"/>
                  <a:gd name="connsiteY6" fmla="*/ 139660 h 338157"/>
                  <a:gd name="connsiteX7" fmla="*/ 1495240 w 1513077"/>
                  <a:gd name="connsiteY7" fmla="*/ 191571 h 338157"/>
                  <a:gd name="connsiteX8" fmla="*/ 1401705 w 1513077"/>
                  <a:gd name="connsiteY8" fmla="*/ 235386 h 338157"/>
                  <a:gd name="connsiteX9" fmla="*/ 1319980 w 1513077"/>
                  <a:gd name="connsiteY9" fmla="*/ 302061 h 338157"/>
                  <a:gd name="connsiteX10" fmla="*/ 1271212 w 1513077"/>
                  <a:gd name="connsiteY10" fmla="*/ 295870 h 338157"/>
                  <a:gd name="connsiteX11" fmla="*/ 1270450 w 1513077"/>
                  <a:gd name="connsiteY11" fmla="*/ 294346 h 338157"/>
                  <a:gd name="connsiteX12" fmla="*/ 1215205 w 1513077"/>
                  <a:gd name="connsiteY12" fmla="*/ 299870 h 338157"/>
                  <a:gd name="connsiteX13" fmla="*/ 1210157 w 1513077"/>
                  <a:gd name="connsiteY13" fmla="*/ 320635 h 338157"/>
                  <a:gd name="connsiteX14" fmla="*/ 1187392 w 1513077"/>
                  <a:gd name="connsiteY14" fmla="*/ 338065 h 338157"/>
                  <a:gd name="connsiteX15" fmla="*/ 1165008 w 1513077"/>
                  <a:gd name="connsiteY15" fmla="*/ 290250 h 338157"/>
                  <a:gd name="connsiteX16" fmla="*/ 1080426 w 1513077"/>
                  <a:gd name="connsiteY16" fmla="*/ 250626 h 338157"/>
                  <a:gd name="connsiteX17" fmla="*/ 1013466 w 1513077"/>
                  <a:gd name="connsiteY17" fmla="*/ 255103 h 338157"/>
                  <a:gd name="connsiteX18" fmla="*/ 979747 w 1513077"/>
                  <a:gd name="connsiteY18" fmla="*/ 273105 h 338157"/>
                  <a:gd name="connsiteX19" fmla="*/ 939552 w 1513077"/>
                  <a:gd name="connsiteY19" fmla="*/ 292441 h 338157"/>
                  <a:gd name="connsiteX20" fmla="*/ 912691 w 1513077"/>
                  <a:gd name="connsiteY20" fmla="*/ 279391 h 338157"/>
                  <a:gd name="connsiteX21" fmla="*/ 870591 w 1513077"/>
                  <a:gd name="connsiteY21" fmla="*/ 275486 h 338157"/>
                  <a:gd name="connsiteX22" fmla="*/ 817251 w 1513077"/>
                  <a:gd name="connsiteY22" fmla="*/ 277582 h 338157"/>
                  <a:gd name="connsiteX23" fmla="*/ 744289 w 1513077"/>
                  <a:gd name="connsiteY23" fmla="*/ 207001 h 338157"/>
                  <a:gd name="connsiteX24" fmla="*/ 663136 w 1513077"/>
                  <a:gd name="connsiteY24" fmla="*/ 191095 h 338157"/>
                  <a:gd name="connsiteX25" fmla="*/ 496639 w 1513077"/>
                  <a:gd name="connsiteY25" fmla="*/ 188428 h 338157"/>
                  <a:gd name="connsiteX26" fmla="*/ 473208 w 1513077"/>
                  <a:gd name="connsiteY26" fmla="*/ 206430 h 338157"/>
                  <a:gd name="connsiteX27" fmla="*/ 464730 w 1513077"/>
                  <a:gd name="connsiteY27" fmla="*/ 232052 h 338157"/>
                  <a:gd name="connsiteX28" fmla="*/ 422439 w 1513077"/>
                  <a:gd name="connsiteY28" fmla="*/ 233862 h 338157"/>
                  <a:gd name="connsiteX29" fmla="*/ 422154 w 1513077"/>
                  <a:gd name="connsiteY29" fmla="*/ 233481 h 338157"/>
                  <a:gd name="connsiteX30" fmla="*/ 378624 w 1513077"/>
                  <a:gd name="connsiteY30" fmla="*/ 238529 h 338157"/>
                  <a:gd name="connsiteX31" fmla="*/ 365385 w 1513077"/>
                  <a:gd name="connsiteY31" fmla="*/ 264628 h 338157"/>
                  <a:gd name="connsiteX32" fmla="*/ 336524 w 1513077"/>
                  <a:gd name="connsiteY32" fmla="*/ 273200 h 338157"/>
                  <a:gd name="connsiteX33" fmla="*/ 317474 w 1513077"/>
                  <a:gd name="connsiteY33" fmla="*/ 244244 h 338157"/>
                  <a:gd name="connsiteX34" fmla="*/ 262800 w 1513077"/>
                  <a:gd name="connsiteY34" fmla="*/ 149375 h 338157"/>
                  <a:gd name="connsiteX35" fmla="*/ 165169 w 1513077"/>
                  <a:gd name="connsiteY35" fmla="*/ 164901 h 338157"/>
                  <a:gd name="connsiteX36" fmla="*/ 133546 w 1513077"/>
                  <a:gd name="connsiteY36" fmla="*/ 209764 h 338157"/>
                  <a:gd name="connsiteX37" fmla="*/ 110305 w 1513077"/>
                  <a:gd name="connsiteY37" fmla="*/ 207478 h 338157"/>
                  <a:gd name="connsiteX38" fmla="*/ 39249 w 1513077"/>
                  <a:gd name="connsiteY38" fmla="*/ 73461 h 338157"/>
                  <a:gd name="connsiteX39" fmla="*/ 302996 w 1513077"/>
                  <a:gd name="connsiteY39" fmla="*/ 6691 h 33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13077" h="338157">
                    <a:moveTo>
                      <a:pt x="302996" y="6691"/>
                    </a:moveTo>
                    <a:cubicBezTo>
                      <a:pt x="326999" y="13358"/>
                      <a:pt x="349383" y="25074"/>
                      <a:pt x="373576" y="30979"/>
                    </a:cubicBezTo>
                    <a:cubicBezTo>
                      <a:pt x="402723" y="38123"/>
                      <a:pt x="433298" y="36790"/>
                      <a:pt x="463302" y="35361"/>
                    </a:cubicBezTo>
                    <a:cubicBezTo>
                      <a:pt x="710475" y="23836"/>
                      <a:pt x="957744" y="12310"/>
                      <a:pt x="1204918" y="690"/>
                    </a:cubicBezTo>
                    <a:cubicBezTo>
                      <a:pt x="1245304" y="-1215"/>
                      <a:pt x="1290929" y="-1120"/>
                      <a:pt x="1319313" y="27646"/>
                    </a:cubicBezTo>
                    <a:cubicBezTo>
                      <a:pt x="1332553" y="41076"/>
                      <a:pt x="1340269" y="59459"/>
                      <a:pt x="1354556" y="71842"/>
                    </a:cubicBezTo>
                    <a:cubicBezTo>
                      <a:pt x="1399704" y="111085"/>
                      <a:pt x="1496098" y="83272"/>
                      <a:pt x="1511433" y="139660"/>
                    </a:cubicBezTo>
                    <a:cubicBezTo>
                      <a:pt x="1516576" y="158519"/>
                      <a:pt x="1509242" y="178045"/>
                      <a:pt x="1495240" y="191571"/>
                    </a:cubicBezTo>
                    <a:cubicBezTo>
                      <a:pt x="1469046" y="217003"/>
                      <a:pt x="1433137" y="221003"/>
                      <a:pt x="1401705" y="235386"/>
                    </a:cubicBezTo>
                    <a:cubicBezTo>
                      <a:pt x="1369320" y="250150"/>
                      <a:pt x="1343316" y="274819"/>
                      <a:pt x="1319980" y="302061"/>
                    </a:cubicBezTo>
                    <a:cubicBezTo>
                      <a:pt x="1306074" y="318253"/>
                      <a:pt x="1280261" y="315110"/>
                      <a:pt x="1271212" y="295870"/>
                    </a:cubicBezTo>
                    <a:lnTo>
                      <a:pt x="1270450" y="294346"/>
                    </a:lnTo>
                    <a:cubicBezTo>
                      <a:pt x="1258639" y="269295"/>
                      <a:pt x="1221873" y="273010"/>
                      <a:pt x="1215205" y="299870"/>
                    </a:cubicBezTo>
                    <a:lnTo>
                      <a:pt x="1210157" y="320635"/>
                    </a:lnTo>
                    <a:cubicBezTo>
                      <a:pt x="1207585" y="331112"/>
                      <a:pt x="1198060" y="339113"/>
                      <a:pt x="1187392" y="338065"/>
                    </a:cubicBezTo>
                    <a:cubicBezTo>
                      <a:pt x="1168533" y="336160"/>
                      <a:pt x="1170152" y="308633"/>
                      <a:pt x="1165008" y="290250"/>
                    </a:cubicBezTo>
                    <a:cubicBezTo>
                      <a:pt x="1155960" y="257674"/>
                      <a:pt x="1114145" y="247864"/>
                      <a:pt x="1080426" y="250626"/>
                    </a:cubicBezTo>
                    <a:cubicBezTo>
                      <a:pt x="1058328" y="252436"/>
                      <a:pt x="1035183" y="256912"/>
                      <a:pt x="1013466" y="255103"/>
                    </a:cubicBezTo>
                    <a:cubicBezTo>
                      <a:pt x="999654" y="253960"/>
                      <a:pt x="987081" y="261294"/>
                      <a:pt x="979747" y="273105"/>
                    </a:cubicBezTo>
                    <a:cubicBezTo>
                      <a:pt x="971841" y="285773"/>
                      <a:pt x="955077" y="295203"/>
                      <a:pt x="939552" y="292441"/>
                    </a:cubicBezTo>
                    <a:cubicBezTo>
                      <a:pt x="929360" y="290631"/>
                      <a:pt x="920502" y="285868"/>
                      <a:pt x="912691" y="279391"/>
                    </a:cubicBezTo>
                    <a:cubicBezTo>
                      <a:pt x="900785" y="269485"/>
                      <a:pt x="883735" y="267390"/>
                      <a:pt x="870591" y="275486"/>
                    </a:cubicBezTo>
                    <a:cubicBezTo>
                      <a:pt x="855636" y="284725"/>
                      <a:pt x="832967" y="287297"/>
                      <a:pt x="817251" y="277582"/>
                    </a:cubicBezTo>
                    <a:cubicBezTo>
                      <a:pt x="788295" y="259770"/>
                      <a:pt x="773245" y="224813"/>
                      <a:pt x="744289" y="207001"/>
                    </a:cubicBezTo>
                    <a:cubicBezTo>
                      <a:pt x="720477" y="192428"/>
                      <a:pt x="691044" y="191476"/>
                      <a:pt x="663136" y="191095"/>
                    </a:cubicBezTo>
                    <a:lnTo>
                      <a:pt x="496639" y="188428"/>
                    </a:lnTo>
                    <a:cubicBezTo>
                      <a:pt x="485590" y="188237"/>
                      <a:pt x="475589" y="195667"/>
                      <a:pt x="473208" y="206430"/>
                    </a:cubicBezTo>
                    <a:cubicBezTo>
                      <a:pt x="471207" y="215193"/>
                      <a:pt x="468350" y="223765"/>
                      <a:pt x="464730" y="232052"/>
                    </a:cubicBezTo>
                    <a:cubicBezTo>
                      <a:pt x="456920" y="249673"/>
                      <a:pt x="432060" y="250626"/>
                      <a:pt x="422439" y="233862"/>
                    </a:cubicBezTo>
                    <a:lnTo>
                      <a:pt x="422154" y="233481"/>
                    </a:lnTo>
                    <a:cubicBezTo>
                      <a:pt x="411676" y="215288"/>
                      <a:pt x="383958" y="218336"/>
                      <a:pt x="378624" y="238529"/>
                    </a:cubicBezTo>
                    <a:cubicBezTo>
                      <a:pt x="376148" y="248054"/>
                      <a:pt x="372433" y="257008"/>
                      <a:pt x="365385" y="264628"/>
                    </a:cubicBezTo>
                    <a:cubicBezTo>
                      <a:pt x="358050" y="272533"/>
                      <a:pt x="346811" y="276629"/>
                      <a:pt x="336524" y="273200"/>
                    </a:cubicBezTo>
                    <a:cubicBezTo>
                      <a:pt x="323665" y="268914"/>
                      <a:pt x="320331" y="255960"/>
                      <a:pt x="317474" y="244244"/>
                    </a:cubicBezTo>
                    <a:cubicBezTo>
                      <a:pt x="308330" y="208049"/>
                      <a:pt x="293471" y="170711"/>
                      <a:pt x="262800" y="149375"/>
                    </a:cubicBezTo>
                    <a:cubicBezTo>
                      <a:pt x="232130" y="128134"/>
                      <a:pt x="182314" y="131754"/>
                      <a:pt x="165169" y="164901"/>
                    </a:cubicBezTo>
                    <a:cubicBezTo>
                      <a:pt x="156501" y="181665"/>
                      <a:pt x="156406" y="204144"/>
                      <a:pt x="133546" y="209764"/>
                    </a:cubicBezTo>
                    <a:cubicBezTo>
                      <a:pt x="125831" y="211669"/>
                      <a:pt x="117639" y="210430"/>
                      <a:pt x="110305" y="207478"/>
                    </a:cubicBezTo>
                    <a:cubicBezTo>
                      <a:pt x="19627" y="170521"/>
                      <a:pt x="-45143" y="139660"/>
                      <a:pt x="39249" y="73461"/>
                    </a:cubicBezTo>
                    <a:cubicBezTo>
                      <a:pt x="104590" y="22407"/>
                      <a:pt x="221843" y="-15979"/>
                      <a:pt x="302996" y="6691"/>
                    </a:cubicBezTo>
                    <a:close/>
                  </a:path>
                </a:pathLst>
              </a:custGeom>
              <a:solidFill>
                <a:srgbClr val="F2F3F7"/>
              </a:solidFill>
              <a:ln w="9525" cap="flat">
                <a:noFill/>
                <a:prstDash val="solid"/>
                <a:miter/>
              </a:ln>
            </p:spPr>
            <p:txBody>
              <a:bodyPr rtlCol="0" anchor="ctr"/>
              <a:lstStyle/>
              <a:p>
                <a:endParaRPr lang="en-ID">
                  <a:latin typeface="Lexend" pitchFamily="2" charset="0"/>
                </a:endParaRPr>
              </a:p>
            </p:txBody>
          </p:sp>
          <p:sp>
            <p:nvSpPr>
              <p:cNvPr id="36" name="Freeform: Shape 39">
                <a:extLst>
                  <a:ext uri="{FF2B5EF4-FFF2-40B4-BE49-F238E27FC236}">
                    <a16:creationId xmlns:a16="http://schemas.microsoft.com/office/drawing/2014/main" id="{1AEAAF08-6777-4C22-9278-EFBCD89D679B}"/>
                  </a:ext>
                </a:extLst>
              </p:cNvPr>
              <p:cNvSpPr/>
              <p:nvPr/>
            </p:nvSpPr>
            <p:spPr>
              <a:xfrm>
                <a:off x="4881029" y="2659484"/>
                <a:ext cx="1509122" cy="277650"/>
              </a:xfrm>
              <a:custGeom>
                <a:avLst/>
                <a:gdLst>
                  <a:gd name="connsiteX0" fmla="*/ 1495330 w 1509122"/>
                  <a:gd name="connsiteY0" fmla="*/ 59616 h 277650"/>
                  <a:gd name="connsiteX1" fmla="*/ 1422654 w 1509122"/>
                  <a:gd name="connsiteY1" fmla="*/ 116861 h 277650"/>
                  <a:gd name="connsiteX2" fmla="*/ 1294924 w 1509122"/>
                  <a:gd name="connsiteY2" fmla="*/ 131053 h 277650"/>
                  <a:gd name="connsiteX3" fmla="*/ 1252442 w 1509122"/>
                  <a:gd name="connsiteY3" fmla="*/ 163819 h 277650"/>
                  <a:gd name="connsiteX4" fmla="*/ 1218438 w 1509122"/>
                  <a:gd name="connsiteY4" fmla="*/ 141912 h 277650"/>
                  <a:gd name="connsiteX5" fmla="*/ 1189387 w 1509122"/>
                  <a:gd name="connsiteY5" fmla="*/ 170773 h 277650"/>
                  <a:gd name="connsiteX6" fmla="*/ 1154335 w 1509122"/>
                  <a:gd name="connsiteY6" fmla="*/ 129434 h 277650"/>
                  <a:gd name="connsiteX7" fmla="*/ 1105853 w 1509122"/>
                  <a:gd name="connsiteY7" fmla="*/ 138102 h 277650"/>
                  <a:gd name="connsiteX8" fmla="*/ 980980 w 1509122"/>
                  <a:gd name="connsiteY8" fmla="*/ 131911 h 277650"/>
                  <a:gd name="connsiteX9" fmla="*/ 955262 w 1509122"/>
                  <a:gd name="connsiteY9" fmla="*/ 160009 h 277650"/>
                  <a:gd name="connsiteX10" fmla="*/ 921449 w 1509122"/>
                  <a:gd name="connsiteY10" fmla="*/ 171535 h 277650"/>
                  <a:gd name="connsiteX11" fmla="*/ 894874 w 1509122"/>
                  <a:gd name="connsiteY11" fmla="*/ 147151 h 277650"/>
                  <a:gd name="connsiteX12" fmla="*/ 828866 w 1509122"/>
                  <a:gd name="connsiteY12" fmla="*/ 172106 h 277650"/>
                  <a:gd name="connsiteX13" fmla="*/ 780860 w 1509122"/>
                  <a:gd name="connsiteY13" fmla="*/ 141150 h 277650"/>
                  <a:gd name="connsiteX14" fmla="*/ 745808 w 1509122"/>
                  <a:gd name="connsiteY14" fmla="*/ 92287 h 277650"/>
                  <a:gd name="connsiteX15" fmla="*/ 698659 w 1509122"/>
                  <a:gd name="connsiteY15" fmla="*/ 79523 h 277650"/>
                  <a:gd name="connsiteX16" fmla="*/ 545973 w 1509122"/>
                  <a:gd name="connsiteY16" fmla="*/ 64569 h 277650"/>
                  <a:gd name="connsiteX17" fmla="*/ 468344 w 1509122"/>
                  <a:gd name="connsiteY17" fmla="*/ 76570 h 277650"/>
                  <a:gd name="connsiteX18" fmla="*/ 441198 w 1509122"/>
                  <a:gd name="connsiteY18" fmla="*/ 102574 h 277650"/>
                  <a:gd name="connsiteX19" fmla="*/ 407289 w 1509122"/>
                  <a:gd name="connsiteY19" fmla="*/ 101335 h 277650"/>
                  <a:gd name="connsiteX20" fmla="*/ 394811 w 1509122"/>
                  <a:gd name="connsiteY20" fmla="*/ 80952 h 277650"/>
                  <a:gd name="connsiteX21" fmla="*/ 354330 w 1509122"/>
                  <a:gd name="connsiteY21" fmla="*/ 116575 h 277650"/>
                  <a:gd name="connsiteX22" fmla="*/ 337947 w 1509122"/>
                  <a:gd name="connsiteY22" fmla="*/ 101526 h 277650"/>
                  <a:gd name="connsiteX23" fmla="*/ 330518 w 1509122"/>
                  <a:gd name="connsiteY23" fmla="*/ 74951 h 277650"/>
                  <a:gd name="connsiteX24" fmla="*/ 292322 w 1509122"/>
                  <a:gd name="connsiteY24" fmla="*/ 48472 h 277650"/>
                  <a:gd name="connsiteX25" fmla="*/ 254794 w 1509122"/>
                  <a:gd name="connsiteY25" fmla="*/ 37994 h 277650"/>
                  <a:gd name="connsiteX26" fmla="*/ 226886 w 1509122"/>
                  <a:gd name="connsiteY26" fmla="*/ 7800 h 277650"/>
                  <a:gd name="connsiteX27" fmla="*/ 134874 w 1509122"/>
                  <a:gd name="connsiteY27" fmla="*/ 39804 h 277650"/>
                  <a:gd name="connsiteX28" fmla="*/ 52769 w 1509122"/>
                  <a:gd name="connsiteY28" fmla="*/ 104002 h 277650"/>
                  <a:gd name="connsiteX29" fmla="*/ 13811 w 1509122"/>
                  <a:gd name="connsiteY29" fmla="*/ 93144 h 277650"/>
                  <a:gd name="connsiteX30" fmla="*/ 0 w 1509122"/>
                  <a:gd name="connsiteY30" fmla="*/ 83809 h 277650"/>
                  <a:gd name="connsiteX31" fmla="*/ 106204 w 1509122"/>
                  <a:gd name="connsiteY31" fmla="*/ 146865 h 277650"/>
                  <a:gd name="connsiteX32" fmla="*/ 129445 w 1509122"/>
                  <a:gd name="connsiteY32" fmla="*/ 149151 h 277650"/>
                  <a:gd name="connsiteX33" fmla="*/ 161068 w 1509122"/>
                  <a:gd name="connsiteY33" fmla="*/ 104288 h 277650"/>
                  <a:gd name="connsiteX34" fmla="*/ 258699 w 1509122"/>
                  <a:gd name="connsiteY34" fmla="*/ 88762 h 277650"/>
                  <a:gd name="connsiteX35" fmla="*/ 313373 w 1509122"/>
                  <a:gd name="connsiteY35" fmla="*/ 183631 h 277650"/>
                  <a:gd name="connsiteX36" fmla="*/ 332423 w 1509122"/>
                  <a:gd name="connsiteY36" fmla="*/ 212587 h 277650"/>
                  <a:gd name="connsiteX37" fmla="*/ 361283 w 1509122"/>
                  <a:gd name="connsiteY37" fmla="*/ 204015 h 277650"/>
                  <a:gd name="connsiteX38" fmla="*/ 374523 w 1509122"/>
                  <a:gd name="connsiteY38" fmla="*/ 177916 h 277650"/>
                  <a:gd name="connsiteX39" fmla="*/ 418052 w 1509122"/>
                  <a:gd name="connsiteY39" fmla="*/ 172868 h 277650"/>
                  <a:gd name="connsiteX40" fmla="*/ 418338 w 1509122"/>
                  <a:gd name="connsiteY40" fmla="*/ 173249 h 277650"/>
                  <a:gd name="connsiteX41" fmla="*/ 460629 w 1509122"/>
                  <a:gd name="connsiteY41" fmla="*/ 171439 h 277650"/>
                  <a:gd name="connsiteX42" fmla="*/ 469106 w 1509122"/>
                  <a:gd name="connsiteY42" fmla="*/ 145817 h 277650"/>
                  <a:gd name="connsiteX43" fmla="*/ 492538 w 1509122"/>
                  <a:gd name="connsiteY43" fmla="*/ 127815 h 277650"/>
                  <a:gd name="connsiteX44" fmla="*/ 659035 w 1509122"/>
                  <a:gd name="connsiteY44" fmla="*/ 130482 h 277650"/>
                  <a:gd name="connsiteX45" fmla="*/ 740188 w 1509122"/>
                  <a:gd name="connsiteY45" fmla="*/ 146389 h 277650"/>
                  <a:gd name="connsiteX46" fmla="*/ 813149 w 1509122"/>
                  <a:gd name="connsiteY46" fmla="*/ 216969 h 277650"/>
                  <a:gd name="connsiteX47" fmla="*/ 866394 w 1509122"/>
                  <a:gd name="connsiteY47" fmla="*/ 214969 h 277650"/>
                  <a:gd name="connsiteX48" fmla="*/ 908876 w 1509122"/>
                  <a:gd name="connsiteY48" fmla="*/ 218969 h 277650"/>
                  <a:gd name="connsiteX49" fmla="*/ 935546 w 1509122"/>
                  <a:gd name="connsiteY49" fmla="*/ 231923 h 277650"/>
                  <a:gd name="connsiteX50" fmla="*/ 975741 w 1509122"/>
                  <a:gd name="connsiteY50" fmla="*/ 212587 h 277650"/>
                  <a:gd name="connsiteX51" fmla="*/ 1009460 w 1509122"/>
                  <a:gd name="connsiteY51" fmla="*/ 194585 h 277650"/>
                  <a:gd name="connsiteX52" fmla="*/ 1076420 w 1509122"/>
                  <a:gd name="connsiteY52" fmla="*/ 190108 h 277650"/>
                  <a:gd name="connsiteX53" fmla="*/ 1162526 w 1509122"/>
                  <a:gd name="connsiteY53" fmla="*/ 248401 h 277650"/>
                  <a:gd name="connsiteX54" fmla="*/ 1174147 w 1509122"/>
                  <a:gd name="connsiteY54" fmla="*/ 274309 h 277650"/>
                  <a:gd name="connsiteX55" fmla="*/ 1206151 w 1509122"/>
                  <a:gd name="connsiteY55" fmla="*/ 260117 h 277650"/>
                  <a:gd name="connsiteX56" fmla="*/ 1211199 w 1509122"/>
                  <a:gd name="connsiteY56" fmla="*/ 239353 h 277650"/>
                  <a:gd name="connsiteX57" fmla="*/ 1266444 w 1509122"/>
                  <a:gd name="connsiteY57" fmla="*/ 233828 h 277650"/>
                  <a:gd name="connsiteX58" fmla="*/ 1267206 w 1509122"/>
                  <a:gd name="connsiteY58" fmla="*/ 235352 h 277650"/>
                  <a:gd name="connsiteX59" fmla="*/ 1315974 w 1509122"/>
                  <a:gd name="connsiteY59" fmla="*/ 241543 h 277650"/>
                  <a:gd name="connsiteX60" fmla="*/ 1397699 w 1509122"/>
                  <a:gd name="connsiteY60" fmla="*/ 174868 h 277650"/>
                  <a:gd name="connsiteX61" fmla="*/ 1493330 w 1509122"/>
                  <a:gd name="connsiteY61" fmla="*/ 129053 h 277650"/>
                  <a:gd name="connsiteX62" fmla="*/ 1508284 w 1509122"/>
                  <a:gd name="connsiteY62" fmla="*/ 82857 h 277650"/>
                  <a:gd name="connsiteX63" fmla="*/ 1495330 w 1509122"/>
                  <a:gd name="connsiteY63" fmla="*/ 59616 h 27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509122" h="277650">
                    <a:moveTo>
                      <a:pt x="1495330" y="59616"/>
                    </a:moveTo>
                    <a:cubicBezTo>
                      <a:pt x="1482281" y="89239"/>
                      <a:pt x="1454944" y="112956"/>
                      <a:pt x="1422654" y="116861"/>
                    </a:cubicBezTo>
                    <a:cubicBezTo>
                      <a:pt x="1378744" y="122195"/>
                      <a:pt x="1325213" y="98668"/>
                      <a:pt x="1294924" y="131053"/>
                    </a:cubicBezTo>
                    <a:cubicBezTo>
                      <a:pt x="1281874" y="145055"/>
                      <a:pt x="1270635" y="169630"/>
                      <a:pt x="1252442" y="163819"/>
                    </a:cubicBezTo>
                    <a:cubicBezTo>
                      <a:pt x="1239107" y="159533"/>
                      <a:pt x="1232249" y="139435"/>
                      <a:pt x="1218438" y="141912"/>
                    </a:cubicBezTo>
                    <a:cubicBezTo>
                      <a:pt x="1204532" y="144388"/>
                      <a:pt x="1203198" y="167915"/>
                      <a:pt x="1189387" y="170773"/>
                    </a:cubicBezTo>
                    <a:cubicBezTo>
                      <a:pt x="1170432" y="174773"/>
                      <a:pt x="1170432" y="140293"/>
                      <a:pt x="1154335" y="129434"/>
                    </a:cubicBezTo>
                    <a:cubicBezTo>
                      <a:pt x="1140143" y="119909"/>
                      <a:pt x="1122236" y="133149"/>
                      <a:pt x="1105853" y="138102"/>
                    </a:cubicBezTo>
                    <a:cubicBezTo>
                      <a:pt x="1064800" y="150389"/>
                      <a:pt x="1016508" y="107908"/>
                      <a:pt x="980980" y="131911"/>
                    </a:cubicBezTo>
                    <a:cubicBezTo>
                      <a:pt x="970407" y="139054"/>
                      <a:pt x="963930" y="150675"/>
                      <a:pt x="955262" y="160009"/>
                    </a:cubicBezTo>
                    <a:cubicBezTo>
                      <a:pt x="946594" y="169344"/>
                      <a:pt x="933069" y="176678"/>
                      <a:pt x="921449" y="171535"/>
                    </a:cubicBezTo>
                    <a:cubicBezTo>
                      <a:pt x="910304" y="166677"/>
                      <a:pt x="905828" y="152485"/>
                      <a:pt x="894874" y="147151"/>
                    </a:cubicBezTo>
                    <a:cubicBezTo>
                      <a:pt x="872871" y="136387"/>
                      <a:pt x="853059" y="168201"/>
                      <a:pt x="828866" y="172106"/>
                    </a:cubicBezTo>
                    <a:cubicBezTo>
                      <a:pt x="808863" y="175345"/>
                      <a:pt x="791242" y="158485"/>
                      <a:pt x="780860" y="141150"/>
                    </a:cubicBezTo>
                    <a:cubicBezTo>
                      <a:pt x="770477" y="123814"/>
                      <a:pt x="762476" y="103717"/>
                      <a:pt x="745808" y="92287"/>
                    </a:cubicBezTo>
                    <a:cubicBezTo>
                      <a:pt x="732187" y="82952"/>
                      <a:pt x="715042" y="81047"/>
                      <a:pt x="698659" y="79523"/>
                    </a:cubicBezTo>
                    <a:cubicBezTo>
                      <a:pt x="647795" y="74570"/>
                      <a:pt x="596837" y="69522"/>
                      <a:pt x="545973" y="64569"/>
                    </a:cubicBezTo>
                    <a:cubicBezTo>
                      <a:pt x="519208" y="61902"/>
                      <a:pt x="489585" y="60092"/>
                      <a:pt x="468344" y="76570"/>
                    </a:cubicBezTo>
                    <a:cubicBezTo>
                      <a:pt x="458438" y="84286"/>
                      <a:pt x="451390" y="95335"/>
                      <a:pt x="441198" y="102574"/>
                    </a:cubicBezTo>
                    <a:cubicBezTo>
                      <a:pt x="430911" y="109813"/>
                      <a:pt x="414623" y="111527"/>
                      <a:pt x="407289" y="101335"/>
                    </a:cubicBezTo>
                    <a:cubicBezTo>
                      <a:pt x="402527" y="94668"/>
                      <a:pt x="402336" y="84190"/>
                      <a:pt x="394811" y="80952"/>
                    </a:cubicBezTo>
                    <a:cubicBezTo>
                      <a:pt x="376619" y="73141"/>
                      <a:pt x="377571" y="119052"/>
                      <a:pt x="354330" y="116575"/>
                    </a:cubicBezTo>
                    <a:cubicBezTo>
                      <a:pt x="346329" y="115718"/>
                      <a:pt x="340043" y="109241"/>
                      <a:pt x="337947" y="101526"/>
                    </a:cubicBezTo>
                    <a:cubicBezTo>
                      <a:pt x="335471" y="92668"/>
                      <a:pt x="332994" y="83809"/>
                      <a:pt x="330518" y="74951"/>
                    </a:cubicBezTo>
                    <a:cubicBezTo>
                      <a:pt x="325850" y="58092"/>
                      <a:pt x="309658" y="46281"/>
                      <a:pt x="292322" y="48472"/>
                    </a:cubicBezTo>
                    <a:cubicBezTo>
                      <a:pt x="279083" y="50186"/>
                      <a:pt x="264986" y="46757"/>
                      <a:pt x="254794" y="37994"/>
                    </a:cubicBezTo>
                    <a:cubicBezTo>
                      <a:pt x="244412" y="29041"/>
                      <a:pt x="238030" y="15801"/>
                      <a:pt x="226886" y="7800"/>
                    </a:cubicBezTo>
                    <a:cubicBezTo>
                      <a:pt x="197739" y="-13250"/>
                      <a:pt x="157544" y="11991"/>
                      <a:pt x="134874" y="39804"/>
                    </a:cubicBezTo>
                    <a:cubicBezTo>
                      <a:pt x="112205" y="67617"/>
                      <a:pt x="88678" y="102478"/>
                      <a:pt x="52769" y="104002"/>
                    </a:cubicBezTo>
                    <a:cubicBezTo>
                      <a:pt x="39148" y="104574"/>
                      <a:pt x="25718" y="99907"/>
                      <a:pt x="13811" y="93144"/>
                    </a:cubicBezTo>
                    <a:cubicBezTo>
                      <a:pt x="8954" y="90382"/>
                      <a:pt x="4382" y="87238"/>
                      <a:pt x="0" y="83809"/>
                    </a:cubicBezTo>
                    <a:cubicBezTo>
                      <a:pt x="13335" y="107622"/>
                      <a:pt x="55721" y="126386"/>
                      <a:pt x="106204" y="146865"/>
                    </a:cubicBezTo>
                    <a:cubicBezTo>
                      <a:pt x="113538" y="149818"/>
                      <a:pt x="121730" y="151056"/>
                      <a:pt x="129445" y="149151"/>
                    </a:cubicBezTo>
                    <a:cubicBezTo>
                      <a:pt x="152305" y="143531"/>
                      <a:pt x="152495" y="120957"/>
                      <a:pt x="161068" y="104288"/>
                    </a:cubicBezTo>
                    <a:cubicBezTo>
                      <a:pt x="178118" y="71141"/>
                      <a:pt x="228029" y="67522"/>
                      <a:pt x="258699" y="88762"/>
                    </a:cubicBezTo>
                    <a:cubicBezTo>
                      <a:pt x="289370" y="110003"/>
                      <a:pt x="304229" y="147436"/>
                      <a:pt x="313373" y="183631"/>
                    </a:cubicBezTo>
                    <a:cubicBezTo>
                      <a:pt x="316325" y="195252"/>
                      <a:pt x="319564" y="208206"/>
                      <a:pt x="332423" y="212587"/>
                    </a:cubicBezTo>
                    <a:cubicBezTo>
                      <a:pt x="342614" y="216016"/>
                      <a:pt x="353854" y="211921"/>
                      <a:pt x="361283" y="204015"/>
                    </a:cubicBezTo>
                    <a:cubicBezTo>
                      <a:pt x="368332" y="196490"/>
                      <a:pt x="372047" y="187441"/>
                      <a:pt x="374523" y="177916"/>
                    </a:cubicBezTo>
                    <a:cubicBezTo>
                      <a:pt x="379857" y="157628"/>
                      <a:pt x="407575" y="154675"/>
                      <a:pt x="418052" y="172868"/>
                    </a:cubicBezTo>
                    <a:lnTo>
                      <a:pt x="418338" y="173249"/>
                    </a:lnTo>
                    <a:cubicBezTo>
                      <a:pt x="427958" y="190013"/>
                      <a:pt x="452819" y="189156"/>
                      <a:pt x="460629" y="171439"/>
                    </a:cubicBezTo>
                    <a:cubicBezTo>
                      <a:pt x="464249" y="163153"/>
                      <a:pt x="467106" y="154580"/>
                      <a:pt x="469106" y="145817"/>
                    </a:cubicBezTo>
                    <a:cubicBezTo>
                      <a:pt x="471583" y="135054"/>
                      <a:pt x="481489" y="127624"/>
                      <a:pt x="492538" y="127815"/>
                    </a:cubicBezTo>
                    <a:cubicBezTo>
                      <a:pt x="541115" y="128577"/>
                      <a:pt x="659035" y="130482"/>
                      <a:pt x="659035" y="130482"/>
                    </a:cubicBezTo>
                    <a:cubicBezTo>
                      <a:pt x="686943" y="130958"/>
                      <a:pt x="716375" y="131815"/>
                      <a:pt x="740188" y="146389"/>
                    </a:cubicBezTo>
                    <a:cubicBezTo>
                      <a:pt x="769144" y="164200"/>
                      <a:pt x="784193" y="199157"/>
                      <a:pt x="813149" y="216969"/>
                    </a:cubicBezTo>
                    <a:cubicBezTo>
                      <a:pt x="828770" y="226589"/>
                      <a:pt x="851344" y="224017"/>
                      <a:pt x="866394" y="214969"/>
                    </a:cubicBezTo>
                    <a:cubicBezTo>
                      <a:pt x="879729" y="206872"/>
                      <a:pt x="896779" y="209063"/>
                      <a:pt x="908876" y="218969"/>
                    </a:cubicBezTo>
                    <a:cubicBezTo>
                      <a:pt x="916686" y="225351"/>
                      <a:pt x="925449" y="230113"/>
                      <a:pt x="935546" y="231923"/>
                    </a:cubicBezTo>
                    <a:cubicBezTo>
                      <a:pt x="951071" y="234685"/>
                      <a:pt x="967835" y="225351"/>
                      <a:pt x="975741" y="212587"/>
                    </a:cubicBezTo>
                    <a:cubicBezTo>
                      <a:pt x="983075" y="200872"/>
                      <a:pt x="995648" y="193442"/>
                      <a:pt x="1009460" y="194585"/>
                    </a:cubicBezTo>
                    <a:cubicBezTo>
                      <a:pt x="1031177" y="196395"/>
                      <a:pt x="1054322" y="191918"/>
                      <a:pt x="1076420" y="190108"/>
                    </a:cubicBezTo>
                    <a:cubicBezTo>
                      <a:pt x="1115854" y="186870"/>
                      <a:pt x="1166336" y="200872"/>
                      <a:pt x="1162526" y="248401"/>
                    </a:cubicBezTo>
                    <a:cubicBezTo>
                      <a:pt x="1161764" y="258498"/>
                      <a:pt x="1165479" y="268975"/>
                      <a:pt x="1174147" y="274309"/>
                    </a:cubicBezTo>
                    <a:cubicBezTo>
                      <a:pt x="1188053" y="282977"/>
                      <a:pt x="1202817" y="273547"/>
                      <a:pt x="1206151" y="260117"/>
                    </a:cubicBezTo>
                    <a:lnTo>
                      <a:pt x="1211199" y="239353"/>
                    </a:lnTo>
                    <a:cubicBezTo>
                      <a:pt x="1217771" y="212397"/>
                      <a:pt x="1254538" y="208682"/>
                      <a:pt x="1266444" y="233828"/>
                    </a:cubicBezTo>
                    <a:lnTo>
                      <a:pt x="1267206" y="235352"/>
                    </a:lnTo>
                    <a:cubicBezTo>
                      <a:pt x="1276350" y="254593"/>
                      <a:pt x="1302163" y="257736"/>
                      <a:pt x="1315974" y="241543"/>
                    </a:cubicBezTo>
                    <a:cubicBezTo>
                      <a:pt x="1339310" y="214302"/>
                      <a:pt x="1365314" y="189537"/>
                      <a:pt x="1397699" y="174868"/>
                    </a:cubicBezTo>
                    <a:cubicBezTo>
                      <a:pt x="1429988" y="160200"/>
                      <a:pt x="1466945" y="156295"/>
                      <a:pt x="1493330" y="129053"/>
                    </a:cubicBezTo>
                    <a:cubicBezTo>
                      <a:pt x="1505141" y="116766"/>
                      <a:pt x="1511522" y="99621"/>
                      <a:pt x="1508284" y="82857"/>
                    </a:cubicBezTo>
                    <a:cubicBezTo>
                      <a:pt x="1505998" y="72856"/>
                      <a:pt x="1501426" y="65521"/>
                      <a:pt x="1495330" y="59616"/>
                    </a:cubicBezTo>
                    <a:close/>
                  </a:path>
                </a:pathLst>
              </a:custGeom>
              <a:solidFill>
                <a:srgbClr val="000000">
                  <a:alpha val="5000"/>
                </a:srgbClr>
              </a:solidFill>
              <a:ln w="9525" cap="flat">
                <a:noFill/>
                <a:prstDash val="solid"/>
                <a:miter/>
              </a:ln>
            </p:spPr>
            <p:txBody>
              <a:bodyPr rtlCol="0" anchor="ctr"/>
              <a:lstStyle/>
              <a:p>
                <a:endParaRPr lang="en-ID">
                  <a:latin typeface="Lexend" pitchFamily="2" charset="0"/>
                </a:endParaRPr>
              </a:p>
            </p:txBody>
          </p:sp>
          <p:sp>
            <p:nvSpPr>
              <p:cNvPr id="37" name="Freeform: Shape 40">
                <a:extLst>
                  <a:ext uri="{FF2B5EF4-FFF2-40B4-BE49-F238E27FC236}">
                    <a16:creationId xmlns:a16="http://schemas.microsoft.com/office/drawing/2014/main" id="{9D7E8353-1708-42B5-A2F4-732980A4A6D7}"/>
                  </a:ext>
                </a:extLst>
              </p:cNvPr>
              <p:cNvSpPr/>
              <p:nvPr/>
            </p:nvSpPr>
            <p:spPr>
              <a:xfrm>
                <a:off x="5662365" y="2713193"/>
                <a:ext cx="19431" cy="19432"/>
              </a:xfrm>
              <a:custGeom>
                <a:avLst/>
                <a:gdLst>
                  <a:gd name="connsiteX0" fmla="*/ 19431 w 19431"/>
                  <a:gd name="connsiteY0" fmla="*/ 9717 h 19432"/>
                  <a:gd name="connsiteX1" fmla="*/ 9716 w 19431"/>
                  <a:gd name="connsiteY1" fmla="*/ 19433 h 19432"/>
                  <a:gd name="connsiteX2" fmla="*/ 0 w 19431"/>
                  <a:gd name="connsiteY2" fmla="*/ 9717 h 19432"/>
                  <a:gd name="connsiteX3" fmla="*/ 9716 w 19431"/>
                  <a:gd name="connsiteY3" fmla="*/ 2 h 19432"/>
                  <a:gd name="connsiteX4" fmla="*/ 19431 w 19431"/>
                  <a:gd name="connsiteY4" fmla="*/ 9717 h 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19432">
                    <a:moveTo>
                      <a:pt x="19431" y="9717"/>
                    </a:moveTo>
                    <a:cubicBezTo>
                      <a:pt x="19431" y="15146"/>
                      <a:pt x="15050" y="19433"/>
                      <a:pt x="9716" y="19433"/>
                    </a:cubicBezTo>
                    <a:cubicBezTo>
                      <a:pt x="4286" y="19433"/>
                      <a:pt x="0" y="15051"/>
                      <a:pt x="0" y="9717"/>
                    </a:cubicBezTo>
                    <a:cubicBezTo>
                      <a:pt x="0" y="4383"/>
                      <a:pt x="4381" y="2"/>
                      <a:pt x="9716" y="2"/>
                    </a:cubicBezTo>
                    <a:cubicBezTo>
                      <a:pt x="15050" y="-94"/>
                      <a:pt x="19431" y="4288"/>
                      <a:pt x="19431" y="9717"/>
                    </a:cubicBezTo>
                    <a:close/>
                  </a:path>
                </a:pathLst>
              </a:custGeom>
              <a:solidFill>
                <a:srgbClr val="000000">
                  <a:alpha val="5000"/>
                </a:srgbClr>
              </a:solidFill>
              <a:ln w="9525" cap="flat">
                <a:noFill/>
                <a:prstDash val="solid"/>
                <a:miter/>
              </a:ln>
            </p:spPr>
            <p:txBody>
              <a:bodyPr rtlCol="0" anchor="ctr"/>
              <a:lstStyle/>
              <a:p>
                <a:endParaRPr lang="en-ID">
                  <a:latin typeface="Lexend" pitchFamily="2" charset="0"/>
                </a:endParaRPr>
              </a:p>
            </p:txBody>
          </p:sp>
          <p:sp>
            <p:nvSpPr>
              <p:cNvPr id="38" name="Freeform: Shape 41">
                <a:extLst>
                  <a:ext uri="{FF2B5EF4-FFF2-40B4-BE49-F238E27FC236}">
                    <a16:creationId xmlns:a16="http://schemas.microsoft.com/office/drawing/2014/main" id="{FCBEA136-43D3-4743-94AB-10D2760929BB}"/>
                  </a:ext>
                </a:extLst>
              </p:cNvPr>
              <p:cNvSpPr/>
              <p:nvPr/>
            </p:nvSpPr>
            <p:spPr>
              <a:xfrm>
                <a:off x="5780665" y="2732719"/>
                <a:ext cx="16192" cy="16194"/>
              </a:xfrm>
              <a:custGeom>
                <a:avLst/>
                <a:gdLst>
                  <a:gd name="connsiteX0" fmla="*/ 16192 w 16192"/>
                  <a:gd name="connsiteY0" fmla="*/ 8098 h 16194"/>
                  <a:gd name="connsiteX1" fmla="*/ 8096 w 16192"/>
                  <a:gd name="connsiteY1" fmla="*/ 16194 h 16194"/>
                  <a:gd name="connsiteX2" fmla="*/ 0 w 16192"/>
                  <a:gd name="connsiteY2" fmla="*/ 8098 h 16194"/>
                  <a:gd name="connsiteX3" fmla="*/ 8096 w 16192"/>
                  <a:gd name="connsiteY3" fmla="*/ 2 h 16194"/>
                  <a:gd name="connsiteX4" fmla="*/ 16192 w 16192"/>
                  <a:gd name="connsiteY4" fmla="*/ 8098 h 1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16194">
                    <a:moveTo>
                      <a:pt x="16192" y="8098"/>
                    </a:moveTo>
                    <a:cubicBezTo>
                      <a:pt x="16192" y="12575"/>
                      <a:pt x="12573" y="16194"/>
                      <a:pt x="8096" y="16194"/>
                    </a:cubicBezTo>
                    <a:cubicBezTo>
                      <a:pt x="3619" y="16194"/>
                      <a:pt x="0" y="12575"/>
                      <a:pt x="0" y="8098"/>
                    </a:cubicBezTo>
                    <a:cubicBezTo>
                      <a:pt x="0" y="3621"/>
                      <a:pt x="3619" y="2"/>
                      <a:pt x="8096" y="2"/>
                    </a:cubicBezTo>
                    <a:cubicBezTo>
                      <a:pt x="12573" y="-93"/>
                      <a:pt x="16192" y="3526"/>
                      <a:pt x="16192" y="8098"/>
                    </a:cubicBezTo>
                    <a:close/>
                  </a:path>
                </a:pathLst>
              </a:custGeom>
              <a:solidFill>
                <a:srgbClr val="000000">
                  <a:alpha val="5000"/>
                </a:srgbClr>
              </a:solidFill>
              <a:ln w="9525" cap="flat">
                <a:noFill/>
                <a:prstDash val="solid"/>
                <a:miter/>
              </a:ln>
            </p:spPr>
            <p:txBody>
              <a:bodyPr rtlCol="0" anchor="ctr"/>
              <a:lstStyle/>
              <a:p>
                <a:endParaRPr lang="en-ID">
                  <a:latin typeface="Lexend" pitchFamily="2" charset="0"/>
                </a:endParaRPr>
              </a:p>
            </p:txBody>
          </p:sp>
          <p:sp>
            <p:nvSpPr>
              <p:cNvPr id="39" name="Freeform: Shape 42">
                <a:extLst>
                  <a:ext uri="{FF2B5EF4-FFF2-40B4-BE49-F238E27FC236}">
                    <a16:creationId xmlns:a16="http://schemas.microsoft.com/office/drawing/2014/main" id="{3E5299F5-8A1D-4A9E-803C-F8C053F025A6}"/>
                  </a:ext>
                </a:extLst>
              </p:cNvPr>
              <p:cNvSpPr/>
              <p:nvPr/>
            </p:nvSpPr>
            <p:spPr>
              <a:xfrm>
                <a:off x="5946400" y="2713193"/>
                <a:ext cx="19431" cy="19432"/>
              </a:xfrm>
              <a:custGeom>
                <a:avLst/>
                <a:gdLst>
                  <a:gd name="connsiteX0" fmla="*/ 19431 w 19431"/>
                  <a:gd name="connsiteY0" fmla="*/ 9717 h 19432"/>
                  <a:gd name="connsiteX1" fmla="*/ 9716 w 19431"/>
                  <a:gd name="connsiteY1" fmla="*/ 19433 h 19432"/>
                  <a:gd name="connsiteX2" fmla="*/ 0 w 19431"/>
                  <a:gd name="connsiteY2" fmla="*/ 9717 h 19432"/>
                  <a:gd name="connsiteX3" fmla="*/ 9716 w 19431"/>
                  <a:gd name="connsiteY3" fmla="*/ 2 h 19432"/>
                  <a:gd name="connsiteX4" fmla="*/ 19431 w 19431"/>
                  <a:gd name="connsiteY4" fmla="*/ 9717 h 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19432">
                    <a:moveTo>
                      <a:pt x="19431" y="9717"/>
                    </a:moveTo>
                    <a:cubicBezTo>
                      <a:pt x="19431" y="15146"/>
                      <a:pt x="15050" y="19433"/>
                      <a:pt x="9716" y="19433"/>
                    </a:cubicBezTo>
                    <a:cubicBezTo>
                      <a:pt x="4286" y="19433"/>
                      <a:pt x="0" y="15051"/>
                      <a:pt x="0" y="9717"/>
                    </a:cubicBezTo>
                    <a:cubicBezTo>
                      <a:pt x="0" y="4383"/>
                      <a:pt x="4381" y="2"/>
                      <a:pt x="9716" y="2"/>
                    </a:cubicBezTo>
                    <a:cubicBezTo>
                      <a:pt x="15050" y="-94"/>
                      <a:pt x="19431" y="4288"/>
                      <a:pt x="19431" y="9717"/>
                    </a:cubicBezTo>
                    <a:close/>
                  </a:path>
                </a:pathLst>
              </a:custGeom>
              <a:solidFill>
                <a:srgbClr val="000000">
                  <a:alpha val="5000"/>
                </a:srgbClr>
              </a:solidFill>
              <a:ln w="9525" cap="flat">
                <a:noFill/>
                <a:prstDash val="solid"/>
                <a:miter/>
              </a:ln>
            </p:spPr>
            <p:txBody>
              <a:bodyPr rtlCol="0" anchor="ctr"/>
              <a:lstStyle/>
              <a:p>
                <a:endParaRPr lang="en-ID">
                  <a:latin typeface="Lexend" pitchFamily="2" charset="0"/>
                </a:endParaRPr>
              </a:p>
            </p:txBody>
          </p:sp>
          <p:sp>
            <p:nvSpPr>
              <p:cNvPr id="40" name="Freeform: Shape 43">
                <a:extLst>
                  <a:ext uri="{FF2B5EF4-FFF2-40B4-BE49-F238E27FC236}">
                    <a16:creationId xmlns:a16="http://schemas.microsoft.com/office/drawing/2014/main" id="{A357A5CB-BDA7-4824-868E-8983AC8AC6A8}"/>
                  </a:ext>
                </a:extLst>
              </p:cNvPr>
              <p:cNvSpPr/>
              <p:nvPr/>
            </p:nvSpPr>
            <p:spPr>
              <a:xfrm>
                <a:off x="6053842" y="2724053"/>
                <a:ext cx="16764" cy="16764"/>
              </a:xfrm>
              <a:custGeom>
                <a:avLst/>
                <a:gdLst>
                  <a:gd name="connsiteX0" fmla="*/ 16764 w 16764"/>
                  <a:gd name="connsiteY0" fmla="*/ 8382 h 16764"/>
                  <a:gd name="connsiteX1" fmla="*/ 8382 w 16764"/>
                  <a:gd name="connsiteY1" fmla="*/ 16764 h 16764"/>
                  <a:gd name="connsiteX2" fmla="*/ 0 w 16764"/>
                  <a:gd name="connsiteY2" fmla="*/ 8382 h 16764"/>
                  <a:gd name="connsiteX3" fmla="*/ 8382 w 16764"/>
                  <a:gd name="connsiteY3" fmla="*/ 0 h 16764"/>
                  <a:gd name="connsiteX4" fmla="*/ 16764 w 16764"/>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16764">
                    <a:moveTo>
                      <a:pt x="16764" y="8382"/>
                    </a:moveTo>
                    <a:cubicBezTo>
                      <a:pt x="16764" y="13049"/>
                      <a:pt x="13049" y="16764"/>
                      <a:pt x="8382" y="16764"/>
                    </a:cubicBezTo>
                    <a:cubicBezTo>
                      <a:pt x="3715" y="16764"/>
                      <a:pt x="0" y="13049"/>
                      <a:pt x="0" y="8382"/>
                    </a:cubicBezTo>
                    <a:cubicBezTo>
                      <a:pt x="0" y="3715"/>
                      <a:pt x="3715" y="0"/>
                      <a:pt x="8382" y="0"/>
                    </a:cubicBezTo>
                    <a:cubicBezTo>
                      <a:pt x="12954" y="0"/>
                      <a:pt x="16764" y="3715"/>
                      <a:pt x="16764" y="8382"/>
                    </a:cubicBezTo>
                    <a:close/>
                  </a:path>
                </a:pathLst>
              </a:custGeom>
              <a:solidFill>
                <a:srgbClr val="000000">
                  <a:alpha val="5000"/>
                </a:srgbClr>
              </a:solidFill>
              <a:ln w="9525" cap="flat">
                <a:noFill/>
                <a:prstDash val="solid"/>
                <a:miter/>
              </a:ln>
            </p:spPr>
            <p:txBody>
              <a:bodyPr rtlCol="0" anchor="ctr"/>
              <a:lstStyle/>
              <a:p>
                <a:endParaRPr lang="en-ID">
                  <a:latin typeface="Lexend" pitchFamily="2" charset="0"/>
                </a:endParaRPr>
              </a:p>
            </p:txBody>
          </p:sp>
          <p:sp>
            <p:nvSpPr>
              <p:cNvPr id="41" name="Freeform: Shape 44">
                <a:extLst>
                  <a:ext uri="{FF2B5EF4-FFF2-40B4-BE49-F238E27FC236}">
                    <a16:creationId xmlns:a16="http://schemas.microsoft.com/office/drawing/2014/main" id="{9B42BEF8-F0CD-40A6-AF4E-9655D9F37652}"/>
                  </a:ext>
                </a:extLst>
              </p:cNvPr>
              <p:cNvSpPr/>
              <p:nvPr/>
            </p:nvSpPr>
            <p:spPr>
              <a:xfrm>
                <a:off x="6168999" y="2702241"/>
                <a:ext cx="10858" cy="10858"/>
              </a:xfrm>
              <a:custGeom>
                <a:avLst/>
                <a:gdLst>
                  <a:gd name="connsiteX0" fmla="*/ 10859 w 10858"/>
                  <a:gd name="connsiteY0" fmla="*/ 5429 h 10858"/>
                  <a:gd name="connsiteX1" fmla="*/ 5429 w 10858"/>
                  <a:gd name="connsiteY1" fmla="*/ 10858 h 10858"/>
                  <a:gd name="connsiteX2" fmla="*/ 0 w 10858"/>
                  <a:gd name="connsiteY2" fmla="*/ 5429 h 10858"/>
                  <a:gd name="connsiteX3" fmla="*/ 5429 w 10858"/>
                  <a:gd name="connsiteY3" fmla="*/ 0 h 10858"/>
                  <a:gd name="connsiteX4" fmla="*/ 10859 w 10858"/>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0858">
                    <a:moveTo>
                      <a:pt x="10859" y="5429"/>
                    </a:moveTo>
                    <a:cubicBezTo>
                      <a:pt x="10859" y="8477"/>
                      <a:pt x="8382" y="10858"/>
                      <a:pt x="5429" y="10858"/>
                    </a:cubicBezTo>
                    <a:cubicBezTo>
                      <a:pt x="2381" y="10858"/>
                      <a:pt x="0" y="8382"/>
                      <a:pt x="0" y="5429"/>
                    </a:cubicBezTo>
                    <a:cubicBezTo>
                      <a:pt x="0" y="2381"/>
                      <a:pt x="2477" y="0"/>
                      <a:pt x="5429" y="0"/>
                    </a:cubicBezTo>
                    <a:cubicBezTo>
                      <a:pt x="8382" y="0"/>
                      <a:pt x="10859" y="2381"/>
                      <a:pt x="10859" y="5429"/>
                    </a:cubicBezTo>
                    <a:close/>
                  </a:path>
                </a:pathLst>
              </a:custGeom>
              <a:solidFill>
                <a:srgbClr val="000000">
                  <a:alpha val="5000"/>
                </a:srgbClr>
              </a:solidFill>
              <a:ln w="9525" cap="flat">
                <a:noFill/>
                <a:prstDash val="solid"/>
                <a:miter/>
              </a:ln>
            </p:spPr>
            <p:txBody>
              <a:bodyPr rtlCol="0" anchor="ctr"/>
              <a:lstStyle/>
              <a:p>
                <a:endParaRPr lang="en-ID">
                  <a:latin typeface="Lexend" pitchFamily="2" charset="0"/>
                </a:endParaRPr>
              </a:p>
            </p:txBody>
          </p:sp>
          <p:sp>
            <p:nvSpPr>
              <p:cNvPr id="42" name="Freeform: Shape 45">
                <a:extLst>
                  <a:ext uri="{FF2B5EF4-FFF2-40B4-BE49-F238E27FC236}">
                    <a16:creationId xmlns:a16="http://schemas.microsoft.com/office/drawing/2014/main" id="{F5051B60-F71D-4218-A56F-A2AEC27F8508}"/>
                  </a:ext>
                </a:extLst>
              </p:cNvPr>
              <p:cNvSpPr/>
              <p:nvPr/>
            </p:nvSpPr>
            <p:spPr>
              <a:xfrm>
                <a:off x="5285841" y="2687761"/>
                <a:ext cx="14478" cy="14479"/>
              </a:xfrm>
              <a:custGeom>
                <a:avLst/>
                <a:gdLst>
                  <a:gd name="connsiteX0" fmla="*/ 14478 w 14478"/>
                  <a:gd name="connsiteY0" fmla="*/ 7241 h 14479"/>
                  <a:gd name="connsiteX1" fmla="*/ 7239 w 14478"/>
                  <a:gd name="connsiteY1" fmla="*/ 14480 h 14479"/>
                  <a:gd name="connsiteX2" fmla="*/ 0 w 14478"/>
                  <a:gd name="connsiteY2" fmla="*/ 7241 h 14479"/>
                  <a:gd name="connsiteX3" fmla="*/ 7239 w 14478"/>
                  <a:gd name="connsiteY3" fmla="*/ 2 h 14479"/>
                  <a:gd name="connsiteX4" fmla="*/ 14478 w 14478"/>
                  <a:gd name="connsiteY4" fmla="*/ 7241 h 1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 h="14479">
                    <a:moveTo>
                      <a:pt x="14478" y="7241"/>
                    </a:moveTo>
                    <a:cubicBezTo>
                      <a:pt x="14478" y="11241"/>
                      <a:pt x="11240" y="14480"/>
                      <a:pt x="7239" y="14480"/>
                    </a:cubicBezTo>
                    <a:cubicBezTo>
                      <a:pt x="3239" y="14480"/>
                      <a:pt x="0" y="11241"/>
                      <a:pt x="0" y="7241"/>
                    </a:cubicBezTo>
                    <a:cubicBezTo>
                      <a:pt x="0" y="3240"/>
                      <a:pt x="3239" y="2"/>
                      <a:pt x="7239" y="2"/>
                    </a:cubicBezTo>
                    <a:cubicBezTo>
                      <a:pt x="11240" y="-93"/>
                      <a:pt x="14478" y="3240"/>
                      <a:pt x="14478" y="7241"/>
                    </a:cubicBezTo>
                    <a:close/>
                  </a:path>
                </a:pathLst>
              </a:custGeom>
              <a:solidFill>
                <a:srgbClr val="000000">
                  <a:alpha val="5000"/>
                </a:srgbClr>
              </a:solidFill>
              <a:ln w="9525" cap="flat">
                <a:noFill/>
                <a:prstDash val="solid"/>
                <a:miter/>
              </a:ln>
            </p:spPr>
            <p:txBody>
              <a:bodyPr rtlCol="0" anchor="ctr"/>
              <a:lstStyle/>
              <a:p>
                <a:endParaRPr lang="en-ID">
                  <a:latin typeface="Lexend" pitchFamily="2" charset="0"/>
                </a:endParaRPr>
              </a:p>
            </p:txBody>
          </p:sp>
          <p:sp>
            <p:nvSpPr>
              <p:cNvPr id="43" name="Freeform: Shape 46">
                <a:extLst>
                  <a:ext uri="{FF2B5EF4-FFF2-40B4-BE49-F238E27FC236}">
                    <a16:creationId xmlns:a16="http://schemas.microsoft.com/office/drawing/2014/main" id="{59CE6734-5438-4B5C-A863-518E38BC4BC4}"/>
                  </a:ext>
                </a:extLst>
              </p:cNvPr>
              <p:cNvSpPr/>
              <p:nvPr/>
            </p:nvSpPr>
            <p:spPr>
              <a:xfrm>
                <a:off x="5156682" y="2655378"/>
                <a:ext cx="10858" cy="10858"/>
              </a:xfrm>
              <a:custGeom>
                <a:avLst/>
                <a:gdLst>
                  <a:gd name="connsiteX0" fmla="*/ 10859 w 10858"/>
                  <a:gd name="connsiteY0" fmla="*/ 5429 h 10858"/>
                  <a:gd name="connsiteX1" fmla="*/ 5429 w 10858"/>
                  <a:gd name="connsiteY1" fmla="*/ 10858 h 10858"/>
                  <a:gd name="connsiteX2" fmla="*/ 0 w 10858"/>
                  <a:gd name="connsiteY2" fmla="*/ 5429 h 10858"/>
                  <a:gd name="connsiteX3" fmla="*/ 5429 w 10858"/>
                  <a:gd name="connsiteY3" fmla="*/ 0 h 10858"/>
                  <a:gd name="connsiteX4" fmla="*/ 10859 w 10858"/>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0858">
                    <a:moveTo>
                      <a:pt x="10859" y="5429"/>
                    </a:moveTo>
                    <a:cubicBezTo>
                      <a:pt x="10859" y="8382"/>
                      <a:pt x="8477" y="10858"/>
                      <a:pt x="5429" y="10858"/>
                    </a:cubicBezTo>
                    <a:cubicBezTo>
                      <a:pt x="2477" y="10858"/>
                      <a:pt x="0" y="8477"/>
                      <a:pt x="0" y="5429"/>
                    </a:cubicBezTo>
                    <a:cubicBezTo>
                      <a:pt x="0" y="2476"/>
                      <a:pt x="2381" y="0"/>
                      <a:pt x="5429" y="0"/>
                    </a:cubicBezTo>
                    <a:cubicBezTo>
                      <a:pt x="8477" y="0"/>
                      <a:pt x="10859" y="2476"/>
                      <a:pt x="10859" y="5429"/>
                    </a:cubicBezTo>
                    <a:close/>
                  </a:path>
                </a:pathLst>
              </a:custGeom>
              <a:solidFill>
                <a:srgbClr val="000000">
                  <a:alpha val="5000"/>
                </a:srgbClr>
              </a:solidFill>
              <a:ln w="9525" cap="flat">
                <a:noFill/>
                <a:prstDash val="solid"/>
                <a:miter/>
              </a:ln>
            </p:spPr>
            <p:txBody>
              <a:bodyPr rtlCol="0" anchor="ctr"/>
              <a:lstStyle/>
              <a:p>
                <a:endParaRPr lang="en-ID">
                  <a:latin typeface="Lexend" pitchFamily="2" charset="0"/>
                </a:endParaRPr>
              </a:p>
            </p:txBody>
          </p:sp>
          <p:sp>
            <p:nvSpPr>
              <p:cNvPr id="44" name="Freeform: Shape 47">
                <a:extLst>
                  <a:ext uri="{FF2B5EF4-FFF2-40B4-BE49-F238E27FC236}">
                    <a16:creationId xmlns:a16="http://schemas.microsoft.com/office/drawing/2014/main" id="{91B74FFC-6345-4D71-A051-74D5C299EEBD}"/>
                  </a:ext>
                </a:extLst>
              </p:cNvPr>
              <p:cNvSpPr/>
              <p:nvPr/>
            </p:nvSpPr>
            <p:spPr>
              <a:xfrm>
                <a:off x="4935226" y="2695001"/>
                <a:ext cx="21526" cy="21526"/>
              </a:xfrm>
              <a:custGeom>
                <a:avLst/>
                <a:gdLst>
                  <a:gd name="connsiteX0" fmla="*/ 21526 w 21526"/>
                  <a:gd name="connsiteY0" fmla="*/ 10763 h 21526"/>
                  <a:gd name="connsiteX1" fmla="*/ 10763 w 21526"/>
                  <a:gd name="connsiteY1" fmla="*/ 21527 h 21526"/>
                  <a:gd name="connsiteX2" fmla="*/ 0 w 21526"/>
                  <a:gd name="connsiteY2" fmla="*/ 10763 h 21526"/>
                  <a:gd name="connsiteX3" fmla="*/ 10763 w 21526"/>
                  <a:gd name="connsiteY3" fmla="*/ 0 h 21526"/>
                  <a:gd name="connsiteX4" fmla="*/ 21526 w 21526"/>
                  <a:gd name="connsiteY4" fmla="*/ 10763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 h="21526">
                    <a:moveTo>
                      <a:pt x="21526" y="10763"/>
                    </a:moveTo>
                    <a:cubicBezTo>
                      <a:pt x="21526" y="16669"/>
                      <a:pt x="16669" y="21527"/>
                      <a:pt x="10763" y="21527"/>
                    </a:cubicBezTo>
                    <a:cubicBezTo>
                      <a:pt x="4858" y="21527"/>
                      <a:pt x="0" y="16669"/>
                      <a:pt x="0" y="10763"/>
                    </a:cubicBezTo>
                    <a:cubicBezTo>
                      <a:pt x="0" y="4858"/>
                      <a:pt x="4858" y="0"/>
                      <a:pt x="10763" y="0"/>
                    </a:cubicBezTo>
                    <a:cubicBezTo>
                      <a:pt x="16669" y="0"/>
                      <a:pt x="21526" y="4763"/>
                      <a:pt x="21526" y="10763"/>
                    </a:cubicBezTo>
                    <a:close/>
                  </a:path>
                </a:pathLst>
              </a:custGeom>
              <a:solidFill>
                <a:srgbClr val="000000">
                  <a:alpha val="5000"/>
                </a:srgbClr>
              </a:solidFill>
              <a:ln w="9525" cap="flat">
                <a:noFill/>
                <a:prstDash val="solid"/>
                <a:miter/>
              </a:ln>
            </p:spPr>
            <p:txBody>
              <a:bodyPr rtlCol="0" anchor="ctr"/>
              <a:lstStyle/>
              <a:p>
                <a:endParaRPr lang="en-ID">
                  <a:latin typeface="Lexend" pitchFamily="2" charset="0"/>
                </a:endParaRPr>
              </a:p>
            </p:txBody>
          </p:sp>
        </p:grpSp>
        <p:grpSp>
          <p:nvGrpSpPr>
            <p:cNvPr id="45" name="Group 129">
              <a:extLst>
                <a:ext uri="{FF2B5EF4-FFF2-40B4-BE49-F238E27FC236}">
                  <a16:creationId xmlns:a16="http://schemas.microsoft.com/office/drawing/2014/main" id="{4D0678E6-FC53-4B3B-A584-EBC4C9771AC8}"/>
                </a:ext>
              </a:extLst>
            </p:cNvPr>
            <p:cNvGrpSpPr/>
            <p:nvPr/>
          </p:nvGrpSpPr>
          <p:grpSpPr>
            <a:xfrm>
              <a:off x="10177251" y="692621"/>
              <a:ext cx="907234" cy="623340"/>
              <a:chOff x="3167498" y="2633815"/>
              <a:chExt cx="741595" cy="529245"/>
            </a:xfrm>
          </p:grpSpPr>
          <p:grpSp>
            <p:nvGrpSpPr>
              <p:cNvPr id="46" name="Group 130">
                <a:extLst>
                  <a:ext uri="{FF2B5EF4-FFF2-40B4-BE49-F238E27FC236}">
                    <a16:creationId xmlns:a16="http://schemas.microsoft.com/office/drawing/2014/main" id="{F620838A-007B-4BB8-B41F-C7E00C0557B3}"/>
                  </a:ext>
                </a:extLst>
              </p:cNvPr>
              <p:cNvGrpSpPr/>
              <p:nvPr/>
            </p:nvGrpSpPr>
            <p:grpSpPr>
              <a:xfrm>
                <a:off x="3167498" y="2633815"/>
                <a:ext cx="741595" cy="529025"/>
                <a:chOff x="3167498" y="2633815"/>
                <a:chExt cx="741595" cy="529025"/>
              </a:xfrm>
            </p:grpSpPr>
            <p:sp>
              <p:nvSpPr>
                <p:cNvPr id="55" name="Freeform: Shape 139">
                  <a:extLst>
                    <a:ext uri="{FF2B5EF4-FFF2-40B4-BE49-F238E27FC236}">
                      <a16:creationId xmlns:a16="http://schemas.microsoft.com/office/drawing/2014/main" id="{0AE1EB16-83AB-40BD-BD26-5C126105A7F0}"/>
                    </a:ext>
                  </a:extLst>
                </p:cNvPr>
                <p:cNvSpPr/>
                <p:nvPr/>
              </p:nvSpPr>
              <p:spPr>
                <a:xfrm>
                  <a:off x="3167498" y="2633815"/>
                  <a:ext cx="741595" cy="529025"/>
                </a:xfrm>
                <a:custGeom>
                  <a:avLst/>
                  <a:gdLst>
                    <a:gd name="connsiteX0" fmla="*/ 261155 w 741595"/>
                    <a:gd name="connsiteY0" fmla="*/ 20009 h 529025"/>
                    <a:gd name="connsiteX1" fmla="*/ 339855 w 741595"/>
                    <a:gd name="connsiteY1" fmla="*/ 27813 h 529025"/>
                    <a:gd name="connsiteX2" fmla="*/ 387856 w 741595"/>
                    <a:gd name="connsiteY2" fmla="*/ 12132 h 529025"/>
                    <a:gd name="connsiteX3" fmla="*/ 628154 w 741595"/>
                    <a:gd name="connsiteY3" fmla="*/ 81482 h 529025"/>
                    <a:gd name="connsiteX4" fmla="*/ 650902 w 741595"/>
                    <a:gd name="connsiteY4" fmla="*/ 107323 h 529025"/>
                    <a:gd name="connsiteX5" fmla="*/ 693381 w 741595"/>
                    <a:gd name="connsiteY5" fmla="*/ 126317 h 529025"/>
                    <a:gd name="connsiteX6" fmla="*/ 740278 w 741595"/>
                    <a:gd name="connsiteY6" fmla="*/ 248380 h 529025"/>
                    <a:gd name="connsiteX7" fmla="*/ 721946 w 741595"/>
                    <a:gd name="connsiteY7" fmla="*/ 386051 h 529025"/>
                    <a:gd name="connsiteX8" fmla="*/ 733063 w 741595"/>
                    <a:gd name="connsiteY8" fmla="*/ 479402 h 529025"/>
                    <a:gd name="connsiteX9" fmla="*/ 712007 w 741595"/>
                    <a:gd name="connsiteY9" fmla="*/ 518347 h 529025"/>
                    <a:gd name="connsiteX10" fmla="*/ 649503 w 741595"/>
                    <a:gd name="connsiteY10" fmla="*/ 492138 h 529025"/>
                    <a:gd name="connsiteX11" fmla="*/ 612472 w 741595"/>
                    <a:gd name="connsiteY11" fmla="*/ 452015 h 529025"/>
                    <a:gd name="connsiteX12" fmla="*/ 555711 w 741595"/>
                    <a:gd name="connsiteY12" fmla="*/ 399892 h 529025"/>
                    <a:gd name="connsiteX13" fmla="*/ 553870 w 741595"/>
                    <a:gd name="connsiteY13" fmla="*/ 376186 h 529025"/>
                    <a:gd name="connsiteX14" fmla="*/ 502189 w 741595"/>
                    <a:gd name="connsiteY14" fmla="*/ 371106 h 529025"/>
                    <a:gd name="connsiteX15" fmla="*/ 474507 w 741595"/>
                    <a:gd name="connsiteY15" fmla="*/ 405119 h 529025"/>
                    <a:gd name="connsiteX16" fmla="*/ 460004 w 741595"/>
                    <a:gd name="connsiteY16" fmla="*/ 350271 h 529025"/>
                    <a:gd name="connsiteX17" fmla="*/ 437771 w 741595"/>
                    <a:gd name="connsiteY17" fmla="*/ 345339 h 529025"/>
                    <a:gd name="connsiteX18" fmla="*/ 437623 w 741595"/>
                    <a:gd name="connsiteY18" fmla="*/ 345486 h 529025"/>
                    <a:gd name="connsiteX19" fmla="*/ 415832 w 741595"/>
                    <a:gd name="connsiteY19" fmla="*/ 340848 h 529025"/>
                    <a:gd name="connsiteX20" fmla="*/ 414507 w 741595"/>
                    <a:gd name="connsiteY20" fmla="*/ 337240 h 529025"/>
                    <a:gd name="connsiteX21" fmla="*/ 389696 w 741595"/>
                    <a:gd name="connsiteY21" fmla="*/ 341069 h 529025"/>
                    <a:gd name="connsiteX22" fmla="*/ 383365 w 741595"/>
                    <a:gd name="connsiteY22" fmla="*/ 452236 h 529025"/>
                    <a:gd name="connsiteX23" fmla="*/ 383291 w 741595"/>
                    <a:gd name="connsiteY23" fmla="*/ 453340 h 529025"/>
                    <a:gd name="connsiteX24" fmla="*/ 347806 w 741595"/>
                    <a:gd name="connsiteY24" fmla="*/ 452457 h 529025"/>
                    <a:gd name="connsiteX25" fmla="*/ 309524 w 741595"/>
                    <a:gd name="connsiteY25" fmla="*/ 272307 h 529025"/>
                    <a:gd name="connsiteX26" fmla="*/ 270357 w 741595"/>
                    <a:gd name="connsiteY26" fmla="*/ 261706 h 529025"/>
                    <a:gd name="connsiteX27" fmla="*/ 241572 w 741595"/>
                    <a:gd name="connsiteY27" fmla="*/ 265166 h 529025"/>
                    <a:gd name="connsiteX28" fmla="*/ 225596 w 741595"/>
                    <a:gd name="connsiteY28" fmla="*/ 252577 h 529025"/>
                    <a:gd name="connsiteX29" fmla="*/ 173694 w 741595"/>
                    <a:gd name="connsiteY29" fmla="*/ 281362 h 529025"/>
                    <a:gd name="connsiteX30" fmla="*/ 102797 w 741595"/>
                    <a:gd name="connsiteY30" fmla="*/ 232184 h 529025"/>
                    <a:gd name="connsiteX31" fmla="*/ 51042 w 741595"/>
                    <a:gd name="connsiteY31" fmla="*/ 153336 h 529025"/>
                    <a:gd name="connsiteX32" fmla="*/ 21962 w 741595"/>
                    <a:gd name="connsiteY32" fmla="*/ 146121 h 529025"/>
                    <a:gd name="connsiteX33" fmla="*/ 85054 w 741595"/>
                    <a:gd name="connsiteY33" fmla="*/ 55568 h 529025"/>
                    <a:gd name="connsiteX34" fmla="*/ 261155 w 741595"/>
                    <a:gd name="connsiteY34" fmla="*/ 20009 h 5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41595" h="529025">
                      <a:moveTo>
                        <a:pt x="261155" y="20009"/>
                      </a:moveTo>
                      <a:cubicBezTo>
                        <a:pt x="287585" y="19715"/>
                        <a:pt x="313646" y="31052"/>
                        <a:pt x="339855" y="27813"/>
                      </a:cubicBezTo>
                      <a:cubicBezTo>
                        <a:pt x="356641" y="25751"/>
                        <a:pt x="372027" y="17948"/>
                        <a:pt x="387856" y="12132"/>
                      </a:cubicBezTo>
                      <a:cubicBezTo>
                        <a:pt x="471563" y="-18642"/>
                        <a:pt x="573674" y="10806"/>
                        <a:pt x="628154" y="81482"/>
                      </a:cubicBezTo>
                      <a:cubicBezTo>
                        <a:pt x="635221" y="90611"/>
                        <a:pt x="641626" y="100476"/>
                        <a:pt x="650902" y="107323"/>
                      </a:cubicBezTo>
                      <a:cubicBezTo>
                        <a:pt x="663418" y="116599"/>
                        <a:pt x="679541" y="119250"/>
                        <a:pt x="693381" y="126317"/>
                      </a:cubicBezTo>
                      <a:cubicBezTo>
                        <a:pt x="734683" y="147520"/>
                        <a:pt x="745799" y="202220"/>
                        <a:pt x="740278" y="248380"/>
                      </a:cubicBezTo>
                      <a:cubicBezTo>
                        <a:pt x="734756" y="294467"/>
                        <a:pt x="717676" y="339817"/>
                        <a:pt x="721946" y="386051"/>
                      </a:cubicBezTo>
                      <a:cubicBezTo>
                        <a:pt x="724891" y="417340"/>
                        <a:pt x="737554" y="447671"/>
                        <a:pt x="733063" y="479402"/>
                      </a:cubicBezTo>
                      <a:cubicBezTo>
                        <a:pt x="730928" y="494420"/>
                        <a:pt x="723566" y="508556"/>
                        <a:pt x="712007" y="518347"/>
                      </a:cubicBezTo>
                      <a:cubicBezTo>
                        <a:pt x="681602" y="543967"/>
                        <a:pt x="653773" y="518789"/>
                        <a:pt x="649503" y="492138"/>
                      </a:cubicBezTo>
                      <a:cubicBezTo>
                        <a:pt x="646411" y="472776"/>
                        <a:pt x="631393" y="457316"/>
                        <a:pt x="612472" y="452015"/>
                      </a:cubicBezTo>
                      <a:cubicBezTo>
                        <a:pt x="583466" y="443843"/>
                        <a:pt x="558729" y="428235"/>
                        <a:pt x="555711" y="399892"/>
                      </a:cubicBezTo>
                      <a:cubicBezTo>
                        <a:pt x="554901" y="392014"/>
                        <a:pt x="556079" y="383842"/>
                        <a:pt x="553870" y="376186"/>
                      </a:cubicBezTo>
                      <a:cubicBezTo>
                        <a:pt x="547760" y="354762"/>
                        <a:pt x="512275" y="351302"/>
                        <a:pt x="502189" y="371106"/>
                      </a:cubicBezTo>
                      <a:cubicBezTo>
                        <a:pt x="494532" y="386124"/>
                        <a:pt x="489084" y="413585"/>
                        <a:pt x="474507" y="405119"/>
                      </a:cubicBezTo>
                      <a:lnTo>
                        <a:pt x="460004" y="350271"/>
                      </a:lnTo>
                      <a:cubicBezTo>
                        <a:pt x="457354" y="340185"/>
                        <a:pt x="444470" y="337388"/>
                        <a:pt x="437771" y="345339"/>
                      </a:cubicBezTo>
                      <a:lnTo>
                        <a:pt x="437623" y="345486"/>
                      </a:lnTo>
                      <a:cubicBezTo>
                        <a:pt x="431145" y="353290"/>
                        <a:pt x="418850" y="350492"/>
                        <a:pt x="415832" y="340848"/>
                      </a:cubicBezTo>
                      <a:cubicBezTo>
                        <a:pt x="415464" y="339596"/>
                        <a:pt x="415022" y="338418"/>
                        <a:pt x="414507" y="337240"/>
                      </a:cubicBezTo>
                      <a:cubicBezTo>
                        <a:pt x="409500" y="324357"/>
                        <a:pt x="390433" y="327228"/>
                        <a:pt x="389696" y="341069"/>
                      </a:cubicBezTo>
                      <a:lnTo>
                        <a:pt x="383365" y="452236"/>
                      </a:lnTo>
                      <a:cubicBezTo>
                        <a:pt x="383365" y="452604"/>
                        <a:pt x="383291" y="452972"/>
                        <a:pt x="383291" y="453340"/>
                      </a:cubicBezTo>
                      <a:cubicBezTo>
                        <a:pt x="381672" y="475574"/>
                        <a:pt x="348837" y="474690"/>
                        <a:pt x="347806" y="452457"/>
                      </a:cubicBezTo>
                      <a:cubicBezTo>
                        <a:pt x="345156" y="390836"/>
                        <a:pt x="332125" y="329657"/>
                        <a:pt x="309524" y="272307"/>
                      </a:cubicBezTo>
                      <a:cubicBezTo>
                        <a:pt x="303339" y="256552"/>
                        <a:pt x="284124" y="251840"/>
                        <a:pt x="270357" y="261706"/>
                      </a:cubicBezTo>
                      <a:cubicBezTo>
                        <a:pt x="261228" y="268258"/>
                        <a:pt x="251142" y="270982"/>
                        <a:pt x="241572" y="265166"/>
                      </a:cubicBezTo>
                      <a:cubicBezTo>
                        <a:pt x="235756" y="261632"/>
                        <a:pt x="231854" y="255374"/>
                        <a:pt x="225596" y="252577"/>
                      </a:cubicBezTo>
                      <a:cubicBezTo>
                        <a:pt x="206528" y="243963"/>
                        <a:pt x="192320" y="271792"/>
                        <a:pt x="173694" y="281362"/>
                      </a:cubicBezTo>
                      <a:cubicBezTo>
                        <a:pt x="144613" y="296455"/>
                        <a:pt x="113766" y="263031"/>
                        <a:pt x="102797" y="232184"/>
                      </a:cubicBezTo>
                      <a:cubicBezTo>
                        <a:pt x="91827" y="201337"/>
                        <a:pt x="82257" y="163201"/>
                        <a:pt x="51042" y="153336"/>
                      </a:cubicBezTo>
                      <a:cubicBezTo>
                        <a:pt x="41471" y="150318"/>
                        <a:pt x="30943" y="150538"/>
                        <a:pt x="21962" y="146121"/>
                      </a:cubicBezTo>
                      <a:cubicBezTo>
                        <a:pt x="-44444" y="113139"/>
                        <a:pt x="58404" y="60721"/>
                        <a:pt x="85054" y="55568"/>
                      </a:cubicBezTo>
                      <a:cubicBezTo>
                        <a:pt x="139607" y="45040"/>
                        <a:pt x="207191" y="20598"/>
                        <a:pt x="261155" y="20009"/>
                      </a:cubicBezTo>
                      <a:close/>
                    </a:path>
                  </a:pathLst>
                </a:custGeom>
                <a:solidFill>
                  <a:srgbClr val="F2F3F7"/>
                </a:solidFill>
                <a:ln w="7356" cap="flat">
                  <a:noFill/>
                  <a:prstDash val="solid"/>
                  <a:miter/>
                </a:ln>
              </p:spPr>
              <p:txBody>
                <a:bodyPr rtlCol="0" anchor="ctr"/>
                <a:lstStyle/>
                <a:p>
                  <a:endParaRPr lang="en-ID" dirty="0">
                    <a:latin typeface="Lexend" pitchFamily="2" charset="0"/>
                  </a:endParaRPr>
                </a:p>
              </p:txBody>
            </p:sp>
            <p:sp>
              <p:nvSpPr>
                <p:cNvPr id="56" name="Freeform: Shape 140">
                  <a:extLst>
                    <a:ext uri="{FF2B5EF4-FFF2-40B4-BE49-F238E27FC236}">
                      <a16:creationId xmlns:a16="http://schemas.microsoft.com/office/drawing/2014/main" id="{DEB265D0-62EF-4FA6-BC2A-FE322E0B4CA5}"/>
                    </a:ext>
                  </a:extLst>
                </p:cNvPr>
                <p:cNvSpPr/>
                <p:nvPr/>
              </p:nvSpPr>
              <p:spPr>
                <a:xfrm>
                  <a:off x="3825099" y="2859741"/>
                  <a:ext cx="23264" cy="23264"/>
                </a:xfrm>
                <a:custGeom>
                  <a:avLst/>
                  <a:gdLst>
                    <a:gd name="connsiteX0" fmla="*/ 23264 w 23264"/>
                    <a:gd name="connsiteY0" fmla="*/ 11632 h 23264"/>
                    <a:gd name="connsiteX1" fmla="*/ 11632 w 23264"/>
                    <a:gd name="connsiteY1" fmla="*/ 23264 h 23264"/>
                    <a:gd name="connsiteX2" fmla="*/ 0 w 23264"/>
                    <a:gd name="connsiteY2" fmla="*/ 11632 h 23264"/>
                    <a:gd name="connsiteX3" fmla="*/ 11632 w 23264"/>
                    <a:gd name="connsiteY3" fmla="*/ 0 h 23264"/>
                    <a:gd name="connsiteX4" fmla="*/ 23264 w 23264"/>
                    <a:gd name="connsiteY4" fmla="*/ 11632 h 2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4" h="23264">
                      <a:moveTo>
                        <a:pt x="23264" y="11632"/>
                      </a:moveTo>
                      <a:cubicBezTo>
                        <a:pt x="23264" y="18037"/>
                        <a:pt x="18037" y="23264"/>
                        <a:pt x="11632" y="23264"/>
                      </a:cubicBezTo>
                      <a:cubicBezTo>
                        <a:pt x="5227" y="23264"/>
                        <a:pt x="0" y="18037"/>
                        <a:pt x="0" y="11632"/>
                      </a:cubicBezTo>
                      <a:cubicBezTo>
                        <a:pt x="0" y="5227"/>
                        <a:pt x="5227" y="0"/>
                        <a:pt x="11632" y="0"/>
                      </a:cubicBezTo>
                      <a:cubicBezTo>
                        <a:pt x="18037" y="0"/>
                        <a:pt x="23264" y="5227"/>
                        <a:pt x="23264" y="11632"/>
                      </a:cubicBezTo>
                      <a:close/>
                    </a:path>
                  </a:pathLst>
                </a:custGeom>
                <a:solidFill>
                  <a:srgbClr val="000000">
                    <a:alpha val="5000"/>
                  </a:srgbClr>
                </a:solidFill>
                <a:ln w="7356" cap="flat">
                  <a:noFill/>
                  <a:prstDash val="solid"/>
                  <a:miter/>
                </a:ln>
              </p:spPr>
              <p:txBody>
                <a:bodyPr rtlCol="0" anchor="ctr"/>
                <a:lstStyle/>
                <a:p>
                  <a:endParaRPr lang="en-ID">
                    <a:latin typeface="Lexend" pitchFamily="2" charset="0"/>
                  </a:endParaRPr>
                </a:p>
              </p:txBody>
            </p:sp>
          </p:grpSp>
          <p:grpSp>
            <p:nvGrpSpPr>
              <p:cNvPr id="47" name="Group 131">
                <a:extLst>
                  <a:ext uri="{FF2B5EF4-FFF2-40B4-BE49-F238E27FC236}">
                    <a16:creationId xmlns:a16="http://schemas.microsoft.com/office/drawing/2014/main" id="{4FD79C99-E060-431F-9663-F32AFDC2E2A9}"/>
                  </a:ext>
                </a:extLst>
              </p:cNvPr>
              <p:cNvGrpSpPr/>
              <p:nvPr/>
            </p:nvGrpSpPr>
            <p:grpSpPr>
              <a:xfrm>
                <a:off x="3167738" y="2669726"/>
                <a:ext cx="733937" cy="493334"/>
                <a:chOff x="3167738" y="2669726"/>
                <a:chExt cx="733937" cy="493334"/>
              </a:xfrm>
            </p:grpSpPr>
            <p:sp>
              <p:nvSpPr>
                <p:cNvPr id="48" name="Freeform: Shape 132">
                  <a:extLst>
                    <a:ext uri="{FF2B5EF4-FFF2-40B4-BE49-F238E27FC236}">
                      <a16:creationId xmlns:a16="http://schemas.microsoft.com/office/drawing/2014/main" id="{A225DB9A-1671-4680-8276-B26358E700D6}"/>
                    </a:ext>
                  </a:extLst>
                </p:cNvPr>
                <p:cNvSpPr/>
                <p:nvPr/>
              </p:nvSpPr>
              <p:spPr>
                <a:xfrm>
                  <a:off x="3167738" y="2733481"/>
                  <a:ext cx="733937" cy="429579"/>
                </a:xfrm>
                <a:custGeom>
                  <a:avLst/>
                  <a:gdLst>
                    <a:gd name="connsiteX0" fmla="*/ 721779 w 733937"/>
                    <a:gd name="connsiteY0" fmla="*/ 286458 h 429579"/>
                    <a:gd name="connsiteX1" fmla="*/ 721337 w 733937"/>
                    <a:gd name="connsiteY1" fmla="*/ 279832 h 429579"/>
                    <a:gd name="connsiteX2" fmla="*/ 721117 w 733937"/>
                    <a:gd name="connsiteY2" fmla="*/ 280127 h 429579"/>
                    <a:gd name="connsiteX3" fmla="*/ 694466 w 733937"/>
                    <a:gd name="connsiteY3" fmla="*/ 328274 h 429579"/>
                    <a:gd name="connsiteX4" fmla="*/ 653607 w 733937"/>
                    <a:gd name="connsiteY4" fmla="*/ 296470 h 429579"/>
                    <a:gd name="connsiteX5" fmla="*/ 646024 w 733937"/>
                    <a:gd name="connsiteY5" fmla="*/ 237206 h 429579"/>
                    <a:gd name="connsiteX6" fmla="*/ 628723 w 733937"/>
                    <a:gd name="connsiteY6" fmla="*/ 221009 h 429579"/>
                    <a:gd name="connsiteX7" fmla="*/ 588452 w 733937"/>
                    <a:gd name="connsiteY7" fmla="*/ 233083 h 429579"/>
                    <a:gd name="connsiteX8" fmla="*/ 539863 w 733937"/>
                    <a:gd name="connsiteY8" fmla="*/ 208715 h 429579"/>
                    <a:gd name="connsiteX9" fmla="*/ 524623 w 733937"/>
                    <a:gd name="connsiteY9" fmla="*/ 178456 h 429579"/>
                    <a:gd name="connsiteX10" fmla="*/ 492819 w 733937"/>
                    <a:gd name="connsiteY10" fmla="*/ 205991 h 429579"/>
                    <a:gd name="connsiteX11" fmla="*/ 466537 w 733937"/>
                    <a:gd name="connsiteY11" fmla="*/ 176101 h 429579"/>
                    <a:gd name="connsiteX12" fmla="*/ 454757 w 733937"/>
                    <a:gd name="connsiteY12" fmla="*/ 182064 h 429579"/>
                    <a:gd name="connsiteX13" fmla="*/ 422438 w 733937"/>
                    <a:gd name="connsiteY13" fmla="*/ 150260 h 429579"/>
                    <a:gd name="connsiteX14" fmla="*/ 379443 w 733937"/>
                    <a:gd name="connsiteY14" fmla="*/ 163143 h 429579"/>
                    <a:gd name="connsiteX15" fmla="*/ 348449 w 733937"/>
                    <a:gd name="connsiteY15" fmla="*/ 109916 h 429579"/>
                    <a:gd name="connsiteX16" fmla="*/ 275565 w 733937"/>
                    <a:gd name="connsiteY16" fmla="*/ 109695 h 429579"/>
                    <a:gd name="connsiteX17" fmla="*/ 247074 w 733937"/>
                    <a:gd name="connsiteY17" fmla="*/ 76565 h 429579"/>
                    <a:gd name="connsiteX18" fmla="*/ 210337 w 733937"/>
                    <a:gd name="connsiteY18" fmla="*/ 85179 h 429579"/>
                    <a:gd name="connsiteX19" fmla="*/ 178017 w 733937"/>
                    <a:gd name="connsiteY19" fmla="*/ 108370 h 429579"/>
                    <a:gd name="connsiteX20" fmla="*/ 119710 w 733937"/>
                    <a:gd name="connsiteY20" fmla="*/ 68541 h 429579"/>
                    <a:gd name="connsiteX21" fmla="*/ 108004 w 733937"/>
                    <a:gd name="connsiteY21" fmla="*/ 37694 h 429579"/>
                    <a:gd name="connsiteX22" fmla="*/ 42482 w 733937"/>
                    <a:gd name="connsiteY22" fmla="*/ 18626 h 429579"/>
                    <a:gd name="connsiteX23" fmla="*/ 9500 w 733937"/>
                    <a:gd name="connsiteY23" fmla="*/ 0 h 429579"/>
                    <a:gd name="connsiteX24" fmla="*/ 21942 w 733937"/>
                    <a:gd name="connsiteY24" fmla="*/ 46675 h 429579"/>
                    <a:gd name="connsiteX25" fmla="*/ 51022 w 733937"/>
                    <a:gd name="connsiteY25" fmla="*/ 53890 h 429579"/>
                    <a:gd name="connsiteX26" fmla="*/ 102777 w 733937"/>
                    <a:gd name="connsiteY26" fmla="*/ 132738 h 429579"/>
                    <a:gd name="connsiteX27" fmla="*/ 173674 w 733937"/>
                    <a:gd name="connsiteY27" fmla="*/ 181917 h 429579"/>
                    <a:gd name="connsiteX28" fmla="*/ 225576 w 733937"/>
                    <a:gd name="connsiteY28" fmla="*/ 153131 h 429579"/>
                    <a:gd name="connsiteX29" fmla="*/ 241552 w 733937"/>
                    <a:gd name="connsiteY29" fmla="*/ 165720 h 429579"/>
                    <a:gd name="connsiteX30" fmla="*/ 270338 w 733937"/>
                    <a:gd name="connsiteY30" fmla="*/ 162260 h 429579"/>
                    <a:gd name="connsiteX31" fmla="*/ 309504 w 733937"/>
                    <a:gd name="connsiteY31" fmla="*/ 172861 h 429579"/>
                    <a:gd name="connsiteX32" fmla="*/ 347787 w 733937"/>
                    <a:gd name="connsiteY32" fmla="*/ 353011 h 429579"/>
                    <a:gd name="connsiteX33" fmla="*/ 383272 w 733937"/>
                    <a:gd name="connsiteY33" fmla="*/ 353894 h 429579"/>
                    <a:gd name="connsiteX34" fmla="*/ 383345 w 733937"/>
                    <a:gd name="connsiteY34" fmla="*/ 352790 h 429579"/>
                    <a:gd name="connsiteX35" fmla="*/ 389677 w 733937"/>
                    <a:gd name="connsiteY35" fmla="*/ 241623 h 429579"/>
                    <a:gd name="connsiteX36" fmla="*/ 414487 w 733937"/>
                    <a:gd name="connsiteY36" fmla="*/ 237795 h 429579"/>
                    <a:gd name="connsiteX37" fmla="*/ 415812 w 733937"/>
                    <a:gd name="connsiteY37" fmla="*/ 241402 h 429579"/>
                    <a:gd name="connsiteX38" fmla="*/ 437604 w 733937"/>
                    <a:gd name="connsiteY38" fmla="*/ 246040 h 429579"/>
                    <a:gd name="connsiteX39" fmla="*/ 437751 w 733937"/>
                    <a:gd name="connsiteY39" fmla="*/ 245893 h 429579"/>
                    <a:gd name="connsiteX40" fmla="*/ 459984 w 733937"/>
                    <a:gd name="connsiteY40" fmla="*/ 250825 h 429579"/>
                    <a:gd name="connsiteX41" fmla="*/ 474488 w 733937"/>
                    <a:gd name="connsiteY41" fmla="*/ 305673 h 429579"/>
                    <a:gd name="connsiteX42" fmla="*/ 502169 w 733937"/>
                    <a:gd name="connsiteY42" fmla="*/ 271660 h 429579"/>
                    <a:gd name="connsiteX43" fmla="*/ 553851 w 733937"/>
                    <a:gd name="connsiteY43" fmla="*/ 276740 h 429579"/>
                    <a:gd name="connsiteX44" fmla="*/ 555691 w 733937"/>
                    <a:gd name="connsiteY44" fmla="*/ 300446 h 429579"/>
                    <a:gd name="connsiteX45" fmla="*/ 612453 w 733937"/>
                    <a:gd name="connsiteY45" fmla="*/ 352569 h 429579"/>
                    <a:gd name="connsiteX46" fmla="*/ 649484 w 733937"/>
                    <a:gd name="connsiteY46" fmla="*/ 392692 h 429579"/>
                    <a:gd name="connsiteX47" fmla="*/ 711988 w 733937"/>
                    <a:gd name="connsiteY47" fmla="*/ 418901 h 429579"/>
                    <a:gd name="connsiteX48" fmla="*/ 733043 w 733937"/>
                    <a:gd name="connsiteY48" fmla="*/ 379956 h 429579"/>
                    <a:gd name="connsiteX49" fmla="*/ 721779 w 733937"/>
                    <a:gd name="connsiteY49" fmla="*/ 286458 h 42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33937" h="429579">
                      <a:moveTo>
                        <a:pt x="721779" y="286458"/>
                      </a:moveTo>
                      <a:cubicBezTo>
                        <a:pt x="721558" y="284249"/>
                        <a:pt x="721485" y="282041"/>
                        <a:pt x="721337" y="279832"/>
                      </a:cubicBezTo>
                      <a:cubicBezTo>
                        <a:pt x="721264" y="279906"/>
                        <a:pt x="721190" y="279979"/>
                        <a:pt x="721117" y="280127"/>
                      </a:cubicBezTo>
                      <a:cubicBezTo>
                        <a:pt x="709926" y="295219"/>
                        <a:pt x="711399" y="320103"/>
                        <a:pt x="694466" y="328274"/>
                      </a:cubicBezTo>
                      <a:cubicBezTo>
                        <a:pt x="676429" y="336962"/>
                        <a:pt x="657067" y="316201"/>
                        <a:pt x="653607" y="296470"/>
                      </a:cubicBezTo>
                      <a:cubicBezTo>
                        <a:pt x="650220" y="276740"/>
                        <a:pt x="654490" y="255390"/>
                        <a:pt x="646024" y="237206"/>
                      </a:cubicBezTo>
                      <a:cubicBezTo>
                        <a:pt x="642563" y="229770"/>
                        <a:pt x="636600" y="223071"/>
                        <a:pt x="628723" y="221009"/>
                      </a:cubicBezTo>
                      <a:cubicBezTo>
                        <a:pt x="614882" y="217475"/>
                        <a:pt x="602146" y="229034"/>
                        <a:pt x="588452" y="233083"/>
                      </a:cubicBezTo>
                      <a:cubicBezTo>
                        <a:pt x="569311" y="238825"/>
                        <a:pt x="546709" y="227488"/>
                        <a:pt x="539863" y="208715"/>
                      </a:cubicBezTo>
                      <a:cubicBezTo>
                        <a:pt x="535814" y="197745"/>
                        <a:pt x="535298" y="183242"/>
                        <a:pt x="524623" y="178456"/>
                      </a:cubicBezTo>
                      <a:cubicBezTo>
                        <a:pt x="510120" y="171904"/>
                        <a:pt x="497678" y="190825"/>
                        <a:pt x="492819" y="205991"/>
                      </a:cubicBezTo>
                      <a:cubicBezTo>
                        <a:pt x="478463" y="209303"/>
                        <a:pt x="481187" y="174628"/>
                        <a:pt x="466537" y="176101"/>
                      </a:cubicBezTo>
                      <a:cubicBezTo>
                        <a:pt x="462119" y="176542"/>
                        <a:pt x="458954" y="180739"/>
                        <a:pt x="454757" y="182064"/>
                      </a:cubicBezTo>
                      <a:cubicBezTo>
                        <a:pt x="439223" y="186923"/>
                        <a:pt x="437530" y="156223"/>
                        <a:pt x="422438" y="150260"/>
                      </a:cubicBezTo>
                      <a:cubicBezTo>
                        <a:pt x="408082" y="144591"/>
                        <a:pt x="394683" y="165426"/>
                        <a:pt x="379443" y="163143"/>
                      </a:cubicBezTo>
                      <a:cubicBezTo>
                        <a:pt x="358020" y="159978"/>
                        <a:pt x="365235" y="123462"/>
                        <a:pt x="348449" y="109916"/>
                      </a:cubicBezTo>
                      <a:cubicBezTo>
                        <a:pt x="328792" y="94087"/>
                        <a:pt x="297209" y="122652"/>
                        <a:pt x="275565" y="109695"/>
                      </a:cubicBezTo>
                      <a:cubicBezTo>
                        <a:pt x="262902" y="102112"/>
                        <a:pt x="260104" y="83486"/>
                        <a:pt x="247074" y="76565"/>
                      </a:cubicBezTo>
                      <a:cubicBezTo>
                        <a:pt x="235294" y="70381"/>
                        <a:pt x="220717" y="76786"/>
                        <a:pt x="210337" y="85179"/>
                      </a:cubicBezTo>
                      <a:cubicBezTo>
                        <a:pt x="199956" y="93572"/>
                        <a:pt x="190754" y="104320"/>
                        <a:pt x="178017" y="108370"/>
                      </a:cubicBezTo>
                      <a:cubicBezTo>
                        <a:pt x="153060" y="116247"/>
                        <a:pt x="127514" y="93498"/>
                        <a:pt x="119710" y="68541"/>
                      </a:cubicBezTo>
                      <a:cubicBezTo>
                        <a:pt x="116397" y="58013"/>
                        <a:pt x="114851" y="46381"/>
                        <a:pt x="108004" y="37694"/>
                      </a:cubicBezTo>
                      <a:cubicBezTo>
                        <a:pt x="93501" y="19362"/>
                        <a:pt x="65304" y="23779"/>
                        <a:pt x="42482" y="18626"/>
                      </a:cubicBezTo>
                      <a:cubicBezTo>
                        <a:pt x="28789" y="15534"/>
                        <a:pt x="17893" y="8908"/>
                        <a:pt x="9500" y="0"/>
                      </a:cubicBezTo>
                      <a:cubicBezTo>
                        <a:pt x="-3973" y="15681"/>
                        <a:pt x="-5813" y="32908"/>
                        <a:pt x="21942" y="46675"/>
                      </a:cubicBezTo>
                      <a:cubicBezTo>
                        <a:pt x="30924" y="51166"/>
                        <a:pt x="41451" y="50872"/>
                        <a:pt x="51022" y="53890"/>
                      </a:cubicBezTo>
                      <a:cubicBezTo>
                        <a:pt x="82237" y="63755"/>
                        <a:pt x="91808" y="101891"/>
                        <a:pt x="102777" y="132738"/>
                      </a:cubicBezTo>
                      <a:cubicBezTo>
                        <a:pt x="113747" y="163585"/>
                        <a:pt x="144667" y="196935"/>
                        <a:pt x="173674" y="181917"/>
                      </a:cubicBezTo>
                      <a:cubicBezTo>
                        <a:pt x="192226" y="172272"/>
                        <a:pt x="206509" y="144444"/>
                        <a:pt x="225576" y="153131"/>
                      </a:cubicBezTo>
                      <a:cubicBezTo>
                        <a:pt x="231761" y="155929"/>
                        <a:pt x="235736" y="162186"/>
                        <a:pt x="241552" y="165720"/>
                      </a:cubicBezTo>
                      <a:cubicBezTo>
                        <a:pt x="251123" y="171536"/>
                        <a:pt x="261209" y="168812"/>
                        <a:pt x="270338" y="162260"/>
                      </a:cubicBezTo>
                      <a:cubicBezTo>
                        <a:pt x="284105" y="152395"/>
                        <a:pt x="303246" y="157106"/>
                        <a:pt x="309504" y="172861"/>
                      </a:cubicBezTo>
                      <a:cubicBezTo>
                        <a:pt x="332105" y="230212"/>
                        <a:pt x="345063" y="291390"/>
                        <a:pt x="347787" y="353011"/>
                      </a:cubicBezTo>
                      <a:cubicBezTo>
                        <a:pt x="348744" y="375244"/>
                        <a:pt x="381578" y="376054"/>
                        <a:pt x="383272" y="353894"/>
                      </a:cubicBezTo>
                      <a:cubicBezTo>
                        <a:pt x="383272" y="353526"/>
                        <a:pt x="383345" y="353158"/>
                        <a:pt x="383345" y="352790"/>
                      </a:cubicBezTo>
                      <a:lnTo>
                        <a:pt x="389677" y="241623"/>
                      </a:lnTo>
                      <a:cubicBezTo>
                        <a:pt x="390487" y="227782"/>
                        <a:pt x="409481" y="224911"/>
                        <a:pt x="414487" y="237795"/>
                      </a:cubicBezTo>
                      <a:cubicBezTo>
                        <a:pt x="414929" y="238973"/>
                        <a:pt x="415370" y="240224"/>
                        <a:pt x="415812" y="241402"/>
                      </a:cubicBezTo>
                      <a:cubicBezTo>
                        <a:pt x="418904" y="251046"/>
                        <a:pt x="431125" y="253844"/>
                        <a:pt x="437604" y="246040"/>
                      </a:cubicBezTo>
                      <a:lnTo>
                        <a:pt x="437751" y="245893"/>
                      </a:lnTo>
                      <a:cubicBezTo>
                        <a:pt x="444450" y="237942"/>
                        <a:pt x="457334" y="240739"/>
                        <a:pt x="459984" y="250825"/>
                      </a:cubicBezTo>
                      <a:lnTo>
                        <a:pt x="474488" y="305673"/>
                      </a:lnTo>
                      <a:cubicBezTo>
                        <a:pt x="489065" y="314139"/>
                        <a:pt x="494512" y="286679"/>
                        <a:pt x="502169" y="271660"/>
                      </a:cubicBezTo>
                      <a:cubicBezTo>
                        <a:pt x="512329" y="251856"/>
                        <a:pt x="547814" y="255316"/>
                        <a:pt x="553851" y="276740"/>
                      </a:cubicBezTo>
                      <a:cubicBezTo>
                        <a:pt x="556059" y="284397"/>
                        <a:pt x="554881" y="292568"/>
                        <a:pt x="555691" y="300446"/>
                      </a:cubicBezTo>
                      <a:cubicBezTo>
                        <a:pt x="558710" y="328790"/>
                        <a:pt x="583446" y="344397"/>
                        <a:pt x="612453" y="352569"/>
                      </a:cubicBezTo>
                      <a:cubicBezTo>
                        <a:pt x="631373" y="357870"/>
                        <a:pt x="646392" y="373330"/>
                        <a:pt x="649484" y="392692"/>
                      </a:cubicBezTo>
                      <a:cubicBezTo>
                        <a:pt x="653754" y="419343"/>
                        <a:pt x="681582" y="444521"/>
                        <a:pt x="711988" y="418901"/>
                      </a:cubicBezTo>
                      <a:cubicBezTo>
                        <a:pt x="723620" y="409110"/>
                        <a:pt x="730908" y="394975"/>
                        <a:pt x="733043" y="379956"/>
                      </a:cubicBezTo>
                      <a:cubicBezTo>
                        <a:pt x="737387" y="348078"/>
                        <a:pt x="724650" y="317820"/>
                        <a:pt x="721779" y="286458"/>
                      </a:cubicBezTo>
                      <a:close/>
                    </a:path>
                  </a:pathLst>
                </a:custGeom>
                <a:solidFill>
                  <a:srgbClr val="000000">
                    <a:alpha val="5000"/>
                  </a:srgbClr>
                </a:solidFill>
                <a:ln w="7356" cap="flat">
                  <a:noFill/>
                  <a:prstDash val="solid"/>
                  <a:miter/>
                </a:ln>
              </p:spPr>
              <p:txBody>
                <a:bodyPr rtlCol="0" anchor="ctr"/>
                <a:lstStyle/>
                <a:p>
                  <a:endParaRPr lang="en-ID">
                    <a:latin typeface="Lexend" pitchFamily="2" charset="0"/>
                  </a:endParaRPr>
                </a:p>
              </p:txBody>
            </p:sp>
            <p:sp>
              <p:nvSpPr>
                <p:cNvPr id="49" name="Freeform: Shape 133">
                  <a:extLst>
                    <a:ext uri="{FF2B5EF4-FFF2-40B4-BE49-F238E27FC236}">
                      <a16:creationId xmlns:a16="http://schemas.microsoft.com/office/drawing/2014/main" id="{D7F2A3D3-51E2-4A47-AB49-1346A0629695}"/>
                    </a:ext>
                  </a:extLst>
                </p:cNvPr>
                <p:cNvSpPr/>
                <p:nvPr/>
              </p:nvSpPr>
              <p:spPr>
                <a:xfrm>
                  <a:off x="3581194" y="2757997"/>
                  <a:ext cx="14871" cy="14871"/>
                </a:xfrm>
                <a:custGeom>
                  <a:avLst/>
                  <a:gdLst>
                    <a:gd name="connsiteX0" fmla="*/ 14871 w 14871"/>
                    <a:gd name="connsiteY0" fmla="*/ 7436 h 14871"/>
                    <a:gd name="connsiteX1" fmla="*/ 7436 w 14871"/>
                    <a:gd name="connsiteY1" fmla="*/ 14871 h 14871"/>
                    <a:gd name="connsiteX2" fmla="*/ 0 w 14871"/>
                    <a:gd name="connsiteY2" fmla="*/ 7436 h 14871"/>
                    <a:gd name="connsiteX3" fmla="*/ 7436 w 14871"/>
                    <a:gd name="connsiteY3" fmla="*/ 0 h 14871"/>
                    <a:gd name="connsiteX4" fmla="*/ 14871 w 14871"/>
                    <a:gd name="connsiteY4" fmla="*/ 7436 h 14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71" h="14871">
                      <a:moveTo>
                        <a:pt x="14871" y="7436"/>
                      </a:moveTo>
                      <a:cubicBezTo>
                        <a:pt x="14871" y="11558"/>
                        <a:pt x="11558" y="14871"/>
                        <a:pt x="7436" y="14871"/>
                      </a:cubicBezTo>
                      <a:cubicBezTo>
                        <a:pt x="3313" y="14871"/>
                        <a:pt x="0" y="11558"/>
                        <a:pt x="0" y="7436"/>
                      </a:cubicBezTo>
                      <a:cubicBezTo>
                        <a:pt x="0" y="3313"/>
                        <a:pt x="3313" y="0"/>
                        <a:pt x="7436" y="0"/>
                      </a:cubicBezTo>
                      <a:cubicBezTo>
                        <a:pt x="11558" y="0"/>
                        <a:pt x="14871" y="3313"/>
                        <a:pt x="14871" y="7436"/>
                      </a:cubicBezTo>
                      <a:close/>
                    </a:path>
                  </a:pathLst>
                </a:custGeom>
                <a:solidFill>
                  <a:srgbClr val="000000">
                    <a:alpha val="5000"/>
                  </a:srgbClr>
                </a:solidFill>
                <a:ln w="7356" cap="flat">
                  <a:noFill/>
                  <a:prstDash val="solid"/>
                  <a:miter/>
                </a:ln>
              </p:spPr>
              <p:txBody>
                <a:bodyPr rtlCol="0" anchor="ctr"/>
                <a:lstStyle/>
                <a:p>
                  <a:endParaRPr lang="en-ID">
                    <a:latin typeface="Lexend" pitchFamily="2" charset="0"/>
                  </a:endParaRPr>
                </a:p>
              </p:txBody>
            </p:sp>
            <p:sp>
              <p:nvSpPr>
                <p:cNvPr id="50" name="Freeform: Shape 134">
                  <a:extLst>
                    <a:ext uri="{FF2B5EF4-FFF2-40B4-BE49-F238E27FC236}">
                      <a16:creationId xmlns:a16="http://schemas.microsoft.com/office/drawing/2014/main" id="{A02CFC9E-C112-4C2F-8485-84ACDC0EA529}"/>
                    </a:ext>
                  </a:extLst>
                </p:cNvPr>
                <p:cNvSpPr/>
                <p:nvPr/>
              </p:nvSpPr>
              <p:spPr>
                <a:xfrm>
                  <a:off x="3705466" y="2808206"/>
                  <a:ext cx="15607" cy="15607"/>
                </a:xfrm>
                <a:custGeom>
                  <a:avLst/>
                  <a:gdLst>
                    <a:gd name="connsiteX0" fmla="*/ 15608 w 15607"/>
                    <a:gd name="connsiteY0" fmla="*/ 7804 h 15607"/>
                    <a:gd name="connsiteX1" fmla="*/ 7804 w 15607"/>
                    <a:gd name="connsiteY1" fmla="*/ 15608 h 15607"/>
                    <a:gd name="connsiteX2" fmla="*/ 0 w 15607"/>
                    <a:gd name="connsiteY2" fmla="*/ 7804 h 15607"/>
                    <a:gd name="connsiteX3" fmla="*/ 7804 w 15607"/>
                    <a:gd name="connsiteY3" fmla="*/ 0 h 15607"/>
                    <a:gd name="connsiteX4" fmla="*/ 15608 w 15607"/>
                    <a:gd name="connsiteY4" fmla="*/ 7804 h 1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7" h="15607">
                      <a:moveTo>
                        <a:pt x="15608" y="7804"/>
                      </a:moveTo>
                      <a:cubicBezTo>
                        <a:pt x="15608" y="12147"/>
                        <a:pt x="12074" y="15608"/>
                        <a:pt x="7804" y="15608"/>
                      </a:cubicBezTo>
                      <a:cubicBezTo>
                        <a:pt x="3460" y="15608"/>
                        <a:pt x="0" y="12074"/>
                        <a:pt x="0" y="7804"/>
                      </a:cubicBezTo>
                      <a:cubicBezTo>
                        <a:pt x="0" y="3460"/>
                        <a:pt x="3534" y="0"/>
                        <a:pt x="7804" y="0"/>
                      </a:cubicBezTo>
                      <a:cubicBezTo>
                        <a:pt x="12074" y="0"/>
                        <a:pt x="15608" y="3460"/>
                        <a:pt x="15608" y="7804"/>
                      </a:cubicBezTo>
                      <a:close/>
                    </a:path>
                  </a:pathLst>
                </a:custGeom>
                <a:solidFill>
                  <a:srgbClr val="000000">
                    <a:alpha val="5000"/>
                  </a:srgbClr>
                </a:solidFill>
                <a:ln w="7356" cap="flat">
                  <a:noFill/>
                  <a:prstDash val="solid"/>
                  <a:miter/>
                </a:ln>
              </p:spPr>
              <p:txBody>
                <a:bodyPr rtlCol="0" anchor="ctr"/>
                <a:lstStyle/>
                <a:p>
                  <a:endParaRPr lang="en-ID">
                    <a:latin typeface="Lexend" pitchFamily="2" charset="0"/>
                  </a:endParaRPr>
                </a:p>
              </p:txBody>
            </p:sp>
            <p:sp>
              <p:nvSpPr>
                <p:cNvPr id="51" name="Freeform: Shape 135">
                  <a:extLst>
                    <a:ext uri="{FF2B5EF4-FFF2-40B4-BE49-F238E27FC236}">
                      <a16:creationId xmlns:a16="http://schemas.microsoft.com/office/drawing/2014/main" id="{12DEE15E-7547-41E2-B4BA-5C84055072B9}"/>
                    </a:ext>
                  </a:extLst>
                </p:cNvPr>
                <p:cNvSpPr/>
                <p:nvPr/>
              </p:nvSpPr>
              <p:spPr>
                <a:xfrm>
                  <a:off x="3675429" y="2669726"/>
                  <a:ext cx="15165" cy="15165"/>
                </a:xfrm>
                <a:custGeom>
                  <a:avLst/>
                  <a:gdLst>
                    <a:gd name="connsiteX0" fmla="*/ 15166 w 15165"/>
                    <a:gd name="connsiteY0" fmla="*/ 7583 h 15165"/>
                    <a:gd name="connsiteX1" fmla="*/ 7583 w 15165"/>
                    <a:gd name="connsiteY1" fmla="*/ 15166 h 15165"/>
                    <a:gd name="connsiteX2" fmla="*/ 0 w 15165"/>
                    <a:gd name="connsiteY2" fmla="*/ 7583 h 15165"/>
                    <a:gd name="connsiteX3" fmla="*/ 7583 w 15165"/>
                    <a:gd name="connsiteY3" fmla="*/ 0 h 15165"/>
                    <a:gd name="connsiteX4" fmla="*/ 15166 w 15165"/>
                    <a:gd name="connsiteY4" fmla="*/ 7583 h 1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5" h="15165">
                      <a:moveTo>
                        <a:pt x="15166" y="7583"/>
                      </a:moveTo>
                      <a:cubicBezTo>
                        <a:pt x="15166" y="11779"/>
                        <a:pt x="11779" y="15166"/>
                        <a:pt x="7583" y="15166"/>
                      </a:cubicBezTo>
                      <a:cubicBezTo>
                        <a:pt x="3387" y="15166"/>
                        <a:pt x="0" y="11779"/>
                        <a:pt x="0" y="7583"/>
                      </a:cubicBezTo>
                      <a:cubicBezTo>
                        <a:pt x="0" y="3387"/>
                        <a:pt x="3387" y="0"/>
                        <a:pt x="7583" y="0"/>
                      </a:cubicBezTo>
                      <a:cubicBezTo>
                        <a:pt x="11779" y="0"/>
                        <a:pt x="15166" y="3460"/>
                        <a:pt x="15166" y="7583"/>
                      </a:cubicBezTo>
                      <a:close/>
                    </a:path>
                  </a:pathLst>
                </a:custGeom>
                <a:solidFill>
                  <a:srgbClr val="000000">
                    <a:alpha val="5000"/>
                  </a:srgbClr>
                </a:solidFill>
                <a:ln w="7356" cap="flat">
                  <a:noFill/>
                  <a:prstDash val="solid"/>
                  <a:miter/>
                </a:ln>
              </p:spPr>
              <p:txBody>
                <a:bodyPr rtlCol="0" anchor="ctr"/>
                <a:lstStyle/>
                <a:p>
                  <a:endParaRPr lang="en-ID">
                    <a:latin typeface="Lexend" pitchFamily="2" charset="0"/>
                  </a:endParaRPr>
                </a:p>
              </p:txBody>
            </p:sp>
            <p:sp>
              <p:nvSpPr>
                <p:cNvPr id="52" name="Freeform: Shape 136">
                  <a:extLst>
                    <a:ext uri="{FF2B5EF4-FFF2-40B4-BE49-F238E27FC236}">
                      <a16:creationId xmlns:a16="http://schemas.microsoft.com/office/drawing/2014/main" id="{B31332E9-9302-4F24-B409-704F6B88C352}"/>
                    </a:ext>
                  </a:extLst>
                </p:cNvPr>
                <p:cNvSpPr/>
                <p:nvPr/>
              </p:nvSpPr>
              <p:spPr>
                <a:xfrm>
                  <a:off x="3402812" y="2701751"/>
                  <a:ext cx="14724" cy="14724"/>
                </a:xfrm>
                <a:custGeom>
                  <a:avLst/>
                  <a:gdLst>
                    <a:gd name="connsiteX0" fmla="*/ 14724 w 14724"/>
                    <a:gd name="connsiteY0" fmla="*/ 7362 h 14724"/>
                    <a:gd name="connsiteX1" fmla="*/ 7362 w 14724"/>
                    <a:gd name="connsiteY1" fmla="*/ 14724 h 14724"/>
                    <a:gd name="connsiteX2" fmla="*/ 0 w 14724"/>
                    <a:gd name="connsiteY2" fmla="*/ 7362 h 14724"/>
                    <a:gd name="connsiteX3" fmla="*/ 7362 w 14724"/>
                    <a:gd name="connsiteY3" fmla="*/ 0 h 14724"/>
                    <a:gd name="connsiteX4" fmla="*/ 14724 w 14724"/>
                    <a:gd name="connsiteY4" fmla="*/ 7362 h 14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4" h="14724">
                      <a:moveTo>
                        <a:pt x="14724" y="7362"/>
                      </a:moveTo>
                      <a:cubicBezTo>
                        <a:pt x="14724" y="11428"/>
                        <a:pt x="11428" y="14724"/>
                        <a:pt x="7362" y="14724"/>
                      </a:cubicBezTo>
                      <a:cubicBezTo>
                        <a:pt x="3296" y="14724"/>
                        <a:pt x="0" y="11428"/>
                        <a:pt x="0" y="7362"/>
                      </a:cubicBezTo>
                      <a:cubicBezTo>
                        <a:pt x="0" y="3296"/>
                        <a:pt x="3296" y="0"/>
                        <a:pt x="7362" y="0"/>
                      </a:cubicBezTo>
                      <a:cubicBezTo>
                        <a:pt x="11428" y="0"/>
                        <a:pt x="14724" y="3296"/>
                        <a:pt x="14724" y="7362"/>
                      </a:cubicBezTo>
                      <a:close/>
                    </a:path>
                  </a:pathLst>
                </a:custGeom>
                <a:solidFill>
                  <a:srgbClr val="000000">
                    <a:alpha val="5000"/>
                  </a:srgbClr>
                </a:solidFill>
                <a:ln w="7356" cap="flat">
                  <a:noFill/>
                  <a:prstDash val="solid"/>
                  <a:miter/>
                </a:ln>
              </p:spPr>
              <p:txBody>
                <a:bodyPr rtlCol="0" anchor="ctr"/>
                <a:lstStyle/>
                <a:p>
                  <a:endParaRPr lang="en-ID">
                    <a:latin typeface="Lexend" pitchFamily="2" charset="0"/>
                  </a:endParaRPr>
                </a:p>
              </p:txBody>
            </p:sp>
            <p:sp>
              <p:nvSpPr>
                <p:cNvPr id="53" name="Freeform: Shape 137">
                  <a:extLst>
                    <a:ext uri="{FF2B5EF4-FFF2-40B4-BE49-F238E27FC236}">
                      <a16:creationId xmlns:a16="http://schemas.microsoft.com/office/drawing/2014/main" id="{3743513F-D8B8-4AE2-88EF-02D02A4B2317}"/>
                    </a:ext>
                  </a:extLst>
                </p:cNvPr>
                <p:cNvSpPr/>
                <p:nvPr/>
              </p:nvSpPr>
              <p:spPr>
                <a:xfrm>
                  <a:off x="3319620" y="2733481"/>
                  <a:ext cx="16049" cy="16049"/>
                </a:xfrm>
                <a:custGeom>
                  <a:avLst/>
                  <a:gdLst>
                    <a:gd name="connsiteX0" fmla="*/ 16049 w 16049"/>
                    <a:gd name="connsiteY0" fmla="*/ 8025 h 16049"/>
                    <a:gd name="connsiteX1" fmla="*/ 8025 w 16049"/>
                    <a:gd name="connsiteY1" fmla="*/ 16049 h 16049"/>
                    <a:gd name="connsiteX2" fmla="*/ 0 w 16049"/>
                    <a:gd name="connsiteY2" fmla="*/ 8025 h 16049"/>
                    <a:gd name="connsiteX3" fmla="*/ 8025 w 16049"/>
                    <a:gd name="connsiteY3" fmla="*/ 0 h 16049"/>
                    <a:gd name="connsiteX4" fmla="*/ 16049 w 16049"/>
                    <a:gd name="connsiteY4" fmla="*/ 8025 h 16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9" h="16049">
                      <a:moveTo>
                        <a:pt x="16049" y="8025"/>
                      </a:moveTo>
                      <a:cubicBezTo>
                        <a:pt x="16049" y="12442"/>
                        <a:pt x="12442" y="16049"/>
                        <a:pt x="8025" y="16049"/>
                      </a:cubicBezTo>
                      <a:cubicBezTo>
                        <a:pt x="3607" y="16049"/>
                        <a:pt x="0" y="12442"/>
                        <a:pt x="0" y="8025"/>
                      </a:cubicBezTo>
                      <a:cubicBezTo>
                        <a:pt x="0" y="3607"/>
                        <a:pt x="3607" y="0"/>
                        <a:pt x="8025" y="0"/>
                      </a:cubicBezTo>
                      <a:cubicBezTo>
                        <a:pt x="12442" y="0"/>
                        <a:pt x="16049" y="3607"/>
                        <a:pt x="16049" y="8025"/>
                      </a:cubicBezTo>
                      <a:close/>
                    </a:path>
                  </a:pathLst>
                </a:custGeom>
                <a:solidFill>
                  <a:srgbClr val="000000">
                    <a:alpha val="5000"/>
                  </a:srgbClr>
                </a:solidFill>
                <a:ln w="7356" cap="flat">
                  <a:noFill/>
                  <a:prstDash val="solid"/>
                  <a:miter/>
                </a:ln>
              </p:spPr>
              <p:txBody>
                <a:bodyPr rtlCol="0" anchor="ctr"/>
                <a:lstStyle/>
                <a:p>
                  <a:endParaRPr lang="en-ID">
                    <a:latin typeface="Lexend" pitchFamily="2" charset="0"/>
                  </a:endParaRPr>
                </a:p>
              </p:txBody>
            </p:sp>
            <p:sp>
              <p:nvSpPr>
                <p:cNvPr id="54" name="Freeform: Shape 138">
                  <a:extLst>
                    <a:ext uri="{FF2B5EF4-FFF2-40B4-BE49-F238E27FC236}">
                      <a16:creationId xmlns:a16="http://schemas.microsoft.com/office/drawing/2014/main" id="{E5B122DE-A5C7-4972-B794-21BC1DEEA3C3}"/>
                    </a:ext>
                  </a:extLst>
                </p:cNvPr>
                <p:cNvSpPr/>
                <p:nvPr/>
              </p:nvSpPr>
              <p:spPr>
                <a:xfrm>
                  <a:off x="3457659" y="2773088"/>
                  <a:ext cx="12515" cy="12516"/>
                </a:xfrm>
                <a:custGeom>
                  <a:avLst/>
                  <a:gdLst>
                    <a:gd name="connsiteX0" fmla="*/ 12516 w 12515"/>
                    <a:gd name="connsiteY0" fmla="*/ 6259 h 12516"/>
                    <a:gd name="connsiteX1" fmla="*/ 6258 w 12515"/>
                    <a:gd name="connsiteY1" fmla="*/ 12517 h 12516"/>
                    <a:gd name="connsiteX2" fmla="*/ 0 w 12515"/>
                    <a:gd name="connsiteY2" fmla="*/ 6259 h 12516"/>
                    <a:gd name="connsiteX3" fmla="*/ 6258 w 12515"/>
                    <a:gd name="connsiteY3" fmla="*/ 1 h 12516"/>
                    <a:gd name="connsiteX4" fmla="*/ 12516 w 12515"/>
                    <a:gd name="connsiteY4" fmla="*/ 6259 h 1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15" h="12516">
                      <a:moveTo>
                        <a:pt x="12516" y="6259"/>
                      </a:moveTo>
                      <a:cubicBezTo>
                        <a:pt x="12516" y="9719"/>
                        <a:pt x="9718" y="12517"/>
                        <a:pt x="6258" y="12517"/>
                      </a:cubicBezTo>
                      <a:cubicBezTo>
                        <a:pt x="2798" y="12517"/>
                        <a:pt x="0" y="9719"/>
                        <a:pt x="0" y="6259"/>
                      </a:cubicBezTo>
                      <a:cubicBezTo>
                        <a:pt x="0" y="2799"/>
                        <a:pt x="2798" y="1"/>
                        <a:pt x="6258" y="1"/>
                      </a:cubicBezTo>
                      <a:cubicBezTo>
                        <a:pt x="9718" y="-72"/>
                        <a:pt x="12516" y="2799"/>
                        <a:pt x="12516" y="6259"/>
                      </a:cubicBezTo>
                      <a:close/>
                    </a:path>
                  </a:pathLst>
                </a:custGeom>
                <a:solidFill>
                  <a:srgbClr val="000000">
                    <a:alpha val="5000"/>
                  </a:srgbClr>
                </a:solidFill>
                <a:ln w="7356" cap="flat">
                  <a:noFill/>
                  <a:prstDash val="solid"/>
                  <a:miter/>
                </a:ln>
              </p:spPr>
              <p:txBody>
                <a:bodyPr rtlCol="0" anchor="ctr"/>
                <a:lstStyle/>
                <a:p>
                  <a:endParaRPr lang="en-ID">
                    <a:latin typeface="Lexend" pitchFamily="2" charset="0"/>
                  </a:endParaRPr>
                </a:p>
              </p:txBody>
            </p:sp>
          </p:grpSp>
        </p:grpSp>
        <p:sp>
          <p:nvSpPr>
            <p:cNvPr id="173" name="星形: 五角 172">
              <a:extLst>
                <a:ext uri="{FF2B5EF4-FFF2-40B4-BE49-F238E27FC236}">
                  <a16:creationId xmlns:a16="http://schemas.microsoft.com/office/drawing/2014/main" id="{9EA4BFF2-186A-4B00-8ED8-1AB00D36D1E8}"/>
                </a:ext>
              </a:extLst>
            </p:cNvPr>
            <p:cNvSpPr/>
            <p:nvPr/>
          </p:nvSpPr>
          <p:spPr>
            <a:xfrm>
              <a:off x="10522500" y="4813705"/>
              <a:ext cx="334544" cy="334544"/>
            </a:xfrm>
            <a:prstGeom prst="star5">
              <a:avLst/>
            </a:prstGeom>
            <a:noFill/>
            <a:ln>
              <a:solidFill>
                <a:schemeClr val="bg1">
                  <a:alpha val="8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6" name="图片 105">
            <a:extLst>
              <a:ext uri="{FF2B5EF4-FFF2-40B4-BE49-F238E27FC236}">
                <a16:creationId xmlns:a16="http://schemas.microsoft.com/office/drawing/2014/main" id="{B1F0C559-9169-4486-AE2F-892B5F257AA0}"/>
              </a:ext>
            </a:extLst>
          </p:cNvPr>
          <p:cNvPicPr>
            <a:picLocks noChangeAspect="1"/>
          </p:cNvPicPr>
          <p:nvPr/>
        </p:nvPicPr>
        <p:blipFill>
          <a:blip r:embed="rId4">
            <a:biLevel thresh="50000"/>
            <a:alphaModFix amt="44000"/>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3559868" y="5632145"/>
            <a:ext cx="1064753" cy="1064753"/>
          </a:xfrm>
          <a:prstGeom prst="rect">
            <a:avLst/>
          </a:prstGeom>
          <a:effectLst>
            <a:softEdge rad="12700"/>
          </a:effectLst>
        </p:spPr>
      </p:pic>
      <p:pic>
        <p:nvPicPr>
          <p:cNvPr id="108" name="图片 107">
            <a:extLst>
              <a:ext uri="{FF2B5EF4-FFF2-40B4-BE49-F238E27FC236}">
                <a16:creationId xmlns:a16="http://schemas.microsoft.com/office/drawing/2014/main" id="{5D7BF0F8-69ED-4819-9FAA-D7E2C9250056}"/>
              </a:ext>
            </a:extLst>
          </p:cNvPr>
          <p:cNvPicPr>
            <a:picLocks noChangeAspect="1"/>
          </p:cNvPicPr>
          <p:nvPr/>
        </p:nvPicPr>
        <p:blipFill>
          <a:blip r:embed="rId4">
            <a:biLevel thresh="50000"/>
            <a:alphaModFix amt="44000"/>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9908070" y="179668"/>
            <a:ext cx="1185936" cy="1185936"/>
          </a:xfrm>
          <a:prstGeom prst="rect">
            <a:avLst/>
          </a:prstGeom>
          <a:effectLst>
            <a:softEdge rad="12700"/>
          </a:effectLst>
        </p:spPr>
      </p:pic>
      <p:pic>
        <p:nvPicPr>
          <p:cNvPr id="107" name="图片 106">
            <a:extLst>
              <a:ext uri="{FF2B5EF4-FFF2-40B4-BE49-F238E27FC236}">
                <a16:creationId xmlns:a16="http://schemas.microsoft.com/office/drawing/2014/main" id="{004FD802-7900-458F-B43D-CE8AD18598F9}"/>
              </a:ext>
            </a:extLst>
          </p:cNvPr>
          <p:cNvPicPr>
            <a:picLocks noChangeAspect="1"/>
          </p:cNvPicPr>
          <p:nvPr/>
        </p:nvPicPr>
        <p:blipFill>
          <a:blip r:embed="rId4">
            <a:biLevel thresh="50000"/>
            <a:alphaModFix amt="44000"/>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6594091" y="5358836"/>
            <a:ext cx="769568" cy="769568"/>
          </a:xfrm>
          <a:prstGeom prst="rect">
            <a:avLst/>
          </a:prstGeom>
          <a:effectLst>
            <a:softEdge rad="12700"/>
          </a:effectLst>
        </p:spPr>
      </p:pic>
      <p:pic>
        <p:nvPicPr>
          <p:cNvPr id="105" name="图片 104">
            <a:extLst>
              <a:ext uri="{FF2B5EF4-FFF2-40B4-BE49-F238E27FC236}">
                <a16:creationId xmlns:a16="http://schemas.microsoft.com/office/drawing/2014/main" id="{A02F0BD1-EBBB-493C-92BC-2A79C5E00951}"/>
              </a:ext>
            </a:extLst>
          </p:cNvPr>
          <p:cNvPicPr>
            <a:picLocks noChangeAspect="1"/>
          </p:cNvPicPr>
          <p:nvPr/>
        </p:nvPicPr>
        <p:blipFill>
          <a:blip r:embed="rId4">
            <a:biLevel thresh="50000"/>
            <a:alphaModFix amt="84000"/>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1376848" y="5681459"/>
            <a:ext cx="524201" cy="524201"/>
          </a:xfrm>
          <a:prstGeom prst="rect">
            <a:avLst/>
          </a:prstGeom>
          <a:effectLst>
            <a:softEdge rad="12700"/>
          </a:effectLst>
        </p:spPr>
      </p:pic>
      <p:grpSp>
        <p:nvGrpSpPr>
          <p:cNvPr id="5" name="组合 4">
            <a:extLst>
              <a:ext uri="{FF2B5EF4-FFF2-40B4-BE49-F238E27FC236}">
                <a16:creationId xmlns:a16="http://schemas.microsoft.com/office/drawing/2014/main" id="{752A000C-D81A-4255-BEF4-88DCCAD62D16}"/>
              </a:ext>
            </a:extLst>
          </p:cNvPr>
          <p:cNvGrpSpPr/>
          <p:nvPr/>
        </p:nvGrpSpPr>
        <p:grpSpPr>
          <a:xfrm>
            <a:off x="2418607" y="1708993"/>
            <a:ext cx="7979898" cy="3108597"/>
            <a:chOff x="2418607" y="1480393"/>
            <a:chExt cx="7979898" cy="3108597"/>
          </a:xfrm>
        </p:grpSpPr>
        <p:sp>
          <p:nvSpPr>
            <p:cNvPr id="103" name="文本框 102">
              <a:extLst>
                <a:ext uri="{FF2B5EF4-FFF2-40B4-BE49-F238E27FC236}">
                  <a16:creationId xmlns:a16="http://schemas.microsoft.com/office/drawing/2014/main" id="{763858C7-C865-40A5-AF32-517A07DB5DA2}"/>
                </a:ext>
              </a:extLst>
            </p:cNvPr>
            <p:cNvSpPr txBox="1"/>
            <p:nvPr/>
          </p:nvSpPr>
          <p:spPr>
            <a:xfrm>
              <a:off x="6493487" y="2121263"/>
              <a:ext cx="3905018" cy="2467727"/>
            </a:xfrm>
            <a:prstGeom prst="rect">
              <a:avLst/>
            </a:prstGeom>
            <a:noFill/>
          </p:spPr>
          <p:txBody>
            <a:bodyPr wrap="square" rtlCol="0">
              <a:spAutoFit/>
            </a:bodyPr>
            <a:lstStyle>
              <a:defPPr>
                <a:defRPr lang="zh-CN"/>
              </a:defPPr>
              <a:lvl1pPr>
                <a:lnSpc>
                  <a:spcPct val="130000"/>
                </a:lnSpc>
                <a:defRPr>
                  <a:latin typeface="+mn-ea"/>
                </a:defRPr>
              </a:lvl1pPr>
            </a:lstStyle>
            <a:p>
              <a:pPr algn="just" hangingPunct="0"/>
              <a:r>
                <a:rPr lang="zh-CN" altLang="en-US" sz="2000" dirty="0">
                  <a:solidFill>
                    <a:schemeClr val="tx1">
                      <a:lumMod val="85000"/>
                      <a:lumOff val="15000"/>
                    </a:schemeClr>
                  </a:solidFill>
                </a:rPr>
                <a:t>圣诞节，又称耶诞节、耶稣诞辰，译名为“基督弥撒”。每年此时，欢快的圣诞歌在大街小巷飘扬，商场里流光溢彩，到处弥漫着温馨欢乐的气息。孩子们在甜美的梦中，盼望着圣诞老人从天而降，带来心仪的礼物。</a:t>
              </a:r>
            </a:p>
          </p:txBody>
        </p:sp>
        <p:sp>
          <p:nvSpPr>
            <p:cNvPr id="71" name="文本框 70">
              <a:extLst>
                <a:ext uri="{FF2B5EF4-FFF2-40B4-BE49-F238E27FC236}">
                  <a16:creationId xmlns:a16="http://schemas.microsoft.com/office/drawing/2014/main" id="{D1F4E199-54EC-4BAA-8F0E-34E36DFEF2D4}"/>
                </a:ext>
              </a:extLst>
            </p:cNvPr>
            <p:cNvSpPr txBox="1"/>
            <p:nvPr/>
          </p:nvSpPr>
          <p:spPr>
            <a:xfrm>
              <a:off x="2418607" y="1527500"/>
              <a:ext cx="825547" cy="1181927"/>
            </a:xfrm>
            <a:prstGeom prst="rect">
              <a:avLst/>
            </a:prstGeom>
            <a:noFill/>
          </p:spPr>
          <p:txBody>
            <a:bodyPr wrap="none" lIns="0" tIns="0" rIns="0" bIns="0" rtlCol="0">
              <a:spAutoFit/>
            </a:bodyPr>
            <a:lstStyle/>
            <a:p>
              <a:pPr>
                <a:lnSpc>
                  <a:spcPct val="130000"/>
                </a:lnSpc>
              </a:pPr>
              <a:r>
                <a:rPr lang="en-US" altLang="zh-CN" sz="6600" dirty="0">
                  <a:solidFill>
                    <a:schemeClr val="accent1"/>
                  </a:solidFill>
                  <a:latin typeface="+mj-ea"/>
                  <a:ea typeface="+mj-ea"/>
                </a:rPr>
                <a:t>12</a:t>
              </a:r>
              <a:endParaRPr lang="zh-CN" altLang="en-US" sz="6600" dirty="0">
                <a:solidFill>
                  <a:schemeClr val="accent1"/>
                </a:solidFill>
                <a:latin typeface="+mj-ea"/>
                <a:ea typeface="+mj-ea"/>
              </a:endParaRPr>
            </a:p>
          </p:txBody>
        </p:sp>
        <p:sp>
          <p:nvSpPr>
            <p:cNvPr id="72" name="文本框 71">
              <a:extLst>
                <a:ext uri="{FF2B5EF4-FFF2-40B4-BE49-F238E27FC236}">
                  <a16:creationId xmlns:a16="http://schemas.microsoft.com/office/drawing/2014/main" id="{E62D2190-42DB-46F7-94EE-5D164BD77536}"/>
                </a:ext>
              </a:extLst>
            </p:cNvPr>
            <p:cNvSpPr txBox="1"/>
            <p:nvPr/>
          </p:nvSpPr>
          <p:spPr>
            <a:xfrm>
              <a:off x="3330689" y="2175606"/>
              <a:ext cx="257104" cy="362017"/>
            </a:xfrm>
            <a:prstGeom prst="rect">
              <a:avLst/>
            </a:prstGeom>
            <a:noFill/>
          </p:spPr>
          <p:txBody>
            <a:bodyPr wrap="none" lIns="0" tIns="0" rIns="0" bIns="0" rtlCol="0">
              <a:spAutoFit/>
            </a:bodyPr>
            <a:lstStyle/>
            <a:p>
              <a:pPr>
                <a:lnSpc>
                  <a:spcPct val="130000"/>
                </a:lnSpc>
              </a:pPr>
              <a:r>
                <a:rPr lang="zh-CN" altLang="en-US" dirty="0">
                  <a:solidFill>
                    <a:schemeClr val="accent1"/>
                  </a:solidFill>
                  <a:latin typeface="+mn-ea"/>
                </a:rPr>
                <a:t>月</a:t>
              </a:r>
            </a:p>
          </p:txBody>
        </p:sp>
        <p:sp>
          <p:nvSpPr>
            <p:cNvPr id="73" name="文本框 72">
              <a:extLst>
                <a:ext uri="{FF2B5EF4-FFF2-40B4-BE49-F238E27FC236}">
                  <a16:creationId xmlns:a16="http://schemas.microsoft.com/office/drawing/2014/main" id="{4C68BD09-4AC7-43C5-92A8-9C38E2F3BC01}"/>
                </a:ext>
              </a:extLst>
            </p:cNvPr>
            <p:cNvSpPr txBox="1"/>
            <p:nvPr/>
          </p:nvSpPr>
          <p:spPr>
            <a:xfrm>
              <a:off x="3221069" y="2356614"/>
              <a:ext cx="1022716" cy="1181927"/>
            </a:xfrm>
            <a:prstGeom prst="rect">
              <a:avLst/>
            </a:prstGeom>
            <a:noFill/>
          </p:spPr>
          <p:txBody>
            <a:bodyPr wrap="none" lIns="0" tIns="0" rIns="0" bIns="0" rtlCol="0">
              <a:spAutoFit/>
            </a:bodyPr>
            <a:lstStyle/>
            <a:p>
              <a:pPr>
                <a:lnSpc>
                  <a:spcPct val="130000"/>
                </a:lnSpc>
              </a:pPr>
              <a:r>
                <a:rPr lang="en-US" altLang="zh-CN" sz="6600" dirty="0">
                  <a:solidFill>
                    <a:schemeClr val="accent1"/>
                  </a:solidFill>
                  <a:latin typeface="+mj-ea"/>
                  <a:ea typeface="+mj-ea"/>
                </a:rPr>
                <a:t>25</a:t>
              </a:r>
              <a:endParaRPr lang="zh-CN" altLang="en-US" sz="6600" dirty="0">
                <a:solidFill>
                  <a:schemeClr val="accent1"/>
                </a:solidFill>
                <a:latin typeface="+mj-ea"/>
                <a:ea typeface="+mj-ea"/>
              </a:endParaRPr>
            </a:p>
          </p:txBody>
        </p:sp>
        <p:sp>
          <p:nvSpPr>
            <p:cNvPr id="74" name="文本框 73">
              <a:extLst>
                <a:ext uri="{FF2B5EF4-FFF2-40B4-BE49-F238E27FC236}">
                  <a16:creationId xmlns:a16="http://schemas.microsoft.com/office/drawing/2014/main" id="{B708FF29-AC82-4EF9-B0E2-C6F65AC9E7F5}"/>
                </a:ext>
              </a:extLst>
            </p:cNvPr>
            <p:cNvSpPr txBox="1"/>
            <p:nvPr/>
          </p:nvSpPr>
          <p:spPr>
            <a:xfrm>
              <a:off x="4285901" y="2979581"/>
              <a:ext cx="257104" cy="362017"/>
            </a:xfrm>
            <a:prstGeom prst="rect">
              <a:avLst/>
            </a:prstGeom>
            <a:noFill/>
          </p:spPr>
          <p:txBody>
            <a:bodyPr wrap="none" lIns="0" tIns="0" rIns="0" bIns="0" rtlCol="0">
              <a:spAutoFit/>
            </a:bodyPr>
            <a:lstStyle/>
            <a:p>
              <a:pPr>
                <a:lnSpc>
                  <a:spcPct val="130000"/>
                </a:lnSpc>
              </a:pPr>
              <a:r>
                <a:rPr lang="zh-CN" altLang="en-US" dirty="0">
                  <a:solidFill>
                    <a:schemeClr val="accent1"/>
                  </a:solidFill>
                  <a:latin typeface="+mn-ea"/>
                </a:rPr>
                <a:t>日</a:t>
              </a:r>
            </a:p>
          </p:txBody>
        </p:sp>
        <p:sp>
          <p:nvSpPr>
            <p:cNvPr id="141" name="文本框 140">
              <a:extLst>
                <a:ext uri="{FF2B5EF4-FFF2-40B4-BE49-F238E27FC236}">
                  <a16:creationId xmlns:a16="http://schemas.microsoft.com/office/drawing/2014/main" id="{9C2F6DF9-FCA1-41E4-B35F-C85BF0825DA4}"/>
                </a:ext>
              </a:extLst>
            </p:cNvPr>
            <p:cNvSpPr txBox="1"/>
            <p:nvPr/>
          </p:nvSpPr>
          <p:spPr>
            <a:xfrm>
              <a:off x="6597782" y="1480393"/>
              <a:ext cx="2115964" cy="644664"/>
            </a:xfrm>
            <a:prstGeom prst="rect">
              <a:avLst/>
            </a:prstGeom>
            <a:noFill/>
          </p:spPr>
          <p:txBody>
            <a:bodyPr wrap="none" lIns="0" tIns="0" rIns="0" bIns="0" rtlCol="0">
              <a:spAutoFit/>
            </a:bodyPr>
            <a:lstStyle>
              <a:defPPr>
                <a:defRPr lang="zh-CN"/>
              </a:defPPr>
              <a:lvl1pPr>
                <a:lnSpc>
                  <a:spcPct val="130000"/>
                </a:lnSpc>
                <a:defRPr>
                  <a:latin typeface="+mn-ea"/>
                </a:defRPr>
              </a:lvl1pPr>
            </a:lstStyle>
            <a:p>
              <a:r>
                <a:rPr lang="zh-CN" altLang="en-US" sz="3600" spc="-300" dirty="0">
                  <a:solidFill>
                    <a:schemeClr val="accent2"/>
                  </a:solidFill>
                  <a:latin typeface="+mj-ea"/>
                  <a:ea typeface="+mj-ea"/>
                </a:rPr>
                <a:t>圣诞节由来</a:t>
              </a:r>
            </a:p>
          </p:txBody>
        </p:sp>
      </p:grpSp>
      <p:pic>
        <p:nvPicPr>
          <p:cNvPr id="143" name="图片 142">
            <a:extLst>
              <a:ext uri="{FF2B5EF4-FFF2-40B4-BE49-F238E27FC236}">
                <a16:creationId xmlns:a16="http://schemas.microsoft.com/office/drawing/2014/main" id="{F638274D-7443-4C72-885F-2A78B258AD88}"/>
              </a:ext>
            </a:extLst>
          </p:cNvPr>
          <p:cNvPicPr>
            <a:picLocks noChangeAspect="1"/>
          </p:cNvPicPr>
          <p:nvPr/>
        </p:nvPicPr>
        <p:blipFill>
          <a:blip r:embed="rId6">
            <a:alphaModFix amt="40000"/>
          </a:blip>
          <a:srcRect l="58626" r="11695" b="24100"/>
          <a:stretch>
            <a:fillRect/>
          </a:stretch>
        </p:blipFill>
        <p:spPr>
          <a:xfrm>
            <a:off x="7178750" y="3589582"/>
            <a:ext cx="5013250" cy="3268418"/>
          </a:xfrm>
          <a:custGeom>
            <a:avLst/>
            <a:gdLst>
              <a:gd name="connsiteX0" fmla="*/ 0 w 5013250"/>
              <a:gd name="connsiteY0" fmla="*/ 0 h 3268418"/>
              <a:gd name="connsiteX1" fmla="*/ 5013250 w 5013250"/>
              <a:gd name="connsiteY1" fmla="*/ 0 h 3268418"/>
              <a:gd name="connsiteX2" fmla="*/ 5013250 w 5013250"/>
              <a:gd name="connsiteY2" fmla="*/ 3268418 h 3268418"/>
              <a:gd name="connsiteX3" fmla="*/ 0 w 5013250"/>
              <a:gd name="connsiteY3" fmla="*/ 3268418 h 3268418"/>
            </a:gdLst>
            <a:ahLst/>
            <a:cxnLst>
              <a:cxn ang="0">
                <a:pos x="connsiteX0" y="connsiteY0"/>
              </a:cxn>
              <a:cxn ang="0">
                <a:pos x="connsiteX1" y="connsiteY1"/>
              </a:cxn>
              <a:cxn ang="0">
                <a:pos x="connsiteX2" y="connsiteY2"/>
              </a:cxn>
              <a:cxn ang="0">
                <a:pos x="connsiteX3" y="connsiteY3"/>
              </a:cxn>
            </a:cxnLst>
            <a:rect l="l" t="t" r="r" b="b"/>
            <a:pathLst>
              <a:path w="5013250" h="3268418">
                <a:moveTo>
                  <a:pt x="0" y="0"/>
                </a:moveTo>
                <a:lnTo>
                  <a:pt x="5013250" y="0"/>
                </a:lnTo>
                <a:lnTo>
                  <a:pt x="5013250" y="3268418"/>
                </a:lnTo>
                <a:lnTo>
                  <a:pt x="0" y="3268418"/>
                </a:lnTo>
                <a:close/>
              </a:path>
            </a:pathLst>
          </a:custGeom>
        </p:spPr>
      </p:pic>
      <p:grpSp>
        <p:nvGrpSpPr>
          <p:cNvPr id="7" name="组合 6">
            <a:extLst>
              <a:ext uri="{FF2B5EF4-FFF2-40B4-BE49-F238E27FC236}">
                <a16:creationId xmlns:a16="http://schemas.microsoft.com/office/drawing/2014/main" id="{63EE47C4-674C-4550-96FC-42FEE0A0E717}"/>
              </a:ext>
            </a:extLst>
          </p:cNvPr>
          <p:cNvGrpSpPr/>
          <p:nvPr/>
        </p:nvGrpSpPr>
        <p:grpSpPr>
          <a:xfrm>
            <a:off x="9388856" y="4285226"/>
            <a:ext cx="2898553" cy="2595517"/>
            <a:chOff x="9388856" y="4285226"/>
            <a:chExt cx="2898553" cy="2595517"/>
          </a:xfrm>
        </p:grpSpPr>
        <p:sp>
          <p:nvSpPr>
            <p:cNvPr id="109" name="星形: 四角 108">
              <a:extLst>
                <a:ext uri="{FF2B5EF4-FFF2-40B4-BE49-F238E27FC236}">
                  <a16:creationId xmlns:a16="http://schemas.microsoft.com/office/drawing/2014/main" id="{EE017BF3-892C-436B-8D08-F714C45A8997}"/>
                </a:ext>
              </a:extLst>
            </p:cNvPr>
            <p:cNvSpPr/>
            <p:nvPr/>
          </p:nvSpPr>
          <p:spPr>
            <a:xfrm rot="21041656">
              <a:off x="9946087" y="5006436"/>
              <a:ext cx="192577" cy="346033"/>
            </a:xfrm>
            <a:prstGeom prst="star4">
              <a:avLst/>
            </a:prstGeom>
            <a:solidFill>
              <a:schemeClr val="accent1">
                <a:lumMod val="75000"/>
                <a:lumOff val="2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星形: 五角 109">
              <a:extLst>
                <a:ext uri="{FF2B5EF4-FFF2-40B4-BE49-F238E27FC236}">
                  <a16:creationId xmlns:a16="http://schemas.microsoft.com/office/drawing/2014/main" id="{6825FBFA-540B-4D1A-8BD5-8E43D3A30CBC}"/>
                </a:ext>
              </a:extLst>
            </p:cNvPr>
            <p:cNvSpPr/>
            <p:nvPr/>
          </p:nvSpPr>
          <p:spPr>
            <a:xfrm>
              <a:off x="10122569" y="5926580"/>
              <a:ext cx="372620" cy="372620"/>
            </a:xfrm>
            <a:prstGeom prst="star5">
              <a:avLst>
                <a:gd name="adj" fmla="val 27339"/>
                <a:gd name="hf" fmla="val 105146"/>
                <a:gd name="vf" fmla="val 110557"/>
              </a:avLst>
            </a:prstGeom>
            <a:noFill/>
            <a:ln>
              <a:solidFill>
                <a:schemeClr val="bg1">
                  <a:alpha val="8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任意多边形: 形状 131">
              <a:extLst>
                <a:ext uri="{FF2B5EF4-FFF2-40B4-BE49-F238E27FC236}">
                  <a16:creationId xmlns:a16="http://schemas.microsoft.com/office/drawing/2014/main" id="{B8274462-D52A-4F3A-A7F6-DE577AB15305}"/>
                </a:ext>
              </a:extLst>
            </p:cNvPr>
            <p:cNvSpPr/>
            <p:nvPr/>
          </p:nvSpPr>
          <p:spPr>
            <a:xfrm>
              <a:off x="9418667" y="5502574"/>
              <a:ext cx="1266962" cy="1368831"/>
            </a:xfrm>
            <a:custGeom>
              <a:avLst/>
              <a:gdLst>
                <a:gd name="connsiteX0" fmla="*/ 0 w 1266962"/>
                <a:gd name="connsiteY0" fmla="*/ 0 h 1368831"/>
                <a:gd name="connsiteX1" fmla="*/ 1266962 w 1266962"/>
                <a:gd name="connsiteY1" fmla="*/ 0 h 1368831"/>
                <a:gd name="connsiteX2" fmla="*/ 1266962 w 1266962"/>
                <a:gd name="connsiteY2" fmla="*/ 1368831 h 1368831"/>
                <a:gd name="connsiteX3" fmla="*/ 0 w 1266962"/>
                <a:gd name="connsiteY3" fmla="*/ 1368831 h 1368831"/>
              </a:gdLst>
              <a:ahLst/>
              <a:cxnLst>
                <a:cxn ang="0">
                  <a:pos x="connsiteX0" y="connsiteY0"/>
                </a:cxn>
                <a:cxn ang="0">
                  <a:pos x="connsiteX1" y="connsiteY1"/>
                </a:cxn>
                <a:cxn ang="0">
                  <a:pos x="connsiteX2" y="connsiteY2"/>
                </a:cxn>
                <a:cxn ang="0">
                  <a:pos x="connsiteX3" y="connsiteY3"/>
                </a:cxn>
              </a:cxnLst>
              <a:rect l="l" t="t" r="r" b="b"/>
              <a:pathLst>
                <a:path w="1266962" h="1368831">
                  <a:moveTo>
                    <a:pt x="0" y="0"/>
                  </a:moveTo>
                  <a:lnTo>
                    <a:pt x="1266962" y="0"/>
                  </a:lnTo>
                  <a:lnTo>
                    <a:pt x="1266962" y="1368831"/>
                  </a:lnTo>
                  <a:lnTo>
                    <a:pt x="0" y="136883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6" name="梯形 175">
              <a:extLst>
                <a:ext uri="{FF2B5EF4-FFF2-40B4-BE49-F238E27FC236}">
                  <a16:creationId xmlns:a16="http://schemas.microsoft.com/office/drawing/2014/main" id="{42CC8A92-540B-4D9C-9E16-6F6F0B116AE8}"/>
                </a:ext>
              </a:extLst>
            </p:cNvPr>
            <p:cNvSpPr/>
            <p:nvPr/>
          </p:nvSpPr>
          <p:spPr>
            <a:xfrm flipV="1">
              <a:off x="9388856" y="5599691"/>
              <a:ext cx="1349175" cy="55895"/>
            </a:xfrm>
            <a:prstGeom prst="trapezoid">
              <a:avLst>
                <a:gd name="adj" fmla="val 5374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77" name="组合 176">
              <a:extLst>
                <a:ext uri="{FF2B5EF4-FFF2-40B4-BE49-F238E27FC236}">
                  <a16:creationId xmlns:a16="http://schemas.microsoft.com/office/drawing/2014/main" id="{4C7F0CC7-7311-482A-BB04-86645E8764C5}"/>
                </a:ext>
              </a:extLst>
            </p:cNvPr>
            <p:cNvGrpSpPr/>
            <p:nvPr/>
          </p:nvGrpSpPr>
          <p:grpSpPr>
            <a:xfrm>
              <a:off x="9721274" y="5074920"/>
              <a:ext cx="1034341" cy="383638"/>
              <a:chOff x="3653573" y="4483346"/>
              <a:chExt cx="558561" cy="207171"/>
            </a:xfrm>
          </p:grpSpPr>
          <p:sp>
            <p:nvSpPr>
              <p:cNvPr id="180" name="6">
                <a:extLst>
                  <a:ext uri="{FF2B5EF4-FFF2-40B4-BE49-F238E27FC236}">
                    <a16:creationId xmlns:a16="http://schemas.microsoft.com/office/drawing/2014/main" id="{AED1F908-4ED0-4D18-BB2B-BB0DF98B55EA}"/>
                  </a:ext>
                </a:extLst>
              </p:cNvPr>
              <p:cNvSpPr/>
              <p:nvPr/>
            </p:nvSpPr>
            <p:spPr bwMode="auto">
              <a:xfrm>
                <a:off x="3653573" y="4488126"/>
                <a:ext cx="243822" cy="197608"/>
              </a:xfrm>
              <a:custGeom>
                <a:avLst/>
                <a:gdLst>
                  <a:gd name="T0" fmla="*/ 49 w 52"/>
                  <a:gd name="T1" fmla="*/ 27 h 42"/>
                  <a:gd name="T2" fmla="*/ 17 w 52"/>
                  <a:gd name="T3" fmla="*/ 0 h 42"/>
                  <a:gd name="T4" fmla="*/ 4 w 52"/>
                  <a:gd name="T5" fmla="*/ 32 h 42"/>
                  <a:gd name="T6" fmla="*/ 44 w 52"/>
                  <a:gd name="T7" fmla="*/ 40 h 42"/>
                  <a:gd name="T8" fmla="*/ 49 w 52"/>
                  <a:gd name="T9" fmla="*/ 27 h 42"/>
                </a:gdLst>
                <a:ahLst/>
                <a:cxnLst>
                  <a:cxn ang="0">
                    <a:pos x="T0" y="T1"/>
                  </a:cxn>
                  <a:cxn ang="0">
                    <a:pos x="T2" y="T3"/>
                  </a:cxn>
                  <a:cxn ang="0">
                    <a:pos x="T4" y="T5"/>
                  </a:cxn>
                  <a:cxn ang="0">
                    <a:pos x="T6" y="T7"/>
                  </a:cxn>
                  <a:cxn ang="0">
                    <a:pos x="T8" y="T9"/>
                  </a:cxn>
                </a:cxnLst>
                <a:rect l="0" t="0" r="r" b="b"/>
                <a:pathLst>
                  <a:path w="52" h="42">
                    <a:moveTo>
                      <a:pt x="49" y="27"/>
                    </a:moveTo>
                    <a:cubicBezTo>
                      <a:pt x="46" y="19"/>
                      <a:pt x="23" y="0"/>
                      <a:pt x="17" y="0"/>
                    </a:cubicBezTo>
                    <a:cubicBezTo>
                      <a:pt x="12" y="0"/>
                      <a:pt x="0" y="27"/>
                      <a:pt x="4" y="32"/>
                    </a:cubicBezTo>
                    <a:cubicBezTo>
                      <a:pt x="8" y="37"/>
                      <a:pt x="38" y="42"/>
                      <a:pt x="44" y="40"/>
                    </a:cubicBezTo>
                    <a:cubicBezTo>
                      <a:pt x="51" y="38"/>
                      <a:pt x="52" y="33"/>
                      <a:pt x="49" y="27"/>
                    </a:cubicBezTo>
                    <a:close/>
                  </a:path>
                </a:pathLst>
              </a:custGeom>
              <a:solidFill>
                <a:schemeClr val="accent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5">
                <a:extLst>
                  <a:ext uri="{FF2B5EF4-FFF2-40B4-BE49-F238E27FC236}">
                    <a16:creationId xmlns:a16="http://schemas.microsoft.com/office/drawing/2014/main" id="{69C2D201-1301-4384-A6C9-69602237C66F}"/>
                  </a:ext>
                </a:extLst>
              </p:cNvPr>
              <p:cNvSpPr/>
              <p:nvPr/>
            </p:nvSpPr>
            <p:spPr bwMode="auto">
              <a:xfrm>
                <a:off x="3808153" y="4563026"/>
                <a:ext cx="84461" cy="113146"/>
              </a:xfrm>
              <a:custGeom>
                <a:avLst/>
                <a:gdLst>
                  <a:gd name="T0" fmla="*/ 16 w 18"/>
                  <a:gd name="T1" fmla="*/ 17 h 24"/>
                  <a:gd name="T2" fmla="*/ 2 w 18"/>
                  <a:gd name="T3" fmla="*/ 4 h 24"/>
                  <a:gd name="T4" fmla="*/ 13 w 18"/>
                  <a:gd name="T5" fmla="*/ 16 h 24"/>
                  <a:gd name="T6" fmla="*/ 3 w 18"/>
                  <a:gd name="T7" fmla="*/ 20 h 24"/>
                  <a:gd name="T8" fmla="*/ 16 w 18"/>
                  <a:gd name="T9" fmla="*/ 17 h 24"/>
                </a:gdLst>
                <a:ahLst/>
                <a:cxnLst>
                  <a:cxn ang="0">
                    <a:pos x="T0" y="T1"/>
                  </a:cxn>
                  <a:cxn ang="0">
                    <a:pos x="T2" y="T3"/>
                  </a:cxn>
                  <a:cxn ang="0">
                    <a:pos x="T4" y="T5"/>
                  </a:cxn>
                  <a:cxn ang="0">
                    <a:pos x="T6" y="T7"/>
                  </a:cxn>
                  <a:cxn ang="0">
                    <a:pos x="T8" y="T9"/>
                  </a:cxn>
                </a:cxnLst>
                <a:rect l="0" t="0" r="r" b="b"/>
                <a:pathLst>
                  <a:path w="18" h="24">
                    <a:moveTo>
                      <a:pt x="16" y="17"/>
                    </a:moveTo>
                    <a:cubicBezTo>
                      <a:pt x="18" y="12"/>
                      <a:pt x="5" y="0"/>
                      <a:pt x="2" y="4"/>
                    </a:cubicBezTo>
                    <a:cubicBezTo>
                      <a:pt x="0" y="8"/>
                      <a:pt x="15" y="11"/>
                      <a:pt x="13" y="16"/>
                    </a:cubicBezTo>
                    <a:cubicBezTo>
                      <a:pt x="12" y="20"/>
                      <a:pt x="3" y="15"/>
                      <a:pt x="3" y="20"/>
                    </a:cubicBezTo>
                    <a:cubicBezTo>
                      <a:pt x="3" y="24"/>
                      <a:pt x="14" y="23"/>
                      <a:pt x="16" y="17"/>
                    </a:cubicBezTo>
                    <a:close/>
                  </a:path>
                </a:pathLst>
              </a:custGeom>
              <a:solidFill>
                <a:schemeClr val="accent1">
                  <a:lumMod val="75000"/>
                  <a:lumOff val="25000"/>
                </a:schemeClr>
              </a:solidFill>
              <a:ln w="9525" cap="flat">
                <a:noFill/>
                <a:prstDash val="solid"/>
                <a:miter lim="800000"/>
                <a:headEnd/>
                <a:tailEnd/>
              </a:ln>
            </p:spPr>
            <p:txBody>
              <a:bodyPr anchor="ctr"/>
              <a:lstStyle/>
              <a:p>
                <a:pPr algn="ctr"/>
                <a:endParaRPr/>
              </a:p>
            </p:txBody>
          </p:sp>
          <p:sp>
            <p:nvSpPr>
              <p:cNvPr id="182" name="4">
                <a:extLst>
                  <a:ext uri="{FF2B5EF4-FFF2-40B4-BE49-F238E27FC236}">
                    <a16:creationId xmlns:a16="http://schemas.microsoft.com/office/drawing/2014/main" id="{E93DE36B-783E-458F-ACEC-FBC50F651AD9}"/>
                  </a:ext>
                </a:extLst>
              </p:cNvPr>
              <p:cNvSpPr/>
              <p:nvPr/>
            </p:nvSpPr>
            <p:spPr bwMode="auto">
              <a:xfrm>
                <a:off x="3972295" y="4483346"/>
                <a:ext cx="239839" cy="197608"/>
              </a:xfrm>
              <a:custGeom>
                <a:avLst/>
                <a:gdLst>
                  <a:gd name="T0" fmla="*/ 2 w 51"/>
                  <a:gd name="T1" fmla="*/ 27 h 42"/>
                  <a:gd name="T2" fmla="*/ 33 w 51"/>
                  <a:gd name="T3" fmla="*/ 1 h 42"/>
                  <a:gd name="T4" fmla="*/ 47 w 51"/>
                  <a:gd name="T5" fmla="*/ 33 h 42"/>
                  <a:gd name="T6" fmla="*/ 7 w 51"/>
                  <a:gd name="T7" fmla="*/ 40 h 42"/>
                  <a:gd name="T8" fmla="*/ 2 w 51"/>
                  <a:gd name="T9" fmla="*/ 27 h 42"/>
                </a:gdLst>
                <a:ahLst/>
                <a:cxnLst>
                  <a:cxn ang="0">
                    <a:pos x="T0" y="T1"/>
                  </a:cxn>
                  <a:cxn ang="0">
                    <a:pos x="T2" y="T3"/>
                  </a:cxn>
                  <a:cxn ang="0">
                    <a:pos x="T4" y="T5"/>
                  </a:cxn>
                  <a:cxn ang="0">
                    <a:pos x="T6" y="T7"/>
                  </a:cxn>
                  <a:cxn ang="0">
                    <a:pos x="T8" y="T9"/>
                  </a:cxn>
                </a:cxnLst>
                <a:rect l="0" t="0" r="r" b="b"/>
                <a:pathLst>
                  <a:path w="51" h="42">
                    <a:moveTo>
                      <a:pt x="2" y="27"/>
                    </a:moveTo>
                    <a:cubicBezTo>
                      <a:pt x="5" y="20"/>
                      <a:pt x="27" y="1"/>
                      <a:pt x="33" y="1"/>
                    </a:cubicBezTo>
                    <a:cubicBezTo>
                      <a:pt x="38" y="0"/>
                      <a:pt x="51" y="28"/>
                      <a:pt x="47" y="33"/>
                    </a:cubicBezTo>
                    <a:cubicBezTo>
                      <a:pt x="43" y="38"/>
                      <a:pt x="14" y="42"/>
                      <a:pt x="7" y="40"/>
                    </a:cubicBezTo>
                    <a:cubicBezTo>
                      <a:pt x="1" y="38"/>
                      <a:pt x="0" y="33"/>
                      <a:pt x="2" y="27"/>
                    </a:cubicBezTo>
                    <a:close/>
                  </a:path>
                </a:pathLst>
              </a:custGeom>
              <a:solidFill>
                <a:schemeClr val="accent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3">
                <a:extLst>
                  <a:ext uri="{FF2B5EF4-FFF2-40B4-BE49-F238E27FC236}">
                    <a16:creationId xmlns:a16="http://schemas.microsoft.com/office/drawing/2014/main" id="{231B7CBB-5F39-48FC-AD0C-BB9D1425205E}"/>
                  </a:ext>
                </a:extLst>
              </p:cNvPr>
              <p:cNvSpPr/>
              <p:nvPr/>
            </p:nvSpPr>
            <p:spPr bwMode="auto">
              <a:xfrm>
                <a:off x="3972295" y="4559042"/>
                <a:ext cx="84461" cy="117131"/>
              </a:xfrm>
              <a:custGeom>
                <a:avLst/>
                <a:gdLst>
                  <a:gd name="T0" fmla="*/ 2 w 18"/>
                  <a:gd name="T1" fmla="*/ 17 h 25"/>
                  <a:gd name="T2" fmla="*/ 15 w 18"/>
                  <a:gd name="T3" fmla="*/ 5 h 25"/>
                  <a:gd name="T4" fmla="*/ 5 w 18"/>
                  <a:gd name="T5" fmla="*/ 16 h 25"/>
                  <a:gd name="T6" fmla="*/ 16 w 18"/>
                  <a:gd name="T7" fmla="*/ 20 h 25"/>
                  <a:gd name="T8" fmla="*/ 2 w 18"/>
                  <a:gd name="T9" fmla="*/ 17 h 25"/>
                </a:gdLst>
                <a:ahLst/>
                <a:cxnLst>
                  <a:cxn ang="0">
                    <a:pos x="T0" y="T1"/>
                  </a:cxn>
                  <a:cxn ang="0">
                    <a:pos x="T2" y="T3"/>
                  </a:cxn>
                  <a:cxn ang="0">
                    <a:pos x="T4" y="T5"/>
                  </a:cxn>
                  <a:cxn ang="0">
                    <a:pos x="T6" y="T7"/>
                  </a:cxn>
                  <a:cxn ang="0">
                    <a:pos x="T8" y="T9"/>
                  </a:cxn>
                </a:cxnLst>
                <a:rect l="0" t="0" r="r" b="b"/>
                <a:pathLst>
                  <a:path w="18" h="25">
                    <a:moveTo>
                      <a:pt x="2" y="17"/>
                    </a:moveTo>
                    <a:cubicBezTo>
                      <a:pt x="0" y="12"/>
                      <a:pt x="13" y="0"/>
                      <a:pt x="15" y="5"/>
                    </a:cubicBezTo>
                    <a:cubicBezTo>
                      <a:pt x="18" y="9"/>
                      <a:pt x="3" y="12"/>
                      <a:pt x="5" y="16"/>
                    </a:cubicBezTo>
                    <a:cubicBezTo>
                      <a:pt x="7" y="20"/>
                      <a:pt x="16" y="15"/>
                      <a:pt x="16" y="20"/>
                    </a:cubicBezTo>
                    <a:cubicBezTo>
                      <a:pt x="16" y="25"/>
                      <a:pt x="4" y="23"/>
                      <a:pt x="2" y="17"/>
                    </a:cubicBezTo>
                    <a:close/>
                  </a:path>
                </a:pathLst>
              </a:custGeom>
              <a:solidFill>
                <a:schemeClr val="accent1">
                  <a:lumMod val="75000"/>
                  <a:lumOff val="25000"/>
                </a:schemeClr>
              </a:solidFill>
              <a:ln w="9525">
                <a:noFill/>
                <a:round/>
                <a:headEnd/>
                <a:tailEnd/>
              </a:ln>
            </p:spPr>
            <p:txBody>
              <a:bodyPr anchor="ctr"/>
              <a:lstStyle/>
              <a:p>
                <a:pPr algn="ctr"/>
                <a:endParaRPr/>
              </a:p>
            </p:txBody>
          </p:sp>
          <p:sp>
            <p:nvSpPr>
              <p:cNvPr id="184" name="2">
                <a:extLst>
                  <a:ext uri="{FF2B5EF4-FFF2-40B4-BE49-F238E27FC236}">
                    <a16:creationId xmlns:a16="http://schemas.microsoft.com/office/drawing/2014/main" id="{FC08333B-40DA-4349-8E66-8DBB722479D2}"/>
                  </a:ext>
                </a:extLst>
              </p:cNvPr>
              <p:cNvSpPr/>
              <p:nvPr/>
            </p:nvSpPr>
            <p:spPr bwMode="auto">
              <a:xfrm>
                <a:off x="3864726" y="4606056"/>
                <a:ext cx="141035" cy="84461"/>
              </a:xfrm>
              <a:custGeom>
                <a:avLst/>
                <a:gdLst>
                  <a:gd name="T0" fmla="*/ 13 w 30"/>
                  <a:gd name="T1" fmla="*/ 0 h 18"/>
                  <a:gd name="T2" fmla="*/ 2 w 30"/>
                  <a:gd name="T3" fmla="*/ 8 h 18"/>
                  <a:gd name="T4" fmla="*/ 14 w 30"/>
                  <a:gd name="T5" fmla="*/ 18 h 18"/>
                  <a:gd name="T6" fmla="*/ 28 w 30"/>
                  <a:gd name="T7" fmla="*/ 10 h 18"/>
                  <a:gd name="T8" fmla="*/ 13 w 30"/>
                  <a:gd name="T9" fmla="*/ 0 h 18"/>
                </a:gdLst>
                <a:ahLst/>
                <a:cxnLst>
                  <a:cxn ang="0">
                    <a:pos x="T0" y="T1"/>
                  </a:cxn>
                  <a:cxn ang="0">
                    <a:pos x="T2" y="T3"/>
                  </a:cxn>
                  <a:cxn ang="0">
                    <a:pos x="T4" y="T5"/>
                  </a:cxn>
                  <a:cxn ang="0">
                    <a:pos x="T6" y="T7"/>
                  </a:cxn>
                  <a:cxn ang="0">
                    <a:pos x="T8" y="T9"/>
                  </a:cxn>
                </a:cxnLst>
                <a:rect l="0" t="0" r="r" b="b"/>
                <a:pathLst>
                  <a:path w="30" h="18">
                    <a:moveTo>
                      <a:pt x="13" y="0"/>
                    </a:moveTo>
                    <a:cubicBezTo>
                      <a:pt x="5" y="1"/>
                      <a:pt x="1" y="1"/>
                      <a:pt x="2" y="8"/>
                    </a:cubicBezTo>
                    <a:cubicBezTo>
                      <a:pt x="2" y="16"/>
                      <a:pt x="0" y="17"/>
                      <a:pt x="14" y="18"/>
                    </a:cubicBezTo>
                    <a:cubicBezTo>
                      <a:pt x="28" y="18"/>
                      <a:pt x="30" y="16"/>
                      <a:pt x="28" y="10"/>
                    </a:cubicBezTo>
                    <a:cubicBezTo>
                      <a:pt x="26" y="3"/>
                      <a:pt x="25" y="0"/>
                      <a:pt x="13" y="0"/>
                    </a:cubicBezTo>
                    <a:close/>
                  </a:path>
                </a:pathLst>
              </a:custGeom>
              <a:solidFill>
                <a:schemeClr val="accent1">
                  <a:lumMod val="90000"/>
                  <a:lumOff val="10000"/>
                </a:schemeClr>
              </a:solidFill>
              <a:ln w="9525">
                <a:noFill/>
                <a:round/>
                <a:headEnd/>
                <a:tailEnd/>
              </a:ln>
            </p:spPr>
            <p:txBody>
              <a:bodyPr anchor="ctr"/>
              <a:lstStyle/>
              <a:p>
                <a:pPr algn="ctr"/>
                <a:endParaRPr/>
              </a:p>
            </p:txBody>
          </p:sp>
          <p:sp>
            <p:nvSpPr>
              <p:cNvPr id="185" name="1">
                <a:extLst>
                  <a:ext uri="{FF2B5EF4-FFF2-40B4-BE49-F238E27FC236}">
                    <a16:creationId xmlns:a16="http://schemas.microsoft.com/office/drawing/2014/main" id="{AE3EA2D4-AEB3-492A-BC4C-4612A2A07E4F}"/>
                  </a:ext>
                </a:extLst>
              </p:cNvPr>
              <p:cNvSpPr/>
              <p:nvPr/>
            </p:nvSpPr>
            <p:spPr bwMode="auto">
              <a:xfrm>
                <a:off x="3874288" y="4610835"/>
                <a:ext cx="121911" cy="70119"/>
              </a:xfrm>
              <a:custGeom>
                <a:avLst/>
                <a:gdLst>
                  <a:gd name="T0" fmla="*/ 11 w 26"/>
                  <a:gd name="T1" fmla="*/ 0 h 15"/>
                  <a:gd name="T2" fmla="*/ 1 w 26"/>
                  <a:gd name="T3" fmla="*/ 7 h 15"/>
                  <a:gd name="T4" fmla="*/ 12 w 26"/>
                  <a:gd name="T5" fmla="*/ 15 h 15"/>
                  <a:gd name="T6" fmla="*/ 25 w 26"/>
                  <a:gd name="T7" fmla="*/ 8 h 15"/>
                  <a:gd name="T8" fmla="*/ 11 w 26"/>
                  <a:gd name="T9" fmla="*/ 0 h 15"/>
                </a:gdLst>
                <a:ahLst/>
                <a:cxnLst>
                  <a:cxn ang="0">
                    <a:pos x="T0" y="T1"/>
                  </a:cxn>
                  <a:cxn ang="0">
                    <a:pos x="T2" y="T3"/>
                  </a:cxn>
                  <a:cxn ang="0">
                    <a:pos x="T4" y="T5"/>
                  </a:cxn>
                  <a:cxn ang="0">
                    <a:pos x="T6" y="T7"/>
                  </a:cxn>
                  <a:cxn ang="0">
                    <a:pos x="T8" y="T9"/>
                  </a:cxn>
                </a:cxnLst>
                <a:rect l="0" t="0" r="r" b="b"/>
                <a:pathLst>
                  <a:path w="26" h="15">
                    <a:moveTo>
                      <a:pt x="11" y="0"/>
                    </a:moveTo>
                    <a:cubicBezTo>
                      <a:pt x="4" y="1"/>
                      <a:pt x="1" y="0"/>
                      <a:pt x="1" y="7"/>
                    </a:cubicBezTo>
                    <a:cubicBezTo>
                      <a:pt x="1" y="13"/>
                      <a:pt x="0" y="14"/>
                      <a:pt x="12" y="15"/>
                    </a:cubicBezTo>
                    <a:cubicBezTo>
                      <a:pt x="24" y="15"/>
                      <a:pt x="26" y="14"/>
                      <a:pt x="25" y="8"/>
                    </a:cubicBezTo>
                    <a:cubicBezTo>
                      <a:pt x="23" y="2"/>
                      <a:pt x="22" y="0"/>
                      <a:pt x="11" y="0"/>
                    </a:cubicBezTo>
                    <a:close/>
                  </a:path>
                </a:pathLst>
              </a:custGeom>
              <a:solidFill>
                <a:schemeClr val="accent1">
                  <a:lumMod val="75000"/>
                  <a:lumOff val="25000"/>
                </a:schemeClr>
              </a:solidFill>
              <a:ln w="9525">
                <a:noFill/>
                <a:round/>
                <a:headEnd/>
                <a:tailEnd/>
              </a:ln>
            </p:spPr>
            <p:txBody>
              <a:bodyPr anchor="ctr"/>
              <a:lstStyle/>
              <a:p>
                <a:pPr algn="ctr"/>
                <a:endParaRPr/>
              </a:p>
            </p:txBody>
          </p:sp>
        </p:grpSp>
        <p:sp>
          <p:nvSpPr>
            <p:cNvPr id="178" name="任意多边形: 形状 177">
              <a:extLst>
                <a:ext uri="{FF2B5EF4-FFF2-40B4-BE49-F238E27FC236}">
                  <a16:creationId xmlns:a16="http://schemas.microsoft.com/office/drawing/2014/main" id="{C161C564-636D-4CF3-AF47-760D1CFB3CED}"/>
                </a:ext>
              </a:extLst>
            </p:cNvPr>
            <p:cNvSpPr/>
            <p:nvPr/>
          </p:nvSpPr>
          <p:spPr>
            <a:xfrm>
              <a:off x="9388856" y="5414879"/>
              <a:ext cx="1351970" cy="185511"/>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3" name="任意多边形: 形状 132">
              <a:extLst>
                <a:ext uri="{FF2B5EF4-FFF2-40B4-BE49-F238E27FC236}">
                  <a16:creationId xmlns:a16="http://schemas.microsoft.com/office/drawing/2014/main" id="{78BC207B-CDD1-407F-AEF0-9496265355BF}"/>
                </a:ext>
              </a:extLst>
            </p:cNvPr>
            <p:cNvSpPr/>
            <p:nvPr/>
          </p:nvSpPr>
          <p:spPr>
            <a:xfrm rot="16200000">
              <a:off x="9494868" y="6049411"/>
              <a:ext cx="1465864" cy="196800"/>
            </a:xfrm>
            <a:custGeom>
              <a:avLst/>
              <a:gdLst>
                <a:gd name="connsiteX0" fmla="*/ 1465864 w 1465864"/>
                <a:gd name="connsiteY0" fmla="*/ 0 h 196800"/>
                <a:gd name="connsiteX1" fmla="*/ 1465864 w 1465864"/>
                <a:gd name="connsiteY1" fmla="*/ 196800 h 196800"/>
                <a:gd name="connsiteX2" fmla="*/ 0 w 1465864"/>
                <a:gd name="connsiteY2" fmla="*/ 196800 h 196800"/>
                <a:gd name="connsiteX3" fmla="*/ 0 w 1465864"/>
                <a:gd name="connsiteY3" fmla="*/ 0 h 196800"/>
              </a:gdLst>
              <a:ahLst/>
              <a:cxnLst>
                <a:cxn ang="0">
                  <a:pos x="connsiteX0" y="connsiteY0"/>
                </a:cxn>
                <a:cxn ang="0">
                  <a:pos x="connsiteX1" y="connsiteY1"/>
                </a:cxn>
                <a:cxn ang="0">
                  <a:pos x="connsiteX2" y="connsiteY2"/>
                </a:cxn>
                <a:cxn ang="0">
                  <a:pos x="connsiteX3" y="connsiteY3"/>
                </a:cxn>
              </a:cxnLst>
              <a:rect l="l" t="t" r="r" b="b"/>
              <a:pathLst>
                <a:path w="1465864" h="196800">
                  <a:moveTo>
                    <a:pt x="1465864" y="0"/>
                  </a:moveTo>
                  <a:lnTo>
                    <a:pt x="1465864" y="196800"/>
                  </a:lnTo>
                  <a:lnTo>
                    <a:pt x="0" y="196800"/>
                  </a:lnTo>
                  <a:lnTo>
                    <a:pt x="0" y="0"/>
                  </a:lnTo>
                  <a:close/>
                </a:path>
              </a:pathLst>
            </a:cu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86" name="组合 185">
              <a:extLst>
                <a:ext uri="{FF2B5EF4-FFF2-40B4-BE49-F238E27FC236}">
                  <a16:creationId xmlns:a16="http://schemas.microsoft.com/office/drawing/2014/main" id="{8F00937E-1A22-4F57-A1D0-B8D0C6551D91}"/>
                </a:ext>
              </a:extLst>
            </p:cNvPr>
            <p:cNvGrpSpPr/>
            <p:nvPr/>
          </p:nvGrpSpPr>
          <p:grpSpPr>
            <a:xfrm>
              <a:off x="10424160" y="4285226"/>
              <a:ext cx="1863249" cy="2572774"/>
              <a:chOff x="10424160" y="4285226"/>
              <a:chExt cx="1863249" cy="2572774"/>
            </a:xfrm>
          </p:grpSpPr>
          <p:grpSp>
            <p:nvGrpSpPr>
              <p:cNvPr id="187" name="组合 186">
                <a:extLst>
                  <a:ext uri="{FF2B5EF4-FFF2-40B4-BE49-F238E27FC236}">
                    <a16:creationId xmlns:a16="http://schemas.microsoft.com/office/drawing/2014/main" id="{71540288-BF63-488D-A08E-3D8AC1EC1A16}"/>
                  </a:ext>
                </a:extLst>
              </p:cNvPr>
              <p:cNvGrpSpPr/>
              <p:nvPr/>
            </p:nvGrpSpPr>
            <p:grpSpPr>
              <a:xfrm>
                <a:off x="10424160" y="4285226"/>
                <a:ext cx="1863249" cy="2572774"/>
                <a:chOff x="10424160" y="4285226"/>
                <a:chExt cx="1863249" cy="2572774"/>
              </a:xfrm>
            </p:grpSpPr>
            <p:sp>
              <p:nvSpPr>
                <p:cNvPr id="189" name="任意多边形: 形状 188">
                  <a:extLst>
                    <a:ext uri="{FF2B5EF4-FFF2-40B4-BE49-F238E27FC236}">
                      <a16:creationId xmlns:a16="http://schemas.microsoft.com/office/drawing/2014/main" id="{C65D9ECB-CA8C-4A94-ADE1-235F2809F0D5}"/>
                    </a:ext>
                  </a:extLst>
                </p:cNvPr>
                <p:cNvSpPr/>
                <p:nvPr/>
              </p:nvSpPr>
              <p:spPr>
                <a:xfrm>
                  <a:off x="10464800" y="4868228"/>
                  <a:ext cx="1727200" cy="1989772"/>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0" name="梯形 189">
                  <a:extLst>
                    <a:ext uri="{FF2B5EF4-FFF2-40B4-BE49-F238E27FC236}">
                      <a16:creationId xmlns:a16="http://schemas.microsoft.com/office/drawing/2014/main" id="{12B1E309-D4BD-401B-B5BB-E5D4ADE585E0}"/>
                    </a:ext>
                  </a:extLst>
                </p:cNvPr>
                <p:cNvSpPr/>
                <p:nvPr/>
              </p:nvSpPr>
              <p:spPr>
                <a:xfrm flipV="1">
                  <a:off x="10424160" y="5000625"/>
                  <a:ext cx="1839278" cy="76200"/>
                </a:xfrm>
                <a:prstGeom prst="trapezoid">
                  <a:avLst>
                    <a:gd name="adj" fmla="val 5374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91" name="组合 190">
                  <a:extLst>
                    <a:ext uri="{FF2B5EF4-FFF2-40B4-BE49-F238E27FC236}">
                      <a16:creationId xmlns:a16="http://schemas.microsoft.com/office/drawing/2014/main" id="{0CE406A0-AF52-483F-90B0-2AAF8D52A612}"/>
                    </a:ext>
                  </a:extLst>
                </p:cNvPr>
                <p:cNvGrpSpPr/>
                <p:nvPr/>
              </p:nvGrpSpPr>
              <p:grpSpPr>
                <a:xfrm>
                  <a:off x="10877333" y="4285226"/>
                  <a:ext cx="1410076" cy="522994"/>
                  <a:chOff x="3653573" y="4483346"/>
                  <a:chExt cx="558561" cy="207169"/>
                </a:xfrm>
              </p:grpSpPr>
              <p:sp>
                <p:nvSpPr>
                  <p:cNvPr id="194" name="6">
                    <a:extLst>
                      <a:ext uri="{FF2B5EF4-FFF2-40B4-BE49-F238E27FC236}">
                        <a16:creationId xmlns:a16="http://schemas.microsoft.com/office/drawing/2014/main" id="{9C5DF830-9FAE-45F3-B735-944DB7302AC9}"/>
                      </a:ext>
                    </a:extLst>
                  </p:cNvPr>
                  <p:cNvSpPr/>
                  <p:nvPr/>
                </p:nvSpPr>
                <p:spPr bwMode="auto">
                  <a:xfrm>
                    <a:off x="3653573" y="4488126"/>
                    <a:ext cx="243822" cy="197608"/>
                  </a:xfrm>
                  <a:custGeom>
                    <a:avLst/>
                    <a:gdLst>
                      <a:gd name="T0" fmla="*/ 49 w 52"/>
                      <a:gd name="T1" fmla="*/ 27 h 42"/>
                      <a:gd name="T2" fmla="*/ 17 w 52"/>
                      <a:gd name="T3" fmla="*/ 0 h 42"/>
                      <a:gd name="T4" fmla="*/ 4 w 52"/>
                      <a:gd name="T5" fmla="*/ 32 h 42"/>
                      <a:gd name="T6" fmla="*/ 44 w 52"/>
                      <a:gd name="T7" fmla="*/ 40 h 42"/>
                      <a:gd name="T8" fmla="*/ 49 w 52"/>
                      <a:gd name="T9" fmla="*/ 27 h 42"/>
                    </a:gdLst>
                    <a:ahLst/>
                    <a:cxnLst>
                      <a:cxn ang="0">
                        <a:pos x="T0" y="T1"/>
                      </a:cxn>
                      <a:cxn ang="0">
                        <a:pos x="T2" y="T3"/>
                      </a:cxn>
                      <a:cxn ang="0">
                        <a:pos x="T4" y="T5"/>
                      </a:cxn>
                      <a:cxn ang="0">
                        <a:pos x="T6" y="T7"/>
                      </a:cxn>
                      <a:cxn ang="0">
                        <a:pos x="T8" y="T9"/>
                      </a:cxn>
                    </a:cxnLst>
                    <a:rect l="0" t="0" r="r" b="b"/>
                    <a:pathLst>
                      <a:path w="52" h="42">
                        <a:moveTo>
                          <a:pt x="49" y="27"/>
                        </a:moveTo>
                        <a:cubicBezTo>
                          <a:pt x="46" y="19"/>
                          <a:pt x="23" y="0"/>
                          <a:pt x="17" y="0"/>
                        </a:cubicBezTo>
                        <a:cubicBezTo>
                          <a:pt x="12" y="0"/>
                          <a:pt x="0" y="27"/>
                          <a:pt x="4" y="32"/>
                        </a:cubicBezTo>
                        <a:cubicBezTo>
                          <a:pt x="8" y="37"/>
                          <a:pt x="38" y="42"/>
                          <a:pt x="44" y="40"/>
                        </a:cubicBezTo>
                        <a:cubicBezTo>
                          <a:pt x="51" y="38"/>
                          <a:pt x="52" y="33"/>
                          <a:pt x="49"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5" name="5">
                    <a:extLst>
                      <a:ext uri="{FF2B5EF4-FFF2-40B4-BE49-F238E27FC236}">
                        <a16:creationId xmlns:a16="http://schemas.microsoft.com/office/drawing/2014/main" id="{34B36C30-C32A-436D-8D7C-EE776F57F9B7}"/>
                      </a:ext>
                    </a:extLst>
                  </p:cNvPr>
                  <p:cNvSpPr/>
                  <p:nvPr/>
                </p:nvSpPr>
                <p:spPr bwMode="auto">
                  <a:xfrm>
                    <a:off x="3808153" y="4563026"/>
                    <a:ext cx="84461" cy="113146"/>
                  </a:xfrm>
                  <a:custGeom>
                    <a:avLst/>
                    <a:gdLst>
                      <a:gd name="T0" fmla="*/ 16 w 18"/>
                      <a:gd name="T1" fmla="*/ 17 h 24"/>
                      <a:gd name="T2" fmla="*/ 2 w 18"/>
                      <a:gd name="T3" fmla="*/ 4 h 24"/>
                      <a:gd name="T4" fmla="*/ 13 w 18"/>
                      <a:gd name="T5" fmla="*/ 16 h 24"/>
                      <a:gd name="T6" fmla="*/ 3 w 18"/>
                      <a:gd name="T7" fmla="*/ 20 h 24"/>
                      <a:gd name="T8" fmla="*/ 16 w 18"/>
                      <a:gd name="T9" fmla="*/ 17 h 24"/>
                    </a:gdLst>
                    <a:ahLst/>
                    <a:cxnLst>
                      <a:cxn ang="0">
                        <a:pos x="T0" y="T1"/>
                      </a:cxn>
                      <a:cxn ang="0">
                        <a:pos x="T2" y="T3"/>
                      </a:cxn>
                      <a:cxn ang="0">
                        <a:pos x="T4" y="T5"/>
                      </a:cxn>
                      <a:cxn ang="0">
                        <a:pos x="T6" y="T7"/>
                      </a:cxn>
                      <a:cxn ang="0">
                        <a:pos x="T8" y="T9"/>
                      </a:cxn>
                    </a:cxnLst>
                    <a:rect l="0" t="0" r="r" b="b"/>
                    <a:pathLst>
                      <a:path w="18" h="24">
                        <a:moveTo>
                          <a:pt x="16" y="17"/>
                        </a:moveTo>
                        <a:cubicBezTo>
                          <a:pt x="18" y="12"/>
                          <a:pt x="5" y="0"/>
                          <a:pt x="2" y="4"/>
                        </a:cubicBezTo>
                        <a:cubicBezTo>
                          <a:pt x="0" y="8"/>
                          <a:pt x="15" y="11"/>
                          <a:pt x="13" y="16"/>
                        </a:cubicBezTo>
                        <a:cubicBezTo>
                          <a:pt x="12" y="20"/>
                          <a:pt x="3" y="15"/>
                          <a:pt x="3" y="20"/>
                        </a:cubicBezTo>
                        <a:cubicBezTo>
                          <a:pt x="3" y="24"/>
                          <a:pt x="14" y="23"/>
                          <a:pt x="16" y="17"/>
                        </a:cubicBezTo>
                        <a:close/>
                      </a:path>
                    </a:pathLst>
                  </a:custGeom>
                  <a:solidFill>
                    <a:schemeClr val="accent1">
                      <a:lumMod val="10000"/>
                      <a:lumOff val="90000"/>
                    </a:schemeClr>
                  </a:solidFill>
                  <a:ln w="9525" cap="flat">
                    <a:noFill/>
                    <a:prstDash val="solid"/>
                    <a:miter lim="800000"/>
                    <a:headEnd/>
                    <a:tailEnd/>
                  </a:ln>
                </p:spPr>
                <p:txBody>
                  <a:bodyPr anchor="ctr"/>
                  <a:lstStyle/>
                  <a:p>
                    <a:pPr algn="ctr"/>
                    <a:endParaRPr/>
                  </a:p>
                </p:txBody>
              </p:sp>
              <p:sp>
                <p:nvSpPr>
                  <p:cNvPr id="196" name="4">
                    <a:extLst>
                      <a:ext uri="{FF2B5EF4-FFF2-40B4-BE49-F238E27FC236}">
                        <a16:creationId xmlns:a16="http://schemas.microsoft.com/office/drawing/2014/main" id="{A78E81AE-8536-491D-8544-94F54D77CA4B}"/>
                      </a:ext>
                    </a:extLst>
                  </p:cNvPr>
                  <p:cNvSpPr/>
                  <p:nvPr/>
                </p:nvSpPr>
                <p:spPr bwMode="auto">
                  <a:xfrm>
                    <a:off x="3972295" y="4483346"/>
                    <a:ext cx="239839" cy="197608"/>
                  </a:xfrm>
                  <a:custGeom>
                    <a:avLst/>
                    <a:gdLst>
                      <a:gd name="T0" fmla="*/ 2 w 51"/>
                      <a:gd name="T1" fmla="*/ 27 h 42"/>
                      <a:gd name="T2" fmla="*/ 33 w 51"/>
                      <a:gd name="T3" fmla="*/ 1 h 42"/>
                      <a:gd name="T4" fmla="*/ 47 w 51"/>
                      <a:gd name="T5" fmla="*/ 33 h 42"/>
                      <a:gd name="T6" fmla="*/ 7 w 51"/>
                      <a:gd name="T7" fmla="*/ 40 h 42"/>
                      <a:gd name="T8" fmla="*/ 2 w 51"/>
                      <a:gd name="T9" fmla="*/ 27 h 42"/>
                    </a:gdLst>
                    <a:ahLst/>
                    <a:cxnLst>
                      <a:cxn ang="0">
                        <a:pos x="T0" y="T1"/>
                      </a:cxn>
                      <a:cxn ang="0">
                        <a:pos x="T2" y="T3"/>
                      </a:cxn>
                      <a:cxn ang="0">
                        <a:pos x="T4" y="T5"/>
                      </a:cxn>
                      <a:cxn ang="0">
                        <a:pos x="T6" y="T7"/>
                      </a:cxn>
                      <a:cxn ang="0">
                        <a:pos x="T8" y="T9"/>
                      </a:cxn>
                    </a:cxnLst>
                    <a:rect l="0" t="0" r="r" b="b"/>
                    <a:pathLst>
                      <a:path w="51" h="42">
                        <a:moveTo>
                          <a:pt x="2" y="27"/>
                        </a:moveTo>
                        <a:cubicBezTo>
                          <a:pt x="5" y="20"/>
                          <a:pt x="27" y="1"/>
                          <a:pt x="33" y="1"/>
                        </a:cubicBezTo>
                        <a:cubicBezTo>
                          <a:pt x="38" y="0"/>
                          <a:pt x="51" y="28"/>
                          <a:pt x="47" y="33"/>
                        </a:cubicBezTo>
                        <a:cubicBezTo>
                          <a:pt x="43" y="38"/>
                          <a:pt x="14" y="42"/>
                          <a:pt x="7" y="40"/>
                        </a:cubicBezTo>
                        <a:cubicBezTo>
                          <a:pt x="1" y="38"/>
                          <a:pt x="0" y="33"/>
                          <a:pt x="2"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3">
                    <a:extLst>
                      <a:ext uri="{FF2B5EF4-FFF2-40B4-BE49-F238E27FC236}">
                        <a16:creationId xmlns:a16="http://schemas.microsoft.com/office/drawing/2014/main" id="{D3F74AAC-E2C2-4DE0-B5DB-0BFC282329A4}"/>
                      </a:ext>
                    </a:extLst>
                  </p:cNvPr>
                  <p:cNvSpPr/>
                  <p:nvPr/>
                </p:nvSpPr>
                <p:spPr bwMode="auto">
                  <a:xfrm>
                    <a:off x="3972295" y="4559042"/>
                    <a:ext cx="84461" cy="117131"/>
                  </a:xfrm>
                  <a:custGeom>
                    <a:avLst/>
                    <a:gdLst>
                      <a:gd name="T0" fmla="*/ 2 w 18"/>
                      <a:gd name="T1" fmla="*/ 17 h 25"/>
                      <a:gd name="T2" fmla="*/ 15 w 18"/>
                      <a:gd name="T3" fmla="*/ 5 h 25"/>
                      <a:gd name="T4" fmla="*/ 5 w 18"/>
                      <a:gd name="T5" fmla="*/ 16 h 25"/>
                      <a:gd name="T6" fmla="*/ 16 w 18"/>
                      <a:gd name="T7" fmla="*/ 20 h 25"/>
                      <a:gd name="T8" fmla="*/ 2 w 18"/>
                      <a:gd name="T9" fmla="*/ 17 h 25"/>
                    </a:gdLst>
                    <a:ahLst/>
                    <a:cxnLst>
                      <a:cxn ang="0">
                        <a:pos x="T0" y="T1"/>
                      </a:cxn>
                      <a:cxn ang="0">
                        <a:pos x="T2" y="T3"/>
                      </a:cxn>
                      <a:cxn ang="0">
                        <a:pos x="T4" y="T5"/>
                      </a:cxn>
                      <a:cxn ang="0">
                        <a:pos x="T6" y="T7"/>
                      </a:cxn>
                      <a:cxn ang="0">
                        <a:pos x="T8" y="T9"/>
                      </a:cxn>
                    </a:cxnLst>
                    <a:rect l="0" t="0" r="r" b="b"/>
                    <a:pathLst>
                      <a:path w="18" h="25">
                        <a:moveTo>
                          <a:pt x="2" y="17"/>
                        </a:moveTo>
                        <a:cubicBezTo>
                          <a:pt x="0" y="12"/>
                          <a:pt x="13" y="0"/>
                          <a:pt x="15" y="5"/>
                        </a:cubicBezTo>
                        <a:cubicBezTo>
                          <a:pt x="18" y="9"/>
                          <a:pt x="3" y="12"/>
                          <a:pt x="5" y="16"/>
                        </a:cubicBezTo>
                        <a:cubicBezTo>
                          <a:pt x="7" y="20"/>
                          <a:pt x="16" y="15"/>
                          <a:pt x="16" y="20"/>
                        </a:cubicBezTo>
                        <a:cubicBezTo>
                          <a:pt x="16" y="25"/>
                          <a:pt x="4" y="23"/>
                          <a:pt x="2" y="17"/>
                        </a:cubicBezTo>
                        <a:close/>
                      </a:path>
                    </a:pathLst>
                  </a:custGeom>
                  <a:solidFill>
                    <a:schemeClr val="accent1">
                      <a:lumMod val="10000"/>
                      <a:lumOff val="90000"/>
                    </a:schemeClr>
                  </a:solidFill>
                  <a:ln w="9525">
                    <a:noFill/>
                    <a:round/>
                    <a:headEnd/>
                    <a:tailEnd/>
                  </a:ln>
                </p:spPr>
                <p:txBody>
                  <a:bodyPr anchor="ctr"/>
                  <a:lstStyle/>
                  <a:p>
                    <a:pPr algn="ctr"/>
                    <a:endParaRPr/>
                  </a:p>
                </p:txBody>
              </p:sp>
              <p:sp>
                <p:nvSpPr>
                  <p:cNvPr id="198" name="2">
                    <a:extLst>
                      <a:ext uri="{FF2B5EF4-FFF2-40B4-BE49-F238E27FC236}">
                        <a16:creationId xmlns:a16="http://schemas.microsoft.com/office/drawing/2014/main" id="{77F4FD02-B1DB-43CF-9816-250D5A0B8000}"/>
                      </a:ext>
                    </a:extLst>
                  </p:cNvPr>
                  <p:cNvSpPr/>
                  <p:nvPr/>
                </p:nvSpPr>
                <p:spPr bwMode="auto">
                  <a:xfrm>
                    <a:off x="3864726" y="4606054"/>
                    <a:ext cx="141035" cy="84461"/>
                  </a:xfrm>
                  <a:custGeom>
                    <a:avLst/>
                    <a:gdLst>
                      <a:gd name="T0" fmla="*/ 13 w 30"/>
                      <a:gd name="T1" fmla="*/ 0 h 18"/>
                      <a:gd name="T2" fmla="*/ 2 w 30"/>
                      <a:gd name="T3" fmla="*/ 8 h 18"/>
                      <a:gd name="T4" fmla="*/ 14 w 30"/>
                      <a:gd name="T5" fmla="*/ 18 h 18"/>
                      <a:gd name="T6" fmla="*/ 28 w 30"/>
                      <a:gd name="T7" fmla="*/ 10 h 18"/>
                      <a:gd name="T8" fmla="*/ 13 w 30"/>
                      <a:gd name="T9" fmla="*/ 0 h 18"/>
                    </a:gdLst>
                    <a:ahLst/>
                    <a:cxnLst>
                      <a:cxn ang="0">
                        <a:pos x="T0" y="T1"/>
                      </a:cxn>
                      <a:cxn ang="0">
                        <a:pos x="T2" y="T3"/>
                      </a:cxn>
                      <a:cxn ang="0">
                        <a:pos x="T4" y="T5"/>
                      </a:cxn>
                      <a:cxn ang="0">
                        <a:pos x="T6" y="T7"/>
                      </a:cxn>
                      <a:cxn ang="0">
                        <a:pos x="T8" y="T9"/>
                      </a:cxn>
                    </a:cxnLst>
                    <a:rect l="0" t="0" r="r" b="b"/>
                    <a:pathLst>
                      <a:path w="30" h="18">
                        <a:moveTo>
                          <a:pt x="13" y="0"/>
                        </a:moveTo>
                        <a:cubicBezTo>
                          <a:pt x="5" y="1"/>
                          <a:pt x="1" y="1"/>
                          <a:pt x="2" y="8"/>
                        </a:cubicBezTo>
                        <a:cubicBezTo>
                          <a:pt x="2" y="16"/>
                          <a:pt x="0" y="17"/>
                          <a:pt x="14" y="18"/>
                        </a:cubicBezTo>
                        <a:cubicBezTo>
                          <a:pt x="28" y="18"/>
                          <a:pt x="30" y="16"/>
                          <a:pt x="28" y="10"/>
                        </a:cubicBezTo>
                        <a:cubicBezTo>
                          <a:pt x="26" y="3"/>
                          <a:pt x="25" y="0"/>
                          <a:pt x="13" y="0"/>
                        </a:cubicBezTo>
                        <a:close/>
                      </a:path>
                    </a:pathLst>
                  </a:custGeom>
                  <a:solidFill>
                    <a:schemeClr val="accent1">
                      <a:lumMod val="10000"/>
                      <a:lumOff val="90000"/>
                    </a:schemeClr>
                  </a:solidFill>
                  <a:ln w="9525">
                    <a:noFill/>
                    <a:round/>
                    <a:headEnd/>
                    <a:tailEnd/>
                  </a:ln>
                </p:spPr>
                <p:txBody>
                  <a:bodyPr anchor="ctr"/>
                  <a:lstStyle/>
                  <a:p>
                    <a:pPr algn="ctr"/>
                    <a:endParaRPr/>
                  </a:p>
                </p:txBody>
              </p:sp>
              <p:sp>
                <p:nvSpPr>
                  <p:cNvPr id="199" name="1">
                    <a:extLst>
                      <a:ext uri="{FF2B5EF4-FFF2-40B4-BE49-F238E27FC236}">
                        <a16:creationId xmlns:a16="http://schemas.microsoft.com/office/drawing/2014/main" id="{D441329D-E256-4DEF-A3C5-ED6D3B0B4E3C}"/>
                      </a:ext>
                    </a:extLst>
                  </p:cNvPr>
                  <p:cNvSpPr/>
                  <p:nvPr/>
                </p:nvSpPr>
                <p:spPr bwMode="auto">
                  <a:xfrm>
                    <a:off x="3874288" y="4610835"/>
                    <a:ext cx="121911" cy="70119"/>
                  </a:xfrm>
                  <a:custGeom>
                    <a:avLst/>
                    <a:gdLst>
                      <a:gd name="T0" fmla="*/ 11 w 26"/>
                      <a:gd name="T1" fmla="*/ 0 h 15"/>
                      <a:gd name="T2" fmla="*/ 1 w 26"/>
                      <a:gd name="T3" fmla="*/ 7 h 15"/>
                      <a:gd name="T4" fmla="*/ 12 w 26"/>
                      <a:gd name="T5" fmla="*/ 15 h 15"/>
                      <a:gd name="T6" fmla="*/ 25 w 26"/>
                      <a:gd name="T7" fmla="*/ 8 h 15"/>
                      <a:gd name="T8" fmla="*/ 11 w 26"/>
                      <a:gd name="T9" fmla="*/ 0 h 15"/>
                    </a:gdLst>
                    <a:ahLst/>
                    <a:cxnLst>
                      <a:cxn ang="0">
                        <a:pos x="T0" y="T1"/>
                      </a:cxn>
                      <a:cxn ang="0">
                        <a:pos x="T2" y="T3"/>
                      </a:cxn>
                      <a:cxn ang="0">
                        <a:pos x="T4" y="T5"/>
                      </a:cxn>
                      <a:cxn ang="0">
                        <a:pos x="T6" y="T7"/>
                      </a:cxn>
                      <a:cxn ang="0">
                        <a:pos x="T8" y="T9"/>
                      </a:cxn>
                    </a:cxnLst>
                    <a:rect l="0" t="0" r="r" b="b"/>
                    <a:pathLst>
                      <a:path w="26" h="15">
                        <a:moveTo>
                          <a:pt x="11" y="0"/>
                        </a:moveTo>
                        <a:cubicBezTo>
                          <a:pt x="4" y="1"/>
                          <a:pt x="1" y="0"/>
                          <a:pt x="1" y="7"/>
                        </a:cubicBezTo>
                        <a:cubicBezTo>
                          <a:pt x="1" y="13"/>
                          <a:pt x="0" y="14"/>
                          <a:pt x="12" y="15"/>
                        </a:cubicBezTo>
                        <a:cubicBezTo>
                          <a:pt x="24" y="15"/>
                          <a:pt x="26" y="14"/>
                          <a:pt x="25" y="8"/>
                        </a:cubicBezTo>
                        <a:cubicBezTo>
                          <a:pt x="23" y="2"/>
                          <a:pt x="22" y="0"/>
                          <a:pt x="11" y="0"/>
                        </a:cubicBezTo>
                        <a:close/>
                      </a:path>
                    </a:pathLst>
                  </a:custGeom>
                  <a:solidFill>
                    <a:schemeClr val="accent1">
                      <a:lumMod val="10000"/>
                      <a:lumOff val="90000"/>
                    </a:schemeClr>
                  </a:solidFill>
                  <a:ln w="9525">
                    <a:noFill/>
                    <a:round/>
                    <a:headEnd/>
                    <a:tailEnd/>
                  </a:ln>
                </p:spPr>
                <p:txBody>
                  <a:bodyPr anchor="ctr"/>
                  <a:lstStyle/>
                  <a:p>
                    <a:pPr algn="ctr"/>
                    <a:endParaRPr/>
                  </a:p>
                </p:txBody>
              </p:sp>
            </p:grpSp>
            <p:sp>
              <p:nvSpPr>
                <p:cNvPr id="192" name="任意多边形: 形状 191">
                  <a:extLst>
                    <a:ext uri="{FF2B5EF4-FFF2-40B4-BE49-F238E27FC236}">
                      <a16:creationId xmlns:a16="http://schemas.microsoft.com/office/drawing/2014/main" id="{4215BBBE-DB7E-4840-9E6E-64A6D1B60D66}"/>
                    </a:ext>
                  </a:extLst>
                </p:cNvPr>
                <p:cNvSpPr/>
                <p:nvPr/>
              </p:nvSpPr>
              <p:spPr>
                <a:xfrm>
                  <a:off x="10424160" y="4748678"/>
                  <a:ext cx="1843088" cy="252900"/>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gradFill>
                  <a:gsLst>
                    <a:gs pos="86000">
                      <a:schemeClr val="accent2"/>
                    </a:gs>
                    <a:gs pos="24000">
                      <a:schemeClr val="accent2">
                        <a:alpha val="94000"/>
                        <a:lumMod val="10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3" name="矩形 192">
                  <a:extLst>
                    <a:ext uri="{FF2B5EF4-FFF2-40B4-BE49-F238E27FC236}">
                      <a16:creationId xmlns:a16="http://schemas.microsoft.com/office/drawing/2014/main" id="{7175CA45-2125-4AF5-9B63-2F2A9D7A48E2}"/>
                    </a:ext>
                  </a:extLst>
                </p:cNvPr>
                <p:cNvSpPr/>
                <p:nvPr/>
              </p:nvSpPr>
              <p:spPr>
                <a:xfrm rot="16200000">
                  <a:off x="10513199" y="5669194"/>
                  <a:ext cx="2109321" cy="268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8" name="图片 187">
                <a:extLst>
                  <a:ext uri="{FF2B5EF4-FFF2-40B4-BE49-F238E27FC236}">
                    <a16:creationId xmlns:a16="http://schemas.microsoft.com/office/drawing/2014/main" id="{A5C17858-1B2A-4549-87FC-9CAB5E7B62F0}"/>
                  </a:ext>
                </a:extLst>
              </p:cNvPr>
              <p:cNvPicPr>
                <a:picLocks noChangeAspect="1"/>
              </p:cNvPicPr>
              <p:nvPr/>
            </p:nvPicPr>
            <p:blipFill>
              <a:blip r:embed="rId4">
                <a:biLevel thresh="50000"/>
                <a:alphaModFix amt="80000"/>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10750613" y="5390811"/>
                <a:ext cx="363435" cy="363435"/>
              </a:xfrm>
              <a:prstGeom prst="rect">
                <a:avLst/>
              </a:prstGeom>
            </p:spPr>
          </p:pic>
        </p:grpSp>
      </p:grpSp>
    </p:spTree>
    <p:extLst>
      <p:ext uri="{BB962C8B-B14F-4D97-AF65-F5344CB8AC3E}">
        <p14:creationId xmlns:p14="http://schemas.microsoft.com/office/powerpoint/2010/main" val="2189054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EE278ACD-FD5A-40F3-8DF0-63C78215BB64}"/>
              </a:ext>
            </a:extLst>
          </p:cNvPr>
          <p:cNvGrpSpPr/>
          <p:nvPr/>
        </p:nvGrpSpPr>
        <p:grpSpPr>
          <a:xfrm>
            <a:off x="965200" y="1786603"/>
            <a:ext cx="10248900" cy="3932049"/>
            <a:chOff x="965200" y="1786603"/>
            <a:chExt cx="10248900" cy="3932049"/>
          </a:xfrm>
        </p:grpSpPr>
        <p:sp>
          <p:nvSpPr>
            <p:cNvPr id="45" name="矩形: 剪去对角 44">
              <a:extLst>
                <a:ext uri="{FF2B5EF4-FFF2-40B4-BE49-F238E27FC236}">
                  <a16:creationId xmlns:a16="http://schemas.microsoft.com/office/drawing/2014/main" id="{7BE49E47-2226-4C15-86A9-CB98BDE2D1D3}"/>
                </a:ext>
              </a:extLst>
            </p:cNvPr>
            <p:cNvSpPr/>
            <p:nvPr/>
          </p:nvSpPr>
          <p:spPr>
            <a:xfrm rot="5400000">
              <a:off x="4123625" y="-1371822"/>
              <a:ext cx="3932049" cy="10248900"/>
            </a:xfrm>
            <a:custGeom>
              <a:avLst/>
              <a:gdLst>
                <a:gd name="connsiteX0" fmla="*/ 129503 w 3417865"/>
                <a:gd name="connsiteY0" fmla="*/ 0 h 9739973"/>
                <a:gd name="connsiteX1" fmla="*/ 3308664 w 3417865"/>
                <a:gd name="connsiteY1" fmla="*/ 0 h 9739973"/>
                <a:gd name="connsiteX2" fmla="*/ 3417865 w 3417865"/>
                <a:gd name="connsiteY2" fmla="*/ 109201 h 9739973"/>
                <a:gd name="connsiteX3" fmla="*/ 3417865 w 3417865"/>
                <a:gd name="connsiteY3" fmla="*/ 9610470 h 9739973"/>
                <a:gd name="connsiteX4" fmla="*/ 3288362 w 3417865"/>
                <a:gd name="connsiteY4" fmla="*/ 9739973 h 9739973"/>
                <a:gd name="connsiteX5" fmla="*/ 109201 w 3417865"/>
                <a:gd name="connsiteY5" fmla="*/ 9739973 h 9739973"/>
                <a:gd name="connsiteX6" fmla="*/ 0 w 3417865"/>
                <a:gd name="connsiteY6" fmla="*/ 9630772 h 9739973"/>
                <a:gd name="connsiteX7" fmla="*/ 0 w 3417865"/>
                <a:gd name="connsiteY7" fmla="*/ 129503 h 9739973"/>
                <a:gd name="connsiteX8" fmla="*/ 129503 w 3417865"/>
                <a:gd name="connsiteY8" fmla="*/ 0 h 9739973"/>
                <a:gd name="connsiteX0" fmla="*/ 129503 w 3417865"/>
                <a:gd name="connsiteY0" fmla="*/ 0 h 9739973"/>
                <a:gd name="connsiteX1" fmla="*/ 3308664 w 3417865"/>
                <a:gd name="connsiteY1" fmla="*/ 0 h 9739973"/>
                <a:gd name="connsiteX2" fmla="*/ 3417865 w 3417865"/>
                <a:gd name="connsiteY2" fmla="*/ 109201 h 9739973"/>
                <a:gd name="connsiteX3" fmla="*/ 3416291 w 3417865"/>
                <a:gd name="connsiteY3" fmla="*/ 503344 h 9739973"/>
                <a:gd name="connsiteX4" fmla="*/ 3417865 w 3417865"/>
                <a:gd name="connsiteY4" fmla="*/ 9610470 h 9739973"/>
                <a:gd name="connsiteX5" fmla="*/ 3288362 w 3417865"/>
                <a:gd name="connsiteY5" fmla="*/ 9739973 h 9739973"/>
                <a:gd name="connsiteX6" fmla="*/ 109201 w 3417865"/>
                <a:gd name="connsiteY6" fmla="*/ 9739973 h 9739973"/>
                <a:gd name="connsiteX7" fmla="*/ 0 w 3417865"/>
                <a:gd name="connsiteY7" fmla="*/ 9630772 h 9739973"/>
                <a:gd name="connsiteX8" fmla="*/ 0 w 3417865"/>
                <a:gd name="connsiteY8" fmla="*/ 129503 h 9739973"/>
                <a:gd name="connsiteX9" fmla="*/ 129503 w 3417865"/>
                <a:gd name="connsiteY9" fmla="*/ 0 h 9739973"/>
                <a:gd name="connsiteX0" fmla="*/ 129503 w 3424150"/>
                <a:gd name="connsiteY0" fmla="*/ 0 h 9739973"/>
                <a:gd name="connsiteX1" fmla="*/ 3308664 w 3424150"/>
                <a:gd name="connsiteY1" fmla="*/ 0 h 9739973"/>
                <a:gd name="connsiteX2" fmla="*/ 3417865 w 3424150"/>
                <a:gd name="connsiteY2" fmla="*/ 109201 h 9739973"/>
                <a:gd name="connsiteX3" fmla="*/ 3416291 w 3424150"/>
                <a:gd name="connsiteY3" fmla="*/ 503344 h 9739973"/>
                <a:gd name="connsiteX4" fmla="*/ 3405139 w 3424150"/>
                <a:gd name="connsiteY4" fmla="*/ 971695 h 9739973"/>
                <a:gd name="connsiteX5" fmla="*/ 3417865 w 3424150"/>
                <a:gd name="connsiteY5" fmla="*/ 9610470 h 9739973"/>
                <a:gd name="connsiteX6" fmla="*/ 3288362 w 3424150"/>
                <a:gd name="connsiteY6" fmla="*/ 9739973 h 9739973"/>
                <a:gd name="connsiteX7" fmla="*/ 109201 w 3424150"/>
                <a:gd name="connsiteY7" fmla="*/ 9739973 h 9739973"/>
                <a:gd name="connsiteX8" fmla="*/ 0 w 3424150"/>
                <a:gd name="connsiteY8" fmla="*/ 9630772 h 9739973"/>
                <a:gd name="connsiteX9" fmla="*/ 0 w 3424150"/>
                <a:gd name="connsiteY9" fmla="*/ 129503 h 9739973"/>
                <a:gd name="connsiteX10" fmla="*/ 129503 w 3424150"/>
                <a:gd name="connsiteY10" fmla="*/ 0 h 9739973"/>
                <a:gd name="connsiteX0" fmla="*/ 3405139 w 3496579"/>
                <a:gd name="connsiteY0" fmla="*/ 971695 h 9739973"/>
                <a:gd name="connsiteX1" fmla="*/ 3417865 w 3496579"/>
                <a:gd name="connsiteY1" fmla="*/ 9610470 h 9739973"/>
                <a:gd name="connsiteX2" fmla="*/ 3288362 w 3496579"/>
                <a:gd name="connsiteY2" fmla="*/ 9739973 h 9739973"/>
                <a:gd name="connsiteX3" fmla="*/ 109201 w 3496579"/>
                <a:gd name="connsiteY3" fmla="*/ 9739973 h 9739973"/>
                <a:gd name="connsiteX4" fmla="*/ 0 w 3496579"/>
                <a:gd name="connsiteY4" fmla="*/ 9630772 h 9739973"/>
                <a:gd name="connsiteX5" fmla="*/ 0 w 3496579"/>
                <a:gd name="connsiteY5" fmla="*/ 129503 h 9739973"/>
                <a:gd name="connsiteX6" fmla="*/ 129503 w 3496579"/>
                <a:gd name="connsiteY6" fmla="*/ 0 h 9739973"/>
                <a:gd name="connsiteX7" fmla="*/ 3308664 w 3496579"/>
                <a:gd name="connsiteY7" fmla="*/ 0 h 9739973"/>
                <a:gd name="connsiteX8" fmla="*/ 3417865 w 3496579"/>
                <a:gd name="connsiteY8" fmla="*/ 109201 h 9739973"/>
                <a:gd name="connsiteX9" fmla="*/ 3416291 w 3496579"/>
                <a:gd name="connsiteY9" fmla="*/ 503344 h 9739973"/>
                <a:gd name="connsiteX10" fmla="*/ 3496579 w 3496579"/>
                <a:gd name="connsiteY10" fmla="*/ 1063135 h 9739973"/>
                <a:gd name="connsiteX0" fmla="*/ 3405139 w 3424150"/>
                <a:gd name="connsiteY0" fmla="*/ 971695 h 9739973"/>
                <a:gd name="connsiteX1" fmla="*/ 3417865 w 3424150"/>
                <a:gd name="connsiteY1" fmla="*/ 9610470 h 9739973"/>
                <a:gd name="connsiteX2" fmla="*/ 3288362 w 3424150"/>
                <a:gd name="connsiteY2" fmla="*/ 9739973 h 9739973"/>
                <a:gd name="connsiteX3" fmla="*/ 109201 w 3424150"/>
                <a:gd name="connsiteY3" fmla="*/ 9739973 h 9739973"/>
                <a:gd name="connsiteX4" fmla="*/ 0 w 3424150"/>
                <a:gd name="connsiteY4" fmla="*/ 9630772 h 9739973"/>
                <a:gd name="connsiteX5" fmla="*/ 0 w 3424150"/>
                <a:gd name="connsiteY5" fmla="*/ 129503 h 9739973"/>
                <a:gd name="connsiteX6" fmla="*/ 129503 w 3424150"/>
                <a:gd name="connsiteY6" fmla="*/ 0 h 9739973"/>
                <a:gd name="connsiteX7" fmla="*/ 3308664 w 3424150"/>
                <a:gd name="connsiteY7" fmla="*/ 0 h 9739973"/>
                <a:gd name="connsiteX8" fmla="*/ 3417865 w 3424150"/>
                <a:gd name="connsiteY8" fmla="*/ 109201 h 9739973"/>
                <a:gd name="connsiteX9" fmla="*/ 3416291 w 3424150"/>
                <a:gd name="connsiteY9" fmla="*/ 503344 h 973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150" h="9739973">
                  <a:moveTo>
                    <a:pt x="3405139" y="971695"/>
                  </a:moveTo>
                  <a:cubicBezTo>
                    <a:pt x="3405401" y="2489549"/>
                    <a:pt x="3437328" y="8149090"/>
                    <a:pt x="3417865" y="9610470"/>
                  </a:cubicBezTo>
                  <a:lnTo>
                    <a:pt x="3288362" y="9739973"/>
                  </a:lnTo>
                  <a:lnTo>
                    <a:pt x="109201" y="9739973"/>
                  </a:lnTo>
                  <a:lnTo>
                    <a:pt x="0" y="9630772"/>
                  </a:lnTo>
                  <a:lnTo>
                    <a:pt x="0" y="129503"/>
                  </a:lnTo>
                  <a:lnTo>
                    <a:pt x="129503" y="0"/>
                  </a:lnTo>
                  <a:lnTo>
                    <a:pt x="3308664" y="0"/>
                  </a:lnTo>
                  <a:lnTo>
                    <a:pt x="3417865" y="109201"/>
                  </a:lnTo>
                  <a:cubicBezTo>
                    <a:pt x="3417340" y="240582"/>
                    <a:pt x="3416816" y="371963"/>
                    <a:pt x="3416291" y="503344"/>
                  </a:cubicBezTo>
                </a:path>
              </a:pathLst>
            </a:custGeom>
            <a:gradFill flip="none" rotWithShape="1">
              <a:gsLst>
                <a:gs pos="43000">
                  <a:schemeClr val="bg1">
                    <a:alpha val="38000"/>
                  </a:schemeClr>
                </a:gs>
                <a:gs pos="0">
                  <a:schemeClr val="bg1">
                    <a:alpha val="72000"/>
                  </a:schemeClr>
                </a:gs>
                <a:gs pos="100000">
                  <a:schemeClr val="bg1">
                    <a:alpha val="0"/>
                  </a:schemeClr>
                </a:gs>
              </a:gsLst>
              <a:path path="circle">
                <a:fillToRect l="50000" t="130000" r="50000" b="-30000"/>
              </a:path>
              <a:tileRect/>
            </a:gradFill>
            <a:ln w="63500" cmpd="thickThin">
              <a:solidFill>
                <a:schemeClr val="accent5">
                  <a:alpha val="45000"/>
                </a:schemeClr>
              </a:solidFill>
            </a:ln>
            <a:effectLst>
              <a:outerShdw blurRad="177800" algn="ctr" rotWithShape="0">
                <a:schemeClr val="accent4">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FBBD553E-7C50-41E1-A978-981757CD5A7A}"/>
                </a:ext>
              </a:extLst>
            </p:cNvPr>
            <p:cNvSpPr txBox="1"/>
            <p:nvPr/>
          </p:nvSpPr>
          <p:spPr>
            <a:xfrm>
              <a:off x="1726975" y="2351443"/>
              <a:ext cx="8725348" cy="2802370"/>
            </a:xfrm>
            <a:prstGeom prst="rect">
              <a:avLst/>
            </a:prstGeom>
            <a:noFill/>
          </p:spPr>
          <p:txBody>
            <a:bodyPr wrap="square" lIns="0" tIns="0" rIns="0" bIns="0" rtlCol="0">
              <a:spAutoFit/>
            </a:bodyPr>
            <a:lstStyle/>
            <a:p>
              <a:pPr algn="just" hangingPunct="0">
                <a:lnSpc>
                  <a:spcPct val="130000"/>
                </a:lnSpc>
                <a:spcAft>
                  <a:spcPts val="1200"/>
                </a:spcAft>
              </a:pPr>
              <a:r>
                <a:rPr lang="zh-CN" altLang="en-US" dirty="0"/>
                <a:t>圣诞节源自古罗马人迎接新年的农神节，与基督教本无关系。在基督教盛行罗马帝国后，教廷随波逐流地将这种民俗节日纳入基督教体系，同时以庆祝耶稣的降生。</a:t>
              </a:r>
            </a:p>
            <a:p>
              <a:pPr algn="just" hangingPunct="0">
                <a:lnSpc>
                  <a:spcPct val="130000"/>
                </a:lnSpc>
                <a:spcAft>
                  <a:spcPts val="1200"/>
                </a:spcAft>
              </a:pPr>
              <a:r>
                <a:rPr lang="zh-CN" altLang="en-US" dirty="0"/>
                <a:t>但在圣诞节这天不是耶稣的生辰，因为</a:t>
              </a:r>
              <a:r>
                <a:rPr lang="en-US" altLang="zh-CN" dirty="0"/>
                <a:t>《</a:t>
              </a:r>
              <a:r>
                <a:rPr lang="zh-CN" altLang="en-US" dirty="0"/>
                <a:t>圣经</a:t>
              </a:r>
              <a:r>
                <a:rPr lang="en-US" altLang="zh-CN" dirty="0"/>
                <a:t>》</a:t>
              </a:r>
              <a:r>
                <a:rPr lang="zh-CN" altLang="en-US" dirty="0"/>
                <a:t>未有记载耶稣具体生于哪天，同样没提到过有此种节日，是基督教吸收了古罗马神话的结果。</a:t>
              </a:r>
            </a:p>
            <a:p>
              <a:pPr algn="just" hangingPunct="0">
                <a:lnSpc>
                  <a:spcPct val="130000"/>
                </a:lnSpc>
                <a:spcAft>
                  <a:spcPts val="1200"/>
                </a:spcAft>
              </a:pPr>
              <a:r>
                <a:rPr lang="zh-CN" altLang="en-US" dirty="0"/>
                <a:t>圣诞节本是宗教节日。十九世纪，圣诞卡的流行、圣诞老人的出现，使圣诞节开始渐渐流行起来。圣诞庆祝习俗在北欧流行后，结合着北半球冬季的圣诞装饰也出现了。十九世纪初发展至中叶，整个欧洲、美洲开始过起了圣诞节。并衍生出了相应的圣诞文化。</a:t>
              </a:r>
            </a:p>
          </p:txBody>
        </p:sp>
      </p:grpSp>
      <p:grpSp>
        <p:nvGrpSpPr>
          <p:cNvPr id="55" name="组合 54">
            <a:extLst>
              <a:ext uri="{FF2B5EF4-FFF2-40B4-BE49-F238E27FC236}">
                <a16:creationId xmlns:a16="http://schemas.microsoft.com/office/drawing/2014/main" id="{297AEA0C-C168-4A22-9321-CECC9B5E5317}"/>
              </a:ext>
            </a:extLst>
          </p:cNvPr>
          <p:cNvGrpSpPr/>
          <p:nvPr/>
        </p:nvGrpSpPr>
        <p:grpSpPr>
          <a:xfrm>
            <a:off x="9339638" y="4663629"/>
            <a:ext cx="1792584" cy="2194371"/>
            <a:chOff x="9072865" y="4663629"/>
            <a:chExt cx="1792584" cy="2194371"/>
          </a:xfrm>
        </p:grpSpPr>
        <p:sp>
          <p:nvSpPr>
            <p:cNvPr id="49" name="任意多边形: 形状 48">
              <a:extLst>
                <a:ext uri="{FF2B5EF4-FFF2-40B4-BE49-F238E27FC236}">
                  <a16:creationId xmlns:a16="http://schemas.microsoft.com/office/drawing/2014/main" id="{D5068F1E-0200-4EB7-9C69-7F68206CD7C4}"/>
                </a:ext>
              </a:extLst>
            </p:cNvPr>
            <p:cNvSpPr/>
            <p:nvPr/>
          </p:nvSpPr>
          <p:spPr>
            <a:xfrm flipH="1">
              <a:off x="9514307" y="4960550"/>
              <a:ext cx="675571" cy="1897450"/>
            </a:xfrm>
            <a:custGeom>
              <a:avLst/>
              <a:gdLst>
                <a:gd name="connsiteX0" fmla="*/ 0 w 675571"/>
                <a:gd name="connsiteY0" fmla="*/ 0 h 1897450"/>
                <a:gd name="connsiteX1" fmla="*/ 0 w 675571"/>
                <a:gd name="connsiteY1" fmla="*/ 1897450 h 1897450"/>
                <a:gd name="connsiteX2" fmla="*/ 675571 w 675571"/>
                <a:gd name="connsiteY2" fmla="*/ 1897450 h 1897450"/>
              </a:gdLst>
              <a:ahLst/>
              <a:cxnLst>
                <a:cxn ang="0">
                  <a:pos x="connsiteX0" y="connsiteY0"/>
                </a:cxn>
                <a:cxn ang="0">
                  <a:pos x="connsiteX1" y="connsiteY1"/>
                </a:cxn>
                <a:cxn ang="0">
                  <a:pos x="connsiteX2" y="connsiteY2"/>
                </a:cxn>
              </a:cxnLst>
              <a:rect l="l" t="t" r="r" b="b"/>
              <a:pathLst>
                <a:path w="675571" h="1897450">
                  <a:moveTo>
                    <a:pt x="0" y="0"/>
                  </a:moveTo>
                  <a:lnTo>
                    <a:pt x="0" y="1897450"/>
                  </a:lnTo>
                  <a:lnTo>
                    <a:pt x="675571" y="18974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7" name="任意多边形: 形状 46">
              <a:extLst>
                <a:ext uri="{FF2B5EF4-FFF2-40B4-BE49-F238E27FC236}">
                  <a16:creationId xmlns:a16="http://schemas.microsoft.com/office/drawing/2014/main" id="{8DAD5181-7972-4155-9401-6BD87E3AF013}"/>
                </a:ext>
              </a:extLst>
            </p:cNvPr>
            <p:cNvSpPr/>
            <p:nvPr/>
          </p:nvSpPr>
          <p:spPr>
            <a:xfrm>
              <a:off x="10189877" y="4960550"/>
              <a:ext cx="675572" cy="1897450"/>
            </a:xfrm>
            <a:custGeom>
              <a:avLst/>
              <a:gdLst>
                <a:gd name="connsiteX0" fmla="*/ 0 w 675572"/>
                <a:gd name="connsiteY0" fmla="*/ 0 h 1897450"/>
                <a:gd name="connsiteX1" fmla="*/ 675572 w 675572"/>
                <a:gd name="connsiteY1" fmla="*/ 1897450 h 1897450"/>
                <a:gd name="connsiteX2" fmla="*/ 0 w 675572"/>
                <a:gd name="connsiteY2" fmla="*/ 1897450 h 1897450"/>
              </a:gdLst>
              <a:ahLst/>
              <a:cxnLst>
                <a:cxn ang="0">
                  <a:pos x="connsiteX0" y="connsiteY0"/>
                </a:cxn>
                <a:cxn ang="0">
                  <a:pos x="connsiteX1" y="connsiteY1"/>
                </a:cxn>
                <a:cxn ang="0">
                  <a:pos x="connsiteX2" y="connsiteY2"/>
                </a:cxn>
              </a:cxnLst>
              <a:rect l="l" t="t" r="r" b="b"/>
              <a:pathLst>
                <a:path w="675572" h="1897450">
                  <a:moveTo>
                    <a:pt x="0" y="0"/>
                  </a:moveTo>
                  <a:lnTo>
                    <a:pt x="675572" y="1897450"/>
                  </a:lnTo>
                  <a:lnTo>
                    <a:pt x="0" y="1897450"/>
                  </a:lnTo>
                  <a:close/>
                </a:path>
              </a:pathLst>
            </a:cu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1" name="任意多边形: 形状 50">
              <a:extLst>
                <a:ext uri="{FF2B5EF4-FFF2-40B4-BE49-F238E27FC236}">
                  <a16:creationId xmlns:a16="http://schemas.microsoft.com/office/drawing/2014/main" id="{80F6160B-3B7A-4A9D-ADD1-893C8D5F40BB}"/>
                </a:ext>
              </a:extLst>
            </p:cNvPr>
            <p:cNvSpPr/>
            <p:nvPr/>
          </p:nvSpPr>
          <p:spPr>
            <a:xfrm flipH="1">
              <a:off x="9072865" y="5693227"/>
              <a:ext cx="412095" cy="1164773"/>
            </a:xfrm>
            <a:custGeom>
              <a:avLst/>
              <a:gdLst>
                <a:gd name="connsiteX0" fmla="*/ 0 w 412095"/>
                <a:gd name="connsiteY0" fmla="*/ 0 h 1164773"/>
                <a:gd name="connsiteX1" fmla="*/ 0 w 412095"/>
                <a:gd name="connsiteY1" fmla="*/ 1164773 h 1164773"/>
                <a:gd name="connsiteX2" fmla="*/ 412095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0" y="1164773"/>
                  </a:lnTo>
                  <a:lnTo>
                    <a:pt x="412095" y="1164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53" name="任意多边形: 形状 52">
              <a:extLst>
                <a:ext uri="{FF2B5EF4-FFF2-40B4-BE49-F238E27FC236}">
                  <a16:creationId xmlns:a16="http://schemas.microsoft.com/office/drawing/2014/main" id="{3E9E03F8-F452-4CAF-BD06-B2481B080655}"/>
                </a:ext>
              </a:extLst>
            </p:cNvPr>
            <p:cNvSpPr/>
            <p:nvPr/>
          </p:nvSpPr>
          <p:spPr>
            <a:xfrm>
              <a:off x="9484960" y="5693227"/>
              <a:ext cx="412095" cy="1164773"/>
            </a:xfrm>
            <a:custGeom>
              <a:avLst/>
              <a:gdLst>
                <a:gd name="connsiteX0" fmla="*/ 0 w 412095"/>
                <a:gd name="connsiteY0" fmla="*/ 0 h 1164773"/>
                <a:gd name="connsiteX1" fmla="*/ 412095 w 412095"/>
                <a:gd name="connsiteY1" fmla="*/ 1164773 h 1164773"/>
                <a:gd name="connsiteX2" fmla="*/ 0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412095" y="1164773"/>
                  </a:lnTo>
                  <a:lnTo>
                    <a:pt x="0" y="1164773"/>
                  </a:ln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任意多边形: 形状 40">
              <a:extLst>
                <a:ext uri="{FF2B5EF4-FFF2-40B4-BE49-F238E27FC236}">
                  <a16:creationId xmlns:a16="http://schemas.microsoft.com/office/drawing/2014/main" id="{7CB03BB8-2453-4F81-9678-B9737986B97B}"/>
                </a:ext>
              </a:extLst>
            </p:cNvPr>
            <p:cNvSpPr/>
            <p:nvPr/>
          </p:nvSpPr>
          <p:spPr>
            <a:xfrm>
              <a:off x="9949873" y="4663629"/>
              <a:ext cx="479485" cy="479486"/>
            </a:xfrm>
            <a:custGeom>
              <a:avLst/>
              <a:gdLst>
                <a:gd name="connsiteX0" fmla="*/ 239743 w 479485"/>
                <a:gd name="connsiteY0" fmla="*/ 0 h 479486"/>
                <a:gd name="connsiteX1" fmla="*/ 327302 w 479485"/>
                <a:gd name="connsiteY1" fmla="*/ 138336 h 479486"/>
                <a:gd name="connsiteX2" fmla="*/ 479485 w 479485"/>
                <a:gd name="connsiteY2" fmla="*/ 183147 h 479486"/>
                <a:gd name="connsiteX3" fmla="*/ 381416 w 479485"/>
                <a:gd name="connsiteY3" fmla="*/ 313455 h 479486"/>
                <a:gd name="connsiteX4" fmla="*/ 387912 w 479485"/>
                <a:gd name="connsiteY4" fmla="*/ 479486 h 479486"/>
                <a:gd name="connsiteX5" fmla="*/ 239743 w 479485"/>
                <a:gd name="connsiteY5" fmla="*/ 421684 h 479486"/>
                <a:gd name="connsiteX6" fmla="*/ 91573 w 479485"/>
                <a:gd name="connsiteY6" fmla="*/ 479486 h 479486"/>
                <a:gd name="connsiteX7" fmla="*/ 98069 w 479485"/>
                <a:gd name="connsiteY7" fmla="*/ 313455 h 479486"/>
                <a:gd name="connsiteX8" fmla="*/ 0 w 479485"/>
                <a:gd name="connsiteY8" fmla="*/ 183147 h 479486"/>
                <a:gd name="connsiteX9" fmla="*/ 152183 w 479485"/>
                <a:gd name="connsiteY9" fmla="*/ 138336 h 4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5" h="479486">
                  <a:moveTo>
                    <a:pt x="239743" y="0"/>
                  </a:moveTo>
                  <a:lnTo>
                    <a:pt x="327302" y="138336"/>
                  </a:lnTo>
                  <a:lnTo>
                    <a:pt x="479485" y="183147"/>
                  </a:lnTo>
                  <a:lnTo>
                    <a:pt x="381416" y="313455"/>
                  </a:lnTo>
                  <a:lnTo>
                    <a:pt x="387912" y="479486"/>
                  </a:lnTo>
                  <a:lnTo>
                    <a:pt x="239743" y="421684"/>
                  </a:lnTo>
                  <a:lnTo>
                    <a:pt x="91573" y="479486"/>
                  </a:lnTo>
                  <a:lnTo>
                    <a:pt x="98069" y="313455"/>
                  </a:lnTo>
                  <a:lnTo>
                    <a:pt x="0" y="183147"/>
                  </a:lnTo>
                  <a:lnTo>
                    <a:pt x="152183" y="138336"/>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grpSp>
        <p:nvGrpSpPr>
          <p:cNvPr id="66" name="组合 65">
            <a:extLst>
              <a:ext uri="{FF2B5EF4-FFF2-40B4-BE49-F238E27FC236}">
                <a16:creationId xmlns:a16="http://schemas.microsoft.com/office/drawing/2014/main" id="{AC7F7C9B-E29B-4F96-B8FC-FE0AB89F81AC}"/>
              </a:ext>
            </a:extLst>
          </p:cNvPr>
          <p:cNvGrpSpPr/>
          <p:nvPr/>
        </p:nvGrpSpPr>
        <p:grpSpPr>
          <a:xfrm>
            <a:off x="3921560" y="772023"/>
            <a:ext cx="4348880" cy="840773"/>
            <a:chOff x="3921560" y="822607"/>
            <a:chExt cx="4348880" cy="840773"/>
          </a:xfrm>
        </p:grpSpPr>
        <p:grpSp>
          <p:nvGrpSpPr>
            <p:cNvPr id="68" name="组合 67">
              <a:extLst>
                <a:ext uri="{FF2B5EF4-FFF2-40B4-BE49-F238E27FC236}">
                  <a16:creationId xmlns:a16="http://schemas.microsoft.com/office/drawing/2014/main" id="{B225C04F-6E49-4E48-9E4E-A83C96FA38E4}"/>
                </a:ext>
              </a:extLst>
            </p:cNvPr>
            <p:cNvGrpSpPr/>
            <p:nvPr/>
          </p:nvGrpSpPr>
          <p:grpSpPr>
            <a:xfrm>
              <a:off x="3921560" y="1116481"/>
              <a:ext cx="4348880" cy="341041"/>
              <a:chOff x="3921560" y="1116481"/>
              <a:chExt cx="4348880" cy="341041"/>
            </a:xfrm>
          </p:grpSpPr>
          <p:sp>
            <p:nvSpPr>
              <p:cNvPr id="75" name="任意多边形 5">
                <a:extLst>
                  <a:ext uri="{FF2B5EF4-FFF2-40B4-BE49-F238E27FC236}">
                    <a16:creationId xmlns:a16="http://schemas.microsoft.com/office/drawing/2014/main" id="{6EF82836-7B62-4EDB-B09E-BF76D9EE76DC}"/>
                  </a:ext>
                </a:extLst>
              </p:cNvPr>
              <p:cNvSpPr/>
              <p:nvPr/>
            </p:nvSpPr>
            <p:spPr>
              <a:xfrm rot="19800000" flipV="1">
                <a:off x="3921560"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sp>
            <p:nvSpPr>
              <p:cNvPr id="76" name="任意多边形 5">
                <a:extLst>
                  <a:ext uri="{FF2B5EF4-FFF2-40B4-BE49-F238E27FC236}">
                    <a16:creationId xmlns:a16="http://schemas.microsoft.com/office/drawing/2014/main" id="{1872D5B9-0BD2-4281-9E26-0AE2CA7393D3}"/>
                  </a:ext>
                </a:extLst>
              </p:cNvPr>
              <p:cNvSpPr/>
              <p:nvPr/>
            </p:nvSpPr>
            <p:spPr>
              <a:xfrm rot="1800000" flipH="1" flipV="1">
                <a:off x="7057189"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grpSp>
        <p:sp>
          <p:nvSpPr>
            <p:cNvPr id="69" name="文本框 68">
              <a:extLst>
                <a:ext uri="{FF2B5EF4-FFF2-40B4-BE49-F238E27FC236}">
                  <a16:creationId xmlns:a16="http://schemas.microsoft.com/office/drawing/2014/main" id="{CCBB4E86-03B8-4134-BE4C-0651C6DC16DB}"/>
                </a:ext>
              </a:extLst>
            </p:cNvPr>
            <p:cNvSpPr txBox="1"/>
            <p:nvPr/>
          </p:nvSpPr>
          <p:spPr>
            <a:xfrm>
              <a:off x="5172670" y="822607"/>
              <a:ext cx="1846660" cy="553998"/>
            </a:xfrm>
            <a:prstGeom prst="rect">
              <a:avLst/>
            </a:prstGeom>
            <a:noFill/>
          </p:spPr>
          <p:txBody>
            <a:bodyPr wrap="none" lIns="0" tIns="0" rIns="0" bIns="0" rtlCol="0">
              <a:spAutoFit/>
            </a:bodyPr>
            <a:lstStyle/>
            <a:p>
              <a:pPr algn="ctr"/>
              <a:r>
                <a:rPr lang="zh-CN" altLang="en-US" sz="3600" dirty="0">
                  <a:solidFill>
                    <a:schemeClr val="accent1"/>
                  </a:solidFill>
                  <a:latin typeface="+mj-ea"/>
                  <a:ea typeface="+mj-ea"/>
                </a:rPr>
                <a:t>圣诞由来</a:t>
              </a:r>
            </a:p>
          </p:txBody>
        </p:sp>
        <p:grpSp>
          <p:nvGrpSpPr>
            <p:cNvPr id="70" name="组合 69">
              <a:extLst>
                <a:ext uri="{FF2B5EF4-FFF2-40B4-BE49-F238E27FC236}">
                  <a16:creationId xmlns:a16="http://schemas.microsoft.com/office/drawing/2014/main" id="{742F3F0E-88D8-4649-87C8-6F838C5FCC19}"/>
                </a:ext>
              </a:extLst>
            </p:cNvPr>
            <p:cNvGrpSpPr/>
            <p:nvPr/>
          </p:nvGrpSpPr>
          <p:grpSpPr>
            <a:xfrm>
              <a:off x="4444366" y="1452969"/>
              <a:ext cx="3303269" cy="210411"/>
              <a:chOff x="4428213" y="934034"/>
              <a:chExt cx="3303269" cy="210411"/>
            </a:xfrm>
          </p:grpSpPr>
          <p:grpSp>
            <p:nvGrpSpPr>
              <p:cNvPr id="71" name="组合 29">
                <a:extLst>
                  <a:ext uri="{FF2B5EF4-FFF2-40B4-BE49-F238E27FC236}">
                    <a16:creationId xmlns:a16="http://schemas.microsoft.com/office/drawing/2014/main" id="{2B593E62-91F3-4F7C-9DE8-B216A4251AEC}"/>
                  </a:ext>
                </a:extLst>
              </p:cNvPr>
              <p:cNvGrpSpPr>
                <a:grpSpLocks/>
              </p:cNvGrpSpPr>
              <p:nvPr/>
            </p:nvGrpSpPr>
            <p:grpSpPr bwMode="auto">
              <a:xfrm>
                <a:off x="4428213" y="973561"/>
                <a:ext cx="3303269" cy="0"/>
                <a:chOff x="4166574" y="4250954"/>
                <a:chExt cx="3811102" cy="0"/>
              </a:xfrm>
            </p:grpSpPr>
            <p:cxnSp>
              <p:nvCxnSpPr>
                <p:cNvPr id="73" name="直接连接符 72">
                  <a:extLst>
                    <a:ext uri="{FF2B5EF4-FFF2-40B4-BE49-F238E27FC236}">
                      <a16:creationId xmlns:a16="http://schemas.microsoft.com/office/drawing/2014/main" id="{1B81989D-9D92-4D7D-B28A-38AB91E30CB0}"/>
                    </a:ext>
                  </a:extLst>
                </p:cNvPr>
                <p:cNvCxnSpPr>
                  <a:cxnSpLocks/>
                </p:cNvCxnSpPr>
                <p:nvPr/>
              </p:nvCxnSpPr>
              <p:spPr>
                <a:xfrm>
                  <a:off x="6266591" y="4250954"/>
                  <a:ext cx="1711085"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B7C24838-EB74-49E3-BDB6-8903940F6372}"/>
                    </a:ext>
                  </a:extLst>
                </p:cNvPr>
                <p:cNvCxnSpPr>
                  <a:cxnSpLocks/>
                </p:cNvCxnSpPr>
                <p:nvPr/>
              </p:nvCxnSpPr>
              <p:spPr>
                <a:xfrm>
                  <a:off x="4166574" y="4250954"/>
                  <a:ext cx="1748358"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72" name="直角三角形 71">
                <a:extLst>
                  <a:ext uri="{FF2B5EF4-FFF2-40B4-BE49-F238E27FC236}">
                    <a16:creationId xmlns:a16="http://schemas.microsoft.com/office/drawing/2014/main" id="{72833286-2D3E-4693-8FB1-B11CDE5108B0}"/>
                  </a:ext>
                </a:extLst>
              </p:cNvPr>
              <p:cNvSpPr/>
              <p:nvPr/>
            </p:nvSpPr>
            <p:spPr>
              <a:xfrm rot="8100000">
                <a:off x="5990795" y="934034"/>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3388254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a:extLst>
              <a:ext uri="{FF2B5EF4-FFF2-40B4-BE49-F238E27FC236}">
                <a16:creationId xmlns:a16="http://schemas.microsoft.com/office/drawing/2014/main" id="{1A980335-B1A7-43A6-95C9-DF099272B994}"/>
              </a:ext>
            </a:extLst>
          </p:cNvPr>
          <p:cNvSpPr/>
          <p:nvPr>
            <p:custDataLst>
              <p:tags r:id="rId1"/>
            </p:custDataLst>
          </p:nvPr>
        </p:nvSpPr>
        <p:spPr>
          <a:xfrm>
            <a:off x="6947791" y="2832196"/>
            <a:ext cx="2706587" cy="2180662"/>
          </a:xfrm>
          <a:prstGeom prst="triangle">
            <a:avLst/>
          </a:prstGeom>
          <a:blipFill>
            <a:blip r:embed="rId12">
              <a:extLst>
                <a:ext uri="{BEBA8EAE-BF5A-486C-A8C5-ECC9F3942E4B}">
                  <a14:imgProps xmlns:a14="http://schemas.microsoft.com/office/drawing/2010/main">
                    <a14:imgLayer r:embed="rId13">
                      <a14:imgEffect>
                        <a14:colorTemperature colorTemp="4700"/>
                      </a14:imgEffect>
                      <a14:imgEffect>
                        <a14:brightnessContrast bright="20000"/>
                      </a14:imgEffect>
                    </a14:imgLayer>
                  </a14:imgProps>
                </a:ext>
              </a:extLst>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9553" tIns="39776" rIns="79553" bIns="39776" rtlCol="0" anchor="ctr"/>
          <a:lstStyle/>
          <a:p>
            <a:pPr algn="ctr"/>
            <a:endParaRPr lang="zh-CN" altLang="en-US" sz="1566" dirty="0"/>
          </a:p>
        </p:txBody>
      </p:sp>
      <p:sp>
        <p:nvSpPr>
          <p:cNvPr id="3" name="等腰三角形 2">
            <a:extLst>
              <a:ext uri="{FF2B5EF4-FFF2-40B4-BE49-F238E27FC236}">
                <a16:creationId xmlns:a16="http://schemas.microsoft.com/office/drawing/2014/main" id="{2483E162-A8A8-41B2-9FA1-3B192E15A482}"/>
              </a:ext>
            </a:extLst>
          </p:cNvPr>
          <p:cNvSpPr/>
          <p:nvPr>
            <p:custDataLst>
              <p:tags r:id="rId2"/>
            </p:custDataLst>
          </p:nvPr>
        </p:nvSpPr>
        <p:spPr>
          <a:xfrm flipV="1">
            <a:off x="8351941" y="2276127"/>
            <a:ext cx="2706586" cy="2180662"/>
          </a:xfrm>
          <a:prstGeom prst="triangle">
            <a:avLst/>
          </a:prstGeom>
          <a:blipFill dpi="0" rotWithShape="1">
            <a:blip r:embed="rId1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9553" tIns="39776" rIns="79553" bIns="39776" rtlCol="0" anchor="ctr"/>
          <a:lstStyle/>
          <a:p>
            <a:pPr algn="ctr"/>
            <a:endParaRPr lang="zh-CN" altLang="en-US" sz="1566"/>
          </a:p>
        </p:txBody>
      </p:sp>
      <p:sp>
        <p:nvSpPr>
          <p:cNvPr id="4" name="等腰三角形 3">
            <a:extLst>
              <a:ext uri="{FF2B5EF4-FFF2-40B4-BE49-F238E27FC236}">
                <a16:creationId xmlns:a16="http://schemas.microsoft.com/office/drawing/2014/main" id="{1FDFF539-580C-4F25-B98E-F47A36267B72}"/>
              </a:ext>
            </a:extLst>
          </p:cNvPr>
          <p:cNvSpPr/>
          <p:nvPr>
            <p:custDataLst>
              <p:tags r:id="rId3"/>
            </p:custDataLst>
          </p:nvPr>
        </p:nvSpPr>
        <p:spPr>
          <a:xfrm flipV="1">
            <a:off x="5543641" y="2278691"/>
            <a:ext cx="2706586" cy="2180662"/>
          </a:xfrm>
          <a:prstGeom prst="triangle">
            <a:avLst/>
          </a:prstGeom>
          <a:blipFill dpi="0" rotWithShape="1">
            <a:blip r:embed="rId14"/>
            <a:srcRect/>
            <a:tile tx="0" ty="0" sx="100000" sy="100000" flip="none" algn="ctr"/>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9553" tIns="39776" rIns="79553" bIns="39776" rtlCol="0" anchor="ctr"/>
          <a:lstStyle/>
          <a:p>
            <a:pPr algn="ctr"/>
            <a:endParaRPr lang="zh-CN" altLang="en-US" sz="1566" dirty="0"/>
          </a:p>
        </p:txBody>
      </p:sp>
      <p:sp>
        <p:nvSpPr>
          <p:cNvPr id="5" name="等腰三角形 4">
            <a:extLst>
              <a:ext uri="{FF2B5EF4-FFF2-40B4-BE49-F238E27FC236}">
                <a16:creationId xmlns:a16="http://schemas.microsoft.com/office/drawing/2014/main" id="{F343D3AF-2C37-44CA-B6F9-BA9C8D69B108}"/>
              </a:ext>
            </a:extLst>
          </p:cNvPr>
          <p:cNvSpPr/>
          <p:nvPr>
            <p:custDataLst>
              <p:tags r:id="rId4"/>
            </p:custDataLst>
          </p:nvPr>
        </p:nvSpPr>
        <p:spPr>
          <a:xfrm>
            <a:off x="4139491" y="2832196"/>
            <a:ext cx="2706587" cy="2180662"/>
          </a:xfrm>
          <a:prstGeom prst="triangle">
            <a:avLst/>
          </a:prstGeom>
          <a:blipFill dpi="0" rotWithShape="1">
            <a:blip r:embed="rId12">
              <a:extLst>
                <a:ext uri="{BEBA8EAE-BF5A-486C-A8C5-ECC9F3942E4B}">
                  <a14:imgProps xmlns:a14="http://schemas.microsoft.com/office/drawing/2010/main">
                    <a14:imgLayer r:embed="rId13">
                      <a14:imgEffect>
                        <a14:colorTemperature colorTemp="4700"/>
                      </a14:imgEffect>
                      <a14:imgEffect>
                        <a14:brightnessContrast bright="20000"/>
                      </a14:imgEffect>
                    </a14:imgLayer>
                  </a14:imgProps>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9553" tIns="39776" rIns="79553" bIns="39776" rtlCol="0" anchor="ctr"/>
          <a:lstStyle/>
          <a:p>
            <a:pPr algn="ctr"/>
            <a:endParaRPr lang="zh-CN" altLang="en-US" sz="1566" dirty="0"/>
          </a:p>
        </p:txBody>
      </p:sp>
      <p:sp>
        <p:nvSpPr>
          <p:cNvPr id="145" name="任意多边形: 形状 144">
            <a:extLst>
              <a:ext uri="{FF2B5EF4-FFF2-40B4-BE49-F238E27FC236}">
                <a16:creationId xmlns:a16="http://schemas.microsoft.com/office/drawing/2014/main" id="{233F1C36-087C-4CC7-A7F5-0652688CD223}"/>
              </a:ext>
            </a:extLst>
          </p:cNvPr>
          <p:cNvSpPr/>
          <p:nvPr>
            <p:custDataLst>
              <p:tags r:id="rId5"/>
            </p:custDataLst>
          </p:nvPr>
        </p:nvSpPr>
        <p:spPr>
          <a:xfrm>
            <a:off x="9756091" y="2832196"/>
            <a:ext cx="2435909" cy="2180662"/>
          </a:xfrm>
          <a:custGeom>
            <a:avLst/>
            <a:gdLst>
              <a:gd name="connsiteX0" fmla="*/ 1353294 w 2435909"/>
              <a:gd name="connsiteY0" fmla="*/ 0 h 2180662"/>
              <a:gd name="connsiteX1" fmla="*/ 2435909 w 2435909"/>
              <a:gd name="connsiteY1" fmla="*/ 1744499 h 2180662"/>
              <a:gd name="connsiteX2" fmla="*/ 2435909 w 2435909"/>
              <a:gd name="connsiteY2" fmla="*/ 2180662 h 2180662"/>
              <a:gd name="connsiteX3" fmla="*/ 0 w 2435909"/>
              <a:gd name="connsiteY3" fmla="*/ 2180662 h 2180662"/>
            </a:gdLst>
            <a:ahLst/>
            <a:cxnLst>
              <a:cxn ang="0">
                <a:pos x="connsiteX0" y="connsiteY0"/>
              </a:cxn>
              <a:cxn ang="0">
                <a:pos x="connsiteX1" y="connsiteY1"/>
              </a:cxn>
              <a:cxn ang="0">
                <a:pos x="connsiteX2" y="connsiteY2"/>
              </a:cxn>
              <a:cxn ang="0">
                <a:pos x="connsiteX3" y="connsiteY3"/>
              </a:cxn>
            </a:cxnLst>
            <a:rect l="l" t="t" r="r" b="b"/>
            <a:pathLst>
              <a:path w="2435909" h="2180662">
                <a:moveTo>
                  <a:pt x="1353294" y="0"/>
                </a:moveTo>
                <a:lnTo>
                  <a:pt x="2435909" y="1744499"/>
                </a:lnTo>
                <a:lnTo>
                  <a:pt x="2435909" y="2180662"/>
                </a:lnTo>
                <a:lnTo>
                  <a:pt x="0" y="2180662"/>
                </a:lnTo>
                <a:close/>
              </a:path>
            </a:pathLst>
          </a:custGeom>
          <a:blipFill>
            <a:blip r:embed="rId12">
              <a:extLst>
                <a:ext uri="{BEBA8EAE-BF5A-486C-A8C5-ECC9F3942E4B}">
                  <a14:imgProps xmlns:a14="http://schemas.microsoft.com/office/drawing/2010/main">
                    <a14:imgLayer r:embed="rId13">
                      <a14:imgEffect>
                        <a14:colorTemperature colorTemp="4700"/>
                      </a14:imgEffect>
                      <a14:imgEffect>
                        <a14:brightnessContrast bright="20000"/>
                      </a14:imgEffect>
                    </a14:imgLayer>
                  </a14:imgProps>
                </a:ext>
              </a:extLst>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9553" tIns="39776" rIns="79553" bIns="39776" rtlCol="0" anchor="ctr">
            <a:noAutofit/>
          </a:bodyPr>
          <a:lstStyle/>
          <a:p>
            <a:pPr algn="ctr"/>
            <a:endParaRPr lang="zh-CN" altLang="en-US" sz="1566" dirty="0"/>
          </a:p>
        </p:txBody>
      </p:sp>
      <p:sp>
        <p:nvSpPr>
          <p:cNvPr id="143" name="任意多边形: 形状 142">
            <a:extLst>
              <a:ext uri="{FF2B5EF4-FFF2-40B4-BE49-F238E27FC236}">
                <a16:creationId xmlns:a16="http://schemas.microsoft.com/office/drawing/2014/main" id="{78860726-9467-4634-9BBA-AC9D3DF354EA}"/>
              </a:ext>
            </a:extLst>
          </p:cNvPr>
          <p:cNvSpPr/>
          <p:nvPr>
            <p:custDataLst>
              <p:tags r:id="rId6"/>
            </p:custDataLst>
          </p:nvPr>
        </p:nvSpPr>
        <p:spPr>
          <a:xfrm flipV="1">
            <a:off x="11160240" y="2276128"/>
            <a:ext cx="1031761" cy="1662553"/>
          </a:xfrm>
          <a:custGeom>
            <a:avLst/>
            <a:gdLst>
              <a:gd name="connsiteX0" fmla="*/ 0 w 1031761"/>
              <a:gd name="connsiteY0" fmla="*/ 1662553 h 1662553"/>
              <a:gd name="connsiteX1" fmla="*/ 1031761 w 1031761"/>
              <a:gd name="connsiteY1" fmla="*/ 1662553 h 1662553"/>
              <a:gd name="connsiteX2" fmla="*/ 1031761 w 1031761"/>
              <a:gd name="connsiteY2" fmla="*/ 0 h 1662553"/>
            </a:gdLst>
            <a:ahLst/>
            <a:cxnLst>
              <a:cxn ang="0">
                <a:pos x="connsiteX0" y="connsiteY0"/>
              </a:cxn>
              <a:cxn ang="0">
                <a:pos x="connsiteX1" y="connsiteY1"/>
              </a:cxn>
              <a:cxn ang="0">
                <a:pos x="connsiteX2" y="connsiteY2"/>
              </a:cxn>
            </a:cxnLst>
            <a:rect l="l" t="t" r="r" b="b"/>
            <a:pathLst>
              <a:path w="1031761" h="1662553">
                <a:moveTo>
                  <a:pt x="0" y="1662553"/>
                </a:moveTo>
                <a:lnTo>
                  <a:pt x="1031761" y="1662553"/>
                </a:lnTo>
                <a:lnTo>
                  <a:pt x="1031761" y="0"/>
                </a:lnTo>
                <a:close/>
              </a:path>
            </a:pathLst>
          </a:custGeom>
          <a:solidFill>
            <a:schemeClr val="accent5">
              <a:alpha val="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9553" tIns="39776" rIns="79553" bIns="39776" rtlCol="0" anchor="ctr">
            <a:noAutofit/>
          </a:bodyPr>
          <a:lstStyle/>
          <a:p>
            <a:pPr algn="ctr"/>
            <a:endParaRPr lang="zh-CN" altLang="en-US" sz="1566"/>
          </a:p>
        </p:txBody>
      </p:sp>
      <p:sp>
        <p:nvSpPr>
          <p:cNvPr id="141" name="任意多边形: 形状 140">
            <a:extLst>
              <a:ext uri="{FF2B5EF4-FFF2-40B4-BE49-F238E27FC236}">
                <a16:creationId xmlns:a16="http://schemas.microsoft.com/office/drawing/2014/main" id="{96B6038B-C831-4C7A-ADF8-12DD52EC9769}"/>
              </a:ext>
            </a:extLst>
          </p:cNvPr>
          <p:cNvSpPr/>
          <p:nvPr>
            <p:custDataLst>
              <p:tags r:id="rId7"/>
            </p:custDataLst>
          </p:nvPr>
        </p:nvSpPr>
        <p:spPr>
          <a:xfrm flipV="1">
            <a:off x="11160240" y="2276128"/>
            <a:ext cx="1031761" cy="1662553"/>
          </a:xfrm>
          <a:custGeom>
            <a:avLst/>
            <a:gdLst>
              <a:gd name="connsiteX0" fmla="*/ 0 w 1031761"/>
              <a:gd name="connsiteY0" fmla="*/ 1662553 h 1662553"/>
              <a:gd name="connsiteX1" fmla="*/ 1031761 w 1031761"/>
              <a:gd name="connsiteY1" fmla="*/ 1662553 h 1662553"/>
              <a:gd name="connsiteX2" fmla="*/ 1031761 w 1031761"/>
              <a:gd name="connsiteY2" fmla="*/ 0 h 1662553"/>
            </a:gdLst>
            <a:ahLst/>
            <a:cxnLst>
              <a:cxn ang="0">
                <a:pos x="connsiteX0" y="connsiteY0"/>
              </a:cxn>
              <a:cxn ang="0">
                <a:pos x="connsiteX1" y="connsiteY1"/>
              </a:cxn>
              <a:cxn ang="0">
                <a:pos x="connsiteX2" y="connsiteY2"/>
              </a:cxn>
            </a:cxnLst>
            <a:rect l="l" t="t" r="r" b="b"/>
            <a:pathLst>
              <a:path w="1031761" h="1662553">
                <a:moveTo>
                  <a:pt x="0" y="1662553"/>
                </a:moveTo>
                <a:lnTo>
                  <a:pt x="1031761" y="1662553"/>
                </a:lnTo>
                <a:lnTo>
                  <a:pt x="1031761" y="0"/>
                </a:lnTo>
                <a:close/>
              </a:path>
            </a:pathLst>
          </a:custGeom>
          <a:solidFill>
            <a:schemeClr val="accent5">
              <a:alpha val="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9553" tIns="39776" rIns="79553" bIns="39776" rtlCol="0" anchor="ctr">
            <a:noAutofit/>
          </a:bodyPr>
          <a:lstStyle/>
          <a:p>
            <a:pPr algn="ctr"/>
            <a:endParaRPr lang="zh-CN" altLang="en-US" sz="1566" dirty="0"/>
          </a:p>
        </p:txBody>
      </p:sp>
      <p:grpSp>
        <p:nvGrpSpPr>
          <p:cNvPr id="10" name="组合 9">
            <a:extLst>
              <a:ext uri="{FF2B5EF4-FFF2-40B4-BE49-F238E27FC236}">
                <a16:creationId xmlns:a16="http://schemas.microsoft.com/office/drawing/2014/main" id="{915242B3-D318-4A59-BF54-F1AFE0EF3CF2}"/>
              </a:ext>
            </a:extLst>
          </p:cNvPr>
          <p:cNvGrpSpPr/>
          <p:nvPr>
            <p:custDataLst>
              <p:tags r:id="rId8"/>
            </p:custDataLst>
          </p:nvPr>
        </p:nvGrpSpPr>
        <p:grpSpPr>
          <a:xfrm>
            <a:off x="2688200" y="2278691"/>
            <a:ext cx="2706586" cy="2180662"/>
            <a:chOff x="7862515" y="1704754"/>
            <a:chExt cx="2706586" cy="2180662"/>
          </a:xfrm>
          <a:gradFill>
            <a:gsLst>
              <a:gs pos="0">
                <a:schemeClr val="accent5">
                  <a:lumMod val="100000"/>
                  <a:alpha val="8000"/>
                </a:schemeClr>
              </a:gs>
              <a:gs pos="100000">
                <a:schemeClr val="accent5">
                  <a:lumMod val="75000"/>
                  <a:alpha val="0"/>
                </a:schemeClr>
              </a:gs>
            </a:gsLst>
            <a:lin ang="10800000" scaled="1"/>
          </a:gradFill>
        </p:grpSpPr>
        <p:sp>
          <p:nvSpPr>
            <p:cNvPr id="11" name="等腰三角形 10">
              <a:extLst>
                <a:ext uri="{FF2B5EF4-FFF2-40B4-BE49-F238E27FC236}">
                  <a16:creationId xmlns:a16="http://schemas.microsoft.com/office/drawing/2014/main" id="{7136538F-7EBE-47D9-BF40-93FD7B3E1B3C}"/>
                </a:ext>
              </a:extLst>
            </p:cNvPr>
            <p:cNvSpPr/>
            <p:nvPr>
              <p:custDataLst>
                <p:tags r:id="rId9"/>
              </p:custDataLst>
            </p:nvPr>
          </p:nvSpPr>
          <p:spPr>
            <a:xfrm flipV="1">
              <a:off x="7862515" y="1704754"/>
              <a:ext cx="2706586" cy="2180662"/>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9553" tIns="39776" rIns="79553" bIns="39776" rtlCol="0" anchor="ctr"/>
            <a:lstStyle/>
            <a:p>
              <a:pPr algn="ctr"/>
              <a:endParaRPr lang="zh-CN" altLang="en-US" sz="1566"/>
            </a:p>
          </p:txBody>
        </p:sp>
        <p:sp>
          <p:nvSpPr>
            <p:cNvPr id="12" name="等腰三角形 11">
              <a:extLst>
                <a:ext uri="{FF2B5EF4-FFF2-40B4-BE49-F238E27FC236}">
                  <a16:creationId xmlns:a16="http://schemas.microsoft.com/office/drawing/2014/main" id="{EFD55308-3C46-461B-A626-1B5A54C0CA78}"/>
                </a:ext>
              </a:extLst>
            </p:cNvPr>
            <p:cNvSpPr/>
            <p:nvPr>
              <p:custDataLst>
                <p:tags r:id="rId10"/>
              </p:custDataLst>
            </p:nvPr>
          </p:nvSpPr>
          <p:spPr>
            <a:xfrm flipV="1">
              <a:off x="7862515" y="1704754"/>
              <a:ext cx="2706586" cy="2180662"/>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9553" tIns="39776" rIns="79553" bIns="39776" rtlCol="0" anchor="ctr"/>
            <a:lstStyle/>
            <a:p>
              <a:pPr algn="ctr"/>
              <a:endParaRPr lang="zh-CN" altLang="en-US" sz="1566" dirty="0"/>
            </a:p>
          </p:txBody>
        </p:sp>
      </p:grpSp>
      <p:sp>
        <p:nvSpPr>
          <p:cNvPr id="18" name="文本框 17">
            <a:extLst>
              <a:ext uri="{FF2B5EF4-FFF2-40B4-BE49-F238E27FC236}">
                <a16:creationId xmlns:a16="http://schemas.microsoft.com/office/drawing/2014/main" id="{1367617F-43C9-495D-A402-6DC0CB82D0AD}"/>
              </a:ext>
            </a:extLst>
          </p:cNvPr>
          <p:cNvSpPr txBox="1"/>
          <p:nvPr/>
        </p:nvSpPr>
        <p:spPr>
          <a:xfrm>
            <a:off x="1064846" y="3545219"/>
            <a:ext cx="2876334" cy="1458476"/>
          </a:xfrm>
          <a:prstGeom prst="rect">
            <a:avLst/>
          </a:prstGeom>
          <a:noFill/>
        </p:spPr>
        <p:txBody>
          <a:bodyPr wrap="square" lIns="0" tIns="0" rIns="0" bIns="0" rtlCol="0">
            <a:spAutoFit/>
          </a:bodyPr>
          <a:lstStyle/>
          <a:p>
            <a:pPr algn="just">
              <a:lnSpc>
                <a:spcPct val="130000"/>
              </a:lnSpc>
              <a:spcAft>
                <a:spcPts val="600"/>
              </a:spcAft>
            </a:pPr>
            <a:r>
              <a:rPr lang="zh-CN" altLang="en-US" sz="1400" dirty="0"/>
              <a:t>圣诞节是西方传统节日，也是许多西方国家一年中最重要的节日。每年这一天，欢快的圣诞歌，到处弥漫着温馨欢乐的气息。</a:t>
            </a:r>
            <a:endParaRPr lang="en-US" altLang="zh-CN" sz="1400" dirty="0"/>
          </a:p>
          <a:p>
            <a:pPr algn="just">
              <a:lnSpc>
                <a:spcPct val="130000"/>
              </a:lnSpc>
              <a:spcAft>
                <a:spcPts val="600"/>
              </a:spcAft>
            </a:pPr>
            <a:r>
              <a:rPr lang="zh-CN" altLang="en-US" sz="1400" dirty="0"/>
              <a:t>孩子们在甜美的梦乡中，盼望着圣诞老人从天而降，带来梦寐以求的礼物。</a:t>
            </a:r>
          </a:p>
        </p:txBody>
      </p:sp>
      <p:grpSp>
        <p:nvGrpSpPr>
          <p:cNvPr id="6" name="组合 5">
            <a:extLst>
              <a:ext uri="{FF2B5EF4-FFF2-40B4-BE49-F238E27FC236}">
                <a16:creationId xmlns:a16="http://schemas.microsoft.com/office/drawing/2014/main" id="{3E46C47D-18D7-4F25-A391-B4C9C1D37101}"/>
              </a:ext>
            </a:extLst>
          </p:cNvPr>
          <p:cNvGrpSpPr/>
          <p:nvPr/>
        </p:nvGrpSpPr>
        <p:grpSpPr>
          <a:xfrm>
            <a:off x="978029" y="2120765"/>
            <a:ext cx="3403204" cy="1400972"/>
            <a:chOff x="978029" y="2120765"/>
            <a:chExt cx="3403204" cy="1400972"/>
          </a:xfrm>
        </p:grpSpPr>
        <p:sp>
          <p:nvSpPr>
            <p:cNvPr id="14" name="文本框 13">
              <a:extLst>
                <a:ext uri="{FF2B5EF4-FFF2-40B4-BE49-F238E27FC236}">
                  <a16:creationId xmlns:a16="http://schemas.microsoft.com/office/drawing/2014/main" id="{B531DDBA-A99A-4BA8-A626-3E58CA0A9708}"/>
                </a:ext>
              </a:extLst>
            </p:cNvPr>
            <p:cNvSpPr txBox="1"/>
            <p:nvPr/>
          </p:nvSpPr>
          <p:spPr>
            <a:xfrm>
              <a:off x="978029" y="2988258"/>
              <a:ext cx="3403204" cy="533479"/>
            </a:xfrm>
            <a:prstGeom prst="rect">
              <a:avLst/>
            </a:prstGeom>
            <a:noFill/>
          </p:spPr>
          <p:txBody>
            <a:bodyPr wrap="square" rtlCol="0">
              <a:spAutoFit/>
            </a:bodyPr>
            <a:lstStyle/>
            <a:p>
              <a:pPr>
                <a:lnSpc>
                  <a:spcPct val="130000"/>
                </a:lnSpc>
              </a:pPr>
              <a:r>
                <a:rPr lang="en-US" altLang="zh-CN" sz="2400" dirty="0">
                  <a:solidFill>
                    <a:schemeClr val="accent1">
                      <a:alpha val="29000"/>
                    </a:schemeClr>
                  </a:solidFill>
                  <a:latin typeface="+mj-lt"/>
                  <a:ea typeface="+mj-ea"/>
                </a:rPr>
                <a:t>Merry Christmas</a:t>
              </a:r>
              <a:endParaRPr lang="zh-CN" altLang="en-US" sz="2400" dirty="0">
                <a:solidFill>
                  <a:schemeClr val="accent1">
                    <a:alpha val="29000"/>
                  </a:schemeClr>
                </a:solidFill>
                <a:latin typeface="+mj-lt"/>
                <a:ea typeface="+mj-ea"/>
              </a:endParaRPr>
            </a:p>
          </p:txBody>
        </p:sp>
        <p:sp>
          <p:nvSpPr>
            <p:cNvPr id="16" name="星形: 四角 15">
              <a:extLst>
                <a:ext uri="{FF2B5EF4-FFF2-40B4-BE49-F238E27FC236}">
                  <a16:creationId xmlns:a16="http://schemas.microsoft.com/office/drawing/2014/main" id="{46ADDC00-D0FC-4E6A-8410-98E3459623AF}"/>
                </a:ext>
              </a:extLst>
            </p:cNvPr>
            <p:cNvSpPr/>
            <p:nvPr/>
          </p:nvSpPr>
          <p:spPr>
            <a:xfrm rot="20729664">
              <a:off x="2837616" y="2341854"/>
              <a:ext cx="418421" cy="404571"/>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图形 8">
              <a:extLst>
                <a:ext uri="{FF2B5EF4-FFF2-40B4-BE49-F238E27FC236}">
                  <a16:creationId xmlns:a16="http://schemas.microsoft.com/office/drawing/2014/main" id="{8755F137-28F6-4DB5-B80E-D82560E6427E}"/>
                </a:ext>
              </a:extLst>
            </p:cNvPr>
            <p:cNvGrpSpPr>
              <a:grpSpLocks/>
            </p:cNvGrpSpPr>
            <p:nvPr/>
          </p:nvGrpSpPr>
          <p:grpSpPr>
            <a:xfrm>
              <a:off x="986315" y="2120765"/>
              <a:ext cx="681790" cy="985022"/>
              <a:chOff x="4423095" y="2151232"/>
              <a:chExt cx="2162177" cy="3379336"/>
            </a:xfrm>
          </p:grpSpPr>
          <p:sp>
            <p:nvSpPr>
              <p:cNvPr id="31" name="任意多边形: 形状 30">
                <a:extLst>
                  <a:ext uri="{FF2B5EF4-FFF2-40B4-BE49-F238E27FC236}">
                    <a16:creationId xmlns:a16="http://schemas.microsoft.com/office/drawing/2014/main" id="{FDFCCE61-4AE8-4175-A0E9-41C73D61067C}"/>
                  </a:ext>
                </a:extLst>
              </p:cNvPr>
              <p:cNvSpPr/>
              <p:nvPr/>
            </p:nvSpPr>
            <p:spPr>
              <a:xfrm>
                <a:off x="4861247" y="3406492"/>
                <a:ext cx="1199311" cy="1314450"/>
              </a:xfrm>
              <a:custGeom>
                <a:avLst/>
                <a:gdLst>
                  <a:gd name="connsiteX0" fmla="*/ 1198414 w 1199311"/>
                  <a:gd name="connsiteY0" fmla="*/ 656645 h 1314450"/>
                  <a:gd name="connsiteX1" fmla="*/ 599473 w 1199311"/>
                  <a:gd name="connsiteY1" fmla="*/ 1314432 h 1314450"/>
                  <a:gd name="connsiteX2" fmla="*/ -602 w 1199311"/>
                  <a:gd name="connsiteY2" fmla="*/ 656645 h 1314450"/>
                  <a:gd name="connsiteX3" fmla="*/ 1665 w 1199311"/>
                  <a:gd name="connsiteY3" fmla="*/ 601648 h 1314450"/>
                  <a:gd name="connsiteX4" fmla="*/ 267736 w 1199311"/>
                  <a:gd name="connsiteY4" fmla="*/ 108862 h 1314450"/>
                  <a:gd name="connsiteX5" fmla="*/ 267736 w 1199311"/>
                  <a:gd name="connsiteY5" fmla="*/ 108862 h 1314450"/>
                  <a:gd name="connsiteX6" fmla="*/ 599473 w 1199311"/>
                  <a:gd name="connsiteY6" fmla="*/ -18 h 1314450"/>
                  <a:gd name="connsiteX7" fmla="*/ 857619 w 1199311"/>
                  <a:gd name="connsiteY7" fmla="*/ 63961 h 1314450"/>
                  <a:gd name="connsiteX8" fmla="*/ 859887 w 1199311"/>
                  <a:gd name="connsiteY8" fmla="*/ 63961 h 1314450"/>
                  <a:gd name="connsiteX9" fmla="*/ 1193890 w 1199311"/>
                  <a:gd name="connsiteY9" fmla="*/ 567967 h 1314450"/>
                  <a:gd name="connsiteX10" fmla="*/ 1198414 w 1199311"/>
                  <a:gd name="connsiteY10" fmla="*/ 656645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9311" h="1314450">
                    <a:moveTo>
                      <a:pt x="1198414" y="656645"/>
                    </a:moveTo>
                    <a:cubicBezTo>
                      <a:pt x="1198414" y="1020338"/>
                      <a:pt x="930076" y="1314432"/>
                      <a:pt x="599473" y="1314432"/>
                    </a:cubicBezTo>
                    <a:cubicBezTo>
                      <a:pt x="267736" y="1314432"/>
                      <a:pt x="-602" y="1020338"/>
                      <a:pt x="-602" y="656645"/>
                    </a:cubicBezTo>
                    <a:cubicBezTo>
                      <a:pt x="-602" y="638690"/>
                      <a:pt x="532" y="620726"/>
                      <a:pt x="1665" y="601648"/>
                    </a:cubicBezTo>
                    <a:cubicBezTo>
                      <a:pt x="17514" y="396222"/>
                      <a:pt x="119413" y="216628"/>
                      <a:pt x="267736" y="108862"/>
                    </a:cubicBezTo>
                    <a:cubicBezTo>
                      <a:pt x="267736" y="108862"/>
                      <a:pt x="267736" y="108862"/>
                      <a:pt x="267736" y="108862"/>
                    </a:cubicBezTo>
                    <a:cubicBezTo>
                      <a:pt x="363968" y="38149"/>
                      <a:pt x="479458" y="-18"/>
                      <a:pt x="599473" y="-18"/>
                    </a:cubicBezTo>
                    <a:cubicBezTo>
                      <a:pt x="688922" y="-18"/>
                      <a:pt x="778362" y="21308"/>
                      <a:pt x="857619" y="63961"/>
                    </a:cubicBezTo>
                    <a:cubicBezTo>
                      <a:pt x="857619" y="63961"/>
                      <a:pt x="858753" y="63961"/>
                      <a:pt x="859887" y="63961"/>
                    </a:cubicBezTo>
                    <a:cubicBezTo>
                      <a:pt x="1037642" y="158259"/>
                      <a:pt x="1166715" y="345711"/>
                      <a:pt x="1193890" y="567967"/>
                    </a:cubicBezTo>
                    <a:cubicBezTo>
                      <a:pt x="1197281" y="597152"/>
                      <a:pt x="1199548" y="627460"/>
                      <a:pt x="1198414" y="656645"/>
                    </a:cubicBezTo>
                  </a:path>
                </a:pathLst>
              </a:custGeom>
              <a:solidFill>
                <a:srgbClr val="975656"/>
              </a:solidFill>
              <a:ln w="9525" cap="flat">
                <a:noFill/>
                <a:prstDash val="solid"/>
                <a:miter/>
              </a:ln>
              <a:effectLst/>
            </p:spPr>
            <p:txBody>
              <a:bodyPr lIns="91440" tIns="45720" rIns="91440" bIns="45720" rtlCol="0" anchor="ctr"/>
              <a:lstStyle/>
              <a:p>
                <a:endParaRPr lang="zh-CN" altLang="en-US"/>
              </a:p>
            </p:txBody>
          </p:sp>
          <p:sp>
            <p:nvSpPr>
              <p:cNvPr id="32" name="任意多边形: 形状 31">
                <a:extLst>
                  <a:ext uri="{FF2B5EF4-FFF2-40B4-BE49-F238E27FC236}">
                    <a16:creationId xmlns:a16="http://schemas.microsoft.com/office/drawing/2014/main" id="{5B6AAE74-9FC5-45E0-B561-678E9D5F9B41}"/>
                  </a:ext>
                </a:extLst>
              </p:cNvPr>
              <p:cNvSpPr/>
              <p:nvPr/>
            </p:nvSpPr>
            <p:spPr>
              <a:xfrm>
                <a:off x="4937445" y="3558892"/>
                <a:ext cx="1047750" cy="190500"/>
              </a:xfrm>
              <a:custGeom>
                <a:avLst/>
                <a:gdLst>
                  <a:gd name="connsiteX0" fmla="*/ 850266 w 1047750"/>
                  <a:gd name="connsiteY0" fmla="*/ 58599 h 190500"/>
                  <a:gd name="connsiteX1" fmla="*/ 523273 w 1047750"/>
                  <a:gd name="connsiteY1" fmla="*/ 189358 h 190500"/>
                  <a:gd name="connsiteX2" fmla="*/ 523273 w 1047750"/>
                  <a:gd name="connsiteY2" fmla="*/ 189358 h 190500"/>
                  <a:gd name="connsiteX3" fmla="*/ 198537 w 1047750"/>
                  <a:gd name="connsiteY3" fmla="*/ 59723 h 190500"/>
                  <a:gd name="connsiteX4" fmla="*/ 55977 w 1047750"/>
                  <a:gd name="connsiteY4" fmla="*/ 190482 h 190500"/>
                  <a:gd name="connsiteX5" fmla="*/ 995104 w 1047750"/>
                  <a:gd name="connsiteY5" fmla="*/ 190482 h 190500"/>
                  <a:gd name="connsiteX6" fmla="*/ 850266 w 1047750"/>
                  <a:gd name="connsiteY6" fmla="*/ 58599 h 190500"/>
                  <a:gd name="connsiteX7" fmla="*/ 902320 w 1047750"/>
                  <a:gd name="connsiteY7" fmla="*/ -18 h 190500"/>
                  <a:gd name="connsiteX8" fmla="*/ 902320 w 1047750"/>
                  <a:gd name="connsiteY8" fmla="*/ -18 h 190500"/>
                  <a:gd name="connsiteX9" fmla="*/ 1047148 w 1047750"/>
                  <a:gd name="connsiteY9" fmla="*/ 190482 h 190500"/>
                  <a:gd name="connsiteX10" fmla="*/ 1047148 w 1047750"/>
                  <a:gd name="connsiteY10" fmla="*/ 190482 h 190500"/>
                  <a:gd name="connsiteX11" fmla="*/ 902320 w 1047750"/>
                  <a:gd name="connsiteY11" fmla="*/ -18 h 190500"/>
                  <a:gd name="connsiteX12" fmla="*/ 145359 w 1047750"/>
                  <a:gd name="connsiteY12" fmla="*/ -18 h 190500"/>
                  <a:gd name="connsiteX13" fmla="*/ -602 w 1047750"/>
                  <a:gd name="connsiteY13" fmla="*/ 190482 h 190500"/>
                  <a:gd name="connsiteX14" fmla="*/ -602 w 1047750"/>
                  <a:gd name="connsiteY14" fmla="*/ 190482 h 190500"/>
                  <a:gd name="connsiteX15" fmla="*/ 145359 w 1047750"/>
                  <a:gd name="connsiteY15" fmla="*/ -18 h 190500"/>
                  <a:gd name="connsiteX16" fmla="*/ 145359 w 1047750"/>
                  <a:gd name="connsiteY16" fmla="*/ -18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7750" h="190500">
                    <a:moveTo>
                      <a:pt x="850266" y="58599"/>
                    </a:moveTo>
                    <a:cubicBezTo>
                      <a:pt x="765408" y="139761"/>
                      <a:pt x="650003" y="189358"/>
                      <a:pt x="523273" y="189358"/>
                    </a:cubicBezTo>
                    <a:cubicBezTo>
                      <a:pt x="523273" y="189358"/>
                      <a:pt x="523273" y="189358"/>
                      <a:pt x="523273" y="189358"/>
                    </a:cubicBezTo>
                    <a:cubicBezTo>
                      <a:pt x="397677" y="189358"/>
                      <a:pt x="283395" y="139761"/>
                      <a:pt x="198537" y="59723"/>
                    </a:cubicBezTo>
                    <a:cubicBezTo>
                      <a:pt x="145359" y="95794"/>
                      <a:pt x="97839" y="139761"/>
                      <a:pt x="55977" y="190482"/>
                    </a:cubicBezTo>
                    <a:cubicBezTo>
                      <a:pt x="995104" y="190482"/>
                      <a:pt x="995104" y="190482"/>
                      <a:pt x="995104" y="190482"/>
                    </a:cubicBezTo>
                    <a:cubicBezTo>
                      <a:pt x="954365" y="138628"/>
                      <a:pt x="904578" y="94670"/>
                      <a:pt x="850266" y="58599"/>
                    </a:cubicBezTo>
                    <a:moveTo>
                      <a:pt x="902320" y="-18"/>
                    </a:moveTo>
                    <a:cubicBezTo>
                      <a:pt x="902320" y="-18"/>
                      <a:pt x="902320" y="-18"/>
                      <a:pt x="902320" y="-18"/>
                    </a:cubicBezTo>
                    <a:cubicBezTo>
                      <a:pt x="960023" y="52960"/>
                      <a:pt x="1009810" y="117216"/>
                      <a:pt x="1047148" y="190482"/>
                    </a:cubicBezTo>
                    <a:cubicBezTo>
                      <a:pt x="1047148" y="190482"/>
                      <a:pt x="1047148" y="190482"/>
                      <a:pt x="1047148" y="190482"/>
                    </a:cubicBezTo>
                    <a:cubicBezTo>
                      <a:pt x="1009810" y="117216"/>
                      <a:pt x="960023" y="52960"/>
                      <a:pt x="902320" y="-18"/>
                    </a:cubicBezTo>
                    <a:moveTo>
                      <a:pt x="145359" y="-18"/>
                    </a:moveTo>
                    <a:cubicBezTo>
                      <a:pt x="86523" y="51836"/>
                      <a:pt x="36736" y="117216"/>
                      <a:pt x="-602" y="190482"/>
                    </a:cubicBezTo>
                    <a:cubicBezTo>
                      <a:pt x="-602" y="190482"/>
                      <a:pt x="-602" y="190482"/>
                      <a:pt x="-602" y="190482"/>
                    </a:cubicBezTo>
                    <a:cubicBezTo>
                      <a:pt x="36736" y="117216"/>
                      <a:pt x="86523" y="52960"/>
                      <a:pt x="145359" y="-18"/>
                    </a:cubicBezTo>
                    <a:cubicBezTo>
                      <a:pt x="145359" y="-18"/>
                      <a:pt x="145359" y="-18"/>
                      <a:pt x="145359" y="-18"/>
                    </a:cubicBezTo>
                  </a:path>
                </a:pathLst>
              </a:custGeom>
              <a:solidFill>
                <a:schemeClr val="accent5">
                  <a:lumMod val="60000"/>
                  <a:lumOff val="40000"/>
                </a:schemeClr>
              </a:solidFill>
              <a:ln w="9525" cap="flat">
                <a:noFill/>
                <a:prstDash val="solid"/>
                <a:miter/>
              </a:ln>
              <a:effectLst/>
            </p:spPr>
            <p:txBody>
              <a:bodyPr lIns="91440" tIns="45720" rIns="91440" bIns="45720" rtlCol="0" anchor="ctr"/>
              <a:lstStyle/>
              <a:p>
                <a:endParaRPr lang="zh-CN" altLang="en-US"/>
              </a:p>
            </p:txBody>
          </p:sp>
          <p:sp>
            <p:nvSpPr>
              <p:cNvPr id="33" name="任意多边形: 形状 32">
                <a:extLst>
                  <a:ext uri="{FF2B5EF4-FFF2-40B4-BE49-F238E27FC236}">
                    <a16:creationId xmlns:a16="http://schemas.microsoft.com/office/drawing/2014/main" id="{8F144A62-3C92-4759-9733-ED4BD0FF02FF}"/>
                  </a:ext>
                </a:extLst>
              </p:cNvPr>
              <p:cNvSpPr/>
              <p:nvPr/>
            </p:nvSpPr>
            <p:spPr>
              <a:xfrm>
                <a:off x="4937445" y="3558892"/>
                <a:ext cx="1047750" cy="190500"/>
              </a:xfrm>
              <a:custGeom>
                <a:avLst/>
                <a:gdLst>
                  <a:gd name="connsiteX0" fmla="*/ 902320 w 1047750"/>
                  <a:gd name="connsiteY0" fmla="*/ -18 h 190500"/>
                  <a:gd name="connsiteX1" fmla="*/ 850266 w 1047750"/>
                  <a:gd name="connsiteY1" fmla="*/ 58599 h 190500"/>
                  <a:gd name="connsiteX2" fmla="*/ 995104 w 1047750"/>
                  <a:gd name="connsiteY2" fmla="*/ 190482 h 190500"/>
                  <a:gd name="connsiteX3" fmla="*/ 1047148 w 1047750"/>
                  <a:gd name="connsiteY3" fmla="*/ 190482 h 190500"/>
                  <a:gd name="connsiteX4" fmla="*/ 902320 w 1047750"/>
                  <a:gd name="connsiteY4" fmla="*/ -18 h 190500"/>
                  <a:gd name="connsiteX5" fmla="*/ 145359 w 1047750"/>
                  <a:gd name="connsiteY5" fmla="*/ -18 h 190500"/>
                  <a:gd name="connsiteX6" fmla="*/ -602 w 1047750"/>
                  <a:gd name="connsiteY6" fmla="*/ 190482 h 190500"/>
                  <a:gd name="connsiteX7" fmla="*/ 55977 w 1047750"/>
                  <a:gd name="connsiteY7" fmla="*/ 190482 h 190500"/>
                  <a:gd name="connsiteX8" fmla="*/ 198537 w 1047750"/>
                  <a:gd name="connsiteY8" fmla="*/ 59723 h 190500"/>
                  <a:gd name="connsiteX9" fmla="*/ 145359 w 1047750"/>
                  <a:gd name="connsiteY9" fmla="*/ -18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90500">
                    <a:moveTo>
                      <a:pt x="902320" y="-18"/>
                    </a:moveTo>
                    <a:cubicBezTo>
                      <a:pt x="886481" y="21404"/>
                      <a:pt x="869507" y="40558"/>
                      <a:pt x="850266" y="58599"/>
                    </a:cubicBezTo>
                    <a:cubicBezTo>
                      <a:pt x="904578" y="94670"/>
                      <a:pt x="954365" y="138628"/>
                      <a:pt x="995104" y="190482"/>
                    </a:cubicBezTo>
                    <a:cubicBezTo>
                      <a:pt x="1047148" y="190482"/>
                      <a:pt x="1047148" y="190482"/>
                      <a:pt x="1047148" y="190482"/>
                    </a:cubicBezTo>
                    <a:cubicBezTo>
                      <a:pt x="1009810" y="117216"/>
                      <a:pt x="960023" y="52960"/>
                      <a:pt x="902320" y="-18"/>
                    </a:cubicBezTo>
                    <a:moveTo>
                      <a:pt x="145359" y="-18"/>
                    </a:moveTo>
                    <a:cubicBezTo>
                      <a:pt x="86523" y="52960"/>
                      <a:pt x="36736" y="117216"/>
                      <a:pt x="-602" y="190482"/>
                    </a:cubicBezTo>
                    <a:cubicBezTo>
                      <a:pt x="55977" y="190482"/>
                      <a:pt x="55977" y="190482"/>
                      <a:pt x="55977" y="190482"/>
                    </a:cubicBezTo>
                    <a:cubicBezTo>
                      <a:pt x="97839" y="139761"/>
                      <a:pt x="145359" y="95794"/>
                      <a:pt x="198537" y="59723"/>
                    </a:cubicBezTo>
                    <a:cubicBezTo>
                      <a:pt x="179306" y="41692"/>
                      <a:pt x="161199" y="21404"/>
                      <a:pt x="145359" y="-18"/>
                    </a:cubicBezTo>
                  </a:path>
                </a:pathLst>
              </a:custGeom>
              <a:solidFill>
                <a:srgbClr val="7A4545"/>
              </a:solidFill>
              <a:ln w="9525" cap="flat">
                <a:noFill/>
                <a:prstDash val="solid"/>
                <a:miter/>
              </a:ln>
              <a:effectLst/>
            </p:spPr>
            <p:txBody>
              <a:bodyPr lIns="91440" tIns="45720" rIns="91440" bIns="45720" rtlCol="0" anchor="ctr"/>
              <a:lstStyle/>
              <a:p>
                <a:endParaRPr lang="zh-CN" altLang="en-US" dirty="0"/>
              </a:p>
            </p:txBody>
          </p:sp>
          <p:sp>
            <p:nvSpPr>
              <p:cNvPr id="34" name="任意多边形: 形状 33">
                <a:extLst>
                  <a:ext uri="{FF2B5EF4-FFF2-40B4-BE49-F238E27FC236}">
                    <a16:creationId xmlns:a16="http://schemas.microsoft.com/office/drawing/2014/main" id="{2B70219E-CF61-4048-BF4B-24522313979C}"/>
                  </a:ext>
                </a:extLst>
              </p:cNvPr>
              <p:cNvSpPr/>
              <p:nvPr/>
            </p:nvSpPr>
            <p:spPr>
              <a:xfrm>
                <a:off x="4423097" y="2151232"/>
                <a:ext cx="2085975" cy="1245734"/>
              </a:xfrm>
              <a:custGeom>
                <a:avLst/>
                <a:gdLst>
                  <a:gd name="connsiteX0" fmla="*/ 2004363 w 2085975"/>
                  <a:gd name="connsiteY0" fmla="*/ 555890 h 1245734"/>
                  <a:gd name="connsiteX1" fmla="*/ 2004363 w 2085975"/>
                  <a:gd name="connsiteY1" fmla="*/ 697913 h 1245734"/>
                  <a:gd name="connsiteX2" fmla="*/ 1950356 w 2085975"/>
                  <a:gd name="connsiteY2" fmla="*/ 752017 h 1245734"/>
                  <a:gd name="connsiteX3" fmla="*/ 1896350 w 2085975"/>
                  <a:gd name="connsiteY3" fmla="*/ 697913 h 1245734"/>
                  <a:gd name="connsiteX4" fmla="*/ 1896350 w 2085975"/>
                  <a:gd name="connsiteY4" fmla="*/ 697913 h 1245734"/>
                  <a:gd name="connsiteX5" fmla="*/ 1896350 w 2085975"/>
                  <a:gd name="connsiteY5" fmla="*/ 215485 h 1245734"/>
                  <a:gd name="connsiteX6" fmla="*/ 1881729 w 2085975"/>
                  <a:gd name="connsiteY6" fmla="*/ 185052 h 1245734"/>
                  <a:gd name="connsiteX7" fmla="*/ 1827722 w 2085975"/>
                  <a:gd name="connsiteY7" fmla="*/ 142219 h 1245734"/>
                  <a:gd name="connsiteX8" fmla="*/ 1771467 w 2085975"/>
                  <a:gd name="connsiteY8" fmla="*/ 151236 h 1245734"/>
                  <a:gd name="connsiteX9" fmla="*/ 1764714 w 2085975"/>
                  <a:gd name="connsiteY9" fmla="*/ 174907 h 1245734"/>
                  <a:gd name="connsiteX10" fmla="*/ 1764714 w 2085975"/>
                  <a:gd name="connsiteY10" fmla="*/ 697913 h 1245734"/>
                  <a:gd name="connsiteX11" fmla="*/ 1709583 w 2085975"/>
                  <a:gd name="connsiteY11" fmla="*/ 752017 h 1245734"/>
                  <a:gd name="connsiteX12" fmla="*/ 1709583 w 2085975"/>
                  <a:gd name="connsiteY12" fmla="*/ 752017 h 1245734"/>
                  <a:gd name="connsiteX13" fmla="*/ 1655577 w 2085975"/>
                  <a:gd name="connsiteY13" fmla="*/ 697913 h 1245734"/>
                  <a:gd name="connsiteX14" fmla="*/ 1655577 w 2085975"/>
                  <a:gd name="connsiteY14" fmla="*/ 67826 h 1245734"/>
                  <a:gd name="connsiteX15" fmla="*/ 1631945 w 2085975"/>
                  <a:gd name="connsiteY15" fmla="*/ 30630 h 1245734"/>
                  <a:gd name="connsiteX16" fmla="*/ 1616200 w 2085975"/>
                  <a:gd name="connsiteY16" fmla="*/ 24994 h 1245734"/>
                  <a:gd name="connsiteX17" fmla="*/ 1564441 w 2085975"/>
                  <a:gd name="connsiteY17" fmla="*/ 45283 h 1245734"/>
                  <a:gd name="connsiteX18" fmla="*/ 1562193 w 2085975"/>
                  <a:gd name="connsiteY18" fmla="*/ 56555 h 1245734"/>
                  <a:gd name="connsiteX19" fmla="*/ 1071637 w 2085975"/>
                  <a:gd name="connsiteY19" fmla="*/ 718202 h 1245734"/>
                  <a:gd name="connsiteX20" fmla="*/ 578832 w 2085975"/>
                  <a:gd name="connsiteY20" fmla="*/ 36266 h 1245734"/>
                  <a:gd name="connsiteX21" fmla="*/ 534960 w 2085975"/>
                  <a:gd name="connsiteY21" fmla="*/ 196 h 1245734"/>
                  <a:gd name="connsiteX22" fmla="*/ 524826 w 2085975"/>
                  <a:gd name="connsiteY22" fmla="*/ 2451 h 1245734"/>
                  <a:gd name="connsiteX23" fmla="*/ 512453 w 2085975"/>
                  <a:gd name="connsiteY23" fmla="*/ 6959 h 1245734"/>
                  <a:gd name="connsiteX24" fmla="*/ 486573 w 2085975"/>
                  <a:gd name="connsiteY24" fmla="*/ 44156 h 1245734"/>
                  <a:gd name="connsiteX25" fmla="*/ 486573 w 2085975"/>
                  <a:gd name="connsiteY25" fmla="*/ 697913 h 1245734"/>
                  <a:gd name="connsiteX26" fmla="*/ 432566 w 2085975"/>
                  <a:gd name="connsiteY26" fmla="*/ 752017 h 1245734"/>
                  <a:gd name="connsiteX27" fmla="*/ 377436 w 2085975"/>
                  <a:gd name="connsiteY27" fmla="*/ 697913 h 1245734"/>
                  <a:gd name="connsiteX28" fmla="*/ 377436 w 2085975"/>
                  <a:gd name="connsiteY28" fmla="*/ 697913 h 1245734"/>
                  <a:gd name="connsiteX29" fmla="*/ 377436 w 2085975"/>
                  <a:gd name="connsiteY29" fmla="*/ 135456 h 1245734"/>
                  <a:gd name="connsiteX30" fmla="*/ 338059 w 2085975"/>
                  <a:gd name="connsiteY30" fmla="*/ 96005 h 1245734"/>
                  <a:gd name="connsiteX31" fmla="*/ 316685 w 2085975"/>
                  <a:gd name="connsiteY31" fmla="*/ 101641 h 1245734"/>
                  <a:gd name="connsiteX32" fmla="*/ 262678 w 2085975"/>
                  <a:gd name="connsiteY32" fmla="*/ 137711 h 1245734"/>
                  <a:gd name="connsiteX33" fmla="*/ 245800 w 2085975"/>
                  <a:gd name="connsiteY33" fmla="*/ 170398 h 1245734"/>
                  <a:gd name="connsiteX34" fmla="*/ 245800 w 2085975"/>
                  <a:gd name="connsiteY34" fmla="*/ 697913 h 1245734"/>
                  <a:gd name="connsiteX35" fmla="*/ 191793 w 2085975"/>
                  <a:gd name="connsiteY35" fmla="*/ 753145 h 1245734"/>
                  <a:gd name="connsiteX36" fmla="*/ 190669 w 2085975"/>
                  <a:gd name="connsiteY36" fmla="*/ 753145 h 1245734"/>
                  <a:gd name="connsiteX37" fmla="*/ 136663 w 2085975"/>
                  <a:gd name="connsiteY37" fmla="*/ 697913 h 1245734"/>
                  <a:gd name="connsiteX38" fmla="*/ 136663 w 2085975"/>
                  <a:gd name="connsiteY38" fmla="*/ 371034 h 1245734"/>
                  <a:gd name="connsiteX39" fmla="*/ 62406 w 2085975"/>
                  <a:gd name="connsiteY39" fmla="*/ 351873 h 1245734"/>
                  <a:gd name="connsiteX40" fmla="*/ -602 w 2085975"/>
                  <a:gd name="connsiteY40" fmla="*/ 580688 h 1245734"/>
                  <a:gd name="connsiteX41" fmla="*/ 1042386 w 2085975"/>
                  <a:gd name="connsiteY41" fmla="*/ 1245717 h 1245734"/>
                  <a:gd name="connsiteX42" fmla="*/ 2085373 w 2085975"/>
                  <a:gd name="connsiteY42" fmla="*/ 580688 h 1245734"/>
                  <a:gd name="connsiteX43" fmla="*/ 2084249 w 2085975"/>
                  <a:gd name="connsiteY43" fmla="*/ 553636 h 1245734"/>
                  <a:gd name="connsiteX44" fmla="*/ 2004363 w 2085975"/>
                  <a:gd name="connsiteY44" fmla="*/ 555890 h 124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85975" h="1245734">
                    <a:moveTo>
                      <a:pt x="2004363" y="555890"/>
                    </a:moveTo>
                    <a:cubicBezTo>
                      <a:pt x="2004363" y="697913"/>
                      <a:pt x="2004363" y="697913"/>
                      <a:pt x="2004363" y="697913"/>
                    </a:cubicBezTo>
                    <a:cubicBezTo>
                      <a:pt x="2004363" y="728346"/>
                      <a:pt x="1980741" y="752017"/>
                      <a:pt x="1950356" y="752017"/>
                    </a:cubicBezTo>
                    <a:cubicBezTo>
                      <a:pt x="1919981" y="752017"/>
                      <a:pt x="1896350" y="728346"/>
                      <a:pt x="1896350" y="697913"/>
                    </a:cubicBezTo>
                    <a:cubicBezTo>
                      <a:pt x="1896350" y="697913"/>
                      <a:pt x="1896350" y="697913"/>
                      <a:pt x="1896350" y="697913"/>
                    </a:cubicBezTo>
                    <a:cubicBezTo>
                      <a:pt x="1896350" y="215485"/>
                      <a:pt x="1896350" y="215485"/>
                      <a:pt x="1896350" y="215485"/>
                    </a:cubicBezTo>
                    <a:cubicBezTo>
                      <a:pt x="1896350" y="204213"/>
                      <a:pt x="1890730" y="192941"/>
                      <a:pt x="1881729" y="185052"/>
                    </a:cubicBezTo>
                    <a:cubicBezTo>
                      <a:pt x="1864850" y="170398"/>
                      <a:pt x="1846848" y="155745"/>
                      <a:pt x="1827722" y="142219"/>
                    </a:cubicBezTo>
                    <a:cubicBezTo>
                      <a:pt x="1809720" y="129820"/>
                      <a:pt x="1784964" y="133201"/>
                      <a:pt x="1771467" y="151236"/>
                    </a:cubicBezTo>
                    <a:cubicBezTo>
                      <a:pt x="1766962" y="158000"/>
                      <a:pt x="1764714" y="165889"/>
                      <a:pt x="1764714" y="174907"/>
                    </a:cubicBezTo>
                    <a:cubicBezTo>
                      <a:pt x="1764714" y="697913"/>
                      <a:pt x="1764714" y="697913"/>
                      <a:pt x="1764714" y="697913"/>
                    </a:cubicBezTo>
                    <a:cubicBezTo>
                      <a:pt x="1764714" y="728346"/>
                      <a:pt x="1739959" y="752017"/>
                      <a:pt x="1709583" y="752017"/>
                    </a:cubicBezTo>
                    <a:cubicBezTo>
                      <a:pt x="1709583" y="752017"/>
                      <a:pt x="1709583" y="752017"/>
                      <a:pt x="1709583" y="752017"/>
                    </a:cubicBezTo>
                    <a:cubicBezTo>
                      <a:pt x="1680332" y="752017"/>
                      <a:pt x="1655577" y="728346"/>
                      <a:pt x="1655577" y="697913"/>
                    </a:cubicBezTo>
                    <a:cubicBezTo>
                      <a:pt x="1655577" y="67826"/>
                      <a:pt x="1655577" y="67826"/>
                      <a:pt x="1655577" y="67826"/>
                    </a:cubicBezTo>
                    <a:cubicBezTo>
                      <a:pt x="1655577" y="52046"/>
                      <a:pt x="1646575" y="37392"/>
                      <a:pt x="1631945" y="30630"/>
                    </a:cubicBezTo>
                    <a:cubicBezTo>
                      <a:pt x="1626326" y="28375"/>
                      <a:pt x="1621820" y="26120"/>
                      <a:pt x="1616200" y="24994"/>
                    </a:cubicBezTo>
                    <a:cubicBezTo>
                      <a:pt x="1595950" y="15976"/>
                      <a:pt x="1573443" y="24994"/>
                      <a:pt x="1564441" y="45283"/>
                    </a:cubicBezTo>
                    <a:cubicBezTo>
                      <a:pt x="1563317" y="49791"/>
                      <a:pt x="1562193" y="53173"/>
                      <a:pt x="1562193" y="56555"/>
                    </a:cubicBezTo>
                    <a:cubicBezTo>
                      <a:pt x="1520560" y="433028"/>
                      <a:pt x="1315791" y="718202"/>
                      <a:pt x="1071637" y="718202"/>
                    </a:cubicBezTo>
                    <a:cubicBezTo>
                      <a:pt x="821863" y="718202"/>
                      <a:pt x="614837" y="421757"/>
                      <a:pt x="578832" y="36266"/>
                    </a:cubicBezTo>
                    <a:cubicBezTo>
                      <a:pt x="576584" y="13722"/>
                      <a:pt x="557458" y="-2058"/>
                      <a:pt x="534960" y="196"/>
                    </a:cubicBezTo>
                    <a:cubicBezTo>
                      <a:pt x="531579" y="196"/>
                      <a:pt x="528207" y="1323"/>
                      <a:pt x="524826" y="2451"/>
                    </a:cubicBezTo>
                    <a:cubicBezTo>
                      <a:pt x="512453" y="6959"/>
                      <a:pt x="512453" y="6959"/>
                      <a:pt x="512453" y="6959"/>
                    </a:cubicBezTo>
                    <a:cubicBezTo>
                      <a:pt x="496698" y="12595"/>
                      <a:pt x="486573" y="27248"/>
                      <a:pt x="486573" y="44156"/>
                    </a:cubicBezTo>
                    <a:cubicBezTo>
                      <a:pt x="486573" y="697913"/>
                      <a:pt x="486573" y="697913"/>
                      <a:pt x="486573" y="697913"/>
                    </a:cubicBezTo>
                    <a:cubicBezTo>
                      <a:pt x="486573" y="728346"/>
                      <a:pt x="462951" y="752017"/>
                      <a:pt x="432566" y="752017"/>
                    </a:cubicBezTo>
                    <a:cubicBezTo>
                      <a:pt x="402191" y="753145"/>
                      <a:pt x="377436" y="728346"/>
                      <a:pt x="377436" y="697913"/>
                    </a:cubicBezTo>
                    <a:cubicBezTo>
                      <a:pt x="377436" y="697913"/>
                      <a:pt x="377436" y="697913"/>
                      <a:pt x="377436" y="697913"/>
                    </a:cubicBezTo>
                    <a:cubicBezTo>
                      <a:pt x="377436" y="135456"/>
                      <a:pt x="377436" y="135456"/>
                      <a:pt x="377436" y="135456"/>
                    </a:cubicBezTo>
                    <a:cubicBezTo>
                      <a:pt x="377436" y="114040"/>
                      <a:pt x="359434" y="96005"/>
                      <a:pt x="338059" y="96005"/>
                    </a:cubicBezTo>
                    <a:cubicBezTo>
                      <a:pt x="330182" y="96005"/>
                      <a:pt x="323429" y="98260"/>
                      <a:pt x="316685" y="101641"/>
                    </a:cubicBezTo>
                    <a:cubicBezTo>
                      <a:pt x="298683" y="112913"/>
                      <a:pt x="279557" y="125312"/>
                      <a:pt x="262678" y="137711"/>
                    </a:cubicBezTo>
                    <a:cubicBezTo>
                      <a:pt x="251430" y="145601"/>
                      <a:pt x="245800" y="158000"/>
                      <a:pt x="245800" y="170398"/>
                    </a:cubicBezTo>
                    <a:cubicBezTo>
                      <a:pt x="245800" y="697913"/>
                      <a:pt x="245800" y="697913"/>
                      <a:pt x="245800" y="697913"/>
                    </a:cubicBezTo>
                    <a:cubicBezTo>
                      <a:pt x="245800" y="728346"/>
                      <a:pt x="221045" y="753145"/>
                      <a:pt x="191793" y="753145"/>
                    </a:cubicBezTo>
                    <a:cubicBezTo>
                      <a:pt x="190669" y="753145"/>
                      <a:pt x="190669" y="753145"/>
                      <a:pt x="190669" y="753145"/>
                    </a:cubicBezTo>
                    <a:cubicBezTo>
                      <a:pt x="161418" y="753145"/>
                      <a:pt x="136663" y="728346"/>
                      <a:pt x="136663" y="697913"/>
                    </a:cubicBezTo>
                    <a:cubicBezTo>
                      <a:pt x="136663" y="371034"/>
                      <a:pt x="136663" y="371034"/>
                      <a:pt x="136663" y="371034"/>
                    </a:cubicBezTo>
                    <a:cubicBezTo>
                      <a:pt x="136663" y="330457"/>
                      <a:pt x="82656" y="315803"/>
                      <a:pt x="62406" y="351873"/>
                    </a:cubicBezTo>
                    <a:cubicBezTo>
                      <a:pt x="21896" y="422884"/>
                      <a:pt x="-602" y="499531"/>
                      <a:pt x="-602" y="580688"/>
                    </a:cubicBezTo>
                    <a:cubicBezTo>
                      <a:pt x="-602" y="948146"/>
                      <a:pt x="466323" y="1245717"/>
                      <a:pt x="1042386" y="1245717"/>
                    </a:cubicBezTo>
                    <a:cubicBezTo>
                      <a:pt x="1618448" y="1245717"/>
                      <a:pt x="2085373" y="948146"/>
                      <a:pt x="2085373" y="580688"/>
                    </a:cubicBezTo>
                    <a:cubicBezTo>
                      <a:pt x="2085373" y="571671"/>
                      <a:pt x="2085373" y="562653"/>
                      <a:pt x="2084249" y="553636"/>
                    </a:cubicBezTo>
                    <a:cubicBezTo>
                      <a:pt x="2080868" y="501786"/>
                      <a:pt x="2004363" y="505167"/>
                      <a:pt x="2004363" y="555890"/>
                    </a:cubicBezTo>
                  </a:path>
                </a:pathLst>
              </a:custGeom>
              <a:solidFill>
                <a:schemeClr val="bg2">
                  <a:lumMod val="25000"/>
                </a:schemeClr>
              </a:solidFill>
              <a:ln w="9525" cap="flat">
                <a:noFill/>
                <a:prstDash val="solid"/>
                <a:miter/>
              </a:ln>
              <a:effectLst/>
            </p:spPr>
            <p:txBody>
              <a:bodyPr lIns="91440" tIns="45720" rIns="91440" bIns="45720" rtlCol="0" anchor="ctr"/>
              <a:lstStyle/>
              <a:p>
                <a:endParaRPr lang="zh-CN" altLang="en-US"/>
              </a:p>
            </p:txBody>
          </p:sp>
          <p:sp>
            <p:nvSpPr>
              <p:cNvPr id="35" name="任意多边形: 形状 34">
                <a:extLst>
                  <a:ext uri="{FF2B5EF4-FFF2-40B4-BE49-F238E27FC236}">
                    <a16:creationId xmlns:a16="http://schemas.microsoft.com/office/drawing/2014/main" id="{7CB43CF6-F2E9-4999-833B-68A1C9E1DE18}"/>
                  </a:ext>
                </a:extLst>
              </p:cNvPr>
              <p:cNvSpPr/>
              <p:nvPr/>
            </p:nvSpPr>
            <p:spPr>
              <a:xfrm>
                <a:off x="6080447" y="2854043"/>
                <a:ext cx="104775" cy="47625"/>
              </a:xfrm>
              <a:custGeom>
                <a:avLst/>
                <a:gdLst>
                  <a:gd name="connsiteX0" fmla="*/ -602 w 104775"/>
                  <a:gd name="connsiteY0" fmla="*/ -18 h 47625"/>
                  <a:gd name="connsiteX1" fmla="*/ -602 w 104775"/>
                  <a:gd name="connsiteY1" fmla="*/ -18 h 47625"/>
                  <a:gd name="connsiteX2" fmla="*/ 51786 w 104775"/>
                  <a:gd name="connsiteY2" fmla="*/ 47607 h 47625"/>
                  <a:gd name="connsiteX3" fmla="*/ 51786 w 104775"/>
                  <a:gd name="connsiteY3" fmla="*/ 47607 h 47625"/>
                  <a:gd name="connsiteX4" fmla="*/ 104173 w 104775"/>
                  <a:gd name="connsiteY4" fmla="*/ 5935 h 47625"/>
                  <a:gd name="connsiteX5" fmla="*/ 51786 w 104775"/>
                  <a:gd name="connsiteY5" fmla="*/ 46614 h 47625"/>
                  <a:gd name="connsiteX6" fmla="*/ 50690 w 104775"/>
                  <a:gd name="connsiteY6" fmla="*/ 46614 h 47625"/>
                  <a:gd name="connsiteX7" fmla="*/ -602 w 104775"/>
                  <a:gd name="connsiteY7" fmla="*/ -1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 h="47625">
                    <a:moveTo>
                      <a:pt x="-602" y="-18"/>
                    </a:moveTo>
                    <a:cubicBezTo>
                      <a:pt x="-602" y="-18"/>
                      <a:pt x="-602" y="-18"/>
                      <a:pt x="-602" y="-18"/>
                    </a:cubicBezTo>
                    <a:cubicBezTo>
                      <a:pt x="-602" y="26771"/>
                      <a:pt x="23410" y="47607"/>
                      <a:pt x="51786" y="47607"/>
                    </a:cubicBezTo>
                    <a:cubicBezTo>
                      <a:pt x="51786" y="47607"/>
                      <a:pt x="51786" y="47607"/>
                      <a:pt x="51786" y="47607"/>
                    </a:cubicBezTo>
                    <a:cubicBezTo>
                      <a:pt x="79075" y="47607"/>
                      <a:pt x="101992" y="29748"/>
                      <a:pt x="104173" y="5935"/>
                    </a:cubicBezTo>
                    <a:cubicBezTo>
                      <a:pt x="100896" y="28755"/>
                      <a:pt x="79075" y="46614"/>
                      <a:pt x="51786" y="46614"/>
                    </a:cubicBezTo>
                    <a:cubicBezTo>
                      <a:pt x="51786" y="46614"/>
                      <a:pt x="50690" y="46614"/>
                      <a:pt x="50690" y="46614"/>
                    </a:cubicBezTo>
                    <a:cubicBezTo>
                      <a:pt x="22315" y="45623"/>
                      <a:pt x="493" y="25779"/>
                      <a:pt x="-602" y="-18"/>
                    </a:cubicBezTo>
                  </a:path>
                </a:pathLst>
              </a:custGeom>
              <a:solidFill>
                <a:srgbClr val="E5E5E5"/>
              </a:solidFill>
              <a:ln w="9525" cap="flat">
                <a:noFill/>
                <a:prstDash val="solid"/>
                <a:miter/>
              </a:ln>
              <a:effectLst/>
            </p:spPr>
            <p:txBody>
              <a:bodyPr lIns="91440" tIns="45720" rIns="91440" bIns="45720" rtlCol="0" anchor="ctr"/>
              <a:lstStyle/>
              <a:p>
                <a:endParaRPr lang="zh-CN" altLang="en-US"/>
              </a:p>
            </p:txBody>
          </p:sp>
          <p:sp>
            <p:nvSpPr>
              <p:cNvPr id="36" name="任意多边形: 形状 35">
                <a:extLst>
                  <a:ext uri="{FF2B5EF4-FFF2-40B4-BE49-F238E27FC236}">
                    <a16:creationId xmlns:a16="http://schemas.microsoft.com/office/drawing/2014/main" id="{6B919BC5-71F1-4454-B7ED-4465B20BCE01}"/>
                  </a:ext>
                </a:extLst>
              </p:cNvPr>
              <p:cNvSpPr/>
              <p:nvPr/>
            </p:nvSpPr>
            <p:spPr>
              <a:xfrm>
                <a:off x="6080447" y="2854043"/>
                <a:ext cx="104775" cy="123825"/>
              </a:xfrm>
              <a:custGeom>
                <a:avLst/>
                <a:gdLst>
                  <a:gd name="connsiteX0" fmla="*/ 104173 w 104775"/>
                  <a:gd name="connsiteY0" fmla="*/ -18 h 123825"/>
                  <a:gd name="connsiteX1" fmla="*/ 103097 w 104775"/>
                  <a:gd name="connsiteY1" fmla="*/ 6557 h 123825"/>
                  <a:gd name="connsiteX2" fmla="*/ 51243 w 104775"/>
                  <a:gd name="connsiteY2" fmla="*/ 52580 h 123825"/>
                  <a:gd name="connsiteX3" fmla="*/ 51243 w 104775"/>
                  <a:gd name="connsiteY3" fmla="*/ 52580 h 123825"/>
                  <a:gd name="connsiteX4" fmla="*/ -602 w 104775"/>
                  <a:gd name="connsiteY4" fmla="*/ -18 h 123825"/>
                  <a:gd name="connsiteX5" fmla="*/ -602 w 104775"/>
                  <a:gd name="connsiteY5" fmla="*/ 72304 h 123825"/>
                  <a:gd name="connsiteX6" fmla="*/ 51243 w 104775"/>
                  <a:gd name="connsiteY6" fmla="*/ 123807 h 123825"/>
                  <a:gd name="connsiteX7" fmla="*/ 53405 w 104775"/>
                  <a:gd name="connsiteY7" fmla="*/ 123807 h 123825"/>
                  <a:gd name="connsiteX8" fmla="*/ 104173 w 104775"/>
                  <a:gd name="connsiteY8" fmla="*/ 72304 h 123825"/>
                  <a:gd name="connsiteX9" fmla="*/ 104173 w 104775"/>
                  <a:gd name="connsiteY9" fmla="*/ -18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 h="123825">
                    <a:moveTo>
                      <a:pt x="104173" y="-18"/>
                    </a:moveTo>
                    <a:cubicBezTo>
                      <a:pt x="104173" y="2174"/>
                      <a:pt x="104173" y="4365"/>
                      <a:pt x="103097" y="6557"/>
                    </a:cubicBezTo>
                    <a:cubicBezTo>
                      <a:pt x="100934" y="32856"/>
                      <a:pt x="78246" y="52580"/>
                      <a:pt x="51243" y="52580"/>
                    </a:cubicBezTo>
                    <a:cubicBezTo>
                      <a:pt x="51243" y="52580"/>
                      <a:pt x="51243" y="52580"/>
                      <a:pt x="51243" y="52580"/>
                    </a:cubicBezTo>
                    <a:cubicBezTo>
                      <a:pt x="23163" y="52580"/>
                      <a:pt x="-602" y="29569"/>
                      <a:pt x="-602" y="-18"/>
                    </a:cubicBezTo>
                    <a:cubicBezTo>
                      <a:pt x="-602" y="72304"/>
                      <a:pt x="-602" y="72304"/>
                      <a:pt x="-602" y="72304"/>
                    </a:cubicBezTo>
                    <a:cubicBezTo>
                      <a:pt x="474" y="101890"/>
                      <a:pt x="23163" y="123807"/>
                      <a:pt x="51243" y="123807"/>
                    </a:cubicBezTo>
                    <a:cubicBezTo>
                      <a:pt x="52328" y="123807"/>
                      <a:pt x="52328" y="123807"/>
                      <a:pt x="53405" y="123807"/>
                    </a:cubicBezTo>
                    <a:cubicBezTo>
                      <a:pt x="80408" y="123807"/>
                      <a:pt x="103097" y="100795"/>
                      <a:pt x="104173" y="72304"/>
                    </a:cubicBezTo>
                    <a:cubicBezTo>
                      <a:pt x="104173" y="-18"/>
                      <a:pt x="104173" y="-18"/>
                      <a:pt x="104173" y="-18"/>
                    </a:cubicBezTo>
                  </a:path>
                </a:pathLst>
              </a:custGeom>
              <a:solidFill>
                <a:srgbClr val="31383F"/>
              </a:solidFill>
              <a:ln w="9525" cap="flat">
                <a:noFill/>
                <a:prstDash val="solid"/>
                <a:miter/>
              </a:ln>
              <a:effectLst/>
            </p:spPr>
            <p:txBody>
              <a:bodyPr lIns="91440" tIns="45720" rIns="91440" bIns="45720" rtlCol="0" anchor="ctr"/>
              <a:lstStyle/>
              <a:p>
                <a:endParaRPr lang="zh-CN" altLang="en-US"/>
              </a:p>
            </p:txBody>
          </p:sp>
          <p:sp>
            <p:nvSpPr>
              <p:cNvPr id="37" name="任意多边形: 形状 36">
                <a:extLst>
                  <a:ext uri="{FF2B5EF4-FFF2-40B4-BE49-F238E27FC236}">
                    <a16:creationId xmlns:a16="http://schemas.microsoft.com/office/drawing/2014/main" id="{FC050E1A-61A6-4E5E-B1D0-3A4298FDBBFF}"/>
                  </a:ext>
                </a:extLst>
              </p:cNvPr>
              <p:cNvSpPr/>
              <p:nvPr/>
            </p:nvSpPr>
            <p:spPr>
              <a:xfrm>
                <a:off x="4908872" y="2158718"/>
                <a:ext cx="1114425" cy="676275"/>
              </a:xfrm>
              <a:custGeom>
                <a:avLst/>
                <a:gdLst>
                  <a:gd name="connsiteX0" fmla="*/ 1113823 w 1114425"/>
                  <a:gd name="connsiteY0" fmla="*/ 21047 h 676275"/>
                  <a:gd name="connsiteX1" fmla="*/ 1076714 w 1114425"/>
                  <a:gd name="connsiteY1" fmla="*/ 44328 h 676275"/>
                  <a:gd name="connsiteX2" fmla="*/ 1073342 w 1114425"/>
                  <a:gd name="connsiteY2" fmla="*/ 55415 h 676275"/>
                  <a:gd name="connsiteX3" fmla="*/ 720231 w 1114425"/>
                  <a:gd name="connsiteY3" fmla="*/ 676257 h 676275"/>
                  <a:gd name="connsiteX4" fmla="*/ 721355 w 1114425"/>
                  <a:gd name="connsiteY4" fmla="*/ 676257 h 676275"/>
                  <a:gd name="connsiteX5" fmla="*/ 1074466 w 1114425"/>
                  <a:gd name="connsiteY5" fmla="*/ 55415 h 676275"/>
                  <a:gd name="connsiteX6" fmla="*/ 1076714 w 1114425"/>
                  <a:gd name="connsiteY6" fmla="*/ 44328 h 676275"/>
                  <a:gd name="connsiteX7" fmla="*/ 1113823 w 1114425"/>
                  <a:gd name="connsiteY7" fmla="*/ 21047 h 676275"/>
                  <a:gd name="connsiteX8" fmla="*/ 1113823 w 1114425"/>
                  <a:gd name="connsiteY8" fmla="*/ 21047 h 676275"/>
                  <a:gd name="connsiteX9" fmla="*/ 51129 w 1114425"/>
                  <a:gd name="connsiteY9" fmla="*/ -18 h 676275"/>
                  <a:gd name="connsiteX10" fmla="*/ 47757 w 1114425"/>
                  <a:gd name="connsiteY10" fmla="*/ -18 h 676275"/>
                  <a:gd name="connsiteX11" fmla="*/ 37631 w 1114425"/>
                  <a:gd name="connsiteY11" fmla="*/ 2199 h 676275"/>
                  <a:gd name="connsiteX12" fmla="*/ 25259 w 1114425"/>
                  <a:gd name="connsiteY12" fmla="*/ 6634 h 676275"/>
                  <a:gd name="connsiteX13" fmla="*/ -602 w 1114425"/>
                  <a:gd name="connsiteY13" fmla="*/ 43219 h 676275"/>
                  <a:gd name="connsiteX14" fmla="*/ -602 w 1114425"/>
                  <a:gd name="connsiteY14" fmla="*/ 116390 h 676275"/>
                  <a:gd name="connsiteX15" fmla="*/ -602 w 1114425"/>
                  <a:gd name="connsiteY15" fmla="*/ 113064 h 676275"/>
                  <a:gd name="connsiteX16" fmla="*/ -602 w 1114425"/>
                  <a:gd name="connsiteY16" fmla="*/ 43219 h 676275"/>
                  <a:gd name="connsiteX17" fmla="*/ 25259 w 1114425"/>
                  <a:gd name="connsiteY17" fmla="*/ 6634 h 676275"/>
                  <a:gd name="connsiteX18" fmla="*/ 37631 w 1114425"/>
                  <a:gd name="connsiteY18" fmla="*/ 2199 h 676275"/>
                  <a:gd name="connsiteX19" fmla="*/ 47757 w 1114425"/>
                  <a:gd name="connsiteY19" fmla="*/ -18 h 676275"/>
                  <a:gd name="connsiteX20" fmla="*/ 51129 w 1114425"/>
                  <a:gd name="connsiteY20" fmla="*/ -18 h 676275"/>
                  <a:gd name="connsiteX21" fmla="*/ 51129 w 1114425"/>
                  <a:gd name="connsiteY21" fmla="*/ -18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4425" h="676275">
                    <a:moveTo>
                      <a:pt x="1113823" y="21047"/>
                    </a:moveTo>
                    <a:cubicBezTo>
                      <a:pt x="1098078" y="21047"/>
                      <a:pt x="1083457" y="29915"/>
                      <a:pt x="1076714" y="44328"/>
                    </a:cubicBezTo>
                    <a:cubicBezTo>
                      <a:pt x="1075590" y="48762"/>
                      <a:pt x="1074466" y="52089"/>
                      <a:pt x="1073342" y="55415"/>
                    </a:cubicBezTo>
                    <a:cubicBezTo>
                      <a:pt x="1040728" y="353641"/>
                      <a:pt x="901282" y="594217"/>
                      <a:pt x="720231" y="676257"/>
                    </a:cubicBezTo>
                    <a:cubicBezTo>
                      <a:pt x="721355" y="676257"/>
                      <a:pt x="721355" y="676257"/>
                      <a:pt x="721355" y="676257"/>
                    </a:cubicBezTo>
                    <a:cubicBezTo>
                      <a:pt x="901282" y="594217"/>
                      <a:pt x="1040728" y="353641"/>
                      <a:pt x="1074466" y="55415"/>
                    </a:cubicBezTo>
                    <a:cubicBezTo>
                      <a:pt x="1074466" y="52089"/>
                      <a:pt x="1075590" y="48762"/>
                      <a:pt x="1076714" y="44328"/>
                    </a:cubicBezTo>
                    <a:cubicBezTo>
                      <a:pt x="1083457" y="29915"/>
                      <a:pt x="1098078" y="21047"/>
                      <a:pt x="1113823" y="21047"/>
                    </a:cubicBezTo>
                    <a:cubicBezTo>
                      <a:pt x="1113823" y="21047"/>
                      <a:pt x="1113823" y="21047"/>
                      <a:pt x="1113823" y="21047"/>
                    </a:cubicBezTo>
                    <a:moveTo>
                      <a:pt x="51129" y="-18"/>
                    </a:moveTo>
                    <a:cubicBezTo>
                      <a:pt x="50004" y="-18"/>
                      <a:pt x="48880" y="-18"/>
                      <a:pt x="47757" y="-18"/>
                    </a:cubicBezTo>
                    <a:cubicBezTo>
                      <a:pt x="44375" y="-18"/>
                      <a:pt x="41003" y="1091"/>
                      <a:pt x="37631" y="2199"/>
                    </a:cubicBezTo>
                    <a:cubicBezTo>
                      <a:pt x="25259" y="6634"/>
                      <a:pt x="25259" y="6634"/>
                      <a:pt x="25259" y="6634"/>
                    </a:cubicBezTo>
                    <a:cubicBezTo>
                      <a:pt x="9523" y="12177"/>
                      <a:pt x="-602" y="26589"/>
                      <a:pt x="-602" y="43219"/>
                    </a:cubicBezTo>
                    <a:cubicBezTo>
                      <a:pt x="-602" y="116390"/>
                      <a:pt x="-602" y="116390"/>
                      <a:pt x="-602" y="116390"/>
                    </a:cubicBezTo>
                    <a:cubicBezTo>
                      <a:pt x="-602" y="115281"/>
                      <a:pt x="-602" y="114172"/>
                      <a:pt x="-602" y="113064"/>
                    </a:cubicBezTo>
                    <a:cubicBezTo>
                      <a:pt x="-602" y="43219"/>
                      <a:pt x="-602" y="43219"/>
                      <a:pt x="-602" y="43219"/>
                    </a:cubicBezTo>
                    <a:cubicBezTo>
                      <a:pt x="-602" y="26589"/>
                      <a:pt x="9523" y="12177"/>
                      <a:pt x="25259" y="6634"/>
                    </a:cubicBezTo>
                    <a:cubicBezTo>
                      <a:pt x="37631" y="2199"/>
                      <a:pt x="37631" y="2199"/>
                      <a:pt x="37631" y="2199"/>
                    </a:cubicBezTo>
                    <a:cubicBezTo>
                      <a:pt x="41003" y="1091"/>
                      <a:pt x="44375" y="-18"/>
                      <a:pt x="47757" y="-18"/>
                    </a:cubicBezTo>
                    <a:cubicBezTo>
                      <a:pt x="48880" y="-18"/>
                      <a:pt x="50004" y="-18"/>
                      <a:pt x="51129" y="-18"/>
                    </a:cubicBezTo>
                    <a:cubicBezTo>
                      <a:pt x="51129" y="-18"/>
                      <a:pt x="51129" y="-18"/>
                      <a:pt x="51129" y="-18"/>
                    </a:cubicBezTo>
                  </a:path>
                </a:pathLst>
              </a:custGeom>
              <a:solidFill>
                <a:srgbClr val="E5E5E5"/>
              </a:solidFill>
              <a:ln w="9525" cap="flat">
                <a:noFill/>
                <a:prstDash val="solid"/>
                <a:miter/>
              </a:ln>
              <a:effectLst/>
            </p:spPr>
            <p:txBody>
              <a:bodyPr lIns="91440" tIns="45720" rIns="91440" bIns="45720" rtlCol="0" anchor="ctr"/>
              <a:lstStyle/>
              <a:p>
                <a:endParaRPr lang="zh-CN" altLang="en-US"/>
              </a:p>
            </p:txBody>
          </p:sp>
          <p:sp>
            <p:nvSpPr>
              <p:cNvPr id="38" name="任意多边形: 形状 37">
                <a:extLst>
                  <a:ext uri="{FF2B5EF4-FFF2-40B4-BE49-F238E27FC236}">
                    <a16:creationId xmlns:a16="http://schemas.microsoft.com/office/drawing/2014/main" id="{5A6B187A-A985-47AE-8ACC-C69745EB48F6}"/>
                  </a:ext>
                </a:extLst>
              </p:cNvPr>
              <p:cNvSpPr/>
              <p:nvPr/>
            </p:nvSpPr>
            <p:spPr>
              <a:xfrm>
                <a:off x="4908872" y="2158718"/>
                <a:ext cx="1171575" cy="714375"/>
              </a:xfrm>
              <a:custGeom>
                <a:avLst/>
                <a:gdLst>
                  <a:gd name="connsiteX0" fmla="*/ 1116852 w 1171575"/>
                  <a:gd name="connsiteY0" fmla="*/ 21223 h 714375"/>
                  <a:gd name="connsiteX1" fmla="*/ 1079638 w 1171575"/>
                  <a:gd name="connsiteY1" fmla="*/ 44700 h 714375"/>
                  <a:gd name="connsiteX2" fmla="*/ 1077381 w 1171575"/>
                  <a:gd name="connsiteY2" fmla="*/ 55879 h 714375"/>
                  <a:gd name="connsiteX3" fmla="*/ 723317 w 1171575"/>
                  <a:gd name="connsiteY3" fmla="*/ 681936 h 714375"/>
                  <a:gd name="connsiteX4" fmla="*/ 790973 w 1171575"/>
                  <a:gd name="connsiteY4" fmla="*/ 714357 h 714375"/>
                  <a:gd name="connsiteX5" fmla="*/ 1076257 w 1171575"/>
                  <a:gd name="connsiteY5" fmla="*/ 129665 h 714375"/>
                  <a:gd name="connsiteX6" fmla="*/ 1115718 w 1171575"/>
                  <a:gd name="connsiteY6" fmla="*/ 95008 h 714375"/>
                  <a:gd name="connsiteX7" fmla="*/ 1120233 w 1171575"/>
                  <a:gd name="connsiteY7" fmla="*/ 95008 h 714375"/>
                  <a:gd name="connsiteX8" fmla="*/ 1131511 w 1171575"/>
                  <a:gd name="connsiteY8" fmla="*/ 98362 h 714375"/>
                  <a:gd name="connsiteX9" fmla="*/ 1147294 w 1171575"/>
                  <a:gd name="connsiteY9" fmla="*/ 105070 h 714375"/>
                  <a:gd name="connsiteX10" fmla="*/ 1170973 w 1171575"/>
                  <a:gd name="connsiteY10" fmla="*/ 140844 h 714375"/>
                  <a:gd name="connsiteX11" fmla="*/ 1170973 w 1171575"/>
                  <a:gd name="connsiteY11" fmla="*/ 67060 h 714375"/>
                  <a:gd name="connsiteX12" fmla="*/ 1147294 w 1171575"/>
                  <a:gd name="connsiteY12" fmla="*/ 30167 h 714375"/>
                  <a:gd name="connsiteX13" fmla="*/ 1131511 w 1171575"/>
                  <a:gd name="connsiteY13" fmla="*/ 24577 h 714375"/>
                  <a:gd name="connsiteX14" fmla="*/ 1116852 w 1171575"/>
                  <a:gd name="connsiteY14" fmla="*/ 21223 h 714375"/>
                  <a:gd name="connsiteX15" fmla="*/ 51271 w 1171575"/>
                  <a:gd name="connsiteY15" fmla="*/ -18 h 714375"/>
                  <a:gd name="connsiteX16" fmla="*/ 47881 w 1171575"/>
                  <a:gd name="connsiteY16" fmla="*/ -18 h 714375"/>
                  <a:gd name="connsiteX17" fmla="*/ 37736 w 1171575"/>
                  <a:gd name="connsiteY17" fmla="*/ 2218 h 714375"/>
                  <a:gd name="connsiteX18" fmla="*/ 25335 w 1171575"/>
                  <a:gd name="connsiteY18" fmla="*/ 6690 h 714375"/>
                  <a:gd name="connsiteX19" fmla="*/ -602 w 1171575"/>
                  <a:gd name="connsiteY19" fmla="*/ 43583 h 714375"/>
                  <a:gd name="connsiteX20" fmla="*/ -602 w 1171575"/>
                  <a:gd name="connsiteY20" fmla="*/ 114013 h 714375"/>
                  <a:gd name="connsiteX21" fmla="*/ 25335 w 1171575"/>
                  <a:gd name="connsiteY21" fmla="*/ 80475 h 714375"/>
                  <a:gd name="connsiteX22" fmla="*/ 37736 w 1171575"/>
                  <a:gd name="connsiteY22" fmla="*/ 76003 h 714375"/>
                  <a:gd name="connsiteX23" fmla="*/ 51271 w 1171575"/>
                  <a:gd name="connsiteY23" fmla="*/ 73767 h 714375"/>
                  <a:gd name="connsiteX24" fmla="*/ 88476 w 1171575"/>
                  <a:gd name="connsiteY24" fmla="*/ 99480 h 714375"/>
                  <a:gd name="connsiteX25" fmla="*/ 90733 w 1171575"/>
                  <a:gd name="connsiteY25" fmla="*/ 109541 h 714375"/>
                  <a:gd name="connsiteX26" fmla="*/ 346698 w 1171575"/>
                  <a:gd name="connsiteY26" fmla="*/ 689762 h 714375"/>
                  <a:gd name="connsiteX27" fmla="*/ 416612 w 1171575"/>
                  <a:gd name="connsiteY27" fmla="*/ 665167 h 714375"/>
                  <a:gd name="connsiteX28" fmla="*/ 90733 w 1171575"/>
                  <a:gd name="connsiteY28" fmla="*/ 35757 h 714375"/>
                  <a:gd name="connsiteX29" fmla="*/ 51271 w 1171575"/>
                  <a:gd name="connsiteY29" fmla="*/ -18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1575" h="714375">
                    <a:moveTo>
                      <a:pt x="1116852" y="21223"/>
                    </a:moveTo>
                    <a:cubicBezTo>
                      <a:pt x="1101059" y="21223"/>
                      <a:pt x="1086400" y="30167"/>
                      <a:pt x="1079638" y="44700"/>
                    </a:cubicBezTo>
                    <a:cubicBezTo>
                      <a:pt x="1078514" y="49172"/>
                      <a:pt x="1077381" y="52526"/>
                      <a:pt x="1077381" y="55879"/>
                    </a:cubicBezTo>
                    <a:cubicBezTo>
                      <a:pt x="1043557" y="356610"/>
                      <a:pt x="903730" y="599207"/>
                      <a:pt x="723317" y="681936"/>
                    </a:cubicBezTo>
                    <a:cubicBezTo>
                      <a:pt x="746996" y="690880"/>
                      <a:pt x="769552" y="702059"/>
                      <a:pt x="790973" y="714357"/>
                    </a:cubicBezTo>
                    <a:cubicBezTo>
                      <a:pt x="938687" y="608151"/>
                      <a:pt x="1048063" y="391267"/>
                      <a:pt x="1076257" y="129665"/>
                    </a:cubicBezTo>
                    <a:cubicBezTo>
                      <a:pt x="1078514" y="109541"/>
                      <a:pt x="1096554" y="95008"/>
                      <a:pt x="1115718" y="95008"/>
                    </a:cubicBezTo>
                    <a:cubicBezTo>
                      <a:pt x="1117976" y="95008"/>
                      <a:pt x="1119100" y="95008"/>
                      <a:pt x="1120233" y="95008"/>
                    </a:cubicBezTo>
                    <a:cubicBezTo>
                      <a:pt x="1124739" y="96126"/>
                      <a:pt x="1128120" y="96126"/>
                      <a:pt x="1131511" y="98362"/>
                    </a:cubicBezTo>
                    <a:cubicBezTo>
                      <a:pt x="1137140" y="100598"/>
                      <a:pt x="1141655" y="102834"/>
                      <a:pt x="1147294" y="105070"/>
                    </a:cubicBezTo>
                    <a:cubicBezTo>
                      <a:pt x="1161953" y="110660"/>
                      <a:pt x="1170973" y="125193"/>
                      <a:pt x="1170973" y="140844"/>
                    </a:cubicBezTo>
                    <a:cubicBezTo>
                      <a:pt x="1170973" y="67060"/>
                      <a:pt x="1170973" y="67060"/>
                      <a:pt x="1170973" y="67060"/>
                    </a:cubicBezTo>
                    <a:cubicBezTo>
                      <a:pt x="1170973" y="51408"/>
                      <a:pt x="1161953" y="36874"/>
                      <a:pt x="1147294" y="30167"/>
                    </a:cubicBezTo>
                    <a:cubicBezTo>
                      <a:pt x="1141655" y="27931"/>
                      <a:pt x="1137140" y="25695"/>
                      <a:pt x="1131511" y="24577"/>
                    </a:cubicBezTo>
                    <a:cubicBezTo>
                      <a:pt x="1126996" y="22341"/>
                      <a:pt x="1121357" y="21223"/>
                      <a:pt x="1116852" y="21223"/>
                    </a:cubicBezTo>
                    <a:moveTo>
                      <a:pt x="51271" y="-18"/>
                    </a:moveTo>
                    <a:cubicBezTo>
                      <a:pt x="50138" y="-18"/>
                      <a:pt x="49014" y="-18"/>
                      <a:pt x="47881" y="-18"/>
                    </a:cubicBezTo>
                    <a:cubicBezTo>
                      <a:pt x="44499" y="-18"/>
                      <a:pt x="41118" y="1100"/>
                      <a:pt x="37736" y="2218"/>
                    </a:cubicBezTo>
                    <a:cubicBezTo>
                      <a:pt x="25335" y="6690"/>
                      <a:pt x="25335" y="6690"/>
                      <a:pt x="25335" y="6690"/>
                    </a:cubicBezTo>
                    <a:cubicBezTo>
                      <a:pt x="9542" y="12280"/>
                      <a:pt x="-602" y="26813"/>
                      <a:pt x="-602" y="43583"/>
                    </a:cubicBezTo>
                    <a:cubicBezTo>
                      <a:pt x="-602" y="114013"/>
                      <a:pt x="-602" y="114013"/>
                      <a:pt x="-602" y="114013"/>
                    </a:cubicBezTo>
                    <a:cubicBezTo>
                      <a:pt x="522" y="98362"/>
                      <a:pt x="10676" y="86065"/>
                      <a:pt x="25335" y="80475"/>
                    </a:cubicBezTo>
                    <a:cubicBezTo>
                      <a:pt x="37736" y="76003"/>
                      <a:pt x="37736" y="76003"/>
                      <a:pt x="37736" y="76003"/>
                    </a:cubicBezTo>
                    <a:cubicBezTo>
                      <a:pt x="42251" y="73767"/>
                      <a:pt x="46756" y="73767"/>
                      <a:pt x="51271" y="73767"/>
                    </a:cubicBezTo>
                    <a:cubicBezTo>
                      <a:pt x="68178" y="73767"/>
                      <a:pt x="82837" y="82710"/>
                      <a:pt x="88476" y="99480"/>
                    </a:cubicBezTo>
                    <a:cubicBezTo>
                      <a:pt x="89609" y="102834"/>
                      <a:pt x="90733" y="106188"/>
                      <a:pt x="90733" y="109541"/>
                    </a:cubicBezTo>
                    <a:cubicBezTo>
                      <a:pt x="114412" y="359964"/>
                      <a:pt x="212511" y="573495"/>
                      <a:pt x="346698" y="689762"/>
                    </a:cubicBezTo>
                    <a:cubicBezTo>
                      <a:pt x="369254" y="679700"/>
                      <a:pt x="392933" y="671875"/>
                      <a:pt x="416612" y="665167"/>
                    </a:cubicBezTo>
                    <a:cubicBezTo>
                      <a:pt x="246343" y="567904"/>
                      <a:pt x="118927" y="327544"/>
                      <a:pt x="90733" y="35757"/>
                    </a:cubicBezTo>
                    <a:cubicBezTo>
                      <a:pt x="89609" y="14515"/>
                      <a:pt x="71569" y="-18"/>
                      <a:pt x="51271" y="-18"/>
                    </a:cubicBezTo>
                  </a:path>
                </a:pathLst>
              </a:custGeom>
              <a:solidFill>
                <a:schemeClr val="tx2">
                  <a:lumMod val="50000"/>
                </a:schemeClr>
              </a:solidFill>
              <a:ln w="9525" cap="flat">
                <a:noFill/>
                <a:prstDash val="solid"/>
                <a:miter/>
              </a:ln>
              <a:effectLst/>
            </p:spPr>
            <p:txBody>
              <a:bodyPr lIns="91440" tIns="45720" rIns="91440" bIns="45720" rtlCol="0" anchor="ctr"/>
              <a:lstStyle/>
              <a:p>
                <a:endParaRPr lang="zh-CN" altLang="en-US"/>
              </a:p>
            </p:txBody>
          </p:sp>
          <p:sp>
            <p:nvSpPr>
              <p:cNvPr id="39" name="任意多边形: 形状 38">
                <a:extLst>
                  <a:ext uri="{FF2B5EF4-FFF2-40B4-BE49-F238E27FC236}">
                    <a16:creationId xmlns:a16="http://schemas.microsoft.com/office/drawing/2014/main" id="{7CDB4911-5CCE-495E-83C7-0141EB7460CD}"/>
                  </a:ext>
                </a:extLst>
              </p:cNvPr>
              <p:cNvSpPr/>
              <p:nvPr/>
            </p:nvSpPr>
            <p:spPr>
              <a:xfrm>
                <a:off x="6432872" y="2682593"/>
                <a:ext cx="9525" cy="104775"/>
              </a:xfrm>
              <a:custGeom>
                <a:avLst/>
                <a:gdLst>
                  <a:gd name="connsiteX0" fmla="*/ 8923 w 9525"/>
                  <a:gd name="connsiteY0" fmla="*/ -18 h 104775"/>
                  <a:gd name="connsiteX1" fmla="*/ -602 w 9525"/>
                  <a:gd name="connsiteY1" fmla="*/ 28453 h 104775"/>
                  <a:gd name="connsiteX2" fmla="*/ -602 w 9525"/>
                  <a:gd name="connsiteY2" fmla="*/ 104757 h 104775"/>
                  <a:gd name="connsiteX3" fmla="*/ -602 w 9525"/>
                  <a:gd name="connsiteY3" fmla="*/ 101340 h 104775"/>
                  <a:gd name="connsiteX4" fmla="*/ -602 w 9525"/>
                  <a:gd name="connsiteY4" fmla="*/ 28453 h 104775"/>
                  <a:gd name="connsiteX5" fmla="*/ 8923 w 9525"/>
                  <a:gd name="connsiteY5" fmla="*/ -1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104775">
                    <a:moveTo>
                      <a:pt x="8923" y="-18"/>
                    </a:moveTo>
                    <a:cubicBezTo>
                      <a:pt x="2865" y="6815"/>
                      <a:pt x="-602" y="15926"/>
                      <a:pt x="-602" y="28453"/>
                    </a:cubicBezTo>
                    <a:cubicBezTo>
                      <a:pt x="-602" y="104757"/>
                      <a:pt x="-602" y="104757"/>
                      <a:pt x="-602" y="104757"/>
                    </a:cubicBezTo>
                    <a:cubicBezTo>
                      <a:pt x="-602" y="103618"/>
                      <a:pt x="-602" y="102480"/>
                      <a:pt x="-602" y="101340"/>
                    </a:cubicBezTo>
                    <a:cubicBezTo>
                      <a:pt x="-602" y="28453"/>
                      <a:pt x="-602" y="28453"/>
                      <a:pt x="-602" y="28453"/>
                    </a:cubicBezTo>
                    <a:cubicBezTo>
                      <a:pt x="-602" y="15926"/>
                      <a:pt x="2865" y="6815"/>
                      <a:pt x="8923" y="-18"/>
                    </a:cubicBezTo>
                  </a:path>
                </a:pathLst>
              </a:custGeom>
              <a:solidFill>
                <a:srgbClr val="E5E5E5"/>
              </a:solidFill>
              <a:ln w="9525" cap="flat">
                <a:noFill/>
                <a:prstDash val="solid"/>
                <a:miter/>
              </a:ln>
              <a:effectLst/>
            </p:spPr>
            <p:txBody>
              <a:bodyPr lIns="91440" tIns="45720" rIns="91440" bIns="45720" rtlCol="0" anchor="ctr"/>
              <a:lstStyle/>
              <a:p>
                <a:endParaRPr lang="zh-CN" altLang="en-US"/>
              </a:p>
            </p:txBody>
          </p:sp>
          <p:sp>
            <p:nvSpPr>
              <p:cNvPr id="40" name="任意多边形: 形状 39">
                <a:extLst>
                  <a:ext uri="{FF2B5EF4-FFF2-40B4-BE49-F238E27FC236}">
                    <a16:creationId xmlns:a16="http://schemas.microsoft.com/office/drawing/2014/main" id="{6A976712-9AA5-4DFC-808F-6B74107C3630}"/>
                  </a:ext>
                </a:extLst>
              </p:cNvPr>
              <p:cNvSpPr/>
              <p:nvPr/>
            </p:nvSpPr>
            <p:spPr>
              <a:xfrm>
                <a:off x="6432872" y="2673068"/>
                <a:ext cx="76200" cy="104775"/>
              </a:xfrm>
              <a:custGeom>
                <a:avLst/>
                <a:gdLst>
                  <a:gd name="connsiteX0" fmla="*/ 37498 w 76200"/>
                  <a:gd name="connsiteY0" fmla="*/ -18 h 104775"/>
                  <a:gd name="connsiteX1" fmla="*/ 11037 w 76200"/>
                  <a:gd name="connsiteY1" fmla="*/ 10565 h 104775"/>
                  <a:gd name="connsiteX2" fmla="*/ -602 w 76200"/>
                  <a:gd name="connsiteY2" fmla="*/ 37024 h 104775"/>
                  <a:gd name="connsiteX3" fmla="*/ -602 w 76200"/>
                  <a:gd name="connsiteY3" fmla="*/ 104757 h 104775"/>
                  <a:gd name="connsiteX4" fmla="*/ 37498 w 76200"/>
                  <a:gd name="connsiteY4" fmla="*/ 69832 h 104775"/>
                  <a:gd name="connsiteX5" fmla="*/ 73484 w 76200"/>
                  <a:gd name="connsiteY5" fmla="*/ 97348 h 104775"/>
                  <a:gd name="connsiteX6" fmla="*/ 75598 w 76200"/>
                  <a:gd name="connsiteY6" fmla="*/ 60307 h 104775"/>
                  <a:gd name="connsiteX7" fmla="*/ 74541 w 76200"/>
                  <a:gd name="connsiteY7" fmla="*/ 34907 h 104775"/>
                  <a:gd name="connsiteX8" fmla="*/ 37498 w 76200"/>
                  <a:gd name="connsiteY8" fmla="*/ -1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104775">
                    <a:moveTo>
                      <a:pt x="37498" y="-18"/>
                    </a:moveTo>
                    <a:cubicBezTo>
                      <a:pt x="27973" y="-18"/>
                      <a:pt x="17391" y="3157"/>
                      <a:pt x="11037" y="10565"/>
                    </a:cubicBezTo>
                    <a:cubicBezTo>
                      <a:pt x="3627" y="16916"/>
                      <a:pt x="-602" y="25382"/>
                      <a:pt x="-602" y="37024"/>
                    </a:cubicBezTo>
                    <a:cubicBezTo>
                      <a:pt x="-602" y="104757"/>
                      <a:pt x="-602" y="104757"/>
                      <a:pt x="-602" y="104757"/>
                    </a:cubicBezTo>
                    <a:cubicBezTo>
                      <a:pt x="1512" y="81474"/>
                      <a:pt x="19505" y="69832"/>
                      <a:pt x="37498" y="69832"/>
                    </a:cubicBezTo>
                    <a:cubicBezTo>
                      <a:pt x="53376" y="69832"/>
                      <a:pt x="69245" y="79357"/>
                      <a:pt x="73484" y="97348"/>
                    </a:cubicBezTo>
                    <a:cubicBezTo>
                      <a:pt x="74541" y="84649"/>
                      <a:pt x="75598" y="73007"/>
                      <a:pt x="75598" y="60307"/>
                    </a:cubicBezTo>
                    <a:cubicBezTo>
                      <a:pt x="75598" y="51840"/>
                      <a:pt x="74541" y="43374"/>
                      <a:pt x="74541" y="34907"/>
                    </a:cubicBezTo>
                    <a:cubicBezTo>
                      <a:pt x="73484" y="11623"/>
                      <a:pt x="55491" y="-18"/>
                      <a:pt x="37498" y="-18"/>
                    </a:cubicBezTo>
                  </a:path>
                </a:pathLst>
              </a:custGeom>
              <a:solidFill>
                <a:srgbClr val="31383F"/>
              </a:solidFill>
              <a:ln w="9525" cap="flat">
                <a:noFill/>
                <a:prstDash val="solid"/>
                <a:miter/>
              </a:ln>
              <a:effectLst/>
            </p:spPr>
            <p:txBody>
              <a:bodyPr lIns="91440" tIns="45720" rIns="91440" bIns="45720" rtlCol="0" anchor="ctr"/>
              <a:lstStyle/>
              <a:p>
                <a:endParaRPr lang="zh-CN" altLang="en-US"/>
              </a:p>
            </p:txBody>
          </p:sp>
          <p:sp>
            <p:nvSpPr>
              <p:cNvPr id="41" name="任意多边形: 形状 40">
                <a:extLst>
                  <a:ext uri="{FF2B5EF4-FFF2-40B4-BE49-F238E27FC236}">
                    <a16:creationId xmlns:a16="http://schemas.microsoft.com/office/drawing/2014/main" id="{4BDDF44A-59FB-4E5D-A48F-BAABADDE0C00}"/>
                  </a:ext>
                </a:extLst>
              </p:cNvPr>
              <p:cNvSpPr/>
              <p:nvPr/>
            </p:nvSpPr>
            <p:spPr>
              <a:xfrm>
                <a:off x="6318571" y="2854043"/>
                <a:ext cx="114300" cy="47625"/>
              </a:xfrm>
              <a:custGeom>
                <a:avLst/>
                <a:gdLst>
                  <a:gd name="connsiteX0" fmla="*/ 113698 w 114300"/>
                  <a:gd name="connsiteY0" fmla="*/ -18 h 47625"/>
                  <a:gd name="connsiteX1" fmla="*/ 56548 w 114300"/>
                  <a:gd name="connsiteY1" fmla="*/ 46614 h 47625"/>
                  <a:gd name="connsiteX2" fmla="*/ 55357 w 114300"/>
                  <a:gd name="connsiteY2" fmla="*/ 46614 h 47625"/>
                  <a:gd name="connsiteX3" fmla="*/ -602 w 114300"/>
                  <a:gd name="connsiteY3" fmla="*/ -18 h 47625"/>
                  <a:gd name="connsiteX4" fmla="*/ -602 w 114300"/>
                  <a:gd name="connsiteY4" fmla="*/ -18 h 47625"/>
                  <a:gd name="connsiteX5" fmla="*/ 56548 w 114300"/>
                  <a:gd name="connsiteY5" fmla="*/ 47607 h 47625"/>
                  <a:gd name="connsiteX6" fmla="*/ 56548 w 114300"/>
                  <a:gd name="connsiteY6" fmla="*/ 47607 h 47625"/>
                  <a:gd name="connsiteX7" fmla="*/ 113698 w 114300"/>
                  <a:gd name="connsiteY7" fmla="*/ -18 h 47625"/>
                  <a:gd name="connsiteX8" fmla="*/ 113698 w 114300"/>
                  <a:gd name="connsiteY8" fmla="*/ -1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47625">
                    <a:moveTo>
                      <a:pt x="113698" y="-18"/>
                    </a:moveTo>
                    <a:cubicBezTo>
                      <a:pt x="113698" y="25779"/>
                      <a:pt x="87504" y="46614"/>
                      <a:pt x="56548" y="46614"/>
                    </a:cubicBezTo>
                    <a:cubicBezTo>
                      <a:pt x="56548" y="46614"/>
                      <a:pt x="55357" y="46614"/>
                      <a:pt x="55357" y="46614"/>
                    </a:cubicBezTo>
                    <a:cubicBezTo>
                      <a:pt x="24401" y="45623"/>
                      <a:pt x="-602" y="25779"/>
                      <a:pt x="-602" y="-18"/>
                    </a:cubicBezTo>
                    <a:cubicBezTo>
                      <a:pt x="-602" y="-18"/>
                      <a:pt x="-602" y="-18"/>
                      <a:pt x="-602" y="-18"/>
                    </a:cubicBezTo>
                    <a:cubicBezTo>
                      <a:pt x="-602" y="26771"/>
                      <a:pt x="24401" y="47607"/>
                      <a:pt x="56548" y="47607"/>
                    </a:cubicBezTo>
                    <a:cubicBezTo>
                      <a:pt x="56548" y="47607"/>
                      <a:pt x="56548" y="47607"/>
                      <a:pt x="56548" y="47607"/>
                    </a:cubicBezTo>
                    <a:cubicBezTo>
                      <a:pt x="88695" y="47607"/>
                      <a:pt x="113698" y="26771"/>
                      <a:pt x="113698" y="-18"/>
                    </a:cubicBezTo>
                    <a:cubicBezTo>
                      <a:pt x="113698" y="-18"/>
                      <a:pt x="113698" y="-18"/>
                      <a:pt x="113698" y="-18"/>
                    </a:cubicBezTo>
                  </a:path>
                </a:pathLst>
              </a:custGeom>
              <a:solidFill>
                <a:srgbClr val="E5E5E5"/>
              </a:solidFill>
              <a:ln w="9525" cap="flat">
                <a:noFill/>
                <a:prstDash val="solid"/>
                <a:miter/>
              </a:ln>
              <a:effectLst/>
            </p:spPr>
            <p:txBody>
              <a:bodyPr lIns="91440" tIns="45720" rIns="91440" bIns="45720" rtlCol="0" anchor="ctr"/>
              <a:lstStyle/>
              <a:p>
                <a:endParaRPr lang="zh-CN" altLang="en-US"/>
              </a:p>
            </p:txBody>
          </p:sp>
          <p:sp>
            <p:nvSpPr>
              <p:cNvPr id="42" name="任意多边形: 形状 41">
                <a:extLst>
                  <a:ext uri="{FF2B5EF4-FFF2-40B4-BE49-F238E27FC236}">
                    <a16:creationId xmlns:a16="http://schemas.microsoft.com/office/drawing/2014/main" id="{A04846B1-87BA-4FD2-B599-3C1BD9E4D0B6}"/>
                  </a:ext>
                </a:extLst>
              </p:cNvPr>
              <p:cNvSpPr/>
              <p:nvPr/>
            </p:nvSpPr>
            <p:spPr>
              <a:xfrm>
                <a:off x="6318571" y="2854043"/>
                <a:ext cx="114300" cy="123825"/>
              </a:xfrm>
              <a:custGeom>
                <a:avLst/>
                <a:gdLst>
                  <a:gd name="connsiteX0" fmla="*/ 113698 w 114300"/>
                  <a:gd name="connsiteY0" fmla="*/ -18 h 123825"/>
                  <a:gd name="connsiteX1" fmla="*/ 113698 w 114300"/>
                  <a:gd name="connsiteY1" fmla="*/ -18 h 123825"/>
                  <a:gd name="connsiteX2" fmla="*/ 56548 w 114300"/>
                  <a:gd name="connsiteY2" fmla="*/ 52580 h 123825"/>
                  <a:gd name="connsiteX3" fmla="*/ 56548 w 114300"/>
                  <a:gd name="connsiteY3" fmla="*/ 52580 h 123825"/>
                  <a:gd name="connsiteX4" fmla="*/ -602 w 114300"/>
                  <a:gd name="connsiteY4" fmla="*/ -18 h 123825"/>
                  <a:gd name="connsiteX5" fmla="*/ -602 w 114300"/>
                  <a:gd name="connsiteY5" fmla="*/ 72304 h 123825"/>
                  <a:gd name="connsiteX6" fmla="*/ 56548 w 114300"/>
                  <a:gd name="connsiteY6" fmla="*/ 123807 h 123825"/>
                  <a:gd name="connsiteX7" fmla="*/ 57739 w 114300"/>
                  <a:gd name="connsiteY7" fmla="*/ 123807 h 123825"/>
                  <a:gd name="connsiteX8" fmla="*/ 113698 w 114300"/>
                  <a:gd name="connsiteY8" fmla="*/ 72304 h 123825"/>
                  <a:gd name="connsiteX9" fmla="*/ 113698 w 114300"/>
                  <a:gd name="connsiteY9" fmla="*/ -18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13698" y="-18"/>
                    </a:moveTo>
                    <a:cubicBezTo>
                      <a:pt x="113698" y="-18"/>
                      <a:pt x="113698" y="-18"/>
                      <a:pt x="113698" y="-18"/>
                    </a:cubicBezTo>
                    <a:cubicBezTo>
                      <a:pt x="113698" y="29569"/>
                      <a:pt x="88695" y="52580"/>
                      <a:pt x="56548" y="52580"/>
                    </a:cubicBezTo>
                    <a:cubicBezTo>
                      <a:pt x="56548" y="52580"/>
                      <a:pt x="56548" y="52580"/>
                      <a:pt x="56548" y="52580"/>
                    </a:cubicBezTo>
                    <a:cubicBezTo>
                      <a:pt x="24401" y="52580"/>
                      <a:pt x="-602" y="29569"/>
                      <a:pt x="-602" y="-18"/>
                    </a:cubicBezTo>
                    <a:cubicBezTo>
                      <a:pt x="-602" y="72304"/>
                      <a:pt x="-602" y="72304"/>
                      <a:pt x="-602" y="72304"/>
                    </a:cubicBezTo>
                    <a:cubicBezTo>
                      <a:pt x="-602" y="101890"/>
                      <a:pt x="25592" y="123807"/>
                      <a:pt x="56548" y="123807"/>
                    </a:cubicBezTo>
                    <a:cubicBezTo>
                      <a:pt x="57739" y="123807"/>
                      <a:pt x="57739" y="123807"/>
                      <a:pt x="57739" y="123807"/>
                    </a:cubicBezTo>
                    <a:cubicBezTo>
                      <a:pt x="88695" y="123807"/>
                      <a:pt x="113698" y="100795"/>
                      <a:pt x="113698" y="72304"/>
                    </a:cubicBezTo>
                    <a:cubicBezTo>
                      <a:pt x="113698" y="-18"/>
                      <a:pt x="113698" y="-18"/>
                      <a:pt x="113698" y="-18"/>
                    </a:cubicBezTo>
                  </a:path>
                </a:pathLst>
              </a:custGeom>
              <a:solidFill>
                <a:srgbClr val="31383F"/>
              </a:solidFill>
              <a:ln w="9525" cap="flat">
                <a:noFill/>
                <a:prstDash val="solid"/>
                <a:miter/>
              </a:ln>
              <a:effectLst/>
            </p:spPr>
            <p:txBody>
              <a:bodyPr lIns="91440" tIns="45720" rIns="91440" bIns="45720" rtlCol="0" anchor="ctr"/>
              <a:lstStyle/>
              <a:p>
                <a:endParaRPr lang="zh-CN" altLang="en-US"/>
              </a:p>
            </p:txBody>
          </p:sp>
          <p:sp>
            <p:nvSpPr>
              <p:cNvPr id="43" name="任意多边形: 形状 42">
                <a:extLst>
                  <a:ext uri="{FF2B5EF4-FFF2-40B4-BE49-F238E27FC236}">
                    <a16:creationId xmlns:a16="http://schemas.microsoft.com/office/drawing/2014/main" id="{47F0887C-D656-431D-8F1D-3F032B20584F}"/>
                  </a:ext>
                </a:extLst>
              </p:cNvPr>
              <p:cNvSpPr/>
              <p:nvPr/>
            </p:nvSpPr>
            <p:spPr>
              <a:xfrm>
                <a:off x="6185220" y="2292068"/>
                <a:ext cx="133350" cy="152400"/>
              </a:xfrm>
              <a:custGeom>
                <a:avLst/>
                <a:gdLst>
                  <a:gd name="connsiteX0" fmla="*/ 39289 w 133350"/>
                  <a:gd name="connsiteY0" fmla="*/ -18 h 152400"/>
                  <a:gd name="connsiteX1" fmla="*/ 6237 w 133350"/>
                  <a:gd name="connsiteY1" fmla="*/ 16428 h 152400"/>
                  <a:gd name="connsiteX2" fmla="*/ -602 w 133350"/>
                  <a:gd name="connsiteY2" fmla="*/ 39453 h 152400"/>
                  <a:gd name="connsiteX3" fmla="*/ -602 w 133350"/>
                  <a:gd name="connsiteY3" fmla="*/ 111815 h 152400"/>
                  <a:gd name="connsiteX4" fmla="*/ 39289 w 133350"/>
                  <a:gd name="connsiteY4" fmla="*/ 72344 h 152400"/>
                  <a:gd name="connsiteX5" fmla="*/ 39289 w 133350"/>
                  <a:gd name="connsiteY5" fmla="*/ 72344 h 152400"/>
                  <a:gd name="connsiteX6" fmla="*/ 63225 w 133350"/>
                  <a:gd name="connsiteY6" fmla="*/ 80020 h 152400"/>
                  <a:gd name="connsiteX7" fmla="*/ 117927 w 133350"/>
                  <a:gd name="connsiteY7" fmla="*/ 122779 h 152400"/>
                  <a:gd name="connsiteX8" fmla="*/ 132748 w 133350"/>
                  <a:gd name="connsiteY8" fmla="*/ 152382 h 152400"/>
                  <a:gd name="connsiteX9" fmla="*/ 132748 w 133350"/>
                  <a:gd name="connsiteY9" fmla="*/ 78923 h 152400"/>
                  <a:gd name="connsiteX10" fmla="*/ 117927 w 133350"/>
                  <a:gd name="connsiteY10" fmla="*/ 49321 h 152400"/>
                  <a:gd name="connsiteX11" fmla="*/ 63225 w 133350"/>
                  <a:gd name="connsiteY11" fmla="*/ 7657 h 152400"/>
                  <a:gd name="connsiteX12" fmla="*/ 39289 w 133350"/>
                  <a:gd name="connsiteY12" fmla="*/ -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152400">
                    <a:moveTo>
                      <a:pt x="39289" y="-18"/>
                    </a:moveTo>
                    <a:cubicBezTo>
                      <a:pt x="26754" y="-18"/>
                      <a:pt x="14219" y="5464"/>
                      <a:pt x="6237" y="16428"/>
                    </a:cubicBezTo>
                    <a:cubicBezTo>
                      <a:pt x="1675" y="23007"/>
                      <a:pt x="-602" y="30681"/>
                      <a:pt x="-602" y="39453"/>
                    </a:cubicBezTo>
                    <a:cubicBezTo>
                      <a:pt x="-602" y="111815"/>
                      <a:pt x="-602" y="111815"/>
                      <a:pt x="-602" y="111815"/>
                    </a:cubicBezTo>
                    <a:cubicBezTo>
                      <a:pt x="-602" y="89888"/>
                      <a:pt x="16495" y="72344"/>
                      <a:pt x="39289" y="72344"/>
                    </a:cubicBezTo>
                    <a:cubicBezTo>
                      <a:pt x="39289" y="72344"/>
                      <a:pt x="39289" y="72344"/>
                      <a:pt x="39289" y="72344"/>
                    </a:cubicBezTo>
                    <a:cubicBezTo>
                      <a:pt x="48404" y="72344"/>
                      <a:pt x="56386" y="75633"/>
                      <a:pt x="63225" y="80020"/>
                    </a:cubicBezTo>
                    <a:cubicBezTo>
                      <a:pt x="82599" y="94273"/>
                      <a:pt x="100839" y="107430"/>
                      <a:pt x="117927" y="122779"/>
                    </a:cubicBezTo>
                    <a:cubicBezTo>
                      <a:pt x="127052" y="129357"/>
                      <a:pt x="132748" y="140321"/>
                      <a:pt x="132748" y="152382"/>
                    </a:cubicBezTo>
                    <a:cubicBezTo>
                      <a:pt x="132748" y="78923"/>
                      <a:pt x="132748" y="78923"/>
                      <a:pt x="132748" y="78923"/>
                    </a:cubicBezTo>
                    <a:cubicBezTo>
                      <a:pt x="132748" y="67959"/>
                      <a:pt x="127052" y="56995"/>
                      <a:pt x="117927" y="49321"/>
                    </a:cubicBezTo>
                    <a:cubicBezTo>
                      <a:pt x="100839" y="35067"/>
                      <a:pt x="82599" y="20813"/>
                      <a:pt x="63225" y="7657"/>
                    </a:cubicBezTo>
                    <a:cubicBezTo>
                      <a:pt x="56386" y="3271"/>
                      <a:pt x="47271" y="-18"/>
                      <a:pt x="39289" y="-18"/>
                    </a:cubicBezTo>
                  </a:path>
                </a:pathLst>
              </a:custGeom>
              <a:solidFill>
                <a:srgbClr val="31383F"/>
              </a:solidFill>
              <a:ln w="9525" cap="flat">
                <a:noFill/>
                <a:prstDash val="solid"/>
                <a:miter/>
              </a:ln>
              <a:effectLst/>
            </p:spPr>
            <p:txBody>
              <a:bodyPr lIns="91440" tIns="45720" rIns="91440" bIns="45720" rtlCol="0" anchor="ctr"/>
              <a:lstStyle/>
              <a:p>
                <a:endParaRPr lang="zh-CN" altLang="en-US"/>
              </a:p>
            </p:txBody>
          </p:sp>
          <p:sp>
            <p:nvSpPr>
              <p:cNvPr id="44" name="任意多边形: 形状 43">
                <a:extLst>
                  <a:ext uri="{FF2B5EF4-FFF2-40B4-BE49-F238E27FC236}">
                    <a16:creationId xmlns:a16="http://schemas.microsoft.com/office/drawing/2014/main" id="{7B7DA18C-E214-4C3A-BD0A-6A609D4EA714}"/>
                  </a:ext>
                </a:extLst>
              </p:cNvPr>
              <p:cNvSpPr/>
              <p:nvPr/>
            </p:nvSpPr>
            <p:spPr>
              <a:xfrm>
                <a:off x="4423095" y="2482566"/>
                <a:ext cx="95250" cy="285750"/>
              </a:xfrm>
              <a:custGeom>
                <a:avLst/>
                <a:gdLst>
                  <a:gd name="connsiteX0" fmla="*/ 94648 w 95250"/>
                  <a:gd name="connsiteY0" fmla="*/ -18 h 285750"/>
                  <a:gd name="connsiteX1" fmla="*/ 61425 w 95250"/>
                  <a:gd name="connsiteY1" fmla="*/ 20639 h 285750"/>
                  <a:gd name="connsiteX2" fmla="*/ -602 w 95250"/>
                  <a:gd name="connsiteY2" fmla="*/ 253599 h 285750"/>
                  <a:gd name="connsiteX3" fmla="*/ 503 w 95250"/>
                  <a:gd name="connsiteY3" fmla="*/ 285732 h 285750"/>
                  <a:gd name="connsiteX4" fmla="*/ -602 w 95250"/>
                  <a:gd name="connsiteY4" fmla="*/ 253599 h 285750"/>
                  <a:gd name="connsiteX5" fmla="*/ 61425 w 95250"/>
                  <a:gd name="connsiteY5" fmla="*/ 20639 h 285750"/>
                  <a:gd name="connsiteX6" fmla="*/ 94648 w 95250"/>
                  <a:gd name="connsiteY6" fmla="*/ -18 h 285750"/>
                  <a:gd name="connsiteX7" fmla="*/ 94648 w 95250"/>
                  <a:gd name="connsiteY7" fmla="*/ -18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285750">
                    <a:moveTo>
                      <a:pt x="94648" y="-18"/>
                    </a:moveTo>
                    <a:cubicBezTo>
                      <a:pt x="82466" y="-18"/>
                      <a:pt x="69178" y="5720"/>
                      <a:pt x="61425" y="20639"/>
                    </a:cubicBezTo>
                    <a:cubicBezTo>
                      <a:pt x="21553" y="92936"/>
                      <a:pt x="-602" y="170973"/>
                      <a:pt x="-602" y="253599"/>
                    </a:cubicBezTo>
                    <a:cubicBezTo>
                      <a:pt x="-602" y="263927"/>
                      <a:pt x="-602" y="275404"/>
                      <a:pt x="503" y="285732"/>
                    </a:cubicBezTo>
                    <a:cubicBezTo>
                      <a:pt x="-602" y="275404"/>
                      <a:pt x="-602" y="263927"/>
                      <a:pt x="-602" y="253599"/>
                    </a:cubicBezTo>
                    <a:cubicBezTo>
                      <a:pt x="-602" y="170973"/>
                      <a:pt x="21553" y="92936"/>
                      <a:pt x="61425" y="20639"/>
                    </a:cubicBezTo>
                    <a:cubicBezTo>
                      <a:pt x="69178" y="5720"/>
                      <a:pt x="82466" y="-18"/>
                      <a:pt x="94648" y="-18"/>
                    </a:cubicBezTo>
                    <a:cubicBezTo>
                      <a:pt x="94648" y="-18"/>
                      <a:pt x="94648" y="-18"/>
                      <a:pt x="94648" y="-18"/>
                    </a:cubicBezTo>
                  </a:path>
                </a:pathLst>
              </a:custGeom>
              <a:solidFill>
                <a:srgbClr val="E5E5E5"/>
              </a:solidFill>
              <a:ln w="9525" cap="flat">
                <a:noFill/>
                <a:prstDash val="solid"/>
                <a:miter/>
              </a:ln>
              <a:effectLst/>
            </p:spPr>
            <p:txBody>
              <a:bodyPr lIns="91440" tIns="45720" rIns="91440" bIns="45720" rtlCol="0" anchor="ctr"/>
              <a:lstStyle/>
              <a:p>
                <a:endParaRPr lang="zh-CN" altLang="en-US"/>
              </a:p>
            </p:txBody>
          </p:sp>
          <p:sp>
            <p:nvSpPr>
              <p:cNvPr id="45" name="任意多边形: 形状 44">
                <a:extLst>
                  <a:ext uri="{FF2B5EF4-FFF2-40B4-BE49-F238E27FC236}">
                    <a16:creationId xmlns:a16="http://schemas.microsoft.com/office/drawing/2014/main" id="{552FF046-4B7F-4246-9BD7-E8978E63445F}"/>
                  </a:ext>
                </a:extLst>
              </p:cNvPr>
              <p:cNvSpPr/>
              <p:nvPr/>
            </p:nvSpPr>
            <p:spPr>
              <a:xfrm>
                <a:off x="4423095" y="2482566"/>
                <a:ext cx="133350" cy="285750"/>
              </a:xfrm>
              <a:custGeom>
                <a:avLst/>
                <a:gdLst>
                  <a:gd name="connsiteX0" fmla="*/ 93400 w 133350"/>
                  <a:gd name="connsiteY0" fmla="*/ -18 h 285750"/>
                  <a:gd name="connsiteX1" fmla="*/ 60606 w 133350"/>
                  <a:gd name="connsiteY1" fmla="*/ 20232 h 285750"/>
                  <a:gd name="connsiteX2" fmla="*/ -602 w 133350"/>
                  <a:gd name="connsiteY2" fmla="*/ 248607 h 285750"/>
                  <a:gd name="connsiteX3" fmla="*/ 493 w 133350"/>
                  <a:gd name="connsiteY3" fmla="*/ 280107 h 285750"/>
                  <a:gd name="connsiteX4" fmla="*/ 493 w 133350"/>
                  <a:gd name="connsiteY4" fmla="*/ 285732 h 285750"/>
                  <a:gd name="connsiteX5" fmla="*/ 60606 w 133350"/>
                  <a:gd name="connsiteY5" fmla="*/ 94482 h 285750"/>
                  <a:gd name="connsiteX6" fmla="*/ 93400 w 133350"/>
                  <a:gd name="connsiteY6" fmla="*/ 74232 h 285750"/>
                  <a:gd name="connsiteX7" fmla="*/ 132748 w 133350"/>
                  <a:gd name="connsiteY7" fmla="*/ 113607 h 285750"/>
                  <a:gd name="connsiteX8" fmla="*/ 132748 w 133350"/>
                  <a:gd name="connsiteY8" fmla="*/ 39357 h 285750"/>
                  <a:gd name="connsiteX9" fmla="*/ 93400 w 133350"/>
                  <a:gd name="connsiteY9" fmla="*/ -18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285750">
                    <a:moveTo>
                      <a:pt x="93400" y="-18"/>
                    </a:moveTo>
                    <a:cubicBezTo>
                      <a:pt x="81380" y="-18"/>
                      <a:pt x="68254" y="5607"/>
                      <a:pt x="60606" y="20232"/>
                    </a:cubicBezTo>
                    <a:cubicBezTo>
                      <a:pt x="21258" y="91107"/>
                      <a:pt x="-602" y="167607"/>
                      <a:pt x="-602" y="248607"/>
                    </a:cubicBezTo>
                    <a:cubicBezTo>
                      <a:pt x="-602" y="258732"/>
                      <a:pt x="-602" y="269982"/>
                      <a:pt x="493" y="280107"/>
                    </a:cubicBezTo>
                    <a:cubicBezTo>
                      <a:pt x="493" y="282357"/>
                      <a:pt x="493" y="283482"/>
                      <a:pt x="493" y="285732"/>
                    </a:cubicBezTo>
                    <a:cubicBezTo>
                      <a:pt x="7046" y="218232"/>
                      <a:pt x="27821" y="152982"/>
                      <a:pt x="60606" y="94482"/>
                    </a:cubicBezTo>
                    <a:cubicBezTo>
                      <a:pt x="68254" y="80982"/>
                      <a:pt x="81380" y="74232"/>
                      <a:pt x="93400" y="74232"/>
                    </a:cubicBezTo>
                    <a:cubicBezTo>
                      <a:pt x="113070" y="74232"/>
                      <a:pt x="132748" y="88857"/>
                      <a:pt x="132748" y="113607"/>
                    </a:cubicBezTo>
                    <a:cubicBezTo>
                      <a:pt x="132748" y="39357"/>
                      <a:pt x="132748" y="39357"/>
                      <a:pt x="132748" y="39357"/>
                    </a:cubicBezTo>
                    <a:cubicBezTo>
                      <a:pt x="132748" y="14607"/>
                      <a:pt x="113070" y="-18"/>
                      <a:pt x="93400" y="-18"/>
                    </a:cubicBezTo>
                  </a:path>
                </a:pathLst>
              </a:custGeom>
              <a:solidFill>
                <a:srgbClr val="31383F"/>
              </a:solidFill>
              <a:ln w="9525" cap="flat">
                <a:noFill/>
                <a:prstDash val="solid"/>
                <a:miter/>
              </a:ln>
              <a:effectLst/>
            </p:spPr>
            <p:txBody>
              <a:bodyPr lIns="91440" tIns="45720" rIns="91440" bIns="45720" rtlCol="0" anchor="ctr"/>
              <a:lstStyle/>
              <a:p>
                <a:endParaRPr lang="zh-CN" altLang="en-US"/>
              </a:p>
            </p:txBody>
          </p:sp>
          <p:sp>
            <p:nvSpPr>
              <p:cNvPr id="46" name="任意多边形: 形状 45">
                <a:extLst>
                  <a:ext uri="{FF2B5EF4-FFF2-40B4-BE49-F238E27FC236}">
                    <a16:creationId xmlns:a16="http://schemas.microsoft.com/office/drawing/2014/main" id="{2D0E08A4-DF0B-42AA-B927-87019AED1DD9}"/>
                  </a:ext>
                </a:extLst>
              </p:cNvPr>
              <p:cNvSpPr/>
              <p:nvPr/>
            </p:nvSpPr>
            <p:spPr>
              <a:xfrm>
                <a:off x="4556446" y="2854043"/>
                <a:ext cx="114300" cy="47625"/>
              </a:xfrm>
              <a:custGeom>
                <a:avLst/>
                <a:gdLst>
                  <a:gd name="connsiteX0" fmla="*/ -602 w 114300"/>
                  <a:gd name="connsiteY0" fmla="*/ -18 h 47625"/>
                  <a:gd name="connsiteX1" fmla="*/ -602 w 114300"/>
                  <a:gd name="connsiteY1" fmla="*/ 3870 h 47625"/>
                  <a:gd name="connsiteX2" fmla="*/ 55957 w 114300"/>
                  <a:gd name="connsiteY2" fmla="*/ 47607 h 47625"/>
                  <a:gd name="connsiteX3" fmla="*/ 57139 w 114300"/>
                  <a:gd name="connsiteY3" fmla="*/ 47607 h 47625"/>
                  <a:gd name="connsiteX4" fmla="*/ 113698 w 114300"/>
                  <a:gd name="connsiteY4" fmla="*/ 3870 h 47625"/>
                  <a:gd name="connsiteX5" fmla="*/ 57139 w 114300"/>
                  <a:gd name="connsiteY5" fmla="*/ 45663 h 47625"/>
                  <a:gd name="connsiteX6" fmla="*/ 54777 w 114300"/>
                  <a:gd name="connsiteY6" fmla="*/ 45663 h 47625"/>
                  <a:gd name="connsiteX7" fmla="*/ -602 w 114300"/>
                  <a:gd name="connsiteY7" fmla="*/ -1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47625">
                    <a:moveTo>
                      <a:pt x="-602" y="-18"/>
                    </a:moveTo>
                    <a:cubicBezTo>
                      <a:pt x="-602" y="3870"/>
                      <a:pt x="-602" y="3870"/>
                      <a:pt x="-602" y="3870"/>
                    </a:cubicBezTo>
                    <a:cubicBezTo>
                      <a:pt x="1751" y="28168"/>
                      <a:pt x="26496" y="47607"/>
                      <a:pt x="55957" y="47607"/>
                    </a:cubicBezTo>
                    <a:cubicBezTo>
                      <a:pt x="57139" y="47607"/>
                      <a:pt x="57139" y="47607"/>
                      <a:pt x="57139" y="47607"/>
                    </a:cubicBezTo>
                    <a:cubicBezTo>
                      <a:pt x="86600" y="47607"/>
                      <a:pt x="111345" y="28168"/>
                      <a:pt x="113698" y="3870"/>
                    </a:cubicBezTo>
                    <a:cubicBezTo>
                      <a:pt x="110164" y="27196"/>
                      <a:pt x="85418" y="45663"/>
                      <a:pt x="57139" y="45663"/>
                    </a:cubicBezTo>
                    <a:cubicBezTo>
                      <a:pt x="55957" y="45663"/>
                      <a:pt x="55957" y="45663"/>
                      <a:pt x="54777" y="45663"/>
                    </a:cubicBezTo>
                    <a:cubicBezTo>
                      <a:pt x="25325" y="44691"/>
                      <a:pt x="579" y="25253"/>
                      <a:pt x="-602" y="-18"/>
                    </a:cubicBezTo>
                  </a:path>
                </a:pathLst>
              </a:custGeom>
              <a:solidFill>
                <a:srgbClr val="E5E5E5"/>
              </a:solidFill>
              <a:ln w="9525" cap="flat">
                <a:noFill/>
                <a:prstDash val="solid"/>
                <a:miter/>
              </a:ln>
              <a:effectLst/>
            </p:spPr>
            <p:txBody>
              <a:bodyPr lIns="91440" tIns="45720" rIns="91440" bIns="45720" rtlCol="0" anchor="ctr"/>
              <a:lstStyle/>
              <a:p>
                <a:endParaRPr lang="zh-CN" altLang="en-US"/>
              </a:p>
            </p:txBody>
          </p:sp>
          <p:sp>
            <p:nvSpPr>
              <p:cNvPr id="47" name="任意多边形: 形状 46">
                <a:extLst>
                  <a:ext uri="{FF2B5EF4-FFF2-40B4-BE49-F238E27FC236}">
                    <a16:creationId xmlns:a16="http://schemas.microsoft.com/office/drawing/2014/main" id="{5855F3AC-5B91-41D7-852B-B3ED00B7B7A9}"/>
                  </a:ext>
                </a:extLst>
              </p:cNvPr>
              <p:cNvSpPr/>
              <p:nvPr/>
            </p:nvSpPr>
            <p:spPr>
              <a:xfrm>
                <a:off x="4556446" y="2854043"/>
                <a:ext cx="114300" cy="123825"/>
              </a:xfrm>
              <a:custGeom>
                <a:avLst/>
                <a:gdLst>
                  <a:gd name="connsiteX0" fmla="*/ 113698 w 114300"/>
                  <a:gd name="connsiteY0" fmla="*/ -18 h 123825"/>
                  <a:gd name="connsiteX1" fmla="*/ 113698 w 114300"/>
                  <a:gd name="connsiteY1" fmla="*/ 4365 h 123825"/>
                  <a:gd name="connsiteX2" fmla="*/ 57139 w 114300"/>
                  <a:gd name="connsiteY2" fmla="*/ 53676 h 123825"/>
                  <a:gd name="connsiteX3" fmla="*/ 55957 w 114300"/>
                  <a:gd name="connsiteY3" fmla="*/ 53676 h 123825"/>
                  <a:gd name="connsiteX4" fmla="*/ -602 w 114300"/>
                  <a:gd name="connsiteY4" fmla="*/ 4365 h 123825"/>
                  <a:gd name="connsiteX5" fmla="*/ -602 w 114300"/>
                  <a:gd name="connsiteY5" fmla="*/ 72304 h 123825"/>
                  <a:gd name="connsiteX6" fmla="*/ 57139 w 114300"/>
                  <a:gd name="connsiteY6" fmla="*/ 123807 h 123825"/>
                  <a:gd name="connsiteX7" fmla="*/ 58319 w 114300"/>
                  <a:gd name="connsiteY7" fmla="*/ 123807 h 123825"/>
                  <a:gd name="connsiteX8" fmla="*/ 113698 w 114300"/>
                  <a:gd name="connsiteY8" fmla="*/ 72304 h 123825"/>
                  <a:gd name="connsiteX9" fmla="*/ 113698 w 114300"/>
                  <a:gd name="connsiteY9" fmla="*/ -18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13698" y="-18"/>
                    </a:moveTo>
                    <a:cubicBezTo>
                      <a:pt x="113698" y="1077"/>
                      <a:pt x="113698" y="3269"/>
                      <a:pt x="113698" y="4365"/>
                    </a:cubicBezTo>
                    <a:cubicBezTo>
                      <a:pt x="111345" y="31760"/>
                      <a:pt x="86600" y="53676"/>
                      <a:pt x="57139" y="53676"/>
                    </a:cubicBezTo>
                    <a:cubicBezTo>
                      <a:pt x="55957" y="53676"/>
                      <a:pt x="55957" y="53676"/>
                      <a:pt x="55957" y="53676"/>
                    </a:cubicBezTo>
                    <a:cubicBezTo>
                      <a:pt x="26496" y="53676"/>
                      <a:pt x="1751" y="31760"/>
                      <a:pt x="-602" y="4365"/>
                    </a:cubicBezTo>
                    <a:cubicBezTo>
                      <a:pt x="-602" y="72304"/>
                      <a:pt x="-602" y="72304"/>
                      <a:pt x="-602" y="72304"/>
                    </a:cubicBezTo>
                    <a:cubicBezTo>
                      <a:pt x="579" y="101890"/>
                      <a:pt x="26496" y="123807"/>
                      <a:pt x="57139" y="123807"/>
                    </a:cubicBezTo>
                    <a:cubicBezTo>
                      <a:pt x="57139" y="123807"/>
                      <a:pt x="58319" y="123807"/>
                      <a:pt x="58319" y="123807"/>
                    </a:cubicBezTo>
                    <a:cubicBezTo>
                      <a:pt x="88952" y="123807"/>
                      <a:pt x="112517" y="100795"/>
                      <a:pt x="113698" y="72304"/>
                    </a:cubicBezTo>
                    <a:cubicBezTo>
                      <a:pt x="113698" y="-18"/>
                      <a:pt x="113698" y="-18"/>
                      <a:pt x="113698" y="-18"/>
                    </a:cubicBezTo>
                  </a:path>
                </a:pathLst>
              </a:custGeom>
              <a:solidFill>
                <a:srgbClr val="31383F"/>
              </a:solidFill>
              <a:ln w="9525" cap="flat">
                <a:noFill/>
                <a:prstDash val="solid"/>
                <a:miter/>
              </a:ln>
              <a:effectLst/>
            </p:spPr>
            <p:txBody>
              <a:bodyPr lIns="91440" tIns="45720" rIns="91440" bIns="45720" rtlCol="0" anchor="ctr"/>
              <a:lstStyle/>
              <a:p>
                <a:endParaRPr lang="zh-CN" altLang="en-US"/>
              </a:p>
            </p:txBody>
          </p:sp>
          <p:sp>
            <p:nvSpPr>
              <p:cNvPr id="48" name="任意多边形: 形状 47">
                <a:extLst>
                  <a:ext uri="{FF2B5EF4-FFF2-40B4-BE49-F238E27FC236}">
                    <a16:creationId xmlns:a16="http://schemas.microsoft.com/office/drawing/2014/main" id="{C32F438D-D5E6-4EFA-933F-E59513B2F608}"/>
                  </a:ext>
                </a:extLst>
              </p:cNvPr>
              <p:cNvSpPr/>
              <p:nvPr/>
            </p:nvSpPr>
            <p:spPr>
              <a:xfrm>
                <a:off x="4804097" y="2854043"/>
                <a:ext cx="104775" cy="47625"/>
              </a:xfrm>
              <a:custGeom>
                <a:avLst/>
                <a:gdLst>
                  <a:gd name="connsiteX0" fmla="*/ 104173 w 104775"/>
                  <a:gd name="connsiteY0" fmla="*/ -18 h 47625"/>
                  <a:gd name="connsiteX1" fmla="*/ 51243 w 104775"/>
                  <a:gd name="connsiteY1" fmla="*/ 46614 h 47625"/>
                  <a:gd name="connsiteX2" fmla="*/ 50166 w 104775"/>
                  <a:gd name="connsiteY2" fmla="*/ 46614 h 47625"/>
                  <a:gd name="connsiteX3" fmla="*/ -602 w 104775"/>
                  <a:gd name="connsiteY3" fmla="*/ -18 h 47625"/>
                  <a:gd name="connsiteX4" fmla="*/ -602 w 104775"/>
                  <a:gd name="connsiteY4" fmla="*/ -18 h 47625"/>
                  <a:gd name="connsiteX5" fmla="*/ -602 w 104775"/>
                  <a:gd name="connsiteY5" fmla="*/ -18 h 47625"/>
                  <a:gd name="connsiteX6" fmla="*/ 51243 w 104775"/>
                  <a:gd name="connsiteY6" fmla="*/ 47607 h 47625"/>
                  <a:gd name="connsiteX7" fmla="*/ 52328 w 104775"/>
                  <a:gd name="connsiteY7" fmla="*/ 47607 h 47625"/>
                  <a:gd name="connsiteX8" fmla="*/ 104173 w 104775"/>
                  <a:gd name="connsiteY8" fmla="*/ 5935 h 47625"/>
                  <a:gd name="connsiteX9" fmla="*/ 104173 w 104775"/>
                  <a:gd name="connsiteY9" fmla="*/ -1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 h="47625">
                    <a:moveTo>
                      <a:pt x="104173" y="-18"/>
                    </a:moveTo>
                    <a:cubicBezTo>
                      <a:pt x="103097" y="25779"/>
                      <a:pt x="79332" y="46614"/>
                      <a:pt x="51243" y="46614"/>
                    </a:cubicBezTo>
                    <a:cubicBezTo>
                      <a:pt x="51243" y="46614"/>
                      <a:pt x="50166" y="46614"/>
                      <a:pt x="50166" y="46614"/>
                    </a:cubicBezTo>
                    <a:cubicBezTo>
                      <a:pt x="22077" y="45623"/>
                      <a:pt x="474" y="25779"/>
                      <a:pt x="-602" y="-18"/>
                    </a:cubicBezTo>
                    <a:cubicBezTo>
                      <a:pt x="-602" y="-18"/>
                      <a:pt x="-602" y="-18"/>
                      <a:pt x="-602" y="-18"/>
                    </a:cubicBezTo>
                    <a:cubicBezTo>
                      <a:pt x="-602" y="-18"/>
                      <a:pt x="-602" y="-18"/>
                      <a:pt x="-602" y="-18"/>
                    </a:cubicBezTo>
                    <a:cubicBezTo>
                      <a:pt x="-602" y="26771"/>
                      <a:pt x="23163" y="47607"/>
                      <a:pt x="51243" y="47607"/>
                    </a:cubicBezTo>
                    <a:cubicBezTo>
                      <a:pt x="52328" y="47607"/>
                      <a:pt x="52328" y="47607"/>
                      <a:pt x="52328" y="47607"/>
                    </a:cubicBezTo>
                    <a:cubicBezTo>
                      <a:pt x="78246" y="47607"/>
                      <a:pt x="100934" y="29748"/>
                      <a:pt x="104173" y="5935"/>
                    </a:cubicBezTo>
                    <a:cubicBezTo>
                      <a:pt x="104173" y="-18"/>
                      <a:pt x="104173" y="-18"/>
                      <a:pt x="104173" y="-18"/>
                    </a:cubicBezTo>
                  </a:path>
                </a:pathLst>
              </a:custGeom>
              <a:solidFill>
                <a:srgbClr val="E5E5E5"/>
              </a:solidFill>
              <a:ln w="9525" cap="flat">
                <a:noFill/>
                <a:prstDash val="solid"/>
                <a:miter/>
              </a:ln>
              <a:effectLst/>
            </p:spPr>
            <p:txBody>
              <a:bodyPr lIns="91440" tIns="45720" rIns="91440" bIns="45720" rtlCol="0" anchor="ctr"/>
              <a:lstStyle/>
              <a:p>
                <a:endParaRPr lang="zh-CN" altLang="en-US"/>
              </a:p>
            </p:txBody>
          </p:sp>
          <p:sp>
            <p:nvSpPr>
              <p:cNvPr id="49" name="任意多边形: 形状 48">
                <a:extLst>
                  <a:ext uri="{FF2B5EF4-FFF2-40B4-BE49-F238E27FC236}">
                    <a16:creationId xmlns:a16="http://schemas.microsoft.com/office/drawing/2014/main" id="{3798718E-F037-4B16-9830-6D7009ADA6C3}"/>
                  </a:ext>
                </a:extLst>
              </p:cNvPr>
              <p:cNvSpPr/>
              <p:nvPr/>
            </p:nvSpPr>
            <p:spPr>
              <a:xfrm>
                <a:off x="4804097" y="2854043"/>
                <a:ext cx="104775" cy="123825"/>
              </a:xfrm>
              <a:custGeom>
                <a:avLst/>
                <a:gdLst>
                  <a:gd name="connsiteX0" fmla="*/ -602 w 104775"/>
                  <a:gd name="connsiteY0" fmla="*/ -18 h 123825"/>
                  <a:gd name="connsiteX1" fmla="*/ -602 w 104775"/>
                  <a:gd name="connsiteY1" fmla="*/ 72304 h 123825"/>
                  <a:gd name="connsiteX2" fmla="*/ 51243 w 104775"/>
                  <a:gd name="connsiteY2" fmla="*/ 123807 h 123825"/>
                  <a:gd name="connsiteX3" fmla="*/ 53405 w 104775"/>
                  <a:gd name="connsiteY3" fmla="*/ 123807 h 123825"/>
                  <a:gd name="connsiteX4" fmla="*/ 104173 w 104775"/>
                  <a:gd name="connsiteY4" fmla="*/ 72304 h 123825"/>
                  <a:gd name="connsiteX5" fmla="*/ 104173 w 104775"/>
                  <a:gd name="connsiteY5" fmla="*/ 6557 h 123825"/>
                  <a:gd name="connsiteX6" fmla="*/ 52328 w 104775"/>
                  <a:gd name="connsiteY6" fmla="*/ 52580 h 123825"/>
                  <a:gd name="connsiteX7" fmla="*/ 51243 w 104775"/>
                  <a:gd name="connsiteY7" fmla="*/ 52580 h 123825"/>
                  <a:gd name="connsiteX8" fmla="*/ -602 w 104775"/>
                  <a:gd name="connsiteY8" fmla="*/ -18 h 123825"/>
                  <a:gd name="connsiteX9" fmla="*/ -602 w 104775"/>
                  <a:gd name="connsiteY9" fmla="*/ -18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 h="123825">
                    <a:moveTo>
                      <a:pt x="-602" y="-18"/>
                    </a:moveTo>
                    <a:cubicBezTo>
                      <a:pt x="-602" y="72304"/>
                      <a:pt x="-602" y="72304"/>
                      <a:pt x="-602" y="72304"/>
                    </a:cubicBezTo>
                    <a:cubicBezTo>
                      <a:pt x="474" y="101890"/>
                      <a:pt x="23163" y="123807"/>
                      <a:pt x="51243" y="123807"/>
                    </a:cubicBezTo>
                    <a:cubicBezTo>
                      <a:pt x="52328" y="123807"/>
                      <a:pt x="52328" y="123807"/>
                      <a:pt x="53405" y="123807"/>
                    </a:cubicBezTo>
                    <a:cubicBezTo>
                      <a:pt x="80408" y="123807"/>
                      <a:pt x="103097" y="100795"/>
                      <a:pt x="104173" y="72304"/>
                    </a:cubicBezTo>
                    <a:cubicBezTo>
                      <a:pt x="104173" y="6557"/>
                      <a:pt x="104173" y="6557"/>
                      <a:pt x="104173" y="6557"/>
                    </a:cubicBezTo>
                    <a:cubicBezTo>
                      <a:pt x="100934" y="32856"/>
                      <a:pt x="78246" y="52580"/>
                      <a:pt x="52328" y="52580"/>
                    </a:cubicBezTo>
                    <a:cubicBezTo>
                      <a:pt x="52328" y="52580"/>
                      <a:pt x="52328" y="52580"/>
                      <a:pt x="51243" y="52580"/>
                    </a:cubicBezTo>
                    <a:cubicBezTo>
                      <a:pt x="23163" y="52580"/>
                      <a:pt x="-602" y="29569"/>
                      <a:pt x="-602" y="-18"/>
                    </a:cubicBezTo>
                    <a:cubicBezTo>
                      <a:pt x="-602" y="-18"/>
                      <a:pt x="-602" y="-18"/>
                      <a:pt x="-602" y="-18"/>
                    </a:cubicBezTo>
                  </a:path>
                </a:pathLst>
              </a:custGeom>
              <a:solidFill>
                <a:srgbClr val="31383F"/>
              </a:solidFill>
              <a:ln w="9525" cap="flat">
                <a:noFill/>
                <a:prstDash val="solid"/>
                <a:miter/>
              </a:ln>
              <a:effectLst/>
            </p:spPr>
            <p:txBody>
              <a:bodyPr lIns="91440" tIns="45720" rIns="91440" bIns="45720" rtlCol="0" anchor="ctr"/>
              <a:lstStyle/>
              <a:p>
                <a:endParaRPr lang="zh-CN" altLang="en-US"/>
              </a:p>
            </p:txBody>
          </p:sp>
          <p:sp>
            <p:nvSpPr>
              <p:cNvPr id="50" name="任意多边形: 形状 49">
                <a:extLst>
                  <a:ext uri="{FF2B5EF4-FFF2-40B4-BE49-F238E27FC236}">
                    <a16:creationId xmlns:a16="http://schemas.microsoft.com/office/drawing/2014/main" id="{1B2259B2-DDB4-4183-8BCA-D56A229C2DE1}"/>
                  </a:ext>
                </a:extLst>
              </p:cNvPr>
              <p:cNvSpPr/>
              <p:nvPr/>
            </p:nvSpPr>
            <p:spPr>
              <a:xfrm>
                <a:off x="4670745" y="2253968"/>
                <a:ext cx="133350" cy="142875"/>
              </a:xfrm>
              <a:custGeom>
                <a:avLst/>
                <a:gdLst>
                  <a:gd name="connsiteX0" fmla="*/ 92857 w 133350"/>
                  <a:gd name="connsiteY0" fmla="*/ -18 h 142875"/>
                  <a:gd name="connsiteX1" fmla="*/ 71198 w 133350"/>
                  <a:gd name="connsiteY1" fmla="*/ 5394 h 142875"/>
                  <a:gd name="connsiteX2" fmla="*/ 16495 w 133350"/>
                  <a:gd name="connsiteY2" fmla="*/ 40030 h 142875"/>
                  <a:gd name="connsiteX3" fmla="*/ -602 w 133350"/>
                  <a:gd name="connsiteY3" fmla="*/ 71420 h 142875"/>
                  <a:gd name="connsiteX4" fmla="*/ -602 w 133350"/>
                  <a:gd name="connsiteY4" fmla="*/ 142857 h 142875"/>
                  <a:gd name="connsiteX5" fmla="*/ 16495 w 133350"/>
                  <a:gd name="connsiteY5" fmla="*/ 112550 h 142875"/>
                  <a:gd name="connsiteX6" fmla="*/ 71198 w 133350"/>
                  <a:gd name="connsiteY6" fmla="*/ 76832 h 142875"/>
                  <a:gd name="connsiteX7" fmla="*/ 92857 w 133350"/>
                  <a:gd name="connsiteY7" fmla="*/ 71420 h 142875"/>
                  <a:gd name="connsiteX8" fmla="*/ 127052 w 133350"/>
                  <a:gd name="connsiteY8" fmla="*/ 89820 h 142875"/>
                  <a:gd name="connsiteX9" fmla="*/ 132748 w 133350"/>
                  <a:gd name="connsiteY9" fmla="*/ 110385 h 142875"/>
                  <a:gd name="connsiteX10" fmla="*/ 132748 w 133350"/>
                  <a:gd name="connsiteY10" fmla="*/ 37866 h 142875"/>
                  <a:gd name="connsiteX11" fmla="*/ 132748 w 133350"/>
                  <a:gd name="connsiteY11" fmla="*/ 37866 h 142875"/>
                  <a:gd name="connsiteX12" fmla="*/ 132748 w 133350"/>
                  <a:gd name="connsiteY12" fmla="*/ 37866 h 142875"/>
                  <a:gd name="connsiteX13" fmla="*/ 92857 w 133350"/>
                  <a:gd name="connsiteY13" fmla="*/ -18 h 142875"/>
                  <a:gd name="connsiteX14" fmla="*/ 92857 w 133350"/>
                  <a:gd name="connsiteY14" fmla="*/ -1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350" h="142875">
                    <a:moveTo>
                      <a:pt x="92857" y="-18"/>
                    </a:moveTo>
                    <a:cubicBezTo>
                      <a:pt x="84875" y="-18"/>
                      <a:pt x="78036" y="2147"/>
                      <a:pt x="71198" y="5394"/>
                    </a:cubicBezTo>
                    <a:cubicBezTo>
                      <a:pt x="52967" y="16217"/>
                      <a:pt x="33593" y="28124"/>
                      <a:pt x="16495" y="40030"/>
                    </a:cubicBezTo>
                    <a:cubicBezTo>
                      <a:pt x="5094" y="47607"/>
                      <a:pt x="-602" y="59513"/>
                      <a:pt x="-602" y="71420"/>
                    </a:cubicBezTo>
                    <a:cubicBezTo>
                      <a:pt x="-602" y="142857"/>
                      <a:pt x="-602" y="142857"/>
                      <a:pt x="-602" y="142857"/>
                    </a:cubicBezTo>
                    <a:cubicBezTo>
                      <a:pt x="-602" y="130951"/>
                      <a:pt x="5094" y="119045"/>
                      <a:pt x="16495" y="112550"/>
                    </a:cubicBezTo>
                    <a:cubicBezTo>
                      <a:pt x="33593" y="99561"/>
                      <a:pt x="52967" y="88738"/>
                      <a:pt x="71198" y="76832"/>
                    </a:cubicBezTo>
                    <a:cubicBezTo>
                      <a:pt x="78036" y="73585"/>
                      <a:pt x="84875" y="71420"/>
                      <a:pt x="92857" y="71420"/>
                    </a:cubicBezTo>
                    <a:cubicBezTo>
                      <a:pt x="106535" y="71420"/>
                      <a:pt x="119070" y="77914"/>
                      <a:pt x="127052" y="89820"/>
                    </a:cubicBezTo>
                    <a:cubicBezTo>
                      <a:pt x="130471" y="96314"/>
                      <a:pt x="132748" y="102809"/>
                      <a:pt x="132748" y="110385"/>
                    </a:cubicBezTo>
                    <a:cubicBezTo>
                      <a:pt x="132748" y="37866"/>
                      <a:pt x="132748" y="37866"/>
                      <a:pt x="132748" y="37866"/>
                    </a:cubicBezTo>
                    <a:cubicBezTo>
                      <a:pt x="132748" y="37866"/>
                      <a:pt x="132748" y="37866"/>
                      <a:pt x="132748" y="37866"/>
                    </a:cubicBezTo>
                    <a:cubicBezTo>
                      <a:pt x="132748" y="37866"/>
                      <a:pt x="132748" y="37866"/>
                      <a:pt x="132748" y="37866"/>
                    </a:cubicBezTo>
                    <a:cubicBezTo>
                      <a:pt x="132748" y="17300"/>
                      <a:pt x="114508" y="-18"/>
                      <a:pt x="92857" y="-18"/>
                    </a:cubicBezTo>
                    <a:cubicBezTo>
                      <a:pt x="92857" y="-18"/>
                      <a:pt x="92857" y="-18"/>
                      <a:pt x="92857" y="-18"/>
                    </a:cubicBezTo>
                  </a:path>
                </a:pathLst>
              </a:custGeom>
              <a:solidFill>
                <a:srgbClr val="31383F"/>
              </a:solidFill>
              <a:ln w="9525" cap="flat">
                <a:noFill/>
                <a:prstDash val="solid"/>
                <a:miter/>
              </a:ln>
              <a:effectLst/>
            </p:spPr>
            <p:txBody>
              <a:bodyPr lIns="91440" tIns="45720" rIns="91440" bIns="45720" rtlCol="0" anchor="ctr"/>
              <a:lstStyle/>
              <a:p>
                <a:endParaRPr lang="zh-CN" altLang="en-US"/>
              </a:p>
            </p:txBody>
          </p:sp>
          <p:sp>
            <p:nvSpPr>
              <p:cNvPr id="51" name="任意多边形: 形状 50">
                <a:extLst>
                  <a:ext uri="{FF2B5EF4-FFF2-40B4-BE49-F238E27FC236}">
                    <a16:creationId xmlns:a16="http://schemas.microsoft.com/office/drawing/2014/main" id="{544C0573-B70E-47A3-84E5-8D5157A3C549}"/>
                  </a:ext>
                </a:extLst>
              </p:cNvPr>
              <p:cNvSpPr/>
              <p:nvPr/>
            </p:nvSpPr>
            <p:spPr>
              <a:xfrm>
                <a:off x="5327972" y="2815943"/>
                <a:ext cx="28575" cy="9525"/>
              </a:xfrm>
              <a:custGeom>
                <a:avLst/>
                <a:gdLst>
                  <a:gd name="connsiteX0" fmla="*/ 27973 w 28575"/>
                  <a:gd name="connsiteY0" fmla="*/ -18 h 9525"/>
                  <a:gd name="connsiteX1" fmla="*/ 18086 w 28575"/>
                  <a:gd name="connsiteY1" fmla="*/ -18 h 9525"/>
                  <a:gd name="connsiteX2" fmla="*/ -602 w 28575"/>
                  <a:gd name="connsiteY2" fmla="*/ 6332 h 9525"/>
                  <a:gd name="connsiteX3" fmla="*/ 2694 w 28575"/>
                  <a:gd name="connsiteY3" fmla="*/ 9507 h 9525"/>
                  <a:gd name="connsiteX4" fmla="*/ 27973 w 28575"/>
                  <a:gd name="connsiteY4" fmla="*/ -1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9525">
                    <a:moveTo>
                      <a:pt x="27973" y="-18"/>
                    </a:moveTo>
                    <a:cubicBezTo>
                      <a:pt x="18086" y="-18"/>
                      <a:pt x="18086" y="-18"/>
                      <a:pt x="18086" y="-18"/>
                    </a:cubicBezTo>
                    <a:cubicBezTo>
                      <a:pt x="11485" y="1570"/>
                      <a:pt x="4894" y="4745"/>
                      <a:pt x="-602" y="6332"/>
                    </a:cubicBezTo>
                    <a:cubicBezTo>
                      <a:pt x="493" y="7919"/>
                      <a:pt x="1598" y="7919"/>
                      <a:pt x="2694" y="9507"/>
                    </a:cubicBezTo>
                    <a:cubicBezTo>
                      <a:pt x="11485" y="6332"/>
                      <a:pt x="19182" y="3157"/>
                      <a:pt x="27973" y="-18"/>
                    </a:cubicBezTo>
                  </a:path>
                </a:pathLst>
              </a:custGeom>
              <a:solidFill>
                <a:srgbClr val="E5E5E5"/>
              </a:solidFill>
              <a:ln w="9525" cap="flat">
                <a:noFill/>
                <a:prstDash val="solid"/>
                <a:miter/>
              </a:ln>
              <a:effectLst/>
            </p:spPr>
            <p:txBody>
              <a:bodyPr lIns="91440" tIns="45720" rIns="91440" bIns="45720" rtlCol="0" anchor="ctr"/>
              <a:lstStyle/>
              <a:p>
                <a:endParaRPr lang="zh-CN" altLang="en-US"/>
              </a:p>
            </p:txBody>
          </p:sp>
          <p:sp>
            <p:nvSpPr>
              <p:cNvPr id="52" name="任意多边形: 形状 51">
                <a:extLst>
                  <a:ext uri="{FF2B5EF4-FFF2-40B4-BE49-F238E27FC236}">
                    <a16:creationId xmlns:a16="http://schemas.microsoft.com/office/drawing/2014/main" id="{B6B49CCE-6368-44AA-BF09-72D6414C7A18}"/>
                  </a:ext>
                </a:extLst>
              </p:cNvPr>
              <p:cNvSpPr/>
              <p:nvPr/>
            </p:nvSpPr>
            <p:spPr>
              <a:xfrm>
                <a:off x="4994597" y="2825466"/>
                <a:ext cx="333375" cy="323850"/>
              </a:xfrm>
              <a:custGeom>
                <a:avLst/>
                <a:gdLst>
                  <a:gd name="connsiteX0" fmla="*/ 259812 w 333375"/>
                  <a:gd name="connsiteY0" fmla="*/ 24465 h 323850"/>
                  <a:gd name="connsiteX1" fmla="*/ -602 w 333375"/>
                  <a:gd name="connsiteY1" fmla="*/ 323832 h 323850"/>
                  <a:gd name="connsiteX2" fmla="*/ 10618 w 333375"/>
                  <a:gd name="connsiteY2" fmla="*/ 323832 h 323850"/>
                  <a:gd name="connsiteX3" fmla="*/ 264298 w 333375"/>
                  <a:gd name="connsiteY3" fmla="*/ 27805 h 323850"/>
                  <a:gd name="connsiteX4" fmla="*/ 259812 w 333375"/>
                  <a:gd name="connsiteY4" fmla="*/ 24465 h 323850"/>
                  <a:gd name="connsiteX5" fmla="*/ 329401 w 333375"/>
                  <a:gd name="connsiteY5" fmla="*/ -18 h 323850"/>
                  <a:gd name="connsiteX6" fmla="*/ 329401 w 333375"/>
                  <a:gd name="connsiteY6" fmla="*/ -18 h 323850"/>
                  <a:gd name="connsiteX7" fmla="*/ 332773 w 333375"/>
                  <a:gd name="connsiteY7" fmla="*/ 2208 h 323850"/>
                  <a:gd name="connsiteX8" fmla="*/ 332773 w 333375"/>
                  <a:gd name="connsiteY8" fmla="*/ 2208 h 323850"/>
                  <a:gd name="connsiteX9" fmla="*/ 329401 w 333375"/>
                  <a:gd name="connsiteY9" fmla="*/ -18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323850">
                    <a:moveTo>
                      <a:pt x="259812" y="24465"/>
                    </a:moveTo>
                    <a:cubicBezTo>
                      <a:pt x="134091" y="80110"/>
                      <a:pt x="37565" y="189177"/>
                      <a:pt x="-602" y="323832"/>
                    </a:cubicBezTo>
                    <a:cubicBezTo>
                      <a:pt x="3884" y="323832"/>
                      <a:pt x="7256" y="323832"/>
                      <a:pt x="10618" y="323832"/>
                    </a:cubicBezTo>
                    <a:cubicBezTo>
                      <a:pt x="47661" y="192511"/>
                      <a:pt x="141949" y="84561"/>
                      <a:pt x="264298" y="27805"/>
                    </a:cubicBezTo>
                    <a:cubicBezTo>
                      <a:pt x="263183" y="26691"/>
                      <a:pt x="260936" y="25579"/>
                      <a:pt x="259812" y="24465"/>
                    </a:cubicBezTo>
                    <a:moveTo>
                      <a:pt x="329401" y="-18"/>
                    </a:moveTo>
                    <a:cubicBezTo>
                      <a:pt x="329401" y="-18"/>
                      <a:pt x="329401" y="-18"/>
                      <a:pt x="329401" y="-18"/>
                    </a:cubicBezTo>
                    <a:cubicBezTo>
                      <a:pt x="330525" y="1095"/>
                      <a:pt x="331649" y="1095"/>
                      <a:pt x="332773" y="2208"/>
                    </a:cubicBezTo>
                    <a:cubicBezTo>
                      <a:pt x="332773" y="2208"/>
                      <a:pt x="332773" y="2208"/>
                      <a:pt x="332773" y="2208"/>
                    </a:cubicBezTo>
                    <a:cubicBezTo>
                      <a:pt x="331649" y="1095"/>
                      <a:pt x="330525" y="1095"/>
                      <a:pt x="329401" y="-18"/>
                    </a:cubicBezTo>
                  </a:path>
                </a:pathLst>
              </a:custGeom>
              <a:solidFill>
                <a:srgbClr val="31383F"/>
              </a:solidFill>
              <a:ln w="9525" cap="flat">
                <a:noFill/>
                <a:prstDash val="solid"/>
                <a:miter/>
              </a:ln>
              <a:effectLst/>
            </p:spPr>
            <p:txBody>
              <a:bodyPr lIns="91440" tIns="45720" rIns="91440" bIns="45720" rtlCol="0" anchor="ctr"/>
              <a:lstStyle/>
              <a:p>
                <a:endParaRPr lang="zh-CN" altLang="en-US"/>
              </a:p>
            </p:txBody>
          </p:sp>
          <p:sp>
            <p:nvSpPr>
              <p:cNvPr id="53" name="任意多边形: 形状 52">
                <a:extLst>
                  <a:ext uri="{FF2B5EF4-FFF2-40B4-BE49-F238E27FC236}">
                    <a16:creationId xmlns:a16="http://schemas.microsoft.com/office/drawing/2014/main" id="{A459244A-7C66-4F86-A0ED-C11A3F00FDB4}"/>
                  </a:ext>
                </a:extLst>
              </p:cNvPr>
              <p:cNvSpPr/>
              <p:nvPr/>
            </p:nvSpPr>
            <p:spPr>
              <a:xfrm>
                <a:off x="5251772" y="2825468"/>
                <a:ext cx="76200" cy="28575"/>
              </a:xfrm>
              <a:custGeom>
                <a:avLst/>
                <a:gdLst>
                  <a:gd name="connsiteX0" fmla="*/ 72083 w 76200"/>
                  <a:gd name="connsiteY0" fmla="*/ -18 h 28575"/>
                  <a:gd name="connsiteX1" fmla="*/ -602 w 76200"/>
                  <a:gd name="connsiteY1" fmla="*/ 25128 h 28575"/>
                  <a:gd name="connsiteX2" fmla="*/ 4084 w 76200"/>
                  <a:gd name="connsiteY2" fmla="*/ 28557 h 28575"/>
                  <a:gd name="connsiteX3" fmla="*/ 75598 w 76200"/>
                  <a:gd name="connsiteY3" fmla="*/ 2268 h 28575"/>
                  <a:gd name="connsiteX4" fmla="*/ 72083 w 76200"/>
                  <a:gd name="connsiteY4" fmla="*/ -1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28575">
                    <a:moveTo>
                      <a:pt x="72083" y="-18"/>
                    </a:moveTo>
                    <a:cubicBezTo>
                      <a:pt x="47461" y="6840"/>
                      <a:pt x="22848" y="14841"/>
                      <a:pt x="-602" y="25128"/>
                    </a:cubicBezTo>
                    <a:cubicBezTo>
                      <a:pt x="569" y="26271"/>
                      <a:pt x="2913" y="27414"/>
                      <a:pt x="4084" y="28557"/>
                    </a:cubicBezTo>
                    <a:cubicBezTo>
                      <a:pt x="26363" y="18270"/>
                      <a:pt x="50976" y="9126"/>
                      <a:pt x="75598" y="2268"/>
                    </a:cubicBezTo>
                    <a:cubicBezTo>
                      <a:pt x="74427" y="1125"/>
                      <a:pt x="73255" y="1125"/>
                      <a:pt x="72083" y="-18"/>
                    </a:cubicBezTo>
                  </a:path>
                </a:pathLst>
              </a:custGeom>
              <a:solidFill>
                <a:srgbClr val="2C3239"/>
              </a:solidFill>
              <a:ln w="9525" cap="flat">
                <a:noFill/>
                <a:prstDash val="solid"/>
                <a:miter/>
              </a:ln>
              <a:effectLst/>
            </p:spPr>
            <p:txBody>
              <a:bodyPr lIns="91440" tIns="45720" rIns="91440" bIns="45720" rtlCol="0" anchor="ctr"/>
              <a:lstStyle/>
              <a:p>
                <a:endParaRPr lang="zh-CN" altLang="en-US"/>
              </a:p>
            </p:txBody>
          </p:sp>
          <p:sp>
            <p:nvSpPr>
              <p:cNvPr id="54" name="任意多边形: 形状 53">
                <a:extLst>
                  <a:ext uri="{FF2B5EF4-FFF2-40B4-BE49-F238E27FC236}">
                    <a16:creationId xmlns:a16="http://schemas.microsoft.com/office/drawing/2014/main" id="{3C43978A-4338-4265-943A-E45DACC8BBA1}"/>
                  </a:ext>
                </a:extLst>
              </p:cNvPr>
              <p:cNvSpPr/>
              <p:nvPr/>
            </p:nvSpPr>
            <p:spPr>
              <a:xfrm>
                <a:off x="4994596" y="2806418"/>
                <a:ext cx="933450" cy="942975"/>
              </a:xfrm>
              <a:custGeom>
                <a:avLst/>
                <a:gdLst>
                  <a:gd name="connsiteX0" fmla="*/ 932848 w 933450"/>
                  <a:gd name="connsiteY0" fmla="*/ 471470 h 942975"/>
                  <a:gd name="connsiteX1" fmla="*/ 466123 w 933450"/>
                  <a:gd name="connsiteY1" fmla="*/ 942957 h 942975"/>
                  <a:gd name="connsiteX2" fmla="*/ -602 w 933450"/>
                  <a:gd name="connsiteY2" fmla="*/ 470336 h 942975"/>
                  <a:gd name="connsiteX3" fmla="*/ 467237 w 933450"/>
                  <a:gd name="connsiteY3" fmla="*/ -18 h 942975"/>
                  <a:gd name="connsiteX4" fmla="*/ 916055 w 933450"/>
                  <a:gd name="connsiteY4" fmla="*/ 344835 h 942975"/>
                  <a:gd name="connsiteX5" fmla="*/ 932848 w 933450"/>
                  <a:gd name="connsiteY5" fmla="*/ 471470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450" h="942975">
                    <a:moveTo>
                      <a:pt x="932848" y="471470"/>
                    </a:moveTo>
                    <a:cubicBezTo>
                      <a:pt x="932848" y="732655"/>
                      <a:pt x="723546" y="942957"/>
                      <a:pt x="466123" y="942957"/>
                    </a:cubicBezTo>
                    <a:cubicBezTo>
                      <a:pt x="208700" y="942957"/>
                      <a:pt x="-602" y="731521"/>
                      <a:pt x="-602" y="470336"/>
                    </a:cubicBezTo>
                    <a:cubicBezTo>
                      <a:pt x="512" y="210285"/>
                      <a:pt x="209815" y="-18"/>
                      <a:pt x="467237" y="-18"/>
                    </a:cubicBezTo>
                    <a:cubicBezTo>
                      <a:pt x="676540" y="-18"/>
                      <a:pt x="860096" y="141314"/>
                      <a:pt x="916055" y="344835"/>
                    </a:cubicBezTo>
                    <a:cubicBezTo>
                      <a:pt x="927247" y="385535"/>
                      <a:pt x="932848" y="428502"/>
                      <a:pt x="932848" y="471470"/>
                    </a:cubicBezTo>
                  </a:path>
                </a:pathLst>
              </a:custGeom>
              <a:solidFill>
                <a:schemeClr val="accent5">
                  <a:lumMod val="60000"/>
                  <a:lumOff val="40000"/>
                </a:schemeClr>
              </a:solidFill>
              <a:ln w="9525" cap="flat">
                <a:noFill/>
                <a:prstDash val="solid"/>
                <a:miter/>
              </a:ln>
              <a:effectLst/>
            </p:spPr>
            <p:txBody>
              <a:bodyPr lIns="91440" tIns="45720" rIns="91440" bIns="45720" rtlCol="0" anchor="ctr"/>
              <a:lstStyle/>
              <a:p>
                <a:endParaRPr lang="zh-CN" altLang="en-US"/>
              </a:p>
            </p:txBody>
          </p:sp>
          <p:sp>
            <p:nvSpPr>
              <p:cNvPr id="55" name="任意多边形: 形状 54">
                <a:extLst>
                  <a:ext uri="{FF2B5EF4-FFF2-40B4-BE49-F238E27FC236}">
                    <a16:creationId xmlns:a16="http://schemas.microsoft.com/office/drawing/2014/main" id="{3BCF8728-2762-469F-9846-A35389DBB648}"/>
                  </a:ext>
                </a:extLst>
              </p:cNvPr>
              <p:cNvSpPr/>
              <p:nvPr/>
            </p:nvSpPr>
            <p:spPr>
              <a:xfrm>
                <a:off x="5356547" y="2806418"/>
                <a:ext cx="276225" cy="28575"/>
              </a:xfrm>
              <a:custGeom>
                <a:avLst/>
                <a:gdLst>
                  <a:gd name="connsiteX0" fmla="*/ 104249 w 276225"/>
                  <a:gd name="connsiteY0" fmla="*/ -18 h 28575"/>
                  <a:gd name="connsiteX1" fmla="*/ -602 w 276225"/>
                  <a:gd name="connsiteY1" fmla="*/ 9836 h 28575"/>
                  <a:gd name="connsiteX2" fmla="*/ 1655 w 276225"/>
                  <a:gd name="connsiteY2" fmla="*/ 9836 h 28575"/>
                  <a:gd name="connsiteX3" fmla="*/ 104249 w 276225"/>
                  <a:gd name="connsiteY3" fmla="*/ -18 h 28575"/>
                  <a:gd name="connsiteX4" fmla="*/ 105383 w 276225"/>
                  <a:gd name="connsiteY4" fmla="*/ -18 h 28575"/>
                  <a:gd name="connsiteX5" fmla="*/ 275623 w 276225"/>
                  <a:gd name="connsiteY5" fmla="*/ 28557 h 28575"/>
                  <a:gd name="connsiteX6" fmla="*/ 275623 w 276225"/>
                  <a:gd name="connsiteY6" fmla="*/ 28557 h 28575"/>
                  <a:gd name="connsiteX7" fmla="*/ 104249 w 276225"/>
                  <a:gd name="connsiteY7" fmla="*/ -18 h 28575"/>
                  <a:gd name="connsiteX8" fmla="*/ 104249 w 276225"/>
                  <a:gd name="connsiteY8" fmla="*/ -1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 h="28575">
                    <a:moveTo>
                      <a:pt x="104249" y="-18"/>
                    </a:moveTo>
                    <a:cubicBezTo>
                      <a:pt x="68168" y="-18"/>
                      <a:pt x="33222" y="2938"/>
                      <a:pt x="-602" y="9836"/>
                    </a:cubicBezTo>
                    <a:cubicBezTo>
                      <a:pt x="1655" y="9836"/>
                      <a:pt x="1655" y="9836"/>
                      <a:pt x="1655" y="9836"/>
                    </a:cubicBezTo>
                    <a:cubicBezTo>
                      <a:pt x="34345" y="2938"/>
                      <a:pt x="69302" y="-18"/>
                      <a:pt x="104249" y="-18"/>
                    </a:cubicBezTo>
                    <a:cubicBezTo>
                      <a:pt x="105383" y="-18"/>
                      <a:pt x="105383" y="-18"/>
                      <a:pt x="105383" y="-18"/>
                    </a:cubicBezTo>
                    <a:cubicBezTo>
                      <a:pt x="165133" y="-18"/>
                      <a:pt x="222636" y="9836"/>
                      <a:pt x="275623" y="28557"/>
                    </a:cubicBezTo>
                    <a:cubicBezTo>
                      <a:pt x="275623" y="28557"/>
                      <a:pt x="275623" y="28557"/>
                      <a:pt x="275623" y="28557"/>
                    </a:cubicBezTo>
                    <a:cubicBezTo>
                      <a:pt x="222636" y="9836"/>
                      <a:pt x="165133" y="-18"/>
                      <a:pt x="104249" y="-18"/>
                    </a:cubicBezTo>
                    <a:cubicBezTo>
                      <a:pt x="104249" y="-18"/>
                      <a:pt x="104249" y="-18"/>
                      <a:pt x="104249" y="-18"/>
                    </a:cubicBezTo>
                  </a:path>
                </a:pathLst>
              </a:custGeom>
              <a:solidFill>
                <a:srgbClr val="E5E5E5"/>
              </a:solidFill>
              <a:ln w="9525" cap="flat">
                <a:noFill/>
                <a:prstDash val="solid"/>
                <a:miter/>
              </a:ln>
              <a:effectLst/>
            </p:spPr>
            <p:txBody>
              <a:bodyPr lIns="91440" tIns="45720" rIns="91440" bIns="45720" rtlCol="0" anchor="ctr"/>
              <a:lstStyle/>
              <a:p>
                <a:endParaRPr lang="zh-CN" altLang="en-US"/>
              </a:p>
            </p:txBody>
          </p:sp>
          <p:sp>
            <p:nvSpPr>
              <p:cNvPr id="56" name="任意多边形: 形状 55">
                <a:extLst>
                  <a:ext uri="{FF2B5EF4-FFF2-40B4-BE49-F238E27FC236}">
                    <a16:creationId xmlns:a16="http://schemas.microsoft.com/office/drawing/2014/main" id="{A8EED982-E18F-424D-ABC1-D6E035B72088}"/>
                  </a:ext>
                </a:extLst>
              </p:cNvPr>
              <p:cNvSpPr/>
              <p:nvPr/>
            </p:nvSpPr>
            <p:spPr>
              <a:xfrm>
                <a:off x="5699447" y="2873093"/>
                <a:ext cx="9525" cy="9525"/>
              </a:xfrm>
              <a:custGeom>
                <a:avLst/>
                <a:gdLst>
                  <a:gd name="connsiteX0" fmla="*/ -602 w 9525"/>
                  <a:gd name="connsiteY0" fmla="*/ -18 h 9525"/>
                  <a:gd name="connsiteX1" fmla="*/ -602 w 9525"/>
                  <a:gd name="connsiteY1" fmla="*/ -18 h 9525"/>
                  <a:gd name="connsiteX2" fmla="*/ 8923 w 9525"/>
                  <a:gd name="connsiteY2" fmla="*/ 9507 h 9525"/>
                  <a:gd name="connsiteX3" fmla="*/ -602 w 9525"/>
                  <a:gd name="connsiteY3" fmla="*/ -18 h 9525"/>
                </a:gdLst>
                <a:ahLst/>
                <a:cxnLst>
                  <a:cxn ang="0">
                    <a:pos x="connsiteX0" y="connsiteY0"/>
                  </a:cxn>
                  <a:cxn ang="0">
                    <a:pos x="connsiteX1" y="connsiteY1"/>
                  </a:cxn>
                  <a:cxn ang="0">
                    <a:pos x="connsiteX2" y="connsiteY2"/>
                  </a:cxn>
                  <a:cxn ang="0">
                    <a:pos x="connsiteX3" y="connsiteY3"/>
                  </a:cxn>
                </a:cxnLst>
                <a:rect l="l" t="t" r="r" b="b"/>
                <a:pathLst>
                  <a:path w="9525" h="9525">
                    <a:moveTo>
                      <a:pt x="-602" y="-18"/>
                    </a:moveTo>
                    <a:cubicBezTo>
                      <a:pt x="-602" y="-18"/>
                      <a:pt x="-602" y="-18"/>
                      <a:pt x="-602" y="-18"/>
                    </a:cubicBezTo>
                    <a:cubicBezTo>
                      <a:pt x="3208" y="3157"/>
                      <a:pt x="5113" y="6332"/>
                      <a:pt x="8923" y="9507"/>
                    </a:cubicBezTo>
                    <a:cubicBezTo>
                      <a:pt x="5113" y="6332"/>
                      <a:pt x="3208" y="3157"/>
                      <a:pt x="-602" y="-18"/>
                    </a:cubicBezTo>
                  </a:path>
                </a:pathLst>
              </a:custGeom>
              <a:solidFill>
                <a:srgbClr val="31383F"/>
              </a:solidFill>
              <a:ln w="9525" cap="flat">
                <a:noFill/>
                <a:prstDash val="solid"/>
                <a:miter/>
              </a:ln>
              <a:effectLst/>
            </p:spPr>
            <p:txBody>
              <a:bodyPr lIns="91440" tIns="45720" rIns="91440" bIns="45720" rtlCol="0" anchor="ctr"/>
              <a:lstStyle/>
              <a:p>
                <a:endParaRPr lang="zh-CN" altLang="en-US"/>
              </a:p>
            </p:txBody>
          </p:sp>
          <p:sp>
            <p:nvSpPr>
              <p:cNvPr id="57" name="任意多边形: 形状 56">
                <a:extLst>
                  <a:ext uri="{FF2B5EF4-FFF2-40B4-BE49-F238E27FC236}">
                    <a16:creationId xmlns:a16="http://schemas.microsoft.com/office/drawing/2014/main" id="{95E6520B-B19D-4E50-B059-E040C34AB02B}"/>
                  </a:ext>
                </a:extLst>
              </p:cNvPr>
              <p:cNvSpPr/>
              <p:nvPr/>
            </p:nvSpPr>
            <p:spPr>
              <a:xfrm>
                <a:off x="5632772" y="2834993"/>
                <a:ext cx="9525" cy="9525"/>
              </a:xfrm>
              <a:custGeom>
                <a:avLst/>
                <a:gdLst>
                  <a:gd name="connsiteX0" fmla="*/ -602 w 9525"/>
                  <a:gd name="connsiteY0" fmla="*/ 4745 h 9525"/>
                  <a:gd name="connsiteX1" fmla="*/ 4161 w 9525"/>
                  <a:gd name="connsiteY1" fmla="*/ -18 h 9525"/>
                  <a:gd name="connsiteX2" fmla="*/ 8923 w 9525"/>
                  <a:gd name="connsiteY2" fmla="*/ 4745 h 9525"/>
                  <a:gd name="connsiteX3" fmla="*/ 4161 w 9525"/>
                  <a:gd name="connsiteY3" fmla="*/ 9507 h 9525"/>
                  <a:gd name="connsiteX4" fmla="*/ -602 w 9525"/>
                  <a:gd name="connsiteY4" fmla="*/ 474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602" y="4745"/>
                    </a:moveTo>
                    <a:cubicBezTo>
                      <a:pt x="-602" y="2115"/>
                      <a:pt x="1532" y="-18"/>
                      <a:pt x="4161" y="-18"/>
                    </a:cubicBezTo>
                    <a:cubicBezTo>
                      <a:pt x="6789" y="-18"/>
                      <a:pt x="8923" y="2115"/>
                      <a:pt x="8923" y="4745"/>
                    </a:cubicBezTo>
                    <a:cubicBezTo>
                      <a:pt x="8923" y="7374"/>
                      <a:pt x="6789" y="9507"/>
                      <a:pt x="4161" y="9507"/>
                    </a:cubicBezTo>
                    <a:cubicBezTo>
                      <a:pt x="1532" y="9507"/>
                      <a:pt x="-602" y="7374"/>
                      <a:pt x="-602" y="4745"/>
                    </a:cubicBezTo>
                    <a:close/>
                  </a:path>
                </a:pathLst>
              </a:custGeom>
              <a:solidFill>
                <a:srgbClr val="CECECE"/>
              </a:solidFill>
              <a:ln w="9525" cap="flat">
                <a:noFill/>
                <a:prstDash val="solid"/>
                <a:miter/>
              </a:ln>
              <a:effectLst/>
            </p:spPr>
            <p:txBody>
              <a:bodyPr lIns="91440" tIns="45720" rIns="91440" bIns="45720" rtlCol="0" anchor="ctr"/>
              <a:lstStyle/>
              <a:p>
                <a:endParaRPr lang="zh-CN" altLang="en-US"/>
              </a:p>
            </p:txBody>
          </p:sp>
          <p:sp>
            <p:nvSpPr>
              <p:cNvPr id="58" name="任意多边形: 形状 57">
                <a:extLst>
                  <a:ext uri="{FF2B5EF4-FFF2-40B4-BE49-F238E27FC236}">
                    <a16:creationId xmlns:a16="http://schemas.microsoft.com/office/drawing/2014/main" id="{B2D25E55-0D67-4824-8DFA-5AB0089F267E}"/>
                  </a:ext>
                </a:extLst>
              </p:cNvPr>
              <p:cNvSpPr/>
              <p:nvPr/>
            </p:nvSpPr>
            <p:spPr>
              <a:xfrm>
                <a:off x="5632772" y="2834992"/>
                <a:ext cx="66675" cy="38100"/>
              </a:xfrm>
              <a:custGeom>
                <a:avLst/>
                <a:gdLst>
                  <a:gd name="connsiteX0" fmla="*/ 493 w 66675"/>
                  <a:gd name="connsiteY0" fmla="*/ -18 h 38100"/>
                  <a:gd name="connsiteX1" fmla="*/ -602 w 66675"/>
                  <a:gd name="connsiteY1" fmla="*/ -18 h 38100"/>
                  <a:gd name="connsiteX2" fmla="*/ 66073 w 66675"/>
                  <a:gd name="connsiteY2" fmla="*/ 38082 h 38100"/>
                  <a:gd name="connsiteX3" fmla="*/ 66073 w 66675"/>
                  <a:gd name="connsiteY3" fmla="*/ 38082 h 38100"/>
                  <a:gd name="connsiteX4" fmla="*/ 493 w 66675"/>
                  <a:gd name="connsiteY4" fmla="*/ -18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38100">
                    <a:moveTo>
                      <a:pt x="493" y="-18"/>
                    </a:moveTo>
                    <a:cubicBezTo>
                      <a:pt x="493" y="-18"/>
                      <a:pt x="493" y="-18"/>
                      <a:pt x="-602" y="-18"/>
                    </a:cubicBezTo>
                    <a:cubicBezTo>
                      <a:pt x="23449" y="10492"/>
                      <a:pt x="45309" y="23631"/>
                      <a:pt x="66073" y="38082"/>
                    </a:cubicBezTo>
                    <a:cubicBezTo>
                      <a:pt x="66073" y="38082"/>
                      <a:pt x="66073" y="38082"/>
                      <a:pt x="66073" y="38082"/>
                    </a:cubicBezTo>
                    <a:cubicBezTo>
                      <a:pt x="45309" y="23631"/>
                      <a:pt x="23449" y="10492"/>
                      <a:pt x="493" y="-18"/>
                    </a:cubicBezTo>
                  </a:path>
                </a:pathLst>
              </a:custGeom>
              <a:solidFill>
                <a:srgbClr val="2C3239"/>
              </a:solidFill>
              <a:ln w="9525" cap="flat">
                <a:noFill/>
                <a:prstDash val="solid"/>
                <a:miter/>
              </a:ln>
              <a:effectLst/>
            </p:spPr>
            <p:txBody>
              <a:bodyPr lIns="91440" tIns="45720" rIns="91440" bIns="45720" rtlCol="0" anchor="ctr"/>
              <a:lstStyle/>
              <a:p>
                <a:endParaRPr lang="zh-CN" altLang="en-US"/>
              </a:p>
            </p:txBody>
          </p:sp>
          <p:sp>
            <p:nvSpPr>
              <p:cNvPr id="59" name="任意多边形: 形状 58">
                <a:extLst>
                  <a:ext uri="{FF2B5EF4-FFF2-40B4-BE49-F238E27FC236}">
                    <a16:creationId xmlns:a16="http://schemas.microsoft.com/office/drawing/2014/main" id="{2A6695E9-BCD5-43E8-A03A-C754EFBF93B0}"/>
                  </a:ext>
                </a:extLst>
              </p:cNvPr>
              <p:cNvSpPr/>
              <p:nvPr/>
            </p:nvSpPr>
            <p:spPr>
              <a:xfrm>
                <a:off x="4985072" y="3111217"/>
                <a:ext cx="942975" cy="190500"/>
              </a:xfrm>
              <a:custGeom>
                <a:avLst/>
                <a:gdLst>
                  <a:gd name="connsiteX0" fmla="*/ 942373 w 942975"/>
                  <a:gd name="connsiteY0" fmla="*/ 166527 h 190500"/>
                  <a:gd name="connsiteX1" fmla="*/ 942373 w 942975"/>
                  <a:gd name="connsiteY1" fmla="*/ 190482 h 190500"/>
                  <a:gd name="connsiteX2" fmla="*/ 942373 w 942975"/>
                  <a:gd name="connsiteY2" fmla="*/ 190482 h 190500"/>
                  <a:gd name="connsiteX3" fmla="*/ 942373 w 942975"/>
                  <a:gd name="connsiteY3" fmla="*/ 166527 h 190500"/>
                  <a:gd name="connsiteX4" fmla="*/ 16334 w 942975"/>
                  <a:gd name="connsiteY4" fmla="*/ 38768 h 190500"/>
                  <a:gd name="connsiteX5" fmla="*/ -602 w 942975"/>
                  <a:gd name="connsiteY5" fmla="*/ 166527 h 190500"/>
                  <a:gd name="connsiteX6" fmla="*/ -602 w 942975"/>
                  <a:gd name="connsiteY6" fmla="*/ 166527 h 190500"/>
                  <a:gd name="connsiteX7" fmla="*/ 532 w 942975"/>
                  <a:gd name="connsiteY7" fmla="*/ 190482 h 190500"/>
                  <a:gd name="connsiteX8" fmla="*/ 532 w 942975"/>
                  <a:gd name="connsiteY8" fmla="*/ 176795 h 190500"/>
                  <a:gd name="connsiteX9" fmla="*/ 532 w 942975"/>
                  <a:gd name="connsiteY9" fmla="*/ 165384 h 190500"/>
                  <a:gd name="connsiteX10" fmla="*/ 17467 w 942975"/>
                  <a:gd name="connsiteY10" fmla="*/ 38768 h 190500"/>
                  <a:gd name="connsiteX11" fmla="*/ 16334 w 942975"/>
                  <a:gd name="connsiteY11" fmla="*/ 38768 h 190500"/>
                  <a:gd name="connsiteX12" fmla="*/ 16334 w 942975"/>
                  <a:gd name="connsiteY12" fmla="*/ 38768 h 190500"/>
                  <a:gd name="connsiteX13" fmla="*/ 913007 w 942975"/>
                  <a:gd name="connsiteY13" fmla="*/ -18 h 190500"/>
                  <a:gd name="connsiteX14" fmla="*/ 925437 w 942975"/>
                  <a:gd name="connsiteY14" fmla="*/ 38768 h 190500"/>
                  <a:gd name="connsiteX15" fmla="*/ 940116 w 942975"/>
                  <a:gd name="connsiteY15" fmla="*/ 114053 h 190500"/>
                  <a:gd name="connsiteX16" fmla="*/ 913007 w 942975"/>
                  <a:gd name="connsiteY16" fmla="*/ -18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2975" h="190500">
                    <a:moveTo>
                      <a:pt x="942373" y="166527"/>
                    </a:moveTo>
                    <a:cubicBezTo>
                      <a:pt x="942373" y="174509"/>
                      <a:pt x="942373" y="182500"/>
                      <a:pt x="942373" y="190482"/>
                    </a:cubicBezTo>
                    <a:cubicBezTo>
                      <a:pt x="942373" y="190482"/>
                      <a:pt x="942373" y="190482"/>
                      <a:pt x="942373" y="190482"/>
                    </a:cubicBezTo>
                    <a:cubicBezTo>
                      <a:pt x="942373" y="182500"/>
                      <a:pt x="942373" y="174509"/>
                      <a:pt x="942373" y="166527"/>
                    </a:cubicBezTo>
                    <a:moveTo>
                      <a:pt x="16334" y="38768"/>
                    </a:moveTo>
                    <a:cubicBezTo>
                      <a:pt x="5046" y="79830"/>
                      <a:pt x="-602" y="122035"/>
                      <a:pt x="-602" y="166527"/>
                    </a:cubicBezTo>
                    <a:cubicBezTo>
                      <a:pt x="-602" y="166527"/>
                      <a:pt x="-602" y="166527"/>
                      <a:pt x="-602" y="166527"/>
                    </a:cubicBezTo>
                    <a:cubicBezTo>
                      <a:pt x="-602" y="174509"/>
                      <a:pt x="-602" y="182500"/>
                      <a:pt x="532" y="190482"/>
                    </a:cubicBezTo>
                    <a:cubicBezTo>
                      <a:pt x="532" y="185919"/>
                      <a:pt x="532" y="181357"/>
                      <a:pt x="532" y="176795"/>
                    </a:cubicBezTo>
                    <a:cubicBezTo>
                      <a:pt x="532" y="173375"/>
                      <a:pt x="532" y="169946"/>
                      <a:pt x="532" y="165384"/>
                    </a:cubicBezTo>
                    <a:cubicBezTo>
                      <a:pt x="532" y="122035"/>
                      <a:pt x="7304" y="79830"/>
                      <a:pt x="17467" y="38768"/>
                    </a:cubicBezTo>
                    <a:cubicBezTo>
                      <a:pt x="16334" y="38768"/>
                      <a:pt x="16334" y="38768"/>
                      <a:pt x="16334" y="38768"/>
                    </a:cubicBezTo>
                    <a:cubicBezTo>
                      <a:pt x="16334" y="38768"/>
                      <a:pt x="16334" y="38768"/>
                      <a:pt x="16334" y="38768"/>
                    </a:cubicBezTo>
                    <a:moveTo>
                      <a:pt x="913007" y="-18"/>
                    </a:moveTo>
                    <a:cubicBezTo>
                      <a:pt x="917532" y="12526"/>
                      <a:pt x="922047" y="25080"/>
                      <a:pt x="925437" y="38768"/>
                    </a:cubicBezTo>
                    <a:cubicBezTo>
                      <a:pt x="932210" y="62723"/>
                      <a:pt x="936725" y="88955"/>
                      <a:pt x="940116" y="114053"/>
                    </a:cubicBezTo>
                    <a:cubicBezTo>
                      <a:pt x="935601" y="74125"/>
                      <a:pt x="926562" y="36482"/>
                      <a:pt x="913007" y="-18"/>
                    </a:cubicBezTo>
                  </a:path>
                </a:pathLst>
              </a:custGeom>
              <a:solidFill>
                <a:srgbClr val="31383F"/>
              </a:solidFill>
              <a:ln w="9525" cap="flat">
                <a:noFill/>
                <a:prstDash val="solid"/>
                <a:miter/>
              </a:ln>
              <a:effectLst/>
            </p:spPr>
            <p:txBody>
              <a:bodyPr lIns="91440" tIns="45720" rIns="91440" bIns="45720" rtlCol="0" anchor="ctr"/>
              <a:lstStyle/>
              <a:p>
                <a:endParaRPr lang="zh-CN" altLang="en-US"/>
              </a:p>
            </p:txBody>
          </p:sp>
          <p:sp>
            <p:nvSpPr>
              <p:cNvPr id="60" name="任意多边形: 形状 59">
                <a:extLst>
                  <a:ext uri="{FF2B5EF4-FFF2-40B4-BE49-F238E27FC236}">
                    <a16:creationId xmlns:a16="http://schemas.microsoft.com/office/drawing/2014/main" id="{1188B006-33CA-414D-A5B1-8A7AD37A31AC}"/>
                  </a:ext>
                </a:extLst>
              </p:cNvPr>
              <p:cNvSpPr/>
              <p:nvPr/>
            </p:nvSpPr>
            <p:spPr>
              <a:xfrm>
                <a:off x="5327972" y="2815943"/>
                <a:ext cx="28575" cy="9525"/>
              </a:xfrm>
              <a:custGeom>
                <a:avLst/>
                <a:gdLst>
                  <a:gd name="connsiteX0" fmla="*/ 27973 w 28575"/>
                  <a:gd name="connsiteY0" fmla="*/ -18 h 9525"/>
                  <a:gd name="connsiteX1" fmla="*/ 25687 w 28575"/>
                  <a:gd name="connsiteY1" fmla="*/ -18 h 9525"/>
                  <a:gd name="connsiteX2" fmla="*/ -602 w 28575"/>
                  <a:gd name="connsiteY2" fmla="*/ 9507 h 9525"/>
                  <a:gd name="connsiteX3" fmla="*/ 541 w 28575"/>
                  <a:gd name="connsiteY3" fmla="*/ 9507 h 9525"/>
                  <a:gd name="connsiteX4" fmla="*/ 27973 w 28575"/>
                  <a:gd name="connsiteY4" fmla="*/ -1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9525">
                    <a:moveTo>
                      <a:pt x="27973" y="-18"/>
                    </a:moveTo>
                    <a:cubicBezTo>
                      <a:pt x="25687" y="-18"/>
                      <a:pt x="25687" y="-18"/>
                      <a:pt x="25687" y="-18"/>
                    </a:cubicBezTo>
                    <a:cubicBezTo>
                      <a:pt x="16543" y="3157"/>
                      <a:pt x="8542" y="6332"/>
                      <a:pt x="-602" y="9507"/>
                    </a:cubicBezTo>
                    <a:cubicBezTo>
                      <a:pt x="-602" y="9507"/>
                      <a:pt x="-602" y="9507"/>
                      <a:pt x="541" y="9507"/>
                    </a:cubicBezTo>
                    <a:cubicBezTo>
                      <a:pt x="8542" y="6332"/>
                      <a:pt x="18829" y="3157"/>
                      <a:pt x="27973" y="-18"/>
                    </a:cubicBezTo>
                  </a:path>
                </a:pathLst>
              </a:custGeom>
              <a:solidFill>
                <a:srgbClr val="CECECE"/>
              </a:solidFill>
              <a:ln w="9525" cap="flat">
                <a:noFill/>
                <a:prstDash val="solid"/>
                <a:miter/>
              </a:ln>
              <a:effectLst/>
            </p:spPr>
            <p:txBody>
              <a:bodyPr lIns="91440" tIns="45720" rIns="91440" bIns="45720" rtlCol="0" anchor="ctr"/>
              <a:lstStyle/>
              <a:p>
                <a:endParaRPr lang="zh-CN" altLang="en-US"/>
              </a:p>
            </p:txBody>
          </p:sp>
          <p:sp>
            <p:nvSpPr>
              <p:cNvPr id="61" name="任意多边形: 形状 60">
                <a:extLst>
                  <a:ext uri="{FF2B5EF4-FFF2-40B4-BE49-F238E27FC236}">
                    <a16:creationId xmlns:a16="http://schemas.microsoft.com/office/drawing/2014/main" id="{6A2EA99A-43D3-45D5-96D0-3C9B134155C3}"/>
                  </a:ext>
                </a:extLst>
              </p:cNvPr>
              <p:cNvSpPr/>
              <p:nvPr/>
            </p:nvSpPr>
            <p:spPr>
              <a:xfrm>
                <a:off x="5004120" y="2825466"/>
                <a:ext cx="323850" cy="323850"/>
              </a:xfrm>
              <a:custGeom>
                <a:avLst/>
                <a:gdLst>
                  <a:gd name="connsiteX0" fmla="*/ 253535 w 323850"/>
                  <a:gd name="connsiteY0" fmla="*/ 25756 h 323850"/>
                  <a:gd name="connsiteX1" fmla="*/ -602 w 323850"/>
                  <a:gd name="connsiteY1" fmla="*/ 323832 h 323850"/>
                  <a:gd name="connsiteX2" fmla="*/ -602 w 323850"/>
                  <a:gd name="connsiteY2" fmla="*/ 323832 h 323850"/>
                  <a:gd name="connsiteX3" fmla="*/ 522 w 323850"/>
                  <a:gd name="connsiteY3" fmla="*/ 323832 h 323850"/>
                  <a:gd name="connsiteX4" fmla="*/ 253535 w 323850"/>
                  <a:gd name="connsiteY4" fmla="*/ 25756 h 323850"/>
                  <a:gd name="connsiteX5" fmla="*/ 253535 w 323850"/>
                  <a:gd name="connsiteY5" fmla="*/ 25756 h 323850"/>
                  <a:gd name="connsiteX6" fmla="*/ 322124 w 323850"/>
                  <a:gd name="connsiteY6" fmla="*/ -18 h 323850"/>
                  <a:gd name="connsiteX7" fmla="*/ 322124 w 323850"/>
                  <a:gd name="connsiteY7" fmla="*/ -18 h 323850"/>
                  <a:gd name="connsiteX8" fmla="*/ 322124 w 323850"/>
                  <a:gd name="connsiteY8" fmla="*/ -18 h 323850"/>
                  <a:gd name="connsiteX9" fmla="*/ 323248 w 323850"/>
                  <a:gd name="connsiteY9" fmla="*/ -18 h 323850"/>
                  <a:gd name="connsiteX10" fmla="*/ 322124 w 323850"/>
                  <a:gd name="connsiteY10" fmla="*/ -18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850" h="323850">
                    <a:moveTo>
                      <a:pt x="253535" y="25756"/>
                    </a:moveTo>
                    <a:cubicBezTo>
                      <a:pt x="130957" y="82906"/>
                      <a:pt x="36507" y="191606"/>
                      <a:pt x="-602" y="323832"/>
                    </a:cubicBezTo>
                    <a:cubicBezTo>
                      <a:pt x="-602" y="323832"/>
                      <a:pt x="-602" y="323832"/>
                      <a:pt x="-602" y="323832"/>
                    </a:cubicBezTo>
                    <a:cubicBezTo>
                      <a:pt x="522" y="323832"/>
                      <a:pt x="522" y="323832"/>
                      <a:pt x="522" y="323832"/>
                    </a:cubicBezTo>
                    <a:cubicBezTo>
                      <a:pt x="37631" y="192720"/>
                      <a:pt x="130957" y="84026"/>
                      <a:pt x="253535" y="25756"/>
                    </a:cubicBezTo>
                    <a:cubicBezTo>
                      <a:pt x="253535" y="25756"/>
                      <a:pt x="253535" y="25756"/>
                      <a:pt x="253535" y="25756"/>
                    </a:cubicBezTo>
                    <a:moveTo>
                      <a:pt x="322124" y="-18"/>
                    </a:moveTo>
                    <a:cubicBezTo>
                      <a:pt x="322124" y="-18"/>
                      <a:pt x="322124" y="-18"/>
                      <a:pt x="322124" y="-18"/>
                    </a:cubicBezTo>
                    <a:cubicBezTo>
                      <a:pt x="322124" y="-18"/>
                      <a:pt x="322124" y="-18"/>
                      <a:pt x="322124" y="-18"/>
                    </a:cubicBezTo>
                    <a:cubicBezTo>
                      <a:pt x="322124" y="-18"/>
                      <a:pt x="322124" y="-18"/>
                      <a:pt x="323248" y="-18"/>
                    </a:cubicBezTo>
                    <a:cubicBezTo>
                      <a:pt x="322124" y="-18"/>
                      <a:pt x="322124" y="-18"/>
                      <a:pt x="322124" y="-18"/>
                    </a:cubicBezTo>
                  </a:path>
                </a:pathLst>
              </a:custGeom>
              <a:solidFill>
                <a:srgbClr val="2C3239"/>
              </a:solidFill>
              <a:ln w="9525" cap="flat">
                <a:noFill/>
                <a:prstDash val="solid"/>
                <a:miter/>
              </a:ln>
              <a:effectLst/>
            </p:spPr>
            <p:txBody>
              <a:bodyPr lIns="91440" tIns="45720" rIns="91440" bIns="45720" rtlCol="0" anchor="ctr"/>
              <a:lstStyle/>
              <a:p>
                <a:endParaRPr lang="zh-CN" altLang="en-US"/>
              </a:p>
            </p:txBody>
          </p:sp>
          <p:sp>
            <p:nvSpPr>
              <p:cNvPr id="62" name="任意多边形: 形状 61">
                <a:extLst>
                  <a:ext uri="{FF2B5EF4-FFF2-40B4-BE49-F238E27FC236}">
                    <a16:creationId xmlns:a16="http://schemas.microsoft.com/office/drawing/2014/main" id="{25F01795-B7C2-44BE-96A4-3AE2601054F8}"/>
                  </a:ext>
                </a:extLst>
              </p:cNvPr>
              <p:cNvSpPr/>
              <p:nvPr/>
            </p:nvSpPr>
            <p:spPr>
              <a:xfrm>
                <a:off x="5261297" y="2825468"/>
                <a:ext cx="66675" cy="28575"/>
              </a:xfrm>
              <a:custGeom>
                <a:avLst/>
                <a:gdLst>
                  <a:gd name="connsiteX0" fmla="*/ 66073 w 66675"/>
                  <a:gd name="connsiteY0" fmla="*/ -18 h 28575"/>
                  <a:gd name="connsiteX1" fmla="*/ -602 w 66675"/>
                  <a:gd name="connsiteY1" fmla="*/ 28557 h 28575"/>
                  <a:gd name="connsiteX2" fmla="*/ -602 w 66675"/>
                  <a:gd name="connsiteY2" fmla="*/ 28557 h 28575"/>
                  <a:gd name="connsiteX3" fmla="*/ 66073 w 66675"/>
                  <a:gd name="connsiteY3" fmla="*/ -18 h 28575"/>
                  <a:gd name="connsiteX4" fmla="*/ 66073 w 66675"/>
                  <a:gd name="connsiteY4" fmla="*/ -1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28575">
                    <a:moveTo>
                      <a:pt x="66073" y="-18"/>
                    </a:moveTo>
                    <a:cubicBezTo>
                      <a:pt x="43118" y="7436"/>
                      <a:pt x="20162" y="17376"/>
                      <a:pt x="-602" y="28557"/>
                    </a:cubicBezTo>
                    <a:cubicBezTo>
                      <a:pt x="-602" y="28557"/>
                      <a:pt x="-602" y="28557"/>
                      <a:pt x="-602" y="28557"/>
                    </a:cubicBezTo>
                    <a:cubicBezTo>
                      <a:pt x="21258" y="17376"/>
                      <a:pt x="43118" y="7436"/>
                      <a:pt x="66073" y="-18"/>
                    </a:cubicBezTo>
                    <a:cubicBezTo>
                      <a:pt x="66073" y="-18"/>
                      <a:pt x="66073" y="-18"/>
                      <a:pt x="66073" y="-18"/>
                    </a:cubicBezTo>
                  </a:path>
                </a:pathLst>
              </a:custGeom>
              <a:solidFill>
                <a:srgbClr val="282D33"/>
              </a:solidFill>
              <a:ln w="9525" cap="flat">
                <a:noFill/>
                <a:prstDash val="solid"/>
                <a:miter/>
              </a:ln>
              <a:effectLst/>
            </p:spPr>
            <p:txBody>
              <a:bodyPr lIns="91440" tIns="45720" rIns="91440" bIns="45720" rtlCol="0" anchor="ctr"/>
              <a:lstStyle/>
              <a:p>
                <a:endParaRPr lang="zh-CN" altLang="en-US"/>
              </a:p>
            </p:txBody>
          </p:sp>
          <p:sp>
            <p:nvSpPr>
              <p:cNvPr id="63" name="任意多边形: 形状 62">
                <a:extLst>
                  <a:ext uri="{FF2B5EF4-FFF2-40B4-BE49-F238E27FC236}">
                    <a16:creationId xmlns:a16="http://schemas.microsoft.com/office/drawing/2014/main" id="{17F67E39-45B4-4757-BB1F-365D6547B27D}"/>
                  </a:ext>
                </a:extLst>
              </p:cNvPr>
              <p:cNvSpPr/>
              <p:nvPr/>
            </p:nvSpPr>
            <p:spPr>
              <a:xfrm>
                <a:off x="4994596" y="2806417"/>
                <a:ext cx="933450" cy="495300"/>
              </a:xfrm>
              <a:custGeom>
                <a:avLst/>
                <a:gdLst>
                  <a:gd name="connsiteX0" fmla="*/ 466123 w 933450"/>
                  <a:gd name="connsiteY0" fmla="*/ -18 h 495300"/>
                  <a:gd name="connsiteX1" fmla="*/ 364272 w 933450"/>
                  <a:gd name="connsiteY1" fmla="*/ 11290 h 495300"/>
                  <a:gd name="connsiteX2" fmla="*/ 337412 w 933450"/>
                  <a:gd name="connsiteY2" fmla="*/ 18075 h 495300"/>
                  <a:gd name="connsiteX3" fmla="*/ 336288 w 933450"/>
                  <a:gd name="connsiteY3" fmla="*/ 18075 h 495300"/>
                  <a:gd name="connsiteX4" fmla="*/ 268012 w 933450"/>
                  <a:gd name="connsiteY4" fmla="*/ 44084 h 495300"/>
                  <a:gd name="connsiteX5" fmla="*/ 16191 w 933450"/>
                  <a:gd name="connsiteY5" fmla="*/ 344882 h 495300"/>
                  <a:gd name="connsiteX6" fmla="*/ -602 w 933450"/>
                  <a:gd name="connsiteY6" fmla="*/ 470403 h 495300"/>
                  <a:gd name="connsiteX7" fmla="*/ -602 w 933450"/>
                  <a:gd name="connsiteY7" fmla="*/ 481709 h 495300"/>
                  <a:gd name="connsiteX8" fmla="*/ 16191 w 933450"/>
                  <a:gd name="connsiteY8" fmla="*/ 390116 h 495300"/>
                  <a:gd name="connsiteX9" fmla="*/ 466123 w 933450"/>
                  <a:gd name="connsiteY9" fmla="*/ 45215 h 495300"/>
                  <a:gd name="connsiteX10" fmla="*/ 591482 w 933450"/>
                  <a:gd name="connsiteY10" fmla="*/ 62177 h 495300"/>
                  <a:gd name="connsiteX11" fmla="*/ 932848 w 933450"/>
                  <a:gd name="connsiteY11" fmla="*/ 495282 h 495300"/>
                  <a:gd name="connsiteX12" fmla="*/ 932848 w 933450"/>
                  <a:gd name="connsiteY12" fmla="*/ 471536 h 495300"/>
                  <a:gd name="connsiteX13" fmla="*/ 932848 w 933450"/>
                  <a:gd name="connsiteY13" fmla="*/ 471536 h 495300"/>
                  <a:gd name="connsiteX14" fmla="*/ 930610 w 933450"/>
                  <a:gd name="connsiteY14" fmla="*/ 419520 h 495300"/>
                  <a:gd name="connsiteX15" fmla="*/ 916055 w 933450"/>
                  <a:gd name="connsiteY15" fmla="*/ 344882 h 495300"/>
                  <a:gd name="connsiteX16" fmla="*/ 903749 w 933450"/>
                  <a:gd name="connsiteY16" fmla="*/ 306439 h 495300"/>
                  <a:gd name="connsiteX17" fmla="*/ 710116 w 933450"/>
                  <a:gd name="connsiteY17" fmla="*/ 68962 h 495300"/>
                  <a:gd name="connsiteX18" fmla="*/ 704524 w 933450"/>
                  <a:gd name="connsiteY18" fmla="*/ 65569 h 495300"/>
                  <a:gd name="connsiteX19" fmla="*/ 636249 w 933450"/>
                  <a:gd name="connsiteY19" fmla="*/ 32776 h 495300"/>
                  <a:gd name="connsiteX20" fmla="*/ 636249 w 933450"/>
                  <a:gd name="connsiteY20" fmla="*/ 32776 h 495300"/>
                  <a:gd name="connsiteX21" fmla="*/ 467237 w 933450"/>
                  <a:gd name="connsiteY21" fmla="*/ -18 h 495300"/>
                  <a:gd name="connsiteX22" fmla="*/ 466123 w 933450"/>
                  <a:gd name="connsiteY22" fmla="*/ -18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3450" h="495300">
                    <a:moveTo>
                      <a:pt x="466123" y="-18"/>
                    </a:moveTo>
                    <a:cubicBezTo>
                      <a:pt x="431423" y="-18"/>
                      <a:pt x="396734" y="3375"/>
                      <a:pt x="364272" y="11290"/>
                    </a:cubicBezTo>
                    <a:cubicBezTo>
                      <a:pt x="355319" y="13552"/>
                      <a:pt x="345241" y="15814"/>
                      <a:pt x="337412" y="18075"/>
                    </a:cubicBezTo>
                    <a:cubicBezTo>
                      <a:pt x="336288" y="18075"/>
                      <a:pt x="336288" y="18075"/>
                      <a:pt x="336288" y="18075"/>
                    </a:cubicBezTo>
                    <a:cubicBezTo>
                      <a:pt x="312789" y="24860"/>
                      <a:pt x="290406" y="33906"/>
                      <a:pt x="268012" y="44084"/>
                    </a:cubicBezTo>
                    <a:cubicBezTo>
                      <a:pt x="146016" y="102886"/>
                      <a:pt x="53119" y="212580"/>
                      <a:pt x="16191" y="344882"/>
                    </a:cubicBezTo>
                    <a:cubicBezTo>
                      <a:pt x="6113" y="385592"/>
                      <a:pt x="-602" y="427435"/>
                      <a:pt x="-602" y="470403"/>
                    </a:cubicBezTo>
                    <a:cubicBezTo>
                      <a:pt x="-602" y="474927"/>
                      <a:pt x="-602" y="478318"/>
                      <a:pt x="-602" y="481709"/>
                    </a:cubicBezTo>
                    <a:cubicBezTo>
                      <a:pt x="2761" y="451181"/>
                      <a:pt x="7237" y="420644"/>
                      <a:pt x="16191" y="390116"/>
                    </a:cubicBezTo>
                    <a:cubicBezTo>
                      <a:pt x="73264" y="182043"/>
                      <a:pt x="261297" y="45215"/>
                      <a:pt x="466123" y="45215"/>
                    </a:cubicBezTo>
                    <a:cubicBezTo>
                      <a:pt x="507538" y="45215"/>
                      <a:pt x="548943" y="50869"/>
                      <a:pt x="591482" y="62177"/>
                    </a:cubicBezTo>
                    <a:cubicBezTo>
                      <a:pt x="786230" y="116457"/>
                      <a:pt x="923895" y="291733"/>
                      <a:pt x="932848" y="495282"/>
                    </a:cubicBezTo>
                    <a:cubicBezTo>
                      <a:pt x="932848" y="487367"/>
                      <a:pt x="932848" y="479451"/>
                      <a:pt x="932848" y="471536"/>
                    </a:cubicBezTo>
                    <a:cubicBezTo>
                      <a:pt x="932848" y="471536"/>
                      <a:pt x="932848" y="471536"/>
                      <a:pt x="932848" y="471536"/>
                    </a:cubicBezTo>
                    <a:cubicBezTo>
                      <a:pt x="932848" y="454572"/>
                      <a:pt x="932848" y="436475"/>
                      <a:pt x="930610" y="419520"/>
                    </a:cubicBezTo>
                    <a:cubicBezTo>
                      <a:pt x="927247" y="394641"/>
                      <a:pt x="922771" y="368628"/>
                      <a:pt x="916055" y="344882"/>
                    </a:cubicBezTo>
                    <a:cubicBezTo>
                      <a:pt x="912703" y="331309"/>
                      <a:pt x="908226" y="318869"/>
                      <a:pt x="903749" y="306439"/>
                    </a:cubicBezTo>
                    <a:cubicBezTo>
                      <a:pt x="866811" y="206922"/>
                      <a:pt x="798536" y="123241"/>
                      <a:pt x="710116" y="68962"/>
                    </a:cubicBezTo>
                    <a:cubicBezTo>
                      <a:pt x="707877" y="67831"/>
                      <a:pt x="706762" y="66701"/>
                      <a:pt x="704524" y="65569"/>
                    </a:cubicBezTo>
                    <a:cubicBezTo>
                      <a:pt x="683255" y="53131"/>
                      <a:pt x="660871" y="41822"/>
                      <a:pt x="636249" y="32776"/>
                    </a:cubicBezTo>
                    <a:cubicBezTo>
                      <a:pt x="636249" y="32776"/>
                      <a:pt x="636249" y="32776"/>
                      <a:pt x="636249" y="32776"/>
                    </a:cubicBezTo>
                    <a:cubicBezTo>
                      <a:pt x="583643" y="11290"/>
                      <a:pt x="526559" y="-18"/>
                      <a:pt x="467237" y="-18"/>
                    </a:cubicBezTo>
                    <a:cubicBezTo>
                      <a:pt x="467237" y="-18"/>
                      <a:pt x="467237" y="-18"/>
                      <a:pt x="466123" y="-18"/>
                    </a:cubicBezTo>
                  </a:path>
                </a:pathLst>
              </a:custGeom>
              <a:solidFill>
                <a:schemeClr val="accent5">
                  <a:lumMod val="75000"/>
                </a:schemeClr>
              </a:solidFill>
              <a:ln w="9525" cap="flat">
                <a:noFill/>
                <a:prstDash val="solid"/>
                <a:miter/>
              </a:ln>
              <a:effectLst/>
            </p:spPr>
            <p:txBody>
              <a:bodyPr lIns="91440" tIns="45720" rIns="91440" bIns="45720" rtlCol="0" anchor="ctr"/>
              <a:lstStyle/>
              <a:p>
                <a:endParaRPr lang="zh-CN" altLang="en-US"/>
              </a:p>
            </p:txBody>
          </p:sp>
          <p:sp>
            <p:nvSpPr>
              <p:cNvPr id="64" name="任意多边形: 形状 63">
                <a:extLst>
                  <a:ext uri="{FF2B5EF4-FFF2-40B4-BE49-F238E27FC236}">
                    <a16:creationId xmlns:a16="http://schemas.microsoft.com/office/drawing/2014/main" id="{988D4CEA-3CD7-43AB-88B0-FAC11E6CE96E}"/>
                  </a:ext>
                </a:extLst>
              </p:cNvPr>
              <p:cNvSpPr/>
              <p:nvPr/>
            </p:nvSpPr>
            <p:spPr>
              <a:xfrm>
                <a:off x="4804097" y="3968467"/>
                <a:ext cx="1781175" cy="1562100"/>
              </a:xfrm>
              <a:custGeom>
                <a:avLst/>
                <a:gdLst>
                  <a:gd name="connsiteX0" fmla="*/ 1780573 w 1781175"/>
                  <a:gd name="connsiteY0" fmla="*/ 1206962 h 1562100"/>
                  <a:gd name="connsiteX1" fmla="*/ 1608532 w 1781175"/>
                  <a:gd name="connsiteY1" fmla="*/ 1511514 h 1562100"/>
                  <a:gd name="connsiteX2" fmla="*/ 1460095 w 1781175"/>
                  <a:gd name="connsiteY2" fmla="*/ 1560958 h 1562100"/>
                  <a:gd name="connsiteX3" fmla="*/ 1425233 w 1781175"/>
                  <a:gd name="connsiteY3" fmla="*/ 1562082 h 1562100"/>
                  <a:gd name="connsiteX4" fmla="*/ 767418 w 1781175"/>
                  <a:gd name="connsiteY4" fmla="*/ 1562082 h 1562100"/>
                  <a:gd name="connsiteX5" fmla="*/ 715687 w 1781175"/>
                  <a:gd name="connsiteY5" fmla="*/ 1560958 h 1562100"/>
                  <a:gd name="connsiteX6" fmla="*/ 669587 w 1781175"/>
                  <a:gd name="connsiteY6" fmla="*/ 1556462 h 1562100"/>
                  <a:gd name="connsiteX7" fmla="*/ 566136 w 1781175"/>
                  <a:gd name="connsiteY7" fmla="*/ 1536231 h 1562100"/>
                  <a:gd name="connsiteX8" fmla="*/ 521159 w 1781175"/>
                  <a:gd name="connsiteY8" fmla="*/ 1521629 h 1562100"/>
                  <a:gd name="connsiteX9" fmla="*/ 417707 w 1781175"/>
                  <a:gd name="connsiteY9" fmla="*/ 1477795 h 1562100"/>
                  <a:gd name="connsiteX10" fmla="*/ 371597 w 1781175"/>
                  <a:gd name="connsiteY10" fmla="*/ 1453068 h 1562100"/>
                  <a:gd name="connsiteX11" fmla="*/ 269270 w 1781175"/>
                  <a:gd name="connsiteY11" fmla="*/ 1378897 h 1562100"/>
                  <a:gd name="connsiteX12" fmla="*/ 223169 w 1781175"/>
                  <a:gd name="connsiteY12" fmla="*/ 1336197 h 1562100"/>
                  <a:gd name="connsiteX13" fmla="*/ -602 w 1781175"/>
                  <a:gd name="connsiteY13" fmla="*/ 795643 h 1562100"/>
                  <a:gd name="connsiteX14" fmla="*/ -602 w 1781175"/>
                  <a:gd name="connsiteY14" fmla="*/ -18 h 1562100"/>
                  <a:gd name="connsiteX15" fmla="*/ 1322906 w 1781175"/>
                  <a:gd name="connsiteY15" fmla="*/ -18 h 1562100"/>
                  <a:gd name="connsiteX16" fmla="*/ 1322906 w 1781175"/>
                  <a:gd name="connsiteY16" fmla="*/ 749562 h 1562100"/>
                  <a:gd name="connsiteX17" fmla="*/ 1413994 w 1781175"/>
                  <a:gd name="connsiteY17" fmla="*/ 851831 h 1562100"/>
                  <a:gd name="connsiteX18" fmla="*/ 1425233 w 1781175"/>
                  <a:gd name="connsiteY18" fmla="*/ 851831 h 1562100"/>
                  <a:gd name="connsiteX19" fmla="*/ 1460095 w 1781175"/>
                  <a:gd name="connsiteY19" fmla="*/ 854079 h 1562100"/>
                  <a:gd name="connsiteX20" fmla="*/ 1608532 w 1781175"/>
                  <a:gd name="connsiteY20" fmla="*/ 903523 h 1562100"/>
                  <a:gd name="connsiteX21" fmla="*/ 1780573 w 1781175"/>
                  <a:gd name="connsiteY21" fmla="*/ 1206962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81175" h="1562100">
                    <a:moveTo>
                      <a:pt x="1780573" y="1206962"/>
                    </a:moveTo>
                    <a:cubicBezTo>
                      <a:pt x="1780573" y="1331701"/>
                      <a:pt x="1715356" y="1447449"/>
                      <a:pt x="1608532" y="1511514"/>
                    </a:cubicBezTo>
                    <a:cubicBezTo>
                      <a:pt x="1563546" y="1538479"/>
                      <a:pt x="1512949" y="1555338"/>
                      <a:pt x="1460095" y="1560958"/>
                    </a:cubicBezTo>
                    <a:cubicBezTo>
                      <a:pt x="1448856" y="1562082"/>
                      <a:pt x="1437606" y="1562082"/>
                      <a:pt x="1425233" y="1562082"/>
                    </a:cubicBezTo>
                    <a:cubicBezTo>
                      <a:pt x="767418" y="1562082"/>
                      <a:pt x="767418" y="1562082"/>
                      <a:pt x="767418" y="1562082"/>
                    </a:cubicBezTo>
                    <a:cubicBezTo>
                      <a:pt x="749425" y="1562082"/>
                      <a:pt x="732556" y="1562082"/>
                      <a:pt x="715687" y="1560958"/>
                    </a:cubicBezTo>
                    <a:cubicBezTo>
                      <a:pt x="699952" y="1559834"/>
                      <a:pt x="684207" y="1557586"/>
                      <a:pt x="669587" y="1556462"/>
                    </a:cubicBezTo>
                    <a:cubicBezTo>
                      <a:pt x="634725" y="1551966"/>
                      <a:pt x="599873" y="1545223"/>
                      <a:pt x="566136" y="1536231"/>
                    </a:cubicBezTo>
                    <a:cubicBezTo>
                      <a:pt x="551515" y="1531735"/>
                      <a:pt x="535770" y="1527240"/>
                      <a:pt x="521159" y="1521629"/>
                    </a:cubicBezTo>
                    <a:cubicBezTo>
                      <a:pt x="485173" y="1510390"/>
                      <a:pt x="451436" y="1495779"/>
                      <a:pt x="417707" y="1477795"/>
                    </a:cubicBezTo>
                    <a:cubicBezTo>
                      <a:pt x="401962" y="1469928"/>
                      <a:pt x="387342" y="1462060"/>
                      <a:pt x="371597" y="1453068"/>
                    </a:cubicBezTo>
                    <a:cubicBezTo>
                      <a:pt x="335621" y="1430599"/>
                      <a:pt x="300759" y="1405872"/>
                      <a:pt x="269270" y="1378897"/>
                    </a:cubicBezTo>
                    <a:cubicBezTo>
                      <a:pt x="252401" y="1365419"/>
                      <a:pt x="237790" y="1350808"/>
                      <a:pt x="223169" y="1336197"/>
                    </a:cubicBezTo>
                    <a:cubicBezTo>
                      <a:pt x="79237" y="1192350"/>
                      <a:pt x="-602" y="997926"/>
                      <a:pt x="-602" y="795643"/>
                    </a:cubicBezTo>
                    <a:cubicBezTo>
                      <a:pt x="-602" y="-18"/>
                      <a:pt x="-602" y="-18"/>
                      <a:pt x="-602" y="-18"/>
                    </a:cubicBezTo>
                    <a:cubicBezTo>
                      <a:pt x="1322906" y="-18"/>
                      <a:pt x="1322906" y="-18"/>
                      <a:pt x="1322906" y="-18"/>
                    </a:cubicBezTo>
                    <a:cubicBezTo>
                      <a:pt x="1322906" y="749562"/>
                      <a:pt x="1322906" y="749562"/>
                      <a:pt x="1322906" y="749562"/>
                    </a:cubicBezTo>
                    <a:cubicBezTo>
                      <a:pt x="1322906" y="801263"/>
                      <a:pt x="1362264" y="846211"/>
                      <a:pt x="1413994" y="851831"/>
                    </a:cubicBezTo>
                    <a:cubicBezTo>
                      <a:pt x="1417366" y="851831"/>
                      <a:pt x="1421862" y="851831"/>
                      <a:pt x="1425233" y="851831"/>
                    </a:cubicBezTo>
                    <a:cubicBezTo>
                      <a:pt x="1437606" y="851831"/>
                      <a:pt x="1448856" y="852955"/>
                      <a:pt x="1460095" y="854079"/>
                    </a:cubicBezTo>
                    <a:cubicBezTo>
                      <a:pt x="1512949" y="858575"/>
                      <a:pt x="1563546" y="876558"/>
                      <a:pt x="1608532" y="903523"/>
                    </a:cubicBezTo>
                    <a:cubicBezTo>
                      <a:pt x="1715356" y="967589"/>
                      <a:pt x="1780573" y="1083337"/>
                      <a:pt x="1780573" y="1206962"/>
                    </a:cubicBezTo>
                  </a:path>
                </a:pathLst>
              </a:custGeom>
              <a:solidFill>
                <a:schemeClr val="accent2"/>
              </a:solidFill>
              <a:ln w="9525" cap="flat">
                <a:noFill/>
                <a:prstDash val="solid"/>
                <a:miter/>
              </a:ln>
              <a:effectLst/>
            </p:spPr>
            <p:txBody>
              <a:bodyPr lIns="91440" tIns="45720" rIns="91440" bIns="45720" rtlCol="0" anchor="ctr"/>
              <a:lstStyle/>
              <a:p>
                <a:endParaRPr lang="zh-CN" altLang="en-US"/>
              </a:p>
            </p:txBody>
          </p:sp>
          <p:sp>
            <p:nvSpPr>
              <p:cNvPr id="65" name="任意多边形: 形状 64">
                <a:extLst>
                  <a:ext uri="{FF2B5EF4-FFF2-40B4-BE49-F238E27FC236}">
                    <a16:creationId xmlns:a16="http://schemas.microsoft.com/office/drawing/2014/main" id="{86B6E580-3C3A-4E15-ADB1-B65550D30955}"/>
                  </a:ext>
                </a:extLst>
              </p:cNvPr>
              <p:cNvSpPr/>
              <p:nvPr/>
            </p:nvSpPr>
            <p:spPr>
              <a:xfrm>
                <a:off x="4870772" y="4044666"/>
                <a:ext cx="47625" cy="1123950"/>
              </a:xfrm>
              <a:custGeom>
                <a:avLst/>
                <a:gdLst>
                  <a:gd name="connsiteX0" fmla="*/ 47023 w 47625"/>
                  <a:gd name="connsiteY0" fmla="*/ 387707 h 1123950"/>
                  <a:gd name="connsiteX1" fmla="*/ -602 w 47625"/>
                  <a:gd name="connsiteY1" fmla="*/ 387707 h 1123950"/>
                  <a:gd name="connsiteX2" fmla="*/ -602 w 47625"/>
                  <a:gd name="connsiteY2" fmla="*/ 1042131 h 1123950"/>
                  <a:gd name="connsiteX3" fmla="*/ 47023 w 47625"/>
                  <a:gd name="connsiteY3" fmla="*/ 1123932 h 1123950"/>
                  <a:gd name="connsiteX4" fmla="*/ 47023 w 47625"/>
                  <a:gd name="connsiteY4" fmla="*/ 387707 h 1123950"/>
                  <a:gd name="connsiteX5" fmla="*/ 47023 w 47625"/>
                  <a:gd name="connsiteY5" fmla="*/ 142295 h 1123950"/>
                  <a:gd name="connsiteX6" fmla="*/ -602 w 47625"/>
                  <a:gd name="connsiteY6" fmla="*/ 142295 h 1123950"/>
                  <a:gd name="connsiteX7" fmla="*/ -602 w 47625"/>
                  <a:gd name="connsiteY7" fmla="*/ 308144 h 1123950"/>
                  <a:gd name="connsiteX8" fmla="*/ 47023 w 47625"/>
                  <a:gd name="connsiteY8" fmla="*/ 308144 h 1123950"/>
                  <a:gd name="connsiteX9" fmla="*/ 47023 w 47625"/>
                  <a:gd name="connsiteY9" fmla="*/ 142295 h 1123950"/>
                  <a:gd name="connsiteX10" fmla="*/ 47023 w 47625"/>
                  <a:gd name="connsiteY10" fmla="*/ -18 h 1123950"/>
                  <a:gd name="connsiteX11" fmla="*/ -602 w 47625"/>
                  <a:gd name="connsiteY11" fmla="*/ -18 h 1123950"/>
                  <a:gd name="connsiteX12" fmla="*/ -602 w 47625"/>
                  <a:gd name="connsiteY12" fmla="*/ 62733 h 1123950"/>
                  <a:gd name="connsiteX13" fmla="*/ 47023 w 47625"/>
                  <a:gd name="connsiteY13" fmla="*/ 62733 h 1123950"/>
                  <a:gd name="connsiteX14" fmla="*/ 47023 w 47625"/>
                  <a:gd name="connsiteY14" fmla="*/ -18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625" h="1123950">
                    <a:moveTo>
                      <a:pt x="47023" y="387707"/>
                    </a:moveTo>
                    <a:cubicBezTo>
                      <a:pt x="-602" y="387707"/>
                      <a:pt x="-602" y="387707"/>
                      <a:pt x="-602" y="387707"/>
                    </a:cubicBezTo>
                    <a:cubicBezTo>
                      <a:pt x="-602" y="1042131"/>
                      <a:pt x="-602" y="1042131"/>
                      <a:pt x="-602" y="1042131"/>
                    </a:cubicBezTo>
                    <a:cubicBezTo>
                      <a:pt x="13333" y="1070144"/>
                      <a:pt x="29602" y="1098157"/>
                      <a:pt x="47023" y="1123932"/>
                    </a:cubicBezTo>
                    <a:cubicBezTo>
                      <a:pt x="47023" y="387707"/>
                      <a:pt x="47023" y="387707"/>
                      <a:pt x="47023" y="387707"/>
                    </a:cubicBezTo>
                    <a:moveTo>
                      <a:pt x="47023" y="142295"/>
                    </a:moveTo>
                    <a:cubicBezTo>
                      <a:pt x="-602" y="142295"/>
                      <a:pt x="-602" y="142295"/>
                      <a:pt x="-602" y="142295"/>
                    </a:cubicBezTo>
                    <a:cubicBezTo>
                      <a:pt x="-602" y="308144"/>
                      <a:pt x="-602" y="308144"/>
                      <a:pt x="-602" y="308144"/>
                    </a:cubicBezTo>
                    <a:cubicBezTo>
                      <a:pt x="47023" y="308144"/>
                      <a:pt x="47023" y="308144"/>
                      <a:pt x="47023" y="308144"/>
                    </a:cubicBezTo>
                    <a:cubicBezTo>
                      <a:pt x="47023" y="142295"/>
                      <a:pt x="47023" y="142295"/>
                      <a:pt x="47023" y="142295"/>
                    </a:cubicBezTo>
                    <a:moveTo>
                      <a:pt x="47023" y="-18"/>
                    </a:moveTo>
                    <a:cubicBezTo>
                      <a:pt x="-602" y="-18"/>
                      <a:pt x="-602" y="-18"/>
                      <a:pt x="-602" y="-18"/>
                    </a:cubicBezTo>
                    <a:cubicBezTo>
                      <a:pt x="-602" y="62733"/>
                      <a:pt x="-602" y="62733"/>
                      <a:pt x="-602" y="62733"/>
                    </a:cubicBezTo>
                    <a:cubicBezTo>
                      <a:pt x="47023" y="62733"/>
                      <a:pt x="47023" y="62733"/>
                      <a:pt x="47023" y="62733"/>
                    </a:cubicBezTo>
                    <a:cubicBezTo>
                      <a:pt x="47023" y="-18"/>
                      <a:pt x="47023" y="-18"/>
                      <a:pt x="47023" y="-18"/>
                    </a:cubicBezTo>
                  </a:path>
                </a:pathLst>
              </a:custGeom>
              <a:solidFill>
                <a:schemeClr val="accent2">
                  <a:lumMod val="75000"/>
                </a:schemeClr>
              </a:solidFill>
              <a:ln w="9525" cap="flat">
                <a:noFill/>
                <a:prstDash val="solid"/>
                <a:miter/>
              </a:ln>
              <a:effectLst/>
            </p:spPr>
            <p:txBody>
              <a:bodyPr lIns="91440" tIns="45720" rIns="91440" bIns="45720" rtlCol="0" anchor="ctr"/>
              <a:lstStyle/>
              <a:p>
                <a:endParaRPr lang="zh-CN" altLang="en-US"/>
              </a:p>
            </p:txBody>
          </p:sp>
          <p:sp>
            <p:nvSpPr>
              <p:cNvPr id="66" name="任意多边形: 形状 65">
                <a:extLst>
                  <a:ext uri="{FF2B5EF4-FFF2-40B4-BE49-F238E27FC236}">
                    <a16:creationId xmlns:a16="http://schemas.microsoft.com/office/drawing/2014/main" id="{92B2044C-288A-440A-B953-4D7459CBAF21}"/>
                  </a:ext>
                </a:extLst>
              </p:cNvPr>
              <p:cNvSpPr/>
              <p:nvPr/>
            </p:nvSpPr>
            <p:spPr>
              <a:xfrm>
                <a:off x="5023172" y="5301967"/>
                <a:ext cx="47625" cy="38100"/>
              </a:xfrm>
              <a:custGeom>
                <a:avLst/>
                <a:gdLst>
                  <a:gd name="connsiteX0" fmla="*/ -602 w 47625"/>
                  <a:gd name="connsiteY0" fmla="*/ -18 h 38100"/>
                  <a:gd name="connsiteX1" fmla="*/ -602 w 47625"/>
                  <a:gd name="connsiteY1" fmla="*/ -18 h 38100"/>
                  <a:gd name="connsiteX2" fmla="*/ 47023 w 47625"/>
                  <a:gd name="connsiteY2" fmla="*/ 38082 h 38100"/>
                  <a:gd name="connsiteX3" fmla="*/ 47023 w 47625"/>
                  <a:gd name="connsiteY3" fmla="*/ 37082 h 38100"/>
                  <a:gd name="connsiteX4" fmla="*/ -602 w 47625"/>
                  <a:gd name="connsiteY4" fmla="*/ -18 h 38100"/>
                  <a:gd name="connsiteX5" fmla="*/ -602 w 47625"/>
                  <a:gd name="connsiteY5" fmla="*/ -1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38100">
                    <a:moveTo>
                      <a:pt x="-602" y="-18"/>
                    </a:moveTo>
                    <a:cubicBezTo>
                      <a:pt x="-602" y="-18"/>
                      <a:pt x="-602" y="-18"/>
                      <a:pt x="-602" y="-18"/>
                    </a:cubicBezTo>
                    <a:cubicBezTo>
                      <a:pt x="14876" y="13012"/>
                      <a:pt x="30354" y="26052"/>
                      <a:pt x="47023" y="38082"/>
                    </a:cubicBezTo>
                    <a:cubicBezTo>
                      <a:pt x="47023" y="37082"/>
                      <a:pt x="47023" y="37082"/>
                      <a:pt x="47023" y="37082"/>
                    </a:cubicBezTo>
                    <a:cubicBezTo>
                      <a:pt x="30354" y="26052"/>
                      <a:pt x="14876" y="13012"/>
                      <a:pt x="-602" y="-18"/>
                    </a:cubicBezTo>
                    <a:cubicBezTo>
                      <a:pt x="-602" y="-18"/>
                      <a:pt x="-602" y="-18"/>
                      <a:pt x="-602" y="-18"/>
                    </a:cubicBezTo>
                  </a:path>
                </a:pathLst>
              </a:custGeom>
              <a:solidFill>
                <a:srgbClr val="E5E5E5"/>
              </a:solidFill>
              <a:ln w="9525" cap="flat">
                <a:noFill/>
                <a:prstDash val="solid"/>
                <a:miter/>
              </a:ln>
              <a:effectLst/>
            </p:spPr>
            <p:txBody>
              <a:bodyPr lIns="91440" tIns="45720" rIns="91440" bIns="45720" rtlCol="0" anchor="ctr"/>
              <a:lstStyle/>
              <a:p>
                <a:endParaRPr lang="zh-CN" altLang="en-US"/>
              </a:p>
            </p:txBody>
          </p:sp>
          <p:sp>
            <p:nvSpPr>
              <p:cNvPr id="67" name="任意多边形: 形状 66">
                <a:extLst>
                  <a:ext uri="{FF2B5EF4-FFF2-40B4-BE49-F238E27FC236}">
                    <a16:creationId xmlns:a16="http://schemas.microsoft.com/office/drawing/2014/main" id="{E3950025-7917-4CAB-B173-371FF8475301}"/>
                  </a:ext>
                </a:extLst>
              </p:cNvPr>
              <p:cNvSpPr/>
              <p:nvPr/>
            </p:nvSpPr>
            <p:spPr>
              <a:xfrm>
                <a:off x="5023172" y="4044668"/>
                <a:ext cx="47625" cy="1295400"/>
              </a:xfrm>
              <a:custGeom>
                <a:avLst/>
                <a:gdLst>
                  <a:gd name="connsiteX0" fmla="*/ 47023 w 47625"/>
                  <a:gd name="connsiteY0" fmla="*/ 388040 h 1295400"/>
                  <a:gd name="connsiteX1" fmla="*/ -602 w 47625"/>
                  <a:gd name="connsiteY1" fmla="*/ 388040 h 1295400"/>
                  <a:gd name="connsiteX2" fmla="*/ -602 w 47625"/>
                  <a:gd name="connsiteY2" fmla="*/ 1253882 h 1295400"/>
                  <a:gd name="connsiteX3" fmla="*/ -602 w 47625"/>
                  <a:gd name="connsiteY3" fmla="*/ 1253882 h 1295400"/>
                  <a:gd name="connsiteX4" fmla="*/ 47023 w 47625"/>
                  <a:gd name="connsiteY4" fmla="*/ 1295382 h 1295400"/>
                  <a:gd name="connsiteX5" fmla="*/ 47023 w 47625"/>
                  <a:gd name="connsiteY5" fmla="*/ 388040 h 1295400"/>
                  <a:gd name="connsiteX6" fmla="*/ 47023 w 47625"/>
                  <a:gd name="connsiteY6" fmla="*/ 142419 h 1295400"/>
                  <a:gd name="connsiteX7" fmla="*/ -602 w 47625"/>
                  <a:gd name="connsiteY7" fmla="*/ 142419 h 1295400"/>
                  <a:gd name="connsiteX8" fmla="*/ -602 w 47625"/>
                  <a:gd name="connsiteY8" fmla="*/ 308411 h 1295400"/>
                  <a:gd name="connsiteX9" fmla="*/ 47023 w 47625"/>
                  <a:gd name="connsiteY9" fmla="*/ 308411 h 1295400"/>
                  <a:gd name="connsiteX10" fmla="*/ 47023 w 47625"/>
                  <a:gd name="connsiteY10" fmla="*/ 142419 h 1295400"/>
                  <a:gd name="connsiteX11" fmla="*/ 47023 w 47625"/>
                  <a:gd name="connsiteY11" fmla="*/ -18 h 1295400"/>
                  <a:gd name="connsiteX12" fmla="*/ -602 w 47625"/>
                  <a:gd name="connsiteY12" fmla="*/ -18 h 1295400"/>
                  <a:gd name="connsiteX13" fmla="*/ -602 w 47625"/>
                  <a:gd name="connsiteY13" fmla="*/ 62790 h 1295400"/>
                  <a:gd name="connsiteX14" fmla="*/ 47023 w 47625"/>
                  <a:gd name="connsiteY14" fmla="*/ 62790 h 1295400"/>
                  <a:gd name="connsiteX15" fmla="*/ 47023 w 47625"/>
                  <a:gd name="connsiteY15" fmla="*/ -18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625" h="1295400">
                    <a:moveTo>
                      <a:pt x="47023" y="388040"/>
                    </a:moveTo>
                    <a:cubicBezTo>
                      <a:pt x="-602" y="388040"/>
                      <a:pt x="-602" y="388040"/>
                      <a:pt x="-602" y="388040"/>
                    </a:cubicBezTo>
                    <a:cubicBezTo>
                      <a:pt x="-602" y="1253882"/>
                      <a:pt x="-602" y="1253882"/>
                      <a:pt x="-602" y="1253882"/>
                    </a:cubicBezTo>
                    <a:cubicBezTo>
                      <a:pt x="-602" y="1253882"/>
                      <a:pt x="-602" y="1253882"/>
                      <a:pt x="-602" y="1253882"/>
                    </a:cubicBezTo>
                    <a:cubicBezTo>
                      <a:pt x="14876" y="1268465"/>
                      <a:pt x="30354" y="1283047"/>
                      <a:pt x="47023" y="1295382"/>
                    </a:cubicBezTo>
                    <a:cubicBezTo>
                      <a:pt x="47023" y="388040"/>
                      <a:pt x="47023" y="388040"/>
                      <a:pt x="47023" y="388040"/>
                    </a:cubicBezTo>
                    <a:moveTo>
                      <a:pt x="47023" y="142419"/>
                    </a:moveTo>
                    <a:cubicBezTo>
                      <a:pt x="-602" y="142419"/>
                      <a:pt x="-602" y="142419"/>
                      <a:pt x="-602" y="142419"/>
                    </a:cubicBezTo>
                    <a:cubicBezTo>
                      <a:pt x="-602" y="308411"/>
                      <a:pt x="-602" y="308411"/>
                      <a:pt x="-602" y="308411"/>
                    </a:cubicBezTo>
                    <a:cubicBezTo>
                      <a:pt x="47023" y="308411"/>
                      <a:pt x="47023" y="308411"/>
                      <a:pt x="47023" y="308411"/>
                    </a:cubicBezTo>
                    <a:cubicBezTo>
                      <a:pt x="47023" y="142419"/>
                      <a:pt x="47023" y="142419"/>
                      <a:pt x="47023" y="142419"/>
                    </a:cubicBezTo>
                    <a:moveTo>
                      <a:pt x="47023" y="-18"/>
                    </a:moveTo>
                    <a:cubicBezTo>
                      <a:pt x="-602" y="-18"/>
                      <a:pt x="-602" y="-18"/>
                      <a:pt x="-602" y="-18"/>
                    </a:cubicBezTo>
                    <a:cubicBezTo>
                      <a:pt x="-602" y="62790"/>
                      <a:pt x="-602" y="62790"/>
                      <a:pt x="-602" y="62790"/>
                    </a:cubicBezTo>
                    <a:cubicBezTo>
                      <a:pt x="47023" y="62790"/>
                      <a:pt x="47023" y="62790"/>
                      <a:pt x="47023" y="62790"/>
                    </a:cubicBezTo>
                    <a:cubicBezTo>
                      <a:pt x="47023" y="-18"/>
                      <a:pt x="47023" y="-18"/>
                      <a:pt x="47023" y="-18"/>
                    </a:cubicBezTo>
                  </a:path>
                </a:pathLst>
              </a:custGeom>
              <a:solidFill>
                <a:schemeClr val="accent2">
                  <a:lumMod val="75000"/>
                </a:schemeClr>
              </a:solidFill>
              <a:ln w="9525" cap="flat">
                <a:noFill/>
                <a:prstDash val="solid"/>
                <a:miter/>
              </a:ln>
              <a:effectLst/>
            </p:spPr>
            <p:txBody>
              <a:bodyPr lIns="91440" tIns="45720" rIns="91440" bIns="45720" rtlCol="0" anchor="ctr"/>
              <a:lstStyle/>
              <a:p>
                <a:endParaRPr lang="zh-CN" altLang="en-US"/>
              </a:p>
            </p:txBody>
          </p:sp>
          <p:sp>
            <p:nvSpPr>
              <p:cNvPr id="68" name="任意多边形: 形状 67">
                <a:extLst>
                  <a:ext uri="{FF2B5EF4-FFF2-40B4-BE49-F238E27FC236}">
                    <a16:creationId xmlns:a16="http://schemas.microsoft.com/office/drawing/2014/main" id="{141156B0-65E3-457C-9D5A-339048D086B4}"/>
                  </a:ext>
                </a:extLst>
              </p:cNvPr>
              <p:cNvSpPr/>
              <p:nvPr/>
            </p:nvSpPr>
            <p:spPr>
              <a:xfrm>
                <a:off x="5175572" y="4044668"/>
                <a:ext cx="47625" cy="1400175"/>
              </a:xfrm>
              <a:custGeom>
                <a:avLst/>
                <a:gdLst>
                  <a:gd name="connsiteX0" fmla="*/ 47023 w 47625"/>
                  <a:gd name="connsiteY0" fmla="*/ 389421 h 1400175"/>
                  <a:gd name="connsiteX1" fmla="*/ -602 w 47625"/>
                  <a:gd name="connsiteY1" fmla="*/ 389421 h 1400175"/>
                  <a:gd name="connsiteX2" fmla="*/ -602 w 47625"/>
                  <a:gd name="connsiteY2" fmla="*/ 1375392 h 1400175"/>
                  <a:gd name="connsiteX3" fmla="*/ 47023 w 47625"/>
                  <a:gd name="connsiteY3" fmla="*/ 1400157 h 1400175"/>
                  <a:gd name="connsiteX4" fmla="*/ 47023 w 47625"/>
                  <a:gd name="connsiteY4" fmla="*/ 389421 h 1400175"/>
                  <a:gd name="connsiteX5" fmla="*/ 47023 w 47625"/>
                  <a:gd name="connsiteY5" fmla="*/ 142924 h 1400175"/>
                  <a:gd name="connsiteX6" fmla="*/ -602 w 47625"/>
                  <a:gd name="connsiteY6" fmla="*/ 142924 h 1400175"/>
                  <a:gd name="connsiteX7" fmla="*/ -602 w 47625"/>
                  <a:gd name="connsiteY7" fmla="*/ 309506 h 1400175"/>
                  <a:gd name="connsiteX8" fmla="*/ 47023 w 47625"/>
                  <a:gd name="connsiteY8" fmla="*/ 309506 h 1400175"/>
                  <a:gd name="connsiteX9" fmla="*/ 47023 w 47625"/>
                  <a:gd name="connsiteY9" fmla="*/ 142924 h 1400175"/>
                  <a:gd name="connsiteX10" fmla="*/ 47023 w 47625"/>
                  <a:gd name="connsiteY10" fmla="*/ -18 h 1400175"/>
                  <a:gd name="connsiteX11" fmla="*/ -602 w 47625"/>
                  <a:gd name="connsiteY11" fmla="*/ -18 h 1400175"/>
                  <a:gd name="connsiteX12" fmla="*/ -602 w 47625"/>
                  <a:gd name="connsiteY12" fmla="*/ 63009 h 1400175"/>
                  <a:gd name="connsiteX13" fmla="*/ 47023 w 47625"/>
                  <a:gd name="connsiteY13" fmla="*/ 63009 h 1400175"/>
                  <a:gd name="connsiteX14" fmla="*/ 47023 w 47625"/>
                  <a:gd name="connsiteY14" fmla="*/ -18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625" h="1400175">
                    <a:moveTo>
                      <a:pt x="47023" y="389421"/>
                    </a:moveTo>
                    <a:cubicBezTo>
                      <a:pt x="-602" y="389421"/>
                      <a:pt x="-602" y="389421"/>
                      <a:pt x="-602" y="389421"/>
                    </a:cubicBezTo>
                    <a:cubicBezTo>
                      <a:pt x="-602" y="1375392"/>
                      <a:pt x="-602" y="1375392"/>
                      <a:pt x="-602" y="1375392"/>
                    </a:cubicBezTo>
                    <a:cubicBezTo>
                      <a:pt x="15657" y="1384403"/>
                      <a:pt x="30764" y="1392280"/>
                      <a:pt x="47023" y="1400157"/>
                    </a:cubicBezTo>
                    <a:cubicBezTo>
                      <a:pt x="47023" y="389421"/>
                      <a:pt x="47023" y="389421"/>
                      <a:pt x="47023" y="389421"/>
                    </a:cubicBezTo>
                    <a:moveTo>
                      <a:pt x="47023" y="142924"/>
                    </a:moveTo>
                    <a:cubicBezTo>
                      <a:pt x="-602" y="142924"/>
                      <a:pt x="-602" y="142924"/>
                      <a:pt x="-602" y="142924"/>
                    </a:cubicBezTo>
                    <a:cubicBezTo>
                      <a:pt x="-602" y="309506"/>
                      <a:pt x="-602" y="309506"/>
                      <a:pt x="-602" y="309506"/>
                    </a:cubicBezTo>
                    <a:cubicBezTo>
                      <a:pt x="47023" y="309506"/>
                      <a:pt x="47023" y="309506"/>
                      <a:pt x="47023" y="309506"/>
                    </a:cubicBezTo>
                    <a:cubicBezTo>
                      <a:pt x="47023" y="142924"/>
                      <a:pt x="47023" y="142924"/>
                      <a:pt x="47023" y="142924"/>
                    </a:cubicBezTo>
                    <a:moveTo>
                      <a:pt x="47023" y="-18"/>
                    </a:moveTo>
                    <a:cubicBezTo>
                      <a:pt x="-602" y="-18"/>
                      <a:pt x="-602" y="-18"/>
                      <a:pt x="-602" y="-18"/>
                    </a:cubicBezTo>
                    <a:cubicBezTo>
                      <a:pt x="-602" y="63009"/>
                      <a:pt x="-602" y="63009"/>
                      <a:pt x="-602" y="63009"/>
                    </a:cubicBezTo>
                    <a:cubicBezTo>
                      <a:pt x="47023" y="63009"/>
                      <a:pt x="47023" y="63009"/>
                      <a:pt x="47023" y="63009"/>
                    </a:cubicBezTo>
                    <a:cubicBezTo>
                      <a:pt x="47023" y="-18"/>
                      <a:pt x="47023" y="-18"/>
                      <a:pt x="47023" y="-18"/>
                    </a:cubicBezTo>
                  </a:path>
                </a:pathLst>
              </a:custGeom>
              <a:solidFill>
                <a:schemeClr val="accent2">
                  <a:lumMod val="75000"/>
                </a:schemeClr>
              </a:solidFill>
              <a:ln w="9525" cap="flat">
                <a:noFill/>
                <a:prstDash val="solid"/>
                <a:miter/>
              </a:ln>
              <a:effectLst/>
            </p:spPr>
            <p:txBody>
              <a:bodyPr lIns="91440" tIns="45720" rIns="91440" bIns="45720" rtlCol="0" anchor="ctr"/>
              <a:lstStyle/>
              <a:p>
                <a:endParaRPr lang="zh-CN" altLang="en-US"/>
              </a:p>
            </p:txBody>
          </p:sp>
          <p:sp>
            <p:nvSpPr>
              <p:cNvPr id="69" name="任意多边形: 形状 68">
                <a:extLst>
                  <a:ext uri="{FF2B5EF4-FFF2-40B4-BE49-F238E27FC236}">
                    <a16:creationId xmlns:a16="http://schemas.microsoft.com/office/drawing/2014/main" id="{83DFCFCD-2961-4F95-8AFA-8F83338DE693}"/>
                  </a:ext>
                </a:extLst>
              </p:cNvPr>
              <p:cNvSpPr/>
              <p:nvPr/>
            </p:nvSpPr>
            <p:spPr>
              <a:xfrm>
                <a:off x="5318447" y="4044668"/>
                <a:ext cx="47625" cy="1457325"/>
              </a:xfrm>
              <a:custGeom>
                <a:avLst/>
                <a:gdLst>
                  <a:gd name="connsiteX0" fmla="*/ 47023 w 47625"/>
                  <a:gd name="connsiteY0" fmla="*/ 389354 h 1457325"/>
                  <a:gd name="connsiteX1" fmla="*/ -602 w 47625"/>
                  <a:gd name="connsiteY1" fmla="*/ 389354 h 1457325"/>
                  <a:gd name="connsiteX2" fmla="*/ -602 w 47625"/>
                  <a:gd name="connsiteY2" fmla="*/ 1443801 h 1457325"/>
                  <a:gd name="connsiteX3" fmla="*/ 47023 w 47625"/>
                  <a:gd name="connsiteY3" fmla="*/ 1457307 h 1457325"/>
                  <a:gd name="connsiteX4" fmla="*/ 47023 w 47625"/>
                  <a:gd name="connsiteY4" fmla="*/ 389354 h 1457325"/>
                  <a:gd name="connsiteX5" fmla="*/ 47023 w 47625"/>
                  <a:gd name="connsiteY5" fmla="*/ 142905 h 1457325"/>
                  <a:gd name="connsiteX6" fmla="*/ -602 w 47625"/>
                  <a:gd name="connsiteY6" fmla="*/ 142905 h 1457325"/>
                  <a:gd name="connsiteX7" fmla="*/ -602 w 47625"/>
                  <a:gd name="connsiteY7" fmla="*/ 309449 h 1457325"/>
                  <a:gd name="connsiteX8" fmla="*/ 47023 w 47625"/>
                  <a:gd name="connsiteY8" fmla="*/ 309449 h 1457325"/>
                  <a:gd name="connsiteX9" fmla="*/ 47023 w 47625"/>
                  <a:gd name="connsiteY9" fmla="*/ 142905 h 1457325"/>
                  <a:gd name="connsiteX10" fmla="*/ 47023 w 47625"/>
                  <a:gd name="connsiteY10" fmla="*/ -18 h 1457325"/>
                  <a:gd name="connsiteX11" fmla="*/ -602 w 47625"/>
                  <a:gd name="connsiteY11" fmla="*/ -18 h 1457325"/>
                  <a:gd name="connsiteX12" fmla="*/ -602 w 47625"/>
                  <a:gd name="connsiteY12" fmla="*/ 62999 h 1457325"/>
                  <a:gd name="connsiteX13" fmla="*/ 47023 w 47625"/>
                  <a:gd name="connsiteY13" fmla="*/ 62999 h 1457325"/>
                  <a:gd name="connsiteX14" fmla="*/ 47023 w 47625"/>
                  <a:gd name="connsiteY14" fmla="*/ -18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625" h="1457325">
                    <a:moveTo>
                      <a:pt x="47023" y="389354"/>
                    </a:moveTo>
                    <a:cubicBezTo>
                      <a:pt x="-602" y="389354"/>
                      <a:pt x="-602" y="389354"/>
                      <a:pt x="-602" y="389354"/>
                    </a:cubicBezTo>
                    <a:cubicBezTo>
                      <a:pt x="-602" y="1443801"/>
                      <a:pt x="-602" y="1443801"/>
                      <a:pt x="-602" y="1443801"/>
                    </a:cubicBezTo>
                    <a:cubicBezTo>
                      <a:pt x="14876" y="1449430"/>
                      <a:pt x="31545" y="1453935"/>
                      <a:pt x="47023" y="1457307"/>
                    </a:cubicBezTo>
                    <a:cubicBezTo>
                      <a:pt x="47023" y="389354"/>
                      <a:pt x="47023" y="389354"/>
                      <a:pt x="47023" y="389354"/>
                    </a:cubicBezTo>
                    <a:moveTo>
                      <a:pt x="47023" y="142905"/>
                    </a:moveTo>
                    <a:cubicBezTo>
                      <a:pt x="-602" y="142905"/>
                      <a:pt x="-602" y="142905"/>
                      <a:pt x="-602" y="142905"/>
                    </a:cubicBezTo>
                    <a:cubicBezTo>
                      <a:pt x="-602" y="309449"/>
                      <a:pt x="-602" y="309449"/>
                      <a:pt x="-602" y="309449"/>
                    </a:cubicBezTo>
                    <a:cubicBezTo>
                      <a:pt x="47023" y="309449"/>
                      <a:pt x="47023" y="309449"/>
                      <a:pt x="47023" y="309449"/>
                    </a:cubicBezTo>
                    <a:cubicBezTo>
                      <a:pt x="47023" y="142905"/>
                      <a:pt x="47023" y="142905"/>
                      <a:pt x="47023" y="142905"/>
                    </a:cubicBezTo>
                    <a:moveTo>
                      <a:pt x="47023" y="-18"/>
                    </a:moveTo>
                    <a:cubicBezTo>
                      <a:pt x="-602" y="-18"/>
                      <a:pt x="-602" y="-18"/>
                      <a:pt x="-602" y="-18"/>
                    </a:cubicBezTo>
                    <a:cubicBezTo>
                      <a:pt x="-602" y="62999"/>
                      <a:pt x="-602" y="62999"/>
                      <a:pt x="-602" y="62999"/>
                    </a:cubicBezTo>
                    <a:cubicBezTo>
                      <a:pt x="47023" y="62999"/>
                      <a:pt x="47023" y="62999"/>
                      <a:pt x="47023" y="62999"/>
                    </a:cubicBezTo>
                    <a:cubicBezTo>
                      <a:pt x="47023" y="-18"/>
                      <a:pt x="47023" y="-18"/>
                      <a:pt x="47023" y="-18"/>
                    </a:cubicBezTo>
                  </a:path>
                </a:pathLst>
              </a:custGeom>
              <a:solidFill>
                <a:schemeClr val="accent2">
                  <a:lumMod val="75000"/>
                </a:schemeClr>
              </a:solidFill>
              <a:ln w="9525" cap="flat">
                <a:noFill/>
                <a:prstDash val="solid"/>
                <a:miter/>
              </a:ln>
              <a:effectLst/>
            </p:spPr>
            <p:txBody>
              <a:bodyPr lIns="91440" tIns="45720" rIns="91440" bIns="45720" rtlCol="0" anchor="ctr"/>
              <a:lstStyle/>
              <a:p>
                <a:endParaRPr lang="zh-CN" altLang="en-US"/>
              </a:p>
            </p:txBody>
          </p:sp>
          <p:sp>
            <p:nvSpPr>
              <p:cNvPr id="70" name="任意多边形: 形状 69">
                <a:extLst>
                  <a:ext uri="{FF2B5EF4-FFF2-40B4-BE49-F238E27FC236}">
                    <a16:creationId xmlns:a16="http://schemas.microsoft.com/office/drawing/2014/main" id="{22FC66CE-6179-4100-9272-1BA17BDC0863}"/>
                  </a:ext>
                </a:extLst>
              </p:cNvPr>
              <p:cNvSpPr/>
              <p:nvPr/>
            </p:nvSpPr>
            <p:spPr>
              <a:xfrm>
                <a:off x="5470847" y="5521043"/>
                <a:ext cx="47625" cy="9525"/>
              </a:xfrm>
              <a:custGeom>
                <a:avLst/>
                <a:gdLst>
                  <a:gd name="connsiteX0" fmla="*/ -602 w 47625"/>
                  <a:gd name="connsiteY0" fmla="*/ -18 h 9525"/>
                  <a:gd name="connsiteX1" fmla="*/ -602 w 47625"/>
                  <a:gd name="connsiteY1" fmla="*/ 9507 h 9525"/>
                  <a:gd name="connsiteX2" fmla="*/ 47023 w 47625"/>
                  <a:gd name="connsiteY2" fmla="*/ 9507 h 9525"/>
                  <a:gd name="connsiteX3" fmla="*/ 47023 w 47625"/>
                  <a:gd name="connsiteY3" fmla="*/ 7602 h 9525"/>
                  <a:gd name="connsiteX4" fmla="*/ 47023 w 47625"/>
                  <a:gd name="connsiteY4" fmla="*/ 7602 h 9525"/>
                  <a:gd name="connsiteX5" fmla="*/ -602 w 47625"/>
                  <a:gd name="connsiteY5" fmla="*/ -18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9525">
                    <a:moveTo>
                      <a:pt x="-602" y="-18"/>
                    </a:moveTo>
                    <a:cubicBezTo>
                      <a:pt x="-602" y="9507"/>
                      <a:pt x="-602" y="9507"/>
                      <a:pt x="-602" y="9507"/>
                    </a:cubicBezTo>
                    <a:cubicBezTo>
                      <a:pt x="47023" y="9507"/>
                      <a:pt x="47023" y="9507"/>
                      <a:pt x="47023" y="9507"/>
                    </a:cubicBezTo>
                    <a:cubicBezTo>
                      <a:pt x="47023" y="7602"/>
                      <a:pt x="47023" y="7602"/>
                      <a:pt x="47023" y="7602"/>
                    </a:cubicBezTo>
                    <a:cubicBezTo>
                      <a:pt x="47023" y="7602"/>
                      <a:pt x="47023" y="7602"/>
                      <a:pt x="47023" y="7602"/>
                    </a:cubicBezTo>
                    <a:cubicBezTo>
                      <a:pt x="30764" y="5697"/>
                      <a:pt x="14495" y="1887"/>
                      <a:pt x="-602" y="-18"/>
                    </a:cubicBezTo>
                  </a:path>
                </a:pathLst>
              </a:custGeom>
              <a:solidFill>
                <a:srgbClr val="E5E5E5"/>
              </a:solidFill>
              <a:ln w="9525" cap="flat">
                <a:noFill/>
                <a:prstDash val="solid"/>
                <a:miter/>
              </a:ln>
              <a:effectLst/>
            </p:spPr>
            <p:txBody>
              <a:bodyPr lIns="91440" tIns="45720" rIns="91440" bIns="45720" rtlCol="0" anchor="ctr"/>
              <a:lstStyle/>
              <a:p>
                <a:endParaRPr lang="zh-CN" altLang="en-US"/>
              </a:p>
            </p:txBody>
          </p:sp>
          <p:sp>
            <p:nvSpPr>
              <p:cNvPr id="71" name="任意多边形: 形状 70">
                <a:extLst>
                  <a:ext uri="{FF2B5EF4-FFF2-40B4-BE49-F238E27FC236}">
                    <a16:creationId xmlns:a16="http://schemas.microsoft.com/office/drawing/2014/main" id="{1E967A51-4A61-448E-A0A9-57E1741ED386}"/>
                  </a:ext>
                </a:extLst>
              </p:cNvPr>
              <p:cNvSpPr/>
              <p:nvPr/>
            </p:nvSpPr>
            <p:spPr>
              <a:xfrm>
                <a:off x="5470847" y="4044667"/>
                <a:ext cx="47625" cy="1485900"/>
              </a:xfrm>
              <a:custGeom>
                <a:avLst/>
                <a:gdLst>
                  <a:gd name="connsiteX0" fmla="*/ 47023 w 47625"/>
                  <a:gd name="connsiteY0" fmla="*/ 390059 h 1485900"/>
                  <a:gd name="connsiteX1" fmla="*/ -602 w 47625"/>
                  <a:gd name="connsiteY1" fmla="*/ 390059 h 1485900"/>
                  <a:gd name="connsiteX2" fmla="*/ -602 w 47625"/>
                  <a:gd name="connsiteY2" fmla="*/ 1481377 h 1485900"/>
                  <a:gd name="connsiteX3" fmla="*/ 47023 w 47625"/>
                  <a:gd name="connsiteY3" fmla="*/ 1485882 h 1485900"/>
                  <a:gd name="connsiteX4" fmla="*/ 47023 w 47625"/>
                  <a:gd name="connsiteY4" fmla="*/ 1485882 h 1485900"/>
                  <a:gd name="connsiteX5" fmla="*/ 47023 w 47625"/>
                  <a:gd name="connsiteY5" fmla="*/ 390059 h 1485900"/>
                  <a:gd name="connsiteX6" fmla="*/ 47023 w 47625"/>
                  <a:gd name="connsiteY6" fmla="*/ 143162 h 1485900"/>
                  <a:gd name="connsiteX7" fmla="*/ -602 w 47625"/>
                  <a:gd name="connsiteY7" fmla="*/ 143162 h 1485900"/>
                  <a:gd name="connsiteX8" fmla="*/ -602 w 47625"/>
                  <a:gd name="connsiteY8" fmla="*/ 310011 h 1485900"/>
                  <a:gd name="connsiteX9" fmla="*/ 47023 w 47625"/>
                  <a:gd name="connsiteY9" fmla="*/ 310011 h 1485900"/>
                  <a:gd name="connsiteX10" fmla="*/ 47023 w 47625"/>
                  <a:gd name="connsiteY10" fmla="*/ 143162 h 1485900"/>
                  <a:gd name="connsiteX11" fmla="*/ 47023 w 47625"/>
                  <a:gd name="connsiteY11" fmla="*/ -18 h 1485900"/>
                  <a:gd name="connsiteX12" fmla="*/ -602 w 47625"/>
                  <a:gd name="connsiteY12" fmla="*/ -18 h 1485900"/>
                  <a:gd name="connsiteX13" fmla="*/ -602 w 47625"/>
                  <a:gd name="connsiteY13" fmla="*/ 63114 h 1485900"/>
                  <a:gd name="connsiteX14" fmla="*/ 47023 w 47625"/>
                  <a:gd name="connsiteY14" fmla="*/ 63114 h 1485900"/>
                  <a:gd name="connsiteX15" fmla="*/ 47023 w 47625"/>
                  <a:gd name="connsiteY15" fmla="*/ -18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625" h="1485900">
                    <a:moveTo>
                      <a:pt x="47023" y="390059"/>
                    </a:moveTo>
                    <a:cubicBezTo>
                      <a:pt x="-602" y="390059"/>
                      <a:pt x="-602" y="390059"/>
                      <a:pt x="-602" y="390059"/>
                    </a:cubicBezTo>
                    <a:cubicBezTo>
                      <a:pt x="-602" y="1481377"/>
                      <a:pt x="-602" y="1481377"/>
                      <a:pt x="-602" y="1481377"/>
                    </a:cubicBezTo>
                    <a:cubicBezTo>
                      <a:pt x="14495" y="1482501"/>
                      <a:pt x="30764" y="1484758"/>
                      <a:pt x="47023" y="1485882"/>
                    </a:cubicBezTo>
                    <a:cubicBezTo>
                      <a:pt x="47023" y="1485882"/>
                      <a:pt x="47023" y="1485882"/>
                      <a:pt x="47023" y="1485882"/>
                    </a:cubicBezTo>
                    <a:cubicBezTo>
                      <a:pt x="47023" y="390059"/>
                      <a:pt x="47023" y="390059"/>
                      <a:pt x="47023" y="390059"/>
                    </a:cubicBezTo>
                    <a:moveTo>
                      <a:pt x="47023" y="143162"/>
                    </a:moveTo>
                    <a:cubicBezTo>
                      <a:pt x="-602" y="143162"/>
                      <a:pt x="-602" y="143162"/>
                      <a:pt x="-602" y="143162"/>
                    </a:cubicBezTo>
                    <a:cubicBezTo>
                      <a:pt x="-602" y="310011"/>
                      <a:pt x="-602" y="310011"/>
                      <a:pt x="-602" y="310011"/>
                    </a:cubicBezTo>
                    <a:cubicBezTo>
                      <a:pt x="47023" y="310011"/>
                      <a:pt x="47023" y="310011"/>
                      <a:pt x="47023" y="310011"/>
                    </a:cubicBezTo>
                    <a:cubicBezTo>
                      <a:pt x="47023" y="143162"/>
                      <a:pt x="47023" y="143162"/>
                      <a:pt x="47023" y="143162"/>
                    </a:cubicBezTo>
                    <a:moveTo>
                      <a:pt x="47023" y="-18"/>
                    </a:moveTo>
                    <a:cubicBezTo>
                      <a:pt x="-602" y="-18"/>
                      <a:pt x="-602" y="-18"/>
                      <a:pt x="-602" y="-18"/>
                    </a:cubicBezTo>
                    <a:cubicBezTo>
                      <a:pt x="-602" y="63114"/>
                      <a:pt x="-602" y="63114"/>
                      <a:pt x="-602" y="63114"/>
                    </a:cubicBezTo>
                    <a:cubicBezTo>
                      <a:pt x="47023" y="63114"/>
                      <a:pt x="47023" y="63114"/>
                      <a:pt x="47023" y="63114"/>
                    </a:cubicBezTo>
                    <a:cubicBezTo>
                      <a:pt x="47023" y="-18"/>
                      <a:pt x="47023" y="-18"/>
                      <a:pt x="47023" y="-18"/>
                    </a:cubicBezTo>
                  </a:path>
                </a:pathLst>
              </a:custGeom>
              <a:solidFill>
                <a:schemeClr val="accent2">
                  <a:lumMod val="75000"/>
                </a:schemeClr>
              </a:solidFill>
              <a:ln w="9525" cap="flat">
                <a:noFill/>
                <a:prstDash val="solid"/>
                <a:miter/>
              </a:ln>
              <a:effectLst/>
            </p:spPr>
            <p:txBody>
              <a:bodyPr lIns="91440" tIns="45720" rIns="91440" bIns="45720" rtlCol="0" anchor="ctr"/>
              <a:lstStyle/>
              <a:p>
                <a:endParaRPr lang="zh-CN" altLang="en-US"/>
              </a:p>
            </p:txBody>
          </p:sp>
          <p:sp>
            <p:nvSpPr>
              <p:cNvPr id="72" name="任意多边形: 形状 71">
                <a:extLst>
                  <a:ext uri="{FF2B5EF4-FFF2-40B4-BE49-F238E27FC236}">
                    <a16:creationId xmlns:a16="http://schemas.microsoft.com/office/drawing/2014/main" id="{98940A2E-92E7-41C5-90B3-4E84DB116BD3}"/>
                  </a:ext>
                </a:extLst>
              </p:cNvPr>
              <p:cNvSpPr/>
              <p:nvPr/>
            </p:nvSpPr>
            <p:spPr>
              <a:xfrm>
                <a:off x="5623246" y="4044667"/>
                <a:ext cx="38100" cy="1485900"/>
              </a:xfrm>
              <a:custGeom>
                <a:avLst/>
                <a:gdLst>
                  <a:gd name="connsiteX0" fmla="*/ 37498 w 38100"/>
                  <a:gd name="connsiteY0" fmla="*/ 389878 h 1485900"/>
                  <a:gd name="connsiteX1" fmla="*/ -602 w 38100"/>
                  <a:gd name="connsiteY1" fmla="*/ 389878 h 1485900"/>
                  <a:gd name="connsiteX2" fmla="*/ -602 w 38100"/>
                  <a:gd name="connsiteY2" fmla="*/ 1485882 h 1485900"/>
                  <a:gd name="connsiteX3" fmla="*/ 37498 w 38100"/>
                  <a:gd name="connsiteY3" fmla="*/ 1485882 h 1485900"/>
                  <a:gd name="connsiteX4" fmla="*/ 37498 w 38100"/>
                  <a:gd name="connsiteY4" fmla="*/ 389878 h 1485900"/>
                  <a:gd name="connsiteX5" fmla="*/ 37498 w 38100"/>
                  <a:gd name="connsiteY5" fmla="*/ 142790 h 1485900"/>
                  <a:gd name="connsiteX6" fmla="*/ -602 w 38100"/>
                  <a:gd name="connsiteY6" fmla="*/ 142790 h 1485900"/>
                  <a:gd name="connsiteX7" fmla="*/ -602 w 38100"/>
                  <a:gd name="connsiteY7" fmla="*/ 309402 h 1485900"/>
                  <a:gd name="connsiteX8" fmla="*/ 37498 w 38100"/>
                  <a:gd name="connsiteY8" fmla="*/ 309402 h 1485900"/>
                  <a:gd name="connsiteX9" fmla="*/ 37498 w 38100"/>
                  <a:gd name="connsiteY9" fmla="*/ 142790 h 1485900"/>
                  <a:gd name="connsiteX10" fmla="*/ 37498 w 38100"/>
                  <a:gd name="connsiteY10" fmla="*/ -18 h 1485900"/>
                  <a:gd name="connsiteX11" fmla="*/ -602 w 38100"/>
                  <a:gd name="connsiteY11" fmla="*/ -18 h 1485900"/>
                  <a:gd name="connsiteX12" fmla="*/ -602 w 38100"/>
                  <a:gd name="connsiteY12" fmla="*/ 63457 h 1485900"/>
                  <a:gd name="connsiteX13" fmla="*/ 37498 w 38100"/>
                  <a:gd name="connsiteY13" fmla="*/ 63457 h 1485900"/>
                  <a:gd name="connsiteX14" fmla="*/ 37498 w 38100"/>
                  <a:gd name="connsiteY14" fmla="*/ -18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0" h="1485900">
                    <a:moveTo>
                      <a:pt x="37498" y="389878"/>
                    </a:moveTo>
                    <a:lnTo>
                      <a:pt x="-602" y="389878"/>
                    </a:lnTo>
                    <a:lnTo>
                      <a:pt x="-602" y="1485882"/>
                    </a:lnTo>
                    <a:lnTo>
                      <a:pt x="37498" y="1485882"/>
                    </a:lnTo>
                    <a:lnTo>
                      <a:pt x="37498" y="389878"/>
                    </a:lnTo>
                    <a:close/>
                    <a:moveTo>
                      <a:pt x="37498" y="142790"/>
                    </a:moveTo>
                    <a:lnTo>
                      <a:pt x="-602" y="142790"/>
                    </a:lnTo>
                    <a:lnTo>
                      <a:pt x="-602" y="309402"/>
                    </a:lnTo>
                    <a:lnTo>
                      <a:pt x="37498" y="309402"/>
                    </a:lnTo>
                    <a:lnTo>
                      <a:pt x="37498" y="142790"/>
                    </a:lnTo>
                    <a:close/>
                    <a:moveTo>
                      <a:pt x="37498" y="-18"/>
                    </a:moveTo>
                    <a:lnTo>
                      <a:pt x="-602" y="-18"/>
                    </a:lnTo>
                    <a:lnTo>
                      <a:pt x="-602" y="63457"/>
                    </a:lnTo>
                    <a:lnTo>
                      <a:pt x="37498" y="63457"/>
                    </a:lnTo>
                    <a:lnTo>
                      <a:pt x="37498" y="-18"/>
                    </a:lnTo>
                    <a:close/>
                  </a:path>
                </a:pathLst>
              </a:custGeom>
              <a:solidFill>
                <a:schemeClr val="accent2">
                  <a:lumMod val="75000"/>
                </a:schemeClr>
              </a:solidFill>
              <a:ln w="9525" cap="flat">
                <a:noFill/>
                <a:prstDash val="solid"/>
                <a:miter/>
              </a:ln>
              <a:effectLst/>
            </p:spPr>
            <p:txBody>
              <a:bodyPr lIns="91440" tIns="45720" rIns="91440" bIns="45720" rtlCol="0" anchor="ctr"/>
              <a:lstStyle/>
              <a:p>
                <a:endParaRPr lang="zh-CN" altLang="en-US"/>
              </a:p>
            </p:txBody>
          </p:sp>
          <p:sp>
            <p:nvSpPr>
              <p:cNvPr id="73" name="任意多边形: 形状 72">
                <a:extLst>
                  <a:ext uri="{FF2B5EF4-FFF2-40B4-BE49-F238E27FC236}">
                    <a16:creationId xmlns:a16="http://schemas.microsoft.com/office/drawing/2014/main" id="{05E2BD18-33E8-4FEA-B8CE-E4536A4FFE56}"/>
                  </a:ext>
                </a:extLst>
              </p:cNvPr>
              <p:cNvSpPr/>
              <p:nvPr/>
            </p:nvSpPr>
            <p:spPr>
              <a:xfrm>
                <a:off x="5766122" y="4044667"/>
                <a:ext cx="47625" cy="1485900"/>
              </a:xfrm>
              <a:custGeom>
                <a:avLst/>
                <a:gdLst>
                  <a:gd name="connsiteX0" fmla="*/ 47023 w 47625"/>
                  <a:gd name="connsiteY0" fmla="*/ 389878 h 1485900"/>
                  <a:gd name="connsiteX1" fmla="*/ -602 w 47625"/>
                  <a:gd name="connsiteY1" fmla="*/ 389878 h 1485900"/>
                  <a:gd name="connsiteX2" fmla="*/ -602 w 47625"/>
                  <a:gd name="connsiteY2" fmla="*/ 1485882 h 1485900"/>
                  <a:gd name="connsiteX3" fmla="*/ 47023 w 47625"/>
                  <a:gd name="connsiteY3" fmla="*/ 1485882 h 1485900"/>
                  <a:gd name="connsiteX4" fmla="*/ 47023 w 47625"/>
                  <a:gd name="connsiteY4" fmla="*/ 389878 h 1485900"/>
                  <a:gd name="connsiteX5" fmla="*/ 47023 w 47625"/>
                  <a:gd name="connsiteY5" fmla="*/ 142790 h 1485900"/>
                  <a:gd name="connsiteX6" fmla="*/ -602 w 47625"/>
                  <a:gd name="connsiteY6" fmla="*/ 142790 h 1485900"/>
                  <a:gd name="connsiteX7" fmla="*/ -602 w 47625"/>
                  <a:gd name="connsiteY7" fmla="*/ 309402 h 1485900"/>
                  <a:gd name="connsiteX8" fmla="*/ 47023 w 47625"/>
                  <a:gd name="connsiteY8" fmla="*/ 309402 h 1485900"/>
                  <a:gd name="connsiteX9" fmla="*/ 47023 w 47625"/>
                  <a:gd name="connsiteY9" fmla="*/ 142790 h 1485900"/>
                  <a:gd name="connsiteX10" fmla="*/ 47023 w 47625"/>
                  <a:gd name="connsiteY10" fmla="*/ -18 h 1485900"/>
                  <a:gd name="connsiteX11" fmla="*/ -602 w 47625"/>
                  <a:gd name="connsiteY11" fmla="*/ -18 h 1485900"/>
                  <a:gd name="connsiteX12" fmla="*/ -602 w 47625"/>
                  <a:gd name="connsiteY12" fmla="*/ 63457 h 1485900"/>
                  <a:gd name="connsiteX13" fmla="*/ 47023 w 47625"/>
                  <a:gd name="connsiteY13" fmla="*/ 63457 h 1485900"/>
                  <a:gd name="connsiteX14" fmla="*/ 47023 w 47625"/>
                  <a:gd name="connsiteY14" fmla="*/ -18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625" h="1485900">
                    <a:moveTo>
                      <a:pt x="47023" y="389878"/>
                    </a:moveTo>
                    <a:lnTo>
                      <a:pt x="-602" y="389878"/>
                    </a:lnTo>
                    <a:lnTo>
                      <a:pt x="-602" y="1485882"/>
                    </a:lnTo>
                    <a:lnTo>
                      <a:pt x="47023" y="1485882"/>
                    </a:lnTo>
                    <a:lnTo>
                      <a:pt x="47023" y="389878"/>
                    </a:lnTo>
                    <a:close/>
                    <a:moveTo>
                      <a:pt x="47023" y="142790"/>
                    </a:moveTo>
                    <a:lnTo>
                      <a:pt x="-602" y="142790"/>
                    </a:lnTo>
                    <a:lnTo>
                      <a:pt x="-602" y="309402"/>
                    </a:lnTo>
                    <a:lnTo>
                      <a:pt x="47023" y="309402"/>
                    </a:lnTo>
                    <a:lnTo>
                      <a:pt x="47023" y="142790"/>
                    </a:lnTo>
                    <a:close/>
                    <a:moveTo>
                      <a:pt x="47023" y="-18"/>
                    </a:moveTo>
                    <a:lnTo>
                      <a:pt x="-602" y="-18"/>
                    </a:lnTo>
                    <a:lnTo>
                      <a:pt x="-602" y="63457"/>
                    </a:lnTo>
                    <a:lnTo>
                      <a:pt x="47023" y="63457"/>
                    </a:lnTo>
                    <a:lnTo>
                      <a:pt x="47023" y="-18"/>
                    </a:lnTo>
                    <a:close/>
                  </a:path>
                </a:pathLst>
              </a:custGeom>
              <a:solidFill>
                <a:schemeClr val="accent2">
                  <a:lumMod val="75000"/>
                </a:schemeClr>
              </a:solidFill>
              <a:ln w="9525" cap="flat">
                <a:noFill/>
                <a:prstDash val="solid"/>
                <a:miter/>
              </a:ln>
              <a:effectLst/>
            </p:spPr>
            <p:txBody>
              <a:bodyPr lIns="91440" tIns="45720" rIns="91440" bIns="45720" rtlCol="0" anchor="ctr"/>
              <a:lstStyle/>
              <a:p>
                <a:endParaRPr lang="zh-CN" altLang="en-US"/>
              </a:p>
            </p:txBody>
          </p:sp>
          <p:sp>
            <p:nvSpPr>
              <p:cNvPr id="74" name="任意多边形: 形状 73">
                <a:extLst>
                  <a:ext uri="{FF2B5EF4-FFF2-40B4-BE49-F238E27FC236}">
                    <a16:creationId xmlns:a16="http://schemas.microsoft.com/office/drawing/2014/main" id="{55118283-8C48-4578-9CE0-B79245411473}"/>
                  </a:ext>
                </a:extLst>
              </p:cNvPr>
              <p:cNvSpPr/>
              <p:nvPr/>
            </p:nvSpPr>
            <p:spPr>
              <a:xfrm>
                <a:off x="5918522" y="4044667"/>
                <a:ext cx="47625" cy="1485900"/>
              </a:xfrm>
              <a:custGeom>
                <a:avLst/>
                <a:gdLst>
                  <a:gd name="connsiteX0" fmla="*/ 47023 w 47625"/>
                  <a:gd name="connsiteY0" fmla="*/ 389878 h 1485900"/>
                  <a:gd name="connsiteX1" fmla="*/ -602 w 47625"/>
                  <a:gd name="connsiteY1" fmla="*/ 389878 h 1485900"/>
                  <a:gd name="connsiteX2" fmla="*/ -602 w 47625"/>
                  <a:gd name="connsiteY2" fmla="*/ 1485882 h 1485900"/>
                  <a:gd name="connsiteX3" fmla="*/ 47023 w 47625"/>
                  <a:gd name="connsiteY3" fmla="*/ 1485882 h 1485900"/>
                  <a:gd name="connsiteX4" fmla="*/ 47023 w 47625"/>
                  <a:gd name="connsiteY4" fmla="*/ 389878 h 1485900"/>
                  <a:gd name="connsiteX5" fmla="*/ 47023 w 47625"/>
                  <a:gd name="connsiteY5" fmla="*/ 142790 h 1485900"/>
                  <a:gd name="connsiteX6" fmla="*/ -602 w 47625"/>
                  <a:gd name="connsiteY6" fmla="*/ 142790 h 1485900"/>
                  <a:gd name="connsiteX7" fmla="*/ -602 w 47625"/>
                  <a:gd name="connsiteY7" fmla="*/ 309402 h 1485900"/>
                  <a:gd name="connsiteX8" fmla="*/ 47023 w 47625"/>
                  <a:gd name="connsiteY8" fmla="*/ 309402 h 1485900"/>
                  <a:gd name="connsiteX9" fmla="*/ 47023 w 47625"/>
                  <a:gd name="connsiteY9" fmla="*/ 142790 h 1485900"/>
                  <a:gd name="connsiteX10" fmla="*/ 47023 w 47625"/>
                  <a:gd name="connsiteY10" fmla="*/ -18 h 1485900"/>
                  <a:gd name="connsiteX11" fmla="*/ -602 w 47625"/>
                  <a:gd name="connsiteY11" fmla="*/ -18 h 1485900"/>
                  <a:gd name="connsiteX12" fmla="*/ -602 w 47625"/>
                  <a:gd name="connsiteY12" fmla="*/ 63457 h 1485900"/>
                  <a:gd name="connsiteX13" fmla="*/ 47023 w 47625"/>
                  <a:gd name="connsiteY13" fmla="*/ 63457 h 1485900"/>
                  <a:gd name="connsiteX14" fmla="*/ 47023 w 47625"/>
                  <a:gd name="connsiteY14" fmla="*/ -18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625" h="1485900">
                    <a:moveTo>
                      <a:pt x="47023" y="389878"/>
                    </a:moveTo>
                    <a:lnTo>
                      <a:pt x="-602" y="389878"/>
                    </a:lnTo>
                    <a:lnTo>
                      <a:pt x="-602" y="1485882"/>
                    </a:lnTo>
                    <a:lnTo>
                      <a:pt x="47023" y="1485882"/>
                    </a:lnTo>
                    <a:lnTo>
                      <a:pt x="47023" y="389878"/>
                    </a:lnTo>
                    <a:close/>
                    <a:moveTo>
                      <a:pt x="47023" y="142790"/>
                    </a:moveTo>
                    <a:lnTo>
                      <a:pt x="-602" y="142790"/>
                    </a:lnTo>
                    <a:lnTo>
                      <a:pt x="-602" y="309402"/>
                    </a:lnTo>
                    <a:lnTo>
                      <a:pt x="47023" y="309402"/>
                    </a:lnTo>
                    <a:lnTo>
                      <a:pt x="47023" y="142790"/>
                    </a:lnTo>
                    <a:close/>
                    <a:moveTo>
                      <a:pt x="47023" y="-18"/>
                    </a:moveTo>
                    <a:lnTo>
                      <a:pt x="-602" y="-18"/>
                    </a:lnTo>
                    <a:lnTo>
                      <a:pt x="-602" y="63457"/>
                    </a:lnTo>
                    <a:lnTo>
                      <a:pt x="47023" y="63457"/>
                    </a:lnTo>
                    <a:lnTo>
                      <a:pt x="47023" y="-18"/>
                    </a:lnTo>
                    <a:close/>
                  </a:path>
                </a:pathLst>
              </a:custGeom>
              <a:solidFill>
                <a:schemeClr val="accent2">
                  <a:lumMod val="75000"/>
                </a:schemeClr>
              </a:solidFill>
              <a:ln w="9525" cap="flat">
                <a:noFill/>
                <a:prstDash val="solid"/>
                <a:miter/>
              </a:ln>
              <a:effectLst/>
            </p:spPr>
            <p:txBody>
              <a:bodyPr lIns="91440" tIns="45720" rIns="91440" bIns="45720" rtlCol="0" anchor="ctr"/>
              <a:lstStyle/>
              <a:p>
                <a:endParaRPr lang="zh-CN" altLang="en-US"/>
              </a:p>
            </p:txBody>
          </p:sp>
          <p:sp>
            <p:nvSpPr>
              <p:cNvPr id="75" name="任意多边形: 形状 74">
                <a:extLst>
                  <a:ext uri="{FF2B5EF4-FFF2-40B4-BE49-F238E27FC236}">
                    <a16:creationId xmlns:a16="http://schemas.microsoft.com/office/drawing/2014/main" id="{5271AB1A-2A38-4420-8E4C-9DB43EC2C735}"/>
                  </a:ext>
                </a:extLst>
              </p:cNvPr>
              <p:cNvSpPr/>
              <p:nvPr/>
            </p:nvSpPr>
            <p:spPr>
              <a:xfrm>
                <a:off x="6070921" y="4044667"/>
                <a:ext cx="38100" cy="1485900"/>
              </a:xfrm>
              <a:custGeom>
                <a:avLst/>
                <a:gdLst>
                  <a:gd name="connsiteX0" fmla="*/ -602 w 38100"/>
                  <a:gd name="connsiteY0" fmla="*/ 1129990 h 1485900"/>
                  <a:gd name="connsiteX1" fmla="*/ -602 w 38100"/>
                  <a:gd name="connsiteY1" fmla="*/ 1485882 h 1485900"/>
                  <a:gd name="connsiteX2" fmla="*/ 37498 w 38100"/>
                  <a:gd name="connsiteY2" fmla="*/ 1485882 h 1485900"/>
                  <a:gd name="connsiteX3" fmla="*/ 37498 w 38100"/>
                  <a:gd name="connsiteY3" fmla="*/ 1154926 h 1485900"/>
                  <a:gd name="connsiteX4" fmla="*/ -602 w 38100"/>
                  <a:gd name="connsiteY4" fmla="*/ 1129990 h 1485900"/>
                  <a:gd name="connsiteX5" fmla="*/ 37498 w 38100"/>
                  <a:gd name="connsiteY5" fmla="*/ 389878 h 1485900"/>
                  <a:gd name="connsiteX6" fmla="*/ -602 w 38100"/>
                  <a:gd name="connsiteY6" fmla="*/ 389878 h 1485900"/>
                  <a:gd name="connsiteX7" fmla="*/ -602 w 38100"/>
                  <a:gd name="connsiteY7" fmla="*/ 1103920 h 1485900"/>
                  <a:gd name="connsiteX8" fmla="*/ 37498 w 38100"/>
                  <a:gd name="connsiteY8" fmla="*/ 1097119 h 1485900"/>
                  <a:gd name="connsiteX9" fmla="*/ 37498 w 38100"/>
                  <a:gd name="connsiteY9" fmla="*/ 389878 h 1485900"/>
                  <a:gd name="connsiteX10" fmla="*/ 37498 w 38100"/>
                  <a:gd name="connsiteY10" fmla="*/ 142790 h 1485900"/>
                  <a:gd name="connsiteX11" fmla="*/ -602 w 38100"/>
                  <a:gd name="connsiteY11" fmla="*/ 142790 h 1485900"/>
                  <a:gd name="connsiteX12" fmla="*/ -602 w 38100"/>
                  <a:gd name="connsiteY12" fmla="*/ 309402 h 1485900"/>
                  <a:gd name="connsiteX13" fmla="*/ 37498 w 38100"/>
                  <a:gd name="connsiteY13" fmla="*/ 309402 h 1485900"/>
                  <a:gd name="connsiteX14" fmla="*/ 37498 w 38100"/>
                  <a:gd name="connsiteY14" fmla="*/ 142790 h 1485900"/>
                  <a:gd name="connsiteX15" fmla="*/ 37498 w 38100"/>
                  <a:gd name="connsiteY15" fmla="*/ -18 h 1485900"/>
                  <a:gd name="connsiteX16" fmla="*/ -602 w 38100"/>
                  <a:gd name="connsiteY16" fmla="*/ -18 h 1485900"/>
                  <a:gd name="connsiteX17" fmla="*/ -602 w 38100"/>
                  <a:gd name="connsiteY17" fmla="*/ 63457 h 1485900"/>
                  <a:gd name="connsiteX18" fmla="*/ 37498 w 38100"/>
                  <a:gd name="connsiteY18" fmla="*/ 63457 h 1485900"/>
                  <a:gd name="connsiteX19" fmla="*/ 37498 w 38100"/>
                  <a:gd name="connsiteY19" fmla="*/ -18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00" h="1485900">
                    <a:moveTo>
                      <a:pt x="-602" y="1129990"/>
                    </a:moveTo>
                    <a:lnTo>
                      <a:pt x="-602" y="1485882"/>
                    </a:lnTo>
                    <a:lnTo>
                      <a:pt x="37498" y="1485882"/>
                    </a:lnTo>
                    <a:lnTo>
                      <a:pt x="37498" y="1154926"/>
                    </a:lnTo>
                    <a:lnTo>
                      <a:pt x="-602" y="1129990"/>
                    </a:lnTo>
                    <a:close/>
                    <a:moveTo>
                      <a:pt x="37498" y="389878"/>
                    </a:moveTo>
                    <a:lnTo>
                      <a:pt x="-602" y="389878"/>
                    </a:lnTo>
                    <a:lnTo>
                      <a:pt x="-602" y="1103920"/>
                    </a:lnTo>
                    <a:lnTo>
                      <a:pt x="37498" y="1097119"/>
                    </a:lnTo>
                    <a:lnTo>
                      <a:pt x="37498" y="389878"/>
                    </a:lnTo>
                    <a:close/>
                    <a:moveTo>
                      <a:pt x="37498" y="142790"/>
                    </a:moveTo>
                    <a:lnTo>
                      <a:pt x="-602" y="142790"/>
                    </a:lnTo>
                    <a:lnTo>
                      <a:pt x="-602" y="309402"/>
                    </a:lnTo>
                    <a:lnTo>
                      <a:pt x="37498" y="309402"/>
                    </a:lnTo>
                    <a:lnTo>
                      <a:pt x="37498" y="142790"/>
                    </a:lnTo>
                    <a:close/>
                    <a:moveTo>
                      <a:pt x="37498" y="-18"/>
                    </a:moveTo>
                    <a:lnTo>
                      <a:pt x="-602" y="-18"/>
                    </a:lnTo>
                    <a:lnTo>
                      <a:pt x="-602" y="63457"/>
                    </a:lnTo>
                    <a:lnTo>
                      <a:pt x="37498" y="63457"/>
                    </a:lnTo>
                    <a:lnTo>
                      <a:pt x="37498" y="-18"/>
                    </a:lnTo>
                    <a:close/>
                  </a:path>
                </a:pathLst>
              </a:custGeom>
              <a:solidFill>
                <a:schemeClr val="accent2">
                  <a:lumMod val="75000"/>
                </a:schemeClr>
              </a:solidFill>
              <a:ln w="9525" cap="flat">
                <a:noFill/>
                <a:prstDash val="solid"/>
                <a:miter/>
              </a:ln>
              <a:effectLst/>
            </p:spPr>
            <p:txBody>
              <a:bodyPr lIns="91440" tIns="45720" rIns="91440" bIns="45720" rtlCol="0" anchor="ctr"/>
              <a:lstStyle/>
              <a:p>
                <a:endParaRPr lang="zh-CN" altLang="en-US"/>
              </a:p>
            </p:txBody>
          </p:sp>
          <p:sp>
            <p:nvSpPr>
              <p:cNvPr id="76" name="任意多边形: 形状 75">
                <a:extLst>
                  <a:ext uri="{FF2B5EF4-FFF2-40B4-BE49-F238E27FC236}">
                    <a16:creationId xmlns:a16="http://schemas.microsoft.com/office/drawing/2014/main" id="{88D5A625-2DC9-492D-90F9-F50BF86252B2}"/>
                  </a:ext>
                </a:extLst>
              </p:cNvPr>
              <p:cNvSpPr/>
              <p:nvPr/>
            </p:nvSpPr>
            <p:spPr>
              <a:xfrm>
                <a:off x="6242370" y="4816193"/>
                <a:ext cx="19050" cy="714375"/>
              </a:xfrm>
              <a:custGeom>
                <a:avLst/>
                <a:gdLst>
                  <a:gd name="connsiteX0" fmla="*/ 18448 w 19050"/>
                  <a:gd name="connsiteY0" fmla="*/ 713224 h 714375"/>
                  <a:gd name="connsiteX1" fmla="*/ 18448 w 19050"/>
                  <a:gd name="connsiteY1" fmla="*/ 713224 h 714375"/>
                  <a:gd name="connsiteX2" fmla="*/ -602 w 19050"/>
                  <a:gd name="connsiteY2" fmla="*/ 714357 h 714375"/>
                  <a:gd name="connsiteX3" fmla="*/ 18448 w 19050"/>
                  <a:gd name="connsiteY3" fmla="*/ 714357 h 714375"/>
                  <a:gd name="connsiteX4" fmla="*/ 18448 w 19050"/>
                  <a:gd name="connsiteY4" fmla="*/ 713224 h 714375"/>
                  <a:gd name="connsiteX5" fmla="*/ 17448 w 19050"/>
                  <a:gd name="connsiteY5" fmla="*/ -18 h 714375"/>
                  <a:gd name="connsiteX6" fmla="*/ 18448 w 19050"/>
                  <a:gd name="connsiteY6" fmla="*/ -18 h 714375"/>
                  <a:gd name="connsiteX7" fmla="*/ 18448 w 19050"/>
                  <a:gd name="connsiteY7" fmla="*/ -18 h 714375"/>
                  <a:gd name="connsiteX8" fmla="*/ 17448 w 19050"/>
                  <a:gd name="connsiteY8" fmla="*/ -18 h 714375"/>
                  <a:gd name="connsiteX9" fmla="*/ 17448 w 19050"/>
                  <a:gd name="connsiteY9" fmla="*/ -18 h 714375"/>
                  <a:gd name="connsiteX10" fmla="*/ 17448 w 19050"/>
                  <a:gd name="connsiteY10" fmla="*/ -18 h 714375"/>
                  <a:gd name="connsiteX11" fmla="*/ 17448 w 19050"/>
                  <a:gd name="connsiteY11" fmla="*/ -18 h 714375"/>
                  <a:gd name="connsiteX12" fmla="*/ 16438 w 19050"/>
                  <a:gd name="connsiteY12" fmla="*/ -18 h 714375"/>
                  <a:gd name="connsiteX13" fmla="*/ 17448 w 19050"/>
                  <a:gd name="connsiteY13" fmla="*/ -18 h 714375"/>
                  <a:gd name="connsiteX14" fmla="*/ 16438 w 19050"/>
                  <a:gd name="connsiteY14" fmla="*/ -18 h 714375"/>
                  <a:gd name="connsiteX15" fmla="*/ 16438 w 19050"/>
                  <a:gd name="connsiteY15" fmla="*/ -18 h 714375"/>
                  <a:gd name="connsiteX16" fmla="*/ 16438 w 19050"/>
                  <a:gd name="connsiteY16" fmla="*/ -18 h 714375"/>
                  <a:gd name="connsiteX17" fmla="*/ 16438 w 19050"/>
                  <a:gd name="connsiteY17" fmla="*/ -18 h 714375"/>
                  <a:gd name="connsiteX18" fmla="*/ 16438 w 19050"/>
                  <a:gd name="connsiteY18" fmla="*/ -18 h 714375"/>
                  <a:gd name="connsiteX19" fmla="*/ 16438 w 19050"/>
                  <a:gd name="connsiteY19" fmla="*/ -18 h 714375"/>
                  <a:gd name="connsiteX20" fmla="*/ 16438 w 19050"/>
                  <a:gd name="connsiteY20" fmla="*/ -18 h 714375"/>
                  <a:gd name="connsiteX21" fmla="*/ 15438 w 19050"/>
                  <a:gd name="connsiteY21" fmla="*/ -18 h 714375"/>
                  <a:gd name="connsiteX22" fmla="*/ 15438 w 19050"/>
                  <a:gd name="connsiteY22" fmla="*/ -18 h 714375"/>
                  <a:gd name="connsiteX23" fmla="*/ 15438 w 19050"/>
                  <a:gd name="connsiteY23" fmla="*/ -18 h 714375"/>
                  <a:gd name="connsiteX24" fmla="*/ 15438 w 19050"/>
                  <a:gd name="connsiteY24" fmla="*/ -18 h 714375"/>
                  <a:gd name="connsiteX25" fmla="*/ 15438 w 19050"/>
                  <a:gd name="connsiteY25" fmla="*/ -18 h 714375"/>
                  <a:gd name="connsiteX26" fmla="*/ 15438 w 19050"/>
                  <a:gd name="connsiteY26" fmla="*/ -18 h 714375"/>
                  <a:gd name="connsiteX27" fmla="*/ 14438 w 19050"/>
                  <a:gd name="connsiteY27" fmla="*/ -18 h 714375"/>
                  <a:gd name="connsiteX28" fmla="*/ 14438 w 19050"/>
                  <a:gd name="connsiteY28" fmla="*/ -18 h 714375"/>
                  <a:gd name="connsiteX29" fmla="*/ 14438 w 19050"/>
                  <a:gd name="connsiteY29" fmla="*/ -18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050" h="714375">
                    <a:moveTo>
                      <a:pt x="18448" y="713224"/>
                    </a:moveTo>
                    <a:cubicBezTo>
                      <a:pt x="18448" y="713224"/>
                      <a:pt x="18448" y="713224"/>
                      <a:pt x="18448" y="713224"/>
                    </a:cubicBezTo>
                    <a:cubicBezTo>
                      <a:pt x="11428" y="713224"/>
                      <a:pt x="5418" y="714357"/>
                      <a:pt x="-602" y="714357"/>
                    </a:cubicBezTo>
                    <a:cubicBezTo>
                      <a:pt x="18448" y="714357"/>
                      <a:pt x="18448" y="714357"/>
                      <a:pt x="18448" y="714357"/>
                    </a:cubicBezTo>
                    <a:cubicBezTo>
                      <a:pt x="18448" y="713224"/>
                      <a:pt x="18448" y="713224"/>
                      <a:pt x="18448" y="713224"/>
                    </a:cubicBezTo>
                    <a:moveTo>
                      <a:pt x="17448" y="-18"/>
                    </a:moveTo>
                    <a:cubicBezTo>
                      <a:pt x="17448" y="-18"/>
                      <a:pt x="18448" y="-18"/>
                      <a:pt x="18448" y="-18"/>
                    </a:cubicBezTo>
                    <a:cubicBezTo>
                      <a:pt x="18448" y="-18"/>
                      <a:pt x="18448" y="-18"/>
                      <a:pt x="18448" y="-18"/>
                    </a:cubicBezTo>
                    <a:cubicBezTo>
                      <a:pt x="18448" y="-18"/>
                      <a:pt x="17448" y="-18"/>
                      <a:pt x="17448" y="-18"/>
                    </a:cubicBezTo>
                    <a:moveTo>
                      <a:pt x="17448" y="-18"/>
                    </a:moveTo>
                    <a:cubicBezTo>
                      <a:pt x="17448" y="-18"/>
                      <a:pt x="17448" y="-18"/>
                      <a:pt x="17448" y="-18"/>
                    </a:cubicBezTo>
                    <a:cubicBezTo>
                      <a:pt x="17448" y="-18"/>
                      <a:pt x="17448" y="-18"/>
                      <a:pt x="17448" y="-18"/>
                    </a:cubicBezTo>
                    <a:moveTo>
                      <a:pt x="16438" y="-18"/>
                    </a:moveTo>
                    <a:cubicBezTo>
                      <a:pt x="16438" y="-18"/>
                      <a:pt x="17448" y="-18"/>
                      <a:pt x="17448" y="-18"/>
                    </a:cubicBezTo>
                    <a:cubicBezTo>
                      <a:pt x="17448" y="-18"/>
                      <a:pt x="16438" y="-18"/>
                      <a:pt x="16438" y="-18"/>
                    </a:cubicBezTo>
                    <a:moveTo>
                      <a:pt x="16438" y="-18"/>
                    </a:moveTo>
                    <a:cubicBezTo>
                      <a:pt x="16438" y="-18"/>
                      <a:pt x="16438" y="-18"/>
                      <a:pt x="16438" y="-18"/>
                    </a:cubicBezTo>
                    <a:cubicBezTo>
                      <a:pt x="16438" y="-18"/>
                      <a:pt x="16438" y="-18"/>
                      <a:pt x="16438" y="-18"/>
                    </a:cubicBezTo>
                    <a:moveTo>
                      <a:pt x="16438" y="-18"/>
                    </a:moveTo>
                    <a:cubicBezTo>
                      <a:pt x="16438" y="-18"/>
                      <a:pt x="16438" y="-18"/>
                      <a:pt x="16438" y="-18"/>
                    </a:cubicBezTo>
                    <a:cubicBezTo>
                      <a:pt x="16438" y="-18"/>
                      <a:pt x="16438" y="-18"/>
                      <a:pt x="16438" y="-18"/>
                    </a:cubicBezTo>
                    <a:moveTo>
                      <a:pt x="15438" y="-18"/>
                    </a:moveTo>
                    <a:cubicBezTo>
                      <a:pt x="15438" y="-18"/>
                      <a:pt x="15438" y="-18"/>
                      <a:pt x="15438" y="-18"/>
                    </a:cubicBezTo>
                    <a:cubicBezTo>
                      <a:pt x="15438" y="-18"/>
                      <a:pt x="15438" y="-18"/>
                      <a:pt x="15438" y="-18"/>
                    </a:cubicBezTo>
                    <a:moveTo>
                      <a:pt x="15438" y="-18"/>
                    </a:moveTo>
                    <a:cubicBezTo>
                      <a:pt x="15438" y="-18"/>
                      <a:pt x="15438" y="-18"/>
                      <a:pt x="15438" y="-18"/>
                    </a:cubicBezTo>
                    <a:cubicBezTo>
                      <a:pt x="15438" y="-18"/>
                      <a:pt x="15438" y="-18"/>
                      <a:pt x="15438" y="-18"/>
                    </a:cubicBezTo>
                    <a:moveTo>
                      <a:pt x="14438" y="-18"/>
                    </a:moveTo>
                    <a:cubicBezTo>
                      <a:pt x="14438" y="-18"/>
                      <a:pt x="14438" y="-18"/>
                      <a:pt x="14438" y="-18"/>
                    </a:cubicBezTo>
                    <a:cubicBezTo>
                      <a:pt x="14438" y="-18"/>
                      <a:pt x="14438" y="-18"/>
                      <a:pt x="14438" y="-18"/>
                    </a:cubicBezTo>
                  </a:path>
                </a:pathLst>
              </a:custGeom>
              <a:solidFill>
                <a:srgbClr val="E5E5E5"/>
              </a:solidFill>
              <a:ln w="9525" cap="flat">
                <a:noFill/>
                <a:prstDash val="solid"/>
                <a:miter/>
              </a:ln>
              <a:effectLst/>
            </p:spPr>
            <p:txBody>
              <a:bodyPr lIns="91440" tIns="45720" rIns="91440" bIns="45720" rtlCol="0" anchor="ctr"/>
              <a:lstStyle/>
              <a:p>
                <a:endParaRPr lang="zh-CN" altLang="en-US"/>
              </a:p>
            </p:txBody>
          </p:sp>
          <p:sp>
            <p:nvSpPr>
              <p:cNvPr id="77" name="任意多边形: 形状 76">
                <a:extLst>
                  <a:ext uri="{FF2B5EF4-FFF2-40B4-BE49-F238E27FC236}">
                    <a16:creationId xmlns:a16="http://schemas.microsoft.com/office/drawing/2014/main" id="{C7B16B65-79BD-4275-B7CD-9FA85F9DE8D3}"/>
                  </a:ext>
                </a:extLst>
              </p:cNvPr>
              <p:cNvSpPr/>
              <p:nvPr/>
            </p:nvSpPr>
            <p:spPr>
              <a:xfrm>
                <a:off x="6213797" y="4816193"/>
                <a:ext cx="47625" cy="714375"/>
              </a:xfrm>
              <a:custGeom>
                <a:avLst/>
                <a:gdLst>
                  <a:gd name="connsiteX0" fmla="*/ -602 w 47625"/>
                  <a:gd name="connsiteY0" fmla="*/ 437427 h 714375"/>
                  <a:gd name="connsiteX1" fmla="*/ -602 w 47625"/>
                  <a:gd name="connsiteY1" fmla="*/ 714357 h 714375"/>
                  <a:gd name="connsiteX2" fmla="*/ 24953 w 47625"/>
                  <a:gd name="connsiteY2" fmla="*/ 714357 h 714375"/>
                  <a:gd name="connsiteX3" fmla="*/ 47023 w 47625"/>
                  <a:gd name="connsiteY3" fmla="*/ 713224 h 714375"/>
                  <a:gd name="connsiteX4" fmla="*/ 47023 w 47625"/>
                  <a:gd name="connsiteY4" fmla="*/ 713224 h 714375"/>
                  <a:gd name="connsiteX5" fmla="*/ 47023 w 47625"/>
                  <a:gd name="connsiteY5" fmla="*/ 461163 h 714375"/>
                  <a:gd name="connsiteX6" fmla="*/ 47023 w 47625"/>
                  <a:gd name="connsiteY6" fmla="*/ 461163 h 714375"/>
                  <a:gd name="connsiteX7" fmla="*/ 40051 w 47625"/>
                  <a:gd name="connsiteY7" fmla="*/ 458896 h 714375"/>
                  <a:gd name="connsiteX8" fmla="*/ -602 w 47625"/>
                  <a:gd name="connsiteY8" fmla="*/ 437427 h 714375"/>
                  <a:gd name="connsiteX9" fmla="*/ 47023 w 47625"/>
                  <a:gd name="connsiteY9" fmla="*/ 354912 h 714375"/>
                  <a:gd name="connsiteX10" fmla="*/ 31926 w 47625"/>
                  <a:gd name="connsiteY10" fmla="*/ 368476 h 714375"/>
                  <a:gd name="connsiteX11" fmla="*/ 28440 w 47625"/>
                  <a:gd name="connsiteY11" fmla="*/ 383163 h 714375"/>
                  <a:gd name="connsiteX12" fmla="*/ 47023 w 47625"/>
                  <a:gd name="connsiteY12" fmla="*/ 419339 h 714375"/>
                  <a:gd name="connsiteX13" fmla="*/ 47023 w 47625"/>
                  <a:gd name="connsiteY13" fmla="*/ 354912 h 714375"/>
                  <a:gd name="connsiteX14" fmla="*/ -602 w 47625"/>
                  <a:gd name="connsiteY14" fmla="*/ -18 h 714375"/>
                  <a:gd name="connsiteX15" fmla="*/ -602 w 47625"/>
                  <a:gd name="connsiteY15" fmla="*/ 309697 h 714375"/>
                  <a:gd name="connsiteX16" fmla="*/ 1722 w 47625"/>
                  <a:gd name="connsiteY16" fmla="*/ 309697 h 714375"/>
                  <a:gd name="connsiteX17" fmla="*/ 2884 w 47625"/>
                  <a:gd name="connsiteY17" fmla="*/ 309697 h 714375"/>
                  <a:gd name="connsiteX18" fmla="*/ 47023 w 47625"/>
                  <a:gd name="connsiteY18" fmla="*/ 304039 h 714375"/>
                  <a:gd name="connsiteX19" fmla="*/ 47023 w 47625"/>
                  <a:gd name="connsiteY19" fmla="*/ 2239 h 714375"/>
                  <a:gd name="connsiteX20" fmla="*/ 47023 w 47625"/>
                  <a:gd name="connsiteY20" fmla="*/ 2239 h 714375"/>
                  <a:gd name="connsiteX21" fmla="*/ 45861 w 47625"/>
                  <a:gd name="connsiteY21" fmla="*/ 2239 h 714375"/>
                  <a:gd name="connsiteX22" fmla="*/ 45861 w 47625"/>
                  <a:gd name="connsiteY22" fmla="*/ 2239 h 714375"/>
                  <a:gd name="connsiteX23" fmla="*/ 45861 w 47625"/>
                  <a:gd name="connsiteY23" fmla="*/ 2239 h 714375"/>
                  <a:gd name="connsiteX24" fmla="*/ 45861 w 47625"/>
                  <a:gd name="connsiteY24" fmla="*/ 2239 h 714375"/>
                  <a:gd name="connsiteX25" fmla="*/ 44699 w 47625"/>
                  <a:gd name="connsiteY25" fmla="*/ 2239 h 714375"/>
                  <a:gd name="connsiteX26" fmla="*/ 44699 w 47625"/>
                  <a:gd name="connsiteY26" fmla="*/ 2239 h 714375"/>
                  <a:gd name="connsiteX27" fmla="*/ 44699 w 47625"/>
                  <a:gd name="connsiteY27" fmla="*/ 2239 h 714375"/>
                  <a:gd name="connsiteX28" fmla="*/ 44699 w 47625"/>
                  <a:gd name="connsiteY28" fmla="*/ 2239 h 714375"/>
                  <a:gd name="connsiteX29" fmla="*/ 44699 w 47625"/>
                  <a:gd name="connsiteY29" fmla="*/ 2239 h 714375"/>
                  <a:gd name="connsiteX30" fmla="*/ 43537 w 47625"/>
                  <a:gd name="connsiteY30" fmla="*/ 2239 h 714375"/>
                  <a:gd name="connsiteX31" fmla="*/ 43537 w 47625"/>
                  <a:gd name="connsiteY31" fmla="*/ 2239 h 714375"/>
                  <a:gd name="connsiteX32" fmla="*/ 43537 w 47625"/>
                  <a:gd name="connsiteY32" fmla="*/ 2239 h 714375"/>
                  <a:gd name="connsiteX33" fmla="*/ 43537 w 47625"/>
                  <a:gd name="connsiteY33" fmla="*/ 2239 h 714375"/>
                  <a:gd name="connsiteX34" fmla="*/ 42375 w 47625"/>
                  <a:gd name="connsiteY34" fmla="*/ 2239 h 714375"/>
                  <a:gd name="connsiteX35" fmla="*/ 42375 w 47625"/>
                  <a:gd name="connsiteY35" fmla="*/ 2239 h 714375"/>
                  <a:gd name="connsiteX36" fmla="*/ 12171 w 47625"/>
                  <a:gd name="connsiteY36" fmla="*/ 1115 h 714375"/>
                  <a:gd name="connsiteX37" fmla="*/ 11009 w 47625"/>
                  <a:gd name="connsiteY37" fmla="*/ 1115 h 714375"/>
                  <a:gd name="connsiteX38" fmla="*/ -602 w 47625"/>
                  <a:gd name="connsiteY38" fmla="*/ -18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25" h="714375">
                    <a:moveTo>
                      <a:pt x="-602" y="437427"/>
                    </a:moveTo>
                    <a:cubicBezTo>
                      <a:pt x="-602" y="714357"/>
                      <a:pt x="-602" y="714357"/>
                      <a:pt x="-602" y="714357"/>
                    </a:cubicBezTo>
                    <a:cubicBezTo>
                      <a:pt x="24953" y="714357"/>
                      <a:pt x="24953" y="714357"/>
                      <a:pt x="24953" y="714357"/>
                    </a:cubicBezTo>
                    <a:cubicBezTo>
                      <a:pt x="31926" y="714357"/>
                      <a:pt x="38889" y="713224"/>
                      <a:pt x="47023" y="713224"/>
                    </a:cubicBezTo>
                    <a:cubicBezTo>
                      <a:pt x="47023" y="713224"/>
                      <a:pt x="47023" y="713224"/>
                      <a:pt x="47023" y="713224"/>
                    </a:cubicBezTo>
                    <a:cubicBezTo>
                      <a:pt x="47023" y="461163"/>
                      <a:pt x="47023" y="461163"/>
                      <a:pt x="47023" y="461163"/>
                    </a:cubicBezTo>
                    <a:cubicBezTo>
                      <a:pt x="47023" y="461163"/>
                      <a:pt x="47023" y="461163"/>
                      <a:pt x="47023" y="461163"/>
                    </a:cubicBezTo>
                    <a:cubicBezTo>
                      <a:pt x="44699" y="461163"/>
                      <a:pt x="42375" y="460030"/>
                      <a:pt x="40051" y="458896"/>
                    </a:cubicBezTo>
                    <a:cubicBezTo>
                      <a:pt x="-602" y="437427"/>
                      <a:pt x="-602" y="437427"/>
                      <a:pt x="-602" y="437427"/>
                    </a:cubicBezTo>
                    <a:moveTo>
                      <a:pt x="47023" y="354912"/>
                    </a:moveTo>
                    <a:cubicBezTo>
                      <a:pt x="31926" y="368476"/>
                      <a:pt x="31926" y="368476"/>
                      <a:pt x="31926" y="368476"/>
                    </a:cubicBezTo>
                    <a:cubicBezTo>
                      <a:pt x="27278" y="371867"/>
                      <a:pt x="26116" y="378648"/>
                      <a:pt x="28440" y="383163"/>
                    </a:cubicBezTo>
                    <a:cubicBezTo>
                      <a:pt x="47023" y="419339"/>
                      <a:pt x="47023" y="419339"/>
                      <a:pt x="47023" y="419339"/>
                    </a:cubicBezTo>
                    <a:cubicBezTo>
                      <a:pt x="47023" y="354912"/>
                      <a:pt x="47023" y="354912"/>
                      <a:pt x="47023" y="354912"/>
                    </a:cubicBezTo>
                    <a:moveTo>
                      <a:pt x="-602" y="-18"/>
                    </a:moveTo>
                    <a:cubicBezTo>
                      <a:pt x="-602" y="309697"/>
                      <a:pt x="-602" y="309697"/>
                      <a:pt x="-602" y="309697"/>
                    </a:cubicBezTo>
                    <a:cubicBezTo>
                      <a:pt x="560" y="309697"/>
                      <a:pt x="560" y="309697"/>
                      <a:pt x="1722" y="309697"/>
                    </a:cubicBezTo>
                    <a:cubicBezTo>
                      <a:pt x="1722" y="309697"/>
                      <a:pt x="2884" y="309697"/>
                      <a:pt x="2884" y="309697"/>
                    </a:cubicBezTo>
                    <a:cubicBezTo>
                      <a:pt x="47023" y="304039"/>
                      <a:pt x="47023" y="304039"/>
                      <a:pt x="47023" y="304039"/>
                    </a:cubicBezTo>
                    <a:cubicBezTo>
                      <a:pt x="47023" y="2239"/>
                      <a:pt x="47023" y="2239"/>
                      <a:pt x="47023" y="2239"/>
                    </a:cubicBezTo>
                    <a:cubicBezTo>
                      <a:pt x="47023" y="2239"/>
                      <a:pt x="47023" y="2239"/>
                      <a:pt x="47023" y="2239"/>
                    </a:cubicBezTo>
                    <a:cubicBezTo>
                      <a:pt x="47023" y="2239"/>
                      <a:pt x="45861" y="2239"/>
                      <a:pt x="45861" y="2239"/>
                    </a:cubicBezTo>
                    <a:cubicBezTo>
                      <a:pt x="45861" y="2239"/>
                      <a:pt x="45861" y="2239"/>
                      <a:pt x="45861" y="2239"/>
                    </a:cubicBezTo>
                    <a:cubicBezTo>
                      <a:pt x="45861" y="2239"/>
                      <a:pt x="45861" y="2239"/>
                      <a:pt x="45861" y="2239"/>
                    </a:cubicBezTo>
                    <a:cubicBezTo>
                      <a:pt x="45861" y="2239"/>
                      <a:pt x="45861" y="2239"/>
                      <a:pt x="45861" y="2239"/>
                    </a:cubicBezTo>
                    <a:cubicBezTo>
                      <a:pt x="45861" y="2239"/>
                      <a:pt x="44699" y="2239"/>
                      <a:pt x="44699" y="2239"/>
                    </a:cubicBezTo>
                    <a:cubicBezTo>
                      <a:pt x="44699" y="2239"/>
                      <a:pt x="44699" y="2239"/>
                      <a:pt x="44699" y="2239"/>
                    </a:cubicBezTo>
                    <a:cubicBezTo>
                      <a:pt x="44699" y="2239"/>
                      <a:pt x="44699" y="2239"/>
                      <a:pt x="44699" y="2239"/>
                    </a:cubicBezTo>
                    <a:cubicBezTo>
                      <a:pt x="44699" y="2239"/>
                      <a:pt x="44699" y="2239"/>
                      <a:pt x="44699" y="2239"/>
                    </a:cubicBezTo>
                    <a:cubicBezTo>
                      <a:pt x="44699" y="2239"/>
                      <a:pt x="44699" y="2239"/>
                      <a:pt x="44699" y="2239"/>
                    </a:cubicBezTo>
                    <a:cubicBezTo>
                      <a:pt x="43537" y="2239"/>
                      <a:pt x="43537" y="2239"/>
                      <a:pt x="43537" y="2239"/>
                    </a:cubicBezTo>
                    <a:cubicBezTo>
                      <a:pt x="43537" y="2239"/>
                      <a:pt x="43537" y="2239"/>
                      <a:pt x="43537" y="2239"/>
                    </a:cubicBezTo>
                    <a:cubicBezTo>
                      <a:pt x="43537" y="2239"/>
                      <a:pt x="43537" y="2239"/>
                      <a:pt x="43537" y="2239"/>
                    </a:cubicBezTo>
                    <a:cubicBezTo>
                      <a:pt x="43537" y="2239"/>
                      <a:pt x="43537" y="2239"/>
                      <a:pt x="43537" y="2239"/>
                    </a:cubicBezTo>
                    <a:cubicBezTo>
                      <a:pt x="42375" y="2239"/>
                      <a:pt x="42375" y="2239"/>
                      <a:pt x="42375" y="2239"/>
                    </a:cubicBezTo>
                    <a:cubicBezTo>
                      <a:pt x="42375" y="2239"/>
                      <a:pt x="42375" y="2239"/>
                      <a:pt x="42375" y="2239"/>
                    </a:cubicBezTo>
                    <a:cubicBezTo>
                      <a:pt x="33088" y="1115"/>
                      <a:pt x="22630" y="1115"/>
                      <a:pt x="12171" y="1115"/>
                    </a:cubicBezTo>
                    <a:cubicBezTo>
                      <a:pt x="12171" y="1115"/>
                      <a:pt x="12171" y="1115"/>
                      <a:pt x="11009" y="1115"/>
                    </a:cubicBezTo>
                    <a:cubicBezTo>
                      <a:pt x="7532" y="1115"/>
                      <a:pt x="2884" y="-18"/>
                      <a:pt x="-602" y="-18"/>
                    </a:cubicBezTo>
                  </a:path>
                </a:pathLst>
              </a:custGeom>
              <a:solidFill>
                <a:schemeClr val="accent2">
                  <a:lumMod val="75000"/>
                </a:schemeClr>
              </a:solidFill>
              <a:ln w="9525" cap="flat">
                <a:noFill/>
                <a:prstDash val="solid"/>
                <a:miter/>
              </a:ln>
              <a:effectLst/>
            </p:spPr>
            <p:txBody>
              <a:bodyPr lIns="91440" tIns="45720" rIns="91440" bIns="45720" rtlCol="0" anchor="ctr"/>
              <a:lstStyle/>
              <a:p>
                <a:endParaRPr lang="zh-CN" altLang="en-US"/>
              </a:p>
            </p:txBody>
          </p:sp>
          <p:sp>
            <p:nvSpPr>
              <p:cNvPr id="78" name="任意多边形: 形状 77">
                <a:extLst>
                  <a:ext uri="{FF2B5EF4-FFF2-40B4-BE49-F238E27FC236}">
                    <a16:creationId xmlns:a16="http://schemas.microsoft.com/office/drawing/2014/main" id="{1E633FA1-A9BA-42E8-8084-7C4E171D38F8}"/>
                  </a:ext>
                </a:extLst>
              </p:cNvPr>
              <p:cNvSpPr/>
              <p:nvPr/>
            </p:nvSpPr>
            <p:spPr>
              <a:xfrm>
                <a:off x="6366197" y="4844768"/>
                <a:ext cx="47625" cy="28575"/>
              </a:xfrm>
              <a:custGeom>
                <a:avLst/>
                <a:gdLst>
                  <a:gd name="connsiteX0" fmla="*/ -602 w 47625"/>
                  <a:gd name="connsiteY0" fmla="*/ -18 h 28575"/>
                  <a:gd name="connsiteX1" fmla="*/ -602 w 47625"/>
                  <a:gd name="connsiteY1" fmla="*/ -18 h 28575"/>
                  <a:gd name="connsiteX2" fmla="*/ 47023 w 47625"/>
                  <a:gd name="connsiteY2" fmla="*/ 28557 h 28575"/>
                  <a:gd name="connsiteX3" fmla="*/ 47023 w 47625"/>
                  <a:gd name="connsiteY3" fmla="*/ 28557 h 28575"/>
                  <a:gd name="connsiteX4" fmla="*/ 47023 w 47625"/>
                  <a:gd name="connsiteY4" fmla="*/ 28557 h 28575"/>
                  <a:gd name="connsiteX5" fmla="*/ -602 w 47625"/>
                  <a:gd name="connsiteY5" fmla="*/ -1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28575">
                    <a:moveTo>
                      <a:pt x="-602" y="-18"/>
                    </a:moveTo>
                    <a:cubicBezTo>
                      <a:pt x="-602" y="-18"/>
                      <a:pt x="-602" y="-18"/>
                      <a:pt x="-602" y="-18"/>
                    </a:cubicBezTo>
                    <a:cubicBezTo>
                      <a:pt x="16819" y="8145"/>
                      <a:pt x="31926" y="17670"/>
                      <a:pt x="47023" y="28557"/>
                    </a:cubicBezTo>
                    <a:cubicBezTo>
                      <a:pt x="47023" y="28557"/>
                      <a:pt x="47023" y="28557"/>
                      <a:pt x="47023" y="28557"/>
                    </a:cubicBezTo>
                    <a:cubicBezTo>
                      <a:pt x="47023" y="28557"/>
                      <a:pt x="47023" y="28557"/>
                      <a:pt x="47023" y="28557"/>
                    </a:cubicBezTo>
                    <a:cubicBezTo>
                      <a:pt x="31926" y="17670"/>
                      <a:pt x="16819" y="8145"/>
                      <a:pt x="-602" y="-18"/>
                    </a:cubicBezTo>
                  </a:path>
                </a:pathLst>
              </a:custGeom>
              <a:solidFill>
                <a:srgbClr val="E5E5E5"/>
              </a:solidFill>
              <a:ln w="9525" cap="flat">
                <a:noFill/>
                <a:prstDash val="solid"/>
                <a:miter/>
              </a:ln>
              <a:effectLst/>
            </p:spPr>
            <p:txBody>
              <a:bodyPr lIns="91440" tIns="45720" rIns="91440" bIns="45720" rtlCol="0" anchor="ctr"/>
              <a:lstStyle/>
              <a:p>
                <a:endParaRPr lang="zh-CN" altLang="en-US"/>
              </a:p>
            </p:txBody>
          </p:sp>
          <p:sp>
            <p:nvSpPr>
              <p:cNvPr id="79" name="任意多边形: 形状 78">
                <a:extLst>
                  <a:ext uri="{FF2B5EF4-FFF2-40B4-BE49-F238E27FC236}">
                    <a16:creationId xmlns:a16="http://schemas.microsoft.com/office/drawing/2014/main" id="{BA71AC9B-3601-4328-936B-A2945ABD3E26}"/>
                  </a:ext>
                </a:extLst>
              </p:cNvPr>
              <p:cNvSpPr/>
              <p:nvPr/>
            </p:nvSpPr>
            <p:spPr>
              <a:xfrm>
                <a:off x="6366197" y="4844768"/>
                <a:ext cx="47625" cy="657225"/>
              </a:xfrm>
              <a:custGeom>
                <a:avLst/>
                <a:gdLst>
                  <a:gd name="connsiteX0" fmla="*/ -602 w 47625"/>
                  <a:gd name="connsiteY0" fmla="*/ -18 h 657225"/>
                  <a:gd name="connsiteX1" fmla="*/ -602 w 47625"/>
                  <a:gd name="connsiteY1" fmla="*/ 657207 h 657225"/>
                  <a:gd name="connsiteX2" fmla="*/ 47023 w 47625"/>
                  <a:gd name="connsiteY2" fmla="*/ 634623 h 657225"/>
                  <a:gd name="connsiteX3" fmla="*/ 47023 w 47625"/>
                  <a:gd name="connsiteY3" fmla="*/ 23699 h 657225"/>
                  <a:gd name="connsiteX4" fmla="*/ 47023 w 47625"/>
                  <a:gd name="connsiteY4" fmla="*/ 23699 h 657225"/>
                  <a:gd name="connsiteX5" fmla="*/ -602 w 47625"/>
                  <a:gd name="connsiteY5" fmla="*/ -1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657225">
                    <a:moveTo>
                      <a:pt x="-602" y="-18"/>
                    </a:moveTo>
                    <a:cubicBezTo>
                      <a:pt x="-602" y="657207"/>
                      <a:pt x="-602" y="657207"/>
                      <a:pt x="-602" y="657207"/>
                    </a:cubicBezTo>
                    <a:cubicBezTo>
                      <a:pt x="47023" y="634623"/>
                      <a:pt x="47023" y="634623"/>
                      <a:pt x="47023" y="634623"/>
                    </a:cubicBezTo>
                    <a:cubicBezTo>
                      <a:pt x="47023" y="23699"/>
                      <a:pt x="47023" y="23699"/>
                      <a:pt x="47023" y="23699"/>
                    </a:cubicBezTo>
                    <a:cubicBezTo>
                      <a:pt x="47023" y="23699"/>
                      <a:pt x="47023" y="23699"/>
                      <a:pt x="47023" y="23699"/>
                    </a:cubicBezTo>
                    <a:cubicBezTo>
                      <a:pt x="31926" y="14660"/>
                      <a:pt x="16819" y="6754"/>
                      <a:pt x="-602" y="-18"/>
                    </a:cubicBezTo>
                  </a:path>
                </a:pathLst>
              </a:custGeom>
              <a:solidFill>
                <a:schemeClr val="accent2">
                  <a:lumMod val="75000"/>
                </a:schemeClr>
              </a:solidFill>
              <a:ln w="9525" cap="flat">
                <a:noFill/>
                <a:prstDash val="solid"/>
                <a:miter/>
              </a:ln>
              <a:effectLst/>
            </p:spPr>
            <p:txBody>
              <a:bodyPr lIns="91440" tIns="45720" rIns="91440" bIns="45720" rtlCol="0" anchor="ctr"/>
              <a:lstStyle/>
              <a:p>
                <a:endParaRPr lang="zh-CN" altLang="en-US"/>
              </a:p>
            </p:txBody>
          </p:sp>
          <p:sp>
            <p:nvSpPr>
              <p:cNvPr id="80" name="任意多边形: 形状 79">
                <a:extLst>
                  <a:ext uri="{FF2B5EF4-FFF2-40B4-BE49-F238E27FC236}">
                    <a16:creationId xmlns:a16="http://schemas.microsoft.com/office/drawing/2014/main" id="{8CEBFE22-BBC0-4CD3-8FBD-5EE8596CDE7D}"/>
                  </a:ext>
                </a:extLst>
              </p:cNvPr>
              <p:cNvSpPr/>
              <p:nvPr/>
            </p:nvSpPr>
            <p:spPr>
              <a:xfrm>
                <a:off x="4746947" y="3749393"/>
                <a:ext cx="1438275" cy="295275"/>
              </a:xfrm>
              <a:custGeom>
                <a:avLst/>
                <a:gdLst>
                  <a:gd name="connsiteX0" fmla="*/ 58996 w 1438275"/>
                  <a:gd name="connsiteY0" fmla="*/ -18 h 295275"/>
                  <a:gd name="connsiteX1" fmla="*/ 1378075 w 1438275"/>
                  <a:gd name="connsiteY1" fmla="*/ -18 h 295275"/>
                  <a:gd name="connsiteX2" fmla="*/ 1437673 w 1438275"/>
                  <a:gd name="connsiteY2" fmla="*/ 59037 h 295275"/>
                  <a:gd name="connsiteX3" fmla="*/ 1437673 w 1438275"/>
                  <a:gd name="connsiteY3" fmla="*/ 237317 h 295275"/>
                  <a:gd name="connsiteX4" fmla="*/ 1378075 w 1438275"/>
                  <a:gd name="connsiteY4" fmla="*/ 295257 h 295275"/>
                  <a:gd name="connsiteX5" fmla="*/ 58996 w 1438275"/>
                  <a:gd name="connsiteY5" fmla="*/ 295257 h 295275"/>
                  <a:gd name="connsiteX6" fmla="*/ -602 w 1438275"/>
                  <a:gd name="connsiteY6" fmla="*/ 237317 h 295275"/>
                  <a:gd name="connsiteX7" fmla="*/ -602 w 1438275"/>
                  <a:gd name="connsiteY7" fmla="*/ 59037 h 295275"/>
                  <a:gd name="connsiteX8" fmla="*/ 58996 w 1438275"/>
                  <a:gd name="connsiteY8" fmla="*/ -18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8275" h="295275">
                    <a:moveTo>
                      <a:pt x="58996" y="-18"/>
                    </a:moveTo>
                    <a:cubicBezTo>
                      <a:pt x="1378075" y="-18"/>
                      <a:pt x="1378075" y="-18"/>
                      <a:pt x="1378075" y="-18"/>
                    </a:cubicBezTo>
                    <a:cubicBezTo>
                      <a:pt x="1410689" y="-18"/>
                      <a:pt x="1437673" y="26728"/>
                      <a:pt x="1437673" y="59037"/>
                    </a:cubicBezTo>
                    <a:cubicBezTo>
                      <a:pt x="1437673" y="237317"/>
                      <a:pt x="1437673" y="237317"/>
                      <a:pt x="1437673" y="237317"/>
                    </a:cubicBezTo>
                    <a:cubicBezTo>
                      <a:pt x="1437673" y="268511"/>
                      <a:pt x="1410689" y="295257"/>
                      <a:pt x="1378075" y="295257"/>
                    </a:cubicBezTo>
                    <a:cubicBezTo>
                      <a:pt x="58996" y="295257"/>
                      <a:pt x="58996" y="295257"/>
                      <a:pt x="58996" y="295257"/>
                    </a:cubicBezTo>
                    <a:cubicBezTo>
                      <a:pt x="26382" y="295257"/>
                      <a:pt x="-602" y="268511"/>
                      <a:pt x="-602" y="237317"/>
                    </a:cubicBezTo>
                    <a:cubicBezTo>
                      <a:pt x="-602" y="59037"/>
                      <a:pt x="-602" y="59037"/>
                      <a:pt x="-602" y="59037"/>
                    </a:cubicBezTo>
                    <a:cubicBezTo>
                      <a:pt x="-602" y="26728"/>
                      <a:pt x="26382" y="-18"/>
                      <a:pt x="58996" y="-18"/>
                    </a:cubicBezTo>
                  </a:path>
                </a:pathLst>
              </a:custGeom>
              <a:solidFill>
                <a:srgbClr val="EEEFF0"/>
              </a:solidFill>
              <a:ln w="9525" cap="flat">
                <a:noFill/>
                <a:prstDash val="solid"/>
                <a:miter/>
              </a:ln>
              <a:effectLst/>
            </p:spPr>
            <p:txBody>
              <a:bodyPr lIns="91440" tIns="45720" rIns="91440" bIns="45720" rtlCol="0" anchor="ctr"/>
              <a:lstStyle/>
              <a:p>
                <a:endParaRPr lang="zh-CN" altLang="en-US"/>
              </a:p>
            </p:txBody>
          </p:sp>
          <p:sp>
            <p:nvSpPr>
              <p:cNvPr id="81" name="任意多边形: 形状 80">
                <a:extLst>
                  <a:ext uri="{FF2B5EF4-FFF2-40B4-BE49-F238E27FC236}">
                    <a16:creationId xmlns:a16="http://schemas.microsoft.com/office/drawing/2014/main" id="{7F65D029-741A-42E8-AB4A-A9596613B07F}"/>
                  </a:ext>
                </a:extLst>
              </p:cNvPr>
              <p:cNvSpPr/>
              <p:nvPr/>
            </p:nvSpPr>
            <p:spPr>
              <a:xfrm>
                <a:off x="4746947" y="3749393"/>
                <a:ext cx="1438275" cy="295275"/>
              </a:xfrm>
              <a:custGeom>
                <a:avLst/>
                <a:gdLst>
                  <a:gd name="connsiteX0" fmla="*/ 349127 w 1438275"/>
                  <a:gd name="connsiteY0" fmla="*/ 220600 h 295275"/>
                  <a:gd name="connsiteX1" fmla="*/ 343508 w 1438275"/>
                  <a:gd name="connsiteY1" fmla="*/ 218371 h 295275"/>
                  <a:gd name="connsiteX2" fmla="*/ 341260 w 1438275"/>
                  <a:gd name="connsiteY2" fmla="*/ 211685 h 295275"/>
                  <a:gd name="connsiteX3" fmla="*/ 349127 w 1438275"/>
                  <a:gd name="connsiteY3" fmla="*/ 171575 h 295275"/>
                  <a:gd name="connsiteX4" fmla="*/ 344632 w 1438275"/>
                  <a:gd name="connsiteY4" fmla="*/ 163774 h 295275"/>
                  <a:gd name="connsiteX5" fmla="*/ 308646 w 1438275"/>
                  <a:gd name="connsiteY5" fmla="*/ 144838 h 295275"/>
                  <a:gd name="connsiteX6" fmla="*/ 306398 w 1438275"/>
                  <a:gd name="connsiteY6" fmla="*/ 134808 h 295275"/>
                  <a:gd name="connsiteX7" fmla="*/ 312018 w 1438275"/>
                  <a:gd name="connsiteY7" fmla="*/ 130351 h 295275"/>
                  <a:gd name="connsiteX8" fmla="*/ 351375 w 1438275"/>
                  <a:gd name="connsiteY8" fmla="*/ 124779 h 295275"/>
                  <a:gd name="connsiteX9" fmla="*/ 358119 w 1438275"/>
                  <a:gd name="connsiteY9" fmla="*/ 118092 h 295275"/>
                  <a:gd name="connsiteX10" fmla="*/ 365996 w 1438275"/>
                  <a:gd name="connsiteY10" fmla="*/ 79097 h 295275"/>
                  <a:gd name="connsiteX11" fmla="*/ 373864 w 1438275"/>
                  <a:gd name="connsiteY11" fmla="*/ 72410 h 295275"/>
                  <a:gd name="connsiteX12" fmla="*/ 374988 w 1438275"/>
                  <a:gd name="connsiteY12" fmla="*/ 72410 h 295275"/>
                  <a:gd name="connsiteX13" fmla="*/ 380617 w 1438275"/>
                  <a:gd name="connsiteY13" fmla="*/ 76868 h 295275"/>
                  <a:gd name="connsiteX14" fmla="*/ 397486 w 1438275"/>
                  <a:gd name="connsiteY14" fmla="*/ 113634 h 295275"/>
                  <a:gd name="connsiteX15" fmla="*/ 405353 w 1438275"/>
                  <a:gd name="connsiteY15" fmla="*/ 118092 h 295275"/>
                  <a:gd name="connsiteX16" fmla="*/ 406477 w 1438275"/>
                  <a:gd name="connsiteY16" fmla="*/ 118092 h 295275"/>
                  <a:gd name="connsiteX17" fmla="*/ 445835 w 1438275"/>
                  <a:gd name="connsiteY17" fmla="*/ 112520 h 295275"/>
                  <a:gd name="connsiteX18" fmla="*/ 446958 w 1438275"/>
                  <a:gd name="connsiteY18" fmla="*/ 112520 h 295275"/>
                  <a:gd name="connsiteX19" fmla="*/ 454836 w 1438275"/>
                  <a:gd name="connsiteY19" fmla="*/ 118092 h 295275"/>
                  <a:gd name="connsiteX20" fmla="*/ 452588 w 1438275"/>
                  <a:gd name="connsiteY20" fmla="*/ 125893 h 295275"/>
                  <a:gd name="connsiteX21" fmla="*/ 423346 w 1438275"/>
                  <a:gd name="connsiteY21" fmla="*/ 153744 h 295275"/>
                  <a:gd name="connsiteX22" fmla="*/ 422222 w 1438275"/>
                  <a:gd name="connsiteY22" fmla="*/ 162659 h 295275"/>
                  <a:gd name="connsiteX23" fmla="*/ 439091 w 1438275"/>
                  <a:gd name="connsiteY23" fmla="*/ 198321 h 295275"/>
                  <a:gd name="connsiteX24" fmla="*/ 435719 w 1438275"/>
                  <a:gd name="connsiteY24" fmla="*/ 208341 h 295275"/>
                  <a:gd name="connsiteX25" fmla="*/ 432338 w 1438275"/>
                  <a:gd name="connsiteY25" fmla="*/ 209456 h 295275"/>
                  <a:gd name="connsiteX26" fmla="*/ 428966 w 1438275"/>
                  <a:gd name="connsiteY26" fmla="*/ 208341 h 295275"/>
                  <a:gd name="connsiteX27" fmla="*/ 392980 w 1438275"/>
                  <a:gd name="connsiteY27" fmla="*/ 189406 h 295275"/>
                  <a:gd name="connsiteX28" fmla="*/ 389608 w 1438275"/>
                  <a:gd name="connsiteY28" fmla="*/ 188291 h 295275"/>
                  <a:gd name="connsiteX29" fmla="*/ 383989 w 1438275"/>
                  <a:gd name="connsiteY29" fmla="*/ 190520 h 295275"/>
                  <a:gd name="connsiteX30" fmla="*/ 354747 w 1438275"/>
                  <a:gd name="connsiteY30" fmla="*/ 218371 h 295275"/>
                  <a:gd name="connsiteX31" fmla="*/ 349127 w 1438275"/>
                  <a:gd name="connsiteY31" fmla="*/ 220600 h 295275"/>
                  <a:gd name="connsiteX32" fmla="*/ 549295 w 1438275"/>
                  <a:gd name="connsiteY32" fmla="*/ 220600 h 295275"/>
                  <a:gd name="connsiteX33" fmla="*/ 543676 w 1438275"/>
                  <a:gd name="connsiteY33" fmla="*/ 218371 h 295275"/>
                  <a:gd name="connsiteX34" fmla="*/ 542542 w 1438275"/>
                  <a:gd name="connsiteY34" fmla="*/ 211685 h 295275"/>
                  <a:gd name="connsiteX35" fmla="*/ 549295 w 1438275"/>
                  <a:gd name="connsiteY35" fmla="*/ 171575 h 295275"/>
                  <a:gd name="connsiteX36" fmla="*/ 544800 w 1438275"/>
                  <a:gd name="connsiteY36" fmla="*/ 163774 h 295275"/>
                  <a:gd name="connsiteX37" fmla="*/ 509938 w 1438275"/>
                  <a:gd name="connsiteY37" fmla="*/ 144838 h 295275"/>
                  <a:gd name="connsiteX38" fmla="*/ 506557 w 1438275"/>
                  <a:gd name="connsiteY38" fmla="*/ 134808 h 295275"/>
                  <a:gd name="connsiteX39" fmla="*/ 512186 w 1438275"/>
                  <a:gd name="connsiteY39" fmla="*/ 130351 h 295275"/>
                  <a:gd name="connsiteX40" fmla="*/ 552667 w 1438275"/>
                  <a:gd name="connsiteY40" fmla="*/ 124779 h 295275"/>
                  <a:gd name="connsiteX41" fmla="*/ 559411 w 1438275"/>
                  <a:gd name="connsiteY41" fmla="*/ 118092 h 295275"/>
                  <a:gd name="connsiteX42" fmla="*/ 566164 w 1438275"/>
                  <a:gd name="connsiteY42" fmla="*/ 79097 h 295275"/>
                  <a:gd name="connsiteX43" fmla="*/ 574032 w 1438275"/>
                  <a:gd name="connsiteY43" fmla="*/ 72410 h 295275"/>
                  <a:gd name="connsiteX44" fmla="*/ 575156 w 1438275"/>
                  <a:gd name="connsiteY44" fmla="*/ 72410 h 295275"/>
                  <a:gd name="connsiteX45" fmla="*/ 580785 w 1438275"/>
                  <a:gd name="connsiteY45" fmla="*/ 76868 h 295275"/>
                  <a:gd name="connsiteX46" fmla="*/ 598778 w 1438275"/>
                  <a:gd name="connsiteY46" fmla="*/ 113634 h 295275"/>
                  <a:gd name="connsiteX47" fmla="*/ 605521 w 1438275"/>
                  <a:gd name="connsiteY47" fmla="*/ 118092 h 295275"/>
                  <a:gd name="connsiteX48" fmla="*/ 606645 w 1438275"/>
                  <a:gd name="connsiteY48" fmla="*/ 118092 h 295275"/>
                  <a:gd name="connsiteX49" fmla="*/ 647127 w 1438275"/>
                  <a:gd name="connsiteY49" fmla="*/ 112520 h 295275"/>
                  <a:gd name="connsiteX50" fmla="*/ 648250 w 1438275"/>
                  <a:gd name="connsiteY50" fmla="*/ 112520 h 295275"/>
                  <a:gd name="connsiteX51" fmla="*/ 655004 w 1438275"/>
                  <a:gd name="connsiteY51" fmla="*/ 118092 h 295275"/>
                  <a:gd name="connsiteX52" fmla="*/ 652747 w 1438275"/>
                  <a:gd name="connsiteY52" fmla="*/ 125893 h 295275"/>
                  <a:gd name="connsiteX53" fmla="*/ 623514 w 1438275"/>
                  <a:gd name="connsiteY53" fmla="*/ 153744 h 295275"/>
                  <a:gd name="connsiteX54" fmla="*/ 622390 w 1438275"/>
                  <a:gd name="connsiteY54" fmla="*/ 162659 h 295275"/>
                  <a:gd name="connsiteX55" fmla="*/ 640383 w 1438275"/>
                  <a:gd name="connsiteY55" fmla="*/ 198321 h 295275"/>
                  <a:gd name="connsiteX56" fmla="*/ 635887 w 1438275"/>
                  <a:gd name="connsiteY56" fmla="*/ 208341 h 295275"/>
                  <a:gd name="connsiteX57" fmla="*/ 632506 w 1438275"/>
                  <a:gd name="connsiteY57" fmla="*/ 209456 h 295275"/>
                  <a:gd name="connsiteX58" fmla="*/ 629134 w 1438275"/>
                  <a:gd name="connsiteY58" fmla="*/ 208341 h 295275"/>
                  <a:gd name="connsiteX59" fmla="*/ 593148 w 1438275"/>
                  <a:gd name="connsiteY59" fmla="*/ 189406 h 295275"/>
                  <a:gd name="connsiteX60" fmla="*/ 589777 w 1438275"/>
                  <a:gd name="connsiteY60" fmla="*/ 188291 h 295275"/>
                  <a:gd name="connsiteX61" fmla="*/ 584157 w 1438275"/>
                  <a:gd name="connsiteY61" fmla="*/ 190520 h 295275"/>
                  <a:gd name="connsiteX62" fmla="*/ 554915 w 1438275"/>
                  <a:gd name="connsiteY62" fmla="*/ 218371 h 295275"/>
                  <a:gd name="connsiteX63" fmla="*/ 549295 w 1438275"/>
                  <a:gd name="connsiteY63" fmla="*/ 220600 h 295275"/>
                  <a:gd name="connsiteX64" fmla="*/ 750587 w 1438275"/>
                  <a:gd name="connsiteY64" fmla="*/ 220600 h 295275"/>
                  <a:gd name="connsiteX65" fmla="*/ 744958 w 1438275"/>
                  <a:gd name="connsiteY65" fmla="*/ 218371 h 295275"/>
                  <a:gd name="connsiteX66" fmla="*/ 742710 w 1438275"/>
                  <a:gd name="connsiteY66" fmla="*/ 211685 h 295275"/>
                  <a:gd name="connsiteX67" fmla="*/ 749463 w 1438275"/>
                  <a:gd name="connsiteY67" fmla="*/ 171575 h 295275"/>
                  <a:gd name="connsiteX68" fmla="*/ 746091 w 1438275"/>
                  <a:gd name="connsiteY68" fmla="*/ 163774 h 295275"/>
                  <a:gd name="connsiteX69" fmla="*/ 710106 w 1438275"/>
                  <a:gd name="connsiteY69" fmla="*/ 144838 h 295275"/>
                  <a:gd name="connsiteX70" fmla="*/ 706725 w 1438275"/>
                  <a:gd name="connsiteY70" fmla="*/ 134808 h 295275"/>
                  <a:gd name="connsiteX71" fmla="*/ 712354 w 1438275"/>
                  <a:gd name="connsiteY71" fmla="*/ 130351 h 295275"/>
                  <a:gd name="connsiteX72" fmla="*/ 752835 w 1438275"/>
                  <a:gd name="connsiteY72" fmla="*/ 124779 h 295275"/>
                  <a:gd name="connsiteX73" fmla="*/ 759579 w 1438275"/>
                  <a:gd name="connsiteY73" fmla="*/ 118092 h 295275"/>
                  <a:gd name="connsiteX74" fmla="*/ 766332 w 1438275"/>
                  <a:gd name="connsiteY74" fmla="*/ 79097 h 295275"/>
                  <a:gd name="connsiteX75" fmla="*/ 774200 w 1438275"/>
                  <a:gd name="connsiteY75" fmla="*/ 72410 h 295275"/>
                  <a:gd name="connsiteX76" fmla="*/ 775323 w 1438275"/>
                  <a:gd name="connsiteY76" fmla="*/ 72410 h 295275"/>
                  <a:gd name="connsiteX77" fmla="*/ 780943 w 1438275"/>
                  <a:gd name="connsiteY77" fmla="*/ 76868 h 295275"/>
                  <a:gd name="connsiteX78" fmla="*/ 798936 w 1438275"/>
                  <a:gd name="connsiteY78" fmla="*/ 113634 h 295275"/>
                  <a:gd name="connsiteX79" fmla="*/ 805690 w 1438275"/>
                  <a:gd name="connsiteY79" fmla="*/ 118092 h 295275"/>
                  <a:gd name="connsiteX80" fmla="*/ 806813 w 1438275"/>
                  <a:gd name="connsiteY80" fmla="*/ 118092 h 295275"/>
                  <a:gd name="connsiteX81" fmla="*/ 847295 w 1438275"/>
                  <a:gd name="connsiteY81" fmla="*/ 112520 h 295275"/>
                  <a:gd name="connsiteX82" fmla="*/ 848418 w 1438275"/>
                  <a:gd name="connsiteY82" fmla="*/ 112520 h 295275"/>
                  <a:gd name="connsiteX83" fmla="*/ 856286 w 1438275"/>
                  <a:gd name="connsiteY83" fmla="*/ 118092 h 295275"/>
                  <a:gd name="connsiteX84" fmla="*/ 854038 w 1438275"/>
                  <a:gd name="connsiteY84" fmla="*/ 125893 h 295275"/>
                  <a:gd name="connsiteX85" fmla="*/ 824806 w 1438275"/>
                  <a:gd name="connsiteY85" fmla="*/ 153744 h 295275"/>
                  <a:gd name="connsiteX86" fmla="*/ 822558 w 1438275"/>
                  <a:gd name="connsiteY86" fmla="*/ 162659 h 295275"/>
                  <a:gd name="connsiteX87" fmla="*/ 840551 w 1438275"/>
                  <a:gd name="connsiteY87" fmla="*/ 198321 h 295275"/>
                  <a:gd name="connsiteX88" fmla="*/ 836045 w 1438275"/>
                  <a:gd name="connsiteY88" fmla="*/ 208341 h 295275"/>
                  <a:gd name="connsiteX89" fmla="*/ 833798 w 1438275"/>
                  <a:gd name="connsiteY89" fmla="*/ 209456 h 295275"/>
                  <a:gd name="connsiteX90" fmla="*/ 829302 w 1438275"/>
                  <a:gd name="connsiteY90" fmla="*/ 208341 h 295275"/>
                  <a:gd name="connsiteX91" fmla="*/ 793316 w 1438275"/>
                  <a:gd name="connsiteY91" fmla="*/ 189406 h 295275"/>
                  <a:gd name="connsiteX92" fmla="*/ 789945 w 1438275"/>
                  <a:gd name="connsiteY92" fmla="*/ 188291 h 295275"/>
                  <a:gd name="connsiteX93" fmla="*/ 784325 w 1438275"/>
                  <a:gd name="connsiteY93" fmla="*/ 190520 h 295275"/>
                  <a:gd name="connsiteX94" fmla="*/ 756207 w 1438275"/>
                  <a:gd name="connsiteY94" fmla="*/ 218371 h 295275"/>
                  <a:gd name="connsiteX95" fmla="*/ 750587 w 1438275"/>
                  <a:gd name="connsiteY95" fmla="*/ 220600 h 295275"/>
                  <a:gd name="connsiteX96" fmla="*/ 1150913 w 1438275"/>
                  <a:gd name="connsiteY96" fmla="*/ 220600 h 295275"/>
                  <a:gd name="connsiteX97" fmla="*/ 1145294 w 1438275"/>
                  <a:gd name="connsiteY97" fmla="*/ 218371 h 295275"/>
                  <a:gd name="connsiteX98" fmla="*/ 1143046 w 1438275"/>
                  <a:gd name="connsiteY98" fmla="*/ 211685 h 295275"/>
                  <a:gd name="connsiteX99" fmla="*/ 1150913 w 1438275"/>
                  <a:gd name="connsiteY99" fmla="*/ 171575 h 295275"/>
                  <a:gd name="connsiteX100" fmla="*/ 1146418 w 1438275"/>
                  <a:gd name="connsiteY100" fmla="*/ 163774 h 295275"/>
                  <a:gd name="connsiteX101" fmla="*/ 1110432 w 1438275"/>
                  <a:gd name="connsiteY101" fmla="*/ 144838 h 295275"/>
                  <a:gd name="connsiteX102" fmla="*/ 1108184 w 1438275"/>
                  <a:gd name="connsiteY102" fmla="*/ 134808 h 295275"/>
                  <a:gd name="connsiteX103" fmla="*/ 1113804 w 1438275"/>
                  <a:gd name="connsiteY103" fmla="*/ 130351 h 295275"/>
                  <a:gd name="connsiteX104" fmla="*/ 1153171 w 1438275"/>
                  <a:gd name="connsiteY104" fmla="*/ 124779 h 295275"/>
                  <a:gd name="connsiteX105" fmla="*/ 1159914 w 1438275"/>
                  <a:gd name="connsiteY105" fmla="*/ 118092 h 295275"/>
                  <a:gd name="connsiteX106" fmla="*/ 1167782 w 1438275"/>
                  <a:gd name="connsiteY106" fmla="*/ 79097 h 295275"/>
                  <a:gd name="connsiteX107" fmla="*/ 1175659 w 1438275"/>
                  <a:gd name="connsiteY107" fmla="*/ 72410 h 295275"/>
                  <a:gd name="connsiteX108" fmla="*/ 1176783 w 1438275"/>
                  <a:gd name="connsiteY108" fmla="*/ 72410 h 295275"/>
                  <a:gd name="connsiteX109" fmla="*/ 1182403 w 1438275"/>
                  <a:gd name="connsiteY109" fmla="*/ 76868 h 295275"/>
                  <a:gd name="connsiteX110" fmla="*/ 1199272 w 1438275"/>
                  <a:gd name="connsiteY110" fmla="*/ 113634 h 295275"/>
                  <a:gd name="connsiteX111" fmla="*/ 1207139 w 1438275"/>
                  <a:gd name="connsiteY111" fmla="*/ 118092 h 295275"/>
                  <a:gd name="connsiteX112" fmla="*/ 1208273 w 1438275"/>
                  <a:gd name="connsiteY112" fmla="*/ 118092 h 295275"/>
                  <a:gd name="connsiteX113" fmla="*/ 1247630 w 1438275"/>
                  <a:gd name="connsiteY113" fmla="*/ 112520 h 295275"/>
                  <a:gd name="connsiteX114" fmla="*/ 1248754 w 1438275"/>
                  <a:gd name="connsiteY114" fmla="*/ 112520 h 295275"/>
                  <a:gd name="connsiteX115" fmla="*/ 1256622 w 1438275"/>
                  <a:gd name="connsiteY115" fmla="*/ 118092 h 295275"/>
                  <a:gd name="connsiteX116" fmla="*/ 1254374 w 1438275"/>
                  <a:gd name="connsiteY116" fmla="*/ 125893 h 295275"/>
                  <a:gd name="connsiteX117" fmla="*/ 1225132 w 1438275"/>
                  <a:gd name="connsiteY117" fmla="*/ 153744 h 295275"/>
                  <a:gd name="connsiteX118" fmla="*/ 1224008 w 1438275"/>
                  <a:gd name="connsiteY118" fmla="*/ 162659 h 295275"/>
                  <a:gd name="connsiteX119" fmla="*/ 1240877 w 1438275"/>
                  <a:gd name="connsiteY119" fmla="*/ 198321 h 295275"/>
                  <a:gd name="connsiteX120" fmla="*/ 1237505 w 1438275"/>
                  <a:gd name="connsiteY120" fmla="*/ 208341 h 295275"/>
                  <a:gd name="connsiteX121" fmla="*/ 1234133 w 1438275"/>
                  <a:gd name="connsiteY121" fmla="*/ 209456 h 295275"/>
                  <a:gd name="connsiteX122" fmla="*/ 1230761 w 1438275"/>
                  <a:gd name="connsiteY122" fmla="*/ 208341 h 295275"/>
                  <a:gd name="connsiteX123" fmla="*/ 1194776 w 1438275"/>
                  <a:gd name="connsiteY123" fmla="*/ 189406 h 295275"/>
                  <a:gd name="connsiteX124" fmla="*/ 1191404 w 1438275"/>
                  <a:gd name="connsiteY124" fmla="*/ 188291 h 295275"/>
                  <a:gd name="connsiteX125" fmla="*/ 1185775 w 1438275"/>
                  <a:gd name="connsiteY125" fmla="*/ 190520 h 295275"/>
                  <a:gd name="connsiteX126" fmla="*/ 1156543 w 1438275"/>
                  <a:gd name="connsiteY126" fmla="*/ 218371 h 295275"/>
                  <a:gd name="connsiteX127" fmla="*/ 1150913 w 1438275"/>
                  <a:gd name="connsiteY127" fmla="*/ 220600 h 295275"/>
                  <a:gd name="connsiteX128" fmla="*/ 148960 w 1438275"/>
                  <a:gd name="connsiteY128" fmla="*/ 220600 h 295275"/>
                  <a:gd name="connsiteX129" fmla="*/ 143340 w 1438275"/>
                  <a:gd name="connsiteY129" fmla="*/ 218371 h 295275"/>
                  <a:gd name="connsiteX130" fmla="*/ 141092 w 1438275"/>
                  <a:gd name="connsiteY130" fmla="*/ 211685 h 295275"/>
                  <a:gd name="connsiteX131" fmla="*/ 147835 w 1438275"/>
                  <a:gd name="connsiteY131" fmla="*/ 171575 h 295275"/>
                  <a:gd name="connsiteX132" fmla="*/ 144464 w 1438275"/>
                  <a:gd name="connsiteY132" fmla="*/ 163774 h 295275"/>
                  <a:gd name="connsiteX133" fmla="*/ 108479 w 1438275"/>
                  <a:gd name="connsiteY133" fmla="*/ 144838 h 295275"/>
                  <a:gd name="connsiteX134" fmla="*/ 105107 w 1438275"/>
                  <a:gd name="connsiteY134" fmla="*/ 134808 h 295275"/>
                  <a:gd name="connsiteX135" fmla="*/ 111850 w 1438275"/>
                  <a:gd name="connsiteY135" fmla="*/ 130351 h 295275"/>
                  <a:gd name="connsiteX136" fmla="*/ 151207 w 1438275"/>
                  <a:gd name="connsiteY136" fmla="*/ 124779 h 295275"/>
                  <a:gd name="connsiteX137" fmla="*/ 157960 w 1438275"/>
                  <a:gd name="connsiteY137" fmla="*/ 118092 h 295275"/>
                  <a:gd name="connsiteX138" fmla="*/ 164704 w 1438275"/>
                  <a:gd name="connsiteY138" fmla="*/ 79097 h 295275"/>
                  <a:gd name="connsiteX139" fmla="*/ 172572 w 1438275"/>
                  <a:gd name="connsiteY139" fmla="*/ 72410 h 295275"/>
                  <a:gd name="connsiteX140" fmla="*/ 173696 w 1438275"/>
                  <a:gd name="connsiteY140" fmla="*/ 72410 h 295275"/>
                  <a:gd name="connsiteX141" fmla="*/ 180449 w 1438275"/>
                  <a:gd name="connsiteY141" fmla="*/ 76868 h 295275"/>
                  <a:gd name="connsiteX142" fmla="*/ 197318 w 1438275"/>
                  <a:gd name="connsiteY142" fmla="*/ 113634 h 295275"/>
                  <a:gd name="connsiteX143" fmla="*/ 205185 w 1438275"/>
                  <a:gd name="connsiteY143" fmla="*/ 118092 h 295275"/>
                  <a:gd name="connsiteX144" fmla="*/ 205185 w 1438275"/>
                  <a:gd name="connsiteY144" fmla="*/ 118092 h 295275"/>
                  <a:gd name="connsiteX145" fmla="*/ 245667 w 1438275"/>
                  <a:gd name="connsiteY145" fmla="*/ 112520 h 295275"/>
                  <a:gd name="connsiteX146" fmla="*/ 246791 w 1438275"/>
                  <a:gd name="connsiteY146" fmla="*/ 112520 h 295275"/>
                  <a:gd name="connsiteX147" fmla="*/ 254668 w 1438275"/>
                  <a:gd name="connsiteY147" fmla="*/ 118092 h 295275"/>
                  <a:gd name="connsiteX148" fmla="*/ 252420 w 1438275"/>
                  <a:gd name="connsiteY148" fmla="*/ 125893 h 295275"/>
                  <a:gd name="connsiteX149" fmla="*/ 223179 w 1438275"/>
                  <a:gd name="connsiteY149" fmla="*/ 153744 h 295275"/>
                  <a:gd name="connsiteX150" fmla="*/ 220930 w 1438275"/>
                  <a:gd name="connsiteY150" fmla="*/ 162659 h 295275"/>
                  <a:gd name="connsiteX151" fmla="*/ 238923 w 1438275"/>
                  <a:gd name="connsiteY151" fmla="*/ 198321 h 295275"/>
                  <a:gd name="connsiteX152" fmla="*/ 235552 w 1438275"/>
                  <a:gd name="connsiteY152" fmla="*/ 208341 h 295275"/>
                  <a:gd name="connsiteX153" fmla="*/ 232180 w 1438275"/>
                  <a:gd name="connsiteY153" fmla="*/ 209456 h 295275"/>
                  <a:gd name="connsiteX154" fmla="*/ 227674 w 1438275"/>
                  <a:gd name="connsiteY154" fmla="*/ 208341 h 295275"/>
                  <a:gd name="connsiteX155" fmla="*/ 192822 w 1438275"/>
                  <a:gd name="connsiteY155" fmla="*/ 189406 h 295275"/>
                  <a:gd name="connsiteX156" fmla="*/ 189441 w 1438275"/>
                  <a:gd name="connsiteY156" fmla="*/ 188291 h 295275"/>
                  <a:gd name="connsiteX157" fmla="*/ 183821 w 1438275"/>
                  <a:gd name="connsiteY157" fmla="*/ 190520 h 295275"/>
                  <a:gd name="connsiteX158" fmla="*/ 154579 w 1438275"/>
                  <a:gd name="connsiteY158" fmla="*/ 218371 h 295275"/>
                  <a:gd name="connsiteX159" fmla="*/ 148960 w 1438275"/>
                  <a:gd name="connsiteY159" fmla="*/ 220600 h 295275"/>
                  <a:gd name="connsiteX160" fmla="*/ 950755 w 1438275"/>
                  <a:gd name="connsiteY160" fmla="*/ 220600 h 295275"/>
                  <a:gd name="connsiteX161" fmla="*/ 945126 w 1438275"/>
                  <a:gd name="connsiteY161" fmla="*/ 218371 h 295275"/>
                  <a:gd name="connsiteX162" fmla="*/ 942878 w 1438275"/>
                  <a:gd name="connsiteY162" fmla="*/ 211685 h 295275"/>
                  <a:gd name="connsiteX163" fmla="*/ 949631 w 1438275"/>
                  <a:gd name="connsiteY163" fmla="*/ 171575 h 295275"/>
                  <a:gd name="connsiteX164" fmla="*/ 946250 w 1438275"/>
                  <a:gd name="connsiteY164" fmla="*/ 163774 h 295275"/>
                  <a:gd name="connsiteX165" fmla="*/ 910265 w 1438275"/>
                  <a:gd name="connsiteY165" fmla="*/ 144838 h 295275"/>
                  <a:gd name="connsiteX166" fmla="*/ 906893 w 1438275"/>
                  <a:gd name="connsiteY166" fmla="*/ 134808 h 295275"/>
                  <a:gd name="connsiteX167" fmla="*/ 912522 w 1438275"/>
                  <a:gd name="connsiteY167" fmla="*/ 130351 h 295275"/>
                  <a:gd name="connsiteX168" fmla="*/ 953003 w 1438275"/>
                  <a:gd name="connsiteY168" fmla="*/ 124779 h 295275"/>
                  <a:gd name="connsiteX169" fmla="*/ 959746 w 1438275"/>
                  <a:gd name="connsiteY169" fmla="*/ 118092 h 295275"/>
                  <a:gd name="connsiteX170" fmla="*/ 966490 w 1438275"/>
                  <a:gd name="connsiteY170" fmla="*/ 79097 h 295275"/>
                  <a:gd name="connsiteX171" fmla="*/ 974368 w 1438275"/>
                  <a:gd name="connsiteY171" fmla="*/ 72410 h 295275"/>
                  <a:gd name="connsiteX172" fmla="*/ 975491 w 1438275"/>
                  <a:gd name="connsiteY172" fmla="*/ 72410 h 295275"/>
                  <a:gd name="connsiteX173" fmla="*/ 981111 w 1438275"/>
                  <a:gd name="connsiteY173" fmla="*/ 76868 h 295275"/>
                  <a:gd name="connsiteX174" fmla="*/ 999104 w 1438275"/>
                  <a:gd name="connsiteY174" fmla="*/ 113634 h 295275"/>
                  <a:gd name="connsiteX175" fmla="*/ 1005857 w 1438275"/>
                  <a:gd name="connsiteY175" fmla="*/ 118092 h 295275"/>
                  <a:gd name="connsiteX176" fmla="*/ 1006981 w 1438275"/>
                  <a:gd name="connsiteY176" fmla="*/ 118092 h 295275"/>
                  <a:gd name="connsiteX177" fmla="*/ 1047463 w 1438275"/>
                  <a:gd name="connsiteY177" fmla="*/ 112520 h 295275"/>
                  <a:gd name="connsiteX178" fmla="*/ 1048586 w 1438275"/>
                  <a:gd name="connsiteY178" fmla="*/ 112520 h 295275"/>
                  <a:gd name="connsiteX179" fmla="*/ 1056454 w 1438275"/>
                  <a:gd name="connsiteY179" fmla="*/ 118092 h 295275"/>
                  <a:gd name="connsiteX180" fmla="*/ 1054206 w 1438275"/>
                  <a:gd name="connsiteY180" fmla="*/ 125893 h 295275"/>
                  <a:gd name="connsiteX181" fmla="*/ 1024974 w 1438275"/>
                  <a:gd name="connsiteY181" fmla="*/ 153744 h 295275"/>
                  <a:gd name="connsiteX182" fmla="*/ 1022716 w 1438275"/>
                  <a:gd name="connsiteY182" fmla="*/ 162659 h 295275"/>
                  <a:gd name="connsiteX183" fmla="*/ 1040709 w 1438275"/>
                  <a:gd name="connsiteY183" fmla="*/ 198321 h 295275"/>
                  <a:gd name="connsiteX184" fmla="*/ 1037337 w 1438275"/>
                  <a:gd name="connsiteY184" fmla="*/ 208341 h 295275"/>
                  <a:gd name="connsiteX185" fmla="*/ 1033966 w 1438275"/>
                  <a:gd name="connsiteY185" fmla="*/ 209456 h 295275"/>
                  <a:gd name="connsiteX186" fmla="*/ 1029469 w 1438275"/>
                  <a:gd name="connsiteY186" fmla="*/ 208341 h 295275"/>
                  <a:gd name="connsiteX187" fmla="*/ 994608 w 1438275"/>
                  <a:gd name="connsiteY187" fmla="*/ 189406 h 295275"/>
                  <a:gd name="connsiteX188" fmla="*/ 991236 w 1438275"/>
                  <a:gd name="connsiteY188" fmla="*/ 188291 h 295275"/>
                  <a:gd name="connsiteX189" fmla="*/ 985607 w 1438275"/>
                  <a:gd name="connsiteY189" fmla="*/ 190520 h 295275"/>
                  <a:gd name="connsiteX190" fmla="*/ 956375 w 1438275"/>
                  <a:gd name="connsiteY190" fmla="*/ 218371 h 295275"/>
                  <a:gd name="connsiteX191" fmla="*/ 950755 w 1438275"/>
                  <a:gd name="connsiteY191" fmla="*/ 220600 h 295275"/>
                  <a:gd name="connsiteX192" fmla="*/ 1378075 w 1438275"/>
                  <a:gd name="connsiteY192" fmla="*/ -18 h 295275"/>
                  <a:gd name="connsiteX193" fmla="*/ 1236381 w 1438275"/>
                  <a:gd name="connsiteY193" fmla="*/ -18 h 295275"/>
                  <a:gd name="connsiteX194" fmla="*/ 1184651 w 1438275"/>
                  <a:gd name="connsiteY194" fmla="*/ -18 h 295275"/>
                  <a:gd name="connsiteX195" fmla="*/ 251296 w 1438275"/>
                  <a:gd name="connsiteY195" fmla="*/ -18 h 295275"/>
                  <a:gd name="connsiteX196" fmla="*/ 195070 w 1438275"/>
                  <a:gd name="connsiteY196" fmla="*/ -18 h 295275"/>
                  <a:gd name="connsiteX197" fmla="*/ 58996 w 1438275"/>
                  <a:gd name="connsiteY197" fmla="*/ -18 h 295275"/>
                  <a:gd name="connsiteX198" fmla="*/ -602 w 1438275"/>
                  <a:gd name="connsiteY198" fmla="*/ 59037 h 295275"/>
                  <a:gd name="connsiteX199" fmla="*/ -602 w 1438275"/>
                  <a:gd name="connsiteY199" fmla="*/ 237317 h 295275"/>
                  <a:gd name="connsiteX200" fmla="*/ 58996 w 1438275"/>
                  <a:gd name="connsiteY200" fmla="*/ 295257 h 295275"/>
                  <a:gd name="connsiteX201" fmla="*/ 1378075 w 1438275"/>
                  <a:gd name="connsiteY201" fmla="*/ 295257 h 295275"/>
                  <a:gd name="connsiteX202" fmla="*/ 1437673 w 1438275"/>
                  <a:gd name="connsiteY202" fmla="*/ 237317 h 295275"/>
                  <a:gd name="connsiteX203" fmla="*/ 1437673 w 1438275"/>
                  <a:gd name="connsiteY203" fmla="*/ 59037 h 295275"/>
                  <a:gd name="connsiteX204" fmla="*/ 1378075 w 1438275"/>
                  <a:gd name="connsiteY204" fmla="*/ -18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1438275" h="295275">
                    <a:moveTo>
                      <a:pt x="349127" y="220600"/>
                    </a:moveTo>
                    <a:cubicBezTo>
                      <a:pt x="346880" y="220600"/>
                      <a:pt x="345755" y="219486"/>
                      <a:pt x="343508" y="218371"/>
                    </a:cubicBezTo>
                    <a:cubicBezTo>
                      <a:pt x="342383" y="216142"/>
                      <a:pt x="341260" y="213914"/>
                      <a:pt x="341260" y="211685"/>
                    </a:cubicBezTo>
                    <a:cubicBezTo>
                      <a:pt x="349127" y="171575"/>
                      <a:pt x="349127" y="171575"/>
                      <a:pt x="349127" y="171575"/>
                    </a:cubicBezTo>
                    <a:cubicBezTo>
                      <a:pt x="349127" y="168232"/>
                      <a:pt x="348003" y="164888"/>
                      <a:pt x="344632" y="163774"/>
                    </a:cubicBezTo>
                    <a:cubicBezTo>
                      <a:pt x="308646" y="144838"/>
                      <a:pt x="308646" y="144838"/>
                      <a:pt x="308646" y="144838"/>
                    </a:cubicBezTo>
                    <a:cubicBezTo>
                      <a:pt x="305274" y="142609"/>
                      <a:pt x="304150" y="138152"/>
                      <a:pt x="306398" y="134808"/>
                    </a:cubicBezTo>
                    <a:cubicBezTo>
                      <a:pt x="307522" y="132580"/>
                      <a:pt x="309770" y="130351"/>
                      <a:pt x="312018" y="130351"/>
                    </a:cubicBezTo>
                    <a:cubicBezTo>
                      <a:pt x="351375" y="124779"/>
                      <a:pt x="351375" y="124779"/>
                      <a:pt x="351375" y="124779"/>
                    </a:cubicBezTo>
                    <a:cubicBezTo>
                      <a:pt x="354747" y="124779"/>
                      <a:pt x="358119" y="121435"/>
                      <a:pt x="358119" y="118092"/>
                    </a:cubicBezTo>
                    <a:cubicBezTo>
                      <a:pt x="365996" y="79097"/>
                      <a:pt x="365996" y="79097"/>
                      <a:pt x="365996" y="79097"/>
                    </a:cubicBezTo>
                    <a:cubicBezTo>
                      <a:pt x="365996" y="75753"/>
                      <a:pt x="369368" y="72410"/>
                      <a:pt x="373864" y="72410"/>
                    </a:cubicBezTo>
                    <a:cubicBezTo>
                      <a:pt x="373864" y="72410"/>
                      <a:pt x="373864" y="72410"/>
                      <a:pt x="374988" y="72410"/>
                    </a:cubicBezTo>
                    <a:cubicBezTo>
                      <a:pt x="377245" y="73524"/>
                      <a:pt x="379493" y="74639"/>
                      <a:pt x="380617" y="76868"/>
                    </a:cubicBezTo>
                    <a:cubicBezTo>
                      <a:pt x="397486" y="113634"/>
                      <a:pt x="397486" y="113634"/>
                      <a:pt x="397486" y="113634"/>
                    </a:cubicBezTo>
                    <a:cubicBezTo>
                      <a:pt x="399734" y="115863"/>
                      <a:pt x="401982" y="118092"/>
                      <a:pt x="405353" y="118092"/>
                    </a:cubicBezTo>
                    <a:cubicBezTo>
                      <a:pt x="405353" y="118092"/>
                      <a:pt x="405353" y="118092"/>
                      <a:pt x="406477" y="118092"/>
                    </a:cubicBezTo>
                    <a:cubicBezTo>
                      <a:pt x="445835" y="112520"/>
                      <a:pt x="445835" y="112520"/>
                      <a:pt x="445835" y="112520"/>
                    </a:cubicBezTo>
                    <a:cubicBezTo>
                      <a:pt x="446958" y="112520"/>
                      <a:pt x="446958" y="112520"/>
                      <a:pt x="446958" y="112520"/>
                    </a:cubicBezTo>
                    <a:cubicBezTo>
                      <a:pt x="451464" y="112520"/>
                      <a:pt x="454836" y="114749"/>
                      <a:pt x="454836" y="118092"/>
                    </a:cubicBezTo>
                    <a:cubicBezTo>
                      <a:pt x="455960" y="121435"/>
                      <a:pt x="454836" y="123664"/>
                      <a:pt x="452588" y="125893"/>
                    </a:cubicBezTo>
                    <a:cubicBezTo>
                      <a:pt x="423346" y="153744"/>
                      <a:pt x="423346" y="153744"/>
                      <a:pt x="423346" y="153744"/>
                    </a:cubicBezTo>
                    <a:cubicBezTo>
                      <a:pt x="421098" y="155973"/>
                      <a:pt x="419975" y="159316"/>
                      <a:pt x="422222" y="162659"/>
                    </a:cubicBezTo>
                    <a:cubicBezTo>
                      <a:pt x="439091" y="198321"/>
                      <a:pt x="439091" y="198321"/>
                      <a:pt x="439091" y="198321"/>
                    </a:cubicBezTo>
                    <a:cubicBezTo>
                      <a:pt x="441339" y="201664"/>
                      <a:pt x="439091" y="207227"/>
                      <a:pt x="435719" y="208341"/>
                    </a:cubicBezTo>
                    <a:cubicBezTo>
                      <a:pt x="434595" y="209456"/>
                      <a:pt x="433472" y="209456"/>
                      <a:pt x="432338" y="209456"/>
                    </a:cubicBezTo>
                    <a:cubicBezTo>
                      <a:pt x="431214" y="209456"/>
                      <a:pt x="430090" y="208341"/>
                      <a:pt x="428966" y="208341"/>
                    </a:cubicBezTo>
                    <a:cubicBezTo>
                      <a:pt x="392980" y="189406"/>
                      <a:pt x="392980" y="189406"/>
                      <a:pt x="392980" y="189406"/>
                    </a:cubicBezTo>
                    <a:cubicBezTo>
                      <a:pt x="391857" y="188291"/>
                      <a:pt x="390733" y="188291"/>
                      <a:pt x="389608" y="188291"/>
                    </a:cubicBezTo>
                    <a:cubicBezTo>
                      <a:pt x="387361" y="188291"/>
                      <a:pt x="385113" y="189406"/>
                      <a:pt x="383989" y="190520"/>
                    </a:cubicBezTo>
                    <a:cubicBezTo>
                      <a:pt x="354747" y="218371"/>
                      <a:pt x="354747" y="218371"/>
                      <a:pt x="354747" y="218371"/>
                    </a:cubicBezTo>
                    <a:cubicBezTo>
                      <a:pt x="353623" y="219486"/>
                      <a:pt x="351375" y="220600"/>
                      <a:pt x="349127" y="220600"/>
                    </a:cubicBezTo>
                    <a:moveTo>
                      <a:pt x="549295" y="220600"/>
                    </a:moveTo>
                    <a:cubicBezTo>
                      <a:pt x="548172" y="220600"/>
                      <a:pt x="545923" y="219486"/>
                      <a:pt x="543676" y="218371"/>
                    </a:cubicBezTo>
                    <a:cubicBezTo>
                      <a:pt x="542542" y="216142"/>
                      <a:pt x="541418" y="213914"/>
                      <a:pt x="542542" y="211685"/>
                    </a:cubicBezTo>
                    <a:cubicBezTo>
                      <a:pt x="549295" y="171575"/>
                      <a:pt x="549295" y="171575"/>
                      <a:pt x="549295" y="171575"/>
                    </a:cubicBezTo>
                    <a:cubicBezTo>
                      <a:pt x="549295" y="168232"/>
                      <a:pt x="548172" y="164888"/>
                      <a:pt x="544800" y="163774"/>
                    </a:cubicBezTo>
                    <a:cubicBezTo>
                      <a:pt x="509938" y="144838"/>
                      <a:pt x="509938" y="144838"/>
                      <a:pt x="509938" y="144838"/>
                    </a:cubicBezTo>
                    <a:cubicBezTo>
                      <a:pt x="505433" y="142609"/>
                      <a:pt x="504308" y="138152"/>
                      <a:pt x="506557" y="134808"/>
                    </a:cubicBezTo>
                    <a:cubicBezTo>
                      <a:pt x="507690" y="132580"/>
                      <a:pt x="509938" y="130351"/>
                      <a:pt x="512186" y="130351"/>
                    </a:cubicBezTo>
                    <a:cubicBezTo>
                      <a:pt x="552667" y="124779"/>
                      <a:pt x="552667" y="124779"/>
                      <a:pt x="552667" y="124779"/>
                    </a:cubicBezTo>
                    <a:cubicBezTo>
                      <a:pt x="556039" y="124779"/>
                      <a:pt x="558287" y="121435"/>
                      <a:pt x="559411" y="118092"/>
                    </a:cubicBezTo>
                    <a:cubicBezTo>
                      <a:pt x="566164" y="79097"/>
                      <a:pt x="566164" y="79097"/>
                      <a:pt x="566164" y="79097"/>
                    </a:cubicBezTo>
                    <a:cubicBezTo>
                      <a:pt x="566164" y="75753"/>
                      <a:pt x="569536" y="72410"/>
                      <a:pt x="574032" y="72410"/>
                    </a:cubicBezTo>
                    <a:cubicBezTo>
                      <a:pt x="574032" y="72410"/>
                      <a:pt x="575156" y="72410"/>
                      <a:pt x="575156" y="72410"/>
                    </a:cubicBezTo>
                    <a:cubicBezTo>
                      <a:pt x="577403" y="73524"/>
                      <a:pt x="579652" y="74639"/>
                      <a:pt x="580785" y="76868"/>
                    </a:cubicBezTo>
                    <a:cubicBezTo>
                      <a:pt x="598778" y="113634"/>
                      <a:pt x="598778" y="113634"/>
                      <a:pt x="598778" y="113634"/>
                    </a:cubicBezTo>
                    <a:cubicBezTo>
                      <a:pt x="599901" y="115863"/>
                      <a:pt x="602150" y="118092"/>
                      <a:pt x="605521" y="118092"/>
                    </a:cubicBezTo>
                    <a:cubicBezTo>
                      <a:pt x="605521" y="118092"/>
                      <a:pt x="606645" y="118092"/>
                      <a:pt x="606645" y="118092"/>
                    </a:cubicBezTo>
                    <a:cubicBezTo>
                      <a:pt x="647127" y="112520"/>
                      <a:pt x="647127" y="112520"/>
                      <a:pt x="647127" y="112520"/>
                    </a:cubicBezTo>
                    <a:cubicBezTo>
                      <a:pt x="647127" y="112520"/>
                      <a:pt x="647127" y="112520"/>
                      <a:pt x="648250" y="112520"/>
                    </a:cubicBezTo>
                    <a:cubicBezTo>
                      <a:pt x="651622" y="112520"/>
                      <a:pt x="655004" y="114749"/>
                      <a:pt x="655004" y="118092"/>
                    </a:cubicBezTo>
                    <a:cubicBezTo>
                      <a:pt x="656128" y="121435"/>
                      <a:pt x="655004" y="123664"/>
                      <a:pt x="652747" y="125893"/>
                    </a:cubicBezTo>
                    <a:cubicBezTo>
                      <a:pt x="623514" y="153744"/>
                      <a:pt x="623514" y="153744"/>
                      <a:pt x="623514" y="153744"/>
                    </a:cubicBezTo>
                    <a:cubicBezTo>
                      <a:pt x="621266" y="155973"/>
                      <a:pt x="621266" y="159316"/>
                      <a:pt x="622390" y="162659"/>
                    </a:cubicBezTo>
                    <a:cubicBezTo>
                      <a:pt x="640383" y="198321"/>
                      <a:pt x="640383" y="198321"/>
                      <a:pt x="640383" y="198321"/>
                    </a:cubicBezTo>
                    <a:cubicBezTo>
                      <a:pt x="641507" y="201664"/>
                      <a:pt x="640383" y="207227"/>
                      <a:pt x="635887" y="208341"/>
                    </a:cubicBezTo>
                    <a:cubicBezTo>
                      <a:pt x="634753" y="209456"/>
                      <a:pt x="633630" y="209456"/>
                      <a:pt x="632506" y="209456"/>
                    </a:cubicBezTo>
                    <a:cubicBezTo>
                      <a:pt x="631382" y="209456"/>
                      <a:pt x="630258" y="208341"/>
                      <a:pt x="629134" y="208341"/>
                    </a:cubicBezTo>
                    <a:cubicBezTo>
                      <a:pt x="593148" y="189406"/>
                      <a:pt x="593148" y="189406"/>
                      <a:pt x="593148" y="189406"/>
                    </a:cubicBezTo>
                    <a:cubicBezTo>
                      <a:pt x="592025" y="188291"/>
                      <a:pt x="590900" y="188291"/>
                      <a:pt x="589777" y="188291"/>
                    </a:cubicBezTo>
                    <a:cubicBezTo>
                      <a:pt x="587528" y="188291"/>
                      <a:pt x="586405" y="189406"/>
                      <a:pt x="584157" y="190520"/>
                    </a:cubicBezTo>
                    <a:cubicBezTo>
                      <a:pt x="554915" y="218371"/>
                      <a:pt x="554915" y="218371"/>
                      <a:pt x="554915" y="218371"/>
                    </a:cubicBezTo>
                    <a:cubicBezTo>
                      <a:pt x="553791" y="219486"/>
                      <a:pt x="551543" y="220600"/>
                      <a:pt x="549295" y="220600"/>
                    </a:cubicBezTo>
                    <a:moveTo>
                      <a:pt x="750587" y="220600"/>
                    </a:moveTo>
                    <a:cubicBezTo>
                      <a:pt x="748340" y="220600"/>
                      <a:pt x="746091" y="219486"/>
                      <a:pt x="744958" y="218371"/>
                    </a:cubicBezTo>
                    <a:cubicBezTo>
                      <a:pt x="742710" y="216142"/>
                      <a:pt x="741586" y="213914"/>
                      <a:pt x="742710" y="211685"/>
                    </a:cubicBezTo>
                    <a:cubicBezTo>
                      <a:pt x="749463" y="171575"/>
                      <a:pt x="749463" y="171575"/>
                      <a:pt x="749463" y="171575"/>
                    </a:cubicBezTo>
                    <a:cubicBezTo>
                      <a:pt x="750587" y="168232"/>
                      <a:pt x="748340" y="164888"/>
                      <a:pt x="746091" y="163774"/>
                    </a:cubicBezTo>
                    <a:cubicBezTo>
                      <a:pt x="710106" y="144838"/>
                      <a:pt x="710106" y="144838"/>
                      <a:pt x="710106" y="144838"/>
                    </a:cubicBezTo>
                    <a:cubicBezTo>
                      <a:pt x="706725" y="142609"/>
                      <a:pt x="704477" y="138152"/>
                      <a:pt x="706725" y="134808"/>
                    </a:cubicBezTo>
                    <a:cubicBezTo>
                      <a:pt x="707848" y="132580"/>
                      <a:pt x="710106" y="130351"/>
                      <a:pt x="712354" y="130351"/>
                    </a:cubicBezTo>
                    <a:cubicBezTo>
                      <a:pt x="752835" y="124779"/>
                      <a:pt x="752835" y="124779"/>
                      <a:pt x="752835" y="124779"/>
                    </a:cubicBezTo>
                    <a:cubicBezTo>
                      <a:pt x="756207" y="124779"/>
                      <a:pt x="758455" y="121435"/>
                      <a:pt x="759579" y="118092"/>
                    </a:cubicBezTo>
                    <a:cubicBezTo>
                      <a:pt x="766332" y="79097"/>
                      <a:pt x="766332" y="79097"/>
                      <a:pt x="766332" y="79097"/>
                    </a:cubicBezTo>
                    <a:cubicBezTo>
                      <a:pt x="767456" y="75753"/>
                      <a:pt x="770828" y="72410"/>
                      <a:pt x="774200" y="72410"/>
                    </a:cubicBezTo>
                    <a:cubicBezTo>
                      <a:pt x="774200" y="72410"/>
                      <a:pt x="775323" y="72410"/>
                      <a:pt x="775323" y="72410"/>
                    </a:cubicBezTo>
                    <a:cubicBezTo>
                      <a:pt x="777571" y="73524"/>
                      <a:pt x="779820" y="74639"/>
                      <a:pt x="780943" y="76868"/>
                    </a:cubicBezTo>
                    <a:cubicBezTo>
                      <a:pt x="798936" y="113634"/>
                      <a:pt x="798936" y="113634"/>
                      <a:pt x="798936" y="113634"/>
                    </a:cubicBezTo>
                    <a:cubicBezTo>
                      <a:pt x="800060" y="115863"/>
                      <a:pt x="803441" y="118092"/>
                      <a:pt x="805690" y="118092"/>
                    </a:cubicBezTo>
                    <a:cubicBezTo>
                      <a:pt x="806813" y="118092"/>
                      <a:pt x="806813" y="118092"/>
                      <a:pt x="806813" y="118092"/>
                    </a:cubicBezTo>
                    <a:cubicBezTo>
                      <a:pt x="847295" y="112520"/>
                      <a:pt x="847295" y="112520"/>
                      <a:pt x="847295" y="112520"/>
                    </a:cubicBezTo>
                    <a:cubicBezTo>
                      <a:pt x="847295" y="112520"/>
                      <a:pt x="848418" y="112520"/>
                      <a:pt x="848418" y="112520"/>
                    </a:cubicBezTo>
                    <a:cubicBezTo>
                      <a:pt x="851790" y="112520"/>
                      <a:pt x="855162" y="114749"/>
                      <a:pt x="856286" y="118092"/>
                    </a:cubicBezTo>
                    <a:cubicBezTo>
                      <a:pt x="856286" y="121435"/>
                      <a:pt x="855162" y="123664"/>
                      <a:pt x="854038" y="125893"/>
                    </a:cubicBezTo>
                    <a:cubicBezTo>
                      <a:pt x="824806" y="153744"/>
                      <a:pt x="824806" y="153744"/>
                      <a:pt x="824806" y="153744"/>
                    </a:cubicBezTo>
                    <a:cubicBezTo>
                      <a:pt x="821434" y="155973"/>
                      <a:pt x="821434" y="159316"/>
                      <a:pt x="822558" y="162659"/>
                    </a:cubicBezTo>
                    <a:cubicBezTo>
                      <a:pt x="840551" y="198321"/>
                      <a:pt x="840551" y="198321"/>
                      <a:pt x="840551" y="198321"/>
                    </a:cubicBezTo>
                    <a:cubicBezTo>
                      <a:pt x="841675" y="201664"/>
                      <a:pt x="840551" y="207227"/>
                      <a:pt x="836045" y="208341"/>
                    </a:cubicBezTo>
                    <a:cubicBezTo>
                      <a:pt x="834921" y="209456"/>
                      <a:pt x="833798" y="209456"/>
                      <a:pt x="833798" y="209456"/>
                    </a:cubicBezTo>
                    <a:cubicBezTo>
                      <a:pt x="831550" y="209456"/>
                      <a:pt x="830426" y="208341"/>
                      <a:pt x="829302" y="208341"/>
                    </a:cubicBezTo>
                    <a:cubicBezTo>
                      <a:pt x="793316" y="189406"/>
                      <a:pt x="793316" y="189406"/>
                      <a:pt x="793316" y="189406"/>
                    </a:cubicBezTo>
                    <a:cubicBezTo>
                      <a:pt x="792192" y="188291"/>
                      <a:pt x="791068" y="188291"/>
                      <a:pt x="789945" y="188291"/>
                    </a:cubicBezTo>
                    <a:cubicBezTo>
                      <a:pt x="788821" y="188291"/>
                      <a:pt x="786573" y="189406"/>
                      <a:pt x="784325" y="190520"/>
                    </a:cubicBezTo>
                    <a:cubicBezTo>
                      <a:pt x="756207" y="218371"/>
                      <a:pt x="756207" y="218371"/>
                      <a:pt x="756207" y="218371"/>
                    </a:cubicBezTo>
                    <a:cubicBezTo>
                      <a:pt x="753959" y="219486"/>
                      <a:pt x="751711" y="220600"/>
                      <a:pt x="750587" y="220600"/>
                    </a:cubicBezTo>
                    <a:moveTo>
                      <a:pt x="1150913" y="220600"/>
                    </a:moveTo>
                    <a:cubicBezTo>
                      <a:pt x="1148666" y="220600"/>
                      <a:pt x="1147541" y="219486"/>
                      <a:pt x="1145294" y="218371"/>
                    </a:cubicBezTo>
                    <a:cubicBezTo>
                      <a:pt x="1144169" y="216142"/>
                      <a:pt x="1143046" y="213914"/>
                      <a:pt x="1143046" y="211685"/>
                    </a:cubicBezTo>
                    <a:cubicBezTo>
                      <a:pt x="1150913" y="171575"/>
                      <a:pt x="1150913" y="171575"/>
                      <a:pt x="1150913" y="171575"/>
                    </a:cubicBezTo>
                    <a:cubicBezTo>
                      <a:pt x="1150913" y="168232"/>
                      <a:pt x="1149789" y="164888"/>
                      <a:pt x="1146418" y="163774"/>
                    </a:cubicBezTo>
                    <a:cubicBezTo>
                      <a:pt x="1110432" y="144838"/>
                      <a:pt x="1110432" y="144838"/>
                      <a:pt x="1110432" y="144838"/>
                    </a:cubicBezTo>
                    <a:cubicBezTo>
                      <a:pt x="1107060" y="142609"/>
                      <a:pt x="1105936" y="138152"/>
                      <a:pt x="1108184" y="134808"/>
                    </a:cubicBezTo>
                    <a:cubicBezTo>
                      <a:pt x="1109308" y="132580"/>
                      <a:pt x="1111556" y="130351"/>
                      <a:pt x="1113804" y="130351"/>
                    </a:cubicBezTo>
                    <a:cubicBezTo>
                      <a:pt x="1153171" y="124779"/>
                      <a:pt x="1153171" y="124779"/>
                      <a:pt x="1153171" y="124779"/>
                    </a:cubicBezTo>
                    <a:cubicBezTo>
                      <a:pt x="1156543" y="124779"/>
                      <a:pt x="1159914" y="121435"/>
                      <a:pt x="1159914" y="118092"/>
                    </a:cubicBezTo>
                    <a:cubicBezTo>
                      <a:pt x="1167782" y="79097"/>
                      <a:pt x="1167782" y="79097"/>
                      <a:pt x="1167782" y="79097"/>
                    </a:cubicBezTo>
                    <a:cubicBezTo>
                      <a:pt x="1167782" y="75753"/>
                      <a:pt x="1171164" y="72410"/>
                      <a:pt x="1175659" y="72410"/>
                    </a:cubicBezTo>
                    <a:cubicBezTo>
                      <a:pt x="1175659" y="72410"/>
                      <a:pt x="1175659" y="72410"/>
                      <a:pt x="1176783" y="72410"/>
                    </a:cubicBezTo>
                    <a:cubicBezTo>
                      <a:pt x="1179031" y="73524"/>
                      <a:pt x="1181279" y="74639"/>
                      <a:pt x="1182403" y="76868"/>
                    </a:cubicBezTo>
                    <a:cubicBezTo>
                      <a:pt x="1199272" y="113634"/>
                      <a:pt x="1199272" y="113634"/>
                      <a:pt x="1199272" y="113634"/>
                    </a:cubicBezTo>
                    <a:cubicBezTo>
                      <a:pt x="1201519" y="115863"/>
                      <a:pt x="1203768" y="118092"/>
                      <a:pt x="1207139" y="118092"/>
                    </a:cubicBezTo>
                    <a:cubicBezTo>
                      <a:pt x="1207139" y="118092"/>
                      <a:pt x="1207139" y="118092"/>
                      <a:pt x="1208273" y="118092"/>
                    </a:cubicBezTo>
                    <a:cubicBezTo>
                      <a:pt x="1247630" y="112520"/>
                      <a:pt x="1247630" y="112520"/>
                      <a:pt x="1247630" y="112520"/>
                    </a:cubicBezTo>
                    <a:cubicBezTo>
                      <a:pt x="1248754" y="112520"/>
                      <a:pt x="1248754" y="112520"/>
                      <a:pt x="1248754" y="112520"/>
                    </a:cubicBezTo>
                    <a:cubicBezTo>
                      <a:pt x="1253250" y="112520"/>
                      <a:pt x="1256622" y="114749"/>
                      <a:pt x="1256622" y="118092"/>
                    </a:cubicBezTo>
                    <a:cubicBezTo>
                      <a:pt x="1257746" y="121435"/>
                      <a:pt x="1256622" y="123664"/>
                      <a:pt x="1254374" y="125893"/>
                    </a:cubicBezTo>
                    <a:cubicBezTo>
                      <a:pt x="1225132" y="153744"/>
                      <a:pt x="1225132" y="153744"/>
                      <a:pt x="1225132" y="153744"/>
                    </a:cubicBezTo>
                    <a:cubicBezTo>
                      <a:pt x="1222884" y="155973"/>
                      <a:pt x="1221760" y="159316"/>
                      <a:pt x="1224008" y="162659"/>
                    </a:cubicBezTo>
                    <a:cubicBezTo>
                      <a:pt x="1240877" y="198321"/>
                      <a:pt x="1240877" y="198321"/>
                      <a:pt x="1240877" y="198321"/>
                    </a:cubicBezTo>
                    <a:cubicBezTo>
                      <a:pt x="1243125" y="201664"/>
                      <a:pt x="1240877" y="207227"/>
                      <a:pt x="1237505" y="208341"/>
                    </a:cubicBezTo>
                    <a:cubicBezTo>
                      <a:pt x="1236381" y="209456"/>
                      <a:pt x="1235258" y="209456"/>
                      <a:pt x="1234133" y="209456"/>
                    </a:cubicBezTo>
                    <a:cubicBezTo>
                      <a:pt x="1233009" y="209456"/>
                      <a:pt x="1231886" y="208341"/>
                      <a:pt x="1230761" y="208341"/>
                    </a:cubicBezTo>
                    <a:cubicBezTo>
                      <a:pt x="1194776" y="189406"/>
                      <a:pt x="1194776" y="189406"/>
                      <a:pt x="1194776" y="189406"/>
                    </a:cubicBezTo>
                    <a:cubicBezTo>
                      <a:pt x="1193652" y="188291"/>
                      <a:pt x="1192528" y="188291"/>
                      <a:pt x="1191404" y="188291"/>
                    </a:cubicBezTo>
                    <a:cubicBezTo>
                      <a:pt x="1189156" y="188291"/>
                      <a:pt x="1186899" y="189406"/>
                      <a:pt x="1185775" y="190520"/>
                    </a:cubicBezTo>
                    <a:cubicBezTo>
                      <a:pt x="1156543" y="218371"/>
                      <a:pt x="1156543" y="218371"/>
                      <a:pt x="1156543" y="218371"/>
                    </a:cubicBezTo>
                    <a:cubicBezTo>
                      <a:pt x="1155419" y="219486"/>
                      <a:pt x="1153171" y="220600"/>
                      <a:pt x="1150913" y="220600"/>
                    </a:cubicBezTo>
                    <a:moveTo>
                      <a:pt x="148960" y="220600"/>
                    </a:moveTo>
                    <a:cubicBezTo>
                      <a:pt x="146712" y="220600"/>
                      <a:pt x="144464" y="219486"/>
                      <a:pt x="143340" y="218371"/>
                    </a:cubicBezTo>
                    <a:cubicBezTo>
                      <a:pt x="141092" y="216142"/>
                      <a:pt x="141092" y="213914"/>
                      <a:pt x="141092" y="211685"/>
                    </a:cubicBezTo>
                    <a:cubicBezTo>
                      <a:pt x="147835" y="171575"/>
                      <a:pt x="147835" y="171575"/>
                      <a:pt x="147835" y="171575"/>
                    </a:cubicBezTo>
                    <a:cubicBezTo>
                      <a:pt x="148960" y="168232"/>
                      <a:pt x="147835" y="164888"/>
                      <a:pt x="144464" y="163774"/>
                    </a:cubicBezTo>
                    <a:cubicBezTo>
                      <a:pt x="108479" y="144838"/>
                      <a:pt x="108479" y="144838"/>
                      <a:pt x="108479" y="144838"/>
                    </a:cubicBezTo>
                    <a:cubicBezTo>
                      <a:pt x="105107" y="142609"/>
                      <a:pt x="103982" y="138152"/>
                      <a:pt x="105107" y="134808"/>
                    </a:cubicBezTo>
                    <a:cubicBezTo>
                      <a:pt x="106230" y="132580"/>
                      <a:pt x="108479" y="130351"/>
                      <a:pt x="111850" y="130351"/>
                    </a:cubicBezTo>
                    <a:cubicBezTo>
                      <a:pt x="151207" y="124779"/>
                      <a:pt x="151207" y="124779"/>
                      <a:pt x="151207" y="124779"/>
                    </a:cubicBezTo>
                    <a:cubicBezTo>
                      <a:pt x="154579" y="124779"/>
                      <a:pt x="157960" y="121435"/>
                      <a:pt x="157960" y="118092"/>
                    </a:cubicBezTo>
                    <a:cubicBezTo>
                      <a:pt x="164704" y="79097"/>
                      <a:pt x="164704" y="79097"/>
                      <a:pt x="164704" y="79097"/>
                    </a:cubicBezTo>
                    <a:cubicBezTo>
                      <a:pt x="165829" y="75753"/>
                      <a:pt x="169200" y="72410"/>
                      <a:pt x="172572" y="72410"/>
                    </a:cubicBezTo>
                    <a:cubicBezTo>
                      <a:pt x="173696" y="72410"/>
                      <a:pt x="173696" y="72410"/>
                      <a:pt x="173696" y="72410"/>
                    </a:cubicBezTo>
                    <a:cubicBezTo>
                      <a:pt x="177077" y="73524"/>
                      <a:pt x="179325" y="74639"/>
                      <a:pt x="180449" y="76868"/>
                    </a:cubicBezTo>
                    <a:cubicBezTo>
                      <a:pt x="197318" y="113634"/>
                      <a:pt x="197318" y="113634"/>
                      <a:pt x="197318" y="113634"/>
                    </a:cubicBezTo>
                    <a:cubicBezTo>
                      <a:pt x="198442" y="115863"/>
                      <a:pt x="201814" y="118092"/>
                      <a:pt x="205185" y="118092"/>
                    </a:cubicBezTo>
                    <a:cubicBezTo>
                      <a:pt x="205185" y="118092"/>
                      <a:pt x="205185" y="118092"/>
                      <a:pt x="205185" y="118092"/>
                    </a:cubicBezTo>
                    <a:cubicBezTo>
                      <a:pt x="245667" y="112520"/>
                      <a:pt x="245667" y="112520"/>
                      <a:pt x="245667" y="112520"/>
                    </a:cubicBezTo>
                    <a:cubicBezTo>
                      <a:pt x="245667" y="112520"/>
                      <a:pt x="246791" y="112520"/>
                      <a:pt x="246791" y="112520"/>
                    </a:cubicBezTo>
                    <a:cubicBezTo>
                      <a:pt x="251296" y="112520"/>
                      <a:pt x="253544" y="114749"/>
                      <a:pt x="254668" y="118092"/>
                    </a:cubicBezTo>
                    <a:cubicBezTo>
                      <a:pt x="254668" y="121435"/>
                      <a:pt x="254668" y="123664"/>
                      <a:pt x="252420" y="125893"/>
                    </a:cubicBezTo>
                    <a:cubicBezTo>
                      <a:pt x="223179" y="153744"/>
                      <a:pt x="223179" y="153744"/>
                      <a:pt x="223179" y="153744"/>
                    </a:cubicBezTo>
                    <a:cubicBezTo>
                      <a:pt x="220930" y="155973"/>
                      <a:pt x="219807" y="159316"/>
                      <a:pt x="220930" y="162659"/>
                    </a:cubicBezTo>
                    <a:cubicBezTo>
                      <a:pt x="238923" y="198321"/>
                      <a:pt x="238923" y="198321"/>
                      <a:pt x="238923" y="198321"/>
                    </a:cubicBezTo>
                    <a:cubicBezTo>
                      <a:pt x="241171" y="201664"/>
                      <a:pt x="238923" y="206122"/>
                      <a:pt x="235552" y="208341"/>
                    </a:cubicBezTo>
                    <a:cubicBezTo>
                      <a:pt x="234427" y="209456"/>
                      <a:pt x="233303" y="209456"/>
                      <a:pt x="232180" y="209456"/>
                    </a:cubicBezTo>
                    <a:cubicBezTo>
                      <a:pt x="231055" y="209456"/>
                      <a:pt x="229932" y="208341"/>
                      <a:pt x="227674" y="208341"/>
                    </a:cubicBezTo>
                    <a:cubicBezTo>
                      <a:pt x="192822" y="189406"/>
                      <a:pt x="192822" y="189406"/>
                      <a:pt x="192822" y="189406"/>
                    </a:cubicBezTo>
                    <a:cubicBezTo>
                      <a:pt x="191689" y="188291"/>
                      <a:pt x="190565" y="188291"/>
                      <a:pt x="189441" y="188291"/>
                    </a:cubicBezTo>
                    <a:cubicBezTo>
                      <a:pt x="187193" y="188291"/>
                      <a:pt x="184945" y="189406"/>
                      <a:pt x="183821" y="190520"/>
                    </a:cubicBezTo>
                    <a:cubicBezTo>
                      <a:pt x="154579" y="218371"/>
                      <a:pt x="154579" y="218371"/>
                      <a:pt x="154579" y="218371"/>
                    </a:cubicBezTo>
                    <a:cubicBezTo>
                      <a:pt x="152332" y="219486"/>
                      <a:pt x="151207" y="220600"/>
                      <a:pt x="148960" y="220600"/>
                    </a:cubicBezTo>
                    <a:moveTo>
                      <a:pt x="950755" y="220600"/>
                    </a:moveTo>
                    <a:cubicBezTo>
                      <a:pt x="948498" y="220600"/>
                      <a:pt x="946250" y="219486"/>
                      <a:pt x="945126" y="218371"/>
                    </a:cubicBezTo>
                    <a:cubicBezTo>
                      <a:pt x="942878" y="216142"/>
                      <a:pt x="942878" y="213914"/>
                      <a:pt x="942878" y="211685"/>
                    </a:cubicBezTo>
                    <a:cubicBezTo>
                      <a:pt x="949631" y="171575"/>
                      <a:pt x="949631" y="171575"/>
                      <a:pt x="949631" y="171575"/>
                    </a:cubicBezTo>
                    <a:cubicBezTo>
                      <a:pt x="950755" y="168232"/>
                      <a:pt x="948498" y="164888"/>
                      <a:pt x="946250" y="163774"/>
                    </a:cubicBezTo>
                    <a:cubicBezTo>
                      <a:pt x="910265" y="144838"/>
                      <a:pt x="910265" y="144838"/>
                      <a:pt x="910265" y="144838"/>
                    </a:cubicBezTo>
                    <a:cubicBezTo>
                      <a:pt x="906893" y="142609"/>
                      <a:pt x="904645" y="138152"/>
                      <a:pt x="906893" y="134808"/>
                    </a:cubicBezTo>
                    <a:cubicBezTo>
                      <a:pt x="908016" y="132580"/>
                      <a:pt x="910265" y="130351"/>
                      <a:pt x="912522" y="130351"/>
                    </a:cubicBezTo>
                    <a:cubicBezTo>
                      <a:pt x="953003" y="124779"/>
                      <a:pt x="953003" y="124779"/>
                      <a:pt x="953003" y="124779"/>
                    </a:cubicBezTo>
                    <a:cubicBezTo>
                      <a:pt x="956375" y="124779"/>
                      <a:pt x="958623" y="121435"/>
                      <a:pt x="959746" y="118092"/>
                    </a:cubicBezTo>
                    <a:cubicBezTo>
                      <a:pt x="966490" y="79097"/>
                      <a:pt x="966490" y="79097"/>
                      <a:pt x="966490" y="79097"/>
                    </a:cubicBezTo>
                    <a:cubicBezTo>
                      <a:pt x="967624" y="75753"/>
                      <a:pt x="970996" y="72410"/>
                      <a:pt x="974368" y="72410"/>
                    </a:cubicBezTo>
                    <a:cubicBezTo>
                      <a:pt x="975491" y="72410"/>
                      <a:pt x="975491" y="72410"/>
                      <a:pt x="975491" y="72410"/>
                    </a:cubicBezTo>
                    <a:cubicBezTo>
                      <a:pt x="978863" y="73524"/>
                      <a:pt x="979987" y="74639"/>
                      <a:pt x="981111" y="76868"/>
                    </a:cubicBezTo>
                    <a:cubicBezTo>
                      <a:pt x="999104" y="113634"/>
                      <a:pt x="999104" y="113634"/>
                      <a:pt x="999104" y="113634"/>
                    </a:cubicBezTo>
                    <a:cubicBezTo>
                      <a:pt x="1000228" y="115863"/>
                      <a:pt x="1003600" y="118092"/>
                      <a:pt x="1005857" y="118092"/>
                    </a:cubicBezTo>
                    <a:cubicBezTo>
                      <a:pt x="1006981" y="118092"/>
                      <a:pt x="1006981" y="118092"/>
                      <a:pt x="1006981" y="118092"/>
                    </a:cubicBezTo>
                    <a:cubicBezTo>
                      <a:pt x="1047463" y="112520"/>
                      <a:pt x="1047463" y="112520"/>
                      <a:pt x="1047463" y="112520"/>
                    </a:cubicBezTo>
                    <a:cubicBezTo>
                      <a:pt x="1047463" y="112520"/>
                      <a:pt x="1048586" y="112520"/>
                      <a:pt x="1048586" y="112520"/>
                    </a:cubicBezTo>
                    <a:cubicBezTo>
                      <a:pt x="1051958" y="112520"/>
                      <a:pt x="1055330" y="114749"/>
                      <a:pt x="1056454" y="118092"/>
                    </a:cubicBezTo>
                    <a:cubicBezTo>
                      <a:pt x="1056454" y="121435"/>
                      <a:pt x="1055330" y="123664"/>
                      <a:pt x="1054206" y="125893"/>
                    </a:cubicBezTo>
                    <a:cubicBezTo>
                      <a:pt x="1024974" y="153744"/>
                      <a:pt x="1024974" y="153744"/>
                      <a:pt x="1024974" y="153744"/>
                    </a:cubicBezTo>
                    <a:cubicBezTo>
                      <a:pt x="1022716" y="155973"/>
                      <a:pt x="1021593" y="159316"/>
                      <a:pt x="1022716" y="162659"/>
                    </a:cubicBezTo>
                    <a:cubicBezTo>
                      <a:pt x="1040709" y="198321"/>
                      <a:pt x="1040709" y="198321"/>
                      <a:pt x="1040709" y="198321"/>
                    </a:cubicBezTo>
                    <a:cubicBezTo>
                      <a:pt x="1042966" y="201664"/>
                      <a:pt x="1040709" y="206122"/>
                      <a:pt x="1037337" y="208341"/>
                    </a:cubicBezTo>
                    <a:cubicBezTo>
                      <a:pt x="1036213" y="208341"/>
                      <a:pt x="1035089" y="209456"/>
                      <a:pt x="1033966" y="209456"/>
                    </a:cubicBezTo>
                    <a:cubicBezTo>
                      <a:pt x="1032841" y="209456"/>
                      <a:pt x="1030594" y="208341"/>
                      <a:pt x="1029469" y="208341"/>
                    </a:cubicBezTo>
                    <a:cubicBezTo>
                      <a:pt x="994608" y="189406"/>
                      <a:pt x="994608" y="189406"/>
                      <a:pt x="994608" y="189406"/>
                    </a:cubicBezTo>
                    <a:cubicBezTo>
                      <a:pt x="993484" y="188291"/>
                      <a:pt x="992360" y="188291"/>
                      <a:pt x="991236" y="188291"/>
                    </a:cubicBezTo>
                    <a:cubicBezTo>
                      <a:pt x="988988" y="188291"/>
                      <a:pt x="986741" y="189406"/>
                      <a:pt x="985607" y="190520"/>
                    </a:cubicBezTo>
                    <a:cubicBezTo>
                      <a:pt x="956375" y="218371"/>
                      <a:pt x="956375" y="218371"/>
                      <a:pt x="956375" y="218371"/>
                    </a:cubicBezTo>
                    <a:cubicBezTo>
                      <a:pt x="954127" y="219486"/>
                      <a:pt x="953003" y="220600"/>
                      <a:pt x="950755" y="220600"/>
                    </a:cubicBezTo>
                    <a:moveTo>
                      <a:pt x="1378075" y="-18"/>
                    </a:moveTo>
                    <a:cubicBezTo>
                      <a:pt x="1236381" y="-18"/>
                      <a:pt x="1236381" y="-18"/>
                      <a:pt x="1236381" y="-18"/>
                    </a:cubicBezTo>
                    <a:cubicBezTo>
                      <a:pt x="1184651" y="-18"/>
                      <a:pt x="1184651" y="-18"/>
                      <a:pt x="1184651" y="-18"/>
                    </a:cubicBezTo>
                    <a:cubicBezTo>
                      <a:pt x="251296" y="-18"/>
                      <a:pt x="251296" y="-18"/>
                      <a:pt x="251296" y="-18"/>
                    </a:cubicBezTo>
                    <a:cubicBezTo>
                      <a:pt x="195070" y="-18"/>
                      <a:pt x="195070" y="-18"/>
                      <a:pt x="195070" y="-18"/>
                    </a:cubicBezTo>
                    <a:cubicBezTo>
                      <a:pt x="58996" y="-18"/>
                      <a:pt x="58996" y="-18"/>
                      <a:pt x="58996" y="-18"/>
                    </a:cubicBezTo>
                    <a:cubicBezTo>
                      <a:pt x="26382" y="-18"/>
                      <a:pt x="-602" y="26728"/>
                      <a:pt x="-602" y="59037"/>
                    </a:cubicBezTo>
                    <a:cubicBezTo>
                      <a:pt x="-602" y="237317"/>
                      <a:pt x="-602" y="237317"/>
                      <a:pt x="-602" y="237317"/>
                    </a:cubicBezTo>
                    <a:cubicBezTo>
                      <a:pt x="-602" y="268511"/>
                      <a:pt x="26382" y="295257"/>
                      <a:pt x="58996" y="295257"/>
                    </a:cubicBezTo>
                    <a:cubicBezTo>
                      <a:pt x="1378075" y="295257"/>
                      <a:pt x="1378075" y="295257"/>
                      <a:pt x="1378075" y="295257"/>
                    </a:cubicBezTo>
                    <a:cubicBezTo>
                      <a:pt x="1410689" y="295257"/>
                      <a:pt x="1437673" y="268511"/>
                      <a:pt x="1437673" y="237317"/>
                    </a:cubicBezTo>
                    <a:cubicBezTo>
                      <a:pt x="1437673" y="59037"/>
                      <a:pt x="1437673" y="59037"/>
                      <a:pt x="1437673" y="59037"/>
                    </a:cubicBezTo>
                    <a:cubicBezTo>
                      <a:pt x="1437673" y="26728"/>
                      <a:pt x="1410689" y="-18"/>
                      <a:pt x="1378075" y="-18"/>
                    </a:cubicBezTo>
                  </a:path>
                </a:pathLst>
              </a:custGeom>
              <a:solidFill>
                <a:schemeClr val="bg2"/>
              </a:solidFill>
              <a:ln w="9525" cap="flat">
                <a:noFill/>
                <a:prstDash val="solid"/>
                <a:miter/>
              </a:ln>
              <a:effectLst/>
            </p:spPr>
            <p:txBody>
              <a:bodyPr lIns="91440" tIns="45720" rIns="91440" bIns="45720" rtlCol="0" anchor="ctr"/>
              <a:lstStyle/>
              <a:p>
                <a:endParaRPr lang="zh-CN" altLang="en-US"/>
              </a:p>
            </p:txBody>
          </p:sp>
          <p:sp>
            <p:nvSpPr>
              <p:cNvPr id="82" name="任意多边形: 形状 81">
                <a:extLst>
                  <a:ext uri="{FF2B5EF4-FFF2-40B4-BE49-F238E27FC236}">
                    <a16:creationId xmlns:a16="http://schemas.microsoft.com/office/drawing/2014/main" id="{034AA01C-B55E-4011-AEB5-B1196D559BA8}"/>
                  </a:ext>
                </a:extLst>
              </p:cNvPr>
              <p:cNvSpPr/>
              <p:nvPr/>
            </p:nvSpPr>
            <p:spPr>
              <a:xfrm>
                <a:off x="4804097" y="4111343"/>
                <a:ext cx="1323975" cy="76200"/>
              </a:xfrm>
              <a:custGeom>
                <a:avLst/>
                <a:gdLst>
                  <a:gd name="connsiteX0" fmla="*/ 72826 w 1323975"/>
                  <a:gd name="connsiteY0" fmla="*/ -18 h 76200"/>
                  <a:gd name="connsiteX1" fmla="*/ -602 w 1323975"/>
                  <a:gd name="connsiteY1" fmla="*/ -18 h 76200"/>
                  <a:gd name="connsiteX2" fmla="*/ -602 w 1323975"/>
                  <a:gd name="connsiteY2" fmla="*/ 76182 h 76200"/>
                  <a:gd name="connsiteX3" fmla="*/ 72826 w 1323975"/>
                  <a:gd name="connsiteY3" fmla="*/ 76182 h 76200"/>
                  <a:gd name="connsiteX4" fmla="*/ 72826 w 1323975"/>
                  <a:gd name="connsiteY4" fmla="*/ -18 h 76200"/>
                  <a:gd name="connsiteX5" fmla="*/ 223073 w 1323975"/>
                  <a:gd name="connsiteY5" fmla="*/ -18 h 76200"/>
                  <a:gd name="connsiteX6" fmla="*/ 119147 w 1323975"/>
                  <a:gd name="connsiteY6" fmla="*/ -18 h 76200"/>
                  <a:gd name="connsiteX7" fmla="*/ 119147 w 1323975"/>
                  <a:gd name="connsiteY7" fmla="*/ 76182 h 76200"/>
                  <a:gd name="connsiteX8" fmla="*/ 223073 w 1323975"/>
                  <a:gd name="connsiteY8" fmla="*/ 76182 h 76200"/>
                  <a:gd name="connsiteX9" fmla="*/ 223073 w 1323975"/>
                  <a:gd name="connsiteY9" fmla="*/ -18 h 76200"/>
                  <a:gd name="connsiteX10" fmla="*/ 371064 w 1323975"/>
                  <a:gd name="connsiteY10" fmla="*/ -18 h 76200"/>
                  <a:gd name="connsiteX11" fmla="*/ 268260 w 1323975"/>
                  <a:gd name="connsiteY11" fmla="*/ -18 h 76200"/>
                  <a:gd name="connsiteX12" fmla="*/ 268260 w 1323975"/>
                  <a:gd name="connsiteY12" fmla="*/ 76182 h 76200"/>
                  <a:gd name="connsiteX13" fmla="*/ 371064 w 1323975"/>
                  <a:gd name="connsiteY13" fmla="*/ 76182 h 76200"/>
                  <a:gd name="connsiteX14" fmla="*/ 371064 w 1323975"/>
                  <a:gd name="connsiteY14" fmla="*/ -18 h 76200"/>
                  <a:gd name="connsiteX15" fmla="*/ 521311 w 1323975"/>
                  <a:gd name="connsiteY15" fmla="*/ -18 h 76200"/>
                  <a:gd name="connsiteX16" fmla="*/ 417374 w 1323975"/>
                  <a:gd name="connsiteY16" fmla="*/ -18 h 76200"/>
                  <a:gd name="connsiteX17" fmla="*/ 417374 w 1323975"/>
                  <a:gd name="connsiteY17" fmla="*/ 76182 h 76200"/>
                  <a:gd name="connsiteX18" fmla="*/ 521311 w 1323975"/>
                  <a:gd name="connsiteY18" fmla="*/ 76182 h 76200"/>
                  <a:gd name="connsiteX19" fmla="*/ 521311 w 1323975"/>
                  <a:gd name="connsiteY19" fmla="*/ -18 h 76200"/>
                  <a:gd name="connsiteX20" fmla="*/ 669291 w 1323975"/>
                  <a:gd name="connsiteY20" fmla="*/ -18 h 76200"/>
                  <a:gd name="connsiteX21" fmla="*/ 566498 w 1323975"/>
                  <a:gd name="connsiteY21" fmla="*/ -18 h 76200"/>
                  <a:gd name="connsiteX22" fmla="*/ 566498 w 1323975"/>
                  <a:gd name="connsiteY22" fmla="*/ 76182 h 76200"/>
                  <a:gd name="connsiteX23" fmla="*/ 669291 w 1323975"/>
                  <a:gd name="connsiteY23" fmla="*/ 76182 h 76200"/>
                  <a:gd name="connsiteX24" fmla="*/ 669291 w 1323975"/>
                  <a:gd name="connsiteY24" fmla="*/ -18 h 76200"/>
                  <a:gd name="connsiteX25" fmla="*/ 818405 w 1323975"/>
                  <a:gd name="connsiteY25" fmla="*/ -18 h 76200"/>
                  <a:gd name="connsiteX26" fmla="*/ 715611 w 1323975"/>
                  <a:gd name="connsiteY26" fmla="*/ -18 h 76200"/>
                  <a:gd name="connsiteX27" fmla="*/ 715611 w 1323975"/>
                  <a:gd name="connsiteY27" fmla="*/ 76182 h 76200"/>
                  <a:gd name="connsiteX28" fmla="*/ 818405 w 1323975"/>
                  <a:gd name="connsiteY28" fmla="*/ 76182 h 76200"/>
                  <a:gd name="connsiteX29" fmla="*/ 818405 w 1323975"/>
                  <a:gd name="connsiteY29" fmla="*/ -18 h 76200"/>
                  <a:gd name="connsiteX30" fmla="*/ 967528 w 1323975"/>
                  <a:gd name="connsiteY30" fmla="*/ -18 h 76200"/>
                  <a:gd name="connsiteX31" fmla="*/ 863592 w 1323975"/>
                  <a:gd name="connsiteY31" fmla="*/ -18 h 76200"/>
                  <a:gd name="connsiteX32" fmla="*/ 863592 w 1323975"/>
                  <a:gd name="connsiteY32" fmla="*/ 76182 h 76200"/>
                  <a:gd name="connsiteX33" fmla="*/ 967528 w 1323975"/>
                  <a:gd name="connsiteY33" fmla="*/ 76182 h 76200"/>
                  <a:gd name="connsiteX34" fmla="*/ 967528 w 1323975"/>
                  <a:gd name="connsiteY34" fmla="*/ -18 h 76200"/>
                  <a:gd name="connsiteX35" fmla="*/ 1115509 w 1323975"/>
                  <a:gd name="connsiteY35" fmla="*/ -18 h 76200"/>
                  <a:gd name="connsiteX36" fmla="*/ 1013839 w 1323975"/>
                  <a:gd name="connsiteY36" fmla="*/ -18 h 76200"/>
                  <a:gd name="connsiteX37" fmla="*/ 1013839 w 1323975"/>
                  <a:gd name="connsiteY37" fmla="*/ 76182 h 76200"/>
                  <a:gd name="connsiteX38" fmla="*/ 1115509 w 1323975"/>
                  <a:gd name="connsiteY38" fmla="*/ 76182 h 76200"/>
                  <a:gd name="connsiteX39" fmla="*/ 1115509 w 1323975"/>
                  <a:gd name="connsiteY39" fmla="*/ -18 h 76200"/>
                  <a:gd name="connsiteX40" fmla="*/ 1265756 w 1323975"/>
                  <a:gd name="connsiteY40" fmla="*/ -18 h 76200"/>
                  <a:gd name="connsiteX41" fmla="*/ 1161829 w 1323975"/>
                  <a:gd name="connsiteY41" fmla="*/ -18 h 76200"/>
                  <a:gd name="connsiteX42" fmla="*/ 1161829 w 1323975"/>
                  <a:gd name="connsiteY42" fmla="*/ 76182 h 76200"/>
                  <a:gd name="connsiteX43" fmla="*/ 1265756 w 1323975"/>
                  <a:gd name="connsiteY43" fmla="*/ 76182 h 76200"/>
                  <a:gd name="connsiteX44" fmla="*/ 1265756 w 1323975"/>
                  <a:gd name="connsiteY44" fmla="*/ -18 h 76200"/>
                  <a:gd name="connsiteX45" fmla="*/ 1323373 w 1323975"/>
                  <a:gd name="connsiteY45" fmla="*/ -18 h 76200"/>
                  <a:gd name="connsiteX46" fmla="*/ 1310943 w 1323975"/>
                  <a:gd name="connsiteY46" fmla="*/ -18 h 76200"/>
                  <a:gd name="connsiteX47" fmla="*/ 1310943 w 1323975"/>
                  <a:gd name="connsiteY47" fmla="*/ 76182 h 76200"/>
                  <a:gd name="connsiteX48" fmla="*/ 1323373 w 1323975"/>
                  <a:gd name="connsiteY48" fmla="*/ 76182 h 76200"/>
                  <a:gd name="connsiteX49" fmla="*/ 1323373 w 1323975"/>
                  <a:gd name="connsiteY49" fmla="*/ -1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23975" h="76200">
                    <a:moveTo>
                      <a:pt x="72826" y="-18"/>
                    </a:moveTo>
                    <a:lnTo>
                      <a:pt x="-602" y="-18"/>
                    </a:lnTo>
                    <a:lnTo>
                      <a:pt x="-602" y="76182"/>
                    </a:lnTo>
                    <a:lnTo>
                      <a:pt x="72826" y="76182"/>
                    </a:lnTo>
                    <a:lnTo>
                      <a:pt x="72826" y="-18"/>
                    </a:lnTo>
                    <a:close/>
                    <a:moveTo>
                      <a:pt x="223073" y="-18"/>
                    </a:moveTo>
                    <a:lnTo>
                      <a:pt x="119147" y="-18"/>
                    </a:lnTo>
                    <a:lnTo>
                      <a:pt x="119147" y="76182"/>
                    </a:lnTo>
                    <a:lnTo>
                      <a:pt x="223073" y="76182"/>
                    </a:lnTo>
                    <a:lnTo>
                      <a:pt x="223073" y="-18"/>
                    </a:lnTo>
                    <a:close/>
                    <a:moveTo>
                      <a:pt x="371064" y="-18"/>
                    </a:moveTo>
                    <a:lnTo>
                      <a:pt x="268260" y="-18"/>
                    </a:lnTo>
                    <a:lnTo>
                      <a:pt x="268260" y="76182"/>
                    </a:lnTo>
                    <a:lnTo>
                      <a:pt x="371064" y="76182"/>
                    </a:lnTo>
                    <a:lnTo>
                      <a:pt x="371064" y="-18"/>
                    </a:lnTo>
                    <a:close/>
                    <a:moveTo>
                      <a:pt x="521311" y="-18"/>
                    </a:moveTo>
                    <a:lnTo>
                      <a:pt x="417374" y="-18"/>
                    </a:lnTo>
                    <a:lnTo>
                      <a:pt x="417374" y="76182"/>
                    </a:lnTo>
                    <a:lnTo>
                      <a:pt x="521311" y="76182"/>
                    </a:lnTo>
                    <a:lnTo>
                      <a:pt x="521311" y="-18"/>
                    </a:lnTo>
                    <a:close/>
                    <a:moveTo>
                      <a:pt x="669291" y="-18"/>
                    </a:moveTo>
                    <a:lnTo>
                      <a:pt x="566498" y="-18"/>
                    </a:lnTo>
                    <a:lnTo>
                      <a:pt x="566498" y="76182"/>
                    </a:lnTo>
                    <a:lnTo>
                      <a:pt x="669291" y="76182"/>
                    </a:lnTo>
                    <a:lnTo>
                      <a:pt x="669291" y="-18"/>
                    </a:lnTo>
                    <a:close/>
                    <a:moveTo>
                      <a:pt x="818405" y="-18"/>
                    </a:moveTo>
                    <a:lnTo>
                      <a:pt x="715611" y="-18"/>
                    </a:lnTo>
                    <a:lnTo>
                      <a:pt x="715611" y="76182"/>
                    </a:lnTo>
                    <a:lnTo>
                      <a:pt x="818405" y="76182"/>
                    </a:lnTo>
                    <a:lnTo>
                      <a:pt x="818405" y="-18"/>
                    </a:lnTo>
                    <a:close/>
                    <a:moveTo>
                      <a:pt x="967528" y="-18"/>
                    </a:moveTo>
                    <a:lnTo>
                      <a:pt x="863592" y="-18"/>
                    </a:lnTo>
                    <a:lnTo>
                      <a:pt x="863592" y="76182"/>
                    </a:lnTo>
                    <a:lnTo>
                      <a:pt x="967528" y="76182"/>
                    </a:lnTo>
                    <a:lnTo>
                      <a:pt x="967528" y="-18"/>
                    </a:lnTo>
                    <a:close/>
                    <a:moveTo>
                      <a:pt x="1115509" y="-18"/>
                    </a:moveTo>
                    <a:lnTo>
                      <a:pt x="1013839" y="-18"/>
                    </a:lnTo>
                    <a:lnTo>
                      <a:pt x="1013839" y="76182"/>
                    </a:lnTo>
                    <a:lnTo>
                      <a:pt x="1115509" y="76182"/>
                    </a:lnTo>
                    <a:lnTo>
                      <a:pt x="1115509" y="-18"/>
                    </a:lnTo>
                    <a:close/>
                    <a:moveTo>
                      <a:pt x="1265756" y="-18"/>
                    </a:moveTo>
                    <a:lnTo>
                      <a:pt x="1161829" y="-18"/>
                    </a:lnTo>
                    <a:lnTo>
                      <a:pt x="1161829" y="76182"/>
                    </a:lnTo>
                    <a:lnTo>
                      <a:pt x="1265756" y="76182"/>
                    </a:lnTo>
                    <a:lnTo>
                      <a:pt x="1265756" y="-18"/>
                    </a:lnTo>
                    <a:close/>
                    <a:moveTo>
                      <a:pt x="1323373" y="-18"/>
                    </a:moveTo>
                    <a:lnTo>
                      <a:pt x="1310943" y="-18"/>
                    </a:lnTo>
                    <a:lnTo>
                      <a:pt x="1310943" y="76182"/>
                    </a:lnTo>
                    <a:lnTo>
                      <a:pt x="1323373" y="76182"/>
                    </a:lnTo>
                    <a:lnTo>
                      <a:pt x="1323373" y="-18"/>
                    </a:lnTo>
                    <a:close/>
                  </a:path>
                </a:pathLst>
              </a:custGeom>
              <a:solidFill>
                <a:schemeClr val="accent2">
                  <a:lumMod val="75000"/>
                </a:schemeClr>
              </a:solidFill>
              <a:ln w="9525" cap="flat">
                <a:noFill/>
                <a:prstDash val="solid"/>
                <a:miter/>
              </a:ln>
              <a:effectLst/>
            </p:spPr>
            <p:txBody>
              <a:bodyPr lIns="91440" tIns="45720" rIns="91440" bIns="45720" rtlCol="0" anchor="ctr"/>
              <a:lstStyle/>
              <a:p>
                <a:endParaRPr lang="zh-CN" altLang="en-US"/>
              </a:p>
            </p:txBody>
          </p:sp>
          <p:sp>
            <p:nvSpPr>
              <p:cNvPr id="83" name="任意多边形: 形状 82">
                <a:extLst>
                  <a:ext uri="{FF2B5EF4-FFF2-40B4-BE49-F238E27FC236}">
                    <a16:creationId xmlns:a16="http://schemas.microsoft.com/office/drawing/2014/main" id="{3C769B16-46C2-44BC-BB9A-B12A53245D8C}"/>
                  </a:ext>
                </a:extLst>
              </p:cNvPr>
              <p:cNvSpPr/>
              <p:nvPr/>
            </p:nvSpPr>
            <p:spPr>
              <a:xfrm>
                <a:off x="4870772" y="4111343"/>
                <a:ext cx="47625" cy="76200"/>
              </a:xfrm>
              <a:custGeom>
                <a:avLst/>
                <a:gdLst>
                  <a:gd name="connsiteX0" fmla="*/ -602 w 47625"/>
                  <a:gd name="connsiteY0" fmla="*/ -18 h 76200"/>
                  <a:gd name="connsiteX1" fmla="*/ 47023 w 47625"/>
                  <a:gd name="connsiteY1" fmla="*/ -18 h 76200"/>
                  <a:gd name="connsiteX2" fmla="*/ 47023 w 47625"/>
                  <a:gd name="connsiteY2" fmla="*/ 76182 h 76200"/>
                  <a:gd name="connsiteX3" fmla="*/ -602 w 47625"/>
                  <a:gd name="connsiteY3" fmla="*/ 76182 h 76200"/>
                </a:gdLst>
                <a:ahLst/>
                <a:cxnLst>
                  <a:cxn ang="0">
                    <a:pos x="connsiteX0" y="connsiteY0"/>
                  </a:cxn>
                  <a:cxn ang="0">
                    <a:pos x="connsiteX1" y="connsiteY1"/>
                  </a:cxn>
                  <a:cxn ang="0">
                    <a:pos x="connsiteX2" y="connsiteY2"/>
                  </a:cxn>
                  <a:cxn ang="0">
                    <a:pos x="connsiteX3" y="connsiteY3"/>
                  </a:cxn>
                </a:cxnLst>
                <a:rect l="l" t="t" r="r" b="b"/>
                <a:pathLst>
                  <a:path w="47625" h="76200">
                    <a:moveTo>
                      <a:pt x="-602" y="-18"/>
                    </a:moveTo>
                    <a:lnTo>
                      <a:pt x="47023" y="-18"/>
                    </a:lnTo>
                    <a:lnTo>
                      <a:pt x="47023" y="76182"/>
                    </a:lnTo>
                    <a:lnTo>
                      <a:pt x="-602" y="76182"/>
                    </a:lnTo>
                    <a:close/>
                  </a:path>
                </a:pathLst>
              </a:custGeom>
              <a:solidFill>
                <a:schemeClr val="accent3">
                  <a:lumMod val="50000"/>
                </a:schemeClr>
              </a:solidFill>
              <a:ln w="9525" cap="flat">
                <a:noFill/>
                <a:prstDash val="solid"/>
                <a:miter/>
              </a:ln>
              <a:effectLst/>
            </p:spPr>
            <p:txBody>
              <a:bodyPr lIns="91440" tIns="45720" rIns="91440" bIns="45720" rtlCol="0" anchor="ctr"/>
              <a:lstStyle/>
              <a:p>
                <a:endParaRPr lang="zh-CN" altLang="en-US"/>
              </a:p>
            </p:txBody>
          </p:sp>
          <p:sp>
            <p:nvSpPr>
              <p:cNvPr id="84" name="任意多边形: 形状 83">
                <a:extLst>
                  <a:ext uri="{FF2B5EF4-FFF2-40B4-BE49-F238E27FC236}">
                    <a16:creationId xmlns:a16="http://schemas.microsoft.com/office/drawing/2014/main" id="{FF1655C9-6CFD-4B9C-A928-262CFEA46738}"/>
                  </a:ext>
                </a:extLst>
              </p:cNvPr>
              <p:cNvSpPr/>
              <p:nvPr/>
            </p:nvSpPr>
            <p:spPr>
              <a:xfrm>
                <a:off x="5023172" y="4111343"/>
                <a:ext cx="47625" cy="76200"/>
              </a:xfrm>
              <a:custGeom>
                <a:avLst/>
                <a:gdLst>
                  <a:gd name="connsiteX0" fmla="*/ -602 w 47625"/>
                  <a:gd name="connsiteY0" fmla="*/ -18 h 76200"/>
                  <a:gd name="connsiteX1" fmla="*/ 47023 w 47625"/>
                  <a:gd name="connsiteY1" fmla="*/ -18 h 76200"/>
                  <a:gd name="connsiteX2" fmla="*/ 47023 w 47625"/>
                  <a:gd name="connsiteY2" fmla="*/ 76182 h 76200"/>
                  <a:gd name="connsiteX3" fmla="*/ -602 w 47625"/>
                  <a:gd name="connsiteY3" fmla="*/ 76182 h 76200"/>
                </a:gdLst>
                <a:ahLst/>
                <a:cxnLst>
                  <a:cxn ang="0">
                    <a:pos x="connsiteX0" y="connsiteY0"/>
                  </a:cxn>
                  <a:cxn ang="0">
                    <a:pos x="connsiteX1" y="connsiteY1"/>
                  </a:cxn>
                  <a:cxn ang="0">
                    <a:pos x="connsiteX2" y="connsiteY2"/>
                  </a:cxn>
                  <a:cxn ang="0">
                    <a:pos x="connsiteX3" y="connsiteY3"/>
                  </a:cxn>
                </a:cxnLst>
                <a:rect l="l" t="t" r="r" b="b"/>
                <a:pathLst>
                  <a:path w="47625" h="76200">
                    <a:moveTo>
                      <a:pt x="-602" y="-18"/>
                    </a:moveTo>
                    <a:lnTo>
                      <a:pt x="47023" y="-18"/>
                    </a:lnTo>
                    <a:lnTo>
                      <a:pt x="47023" y="76182"/>
                    </a:lnTo>
                    <a:lnTo>
                      <a:pt x="-602" y="76182"/>
                    </a:lnTo>
                    <a:close/>
                  </a:path>
                </a:pathLst>
              </a:custGeom>
              <a:solidFill>
                <a:schemeClr val="accent3">
                  <a:lumMod val="50000"/>
                </a:schemeClr>
              </a:solidFill>
              <a:ln w="9525" cap="flat">
                <a:noFill/>
                <a:prstDash val="solid"/>
                <a:miter/>
              </a:ln>
              <a:effectLst/>
            </p:spPr>
            <p:txBody>
              <a:bodyPr lIns="91440" tIns="45720" rIns="91440" bIns="45720" rtlCol="0" anchor="ctr"/>
              <a:lstStyle/>
              <a:p>
                <a:endParaRPr lang="zh-CN" altLang="en-US"/>
              </a:p>
            </p:txBody>
          </p:sp>
          <p:sp>
            <p:nvSpPr>
              <p:cNvPr id="85" name="任意多边形: 形状 84">
                <a:extLst>
                  <a:ext uri="{FF2B5EF4-FFF2-40B4-BE49-F238E27FC236}">
                    <a16:creationId xmlns:a16="http://schemas.microsoft.com/office/drawing/2014/main" id="{8CCA8BA4-1026-4590-99CF-D4AAD70233BC}"/>
                  </a:ext>
                </a:extLst>
              </p:cNvPr>
              <p:cNvSpPr/>
              <p:nvPr/>
            </p:nvSpPr>
            <p:spPr>
              <a:xfrm>
                <a:off x="5175572" y="4111343"/>
                <a:ext cx="47625" cy="76200"/>
              </a:xfrm>
              <a:custGeom>
                <a:avLst/>
                <a:gdLst>
                  <a:gd name="connsiteX0" fmla="*/ -602 w 47625"/>
                  <a:gd name="connsiteY0" fmla="*/ -18 h 76200"/>
                  <a:gd name="connsiteX1" fmla="*/ 47023 w 47625"/>
                  <a:gd name="connsiteY1" fmla="*/ -18 h 76200"/>
                  <a:gd name="connsiteX2" fmla="*/ 47023 w 47625"/>
                  <a:gd name="connsiteY2" fmla="*/ 76182 h 76200"/>
                  <a:gd name="connsiteX3" fmla="*/ -602 w 47625"/>
                  <a:gd name="connsiteY3" fmla="*/ 76182 h 76200"/>
                </a:gdLst>
                <a:ahLst/>
                <a:cxnLst>
                  <a:cxn ang="0">
                    <a:pos x="connsiteX0" y="connsiteY0"/>
                  </a:cxn>
                  <a:cxn ang="0">
                    <a:pos x="connsiteX1" y="connsiteY1"/>
                  </a:cxn>
                  <a:cxn ang="0">
                    <a:pos x="connsiteX2" y="connsiteY2"/>
                  </a:cxn>
                  <a:cxn ang="0">
                    <a:pos x="connsiteX3" y="connsiteY3"/>
                  </a:cxn>
                </a:cxnLst>
                <a:rect l="l" t="t" r="r" b="b"/>
                <a:pathLst>
                  <a:path w="47625" h="76200">
                    <a:moveTo>
                      <a:pt x="-602" y="-18"/>
                    </a:moveTo>
                    <a:lnTo>
                      <a:pt x="47023" y="-18"/>
                    </a:lnTo>
                    <a:lnTo>
                      <a:pt x="47023" y="76182"/>
                    </a:lnTo>
                    <a:lnTo>
                      <a:pt x="-602" y="76182"/>
                    </a:lnTo>
                    <a:close/>
                  </a:path>
                </a:pathLst>
              </a:custGeom>
              <a:solidFill>
                <a:schemeClr val="accent3">
                  <a:lumMod val="50000"/>
                </a:schemeClr>
              </a:solidFill>
              <a:ln w="9525" cap="flat">
                <a:noFill/>
                <a:prstDash val="solid"/>
                <a:miter/>
              </a:ln>
              <a:effectLst/>
            </p:spPr>
            <p:txBody>
              <a:bodyPr lIns="91440" tIns="45720" rIns="91440" bIns="45720" rtlCol="0" anchor="ctr"/>
              <a:lstStyle/>
              <a:p>
                <a:endParaRPr lang="zh-CN" altLang="en-US"/>
              </a:p>
            </p:txBody>
          </p:sp>
          <p:sp>
            <p:nvSpPr>
              <p:cNvPr id="86" name="任意多边形: 形状 85">
                <a:extLst>
                  <a:ext uri="{FF2B5EF4-FFF2-40B4-BE49-F238E27FC236}">
                    <a16:creationId xmlns:a16="http://schemas.microsoft.com/office/drawing/2014/main" id="{ED20E224-F168-4F63-8C23-F950FED83DC7}"/>
                  </a:ext>
                </a:extLst>
              </p:cNvPr>
              <p:cNvSpPr/>
              <p:nvPr/>
            </p:nvSpPr>
            <p:spPr>
              <a:xfrm>
                <a:off x="5318447" y="4111343"/>
                <a:ext cx="47625" cy="76200"/>
              </a:xfrm>
              <a:custGeom>
                <a:avLst/>
                <a:gdLst>
                  <a:gd name="connsiteX0" fmla="*/ -602 w 47625"/>
                  <a:gd name="connsiteY0" fmla="*/ -18 h 76200"/>
                  <a:gd name="connsiteX1" fmla="*/ 47023 w 47625"/>
                  <a:gd name="connsiteY1" fmla="*/ -18 h 76200"/>
                  <a:gd name="connsiteX2" fmla="*/ 47023 w 47625"/>
                  <a:gd name="connsiteY2" fmla="*/ 76182 h 76200"/>
                  <a:gd name="connsiteX3" fmla="*/ -602 w 47625"/>
                  <a:gd name="connsiteY3" fmla="*/ 76182 h 76200"/>
                </a:gdLst>
                <a:ahLst/>
                <a:cxnLst>
                  <a:cxn ang="0">
                    <a:pos x="connsiteX0" y="connsiteY0"/>
                  </a:cxn>
                  <a:cxn ang="0">
                    <a:pos x="connsiteX1" y="connsiteY1"/>
                  </a:cxn>
                  <a:cxn ang="0">
                    <a:pos x="connsiteX2" y="connsiteY2"/>
                  </a:cxn>
                  <a:cxn ang="0">
                    <a:pos x="connsiteX3" y="connsiteY3"/>
                  </a:cxn>
                </a:cxnLst>
                <a:rect l="l" t="t" r="r" b="b"/>
                <a:pathLst>
                  <a:path w="47625" h="76200">
                    <a:moveTo>
                      <a:pt x="-602" y="-18"/>
                    </a:moveTo>
                    <a:lnTo>
                      <a:pt x="47023" y="-18"/>
                    </a:lnTo>
                    <a:lnTo>
                      <a:pt x="47023" y="76182"/>
                    </a:lnTo>
                    <a:lnTo>
                      <a:pt x="-602" y="76182"/>
                    </a:lnTo>
                    <a:close/>
                  </a:path>
                </a:pathLst>
              </a:custGeom>
              <a:solidFill>
                <a:schemeClr val="accent3">
                  <a:lumMod val="50000"/>
                </a:schemeClr>
              </a:solidFill>
              <a:ln w="9525" cap="flat">
                <a:noFill/>
                <a:prstDash val="solid"/>
                <a:miter/>
              </a:ln>
              <a:effectLst/>
            </p:spPr>
            <p:txBody>
              <a:bodyPr lIns="91440" tIns="45720" rIns="91440" bIns="45720" rtlCol="0" anchor="ctr"/>
              <a:lstStyle/>
              <a:p>
                <a:endParaRPr lang="zh-CN" altLang="en-US"/>
              </a:p>
            </p:txBody>
          </p:sp>
          <p:sp>
            <p:nvSpPr>
              <p:cNvPr id="87" name="任意多边形: 形状 86">
                <a:extLst>
                  <a:ext uri="{FF2B5EF4-FFF2-40B4-BE49-F238E27FC236}">
                    <a16:creationId xmlns:a16="http://schemas.microsoft.com/office/drawing/2014/main" id="{7C58AEA4-F5BD-4B69-8EFB-E2B95D4641D5}"/>
                  </a:ext>
                </a:extLst>
              </p:cNvPr>
              <p:cNvSpPr/>
              <p:nvPr/>
            </p:nvSpPr>
            <p:spPr>
              <a:xfrm>
                <a:off x="5470847" y="4111343"/>
                <a:ext cx="47625" cy="76200"/>
              </a:xfrm>
              <a:custGeom>
                <a:avLst/>
                <a:gdLst>
                  <a:gd name="connsiteX0" fmla="*/ -602 w 47625"/>
                  <a:gd name="connsiteY0" fmla="*/ -18 h 76200"/>
                  <a:gd name="connsiteX1" fmla="*/ 47023 w 47625"/>
                  <a:gd name="connsiteY1" fmla="*/ -18 h 76200"/>
                  <a:gd name="connsiteX2" fmla="*/ 47023 w 47625"/>
                  <a:gd name="connsiteY2" fmla="*/ 76182 h 76200"/>
                  <a:gd name="connsiteX3" fmla="*/ -602 w 47625"/>
                  <a:gd name="connsiteY3" fmla="*/ 76182 h 76200"/>
                </a:gdLst>
                <a:ahLst/>
                <a:cxnLst>
                  <a:cxn ang="0">
                    <a:pos x="connsiteX0" y="connsiteY0"/>
                  </a:cxn>
                  <a:cxn ang="0">
                    <a:pos x="connsiteX1" y="connsiteY1"/>
                  </a:cxn>
                  <a:cxn ang="0">
                    <a:pos x="connsiteX2" y="connsiteY2"/>
                  </a:cxn>
                  <a:cxn ang="0">
                    <a:pos x="connsiteX3" y="connsiteY3"/>
                  </a:cxn>
                </a:cxnLst>
                <a:rect l="l" t="t" r="r" b="b"/>
                <a:pathLst>
                  <a:path w="47625" h="76200">
                    <a:moveTo>
                      <a:pt x="-602" y="-18"/>
                    </a:moveTo>
                    <a:lnTo>
                      <a:pt x="47023" y="-18"/>
                    </a:lnTo>
                    <a:lnTo>
                      <a:pt x="47023" y="76182"/>
                    </a:lnTo>
                    <a:lnTo>
                      <a:pt x="-602" y="76182"/>
                    </a:lnTo>
                    <a:close/>
                  </a:path>
                </a:pathLst>
              </a:custGeom>
              <a:solidFill>
                <a:schemeClr val="accent3">
                  <a:lumMod val="50000"/>
                </a:schemeClr>
              </a:solidFill>
              <a:ln w="9525" cap="flat">
                <a:noFill/>
                <a:prstDash val="solid"/>
                <a:miter/>
              </a:ln>
              <a:effectLst/>
            </p:spPr>
            <p:txBody>
              <a:bodyPr lIns="91440" tIns="45720" rIns="91440" bIns="45720" rtlCol="0" anchor="ctr"/>
              <a:lstStyle/>
              <a:p>
                <a:endParaRPr lang="zh-CN" altLang="en-US"/>
              </a:p>
            </p:txBody>
          </p:sp>
          <p:sp>
            <p:nvSpPr>
              <p:cNvPr id="88" name="任意多边形: 形状 87">
                <a:extLst>
                  <a:ext uri="{FF2B5EF4-FFF2-40B4-BE49-F238E27FC236}">
                    <a16:creationId xmlns:a16="http://schemas.microsoft.com/office/drawing/2014/main" id="{979CA890-825D-4AC1-8CF8-9422E843132A}"/>
                  </a:ext>
                </a:extLst>
              </p:cNvPr>
              <p:cNvSpPr/>
              <p:nvPr/>
            </p:nvSpPr>
            <p:spPr>
              <a:xfrm>
                <a:off x="5623246" y="4111343"/>
                <a:ext cx="38100" cy="76200"/>
              </a:xfrm>
              <a:custGeom>
                <a:avLst/>
                <a:gdLst>
                  <a:gd name="connsiteX0" fmla="*/ -602 w 38100"/>
                  <a:gd name="connsiteY0" fmla="*/ -18 h 76200"/>
                  <a:gd name="connsiteX1" fmla="*/ 37498 w 38100"/>
                  <a:gd name="connsiteY1" fmla="*/ -18 h 76200"/>
                  <a:gd name="connsiteX2" fmla="*/ 37498 w 38100"/>
                  <a:gd name="connsiteY2" fmla="*/ 76182 h 76200"/>
                  <a:gd name="connsiteX3" fmla="*/ -602 w 38100"/>
                  <a:gd name="connsiteY3" fmla="*/ 76182 h 76200"/>
                </a:gdLst>
                <a:ahLst/>
                <a:cxnLst>
                  <a:cxn ang="0">
                    <a:pos x="connsiteX0" y="connsiteY0"/>
                  </a:cxn>
                  <a:cxn ang="0">
                    <a:pos x="connsiteX1" y="connsiteY1"/>
                  </a:cxn>
                  <a:cxn ang="0">
                    <a:pos x="connsiteX2" y="connsiteY2"/>
                  </a:cxn>
                  <a:cxn ang="0">
                    <a:pos x="connsiteX3" y="connsiteY3"/>
                  </a:cxn>
                </a:cxnLst>
                <a:rect l="l" t="t" r="r" b="b"/>
                <a:pathLst>
                  <a:path w="38100" h="76200">
                    <a:moveTo>
                      <a:pt x="-602" y="-18"/>
                    </a:moveTo>
                    <a:lnTo>
                      <a:pt x="37498" y="-18"/>
                    </a:lnTo>
                    <a:lnTo>
                      <a:pt x="37498" y="76182"/>
                    </a:lnTo>
                    <a:lnTo>
                      <a:pt x="-602" y="76182"/>
                    </a:lnTo>
                    <a:close/>
                  </a:path>
                </a:pathLst>
              </a:custGeom>
              <a:solidFill>
                <a:schemeClr val="accent3">
                  <a:lumMod val="50000"/>
                </a:schemeClr>
              </a:solidFill>
              <a:ln w="9525" cap="flat">
                <a:noFill/>
                <a:prstDash val="solid"/>
                <a:miter/>
              </a:ln>
              <a:effectLst/>
            </p:spPr>
            <p:txBody>
              <a:bodyPr lIns="91440" tIns="45720" rIns="91440" bIns="45720" rtlCol="0" anchor="ctr"/>
              <a:lstStyle/>
              <a:p>
                <a:endParaRPr lang="zh-CN" altLang="en-US"/>
              </a:p>
            </p:txBody>
          </p:sp>
          <p:sp>
            <p:nvSpPr>
              <p:cNvPr id="89" name="任意多边形: 形状 88">
                <a:extLst>
                  <a:ext uri="{FF2B5EF4-FFF2-40B4-BE49-F238E27FC236}">
                    <a16:creationId xmlns:a16="http://schemas.microsoft.com/office/drawing/2014/main" id="{43FE38E2-DDD2-483D-9B35-7B7E6DCFE7F3}"/>
                  </a:ext>
                </a:extLst>
              </p:cNvPr>
              <p:cNvSpPr/>
              <p:nvPr/>
            </p:nvSpPr>
            <p:spPr>
              <a:xfrm>
                <a:off x="5766122" y="4111343"/>
                <a:ext cx="47625" cy="76200"/>
              </a:xfrm>
              <a:custGeom>
                <a:avLst/>
                <a:gdLst>
                  <a:gd name="connsiteX0" fmla="*/ -602 w 47625"/>
                  <a:gd name="connsiteY0" fmla="*/ -18 h 76200"/>
                  <a:gd name="connsiteX1" fmla="*/ 47023 w 47625"/>
                  <a:gd name="connsiteY1" fmla="*/ -18 h 76200"/>
                  <a:gd name="connsiteX2" fmla="*/ 47023 w 47625"/>
                  <a:gd name="connsiteY2" fmla="*/ 76182 h 76200"/>
                  <a:gd name="connsiteX3" fmla="*/ -602 w 47625"/>
                  <a:gd name="connsiteY3" fmla="*/ 76182 h 76200"/>
                </a:gdLst>
                <a:ahLst/>
                <a:cxnLst>
                  <a:cxn ang="0">
                    <a:pos x="connsiteX0" y="connsiteY0"/>
                  </a:cxn>
                  <a:cxn ang="0">
                    <a:pos x="connsiteX1" y="connsiteY1"/>
                  </a:cxn>
                  <a:cxn ang="0">
                    <a:pos x="connsiteX2" y="connsiteY2"/>
                  </a:cxn>
                  <a:cxn ang="0">
                    <a:pos x="connsiteX3" y="connsiteY3"/>
                  </a:cxn>
                </a:cxnLst>
                <a:rect l="l" t="t" r="r" b="b"/>
                <a:pathLst>
                  <a:path w="47625" h="76200">
                    <a:moveTo>
                      <a:pt x="-602" y="-18"/>
                    </a:moveTo>
                    <a:lnTo>
                      <a:pt x="47023" y="-18"/>
                    </a:lnTo>
                    <a:lnTo>
                      <a:pt x="47023" y="76182"/>
                    </a:lnTo>
                    <a:lnTo>
                      <a:pt x="-602" y="76182"/>
                    </a:lnTo>
                    <a:close/>
                  </a:path>
                </a:pathLst>
              </a:custGeom>
              <a:solidFill>
                <a:schemeClr val="accent3">
                  <a:lumMod val="50000"/>
                </a:schemeClr>
              </a:solidFill>
              <a:ln w="9525" cap="flat">
                <a:noFill/>
                <a:prstDash val="solid"/>
                <a:miter/>
              </a:ln>
              <a:effectLst/>
            </p:spPr>
            <p:txBody>
              <a:bodyPr lIns="91440" tIns="45720" rIns="91440" bIns="45720" rtlCol="0" anchor="ctr"/>
              <a:lstStyle/>
              <a:p>
                <a:endParaRPr lang="zh-CN" altLang="en-US"/>
              </a:p>
            </p:txBody>
          </p:sp>
          <p:sp>
            <p:nvSpPr>
              <p:cNvPr id="90" name="任意多边形: 形状 89">
                <a:extLst>
                  <a:ext uri="{FF2B5EF4-FFF2-40B4-BE49-F238E27FC236}">
                    <a16:creationId xmlns:a16="http://schemas.microsoft.com/office/drawing/2014/main" id="{8261FA4E-AA14-465D-9A29-9A5C1F51C4D3}"/>
                  </a:ext>
                </a:extLst>
              </p:cNvPr>
              <p:cNvSpPr/>
              <p:nvPr/>
            </p:nvSpPr>
            <p:spPr>
              <a:xfrm>
                <a:off x="5918522" y="4111343"/>
                <a:ext cx="47625" cy="76200"/>
              </a:xfrm>
              <a:custGeom>
                <a:avLst/>
                <a:gdLst>
                  <a:gd name="connsiteX0" fmla="*/ -602 w 47625"/>
                  <a:gd name="connsiteY0" fmla="*/ -18 h 76200"/>
                  <a:gd name="connsiteX1" fmla="*/ 47023 w 47625"/>
                  <a:gd name="connsiteY1" fmla="*/ -18 h 76200"/>
                  <a:gd name="connsiteX2" fmla="*/ 47023 w 47625"/>
                  <a:gd name="connsiteY2" fmla="*/ 76182 h 76200"/>
                  <a:gd name="connsiteX3" fmla="*/ -602 w 47625"/>
                  <a:gd name="connsiteY3" fmla="*/ 76182 h 76200"/>
                </a:gdLst>
                <a:ahLst/>
                <a:cxnLst>
                  <a:cxn ang="0">
                    <a:pos x="connsiteX0" y="connsiteY0"/>
                  </a:cxn>
                  <a:cxn ang="0">
                    <a:pos x="connsiteX1" y="connsiteY1"/>
                  </a:cxn>
                  <a:cxn ang="0">
                    <a:pos x="connsiteX2" y="connsiteY2"/>
                  </a:cxn>
                  <a:cxn ang="0">
                    <a:pos x="connsiteX3" y="connsiteY3"/>
                  </a:cxn>
                </a:cxnLst>
                <a:rect l="l" t="t" r="r" b="b"/>
                <a:pathLst>
                  <a:path w="47625" h="76200">
                    <a:moveTo>
                      <a:pt x="-602" y="-18"/>
                    </a:moveTo>
                    <a:lnTo>
                      <a:pt x="47023" y="-18"/>
                    </a:lnTo>
                    <a:lnTo>
                      <a:pt x="47023" y="76182"/>
                    </a:lnTo>
                    <a:lnTo>
                      <a:pt x="-602" y="76182"/>
                    </a:lnTo>
                    <a:close/>
                  </a:path>
                </a:pathLst>
              </a:custGeom>
              <a:solidFill>
                <a:schemeClr val="accent3">
                  <a:lumMod val="50000"/>
                </a:schemeClr>
              </a:solidFill>
              <a:ln w="9525" cap="flat">
                <a:noFill/>
                <a:prstDash val="solid"/>
                <a:miter/>
              </a:ln>
              <a:effectLst/>
            </p:spPr>
            <p:txBody>
              <a:bodyPr lIns="91440" tIns="45720" rIns="91440" bIns="45720" rtlCol="0" anchor="ctr"/>
              <a:lstStyle/>
              <a:p>
                <a:endParaRPr lang="zh-CN" altLang="en-US"/>
              </a:p>
            </p:txBody>
          </p:sp>
          <p:sp>
            <p:nvSpPr>
              <p:cNvPr id="91" name="任意多边形: 形状 90">
                <a:extLst>
                  <a:ext uri="{FF2B5EF4-FFF2-40B4-BE49-F238E27FC236}">
                    <a16:creationId xmlns:a16="http://schemas.microsoft.com/office/drawing/2014/main" id="{D25D1CFF-DC78-4377-97F2-1E950236F921}"/>
                  </a:ext>
                </a:extLst>
              </p:cNvPr>
              <p:cNvSpPr/>
              <p:nvPr/>
            </p:nvSpPr>
            <p:spPr>
              <a:xfrm>
                <a:off x="6070921" y="4111343"/>
                <a:ext cx="38100" cy="76200"/>
              </a:xfrm>
              <a:custGeom>
                <a:avLst/>
                <a:gdLst>
                  <a:gd name="connsiteX0" fmla="*/ -602 w 38100"/>
                  <a:gd name="connsiteY0" fmla="*/ -18 h 76200"/>
                  <a:gd name="connsiteX1" fmla="*/ 37498 w 38100"/>
                  <a:gd name="connsiteY1" fmla="*/ -18 h 76200"/>
                  <a:gd name="connsiteX2" fmla="*/ 37498 w 38100"/>
                  <a:gd name="connsiteY2" fmla="*/ 76182 h 76200"/>
                  <a:gd name="connsiteX3" fmla="*/ -602 w 38100"/>
                  <a:gd name="connsiteY3" fmla="*/ 76182 h 76200"/>
                </a:gdLst>
                <a:ahLst/>
                <a:cxnLst>
                  <a:cxn ang="0">
                    <a:pos x="connsiteX0" y="connsiteY0"/>
                  </a:cxn>
                  <a:cxn ang="0">
                    <a:pos x="connsiteX1" y="connsiteY1"/>
                  </a:cxn>
                  <a:cxn ang="0">
                    <a:pos x="connsiteX2" y="connsiteY2"/>
                  </a:cxn>
                  <a:cxn ang="0">
                    <a:pos x="connsiteX3" y="connsiteY3"/>
                  </a:cxn>
                </a:cxnLst>
                <a:rect l="l" t="t" r="r" b="b"/>
                <a:pathLst>
                  <a:path w="38100" h="76200">
                    <a:moveTo>
                      <a:pt x="-602" y="-18"/>
                    </a:moveTo>
                    <a:lnTo>
                      <a:pt x="37498" y="-18"/>
                    </a:lnTo>
                    <a:lnTo>
                      <a:pt x="37498" y="76182"/>
                    </a:lnTo>
                    <a:lnTo>
                      <a:pt x="-602" y="76182"/>
                    </a:lnTo>
                    <a:close/>
                  </a:path>
                </a:pathLst>
              </a:custGeom>
              <a:solidFill>
                <a:schemeClr val="accent3">
                  <a:lumMod val="50000"/>
                </a:schemeClr>
              </a:solidFill>
              <a:ln w="9525" cap="flat">
                <a:noFill/>
                <a:prstDash val="solid"/>
                <a:miter/>
              </a:ln>
              <a:effectLst/>
            </p:spPr>
            <p:txBody>
              <a:bodyPr lIns="91440" tIns="45720" rIns="91440" bIns="45720" rtlCol="0" anchor="ctr"/>
              <a:lstStyle/>
              <a:p>
                <a:endParaRPr lang="zh-CN" altLang="en-US"/>
              </a:p>
            </p:txBody>
          </p:sp>
          <p:sp>
            <p:nvSpPr>
              <p:cNvPr id="92" name="任意多边形: 形状 91">
                <a:extLst>
                  <a:ext uri="{FF2B5EF4-FFF2-40B4-BE49-F238E27FC236}">
                    <a16:creationId xmlns:a16="http://schemas.microsoft.com/office/drawing/2014/main" id="{345A5AEB-1B22-4EF5-9BE8-B50AC88818EC}"/>
                  </a:ext>
                </a:extLst>
              </p:cNvPr>
              <p:cNvSpPr/>
              <p:nvPr/>
            </p:nvSpPr>
            <p:spPr>
              <a:xfrm>
                <a:off x="4804097" y="4349468"/>
                <a:ext cx="1323975" cy="85725"/>
              </a:xfrm>
              <a:custGeom>
                <a:avLst/>
                <a:gdLst>
                  <a:gd name="connsiteX0" fmla="*/ 72826 w 1323975"/>
                  <a:gd name="connsiteY0" fmla="*/ -18 h 85725"/>
                  <a:gd name="connsiteX1" fmla="*/ -602 w 1323975"/>
                  <a:gd name="connsiteY1" fmla="*/ -18 h 85725"/>
                  <a:gd name="connsiteX2" fmla="*/ -602 w 1323975"/>
                  <a:gd name="connsiteY2" fmla="*/ 85707 h 85725"/>
                  <a:gd name="connsiteX3" fmla="*/ 72826 w 1323975"/>
                  <a:gd name="connsiteY3" fmla="*/ 85707 h 85725"/>
                  <a:gd name="connsiteX4" fmla="*/ 72826 w 1323975"/>
                  <a:gd name="connsiteY4" fmla="*/ -18 h 85725"/>
                  <a:gd name="connsiteX5" fmla="*/ 223073 w 1323975"/>
                  <a:gd name="connsiteY5" fmla="*/ -18 h 85725"/>
                  <a:gd name="connsiteX6" fmla="*/ 119147 w 1323975"/>
                  <a:gd name="connsiteY6" fmla="*/ -18 h 85725"/>
                  <a:gd name="connsiteX7" fmla="*/ 119147 w 1323975"/>
                  <a:gd name="connsiteY7" fmla="*/ 85707 h 85725"/>
                  <a:gd name="connsiteX8" fmla="*/ 223073 w 1323975"/>
                  <a:gd name="connsiteY8" fmla="*/ 85707 h 85725"/>
                  <a:gd name="connsiteX9" fmla="*/ 223073 w 1323975"/>
                  <a:gd name="connsiteY9" fmla="*/ -18 h 85725"/>
                  <a:gd name="connsiteX10" fmla="*/ 371064 w 1323975"/>
                  <a:gd name="connsiteY10" fmla="*/ -18 h 85725"/>
                  <a:gd name="connsiteX11" fmla="*/ 268260 w 1323975"/>
                  <a:gd name="connsiteY11" fmla="*/ -18 h 85725"/>
                  <a:gd name="connsiteX12" fmla="*/ 268260 w 1323975"/>
                  <a:gd name="connsiteY12" fmla="*/ 85707 h 85725"/>
                  <a:gd name="connsiteX13" fmla="*/ 371064 w 1323975"/>
                  <a:gd name="connsiteY13" fmla="*/ 85707 h 85725"/>
                  <a:gd name="connsiteX14" fmla="*/ 371064 w 1323975"/>
                  <a:gd name="connsiteY14" fmla="*/ -18 h 85725"/>
                  <a:gd name="connsiteX15" fmla="*/ 521311 w 1323975"/>
                  <a:gd name="connsiteY15" fmla="*/ -18 h 85725"/>
                  <a:gd name="connsiteX16" fmla="*/ 417374 w 1323975"/>
                  <a:gd name="connsiteY16" fmla="*/ -18 h 85725"/>
                  <a:gd name="connsiteX17" fmla="*/ 417374 w 1323975"/>
                  <a:gd name="connsiteY17" fmla="*/ 85707 h 85725"/>
                  <a:gd name="connsiteX18" fmla="*/ 521311 w 1323975"/>
                  <a:gd name="connsiteY18" fmla="*/ 85707 h 85725"/>
                  <a:gd name="connsiteX19" fmla="*/ 521311 w 1323975"/>
                  <a:gd name="connsiteY19" fmla="*/ -18 h 85725"/>
                  <a:gd name="connsiteX20" fmla="*/ 669291 w 1323975"/>
                  <a:gd name="connsiteY20" fmla="*/ -18 h 85725"/>
                  <a:gd name="connsiteX21" fmla="*/ 566498 w 1323975"/>
                  <a:gd name="connsiteY21" fmla="*/ -18 h 85725"/>
                  <a:gd name="connsiteX22" fmla="*/ 566498 w 1323975"/>
                  <a:gd name="connsiteY22" fmla="*/ 85707 h 85725"/>
                  <a:gd name="connsiteX23" fmla="*/ 669291 w 1323975"/>
                  <a:gd name="connsiteY23" fmla="*/ 85707 h 85725"/>
                  <a:gd name="connsiteX24" fmla="*/ 669291 w 1323975"/>
                  <a:gd name="connsiteY24" fmla="*/ -18 h 85725"/>
                  <a:gd name="connsiteX25" fmla="*/ 818405 w 1323975"/>
                  <a:gd name="connsiteY25" fmla="*/ -18 h 85725"/>
                  <a:gd name="connsiteX26" fmla="*/ 715611 w 1323975"/>
                  <a:gd name="connsiteY26" fmla="*/ -18 h 85725"/>
                  <a:gd name="connsiteX27" fmla="*/ 715611 w 1323975"/>
                  <a:gd name="connsiteY27" fmla="*/ 85707 h 85725"/>
                  <a:gd name="connsiteX28" fmla="*/ 818405 w 1323975"/>
                  <a:gd name="connsiteY28" fmla="*/ 85707 h 85725"/>
                  <a:gd name="connsiteX29" fmla="*/ 818405 w 1323975"/>
                  <a:gd name="connsiteY29" fmla="*/ -18 h 85725"/>
                  <a:gd name="connsiteX30" fmla="*/ 967528 w 1323975"/>
                  <a:gd name="connsiteY30" fmla="*/ -18 h 85725"/>
                  <a:gd name="connsiteX31" fmla="*/ 863592 w 1323975"/>
                  <a:gd name="connsiteY31" fmla="*/ -18 h 85725"/>
                  <a:gd name="connsiteX32" fmla="*/ 863592 w 1323975"/>
                  <a:gd name="connsiteY32" fmla="*/ 85707 h 85725"/>
                  <a:gd name="connsiteX33" fmla="*/ 967528 w 1323975"/>
                  <a:gd name="connsiteY33" fmla="*/ 85707 h 85725"/>
                  <a:gd name="connsiteX34" fmla="*/ 967528 w 1323975"/>
                  <a:gd name="connsiteY34" fmla="*/ -18 h 85725"/>
                  <a:gd name="connsiteX35" fmla="*/ 1115509 w 1323975"/>
                  <a:gd name="connsiteY35" fmla="*/ -18 h 85725"/>
                  <a:gd name="connsiteX36" fmla="*/ 1013839 w 1323975"/>
                  <a:gd name="connsiteY36" fmla="*/ -18 h 85725"/>
                  <a:gd name="connsiteX37" fmla="*/ 1013839 w 1323975"/>
                  <a:gd name="connsiteY37" fmla="*/ 85707 h 85725"/>
                  <a:gd name="connsiteX38" fmla="*/ 1115509 w 1323975"/>
                  <a:gd name="connsiteY38" fmla="*/ 85707 h 85725"/>
                  <a:gd name="connsiteX39" fmla="*/ 1115509 w 1323975"/>
                  <a:gd name="connsiteY39" fmla="*/ -18 h 85725"/>
                  <a:gd name="connsiteX40" fmla="*/ 1265756 w 1323975"/>
                  <a:gd name="connsiteY40" fmla="*/ -18 h 85725"/>
                  <a:gd name="connsiteX41" fmla="*/ 1161829 w 1323975"/>
                  <a:gd name="connsiteY41" fmla="*/ -18 h 85725"/>
                  <a:gd name="connsiteX42" fmla="*/ 1161829 w 1323975"/>
                  <a:gd name="connsiteY42" fmla="*/ 85707 h 85725"/>
                  <a:gd name="connsiteX43" fmla="*/ 1265756 w 1323975"/>
                  <a:gd name="connsiteY43" fmla="*/ 85707 h 85725"/>
                  <a:gd name="connsiteX44" fmla="*/ 1265756 w 1323975"/>
                  <a:gd name="connsiteY44" fmla="*/ -18 h 85725"/>
                  <a:gd name="connsiteX45" fmla="*/ 1323373 w 1323975"/>
                  <a:gd name="connsiteY45" fmla="*/ -18 h 85725"/>
                  <a:gd name="connsiteX46" fmla="*/ 1310943 w 1323975"/>
                  <a:gd name="connsiteY46" fmla="*/ -18 h 85725"/>
                  <a:gd name="connsiteX47" fmla="*/ 1310943 w 1323975"/>
                  <a:gd name="connsiteY47" fmla="*/ 85707 h 85725"/>
                  <a:gd name="connsiteX48" fmla="*/ 1323373 w 1323975"/>
                  <a:gd name="connsiteY48" fmla="*/ 85707 h 85725"/>
                  <a:gd name="connsiteX49" fmla="*/ 1323373 w 1323975"/>
                  <a:gd name="connsiteY49" fmla="*/ -18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23975" h="85725">
                    <a:moveTo>
                      <a:pt x="72826" y="-18"/>
                    </a:moveTo>
                    <a:lnTo>
                      <a:pt x="-602" y="-18"/>
                    </a:lnTo>
                    <a:lnTo>
                      <a:pt x="-602" y="85707"/>
                    </a:lnTo>
                    <a:lnTo>
                      <a:pt x="72826" y="85707"/>
                    </a:lnTo>
                    <a:lnTo>
                      <a:pt x="72826" y="-18"/>
                    </a:lnTo>
                    <a:close/>
                    <a:moveTo>
                      <a:pt x="223073" y="-18"/>
                    </a:moveTo>
                    <a:lnTo>
                      <a:pt x="119147" y="-18"/>
                    </a:lnTo>
                    <a:lnTo>
                      <a:pt x="119147" y="85707"/>
                    </a:lnTo>
                    <a:lnTo>
                      <a:pt x="223073" y="85707"/>
                    </a:lnTo>
                    <a:lnTo>
                      <a:pt x="223073" y="-18"/>
                    </a:lnTo>
                    <a:close/>
                    <a:moveTo>
                      <a:pt x="371064" y="-18"/>
                    </a:moveTo>
                    <a:lnTo>
                      <a:pt x="268260" y="-18"/>
                    </a:lnTo>
                    <a:lnTo>
                      <a:pt x="268260" y="85707"/>
                    </a:lnTo>
                    <a:lnTo>
                      <a:pt x="371064" y="85707"/>
                    </a:lnTo>
                    <a:lnTo>
                      <a:pt x="371064" y="-18"/>
                    </a:lnTo>
                    <a:close/>
                    <a:moveTo>
                      <a:pt x="521311" y="-18"/>
                    </a:moveTo>
                    <a:lnTo>
                      <a:pt x="417374" y="-18"/>
                    </a:lnTo>
                    <a:lnTo>
                      <a:pt x="417374" y="85707"/>
                    </a:lnTo>
                    <a:lnTo>
                      <a:pt x="521311" y="85707"/>
                    </a:lnTo>
                    <a:lnTo>
                      <a:pt x="521311" y="-18"/>
                    </a:lnTo>
                    <a:close/>
                    <a:moveTo>
                      <a:pt x="669291" y="-18"/>
                    </a:moveTo>
                    <a:lnTo>
                      <a:pt x="566498" y="-18"/>
                    </a:lnTo>
                    <a:lnTo>
                      <a:pt x="566498" y="85707"/>
                    </a:lnTo>
                    <a:lnTo>
                      <a:pt x="669291" y="85707"/>
                    </a:lnTo>
                    <a:lnTo>
                      <a:pt x="669291" y="-18"/>
                    </a:lnTo>
                    <a:close/>
                    <a:moveTo>
                      <a:pt x="818405" y="-18"/>
                    </a:moveTo>
                    <a:lnTo>
                      <a:pt x="715611" y="-18"/>
                    </a:lnTo>
                    <a:lnTo>
                      <a:pt x="715611" y="85707"/>
                    </a:lnTo>
                    <a:lnTo>
                      <a:pt x="818405" y="85707"/>
                    </a:lnTo>
                    <a:lnTo>
                      <a:pt x="818405" y="-18"/>
                    </a:lnTo>
                    <a:close/>
                    <a:moveTo>
                      <a:pt x="967528" y="-18"/>
                    </a:moveTo>
                    <a:lnTo>
                      <a:pt x="863592" y="-18"/>
                    </a:lnTo>
                    <a:lnTo>
                      <a:pt x="863592" y="85707"/>
                    </a:lnTo>
                    <a:lnTo>
                      <a:pt x="967528" y="85707"/>
                    </a:lnTo>
                    <a:lnTo>
                      <a:pt x="967528" y="-18"/>
                    </a:lnTo>
                    <a:close/>
                    <a:moveTo>
                      <a:pt x="1115509" y="-18"/>
                    </a:moveTo>
                    <a:lnTo>
                      <a:pt x="1013839" y="-18"/>
                    </a:lnTo>
                    <a:lnTo>
                      <a:pt x="1013839" y="85707"/>
                    </a:lnTo>
                    <a:lnTo>
                      <a:pt x="1115509" y="85707"/>
                    </a:lnTo>
                    <a:lnTo>
                      <a:pt x="1115509" y="-18"/>
                    </a:lnTo>
                    <a:close/>
                    <a:moveTo>
                      <a:pt x="1265756" y="-18"/>
                    </a:moveTo>
                    <a:lnTo>
                      <a:pt x="1161829" y="-18"/>
                    </a:lnTo>
                    <a:lnTo>
                      <a:pt x="1161829" y="85707"/>
                    </a:lnTo>
                    <a:lnTo>
                      <a:pt x="1265756" y="85707"/>
                    </a:lnTo>
                    <a:lnTo>
                      <a:pt x="1265756" y="-18"/>
                    </a:lnTo>
                    <a:close/>
                    <a:moveTo>
                      <a:pt x="1323373" y="-18"/>
                    </a:moveTo>
                    <a:lnTo>
                      <a:pt x="1310943" y="-18"/>
                    </a:lnTo>
                    <a:lnTo>
                      <a:pt x="1310943" y="85707"/>
                    </a:lnTo>
                    <a:lnTo>
                      <a:pt x="1323373" y="85707"/>
                    </a:lnTo>
                    <a:lnTo>
                      <a:pt x="1323373" y="-18"/>
                    </a:lnTo>
                    <a:close/>
                  </a:path>
                </a:pathLst>
              </a:custGeom>
              <a:solidFill>
                <a:schemeClr val="accent2">
                  <a:lumMod val="75000"/>
                </a:schemeClr>
              </a:solidFill>
              <a:ln w="9525" cap="flat">
                <a:noFill/>
                <a:prstDash val="solid"/>
                <a:miter/>
              </a:ln>
              <a:effectLst/>
            </p:spPr>
            <p:txBody>
              <a:bodyPr lIns="91440" tIns="45720" rIns="91440" bIns="45720" rtlCol="0" anchor="ctr"/>
              <a:lstStyle/>
              <a:p>
                <a:endParaRPr lang="zh-CN" altLang="en-US"/>
              </a:p>
            </p:txBody>
          </p:sp>
          <p:sp>
            <p:nvSpPr>
              <p:cNvPr id="93" name="任意多边形: 形状 92">
                <a:extLst>
                  <a:ext uri="{FF2B5EF4-FFF2-40B4-BE49-F238E27FC236}">
                    <a16:creationId xmlns:a16="http://schemas.microsoft.com/office/drawing/2014/main" id="{CC369F14-4A16-45D3-951C-4ACB67F7734F}"/>
                  </a:ext>
                </a:extLst>
              </p:cNvPr>
              <p:cNvSpPr/>
              <p:nvPr/>
            </p:nvSpPr>
            <p:spPr>
              <a:xfrm>
                <a:off x="4870772" y="4349468"/>
                <a:ext cx="47625" cy="85725"/>
              </a:xfrm>
              <a:custGeom>
                <a:avLst/>
                <a:gdLst>
                  <a:gd name="connsiteX0" fmla="*/ -602 w 47625"/>
                  <a:gd name="connsiteY0" fmla="*/ -18 h 85725"/>
                  <a:gd name="connsiteX1" fmla="*/ 47023 w 47625"/>
                  <a:gd name="connsiteY1" fmla="*/ -18 h 85725"/>
                  <a:gd name="connsiteX2" fmla="*/ 47023 w 47625"/>
                  <a:gd name="connsiteY2" fmla="*/ 85707 h 85725"/>
                  <a:gd name="connsiteX3" fmla="*/ -602 w 47625"/>
                  <a:gd name="connsiteY3" fmla="*/ 85707 h 85725"/>
                </a:gdLst>
                <a:ahLst/>
                <a:cxnLst>
                  <a:cxn ang="0">
                    <a:pos x="connsiteX0" y="connsiteY0"/>
                  </a:cxn>
                  <a:cxn ang="0">
                    <a:pos x="connsiteX1" y="connsiteY1"/>
                  </a:cxn>
                  <a:cxn ang="0">
                    <a:pos x="connsiteX2" y="connsiteY2"/>
                  </a:cxn>
                  <a:cxn ang="0">
                    <a:pos x="connsiteX3" y="connsiteY3"/>
                  </a:cxn>
                </a:cxnLst>
                <a:rect l="l" t="t" r="r" b="b"/>
                <a:pathLst>
                  <a:path w="47625" h="85725">
                    <a:moveTo>
                      <a:pt x="-602" y="-18"/>
                    </a:moveTo>
                    <a:lnTo>
                      <a:pt x="47023" y="-18"/>
                    </a:lnTo>
                    <a:lnTo>
                      <a:pt x="47023" y="85707"/>
                    </a:lnTo>
                    <a:lnTo>
                      <a:pt x="-602" y="85707"/>
                    </a:lnTo>
                    <a:close/>
                  </a:path>
                </a:pathLst>
              </a:custGeom>
              <a:solidFill>
                <a:schemeClr val="accent3">
                  <a:lumMod val="50000"/>
                </a:schemeClr>
              </a:solidFill>
              <a:ln w="9525" cap="flat">
                <a:noFill/>
                <a:prstDash val="solid"/>
                <a:miter/>
              </a:ln>
              <a:effectLst/>
            </p:spPr>
            <p:txBody>
              <a:bodyPr lIns="91440" tIns="45720" rIns="91440" bIns="45720" rtlCol="0" anchor="ctr"/>
              <a:lstStyle/>
              <a:p>
                <a:endParaRPr lang="zh-CN" altLang="en-US"/>
              </a:p>
            </p:txBody>
          </p:sp>
          <p:sp>
            <p:nvSpPr>
              <p:cNvPr id="94" name="任意多边形: 形状 93">
                <a:extLst>
                  <a:ext uri="{FF2B5EF4-FFF2-40B4-BE49-F238E27FC236}">
                    <a16:creationId xmlns:a16="http://schemas.microsoft.com/office/drawing/2014/main" id="{C504D752-C726-4121-AD7D-28782B801CE4}"/>
                  </a:ext>
                </a:extLst>
              </p:cNvPr>
              <p:cNvSpPr/>
              <p:nvPr/>
            </p:nvSpPr>
            <p:spPr>
              <a:xfrm>
                <a:off x="5023172" y="4349468"/>
                <a:ext cx="47625" cy="85725"/>
              </a:xfrm>
              <a:custGeom>
                <a:avLst/>
                <a:gdLst>
                  <a:gd name="connsiteX0" fmla="*/ -602 w 47625"/>
                  <a:gd name="connsiteY0" fmla="*/ -18 h 85725"/>
                  <a:gd name="connsiteX1" fmla="*/ 47023 w 47625"/>
                  <a:gd name="connsiteY1" fmla="*/ -18 h 85725"/>
                  <a:gd name="connsiteX2" fmla="*/ 47023 w 47625"/>
                  <a:gd name="connsiteY2" fmla="*/ 85707 h 85725"/>
                  <a:gd name="connsiteX3" fmla="*/ -602 w 47625"/>
                  <a:gd name="connsiteY3" fmla="*/ 85707 h 85725"/>
                </a:gdLst>
                <a:ahLst/>
                <a:cxnLst>
                  <a:cxn ang="0">
                    <a:pos x="connsiteX0" y="connsiteY0"/>
                  </a:cxn>
                  <a:cxn ang="0">
                    <a:pos x="connsiteX1" y="connsiteY1"/>
                  </a:cxn>
                  <a:cxn ang="0">
                    <a:pos x="connsiteX2" y="connsiteY2"/>
                  </a:cxn>
                  <a:cxn ang="0">
                    <a:pos x="connsiteX3" y="connsiteY3"/>
                  </a:cxn>
                </a:cxnLst>
                <a:rect l="l" t="t" r="r" b="b"/>
                <a:pathLst>
                  <a:path w="47625" h="85725">
                    <a:moveTo>
                      <a:pt x="-602" y="-18"/>
                    </a:moveTo>
                    <a:lnTo>
                      <a:pt x="47023" y="-18"/>
                    </a:lnTo>
                    <a:lnTo>
                      <a:pt x="47023" y="85707"/>
                    </a:lnTo>
                    <a:lnTo>
                      <a:pt x="-602" y="85707"/>
                    </a:lnTo>
                    <a:close/>
                  </a:path>
                </a:pathLst>
              </a:custGeom>
              <a:solidFill>
                <a:schemeClr val="accent3">
                  <a:lumMod val="50000"/>
                </a:schemeClr>
              </a:solidFill>
              <a:ln w="9525" cap="flat">
                <a:noFill/>
                <a:prstDash val="solid"/>
                <a:miter/>
              </a:ln>
              <a:effectLst/>
            </p:spPr>
            <p:txBody>
              <a:bodyPr lIns="91440" tIns="45720" rIns="91440" bIns="45720" rtlCol="0" anchor="ctr"/>
              <a:lstStyle/>
              <a:p>
                <a:endParaRPr lang="zh-CN" altLang="en-US"/>
              </a:p>
            </p:txBody>
          </p:sp>
          <p:sp>
            <p:nvSpPr>
              <p:cNvPr id="95" name="任意多边形: 形状 94">
                <a:extLst>
                  <a:ext uri="{FF2B5EF4-FFF2-40B4-BE49-F238E27FC236}">
                    <a16:creationId xmlns:a16="http://schemas.microsoft.com/office/drawing/2014/main" id="{0130E558-0C57-402C-91F0-ABA24D890644}"/>
                  </a:ext>
                </a:extLst>
              </p:cNvPr>
              <p:cNvSpPr/>
              <p:nvPr/>
            </p:nvSpPr>
            <p:spPr>
              <a:xfrm>
                <a:off x="5175572" y="4349468"/>
                <a:ext cx="47625" cy="85725"/>
              </a:xfrm>
              <a:custGeom>
                <a:avLst/>
                <a:gdLst>
                  <a:gd name="connsiteX0" fmla="*/ -602 w 47625"/>
                  <a:gd name="connsiteY0" fmla="*/ -18 h 85725"/>
                  <a:gd name="connsiteX1" fmla="*/ 47023 w 47625"/>
                  <a:gd name="connsiteY1" fmla="*/ -18 h 85725"/>
                  <a:gd name="connsiteX2" fmla="*/ 47023 w 47625"/>
                  <a:gd name="connsiteY2" fmla="*/ 85707 h 85725"/>
                  <a:gd name="connsiteX3" fmla="*/ -602 w 47625"/>
                  <a:gd name="connsiteY3" fmla="*/ 85707 h 85725"/>
                </a:gdLst>
                <a:ahLst/>
                <a:cxnLst>
                  <a:cxn ang="0">
                    <a:pos x="connsiteX0" y="connsiteY0"/>
                  </a:cxn>
                  <a:cxn ang="0">
                    <a:pos x="connsiteX1" y="connsiteY1"/>
                  </a:cxn>
                  <a:cxn ang="0">
                    <a:pos x="connsiteX2" y="connsiteY2"/>
                  </a:cxn>
                  <a:cxn ang="0">
                    <a:pos x="connsiteX3" y="connsiteY3"/>
                  </a:cxn>
                </a:cxnLst>
                <a:rect l="l" t="t" r="r" b="b"/>
                <a:pathLst>
                  <a:path w="47625" h="85725">
                    <a:moveTo>
                      <a:pt x="-602" y="-18"/>
                    </a:moveTo>
                    <a:lnTo>
                      <a:pt x="47023" y="-18"/>
                    </a:lnTo>
                    <a:lnTo>
                      <a:pt x="47023" y="85707"/>
                    </a:lnTo>
                    <a:lnTo>
                      <a:pt x="-602" y="85707"/>
                    </a:lnTo>
                    <a:close/>
                  </a:path>
                </a:pathLst>
              </a:custGeom>
              <a:solidFill>
                <a:schemeClr val="accent3">
                  <a:lumMod val="50000"/>
                </a:schemeClr>
              </a:solidFill>
              <a:ln w="9525" cap="flat">
                <a:noFill/>
                <a:prstDash val="solid"/>
                <a:miter/>
              </a:ln>
              <a:effectLst/>
            </p:spPr>
            <p:txBody>
              <a:bodyPr lIns="91440" tIns="45720" rIns="91440" bIns="45720" rtlCol="0" anchor="ctr"/>
              <a:lstStyle/>
              <a:p>
                <a:endParaRPr lang="zh-CN" altLang="en-US"/>
              </a:p>
            </p:txBody>
          </p:sp>
          <p:sp>
            <p:nvSpPr>
              <p:cNvPr id="96" name="任意多边形: 形状 95">
                <a:extLst>
                  <a:ext uri="{FF2B5EF4-FFF2-40B4-BE49-F238E27FC236}">
                    <a16:creationId xmlns:a16="http://schemas.microsoft.com/office/drawing/2014/main" id="{0EC070B5-0D46-46EF-BA08-EE3D68213DB2}"/>
                  </a:ext>
                </a:extLst>
              </p:cNvPr>
              <p:cNvSpPr/>
              <p:nvPr/>
            </p:nvSpPr>
            <p:spPr>
              <a:xfrm>
                <a:off x="5318447" y="4349468"/>
                <a:ext cx="47625" cy="85725"/>
              </a:xfrm>
              <a:custGeom>
                <a:avLst/>
                <a:gdLst>
                  <a:gd name="connsiteX0" fmla="*/ -602 w 47625"/>
                  <a:gd name="connsiteY0" fmla="*/ -18 h 85725"/>
                  <a:gd name="connsiteX1" fmla="*/ 47023 w 47625"/>
                  <a:gd name="connsiteY1" fmla="*/ -18 h 85725"/>
                  <a:gd name="connsiteX2" fmla="*/ 47023 w 47625"/>
                  <a:gd name="connsiteY2" fmla="*/ 85707 h 85725"/>
                  <a:gd name="connsiteX3" fmla="*/ -602 w 47625"/>
                  <a:gd name="connsiteY3" fmla="*/ 85707 h 85725"/>
                </a:gdLst>
                <a:ahLst/>
                <a:cxnLst>
                  <a:cxn ang="0">
                    <a:pos x="connsiteX0" y="connsiteY0"/>
                  </a:cxn>
                  <a:cxn ang="0">
                    <a:pos x="connsiteX1" y="connsiteY1"/>
                  </a:cxn>
                  <a:cxn ang="0">
                    <a:pos x="connsiteX2" y="connsiteY2"/>
                  </a:cxn>
                  <a:cxn ang="0">
                    <a:pos x="connsiteX3" y="connsiteY3"/>
                  </a:cxn>
                </a:cxnLst>
                <a:rect l="l" t="t" r="r" b="b"/>
                <a:pathLst>
                  <a:path w="47625" h="85725">
                    <a:moveTo>
                      <a:pt x="-602" y="-18"/>
                    </a:moveTo>
                    <a:lnTo>
                      <a:pt x="47023" y="-18"/>
                    </a:lnTo>
                    <a:lnTo>
                      <a:pt x="47023" y="85707"/>
                    </a:lnTo>
                    <a:lnTo>
                      <a:pt x="-602" y="85707"/>
                    </a:lnTo>
                    <a:close/>
                  </a:path>
                </a:pathLst>
              </a:custGeom>
              <a:solidFill>
                <a:schemeClr val="accent3">
                  <a:lumMod val="50000"/>
                </a:schemeClr>
              </a:solidFill>
              <a:ln w="9525" cap="flat">
                <a:noFill/>
                <a:prstDash val="solid"/>
                <a:miter/>
              </a:ln>
              <a:effectLst/>
            </p:spPr>
            <p:txBody>
              <a:bodyPr lIns="91440" tIns="45720" rIns="91440" bIns="45720" rtlCol="0" anchor="ctr"/>
              <a:lstStyle/>
              <a:p>
                <a:endParaRPr lang="zh-CN" altLang="en-US"/>
              </a:p>
            </p:txBody>
          </p:sp>
          <p:sp>
            <p:nvSpPr>
              <p:cNvPr id="97" name="任意多边形: 形状 96">
                <a:extLst>
                  <a:ext uri="{FF2B5EF4-FFF2-40B4-BE49-F238E27FC236}">
                    <a16:creationId xmlns:a16="http://schemas.microsoft.com/office/drawing/2014/main" id="{2C2D0B5A-DED9-40D0-B069-8DEC70D47F41}"/>
                  </a:ext>
                </a:extLst>
              </p:cNvPr>
              <p:cNvSpPr/>
              <p:nvPr/>
            </p:nvSpPr>
            <p:spPr>
              <a:xfrm>
                <a:off x="5470847" y="4349468"/>
                <a:ext cx="47625" cy="85725"/>
              </a:xfrm>
              <a:custGeom>
                <a:avLst/>
                <a:gdLst>
                  <a:gd name="connsiteX0" fmla="*/ -602 w 47625"/>
                  <a:gd name="connsiteY0" fmla="*/ -18 h 85725"/>
                  <a:gd name="connsiteX1" fmla="*/ 47023 w 47625"/>
                  <a:gd name="connsiteY1" fmla="*/ -18 h 85725"/>
                  <a:gd name="connsiteX2" fmla="*/ 47023 w 47625"/>
                  <a:gd name="connsiteY2" fmla="*/ 85707 h 85725"/>
                  <a:gd name="connsiteX3" fmla="*/ -602 w 47625"/>
                  <a:gd name="connsiteY3" fmla="*/ 85707 h 85725"/>
                </a:gdLst>
                <a:ahLst/>
                <a:cxnLst>
                  <a:cxn ang="0">
                    <a:pos x="connsiteX0" y="connsiteY0"/>
                  </a:cxn>
                  <a:cxn ang="0">
                    <a:pos x="connsiteX1" y="connsiteY1"/>
                  </a:cxn>
                  <a:cxn ang="0">
                    <a:pos x="connsiteX2" y="connsiteY2"/>
                  </a:cxn>
                  <a:cxn ang="0">
                    <a:pos x="connsiteX3" y="connsiteY3"/>
                  </a:cxn>
                </a:cxnLst>
                <a:rect l="l" t="t" r="r" b="b"/>
                <a:pathLst>
                  <a:path w="47625" h="85725">
                    <a:moveTo>
                      <a:pt x="-602" y="-18"/>
                    </a:moveTo>
                    <a:lnTo>
                      <a:pt x="47023" y="-18"/>
                    </a:lnTo>
                    <a:lnTo>
                      <a:pt x="47023" y="85707"/>
                    </a:lnTo>
                    <a:lnTo>
                      <a:pt x="-602" y="85707"/>
                    </a:lnTo>
                    <a:close/>
                  </a:path>
                </a:pathLst>
              </a:custGeom>
              <a:solidFill>
                <a:schemeClr val="accent3">
                  <a:lumMod val="50000"/>
                </a:schemeClr>
              </a:solidFill>
              <a:ln w="9525" cap="flat">
                <a:noFill/>
                <a:prstDash val="solid"/>
                <a:miter/>
              </a:ln>
              <a:effectLst/>
            </p:spPr>
            <p:txBody>
              <a:bodyPr lIns="91440" tIns="45720" rIns="91440" bIns="45720" rtlCol="0" anchor="ctr"/>
              <a:lstStyle/>
              <a:p>
                <a:endParaRPr lang="zh-CN" altLang="en-US"/>
              </a:p>
            </p:txBody>
          </p:sp>
          <p:sp>
            <p:nvSpPr>
              <p:cNvPr id="98" name="任意多边形: 形状 97">
                <a:extLst>
                  <a:ext uri="{FF2B5EF4-FFF2-40B4-BE49-F238E27FC236}">
                    <a16:creationId xmlns:a16="http://schemas.microsoft.com/office/drawing/2014/main" id="{D292B502-F5EB-4902-9256-2367AD02F6E2}"/>
                  </a:ext>
                </a:extLst>
              </p:cNvPr>
              <p:cNvSpPr/>
              <p:nvPr/>
            </p:nvSpPr>
            <p:spPr>
              <a:xfrm>
                <a:off x="5623246" y="4349468"/>
                <a:ext cx="38100" cy="85725"/>
              </a:xfrm>
              <a:custGeom>
                <a:avLst/>
                <a:gdLst>
                  <a:gd name="connsiteX0" fmla="*/ -602 w 38100"/>
                  <a:gd name="connsiteY0" fmla="*/ -18 h 85725"/>
                  <a:gd name="connsiteX1" fmla="*/ 37498 w 38100"/>
                  <a:gd name="connsiteY1" fmla="*/ -18 h 85725"/>
                  <a:gd name="connsiteX2" fmla="*/ 37498 w 38100"/>
                  <a:gd name="connsiteY2" fmla="*/ 85707 h 85725"/>
                  <a:gd name="connsiteX3" fmla="*/ -602 w 38100"/>
                  <a:gd name="connsiteY3" fmla="*/ 85707 h 85725"/>
                </a:gdLst>
                <a:ahLst/>
                <a:cxnLst>
                  <a:cxn ang="0">
                    <a:pos x="connsiteX0" y="connsiteY0"/>
                  </a:cxn>
                  <a:cxn ang="0">
                    <a:pos x="connsiteX1" y="connsiteY1"/>
                  </a:cxn>
                  <a:cxn ang="0">
                    <a:pos x="connsiteX2" y="connsiteY2"/>
                  </a:cxn>
                  <a:cxn ang="0">
                    <a:pos x="connsiteX3" y="connsiteY3"/>
                  </a:cxn>
                </a:cxnLst>
                <a:rect l="l" t="t" r="r" b="b"/>
                <a:pathLst>
                  <a:path w="38100" h="85725">
                    <a:moveTo>
                      <a:pt x="-602" y="-18"/>
                    </a:moveTo>
                    <a:lnTo>
                      <a:pt x="37498" y="-18"/>
                    </a:lnTo>
                    <a:lnTo>
                      <a:pt x="37498" y="85707"/>
                    </a:lnTo>
                    <a:lnTo>
                      <a:pt x="-602" y="85707"/>
                    </a:lnTo>
                    <a:close/>
                  </a:path>
                </a:pathLst>
              </a:custGeom>
              <a:solidFill>
                <a:schemeClr val="accent3">
                  <a:lumMod val="50000"/>
                </a:schemeClr>
              </a:solidFill>
              <a:ln w="9525" cap="flat">
                <a:noFill/>
                <a:prstDash val="solid"/>
                <a:miter/>
              </a:ln>
              <a:effectLst/>
            </p:spPr>
            <p:txBody>
              <a:bodyPr lIns="91440" tIns="45720" rIns="91440" bIns="45720" rtlCol="0" anchor="ctr"/>
              <a:lstStyle/>
              <a:p>
                <a:endParaRPr lang="zh-CN" altLang="en-US"/>
              </a:p>
            </p:txBody>
          </p:sp>
          <p:sp>
            <p:nvSpPr>
              <p:cNvPr id="99" name="任意多边形: 形状 98">
                <a:extLst>
                  <a:ext uri="{FF2B5EF4-FFF2-40B4-BE49-F238E27FC236}">
                    <a16:creationId xmlns:a16="http://schemas.microsoft.com/office/drawing/2014/main" id="{D764A5B8-67E9-41AB-B964-BE7EA6C9A1AA}"/>
                  </a:ext>
                </a:extLst>
              </p:cNvPr>
              <p:cNvSpPr/>
              <p:nvPr/>
            </p:nvSpPr>
            <p:spPr>
              <a:xfrm>
                <a:off x="5766122" y="4349468"/>
                <a:ext cx="47625" cy="85725"/>
              </a:xfrm>
              <a:custGeom>
                <a:avLst/>
                <a:gdLst>
                  <a:gd name="connsiteX0" fmla="*/ -602 w 47625"/>
                  <a:gd name="connsiteY0" fmla="*/ -18 h 85725"/>
                  <a:gd name="connsiteX1" fmla="*/ 47023 w 47625"/>
                  <a:gd name="connsiteY1" fmla="*/ -18 h 85725"/>
                  <a:gd name="connsiteX2" fmla="*/ 47023 w 47625"/>
                  <a:gd name="connsiteY2" fmla="*/ 85707 h 85725"/>
                  <a:gd name="connsiteX3" fmla="*/ -602 w 47625"/>
                  <a:gd name="connsiteY3" fmla="*/ 85707 h 85725"/>
                </a:gdLst>
                <a:ahLst/>
                <a:cxnLst>
                  <a:cxn ang="0">
                    <a:pos x="connsiteX0" y="connsiteY0"/>
                  </a:cxn>
                  <a:cxn ang="0">
                    <a:pos x="connsiteX1" y="connsiteY1"/>
                  </a:cxn>
                  <a:cxn ang="0">
                    <a:pos x="connsiteX2" y="connsiteY2"/>
                  </a:cxn>
                  <a:cxn ang="0">
                    <a:pos x="connsiteX3" y="connsiteY3"/>
                  </a:cxn>
                </a:cxnLst>
                <a:rect l="l" t="t" r="r" b="b"/>
                <a:pathLst>
                  <a:path w="47625" h="85725">
                    <a:moveTo>
                      <a:pt x="-602" y="-18"/>
                    </a:moveTo>
                    <a:lnTo>
                      <a:pt x="47023" y="-18"/>
                    </a:lnTo>
                    <a:lnTo>
                      <a:pt x="47023" y="85707"/>
                    </a:lnTo>
                    <a:lnTo>
                      <a:pt x="-602" y="85707"/>
                    </a:lnTo>
                    <a:close/>
                  </a:path>
                </a:pathLst>
              </a:custGeom>
              <a:solidFill>
                <a:schemeClr val="accent3">
                  <a:lumMod val="50000"/>
                </a:schemeClr>
              </a:solidFill>
              <a:ln w="9525" cap="flat">
                <a:noFill/>
                <a:prstDash val="solid"/>
                <a:miter/>
              </a:ln>
              <a:effectLst/>
            </p:spPr>
            <p:txBody>
              <a:bodyPr lIns="91440" tIns="45720" rIns="91440" bIns="45720" rtlCol="0" anchor="ctr"/>
              <a:lstStyle/>
              <a:p>
                <a:endParaRPr lang="zh-CN" altLang="en-US"/>
              </a:p>
            </p:txBody>
          </p:sp>
          <p:sp>
            <p:nvSpPr>
              <p:cNvPr id="100" name="任意多边形: 形状 99">
                <a:extLst>
                  <a:ext uri="{FF2B5EF4-FFF2-40B4-BE49-F238E27FC236}">
                    <a16:creationId xmlns:a16="http://schemas.microsoft.com/office/drawing/2014/main" id="{0316D7AE-7C4E-47B5-B5E6-F3CEC92E8EF7}"/>
                  </a:ext>
                </a:extLst>
              </p:cNvPr>
              <p:cNvSpPr/>
              <p:nvPr/>
            </p:nvSpPr>
            <p:spPr>
              <a:xfrm>
                <a:off x="5918522" y="4349468"/>
                <a:ext cx="47625" cy="85725"/>
              </a:xfrm>
              <a:custGeom>
                <a:avLst/>
                <a:gdLst>
                  <a:gd name="connsiteX0" fmla="*/ -602 w 47625"/>
                  <a:gd name="connsiteY0" fmla="*/ -18 h 85725"/>
                  <a:gd name="connsiteX1" fmla="*/ 47023 w 47625"/>
                  <a:gd name="connsiteY1" fmla="*/ -18 h 85725"/>
                  <a:gd name="connsiteX2" fmla="*/ 47023 w 47625"/>
                  <a:gd name="connsiteY2" fmla="*/ 85707 h 85725"/>
                  <a:gd name="connsiteX3" fmla="*/ -602 w 47625"/>
                  <a:gd name="connsiteY3" fmla="*/ 85707 h 85725"/>
                </a:gdLst>
                <a:ahLst/>
                <a:cxnLst>
                  <a:cxn ang="0">
                    <a:pos x="connsiteX0" y="connsiteY0"/>
                  </a:cxn>
                  <a:cxn ang="0">
                    <a:pos x="connsiteX1" y="connsiteY1"/>
                  </a:cxn>
                  <a:cxn ang="0">
                    <a:pos x="connsiteX2" y="connsiteY2"/>
                  </a:cxn>
                  <a:cxn ang="0">
                    <a:pos x="connsiteX3" y="connsiteY3"/>
                  </a:cxn>
                </a:cxnLst>
                <a:rect l="l" t="t" r="r" b="b"/>
                <a:pathLst>
                  <a:path w="47625" h="85725">
                    <a:moveTo>
                      <a:pt x="-602" y="-18"/>
                    </a:moveTo>
                    <a:lnTo>
                      <a:pt x="47023" y="-18"/>
                    </a:lnTo>
                    <a:lnTo>
                      <a:pt x="47023" y="85707"/>
                    </a:lnTo>
                    <a:lnTo>
                      <a:pt x="-602" y="85707"/>
                    </a:lnTo>
                    <a:close/>
                  </a:path>
                </a:pathLst>
              </a:custGeom>
              <a:solidFill>
                <a:schemeClr val="accent3">
                  <a:lumMod val="50000"/>
                </a:schemeClr>
              </a:solidFill>
              <a:ln w="9525" cap="flat">
                <a:noFill/>
                <a:prstDash val="solid"/>
                <a:miter/>
              </a:ln>
              <a:effectLst/>
            </p:spPr>
            <p:txBody>
              <a:bodyPr lIns="91440" tIns="45720" rIns="91440" bIns="45720" rtlCol="0" anchor="ctr"/>
              <a:lstStyle/>
              <a:p>
                <a:endParaRPr lang="zh-CN" altLang="en-US"/>
              </a:p>
            </p:txBody>
          </p:sp>
          <p:sp>
            <p:nvSpPr>
              <p:cNvPr id="101" name="任意多边形: 形状 100">
                <a:extLst>
                  <a:ext uri="{FF2B5EF4-FFF2-40B4-BE49-F238E27FC236}">
                    <a16:creationId xmlns:a16="http://schemas.microsoft.com/office/drawing/2014/main" id="{F40A922D-B281-4BB7-B51B-ED4AED86F10A}"/>
                  </a:ext>
                </a:extLst>
              </p:cNvPr>
              <p:cNvSpPr/>
              <p:nvPr/>
            </p:nvSpPr>
            <p:spPr>
              <a:xfrm>
                <a:off x="6070921" y="4349468"/>
                <a:ext cx="38100" cy="85725"/>
              </a:xfrm>
              <a:custGeom>
                <a:avLst/>
                <a:gdLst>
                  <a:gd name="connsiteX0" fmla="*/ -602 w 38100"/>
                  <a:gd name="connsiteY0" fmla="*/ -18 h 85725"/>
                  <a:gd name="connsiteX1" fmla="*/ 37498 w 38100"/>
                  <a:gd name="connsiteY1" fmla="*/ -18 h 85725"/>
                  <a:gd name="connsiteX2" fmla="*/ 37498 w 38100"/>
                  <a:gd name="connsiteY2" fmla="*/ 85707 h 85725"/>
                  <a:gd name="connsiteX3" fmla="*/ -602 w 38100"/>
                  <a:gd name="connsiteY3" fmla="*/ 85707 h 85725"/>
                </a:gdLst>
                <a:ahLst/>
                <a:cxnLst>
                  <a:cxn ang="0">
                    <a:pos x="connsiteX0" y="connsiteY0"/>
                  </a:cxn>
                  <a:cxn ang="0">
                    <a:pos x="connsiteX1" y="connsiteY1"/>
                  </a:cxn>
                  <a:cxn ang="0">
                    <a:pos x="connsiteX2" y="connsiteY2"/>
                  </a:cxn>
                  <a:cxn ang="0">
                    <a:pos x="connsiteX3" y="connsiteY3"/>
                  </a:cxn>
                </a:cxnLst>
                <a:rect l="l" t="t" r="r" b="b"/>
                <a:pathLst>
                  <a:path w="38100" h="85725">
                    <a:moveTo>
                      <a:pt x="-602" y="-18"/>
                    </a:moveTo>
                    <a:lnTo>
                      <a:pt x="37498" y="-18"/>
                    </a:lnTo>
                    <a:lnTo>
                      <a:pt x="37498" y="85707"/>
                    </a:lnTo>
                    <a:lnTo>
                      <a:pt x="-602" y="85707"/>
                    </a:lnTo>
                    <a:close/>
                  </a:path>
                </a:pathLst>
              </a:custGeom>
              <a:solidFill>
                <a:schemeClr val="accent3">
                  <a:lumMod val="50000"/>
                </a:schemeClr>
              </a:solidFill>
              <a:ln w="9525" cap="flat">
                <a:noFill/>
                <a:prstDash val="solid"/>
                <a:miter/>
              </a:ln>
              <a:effectLst/>
            </p:spPr>
            <p:txBody>
              <a:bodyPr lIns="91440" tIns="45720" rIns="91440" bIns="45720" rtlCol="0" anchor="ctr"/>
              <a:lstStyle/>
              <a:p>
                <a:endParaRPr lang="zh-CN" altLang="en-US"/>
              </a:p>
            </p:txBody>
          </p:sp>
          <p:sp>
            <p:nvSpPr>
              <p:cNvPr id="102" name="任意多边形: 形状 101">
                <a:extLst>
                  <a:ext uri="{FF2B5EF4-FFF2-40B4-BE49-F238E27FC236}">
                    <a16:creationId xmlns:a16="http://schemas.microsoft.com/office/drawing/2014/main" id="{A650ED89-BC05-454F-A064-CD6FA4DFFE4E}"/>
                  </a:ext>
                </a:extLst>
              </p:cNvPr>
              <p:cNvSpPr/>
              <p:nvPr/>
            </p:nvSpPr>
            <p:spPr>
              <a:xfrm>
                <a:off x="5223197" y="3158843"/>
                <a:ext cx="123825" cy="123825"/>
              </a:xfrm>
              <a:custGeom>
                <a:avLst/>
                <a:gdLst>
                  <a:gd name="connsiteX0" fmla="*/ -602 w 123825"/>
                  <a:gd name="connsiteY0" fmla="*/ 61895 h 123825"/>
                  <a:gd name="connsiteX1" fmla="*/ 61311 w 123825"/>
                  <a:gd name="connsiteY1" fmla="*/ -18 h 123825"/>
                  <a:gd name="connsiteX2" fmla="*/ 123223 w 123825"/>
                  <a:gd name="connsiteY2" fmla="*/ 61895 h 123825"/>
                  <a:gd name="connsiteX3" fmla="*/ 61311 w 123825"/>
                  <a:gd name="connsiteY3" fmla="*/ 123807 h 123825"/>
                  <a:gd name="connsiteX4" fmla="*/ -602 w 123825"/>
                  <a:gd name="connsiteY4" fmla="*/ 61895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602" y="61895"/>
                    </a:moveTo>
                    <a:cubicBezTo>
                      <a:pt x="-602" y="27700"/>
                      <a:pt x="27115" y="-18"/>
                      <a:pt x="61311" y="-18"/>
                    </a:cubicBezTo>
                    <a:cubicBezTo>
                      <a:pt x="95506" y="-18"/>
                      <a:pt x="123223" y="27700"/>
                      <a:pt x="123223" y="61895"/>
                    </a:cubicBezTo>
                    <a:cubicBezTo>
                      <a:pt x="123223" y="96089"/>
                      <a:pt x="95506" y="123807"/>
                      <a:pt x="61311" y="123807"/>
                    </a:cubicBezTo>
                    <a:cubicBezTo>
                      <a:pt x="27115" y="123807"/>
                      <a:pt x="-602" y="96089"/>
                      <a:pt x="-602" y="61895"/>
                    </a:cubicBezTo>
                    <a:close/>
                  </a:path>
                </a:pathLst>
              </a:custGeom>
              <a:solidFill>
                <a:srgbClr val="884D4D"/>
              </a:solidFill>
              <a:ln w="9525" cap="flat">
                <a:noFill/>
                <a:prstDash val="solid"/>
                <a:miter/>
              </a:ln>
              <a:effectLst/>
            </p:spPr>
            <p:txBody>
              <a:bodyPr lIns="91440" tIns="45720" rIns="91440" bIns="45720" rtlCol="0" anchor="ctr"/>
              <a:lstStyle/>
              <a:p>
                <a:endParaRPr lang="zh-CN" altLang="en-US"/>
              </a:p>
            </p:txBody>
          </p:sp>
          <p:sp>
            <p:nvSpPr>
              <p:cNvPr id="103" name="任意多边形: 形状 102">
                <a:extLst>
                  <a:ext uri="{FF2B5EF4-FFF2-40B4-BE49-F238E27FC236}">
                    <a16:creationId xmlns:a16="http://schemas.microsoft.com/office/drawing/2014/main" id="{D3CEA269-83A5-4E4D-B04D-DD1746CF24D1}"/>
                  </a:ext>
                </a:extLst>
              </p:cNvPr>
              <p:cNvSpPr/>
              <p:nvPr/>
            </p:nvSpPr>
            <p:spPr>
              <a:xfrm>
                <a:off x="5223197" y="3149318"/>
                <a:ext cx="123825" cy="123825"/>
              </a:xfrm>
              <a:custGeom>
                <a:avLst/>
                <a:gdLst>
                  <a:gd name="connsiteX0" fmla="*/ -602 w 123825"/>
                  <a:gd name="connsiteY0" fmla="*/ 61895 h 123825"/>
                  <a:gd name="connsiteX1" fmla="*/ 61311 w 123825"/>
                  <a:gd name="connsiteY1" fmla="*/ -18 h 123825"/>
                  <a:gd name="connsiteX2" fmla="*/ 123223 w 123825"/>
                  <a:gd name="connsiteY2" fmla="*/ 61895 h 123825"/>
                  <a:gd name="connsiteX3" fmla="*/ 61311 w 123825"/>
                  <a:gd name="connsiteY3" fmla="*/ 123807 h 123825"/>
                  <a:gd name="connsiteX4" fmla="*/ -602 w 123825"/>
                  <a:gd name="connsiteY4" fmla="*/ 61895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602" y="61895"/>
                    </a:moveTo>
                    <a:cubicBezTo>
                      <a:pt x="-602" y="27700"/>
                      <a:pt x="27115" y="-18"/>
                      <a:pt x="61311" y="-18"/>
                    </a:cubicBezTo>
                    <a:cubicBezTo>
                      <a:pt x="95506" y="-18"/>
                      <a:pt x="123223" y="27700"/>
                      <a:pt x="123223" y="61895"/>
                    </a:cubicBezTo>
                    <a:cubicBezTo>
                      <a:pt x="123223" y="96089"/>
                      <a:pt x="95506" y="123807"/>
                      <a:pt x="61311" y="123807"/>
                    </a:cubicBezTo>
                    <a:cubicBezTo>
                      <a:pt x="27115" y="123807"/>
                      <a:pt x="-602" y="96089"/>
                      <a:pt x="-602" y="61895"/>
                    </a:cubicBezTo>
                    <a:close/>
                  </a:path>
                </a:pathLst>
              </a:custGeom>
              <a:solidFill>
                <a:srgbClr val="EEEFF0"/>
              </a:solidFill>
              <a:ln w="9525" cap="flat">
                <a:noFill/>
                <a:prstDash val="solid"/>
                <a:miter/>
              </a:ln>
              <a:effectLst/>
            </p:spPr>
            <p:txBody>
              <a:bodyPr lIns="91440" tIns="45720" rIns="91440" bIns="45720" rtlCol="0" anchor="ctr"/>
              <a:lstStyle/>
              <a:p>
                <a:endParaRPr lang="zh-CN" altLang="en-US"/>
              </a:p>
            </p:txBody>
          </p:sp>
          <p:sp>
            <p:nvSpPr>
              <p:cNvPr id="104" name="任意多边形: 形状 103">
                <a:extLst>
                  <a:ext uri="{FF2B5EF4-FFF2-40B4-BE49-F238E27FC236}">
                    <a16:creationId xmlns:a16="http://schemas.microsoft.com/office/drawing/2014/main" id="{219F60B3-2EA2-48E3-AD7A-A92FCBBF4FD5}"/>
                  </a:ext>
                </a:extLst>
              </p:cNvPr>
              <p:cNvSpPr/>
              <p:nvPr/>
            </p:nvSpPr>
            <p:spPr>
              <a:xfrm>
                <a:off x="5251770" y="3187416"/>
                <a:ext cx="57150" cy="57150"/>
              </a:xfrm>
              <a:custGeom>
                <a:avLst/>
                <a:gdLst>
                  <a:gd name="connsiteX0" fmla="*/ -602 w 57150"/>
                  <a:gd name="connsiteY0" fmla="*/ 28557 h 57150"/>
                  <a:gd name="connsiteX1" fmla="*/ 27973 w 57150"/>
                  <a:gd name="connsiteY1" fmla="*/ -18 h 57150"/>
                  <a:gd name="connsiteX2" fmla="*/ 56548 w 57150"/>
                  <a:gd name="connsiteY2" fmla="*/ 28557 h 57150"/>
                  <a:gd name="connsiteX3" fmla="*/ 27973 w 57150"/>
                  <a:gd name="connsiteY3" fmla="*/ 57132 h 57150"/>
                  <a:gd name="connsiteX4" fmla="*/ -602 w 57150"/>
                  <a:gd name="connsiteY4" fmla="*/ 28557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602" y="28557"/>
                    </a:moveTo>
                    <a:cubicBezTo>
                      <a:pt x="-602" y="12774"/>
                      <a:pt x="12190" y="-18"/>
                      <a:pt x="27973" y="-18"/>
                    </a:cubicBezTo>
                    <a:cubicBezTo>
                      <a:pt x="43756" y="-18"/>
                      <a:pt x="56548" y="12774"/>
                      <a:pt x="56548" y="28557"/>
                    </a:cubicBezTo>
                    <a:cubicBezTo>
                      <a:pt x="56548" y="44340"/>
                      <a:pt x="43756" y="57132"/>
                      <a:pt x="27973" y="57132"/>
                    </a:cubicBezTo>
                    <a:cubicBezTo>
                      <a:pt x="12190" y="57132"/>
                      <a:pt x="-602" y="44340"/>
                      <a:pt x="-602" y="28557"/>
                    </a:cubicBezTo>
                    <a:close/>
                  </a:path>
                </a:pathLst>
              </a:custGeom>
              <a:solidFill>
                <a:srgbClr val="373E46"/>
              </a:solidFill>
              <a:ln w="9525" cap="flat">
                <a:noFill/>
                <a:prstDash val="solid"/>
                <a:miter/>
              </a:ln>
              <a:effectLst/>
            </p:spPr>
            <p:txBody>
              <a:bodyPr lIns="91440" tIns="45720" rIns="91440" bIns="45720" rtlCol="0" anchor="ctr"/>
              <a:lstStyle/>
              <a:p>
                <a:endParaRPr lang="zh-CN" altLang="en-US"/>
              </a:p>
            </p:txBody>
          </p:sp>
          <p:sp>
            <p:nvSpPr>
              <p:cNvPr id="105" name="任意多边形: 形状 104">
                <a:extLst>
                  <a:ext uri="{FF2B5EF4-FFF2-40B4-BE49-F238E27FC236}">
                    <a16:creationId xmlns:a16="http://schemas.microsoft.com/office/drawing/2014/main" id="{B0C837B6-361D-433F-A973-02866FCE401B}"/>
                  </a:ext>
                </a:extLst>
              </p:cNvPr>
              <p:cNvSpPr/>
              <p:nvPr/>
            </p:nvSpPr>
            <p:spPr>
              <a:xfrm>
                <a:off x="5280347" y="3196943"/>
                <a:ext cx="9525" cy="9525"/>
              </a:xfrm>
              <a:custGeom>
                <a:avLst/>
                <a:gdLst>
                  <a:gd name="connsiteX0" fmla="*/ -602 w 9525"/>
                  <a:gd name="connsiteY0" fmla="*/ 4745 h 9525"/>
                  <a:gd name="connsiteX1" fmla="*/ 4161 w 9525"/>
                  <a:gd name="connsiteY1" fmla="*/ -18 h 9525"/>
                  <a:gd name="connsiteX2" fmla="*/ 8923 w 9525"/>
                  <a:gd name="connsiteY2" fmla="*/ 4745 h 9525"/>
                  <a:gd name="connsiteX3" fmla="*/ 4161 w 9525"/>
                  <a:gd name="connsiteY3" fmla="*/ 9507 h 9525"/>
                  <a:gd name="connsiteX4" fmla="*/ -602 w 9525"/>
                  <a:gd name="connsiteY4" fmla="*/ 474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602" y="4745"/>
                    </a:moveTo>
                    <a:cubicBezTo>
                      <a:pt x="-602" y="2116"/>
                      <a:pt x="1532" y="-18"/>
                      <a:pt x="4161" y="-18"/>
                    </a:cubicBezTo>
                    <a:cubicBezTo>
                      <a:pt x="6789" y="-18"/>
                      <a:pt x="8923" y="2116"/>
                      <a:pt x="8923" y="4745"/>
                    </a:cubicBezTo>
                    <a:cubicBezTo>
                      <a:pt x="8923" y="7373"/>
                      <a:pt x="6789" y="9507"/>
                      <a:pt x="4161" y="9507"/>
                    </a:cubicBezTo>
                    <a:cubicBezTo>
                      <a:pt x="1532" y="9507"/>
                      <a:pt x="-602" y="7373"/>
                      <a:pt x="-602" y="4745"/>
                    </a:cubicBezTo>
                    <a:close/>
                  </a:path>
                </a:pathLst>
              </a:custGeom>
              <a:solidFill>
                <a:srgbClr val="FFFFFF"/>
              </a:solidFill>
              <a:ln w="9525" cap="flat">
                <a:noFill/>
                <a:prstDash val="solid"/>
                <a:miter/>
              </a:ln>
              <a:effectLst/>
            </p:spPr>
            <p:txBody>
              <a:bodyPr lIns="91440" tIns="45720" rIns="91440" bIns="45720" rtlCol="0" anchor="ctr"/>
              <a:lstStyle/>
              <a:p>
                <a:endParaRPr lang="zh-CN" altLang="en-US"/>
              </a:p>
            </p:txBody>
          </p:sp>
          <p:sp>
            <p:nvSpPr>
              <p:cNvPr id="106" name="任意多边形: 形状 105">
                <a:extLst>
                  <a:ext uri="{FF2B5EF4-FFF2-40B4-BE49-F238E27FC236}">
                    <a16:creationId xmlns:a16="http://schemas.microsoft.com/office/drawing/2014/main" id="{E6F98CE7-4C68-4411-8BCF-4C79A3B12D97}"/>
                  </a:ext>
                </a:extLst>
              </p:cNvPr>
              <p:cNvSpPr/>
              <p:nvPr/>
            </p:nvSpPr>
            <p:spPr>
              <a:xfrm>
                <a:off x="5594672" y="3158843"/>
                <a:ext cx="123825" cy="123825"/>
              </a:xfrm>
              <a:custGeom>
                <a:avLst/>
                <a:gdLst>
                  <a:gd name="connsiteX0" fmla="*/ -602 w 123825"/>
                  <a:gd name="connsiteY0" fmla="*/ 61895 h 123825"/>
                  <a:gd name="connsiteX1" fmla="*/ 61311 w 123825"/>
                  <a:gd name="connsiteY1" fmla="*/ -18 h 123825"/>
                  <a:gd name="connsiteX2" fmla="*/ 123223 w 123825"/>
                  <a:gd name="connsiteY2" fmla="*/ 61895 h 123825"/>
                  <a:gd name="connsiteX3" fmla="*/ 61311 w 123825"/>
                  <a:gd name="connsiteY3" fmla="*/ 123807 h 123825"/>
                  <a:gd name="connsiteX4" fmla="*/ -602 w 123825"/>
                  <a:gd name="connsiteY4" fmla="*/ 61895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602" y="61895"/>
                    </a:moveTo>
                    <a:cubicBezTo>
                      <a:pt x="-602" y="27700"/>
                      <a:pt x="27115" y="-18"/>
                      <a:pt x="61311" y="-18"/>
                    </a:cubicBezTo>
                    <a:cubicBezTo>
                      <a:pt x="95506" y="-18"/>
                      <a:pt x="123223" y="27700"/>
                      <a:pt x="123223" y="61895"/>
                    </a:cubicBezTo>
                    <a:cubicBezTo>
                      <a:pt x="123223" y="96089"/>
                      <a:pt x="95506" y="123807"/>
                      <a:pt x="61311" y="123807"/>
                    </a:cubicBezTo>
                    <a:cubicBezTo>
                      <a:pt x="27115" y="123807"/>
                      <a:pt x="-602" y="96089"/>
                      <a:pt x="-602" y="61895"/>
                    </a:cubicBezTo>
                    <a:close/>
                  </a:path>
                </a:pathLst>
              </a:custGeom>
              <a:solidFill>
                <a:srgbClr val="884D4D"/>
              </a:solidFill>
              <a:ln w="9525" cap="flat">
                <a:noFill/>
                <a:prstDash val="solid"/>
                <a:miter/>
              </a:ln>
              <a:effectLst/>
            </p:spPr>
            <p:txBody>
              <a:bodyPr lIns="91440" tIns="45720" rIns="91440" bIns="45720" rtlCol="0" anchor="ctr"/>
              <a:lstStyle/>
              <a:p>
                <a:endParaRPr lang="zh-CN" altLang="en-US"/>
              </a:p>
            </p:txBody>
          </p:sp>
          <p:sp>
            <p:nvSpPr>
              <p:cNvPr id="107" name="任意多边形: 形状 106">
                <a:extLst>
                  <a:ext uri="{FF2B5EF4-FFF2-40B4-BE49-F238E27FC236}">
                    <a16:creationId xmlns:a16="http://schemas.microsoft.com/office/drawing/2014/main" id="{93EDEDFF-A44B-453F-85BA-AF78DC4FADCB}"/>
                  </a:ext>
                </a:extLst>
              </p:cNvPr>
              <p:cNvSpPr/>
              <p:nvPr/>
            </p:nvSpPr>
            <p:spPr>
              <a:xfrm>
                <a:off x="5594672" y="3149318"/>
                <a:ext cx="123825" cy="123825"/>
              </a:xfrm>
              <a:custGeom>
                <a:avLst/>
                <a:gdLst>
                  <a:gd name="connsiteX0" fmla="*/ -602 w 123825"/>
                  <a:gd name="connsiteY0" fmla="*/ 61895 h 123825"/>
                  <a:gd name="connsiteX1" fmla="*/ 61311 w 123825"/>
                  <a:gd name="connsiteY1" fmla="*/ -18 h 123825"/>
                  <a:gd name="connsiteX2" fmla="*/ 123223 w 123825"/>
                  <a:gd name="connsiteY2" fmla="*/ 61895 h 123825"/>
                  <a:gd name="connsiteX3" fmla="*/ 61311 w 123825"/>
                  <a:gd name="connsiteY3" fmla="*/ 123807 h 123825"/>
                  <a:gd name="connsiteX4" fmla="*/ -602 w 123825"/>
                  <a:gd name="connsiteY4" fmla="*/ 61895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602" y="61895"/>
                    </a:moveTo>
                    <a:cubicBezTo>
                      <a:pt x="-602" y="27700"/>
                      <a:pt x="27115" y="-18"/>
                      <a:pt x="61311" y="-18"/>
                    </a:cubicBezTo>
                    <a:cubicBezTo>
                      <a:pt x="95506" y="-18"/>
                      <a:pt x="123223" y="27700"/>
                      <a:pt x="123223" y="61895"/>
                    </a:cubicBezTo>
                    <a:cubicBezTo>
                      <a:pt x="123223" y="96089"/>
                      <a:pt x="95506" y="123807"/>
                      <a:pt x="61311" y="123807"/>
                    </a:cubicBezTo>
                    <a:cubicBezTo>
                      <a:pt x="27115" y="123807"/>
                      <a:pt x="-602" y="96089"/>
                      <a:pt x="-602" y="61895"/>
                    </a:cubicBezTo>
                    <a:close/>
                  </a:path>
                </a:pathLst>
              </a:custGeom>
              <a:solidFill>
                <a:srgbClr val="EEEFF0"/>
              </a:solidFill>
              <a:ln w="9525" cap="flat">
                <a:noFill/>
                <a:prstDash val="solid"/>
                <a:miter/>
              </a:ln>
              <a:effectLst/>
            </p:spPr>
            <p:txBody>
              <a:bodyPr lIns="91440" tIns="45720" rIns="91440" bIns="45720" rtlCol="0" anchor="ctr"/>
              <a:lstStyle/>
              <a:p>
                <a:endParaRPr lang="zh-CN" altLang="en-US"/>
              </a:p>
            </p:txBody>
          </p:sp>
          <p:sp>
            <p:nvSpPr>
              <p:cNvPr id="108" name="任意多边形: 形状 107">
                <a:extLst>
                  <a:ext uri="{FF2B5EF4-FFF2-40B4-BE49-F238E27FC236}">
                    <a16:creationId xmlns:a16="http://schemas.microsoft.com/office/drawing/2014/main" id="{D5086CF0-393B-4280-9489-54356B3FC9FE}"/>
                  </a:ext>
                </a:extLst>
              </p:cNvPr>
              <p:cNvSpPr/>
              <p:nvPr/>
            </p:nvSpPr>
            <p:spPr>
              <a:xfrm>
                <a:off x="5632770" y="3187416"/>
                <a:ext cx="57150" cy="57150"/>
              </a:xfrm>
              <a:custGeom>
                <a:avLst/>
                <a:gdLst>
                  <a:gd name="connsiteX0" fmla="*/ -602 w 57150"/>
                  <a:gd name="connsiteY0" fmla="*/ 28557 h 57150"/>
                  <a:gd name="connsiteX1" fmla="*/ 27973 w 57150"/>
                  <a:gd name="connsiteY1" fmla="*/ -18 h 57150"/>
                  <a:gd name="connsiteX2" fmla="*/ 56548 w 57150"/>
                  <a:gd name="connsiteY2" fmla="*/ 28557 h 57150"/>
                  <a:gd name="connsiteX3" fmla="*/ 27973 w 57150"/>
                  <a:gd name="connsiteY3" fmla="*/ 57132 h 57150"/>
                  <a:gd name="connsiteX4" fmla="*/ -602 w 57150"/>
                  <a:gd name="connsiteY4" fmla="*/ 28557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602" y="28557"/>
                    </a:moveTo>
                    <a:cubicBezTo>
                      <a:pt x="-602" y="12774"/>
                      <a:pt x="12190" y="-18"/>
                      <a:pt x="27973" y="-18"/>
                    </a:cubicBezTo>
                    <a:cubicBezTo>
                      <a:pt x="43756" y="-18"/>
                      <a:pt x="56548" y="12774"/>
                      <a:pt x="56548" y="28557"/>
                    </a:cubicBezTo>
                    <a:cubicBezTo>
                      <a:pt x="56548" y="44340"/>
                      <a:pt x="43756" y="57132"/>
                      <a:pt x="27973" y="57132"/>
                    </a:cubicBezTo>
                    <a:cubicBezTo>
                      <a:pt x="12190" y="57132"/>
                      <a:pt x="-602" y="44340"/>
                      <a:pt x="-602" y="28557"/>
                    </a:cubicBezTo>
                    <a:close/>
                  </a:path>
                </a:pathLst>
              </a:custGeom>
              <a:solidFill>
                <a:srgbClr val="373E46"/>
              </a:solidFill>
              <a:ln w="9525" cap="flat">
                <a:noFill/>
                <a:prstDash val="solid"/>
                <a:miter/>
              </a:ln>
              <a:effectLst/>
            </p:spPr>
            <p:txBody>
              <a:bodyPr lIns="91440" tIns="45720" rIns="91440" bIns="45720" rtlCol="0" anchor="ctr"/>
              <a:lstStyle/>
              <a:p>
                <a:endParaRPr lang="zh-CN" altLang="en-US"/>
              </a:p>
            </p:txBody>
          </p:sp>
          <p:sp>
            <p:nvSpPr>
              <p:cNvPr id="109" name="任意多边形: 形状 108">
                <a:extLst>
                  <a:ext uri="{FF2B5EF4-FFF2-40B4-BE49-F238E27FC236}">
                    <a16:creationId xmlns:a16="http://schemas.microsoft.com/office/drawing/2014/main" id="{B20AE962-B19A-4296-9CC0-BBE74EC6DC15}"/>
                  </a:ext>
                </a:extLst>
              </p:cNvPr>
              <p:cNvSpPr/>
              <p:nvPr/>
            </p:nvSpPr>
            <p:spPr>
              <a:xfrm>
                <a:off x="5642297" y="3196943"/>
                <a:ext cx="9525" cy="9525"/>
              </a:xfrm>
              <a:custGeom>
                <a:avLst/>
                <a:gdLst>
                  <a:gd name="connsiteX0" fmla="*/ -602 w 9525"/>
                  <a:gd name="connsiteY0" fmla="*/ 4745 h 9525"/>
                  <a:gd name="connsiteX1" fmla="*/ 4161 w 9525"/>
                  <a:gd name="connsiteY1" fmla="*/ -18 h 9525"/>
                  <a:gd name="connsiteX2" fmla="*/ 8923 w 9525"/>
                  <a:gd name="connsiteY2" fmla="*/ 4745 h 9525"/>
                  <a:gd name="connsiteX3" fmla="*/ 4161 w 9525"/>
                  <a:gd name="connsiteY3" fmla="*/ 9507 h 9525"/>
                  <a:gd name="connsiteX4" fmla="*/ -602 w 9525"/>
                  <a:gd name="connsiteY4" fmla="*/ 474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602" y="4745"/>
                    </a:moveTo>
                    <a:cubicBezTo>
                      <a:pt x="-602" y="2116"/>
                      <a:pt x="1532" y="-18"/>
                      <a:pt x="4161" y="-18"/>
                    </a:cubicBezTo>
                    <a:cubicBezTo>
                      <a:pt x="6789" y="-18"/>
                      <a:pt x="8923" y="2116"/>
                      <a:pt x="8923" y="4745"/>
                    </a:cubicBezTo>
                    <a:cubicBezTo>
                      <a:pt x="8923" y="7373"/>
                      <a:pt x="6789" y="9507"/>
                      <a:pt x="4161" y="9507"/>
                    </a:cubicBezTo>
                    <a:cubicBezTo>
                      <a:pt x="1532" y="9507"/>
                      <a:pt x="-602" y="7373"/>
                      <a:pt x="-602" y="4745"/>
                    </a:cubicBezTo>
                    <a:close/>
                  </a:path>
                </a:pathLst>
              </a:custGeom>
              <a:solidFill>
                <a:srgbClr val="FFFFFF"/>
              </a:solidFill>
              <a:ln w="9525" cap="flat">
                <a:noFill/>
                <a:prstDash val="solid"/>
                <a:miter/>
              </a:ln>
              <a:effectLst/>
            </p:spPr>
            <p:txBody>
              <a:bodyPr lIns="91440" tIns="45720" rIns="91440" bIns="45720" rtlCol="0" anchor="ctr"/>
              <a:lstStyle/>
              <a:p>
                <a:endParaRPr lang="zh-CN" altLang="en-US"/>
              </a:p>
            </p:txBody>
          </p:sp>
          <p:sp>
            <p:nvSpPr>
              <p:cNvPr id="110" name="任意多边形: 形状 109">
                <a:extLst>
                  <a:ext uri="{FF2B5EF4-FFF2-40B4-BE49-F238E27FC236}">
                    <a16:creationId xmlns:a16="http://schemas.microsoft.com/office/drawing/2014/main" id="{8EE5ED0D-58C5-4353-B787-C62AEE58973B}"/>
                  </a:ext>
                </a:extLst>
              </p:cNvPr>
              <p:cNvSpPr/>
              <p:nvPr/>
            </p:nvSpPr>
            <p:spPr>
              <a:xfrm>
                <a:off x="5385121" y="3406493"/>
                <a:ext cx="171450" cy="85725"/>
              </a:xfrm>
              <a:custGeom>
                <a:avLst/>
                <a:gdLst>
                  <a:gd name="connsiteX0" fmla="*/ 170848 w 171450"/>
                  <a:gd name="connsiteY0" fmla="*/ -18 h 85725"/>
                  <a:gd name="connsiteX1" fmla="*/ 85123 w 171450"/>
                  <a:gd name="connsiteY1" fmla="*/ 81306 h 85725"/>
                  <a:gd name="connsiteX2" fmla="*/ -602 w 171450"/>
                  <a:gd name="connsiteY2" fmla="*/ 2182 h 85725"/>
                  <a:gd name="connsiteX3" fmla="*/ -602 w 171450"/>
                  <a:gd name="connsiteY3" fmla="*/ 3278 h 85725"/>
                  <a:gd name="connsiteX4" fmla="*/ -602 w 171450"/>
                  <a:gd name="connsiteY4" fmla="*/ 2182 h 85725"/>
                  <a:gd name="connsiteX5" fmla="*/ 85123 w 171450"/>
                  <a:gd name="connsiteY5" fmla="*/ 85707 h 85725"/>
                  <a:gd name="connsiteX6" fmla="*/ 170848 w 171450"/>
                  <a:gd name="connsiteY6" fmla="*/ 2182 h 85725"/>
                  <a:gd name="connsiteX7" fmla="*/ 170848 w 171450"/>
                  <a:gd name="connsiteY7" fmla="*/ -18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85725">
                    <a:moveTo>
                      <a:pt x="170848" y="-18"/>
                    </a:moveTo>
                    <a:cubicBezTo>
                      <a:pt x="169724" y="45045"/>
                      <a:pt x="131367" y="81306"/>
                      <a:pt x="85123" y="81306"/>
                    </a:cubicBezTo>
                    <a:cubicBezTo>
                      <a:pt x="38879" y="81306"/>
                      <a:pt x="1655" y="46140"/>
                      <a:pt x="-602" y="2182"/>
                    </a:cubicBezTo>
                    <a:cubicBezTo>
                      <a:pt x="-602" y="2182"/>
                      <a:pt x="-602" y="3278"/>
                      <a:pt x="-602" y="3278"/>
                    </a:cubicBezTo>
                    <a:cubicBezTo>
                      <a:pt x="-602" y="3278"/>
                      <a:pt x="-602" y="3278"/>
                      <a:pt x="-602" y="2182"/>
                    </a:cubicBezTo>
                    <a:cubicBezTo>
                      <a:pt x="-602" y="48340"/>
                      <a:pt x="37746" y="85707"/>
                      <a:pt x="85123" y="85707"/>
                    </a:cubicBezTo>
                    <a:cubicBezTo>
                      <a:pt x="132500" y="85707"/>
                      <a:pt x="170848" y="48340"/>
                      <a:pt x="170848" y="2182"/>
                    </a:cubicBezTo>
                    <a:cubicBezTo>
                      <a:pt x="170848" y="1077"/>
                      <a:pt x="170848" y="-18"/>
                      <a:pt x="170848" y="-18"/>
                    </a:cubicBezTo>
                  </a:path>
                </a:pathLst>
              </a:custGeom>
              <a:solidFill>
                <a:srgbClr val="884D4D"/>
              </a:solidFill>
              <a:ln w="9525" cap="flat">
                <a:noFill/>
                <a:prstDash val="solid"/>
                <a:miter/>
              </a:ln>
              <a:effectLst/>
            </p:spPr>
            <p:txBody>
              <a:bodyPr lIns="91440" tIns="45720" rIns="91440" bIns="45720" rtlCol="0" anchor="ctr"/>
              <a:lstStyle/>
              <a:p>
                <a:endParaRPr lang="zh-CN" altLang="en-US"/>
              </a:p>
            </p:txBody>
          </p:sp>
          <p:sp>
            <p:nvSpPr>
              <p:cNvPr id="111" name="任意多边形: 形状 110">
                <a:extLst>
                  <a:ext uri="{FF2B5EF4-FFF2-40B4-BE49-F238E27FC236}">
                    <a16:creationId xmlns:a16="http://schemas.microsoft.com/office/drawing/2014/main" id="{5223789A-D68C-46BB-83A3-C8DA1CADE2AD}"/>
                  </a:ext>
                </a:extLst>
              </p:cNvPr>
              <p:cNvSpPr/>
              <p:nvPr/>
            </p:nvSpPr>
            <p:spPr>
              <a:xfrm>
                <a:off x="5385121" y="3311242"/>
                <a:ext cx="171450" cy="171450"/>
              </a:xfrm>
              <a:custGeom>
                <a:avLst/>
                <a:gdLst>
                  <a:gd name="connsiteX0" fmla="*/ -602 w 171450"/>
                  <a:gd name="connsiteY0" fmla="*/ 85707 h 171450"/>
                  <a:gd name="connsiteX1" fmla="*/ 85123 w 171450"/>
                  <a:gd name="connsiteY1" fmla="*/ -18 h 171450"/>
                  <a:gd name="connsiteX2" fmla="*/ 170848 w 171450"/>
                  <a:gd name="connsiteY2" fmla="*/ 85707 h 171450"/>
                  <a:gd name="connsiteX3" fmla="*/ 85123 w 171450"/>
                  <a:gd name="connsiteY3" fmla="*/ 171432 h 171450"/>
                  <a:gd name="connsiteX4" fmla="*/ -602 w 171450"/>
                  <a:gd name="connsiteY4" fmla="*/ 85707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602" y="85707"/>
                    </a:moveTo>
                    <a:cubicBezTo>
                      <a:pt x="-602" y="38358"/>
                      <a:pt x="37774" y="-18"/>
                      <a:pt x="85123" y="-18"/>
                    </a:cubicBezTo>
                    <a:cubicBezTo>
                      <a:pt x="132472" y="-18"/>
                      <a:pt x="170848" y="38358"/>
                      <a:pt x="170848" y="85707"/>
                    </a:cubicBezTo>
                    <a:cubicBezTo>
                      <a:pt x="170848" y="133056"/>
                      <a:pt x="132472" y="171432"/>
                      <a:pt x="85123" y="171432"/>
                    </a:cubicBezTo>
                    <a:cubicBezTo>
                      <a:pt x="37774" y="171432"/>
                      <a:pt x="-602" y="133056"/>
                      <a:pt x="-602" y="85707"/>
                    </a:cubicBezTo>
                    <a:close/>
                  </a:path>
                </a:pathLst>
              </a:custGeom>
              <a:solidFill>
                <a:schemeClr val="accent2"/>
              </a:solidFill>
              <a:ln w="9525" cap="flat">
                <a:noFill/>
                <a:prstDash val="solid"/>
                <a:miter/>
              </a:ln>
              <a:effectLst/>
            </p:spPr>
            <p:txBody>
              <a:bodyPr lIns="91440" tIns="45720" rIns="91440" bIns="45720" rtlCol="0" anchor="ctr"/>
              <a:lstStyle/>
              <a:p>
                <a:endParaRPr lang="zh-CN" altLang="en-US" dirty="0"/>
              </a:p>
            </p:txBody>
          </p:sp>
          <p:sp>
            <p:nvSpPr>
              <p:cNvPr id="112" name="任意多边形: 形状 111">
                <a:extLst>
                  <a:ext uri="{FF2B5EF4-FFF2-40B4-BE49-F238E27FC236}">
                    <a16:creationId xmlns:a16="http://schemas.microsoft.com/office/drawing/2014/main" id="{F2F653FA-DE02-4640-B358-B6B566E7455C}"/>
                  </a:ext>
                </a:extLst>
              </p:cNvPr>
              <p:cNvSpPr/>
              <p:nvPr/>
            </p:nvSpPr>
            <p:spPr>
              <a:xfrm>
                <a:off x="6053680" y="5054318"/>
                <a:ext cx="245133" cy="238125"/>
              </a:xfrm>
              <a:custGeom>
                <a:avLst/>
                <a:gdLst>
                  <a:gd name="connsiteX0" fmla="*/ 207750 w 245133"/>
                  <a:gd name="connsiteY0" fmla="*/ 179404 h 238125"/>
                  <a:gd name="connsiteX1" fmla="*/ 207750 w 245133"/>
                  <a:gd name="connsiteY1" fmla="*/ 220391 h 238125"/>
                  <a:gd name="connsiteX2" fmla="*/ 213436 w 245133"/>
                  <a:gd name="connsiteY2" fmla="*/ 219276 h 238125"/>
                  <a:gd name="connsiteX3" fmla="*/ 219113 w 245133"/>
                  <a:gd name="connsiteY3" fmla="*/ 202664 h 238125"/>
                  <a:gd name="connsiteX4" fmla="*/ 207750 w 245133"/>
                  <a:gd name="connsiteY4" fmla="*/ 179404 h 238125"/>
                  <a:gd name="connsiteX5" fmla="*/ 11220 w 245133"/>
                  <a:gd name="connsiteY5" fmla="*/ 93013 h 238125"/>
                  <a:gd name="connsiteX6" fmla="*/ 10087 w 245133"/>
                  <a:gd name="connsiteY6" fmla="*/ 93013 h 238125"/>
                  <a:gd name="connsiteX7" fmla="*/ 999 w 245133"/>
                  <a:gd name="connsiteY7" fmla="*/ 99661 h 238125"/>
                  <a:gd name="connsiteX8" fmla="*/ 5543 w 245133"/>
                  <a:gd name="connsiteY8" fmla="*/ 116273 h 238125"/>
                  <a:gd name="connsiteX9" fmla="*/ 11220 w 245133"/>
                  <a:gd name="connsiteY9" fmla="*/ 118492 h 238125"/>
                  <a:gd name="connsiteX10" fmla="*/ 11220 w 245133"/>
                  <a:gd name="connsiteY10" fmla="*/ 93013 h 238125"/>
                  <a:gd name="connsiteX11" fmla="*/ 231609 w 245133"/>
                  <a:gd name="connsiteY11" fmla="*/ 63114 h 238125"/>
                  <a:gd name="connsiteX12" fmla="*/ 230476 w 245133"/>
                  <a:gd name="connsiteY12" fmla="*/ 63114 h 238125"/>
                  <a:gd name="connsiteX13" fmla="*/ 207750 w 245133"/>
                  <a:gd name="connsiteY13" fmla="*/ 66438 h 238125"/>
                  <a:gd name="connsiteX14" fmla="*/ 207750 w 245133"/>
                  <a:gd name="connsiteY14" fmla="*/ 116273 h 238125"/>
                  <a:gd name="connsiteX15" fmla="*/ 240696 w 245133"/>
                  <a:gd name="connsiteY15" fmla="*/ 85259 h 238125"/>
                  <a:gd name="connsiteX16" fmla="*/ 244106 w 245133"/>
                  <a:gd name="connsiteY16" fmla="*/ 74191 h 238125"/>
                  <a:gd name="connsiteX17" fmla="*/ 231609 w 245133"/>
                  <a:gd name="connsiteY17" fmla="*/ 63114 h 238125"/>
                  <a:gd name="connsiteX18" fmla="*/ 111194 w 245133"/>
                  <a:gd name="connsiteY18" fmla="*/ -18 h 238125"/>
                  <a:gd name="connsiteX19" fmla="*/ 98697 w 245133"/>
                  <a:gd name="connsiteY19" fmla="*/ 11060 h 238125"/>
                  <a:gd name="connsiteX20" fmla="*/ 86201 w 245133"/>
                  <a:gd name="connsiteY20" fmla="*/ 74191 h 238125"/>
                  <a:gd name="connsiteX21" fmla="*/ 75971 w 245133"/>
                  <a:gd name="connsiteY21" fmla="*/ 84154 h 238125"/>
                  <a:gd name="connsiteX22" fmla="*/ 56664 w 245133"/>
                  <a:gd name="connsiteY22" fmla="*/ 86374 h 238125"/>
                  <a:gd name="connsiteX23" fmla="*/ 56664 w 245133"/>
                  <a:gd name="connsiteY23" fmla="*/ 142857 h 238125"/>
                  <a:gd name="connsiteX24" fmla="*/ 64617 w 245133"/>
                  <a:gd name="connsiteY24" fmla="*/ 147286 h 238125"/>
                  <a:gd name="connsiteX25" fmla="*/ 70294 w 245133"/>
                  <a:gd name="connsiteY25" fmla="*/ 160573 h 238125"/>
                  <a:gd name="connsiteX26" fmla="*/ 58931 w 245133"/>
                  <a:gd name="connsiteY26" fmla="*/ 223705 h 238125"/>
                  <a:gd name="connsiteX27" fmla="*/ 62340 w 245133"/>
                  <a:gd name="connsiteY27" fmla="*/ 234783 h 238125"/>
                  <a:gd name="connsiteX28" fmla="*/ 71428 w 245133"/>
                  <a:gd name="connsiteY28" fmla="*/ 238107 h 238125"/>
                  <a:gd name="connsiteX29" fmla="*/ 80514 w 245133"/>
                  <a:gd name="connsiteY29" fmla="*/ 234783 h 238125"/>
                  <a:gd name="connsiteX30" fmla="*/ 128235 w 245133"/>
                  <a:gd name="connsiteY30" fmla="*/ 190482 h 238125"/>
                  <a:gd name="connsiteX31" fmla="*/ 137321 w 245133"/>
                  <a:gd name="connsiteY31" fmla="*/ 187158 h 238125"/>
                  <a:gd name="connsiteX32" fmla="*/ 142998 w 245133"/>
                  <a:gd name="connsiteY32" fmla="*/ 188263 h 238125"/>
                  <a:gd name="connsiteX33" fmla="*/ 161172 w 245133"/>
                  <a:gd name="connsiteY33" fmla="*/ 197130 h 238125"/>
                  <a:gd name="connsiteX34" fmla="*/ 161172 w 245133"/>
                  <a:gd name="connsiteY34" fmla="*/ 71972 h 238125"/>
                  <a:gd name="connsiteX35" fmla="*/ 150952 w 245133"/>
                  <a:gd name="connsiteY35" fmla="*/ 65323 h 238125"/>
                  <a:gd name="connsiteX36" fmla="*/ 122548 w 245133"/>
                  <a:gd name="connsiteY36" fmla="*/ 7735 h 238125"/>
                  <a:gd name="connsiteX37" fmla="*/ 112328 w 245133"/>
                  <a:gd name="connsiteY37" fmla="*/ -18 h 238125"/>
                  <a:gd name="connsiteX38" fmla="*/ 111194 w 245133"/>
                  <a:gd name="connsiteY38" fmla="*/ -18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5133" h="238125">
                    <a:moveTo>
                      <a:pt x="207750" y="179404"/>
                    </a:moveTo>
                    <a:cubicBezTo>
                      <a:pt x="207750" y="220391"/>
                      <a:pt x="207750" y="220391"/>
                      <a:pt x="207750" y="220391"/>
                    </a:cubicBezTo>
                    <a:cubicBezTo>
                      <a:pt x="208883" y="220391"/>
                      <a:pt x="211159" y="219276"/>
                      <a:pt x="213436" y="219276"/>
                    </a:cubicBezTo>
                    <a:cubicBezTo>
                      <a:pt x="219113" y="215952"/>
                      <a:pt x="222522" y="208198"/>
                      <a:pt x="219113" y="202664"/>
                    </a:cubicBezTo>
                    <a:cubicBezTo>
                      <a:pt x="207750" y="179404"/>
                      <a:pt x="207750" y="179404"/>
                      <a:pt x="207750" y="179404"/>
                    </a:cubicBezTo>
                    <a:moveTo>
                      <a:pt x="11220" y="93013"/>
                    </a:moveTo>
                    <a:cubicBezTo>
                      <a:pt x="10087" y="93013"/>
                      <a:pt x="10087" y="93013"/>
                      <a:pt x="10087" y="93013"/>
                    </a:cubicBezTo>
                    <a:cubicBezTo>
                      <a:pt x="6676" y="94127"/>
                      <a:pt x="2133" y="96337"/>
                      <a:pt x="999" y="99661"/>
                    </a:cubicBezTo>
                    <a:cubicBezTo>
                      <a:pt x="-2410" y="105205"/>
                      <a:pt x="-134" y="112948"/>
                      <a:pt x="5543" y="116273"/>
                    </a:cubicBezTo>
                    <a:cubicBezTo>
                      <a:pt x="11220" y="118492"/>
                      <a:pt x="11220" y="118492"/>
                      <a:pt x="11220" y="118492"/>
                    </a:cubicBezTo>
                    <a:cubicBezTo>
                      <a:pt x="11220" y="93013"/>
                      <a:pt x="11220" y="93013"/>
                      <a:pt x="11220" y="93013"/>
                    </a:cubicBezTo>
                    <a:moveTo>
                      <a:pt x="231609" y="63114"/>
                    </a:moveTo>
                    <a:cubicBezTo>
                      <a:pt x="231609" y="63114"/>
                      <a:pt x="230476" y="63114"/>
                      <a:pt x="230476" y="63114"/>
                    </a:cubicBezTo>
                    <a:cubicBezTo>
                      <a:pt x="207750" y="66438"/>
                      <a:pt x="207750" y="66438"/>
                      <a:pt x="207750" y="66438"/>
                    </a:cubicBezTo>
                    <a:cubicBezTo>
                      <a:pt x="207750" y="116273"/>
                      <a:pt x="207750" y="116273"/>
                      <a:pt x="207750" y="116273"/>
                    </a:cubicBezTo>
                    <a:cubicBezTo>
                      <a:pt x="240696" y="85259"/>
                      <a:pt x="240696" y="85259"/>
                      <a:pt x="240696" y="85259"/>
                    </a:cubicBezTo>
                    <a:cubicBezTo>
                      <a:pt x="244106" y="81945"/>
                      <a:pt x="245240" y="78621"/>
                      <a:pt x="244106" y="74191"/>
                    </a:cubicBezTo>
                    <a:cubicBezTo>
                      <a:pt x="244106" y="67543"/>
                      <a:pt x="238420" y="63114"/>
                      <a:pt x="231609" y="63114"/>
                    </a:cubicBezTo>
                    <a:moveTo>
                      <a:pt x="111194" y="-18"/>
                    </a:moveTo>
                    <a:cubicBezTo>
                      <a:pt x="104374" y="-18"/>
                      <a:pt x="98697" y="4411"/>
                      <a:pt x="98697" y="11060"/>
                    </a:cubicBezTo>
                    <a:cubicBezTo>
                      <a:pt x="86201" y="74191"/>
                      <a:pt x="86201" y="74191"/>
                      <a:pt x="86201" y="74191"/>
                    </a:cubicBezTo>
                    <a:cubicBezTo>
                      <a:pt x="85058" y="79725"/>
                      <a:pt x="81657" y="83050"/>
                      <a:pt x="75971" y="84154"/>
                    </a:cubicBezTo>
                    <a:cubicBezTo>
                      <a:pt x="56664" y="86374"/>
                      <a:pt x="56664" y="86374"/>
                      <a:pt x="56664" y="86374"/>
                    </a:cubicBezTo>
                    <a:cubicBezTo>
                      <a:pt x="56664" y="142857"/>
                      <a:pt x="56664" y="142857"/>
                      <a:pt x="56664" y="142857"/>
                    </a:cubicBezTo>
                    <a:cubicBezTo>
                      <a:pt x="64617" y="147286"/>
                      <a:pt x="64617" y="147286"/>
                      <a:pt x="64617" y="147286"/>
                    </a:cubicBezTo>
                    <a:cubicBezTo>
                      <a:pt x="69160" y="149505"/>
                      <a:pt x="71428" y="155039"/>
                      <a:pt x="70294" y="160573"/>
                    </a:cubicBezTo>
                    <a:cubicBezTo>
                      <a:pt x="58931" y="223705"/>
                      <a:pt x="58931" y="223705"/>
                      <a:pt x="58931" y="223705"/>
                    </a:cubicBezTo>
                    <a:cubicBezTo>
                      <a:pt x="58931" y="227029"/>
                      <a:pt x="60074" y="231459"/>
                      <a:pt x="62340" y="234783"/>
                    </a:cubicBezTo>
                    <a:cubicBezTo>
                      <a:pt x="64617" y="237002"/>
                      <a:pt x="68017" y="238107"/>
                      <a:pt x="71428" y="238107"/>
                    </a:cubicBezTo>
                    <a:cubicBezTo>
                      <a:pt x="74837" y="238107"/>
                      <a:pt x="78248" y="237002"/>
                      <a:pt x="80514" y="234783"/>
                    </a:cubicBezTo>
                    <a:cubicBezTo>
                      <a:pt x="128235" y="190482"/>
                      <a:pt x="128235" y="190482"/>
                      <a:pt x="128235" y="190482"/>
                    </a:cubicBezTo>
                    <a:cubicBezTo>
                      <a:pt x="130501" y="188263"/>
                      <a:pt x="133912" y="187158"/>
                      <a:pt x="137321" y="187158"/>
                    </a:cubicBezTo>
                    <a:cubicBezTo>
                      <a:pt x="139589" y="187158"/>
                      <a:pt x="140732" y="187158"/>
                      <a:pt x="142998" y="188263"/>
                    </a:cubicBezTo>
                    <a:cubicBezTo>
                      <a:pt x="161172" y="197130"/>
                      <a:pt x="161172" y="197130"/>
                      <a:pt x="161172" y="197130"/>
                    </a:cubicBezTo>
                    <a:cubicBezTo>
                      <a:pt x="161172" y="71972"/>
                      <a:pt x="161172" y="71972"/>
                      <a:pt x="161172" y="71972"/>
                    </a:cubicBezTo>
                    <a:cubicBezTo>
                      <a:pt x="156629" y="71972"/>
                      <a:pt x="153219" y="69762"/>
                      <a:pt x="150952" y="65323"/>
                    </a:cubicBezTo>
                    <a:cubicBezTo>
                      <a:pt x="122548" y="7735"/>
                      <a:pt x="122548" y="7735"/>
                      <a:pt x="122548" y="7735"/>
                    </a:cubicBezTo>
                    <a:cubicBezTo>
                      <a:pt x="120281" y="3306"/>
                      <a:pt x="116871" y="1087"/>
                      <a:pt x="112328" y="-18"/>
                    </a:cubicBezTo>
                    <a:cubicBezTo>
                      <a:pt x="112328" y="-18"/>
                      <a:pt x="111194" y="-18"/>
                      <a:pt x="111194" y="-18"/>
                    </a:cubicBezTo>
                  </a:path>
                </a:pathLst>
              </a:custGeom>
              <a:solidFill>
                <a:srgbClr val="E55940"/>
              </a:solidFill>
              <a:ln w="9525" cap="flat">
                <a:noFill/>
                <a:prstDash val="solid"/>
                <a:miter/>
              </a:ln>
              <a:effectLst/>
            </p:spPr>
            <p:txBody>
              <a:bodyPr lIns="91440" tIns="45720" rIns="91440" bIns="45720" rtlCol="0" anchor="ctr"/>
              <a:lstStyle/>
              <a:p>
                <a:endParaRPr lang="zh-CN" altLang="en-US"/>
              </a:p>
            </p:txBody>
          </p:sp>
          <p:sp>
            <p:nvSpPr>
              <p:cNvPr id="113" name="任意多边形: 形状 112">
                <a:extLst>
                  <a:ext uri="{FF2B5EF4-FFF2-40B4-BE49-F238E27FC236}">
                    <a16:creationId xmlns:a16="http://schemas.microsoft.com/office/drawing/2014/main" id="{7056C441-2198-4BE5-9504-DE5B2FF9675E}"/>
                  </a:ext>
                </a:extLst>
              </p:cNvPr>
              <p:cNvSpPr/>
              <p:nvPr/>
            </p:nvSpPr>
            <p:spPr>
              <a:xfrm>
                <a:off x="6070921" y="5140041"/>
                <a:ext cx="38100" cy="57150"/>
              </a:xfrm>
              <a:custGeom>
                <a:avLst/>
                <a:gdLst>
                  <a:gd name="connsiteX0" fmla="*/ 37498 w 38100"/>
                  <a:gd name="connsiteY0" fmla="*/ -18 h 57150"/>
                  <a:gd name="connsiteX1" fmla="*/ -602 w 38100"/>
                  <a:gd name="connsiteY1" fmla="*/ 6707 h 57150"/>
                  <a:gd name="connsiteX2" fmla="*/ -602 w 38100"/>
                  <a:gd name="connsiteY2" fmla="*/ 32481 h 57150"/>
                  <a:gd name="connsiteX3" fmla="*/ 37498 w 38100"/>
                  <a:gd name="connsiteY3" fmla="*/ 57132 h 57150"/>
                  <a:gd name="connsiteX4" fmla="*/ 37498 w 38100"/>
                  <a:gd name="connsiteY4" fmla="*/ -1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57150">
                    <a:moveTo>
                      <a:pt x="37498" y="-18"/>
                    </a:moveTo>
                    <a:lnTo>
                      <a:pt x="-602" y="6707"/>
                    </a:lnTo>
                    <a:lnTo>
                      <a:pt x="-602" y="32481"/>
                    </a:lnTo>
                    <a:lnTo>
                      <a:pt x="37498" y="57132"/>
                    </a:lnTo>
                    <a:lnTo>
                      <a:pt x="37498" y="-18"/>
                    </a:lnTo>
                    <a:close/>
                  </a:path>
                </a:pathLst>
              </a:custGeom>
              <a:solidFill>
                <a:srgbClr val="CE5039"/>
              </a:solidFill>
              <a:ln w="9525" cap="flat">
                <a:noFill/>
                <a:prstDash val="solid"/>
                <a:miter/>
              </a:ln>
              <a:effectLst/>
            </p:spPr>
            <p:txBody>
              <a:bodyPr lIns="91440" tIns="45720" rIns="91440" bIns="45720" rtlCol="0" anchor="ctr"/>
              <a:lstStyle/>
              <a:p>
                <a:endParaRPr lang="zh-CN" altLang="en-US"/>
              </a:p>
            </p:txBody>
          </p:sp>
          <p:sp>
            <p:nvSpPr>
              <p:cNvPr id="114" name="任意多边形: 形状 113">
                <a:extLst>
                  <a:ext uri="{FF2B5EF4-FFF2-40B4-BE49-F238E27FC236}">
                    <a16:creationId xmlns:a16="http://schemas.microsoft.com/office/drawing/2014/main" id="{ACFA1B0E-70D8-4EDD-A418-3D55F8CCE21A}"/>
                  </a:ext>
                </a:extLst>
              </p:cNvPr>
              <p:cNvSpPr/>
              <p:nvPr/>
            </p:nvSpPr>
            <p:spPr>
              <a:xfrm>
                <a:off x="6213797" y="5120993"/>
                <a:ext cx="47625" cy="152400"/>
              </a:xfrm>
              <a:custGeom>
                <a:avLst/>
                <a:gdLst>
                  <a:gd name="connsiteX0" fmla="*/ 47023 w 47625"/>
                  <a:gd name="connsiteY0" fmla="*/ -18 h 152400"/>
                  <a:gd name="connsiteX1" fmla="*/ 2884 w 47625"/>
                  <a:gd name="connsiteY1" fmla="*/ 5468 h 152400"/>
                  <a:gd name="connsiteX2" fmla="*/ 1722 w 47625"/>
                  <a:gd name="connsiteY2" fmla="*/ 5468 h 152400"/>
                  <a:gd name="connsiteX3" fmla="*/ -602 w 47625"/>
                  <a:gd name="connsiteY3" fmla="*/ 5468 h 152400"/>
                  <a:gd name="connsiteX4" fmla="*/ -602 w 47625"/>
                  <a:gd name="connsiteY4" fmla="*/ 129360 h 152400"/>
                  <a:gd name="connsiteX5" fmla="*/ 40051 w 47625"/>
                  <a:gd name="connsiteY5" fmla="*/ 150191 h 152400"/>
                  <a:gd name="connsiteX6" fmla="*/ 47023 w 47625"/>
                  <a:gd name="connsiteY6" fmla="*/ 152382 h 152400"/>
                  <a:gd name="connsiteX7" fmla="*/ 47023 w 47625"/>
                  <a:gd name="connsiteY7" fmla="*/ 152382 h 152400"/>
                  <a:gd name="connsiteX8" fmla="*/ 47023 w 47625"/>
                  <a:gd name="connsiteY8" fmla="*/ 111815 h 152400"/>
                  <a:gd name="connsiteX9" fmla="*/ 28440 w 47625"/>
                  <a:gd name="connsiteY9" fmla="*/ 76735 h 152400"/>
                  <a:gd name="connsiteX10" fmla="*/ 31926 w 47625"/>
                  <a:gd name="connsiteY10" fmla="*/ 62476 h 152400"/>
                  <a:gd name="connsiteX11" fmla="*/ 47023 w 47625"/>
                  <a:gd name="connsiteY11" fmla="*/ 49321 h 152400"/>
                  <a:gd name="connsiteX12" fmla="*/ 47023 w 47625"/>
                  <a:gd name="connsiteY12" fmla="*/ -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5" h="152400">
                    <a:moveTo>
                      <a:pt x="47023" y="-18"/>
                    </a:moveTo>
                    <a:cubicBezTo>
                      <a:pt x="2884" y="5468"/>
                      <a:pt x="2884" y="5468"/>
                      <a:pt x="2884" y="5468"/>
                    </a:cubicBezTo>
                    <a:cubicBezTo>
                      <a:pt x="2884" y="5468"/>
                      <a:pt x="1722" y="5468"/>
                      <a:pt x="1722" y="5468"/>
                    </a:cubicBezTo>
                    <a:cubicBezTo>
                      <a:pt x="560" y="5468"/>
                      <a:pt x="560" y="5468"/>
                      <a:pt x="-602" y="5468"/>
                    </a:cubicBezTo>
                    <a:cubicBezTo>
                      <a:pt x="-602" y="129360"/>
                      <a:pt x="-602" y="129360"/>
                      <a:pt x="-602" y="129360"/>
                    </a:cubicBezTo>
                    <a:cubicBezTo>
                      <a:pt x="40051" y="150191"/>
                      <a:pt x="40051" y="150191"/>
                      <a:pt x="40051" y="150191"/>
                    </a:cubicBezTo>
                    <a:cubicBezTo>
                      <a:pt x="42375" y="151287"/>
                      <a:pt x="44699" y="152382"/>
                      <a:pt x="47023" y="152382"/>
                    </a:cubicBezTo>
                    <a:cubicBezTo>
                      <a:pt x="47023" y="152382"/>
                      <a:pt x="47023" y="152382"/>
                      <a:pt x="47023" y="152382"/>
                    </a:cubicBezTo>
                    <a:cubicBezTo>
                      <a:pt x="47023" y="111815"/>
                      <a:pt x="47023" y="111815"/>
                      <a:pt x="47023" y="111815"/>
                    </a:cubicBezTo>
                    <a:cubicBezTo>
                      <a:pt x="28440" y="76735"/>
                      <a:pt x="28440" y="76735"/>
                      <a:pt x="28440" y="76735"/>
                    </a:cubicBezTo>
                    <a:cubicBezTo>
                      <a:pt x="26116" y="72343"/>
                      <a:pt x="27278" y="65762"/>
                      <a:pt x="31926" y="62476"/>
                    </a:cubicBezTo>
                    <a:cubicBezTo>
                      <a:pt x="47023" y="49321"/>
                      <a:pt x="47023" y="49321"/>
                      <a:pt x="47023" y="49321"/>
                    </a:cubicBezTo>
                    <a:cubicBezTo>
                      <a:pt x="47023" y="-18"/>
                      <a:pt x="47023" y="-18"/>
                      <a:pt x="47023" y="-18"/>
                    </a:cubicBezTo>
                  </a:path>
                </a:pathLst>
              </a:custGeom>
              <a:solidFill>
                <a:srgbClr val="CE5039"/>
              </a:solidFill>
              <a:ln w="9525" cap="flat">
                <a:noFill/>
                <a:prstDash val="solid"/>
                <a:miter/>
              </a:ln>
              <a:effectLst/>
            </p:spPr>
            <p:txBody>
              <a:bodyPr lIns="91440" tIns="45720" rIns="91440" bIns="45720" rtlCol="0" anchor="ctr"/>
              <a:lstStyle/>
              <a:p>
                <a:endParaRPr lang="zh-CN" altLang="en-US"/>
              </a:p>
            </p:txBody>
          </p:sp>
          <p:sp>
            <p:nvSpPr>
              <p:cNvPr id="115" name="任意多边形: 形状 114">
                <a:extLst>
                  <a:ext uri="{FF2B5EF4-FFF2-40B4-BE49-F238E27FC236}">
                    <a16:creationId xmlns:a16="http://schemas.microsoft.com/office/drawing/2014/main" id="{212084C4-18B2-4C58-84D9-4BA1AE0B5599}"/>
                  </a:ext>
                </a:extLst>
              </p:cNvPr>
              <p:cNvSpPr/>
              <p:nvPr/>
            </p:nvSpPr>
            <p:spPr>
              <a:xfrm>
                <a:off x="6072094" y="5064802"/>
                <a:ext cx="217193" cy="216464"/>
              </a:xfrm>
              <a:custGeom>
                <a:avLst/>
                <a:gdLst>
                  <a:gd name="connsiteX0" fmla="*/ 178705 w 217193"/>
                  <a:gd name="connsiteY0" fmla="*/ 198799 h 216464"/>
                  <a:gd name="connsiteX1" fmla="*/ 126489 w 217193"/>
                  <a:gd name="connsiteY1" fmla="*/ 170424 h 216464"/>
                  <a:gd name="connsiteX2" fmla="*/ 114002 w 217193"/>
                  <a:gd name="connsiteY2" fmla="*/ 172691 h 216464"/>
                  <a:gd name="connsiteX3" fmla="*/ 70873 w 217193"/>
                  <a:gd name="connsiteY3" fmla="*/ 213554 h 216464"/>
                  <a:gd name="connsiteX4" fmla="*/ 54985 w 217193"/>
                  <a:gd name="connsiteY4" fmla="*/ 212420 h 216464"/>
                  <a:gd name="connsiteX5" fmla="*/ 52708 w 217193"/>
                  <a:gd name="connsiteY5" fmla="*/ 203343 h 216464"/>
                  <a:gd name="connsiteX6" fmla="*/ 62929 w 217193"/>
                  <a:gd name="connsiteY6" fmla="*/ 145450 h 216464"/>
                  <a:gd name="connsiteX7" fmla="*/ 57252 w 217193"/>
                  <a:gd name="connsiteY7" fmla="*/ 132963 h 216464"/>
                  <a:gd name="connsiteX8" fmla="*/ 5036 w 217193"/>
                  <a:gd name="connsiteY8" fmla="*/ 105721 h 216464"/>
                  <a:gd name="connsiteX9" fmla="*/ 492 w 217193"/>
                  <a:gd name="connsiteY9" fmla="*/ 90967 h 216464"/>
                  <a:gd name="connsiteX10" fmla="*/ 9579 w 217193"/>
                  <a:gd name="connsiteY10" fmla="*/ 84156 h 216464"/>
                  <a:gd name="connsiteX11" fmla="*/ 67462 w 217193"/>
                  <a:gd name="connsiteY11" fmla="*/ 76213 h 216464"/>
                  <a:gd name="connsiteX12" fmla="*/ 76550 w 217193"/>
                  <a:gd name="connsiteY12" fmla="*/ 67126 h 216464"/>
                  <a:gd name="connsiteX13" fmla="*/ 86760 w 217193"/>
                  <a:gd name="connsiteY13" fmla="*/ 10376 h 216464"/>
                  <a:gd name="connsiteX14" fmla="*/ 100381 w 217193"/>
                  <a:gd name="connsiteY14" fmla="*/ 155 h 216464"/>
                  <a:gd name="connsiteX15" fmla="*/ 108334 w 217193"/>
                  <a:gd name="connsiteY15" fmla="*/ 6966 h 216464"/>
                  <a:gd name="connsiteX16" fmla="*/ 134443 w 217193"/>
                  <a:gd name="connsiteY16" fmla="*/ 59182 h 216464"/>
                  <a:gd name="connsiteX17" fmla="*/ 145787 w 217193"/>
                  <a:gd name="connsiteY17" fmla="*/ 65992 h 216464"/>
                  <a:gd name="connsiteX18" fmla="*/ 203680 w 217193"/>
                  <a:gd name="connsiteY18" fmla="*/ 58048 h 216464"/>
                  <a:gd name="connsiteX19" fmla="*/ 216167 w 217193"/>
                  <a:gd name="connsiteY19" fmla="*/ 67126 h 216464"/>
                  <a:gd name="connsiteX20" fmla="*/ 212757 w 217193"/>
                  <a:gd name="connsiteY20" fmla="*/ 77346 h 216464"/>
                  <a:gd name="connsiteX21" fmla="*/ 170761 w 217193"/>
                  <a:gd name="connsiteY21" fmla="*/ 118208 h 216464"/>
                  <a:gd name="connsiteX22" fmla="*/ 168494 w 217193"/>
                  <a:gd name="connsiteY22" fmla="*/ 130696 h 216464"/>
                  <a:gd name="connsiteX23" fmla="*/ 193459 w 217193"/>
                  <a:gd name="connsiteY23" fmla="*/ 184045 h 216464"/>
                  <a:gd name="connsiteX24" fmla="*/ 188925 w 217193"/>
                  <a:gd name="connsiteY24" fmla="*/ 198799 h 216464"/>
                  <a:gd name="connsiteX25" fmla="*/ 178705 w 217193"/>
                  <a:gd name="connsiteY25" fmla="*/ 198799 h 21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7193" h="216464">
                    <a:moveTo>
                      <a:pt x="178705" y="198799"/>
                    </a:moveTo>
                    <a:cubicBezTo>
                      <a:pt x="126489" y="170424"/>
                      <a:pt x="126489" y="170424"/>
                      <a:pt x="126489" y="170424"/>
                    </a:cubicBezTo>
                    <a:cubicBezTo>
                      <a:pt x="123089" y="168148"/>
                      <a:pt x="117412" y="169291"/>
                      <a:pt x="114002" y="172691"/>
                    </a:cubicBezTo>
                    <a:cubicBezTo>
                      <a:pt x="70873" y="213554"/>
                      <a:pt x="70873" y="213554"/>
                      <a:pt x="70873" y="213554"/>
                    </a:cubicBezTo>
                    <a:cubicBezTo>
                      <a:pt x="66329" y="218097"/>
                      <a:pt x="59519" y="216964"/>
                      <a:pt x="54985" y="212420"/>
                    </a:cubicBezTo>
                    <a:cubicBezTo>
                      <a:pt x="52708" y="210153"/>
                      <a:pt x="51575" y="206743"/>
                      <a:pt x="52708" y="203343"/>
                    </a:cubicBezTo>
                    <a:cubicBezTo>
                      <a:pt x="62929" y="145450"/>
                      <a:pt x="62929" y="145450"/>
                      <a:pt x="62929" y="145450"/>
                    </a:cubicBezTo>
                    <a:cubicBezTo>
                      <a:pt x="64062" y="140906"/>
                      <a:pt x="61795" y="135239"/>
                      <a:pt x="57252" y="132963"/>
                    </a:cubicBezTo>
                    <a:cubicBezTo>
                      <a:pt x="5036" y="105721"/>
                      <a:pt x="5036" y="105721"/>
                      <a:pt x="5036" y="105721"/>
                    </a:cubicBezTo>
                    <a:cubicBezTo>
                      <a:pt x="-641" y="102321"/>
                      <a:pt x="-1775" y="95510"/>
                      <a:pt x="492" y="90967"/>
                    </a:cubicBezTo>
                    <a:cubicBezTo>
                      <a:pt x="2769" y="87557"/>
                      <a:pt x="6169" y="85290"/>
                      <a:pt x="9579" y="84156"/>
                    </a:cubicBezTo>
                    <a:cubicBezTo>
                      <a:pt x="67462" y="76213"/>
                      <a:pt x="67462" y="76213"/>
                      <a:pt x="67462" y="76213"/>
                    </a:cubicBezTo>
                    <a:cubicBezTo>
                      <a:pt x="72006" y="76213"/>
                      <a:pt x="75416" y="72803"/>
                      <a:pt x="76550" y="67126"/>
                    </a:cubicBezTo>
                    <a:cubicBezTo>
                      <a:pt x="86760" y="10376"/>
                      <a:pt x="86760" y="10376"/>
                      <a:pt x="86760" y="10376"/>
                    </a:cubicBezTo>
                    <a:cubicBezTo>
                      <a:pt x="87894" y="3565"/>
                      <a:pt x="94714" y="-978"/>
                      <a:pt x="100381" y="155"/>
                    </a:cubicBezTo>
                    <a:cubicBezTo>
                      <a:pt x="103791" y="1289"/>
                      <a:pt x="107191" y="3565"/>
                      <a:pt x="108334" y="6966"/>
                    </a:cubicBezTo>
                    <a:cubicBezTo>
                      <a:pt x="134443" y="59182"/>
                      <a:pt x="134443" y="59182"/>
                      <a:pt x="134443" y="59182"/>
                    </a:cubicBezTo>
                    <a:cubicBezTo>
                      <a:pt x="136709" y="63725"/>
                      <a:pt x="141253" y="67126"/>
                      <a:pt x="145787" y="65992"/>
                    </a:cubicBezTo>
                    <a:cubicBezTo>
                      <a:pt x="203680" y="58048"/>
                      <a:pt x="203680" y="58048"/>
                      <a:pt x="203680" y="58048"/>
                    </a:cubicBezTo>
                    <a:cubicBezTo>
                      <a:pt x="209357" y="56915"/>
                      <a:pt x="215034" y="61449"/>
                      <a:pt x="216167" y="67126"/>
                    </a:cubicBezTo>
                    <a:cubicBezTo>
                      <a:pt x="217300" y="70536"/>
                      <a:pt x="216167" y="75070"/>
                      <a:pt x="212757" y="77346"/>
                    </a:cubicBezTo>
                    <a:cubicBezTo>
                      <a:pt x="170761" y="118208"/>
                      <a:pt x="170761" y="118208"/>
                      <a:pt x="170761" y="118208"/>
                    </a:cubicBezTo>
                    <a:cubicBezTo>
                      <a:pt x="167351" y="121609"/>
                      <a:pt x="166218" y="126152"/>
                      <a:pt x="168494" y="130696"/>
                    </a:cubicBezTo>
                    <a:cubicBezTo>
                      <a:pt x="193459" y="184045"/>
                      <a:pt x="193459" y="184045"/>
                      <a:pt x="193459" y="184045"/>
                    </a:cubicBezTo>
                    <a:cubicBezTo>
                      <a:pt x="196869" y="189722"/>
                      <a:pt x="194602" y="195399"/>
                      <a:pt x="188925" y="198799"/>
                    </a:cubicBezTo>
                    <a:cubicBezTo>
                      <a:pt x="185516" y="199933"/>
                      <a:pt x="182115" y="199933"/>
                      <a:pt x="178705" y="198799"/>
                    </a:cubicBezTo>
                    <a:close/>
                  </a:path>
                </a:pathLst>
              </a:custGeom>
              <a:solidFill>
                <a:schemeClr val="bg2"/>
              </a:solidFill>
              <a:ln w="9525" cap="flat">
                <a:noFill/>
                <a:prstDash val="solid"/>
                <a:miter/>
              </a:ln>
              <a:effectLst/>
            </p:spPr>
            <p:txBody>
              <a:bodyPr lIns="91440" tIns="45720" rIns="91440" bIns="45720" rtlCol="0" anchor="ctr"/>
              <a:lstStyle/>
              <a:p>
                <a:endParaRPr lang="zh-CN" altLang="en-US"/>
              </a:p>
            </p:txBody>
          </p:sp>
          <p:sp>
            <p:nvSpPr>
              <p:cNvPr id="116" name="任意多边形: 形状 115">
                <a:extLst>
                  <a:ext uri="{FF2B5EF4-FFF2-40B4-BE49-F238E27FC236}">
                    <a16:creationId xmlns:a16="http://schemas.microsoft.com/office/drawing/2014/main" id="{98374C3D-A9D7-4192-8450-44C04B47774A}"/>
                  </a:ext>
                </a:extLst>
              </p:cNvPr>
              <p:cNvSpPr/>
              <p:nvPr/>
            </p:nvSpPr>
            <p:spPr>
              <a:xfrm>
                <a:off x="4842905" y="3816068"/>
                <a:ext cx="151691" cy="152400"/>
              </a:xfrm>
              <a:custGeom>
                <a:avLst/>
                <a:gdLst>
                  <a:gd name="connsiteX0" fmla="*/ 68069 w 151691"/>
                  <a:gd name="connsiteY0" fmla="*/ -18 h 152400"/>
                  <a:gd name="connsiteX1" fmla="*/ 60106 w 151691"/>
                  <a:gd name="connsiteY1" fmla="*/ 6859 h 152400"/>
                  <a:gd name="connsiteX2" fmla="*/ 53277 w 151691"/>
                  <a:gd name="connsiteY2" fmla="*/ 46959 h 152400"/>
                  <a:gd name="connsiteX3" fmla="*/ 46457 w 151691"/>
                  <a:gd name="connsiteY3" fmla="*/ 53836 h 152400"/>
                  <a:gd name="connsiteX4" fmla="*/ 6652 w 151691"/>
                  <a:gd name="connsiteY4" fmla="*/ 59570 h 152400"/>
                  <a:gd name="connsiteX5" fmla="*/ -177 w 151691"/>
                  <a:gd name="connsiteY5" fmla="*/ 64152 h 152400"/>
                  <a:gd name="connsiteX6" fmla="*/ 3242 w 151691"/>
                  <a:gd name="connsiteY6" fmla="*/ 74468 h 152400"/>
                  <a:gd name="connsiteX7" fmla="*/ 39637 w 151691"/>
                  <a:gd name="connsiteY7" fmla="*/ 93946 h 152400"/>
                  <a:gd name="connsiteX8" fmla="*/ 43047 w 151691"/>
                  <a:gd name="connsiteY8" fmla="*/ 101966 h 152400"/>
                  <a:gd name="connsiteX9" fmla="*/ 36218 w 151691"/>
                  <a:gd name="connsiteY9" fmla="*/ 143219 h 152400"/>
                  <a:gd name="connsiteX10" fmla="*/ 38494 w 151691"/>
                  <a:gd name="connsiteY10" fmla="*/ 150087 h 152400"/>
                  <a:gd name="connsiteX11" fmla="*/ 44181 w 151691"/>
                  <a:gd name="connsiteY11" fmla="*/ 152382 h 152400"/>
                  <a:gd name="connsiteX12" fmla="*/ 49867 w 151691"/>
                  <a:gd name="connsiteY12" fmla="*/ 150087 h 152400"/>
                  <a:gd name="connsiteX13" fmla="*/ 79442 w 151691"/>
                  <a:gd name="connsiteY13" fmla="*/ 121445 h 152400"/>
                  <a:gd name="connsiteX14" fmla="*/ 85129 w 151691"/>
                  <a:gd name="connsiteY14" fmla="*/ 119149 h 152400"/>
                  <a:gd name="connsiteX15" fmla="*/ 88538 w 151691"/>
                  <a:gd name="connsiteY15" fmla="*/ 120302 h 152400"/>
                  <a:gd name="connsiteX16" fmla="*/ 123790 w 151691"/>
                  <a:gd name="connsiteY16" fmla="*/ 139780 h 152400"/>
                  <a:gd name="connsiteX17" fmla="*/ 128343 w 151691"/>
                  <a:gd name="connsiteY17" fmla="*/ 140923 h 152400"/>
                  <a:gd name="connsiteX18" fmla="*/ 131753 w 151691"/>
                  <a:gd name="connsiteY18" fmla="*/ 139780 h 152400"/>
                  <a:gd name="connsiteX19" fmla="*/ 135163 w 151691"/>
                  <a:gd name="connsiteY19" fmla="*/ 129465 h 152400"/>
                  <a:gd name="connsiteX20" fmla="*/ 116971 w 151691"/>
                  <a:gd name="connsiteY20" fmla="*/ 92794 h 152400"/>
                  <a:gd name="connsiteX21" fmla="*/ 119247 w 151691"/>
                  <a:gd name="connsiteY21" fmla="*/ 83631 h 152400"/>
                  <a:gd name="connsiteX22" fmla="*/ 148813 w 151691"/>
                  <a:gd name="connsiteY22" fmla="*/ 54979 h 152400"/>
                  <a:gd name="connsiteX23" fmla="*/ 151089 w 151691"/>
                  <a:gd name="connsiteY23" fmla="*/ 46959 h 152400"/>
                  <a:gd name="connsiteX24" fmla="*/ 143126 w 151691"/>
                  <a:gd name="connsiteY24" fmla="*/ 41235 h 152400"/>
                  <a:gd name="connsiteX25" fmla="*/ 141993 w 151691"/>
                  <a:gd name="connsiteY25" fmla="*/ 41235 h 152400"/>
                  <a:gd name="connsiteX26" fmla="*/ 101045 w 151691"/>
                  <a:gd name="connsiteY26" fmla="*/ 46959 h 152400"/>
                  <a:gd name="connsiteX27" fmla="*/ 101045 w 151691"/>
                  <a:gd name="connsiteY27" fmla="*/ 46959 h 152400"/>
                  <a:gd name="connsiteX28" fmla="*/ 93082 w 151691"/>
                  <a:gd name="connsiteY28" fmla="*/ 42378 h 152400"/>
                  <a:gd name="connsiteX29" fmla="*/ 76023 w 151691"/>
                  <a:gd name="connsiteY29" fmla="*/ 4564 h 152400"/>
                  <a:gd name="connsiteX30" fmla="*/ 69203 w 151691"/>
                  <a:gd name="connsiteY30" fmla="*/ -18 h 152400"/>
                  <a:gd name="connsiteX31" fmla="*/ 68069 w 151691"/>
                  <a:gd name="connsiteY31" fmla="*/ -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691" h="152400">
                    <a:moveTo>
                      <a:pt x="68069" y="-18"/>
                    </a:moveTo>
                    <a:cubicBezTo>
                      <a:pt x="64650" y="-18"/>
                      <a:pt x="61240" y="3420"/>
                      <a:pt x="60106" y="6859"/>
                    </a:cubicBezTo>
                    <a:cubicBezTo>
                      <a:pt x="53277" y="46959"/>
                      <a:pt x="53277" y="46959"/>
                      <a:pt x="53277" y="46959"/>
                    </a:cubicBezTo>
                    <a:cubicBezTo>
                      <a:pt x="53277" y="50398"/>
                      <a:pt x="49867" y="53836"/>
                      <a:pt x="46457" y="53836"/>
                    </a:cubicBezTo>
                    <a:cubicBezTo>
                      <a:pt x="6652" y="59570"/>
                      <a:pt x="6652" y="59570"/>
                      <a:pt x="6652" y="59570"/>
                    </a:cubicBezTo>
                    <a:cubicBezTo>
                      <a:pt x="3242" y="59570"/>
                      <a:pt x="966" y="61856"/>
                      <a:pt x="-177" y="64152"/>
                    </a:cubicBezTo>
                    <a:cubicBezTo>
                      <a:pt x="-1311" y="67591"/>
                      <a:pt x="-177" y="72172"/>
                      <a:pt x="3242" y="74468"/>
                    </a:cubicBezTo>
                    <a:cubicBezTo>
                      <a:pt x="39637" y="93946"/>
                      <a:pt x="39637" y="93946"/>
                      <a:pt x="39637" y="93946"/>
                    </a:cubicBezTo>
                    <a:cubicBezTo>
                      <a:pt x="43047" y="95089"/>
                      <a:pt x="44181" y="98528"/>
                      <a:pt x="43047" y="101966"/>
                    </a:cubicBezTo>
                    <a:cubicBezTo>
                      <a:pt x="36218" y="143219"/>
                      <a:pt x="36218" y="143219"/>
                      <a:pt x="36218" y="143219"/>
                    </a:cubicBezTo>
                    <a:cubicBezTo>
                      <a:pt x="36218" y="145505"/>
                      <a:pt x="36218" y="147800"/>
                      <a:pt x="38494" y="150087"/>
                    </a:cubicBezTo>
                    <a:cubicBezTo>
                      <a:pt x="39637" y="151239"/>
                      <a:pt x="41904" y="152382"/>
                      <a:pt x="44181" y="152382"/>
                    </a:cubicBezTo>
                    <a:cubicBezTo>
                      <a:pt x="46457" y="152382"/>
                      <a:pt x="47590" y="151239"/>
                      <a:pt x="49867" y="150087"/>
                    </a:cubicBezTo>
                    <a:cubicBezTo>
                      <a:pt x="79442" y="121445"/>
                      <a:pt x="79442" y="121445"/>
                      <a:pt x="79442" y="121445"/>
                    </a:cubicBezTo>
                    <a:cubicBezTo>
                      <a:pt x="80575" y="120302"/>
                      <a:pt x="82852" y="119149"/>
                      <a:pt x="85129" y="119149"/>
                    </a:cubicBezTo>
                    <a:cubicBezTo>
                      <a:pt x="86262" y="119149"/>
                      <a:pt x="87395" y="119149"/>
                      <a:pt x="88538" y="120302"/>
                    </a:cubicBezTo>
                    <a:cubicBezTo>
                      <a:pt x="123790" y="139780"/>
                      <a:pt x="123790" y="139780"/>
                      <a:pt x="123790" y="139780"/>
                    </a:cubicBezTo>
                    <a:cubicBezTo>
                      <a:pt x="126067" y="139780"/>
                      <a:pt x="127210" y="140923"/>
                      <a:pt x="128343" y="140923"/>
                    </a:cubicBezTo>
                    <a:cubicBezTo>
                      <a:pt x="129477" y="140923"/>
                      <a:pt x="130620" y="140923"/>
                      <a:pt x="131753" y="139780"/>
                    </a:cubicBezTo>
                    <a:cubicBezTo>
                      <a:pt x="135163" y="137485"/>
                      <a:pt x="137440" y="132903"/>
                      <a:pt x="135163" y="129465"/>
                    </a:cubicBezTo>
                    <a:cubicBezTo>
                      <a:pt x="116971" y="92794"/>
                      <a:pt x="116971" y="92794"/>
                      <a:pt x="116971" y="92794"/>
                    </a:cubicBezTo>
                    <a:cubicBezTo>
                      <a:pt x="115837" y="89355"/>
                      <a:pt x="116971" y="85926"/>
                      <a:pt x="119247" y="83631"/>
                    </a:cubicBezTo>
                    <a:cubicBezTo>
                      <a:pt x="148813" y="54979"/>
                      <a:pt x="148813" y="54979"/>
                      <a:pt x="148813" y="54979"/>
                    </a:cubicBezTo>
                    <a:cubicBezTo>
                      <a:pt x="151089" y="52693"/>
                      <a:pt x="151089" y="50398"/>
                      <a:pt x="151089" y="46959"/>
                    </a:cubicBezTo>
                    <a:cubicBezTo>
                      <a:pt x="149956" y="43521"/>
                      <a:pt x="147680" y="41235"/>
                      <a:pt x="143126" y="41235"/>
                    </a:cubicBezTo>
                    <a:cubicBezTo>
                      <a:pt x="143126" y="41235"/>
                      <a:pt x="141993" y="41235"/>
                      <a:pt x="141993" y="41235"/>
                    </a:cubicBezTo>
                    <a:cubicBezTo>
                      <a:pt x="101045" y="46959"/>
                      <a:pt x="101045" y="46959"/>
                      <a:pt x="101045" y="46959"/>
                    </a:cubicBezTo>
                    <a:cubicBezTo>
                      <a:pt x="101045" y="46959"/>
                      <a:pt x="101045" y="46959"/>
                      <a:pt x="101045" y="46959"/>
                    </a:cubicBezTo>
                    <a:cubicBezTo>
                      <a:pt x="97635" y="46959"/>
                      <a:pt x="94225" y="44673"/>
                      <a:pt x="93082" y="42378"/>
                    </a:cubicBezTo>
                    <a:cubicBezTo>
                      <a:pt x="76023" y="4564"/>
                      <a:pt x="76023" y="4564"/>
                      <a:pt x="76023" y="4564"/>
                    </a:cubicBezTo>
                    <a:cubicBezTo>
                      <a:pt x="74889" y="2277"/>
                      <a:pt x="72613" y="1125"/>
                      <a:pt x="69203" y="-18"/>
                    </a:cubicBezTo>
                    <a:cubicBezTo>
                      <a:pt x="69203" y="-18"/>
                      <a:pt x="69203" y="-18"/>
                      <a:pt x="68069" y="-18"/>
                    </a:cubicBezTo>
                  </a:path>
                </a:pathLst>
              </a:custGeom>
              <a:solidFill>
                <a:srgbClr val="CFD0D0"/>
              </a:solidFill>
              <a:ln w="9525" cap="flat">
                <a:noFill/>
                <a:prstDash val="solid"/>
                <a:miter/>
              </a:ln>
              <a:effectLst/>
            </p:spPr>
            <p:txBody>
              <a:bodyPr lIns="91440" tIns="45720" rIns="91440" bIns="45720" rtlCol="0" anchor="ctr"/>
              <a:lstStyle/>
              <a:p>
                <a:endParaRPr lang="zh-CN" altLang="en-US"/>
              </a:p>
            </p:txBody>
          </p:sp>
          <p:sp>
            <p:nvSpPr>
              <p:cNvPr id="117" name="任意多边形: 形状 116">
                <a:extLst>
                  <a:ext uri="{FF2B5EF4-FFF2-40B4-BE49-F238E27FC236}">
                    <a16:creationId xmlns:a16="http://schemas.microsoft.com/office/drawing/2014/main" id="{C38A578A-1CCD-4D43-8377-62E3C9D17BFB}"/>
                  </a:ext>
                </a:extLst>
              </p:cNvPr>
              <p:cNvSpPr/>
              <p:nvPr/>
            </p:nvSpPr>
            <p:spPr>
              <a:xfrm>
                <a:off x="4852470" y="3826428"/>
                <a:ext cx="142125" cy="131672"/>
              </a:xfrm>
              <a:custGeom>
                <a:avLst/>
                <a:gdLst>
                  <a:gd name="connsiteX0" fmla="*/ 116311 w 142125"/>
                  <a:gd name="connsiteY0" fmla="*/ 120170 h 131672"/>
                  <a:gd name="connsiteX1" fmla="*/ 82696 w 142125"/>
                  <a:gd name="connsiteY1" fmla="*/ 103358 h 131672"/>
                  <a:gd name="connsiteX2" fmla="*/ 74286 w 142125"/>
                  <a:gd name="connsiteY2" fmla="*/ 104482 h 131672"/>
                  <a:gd name="connsiteX3" fmla="*/ 46673 w 142125"/>
                  <a:gd name="connsiteY3" fmla="*/ 129133 h 131672"/>
                  <a:gd name="connsiteX4" fmla="*/ 35872 w 142125"/>
                  <a:gd name="connsiteY4" fmla="*/ 129133 h 131672"/>
                  <a:gd name="connsiteX5" fmla="*/ 33462 w 142125"/>
                  <a:gd name="connsiteY5" fmla="*/ 123532 h 131672"/>
                  <a:gd name="connsiteX6" fmla="*/ 40672 w 142125"/>
                  <a:gd name="connsiteY6" fmla="*/ 87671 h 131672"/>
                  <a:gd name="connsiteX7" fmla="*/ 37072 w 142125"/>
                  <a:gd name="connsiteY7" fmla="*/ 80946 h 131672"/>
                  <a:gd name="connsiteX8" fmla="*/ 3449 w 142125"/>
                  <a:gd name="connsiteY8" fmla="*/ 64144 h 131672"/>
                  <a:gd name="connsiteX9" fmla="*/ -152 w 142125"/>
                  <a:gd name="connsiteY9" fmla="*/ 55171 h 131672"/>
                  <a:gd name="connsiteX10" fmla="*/ 5849 w 142125"/>
                  <a:gd name="connsiteY10" fmla="*/ 50695 h 131672"/>
                  <a:gd name="connsiteX11" fmla="*/ 43073 w 142125"/>
                  <a:gd name="connsiteY11" fmla="*/ 46208 h 131672"/>
                  <a:gd name="connsiteX12" fmla="*/ 50273 w 142125"/>
                  <a:gd name="connsiteY12" fmla="*/ 40608 h 131672"/>
                  <a:gd name="connsiteX13" fmla="*/ 56274 w 142125"/>
                  <a:gd name="connsiteY13" fmla="*/ 5870 h 131672"/>
                  <a:gd name="connsiteX14" fmla="*/ 64685 w 142125"/>
                  <a:gd name="connsiteY14" fmla="*/ 269 h 131672"/>
                  <a:gd name="connsiteX15" fmla="*/ 70685 w 142125"/>
                  <a:gd name="connsiteY15" fmla="*/ 3631 h 131672"/>
                  <a:gd name="connsiteX16" fmla="*/ 87497 w 142125"/>
                  <a:gd name="connsiteY16" fmla="*/ 36121 h 131672"/>
                  <a:gd name="connsiteX17" fmla="*/ 94698 w 142125"/>
                  <a:gd name="connsiteY17" fmla="*/ 39484 h 131672"/>
                  <a:gd name="connsiteX18" fmla="*/ 133122 w 142125"/>
                  <a:gd name="connsiteY18" fmla="*/ 35007 h 131672"/>
                  <a:gd name="connsiteX19" fmla="*/ 141523 w 142125"/>
                  <a:gd name="connsiteY19" fmla="*/ 40608 h 131672"/>
                  <a:gd name="connsiteX20" fmla="*/ 139123 w 142125"/>
                  <a:gd name="connsiteY20" fmla="*/ 46208 h 131672"/>
                  <a:gd name="connsiteX21" fmla="*/ 111510 w 142125"/>
                  <a:gd name="connsiteY21" fmla="*/ 70859 h 131672"/>
                  <a:gd name="connsiteX22" fmla="*/ 110310 w 142125"/>
                  <a:gd name="connsiteY22" fmla="*/ 78708 h 131672"/>
                  <a:gd name="connsiteX23" fmla="*/ 125912 w 142125"/>
                  <a:gd name="connsiteY23" fmla="*/ 111207 h 131672"/>
                  <a:gd name="connsiteX24" fmla="*/ 123511 w 142125"/>
                  <a:gd name="connsiteY24" fmla="*/ 121294 h 131672"/>
                  <a:gd name="connsiteX25" fmla="*/ 116311 w 142125"/>
                  <a:gd name="connsiteY25" fmla="*/ 120170 h 13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125" h="131672">
                    <a:moveTo>
                      <a:pt x="116311" y="120170"/>
                    </a:moveTo>
                    <a:cubicBezTo>
                      <a:pt x="82696" y="103358"/>
                      <a:pt x="82696" y="103358"/>
                      <a:pt x="82696" y="103358"/>
                    </a:cubicBezTo>
                    <a:cubicBezTo>
                      <a:pt x="79087" y="102244"/>
                      <a:pt x="75486" y="102244"/>
                      <a:pt x="74286" y="104482"/>
                    </a:cubicBezTo>
                    <a:cubicBezTo>
                      <a:pt x="46673" y="129133"/>
                      <a:pt x="46673" y="129133"/>
                      <a:pt x="46673" y="129133"/>
                    </a:cubicBezTo>
                    <a:cubicBezTo>
                      <a:pt x="43073" y="132495"/>
                      <a:pt x="38272" y="132495"/>
                      <a:pt x="35872" y="129133"/>
                    </a:cubicBezTo>
                    <a:cubicBezTo>
                      <a:pt x="33462" y="128009"/>
                      <a:pt x="33462" y="125771"/>
                      <a:pt x="33462" y="123532"/>
                    </a:cubicBezTo>
                    <a:cubicBezTo>
                      <a:pt x="40672" y="87671"/>
                      <a:pt x="40672" y="87671"/>
                      <a:pt x="40672" y="87671"/>
                    </a:cubicBezTo>
                    <a:cubicBezTo>
                      <a:pt x="40672" y="85432"/>
                      <a:pt x="39472" y="82070"/>
                      <a:pt x="37072" y="80946"/>
                    </a:cubicBezTo>
                    <a:cubicBezTo>
                      <a:pt x="3449" y="64144"/>
                      <a:pt x="3449" y="64144"/>
                      <a:pt x="3449" y="64144"/>
                    </a:cubicBezTo>
                    <a:cubicBezTo>
                      <a:pt x="-152" y="61896"/>
                      <a:pt x="-1352" y="58534"/>
                      <a:pt x="-152" y="55171"/>
                    </a:cubicBezTo>
                    <a:cubicBezTo>
                      <a:pt x="1048" y="52933"/>
                      <a:pt x="3449" y="51809"/>
                      <a:pt x="5849" y="50695"/>
                    </a:cubicBezTo>
                    <a:cubicBezTo>
                      <a:pt x="43073" y="46208"/>
                      <a:pt x="43073" y="46208"/>
                      <a:pt x="43073" y="46208"/>
                    </a:cubicBezTo>
                    <a:cubicBezTo>
                      <a:pt x="46673" y="46208"/>
                      <a:pt x="49073" y="43970"/>
                      <a:pt x="50273" y="40608"/>
                    </a:cubicBezTo>
                    <a:cubicBezTo>
                      <a:pt x="56274" y="5870"/>
                      <a:pt x="56274" y="5870"/>
                      <a:pt x="56274" y="5870"/>
                    </a:cubicBezTo>
                    <a:cubicBezTo>
                      <a:pt x="57475" y="1384"/>
                      <a:pt x="61084" y="-855"/>
                      <a:pt x="64685" y="269"/>
                    </a:cubicBezTo>
                    <a:cubicBezTo>
                      <a:pt x="67085" y="269"/>
                      <a:pt x="69486" y="1384"/>
                      <a:pt x="70685" y="3631"/>
                    </a:cubicBezTo>
                    <a:cubicBezTo>
                      <a:pt x="87497" y="36121"/>
                      <a:pt x="87497" y="36121"/>
                      <a:pt x="87497" y="36121"/>
                    </a:cubicBezTo>
                    <a:cubicBezTo>
                      <a:pt x="88697" y="38369"/>
                      <a:pt x="92298" y="39484"/>
                      <a:pt x="94698" y="39484"/>
                    </a:cubicBezTo>
                    <a:cubicBezTo>
                      <a:pt x="133122" y="35007"/>
                      <a:pt x="133122" y="35007"/>
                      <a:pt x="133122" y="35007"/>
                    </a:cubicBezTo>
                    <a:cubicBezTo>
                      <a:pt x="136722" y="33883"/>
                      <a:pt x="140323" y="37245"/>
                      <a:pt x="141523" y="40608"/>
                    </a:cubicBezTo>
                    <a:cubicBezTo>
                      <a:pt x="141523" y="42846"/>
                      <a:pt x="140323" y="45094"/>
                      <a:pt x="139123" y="46208"/>
                    </a:cubicBezTo>
                    <a:cubicBezTo>
                      <a:pt x="111510" y="70859"/>
                      <a:pt x="111510" y="70859"/>
                      <a:pt x="111510" y="70859"/>
                    </a:cubicBezTo>
                    <a:cubicBezTo>
                      <a:pt x="109109" y="73107"/>
                      <a:pt x="107909" y="76469"/>
                      <a:pt x="110310" y="78708"/>
                    </a:cubicBezTo>
                    <a:cubicBezTo>
                      <a:pt x="125912" y="111207"/>
                      <a:pt x="125912" y="111207"/>
                      <a:pt x="125912" y="111207"/>
                    </a:cubicBezTo>
                    <a:cubicBezTo>
                      <a:pt x="128312" y="114569"/>
                      <a:pt x="127112" y="119046"/>
                      <a:pt x="123511" y="121294"/>
                    </a:cubicBezTo>
                    <a:cubicBezTo>
                      <a:pt x="121111" y="122408"/>
                      <a:pt x="118710" y="121294"/>
                      <a:pt x="116311" y="120170"/>
                    </a:cubicBezTo>
                    <a:close/>
                  </a:path>
                </a:pathLst>
              </a:custGeom>
              <a:solidFill>
                <a:schemeClr val="accent2"/>
              </a:solidFill>
              <a:ln w="9525" cap="flat">
                <a:noFill/>
                <a:prstDash val="solid"/>
                <a:miter/>
              </a:ln>
              <a:effectLst/>
            </p:spPr>
            <p:txBody>
              <a:bodyPr lIns="91440" tIns="45720" rIns="91440" bIns="45720" rtlCol="0" anchor="ctr"/>
              <a:lstStyle/>
              <a:p>
                <a:endParaRPr lang="zh-CN" altLang="en-US"/>
              </a:p>
            </p:txBody>
          </p:sp>
          <p:sp>
            <p:nvSpPr>
              <p:cNvPr id="118" name="任意多边形: 形状 117">
                <a:extLst>
                  <a:ext uri="{FF2B5EF4-FFF2-40B4-BE49-F238E27FC236}">
                    <a16:creationId xmlns:a16="http://schemas.microsoft.com/office/drawing/2014/main" id="{FEBE140F-8A3D-4750-B769-F57AAD1576D3}"/>
                  </a:ext>
                </a:extLst>
              </p:cNvPr>
              <p:cNvSpPr/>
              <p:nvPr/>
            </p:nvSpPr>
            <p:spPr>
              <a:xfrm>
                <a:off x="5052831" y="3816068"/>
                <a:ext cx="150627" cy="152400"/>
              </a:xfrm>
              <a:custGeom>
                <a:avLst/>
                <a:gdLst>
                  <a:gd name="connsiteX0" fmla="*/ 68304 w 150627"/>
                  <a:gd name="connsiteY0" fmla="*/ -18 h 152400"/>
                  <a:gd name="connsiteX1" fmla="*/ 60398 w 150627"/>
                  <a:gd name="connsiteY1" fmla="*/ 6859 h 152400"/>
                  <a:gd name="connsiteX2" fmla="*/ 52502 w 150627"/>
                  <a:gd name="connsiteY2" fmla="*/ 46959 h 152400"/>
                  <a:gd name="connsiteX3" fmla="*/ 45730 w 150627"/>
                  <a:gd name="connsiteY3" fmla="*/ 53836 h 152400"/>
                  <a:gd name="connsiteX4" fmla="*/ 6220 w 150627"/>
                  <a:gd name="connsiteY4" fmla="*/ 59570 h 152400"/>
                  <a:gd name="connsiteX5" fmla="*/ 571 w 150627"/>
                  <a:gd name="connsiteY5" fmla="*/ 64152 h 152400"/>
                  <a:gd name="connsiteX6" fmla="*/ 2829 w 150627"/>
                  <a:gd name="connsiteY6" fmla="*/ 74468 h 152400"/>
                  <a:gd name="connsiteX7" fmla="*/ 38957 w 150627"/>
                  <a:gd name="connsiteY7" fmla="*/ 93946 h 152400"/>
                  <a:gd name="connsiteX8" fmla="*/ 43472 w 150627"/>
                  <a:gd name="connsiteY8" fmla="*/ 101966 h 152400"/>
                  <a:gd name="connsiteX9" fmla="*/ 35566 w 150627"/>
                  <a:gd name="connsiteY9" fmla="*/ 143219 h 152400"/>
                  <a:gd name="connsiteX10" fmla="*/ 37824 w 150627"/>
                  <a:gd name="connsiteY10" fmla="*/ 150087 h 152400"/>
                  <a:gd name="connsiteX11" fmla="*/ 43472 w 150627"/>
                  <a:gd name="connsiteY11" fmla="*/ 152382 h 152400"/>
                  <a:gd name="connsiteX12" fmla="*/ 49111 w 150627"/>
                  <a:gd name="connsiteY12" fmla="*/ 150087 h 152400"/>
                  <a:gd name="connsiteX13" fmla="*/ 78466 w 150627"/>
                  <a:gd name="connsiteY13" fmla="*/ 121445 h 152400"/>
                  <a:gd name="connsiteX14" fmla="*/ 84106 w 150627"/>
                  <a:gd name="connsiteY14" fmla="*/ 119149 h 152400"/>
                  <a:gd name="connsiteX15" fmla="*/ 87496 w 150627"/>
                  <a:gd name="connsiteY15" fmla="*/ 120302 h 152400"/>
                  <a:gd name="connsiteX16" fmla="*/ 123625 w 150627"/>
                  <a:gd name="connsiteY16" fmla="*/ 139780 h 152400"/>
                  <a:gd name="connsiteX17" fmla="*/ 127006 w 150627"/>
                  <a:gd name="connsiteY17" fmla="*/ 140923 h 152400"/>
                  <a:gd name="connsiteX18" fmla="*/ 130397 w 150627"/>
                  <a:gd name="connsiteY18" fmla="*/ 139780 h 152400"/>
                  <a:gd name="connsiteX19" fmla="*/ 133778 w 150627"/>
                  <a:gd name="connsiteY19" fmla="*/ 129465 h 152400"/>
                  <a:gd name="connsiteX20" fmla="*/ 116843 w 150627"/>
                  <a:gd name="connsiteY20" fmla="*/ 92794 h 152400"/>
                  <a:gd name="connsiteX21" fmla="*/ 117976 w 150627"/>
                  <a:gd name="connsiteY21" fmla="*/ 83631 h 152400"/>
                  <a:gd name="connsiteX22" fmla="*/ 147323 w 150627"/>
                  <a:gd name="connsiteY22" fmla="*/ 54979 h 152400"/>
                  <a:gd name="connsiteX23" fmla="*/ 149580 w 150627"/>
                  <a:gd name="connsiteY23" fmla="*/ 46959 h 152400"/>
                  <a:gd name="connsiteX24" fmla="*/ 141684 w 150627"/>
                  <a:gd name="connsiteY24" fmla="*/ 41235 h 152400"/>
                  <a:gd name="connsiteX25" fmla="*/ 140550 w 150627"/>
                  <a:gd name="connsiteY25" fmla="*/ 41235 h 152400"/>
                  <a:gd name="connsiteX26" fmla="*/ 101041 w 150627"/>
                  <a:gd name="connsiteY26" fmla="*/ 46959 h 152400"/>
                  <a:gd name="connsiteX27" fmla="*/ 99917 w 150627"/>
                  <a:gd name="connsiteY27" fmla="*/ 46959 h 152400"/>
                  <a:gd name="connsiteX28" fmla="*/ 92011 w 150627"/>
                  <a:gd name="connsiteY28" fmla="*/ 42378 h 152400"/>
                  <a:gd name="connsiteX29" fmla="*/ 75076 w 150627"/>
                  <a:gd name="connsiteY29" fmla="*/ 4564 h 152400"/>
                  <a:gd name="connsiteX30" fmla="*/ 69437 w 150627"/>
                  <a:gd name="connsiteY30" fmla="*/ -18 h 152400"/>
                  <a:gd name="connsiteX31" fmla="*/ 68304 w 150627"/>
                  <a:gd name="connsiteY31" fmla="*/ -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0627" h="152400">
                    <a:moveTo>
                      <a:pt x="68304" y="-18"/>
                    </a:moveTo>
                    <a:cubicBezTo>
                      <a:pt x="63789" y="-18"/>
                      <a:pt x="60398" y="3420"/>
                      <a:pt x="60398" y="6859"/>
                    </a:cubicBezTo>
                    <a:cubicBezTo>
                      <a:pt x="52502" y="46959"/>
                      <a:pt x="52502" y="46959"/>
                      <a:pt x="52502" y="46959"/>
                    </a:cubicBezTo>
                    <a:cubicBezTo>
                      <a:pt x="52502" y="50398"/>
                      <a:pt x="49111" y="53836"/>
                      <a:pt x="45730" y="53836"/>
                    </a:cubicBezTo>
                    <a:cubicBezTo>
                      <a:pt x="6220" y="59570"/>
                      <a:pt x="6220" y="59570"/>
                      <a:pt x="6220" y="59570"/>
                    </a:cubicBezTo>
                    <a:cubicBezTo>
                      <a:pt x="3962" y="59570"/>
                      <a:pt x="1705" y="61856"/>
                      <a:pt x="571" y="64152"/>
                    </a:cubicBezTo>
                    <a:cubicBezTo>
                      <a:pt x="-1686" y="67591"/>
                      <a:pt x="-553" y="72172"/>
                      <a:pt x="2829" y="74468"/>
                    </a:cubicBezTo>
                    <a:cubicBezTo>
                      <a:pt x="38957" y="93946"/>
                      <a:pt x="38957" y="93946"/>
                      <a:pt x="38957" y="93946"/>
                    </a:cubicBezTo>
                    <a:cubicBezTo>
                      <a:pt x="42338" y="95089"/>
                      <a:pt x="43472" y="98528"/>
                      <a:pt x="43472" y="101966"/>
                    </a:cubicBezTo>
                    <a:cubicBezTo>
                      <a:pt x="35566" y="143219"/>
                      <a:pt x="35566" y="143219"/>
                      <a:pt x="35566" y="143219"/>
                    </a:cubicBezTo>
                    <a:cubicBezTo>
                      <a:pt x="35566" y="145505"/>
                      <a:pt x="36700" y="147800"/>
                      <a:pt x="37824" y="150087"/>
                    </a:cubicBezTo>
                    <a:cubicBezTo>
                      <a:pt x="40081" y="151239"/>
                      <a:pt x="41215" y="152382"/>
                      <a:pt x="43472" y="152382"/>
                    </a:cubicBezTo>
                    <a:cubicBezTo>
                      <a:pt x="45730" y="152382"/>
                      <a:pt x="47987" y="151239"/>
                      <a:pt x="49111" y="150087"/>
                    </a:cubicBezTo>
                    <a:cubicBezTo>
                      <a:pt x="78466" y="121445"/>
                      <a:pt x="78466" y="121445"/>
                      <a:pt x="78466" y="121445"/>
                    </a:cubicBezTo>
                    <a:cubicBezTo>
                      <a:pt x="79591" y="120302"/>
                      <a:pt x="81848" y="119149"/>
                      <a:pt x="84106" y="119149"/>
                    </a:cubicBezTo>
                    <a:cubicBezTo>
                      <a:pt x="85239" y="119149"/>
                      <a:pt x="86363" y="119149"/>
                      <a:pt x="87496" y="120302"/>
                    </a:cubicBezTo>
                    <a:cubicBezTo>
                      <a:pt x="123625" y="139780"/>
                      <a:pt x="123625" y="139780"/>
                      <a:pt x="123625" y="139780"/>
                    </a:cubicBezTo>
                    <a:cubicBezTo>
                      <a:pt x="124749" y="139780"/>
                      <a:pt x="125882" y="140923"/>
                      <a:pt x="127006" y="140923"/>
                    </a:cubicBezTo>
                    <a:cubicBezTo>
                      <a:pt x="128140" y="140923"/>
                      <a:pt x="129263" y="140923"/>
                      <a:pt x="130397" y="139780"/>
                    </a:cubicBezTo>
                    <a:cubicBezTo>
                      <a:pt x="133778" y="138628"/>
                      <a:pt x="136036" y="132903"/>
                      <a:pt x="133778" y="129465"/>
                    </a:cubicBezTo>
                    <a:cubicBezTo>
                      <a:pt x="116843" y="92794"/>
                      <a:pt x="116843" y="92794"/>
                      <a:pt x="116843" y="92794"/>
                    </a:cubicBezTo>
                    <a:cubicBezTo>
                      <a:pt x="114585" y="89355"/>
                      <a:pt x="115719" y="85926"/>
                      <a:pt x="117976" y="83631"/>
                    </a:cubicBezTo>
                    <a:cubicBezTo>
                      <a:pt x="147323" y="54979"/>
                      <a:pt x="147323" y="54979"/>
                      <a:pt x="147323" y="54979"/>
                    </a:cubicBezTo>
                    <a:cubicBezTo>
                      <a:pt x="149580" y="52693"/>
                      <a:pt x="150714" y="50398"/>
                      <a:pt x="149580" y="46959"/>
                    </a:cubicBezTo>
                    <a:cubicBezTo>
                      <a:pt x="149580" y="43521"/>
                      <a:pt x="146199" y="41235"/>
                      <a:pt x="141684" y="41235"/>
                    </a:cubicBezTo>
                    <a:cubicBezTo>
                      <a:pt x="141684" y="41235"/>
                      <a:pt x="141684" y="41235"/>
                      <a:pt x="140550" y="41235"/>
                    </a:cubicBezTo>
                    <a:cubicBezTo>
                      <a:pt x="101041" y="46959"/>
                      <a:pt x="101041" y="46959"/>
                      <a:pt x="101041" y="46959"/>
                    </a:cubicBezTo>
                    <a:cubicBezTo>
                      <a:pt x="99917" y="46959"/>
                      <a:pt x="99917" y="46959"/>
                      <a:pt x="99917" y="46959"/>
                    </a:cubicBezTo>
                    <a:cubicBezTo>
                      <a:pt x="96526" y="46959"/>
                      <a:pt x="94268" y="44673"/>
                      <a:pt x="92011" y="42378"/>
                    </a:cubicBezTo>
                    <a:cubicBezTo>
                      <a:pt x="75076" y="4564"/>
                      <a:pt x="75076" y="4564"/>
                      <a:pt x="75076" y="4564"/>
                    </a:cubicBezTo>
                    <a:cubicBezTo>
                      <a:pt x="73952" y="2277"/>
                      <a:pt x="71694" y="1125"/>
                      <a:pt x="69437" y="-18"/>
                    </a:cubicBezTo>
                    <a:cubicBezTo>
                      <a:pt x="68304" y="-18"/>
                      <a:pt x="68304" y="-18"/>
                      <a:pt x="68304" y="-18"/>
                    </a:cubicBezTo>
                  </a:path>
                </a:pathLst>
              </a:custGeom>
              <a:solidFill>
                <a:srgbClr val="CFD0D0"/>
              </a:solidFill>
              <a:ln w="9525" cap="flat">
                <a:noFill/>
                <a:prstDash val="solid"/>
                <a:miter/>
              </a:ln>
              <a:effectLst/>
            </p:spPr>
            <p:txBody>
              <a:bodyPr lIns="91440" tIns="45720" rIns="91440" bIns="45720" rtlCol="0" anchor="ctr"/>
              <a:lstStyle/>
              <a:p>
                <a:endParaRPr lang="zh-CN" altLang="en-US"/>
              </a:p>
            </p:txBody>
          </p:sp>
          <p:sp>
            <p:nvSpPr>
              <p:cNvPr id="119" name="任意多边形: 形状 118">
                <a:extLst>
                  <a:ext uri="{FF2B5EF4-FFF2-40B4-BE49-F238E27FC236}">
                    <a16:creationId xmlns:a16="http://schemas.microsoft.com/office/drawing/2014/main" id="{8770BA64-A3A5-41AB-AEA9-C263F79E8CC4}"/>
                  </a:ext>
                </a:extLst>
              </p:cNvPr>
              <p:cNvSpPr/>
              <p:nvPr/>
            </p:nvSpPr>
            <p:spPr>
              <a:xfrm>
                <a:off x="5061974" y="3826428"/>
                <a:ext cx="132647" cy="131672"/>
              </a:xfrm>
              <a:custGeom>
                <a:avLst/>
                <a:gdLst>
                  <a:gd name="connsiteX0" fmla="*/ 108509 w 132647"/>
                  <a:gd name="connsiteY0" fmla="*/ 120170 h 131672"/>
                  <a:gd name="connsiteX1" fmla="*/ 77134 w 132647"/>
                  <a:gd name="connsiteY1" fmla="*/ 103358 h 131672"/>
                  <a:gd name="connsiteX2" fmla="*/ 69295 w 132647"/>
                  <a:gd name="connsiteY2" fmla="*/ 104482 h 131672"/>
                  <a:gd name="connsiteX3" fmla="*/ 43520 w 132647"/>
                  <a:gd name="connsiteY3" fmla="*/ 129133 h 131672"/>
                  <a:gd name="connsiteX4" fmla="*/ 33433 w 132647"/>
                  <a:gd name="connsiteY4" fmla="*/ 129133 h 131672"/>
                  <a:gd name="connsiteX5" fmla="*/ 32309 w 132647"/>
                  <a:gd name="connsiteY5" fmla="*/ 123532 h 131672"/>
                  <a:gd name="connsiteX6" fmla="*/ 37920 w 132647"/>
                  <a:gd name="connsiteY6" fmla="*/ 87671 h 131672"/>
                  <a:gd name="connsiteX7" fmla="*/ 34558 w 132647"/>
                  <a:gd name="connsiteY7" fmla="*/ 80946 h 131672"/>
                  <a:gd name="connsiteX8" fmla="*/ 3182 w 132647"/>
                  <a:gd name="connsiteY8" fmla="*/ 64144 h 131672"/>
                  <a:gd name="connsiteX9" fmla="*/ -180 w 132647"/>
                  <a:gd name="connsiteY9" fmla="*/ 55171 h 131672"/>
                  <a:gd name="connsiteX10" fmla="*/ 5420 w 132647"/>
                  <a:gd name="connsiteY10" fmla="*/ 50695 h 131672"/>
                  <a:gd name="connsiteX11" fmla="*/ 41282 w 132647"/>
                  <a:gd name="connsiteY11" fmla="*/ 46208 h 131672"/>
                  <a:gd name="connsiteX12" fmla="*/ 46883 w 132647"/>
                  <a:gd name="connsiteY12" fmla="*/ 40608 h 131672"/>
                  <a:gd name="connsiteX13" fmla="*/ 52483 w 132647"/>
                  <a:gd name="connsiteY13" fmla="*/ 5870 h 131672"/>
                  <a:gd name="connsiteX14" fmla="*/ 61447 w 132647"/>
                  <a:gd name="connsiteY14" fmla="*/ 269 h 131672"/>
                  <a:gd name="connsiteX15" fmla="*/ 65933 w 132647"/>
                  <a:gd name="connsiteY15" fmla="*/ 3631 h 131672"/>
                  <a:gd name="connsiteX16" fmla="*/ 81620 w 132647"/>
                  <a:gd name="connsiteY16" fmla="*/ 35007 h 131672"/>
                  <a:gd name="connsiteX17" fmla="*/ 88345 w 132647"/>
                  <a:gd name="connsiteY17" fmla="*/ 39484 h 131672"/>
                  <a:gd name="connsiteX18" fmla="*/ 124197 w 132647"/>
                  <a:gd name="connsiteY18" fmla="*/ 35007 h 131672"/>
                  <a:gd name="connsiteX19" fmla="*/ 132046 w 132647"/>
                  <a:gd name="connsiteY19" fmla="*/ 40608 h 131672"/>
                  <a:gd name="connsiteX20" fmla="*/ 129808 w 132647"/>
                  <a:gd name="connsiteY20" fmla="*/ 46208 h 131672"/>
                  <a:gd name="connsiteX21" fmla="*/ 104033 w 132647"/>
                  <a:gd name="connsiteY21" fmla="*/ 70859 h 131672"/>
                  <a:gd name="connsiteX22" fmla="*/ 102909 w 132647"/>
                  <a:gd name="connsiteY22" fmla="*/ 78708 h 131672"/>
                  <a:gd name="connsiteX23" fmla="*/ 118597 w 132647"/>
                  <a:gd name="connsiteY23" fmla="*/ 111207 h 131672"/>
                  <a:gd name="connsiteX24" fmla="*/ 115234 w 132647"/>
                  <a:gd name="connsiteY24" fmla="*/ 120170 h 131672"/>
                  <a:gd name="connsiteX25" fmla="*/ 108509 w 132647"/>
                  <a:gd name="connsiteY25" fmla="*/ 120170 h 13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647" h="131672">
                    <a:moveTo>
                      <a:pt x="108509" y="120170"/>
                    </a:moveTo>
                    <a:cubicBezTo>
                      <a:pt x="77134" y="103358"/>
                      <a:pt x="77134" y="103358"/>
                      <a:pt x="77134" y="103358"/>
                    </a:cubicBezTo>
                    <a:cubicBezTo>
                      <a:pt x="74896" y="102244"/>
                      <a:pt x="71533" y="102244"/>
                      <a:pt x="69295" y="104482"/>
                    </a:cubicBezTo>
                    <a:cubicBezTo>
                      <a:pt x="43520" y="129133"/>
                      <a:pt x="43520" y="129133"/>
                      <a:pt x="43520" y="129133"/>
                    </a:cubicBezTo>
                    <a:cubicBezTo>
                      <a:pt x="40158" y="132495"/>
                      <a:pt x="35672" y="132495"/>
                      <a:pt x="33433" y="129133"/>
                    </a:cubicBezTo>
                    <a:cubicBezTo>
                      <a:pt x="32309" y="128009"/>
                      <a:pt x="31195" y="125771"/>
                      <a:pt x="32309" y="123532"/>
                    </a:cubicBezTo>
                    <a:cubicBezTo>
                      <a:pt x="37920" y="87671"/>
                      <a:pt x="37920" y="87671"/>
                      <a:pt x="37920" y="87671"/>
                    </a:cubicBezTo>
                    <a:cubicBezTo>
                      <a:pt x="39034" y="85432"/>
                      <a:pt x="36796" y="82070"/>
                      <a:pt x="34558" y="80946"/>
                    </a:cubicBezTo>
                    <a:cubicBezTo>
                      <a:pt x="3182" y="64144"/>
                      <a:pt x="3182" y="64144"/>
                      <a:pt x="3182" y="64144"/>
                    </a:cubicBezTo>
                    <a:cubicBezTo>
                      <a:pt x="-180" y="61896"/>
                      <a:pt x="-1304" y="58534"/>
                      <a:pt x="-180" y="55171"/>
                    </a:cubicBezTo>
                    <a:cubicBezTo>
                      <a:pt x="934" y="52933"/>
                      <a:pt x="3182" y="51809"/>
                      <a:pt x="5420" y="50695"/>
                    </a:cubicBezTo>
                    <a:cubicBezTo>
                      <a:pt x="41282" y="46208"/>
                      <a:pt x="41282" y="46208"/>
                      <a:pt x="41282" y="46208"/>
                    </a:cubicBezTo>
                    <a:cubicBezTo>
                      <a:pt x="43520" y="46208"/>
                      <a:pt x="45759" y="43970"/>
                      <a:pt x="46883" y="40608"/>
                    </a:cubicBezTo>
                    <a:cubicBezTo>
                      <a:pt x="52483" y="5870"/>
                      <a:pt x="52483" y="5870"/>
                      <a:pt x="52483" y="5870"/>
                    </a:cubicBezTo>
                    <a:cubicBezTo>
                      <a:pt x="53608" y="1384"/>
                      <a:pt x="56970" y="-855"/>
                      <a:pt x="61447" y="269"/>
                    </a:cubicBezTo>
                    <a:cubicBezTo>
                      <a:pt x="63694" y="269"/>
                      <a:pt x="64809" y="1384"/>
                      <a:pt x="65933" y="3631"/>
                    </a:cubicBezTo>
                    <a:cubicBezTo>
                      <a:pt x="81620" y="35007"/>
                      <a:pt x="81620" y="35007"/>
                      <a:pt x="81620" y="35007"/>
                    </a:cubicBezTo>
                    <a:cubicBezTo>
                      <a:pt x="82744" y="38369"/>
                      <a:pt x="86097" y="39484"/>
                      <a:pt x="88345" y="39484"/>
                    </a:cubicBezTo>
                    <a:cubicBezTo>
                      <a:pt x="124197" y="35007"/>
                      <a:pt x="124197" y="35007"/>
                      <a:pt x="124197" y="35007"/>
                    </a:cubicBezTo>
                    <a:cubicBezTo>
                      <a:pt x="127559" y="33883"/>
                      <a:pt x="130922" y="36121"/>
                      <a:pt x="132046" y="40608"/>
                    </a:cubicBezTo>
                    <a:cubicBezTo>
                      <a:pt x="132046" y="42846"/>
                      <a:pt x="130922" y="45094"/>
                      <a:pt x="129808" y="46208"/>
                    </a:cubicBezTo>
                    <a:cubicBezTo>
                      <a:pt x="104033" y="70859"/>
                      <a:pt x="104033" y="70859"/>
                      <a:pt x="104033" y="70859"/>
                    </a:cubicBezTo>
                    <a:cubicBezTo>
                      <a:pt x="101794" y="73107"/>
                      <a:pt x="101794" y="76469"/>
                      <a:pt x="102909" y="78708"/>
                    </a:cubicBezTo>
                    <a:cubicBezTo>
                      <a:pt x="118597" y="111207"/>
                      <a:pt x="118597" y="111207"/>
                      <a:pt x="118597" y="111207"/>
                    </a:cubicBezTo>
                    <a:cubicBezTo>
                      <a:pt x="119720" y="114569"/>
                      <a:pt x="118597" y="119046"/>
                      <a:pt x="115234" y="120170"/>
                    </a:cubicBezTo>
                    <a:cubicBezTo>
                      <a:pt x="112996" y="122408"/>
                      <a:pt x="110758" y="122408"/>
                      <a:pt x="108509" y="120170"/>
                    </a:cubicBezTo>
                    <a:close/>
                  </a:path>
                </a:pathLst>
              </a:custGeom>
              <a:solidFill>
                <a:schemeClr val="accent2"/>
              </a:solidFill>
              <a:ln w="9525" cap="flat">
                <a:noFill/>
                <a:prstDash val="solid"/>
                <a:miter/>
              </a:ln>
              <a:effectLst/>
            </p:spPr>
            <p:txBody>
              <a:bodyPr lIns="91440" tIns="45720" rIns="91440" bIns="45720" rtlCol="0" anchor="ctr"/>
              <a:lstStyle/>
              <a:p>
                <a:endParaRPr lang="zh-CN" altLang="en-US"/>
              </a:p>
            </p:txBody>
          </p:sp>
          <p:sp>
            <p:nvSpPr>
              <p:cNvPr id="120" name="任意多边形: 形状 119">
                <a:extLst>
                  <a:ext uri="{FF2B5EF4-FFF2-40B4-BE49-F238E27FC236}">
                    <a16:creationId xmlns:a16="http://schemas.microsoft.com/office/drawing/2014/main" id="{B0177D25-55D3-4F41-B3B3-C60A64A0C957}"/>
                  </a:ext>
                </a:extLst>
              </p:cNvPr>
              <p:cNvSpPr/>
              <p:nvPr/>
            </p:nvSpPr>
            <p:spPr>
              <a:xfrm>
                <a:off x="5252901" y="3816068"/>
                <a:ext cx="150581" cy="152400"/>
              </a:xfrm>
              <a:custGeom>
                <a:avLst/>
                <a:gdLst>
                  <a:gd name="connsiteX0" fmla="*/ 68258 w 150581"/>
                  <a:gd name="connsiteY0" fmla="*/ -18 h 152400"/>
                  <a:gd name="connsiteX1" fmla="*/ 60352 w 150581"/>
                  <a:gd name="connsiteY1" fmla="*/ 6859 h 152400"/>
                  <a:gd name="connsiteX2" fmla="*/ 53580 w 150581"/>
                  <a:gd name="connsiteY2" fmla="*/ 46959 h 152400"/>
                  <a:gd name="connsiteX3" fmla="*/ 46807 w 150581"/>
                  <a:gd name="connsiteY3" fmla="*/ 53836 h 152400"/>
                  <a:gd name="connsiteX4" fmla="*/ 6174 w 150581"/>
                  <a:gd name="connsiteY4" fmla="*/ 59570 h 152400"/>
                  <a:gd name="connsiteX5" fmla="*/ 525 w 150581"/>
                  <a:gd name="connsiteY5" fmla="*/ 64152 h 152400"/>
                  <a:gd name="connsiteX6" fmla="*/ 3917 w 150581"/>
                  <a:gd name="connsiteY6" fmla="*/ 74468 h 152400"/>
                  <a:gd name="connsiteX7" fmla="*/ 38911 w 150581"/>
                  <a:gd name="connsiteY7" fmla="*/ 93946 h 152400"/>
                  <a:gd name="connsiteX8" fmla="*/ 43426 w 150581"/>
                  <a:gd name="connsiteY8" fmla="*/ 101966 h 152400"/>
                  <a:gd name="connsiteX9" fmla="*/ 36654 w 150581"/>
                  <a:gd name="connsiteY9" fmla="*/ 143219 h 152400"/>
                  <a:gd name="connsiteX10" fmla="*/ 37778 w 150581"/>
                  <a:gd name="connsiteY10" fmla="*/ 150087 h 152400"/>
                  <a:gd name="connsiteX11" fmla="*/ 43426 w 150581"/>
                  <a:gd name="connsiteY11" fmla="*/ 152382 h 152400"/>
                  <a:gd name="connsiteX12" fmla="*/ 49065 w 150581"/>
                  <a:gd name="connsiteY12" fmla="*/ 150087 h 152400"/>
                  <a:gd name="connsiteX13" fmla="*/ 78421 w 150581"/>
                  <a:gd name="connsiteY13" fmla="*/ 121445 h 152400"/>
                  <a:gd name="connsiteX14" fmla="*/ 84060 w 150581"/>
                  <a:gd name="connsiteY14" fmla="*/ 119149 h 152400"/>
                  <a:gd name="connsiteX15" fmla="*/ 87450 w 150581"/>
                  <a:gd name="connsiteY15" fmla="*/ 120302 h 152400"/>
                  <a:gd name="connsiteX16" fmla="*/ 123579 w 150581"/>
                  <a:gd name="connsiteY16" fmla="*/ 139780 h 152400"/>
                  <a:gd name="connsiteX17" fmla="*/ 126960 w 150581"/>
                  <a:gd name="connsiteY17" fmla="*/ 140923 h 152400"/>
                  <a:gd name="connsiteX18" fmla="*/ 130351 w 150581"/>
                  <a:gd name="connsiteY18" fmla="*/ 139780 h 152400"/>
                  <a:gd name="connsiteX19" fmla="*/ 134866 w 150581"/>
                  <a:gd name="connsiteY19" fmla="*/ 129465 h 152400"/>
                  <a:gd name="connsiteX20" fmla="*/ 116797 w 150581"/>
                  <a:gd name="connsiteY20" fmla="*/ 92794 h 152400"/>
                  <a:gd name="connsiteX21" fmla="*/ 117930 w 150581"/>
                  <a:gd name="connsiteY21" fmla="*/ 83631 h 152400"/>
                  <a:gd name="connsiteX22" fmla="*/ 147277 w 150581"/>
                  <a:gd name="connsiteY22" fmla="*/ 54979 h 152400"/>
                  <a:gd name="connsiteX23" fmla="*/ 149534 w 150581"/>
                  <a:gd name="connsiteY23" fmla="*/ 46959 h 152400"/>
                  <a:gd name="connsiteX24" fmla="*/ 142762 w 150581"/>
                  <a:gd name="connsiteY24" fmla="*/ 41235 h 152400"/>
                  <a:gd name="connsiteX25" fmla="*/ 141638 w 150581"/>
                  <a:gd name="connsiteY25" fmla="*/ 41235 h 152400"/>
                  <a:gd name="connsiteX26" fmla="*/ 100995 w 150581"/>
                  <a:gd name="connsiteY26" fmla="*/ 46959 h 152400"/>
                  <a:gd name="connsiteX27" fmla="*/ 99871 w 150581"/>
                  <a:gd name="connsiteY27" fmla="*/ 46959 h 152400"/>
                  <a:gd name="connsiteX28" fmla="*/ 93099 w 150581"/>
                  <a:gd name="connsiteY28" fmla="*/ 42378 h 152400"/>
                  <a:gd name="connsiteX29" fmla="*/ 75030 w 150581"/>
                  <a:gd name="connsiteY29" fmla="*/ 4564 h 152400"/>
                  <a:gd name="connsiteX30" fmla="*/ 69391 w 150581"/>
                  <a:gd name="connsiteY30" fmla="*/ -18 h 152400"/>
                  <a:gd name="connsiteX31" fmla="*/ 68258 w 150581"/>
                  <a:gd name="connsiteY31" fmla="*/ -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0581" h="152400">
                    <a:moveTo>
                      <a:pt x="68258" y="-18"/>
                    </a:moveTo>
                    <a:cubicBezTo>
                      <a:pt x="63743" y="-18"/>
                      <a:pt x="60352" y="3420"/>
                      <a:pt x="60352" y="6859"/>
                    </a:cubicBezTo>
                    <a:cubicBezTo>
                      <a:pt x="53580" y="46959"/>
                      <a:pt x="53580" y="46959"/>
                      <a:pt x="53580" y="46959"/>
                    </a:cubicBezTo>
                    <a:cubicBezTo>
                      <a:pt x="52456" y="50398"/>
                      <a:pt x="50199" y="53836"/>
                      <a:pt x="46807" y="53836"/>
                    </a:cubicBezTo>
                    <a:cubicBezTo>
                      <a:pt x="6174" y="59570"/>
                      <a:pt x="6174" y="59570"/>
                      <a:pt x="6174" y="59570"/>
                    </a:cubicBezTo>
                    <a:cubicBezTo>
                      <a:pt x="3917" y="59570"/>
                      <a:pt x="1659" y="61856"/>
                      <a:pt x="525" y="64152"/>
                    </a:cubicBezTo>
                    <a:cubicBezTo>
                      <a:pt x="-1732" y="67591"/>
                      <a:pt x="-598" y="72172"/>
                      <a:pt x="3917" y="74468"/>
                    </a:cubicBezTo>
                    <a:cubicBezTo>
                      <a:pt x="38911" y="93946"/>
                      <a:pt x="38911" y="93946"/>
                      <a:pt x="38911" y="93946"/>
                    </a:cubicBezTo>
                    <a:cubicBezTo>
                      <a:pt x="42293" y="95089"/>
                      <a:pt x="43426" y="98528"/>
                      <a:pt x="43426" y="101966"/>
                    </a:cubicBezTo>
                    <a:cubicBezTo>
                      <a:pt x="36654" y="143219"/>
                      <a:pt x="36654" y="143219"/>
                      <a:pt x="36654" y="143219"/>
                    </a:cubicBezTo>
                    <a:cubicBezTo>
                      <a:pt x="35520" y="145505"/>
                      <a:pt x="36654" y="147800"/>
                      <a:pt x="37778" y="150087"/>
                    </a:cubicBezTo>
                    <a:cubicBezTo>
                      <a:pt x="40035" y="151239"/>
                      <a:pt x="42293" y="152382"/>
                      <a:pt x="43426" y="152382"/>
                    </a:cubicBezTo>
                    <a:cubicBezTo>
                      <a:pt x="45684" y="152382"/>
                      <a:pt x="47941" y="151239"/>
                      <a:pt x="49065" y="150087"/>
                    </a:cubicBezTo>
                    <a:cubicBezTo>
                      <a:pt x="78421" y="121445"/>
                      <a:pt x="78421" y="121445"/>
                      <a:pt x="78421" y="121445"/>
                    </a:cubicBezTo>
                    <a:cubicBezTo>
                      <a:pt x="80678" y="120302"/>
                      <a:pt x="81802" y="119149"/>
                      <a:pt x="84060" y="119149"/>
                    </a:cubicBezTo>
                    <a:cubicBezTo>
                      <a:pt x="85193" y="119149"/>
                      <a:pt x="86317" y="119149"/>
                      <a:pt x="87450" y="120302"/>
                    </a:cubicBezTo>
                    <a:cubicBezTo>
                      <a:pt x="123579" y="139780"/>
                      <a:pt x="123579" y="139780"/>
                      <a:pt x="123579" y="139780"/>
                    </a:cubicBezTo>
                    <a:cubicBezTo>
                      <a:pt x="124703" y="139780"/>
                      <a:pt x="125836" y="140923"/>
                      <a:pt x="126960" y="140923"/>
                    </a:cubicBezTo>
                    <a:cubicBezTo>
                      <a:pt x="128094" y="140923"/>
                      <a:pt x="129218" y="140923"/>
                      <a:pt x="130351" y="139780"/>
                    </a:cubicBezTo>
                    <a:cubicBezTo>
                      <a:pt x="134866" y="138628"/>
                      <a:pt x="135990" y="132903"/>
                      <a:pt x="134866" y="129465"/>
                    </a:cubicBezTo>
                    <a:cubicBezTo>
                      <a:pt x="116797" y="92794"/>
                      <a:pt x="116797" y="92794"/>
                      <a:pt x="116797" y="92794"/>
                    </a:cubicBezTo>
                    <a:cubicBezTo>
                      <a:pt x="115673" y="89355"/>
                      <a:pt x="115673" y="85926"/>
                      <a:pt x="117930" y="83631"/>
                    </a:cubicBezTo>
                    <a:cubicBezTo>
                      <a:pt x="147277" y="54979"/>
                      <a:pt x="147277" y="54979"/>
                      <a:pt x="147277" y="54979"/>
                    </a:cubicBezTo>
                    <a:cubicBezTo>
                      <a:pt x="149534" y="52693"/>
                      <a:pt x="150668" y="50398"/>
                      <a:pt x="149534" y="46959"/>
                    </a:cubicBezTo>
                    <a:cubicBezTo>
                      <a:pt x="149534" y="43521"/>
                      <a:pt x="146153" y="41235"/>
                      <a:pt x="142762" y="41235"/>
                    </a:cubicBezTo>
                    <a:cubicBezTo>
                      <a:pt x="141638" y="41235"/>
                      <a:pt x="141638" y="41235"/>
                      <a:pt x="141638" y="41235"/>
                    </a:cubicBezTo>
                    <a:cubicBezTo>
                      <a:pt x="100995" y="46959"/>
                      <a:pt x="100995" y="46959"/>
                      <a:pt x="100995" y="46959"/>
                    </a:cubicBezTo>
                    <a:cubicBezTo>
                      <a:pt x="100995" y="46959"/>
                      <a:pt x="99871" y="46959"/>
                      <a:pt x="99871" y="46959"/>
                    </a:cubicBezTo>
                    <a:cubicBezTo>
                      <a:pt x="96480" y="46959"/>
                      <a:pt x="94223" y="44673"/>
                      <a:pt x="93099" y="42378"/>
                    </a:cubicBezTo>
                    <a:cubicBezTo>
                      <a:pt x="75030" y="4564"/>
                      <a:pt x="75030" y="4564"/>
                      <a:pt x="75030" y="4564"/>
                    </a:cubicBezTo>
                    <a:cubicBezTo>
                      <a:pt x="73906" y="2277"/>
                      <a:pt x="71648" y="1125"/>
                      <a:pt x="69391" y="-18"/>
                    </a:cubicBezTo>
                    <a:cubicBezTo>
                      <a:pt x="69391" y="-18"/>
                      <a:pt x="68258" y="-18"/>
                      <a:pt x="68258" y="-18"/>
                    </a:cubicBezTo>
                  </a:path>
                </a:pathLst>
              </a:custGeom>
              <a:solidFill>
                <a:srgbClr val="CFD0D0"/>
              </a:solidFill>
              <a:ln w="9525" cap="flat">
                <a:noFill/>
                <a:prstDash val="solid"/>
                <a:miter/>
              </a:ln>
              <a:effectLst/>
            </p:spPr>
            <p:txBody>
              <a:bodyPr lIns="91440" tIns="45720" rIns="91440" bIns="45720" rtlCol="0" anchor="ctr"/>
              <a:lstStyle/>
              <a:p>
                <a:endParaRPr lang="zh-CN" altLang="en-US"/>
              </a:p>
            </p:txBody>
          </p:sp>
          <p:sp>
            <p:nvSpPr>
              <p:cNvPr id="121" name="任意多边形: 形状 120">
                <a:extLst>
                  <a:ext uri="{FF2B5EF4-FFF2-40B4-BE49-F238E27FC236}">
                    <a16:creationId xmlns:a16="http://schemas.microsoft.com/office/drawing/2014/main" id="{BCF5E03F-9711-46D5-BBBB-0FDDF6DB8678}"/>
                  </a:ext>
                </a:extLst>
              </p:cNvPr>
              <p:cNvSpPr/>
              <p:nvPr/>
            </p:nvSpPr>
            <p:spPr>
              <a:xfrm>
                <a:off x="5262371" y="3826428"/>
                <a:ext cx="132274" cy="131672"/>
              </a:xfrm>
              <a:custGeom>
                <a:avLst/>
                <a:gdLst>
                  <a:gd name="connsiteX0" fmla="*/ 108136 w 132274"/>
                  <a:gd name="connsiteY0" fmla="*/ 120170 h 131672"/>
                  <a:gd name="connsiteX1" fmla="*/ 76761 w 132274"/>
                  <a:gd name="connsiteY1" fmla="*/ 103358 h 131672"/>
                  <a:gd name="connsiteX2" fmla="*/ 68922 w 132274"/>
                  <a:gd name="connsiteY2" fmla="*/ 104482 h 131672"/>
                  <a:gd name="connsiteX3" fmla="*/ 43147 w 132274"/>
                  <a:gd name="connsiteY3" fmla="*/ 129133 h 131672"/>
                  <a:gd name="connsiteX4" fmla="*/ 33060 w 132274"/>
                  <a:gd name="connsiteY4" fmla="*/ 129133 h 131672"/>
                  <a:gd name="connsiteX5" fmla="*/ 31936 w 132274"/>
                  <a:gd name="connsiteY5" fmla="*/ 123532 h 131672"/>
                  <a:gd name="connsiteX6" fmla="*/ 37546 w 132274"/>
                  <a:gd name="connsiteY6" fmla="*/ 87671 h 131672"/>
                  <a:gd name="connsiteX7" fmla="*/ 34184 w 132274"/>
                  <a:gd name="connsiteY7" fmla="*/ 80946 h 131672"/>
                  <a:gd name="connsiteX8" fmla="*/ 2809 w 132274"/>
                  <a:gd name="connsiteY8" fmla="*/ 64144 h 131672"/>
                  <a:gd name="connsiteX9" fmla="*/ 561 w 132274"/>
                  <a:gd name="connsiteY9" fmla="*/ 55171 h 131672"/>
                  <a:gd name="connsiteX10" fmla="*/ 5047 w 132274"/>
                  <a:gd name="connsiteY10" fmla="*/ 50695 h 131672"/>
                  <a:gd name="connsiteX11" fmla="*/ 40909 w 132274"/>
                  <a:gd name="connsiteY11" fmla="*/ 46208 h 131672"/>
                  <a:gd name="connsiteX12" fmla="*/ 46510 w 132274"/>
                  <a:gd name="connsiteY12" fmla="*/ 40608 h 131672"/>
                  <a:gd name="connsiteX13" fmla="*/ 53234 w 132274"/>
                  <a:gd name="connsiteY13" fmla="*/ 5870 h 131672"/>
                  <a:gd name="connsiteX14" fmla="*/ 61073 w 132274"/>
                  <a:gd name="connsiteY14" fmla="*/ 269 h 131672"/>
                  <a:gd name="connsiteX15" fmla="*/ 65560 w 132274"/>
                  <a:gd name="connsiteY15" fmla="*/ 3631 h 131672"/>
                  <a:gd name="connsiteX16" fmla="*/ 81247 w 132274"/>
                  <a:gd name="connsiteY16" fmla="*/ 36121 h 131672"/>
                  <a:gd name="connsiteX17" fmla="*/ 89086 w 132274"/>
                  <a:gd name="connsiteY17" fmla="*/ 39484 h 131672"/>
                  <a:gd name="connsiteX18" fmla="*/ 123824 w 132274"/>
                  <a:gd name="connsiteY18" fmla="*/ 35007 h 131672"/>
                  <a:gd name="connsiteX19" fmla="*/ 131673 w 132274"/>
                  <a:gd name="connsiteY19" fmla="*/ 40608 h 131672"/>
                  <a:gd name="connsiteX20" fmla="*/ 129434 w 132274"/>
                  <a:gd name="connsiteY20" fmla="*/ 46208 h 131672"/>
                  <a:gd name="connsiteX21" fmla="*/ 103660 w 132274"/>
                  <a:gd name="connsiteY21" fmla="*/ 70859 h 131672"/>
                  <a:gd name="connsiteX22" fmla="*/ 102535 w 132274"/>
                  <a:gd name="connsiteY22" fmla="*/ 78708 h 131672"/>
                  <a:gd name="connsiteX23" fmla="*/ 118223 w 132274"/>
                  <a:gd name="connsiteY23" fmla="*/ 111207 h 131672"/>
                  <a:gd name="connsiteX24" fmla="*/ 114861 w 132274"/>
                  <a:gd name="connsiteY24" fmla="*/ 120170 h 131672"/>
                  <a:gd name="connsiteX25" fmla="*/ 108136 w 132274"/>
                  <a:gd name="connsiteY25" fmla="*/ 120170 h 13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274" h="131672">
                    <a:moveTo>
                      <a:pt x="108136" y="120170"/>
                    </a:moveTo>
                    <a:cubicBezTo>
                      <a:pt x="76761" y="103358"/>
                      <a:pt x="76761" y="103358"/>
                      <a:pt x="76761" y="103358"/>
                    </a:cubicBezTo>
                    <a:cubicBezTo>
                      <a:pt x="74523" y="102244"/>
                      <a:pt x="71160" y="102244"/>
                      <a:pt x="68922" y="104482"/>
                    </a:cubicBezTo>
                    <a:cubicBezTo>
                      <a:pt x="43147" y="129133"/>
                      <a:pt x="43147" y="129133"/>
                      <a:pt x="43147" y="129133"/>
                    </a:cubicBezTo>
                    <a:cubicBezTo>
                      <a:pt x="40909" y="132495"/>
                      <a:pt x="36423" y="132495"/>
                      <a:pt x="33060" y="129133"/>
                    </a:cubicBezTo>
                    <a:cubicBezTo>
                      <a:pt x="31936" y="128009"/>
                      <a:pt x="30822" y="125771"/>
                      <a:pt x="31936" y="123532"/>
                    </a:cubicBezTo>
                    <a:cubicBezTo>
                      <a:pt x="37546" y="87671"/>
                      <a:pt x="37546" y="87671"/>
                      <a:pt x="37546" y="87671"/>
                    </a:cubicBezTo>
                    <a:cubicBezTo>
                      <a:pt x="38661" y="85432"/>
                      <a:pt x="37546" y="82070"/>
                      <a:pt x="34184" y="80946"/>
                    </a:cubicBezTo>
                    <a:cubicBezTo>
                      <a:pt x="2809" y="64144"/>
                      <a:pt x="2809" y="64144"/>
                      <a:pt x="2809" y="64144"/>
                    </a:cubicBezTo>
                    <a:cubicBezTo>
                      <a:pt x="-554" y="61896"/>
                      <a:pt x="-1677" y="58534"/>
                      <a:pt x="561" y="55171"/>
                    </a:cubicBezTo>
                    <a:cubicBezTo>
                      <a:pt x="1685" y="52933"/>
                      <a:pt x="2809" y="51809"/>
                      <a:pt x="5047" y="50695"/>
                    </a:cubicBezTo>
                    <a:cubicBezTo>
                      <a:pt x="40909" y="46208"/>
                      <a:pt x="40909" y="46208"/>
                      <a:pt x="40909" y="46208"/>
                    </a:cubicBezTo>
                    <a:cubicBezTo>
                      <a:pt x="43147" y="46208"/>
                      <a:pt x="46510" y="43970"/>
                      <a:pt x="46510" y="40608"/>
                    </a:cubicBezTo>
                    <a:cubicBezTo>
                      <a:pt x="53234" y="5870"/>
                      <a:pt x="53234" y="5870"/>
                      <a:pt x="53234" y="5870"/>
                    </a:cubicBezTo>
                    <a:cubicBezTo>
                      <a:pt x="53234" y="1384"/>
                      <a:pt x="57711" y="-855"/>
                      <a:pt x="61073" y="269"/>
                    </a:cubicBezTo>
                    <a:cubicBezTo>
                      <a:pt x="63321" y="269"/>
                      <a:pt x="64435" y="1384"/>
                      <a:pt x="65560" y="3631"/>
                    </a:cubicBezTo>
                    <a:cubicBezTo>
                      <a:pt x="81247" y="36121"/>
                      <a:pt x="81247" y="36121"/>
                      <a:pt x="81247" y="36121"/>
                    </a:cubicBezTo>
                    <a:cubicBezTo>
                      <a:pt x="82371" y="38369"/>
                      <a:pt x="85724" y="39484"/>
                      <a:pt x="89086" y="39484"/>
                    </a:cubicBezTo>
                    <a:cubicBezTo>
                      <a:pt x="123824" y="35007"/>
                      <a:pt x="123824" y="35007"/>
                      <a:pt x="123824" y="35007"/>
                    </a:cubicBezTo>
                    <a:cubicBezTo>
                      <a:pt x="128310" y="33883"/>
                      <a:pt x="131673" y="37245"/>
                      <a:pt x="131673" y="40608"/>
                    </a:cubicBezTo>
                    <a:cubicBezTo>
                      <a:pt x="131673" y="42846"/>
                      <a:pt x="131673" y="45094"/>
                      <a:pt x="129434" y="46208"/>
                    </a:cubicBezTo>
                    <a:cubicBezTo>
                      <a:pt x="103660" y="70859"/>
                      <a:pt x="103660" y="70859"/>
                      <a:pt x="103660" y="70859"/>
                    </a:cubicBezTo>
                    <a:cubicBezTo>
                      <a:pt x="101421" y="73107"/>
                      <a:pt x="101421" y="76469"/>
                      <a:pt x="102535" y="78708"/>
                    </a:cubicBezTo>
                    <a:cubicBezTo>
                      <a:pt x="118223" y="111207"/>
                      <a:pt x="118223" y="111207"/>
                      <a:pt x="118223" y="111207"/>
                    </a:cubicBezTo>
                    <a:cubicBezTo>
                      <a:pt x="119347" y="114569"/>
                      <a:pt x="118223" y="119046"/>
                      <a:pt x="114861" y="120170"/>
                    </a:cubicBezTo>
                    <a:cubicBezTo>
                      <a:pt x="112623" y="121294"/>
                      <a:pt x="110384" y="121294"/>
                      <a:pt x="108136" y="120170"/>
                    </a:cubicBezTo>
                    <a:close/>
                  </a:path>
                </a:pathLst>
              </a:custGeom>
              <a:solidFill>
                <a:schemeClr val="accent2"/>
              </a:solidFill>
              <a:ln w="9525" cap="flat">
                <a:noFill/>
                <a:prstDash val="solid"/>
                <a:miter/>
              </a:ln>
              <a:effectLst/>
            </p:spPr>
            <p:txBody>
              <a:bodyPr lIns="91440" tIns="45720" rIns="91440" bIns="45720" rtlCol="0" anchor="ctr"/>
              <a:lstStyle/>
              <a:p>
                <a:endParaRPr lang="zh-CN" altLang="en-US"/>
              </a:p>
            </p:txBody>
          </p:sp>
          <p:sp>
            <p:nvSpPr>
              <p:cNvPr id="122" name="任意多边形: 形状 121">
                <a:extLst>
                  <a:ext uri="{FF2B5EF4-FFF2-40B4-BE49-F238E27FC236}">
                    <a16:creationId xmlns:a16="http://schemas.microsoft.com/office/drawing/2014/main" id="{FD02DD4E-FD83-460B-AB52-0533CACE1A3F}"/>
                  </a:ext>
                </a:extLst>
              </p:cNvPr>
              <p:cNvSpPr/>
              <p:nvPr/>
            </p:nvSpPr>
            <p:spPr>
              <a:xfrm>
                <a:off x="5453145" y="3816068"/>
                <a:ext cx="151051" cy="152400"/>
              </a:xfrm>
              <a:custGeom>
                <a:avLst/>
                <a:gdLst>
                  <a:gd name="connsiteX0" fmla="*/ 68039 w 151051"/>
                  <a:gd name="connsiteY0" fmla="*/ -18 h 152400"/>
                  <a:gd name="connsiteX1" fmla="*/ 60133 w 151051"/>
                  <a:gd name="connsiteY1" fmla="*/ 6859 h 152400"/>
                  <a:gd name="connsiteX2" fmla="*/ 53361 w 151051"/>
                  <a:gd name="connsiteY2" fmla="*/ 46959 h 152400"/>
                  <a:gd name="connsiteX3" fmla="*/ 46589 w 151051"/>
                  <a:gd name="connsiteY3" fmla="*/ 53836 h 152400"/>
                  <a:gd name="connsiteX4" fmla="*/ 5955 w 151051"/>
                  <a:gd name="connsiteY4" fmla="*/ 59570 h 152400"/>
                  <a:gd name="connsiteX5" fmla="*/ 307 w 151051"/>
                  <a:gd name="connsiteY5" fmla="*/ 64152 h 152400"/>
                  <a:gd name="connsiteX6" fmla="*/ 3698 w 151051"/>
                  <a:gd name="connsiteY6" fmla="*/ 74468 h 152400"/>
                  <a:gd name="connsiteX7" fmla="*/ 39816 w 151051"/>
                  <a:gd name="connsiteY7" fmla="*/ 93946 h 152400"/>
                  <a:gd name="connsiteX8" fmla="*/ 43207 w 151051"/>
                  <a:gd name="connsiteY8" fmla="*/ 101966 h 152400"/>
                  <a:gd name="connsiteX9" fmla="*/ 36435 w 151051"/>
                  <a:gd name="connsiteY9" fmla="*/ 143219 h 152400"/>
                  <a:gd name="connsiteX10" fmla="*/ 38693 w 151051"/>
                  <a:gd name="connsiteY10" fmla="*/ 150087 h 152400"/>
                  <a:gd name="connsiteX11" fmla="*/ 44331 w 151051"/>
                  <a:gd name="connsiteY11" fmla="*/ 152382 h 152400"/>
                  <a:gd name="connsiteX12" fmla="*/ 49980 w 151051"/>
                  <a:gd name="connsiteY12" fmla="*/ 150087 h 152400"/>
                  <a:gd name="connsiteX13" fmla="*/ 78202 w 151051"/>
                  <a:gd name="connsiteY13" fmla="*/ 121445 h 152400"/>
                  <a:gd name="connsiteX14" fmla="*/ 83841 w 151051"/>
                  <a:gd name="connsiteY14" fmla="*/ 119149 h 152400"/>
                  <a:gd name="connsiteX15" fmla="*/ 87232 w 151051"/>
                  <a:gd name="connsiteY15" fmla="*/ 120302 h 152400"/>
                  <a:gd name="connsiteX16" fmla="*/ 123360 w 151051"/>
                  <a:gd name="connsiteY16" fmla="*/ 139780 h 152400"/>
                  <a:gd name="connsiteX17" fmla="*/ 127875 w 151051"/>
                  <a:gd name="connsiteY17" fmla="*/ 140923 h 152400"/>
                  <a:gd name="connsiteX18" fmla="*/ 130132 w 151051"/>
                  <a:gd name="connsiteY18" fmla="*/ 139780 h 152400"/>
                  <a:gd name="connsiteX19" fmla="*/ 134647 w 151051"/>
                  <a:gd name="connsiteY19" fmla="*/ 129465 h 152400"/>
                  <a:gd name="connsiteX20" fmla="*/ 116578 w 151051"/>
                  <a:gd name="connsiteY20" fmla="*/ 92794 h 152400"/>
                  <a:gd name="connsiteX21" fmla="*/ 118836 w 151051"/>
                  <a:gd name="connsiteY21" fmla="*/ 83631 h 152400"/>
                  <a:gd name="connsiteX22" fmla="*/ 148192 w 151051"/>
                  <a:gd name="connsiteY22" fmla="*/ 54979 h 152400"/>
                  <a:gd name="connsiteX23" fmla="*/ 150449 w 151051"/>
                  <a:gd name="connsiteY23" fmla="*/ 46959 h 152400"/>
                  <a:gd name="connsiteX24" fmla="*/ 142543 w 151051"/>
                  <a:gd name="connsiteY24" fmla="*/ 41235 h 152400"/>
                  <a:gd name="connsiteX25" fmla="*/ 141419 w 151051"/>
                  <a:gd name="connsiteY25" fmla="*/ 41235 h 152400"/>
                  <a:gd name="connsiteX26" fmla="*/ 100776 w 151051"/>
                  <a:gd name="connsiteY26" fmla="*/ 46959 h 152400"/>
                  <a:gd name="connsiteX27" fmla="*/ 99652 w 151051"/>
                  <a:gd name="connsiteY27" fmla="*/ 46959 h 152400"/>
                  <a:gd name="connsiteX28" fmla="*/ 92880 w 151051"/>
                  <a:gd name="connsiteY28" fmla="*/ 42378 h 152400"/>
                  <a:gd name="connsiteX29" fmla="*/ 74811 w 151051"/>
                  <a:gd name="connsiteY29" fmla="*/ 4564 h 152400"/>
                  <a:gd name="connsiteX30" fmla="*/ 69172 w 151051"/>
                  <a:gd name="connsiteY30" fmla="*/ -18 h 152400"/>
                  <a:gd name="connsiteX31" fmla="*/ 68039 w 151051"/>
                  <a:gd name="connsiteY31" fmla="*/ -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051" h="152400">
                    <a:moveTo>
                      <a:pt x="68039" y="-18"/>
                    </a:moveTo>
                    <a:cubicBezTo>
                      <a:pt x="64657" y="-18"/>
                      <a:pt x="61267" y="3420"/>
                      <a:pt x="60133" y="6859"/>
                    </a:cubicBezTo>
                    <a:cubicBezTo>
                      <a:pt x="53361" y="46959"/>
                      <a:pt x="53361" y="46959"/>
                      <a:pt x="53361" y="46959"/>
                    </a:cubicBezTo>
                    <a:cubicBezTo>
                      <a:pt x="52237" y="50398"/>
                      <a:pt x="49980" y="53836"/>
                      <a:pt x="46589" y="53836"/>
                    </a:cubicBezTo>
                    <a:cubicBezTo>
                      <a:pt x="5955" y="59570"/>
                      <a:pt x="5955" y="59570"/>
                      <a:pt x="5955" y="59570"/>
                    </a:cubicBezTo>
                    <a:cubicBezTo>
                      <a:pt x="3698" y="59570"/>
                      <a:pt x="1440" y="61856"/>
                      <a:pt x="307" y="64152"/>
                    </a:cubicBezTo>
                    <a:cubicBezTo>
                      <a:pt x="-1951" y="67591"/>
                      <a:pt x="307" y="72172"/>
                      <a:pt x="3698" y="74468"/>
                    </a:cubicBezTo>
                    <a:cubicBezTo>
                      <a:pt x="39816" y="93946"/>
                      <a:pt x="39816" y="93946"/>
                      <a:pt x="39816" y="93946"/>
                    </a:cubicBezTo>
                    <a:cubicBezTo>
                      <a:pt x="42074" y="95089"/>
                      <a:pt x="44331" y="98528"/>
                      <a:pt x="43207" y="101966"/>
                    </a:cubicBezTo>
                    <a:cubicBezTo>
                      <a:pt x="36435" y="143219"/>
                      <a:pt x="36435" y="143219"/>
                      <a:pt x="36435" y="143219"/>
                    </a:cubicBezTo>
                    <a:cubicBezTo>
                      <a:pt x="35302" y="145505"/>
                      <a:pt x="36435" y="147800"/>
                      <a:pt x="38693" y="150087"/>
                    </a:cubicBezTo>
                    <a:cubicBezTo>
                      <a:pt x="39816" y="151239"/>
                      <a:pt x="42074" y="152382"/>
                      <a:pt x="44331" y="152382"/>
                    </a:cubicBezTo>
                    <a:cubicBezTo>
                      <a:pt x="45465" y="152382"/>
                      <a:pt x="47722" y="151239"/>
                      <a:pt x="49980" y="150087"/>
                    </a:cubicBezTo>
                    <a:cubicBezTo>
                      <a:pt x="78202" y="121445"/>
                      <a:pt x="78202" y="121445"/>
                      <a:pt x="78202" y="121445"/>
                    </a:cubicBezTo>
                    <a:cubicBezTo>
                      <a:pt x="80459" y="120302"/>
                      <a:pt x="82717" y="119149"/>
                      <a:pt x="83841" y="119149"/>
                    </a:cubicBezTo>
                    <a:cubicBezTo>
                      <a:pt x="84974" y="119149"/>
                      <a:pt x="86098" y="119149"/>
                      <a:pt x="87232" y="120302"/>
                    </a:cubicBezTo>
                    <a:cubicBezTo>
                      <a:pt x="123360" y="139780"/>
                      <a:pt x="123360" y="139780"/>
                      <a:pt x="123360" y="139780"/>
                    </a:cubicBezTo>
                    <a:cubicBezTo>
                      <a:pt x="124484" y="139780"/>
                      <a:pt x="125618" y="140923"/>
                      <a:pt x="127875" y="140923"/>
                    </a:cubicBezTo>
                    <a:cubicBezTo>
                      <a:pt x="127875" y="140923"/>
                      <a:pt x="128999" y="140923"/>
                      <a:pt x="130132" y="139780"/>
                    </a:cubicBezTo>
                    <a:cubicBezTo>
                      <a:pt x="134647" y="138628"/>
                      <a:pt x="135771" y="132903"/>
                      <a:pt x="134647" y="129465"/>
                    </a:cubicBezTo>
                    <a:cubicBezTo>
                      <a:pt x="116578" y="92794"/>
                      <a:pt x="116578" y="92794"/>
                      <a:pt x="116578" y="92794"/>
                    </a:cubicBezTo>
                    <a:cubicBezTo>
                      <a:pt x="115454" y="89355"/>
                      <a:pt x="115454" y="85926"/>
                      <a:pt x="118836" y="83631"/>
                    </a:cubicBezTo>
                    <a:cubicBezTo>
                      <a:pt x="148192" y="54979"/>
                      <a:pt x="148192" y="54979"/>
                      <a:pt x="148192" y="54979"/>
                    </a:cubicBezTo>
                    <a:cubicBezTo>
                      <a:pt x="149316" y="52693"/>
                      <a:pt x="150449" y="50398"/>
                      <a:pt x="150449" y="46959"/>
                    </a:cubicBezTo>
                    <a:cubicBezTo>
                      <a:pt x="149316" y="43521"/>
                      <a:pt x="145934" y="41235"/>
                      <a:pt x="142543" y="41235"/>
                    </a:cubicBezTo>
                    <a:cubicBezTo>
                      <a:pt x="142543" y="41235"/>
                      <a:pt x="141419" y="41235"/>
                      <a:pt x="141419" y="41235"/>
                    </a:cubicBezTo>
                    <a:cubicBezTo>
                      <a:pt x="100776" y="46959"/>
                      <a:pt x="100776" y="46959"/>
                      <a:pt x="100776" y="46959"/>
                    </a:cubicBezTo>
                    <a:cubicBezTo>
                      <a:pt x="100776" y="46959"/>
                      <a:pt x="100776" y="46959"/>
                      <a:pt x="99652" y="46959"/>
                    </a:cubicBezTo>
                    <a:cubicBezTo>
                      <a:pt x="97395" y="46959"/>
                      <a:pt x="94004" y="44673"/>
                      <a:pt x="92880" y="42378"/>
                    </a:cubicBezTo>
                    <a:cubicBezTo>
                      <a:pt x="74811" y="4564"/>
                      <a:pt x="74811" y="4564"/>
                      <a:pt x="74811" y="4564"/>
                    </a:cubicBezTo>
                    <a:cubicBezTo>
                      <a:pt x="73687" y="2277"/>
                      <a:pt x="71430" y="1125"/>
                      <a:pt x="69172" y="-18"/>
                    </a:cubicBezTo>
                    <a:cubicBezTo>
                      <a:pt x="69172" y="-18"/>
                      <a:pt x="68039" y="-18"/>
                      <a:pt x="68039" y="-18"/>
                    </a:cubicBezTo>
                  </a:path>
                </a:pathLst>
              </a:custGeom>
              <a:solidFill>
                <a:srgbClr val="CFD0D0"/>
              </a:solidFill>
              <a:ln w="9525" cap="flat">
                <a:noFill/>
                <a:prstDash val="solid"/>
                <a:miter/>
              </a:ln>
              <a:effectLst/>
            </p:spPr>
            <p:txBody>
              <a:bodyPr lIns="91440" tIns="45720" rIns="91440" bIns="45720" rtlCol="0" anchor="ctr"/>
              <a:lstStyle/>
              <a:p>
                <a:endParaRPr lang="zh-CN" altLang="en-US"/>
              </a:p>
            </p:txBody>
          </p:sp>
          <p:sp>
            <p:nvSpPr>
              <p:cNvPr id="123" name="任意多边形: 形状 122">
                <a:extLst>
                  <a:ext uri="{FF2B5EF4-FFF2-40B4-BE49-F238E27FC236}">
                    <a16:creationId xmlns:a16="http://schemas.microsoft.com/office/drawing/2014/main" id="{A624F222-ED55-4F61-8BF4-34AF22CF8118}"/>
                  </a:ext>
                </a:extLst>
              </p:cNvPr>
              <p:cNvSpPr/>
              <p:nvPr/>
            </p:nvSpPr>
            <p:spPr>
              <a:xfrm>
                <a:off x="5462388" y="3825593"/>
                <a:ext cx="131631" cy="132509"/>
              </a:xfrm>
              <a:custGeom>
                <a:avLst/>
                <a:gdLst>
                  <a:gd name="connsiteX0" fmla="*/ 108345 w 131631"/>
                  <a:gd name="connsiteY0" fmla="*/ 121007 h 132509"/>
                  <a:gd name="connsiteX1" fmla="*/ 77228 w 131631"/>
                  <a:gd name="connsiteY1" fmla="*/ 104195 h 132509"/>
                  <a:gd name="connsiteX2" fmla="*/ 68340 w 131631"/>
                  <a:gd name="connsiteY2" fmla="*/ 105319 h 132509"/>
                  <a:gd name="connsiteX3" fmla="*/ 42785 w 131631"/>
                  <a:gd name="connsiteY3" fmla="*/ 129970 h 132509"/>
                  <a:gd name="connsiteX4" fmla="*/ 33888 w 131631"/>
                  <a:gd name="connsiteY4" fmla="*/ 129970 h 132509"/>
                  <a:gd name="connsiteX5" fmla="*/ 31669 w 131631"/>
                  <a:gd name="connsiteY5" fmla="*/ 124369 h 132509"/>
                  <a:gd name="connsiteX6" fmla="*/ 38337 w 131631"/>
                  <a:gd name="connsiteY6" fmla="*/ 88507 h 132509"/>
                  <a:gd name="connsiteX7" fmla="*/ 33888 w 131631"/>
                  <a:gd name="connsiteY7" fmla="*/ 81783 h 132509"/>
                  <a:gd name="connsiteX8" fmla="*/ 2780 w 131631"/>
                  <a:gd name="connsiteY8" fmla="*/ 64981 h 132509"/>
                  <a:gd name="connsiteX9" fmla="*/ 551 w 131631"/>
                  <a:gd name="connsiteY9" fmla="*/ 54894 h 132509"/>
                  <a:gd name="connsiteX10" fmla="*/ 6114 w 131631"/>
                  <a:gd name="connsiteY10" fmla="*/ 51531 h 132509"/>
                  <a:gd name="connsiteX11" fmla="*/ 40556 w 131631"/>
                  <a:gd name="connsiteY11" fmla="*/ 47045 h 132509"/>
                  <a:gd name="connsiteX12" fmla="*/ 46119 w 131631"/>
                  <a:gd name="connsiteY12" fmla="*/ 41444 h 132509"/>
                  <a:gd name="connsiteX13" fmla="*/ 52786 w 131631"/>
                  <a:gd name="connsiteY13" fmla="*/ 6707 h 132509"/>
                  <a:gd name="connsiteX14" fmla="*/ 60559 w 131631"/>
                  <a:gd name="connsiteY14" fmla="*/ -18 h 132509"/>
                  <a:gd name="connsiteX15" fmla="*/ 66121 w 131631"/>
                  <a:gd name="connsiteY15" fmla="*/ 4468 h 132509"/>
                  <a:gd name="connsiteX16" fmla="*/ 81676 w 131631"/>
                  <a:gd name="connsiteY16" fmla="*/ 36958 h 132509"/>
                  <a:gd name="connsiteX17" fmla="*/ 88343 w 131631"/>
                  <a:gd name="connsiteY17" fmla="*/ 40320 h 132509"/>
                  <a:gd name="connsiteX18" fmla="*/ 123900 w 131631"/>
                  <a:gd name="connsiteY18" fmla="*/ 35844 h 132509"/>
                  <a:gd name="connsiteX19" fmla="*/ 130567 w 131631"/>
                  <a:gd name="connsiteY19" fmla="*/ 41444 h 132509"/>
                  <a:gd name="connsiteX20" fmla="*/ 129463 w 131631"/>
                  <a:gd name="connsiteY20" fmla="*/ 47045 h 132509"/>
                  <a:gd name="connsiteX21" fmla="*/ 103897 w 131631"/>
                  <a:gd name="connsiteY21" fmla="*/ 71696 h 132509"/>
                  <a:gd name="connsiteX22" fmla="*/ 101678 w 131631"/>
                  <a:gd name="connsiteY22" fmla="*/ 79544 h 132509"/>
                  <a:gd name="connsiteX23" fmla="*/ 117232 w 131631"/>
                  <a:gd name="connsiteY23" fmla="*/ 112044 h 132509"/>
                  <a:gd name="connsiteX24" fmla="*/ 115013 w 131631"/>
                  <a:gd name="connsiteY24" fmla="*/ 122131 h 132509"/>
                  <a:gd name="connsiteX25" fmla="*/ 108345 w 131631"/>
                  <a:gd name="connsiteY25" fmla="*/ 121007 h 1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631" h="132509">
                    <a:moveTo>
                      <a:pt x="108345" y="121007"/>
                    </a:moveTo>
                    <a:cubicBezTo>
                      <a:pt x="77228" y="104195"/>
                      <a:pt x="77228" y="104195"/>
                      <a:pt x="77228" y="104195"/>
                    </a:cubicBezTo>
                    <a:cubicBezTo>
                      <a:pt x="73893" y="103081"/>
                      <a:pt x="70560" y="103081"/>
                      <a:pt x="68340" y="105319"/>
                    </a:cubicBezTo>
                    <a:cubicBezTo>
                      <a:pt x="42785" y="129970"/>
                      <a:pt x="42785" y="129970"/>
                      <a:pt x="42785" y="129970"/>
                    </a:cubicBezTo>
                    <a:cubicBezTo>
                      <a:pt x="40556" y="133332"/>
                      <a:pt x="36117" y="133332"/>
                      <a:pt x="33888" y="129970"/>
                    </a:cubicBezTo>
                    <a:cubicBezTo>
                      <a:pt x="31669" y="128846"/>
                      <a:pt x="31669" y="126607"/>
                      <a:pt x="31669" y="124369"/>
                    </a:cubicBezTo>
                    <a:cubicBezTo>
                      <a:pt x="38337" y="88507"/>
                      <a:pt x="38337" y="88507"/>
                      <a:pt x="38337" y="88507"/>
                    </a:cubicBezTo>
                    <a:cubicBezTo>
                      <a:pt x="38337" y="86269"/>
                      <a:pt x="37222" y="82907"/>
                      <a:pt x="33888" y="81783"/>
                    </a:cubicBezTo>
                    <a:cubicBezTo>
                      <a:pt x="2780" y="64981"/>
                      <a:pt x="2780" y="64981"/>
                      <a:pt x="2780" y="64981"/>
                    </a:cubicBezTo>
                    <a:cubicBezTo>
                      <a:pt x="-554" y="62733"/>
                      <a:pt x="-1668" y="58256"/>
                      <a:pt x="551" y="54894"/>
                    </a:cubicBezTo>
                    <a:cubicBezTo>
                      <a:pt x="1665" y="53770"/>
                      <a:pt x="3885" y="52646"/>
                      <a:pt x="6114" y="51531"/>
                    </a:cubicBezTo>
                    <a:cubicBezTo>
                      <a:pt x="40556" y="47045"/>
                      <a:pt x="40556" y="47045"/>
                      <a:pt x="40556" y="47045"/>
                    </a:cubicBezTo>
                    <a:cubicBezTo>
                      <a:pt x="43890" y="47045"/>
                      <a:pt x="46119" y="44807"/>
                      <a:pt x="46119" y="41444"/>
                    </a:cubicBezTo>
                    <a:cubicBezTo>
                      <a:pt x="52786" y="6707"/>
                      <a:pt x="52786" y="6707"/>
                      <a:pt x="52786" y="6707"/>
                    </a:cubicBezTo>
                    <a:cubicBezTo>
                      <a:pt x="53891" y="2220"/>
                      <a:pt x="57225" y="-18"/>
                      <a:pt x="60559" y="-18"/>
                    </a:cubicBezTo>
                    <a:cubicBezTo>
                      <a:pt x="62788" y="1106"/>
                      <a:pt x="65007" y="2220"/>
                      <a:pt x="66121" y="4468"/>
                    </a:cubicBezTo>
                    <a:cubicBezTo>
                      <a:pt x="81676" y="36958"/>
                      <a:pt x="81676" y="36958"/>
                      <a:pt x="81676" y="36958"/>
                    </a:cubicBezTo>
                    <a:cubicBezTo>
                      <a:pt x="82790" y="39206"/>
                      <a:pt x="85009" y="40320"/>
                      <a:pt x="88343" y="40320"/>
                    </a:cubicBezTo>
                    <a:cubicBezTo>
                      <a:pt x="123900" y="35844"/>
                      <a:pt x="123900" y="35844"/>
                      <a:pt x="123900" y="35844"/>
                    </a:cubicBezTo>
                    <a:cubicBezTo>
                      <a:pt x="127234" y="34720"/>
                      <a:pt x="130567" y="38082"/>
                      <a:pt x="130567" y="41444"/>
                    </a:cubicBezTo>
                    <a:cubicBezTo>
                      <a:pt x="131682" y="43683"/>
                      <a:pt x="130567" y="45931"/>
                      <a:pt x="129463" y="47045"/>
                    </a:cubicBezTo>
                    <a:cubicBezTo>
                      <a:pt x="103897" y="71696"/>
                      <a:pt x="103897" y="71696"/>
                      <a:pt x="103897" y="71696"/>
                    </a:cubicBezTo>
                    <a:cubicBezTo>
                      <a:pt x="101678" y="73944"/>
                      <a:pt x="100563" y="77306"/>
                      <a:pt x="101678" y="79544"/>
                    </a:cubicBezTo>
                    <a:cubicBezTo>
                      <a:pt x="117232" y="112044"/>
                      <a:pt x="117232" y="112044"/>
                      <a:pt x="117232" y="112044"/>
                    </a:cubicBezTo>
                    <a:cubicBezTo>
                      <a:pt x="119461" y="115406"/>
                      <a:pt x="118347" y="119883"/>
                      <a:pt x="115013" y="122131"/>
                    </a:cubicBezTo>
                    <a:cubicBezTo>
                      <a:pt x="112794" y="123245"/>
                      <a:pt x="109460" y="123245"/>
                      <a:pt x="108345" y="121007"/>
                    </a:cubicBezTo>
                    <a:close/>
                  </a:path>
                </a:pathLst>
              </a:custGeom>
              <a:solidFill>
                <a:schemeClr val="accent2"/>
              </a:solidFill>
              <a:ln w="9525" cap="flat">
                <a:noFill/>
                <a:prstDash val="solid"/>
                <a:miter/>
              </a:ln>
              <a:effectLst/>
            </p:spPr>
            <p:txBody>
              <a:bodyPr lIns="91440" tIns="45720" rIns="91440" bIns="45720" rtlCol="0" anchor="ctr"/>
              <a:lstStyle/>
              <a:p>
                <a:endParaRPr lang="zh-CN" altLang="en-US"/>
              </a:p>
            </p:txBody>
          </p:sp>
          <p:sp>
            <p:nvSpPr>
              <p:cNvPr id="124" name="任意多边形: 形状 123">
                <a:extLst>
                  <a:ext uri="{FF2B5EF4-FFF2-40B4-BE49-F238E27FC236}">
                    <a16:creationId xmlns:a16="http://schemas.microsoft.com/office/drawing/2014/main" id="{F7297266-C129-4356-917A-E03FAEF6DC25}"/>
                  </a:ext>
                </a:extLst>
              </p:cNvPr>
              <p:cNvSpPr/>
              <p:nvPr/>
            </p:nvSpPr>
            <p:spPr>
              <a:xfrm>
                <a:off x="5653170" y="3816068"/>
                <a:ext cx="151051" cy="152400"/>
              </a:xfrm>
              <a:custGeom>
                <a:avLst/>
                <a:gdLst>
                  <a:gd name="connsiteX0" fmla="*/ 68039 w 151051"/>
                  <a:gd name="connsiteY0" fmla="*/ -18 h 152400"/>
                  <a:gd name="connsiteX1" fmla="*/ 60133 w 151051"/>
                  <a:gd name="connsiteY1" fmla="*/ 6859 h 152400"/>
                  <a:gd name="connsiteX2" fmla="*/ 53361 w 151051"/>
                  <a:gd name="connsiteY2" fmla="*/ 46959 h 152400"/>
                  <a:gd name="connsiteX3" fmla="*/ 46589 w 151051"/>
                  <a:gd name="connsiteY3" fmla="*/ 53836 h 152400"/>
                  <a:gd name="connsiteX4" fmla="*/ 5955 w 151051"/>
                  <a:gd name="connsiteY4" fmla="*/ 59570 h 152400"/>
                  <a:gd name="connsiteX5" fmla="*/ 307 w 151051"/>
                  <a:gd name="connsiteY5" fmla="*/ 64152 h 152400"/>
                  <a:gd name="connsiteX6" fmla="*/ 3698 w 151051"/>
                  <a:gd name="connsiteY6" fmla="*/ 74468 h 152400"/>
                  <a:gd name="connsiteX7" fmla="*/ 39816 w 151051"/>
                  <a:gd name="connsiteY7" fmla="*/ 93946 h 152400"/>
                  <a:gd name="connsiteX8" fmla="*/ 43207 w 151051"/>
                  <a:gd name="connsiteY8" fmla="*/ 101966 h 152400"/>
                  <a:gd name="connsiteX9" fmla="*/ 36435 w 151051"/>
                  <a:gd name="connsiteY9" fmla="*/ 143219 h 152400"/>
                  <a:gd name="connsiteX10" fmla="*/ 38693 w 151051"/>
                  <a:gd name="connsiteY10" fmla="*/ 150087 h 152400"/>
                  <a:gd name="connsiteX11" fmla="*/ 44331 w 151051"/>
                  <a:gd name="connsiteY11" fmla="*/ 152382 h 152400"/>
                  <a:gd name="connsiteX12" fmla="*/ 49980 w 151051"/>
                  <a:gd name="connsiteY12" fmla="*/ 150087 h 152400"/>
                  <a:gd name="connsiteX13" fmla="*/ 79326 w 151051"/>
                  <a:gd name="connsiteY13" fmla="*/ 121445 h 152400"/>
                  <a:gd name="connsiteX14" fmla="*/ 84974 w 151051"/>
                  <a:gd name="connsiteY14" fmla="*/ 119149 h 152400"/>
                  <a:gd name="connsiteX15" fmla="*/ 88365 w 151051"/>
                  <a:gd name="connsiteY15" fmla="*/ 120302 h 152400"/>
                  <a:gd name="connsiteX16" fmla="*/ 123360 w 151051"/>
                  <a:gd name="connsiteY16" fmla="*/ 139780 h 152400"/>
                  <a:gd name="connsiteX17" fmla="*/ 127875 w 151051"/>
                  <a:gd name="connsiteY17" fmla="*/ 140923 h 152400"/>
                  <a:gd name="connsiteX18" fmla="*/ 131256 w 151051"/>
                  <a:gd name="connsiteY18" fmla="*/ 139780 h 152400"/>
                  <a:gd name="connsiteX19" fmla="*/ 134647 w 151051"/>
                  <a:gd name="connsiteY19" fmla="*/ 129465 h 152400"/>
                  <a:gd name="connsiteX20" fmla="*/ 116578 w 151051"/>
                  <a:gd name="connsiteY20" fmla="*/ 92794 h 152400"/>
                  <a:gd name="connsiteX21" fmla="*/ 118836 w 151051"/>
                  <a:gd name="connsiteY21" fmla="*/ 83631 h 152400"/>
                  <a:gd name="connsiteX22" fmla="*/ 148192 w 151051"/>
                  <a:gd name="connsiteY22" fmla="*/ 54979 h 152400"/>
                  <a:gd name="connsiteX23" fmla="*/ 150449 w 151051"/>
                  <a:gd name="connsiteY23" fmla="*/ 46959 h 152400"/>
                  <a:gd name="connsiteX24" fmla="*/ 142543 w 151051"/>
                  <a:gd name="connsiteY24" fmla="*/ 41235 h 152400"/>
                  <a:gd name="connsiteX25" fmla="*/ 141419 w 151051"/>
                  <a:gd name="connsiteY25" fmla="*/ 41235 h 152400"/>
                  <a:gd name="connsiteX26" fmla="*/ 100776 w 151051"/>
                  <a:gd name="connsiteY26" fmla="*/ 46959 h 152400"/>
                  <a:gd name="connsiteX27" fmla="*/ 99652 w 151051"/>
                  <a:gd name="connsiteY27" fmla="*/ 46959 h 152400"/>
                  <a:gd name="connsiteX28" fmla="*/ 92880 w 151051"/>
                  <a:gd name="connsiteY28" fmla="*/ 42378 h 152400"/>
                  <a:gd name="connsiteX29" fmla="*/ 74811 w 151051"/>
                  <a:gd name="connsiteY29" fmla="*/ 4564 h 152400"/>
                  <a:gd name="connsiteX30" fmla="*/ 69172 w 151051"/>
                  <a:gd name="connsiteY30" fmla="*/ -18 h 152400"/>
                  <a:gd name="connsiteX31" fmla="*/ 68039 w 151051"/>
                  <a:gd name="connsiteY31" fmla="*/ -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051" h="152400">
                    <a:moveTo>
                      <a:pt x="68039" y="-18"/>
                    </a:moveTo>
                    <a:cubicBezTo>
                      <a:pt x="64657" y="-18"/>
                      <a:pt x="61267" y="3420"/>
                      <a:pt x="60133" y="6859"/>
                    </a:cubicBezTo>
                    <a:cubicBezTo>
                      <a:pt x="53361" y="46959"/>
                      <a:pt x="53361" y="46959"/>
                      <a:pt x="53361" y="46959"/>
                    </a:cubicBezTo>
                    <a:cubicBezTo>
                      <a:pt x="52237" y="50398"/>
                      <a:pt x="49980" y="53836"/>
                      <a:pt x="46589" y="53836"/>
                    </a:cubicBezTo>
                    <a:cubicBezTo>
                      <a:pt x="5955" y="59570"/>
                      <a:pt x="5955" y="59570"/>
                      <a:pt x="5955" y="59570"/>
                    </a:cubicBezTo>
                    <a:cubicBezTo>
                      <a:pt x="3698" y="59570"/>
                      <a:pt x="1440" y="61856"/>
                      <a:pt x="307" y="64152"/>
                    </a:cubicBezTo>
                    <a:cubicBezTo>
                      <a:pt x="-1951" y="67591"/>
                      <a:pt x="307" y="72172"/>
                      <a:pt x="3698" y="74468"/>
                    </a:cubicBezTo>
                    <a:cubicBezTo>
                      <a:pt x="39816" y="93946"/>
                      <a:pt x="39816" y="93946"/>
                      <a:pt x="39816" y="93946"/>
                    </a:cubicBezTo>
                    <a:cubicBezTo>
                      <a:pt x="42074" y="95089"/>
                      <a:pt x="44331" y="98528"/>
                      <a:pt x="43207" y="101966"/>
                    </a:cubicBezTo>
                    <a:cubicBezTo>
                      <a:pt x="36435" y="143219"/>
                      <a:pt x="36435" y="143219"/>
                      <a:pt x="36435" y="143219"/>
                    </a:cubicBezTo>
                    <a:cubicBezTo>
                      <a:pt x="36435" y="145505"/>
                      <a:pt x="36435" y="147800"/>
                      <a:pt x="38693" y="150087"/>
                    </a:cubicBezTo>
                    <a:cubicBezTo>
                      <a:pt x="39816" y="151239"/>
                      <a:pt x="42074" y="152382"/>
                      <a:pt x="44331" y="152382"/>
                    </a:cubicBezTo>
                    <a:cubicBezTo>
                      <a:pt x="46589" y="152382"/>
                      <a:pt x="47722" y="151239"/>
                      <a:pt x="49980" y="150087"/>
                    </a:cubicBezTo>
                    <a:cubicBezTo>
                      <a:pt x="79326" y="121445"/>
                      <a:pt x="79326" y="121445"/>
                      <a:pt x="79326" y="121445"/>
                    </a:cubicBezTo>
                    <a:cubicBezTo>
                      <a:pt x="80459" y="120302"/>
                      <a:pt x="82717" y="119149"/>
                      <a:pt x="84974" y="119149"/>
                    </a:cubicBezTo>
                    <a:cubicBezTo>
                      <a:pt x="86098" y="119149"/>
                      <a:pt x="87232" y="119149"/>
                      <a:pt x="88365" y="120302"/>
                    </a:cubicBezTo>
                    <a:cubicBezTo>
                      <a:pt x="123360" y="139780"/>
                      <a:pt x="123360" y="139780"/>
                      <a:pt x="123360" y="139780"/>
                    </a:cubicBezTo>
                    <a:cubicBezTo>
                      <a:pt x="124484" y="139780"/>
                      <a:pt x="126741" y="140923"/>
                      <a:pt x="127875" y="140923"/>
                    </a:cubicBezTo>
                    <a:cubicBezTo>
                      <a:pt x="128999" y="140923"/>
                      <a:pt x="130132" y="139780"/>
                      <a:pt x="131256" y="139780"/>
                    </a:cubicBezTo>
                    <a:cubicBezTo>
                      <a:pt x="134647" y="137485"/>
                      <a:pt x="136905" y="132903"/>
                      <a:pt x="134647" y="129465"/>
                    </a:cubicBezTo>
                    <a:cubicBezTo>
                      <a:pt x="116578" y="92794"/>
                      <a:pt x="116578" y="92794"/>
                      <a:pt x="116578" y="92794"/>
                    </a:cubicBezTo>
                    <a:cubicBezTo>
                      <a:pt x="115454" y="89355"/>
                      <a:pt x="116578" y="85926"/>
                      <a:pt x="118836" y="83631"/>
                    </a:cubicBezTo>
                    <a:cubicBezTo>
                      <a:pt x="148192" y="54979"/>
                      <a:pt x="148192" y="54979"/>
                      <a:pt x="148192" y="54979"/>
                    </a:cubicBezTo>
                    <a:cubicBezTo>
                      <a:pt x="149316" y="52693"/>
                      <a:pt x="150449" y="50398"/>
                      <a:pt x="150449" y="46959"/>
                    </a:cubicBezTo>
                    <a:cubicBezTo>
                      <a:pt x="149316" y="43521"/>
                      <a:pt x="145934" y="41235"/>
                      <a:pt x="142543" y="41235"/>
                    </a:cubicBezTo>
                    <a:cubicBezTo>
                      <a:pt x="142543" y="41235"/>
                      <a:pt x="141419" y="41235"/>
                      <a:pt x="141419" y="41235"/>
                    </a:cubicBezTo>
                    <a:cubicBezTo>
                      <a:pt x="100776" y="46959"/>
                      <a:pt x="100776" y="46959"/>
                      <a:pt x="100776" y="46959"/>
                    </a:cubicBezTo>
                    <a:cubicBezTo>
                      <a:pt x="100776" y="46959"/>
                      <a:pt x="100776" y="46959"/>
                      <a:pt x="99652" y="46959"/>
                    </a:cubicBezTo>
                    <a:cubicBezTo>
                      <a:pt x="97395" y="46959"/>
                      <a:pt x="94004" y="44673"/>
                      <a:pt x="92880" y="42378"/>
                    </a:cubicBezTo>
                    <a:cubicBezTo>
                      <a:pt x="74811" y="4564"/>
                      <a:pt x="74811" y="4564"/>
                      <a:pt x="74811" y="4564"/>
                    </a:cubicBezTo>
                    <a:cubicBezTo>
                      <a:pt x="73687" y="2277"/>
                      <a:pt x="72554" y="1125"/>
                      <a:pt x="69172" y="-18"/>
                    </a:cubicBezTo>
                    <a:cubicBezTo>
                      <a:pt x="69172" y="-18"/>
                      <a:pt x="69172" y="-18"/>
                      <a:pt x="68039" y="-18"/>
                    </a:cubicBezTo>
                  </a:path>
                </a:pathLst>
              </a:custGeom>
              <a:solidFill>
                <a:srgbClr val="CFD0D0"/>
              </a:solidFill>
              <a:ln w="9525" cap="flat">
                <a:noFill/>
                <a:prstDash val="solid"/>
                <a:miter/>
              </a:ln>
              <a:effectLst/>
            </p:spPr>
            <p:txBody>
              <a:bodyPr lIns="91440" tIns="45720" rIns="91440" bIns="45720" rtlCol="0" anchor="ctr"/>
              <a:lstStyle/>
              <a:p>
                <a:endParaRPr lang="zh-CN" altLang="en-US"/>
              </a:p>
            </p:txBody>
          </p:sp>
          <p:sp>
            <p:nvSpPr>
              <p:cNvPr id="125" name="任意多边形: 形状 124">
                <a:extLst>
                  <a:ext uri="{FF2B5EF4-FFF2-40B4-BE49-F238E27FC236}">
                    <a16:creationId xmlns:a16="http://schemas.microsoft.com/office/drawing/2014/main" id="{930723B8-F66C-423C-9055-A3E4D2615CE8}"/>
                  </a:ext>
                </a:extLst>
              </p:cNvPr>
              <p:cNvSpPr/>
              <p:nvPr/>
            </p:nvSpPr>
            <p:spPr>
              <a:xfrm>
                <a:off x="5662049" y="3826428"/>
                <a:ext cx="132647" cy="131672"/>
              </a:xfrm>
              <a:custGeom>
                <a:avLst/>
                <a:gdLst>
                  <a:gd name="connsiteX0" fmla="*/ 108509 w 132647"/>
                  <a:gd name="connsiteY0" fmla="*/ 120170 h 131672"/>
                  <a:gd name="connsiteX1" fmla="*/ 77134 w 132647"/>
                  <a:gd name="connsiteY1" fmla="*/ 103358 h 131672"/>
                  <a:gd name="connsiteX2" fmla="*/ 69295 w 132647"/>
                  <a:gd name="connsiteY2" fmla="*/ 104482 h 131672"/>
                  <a:gd name="connsiteX3" fmla="*/ 43520 w 132647"/>
                  <a:gd name="connsiteY3" fmla="*/ 129133 h 131672"/>
                  <a:gd name="connsiteX4" fmla="*/ 33433 w 132647"/>
                  <a:gd name="connsiteY4" fmla="*/ 129133 h 131672"/>
                  <a:gd name="connsiteX5" fmla="*/ 31195 w 132647"/>
                  <a:gd name="connsiteY5" fmla="*/ 123532 h 131672"/>
                  <a:gd name="connsiteX6" fmla="*/ 37920 w 132647"/>
                  <a:gd name="connsiteY6" fmla="*/ 87671 h 131672"/>
                  <a:gd name="connsiteX7" fmla="*/ 34558 w 132647"/>
                  <a:gd name="connsiteY7" fmla="*/ 80946 h 131672"/>
                  <a:gd name="connsiteX8" fmla="*/ 3182 w 132647"/>
                  <a:gd name="connsiteY8" fmla="*/ 64144 h 131672"/>
                  <a:gd name="connsiteX9" fmla="*/ -180 w 132647"/>
                  <a:gd name="connsiteY9" fmla="*/ 55171 h 131672"/>
                  <a:gd name="connsiteX10" fmla="*/ 5420 w 132647"/>
                  <a:gd name="connsiteY10" fmla="*/ 50695 h 131672"/>
                  <a:gd name="connsiteX11" fmla="*/ 40158 w 132647"/>
                  <a:gd name="connsiteY11" fmla="*/ 46208 h 131672"/>
                  <a:gd name="connsiteX12" fmla="*/ 46883 w 132647"/>
                  <a:gd name="connsiteY12" fmla="*/ 40608 h 131672"/>
                  <a:gd name="connsiteX13" fmla="*/ 52483 w 132647"/>
                  <a:gd name="connsiteY13" fmla="*/ 5870 h 131672"/>
                  <a:gd name="connsiteX14" fmla="*/ 60332 w 132647"/>
                  <a:gd name="connsiteY14" fmla="*/ 269 h 131672"/>
                  <a:gd name="connsiteX15" fmla="*/ 65933 w 132647"/>
                  <a:gd name="connsiteY15" fmla="*/ 3631 h 131672"/>
                  <a:gd name="connsiteX16" fmla="*/ 81620 w 132647"/>
                  <a:gd name="connsiteY16" fmla="*/ 36121 h 131672"/>
                  <a:gd name="connsiteX17" fmla="*/ 88345 w 132647"/>
                  <a:gd name="connsiteY17" fmla="*/ 39484 h 131672"/>
                  <a:gd name="connsiteX18" fmla="*/ 124197 w 132647"/>
                  <a:gd name="connsiteY18" fmla="*/ 35007 h 131672"/>
                  <a:gd name="connsiteX19" fmla="*/ 132046 w 132647"/>
                  <a:gd name="connsiteY19" fmla="*/ 40608 h 131672"/>
                  <a:gd name="connsiteX20" fmla="*/ 129808 w 132647"/>
                  <a:gd name="connsiteY20" fmla="*/ 46208 h 131672"/>
                  <a:gd name="connsiteX21" fmla="*/ 104033 w 132647"/>
                  <a:gd name="connsiteY21" fmla="*/ 70859 h 131672"/>
                  <a:gd name="connsiteX22" fmla="*/ 102909 w 132647"/>
                  <a:gd name="connsiteY22" fmla="*/ 78708 h 131672"/>
                  <a:gd name="connsiteX23" fmla="*/ 117482 w 132647"/>
                  <a:gd name="connsiteY23" fmla="*/ 111207 h 131672"/>
                  <a:gd name="connsiteX24" fmla="*/ 115234 w 132647"/>
                  <a:gd name="connsiteY24" fmla="*/ 121294 h 131672"/>
                  <a:gd name="connsiteX25" fmla="*/ 108509 w 132647"/>
                  <a:gd name="connsiteY25" fmla="*/ 120170 h 13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647" h="131672">
                    <a:moveTo>
                      <a:pt x="108509" y="120170"/>
                    </a:moveTo>
                    <a:cubicBezTo>
                      <a:pt x="77134" y="103358"/>
                      <a:pt x="77134" y="103358"/>
                      <a:pt x="77134" y="103358"/>
                    </a:cubicBezTo>
                    <a:cubicBezTo>
                      <a:pt x="73772" y="102244"/>
                      <a:pt x="71533" y="102244"/>
                      <a:pt x="69295" y="104482"/>
                    </a:cubicBezTo>
                    <a:cubicBezTo>
                      <a:pt x="43520" y="129133"/>
                      <a:pt x="43520" y="129133"/>
                      <a:pt x="43520" y="129133"/>
                    </a:cubicBezTo>
                    <a:cubicBezTo>
                      <a:pt x="40158" y="132495"/>
                      <a:pt x="35672" y="132495"/>
                      <a:pt x="33433" y="129133"/>
                    </a:cubicBezTo>
                    <a:cubicBezTo>
                      <a:pt x="31195" y="128009"/>
                      <a:pt x="31195" y="125771"/>
                      <a:pt x="31195" y="123532"/>
                    </a:cubicBezTo>
                    <a:cubicBezTo>
                      <a:pt x="37920" y="87671"/>
                      <a:pt x="37920" y="87671"/>
                      <a:pt x="37920" y="87671"/>
                    </a:cubicBezTo>
                    <a:cubicBezTo>
                      <a:pt x="37920" y="85432"/>
                      <a:pt x="36796" y="82070"/>
                      <a:pt x="34558" y="80946"/>
                    </a:cubicBezTo>
                    <a:cubicBezTo>
                      <a:pt x="3182" y="64144"/>
                      <a:pt x="3182" y="64144"/>
                      <a:pt x="3182" y="64144"/>
                    </a:cubicBezTo>
                    <a:cubicBezTo>
                      <a:pt x="-180" y="61896"/>
                      <a:pt x="-1304" y="58534"/>
                      <a:pt x="-180" y="55171"/>
                    </a:cubicBezTo>
                    <a:cubicBezTo>
                      <a:pt x="934" y="52933"/>
                      <a:pt x="3182" y="51809"/>
                      <a:pt x="5420" y="50695"/>
                    </a:cubicBezTo>
                    <a:cubicBezTo>
                      <a:pt x="40158" y="46208"/>
                      <a:pt x="40158" y="46208"/>
                      <a:pt x="40158" y="46208"/>
                    </a:cubicBezTo>
                    <a:cubicBezTo>
                      <a:pt x="43520" y="46208"/>
                      <a:pt x="45759" y="43970"/>
                      <a:pt x="46883" y="40608"/>
                    </a:cubicBezTo>
                    <a:cubicBezTo>
                      <a:pt x="52483" y="5870"/>
                      <a:pt x="52483" y="5870"/>
                      <a:pt x="52483" y="5870"/>
                    </a:cubicBezTo>
                    <a:cubicBezTo>
                      <a:pt x="53608" y="1384"/>
                      <a:pt x="56970" y="-855"/>
                      <a:pt x="60332" y="269"/>
                    </a:cubicBezTo>
                    <a:cubicBezTo>
                      <a:pt x="62570" y="269"/>
                      <a:pt x="64809" y="1384"/>
                      <a:pt x="65933" y="3631"/>
                    </a:cubicBezTo>
                    <a:cubicBezTo>
                      <a:pt x="81620" y="36121"/>
                      <a:pt x="81620" y="36121"/>
                      <a:pt x="81620" y="36121"/>
                    </a:cubicBezTo>
                    <a:cubicBezTo>
                      <a:pt x="82744" y="38369"/>
                      <a:pt x="84983" y="39484"/>
                      <a:pt x="88345" y="39484"/>
                    </a:cubicBezTo>
                    <a:cubicBezTo>
                      <a:pt x="124197" y="35007"/>
                      <a:pt x="124197" y="35007"/>
                      <a:pt x="124197" y="35007"/>
                    </a:cubicBezTo>
                    <a:cubicBezTo>
                      <a:pt x="127559" y="33883"/>
                      <a:pt x="130922" y="37245"/>
                      <a:pt x="132046" y="40608"/>
                    </a:cubicBezTo>
                    <a:cubicBezTo>
                      <a:pt x="132046" y="42846"/>
                      <a:pt x="130922" y="45094"/>
                      <a:pt x="129808" y="46208"/>
                    </a:cubicBezTo>
                    <a:cubicBezTo>
                      <a:pt x="104033" y="70859"/>
                      <a:pt x="104033" y="70859"/>
                      <a:pt x="104033" y="70859"/>
                    </a:cubicBezTo>
                    <a:cubicBezTo>
                      <a:pt x="101794" y="73107"/>
                      <a:pt x="100670" y="76469"/>
                      <a:pt x="102909" y="78708"/>
                    </a:cubicBezTo>
                    <a:cubicBezTo>
                      <a:pt x="117482" y="111207"/>
                      <a:pt x="117482" y="111207"/>
                      <a:pt x="117482" y="111207"/>
                    </a:cubicBezTo>
                    <a:cubicBezTo>
                      <a:pt x="119720" y="114569"/>
                      <a:pt x="118597" y="119046"/>
                      <a:pt x="115234" y="121294"/>
                    </a:cubicBezTo>
                    <a:cubicBezTo>
                      <a:pt x="112996" y="122408"/>
                      <a:pt x="110758" y="121294"/>
                      <a:pt x="108509" y="120170"/>
                    </a:cubicBezTo>
                    <a:close/>
                  </a:path>
                </a:pathLst>
              </a:custGeom>
              <a:solidFill>
                <a:schemeClr val="accent2"/>
              </a:solidFill>
              <a:ln w="9525" cap="flat">
                <a:noFill/>
                <a:prstDash val="solid"/>
                <a:miter/>
              </a:ln>
              <a:effectLst/>
            </p:spPr>
            <p:txBody>
              <a:bodyPr lIns="91440" tIns="45720" rIns="91440" bIns="45720" rtlCol="0" anchor="ctr"/>
              <a:lstStyle/>
              <a:p>
                <a:endParaRPr lang="zh-CN" altLang="en-US"/>
              </a:p>
            </p:txBody>
          </p:sp>
          <p:sp>
            <p:nvSpPr>
              <p:cNvPr id="126" name="任意多边形: 形状 125">
                <a:extLst>
                  <a:ext uri="{FF2B5EF4-FFF2-40B4-BE49-F238E27FC236}">
                    <a16:creationId xmlns:a16="http://schemas.microsoft.com/office/drawing/2014/main" id="{0A264AE4-D71E-44E7-A2C2-858A21B6FA36}"/>
                  </a:ext>
                </a:extLst>
              </p:cNvPr>
              <p:cNvSpPr/>
              <p:nvPr/>
            </p:nvSpPr>
            <p:spPr>
              <a:xfrm>
                <a:off x="5852931" y="3816068"/>
                <a:ext cx="150627" cy="152400"/>
              </a:xfrm>
              <a:custGeom>
                <a:avLst/>
                <a:gdLst>
                  <a:gd name="connsiteX0" fmla="*/ 68304 w 150627"/>
                  <a:gd name="connsiteY0" fmla="*/ -18 h 152400"/>
                  <a:gd name="connsiteX1" fmla="*/ 60398 w 150627"/>
                  <a:gd name="connsiteY1" fmla="*/ 6859 h 152400"/>
                  <a:gd name="connsiteX2" fmla="*/ 52502 w 150627"/>
                  <a:gd name="connsiteY2" fmla="*/ 46959 h 152400"/>
                  <a:gd name="connsiteX3" fmla="*/ 45730 w 150627"/>
                  <a:gd name="connsiteY3" fmla="*/ 53836 h 152400"/>
                  <a:gd name="connsiteX4" fmla="*/ 6220 w 150627"/>
                  <a:gd name="connsiteY4" fmla="*/ 59570 h 152400"/>
                  <a:gd name="connsiteX5" fmla="*/ 571 w 150627"/>
                  <a:gd name="connsiteY5" fmla="*/ 64152 h 152400"/>
                  <a:gd name="connsiteX6" fmla="*/ 2829 w 150627"/>
                  <a:gd name="connsiteY6" fmla="*/ 74468 h 152400"/>
                  <a:gd name="connsiteX7" fmla="*/ 38957 w 150627"/>
                  <a:gd name="connsiteY7" fmla="*/ 93946 h 152400"/>
                  <a:gd name="connsiteX8" fmla="*/ 43472 w 150627"/>
                  <a:gd name="connsiteY8" fmla="*/ 101966 h 152400"/>
                  <a:gd name="connsiteX9" fmla="*/ 35566 w 150627"/>
                  <a:gd name="connsiteY9" fmla="*/ 143219 h 152400"/>
                  <a:gd name="connsiteX10" fmla="*/ 37824 w 150627"/>
                  <a:gd name="connsiteY10" fmla="*/ 150087 h 152400"/>
                  <a:gd name="connsiteX11" fmla="*/ 43472 w 150627"/>
                  <a:gd name="connsiteY11" fmla="*/ 152382 h 152400"/>
                  <a:gd name="connsiteX12" fmla="*/ 49111 w 150627"/>
                  <a:gd name="connsiteY12" fmla="*/ 150087 h 152400"/>
                  <a:gd name="connsiteX13" fmla="*/ 78466 w 150627"/>
                  <a:gd name="connsiteY13" fmla="*/ 121445 h 152400"/>
                  <a:gd name="connsiteX14" fmla="*/ 84106 w 150627"/>
                  <a:gd name="connsiteY14" fmla="*/ 119149 h 152400"/>
                  <a:gd name="connsiteX15" fmla="*/ 87496 w 150627"/>
                  <a:gd name="connsiteY15" fmla="*/ 120302 h 152400"/>
                  <a:gd name="connsiteX16" fmla="*/ 123625 w 150627"/>
                  <a:gd name="connsiteY16" fmla="*/ 139780 h 152400"/>
                  <a:gd name="connsiteX17" fmla="*/ 127006 w 150627"/>
                  <a:gd name="connsiteY17" fmla="*/ 140923 h 152400"/>
                  <a:gd name="connsiteX18" fmla="*/ 130397 w 150627"/>
                  <a:gd name="connsiteY18" fmla="*/ 139780 h 152400"/>
                  <a:gd name="connsiteX19" fmla="*/ 133778 w 150627"/>
                  <a:gd name="connsiteY19" fmla="*/ 129465 h 152400"/>
                  <a:gd name="connsiteX20" fmla="*/ 116843 w 150627"/>
                  <a:gd name="connsiteY20" fmla="*/ 92794 h 152400"/>
                  <a:gd name="connsiteX21" fmla="*/ 117976 w 150627"/>
                  <a:gd name="connsiteY21" fmla="*/ 83631 h 152400"/>
                  <a:gd name="connsiteX22" fmla="*/ 147323 w 150627"/>
                  <a:gd name="connsiteY22" fmla="*/ 54979 h 152400"/>
                  <a:gd name="connsiteX23" fmla="*/ 149580 w 150627"/>
                  <a:gd name="connsiteY23" fmla="*/ 46959 h 152400"/>
                  <a:gd name="connsiteX24" fmla="*/ 141684 w 150627"/>
                  <a:gd name="connsiteY24" fmla="*/ 41235 h 152400"/>
                  <a:gd name="connsiteX25" fmla="*/ 140550 w 150627"/>
                  <a:gd name="connsiteY25" fmla="*/ 41235 h 152400"/>
                  <a:gd name="connsiteX26" fmla="*/ 101041 w 150627"/>
                  <a:gd name="connsiteY26" fmla="*/ 46959 h 152400"/>
                  <a:gd name="connsiteX27" fmla="*/ 99917 w 150627"/>
                  <a:gd name="connsiteY27" fmla="*/ 46959 h 152400"/>
                  <a:gd name="connsiteX28" fmla="*/ 92011 w 150627"/>
                  <a:gd name="connsiteY28" fmla="*/ 42378 h 152400"/>
                  <a:gd name="connsiteX29" fmla="*/ 75076 w 150627"/>
                  <a:gd name="connsiteY29" fmla="*/ 4564 h 152400"/>
                  <a:gd name="connsiteX30" fmla="*/ 69437 w 150627"/>
                  <a:gd name="connsiteY30" fmla="*/ -18 h 152400"/>
                  <a:gd name="connsiteX31" fmla="*/ 68304 w 150627"/>
                  <a:gd name="connsiteY31" fmla="*/ -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0627" h="152400">
                    <a:moveTo>
                      <a:pt x="68304" y="-18"/>
                    </a:moveTo>
                    <a:cubicBezTo>
                      <a:pt x="63789" y="-18"/>
                      <a:pt x="60398" y="3420"/>
                      <a:pt x="60398" y="6859"/>
                    </a:cubicBezTo>
                    <a:cubicBezTo>
                      <a:pt x="52502" y="46959"/>
                      <a:pt x="52502" y="46959"/>
                      <a:pt x="52502" y="46959"/>
                    </a:cubicBezTo>
                    <a:cubicBezTo>
                      <a:pt x="52502" y="50398"/>
                      <a:pt x="49111" y="53836"/>
                      <a:pt x="45730" y="53836"/>
                    </a:cubicBezTo>
                    <a:cubicBezTo>
                      <a:pt x="6220" y="59570"/>
                      <a:pt x="6220" y="59570"/>
                      <a:pt x="6220" y="59570"/>
                    </a:cubicBezTo>
                    <a:cubicBezTo>
                      <a:pt x="3962" y="59570"/>
                      <a:pt x="1705" y="61856"/>
                      <a:pt x="571" y="64152"/>
                    </a:cubicBezTo>
                    <a:cubicBezTo>
                      <a:pt x="-1686" y="67591"/>
                      <a:pt x="-553" y="72172"/>
                      <a:pt x="2829" y="74468"/>
                    </a:cubicBezTo>
                    <a:cubicBezTo>
                      <a:pt x="38957" y="93946"/>
                      <a:pt x="38957" y="93946"/>
                      <a:pt x="38957" y="93946"/>
                    </a:cubicBezTo>
                    <a:cubicBezTo>
                      <a:pt x="42338" y="95089"/>
                      <a:pt x="43472" y="98528"/>
                      <a:pt x="43472" y="101966"/>
                    </a:cubicBezTo>
                    <a:cubicBezTo>
                      <a:pt x="35566" y="143219"/>
                      <a:pt x="35566" y="143219"/>
                      <a:pt x="35566" y="143219"/>
                    </a:cubicBezTo>
                    <a:cubicBezTo>
                      <a:pt x="35566" y="145505"/>
                      <a:pt x="36700" y="147800"/>
                      <a:pt x="37824" y="150087"/>
                    </a:cubicBezTo>
                    <a:cubicBezTo>
                      <a:pt x="40081" y="151239"/>
                      <a:pt x="41215" y="152382"/>
                      <a:pt x="43472" y="152382"/>
                    </a:cubicBezTo>
                    <a:cubicBezTo>
                      <a:pt x="45730" y="152382"/>
                      <a:pt x="47987" y="151239"/>
                      <a:pt x="49111" y="150087"/>
                    </a:cubicBezTo>
                    <a:cubicBezTo>
                      <a:pt x="78466" y="121445"/>
                      <a:pt x="78466" y="121445"/>
                      <a:pt x="78466" y="121445"/>
                    </a:cubicBezTo>
                    <a:cubicBezTo>
                      <a:pt x="79591" y="120302"/>
                      <a:pt x="81848" y="119149"/>
                      <a:pt x="84106" y="119149"/>
                    </a:cubicBezTo>
                    <a:cubicBezTo>
                      <a:pt x="85239" y="119149"/>
                      <a:pt x="86363" y="119149"/>
                      <a:pt x="87496" y="120302"/>
                    </a:cubicBezTo>
                    <a:cubicBezTo>
                      <a:pt x="123625" y="139780"/>
                      <a:pt x="123625" y="139780"/>
                      <a:pt x="123625" y="139780"/>
                    </a:cubicBezTo>
                    <a:cubicBezTo>
                      <a:pt x="124749" y="139780"/>
                      <a:pt x="125882" y="140923"/>
                      <a:pt x="127006" y="140923"/>
                    </a:cubicBezTo>
                    <a:cubicBezTo>
                      <a:pt x="128140" y="140923"/>
                      <a:pt x="129263" y="140923"/>
                      <a:pt x="130397" y="139780"/>
                    </a:cubicBezTo>
                    <a:cubicBezTo>
                      <a:pt x="133778" y="138628"/>
                      <a:pt x="136036" y="132903"/>
                      <a:pt x="133778" y="129465"/>
                    </a:cubicBezTo>
                    <a:cubicBezTo>
                      <a:pt x="116843" y="92794"/>
                      <a:pt x="116843" y="92794"/>
                      <a:pt x="116843" y="92794"/>
                    </a:cubicBezTo>
                    <a:cubicBezTo>
                      <a:pt x="114585" y="89355"/>
                      <a:pt x="115719" y="85926"/>
                      <a:pt x="117976" y="83631"/>
                    </a:cubicBezTo>
                    <a:cubicBezTo>
                      <a:pt x="147323" y="54979"/>
                      <a:pt x="147323" y="54979"/>
                      <a:pt x="147323" y="54979"/>
                    </a:cubicBezTo>
                    <a:cubicBezTo>
                      <a:pt x="149580" y="52693"/>
                      <a:pt x="150714" y="50398"/>
                      <a:pt x="149580" y="46959"/>
                    </a:cubicBezTo>
                    <a:cubicBezTo>
                      <a:pt x="149580" y="43521"/>
                      <a:pt x="146199" y="41235"/>
                      <a:pt x="141684" y="41235"/>
                    </a:cubicBezTo>
                    <a:cubicBezTo>
                      <a:pt x="141684" y="41235"/>
                      <a:pt x="141684" y="41235"/>
                      <a:pt x="140550" y="41235"/>
                    </a:cubicBezTo>
                    <a:cubicBezTo>
                      <a:pt x="101041" y="46959"/>
                      <a:pt x="101041" y="46959"/>
                      <a:pt x="101041" y="46959"/>
                    </a:cubicBezTo>
                    <a:cubicBezTo>
                      <a:pt x="99917" y="46959"/>
                      <a:pt x="99917" y="46959"/>
                      <a:pt x="99917" y="46959"/>
                    </a:cubicBezTo>
                    <a:cubicBezTo>
                      <a:pt x="96526" y="46959"/>
                      <a:pt x="94268" y="44673"/>
                      <a:pt x="92011" y="42378"/>
                    </a:cubicBezTo>
                    <a:cubicBezTo>
                      <a:pt x="75076" y="4564"/>
                      <a:pt x="75076" y="4564"/>
                      <a:pt x="75076" y="4564"/>
                    </a:cubicBezTo>
                    <a:cubicBezTo>
                      <a:pt x="73952" y="2277"/>
                      <a:pt x="71694" y="1125"/>
                      <a:pt x="69437" y="-18"/>
                    </a:cubicBezTo>
                    <a:cubicBezTo>
                      <a:pt x="68304" y="-18"/>
                      <a:pt x="68304" y="-18"/>
                      <a:pt x="68304" y="-18"/>
                    </a:cubicBezTo>
                  </a:path>
                </a:pathLst>
              </a:custGeom>
              <a:solidFill>
                <a:srgbClr val="CFD0D0"/>
              </a:solidFill>
              <a:ln w="9525" cap="flat">
                <a:noFill/>
                <a:prstDash val="solid"/>
                <a:miter/>
              </a:ln>
              <a:effectLst/>
            </p:spPr>
            <p:txBody>
              <a:bodyPr lIns="91440" tIns="45720" rIns="91440" bIns="45720" rtlCol="0" anchor="ctr"/>
              <a:lstStyle/>
              <a:p>
                <a:endParaRPr lang="zh-CN" altLang="en-US"/>
              </a:p>
            </p:txBody>
          </p:sp>
          <p:sp>
            <p:nvSpPr>
              <p:cNvPr id="127" name="任意多边形: 形状 126">
                <a:extLst>
                  <a:ext uri="{FF2B5EF4-FFF2-40B4-BE49-F238E27FC236}">
                    <a16:creationId xmlns:a16="http://schemas.microsoft.com/office/drawing/2014/main" id="{C2C9F614-31C4-477C-946C-8D05EA0B780E}"/>
                  </a:ext>
                </a:extLst>
              </p:cNvPr>
              <p:cNvSpPr/>
              <p:nvPr/>
            </p:nvSpPr>
            <p:spPr>
              <a:xfrm>
                <a:off x="5862074" y="3826428"/>
                <a:ext cx="132647" cy="131672"/>
              </a:xfrm>
              <a:custGeom>
                <a:avLst/>
                <a:gdLst>
                  <a:gd name="connsiteX0" fmla="*/ 108509 w 132647"/>
                  <a:gd name="connsiteY0" fmla="*/ 120170 h 131672"/>
                  <a:gd name="connsiteX1" fmla="*/ 77134 w 132647"/>
                  <a:gd name="connsiteY1" fmla="*/ 103358 h 131672"/>
                  <a:gd name="connsiteX2" fmla="*/ 69295 w 132647"/>
                  <a:gd name="connsiteY2" fmla="*/ 104482 h 131672"/>
                  <a:gd name="connsiteX3" fmla="*/ 43520 w 132647"/>
                  <a:gd name="connsiteY3" fmla="*/ 129133 h 131672"/>
                  <a:gd name="connsiteX4" fmla="*/ 33433 w 132647"/>
                  <a:gd name="connsiteY4" fmla="*/ 129133 h 131672"/>
                  <a:gd name="connsiteX5" fmla="*/ 31195 w 132647"/>
                  <a:gd name="connsiteY5" fmla="*/ 123532 h 131672"/>
                  <a:gd name="connsiteX6" fmla="*/ 37920 w 132647"/>
                  <a:gd name="connsiteY6" fmla="*/ 87671 h 131672"/>
                  <a:gd name="connsiteX7" fmla="*/ 34558 w 132647"/>
                  <a:gd name="connsiteY7" fmla="*/ 80946 h 131672"/>
                  <a:gd name="connsiteX8" fmla="*/ 3182 w 132647"/>
                  <a:gd name="connsiteY8" fmla="*/ 64144 h 131672"/>
                  <a:gd name="connsiteX9" fmla="*/ -180 w 132647"/>
                  <a:gd name="connsiteY9" fmla="*/ 55171 h 131672"/>
                  <a:gd name="connsiteX10" fmla="*/ 5420 w 132647"/>
                  <a:gd name="connsiteY10" fmla="*/ 50695 h 131672"/>
                  <a:gd name="connsiteX11" fmla="*/ 41282 w 132647"/>
                  <a:gd name="connsiteY11" fmla="*/ 46208 h 131672"/>
                  <a:gd name="connsiteX12" fmla="*/ 46883 w 132647"/>
                  <a:gd name="connsiteY12" fmla="*/ 40608 h 131672"/>
                  <a:gd name="connsiteX13" fmla="*/ 52483 w 132647"/>
                  <a:gd name="connsiteY13" fmla="*/ 5870 h 131672"/>
                  <a:gd name="connsiteX14" fmla="*/ 61447 w 132647"/>
                  <a:gd name="connsiteY14" fmla="*/ 269 h 131672"/>
                  <a:gd name="connsiteX15" fmla="*/ 65933 w 132647"/>
                  <a:gd name="connsiteY15" fmla="*/ 3631 h 131672"/>
                  <a:gd name="connsiteX16" fmla="*/ 81620 w 132647"/>
                  <a:gd name="connsiteY16" fmla="*/ 36121 h 131672"/>
                  <a:gd name="connsiteX17" fmla="*/ 88345 w 132647"/>
                  <a:gd name="connsiteY17" fmla="*/ 39484 h 131672"/>
                  <a:gd name="connsiteX18" fmla="*/ 124197 w 132647"/>
                  <a:gd name="connsiteY18" fmla="*/ 35007 h 131672"/>
                  <a:gd name="connsiteX19" fmla="*/ 132046 w 132647"/>
                  <a:gd name="connsiteY19" fmla="*/ 40608 h 131672"/>
                  <a:gd name="connsiteX20" fmla="*/ 129808 w 132647"/>
                  <a:gd name="connsiteY20" fmla="*/ 46208 h 131672"/>
                  <a:gd name="connsiteX21" fmla="*/ 104033 w 132647"/>
                  <a:gd name="connsiteY21" fmla="*/ 70859 h 131672"/>
                  <a:gd name="connsiteX22" fmla="*/ 102909 w 132647"/>
                  <a:gd name="connsiteY22" fmla="*/ 78708 h 131672"/>
                  <a:gd name="connsiteX23" fmla="*/ 118597 w 132647"/>
                  <a:gd name="connsiteY23" fmla="*/ 111207 h 131672"/>
                  <a:gd name="connsiteX24" fmla="*/ 115234 w 132647"/>
                  <a:gd name="connsiteY24" fmla="*/ 121294 h 131672"/>
                  <a:gd name="connsiteX25" fmla="*/ 108509 w 132647"/>
                  <a:gd name="connsiteY25" fmla="*/ 120170 h 13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647" h="131672">
                    <a:moveTo>
                      <a:pt x="108509" y="120170"/>
                    </a:moveTo>
                    <a:cubicBezTo>
                      <a:pt x="77134" y="103358"/>
                      <a:pt x="77134" y="103358"/>
                      <a:pt x="77134" y="103358"/>
                    </a:cubicBezTo>
                    <a:cubicBezTo>
                      <a:pt x="74896" y="102244"/>
                      <a:pt x="71533" y="102244"/>
                      <a:pt x="69295" y="104482"/>
                    </a:cubicBezTo>
                    <a:cubicBezTo>
                      <a:pt x="43520" y="129133"/>
                      <a:pt x="43520" y="129133"/>
                      <a:pt x="43520" y="129133"/>
                    </a:cubicBezTo>
                    <a:cubicBezTo>
                      <a:pt x="40158" y="132495"/>
                      <a:pt x="35672" y="132495"/>
                      <a:pt x="33433" y="129133"/>
                    </a:cubicBezTo>
                    <a:cubicBezTo>
                      <a:pt x="32309" y="128009"/>
                      <a:pt x="31195" y="125771"/>
                      <a:pt x="31195" y="123532"/>
                    </a:cubicBezTo>
                    <a:cubicBezTo>
                      <a:pt x="37920" y="87671"/>
                      <a:pt x="37920" y="87671"/>
                      <a:pt x="37920" y="87671"/>
                    </a:cubicBezTo>
                    <a:cubicBezTo>
                      <a:pt x="39034" y="85432"/>
                      <a:pt x="36796" y="82070"/>
                      <a:pt x="34558" y="80946"/>
                    </a:cubicBezTo>
                    <a:cubicBezTo>
                      <a:pt x="3182" y="64144"/>
                      <a:pt x="3182" y="64144"/>
                      <a:pt x="3182" y="64144"/>
                    </a:cubicBezTo>
                    <a:cubicBezTo>
                      <a:pt x="-180" y="61896"/>
                      <a:pt x="-1304" y="58534"/>
                      <a:pt x="-180" y="55171"/>
                    </a:cubicBezTo>
                    <a:cubicBezTo>
                      <a:pt x="934" y="52933"/>
                      <a:pt x="3182" y="51809"/>
                      <a:pt x="5420" y="50695"/>
                    </a:cubicBezTo>
                    <a:cubicBezTo>
                      <a:pt x="41282" y="46208"/>
                      <a:pt x="41282" y="46208"/>
                      <a:pt x="41282" y="46208"/>
                    </a:cubicBezTo>
                    <a:cubicBezTo>
                      <a:pt x="43520" y="46208"/>
                      <a:pt x="45759" y="43970"/>
                      <a:pt x="46883" y="40608"/>
                    </a:cubicBezTo>
                    <a:cubicBezTo>
                      <a:pt x="52483" y="5870"/>
                      <a:pt x="52483" y="5870"/>
                      <a:pt x="52483" y="5870"/>
                    </a:cubicBezTo>
                    <a:cubicBezTo>
                      <a:pt x="53608" y="1384"/>
                      <a:pt x="56970" y="-855"/>
                      <a:pt x="61447" y="269"/>
                    </a:cubicBezTo>
                    <a:cubicBezTo>
                      <a:pt x="63694" y="269"/>
                      <a:pt x="64809" y="1384"/>
                      <a:pt x="65933" y="3631"/>
                    </a:cubicBezTo>
                    <a:cubicBezTo>
                      <a:pt x="81620" y="36121"/>
                      <a:pt x="81620" y="36121"/>
                      <a:pt x="81620" y="36121"/>
                    </a:cubicBezTo>
                    <a:cubicBezTo>
                      <a:pt x="82744" y="38369"/>
                      <a:pt x="86097" y="39484"/>
                      <a:pt x="88345" y="39484"/>
                    </a:cubicBezTo>
                    <a:cubicBezTo>
                      <a:pt x="124197" y="35007"/>
                      <a:pt x="124197" y="35007"/>
                      <a:pt x="124197" y="35007"/>
                    </a:cubicBezTo>
                    <a:cubicBezTo>
                      <a:pt x="127559" y="33883"/>
                      <a:pt x="132046" y="37245"/>
                      <a:pt x="132046" y="40608"/>
                    </a:cubicBezTo>
                    <a:cubicBezTo>
                      <a:pt x="132046" y="42846"/>
                      <a:pt x="132046" y="45094"/>
                      <a:pt x="129808" y="46208"/>
                    </a:cubicBezTo>
                    <a:cubicBezTo>
                      <a:pt x="104033" y="70859"/>
                      <a:pt x="104033" y="70859"/>
                      <a:pt x="104033" y="70859"/>
                    </a:cubicBezTo>
                    <a:cubicBezTo>
                      <a:pt x="101794" y="73107"/>
                      <a:pt x="101794" y="76469"/>
                      <a:pt x="102909" y="78708"/>
                    </a:cubicBezTo>
                    <a:cubicBezTo>
                      <a:pt x="118597" y="111207"/>
                      <a:pt x="118597" y="111207"/>
                      <a:pt x="118597" y="111207"/>
                    </a:cubicBezTo>
                    <a:cubicBezTo>
                      <a:pt x="119720" y="114569"/>
                      <a:pt x="118597" y="119046"/>
                      <a:pt x="115234" y="121294"/>
                    </a:cubicBezTo>
                    <a:cubicBezTo>
                      <a:pt x="112996" y="122408"/>
                      <a:pt x="110758" y="122408"/>
                      <a:pt x="108509" y="120170"/>
                    </a:cubicBezTo>
                    <a:close/>
                  </a:path>
                </a:pathLst>
              </a:custGeom>
              <a:solidFill>
                <a:schemeClr val="accent2"/>
              </a:solidFill>
              <a:ln w="9525" cap="flat">
                <a:noFill/>
                <a:prstDash val="solid"/>
                <a:miter/>
              </a:ln>
              <a:effectLst/>
            </p:spPr>
            <p:txBody>
              <a:bodyPr lIns="91440" tIns="45720" rIns="91440" bIns="45720" rtlCol="0" anchor="ctr"/>
              <a:lstStyle/>
              <a:p>
                <a:endParaRPr lang="zh-CN" altLang="en-US"/>
              </a:p>
            </p:txBody>
          </p:sp>
          <p:sp>
            <p:nvSpPr>
              <p:cNvPr id="128" name="任意多边形: 形状 127">
                <a:extLst>
                  <a:ext uri="{FF2B5EF4-FFF2-40B4-BE49-F238E27FC236}">
                    <a16:creationId xmlns:a16="http://schemas.microsoft.com/office/drawing/2014/main" id="{5A9D8B17-07D8-4281-991D-4EC365A95543}"/>
                  </a:ext>
                </a:extLst>
              </p:cNvPr>
              <p:cNvSpPr/>
              <p:nvPr/>
            </p:nvSpPr>
            <p:spPr>
              <a:xfrm>
                <a:off x="5385122" y="3311241"/>
                <a:ext cx="104775" cy="95250"/>
              </a:xfrm>
              <a:custGeom>
                <a:avLst/>
                <a:gdLst>
                  <a:gd name="connsiteX0" fmla="*/ 84323 w 104775"/>
                  <a:gd name="connsiteY0" fmla="*/ -18 h 95250"/>
                  <a:gd name="connsiteX1" fmla="*/ -602 w 104775"/>
                  <a:gd name="connsiteY1" fmla="*/ 89355 h 95250"/>
                  <a:gd name="connsiteX2" fmla="*/ 503 w 104775"/>
                  <a:gd name="connsiteY2" fmla="*/ 95232 h 95250"/>
                  <a:gd name="connsiteX3" fmla="*/ 503 w 104775"/>
                  <a:gd name="connsiteY3" fmla="*/ 95232 h 95250"/>
                  <a:gd name="connsiteX4" fmla="*/ 503 w 104775"/>
                  <a:gd name="connsiteY4" fmla="*/ 92879 h 95250"/>
                  <a:gd name="connsiteX5" fmla="*/ 503 w 104775"/>
                  <a:gd name="connsiteY5" fmla="*/ 89355 h 95250"/>
                  <a:gd name="connsiteX6" fmla="*/ 84323 w 104775"/>
                  <a:gd name="connsiteY6" fmla="*/ -18 h 95250"/>
                  <a:gd name="connsiteX7" fmla="*/ 104173 w 104775"/>
                  <a:gd name="connsiteY7" fmla="*/ 2335 h 95250"/>
                  <a:gd name="connsiteX8" fmla="*/ 84323 w 104775"/>
                  <a:gd name="connsiteY8" fmla="*/ -1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95250">
                    <a:moveTo>
                      <a:pt x="84323" y="-18"/>
                    </a:moveTo>
                    <a:cubicBezTo>
                      <a:pt x="38003" y="-18"/>
                      <a:pt x="-602" y="39968"/>
                      <a:pt x="-602" y="89355"/>
                    </a:cubicBezTo>
                    <a:cubicBezTo>
                      <a:pt x="-602" y="91708"/>
                      <a:pt x="-602" y="94060"/>
                      <a:pt x="503" y="95232"/>
                    </a:cubicBezTo>
                    <a:cubicBezTo>
                      <a:pt x="503" y="95232"/>
                      <a:pt x="503" y="95232"/>
                      <a:pt x="503" y="95232"/>
                    </a:cubicBezTo>
                    <a:cubicBezTo>
                      <a:pt x="503" y="94060"/>
                      <a:pt x="503" y="92879"/>
                      <a:pt x="503" y="92879"/>
                    </a:cubicBezTo>
                    <a:cubicBezTo>
                      <a:pt x="503" y="91708"/>
                      <a:pt x="503" y="90527"/>
                      <a:pt x="503" y="89355"/>
                    </a:cubicBezTo>
                    <a:cubicBezTo>
                      <a:pt x="503" y="39968"/>
                      <a:pt x="38003" y="-18"/>
                      <a:pt x="84323" y="-18"/>
                    </a:cubicBezTo>
                    <a:cubicBezTo>
                      <a:pt x="90943" y="-18"/>
                      <a:pt x="97553" y="1154"/>
                      <a:pt x="104173" y="2335"/>
                    </a:cubicBezTo>
                    <a:cubicBezTo>
                      <a:pt x="97553" y="1154"/>
                      <a:pt x="90943" y="-18"/>
                      <a:pt x="84323" y="-18"/>
                    </a:cubicBezTo>
                  </a:path>
                </a:pathLst>
              </a:custGeom>
              <a:solidFill>
                <a:srgbClr val="884D4D"/>
              </a:solidFill>
              <a:ln w="9525" cap="flat">
                <a:noFill/>
                <a:prstDash val="solid"/>
                <a:miter/>
              </a:ln>
              <a:effectLst/>
            </p:spPr>
            <p:txBody>
              <a:bodyPr lIns="91440" tIns="45720" rIns="91440" bIns="45720" rtlCol="0" anchor="ctr"/>
              <a:lstStyle/>
              <a:p>
                <a:endParaRPr lang="zh-CN" altLang="en-US"/>
              </a:p>
            </p:txBody>
          </p:sp>
          <p:sp>
            <p:nvSpPr>
              <p:cNvPr id="129" name="任意多边形: 形状 128">
                <a:extLst>
                  <a:ext uri="{FF2B5EF4-FFF2-40B4-BE49-F238E27FC236}">
                    <a16:creationId xmlns:a16="http://schemas.microsoft.com/office/drawing/2014/main" id="{198BB9E1-B4D8-4E19-865E-C3F82F2C7937}"/>
                  </a:ext>
                </a:extLst>
              </p:cNvPr>
              <p:cNvSpPr/>
              <p:nvPr/>
            </p:nvSpPr>
            <p:spPr>
              <a:xfrm>
                <a:off x="5385121" y="3311241"/>
                <a:ext cx="171450" cy="95250"/>
              </a:xfrm>
              <a:custGeom>
                <a:avLst/>
                <a:gdLst>
                  <a:gd name="connsiteX0" fmla="*/ 85123 w 171450"/>
                  <a:gd name="connsiteY0" fmla="*/ -18 h 95250"/>
                  <a:gd name="connsiteX1" fmla="*/ -602 w 171450"/>
                  <a:gd name="connsiteY1" fmla="*/ 88260 h 95250"/>
                  <a:gd name="connsiteX2" fmla="*/ -602 w 171450"/>
                  <a:gd name="connsiteY2" fmla="*/ 91746 h 95250"/>
                  <a:gd name="connsiteX3" fmla="*/ -602 w 171450"/>
                  <a:gd name="connsiteY3" fmla="*/ 94070 h 95250"/>
                  <a:gd name="connsiteX4" fmla="*/ 85123 w 171450"/>
                  <a:gd name="connsiteY4" fmla="*/ 12755 h 95250"/>
                  <a:gd name="connsiteX5" fmla="*/ 85123 w 171450"/>
                  <a:gd name="connsiteY5" fmla="*/ 12755 h 95250"/>
                  <a:gd name="connsiteX6" fmla="*/ 170848 w 171450"/>
                  <a:gd name="connsiteY6" fmla="*/ 95232 h 95250"/>
                  <a:gd name="connsiteX7" fmla="*/ 170848 w 171450"/>
                  <a:gd name="connsiteY7" fmla="*/ 88260 h 95250"/>
                  <a:gd name="connsiteX8" fmla="*/ 105430 w 171450"/>
                  <a:gd name="connsiteY8" fmla="*/ 2306 h 95250"/>
                  <a:gd name="connsiteX9" fmla="*/ 85123 w 171450"/>
                  <a:gd name="connsiteY9" fmla="*/ -1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95250">
                    <a:moveTo>
                      <a:pt x="85123" y="-18"/>
                    </a:moveTo>
                    <a:cubicBezTo>
                      <a:pt x="37746" y="-18"/>
                      <a:pt x="-602" y="39473"/>
                      <a:pt x="-602" y="88260"/>
                    </a:cubicBezTo>
                    <a:cubicBezTo>
                      <a:pt x="-602" y="89422"/>
                      <a:pt x="-602" y="90584"/>
                      <a:pt x="-602" y="91746"/>
                    </a:cubicBezTo>
                    <a:cubicBezTo>
                      <a:pt x="-602" y="91746"/>
                      <a:pt x="-602" y="92908"/>
                      <a:pt x="-602" y="94070"/>
                    </a:cubicBezTo>
                    <a:cubicBezTo>
                      <a:pt x="2779" y="48769"/>
                      <a:pt x="40003" y="12755"/>
                      <a:pt x="85123" y="12755"/>
                    </a:cubicBezTo>
                    <a:cubicBezTo>
                      <a:pt x="85123" y="12755"/>
                      <a:pt x="85123" y="12755"/>
                      <a:pt x="85123" y="12755"/>
                    </a:cubicBezTo>
                    <a:cubicBezTo>
                      <a:pt x="130243" y="12755"/>
                      <a:pt x="167467" y="48769"/>
                      <a:pt x="170848" y="95232"/>
                    </a:cubicBezTo>
                    <a:cubicBezTo>
                      <a:pt x="170848" y="92908"/>
                      <a:pt x="170848" y="90584"/>
                      <a:pt x="170848" y="88260"/>
                    </a:cubicBezTo>
                    <a:cubicBezTo>
                      <a:pt x="170848" y="46445"/>
                      <a:pt x="142644" y="11603"/>
                      <a:pt x="105430" y="2306"/>
                    </a:cubicBezTo>
                    <a:cubicBezTo>
                      <a:pt x="98658" y="1144"/>
                      <a:pt x="91895" y="-18"/>
                      <a:pt x="85123" y="-18"/>
                    </a:cubicBezTo>
                  </a:path>
                </a:pathLst>
              </a:custGeom>
              <a:solidFill>
                <a:schemeClr val="accent2"/>
              </a:solidFill>
              <a:ln w="9525" cap="flat">
                <a:noFill/>
                <a:prstDash val="solid"/>
                <a:miter/>
              </a:ln>
              <a:effectLst/>
            </p:spPr>
            <p:txBody>
              <a:bodyPr lIns="91440" tIns="45720" rIns="91440" bIns="45720" rtlCol="0" anchor="ctr"/>
              <a:lstStyle/>
              <a:p>
                <a:endParaRPr lang="zh-CN" altLang="en-US"/>
              </a:p>
            </p:txBody>
          </p:sp>
        </p:grpSp>
        <p:sp>
          <p:nvSpPr>
            <p:cNvPr id="19" name="文本框 18">
              <a:extLst>
                <a:ext uri="{FF2B5EF4-FFF2-40B4-BE49-F238E27FC236}">
                  <a16:creationId xmlns:a16="http://schemas.microsoft.com/office/drawing/2014/main" id="{90EF507E-C85F-4840-AF3B-4638101F36AF}"/>
                </a:ext>
              </a:extLst>
            </p:cNvPr>
            <p:cNvSpPr txBox="1">
              <a:spLocks/>
            </p:cNvSpPr>
            <p:nvPr/>
          </p:nvSpPr>
          <p:spPr>
            <a:xfrm>
              <a:off x="1732875" y="2482361"/>
              <a:ext cx="2128520" cy="586186"/>
            </a:xfrm>
            <a:prstGeom prst="rect">
              <a:avLst/>
            </a:prstGeom>
            <a:noFill/>
          </p:spPr>
          <p:txBody>
            <a:bodyPr wrap="square" lIns="0" tIns="0" rIns="0" bIns="0" rtlCol="0">
              <a:spAutoFit/>
            </a:bodyPr>
            <a:lstStyle/>
            <a:p>
              <a:pPr algn="dist">
                <a:lnSpc>
                  <a:spcPct val="130000"/>
                </a:lnSpc>
              </a:pPr>
              <a:r>
                <a:rPr lang="zh-CN" altLang="en-US" sz="3200" b="1" dirty="0">
                  <a:solidFill>
                    <a:schemeClr val="accent1"/>
                  </a:solidFill>
                  <a:latin typeface="+mj-ea"/>
                  <a:ea typeface="+mj-ea"/>
                </a:rPr>
                <a:t>传统节日</a:t>
              </a:r>
            </a:p>
          </p:txBody>
        </p:sp>
        <p:grpSp>
          <p:nvGrpSpPr>
            <p:cNvPr id="20" name="组合 19">
              <a:extLst>
                <a:ext uri="{FF2B5EF4-FFF2-40B4-BE49-F238E27FC236}">
                  <a16:creationId xmlns:a16="http://schemas.microsoft.com/office/drawing/2014/main" id="{F1B33B99-E424-492C-9696-BF5FD0593129}"/>
                </a:ext>
              </a:extLst>
            </p:cNvPr>
            <p:cNvGrpSpPr/>
            <p:nvPr/>
          </p:nvGrpSpPr>
          <p:grpSpPr>
            <a:xfrm>
              <a:off x="1749920" y="2315162"/>
              <a:ext cx="2071399" cy="228562"/>
              <a:chOff x="1830605" y="2447242"/>
              <a:chExt cx="2071399" cy="228562"/>
            </a:xfrm>
          </p:grpSpPr>
          <p:sp>
            <p:nvSpPr>
              <p:cNvPr id="21" name="等腰三角形 20">
                <a:extLst>
                  <a:ext uri="{FF2B5EF4-FFF2-40B4-BE49-F238E27FC236}">
                    <a16:creationId xmlns:a16="http://schemas.microsoft.com/office/drawing/2014/main" id="{45CD7044-590D-449E-8EC0-E9A633CD9B59}"/>
                  </a:ext>
                </a:extLst>
              </p:cNvPr>
              <p:cNvSpPr/>
              <p:nvPr/>
            </p:nvSpPr>
            <p:spPr>
              <a:xfrm flipV="1">
                <a:off x="1830605" y="2447242"/>
                <a:ext cx="319144" cy="228562"/>
              </a:xfrm>
              <a:prstGeom prst="triangle">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a:extLst>
                  <a:ext uri="{FF2B5EF4-FFF2-40B4-BE49-F238E27FC236}">
                    <a16:creationId xmlns:a16="http://schemas.microsoft.com/office/drawing/2014/main" id="{7E75D95C-95D4-4666-8545-953CBB149F21}"/>
                  </a:ext>
                </a:extLst>
              </p:cNvPr>
              <p:cNvSpPr/>
              <p:nvPr/>
            </p:nvSpPr>
            <p:spPr>
              <a:xfrm flipV="1">
                <a:off x="2025300" y="2447242"/>
                <a:ext cx="319144" cy="228562"/>
              </a:xfrm>
              <a:prstGeom prst="triangle">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a:extLst>
                  <a:ext uri="{FF2B5EF4-FFF2-40B4-BE49-F238E27FC236}">
                    <a16:creationId xmlns:a16="http://schemas.microsoft.com/office/drawing/2014/main" id="{60056C52-4554-4B24-B4CB-8C06C7710BD0}"/>
                  </a:ext>
                </a:extLst>
              </p:cNvPr>
              <p:cNvSpPr/>
              <p:nvPr/>
            </p:nvSpPr>
            <p:spPr>
              <a:xfrm flipV="1">
                <a:off x="2219995" y="2447242"/>
                <a:ext cx="319144" cy="228562"/>
              </a:xfrm>
              <a:prstGeom prst="triangle">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23">
                <a:extLst>
                  <a:ext uri="{FF2B5EF4-FFF2-40B4-BE49-F238E27FC236}">
                    <a16:creationId xmlns:a16="http://schemas.microsoft.com/office/drawing/2014/main" id="{718B38B9-C8C0-4F22-B9EA-637A7B0A1553}"/>
                  </a:ext>
                </a:extLst>
              </p:cNvPr>
              <p:cNvSpPr/>
              <p:nvPr/>
            </p:nvSpPr>
            <p:spPr>
              <a:xfrm flipV="1">
                <a:off x="2414690" y="2447242"/>
                <a:ext cx="319144" cy="228562"/>
              </a:xfrm>
              <a:prstGeom prst="triangle">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a:extLst>
                  <a:ext uri="{FF2B5EF4-FFF2-40B4-BE49-F238E27FC236}">
                    <a16:creationId xmlns:a16="http://schemas.microsoft.com/office/drawing/2014/main" id="{0F0DF33A-CCDD-4E63-9733-D0B12D02B17E}"/>
                  </a:ext>
                </a:extLst>
              </p:cNvPr>
              <p:cNvSpPr/>
              <p:nvPr/>
            </p:nvSpPr>
            <p:spPr>
              <a:xfrm flipV="1">
                <a:off x="2609385" y="2447242"/>
                <a:ext cx="319144" cy="228562"/>
              </a:xfrm>
              <a:prstGeom prst="triangle">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5">
                <a:extLst>
                  <a:ext uri="{FF2B5EF4-FFF2-40B4-BE49-F238E27FC236}">
                    <a16:creationId xmlns:a16="http://schemas.microsoft.com/office/drawing/2014/main" id="{74D75B01-421B-46EF-9921-6BB566FECCAE}"/>
                  </a:ext>
                </a:extLst>
              </p:cNvPr>
              <p:cNvSpPr/>
              <p:nvPr/>
            </p:nvSpPr>
            <p:spPr>
              <a:xfrm flipV="1">
                <a:off x="2804080" y="2447242"/>
                <a:ext cx="319144" cy="228562"/>
              </a:xfrm>
              <a:prstGeom prst="triangle">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a:extLst>
                  <a:ext uri="{FF2B5EF4-FFF2-40B4-BE49-F238E27FC236}">
                    <a16:creationId xmlns:a16="http://schemas.microsoft.com/office/drawing/2014/main" id="{7808A607-07F4-46EB-BCD5-F23717AEE646}"/>
                  </a:ext>
                </a:extLst>
              </p:cNvPr>
              <p:cNvSpPr/>
              <p:nvPr/>
            </p:nvSpPr>
            <p:spPr>
              <a:xfrm flipV="1">
                <a:off x="2998775" y="2447242"/>
                <a:ext cx="319144" cy="228562"/>
              </a:xfrm>
              <a:prstGeom prst="triangle">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a:extLst>
                  <a:ext uri="{FF2B5EF4-FFF2-40B4-BE49-F238E27FC236}">
                    <a16:creationId xmlns:a16="http://schemas.microsoft.com/office/drawing/2014/main" id="{559272C8-3AC8-4928-886F-8E4E4011C332}"/>
                  </a:ext>
                </a:extLst>
              </p:cNvPr>
              <p:cNvSpPr/>
              <p:nvPr/>
            </p:nvSpPr>
            <p:spPr>
              <a:xfrm flipV="1">
                <a:off x="3193470" y="2447242"/>
                <a:ext cx="319144" cy="228562"/>
              </a:xfrm>
              <a:prstGeom prst="triangle">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8">
                <a:extLst>
                  <a:ext uri="{FF2B5EF4-FFF2-40B4-BE49-F238E27FC236}">
                    <a16:creationId xmlns:a16="http://schemas.microsoft.com/office/drawing/2014/main" id="{76B25313-573E-4805-9983-81E164C9BBC8}"/>
                  </a:ext>
                </a:extLst>
              </p:cNvPr>
              <p:cNvSpPr/>
              <p:nvPr/>
            </p:nvSpPr>
            <p:spPr>
              <a:xfrm flipV="1">
                <a:off x="3388165" y="2447242"/>
                <a:ext cx="319144" cy="228562"/>
              </a:xfrm>
              <a:prstGeom prst="triangle">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26AAF964-D1FA-484B-A932-64E13923E88D}"/>
                  </a:ext>
                </a:extLst>
              </p:cNvPr>
              <p:cNvSpPr/>
              <p:nvPr/>
            </p:nvSpPr>
            <p:spPr>
              <a:xfrm flipV="1">
                <a:off x="3582860" y="2447242"/>
                <a:ext cx="319144" cy="228562"/>
              </a:xfrm>
              <a:prstGeom prst="triangle">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30" name="组合 129">
            <a:extLst>
              <a:ext uri="{FF2B5EF4-FFF2-40B4-BE49-F238E27FC236}">
                <a16:creationId xmlns:a16="http://schemas.microsoft.com/office/drawing/2014/main" id="{8C0877EB-183B-4D6B-9438-3F073F6C990B}"/>
              </a:ext>
            </a:extLst>
          </p:cNvPr>
          <p:cNvGrpSpPr/>
          <p:nvPr/>
        </p:nvGrpSpPr>
        <p:grpSpPr>
          <a:xfrm>
            <a:off x="3921560" y="772023"/>
            <a:ext cx="4348880" cy="840773"/>
            <a:chOff x="3921560" y="822607"/>
            <a:chExt cx="4348880" cy="840773"/>
          </a:xfrm>
        </p:grpSpPr>
        <p:grpSp>
          <p:nvGrpSpPr>
            <p:cNvPr id="131" name="组合 130">
              <a:extLst>
                <a:ext uri="{FF2B5EF4-FFF2-40B4-BE49-F238E27FC236}">
                  <a16:creationId xmlns:a16="http://schemas.microsoft.com/office/drawing/2014/main" id="{2E425093-80F6-4407-9980-411E9AC25339}"/>
                </a:ext>
              </a:extLst>
            </p:cNvPr>
            <p:cNvGrpSpPr/>
            <p:nvPr/>
          </p:nvGrpSpPr>
          <p:grpSpPr>
            <a:xfrm>
              <a:off x="3921560" y="1116481"/>
              <a:ext cx="4348880" cy="341041"/>
              <a:chOff x="3921560" y="1116481"/>
              <a:chExt cx="4348880" cy="341041"/>
            </a:xfrm>
          </p:grpSpPr>
          <p:sp>
            <p:nvSpPr>
              <p:cNvPr id="138" name="任意多边形 5">
                <a:extLst>
                  <a:ext uri="{FF2B5EF4-FFF2-40B4-BE49-F238E27FC236}">
                    <a16:creationId xmlns:a16="http://schemas.microsoft.com/office/drawing/2014/main" id="{BEC8BB35-B8DB-4F43-AE0B-597FF648FDB1}"/>
                  </a:ext>
                </a:extLst>
              </p:cNvPr>
              <p:cNvSpPr/>
              <p:nvPr/>
            </p:nvSpPr>
            <p:spPr>
              <a:xfrm rot="19800000" flipV="1">
                <a:off x="3921560"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sp>
            <p:nvSpPr>
              <p:cNvPr id="139" name="任意多边形 5">
                <a:extLst>
                  <a:ext uri="{FF2B5EF4-FFF2-40B4-BE49-F238E27FC236}">
                    <a16:creationId xmlns:a16="http://schemas.microsoft.com/office/drawing/2014/main" id="{B9D15E1A-68ED-41A2-B968-460D1A77972F}"/>
                  </a:ext>
                </a:extLst>
              </p:cNvPr>
              <p:cNvSpPr/>
              <p:nvPr/>
            </p:nvSpPr>
            <p:spPr>
              <a:xfrm rot="1800000" flipH="1" flipV="1">
                <a:off x="7057189"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grpSp>
        <p:sp>
          <p:nvSpPr>
            <p:cNvPr id="132" name="文本框 131">
              <a:extLst>
                <a:ext uri="{FF2B5EF4-FFF2-40B4-BE49-F238E27FC236}">
                  <a16:creationId xmlns:a16="http://schemas.microsoft.com/office/drawing/2014/main" id="{6FA268EA-970C-4788-89EF-F703C8FACF7B}"/>
                </a:ext>
              </a:extLst>
            </p:cNvPr>
            <p:cNvSpPr txBox="1"/>
            <p:nvPr/>
          </p:nvSpPr>
          <p:spPr>
            <a:xfrm>
              <a:off x="5172670" y="822607"/>
              <a:ext cx="1846660" cy="553998"/>
            </a:xfrm>
            <a:prstGeom prst="rect">
              <a:avLst/>
            </a:prstGeom>
            <a:noFill/>
          </p:spPr>
          <p:txBody>
            <a:bodyPr wrap="none" lIns="0" tIns="0" rIns="0" bIns="0" rtlCol="0">
              <a:spAutoFit/>
            </a:bodyPr>
            <a:lstStyle/>
            <a:p>
              <a:pPr algn="ctr"/>
              <a:r>
                <a:rPr lang="zh-CN" altLang="en-US" sz="3600" dirty="0">
                  <a:solidFill>
                    <a:schemeClr val="accent1"/>
                  </a:solidFill>
                  <a:latin typeface="+mj-ea"/>
                  <a:ea typeface="+mj-ea"/>
                </a:rPr>
                <a:t>圣诞由来</a:t>
              </a:r>
            </a:p>
          </p:txBody>
        </p:sp>
        <p:grpSp>
          <p:nvGrpSpPr>
            <p:cNvPr id="133" name="组合 132">
              <a:extLst>
                <a:ext uri="{FF2B5EF4-FFF2-40B4-BE49-F238E27FC236}">
                  <a16:creationId xmlns:a16="http://schemas.microsoft.com/office/drawing/2014/main" id="{783CD9DB-9625-408D-B600-2D007377285D}"/>
                </a:ext>
              </a:extLst>
            </p:cNvPr>
            <p:cNvGrpSpPr/>
            <p:nvPr/>
          </p:nvGrpSpPr>
          <p:grpSpPr>
            <a:xfrm>
              <a:off x="4444366" y="1452969"/>
              <a:ext cx="3303269" cy="210411"/>
              <a:chOff x="4428213" y="934034"/>
              <a:chExt cx="3303269" cy="210411"/>
            </a:xfrm>
          </p:grpSpPr>
          <p:grpSp>
            <p:nvGrpSpPr>
              <p:cNvPr id="134" name="组合 29">
                <a:extLst>
                  <a:ext uri="{FF2B5EF4-FFF2-40B4-BE49-F238E27FC236}">
                    <a16:creationId xmlns:a16="http://schemas.microsoft.com/office/drawing/2014/main" id="{FA3BA605-0886-42FE-9DCE-A3D8043D293C}"/>
                  </a:ext>
                </a:extLst>
              </p:cNvPr>
              <p:cNvGrpSpPr>
                <a:grpSpLocks/>
              </p:cNvGrpSpPr>
              <p:nvPr/>
            </p:nvGrpSpPr>
            <p:grpSpPr bwMode="auto">
              <a:xfrm>
                <a:off x="4428213" y="973561"/>
                <a:ext cx="3303269" cy="0"/>
                <a:chOff x="4166574" y="4250954"/>
                <a:chExt cx="3811102" cy="0"/>
              </a:xfrm>
            </p:grpSpPr>
            <p:cxnSp>
              <p:nvCxnSpPr>
                <p:cNvPr id="136" name="直接连接符 135">
                  <a:extLst>
                    <a:ext uri="{FF2B5EF4-FFF2-40B4-BE49-F238E27FC236}">
                      <a16:creationId xmlns:a16="http://schemas.microsoft.com/office/drawing/2014/main" id="{76050DC7-90B4-4756-94C3-3E4EAAE0009F}"/>
                    </a:ext>
                  </a:extLst>
                </p:cNvPr>
                <p:cNvCxnSpPr>
                  <a:cxnSpLocks/>
                </p:cNvCxnSpPr>
                <p:nvPr/>
              </p:nvCxnSpPr>
              <p:spPr>
                <a:xfrm>
                  <a:off x="6266591" y="4250954"/>
                  <a:ext cx="1711085"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7" name="直接连接符 136">
                  <a:extLst>
                    <a:ext uri="{FF2B5EF4-FFF2-40B4-BE49-F238E27FC236}">
                      <a16:creationId xmlns:a16="http://schemas.microsoft.com/office/drawing/2014/main" id="{BE372103-3096-4CD4-B886-DF0B33300B2C}"/>
                    </a:ext>
                  </a:extLst>
                </p:cNvPr>
                <p:cNvCxnSpPr>
                  <a:cxnSpLocks/>
                </p:cNvCxnSpPr>
                <p:nvPr/>
              </p:nvCxnSpPr>
              <p:spPr>
                <a:xfrm>
                  <a:off x="4166574" y="4250954"/>
                  <a:ext cx="1748358"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35" name="直角三角形 134">
                <a:extLst>
                  <a:ext uri="{FF2B5EF4-FFF2-40B4-BE49-F238E27FC236}">
                    <a16:creationId xmlns:a16="http://schemas.microsoft.com/office/drawing/2014/main" id="{183F9462-24C4-4444-9F30-AF4C3662C51C}"/>
                  </a:ext>
                </a:extLst>
              </p:cNvPr>
              <p:cNvSpPr/>
              <p:nvPr/>
            </p:nvSpPr>
            <p:spPr>
              <a:xfrm rot="8100000">
                <a:off x="5990795" y="934034"/>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5" name="组合 14">
            <a:extLst>
              <a:ext uri="{FF2B5EF4-FFF2-40B4-BE49-F238E27FC236}">
                <a16:creationId xmlns:a16="http://schemas.microsoft.com/office/drawing/2014/main" id="{ED06E2B8-3457-40A3-93E9-EE94E628E49A}"/>
              </a:ext>
            </a:extLst>
          </p:cNvPr>
          <p:cNvGrpSpPr/>
          <p:nvPr/>
        </p:nvGrpSpPr>
        <p:grpSpPr>
          <a:xfrm>
            <a:off x="-129281" y="5090594"/>
            <a:ext cx="2260877" cy="1798567"/>
            <a:chOff x="-129281" y="5090594"/>
            <a:chExt cx="2260877" cy="1798567"/>
          </a:xfrm>
        </p:grpSpPr>
        <p:sp>
          <p:nvSpPr>
            <p:cNvPr id="193" name="任意多边形: 形状 192">
              <a:extLst>
                <a:ext uri="{FF2B5EF4-FFF2-40B4-BE49-F238E27FC236}">
                  <a16:creationId xmlns:a16="http://schemas.microsoft.com/office/drawing/2014/main" id="{DC4D3AE4-BF2C-4773-B16D-83B14E6D60F8}"/>
                </a:ext>
              </a:extLst>
            </p:cNvPr>
            <p:cNvSpPr/>
            <p:nvPr/>
          </p:nvSpPr>
          <p:spPr>
            <a:xfrm flipH="1">
              <a:off x="1120112" y="6040129"/>
              <a:ext cx="988230" cy="840665"/>
            </a:xfrm>
            <a:custGeom>
              <a:avLst/>
              <a:gdLst>
                <a:gd name="connsiteX0" fmla="*/ 988230 w 988230"/>
                <a:gd name="connsiteY0" fmla="*/ 0 h 840665"/>
                <a:gd name="connsiteX1" fmla="*/ 0 w 988230"/>
                <a:gd name="connsiteY1" fmla="*/ 0 h 840665"/>
                <a:gd name="connsiteX2" fmla="*/ 0 w 988230"/>
                <a:gd name="connsiteY2" fmla="*/ 840665 h 840665"/>
                <a:gd name="connsiteX3" fmla="*/ 988230 w 988230"/>
                <a:gd name="connsiteY3" fmla="*/ 840665 h 840665"/>
              </a:gdLst>
              <a:ahLst/>
              <a:cxnLst>
                <a:cxn ang="0">
                  <a:pos x="connsiteX0" y="connsiteY0"/>
                </a:cxn>
                <a:cxn ang="0">
                  <a:pos x="connsiteX1" y="connsiteY1"/>
                </a:cxn>
                <a:cxn ang="0">
                  <a:pos x="connsiteX2" y="connsiteY2"/>
                </a:cxn>
                <a:cxn ang="0">
                  <a:pos x="connsiteX3" y="connsiteY3"/>
                </a:cxn>
              </a:cxnLst>
              <a:rect l="l" t="t" r="r" b="b"/>
              <a:pathLst>
                <a:path w="988230" h="840665">
                  <a:moveTo>
                    <a:pt x="988230" y="0"/>
                  </a:moveTo>
                  <a:lnTo>
                    <a:pt x="0" y="0"/>
                  </a:lnTo>
                  <a:lnTo>
                    <a:pt x="0" y="840665"/>
                  </a:lnTo>
                  <a:lnTo>
                    <a:pt x="988230" y="840665"/>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1323" tIns="35662" rIns="71323" bIns="35662" rtlCol="0" anchor="ctr">
              <a:noAutofit/>
            </a:bodyPr>
            <a:lstStyle/>
            <a:p>
              <a:pPr algn="ctr"/>
              <a:endParaRPr lang="zh-CN" altLang="en-US" sz="1404"/>
            </a:p>
          </p:txBody>
        </p:sp>
        <p:sp>
          <p:nvSpPr>
            <p:cNvPr id="163" name="梯形 162">
              <a:extLst>
                <a:ext uri="{FF2B5EF4-FFF2-40B4-BE49-F238E27FC236}">
                  <a16:creationId xmlns:a16="http://schemas.microsoft.com/office/drawing/2014/main" id="{9C3ADC23-8A58-476A-9073-2D7557F5DC59}"/>
                </a:ext>
              </a:extLst>
            </p:cNvPr>
            <p:cNvSpPr/>
            <p:nvPr/>
          </p:nvSpPr>
          <p:spPr>
            <a:xfrm flipH="1" flipV="1">
              <a:off x="1079238" y="6115883"/>
              <a:ext cx="1052358" cy="43598"/>
            </a:xfrm>
            <a:prstGeom prst="trapezoid">
              <a:avLst>
                <a:gd name="adj" fmla="val 53749"/>
              </a:avLst>
            </a:prstGeom>
            <a:solidFill>
              <a:schemeClr val="accent4">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1323" tIns="35662" rIns="71323" bIns="35662" rtlCol="0" anchor="ctr">
              <a:noAutofit/>
            </a:bodyPr>
            <a:lstStyle/>
            <a:p>
              <a:pPr algn="ctr"/>
              <a:endParaRPr lang="zh-CN" altLang="en-US" sz="1404"/>
            </a:p>
          </p:txBody>
        </p:sp>
        <p:sp>
          <p:nvSpPr>
            <p:cNvPr id="167" name="6">
              <a:extLst>
                <a:ext uri="{FF2B5EF4-FFF2-40B4-BE49-F238E27FC236}">
                  <a16:creationId xmlns:a16="http://schemas.microsoft.com/office/drawing/2014/main" id="{5FEB0563-2CAD-4E79-A3E4-4372DC994BDB}"/>
                </a:ext>
              </a:extLst>
            </p:cNvPr>
            <p:cNvSpPr/>
            <p:nvPr/>
          </p:nvSpPr>
          <p:spPr bwMode="auto">
            <a:xfrm flipH="1">
              <a:off x="1520129" y="5713448"/>
              <a:ext cx="352178" cy="285424"/>
            </a:xfrm>
            <a:custGeom>
              <a:avLst/>
              <a:gdLst>
                <a:gd name="T0" fmla="*/ 49 w 52"/>
                <a:gd name="T1" fmla="*/ 27 h 42"/>
                <a:gd name="T2" fmla="*/ 17 w 52"/>
                <a:gd name="T3" fmla="*/ 0 h 42"/>
                <a:gd name="T4" fmla="*/ 4 w 52"/>
                <a:gd name="T5" fmla="*/ 32 h 42"/>
                <a:gd name="T6" fmla="*/ 44 w 52"/>
                <a:gd name="T7" fmla="*/ 40 h 42"/>
                <a:gd name="T8" fmla="*/ 49 w 52"/>
                <a:gd name="T9" fmla="*/ 27 h 42"/>
              </a:gdLst>
              <a:ahLst/>
              <a:cxnLst>
                <a:cxn ang="0">
                  <a:pos x="T0" y="T1"/>
                </a:cxn>
                <a:cxn ang="0">
                  <a:pos x="T2" y="T3"/>
                </a:cxn>
                <a:cxn ang="0">
                  <a:pos x="T4" y="T5"/>
                </a:cxn>
                <a:cxn ang="0">
                  <a:pos x="T6" y="T7"/>
                </a:cxn>
                <a:cxn ang="0">
                  <a:pos x="T8" y="T9"/>
                </a:cxn>
              </a:cxnLst>
              <a:rect l="0" t="0" r="r" b="b"/>
              <a:pathLst>
                <a:path w="52" h="42">
                  <a:moveTo>
                    <a:pt x="49" y="27"/>
                  </a:moveTo>
                  <a:cubicBezTo>
                    <a:pt x="46" y="19"/>
                    <a:pt x="23" y="0"/>
                    <a:pt x="17" y="0"/>
                  </a:cubicBezTo>
                  <a:cubicBezTo>
                    <a:pt x="12" y="0"/>
                    <a:pt x="0" y="27"/>
                    <a:pt x="4" y="32"/>
                  </a:cubicBezTo>
                  <a:cubicBezTo>
                    <a:pt x="8" y="37"/>
                    <a:pt x="38" y="42"/>
                    <a:pt x="44" y="40"/>
                  </a:cubicBezTo>
                  <a:cubicBezTo>
                    <a:pt x="51" y="38"/>
                    <a:pt x="52" y="33"/>
                    <a:pt x="49" y="27"/>
                  </a:cubicBezTo>
                  <a:close/>
                </a:path>
              </a:pathLst>
            </a:custGeom>
            <a:solidFill>
              <a:schemeClr val="accent1">
                <a:lumMod val="50000"/>
                <a:lumOff val="50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1323" tIns="35662" rIns="71323" bIns="35662" anchor="ctr"/>
            <a:lstStyle/>
            <a:p>
              <a:pPr algn="ctr"/>
              <a:endParaRPr sz="1404"/>
            </a:p>
          </p:txBody>
        </p:sp>
        <p:sp>
          <p:nvSpPr>
            <p:cNvPr id="168" name="5">
              <a:extLst>
                <a:ext uri="{FF2B5EF4-FFF2-40B4-BE49-F238E27FC236}">
                  <a16:creationId xmlns:a16="http://schemas.microsoft.com/office/drawing/2014/main" id="{5EDE32A8-0725-4B38-9E7C-9E35A03CE872}"/>
                </a:ext>
              </a:extLst>
            </p:cNvPr>
            <p:cNvSpPr/>
            <p:nvPr/>
          </p:nvSpPr>
          <p:spPr bwMode="auto">
            <a:xfrm flipH="1">
              <a:off x="1527041" y="5821642"/>
              <a:ext cx="121996" cy="163427"/>
            </a:xfrm>
            <a:custGeom>
              <a:avLst/>
              <a:gdLst>
                <a:gd name="T0" fmla="*/ 16 w 18"/>
                <a:gd name="T1" fmla="*/ 17 h 24"/>
                <a:gd name="T2" fmla="*/ 2 w 18"/>
                <a:gd name="T3" fmla="*/ 4 h 24"/>
                <a:gd name="T4" fmla="*/ 13 w 18"/>
                <a:gd name="T5" fmla="*/ 16 h 24"/>
                <a:gd name="T6" fmla="*/ 3 w 18"/>
                <a:gd name="T7" fmla="*/ 20 h 24"/>
                <a:gd name="T8" fmla="*/ 16 w 18"/>
                <a:gd name="T9" fmla="*/ 17 h 24"/>
              </a:gdLst>
              <a:ahLst/>
              <a:cxnLst>
                <a:cxn ang="0">
                  <a:pos x="T0" y="T1"/>
                </a:cxn>
                <a:cxn ang="0">
                  <a:pos x="T2" y="T3"/>
                </a:cxn>
                <a:cxn ang="0">
                  <a:pos x="T4" y="T5"/>
                </a:cxn>
                <a:cxn ang="0">
                  <a:pos x="T6" y="T7"/>
                </a:cxn>
                <a:cxn ang="0">
                  <a:pos x="T8" y="T9"/>
                </a:cxn>
              </a:cxnLst>
              <a:rect l="0" t="0" r="r" b="b"/>
              <a:pathLst>
                <a:path w="18" h="24">
                  <a:moveTo>
                    <a:pt x="16" y="17"/>
                  </a:moveTo>
                  <a:cubicBezTo>
                    <a:pt x="18" y="12"/>
                    <a:pt x="5" y="0"/>
                    <a:pt x="2" y="4"/>
                  </a:cubicBezTo>
                  <a:cubicBezTo>
                    <a:pt x="0" y="8"/>
                    <a:pt x="15" y="11"/>
                    <a:pt x="13" y="16"/>
                  </a:cubicBezTo>
                  <a:cubicBezTo>
                    <a:pt x="12" y="20"/>
                    <a:pt x="3" y="15"/>
                    <a:pt x="3" y="20"/>
                  </a:cubicBezTo>
                  <a:cubicBezTo>
                    <a:pt x="3" y="24"/>
                    <a:pt x="14" y="23"/>
                    <a:pt x="16" y="17"/>
                  </a:cubicBezTo>
                  <a:close/>
                </a:path>
              </a:pathLst>
            </a:custGeom>
            <a:solidFill>
              <a:schemeClr val="accent1">
                <a:lumMod val="75000"/>
                <a:lumOff val="25000"/>
              </a:schemeClr>
            </a:solidFill>
            <a:ln w="9525" cap="flat">
              <a:noFill/>
              <a:prstDash val="solid"/>
              <a:miter lim="800000"/>
              <a:headEnd/>
              <a:tailEnd/>
            </a:ln>
            <a:effectLst/>
          </p:spPr>
          <p:txBody>
            <a:bodyPr lIns="71323" tIns="35662" rIns="71323" bIns="35662" anchor="ctr"/>
            <a:lstStyle/>
            <a:p>
              <a:pPr algn="ctr"/>
              <a:endParaRPr sz="1404"/>
            </a:p>
          </p:txBody>
        </p:sp>
        <p:sp>
          <p:nvSpPr>
            <p:cNvPr id="169" name="4">
              <a:extLst>
                <a:ext uri="{FF2B5EF4-FFF2-40B4-BE49-F238E27FC236}">
                  <a16:creationId xmlns:a16="http://schemas.microsoft.com/office/drawing/2014/main" id="{2B2D7C35-1591-4FDF-86F3-3DEC205A6D97}"/>
                </a:ext>
              </a:extLst>
            </p:cNvPr>
            <p:cNvSpPr/>
            <p:nvPr/>
          </p:nvSpPr>
          <p:spPr bwMode="auto">
            <a:xfrm flipH="1">
              <a:off x="1065524" y="5706550"/>
              <a:ext cx="346423" cy="285424"/>
            </a:xfrm>
            <a:custGeom>
              <a:avLst/>
              <a:gdLst>
                <a:gd name="T0" fmla="*/ 2 w 51"/>
                <a:gd name="T1" fmla="*/ 27 h 42"/>
                <a:gd name="T2" fmla="*/ 33 w 51"/>
                <a:gd name="T3" fmla="*/ 1 h 42"/>
                <a:gd name="T4" fmla="*/ 47 w 51"/>
                <a:gd name="T5" fmla="*/ 33 h 42"/>
                <a:gd name="T6" fmla="*/ 7 w 51"/>
                <a:gd name="T7" fmla="*/ 40 h 42"/>
                <a:gd name="T8" fmla="*/ 2 w 51"/>
                <a:gd name="T9" fmla="*/ 27 h 42"/>
              </a:gdLst>
              <a:ahLst/>
              <a:cxnLst>
                <a:cxn ang="0">
                  <a:pos x="T0" y="T1"/>
                </a:cxn>
                <a:cxn ang="0">
                  <a:pos x="T2" y="T3"/>
                </a:cxn>
                <a:cxn ang="0">
                  <a:pos x="T4" y="T5"/>
                </a:cxn>
                <a:cxn ang="0">
                  <a:pos x="T6" y="T7"/>
                </a:cxn>
                <a:cxn ang="0">
                  <a:pos x="T8" y="T9"/>
                </a:cxn>
              </a:cxnLst>
              <a:rect l="0" t="0" r="r" b="b"/>
              <a:pathLst>
                <a:path w="51" h="42">
                  <a:moveTo>
                    <a:pt x="2" y="27"/>
                  </a:moveTo>
                  <a:cubicBezTo>
                    <a:pt x="5" y="20"/>
                    <a:pt x="27" y="1"/>
                    <a:pt x="33" y="1"/>
                  </a:cubicBezTo>
                  <a:cubicBezTo>
                    <a:pt x="38" y="0"/>
                    <a:pt x="51" y="28"/>
                    <a:pt x="47" y="33"/>
                  </a:cubicBezTo>
                  <a:cubicBezTo>
                    <a:pt x="43" y="38"/>
                    <a:pt x="14" y="42"/>
                    <a:pt x="7" y="40"/>
                  </a:cubicBezTo>
                  <a:cubicBezTo>
                    <a:pt x="1" y="38"/>
                    <a:pt x="0" y="33"/>
                    <a:pt x="2" y="27"/>
                  </a:cubicBezTo>
                  <a:close/>
                </a:path>
              </a:pathLst>
            </a:custGeom>
            <a:solidFill>
              <a:schemeClr val="accent1">
                <a:lumMod val="50000"/>
                <a:lumOff val="50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1323" tIns="35662" rIns="71323" bIns="35662" anchor="ctr"/>
            <a:lstStyle/>
            <a:p>
              <a:pPr algn="ctr"/>
              <a:endParaRPr sz="1404"/>
            </a:p>
          </p:txBody>
        </p:sp>
        <p:sp>
          <p:nvSpPr>
            <p:cNvPr id="170" name="3">
              <a:extLst>
                <a:ext uri="{FF2B5EF4-FFF2-40B4-BE49-F238E27FC236}">
                  <a16:creationId xmlns:a16="http://schemas.microsoft.com/office/drawing/2014/main" id="{89D0E88A-60DA-4ACF-BA18-3948250574D6}"/>
                </a:ext>
              </a:extLst>
            </p:cNvPr>
            <p:cNvSpPr/>
            <p:nvPr/>
          </p:nvSpPr>
          <p:spPr bwMode="auto">
            <a:xfrm flipH="1">
              <a:off x="1289950" y="5815901"/>
              <a:ext cx="121996" cy="169184"/>
            </a:xfrm>
            <a:custGeom>
              <a:avLst/>
              <a:gdLst>
                <a:gd name="T0" fmla="*/ 2 w 18"/>
                <a:gd name="T1" fmla="*/ 17 h 25"/>
                <a:gd name="T2" fmla="*/ 15 w 18"/>
                <a:gd name="T3" fmla="*/ 5 h 25"/>
                <a:gd name="T4" fmla="*/ 5 w 18"/>
                <a:gd name="T5" fmla="*/ 16 h 25"/>
                <a:gd name="T6" fmla="*/ 16 w 18"/>
                <a:gd name="T7" fmla="*/ 20 h 25"/>
                <a:gd name="T8" fmla="*/ 2 w 18"/>
                <a:gd name="T9" fmla="*/ 17 h 25"/>
              </a:gdLst>
              <a:ahLst/>
              <a:cxnLst>
                <a:cxn ang="0">
                  <a:pos x="T0" y="T1"/>
                </a:cxn>
                <a:cxn ang="0">
                  <a:pos x="T2" y="T3"/>
                </a:cxn>
                <a:cxn ang="0">
                  <a:pos x="T4" y="T5"/>
                </a:cxn>
                <a:cxn ang="0">
                  <a:pos x="T6" y="T7"/>
                </a:cxn>
                <a:cxn ang="0">
                  <a:pos x="T8" y="T9"/>
                </a:cxn>
              </a:cxnLst>
              <a:rect l="0" t="0" r="r" b="b"/>
              <a:pathLst>
                <a:path w="18" h="25">
                  <a:moveTo>
                    <a:pt x="2" y="17"/>
                  </a:moveTo>
                  <a:cubicBezTo>
                    <a:pt x="0" y="12"/>
                    <a:pt x="13" y="0"/>
                    <a:pt x="15" y="5"/>
                  </a:cubicBezTo>
                  <a:cubicBezTo>
                    <a:pt x="18" y="9"/>
                    <a:pt x="3" y="12"/>
                    <a:pt x="5" y="16"/>
                  </a:cubicBezTo>
                  <a:cubicBezTo>
                    <a:pt x="7" y="20"/>
                    <a:pt x="16" y="15"/>
                    <a:pt x="16" y="20"/>
                  </a:cubicBezTo>
                  <a:cubicBezTo>
                    <a:pt x="16" y="25"/>
                    <a:pt x="4" y="23"/>
                    <a:pt x="2" y="17"/>
                  </a:cubicBezTo>
                  <a:close/>
                </a:path>
              </a:pathLst>
            </a:custGeom>
            <a:solidFill>
              <a:schemeClr val="accent1">
                <a:lumMod val="75000"/>
                <a:lumOff val="25000"/>
              </a:schemeClr>
            </a:solidFill>
            <a:ln w="9525">
              <a:noFill/>
              <a:round/>
              <a:headEnd/>
              <a:tailEnd/>
            </a:ln>
            <a:effectLst/>
          </p:spPr>
          <p:txBody>
            <a:bodyPr lIns="71323" tIns="35662" rIns="71323" bIns="35662" anchor="ctr"/>
            <a:lstStyle/>
            <a:p>
              <a:pPr algn="ctr"/>
              <a:endParaRPr sz="1404"/>
            </a:p>
          </p:txBody>
        </p:sp>
        <p:sp>
          <p:nvSpPr>
            <p:cNvPr id="171" name="2">
              <a:extLst>
                <a:ext uri="{FF2B5EF4-FFF2-40B4-BE49-F238E27FC236}">
                  <a16:creationId xmlns:a16="http://schemas.microsoft.com/office/drawing/2014/main" id="{2EFF7669-AA01-417F-B6EC-411AC36CA6EA}"/>
                </a:ext>
              </a:extLst>
            </p:cNvPr>
            <p:cNvSpPr/>
            <p:nvPr/>
          </p:nvSpPr>
          <p:spPr bwMode="auto">
            <a:xfrm flipH="1">
              <a:off x="1363608" y="5883810"/>
              <a:ext cx="203711" cy="121997"/>
            </a:xfrm>
            <a:custGeom>
              <a:avLst/>
              <a:gdLst>
                <a:gd name="T0" fmla="*/ 13 w 30"/>
                <a:gd name="T1" fmla="*/ 0 h 18"/>
                <a:gd name="T2" fmla="*/ 2 w 30"/>
                <a:gd name="T3" fmla="*/ 8 h 18"/>
                <a:gd name="T4" fmla="*/ 14 w 30"/>
                <a:gd name="T5" fmla="*/ 18 h 18"/>
                <a:gd name="T6" fmla="*/ 28 w 30"/>
                <a:gd name="T7" fmla="*/ 10 h 18"/>
                <a:gd name="T8" fmla="*/ 13 w 30"/>
                <a:gd name="T9" fmla="*/ 0 h 18"/>
              </a:gdLst>
              <a:ahLst/>
              <a:cxnLst>
                <a:cxn ang="0">
                  <a:pos x="T0" y="T1"/>
                </a:cxn>
                <a:cxn ang="0">
                  <a:pos x="T2" y="T3"/>
                </a:cxn>
                <a:cxn ang="0">
                  <a:pos x="T4" y="T5"/>
                </a:cxn>
                <a:cxn ang="0">
                  <a:pos x="T6" y="T7"/>
                </a:cxn>
                <a:cxn ang="0">
                  <a:pos x="T8" y="T9"/>
                </a:cxn>
              </a:cxnLst>
              <a:rect l="0" t="0" r="r" b="b"/>
              <a:pathLst>
                <a:path w="30" h="18">
                  <a:moveTo>
                    <a:pt x="13" y="0"/>
                  </a:moveTo>
                  <a:cubicBezTo>
                    <a:pt x="5" y="1"/>
                    <a:pt x="1" y="1"/>
                    <a:pt x="2" y="8"/>
                  </a:cubicBezTo>
                  <a:cubicBezTo>
                    <a:pt x="2" y="16"/>
                    <a:pt x="0" y="17"/>
                    <a:pt x="14" y="18"/>
                  </a:cubicBezTo>
                  <a:cubicBezTo>
                    <a:pt x="28" y="18"/>
                    <a:pt x="30" y="16"/>
                    <a:pt x="28" y="10"/>
                  </a:cubicBezTo>
                  <a:cubicBezTo>
                    <a:pt x="26" y="3"/>
                    <a:pt x="25" y="0"/>
                    <a:pt x="13" y="0"/>
                  </a:cubicBezTo>
                  <a:close/>
                </a:path>
              </a:pathLst>
            </a:custGeom>
            <a:solidFill>
              <a:schemeClr val="accent1">
                <a:lumMod val="90000"/>
                <a:lumOff val="10000"/>
              </a:schemeClr>
            </a:solidFill>
            <a:ln w="9525">
              <a:noFill/>
              <a:round/>
              <a:headEnd/>
              <a:tailEnd/>
            </a:ln>
            <a:effectLst/>
          </p:spPr>
          <p:txBody>
            <a:bodyPr lIns="71323" tIns="35662" rIns="71323" bIns="35662" anchor="ctr"/>
            <a:lstStyle/>
            <a:p>
              <a:pPr algn="ctr"/>
              <a:endParaRPr sz="1404"/>
            </a:p>
          </p:txBody>
        </p:sp>
        <p:sp>
          <p:nvSpPr>
            <p:cNvPr id="172" name="1">
              <a:extLst>
                <a:ext uri="{FF2B5EF4-FFF2-40B4-BE49-F238E27FC236}">
                  <a16:creationId xmlns:a16="http://schemas.microsoft.com/office/drawing/2014/main" id="{9AE35F03-FB1B-48A8-95E4-EC18EEE764AE}"/>
                </a:ext>
              </a:extLst>
            </p:cNvPr>
            <p:cNvSpPr/>
            <p:nvPr/>
          </p:nvSpPr>
          <p:spPr bwMode="auto">
            <a:xfrm flipH="1">
              <a:off x="1377422" y="5890706"/>
              <a:ext cx="176086" cy="101279"/>
            </a:xfrm>
            <a:custGeom>
              <a:avLst/>
              <a:gdLst>
                <a:gd name="T0" fmla="*/ 11 w 26"/>
                <a:gd name="T1" fmla="*/ 0 h 15"/>
                <a:gd name="T2" fmla="*/ 1 w 26"/>
                <a:gd name="T3" fmla="*/ 7 h 15"/>
                <a:gd name="T4" fmla="*/ 12 w 26"/>
                <a:gd name="T5" fmla="*/ 15 h 15"/>
                <a:gd name="T6" fmla="*/ 25 w 26"/>
                <a:gd name="T7" fmla="*/ 8 h 15"/>
                <a:gd name="T8" fmla="*/ 11 w 26"/>
                <a:gd name="T9" fmla="*/ 0 h 15"/>
              </a:gdLst>
              <a:ahLst/>
              <a:cxnLst>
                <a:cxn ang="0">
                  <a:pos x="T0" y="T1"/>
                </a:cxn>
                <a:cxn ang="0">
                  <a:pos x="T2" y="T3"/>
                </a:cxn>
                <a:cxn ang="0">
                  <a:pos x="T4" y="T5"/>
                </a:cxn>
                <a:cxn ang="0">
                  <a:pos x="T6" y="T7"/>
                </a:cxn>
                <a:cxn ang="0">
                  <a:pos x="T8" y="T9"/>
                </a:cxn>
              </a:cxnLst>
              <a:rect l="0" t="0" r="r" b="b"/>
              <a:pathLst>
                <a:path w="26" h="15">
                  <a:moveTo>
                    <a:pt x="11" y="0"/>
                  </a:moveTo>
                  <a:cubicBezTo>
                    <a:pt x="4" y="1"/>
                    <a:pt x="1" y="0"/>
                    <a:pt x="1" y="7"/>
                  </a:cubicBezTo>
                  <a:cubicBezTo>
                    <a:pt x="1" y="13"/>
                    <a:pt x="0" y="14"/>
                    <a:pt x="12" y="15"/>
                  </a:cubicBezTo>
                  <a:cubicBezTo>
                    <a:pt x="24" y="15"/>
                    <a:pt x="26" y="14"/>
                    <a:pt x="25" y="8"/>
                  </a:cubicBezTo>
                  <a:cubicBezTo>
                    <a:pt x="23" y="2"/>
                    <a:pt x="22" y="0"/>
                    <a:pt x="11" y="0"/>
                  </a:cubicBezTo>
                  <a:close/>
                </a:path>
              </a:pathLst>
            </a:custGeom>
            <a:solidFill>
              <a:schemeClr val="accent1">
                <a:lumMod val="75000"/>
                <a:lumOff val="25000"/>
              </a:schemeClr>
            </a:solidFill>
            <a:ln w="9525">
              <a:noFill/>
              <a:round/>
              <a:headEnd/>
              <a:tailEnd/>
            </a:ln>
            <a:effectLst/>
          </p:spPr>
          <p:txBody>
            <a:bodyPr lIns="71323" tIns="35662" rIns="71323" bIns="35662" anchor="ctr"/>
            <a:lstStyle/>
            <a:p>
              <a:pPr algn="ctr"/>
              <a:endParaRPr sz="1404"/>
            </a:p>
          </p:txBody>
        </p:sp>
        <p:sp>
          <p:nvSpPr>
            <p:cNvPr id="165" name="任意多边形: 形状 164">
              <a:extLst>
                <a:ext uri="{FF2B5EF4-FFF2-40B4-BE49-F238E27FC236}">
                  <a16:creationId xmlns:a16="http://schemas.microsoft.com/office/drawing/2014/main" id="{19B5FA37-DB86-4810-B7F6-478CCBFD833F}"/>
                </a:ext>
              </a:extLst>
            </p:cNvPr>
            <p:cNvSpPr/>
            <p:nvPr/>
          </p:nvSpPr>
          <p:spPr>
            <a:xfrm flipH="1">
              <a:off x="1077057" y="5971731"/>
              <a:ext cx="1054536" cy="144699"/>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1323" tIns="35662" rIns="71323" bIns="35662" rtlCol="0" anchor="ctr">
              <a:noAutofit/>
            </a:bodyPr>
            <a:lstStyle/>
            <a:p>
              <a:pPr algn="ctr"/>
              <a:endParaRPr lang="zh-CN" altLang="en-US" sz="1404"/>
            </a:p>
          </p:txBody>
        </p:sp>
        <p:sp>
          <p:nvSpPr>
            <p:cNvPr id="166" name="矩形 165">
              <a:extLst>
                <a:ext uri="{FF2B5EF4-FFF2-40B4-BE49-F238E27FC236}">
                  <a16:creationId xmlns:a16="http://schemas.microsoft.com/office/drawing/2014/main" id="{A829B4FC-57EB-45EE-8773-976806C49DD0}"/>
                </a:ext>
              </a:extLst>
            </p:cNvPr>
            <p:cNvSpPr/>
            <p:nvPr/>
          </p:nvSpPr>
          <p:spPr>
            <a:xfrm rot="5400000" flipH="1">
              <a:off x="1236284" y="6449668"/>
              <a:ext cx="730250" cy="148736"/>
            </a:xfrm>
            <a:prstGeom prst="rect">
              <a:avLst/>
            </a:prstGeom>
            <a:solidFill>
              <a:schemeClr val="accent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zh-CN" altLang="en-US" sz="1404"/>
            </a:p>
          </p:txBody>
        </p:sp>
        <p:sp>
          <p:nvSpPr>
            <p:cNvPr id="191" name="任意多边形: 形状 190">
              <a:extLst>
                <a:ext uri="{FF2B5EF4-FFF2-40B4-BE49-F238E27FC236}">
                  <a16:creationId xmlns:a16="http://schemas.microsoft.com/office/drawing/2014/main" id="{BCD2FDCD-9D3D-49B8-9BE9-16DEE9AB6CD8}"/>
                </a:ext>
              </a:extLst>
            </p:cNvPr>
            <p:cNvSpPr/>
            <p:nvPr/>
          </p:nvSpPr>
          <p:spPr>
            <a:xfrm flipH="1">
              <a:off x="-54855" y="5545343"/>
              <a:ext cx="1347216" cy="1343818"/>
            </a:xfrm>
            <a:custGeom>
              <a:avLst/>
              <a:gdLst>
                <a:gd name="connsiteX0" fmla="*/ 1347216 w 1347216"/>
                <a:gd name="connsiteY0" fmla="*/ 0 h 1343818"/>
                <a:gd name="connsiteX1" fmla="*/ 0 w 1347216"/>
                <a:gd name="connsiteY1" fmla="*/ 0 h 1343818"/>
                <a:gd name="connsiteX2" fmla="*/ 0 w 1347216"/>
                <a:gd name="connsiteY2" fmla="*/ 1343818 h 1343818"/>
                <a:gd name="connsiteX3" fmla="*/ 1347216 w 1347216"/>
                <a:gd name="connsiteY3" fmla="*/ 1343818 h 1343818"/>
              </a:gdLst>
              <a:ahLst/>
              <a:cxnLst>
                <a:cxn ang="0">
                  <a:pos x="connsiteX0" y="connsiteY0"/>
                </a:cxn>
                <a:cxn ang="0">
                  <a:pos x="connsiteX1" y="connsiteY1"/>
                </a:cxn>
                <a:cxn ang="0">
                  <a:pos x="connsiteX2" y="connsiteY2"/>
                </a:cxn>
                <a:cxn ang="0">
                  <a:pos x="connsiteX3" y="connsiteY3"/>
                </a:cxn>
              </a:cxnLst>
              <a:rect l="l" t="t" r="r" b="b"/>
              <a:pathLst>
                <a:path w="1347216" h="1343818">
                  <a:moveTo>
                    <a:pt x="1347216" y="0"/>
                  </a:moveTo>
                  <a:lnTo>
                    <a:pt x="0" y="0"/>
                  </a:lnTo>
                  <a:lnTo>
                    <a:pt x="0" y="1343818"/>
                  </a:lnTo>
                  <a:lnTo>
                    <a:pt x="1347216" y="1343818"/>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1323" tIns="35662" rIns="71323" bIns="35662" rtlCol="0" anchor="ctr">
              <a:noAutofit/>
            </a:bodyPr>
            <a:lstStyle/>
            <a:p>
              <a:pPr algn="ctr"/>
              <a:endParaRPr lang="zh-CN" altLang="en-US" sz="1404"/>
            </a:p>
          </p:txBody>
        </p:sp>
        <p:sp>
          <p:nvSpPr>
            <p:cNvPr id="152" name="梯形 151">
              <a:extLst>
                <a:ext uri="{FF2B5EF4-FFF2-40B4-BE49-F238E27FC236}">
                  <a16:creationId xmlns:a16="http://schemas.microsoft.com/office/drawing/2014/main" id="{6C9F7405-8C24-40DD-9E90-39E88B7889D3}"/>
                </a:ext>
              </a:extLst>
            </p:cNvPr>
            <p:cNvSpPr/>
            <p:nvPr/>
          </p:nvSpPr>
          <p:spPr>
            <a:xfrm flipH="1" flipV="1">
              <a:off x="-110577" y="5648612"/>
              <a:ext cx="1434636" cy="59436"/>
            </a:xfrm>
            <a:prstGeom prst="trapezoid">
              <a:avLst>
                <a:gd name="adj" fmla="val 53749"/>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1323" tIns="35662" rIns="71323" bIns="35662" rtlCol="0" anchor="ctr">
              <a:noAutofit/>
            </a:bodyPr>
            <a:lstStyle/>
            <a:p>
              <a:pPr algn="ctr"/>
              <a:endParaRPr lang="zh-CN" altLang="en-US" sz="1404"/>
            </a:p>
          </p:txBody>
        </p:sp>
        <p:grpSp>
          <p:nvGrpSpPr>
            <p:cNvPr id="153" name="组合 152">
              <a:extLst>
                <a:ext uri="{FF2B5EF4-FFF2-40B4-BE49-F238E27FC236}">
                  <a16:creationId xmlns:a16="http://schemas.microsoft.com/office/drawing/2014/main" id="{2F488253-1ED7-4732-9EFA-29786F3404E3}"/>
                </a:ext>
              </a:extLst>
            </p:cNvPr>
            <p:cNvGrpSpPr/>
            <p:nvPr/>
          </p:nvGrpSpPr>
          <p:grpSpPr>
            <a:xfrm flipH="1">
              <a:off x="-129281" y="5090594"/>
              <a:ext cx="1099872" cy="407928"/>
              <a:chOff x="3532883" y="4462853"/>
              <a:chExt cx="435686" cy="161589"/>
            </a:xfrm>
          </p:grpSpPr>
          <p:sp>
            <p:nvSpPr>
              <p:cNvPr id="156" name="6">
                <a:extLst>
                  <a:ext uri="{FF2B5EF4-FFF2-40B4-BE49-F238E27FC236}">
                    <a16:creationId xmlns:a16="http://schemas.microsoft.com/office/drawing/2014/main" id="{4536238D-D7C7-484D-8E0B-3E4D7E702C51}"/>
                  </a:ext>
                </a:extLst>
              </p:cNvPr>
              <p:cNvSpPr/>
              <p:nvPr/>
            </p:nvSpPr>
            <p:spPr bwMode="auto">
              <a:xfrm>
                <a:off x="3532883" y="4466579"/>
                <a:ext cx="190183" cy="154134"/>
              </a:xfrm>
              <a:custGeom>
                <a:avLst/>
                <a:gdLst>
                  <a:gd name="T0" fmla="*/ 49 w 52"/>
                  <a:gd name="T1" fmla="*/ 27 h 42"/>
                  <a:gd name="T2" fmla="*/ 17 w 52"/>
                  <a:gd name="T3" fmla="*/ 0 h 42"/>
                  <a:gd name="T4" fmla="*/ 4 w 52"/>
                  <a:gd name="T5" fmla="*/ 32 h 42"/>
                  <a:gd name="T6" fmla="*/ 44 w 52"/>
                  <a:gd name="T7" fmla="*/ 40 h 42"/>
                  <a:gd name="T8" fmla="*/ 49 w 52"/>
                  <a:gd name="T9" fmla="*/ 27 h 42"/>
                </a:gdLst>
                <a:ahLst/>
                <a:cxnLst>
                  <a:cxn ang="0">
                    <a:pos x="T0" y="T1"/>
                  </a:cxn>
                  <a:cxn ang="0">
                    <a:pos x="T2" y="T3"/>
                  </a:cxn>
                  <a:cxn ang="0">
                    <a:pos x="T4" y="T5"/>
                  </a:cxn>
                  <a:cxn ang="0">
                    <a:pos x="T6" y="T7"/>
                  </a:cxn>
                  <a:cxn ang="0">
                    <a:pos x="T8" y="T9"/>
                  </a:cxn>
                </a:cxnLst>
                <a:rect l="0" t="0" r="r" b="b"/>
                <a:pathLst>
                  <a:path w="52" h="42">
                    <a:moveTo>
                      <a:pt x="49" y="27"/>
                    </a:moveTo>
                    <a:cubicBezTo>
                      <a:pt x="46" y="19"/>
                      <a:pt x="23" y="0"/>
                      <a:pt x="17" y="0"/>
                    </a:cubicBezTo>
                    <a:cubicBezTo>
                      <a:pt x="12" y="0"/>
                      <a:pt x="0" y="27"/>
                      <a:pt x="4" y="32"/>
                    </a:cubicBezTo>
                    <a:cubicBezTo>
                      <a:pt x="8" y="37"/>
                      <a:pt x="38" y="42"/>
                      <a:pt x="44" y="40"/>
                    </a:cubicBezTo>
                    <a:cubicBezTo>
                      <a:pt x="51" y="38"/>
                      <a:pt x="52" y="33"/>
                      <a:pt x="49" y="27"/>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1323" tIns="35662" rIns="71323" bIns="35662" anchor="ctr"/>
              <a:lstStyle/>
              <a:p>
                <a:pPr algn="ctr"/>
                <a:endParaRPr sz="1404"/>
              </a:p>
            </p:txBody>
          </p:sp>
          <p:sp>
            <p:nvSpPr>
              <p:cNvPr id="157" name="5">
                <a:extLst>
                  <a:ext uri="{FF2B5EF4-FFF2-40B4-BE49-F238E27FC236}">
                    <a16:creationId xmlns:a16="http://schemas.microsoft.com/office/drawing/2014/main" id="{585EC5B7-B628-4E25-A35A-15833A94F4AC}"/>
                  </a:ext>
                </a:extLst>
              </p:cNvPr>
              <p:cNvSpPr/>
              <p:nvPr/>
            </p:nvSpPr>
            <p:spPr bwMode="auto">
              <a:xfrm>
                <a:off x="3653460" y="4525004"/>
                <a:ext cx="65880" cy="88254"/>
              </a:xfrm>
              <a:custGeom>
                <a:avLst/>
                <a:gdLst>
                  <a:gd name="T0" fmla="*/ 16 w 18"/>
                  <a:gd name="T1" fmla="*/ 17 h 24"/>
                  <a:gd name="T2" fmla="*/ 2 w 18"/>
                  <a:gd name="T3" fmla="*/ 4 h 24"/>
                  <a:gd name="T4" fmla="*/ 13 w 18"/>
                  <a:gd name="T5" fmla="*/ 16 h 24"/>
                  <a:gd name="T6" fmla="*/ 3 w 18"/>
                  <a:gd name="T7" fmla="*/ 20 h 24"/>
                  <a:gd name="T8" fmla="*/ 16 w 18"/>
                  <a:gd name="T9" fmla="*/ 17 h 24"/>
                </a:gdLst>
                <a:ahLst/>
                <a:cxnLst>
                  <a:cxn ang="0">
                    <a:pos x="T0" y="T1"/>
                  </a:cxn>
                  <a:cxn ang="0">
                    <a:pos x="T2" y="T3"/>
                  </a:cxn>
                  <a:cxn ang="0">
                    <a:pos x="T4" y="T5"/>
                  </a:cxn>
                  <a:cxn ang="0">
                    <a:pos x="T6" y="T7"/>
                  </a:cxn>
                  <a:cxn ang="0">
                    <a:pos x="T8" y="T9"/>
                  </a:cxn>
                </a:cxnLst>
                <a:rect l="0" t="0" r="r" b="b"/>
                <a:pathLst>
                  <a:path w="18" h="24">
                    <a:moveTo>
                      <a:pt x="16" y="17"/>
                    </a:moveTo>
                    <a:cubicBezTo>
                      <a:pt x="18" y="12"/>
                      <a:pt x="5" y="0"/>
                      <a:pt x="2" y="4"/>
                    </a:cubicBezTo>
                    <a:cubicBezTo>
                      <a:pt x="0" y="8"/>
                      <a:pt x="15" y="11"/>
                      <a:pt x="13" y="16"/>
                    </a:cubicBezTo>
                    <a:cubicBezTo>
                      <a:pt x="12" y="20"/>
                      <a:pt x="3" y="15"/>
                      <a:pt x="3" y="20"/>
                    </a:cubicBezTo>
                    <a:cubicBezTo>
                      <a:pt x="3" y="24"/>
                      <a:pt x="14" y="23"/>
                      <a:pt x="16" y="17"/>
                    </a:cubicBezTo>
                    <a:close/>
                  </a:path>
                </a:pathLst>
              </a:custGeom>
              <a:solidFill>
                <a:schemeClr val="accent1">
                  <a:lumMod val="10000"/>
                  <a:lumOff val="90000"/>
                </a:schemeClr>
              </a:solidFill>
              <a:ln w="9525" cap="flat">
                <a:noFill/>
                <a:prstDash val="solid"/>
                <a:miter lim="800000"/>
                <a:headEnd/>
                <a:tailEnd/>
              </a:ln>
              <a:effectLst/>
            </p:spPr>
            <p:txBody>
              <a:bodyPr lIns="71323" tIns="35662" rIns="71323" bIns="35662" anchor="ctr"/>
              <a:lstStyle/>
              <a:p>
                <a:pPr algn="ctr"/>
                <a:endParaRPr sz="1404"/>
              </a:p>
            </p:txBody>
          </p:sp>
          <p:sp>
            <p:nvSpPr>
              <p:cNvPr id="158" name="4">
                <a:extLst>
                  <a:ext uri="{FF2B5EF4-FFF2-40B4-BE49-F238E27FC236}">
                    <a16:creationId xmlns:a16="http://schemas.microsoft.com/office/drawing/2014/main" id="{F2F71C0A-B89D-408F-96B9-758FCAEB351B}"/>
                  </a:ext>
                </a:extLst>
              </p:cNvPr>
              <p:cNvSpPr/>
              <p:nvPr/>
            </p:nvSpPr>
            <p:spPr bwMode="auto">
              <a:xfrm>
                <a:off x="3781493" y="4462853"/>
                <a:ext cx="187076" cy="154134"/>
              </a:xfrm>
              <a:custGeom>
                <a:avLst/>
                <a:gdLst>
                  <a:gd name="T0" fmla="*/ 2 w 51"/>
                  <a:gd name="T1" fmla="*/ 27 h 42"/>
                  <a:gd name="T2" fmla="*/ 33 w 51"/>
                  <a:gd name="T3" fmla="*/ 1 h 42"/>
                  <a:gd name="T4" fmla="*/ 47 w 51"/>
                  <a:gd name="T5" fmla="*/ 33 h 42"/>
                  <a:gd name="T6" fmla="*/ 7 w 51"/>
                  <a:gd name="T7" fmla="*/ 40 h 42"/>
                  <a:gd name="T8" fmla="*/ 2 w 51"/>
                  <a:gd name="T9" fmla="*/ 27 h 42"/>
                </a:gdLst>
                <a:ahLst/>
                <a:cxnLst>
                  <a:cxn ang="0">
                    <a:pos x="T0" y="T1"/>
                  </a:cxn>
                  <a:cxn ang="0">
                    <a:pos x="T2" y="T3"/>
                  </a:cxn>
                  <a:cxn ang="0">
                    <a:pos x="T4" y="T5"/>
                  </a:cxn>
                  <a:cxn ang="0">
                    <a:pos x="T6" y="T7"/>
                  </a:cxn>
                  <a:cxn ang="0">
                    <a:pos x="T8" y="T9"/>
                  </a:cxn>
                </a:cxnLst>
                <a:rect l="0" t="0" r="r" b="b"/>
                <a:pathLst>
                  <a:path w="51" h="42">
                    <a:moveTo>
                      <a:pt x="2" y="27"/>
                    </a:moveTo>
                    <a:cubicBezTo>
                      <a:pt x="5" y="20"/>
                      <a:pt x="27" y="1"/>
                      <a:pt x="33" y="1"/>
                    </a:cubicBezTo>
                    <a:cubicBezTo>
                      <a:pt x="38" y="0"/>
                      <a:pt x="51" y="28"/>
                      <a:pt x="47" y="33"/>
                    </a:cubicBezTo>
                    <a:cubicBezTo>
                      <a:pt x="43" y="38"/>
                      <a:pt x="14" y="42"/>
                      <a:pt x="7" y="40"/>
                    </a:cubicBezTo>
                    <a:cubicBezTo>
                      <a:pt x="1" y="38"/>
                      <a:pt x="0" y="33"/>
                      <a:pt x="2" y="27"/>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71323" tIns="35662" rIns="71323" bIns="35662" anchor="ctr"/>
              <a:lstStyle/>
              <a:p>
                <a:pPr algn="ctr"/>
                <a:endParaRPr sz="1404"/>
              </a:p>
            </p:txBody>
          </p:sp>
          <p:sp>
            <p:nvSpPr>
              <p:cNvPr id="159" name="3">
                <a:extLst>
                  <a:ext uri="{FF2B5EF4-FFF2-40B4-BE49-F238E27FC236}">
                    <a16:creationId xmlns:a16="http://schemas.microsoft.com/office/drawing/2014/main" id="{4C8AB610-0314-49DB-BB38-7BE896125841}"/>
                  </a:ext>
                </a:extLst>
              </p:cNvPr>
              <p:cNvSpPr/>
              <p:nvPr/>
            </p:nvSpPr>
            <p:spPr bwMode="auto">
              <a:xfrm>
                <a:off x="3781491" y="4521892"/>
                <a:ext cx="65880" cy="91362"/>
              </a:xfrm>
              <a:custGeom>
                <a:avLst/>
                <a:gdLst>
                  <a:gd name="T0" fmla="*/ 2 w 18"/>
                  <a:gd name="T1" fmla="*/ 17 h 25"/>
                  <a:gd name="T2" fmla="*/ 15 w 18"/>
                  <a:gd name="T3" fmla="*/ 5 h 25"/>
                  <a:gd name="T4" fmla="*/ 5 w 18"/>
                  <a:gd name="T5" fmla="*/ 16 h 25"/>
                  <a:gd name="T6" fmla="*/ 16 w 18"/>
                  <a:gd name="T7" fmla="*/ 20 h 25"/>
                  <a:gd name="T8" fmla="*/ 2 w 18"/>
                  <a:gd name="T9" fmla="*/ 17 h 25"/>
                </a:gdLst>
                <a:ahLst/>
                <a:cxnLst>
                  <a:cxn ang="0">
                    <a:pos x="T0" y="T1"/>
                  </a:cxn>
                  <a:cxn ang="0">
                    <a:pos x="T2" y="T3"/>
                  </a:cxn>
                  <a:cxn ang="0">
                    <a:pos x="T4" y="T5"/>
                  </a:cxn>
                  <a:cxn ang="0">
                    <a:pos x="T6" y="T7"/>
                  </a:cxn>
                  <a:cxn ang="0">
                    <a:pos x="T8" y="T9"/>
                  </a:cxn>
                </a:cxnLst>
                <a:rect l="0" t="0" r="r" b="b"/>
                <a:pathLst>
                  <a:path w="18" h="25">
                    <a:moveTo>
                      <a:pt x="2" y="17"/>
                    </a:moveTo>
                    <a:cubicBezTo>
                      <a:pt x="0" y="12"/>
                      <a:pt x="13" y="0"/>
                      <a:pt x="15" y="5"/>
                    </a:cubicBezTo>
                    <a:cubicBezTo>
                      <a:pt x="18" y="9"/>
                      <a:pt x="3" y="12"/>
                      <a:pt x="5" y="16"/>
                    </a:cubicBezTo>
                    <a:cubicBezTo>
                      <a:pt x="7" y="20"/>
                      <a:pt x="16" y="15"/>
                      <a:pt x="16" y="20"/>
                    </a:cubicBezTo>
                    <a:cubicBezTo>
                      <a:pt x="16" y="25"/>
                      <a:pt x="4" y="23"/>
                      <a:pt x="2" y="17"/>
                    </a:cubicBezTo>
                    <a:close/>
                  </a:path>
                </a:pathLst>
              </a:custGeom>
              <a:solidFill>
                <a:schemeClr val="accent1">
                  <a:lumMod val="10000"/>
                  <a:lumOff val="90000"/>
                </a:schemeClr>
              </a:solidFill>
              <a:ln w="9525">
                <a:noFill/>
                <a:round/>
                <a:headEnd/>
                <a:tailEnd/>
              </a:ln>
              <a:effectLst/>
            </p:spPr>
            <p:txBody>
              <a:bodyPr lIns="71323" tIns="35662" rIns="71323" bIns="35662" anchor="ctr"/>
              <a:lstStyle/>
              <a:p>
                <a:pPr algn="ctr"/>
                <a:endParaRPr sz="1404"/>
              </a:p>
            </p:txBody>
          </p:sp>
          <p:sp>
            <p:nvSpPr>
              <p:cNvPr id="160" name="2">
                <a:extLst>
                  <a:ext uri="{FF2B5EF4-FFF2-40B4-BE49-F238E27FC236}">
                    <a16:creationId xmlns:a16="http://schemas.microsoft.com/office/drawing/2014/main" id="{398F6704-61D5-4488-AC05-1EBD281B54BC}"/>
                  </a:ext>
                </a:extLst>
              </p:cNvPr>
              <p:cNvSpPr/>
              <p:nvPr/>
            </p:nvSpPr>
            <p:spPr bwMode="auto">
              <a:xfrm>
                <a:off x="3697587" y="4558562"/>
                <a:ext cx="110008" cy="65880"/>
              </a:xfrm>
              <a:custGeom>
                <a:avLst/>
                <a:gdLst>
                  <a:gd name="T0" fmla="*/ 13 w 30"/>
                  <a:gd name="T1" fmla="*/ 0 h 18"/>
                  <a:gd name="T2" fmla="*/ 2 w 30"/>
                  <a:gd name="T3" fmla="*/ 8 h 18"/>
                  <a:gd name="T4" fmla="*/ 14 w 30"/>
                  <a:gd name="T5" fmla="*/ 18 h 18"/>
                  <a:gd name="T6" fmla="*/ 28 w 30"/>
                  <a:gd name="T7" fmla="*/ 10 h 18"/>
                  <a:gd name="T8" fmla="*/ 13 w 30"/>
                  <a:gd name="T9" fmla="*/ 0 h 18"/>
                </a:gdLst>
                <a:ahLst/>
                <a:cxnLst>
                  <a:cxn ang="0">
                    <a:pos x="T0" y="T1"/>
                  </a:cxn>
                  <a:cxn ang="0">
                    <a:pos x="T2" y="T3"/>
                  </a:cxn>
                  <a:cxn ang="0">
                    <a:pos x="T4" y="T5"/>
                  </a:cxn>
                  <a:cxn ang="0">
                    <a:pos x="T6" y="T7"/>
                  </a:cxn>
                  <a:cxn ang="0">
                    <a:pos x="T8" y="T9"/>
                  </a:cxn>
                </a:cxnLst>
                <a:rect l="0" t="0" r="r" b="b"/>
                <a:pathLst>
                  <a:path w="30" h="18">
                    <a:moveTo>
                      <a:pt x="13" y="0"/>
                    </a:moveTo>
                    <a:cubicBezTo>
                      <a:pt x="5" y="1"/>
                      <a:pt x="1" y="1"/>
                      <a:pt x="2" y="8"/>
                    </a:cubicBezTo>
                    <a:cubicBezTo>
                      <a:pt x="2" y="16"/>
                      <a:pt x="0" y="17"/>
                      <a:pt x="14" y="18"/>
                    </a:cubicBezTo>
                    <a:cubicBezTo>
                      <a:pt x="28" y="18"/>
                      <a:pt x="30" y="16"/>
                      <a:pt x="28" y="10"/>
                    </a:cubicBezTo>
                    <a:cubicBezTo>
                      <a:pt x="26" y="3"/>
                      <a:pt x="25" y="0"/>
                      <a:pt x="13" y="0"/>
                    </a:cubicBezTo>
                    <a:close/>
                  </a:path>
                </a:pathLst>
              </a:custGeom>
              <a:solidFill>
                <a:schemeClr val="accent1">
                  <a:lumMod val="10000"/>
                  <a:lumOff val="90000"/>
                </a:schemeClr>
              </a:solidFill>
              <a:ln w="9525">
                <a:noFill/>
                <a:round/>
                <a:headEnd/>
                <a:tailEnd/>
              </a:ln>
              <a:effectLst/>
            </p:spPr>
            <p:txBody>
              <a:bodyPr lIns="71323" tIns="35662" rIns="71323" bIns="35662" anchor="ctr"/>
              <a:lstStyle/>
              <a:p>
                <a:pPr algn="ctr"/>
                <a:endParaRPr sz="1404"/>
              </a:p>
            </p:txBody>
          </p:sp>
          <p:sp>
            <p:nvSpPr>
              <p:cNvPr id="161" name="1">
                <a:extLst>
                  <a:ext uri="{FF2B5EF4-FFF2-40B4-BE49-F238E27FC236}">
                    <a16:creationId xmlns:a16="http://schemas.microsoft.com/office/drawing/2014/main" id="{BE73F41E-D92A-46D8-B141-09848D483B10}"/>
                  </a:ext>
                </a:extLst>
              </p:cNvPr>
              <p:cNvSpPr/>
              <p:nvPr/>
            </p:nvSpPr>
            <p:spPr bwMode="auto">
              <a:xfrm>
                <a:off x="3705045" y="4562296"/>
                <a:ext cx="95091" cy="54693"/>
              </a:xfrm>
              <a:custGeom>
                <a:avLst/>
                <a:gdLst>
                  <a:gd name="T0" fmla="*/ 11 w 26"/>
                  <a:gd name="T1" fmla="*/ 0 h 15"/>
                  <a:gd name="T2" fmla="*/ 1 w 26"/>
                  <a:gd name="T3" fmla="*/ 7 h 15"/>
                  <a:gd name="T4" fmla="*/ 12 w 26"/>
                  <a:gd name="T5" fmla="*/ 15 h 15"/>
                  <a:gd name="T6" fmla="*/ 25 w 26"/>
                  <a:gd name="T7" fmla="*/ 8 h 15"/>
                  <a:gd name="T8" fmla="*/ 11 w 26"/>
                  <a:gd name="T9" fmla="*/ 0 h 15"/>
                </a:gdLst>
                <a:ahLst/>
                <a:cxnLst>
                  <a:cxn ang="0">
                    <a:pos x="T0" y="T1"/>
                  </a:cxn>
                  <a:cxn ang="0">
                    <a:pos x="T2" y="T3"/>
                  </a:cxn>
                  <a:cxn ang="0">
                    <a:pos x="T4" y="T5"/>
                  </a:cxn>
                  <a:cxn ang="0">
                    <a:pos x="T6" y="T7"/>
                  </a:cxn>
                  <a:cxn ang="0">
                    <a:pos x="T8" y="T9"/>
                  </a:cxn>
                </a:cxnLst>
                <a:rect l="0" t="0" r="r" b="b"/>
                <a:pathLst>
                  <a:path w="26" h="15">
                    <a:moveTo>
                      <a:pt x="11" y="0"/>
                    </a:moveTo>
                    <a:cubicBezTo>
                      <a:pt x="4" y="1"/>
                      <a:pt x="1" y="0"/>
                      <a:pt x="1" y="7"/>
                    </a:cubicBezTo>
                    <a:cubicBezTo>
                      <a:pt x="1" y="13"/>
                      <a:pt x="0" y="14"/>
                      <a:pt x="12" y="15"/>
                    </a:cubicBezTo>
                    <a:cubicBezTo>
                      <a:pt x="24" y="15"/>
                      <a:pt x="26" y="14"/>
                      <a:pt x="25" y="8"/>
                    </a:cubicBezTo>
                    <a:cubicBezTo>
                      <a:pt x="23" y="2"/>
                      <a:pt x="22" y="0"/>
                      <a:pt x="11" y="0"/>
                    </a:cubicBezTo>
                    <a:close/>
                  </a:path>
                </a:pathLst>
              </a:custGeom>
              <a:solidFill>
                <a:schemeClr val="accent1">
                  <a:lumMod val="10000"/>
                  <a:lumOff val="90000"/>
                </a:schemeClr>
              </a:solidFill>
              <a:ln w="9525">
                <a:noFill/>
                <a:round/>
                <a:headEnd/>
                <a:tailEnd/>
              </a:ln>
              <a:effectLst/>
            </p:spPr>
            <p:txBody>
              <a:bodyPr lIns="71323" tIns="35662" rIns="71323" bIns="35662" anchor="ctr"/>
              <a:lstStyle/>
              <a:p>
                <a:pPr algn="ctr"/>
                <a:endParaRPr sz="1404"/>
              </a:p>
            </p:txBody>
          </p:sp>
        </p:grpSp>
        <p:sp>
          <p:nvSpPr>
            <p:cNvPr id="154" name="任意多边形: 形状 153">
              <a:extLst>
                <a:ext uri="{FF2B5EF4-FFF2-40B4-BE49-F238E27FC236}">
                  <a16:creationId xmlns:a16="http://schemas.microsoft.com/office/drawing/2014/main" id="{3350E66D-8BBE-4791-AA7E-448474DEBE59}"/>
                </a:ext>
              </a:extLst>
            </p:cNvPr>
            <p:cNvSpPr/>
            <p:nvPr/>
          </p:nvSpPr>
          <p:spPr>
            <a:xfrm flipH="1">
              <a:off x="-113548" y="5452093"/>
              <a:ext cx="1437608" cy="197262"/>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gradFill>
              <a:gsLst>
                <a:gs pos="86000">
                  <a:schemeClr val="accent2"/>
                </a:gs>
                <a:gs pos="24000">
                  <a:schemeClr val="accent2">
                    <a:alpha val="94000"/>
                    <a:lumMod val="100000"/>
                  </a:schemeClr>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1323" tIns="35662" rIns="71323" bIns="35662" rtlCol="0" anchor="ctr">
              <a:noAutofit/>
            </a:bodyPr>
            <a:lstStyle/>
            <a:p>
              <a:pPr algn="ctr"/>
              <a:endParaRPr lang="zh-CN" altLang="en-US" sz="1404"/>
            </a:p>
          </p:txBody>
        </p:sp>
        <p:sp>
          <p:nvSpPr>
            <p:cNvPr id="192" name="任意多边形: 形状 191">
              <a:extLst>
                <a:ext uri="{FF2B5EF4-FFF2-40B4-BE49-F238E27FC236}">
                  <a16:creationId xmlns:a16="http://schemas.microsoft.com/office/drawing/2014/main" id="{7A027887-C3EB-4E0B-A50E-ACA9A6C254A1}"/>
                </a:ext>
              </a:extLst>
            </p:cNvPr>
            <p:cNvSpPr/>
            <p:nvPr/>
          </p:nvSpPr>
          <p:spPr>
            <a:xfrm rot="5400000" flipH="1">
              <a:off x="-23573" y="6201468"/>
              <a:ext cx="1170586" cy="142477"/>
            </a:xfrm>
            <a:custGeom>
              <a:avLst/>
              <a:gdLst>
                <a:gd name="connsiteX0" fmla="*/ 1541847 w 1541847"/>
                <a:gd name="connsiteY0" fmla="*/ 209266 h 209266"/>
                <a:gd name="connsiteX1" fmla="*/ 1541847 w 1541847"/>
                <a:gd name="connsiteY1" fmla="*/ 0 h 209266"/>
                <a:gd name="connsiteX2" fmla="*/ 0 w 1541847"/>
                <a:gd name="connsiteY2" fmla="*/ 0 h 209266"/>
                <a:gd name="connsiteX3" fmla="*/ 0 w 1541847"/>
                <a:gd name="connsiteY3" fmla="*/ 209266 h 209266"/>
              </a:gdLst>
              <a:ahLst/>
              <a:cxnLst>
                <a:cxn ang="0">
                  <a:pos x="connsiteX0" y="connsiteY0"/>
                </a:cxn>
                <a:cxn ang="0">
                  <a:pos x="connsiteX1" y="connsiteY1"/>
                </a:cxn>
                <a:cxn ang="0">
                  <a:pos x="connsiteX2" y="connsiteY2"/>
                </a:cxn>
                <a:cxn ang="0">
                  <a:pos x="connsiteX3" y="connsiteY3"/>
                </a:cxn>
              </a:cxnLst>
              <a:rect l="l" t="t" r="r" b="b"/>
              <a:pathLst>
                <a:path w="1541847" h="209266">
                  <a:moveTo>
                    <a:pt x="1541847" y="209266"/>
                  </a:moveTo>
                  <a:lnTo>
                    <a:pt x="1541847" y="0"/>
                  </a:lnTo>
                  <a:lnTo>
                    <a:pt x="0" y="0"/>
                  </a:lnTo>
                  <a:lnTo>
                    <a:pt x="0" y="20926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1323" tIns="35662" rIns="71323" bIns="35662" rtlCol="0" anchor="ctr">
              <a:noAutofit/>
            </a:bodyPr>
            <a:lstStyle/>
            <a:p>
              <a:pPr algn="ctr"/>
              <a:endParaRPr lang="zh-CN" altLang="en-US" sz="1404"/>
            </a:p>
          </p:txBody>
        </p:sp>
        <p:pic>
          <p:nvPicPr>
            <p:cNvPr id="150" name="图片 149">
              <a:extLst>
                <a:ext uri="{FF2B5EF4-FFF2-40B4-BE49-F238E27FC236}">
                  <a16:creationId xmlns:a16="http://schemas.microsoft.com/office/drawing/2014/main" id="{529B72D2-75B0-454F-8669-388215BDF102}"/>
                </a:ext>
              </a:extLst>
            </p:cNvPr>
            <p:cNvPicPr>
              <a:picLocks noChangeAspect="1"/>
            </p:cNvPicPr>
            <p:nvPr/>
          </p:nvPicPr>
          <p:blipFill>
            <a:blip r:embed="rId15">
              <a:biLevel thresh="50000"/>
              <a:alphaModFix amt="80000"/>
              <a:extLst>
                <a:ext uri="{BEBA8EAE-BF5A-486C-A8C5-ECC9F3942E4B}">
                  <a14:imgProps xmlns:a14="http://schemas.microsoft.com/office/drawing/2010/main">
                    <a14:imgLayer r:embed="rId16">
                      <a14:imgEffect>
                        <a14:sharpenSoften amount="-100000"/>
                      </a14:imgEffect>
                    </a14:imgLayer>
                  </a14:imgProps>
                </a:ext>
              </a:extLst>
            </a:blip>
            <a:stretch>
              <a:fillRect/>
            </a:stretch>
          </p:blipFill>
          <p:spPr>
            <a:xfrm flipH="1">
              <a:off x="785949" y="5952958"/>
              <a:ext cx="283479" cy="283479"/>
            </a:xfrm>
            <a:prstGeom prst="rect">
              <a:avLst/>
            </a:prstGeom>
            <a:effectLst/>
          </p:spPr>
        </p:pic>
      </p:grpSp>
      <p:grpSp>
        <p:nvGrpSpPr>
          <p:cNvPr id="140" name="组合 139">
            <a:extLst>
              <a:ext uri="{FF2B5EF4-FFF2-40B4-BE49-F238E27FC236}">
                <a16:creationId xmlns:a16="http://schemas.microsoft.com/office/drawing/2014/main" id="{11D1C26F-17E5-45FE-9ED0-BE172A2D0F9B}"/>
              </a:ext>
            </a:extLst>
          </p:cNvPr>
          <p:cNvGrpSpPr/>
          <p:nvPr/>
        </p:nvGrpSpPr>
        <p:grpSpPr>
          <a:xfrm>
            <a:off x="10733502" y="5134148"/>
            <a:ext cx="1480616" cy="1723853"/>
            <a:chOff x="10733502" y="5134148"/>
            <a:chExt cx="1480616" cy="1723853"/>
          </a:xfrm>
        </p:grpSpPr>
        <p:sp>
          <p:nvSpPr>
            <p:cNvPr id="176" name="任意多边形: 形状 175">
              <a:extLst>
                <a:ext uri="{FF2B5EF4-FFF2-40B4-BE49-F238E27FC236}">
                  <a16:creationId xmlns:a16="http://schemas.microsoft.com/office/drawing/2014/main" id="{563EA94D-A122-4E9C-B234-661705EC0FB2}"/>
                </a:ext>
              </a:extLst>
            </p:cNvPr>
            <p:cNvSpPr/>
            <p:nvPr/>
          </p:nvSpPr>
          <p:spPr>
            <a:xfrm>
              <a:off x="10761031" y="5708775"/>
              <a:ext cx="1430969" cy="1149226"/>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31674" tIns="65837" rIns="131674" bIns="65837" rtlCol="0" anchor="ctr">
              <a:noAutofit/>
            </a:bodyPr>
            <a:lstStyle/>
            <a:p>
              <a:pPr algn="ctr"/>
              <a:endParaRPr lang="zh-CN" altLang="en-US" sz="2592"/>
            </a:p>
          </p:txBody>
        </p:sp>
        <p:sp>
          <p:nvSpPr>
            <p:cNvPr id="177" name="梯形 176">
              <a:extLst>
                <a:ext uri="{FF2B5EF4-FFF2-40B4-BE49-F238E27FC236}">
                  <a16:creationId xmlns:a16="http://schemas.microsoft.com/office/drawing/2014/main" id="{D281BEAD-F3A1-4CC3-B700-60A6A0F92F93}"/>
                </a:ext>
              </a:extLst>
            </p:cNvPr>
            <p:cNvSpPr/>
            <p:nvPr/>
          </p:nvSpPr>
          <p:spPr>
            <a:xfrm flipV="1">
              <a:off x="10752111" y="5842031"/>
              <a:ext cx="1457372" cy="45719"/>
            </a:xfrm>
            <a:prstGeom prst="trapezoid">
              <a:avLst>
                <a:gd name="adj" fmla="val 53749"/>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31674" tIns="65837" rIns="131674" bIns="65837" rtlCol="0" anchor="ctr">
              <a:noAutofit/>
            </a:bodyPr>
            <a:lstStyle/>
            <a:p>
              <a:pPr algn="ctr"/>
              <a:endParaRPr lang="zh-CN" altLang="en-US" sz="2592"/>
            </a:p>
          </p:txBody>
        </p:sp>
        <p:sp>
          <p:nvSpPr>
            <p:cNvPr id="181" name="6">
              <a:extLst>
                <a:ext uri="{FF2B5EF4-FFF2-40B4-BE49-F238E27FC236}">
                  <a16:creationId xmlns:a16="http://schemas.microsoft.com/office/drawing/2014/main" id="{4E96D375-5AF2-4538-8C59-26047413099C}"/>
                </a:ext>
              </a:extLst>
            </p:cNvPr>
            <p:cNvSpPr/>
            <p:nvPr/>
          </p:nvSpPr>
          <p:spPr bwMode="auto">
            <a:xfrm>
              <a:off x="11176254" y="5134148"/>
              <a:ext cx="619545" cy="502118"/>
            </a:xfrm>
            <a:custGeom>
              <a:avLst/>
              <a:gdLst>
                <a:gd name="T0" fmla="*/ 49 w 52"/>
                <a:gd name="T1" fmla="*/ 27 h 42"/>
                <a:gd name="T2" fmla="*/ 17 w 52"/>
                <a:gd name="T3" fmla="*/ 0 h 42"/>
                <a:gd name="T4" fmla="*/ 4 w 52"/>
                <a:gd name="T5" fmla="*/ 32 h 42"/>
                <a:gd name="T6" fmla="*/ 44 w 52"/>
                <a:gd name="T7" fmla="*/ 40 h 42"/>
                <a:gd name="T8" fmla="*/ 49 w 52"/>
                <a:gd name="T9" fmla="*/ 27 h 42"/>
              </a:gdLst>
              <a:ahLst/>
              <a:cxnLst>
                <a:cxn ang="0">
                  <a:pos x="T0" y="T1"/>
                </a:cxn>
                <a:cxn ang="0">
                  <a:pos x="T2" y="T3"/>
                </a:cxn>
                <a:cxn ang="0">
                  <a:pos x="T4" y="T5"/>
                </a:cxn>
                <a:cxn ang="0">
                  <a:pos x="T6" y="T7"/>
                </a:cxn>
                <a:cxn ang="0">
                  <a:pos x="T8" y="T9"/>
                </a:cxn>
              </a:cxnLst>
              <a:rect l="0" t="0" r="r" b="b"/>
              <a:pathLst>
                <a:path w="52" h="42">
                  <a:moveTo>
                    <a:pt x="49" y="27"/>
                  </a:moveTo>
                  <a:cubicBezTo>
                    <a:pt x="46" y="19"/>
                    <a:pt x="23" y="0"/>
                    <a:pt x="17" y="0"/>
                  </a:cubicBezTo>
                  <a:cubicBezTo>
                    <a:pt x="12" y="0"/>
                    <a:pt x="0" y="27"/>
                    <a:pt x="4" y="32"/>
                  </a:cubicBezTo>
                  <a:cubicBezTo>
                    <a:pt x="8" y="37"/>
                    <a:pt x="38" y="42"/>
                    <a:pt x="44" y="40"/>
                  </a:cubicBezTo>
                  <a:cubicBezTo>
                    <a:pt x="51" y="38"/>
                    <a:pt x="52" y="33"/>
                    <a:pt x="49" y="27"/>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lIns="131674" tIns="65837" rIns="131674" bIns="65837" anchor="ctr"/>
            <a:lstStyle/>
            <a:p>
              <a:pPr algn="ctr"/>
              <a:endParaRPr sz="2592"/>
            </a:p>
          </p:txBody>
        </p:sp>
        <p:sp>
          <p:nvSpPr>
            <p:cNvPr id="182" name="5">
              <a:extLst>
                <a:ext uri="{FF2B5EF4-FFF2-40B4-BE49-F238E27FC236}">
                  <a16:creationId xmlns:a16="http://schemas.microsoft.com/office/drawing/2014/main" id="{4D9D158C-A742-4671-86FB-89D4E5801CF6}"/>
                </a:ext>
              </a:extLst>
            </p:cNvPr>
            <p:cNvSpPr/>
            <p:nvPr/>
          </p:nvSpPr>
          <p:spPr bwMode="auto">
            <a:xfrm>
              <a:off x="11569045" y="5324463"/>
              <a:ext cx="214614" cy="287503"/>
            </a:xfrm>
            <a:custGeom>
              <a:avLst/>
              <a:gdLst>
                <a:gd name="T0" fmla="*/ 16 w 18"/>
                <a:gd name="T1" fmla="*/ 17 h 24"/>
                <a:gd name="T2" fmla="*/ 2 w 18"/>
                <a:gd name="T3" fmla="*/ 4 h 24"/>
                <a:gd name="T4" fmla="*/ 13 w 18"/>
                <a:gd name="T5" fmla="*/ 16 h 24"/>
                <a:gd name="T6" fmla="*/ 3 w 18"/>
                <a:gd name="T7" fmla="*/ 20 h 24"/>
                <a:gd name="T8" fmla="*/ 16 w 18"/>
                <a:gd name="T9" fmla="*/ 17 h 24"/>
              </a:gdLst>
              <a:ahLst/>
              <a:cxnLst>
                <a:cxn ang="0">
                  <a:pos x="T0" y="T1"/>
                </a:cxn>
                <a:cxn ang="0">
                  <a:pos x="T2" y="T3"/>
                </a:cxn>
                <a:cxn ang="0">
                  <a:pos x="T4" y="T5"/>
                </a:cxn>
                <a:cxn ang="0">
                  <a:pos x="T6" y="T7"/>
                </a:cxn>
                <a:cxn ang="0">
                  <a:pos x="T8" y="T9"/>
                </a:cxn>
              </a:cxnLst>
              <a:rect l="0" t="0" r="r" b="b"/>
              <a:pathLst>
                <a:path w="18" h="24">
                  <a:moveTo>
                    <a:pt x="16" y="17"/>
                  </a:moveTo>
                  <a:cubicBezTo>
                    <a:pt x="18" y="12"/>
                    <a:pt x="5" y="0"/>
                    <a:pt x="2" y="4"/>
                  </a:cubicBezTo>
                  <a:cubicBezTo>
                    <a:pt x="0" y="8"/>
                    <a:pt x="15" y="11"/>
                    <a:pt x="13" y="16"/>
                  </a:cubicBezTo>
                  <a:cubicBezTo>
                    <a:pt x="12" y="20"/>
                    <a:pt x="3" y="15"/>
                    <a:pt x="3" y="20"/>
                  </a:cubicBezTo>
                  <a:cubicBezTo>
                    <a:pt x="3" y="24"/>
                    <a:pt x="14" y="23"/>
                    <a:pt x="16" y="17"/>
                  </a:cubicBezTo>
                  <a:close/>
                </a:path>
              </a:pathLst>
            </a:custGeom>
            <a:solidFill>
              <a:schemeClr val="accent1">
                <a:lumMod val="10000"/>
                <a:lumOff val="90000"/>
              </a:schemeClr>
            </a:solidFill>
            <a:ln w="9525" cap="flat">
              <a:noFill/>
              <a:prstDash val="solid"/>
              <a:miter lim="800000"/>
              <a:headEnd/>
              <a:tailEnd/>
            </a:ln>
            <a:effectLst/>
          </p:spPr>
          <p:txBody>
            <a:bodyPr lIns="131674" tIns="65837" rIns="131674" bIns="65837" anchor="ctr"/>
            <a:lstStyle/>
            <a:p>
              <a:pPr algn="ctr"/>
              <a:endParaRPr sz="2592"/>
            </a:p>
          </p:txBody>
        </p:sp>
        <p:sp>
          <p:nvSpPr>
            <p:cNvPr id="194" name="任意多边形: 形状 193">
              <a:extLst>
                <a:ext uri="{FF2B5EF4-FFF2-40B4-BE49-F238E27FC236}">
                  <a16:creationId xmlns:a16="http://schemas.microsoft.com/office/drawing/2014/main" id="{B0B26D3B-48B6-43F5-BBDA-28633B3AF6B1}"/>
                </a:ext>
              </a:extLst>
            </p:cNvPr>
            <p:cNvSpPr/>
            <p:nvPr/>
          </p:nvSpPr>
          <p:spPr bwMode="auto">
            <a:xfrm>
              <a:off x="11998835" y="5243511"/>
              <a:ext cx="200963" cy="362976"/>
            </a:xfrm>
            <a:custGeom>
              <a:avLst/>
              <a:gdLst>
                <a:gd name="connsiteX0" fmla="*/ 200963 w 200963"/>
                <a:gd name="connsiteY0" fmla="*/ 0 h 362976"/>
                <a:gd name="connsiteX1" fmla="*/ 200963 w 200963"/>
                <a:gd name="connsiteY1" fmla="*/ 360017 h 362976"/>
                <a:gd name="connsiteX2" fmla="*/ 174184 w 200963"/>
                <a:gd name="connsiteY2" fmla="*/ 362106 h 362976"/>
                <a:gd name="connsiteX3" fmla="*/ 70933 w 200963"/>
                <a:gd name="connsiteY3" fmla="*/ 356689 h 362976"/>
                <a:gd name="connsiteX4" fmla="*/ 11186 w 200963"/>
                <a:gd name="connsiteY4" fmla="*/ 201272 h 362976"/>
                <a:gd name="connsiteX5" fmla="*/ 182960 w 200963"/>
                <a:gd name="connsiteY5" fmla="*/ 14473 h 36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63" h="362976">
                  <a:moveTo>
                    <a:pt x="200963" y="0"/>
                  </a:moveTo>
                  <a:lnTo>
                    <a:pt x="200963" y="360017"/>
                  </a:lnTo>
                  <a:lnTo>
                    <a:pt x="174184" y="362106"/>
                  </a:lnTo>
                  <a:cubicBezTo>
                    <a:pt x="129187" y="364161"/>
                    <a:pt x="91845" y="362666"/>
                    <a:pt x="70933" y="356689"/>
                  </a:cubicBezTo>
                  <a:cubicBezTo>
                    <a:pt x="-764" y="332779"/>
                    <a:pt x="-12713" y="273003"/>
                    <a:pt x="11186" y="201272"/>
                  </a:cubicBezTo>
                  <a:cubicBezTo>
                    <a:pt x="29110" y="159429"/>
                    <a:pt x="103794" y="81721"/>
                    <a:pt x="182960" y="14473"/>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square" lIns="131674" tIns="65837" rIns="131674" bIns="65837" anchor="ctr">
              <a:noAutofit/>
            </a:bodyPr>
            <a:lstStyle/>
            <a:p>
              <a:pPr algn="ctr"/>
              <a:endParaRPr sz="2592"/>
            </a:p>
          </p:txBody>
        </p:sp>
        <p:sp>
          <p:nvSpPr>
            <p:cNvPr id="184" name="3">
              <a:extLst>
                <a:ext uri="{FF2B5EF4-FFF2-40B4-BE49-F238E27FC236}">
                  <a16:creationId xmlns:a16="http://schemas.microsoft.com/office/drawing/2014/main" id="{39BB2092-B048-4F0C-9775-C7B462901B2E}"/>
                </a:ext>
              </a:extLst>
            </p:cNvPr>
            <p:cNvSpPr/>
            <p:nvPr/>
          </p:nvSpPr>
          <p:spPr bwMode="auto">
            <a:xfrm>
              <a:off x="11986123" y="5314310"/>
              <a:ext cx="214614" cy="297628"/>
            </a:xfrm>
            <a:custGeom>
              <a:avLst/>
              <a:gdLst>
                <a:gd name="T0" fmla="*/ 2 w 18"/>
                <a:gd name="T1" fmla="*/ 17 h 25"/>
                <a:gd name="T2" fmla="*/ 15 w 18"/>
                <a:gd name="T3" fmla="*/ 5 h 25"/>
                <a:gd name="T4" fmla="*/ 5 w 18"/>
                <a:gd name="T5" fmla="*/ 16 h 25"/>
                <a:gd name="T6" fmla="*/ 16 w 18"/>
                <a:gd name="T7" fmla="*/ 20 h 25"/>
                <a:gd name="T8" fmla="*/ 2 w 18"/>
                <a:gd name="T9" fmla="*/ 17 h 25"/>
              </a:gdLst>
              <a:ahLst/>
              <a:cxnLst>
                <a:cxn ang="0">
                  <a:pos x="T0" y="T1"/>
                </a:cxn>
                <a:cxn ang="0">
                  <a:pos x="T2" y="T3"/>
                </a:cxn>
                <a:cxn ang="0">
                  <a:pos x="T4" y="T5"/>
                </a:cxn>
                <a:cxn ang="0">
                  <a:pos x="T6" y="T7"/>
                </a:cxn>
                <a:cxn ang="0">
                  <a:pos x="T8" y="T9"/>
                </a:cxn>
              </a:cxnLst>
              <a:rect l="0" t="0" r="r" b="b"/>
              <a:pathLst>
                <a:path w="18" h="25">
                  <a:moveTo>
                    <a:pt x="2" y="17"/>
                  </a:moveTo>
                  <a:cubicBezTo>
                    <a:pt x="0" y="12"/>
                    <a:pt x="13" y="0"/>
                    <a:pt x="15" y="5"/>
                  </a:cubicBezTo>
                  <a:cubicBezTo>
                    <a:pt x="18" y="9"/>
                    <a:pt x="3" y="12"/>
                    <a:pt x="5" y="16"/>
                  </a:cubicBezTo>
                  <a:cubicBezTo>
                    <a:pt x="7" y="20"/>
                    <a:pt x="16" y="15"/>
                    <a:pt x="16" y="20"/>
                  </a:cubicBezTo>
                  <a:cubicBezTo>
                    <a:pt x="16" y="25"/>
                    <a:pt x="4" y="23"/>
                    <a:pt x="2" y="17"/>
                  </a:cubicBezTo>
                  <a:close/>
                </a:path>
              </a:pathLst>
            </a:custGeom>
            <a:solidFill>
              <a:schemeClr val="accent1">
                <a:lumMod val="10000"/>
                <a:lumOff val="90000"/>
              </a:schemeClr>
            </a:solidFill>
            <a:ln w="9525">
              <a:noFill/>
              <a:round/>
              <a:headEnd/>
              <a:tailEnd/>
            </a:ln>
            <a:effectLst/>
          </p:spPr>
          <p:txBody>
            <a:bodyPr lIns="131674" tIns="65837" rIns="131674" bIns="65837" anchor="ctr"/>
            <a:lstStyle/>
            <a:p>
              <a:pPr algn="ctr"/>
              <a:endParaRPr sz="2592"/>
            </a:p>
          </p:txBody>
        </p:sp>
        <p:sp>
          <p:nvSpPr>
            <p:cNvPr id="185" name="2">
              <a:extLst>
                <a:ext uri="{FF2B5EF4-FFF2-40B4-BE49-F238E27FC236}">
                  <a16:creationId xmlns:a16="http://schemas.microsoft.com/office/drawing/2014/main" id="{BF74AA1D-1517-46EE-8EC1-66D1008D73B6}"/>
                </a:ext>
              </a:extLst>
            </p:cNvPr>
            <p:cNvSpPr/>
            <p:nvPr/>
          </p:nvSpPr>
          <p:spPr bwMode="auto">
            <a:xfrm>
              <a:off x="11712793" y="5433774"/>
              <a:ext cx="358367" cy="214615"/>
            </a:xfrm>
            <a:custGeom>
              <a:avLst/>
              <a:gdLst>
                <a:gd name="T0" fmla="*/ 13 w 30"/>
                <a:gd name="T1" fmla="*/ 0 h 18"/>
                <a:gd name="T2" fmla="*/ 2 w 30"/>
                <a:gd name="T3" fmla="*/ 8 h 18"/>
                <a:gd name="T4" fmla="*/ 14 w 30"/>
                <a:gd name="T5" fmla="*/ 18 h 18"/>
                <a:gd name="T6" fmla="*/ 28 w 30"/>
                <a:gd name="T7" fmla="*/ 10 h 18"/>
                <a:gd name="T8" fmla="*/ 13 w 30"/>
                <a:gd name="T9" fmla="*/ 0 h 18"/>
              </a:gdLst>
              <a:ahLst/>
              <a:cxnLst>
                <a:cxn ang="0">
                  <a:pos x="T0" y="T1"/>
                </a:cxn>
                <a:cxn ang="0">
                  <a:pos x="T2" y="T3"/>
                </a:cxn>
                <a:cxn ang="0">
                  <a:pos x="T4" y="T5"/>
                </a:cxn>
                <a:cxn ang="0">
                  <a:pos x="T6" y="T7"/>
                </a:cxn>
                <a:cxn ang="0">
                  <a:pos x="T8" y="T9"/>
                </a:cxn>
              </a:cxnLst>
              <a:rect l="0" t="0" r="r" b="b"/>
              <a:pathLst>
                <a:path w="30" h="18">
                  <a:moveTo>
                    <a:pt x="13" y="0"/>
                  </a:moveTo>
                  <a:cubicBezTo>
                    <a:pt x="5" y="1"/>
                    <a:pt x="1" y="1"/>
                    <a:pt x="2" y="8"/>
                  </a:cubicBezTo>
                  <a:cubicBezTo>
                    <a:pt x="2" y="16"/>
                    <a:pt x="0" y="17"/>
                    <a:pt x="14" y="18"/>
                  </a:cubicBezTo>
                  <a:cubicBezTo>
                    <a:pt x="28" y="18"/>
                    <a:pt x="30" y="16"/>
                    <a:pt x="28" y="10"/>
                  </a:cubicBezTo>
                  <a:cubicBezTo>
                    <a:pt x="26" y="3"/>
                    <a:pt x="25" y="0"/>
                    <a:pt x="13" y="0"/>
                  </a:cubicBezTo>
                  <a:close/>
                </a:path>
              </a:pathLst>
            </a:custGeom>
            <a:solidFill>
              <a:schemeClr val="accent1">
                <a:lumMod val="10000"/>
                <a:lumOff val="90000"/>
              </a:schemeClr>
            </a:solidFill>
            <a:ln w="9525">
              <a:noFill/>
              <a:round/>
              <a:headEnd/>
              <a:tailEnd/>
            </a:ln>
            <a:effectLst/>
          </p:spPr>
          <p:txBody>
            <a:bodyPr lIns="131674" tIns="65837" rIns="131674" bIns="65837" anchor="ctr"/>
            <a:lstStyle/>
            <a:p>
              <a:pPr algn="ctr"/>
              <a:endParaRPr sz="2592"/>
            </a:p>
          </p:txBody>
        </p:sp>
        <p:sp>
          <p:nvSpPr>
            <p:cNvPr id="186" name="1">
              <a:extLst>
                <a:ext uri="{FF2B5EF4-FFF2-40B4-BE49-F238E27FC236}">
                  <a16:creationId xmlns:a16="http://schemas.microsoft.com/office/drawing/2014/main" id="{D7DD285F-5FE3-49B6-B713-6B3614D949E5}"/>
                </a:ext>
              </a:extLst>
            </p:cNvPr>
            <p:cNvSpPr/>
            <p:nvPr/>
          </p:nvSpPr>
          <p:spPr bwMode="auto">
            <a:xfrm>
              <a:off x="11737086" y="5445915"/>
              <a:ext cx="309773" cy="178171"/>
            </a:xfrm>
            <a:custGeom>
              <a:avLst/>
              <a:gdLst>
                <a:gd name="T0" fmla="*/ 11 w 26"/>
                <a:gd name="T1" fmla="*/ 0 h 15"/>
                <a:gd name="T2" fmla="*/ 1 w 26"/>
                <a:gd name="T3" fmla="*/ 7 h 15"/>
                <a:gd name="T4" fmla="*/ 12 w 26"/>
                <a:gd name="T5" fmla="*/ 15 h 15"/>
                <a:gd name="T6" fmla="*/ 25 w 26"/>
                <a:gd name="T7" fmla="*/ 8 h 15"/>
                <a:gd name="T8" fmla="*/ 11 w 26"/>
                <a:gd name="T9" fmla="*/ 0 h 15"/>
              </a:gdLst>
              <a:ahLst/>
              <a:cxnLst>
                <a:cxn ang="0">
                  <a:pos x="T0" y="T1"/>
                </a:cxn>
                <a:cxn ang="0">
                  <a:pos x="T2" y="T3"/>
                </a:cxn>
                <a:cxn ang="0">
                  <a:pos x="T4" y="T5"/>
                </a:cxn>
                <a:cxn ang="0">
                  <a:pos x="T6" y="T7"/>
                </a:cxn>
                <a:cxn ang="0">
                  <a:pos x="T8" y="T9"/>
                </a:cxn>
              </a:cxnLst>
              <a:rect l="0" t="0" r="r" b="b"/>
              <a:pathLst>
                <a:path w="26" h="15">
                  <a:moveTo>
                    <a:pt x="11" y="0"/>
                  </a:moveTo>
                  <a:cubicBezTo>
                    <a:pt x="4" y="1"/>
                    <a:pt x="1" y="0"/>
                    <a:pt x="1" y="7"/>
                  </a:cubicBezTo>
                  <a:cubicBezTo>
                    <a:pt x="1" y="13"/>
                    <a:pt x="0" y="14"/>
                    <a:pt x="12" y="15"/>
                  </a:cubicBezTo>
                  <a:cubicBezTo>
                    <a:pt x="24" y="15"/>
                    <a:pt x="26" y="14"/>
                    <a:pt x="25" y="8"/>
                  </a:cubicBezTo>
                  <a:cubicBezTo>
                    <a:pt x="23" y="2"/>
                    <a:pt x="22" y="0"/>
                    <a:pt x="11" y="0"/>
                  </a:cubicBezTo>
                  <a:close/>
                </a:path>
              </a:pathLst>
            </a:custGeom>
            <a:solidFill>
              <a:schemeClr val="accent1">
                <a:lumMod val="10000"/>
                <a:lumOff val="90000"/>
              </a:schemeClr>
            </a:solidFill>
            <a:ln w="9525">
              <a:noFill/>
              <a:round/>
              <a:headEnd/>
              <a:tailEnd/>
            </a:ln>
            <a:effectLst/>
          </p:spPr>
          <p:txBody>
            <a:bodyPr lIns="131674" tIns="65837" rIns="131674" bIns="65837" anchor="ctr"/>
            <a:lstStyle/>
            <a:p>
              <a:pPr algn="ctr"/>
              <a:endParaRPr sz="2592"/>
            </a:p>
          </p:txBody>
        </p:sp>
        <p:sp>
          <p:nvSpPr>
            <p:cNvPr id="179" name="任意多边形: 形状 178">
              <a:extLst>
                <a:ext uri="{FF2B5EF4-FFF2-40B4-BE49-F238E27FC236}">
                  <a16:creationId xmlns:a16="http://schemas.microsoft.com/office/drawing/2014/main" id="{32FBABE3-9F9E-4B64-BD67-15E73D002300}"/>
                </a:ext>
              </a:extLst>
            </p:cNvPr>
            <p:cNvSpPr/>
            <p:nvPr/>
          </p:nvSpPr>
          <p:spPr>
            <a:xfrm>
              <a:off x="10733502" y="5613562"/>
              <a:ext cx="1480616" cy="233200"/>
            </a:xfrm>
            <a:custGeom>
              <a:avLst/>
              <a:gdLst>
                <a:gd name="connsiteX0" fmla="*/ 0 w 1727200"/>
                <a:gd name="connsiteY0" fmla="*/ 0 h 2109322"/>
                <a:gd name="connsiteX1" fmla="*/ 1727200 w 1727200"/>
                <a:gd name="connsiteY1" fmla="*/ 0 h 2109322"/>
                <a:gd name="connsiteX2" fmla="*/ 1727200 w 1727200"/>
                <a:gd name="connsiteY2" fmla="*/ 2109322 h 2109322"/>
                <a:gd name="connsiteX3" fmla="*/ 0 w 1727200"/>
                <a:gd name="connsiteY3" fmla="*/ 2109322 h 2109322"/>
              </a:gdLst>
              <a:ahLst/>
              <a:cxnLst>
                <a:cxn ang="0">
                  <a:pos x="connsiteX0" y="connsiteY0"/>
                </a:cxn>
                <a:cxn ang="0">
                  <a:pos x="connsiteX1" y="connsiteY1"/>
                </a:cxn>
                <a:cxn ang="0">
                  <a:pos x="connsiteX2" y="connsiteY2"/>
                </a:cxn>
                <a:cxn ang="0">
                  <a:pos x="connsiteX3" y="connsiteY3"/>
                </a:cxn>
              </a:cxnLst>
              <a:rect l="l" t="t" r="r" b="b"/>
              <a:pathLst>
                <a:path w="1727200" h="2109322">
                  <a:moveTo>
                    <a:pt x="0" y="0"/>
                  </a:moveTo>
                  <a:lnTo>
                    <a:pt x="1727200" y="0"/>
                  </a:lnTo>
                  <a:lnTo>
                    <a:pt x="1727200" y="2109322"/>
                  </a:lnTo>
                  <a:lnTo>
                    <a:pt x="0" y="2109322"/>
                  </a:lnTo>
                  <a:close/>
                </a:path>
              </a:pathLst>
            </a:custGeom>
            <a:gradFill>
              <a:gsLst>
                <a:gs pos="86000">
                  <a:schemeClr val="accent2"/>
                </a:gs>
                <a:gs pos="24000">
                  <a:schemeClr val="accent2">
                    <a:alpha val="94000"/>
                    <a:lumMod val="100000"/>
                  </a:schemeClr>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31674" tIns="65837" rIns="131674" bIns="65837" rtlCol="0" anchor="ctr">
              <a:noAutofit/>
            </a:bodyPr>
            <a:lstStyle/>
            <a:p>
              <a:pPr algn="ctr"/>
              <a:endParaRPr lang="zh-CN" altLang="en-US" sz="2592"/>
            </a:p>
          </p:txBody>
        </p:sp>
        <p:sp>
          <p:nvSpPr>
            <p:cNvPr id="180" name="矩形 179">
              <a:extLst>
                <a:ext uri="{FF2B5EF4-FFF2-40B4-BE49-F238E27FC236}">
                  <a16:creationId xmlns:a16="http://schemas.microsoft.com/office/drawing/2014/main" id="{57ECF0AF-109A-4EE5-880F-6A71A04F6DF8}"/>
                </a:ext>
              </a:extLst>
            </p:cNvPr>
            <p:cNvSpPr/>
            <p:nvPr/>
          </p:nvSpPr>
          <p:spPr>
            <a:xfrm rot="16200000">
              <a:off x="11609459" y="6266722"/>
              <a:ext cx="967944" cy="21461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1674" tIns="65837" rIns="131674" bIns="65837" rtlCol="0" anchor="ctr"/>
            <a:lstStyle/>
            <a:p>
              <a:pPr algn="ctr"/>
              <a:endParaRPr lang="zh-CN" altLang="en-US" sz="2592"/>
            </a:p>
          </p:txBody>
        </p:sp>
        <p:pic>
          <p:nvPicPr>
            <p:cNvPr id="175" name="图片 174">
              <a:extLst>
                <a:ext uri="{FF2B5EF4-FFF2-40B4-BE49-F238E27FC236}">
                  <a16:creationId xmlns:a16="http://schemas.microsoft.com/office/drawing/2014/main" id="{D986153F-CF14-4C46-BD04-406E73BA1345}"/>
                </a:ext>
              </a:extLst>
            </p:cNvPr>
            <p:cNvPicPr>
              <a:picLocks noChangeAspect="1"/>
            </p:cNvPicPr>
            <p:nvPr/>
          </p:nvPicPr>
          <p:blipFill>
            <a:blip r:embed="rId15">
              <a:biLevel thresh="50000"/>
              <a:alphaModFix amt="80000"/>
              <a:extLst>
                <a:ext uri="{BEBA8EAE-BF5A-486C-A8C5-ECC9F3942E4B}">
                  <a14:imgProps xmlns:a14="http://schemas.microsoft.com/office/drawing/2010/main">
                    <a14:imgLayer r:embed="rId16">
                      <a14:imgEffect>
                        <a14:sharpenSoften amount="-100000"/>
                      </a14:imgEffect>
                    </a14:imgLayer>
                  </a14:imgProps>
                </a:ext>
              </a:extLst>
            </a:blip>
            <a:stretch>
              <a:fillRect/>
            </a:stretch>
          </p:blipFill>
          <p:spPr>
            <a:xfrm>
              <a:off x="11048703" y="6234771"/>
              <a:ext cx="365807" cy="365809"/>
            </a:xfrm>
            <a:prstGeom prst="rect">
              <a:avLst/>
            </a:prstGeom>
            <a:effectLst/>
          </p:spPr>
        </p:pic>
      </p:grpSp>
      <p:pic>
        <p:nvPicPr>
          <p:cNvPr id="189" name="图片 188">
            <a:extLst>
              <a:ext uri="{FF2B5EF4-FFF2-40B4-BE49-F238E27FC236}">
                <a16:creationId xmlns:a16="http://schemas.microsoft.com/office/drawing/2014/main" id="{162EB34E-9BAA-4DC9-906E-1386AEE2C96B}"/>
              </a:ext>
            </a:extLst>
          </p:cNvPr>
          <p:cNvPicPr>
            <a:picLocks noChangeAspect="1"/>
          </p:cNvPicPr>
          <p:nvPr/>
        </p:nvPicPr>
        <p:blipFill>
          <a:blip r:embed="rId15">
            <a:biLevel thresh="50000"/>
            <a:alphaModFix amt="80000"/>
            <a:extLst>
              <a:ext uri="{BEBA8EAE-BF5A-486C-A8C5-ECC9F3942E4B}">
                <a14:imgProps xmlns:a14="http://schemas.microsoft.com/office/drawing/2010/main">
                  <a14:imgLayer r:embed="rId16">
                    <a14:imgEffect>
                      <a14:sharpenSoften amount="-100000"/>
                    </a14:imgEffect>
                  </a14:imgLayer>
                </a14:imgProps>
              </a:ext>
            </a:extLst>
          </a:blip>
          <a:srcRect b="30535"/>
          <a:stretch>
            <a:fillRect/>
          </a:stretch>
        </p:blipFill>
        <p:spPr>
          <a:xfrm>
            <a:off x="2906052" y="5610768"/>
            <a:ext cx="1795488" cy="1247233"/>
          </a:xfrm>
          <a:custGeom>
            <a:avLst/>
            <a:gdLst>
              <a:gd name="connsiteX0" fmla="*/ 0 w 1795488"/>
              <a:gd name="connsiteY0" fmla="*/ 0 h 1247233"/>
              <a:gd name="connsiteX1" fmla="*/ 1795488 w 1795488"/>
              <a:gd name="connsiteY1" fmla="*/ 0 h 1247233"/>
              <a:gd name="connsiteX2" fmla="*/ 1795488 w 1795488"/>
              <a:gd name="connsiteY2" fmla="*/ 1247233 h 1247233"/>
              <a:gd name="connsiteX3" fmla="*/ 0 w 1795488"/>
              <a:gd name="connsiteY3" fmla="*/ 1247233 h 1247233"/>
            </a:gdLst>
            <a:ahLst/>
            <a:cxnLst>
              <a:cxn ang="0">
                <a:pos x="connsiteX0" y="connsiteY0"/>
              </a:cxn>
              <a:cxn ang="0">
                <a:pos x="connsiteX1" y="connsiteY1"/>
              </a:cxn>
              <a:cxn ang="0">
                <a:pos x="connsiteX2" y="connsiteY2"/>
              </a:cxn>
              <a:cxn ang="0">
                <a:pos x="connsiteX3" y="connsiteY3"/>
              </a:cxn>
            </a:cxnLst>
            <a:rect l="l" t="t" r="r" b="b"/>
            <a:pathLst>
              <a:path w="1795488" h="1247233">
                <a:moveTo>
                  <a:pt x="0" y="0"/>
                </a:moveTo>
                <a:lnTo>
                  <a:pt x="1795488" y="0"/>
                </a:lnTo>
                <a:lnTo>
                  <a:pt x="1795488" y="1247233"/>
                </a:lnTo>
                <a:lnTo>
                  <a:pt x="0" y="1247233"/>
                </a:lnTo>
                <a:close/>
              </a:path>
            </a:pathLst>
          </a:custGeom>
        </p:spPr>
      </p:pic>
    </p:spTree>
    <p:extLst>
      <p:ext uri="{BB962C8B-B14F-4D97-AF65-F5344CB8AC3E}">
        <p14:creationId xmlns:p14="http://schemas.microsoft.com/office/powerpoint/2010/main" val="2481562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Freeform: Shape 103">
            <a:extLst>
              <a:ext uri="{FF2B5EF4-FFF2-40B4-BE49-F238E27FC236}">
                <a16:creationId xmlns:a16="http://schemas.microsoft.com/office/drawing/2014/main" id="{B713F5A2-1348-4723-95AF-1D332ECDF042}"/>
              </a:ext>
            </a:extLst>
          </p:cNvPr>
          <p:cNvSpPr/>
          <p:nvPr/>
        </p:nvSpPr>
        <p:spPr>
          <a:xfrm>
            <a:off x="0" y="2739147"/>
            <a:ext cx="8234082" cy="3250724"/>
          </a:xfrm>
          <a:custGeom>
            <a:avLst/>
            <a:gdLst>
              <a:gd name="connsiteX0" fmla="*/ 10682514 w 10682514"/>
              <a:gd name="connsiteY0" fmla="*/ 0 h 4217339"/>
              <a:gd name="connsiteX1" fmla="*/ 9303657 w 10682514"/>
              <a:gd name="connsiteY1" fmla="*/ 1248229 h 4217339"/>
              <a:gd name="connsiteX2" fmla="*/ 5979885 w 10682514"/>
              <a:gd name="connsiteY2" fmla="*/ 1654629 h 4217339"/>
              <a:gd name="connsiteX3" fmla="*/ 3396342 w 10682514"/>
              <a:gd name="connsiteY3" fmla="*/ 3091543 h 4217339"/>
              <a:gd name="connsiteX4" fmla="*/ 1364342 w 10682514"/>
              <a:gd name="connsiteY4" fmla="*/ 4194629 h 4217339"/>
              <a:gd name="connsiteX5" fmla="*/ 0 w 10682514"/>
              <a:gd name="connsiteY5" fmla="*/ 3817257 h 4217339"/>
              <a:gd name="connsiteX0" fmla="*/ 10682514 w 10682514"/>
              <a:gd name="connsiteY0" fmla="*/ 0 h 4217339"/>
              <a:gd name="connsiteX1" fmla="*/ 9303657 w 10682514"/>
              <a:gd name="connsiteY1" fmla="*/ 1248229 h 4217339"/>
              <a:gd name="connsiteX2" fmla="*/ 6155145 w 10682514"/>
              <a:gd name="connsiteY2" fmla="*/ 1822269 h 4217339"/>
              <a:gd name="connsiteX3" fmla="*/ 3396342 w 10682514"/>
              <a:gd name="connsiteY3" fmla="*/ 3091543 h 4217339"/>
              <a:gd name="connsiteX4" fmla="*/ 1364342 w 10682514"/>
              <a:gd name="connsiteY4" fmla="*/ 4194629 h 4217339"/>
              <a:gd name="connsiteX5" fmla="*/ 0 w 10682514"/>
              <a:gd name="connsiteY5" fmla="*/ 3817257 h 4217339"/>
              <a:gd name="connsiteX0" fmla="*/ 10682514 w 10682514"/>
              <a:gd name="connsiteY0" fmla="*/ 0 h 4217339"/>
              <a:gd name="connsiteX1" fmla="*/ 9303657 w 10682514"/>
              <a:gd name="connsiteY1" fmla="*/ 1248229 h 4217339"/>
              <a:gd name="connsiteX2" fmla="*/ 6155145 w 10682514"/>
              <a:gd name="connsiteY2" fmla="*/ 1822269 h 4217339"/>
              <a:gd name="connsiteX3" fmla="*/ 3396342 w 10682514"/>
              <a:gd name="connsiteY3" fmla="*/ 3091543 h 4217339"/>
              <a:gd name="connsiteX4" fmla="*/ 1364342 w 10682514"/>
              <a:gd name="connsiteY4" fmla="*/ 4194629 h 4217339"/>
              <a:gd name="connsiteX5" fmla="*/ 0 w 10682514"/>
              <a:gd name="connsiteY5" fmla="*/ 3817257 h 4217339"/>
              <a:gd name="connsiteX0" fmla="*/ 10682514 w 10682514"/>
              <a:gd name="connsiteY0" fmla="*/ 0 h 4217339"/>
              <a:gd name="connsiteX1" fmla="*/ 9303657 w 10682514"/>
              <a:gd name="connsiteY1" fmla="*/ 1248229 h 4217339"/>
              <a:gd name="connsiteX2" fmla="*/ 6155145 w 10682514"/>
              <a:gd name="connsiteY2" fmla="*/ 1822269 h 4217339"/>
              <a:gd name="connsiteX3" fmla="*/ 3396342 w 10682514"/>
              <a:gd name="connsiteY3" fmla="*/ 3091543 h 4217339"/>
              <a:gd name="connsiteX4" fmla="*/ 1364342 w 10682514"/>
              <a:gd name="connsiteY4" fmla="*/ 4194629 h 4217339"/>
              <a:gd name="connsiteX5" fmla="*/ 0 w 10682514"/>
              <a:gd name="connsiteY5" fmla="*/ 3817257 h 4217339"/>
              <a:gd name="connsiteX0" fmla="*/ 10682514 w 10682514"/>
              <a:gd name="connsiteY0" fmla="*/ 0 h 4217339"/>
              <a:gd name="connsiteX1" fmla="*/ 9303657 w 10682514"/>
              <a:gd name="connsiteY1" fmla="*/ 1248229 h 4217339"/>
              <a:gd name="connsiteX2" fmla="*/ 6139905 w 10682514"/>
              <a:gd name="connsiteY2" fmla="*/ 1951809 h 4217339"/>
              <a:gd name="connsiteX3" fmla="*/ 3396342 w 10682514"/>
              <a:gd name="connsiteY3" fmla="*/ 3091543 h 4217339"/>
              <a:gd name="connsiteX4" fmla="*/ 1364342 w 10682514"/>
              <a:gd name="connsiteY4" fmla="*/ 4194629 h 4217339"/>
              <a:gd name="connsiteX5" fmla="*/ 0 w 10682514"/>
              <a:gd name="connsiteY5" fmla="*/ 3817257 h 421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2514" h="4217339">
                <a:moveTo>
                  <a:pt x="10682514" y="0"/>
                </a:moveTo>
                <a:cubicBezTo>
                  <a:pt x="10384971" y="486229"/>
                  <a:pt x="10060759" y="922928"/>
                  <a:pt x="9303657" y="1248229"/>
                </a:cubicBezTo>
                <a:cubicBezTo>
                  <a:pt x="8546556" y="1573531"/>
                  <a:pt x="6827277" y="1103570"/>
                  <a:pt x="6139905" y="1951809"/>
                </a:cubicBezTo>
                <a:cubicBezTo>
                  <a:pt x="5452533" y="2800048"/>
                  <a:pt x="4192269" y="2717740"/>
                  <a:pt x="3396342" y="3091543"/>
                </a:cubicBezTo>
                <a:cubicBezTo>
                  <a:pt x="2600415" y="3465346"/>
                  <a:pt x="1930399" y="4073677"/>
                  <a:pt x="1364342" y="4194629"/>
                </a:cubicBezTo>
                <a:cubicBezTo>
                  <a:pt x="798285" y="4315581"/>
                  <a:pt x="9676" y="3918857"/>
                  <a:pt x="0" y="3817257"/>
                </a:cubicBezTo>
              </a:path>
            </a:pathLst>
          </a:custGeom>
          <a:noFill/>
          <a:ln w="9789"/>
          <a:effectLst/>
        </p:spPr>
        <p:style>
          <a:lnRef idx="2">
            <a:schemeClr val="accent1">
              <a:shade val="50000"/>
            </a:schemeClr>
          </a:lnRef>
          <a:fillRef idx="1">
            <a:schemeClr val="accent1"/>
          </a:fillRef>
          <a:effectRef idx="0">
            <a:schemeClr val="accent1"/>
          </a:effectRef>
          <a:fontRef idx="minor">
            <a:schemeClr val="lt1"/>
          </a:fontRef>
        </p:style>
        <p:txBody>
          <a:bodyPr lIns="70482" tIns="35241" rIns="70482" bIns="35241" rtlCol="0" anchor="ctr"/>
          <a:lstStyle/>
          <a:p>
            <a:pPr algn="ctr"/>
            <a:endParaRPr lang="en-ID" sz="1387" dirty="0">
              <a:latin typeface="Lexend" pitchFamily="2" charset="0"/>
            </a:endParaRPr>
          </a:p>
        </p:txBody>
      </p:sp>
      <p:sp>
        <p:nvSpPr>
          <p:cNvPr id="111" name="Freeform: Shape 102">
            <a:extLst>
              <a:ext uri="{FF2B5EF4-FFF2-40B4-BE49-F238E27FC236}">
                <a16:creationId xmlns:a16="http://schemas.microsoft.com/office/drawing/2014/main" id="{181A6E33-F768-4585-912B-1F8EA71AAF1F}"/>
              </a:ext>
            </a:extLst>
          </p:cNvPr>
          <p:cNvSpPr/>
          <p:nvPr/>
        </p:nvSpPr>
        <p:spPr>
          <a:xfrm>
            <a:off x="0" y="2806273"/>
            <a:ext cx="8323582" cy="3295164"/>
          </a:xfrm>
          <a:custGeom>
            <a:avLst/>
            <a:gdLst>
              <a:gd name="connsiteX0" fmla="*/ 0 w 10798628"/>
              <a:gd name="connsiteY0" fmla="*/ 3672114 h 3677735"/>
              <a:gd name="connsiteX1" fmla="*/ 2612571 w 10798628"/>
              <a:gd name="connsiteY1" fmla="*/ 3541486 h 3677735"/>
              <a:gd name="connsiteX2" fmla="*/ 3817257 w 10798628"/>
              <a:gd name="connsiteY2" fmla="*/ 2757714 h 3677735"/>
              <a:gd name="connsiteX3" fmla="*/ 5007428 w 10798628"/>
              <a:gd name="connsiteY3" fmla="*/ 2902857 h 3677735"/>
              <a:gd name="connsiteX4" fmla="*/ 6865257 w 10798628"/>
              <a:gd name="connsiteY4" fmla="*/ 1538514 h 3677735"/>
              <a:gd name="connsiteX5" fmla="*/ 9289142 w 10798628"/>
              <a:gd name="connsiteY5" fmla="*/ 1422400 h 3677735"/>
              <a:gd name="connsiteX6" fmla="*/ 10798628 w 10798628"/>
              <a:gd name="connsiteY6" fmla="*/ 0 h 3677735"/>
              <a:gd name="connsiteX0" fmla="*/ 0 w 10798628"/>
              <a:gd name="connsiteY0" fmla="*/ 3672114 h 4415790"/>
              <a:gd name="connsiteX1" fmla="*/ 2177142 w 10798628"/>
              <a:gd name="connsiteY1" fmla="*/ 4397829 h 4415790"/>
              <a:gd name="connsiteX2" fmla="*/ 3817257 w 10798628"/>
              <a:gd name="connsiteY2" fmla="*/ 2757714 h 4415790"/>
              <a:gd name="connsiteX3" fmla="*/ 5007428 w 10798628"/>
              <a:gd name="connsiteY3" fmla="*/ 2902857 h 4415790"/>
              <a:gd name="connsiteX4" fmla="*/ 6865257 w 10798628"/>
              <a:gd name="connsiteY4" fmla="*/ 1538514 h 4415790"/>
              <a:gd name="connsiteX5" fmla="*/ 9289142 w 10798628"/>
              <a:gd name="connsiteY5" fmla="*/ 1422400 h 4415790"/>
              <a:gd name="connsiteX6" fmla="*/ 10798628 w 10798628"/>
              <a:gd name="connsiteY6" fmla="*/ 0 h 4415790"/>
              <a:gd name="connsiteX0" fmla="*/ 0 w 10798628"/>
              <a:gd name="connsiteY0" fmla="*/ 3672114 h 4413849"/>
              <a:gd name="connsiteX1" fmla="*/ 2177142 w 10798628"/>
              <a:gd name="connsiteY1" fmla="*/ 4397829 h 4413849"/>
              <a:gd name="connsiteX2" fmla="*/ 2873828 w 10798628"/>
              <a:gd name="connsiteY2" fmla="*/ 2815771 h 4413849"/>
              <a:gd name="connsiteX3" fmla="*/ 5007428 w 10798628"/>
              <a:gd name="connsiteY3" fmla="*/ 2902857 h 4413849"/>
              <a:gd name="connsiteX4" fmla="*/ 6865257 w 10798628"/>
              <a:gd name="connsiteY4" fmla="*/ 1538514 h 4413849"/>
              <a:gd name="connsiteX5" fmla="*/ 9289142 w 10798628"/>
              <a:gd name="connsiteY5" fmla="*/ 1422400 h 4413849"/>
              <a:gd name="connsiteX6" fmla="*/ 10798628 w 10798628"/>
              <a:gd name="connsiteY6" fmla="*/ 0 h 4413849"/>
              <a:gd name="connsiteX0" fmla="*/ 0 w 10798628"/>
              <a:gd name="connsiteY0" fmla="*/ 3672114 h 4406959"/>
              <a:gd name="connsiteX1" fmla="*/ 2177142 w 10798628"/>
              <a:gd name="connsiteY1" fmla="*/ 4397829 h 4406959"/>
              <a:gd name="connsiteX2" fmla="*/ 3251199 w 10798628"/>
              <a:gd name="connsiteY2" fmla="*/ 3048000 h 4406959"/>
              <a:gd name="connsiteX3" fmla="*/ 5007428 w 10798628"/>
              <a:gd name="connsiteY3" fmla="*/ 2902857 h 4406959"/>
              <a:gd name="connsiteX4" fmla="*/ 6865257 w 10798628"/>
              <a:gd name="connsiteY4" fmla="*/ 1538514 h 4406959"/>
              <a:gd name="connsiteX5" fmla="*/ 9289142 w 10798628"/>
              <a:gd name="connsiteY5" fmla="*/ 1422400 h 4406959"/>
              <a:gd name="connsiteX6" fmla="*/ 10798628 w 10798628"/>
              <a:gd name="connsiteY6" fmla="*/ 0 h 4406959"/>
              <a:gd name="connsiteX0" fmla="*/ 0 w 10798628"/>
              <a:gd name="connsiteY0" fmla="*/ 3672114 h 4404439"/>
              <a:gd name="connsiteX1" fmla="*/ 2177142 w 10798628"/>
              <a:gd name="connsiteY1" fmla="*/ 4397829 h 4404439"/>
              <a:gd name="connsiteX2" fmla="*/ 3265714 w 10798628"/>
              <a:gd name="connsiteY2" fmla="*/ 3149600 h 4404439"/>
              <a:gd name="connsiteX3" fmla="*/ 5007428 w 10798628"/>
              <a:gd name="connsiteY3" fmla="*/ 2902857 h 4404439"/>
              <a:gd name="connsiteX4" fmla="*/ 6865257 w 10798628"/>
              <a:gd name="connsiteY4" fmla="*/ 1538514 h 4404439"/>
              <a:gd name="connsiteX5" fmla="*/ 9289142 w 10798628"/>
              <a:gd name="connsiteY5" fmla="*/ 1422400 h 4404439"/>
              <a:gd name="connsiteX6" fmla="*/ 10798628 w 10798628"/>
              <a:gd name="connsiteY6" fmla="*/ 0 h 4404439"/>
              <a:gd name="connsiteX0" fmla="*/ 0 w 10798628"/>
              <a:gd name="connsiteY0" fmla="*/ 3672114 h 4404439"/>
              <a:gd name="connsiteX1" fmla="*/ 1669142 w 10798628"/>
              <a:gd name="connsiteY1" fmla="*/ 4397829 h 4404439"/>
              <a:gd name="connsiteX2" fmla="*/ 3265714 w 10798628"/>
              <a:gd name="connsiteY2" fmla="*/ 3149600 h 4404439"/>
              <a:gd name="connsiteX3" fmla="*/ 5007428 w 10798628"/>
              <a:gd name="connsiteY3" fmla="*/ 2902857 h 4404439"/>
              <a:gd name="connsiteX4" fmla="*/ 6865257 w 10798628"/>
              <a:gd name="connsiteY4" fmla="*/ 1538514 h 4404439"/>
              <a:gd name="connsiteX5" fmla="*/ 9289142 w 10798628"/>
              <a:gd name="connsiteY5" fmla="*/ 1422400 h 4404439"/>
              <a:gd name="connsiteX6" fmla="*/ 10798628 w 10798628"/>
              <a:gd name="connsiteY6" fmla="*/ 0 h 4404439"/>
              <a:gd name="connsiteX0" fmla="*/ 0 w 10798628"/>
              <a:gd name="connsiteY0" fmla="*/ 3672114 h 4274994"/>
              <a:gd name="connsiteX1" fmla="*/ 1669142 w 10798628"/>
              <a:gd name="connsiteY1" fmla="*/ 4267201 h 4274994"/>
              <a:gd name="connsiteX2" fmla="*/ 3265714 w 10798628"/>
              <a:gd name="connsiteY2" fmla="*/ 3149600 h 4274994"/>
              <a:gd name="connsiteX3" fmla="*/ 5007428 w 10798628"/>
              <a:gd name="connsiteY3" fmla="*/ 2902857 h 4274994"/>
              <a:gd name="connsiteX4" fmla="*/ 6865257 w 10798628"/>
              <a:gd name="connsiteY4" fmla="*/ 1538514 h 4274994"/>
              <a:gd name="connsiteX5" fmla="*/ 9289142 w 10798628"/>
              <a:gd name="connsiteY5" fmla="*/ 1422400 h 4274994"/>
              <a:gd name="connsiteX6" fmla="*/ 10798628 w 10798628"/>
              <a:gd name="connsiteY6" fmla="*/ 0 h 427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8628" h="4274994">
                <a:moveTo>
                  <a:pt x="0" y="3672114"/>
                </a:moveTo>
                <a:cubicBezTo>
                  <a:pt x="988181" y="3683000"/>
                  <a:pt x="1124856" y="4354287"/>
                  <a:pt x="1669142" y="4267201"/>
                </a:cubicBezTo>
                <a:cubicBezTo>
                  <a:pt x="2213428" y="4180115"/>
                  <a:pt x="2709333" y="3376991"/>
                  <a:pt x="3265714" y="3149600"/>
                </a:cubicBezTo>
                <a:cubicBezTo>
                  <a:pt x="3822095" y="2922209"/>
                  <a:pt x="4407504" y="3171371"/>
                  <a:pt x="5007428" y="2902857"/>
                </a:cubicBezTo>
                <a:cubicBezTo>
                  <a:pt x="5607352" y="2634343"/>
                  <a:pt x="6151638" y="1785257"/>
                  <a:pt x="6865257" y="1538514"/>
                </a:cubicBezTo>
                <a:cubicBezTo>
                  <a:pt x="7578876" y="1291771"/>
                  <a:pt x="8633580" y="1678819"/>
                  <a:pt x="9289142" y="1422400"/>
                </a:cubicBezTo>
                <a:cubicBezTo>
                  <a:pt x="9944704" y="1165981"/>
                  <a:pt x="10556723" y="258838"/>
                  <a:pt x="10798628" y="0"/>
                </a:cubicBezTo>
              </a:path>
            </a:pathLst>
          </a:custGeom>
          <a:noFill/>
          <a:ln w="9789"/>
          <a:effectLst/>
        </p:spPr>
        <p:style>
          <a:lnRef idx="2">
            <a:schemeClr val="accent1">
              <a:shade val="50000"/>
            </a:schemeClr>
          </a:lnRef>
          <a:fillRef idx="1">
            <a:schemeClr val="accent1"/>
          </a:fillRef>
          <a:effectRef idx="0">
            <a:schemeClr val="accent1"/>
          </a:effectRef>
          <a:fontRef idx="minor">
            <a:schemeClr val="lt1"/>
          </a:fontRef>
        </p:style>
        <p:txBody>
          <a:bodyPr lIns="70482" tIns="35241" rIns="70482" bIns="35241" rtlCol="0" anchor="ctr"/>
          <a:lstStyle/>
          <a:p>
            <a:pPr algn="ctr"/>
            <a:endParaRPr lang="en-ID" sz="1387">
              <a:latin typeface="Lexend" pitchFamily="2" charset="0"/>
            </a:endParaRPr>
          </a:p>
        </p:txBody>
      </p:sp>
      <p:grpSp>
        <p:nvGrpSpPr>
          <p:cNvPr id="235" name="组合 234">
            <a:extLst>
              <a:ext uri="{FF2B5EF4-FFF2-40B4-BE49-F238E27FC236}">
                <a16:creationId xmlns:a16="http://schemas.microsoft.com/office/drawing/2014/main" id="{ED37B89D-7883-4AB3-8DF6-D39DF4879511}"/>
              </a:ext>
            </a:extLst>
          </p:cNvPr>
          <p:cNvGrpSpPr>
            <a:grpSpLocks/>
          </p:cNvGrpSpPr>
          <p:nvPr>
            <p:custDataLst>
              <p:tags r:id="rId1"/>
            </p:custDataLst>
          </p:nvPr>
        </p:nvGrpSpPr>
        <p:grpSpPr>
          <a:xfrm>
            <a:off x="1700515" y="4466560"/>
            <a:ext cx="1439532" cy="1439530"/>
            <a:chOff x="8791435" y="376739"/>
            <a:chExt cx="1644579" cy="1644598"/>
          </a:xfrm>
        </p:grpSpPr>
        <p:sp>
          <p:nvSpPr>
            <p:cNvPr id="236" name="任意多边形: 形状 235">
              <a:extLst>
                <a:ext uri="{FF2B5EF4-FFF2-40B4-BE49-F238E27FC236}">
                  <a16:creationId xmlns:a16="http://schemas.microsoft.com/office/drawing/2014/main" id="{C49C6381-F3D7-4762-AA2A-44A501A78AFF}"/>
                </a:ext>
              </a:extLst>
            </p:cNvPr>
            <p:cNvSpPr/>
            <p:nvPr/>
          </p:nvSpPr>
          <p:spPr>
            <a:xfrm>
              <a:off x="8980614" y="551195"/>
              <a:ext cx="791139" cy="1263580"/>
            </a:xfrm>
            <a:custGeom>
              <a:avLst/>
              <a:gdLst>
                <a:gd name="connsiteX0" fmla="*/ 165885 w 1026392"/>
                <a:gd name="connsiteY0" fmla="*/ 0 h 1639293"/>
                <a:gd name="connsiteX1" fmla="*/ 576625 w 1026392"/>
                <a:gd name="connsiteY1" fmla="*/ 482702 h 1639293"/>
                <a:gd name="connsiteX2" fmla="*/ 274550 w 1026392"/>
                <a:gd name="connsiteY2" fmla="*/ 482702 h 1639293"/>
                <a:gd name="connsiteX3" fmla="*/ 1026392 w 1026392"/>
                <a:gd name="connsiteY3" fmla="*/ 1639293 h 1639293"/>
                <a:gd name="connsiteX4" fmla="*/ 115963 w 1026392"/>
                <a:gd name="connsiteY4" fmla="*/ 1639293 h 1639293"/>
                <a:gd name="connsiteX5" fmla="*/ 67023 w 1026392"/>
                <a:gd name="connsiteY5" fmla="*/ 1594814 h 1639293"/>
                <a:gd name="connsiteX6" fmla="*/ 0 w 1026392"/>
                <a:gd name="connsiteY6" fmla="*/ 1521070 h 1639293"/>
                <a:gd name="connsiteX7" fmla="*/ 0 w 1026392"/>
                <a:gd name="connsiteY7" fmla="*/ 482702 h 1639293"/>
                <a:gd name="connsiteX8" fmla="*/ 0 w 1026392"/>
                <a:gd name="connsiteY8" fmla="*/ 159874 h 1639293"/>
                <a:gd name="connsiteX9" fmla="*/ 67023 w 1026392"/>
                <a:gd name="connsiteY9" fmla="*/ 86131 h 1639293"/>
                <a:gd name="connsiteX10" fmla="*/ 142781 w 1026392"/>
                <a:gd name="connsiteY10" fmla="*/ 17278 h 163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392" h="1639293">
                  <a:moveTo>
                    <a:pt x="165885" y="0"/>
                  </a:moveTo>
                  <a:lnTo>
                    <a:pt x="576625" y="482702"/>
                  </a:lnTo>
                  <a:lnTo>
                    <a:pt x="274550" y="482702"/>
                  </a:lnTo>
                  <a:lnTo>
                    <a:pt x="1026392" y="1639293"/>
                  </a:lnTo>
                  <a:lnTo>
                    <a:pt x="115963" y="1639293"/>
                  </a:lnTo>
                  <a:lnTo>
                    <a:pt x="67023" y="1594814"/>
                  </a:lnTo>
                  <a:lnTo>
                    <a:pt x="0" y="1521070"/>
                  </a:lnTo>
                  <a:lnTo>
                    <a:pt x="0" y="482702"/>
                  </a:lnTo>
                  <a:lnTo>
                    <a:pt x="0" y="159874"/>
                  </a:lnTo>
                  <a:lnTo>
                    <a:pt x="67023" y="86131"/>
                  </a:lnTo>
                  <a:cubicBezTo>
                    <a:pt x="91155" y="61999"/>
                    <a:pt x="116437" y="39018"/>
                    <a:pt x="142781" y="17278"/>
                  </a:cubicBezTo>
                  <a:close/>
                </a:path>
              </a:pathLst>
            </a:custGeom>
            <a:solidFill>
              <a:schemeClr val="accent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a:p>
          </p:txBody>
        </p:sp>
        <p:sp>
          <p:nvSpPr>
            <p:cNvPr id="237" name="任意多边形: 形状 236">
              <a:extLst>
                <a:ext uri="{FF2B5EF4-FFF2-40B4-BE49-F238E27FC236}">
                  <a16:creationId xmlns:a16="http://schemas.microsoft.com/office/drawing/2014/main" id="{C02905D1-D5A6-4CFD-84CC-9E771DABF129}"/>
                </a:ext>
              </a:extLst>
            </p:cNvPr>
            <p:cNvSpPr/>
            <p:nvPr/>
          </p:nvSpPr>
          <p:spPr>
            <a:xfrm flipH="1">
              <a:off x="8791435" y="680199"/>
              <a:ext cx="189180" cy="1037673"/>
            </a:xfrm>
            <a:custGeom>
              <a:avLst/>
              <a:gdLst>
                <a:gd name="connsiteX0" fmla="*/ 0 w 245435"/>
                <a:gd name="connsiteY0" fmla="*/ 0 h 1346216"/>
                <a:gd name="connsiteX1" fmla="*/ 0 w 245435"/>
                <a:gd name="connsiteY1" fmla="*/ 315337 h 1346216"/>
                <a:gd name="connsiteX2" fmla="*/ 0 w 245435"/>
                <a:gd name="connsiteY2" fmla="*/ 1346216 h 1346216"/>
                <a:gd name="connsiteX3" fmla="*/ 63242 w 245435"/>
                <a:gd name="connsiteY3" fmla="*/ 1269566 h 1346216"/>
                <a:gd name="connsiteX4" fmla="*/ 245435 w 245435"/>
                <a:gd name="connsiteY4" fmla="*/ 673108 h 1346216"/>
                <a:gd name="connsiteX5" fmla="*/ 63242 w 245435"/>
                <a:gd name="connsiteY5" fmla="*/ 76650 h 134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35" h="1346216">
                  <a:moveTo>
                    <a:pt x="0" y="0"/>
                  </a:moveTo>
                  <a:lnTo>
                    <a:pt x="0" y="315337"/>
                  </a:lnTo>
                  <a:lnTo>
                    <a:pt x="0" y="1346216"/>
                  </a:lnTo>
                  <a:lnTo>
                    <a:pt x="63242" y="1269566"/>
                  </a:lnTo>
                  <a:cubicBezTo>
                    <a:pt x="178269" y="1099304"/>
                    <a:pt x="245435" y="894049"/>
                    <a:pt x="245435" y="673108"/>
                  </a:cubicBezTo>
                  <a:cubicBezTo>
                    <a:pt x="245435" y="452167"/>
                    <a:pt x="178269" y="246913"/>
                    <a:pt x="63242" y="76650"/>
                  </a:cubicBez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a:p>
          </p:txBody>
        </p:sp>
        <p:sp>
          <p:nvSpPr>
            <p:cNvPr id="238" name="任意多边形: 形状 237">
              <a:extLst>
                <a:ext uri="{FF2B5EF4-FFF2-40B4-BE49-F238E27FC236}">
                  <a16:creationId xmlns:a16="http://schemas.microsoft.com/office/drawing/2014/main" id="{A6213BBE-B73E-4F9E-A0C7-1DE492D562AC}"/>
                </a:ext>
              </a:extLst>
            </p:cNvPr>
            <p:cNvSpPr/>
            <p:nvPr/>
          </p:nvSpPr>
          <p:spPr>
            <a:xfrm flipH="1">
              <a:off x="9626806" y="646218"/>
              <a:ext cx="463009" cy="1058223"/>
            </a:xfrm>
            <a:custGeom>
              <a:avLst/>
              <a:gdLst>
                <a:gd name="connsiteX0" fmla="*/ 0 w 675571"/>
                <a:gd name="connsiteY0" fmla="*/ 0 h 1897450"/>
                <a:gd name="connsiteX1" fmla="*/ 0 w 675571"/>
                <a:gd name="connsiteY1" fmla="*/ 1897450 h 1897450"/>
                <a:gd name="connsiteX2" fmla="*/ 675571 w 675571"/>
                <a:gd name="connsiteY2" fmla="*/ 1897450 h 1897450"/>
              </a:gdLst>
              <a:ahLst/>
              <a:cxnLst>
                <a:cxn ang="0">
                  <a:pos x="connsiteX0" y="connsiteY0"/>
                </a:cxn>
                <a:cxn ang="0">
                  <a:pos x="connsiteX1" y="connsiteY1"/>
                </a:cxn>
                <a:cxn ang="0">
                  <a:pos x="connsiteX2" y="connsiteY2"/>
                </a:cxn>
              </a:cxnLst>
              <a:rect l="l" t="t" r="r" b="b"/>
              <a:pathLst>
                <a:path w="675571" h="1897450">
                  <a:moveTo>
                    <a:pt x="0" y="0"/>
                  </a:moveTo>
                  <a:lnTo>
                    <a:pt x="0" y="1897450"/>
                  </a:lnTo>
                  <a:lnTo>
                    <a:pt x="675571" y="1897450"/>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dirty="0"/>
            </a:p>
          </p:txBody>
        </p:sp>
        <p:sp>
          <p:nvSpPr>
            <p:cNvPr id="239" name="任意多边形: 形状 238">
              <a:extLst>
                <a:ext uri="{FF2B5EF4-FFF2-40B4-BE49-F238E27FC236}">
                  <a16:creationId xmlns:a16="http://schemas.microsoft.com/office/drawing/2014/main" id="{48A34CC4-5427-4E07-8252-FFC63D1E86F2}"/>
                </a:ext>
              </a:extLst>
            </p:cNvPr>
            <p:cNvSpPr/>
            <p:nvPr/>
          </p:nvSpPr>
          <p:spPr>
            <a:xfrm>
              <a:off x="10089817" y="646218"/>
              <a:ext cx="323900" cy="1058223"/>
            </a:xfrm>
            <a:custGeom>
              <a:avLst/>
              <a:gdLst>
                <a:gd name="connsiteX0" fmla="*/ 0 w 420213"/>
                <a:gd name="connsiteY0" fmla="*/ 0 h 1372876"/>
                <a:gd name="connsiteX1" fmla="*/ 420213 w 420213"/>
                <a:gd name="connsiteY1" fmla="*/ 960395 h 1372876"/>
                <a:gd name="connsiteX2" fmla="*/ 401176 w 420213"/>
                <a:gd name="connsiteY2" fmla="*/ 1034431 h 1372876"/>
                <a:gd name="connsiteX3" fmla="*/ 266944 w 420213"/>
                <a:gd name="connsiteY3" fmla="*/ 1313655 h 1372876"/>
                <a:gd name="connsiteX4" fmla="*/ 218083 w 420213"/>
                <a:gd name="connsiteY4" fmla="*/ 1372876 h 1372876"/>
                <a:gd name="connsiteX5" fmla="*/ 0 w 420213"/>
                <a:gd name="connsiteY5" fmla="*/ 1372876 h 13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213" h="1372876">
                  <a:moveTo>
                    <a:pt x="0" y="0"/>
                  </a:moveTo>
                  <a:lnTo>
                    <a:pt x="420213" y="960395"/>
                  </a:lnTo>
                  <a:lnTo>
                    <a:pt x="401176" y="1034431"/>
                  </a:lnTo>
                  <a:cubicBezTo>
                    <a:pt x="370006" y="1134645"/>
                    <a:pt x="324458" y="1228524"/>
                    <a:pt x="266944" y="1313655"/>
                  </a:cubicBezTo>
                  <a:lnTo>
                    <a:pt x="218083" y="1372876"/>
                  </a:lnTo>
                  <a:lnTo>
                    <a:pt x="0" y="1372876"/>
                  </a:lnTo>
                  <a:close/>
                </a:path>
              </a:pathLst>
            </a:custGeom>
            <a:solidFill>
              <a:schemeClr val="accent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dirty="0"/>
            </a:p>
          </p:txBody>
        </p:sp>
        <p:sp>
          <p:nvSpPr>
            <p:cNvPr id="240" name="任意多边形: 形状 239">
              <a:extLst>
                <a:ext uri="{FF2B5EF4-FFF2-40B4-BE49-F238E27FC236}">
                  <a16:creationId xmlns:a16="http://schemas.microsoft.com/office/drawing/2014/main" id="{8FEAF328-5EB6-46F9-BA23-6F1337495D58}"/>
                </a:ext>
              </a:extLst>
            </p:cNvPr>
            <p:cNvSpPr/>
            <p:nvPr/>
          </p:nvSpPr>
          <p:spPr>
            <a:xfrm flipH="1">
              <a:off x="9324267" y="1054836"/>
              <a:ext cx="282433" cy="649603"/>
            </a:xfrm>
            <a:custGeom>
              <a:avLst/>
              <a:gdLst>
                <a:gd name="connsiteX0" fmla="*/ 0 w 412095"/>
                <a:gd name="connsiteY0" fmla="*/ 0 h 1164773"/>
                <a:gd name="connsiteX1" fmla="*/ 0 w 412095"/>
                <a:gd name="connsiteY1" fmla="*/ 1164773 h 1164773"/>
                <a:gd name="connsiteX2" fmla="*/ 412095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0" y="1164773"/>
                  </a:lnTo>
                  <a:lnTo>
                    <a:pt x="412095" y="116477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a:p>
          </p:txBody>
        </p:sp>
        <p:sp>
          <p:nvSpPr>
            <p:cNvPr id="241" name="任意多边形: 形状 240">
              <a:extLst>
                <a:ext uri="{FF2B5EF4-FFF2-40B4-BE49-F238E27FC236}">
                  <a16:creationId xmlns:a16="http://schemas.microsoft.com/office/drawing/2014/main" id="{45FBD595-EBF0-46E6-9E80-7E23D5A56297}"/>
                </a:ext>
              </a:extLst>
            </p:cNvPr>
            <p:cNvSpPr/>
            <p:nvPr/>
          </p:nvSpPr>
          <p:spPr>
            <a:xfrm>
              <a:off x="9606701" y="1054836"/>
              <a:ext cx="282433" cy="649603"/>
            </a:xfrm>
            <a:custGeom>
              <a:avLst/>
              <a:gdLst>
                <a:gd name="connsiteX0" fmla="*/ 0 w 412095"/>
                <a:gd name="connsiteY0" fmla="*/ 0 h 1164773"/>
                <a:gd name="connsiteX1" fmla="*/ 412095 w 412095"/>
                <a:gd name="connsiteY1" fmla="*/ 1164773 h 1164773"/>
                <a:gd name="connsiteX2" fmla="*/ 0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412095" y="1164773"/>
                  </a:lnTo>
                  <a:lnTo>
                    <a:pt x="0" y="1164773"/>
                  </a:lnTo>
                  <a:close/>
                </a:path>
              </a:pathLst>
            </a:custGeom>
            <a:solidFill>
              <a:schemeClr val="accent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a:p>
          </p:txBody>
        </p:sp>
        <p:sp>
          <p:nvSpPr>
            <p:cNvPr id="242" name="任意多边形: 形状 241">
              <a:extLst>
                <a:ext uri="{FF2B5EF4-FFF2-40B4-BE49-F238E27FC236}">
                  <a16:creationId xmlns:a16="http://schemas.microsoft.com/office/drawing/2014/main" id="{2DE6EC9C-940F-48A6-8580-122B95E4A9B9}"/>
                </a:ext>
              </a:extLst>
            </p:cNvPr>
            <p:cNvSpPr/>
            <p:nvPr/>
          </p:nvSpPr>
          <p:spPr>
            <a:xfrm flipH="1">
              <a:off x="10057297" y="1704439"/>
              <a:ext cx="65218" cy="186288"/>
            </a:xfrm>
            <a:custGeom>
              <a:avLst/>
              <a:gdLst>
                <a:gd name="connsiteX0" fmla="*/ 84612 w 84612"/>
                <a:gd name="connsiteY0" fmla="*/ 0 h 241678"/>
                <a:gd name="connsiteX1" fmla="*/ 0 w 84612"/>
                <a:gd name="connsiteY1" fmla="*/ 0 h 241678"/>
                <a:gd name="connsiteX2" fmla="*/ 0 w 84612"/>
                <a:gd name="connsiteY2" fmla="*/ 181350 h 241678"/>
                <a:gd name="connsiteX3" fmla="*/ 63625 w 84612"/>
                <a:gd name="connsiteY3" fmla="*/ 228928 h 241678"/>
                <a:gd name="connsiteX4" fmla="*/ 84612 w 84612"/>
                <a:gd name="connsiteY4" fmla="*/ 241678 h 241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12" h="241678">
                  <a:moveTo>
                    <a:pt x="84612" y="0"/>
                  </a:moveTo>
                  <a:lnTo>
                    <a:pt x="0" y="0"/>
                  </a:lnTo>
                  <a:lnTo>
                    <a:pt x="0" y="181350"/>
                  </a:lnTo>
                  <a:lnTo>
                    <a:pt x="63625" y="228928"/>
                  </a:lnTo>
                  <a:lnTo>
                    <a:pt x="84612" y="241678"/>
                  </a:ln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a:p>
          </p:txBody>
        </p:sp>
        <p:sp>
          <p:nvSpPr>
            <p:cNvPr id="243" name="任意多边形: 形状 242">
              <a:extLst>
                <a:ext uri="{FF2B5EF4-FFF2-40B4-BE49-F238E27FC236}">
                  <a16:creationId xmlns:a16="http://schemas.microsoft.com/office/drawing/2014/main" id="{FAC06FFB-A374-4340-8B5A-2200B14B8689}"/>
                </a:ext>
              </a:extLst>
            </p:cNvPr>
            <p:cNvSpPr/>
            <p:nvPr/>
          </p:nvSpPr>
          <p:spPr>
            <a:xfrm flipH="1">
              <a:off x="9585622" y="1704442"/>
              <a:ext cx="41364" cy="316895"/>
            </a:xfrm>
            <a:custGeom>
              <a:avLst/>
              <a:gdLst>
                <a:gd name="connsiteX0" fmla="*/ 53664 w 53664"/>
                <a:gd name="connsiteY0" fmla="*/ 0 h 411121"/>
                <a:gd name="connsiteX1" fmla="*/ 0 w 53664"/>
                <a:gd name="connsiteY1" fmla="*/ 0 h 411121"/>
                <a:gd name="connsiteX2" fmla="*/ 0 w 53664"/>
                <a:gd name="connsiteY2" fmla="*/ 410253 h 411121"/>
                <a:gd name="connsiteX3" fmla="*/ 17200 w 53664"/>
                <a:gd name="connsiteY3" fmla="*/ 411121 h 411121"/>
                <a:gd name="connsiteX4" fmla="*/ 53664 w 53664"/>
                <a:gd name="connsiteY4" fmla="*/ 409280 h 411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64" h="411121">
                  <a:moveTo>
                    <a:pt x="53664" y="0"/>
                  </a:moveTo>
                  <a:lnTo>
                    <a:pt x="0" y="0"/>
                  </a:lnTo>
                  <a:lnTo>
                    <a:pt x="0" y="410253"/>
                  </a:lnTo>
                  <a:lnTo>
                    <a:pt x="17200" y="411121"/>
                  </a:lnTo>
                  <a:lnTo>
                    <a:pt x="53664" y="409280"/>
                  </a:ln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a:p>
          </p:txBody>
        </p:sp>
        <p:sp>
          <p:nvSpPr>
            <p:cNvPr id="244" name="椭圆 243">
              <a:extLst>
                <a:ext uri="{FF2B5EF4-FFF2-40B4-BE49-F238E27FC236}">
                  <a16:creationId xmlns:a16="http://schemas.microsoft.com/office/drawing/2014/main" id="{4FFA178E-3EF6-4126-8356-4AF54288D0CE}"/>
                </a:ext>
              </a:extLst>
            </p:cNvPr>
            <p:cNvSpPr/>
            <p:nvPr>
              <p:custDataLst>
                <p:tags r:id="rId9"/>
              </p:custDataLst>
            </p:nvPr>
          </p:nvSpPr>
          <p:spPr>
            <a:xfrm>
              <a:off x="8791441" y="376739"/>
              <a:ext cx="1644573" cy="1644594"/>
            </a:xfrm>
            <a:prstGeom prst="ellipse">
              <a:avLst/>
            </a:prstGeom>
            <a:noFill/>
            <a:ln w="58735" cmpd="thinThick">
              <a:gradFill flip="none" rotWithShape="1">
                <a:gsLst>
                  <a:gs pos="0">
                    <a:schemeClr val="accent5">
                      <a:lumMod val="100000"/>
                    </a:schemeClr>
                  </a:gs>
                  <a:gs pos="71000">
                    <a:schemeClr val="accent5">
                      <a:lumMod val="75000"/>
                      <a:alpha val="74000"/>
                    </a:schemeClr>
                  </a:gs>
                </a:gsLst>
                <a:lin ang="10800000" scaled="1"/>
                <a:tileRect/>
              </a:gradFill>
            </a:ln>
            <a:effectLst>
              <a:outerShdw blurRad="36807" dist="27605" dir="2699986" algn="tl" rotWithShape="0">
                <a:schemeClr val="accent5">
                  <a:alpha val="4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66254" tIns="33126" rIns="66254" bIns="33126" rtlCol="0" anchor="ctr"/>
            <a:lstStyle/>
            <a:p>
              <a:pPr algn="ctr"/>
              <a:endParaRPr lang="zh-CN" altLang="en-US" sz="1304"/>
            </a:p>
          </p:txBody>
        </p:sp>
        <p:sp>
          <p:nvSpPr>
            <p:cNvPr id="245" name="任意多边形: 形状 244">
              <a:extLst>
                <a:ext uri="{FF2B5EF4-FFF2-40B4-BE49-F238E27FC236}">
                  <a16:creationId xmlns:a16="http://schemas.microsoft.com/office/drawing/2014/main" id="{DE443B64-F1E3-4362-A998-72EC9894B65F}"/>
                </a:ext>
              </a:extLst>
            </p:cNvPr>
            <p:cNvSpPr/>
            <p:nvPr/>
          </p:nvSpPr>
          <p:spPr>
            <a:xfrm>
              <a:off x="9925327" y="417857"/>
              <a:ext cx="328621" cy="267413"/>
            </a:xfrm>
            <a:custGeom>
              <a:avLst/>
              <a:gdLst>
                <a:gd name="connsiteX0" fmla="*/ 239743 w 479485"/>
                <a:gd name="connsiteY0" fmla="*/ 0 h 479486"/>
                <a:gd name="connsiteX1" fmla="*/ 327302 w 479485"/>
                <a:gd name="connsiteY1" fmla="*/ 138336 h 479486"/>
                <a:gd name="connsiteX2" fmla="*/ 479485 w 479485"/>
                <a:gd name="connsiteY2" fmla="*/ 183147 h 479486"/>
                <a:gd name="connsiteX3" fmla="*/ 381416 w 479485"/>
                <a:gd name="connsiteY3" fmla="*/ 313455 h 479486"/>
                <a:gd name="connsiteX4" fmla="*/ 387912 w 479485"/>
                <a:gd name="connsiteY4" fmla="*/ 479486 h 479486"/>
                <a:gd name="connsiteX5" fmla="*/ 239743 w 479485"/>
                <a:gd name="connsiteY5" fmla="*/ 421684 h 479486"/>
                <a:gd name="connsiteX6" fmla="*/ 91573 w 479485"/>
                <a:gd name="connsiteY6" fmla="*/ 479486 h 479486"/>
                <a:gd name="connsiteX7" fmla="*/ 98069 w 479485"/>
                <a:gd name="connsiteY7" fmla="*/ 313455 h 479486"/>
                <a:gd name="connsiteX8" fmla="*/ 0 w 479485"/>
                <a:gd name="connsiteY8" fmla="*/ 183147 h 479486"/>
                <a:gd name="connsiteX9" fmla="*/ 152183 w 479485"/>
                <a:gd name="connsiteY9" fmla="*/ 138336 h 4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5" h="479486">
                  <a:moveTo>
                    <a:pt x="239743" y="0"/>
                  </a:moveTo>
                  <a:lnTo>
                    <a:pt x="327302" y="138336"/>
                  </a:lnTo>
                  <a:lnTo>
                    <a:pt x="479485" y="183147"/>
                  </a:lnTo>
                  <a:lnTo>
                    <a:pt x="381416" y="313455"/>
                  </a:lnTo>
                  <a:lnTo>
                    <a:pt x="387912" y="479486"/>
                  </a:lnTo>
                  <a:lnTo>
                    <a:pt x="239743" y="421684"/>
                  </a:lnTo>
                  <a:lnTo>
                    <a:pt x="91573" y="479486"/>
                  </a:lnTo>
                  <a:lnTo>
                    <a:pt x="98069" y="313455"/>
                  </a:lnTo>
                  <a:lnTo>
                    <a:pt x="0" y="183147"/>
                  </a:lnTo>
                  <a:lnTo>
                    <a:pt x="152183" y="138336"/>
                  </a:lnTo>
                  <a:close/>
                </a:path>
              </a:pathLst>
            </a:cu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0482" tIns="35241" rIns="70482" bIns="35241" rtlCol="0" anchor="ctr"/>
            <a:lstStyle/>
            <a:p>
              <a:pPr algn="ctr"/>
              <a:endParaRPr lang="zh-CN" altLang="en-US" sz="1387"/>
            </a:p>
          </p:txBody>
        </p:sp>
      </p:grpSp>
      <p:sp>
        <p:nvSpPr>
          <p:cNvPr id="115" name="Freeform: Shape 59">
            <a:extLst>
              <a:ext uri="{FF2B5EF4-FFF2-40B4-BE49-F238E27FC236}">
                <a16:creationId xmlns:a16="http://schemas.microsoft.com/office/drawing/2014/main" id="{5FB5FD98-F366-40BC-95A9-9C77A9849AD3}"/>
              </a:ext>
            </a:extLst>
          </p:cNvPr>
          <p:cNvSpPr/>
          <p:nvPr>
            <p:custDataLst>
              <p:tags r:id="rId2"/>
            </p:custDataLst>
          </p:nvPr>
        </p:nvSpPr>
        <p:spPr>
          <a:xfrm>
            <a:off x="2167054" y="5185131"/>
            <a:ext cx="1055541" cy="1160203"/>
          </a:xfrm>
          <a:custGeom>
            <a:avLst/>
            <a:gdLst>
              <a:gd name="connsiteX0" fmla="*/ 413422 w 1580747"/>
              <a:gd name="connsiteY0" fmla="*/ 1371854 h 1737487"/>
              <a:gd name="connsiteX1" fmla="*/ 350295 w 1580747"/>
              <a:gd name="connsiteY1" fmla="*/ 1392894 h 1737487"/>
              <a:gd name="connsiteX2" fmla="*/ 254576 w 1580747"/>
              <a:gd name="connsiteY2" fmla="*/ 1416475 h 1737487"/>
              <a:gd name="connsiteX3" fmla="*/ 213204 w 1580747"/>
              <a:gd name="connsiteY3" fmla="*/ 1448986 h 1737487"/>
              <a:gd name="connsiteX4" fmla="*/ 242088 w 1580747"/>
              <a:gd name="connsiteY4" fmla="*/ 1481497 h 1737487"/>
              <a:gd name="connsiteX5" fmla="*/ 557779 w 1580747"/>
              <a:gd name="connsiteY5" fmla="*/ 1554821 h 1737487"/>
              <a:gd name="connsiteX6" fmla="*/ 573794 w 1580747"/>
              <a:gd name="connsiteY6" fmla="*/ 1559954 h 1737487"/>
              <a:gd name="connsiteX7" fmla="*/ 599953 w 1580747"/>
              <a:gd name="connsiteY7" fmla="*/ 1518255 h 1737487"/>
              <a:gd name="connsiteX8" fmla="*/ 627307 w 1580747"/>
              <a:gd name="connsiteY8" fmla="*/ 1486874 h 1737487"/>
              <a:gd name="connsiteX9" fmla="*/ 628112 w 1580747"/>
              <a:gd name="connsiteY9" fmla="*/ 1483607 h 1737487"/>
              <a:gd name="connsiteX10" fmla="*/ 595453 w 1580747"/>
              <a:gd name="connsiteY10" fmla="*/ 1452125 h 1737487"/>
              <a:gd name="connsiteX11" fmla="*/ 560152 w 1580747"/>
              <a:gd name="connsiteY11" fmla="*/ 1434264 h 1737487"/>
              <a:gd name="connsiteX12" fmla="*/ 469106 w 1580747"/>
              <a:gd name="connsiteY12" fmla="*/ 1302407 h 1737487"/>
              <a:gd name="connsiteX13" fmla="*/ 465801 w 1580747"/>
              <a:gd name="connsiteY13" fmla="*/ 1302802 h 1737487"/>
              <a:gd name="connsiteX14" fmla="*/ 461553 w 1580747"/>
              <a:gd name="connsiteY14" fmla="*/ 1323306 h 1737487"/>
              <a:gd name="connsiteX15" fmla="*/ 524152 w 1580747"/>
              <a:gd name="connsiteY15" fmla="*/ 1373498 h 1737487"/>
              <a:gd name="connsiteX16" fmla="*/ 584709 w 1580747"/>
              <a:gd name="connsiteY16" fmla="*/ 1406567 h 1737487"/>
              <a:gd name="connsiteX17" fmla="*/ 645545 w 1580747"/>
              <a:gd name="connsiteY17" fmla="*/ 1430218 h 1737487"/>
              <a:gd name="connsiteX18" fmla="*/ 664801 w 1580747"/>
              <a:gd name="connsiteY18" fmla="*/ 1443055 h 1737487"/>
              <a:gd name="connsiteX19" fmla="*/ 665135 w 1580747"/>
              <a:gd name="connsiteY19" fmla="*/ 1443796 h 1737487"/>
              <a:gd name="connsiteX20" fmla="*/ 734636 w 1580747"/>
              <a:gd name="connsiteY20" fmla="*/ 1379499 h 1737487"/>
              <a:gd name="connsiteX21" fmla="*/ 786333 w 1580747"/>
              <a:gd name="connsiteY21" fmla="*/ 1329547 h 1737487"/>
              <a:gd name="connsiteX22" fmla="*/ 794984 w 1580747"/>
              <a:gd name="connsiteY22" fmla="*/ 1315544 h 1737487"/>
              <a:gd name="connsiteX23" fmla="*/ 772166 w 1580747"/>
              <a:gd name="connsiteY23" fmla="*/ 1322020 h 1737487"/>
              <a:gd name="connsiteX24" fmla="*/ 677218 w 1580747"/>
              <a:gd name="connsiteY24" fmla="*/ 1332685 h 1737487"/>
              <a:gd name="connsiteX25" fmla="*/ 657475 w 1580747"/>
              <a:gd name="connsiteY25" fmla="*/ 1333035 h 1737487"/>
              <a:gd name="connsiteX26" fmla="*/ 544175 w 1580747"/>
              <a:gd name="connsiteY26" fmla="*/ 1321314 h 1737487"/>
              <a:gd name="connsiteX27" fmla="*/ 509710 w 1580747"/>
              <a:gd name="connsiteY27" fmla="*/ 1311268 h 1737487"/>
              <a:gd name="connsiteX28" fmla="*/ 469106 w 1580747"/>
              <a:gd name="connsiteY28" fmla="*/ 1302407 h 1737487"/>
              <a:gd name="connsiteX29" fmla="*/ 1237789 w 1580747"/>
              <a:gd name="connsiteY29" fmla="*/ 224 h 1737487"/>
              <a:gd name="connsiteX30" fmla="*/ 1261160 w 1580747"/>
              <a:gd name="connsiteY30" fmla="*/ 14735 h 1737487"/>
              <a:gd name="connsiteX31" fmla="*/ 1268765 w 1580747"/>
              <a:gd name="connsiteY31" fmla="*/ 154546 h 1737487"/>
              <a:gd name="connsiteX32" fmla="*/ 1274765 w 1580747"/>
              <a:gd name="connsiteY32" fmla="*/ 160058 h 1737487"/>
              <a:gd name="connsiteX33" fmla="*/ 1292834 w 1580747"/>
              <a:gd name="connsiteY33" fmla="*/ 128593 h 1737487"/>
              <a:gd name="connsiteX34" fmla="*/ 1320741 w 1580747"/>
              <a:gd name="connsiteY34" fmla="*/ 106198 h 1737487"/>
              <a:gd name="connsiteX35" fmla="*/ 1325206 w 1580747"/>
              <a:gd name="connsiteY35" fmla="*/ 115477 h 1737487"/>
              <a:gd name="connsiteX36" fmla="*/ 1287951 w 1580747"/>
              <a:gd name="connsiteY36" fmla="*/ 250544 h 1737487"/>
              <a:gd name="connsiteX37" fmla="*/ 1324438 w 1580747"/>
              <a:gd name="connsiteY37" fmla="*/ 429285 h 1737487"/>
              <a:gd name="connsiteX38" fmla="*/ 1326049 w 1580747"/>
              <a:gd name="connsiteY38" fmla="*/ 431776 h 1737487"/>
              <a:gd name="connsiteX39" fmla="*/ 1337484 w 1580747"/>
              <a:gd name="connsiteY39" fmla="*/ 418611 h 1737487"/>
              <a:gd name="connsiteX40" fmla="*/ 1425459 w 1580747"/>
              <a:gd name="connsiteY40" fmla="*/ 341171 h 1737487"/>
              <a:gd name="connsiteX41" fmla="*/ 1435924 w 1580747"/>
              <a:gd name="connsiteY41" fmla="*/ 349403 h 1737487"/>
              <a:gd name="connsiteX42" fmla="*/ 1388309 w 1580747"/>
              <a:gd name="connsiteY42" fmla="*/ 419509 h 1737487"/>
              <a:gd name="connsiteX43" fmla="*/ 1361373 w 1580747"/>
              <a:gd name="connsiteY43" fmla="*/ 447213 h 1737487"/>
              <a:gd name="connsiteX44" fmla="*/ 1402310 w 1580747"/>
              <a:gd name="connsiteY44" fmla="*/ 438855 h 1737487"/>
              <a:gd name="connsiteX45" fmla="*/ 1511760 w 1580747"/>
              <a:gd name="connsiteY45" fmla="*/ 368030 h 1737487"/>
              <a:gd name="connsiteX46" fmla="*/ 1555224 w 1580747"/>
              <a:gd name="connsiteY46" fmla="*/ 335659 h 1737487"/>
              <a:gd name="connsiteX47" fmla="*/ 1562550 w 1580747"/>
              <a:gd name="connsiteY47" fmla="*/ 343612 h 1737487"/>
              <a:gd name="connsiteX48" fmla="*/ 1398251 w 1580747"/>
              <a:gd name="connsiteY48" fmla="*/ 474144 h 1737487"/>
              <a:gd name="connsiteX49" fmla="*/ 1356112 w 1580747"/>
              <a:gd name="connsiteY49" fmla="*/ 490330 h 1737487"/>
              <a:gd name="connsiteX50" fmla="*/ 1349936 w 1580747"/>
              <a:gd name="connsiteY50" fmla="*/ 498596 h 1737487"/>
              <a:gd name="connsiteX51" fmla="*/ 1358676 w 1580747"/>
              <a:gd name="connsiteY51" fmla="*/ 502540 h 1737487"/>
              <a:gd name="connsiteX52" fmla="*/ 1408087 w 1580747"/>
              <a:gd name="connsiteY52" fmla="*/ 536585 h 1737487"/>
              <a:gd name="connsiteX53" fmla="*/ 1439622 w 1580747"/>
              <a:gd name="connsiteY53" fmla="*/ 575027 h 1737487"/>
              <a:gd name="connsiteX54" fmla="*/ 1457272 w 1580747"/>
              <a:gd name="connsiteY54" fmla="*/ 599515 h 1737487"/>
              <a:gd name="connsiteX55" fmla="*/ 1521945 w 1580747"/>
              <a:gd name="connsiteY55" fmla="*/ 639142 h 1737487"/>
              <a:gd name="connsiteX56" fmla="*/ 1573503 w 1580747"/>
              <a:gd name="connsiteY56" fmla="*/ 668095 h 1737487"/>
              <a:gd name="connsiteX57" fmla="*/ 1580479 w 1580747"/>
              <a:gd name="connsiteY57" fmla="*/ 692722 h 1737487"/>
              <a:gd name="connsiteX58" fmla="*/ 1559200 w 1580747"/>
              <a:gd name="connsiteY58" fmla="*/ 733744 h 1737487"/>
              <a:gd name="connsiteX59" fmla="*/ 1519643 w 1580747"/>
              <a:gd name="connsiteY59" fmla="*/ 741418 h 1737487"/>
              <a:gd name="connsiteX60" fmla="*/ 1489853 w 1580747"/>
              <a:gd name="connsiteY60" fmla="*/ 740093 h 1737487"/>
              <a:gd name="connsiteX61" fmla="*/ 1447505 w 1580747"/>
              <a:gd name="connsiteY61" fmla="*/ 738349 h 1737487"/>
              <a:gd name="connsiteX62" fmla="*/ 1396785 w 1580747"/>
              <a:gd name="connsiteY62" fmla="*/ 742047 h 1737487"/>
              <a:gd name="connsiteX63" fmla="*/ 1391134 w 1580747"/>
              <a:gd name="connsiteY63" fmla="*/ 749093 h 1737487"/>
              <a:gd name="connsiteX64" fmla="*/ 1338391 w 1580747"/>
              <a:gd name="connsiteY64" fmla="*/ 842789 h 1737487"/>
              <a:gd name="connsiteX65" fmla="*/ 1263933 w 1580747"/>
              <a:gd name="connsiteY65" fmla="*/ 1023160 h 1737487"/>
              <a:gd name="connsiteX66" fmla="*/ 1241714 w 1580747"/>
              <a:gd name="connsiteY66" fmla="*/ 1061399 h 1737487"/>
              <a:gd name="connsiteX67" fmla="*/ 1241870 w 1580747"/>
              <a:gd name="connsiteY67" fmla="*/ 1061549 h 1737487"/>
              <a:gd name="connsiteX68" fmla="*/ 1249649 w 1580747"/>
              <a:gd name="connsiteY68" fmla="*/ 1106922 h 1737487"/>
              <a:gd name="connsiteX69" fmla="*/ 1237370 w 1580747"/>
              <a:gd name="connsiteY69" fmla="*/ 1087737 h 1737487"/>
              <a:gd name="connsiteX70" fmla="*/ 1242533 w 1580747"/>
              <a:gd name="connsiteY70" fmla="*/ 1142503 h 1737487"/>
              <a:gd name="connsiteX71" fmla="*/ 1231161 w 1580747"/>
              <a:gd name="connsiteY71" fmla="*/ 1115992 h 1737487"/>
              <a:gd name="connsiteX72" fmla="*/ 1230254 w 1580747"/>
              <a:gd name="connsiteY72" fmla="*/ 1162875 h 1737487"/>
              <a:gd name="connsiteX73" fmla="*/ 1217508 w 1580747"/>
              <a:gd name="connsiteY73" fmla="*/ 1147244 h 1737487"/>
              <a:gd name="connsiteX74" fmla="*/ 1214987 w 1580747"/>
              <a:gd name="connsiteY74" fmla="*/ 1168319 h 1737487"/>
              <a:gd name="connsiteX75" fmla="*/ 1205487 w 1580747"/>
              <a:gd name="connsiteY75" fmla="*/ 1193852 h 1737487"/>
              <a:gd name="connsiteX76" fmla="*/ 1190780 w 1580747"/>
              <a:gd name="connsiteY76" fmla="*/ 1208036 h 1737487"/>
              <a:gd name="connsiteX77" fmla="*/ 1197088 w 1580747"/>
              <a:gd name="connsiteY77" fmla="*/ 1213293 h 1737487"/>
              <a:gd name="connsiteX78" fmla="*/ 1295206 w 1580747"/>
              <a:gd name="connsiteY78" fmla="*/ 1260757 h 1737487"/>
              <a:gd name="connsiteX79" fmla="*/ 1280207 w 1580747"/>
              <a:gd name="connsiteY79" fmla="*/ 1309524 h 1737487"/>
              <a:gd name="connsiteX80" fmla="*/ 1204999 w 1580747"/>
              <a:gd name="connsiteY80" fmla="*/ 1454846 h 1737487"/>
              <a:gd name="connsiteX81" fmla="*/ 1184906 w 1580747"/>
              <a:gd name="connsiteY81" fmla="*/ 1498101 h 1737487"/>
              <a:gd name="connsiteX82" fmla="*/ 1159093 w 1580747"/>
              <a:gd name="connsiteY82" fmla="*/ 1505706 h 1737487"/>
              <a:gd name="connsiteX83" fmla="*/ 1076978 w 1580747"/>
              <a:gd name="connsiteY83" fmla="*/ 1564309 h 1737487"/>
              <a:gd name="connsiteX84" fmla="*/ 1054234 w 1580747"/>
              <a:gd name="connsiteY84" fmla="*/ 1578332 h 1737487"/>
              <a:gd name="connsiteX85" fmla="*/ 1020189 w 1580747"/>
              <a:gd name="connsiteY85" fmla="*/ 1538565 h 1737487"/>
              <a:gd name="connsiteX86" fmla="*/ 1036165 w 1580747"/>
              <a:gd name="connsiteY86" fmla="*/ 1503962 h 1737487"/>
              <a:gd name="connsiteX87" fmla="*/ 1136768 w 1580747"/>
              <a:gd name="connsiteY87" fmla="*/ 1449195 h 1737487"/>
              <a:gd name="connsiteX88" fmla="*/ 1181488 w 1580747"/>
              <a:gd name="connsiteY88" fmla="*/ 1379150 h 1737487"/>
              <a:gd name="connsiteX89" fmla="*/ 1201371 w 1580747"/>
              <a:gd name="connsiteY89" fmla="*/ 1304361 h 1737487"/>
              <a:gd name="connsiteX90" fmla="*/ 1187208 w 1580747"/>
              <a:gd name="connsiteY90" fmla="*/ 1288315 h 1737487"/>
              <a:gd name="connsiteX91" fmla="*/ 1100645 w 1580747"/>
              <a:gd name="connsiteY91" fmla="*/ 1270547 h 1737487"/>
              <a:gd name="connsiteX92" fmla="*/ 1076909 w 1580747"/>
              <a:gd name="connsiteY92" fmla="*/ 1281478 h 1737487"/>
              <a:gd name="connsiteX93" fmla="*/ 984748 w 1580747"/>
              <a:gd name="connsiteY93" fmla="*/ 1311128 h 1737487"/>
              <a:gd name="connsiteX94" fmla="*/ 918609 w 1580747"/>
              <a:gd name="connsiteY94" fmla="*/ 1347895 h 1737487"/>
              <a:gd name="connsiteX95" fmla="*/ 670521 w 1580747"/>
              <a:gd name="connsiteY95" fmla="*/ 1534031 h 1737487"/>
              <a:gd name="connsiteX96" fmla="*/ 622313 w 1580747"/>
              <a:gd name="connsiteY96" fmla="*/ 1635192 h 1737487"/>
              <a:gd name="connsiteX97" fmla="*/ 597267 w 1580747"/>
              <a:gd name="connsiteY97" fmla="*/ 1686958 h 1737487"/>
              <a:gd name="connsiteX98" fmla="*/ 598035 w 1580747"/>
              <a:gd name="connsiteY98" fmla="*/ 1721422 h 1737487"/>
              <a:gd name="connsiteX99" fmla="*/ 568384 w 1580747"/>
              <a:gd name="connsiteY99" fmla="*/ 1736003 h 1737487"/>
              <a:gd name="connsiteX100" fmla="*/ 520315 w 1580747"/>
              <a:gd name="connsiteY100" fmla="*/ 1699027 h 1737487"/>
              <a:gd name="connsiteX101" fmla="*/ 518013 w 1580747"/>
              <a:gd name="connsiteY101" fmla="*/ 1686888 h 1737487"/>
              <a:gd name="connsiteX102" fmla="*/ 536527 w 1580747"/>
              <a:gd name="connsiteY102" fmla="*/ 1634942 h 1737487"/>
              <a:gd name="connsiteX103" fmla="*/ 531233 w 1580747"/>
              <a:gd name="connsiteY103" fmla="*/ 1632252 h 1737487"/>
              <a:gd name="connsiteX104" fmla="*/ 493385 w 1580747"/>
              <a:gd name="connsiteY104" fmla="*/ 1610215 h 1737487"/>
              <a:gd name="connsiteX105" fmla="*/ 398015 w 1580747"/>
              <a:gd name="connsiteY105" fmla="*/ 1612308 h 1737487"/>
              <a:gd name="connsiteX106" fmla="*/ 77021 w 1580747"/>
              <a:gd name="connsiteY106" fmla="*/ 1454567 h 1737487"/>
              <a:gd name="connsiteX107" fmla="*/ 43882 w 1580747"/>
              <a:gd name="connsiteY107" fmla="*/ 1421079 h 1737487"/>
              <a:gd name="connsiteX108" fmla="*/ 89649 w 1580747"/>
              <a:gd name="connsiteY108" fmla="*/ 1373289 h 1737487"/>
              <a:gd name="connsiteX109" fmla="*/ 188228 w 1580747"/>
              <a:gd name="connsiteY109" fmla="*/ 1331779 h 1737487"/>
              <a:gd name="connsiteX110" fmla="*/ 205149 w 1580747"/>
              <a:gd name="connsiteY110" fmla="*/ 1313159 h 1737487"/>
              <a:gd name="connsiteX111" fmla="*/ 205112 w 1580747"/>
              <a:gd name="connsiteY111" fmla="*/ 1312663 h 1737487"/>
              <a:gd name="connsiteX112" fmla="*/ 168764 w 1580747"/>
              <a:gd name="connsiteY112" fmla="*/ 1171526 h 1737487"/>
              <a:gd name="connsiteX113" fmla="*/ 145488 w 1580747"/>
              <a:gd name="connsiteY113" fmla="*/ 1091792 h 1737487"/>
              <a:gd name="connsiteX114" fmla="*/ 153938 w 1580747"/>
              <a:gd name="connsiteY114" fmla="*/ 1028385 h 1737487"/>
              <a:gd name="connsiteX115" fmla="*/ 127742 w 1580747"/>
              <a:gd name="connsiteY115" fmla="*/ 1029971 h 1737487"/>
              <a:gd name="connsiteX116" fmla="*/ 96277 w 1580747"/>
              <a:gd name="connsiteY116" fmla="*/ 1026274 h 1737487"/>
              <a:gd name="connsiteX117" fmla="*/ 49604 w 1580747"/>
              <a:gd name="connsiteY117" fmla="*/ 988461 h 1737487"/>
              <a:gd name="connsiteX118" fmla="*/ 45976 w 1580747"/>
              <a:gd name="connsiteY118" fmla="*/ 948275 h 1737487"/>
              <a:gd name="connsiteX119" fmla="*/ 46464 w 1580747"/>
              <a:gd name="connsiteY119" fmla="*/ 932089 h 1737487"/>
              <a:gd name="connsiteX120" fmla="*/ 13465 w 1580747"/>
              <a:gd name="connsiteY120" fmla="*/ 891555 h 1737487"/>
              <a:gd name="connsiteX121" fmla="*/ 0 w 1580747"/>
              <a:gd name="connsiteY121" fmla="*/ 889044 h 1737487"/>
              <a:gd name="connsiteX122" fmla="*/ 11721 w 1580747"/>
              <a:gd name="connsiteY122" fmla="*/ 881928 h 1737487"/>
              <a:gd name="connsiteX123" fmla="*/ 32092 w 1580747"/>
              <a:gd name="connsiteY123" fmla="*/ 875788 h 1737487"/>
              <a:gd name="connsiteX124" fmla="*/ 7884 w 1580747"/>
              <a:gd name="connsiteY124" fmla="*/ 825487 h 1737487"/>
              <a:gd name="connsiteX125" fmla="*/ 6907 w 1580747"/>
              <a:gd name="connsiteY125" fmla="*/ 815650 h 1737487"/>
              <a:gd name="connsiteX126" fmla="*/ 28744 w 1580747"/>
              <a:gd name="connsiteY126" fmla="*/ 827510 h 1737487"/>
              <a:gd name="connsiteX127" fmla="*/ 25883 w 1580747"/>
              <a:gd name="connsiteY127" fmla="*/ 767791 h 1737487"/>
              <a:gd name="connsiteX128" fmla="*/ 72487 w 1580747"/>
              <a:gd name="connsiteY128" fmla="*/ 705559 h 1737487"/>
              <a:gd name="connsiteX129" fmla="*/ 81557 w 1580747"/>
              <a:gd name="connsiteY129" fmla="*/ 700536 h 1737487"/>
              <a:gd name="connsiteX130" fmla="*/ 80231 w 1580747"/>
              <a:gd name="connsiteY130" fmla="*/ 710792 h 1737487"/>
              <a:gd name="connsiteX131" fmla="*/ 83675 w 1580747"/>
              <a:gd name="connsiteY131" fmla="*/ 757255 h 1737487"/>
              <a:gd name="connsiteX132" fmla="*/ 102006 w 1580747"/>
              <a:gd name="connsiteY132" fmla="*/ 793841 h 1737487"/>
              <a:gd name="connsiteX133" fmla="*/ 111277 w 1580747"/>
              <a:gd name="connsiteY133" fmla="*/ 783627 h 1737487"/>
              <a:gd name="connsiteX134" fmla="*/ 118323 w 1580747"/>
              <a:gd name="connsiteY134" fmla="*/ 780139 h 1737487"/>
              <a:gd name="connsiteX135" fmla="*/ 118881 w 1580747"/>
              <a:gd name="connsiteY135" fmla="*/ 787953 h 1737487"/>
              <a:gd name="connsiteX136" fmla="*/ 129868 w 1580747"/>
              <a:gd name="connsiteY136" fmla="*/ 823625 h 1737487"/>
              <a:gd name="connsiteX137" fmla="*/ 141834 w 1580747"/>
              <a:gd name="connsiteY137" fmla="*/ 835254 h 1737487"/>
              <a:gd name="connsiteX138" fmla="*/ 188717 w 1580747"/>
              <a:gd name="connsiteY138" fmla="*/ 885207 h 1737487"/>
              <a:gd name="connsiteX139" fmla="*/ 204266 w 1580747"/>
              <a:gd name="connsiteY139" fmla="*/ 932970 h 1737487"/>
              <a:gd name="connsiteX140" fmla="*/ 205211 w 1580747"/>
              <a:gd name="connsiteY140" fmla="*/ 968996 h 1737487"/>
              <a:gd name="connsiteX141" fmla="*/ 218786 w 1580747"/>
              <a:gd name="connsiteY141" fmla="*/ 959647 h 1737487"/>
              <a:gd name="connsiteX142" fmla="*/ 258936 w 1580747"/>
              <a:gd name="connsiteY142" fmla="*/ 944865 h 1737487"/>
              <a:gd name="connsiteX143" fmla="*/ 273593 w 1580747"/>
              <a:gd name="connsiteY143" fmla="*/ 943262 h 1737487"/>
              <a:gd name="connsiteX144" fmla="*/ 273552 w 1580747"/>
              <a:gd name="connsiteY144" fmla="*/ 942972 h 1737487"/>
              <a:gd name="connsiteX145" fmla="*/ 273203 w 1580747"/>
              <a:gd name="connsiteY145" fmla="*/ 940112 h 1737487"/>
              <a:gd name="connsiteX146" fmla="*/ 270064 w 1580747"/>
              <a:gd name="connsiteY146" fmla="*/ 934949 h 1737487"/>
              <a:gd name="connsiteX147" fmla="*/ 262599 w 1580747"/>
              <a:gd name="connsiteY147" fmla="*/ 928810 h 1737487"/>
              <a:gd name="connsiteX148" fmla="*/ 271808 w 1580747"/>
              <a:gd name="connsiteY148" fmla="*/ 925879 h 1737487"/>
              <a:gd name="connsiteX149" fmla="*/ 277320 w 1580747"/>
              <a:gd name="connsiteY149" fmla="*/ 925042 h 1737487"/>
              <a:gd name="connsiteX150" fmla="*/ 297622 w 1580747"/>
              <a:gd name="connsiteY150" fmla="*/ 934321 h 1737487"/>
              <a:gd name="connsiteX151" fmla="*/ 299435 w 1580747"/>
              <a:gd name="connsiteY151" fmla="*/ 935856 h 1737487"/>
              <a:gd name="connsiteX152" fmla="*/ 298319 w 1580747"/>
              <a:gd name="connsiteY152" fmla="*/ 932437 h 1737487"/>
              <a:gd name="connsiteX153" fmla="*/ 295877 w 1580747"/>
              <a:gd name="connsiteY153" fmla="*/ 921693 h 1737487"/>
              <a:gd name="connsiteX154" fmla="*/ 325109 w 1580747"/>
              <a:gd name="connsiteY154" fmla="*/ 936065 h 1737487"/>
              <a:gd name="connsiteX155" fmla="*/ 323714 w 1580747"/>
              <a:gd name="connsiteY155" fmla="*/ 934042 h 1737487"/>
              <a:gd name="connsiteX156" fmla="*/ 313877 w 1580747"/>
              <a:gd name="connsiteY156" fmla="*/ 920089 h 1737487"/>
              <a:gd name="connsiteX157" fmla="*/ 329853 w 1580747"/>
              <a:gd name="connsiteY157" fmla="*/ 926089 h 1737487"/>
              <a:gd name="connsiteX158" fmla="*/ 358527 w 1580747"/>
              <a:gd name="connsiteY158" fmla="*/ 937740 h 1737487"/>
              <a:gd name="connsiteX159" fmla="*/ 358876 w 1580747"/>
              <a:gd name="connsiteY159" fmla="*/ 926856 h 1737487"/>
              <a:gd name="connsiteX160" fmla="*/ 366550 w 1580747"/>
              <a:gd name="connsiteY160" fmla="*/ 931391 h 1737487"/>
              <a:gd name="connsiteX161" fmla="*/ 406716 w 1580747"/>
              <a:gd name="connsiteY161" fmla="*/ 949861 h 1737487"/>
              <a:gd name="connsiteX162" fmla="*/ 451839 w 1580747"/>
              <a:gd name="connsiteY162" fmla="*/ 955931 h 1737487"/>
              <a:gd name="connsiteX163" fmla="*/ 505733 w 1580747"/>
              <a:gd name="connsiteY163" fmla="*/ 959507 h 1737487"/>
              <a:gd name="connsiteX164" fmla="*/ 549895 w 1580747"/>
              <a:gd name="connsiteY164" fmla="*/ 954066 h 1737487"/>
              <a:gd name="connsiteX165" fmla="*/ 842843 w 1580747"/>
              <a:gd name="connsiteY165" fmla="*/ 909973 h 1737487"/>
              <a:gd name="connsiteX166" fmla="*/ 871935 w 1580747"/>
              <a:gd name="connsiteY166" fmla="*/ 910322 h 1737487"/>
              <a:gd name="connsiteX167" fmla="*/ 956995 w 1580747"/>
              <a:gd name="connsiteY167" fmla="*/ 882694 h 1737487"/>
              <a:gd name="connsiteX168" fmla="*/ 996435 w 1580747"/>
              <a:gd name="connsiteY168" fmla="*/ 857413 h 1737487"/>
              <a:gd name="connsiteX169" fmla="*/ 1036096 w 1580747"/>
              <a:gd name="connsiteY169" fmla="*/ 820324 h 1737487"/>
              <a:gd name="connsiteX170" fmla="*/ 1032398 w 1580747"/>
              <a:gd name="connsiteY170" fmla="*/ 816696 h 1737487"/>
              <a:gd name="connsiteX171" fmla="*/ 1024445 w 1580747"/>
              <a:gd name="connsiteY171" fmla="*/ 809510 h 1737487"/>
              <a:gd name="connsiteX172" fmla="*/ 1034979 w 1580747"/>
              <a:gd name="connsiteY172" fmla="*/ 807626 h 1737487"/>
              <a:gd name="connsiteX173" fmla="*/ 1063514 w 1580747"/>
              <a:gd name="connsiteY173" fmla="*/ 797371 h 1737487"/>
              <a:gd name="connsiteX174" fmla="*/ 1056258 w 1580747"/>
              <a:gd name="connsiteY174" fmla="*/ 796743 h 1737487"/>
              <a:gd name="connsiteX175" fmla="*/ 1037630 w 1580747"/>
              <a:gd name="connsiteY175" fmla="*/ 794720 h 1737487"/>
              <a:gd name="connsiteX176" fmla="*/ 1082281 w 1580747"/>
              <a:gd name="connsiteY176" fmla="*/ 773790 h 1737487"/>
              <a:gd name="connsiteX177" fmla="*/ 1075932 w 1580747"/>
              <a:gd name="connsiteY177" fmla="*/ 773301 h 1737487"/>
              <a:gd name="connsiteX178" fmla="*/ 1051444 w 1580747"/>
              <a:gd name="connsiteY178" fmla="*/ 770860 h 1737487"/>
              <a:gd name="connsiteX179" fmla="*/ 1074816 w 1580747"/>
              <a:gd name="connsiteY179" fmla="*/ 763116 h 1737487"/>
              <a:gd name="connsiteX180" fmla="*/ 1106673 w 1580747"/>
              <a:gd name="connsiteY180" fmla="*/ 747872 h 1737487"/>
              <a:gd name="connsiteX181" fmla="*/ 1133022 w 1580747"/>
              <a:gd name="connsiteY181" fmla="*/ 725752 h 1737487"/>
              <a:gd name="connsiteX182" fmla="*/ 1152120 w 1580747"/>
              <a:gd name="connsiteY182" fmla="*/ 703522 h 1737487"/>
              <a:gd name="connsiteX183" fmla="*/ 1194926 w 1580747"/>
              <a:gd name="connsiteY183" fmla="*/ 648652 h 1737487"/>
              <a:gd name="connsiteX184" fmla="*/ 1196621 w 1580747"/>
              <a:gd name="connsiteY184" fmla="*/ 646273 h 1737487"/>
              <a:gd name="connsiteX185" fmla="*/ 1190766 w 1580747"/>
              <a:gd name="connsiteY185" fmla="*/ 648770 h 1737487"/>
              <a:gd name="connsiteX186" fmla="*/ 1152534 w 1580747"/>
              <a:gd name="connsiteY186" fmla="*/ 654002 h 1737487"/>
              <a:gd name="connsiteX187" fmla="*/ 1057722 w 1580747"/>
              <a:gd name="connsiteY187" fmla="*/ 620026 h 1737487"/>
              <a:gd name="connsiteX188" fmla="*/ 1052141 w 1580747"/>
              <a:gd name="connsiteY188" fmla="*/ 615701 h 1737487"/>
              <a:gd name="connsiteX189" fmla="*/ 1057862 w 1580747"/>
              <a:gd name="connsiteY189" fmla="*/ 611584 h 1737487"/>
              <a:gd name="connsiteX190" fmla="*/ 1126721 w 1580747"/>
              <a:gd name="connsiteY190" fmla="*/ 577163 h 1737487"/>
              <a:gd name="connsiteX191" fmla="*/ 1180747 w 1580747"/>
              <a:gd name="connsiteY191" fmla="*/ 568787 h 1737487"/>
              <a:gd name="connsiteX192" fmla="*/ 1157764 w 1580747"/>
              <a:gd name="connsiteY192" fmla="*/ 567870 h 1737487"/>
              <a:gd name="connsiteX193" fmla="*/ 1103419 w 1580747"/>
              <a:gd name="connsiteY193" fmla="*/ 556678 h 1737487"/>
              <a:gd name="connsiteX194" fmla="*/ 874237 w 1580747"/>
              <a:gd name="connsiteY194" fmla="*/ 405425 h 1737487"/>
              <a:gd name="connsiteX195" fmla="*/ 844378 w 1580747"/>
              <a:gd name="connsiteY195" fmla="*/ 143803 h 1737487"/>
              <a:gd name="connsiteX196" fmla="*/ 870470 w 1580747"/>
              <a:gd name="connsiteY196" fmla="*/ 115966 h 1737487"/>
              <a:gd name="connsiteX197" fmla="*/ 881982 w 1580747"/>
              <a:gd name="connsiteY197" fmla="*/ 124966 h 1737487"/>
              <a:gd name="connsiteX198" fmla="*/ 868517 w 1580747"/>
              <a:gd name="connsiteY198" fmla="*/ 292753 h 1737487"/>
              <a:gd name="connsiteX199" fmla="*/ 897121 w 1580747"/>
              <a:gd name="connsiteY199" fmla="*/ 279777 h 1737487"/>
              <a:gd name="connsiteX200" fmla="*/ 906190 w 1580747"/>
              <a:gd name="connsiteY200" fmla="*/ 250824 h 1737487"/>
              <a:gd name="connsiteX201" fmla="*/ 911911 w 1580747"/>
              <a:gd name="connsiteY201" fmla="*/ 224801 h 1737487"/>
              <a:gd name="connsiteX202" fmla="*/ 930678 w 1580747"/>
              <a:gd name="connsiteY202" fmla="*/ 225429 h 1737487"/>
              <a:gd name="connsiteX203" fmla="*/ 955585 w 1580747"/>
              <a:gd name="connsiteY203" fmla="*/ 351985 h 1737487"/>
              <a:gd name="connsiteX204" fmla="*/ 1041327 w 1580747"/>
              <a:gd name="connsiteY204" fmla="*/ 479168 h 1737487"/>
              <a:gd name="connsiteX205" fmla="*/ 1068327 w 1580747"/>
              <a:gd name="connsiteY205" fmla="*/ 481261 h 1737487"/>
              <a:gd name="connsiteX206" fmla="*/ 1104117 w 1580747"/>
              <a:gd name="connsiteY206" fmla="*/ 409123 h 1737487"/>
              <a:gd name="connsiteX207" fmla="*/ 1130069 w 1580747"/>
              <a:gd name="connsiteY207" fmla="*/ 351985 h 1737487"/>
              <a:gd name="connsiteX208" fmla="*/ 1142139 w 1580747"/>
              <a:gd name="connsiteY208" fmla="*/ 357705 h 1737487"/>
              <a:gd name="connsiteX209" fmla="*/ 1169418 w 1580747"/>
              <a:gd name="connsiteY209" fmla="*/ 499888 h 1737487"/>
              <a:gd name="connsiteX210" fmla="*/ 1180052 w 1580747"/>
              <a:gd name="connsiteY210" fmla="*/ 503488 h 1737487"/>
              <a:gd name="connsiteX211" fmla="*/ 1172069 w 1580747"/>
              <a:gd name="connsiteY211" fmla="*/ 493505 h 1737487"/>
              <a:gd name="connsiteX212" fmla="*/ 1149256 w 1580747"/>
              <a:gd name="connsiteY212" fmla="*/ 447075 h 1737487"/>
              <a:gd name="connsiteX213" fmla="*/ 1147651 w 1580747"/>
              <a:gd name="connsiteY213" fmla="*/ 442681 h 1737487"/>
              <a:gd name="connsiteX214" fmla="*/ 1151907 w 1580747"/>
              <a:gd name="connsiteY214" fmla="*/ 440587 h 1737487"/>
              <a:gd name="connsiteX215" fmla="*/ 1188970 w 1580747"/>
              <a:gd name="connsiteY215" fmla="*/ 434256 h 1737487"/>
              <a:gd name="connsiteX216" fmla="*/ 1232207 w 1580747"/>
              <a:gd name="connsiteY216" fmla="*/ 446448 h 1737487"/>
              <a:gd name="connsiteX217" fmla="*/ 1264221 w 1580747"/>
              <a:gd name="connsiteY217" fmla="*/ 466496 h 1737487"/>
              <a:gd name="connsiteX218" fmla="*/ 1277405 w 1580747"/>
              <a:gd name="connsiteY218" fmla="*/ 479910 h 1737487"/>
              <a:gd name="connsiteX219" fmla="*/ 1280275 w 1580747"/>
              <a:gd name="connsiteY219" fmla="*/ 477937 h 1737487"/>
              <a:gd name="connsiteX220" fmla="*/ 1276657 w 1580747"/>
              <a:gd name="connsiteY220" fmla="*/ 460993 h 1737487"/>
              <a:gd name="connsiteX221" fmla="*/ 1250696 w 1580747"/>
              <a:gd name="connsiteY221" fmla="*/ 399425 h 1737487"/>
              <a:gd name="connsiteX222" fmla="*/ 1164674 w 1580747"/>
              <a:gd name="connsiteY222" fmla="*/ 303706 h 1737487"/>
              <a:gd name="connsiteX223" fmla="*/ 1120303 w 1580747"/>
              <a:gd name="connsiteY223" fmla="*/ 196755 h 1737487"/>
              <a:gd name="connsiteX224" fmla="*/ 1131117 w 1580747"/>
              <a:gd name="connsiteY224" fmla="*/ 191034 h 1737487"/>
              <a:gd name="connsiteX225" fmla="*/ 1166837 w 1580747"/>
              <a:gd name="connsiteY225" fmla="*/ 255288 h 1737487"/>
              <a:gd name="connsiteX226" fmla="*/ 1219092 w 1580747"/>
              <a:gd name="connsiteY226" fmla="*/ 304613 h 1737487"/>
              <a:gd name="connsiteX227" fmla="*/ 1227184 w 1580747"/>
              <a:gd name="connsiteY227" fmla="*/ 296590 h 1737487"/>
              <a:gd name="connsiteX228" fmla="*/ 1147721 w 1580747"/>
              <a:gd name="connsiteY228" fmla="*/ 102501 h 1737487"/>
              <a:gd name="connsiteX229" fmla="*/ 1174371 w 1580747"/>
              <a:gd name="connsiteY229" fmla="*/ 78571 h 1737487"/>
              <a:gd name="connsiteX230" fmla="*/ 1179674 w 1580747"/>
              <a:gd name="connsiteY230" fmla="*/ 87082 h 1737487"/>
              <a:gd name="connsiteX231" fmla="*/ 1201650 w 1580747"/>
              <a:gd name="connsiteY231" fmla="*/ 153570 h 1737487"/>
              <a:gd name="connsiteX232" fmla="*/ 1217906 w 1580747"/>
              <a:gd name="connsiteY232" fmla="*/ 160476 h 1737487"/>
              <a:gd name="connsiteX233" fmla="*/ 1243928 w 1580747"/>
              <a:gd name="connsiteY233" fmla="*/ 110942 h 1737487"/>
              <a:gd name="connsiteX234" fmla="*/ 1225510 w 1580747"/>
              <a:gd name="connsiteY234" fmla="*/ 40828 h 1737487"/>
              <a:gd name="connsiteX235" fmla="*/ 1237789 w 1580747"/>
              <a:gd name="connsiteY235" fmla="*/ 224 h 173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580747" h="1737487">
                <a:moveTo>
                  <a:pt x="413422" y="1371854"/>
                </a:moveTo>
                <a:lnTo>
                  <a:pt x="350295" y="1392894"/>
                </a:lnTo>
                <a:cubicBezTo>
                  <a:pt x="318412" y="1400777"/>
                  <a:pt x="286459" y="1408661"/>
                  <a:pt x="254576" y="1416475"/>
                </a:cubicBezTo>
                <a:cubicBezTo>
                  <a:pt x="236018" y="1421079"/>
                  <a:pt x="213414" y="1430289"/>
                  <a:pt x="213204" y="1448986"/>
                </a:cubicBezTo>
                <a:cubicBezTo>
                  <a:pt x="212995" y="1464125"/>
                  <a:pt x="228344" y="1474450"/>
                  <a:pt x="242088" y="1481497"/>
                </a:cubicBezTo>
                <a:cubicBezTo>
                  <a:pt x="337807" y="1530612"/>
                  <a:pt x="455502" y="1569053"/>
                  <a:pt x="557779" y="1554821"/>
                </a:cubicBezTo>
                <a:lnTo>
                  <a:pt x="573794" y="1559954"/>
                </a:lnTo>
                <a:lnTo>
                  <a:pt x="599953" y="1518255"/>
                </a:lnTo>
                <a:lnTo>
                  <a:pt x="627307" y="1486874"/>
                </a:lnTo>
                <a:lnTo>
                  <a:pt x="628112" y="1483607"/>
                </a:lnTo>
                <a:cubicBezTo>
                  <a:pt x="626918" y="1475654"/>
                  <a:pt x="618476" y="1466078"/>
                  <a:pt x="595453" y="1452125"/>
                </a:cubicBezTo>
                <a:cubicBezTo>
                  <a:pt x="584151" y="1445287"/>
                  <a:pt x="572291" y="1439427"/>
                  <a:pt x="560152" y="1434264"/>
                </a:cubicBezTo>
                <a:close/>
                <a:moveTo>
                  <a:pt x="469106" y="1302407"/>
                </a:moveTo>
                <a:lnTo>
                  <a:pt x="465801" y="1302802"/>
                </a:lnTo>
                <a:lnTo>
                  <a:pt x="461553" y="1323306"/>
                </a:lnTo>
                <a:lnTo>
                  <a:pt x="524152" y="1373498"/>
                </a:lnTo>
                <a:cubicBezTo>
                  <a:pt x="544036" y="1385777"/>
                  <a:pt x="564896" y="1396521"/>
                  <a:pt x="584709" y="1406567"/>
                </a:cubicBezTo>
                <a:cubicBezTo>
                  <a:pt x="604174" y="1416404"/>
                  <a:pt x="624197" y="1426590"/>
                  <a:pt x="645545" y="1430218"/>
                </a:cubicBezTo>
                <a:cubicBezTo>
                  <a:pt x="653638" y="1431544"/>
                  <a:pt x="660754" y="1436078"/>
                  <a:pt x="664801" y="1443055"/>
                </a:cubicBezTo>
                <a:lnTo>
                  <a:pt x="665135" y="1443796"/>
                </a:lnTo>
                <a:lnTo>
                  <a:pt x="734636" y="1379499"/>
                </a:lnTo>
                <a:cubicBezTo>
                  <a:pt x="752915" y="1363941"/>
                  <a:pt x="771822" y="1348593"/>
                  <a:pt x="786333" y="1329547"/>
                </a:cubicBezTo>
                <a:lnTo>
                  <a:pt x="794984" y="1315544"/>
                </a:lnTo>
                <a:lnTo>
                  <a:pt x="772166" y="1322020"/>
                </a:lnTo>
                <a:cubicBezTo>
                  <a:pt x="743941" y="1327580"/>
                  <a:pt x="712607" y="1331308"/>
                  <a:pt x="677218" y="1332685"/>
                </a:cubicBezTo>
                <a:cubicBezTo>
                  <a:pt x="670521" y="1332965"/>
                  <a:pt x="663963" y="1333035"/>
                  <a:pt x="657475" y="1333035"/>
                </a:cubicBezTo>
                <a:cubicBezTo>
                  <a:pt x="603615" y="1333035"/>
                  <a:pt x="560360" y="1324872"/>
                  <a:pt x="544175" y="1321314"/>
                </a:cubicBezTo>
                <a:cubicBezTo>
                  <a:pt x="530500" y="1318314"/>
                  <a:pt x="519477" y="1314616"/>
                  <a:pt x="509710" y="1311268"/>
                </a:cubicBezTo>
                <a:cubicBezTo>
                  <a:pt x="495199" y="1306314"/>
                  <a:pt x="483757" y="1302407"/>
                  <a:pt x="469106" y="1302407"/>
                </a:cubicBezTo>
                <a:close/>
                <a:moveTo>
                  <a:pt x="1237789" y="224"/>
                </a:moveTo>
                <a:cubicBezTo>
                  <a:pt x="1248044" y="-1311"/>
                  <a:pt x="1257742" y="5177"/>
                  <a:pt x="1261160" y="14735"/>
                </a:cubicBezTo>
                <a:cubicBezTo>
                  <a:pt x="1276649" y="58269"/>
                  <a:pt x="1279230" y="109408"/>
                  <a:pt x="1268765" y="154546"/>
                </a:cubicBezTo>
                <a:cubicBezTo>
                  <a:pt x="1267928" y="158034"/>
                  <a:pt x="1271276" y="161174"/>
                  <a:pt x="1274765" y="160058"/>
                </a:cubicBezTo>
                <a:cubicBezTo>
                  <a:pt x="1284253" y="157058"/>
                  <a:pt x="1290881" y="139965"/>
                  <a:pt x="1292834" y="128593"/>
                </a:cubicBezTo>
                <a:cubicBezTo>
                  <a:pt x="1295276" y="114222"/>
                  <a:pt x="1309369" y="95873"/>
                  <a:pt x="1320741" y="106198"/>
                </a:cubicBezTo>
                <a:cubicBezTo>
                  <a:pt x="1323322" y="108571"/>
                  <a:pt x="1324787" y="111989"/>
                  <a:pt x="1325206" y="115477"/>
                </a:cubicBezTo>
                <a:cubicBezTo>
                  <a:pt x="1330578" y="162918"/>
                  <a:pt x="1316973" y="212103"/>
                  <a:pt x="1287951" y="250544"/>
                </a:cubicBezTo>
                <a:cubicBezTo>
                  <a:pt x="1288020" y="311659"/>
                  <a:pt x="1300508" y="372774"/>
                  <a:pt x="1324438" y="429285"/>
                </a:cubicBezTo>
                <a:lnTo>
                  <a:pt x="1326049" y="431776"/>
                </a:lnTo>
                <a:lnTo>
                  <a:pt x="1337484" y="418611"/>
                </a:lnTo>
                <a:cubicBezTo>
                  <a:pt x="1374390" y="371798"/>
                  <a:pt x="1407669" y="350240"/>
                  <a:pt x="1425459" y="341171"/>
                </a:cubicBezTo>
                <a:cubicBezTo>
                  <a:pt x="1431180" y="338241"/>
                  <a:pt x="1437738" y="343403"/>
                  <a:pt x="1435924" y="349403"/>
                </a:cubicBezTo>
                <a:cubicBezTo>
                  <a:pt x="1427918" y="375801"/>
                  <a:pt x="1408973" y="398048"/>
                  <a:pt x="1388309" y="419509"/>
                </a:cubicBezTo>
                <a:lnTo>
                  <a:pt x="1361373" y="447213"/>
                </a:lnTo>
                <a:lnTo>
                  <a:pt x="1402310" y="438855"/>
                </a:lnTo>
                <a:cubicBezTo>
                  <a:pt x="1444641" y="425940"/>
                  <a:pt x="1483244" y="401204"/>
                  <a:pt x="1511760" y="368030"/>
                </a:cubicBezTo>
                <a:cubicBezTo>
                  <a:pt x="1523760" y="354077"/>
                  <a:pt x="1538062" y="337124"/>
                  <a:pt x="1555224" y="335659"/>
                </a:cubicBezTo>
                <a:cubicBezTo>
                  <a:pt x="1559829" y="335240"/>
                  <a:pt x="1563457" y="339217"/>
                  <a:pt x="1562550" y="343612"/>
                </a:cubicBezTo>
                <a:cubicBezTo>
                  <a:pt x="1547899" y="413657"/>
                  <a:pt x="1470389" y="456005"/>
                  <a:pt x="1398251" y="474144"/>
                </a:cubicBezTo>
                <a:cubicBezTo>
                  <a:pt x="1383530" y="477842"/>
                  <a:pt x="1368112" y="481261"/>
                  <a:pt x="1356112" y="490330"/>
                </a:cubicBezTo>
                <a:lnTo>
                  <a:pt x="1349936" y="498596"/>
                </a:lnTo>
                <a:lnTo>
                  <a:pt x="1358676" y="502540"/>
                </a:lnTo>
                <a:cubicBezTo>
                  <a:pt x="1379902" y="514330"/>
                  <a:pt x="1397971" y="528213"/>
                  <a:pt x="1408087" y="536585"/>
                </a:cubicBezTo>
                <a:cubicBezTo>
                  <a:pt x="1422738" y="548655"/>
                  <a:pt x="1431319" y="562050"/>
                  <a:pt x="1439622" y="575027"/>
                </a:cubicBezTo>
                <a:cubicBezTo>
                  <a:pt x="1445133" y="583678"/>
                  <a:pt x="1450366" y="591840"/>
                  <a:pt x="1457272" y="599515"/>
                </a:cubicBezTo>
                <a:cubicBezTo>
                  <a:pt x="1470388" y="614235"/>
                  <a:pt x="1496620" y="626933"/>
                  <a:pt x="1521945" y="639142"/>
                </a:cubicBezTo>
                <a:cubicBezTo>
                  <a:pt x="1541968" y="648839"/>
                  <a:pt x="1560945" y="657979"/>
                  <a:pt x="1573503" y="668095"/>
                </a:cubicBezTo>
                <a:cubicBezTo>
                  <a:pt x="1579223" y="672699"/>
                  <a:pt x="1581595" y="681211"/>
                  <a:pt x="1580479" y="692722"/>
                </a:cubicBezTo>
                <a:cubicBezTo>
                  <a:pt x="1578875" y="708349"/>
                  <a:pt x="1570503" y="727954"/>
                  <a:pt x="1559200" y="733744"/>
                </a:cubicBezTo>
                <a:cubicBezTo>
                  <a:pt x="1548805" y="739047"/>
                  <a:pt x="1536596" y="741418"/>
                  <a:pt x="1519643" y="741418"/>
                </a:cubicBezTo>
                <a:cubicBezTo>
                  <a:pt x="1510504" y="741418"/>
                  <a:pt x="1500458" y="740791"/>
                  <a:pt x="1489853" y="740093"/>
                </a:cubicBezTo>
                <a:cubicBezTo>
                  <a:pt x="1477295" y="739256"/>
                  <a:pt x="1462993" y="738349"/>
                  <a:pt x="1447505" y="738349"/>
                </a:cubicBezTo>
                <a:cubicBezTo>
                  <a:pt x="1429854" y="738349"/>
                  <a:pt x="1413250" y="739535"/>
                  <a:pt x="1396785" y="742047"/>
                </a:cubicBezTo>
                <a:lnTo>
                  <a:pt x="1391134" y="749093"/>
                </a:lnTo>
                <a:cubicBezTo>
                  <a:pt x="1368460" y="777418"/>
                  <a:pt x="1350740" y="808952"/>
                  <a:pt x="1338391" y="842789"/>
                </a:cubicBezTo>
                <a:cubicBezTo>
                  <a:pt x="1314148" y="909345"/>
                  <a:pt x="1291700" y="968175"/>
                  <a:pt x="1263933" y="1023160"/>
                </a:cubicBezTo>
                <a:lnTo>
                  <a:pt x="1241714" y="1061399"/>
                </a:lnTo>
                <a:lnTo>
                  <a:pt x="1241870" y="1061549"/>
                </a:lnTo>
                <a:cubicBezTo>
                  <a:pt x="1249248" y="1075423"/>
                  <a:pt x="1252335" y="1091469"/>
                  <a:pt x="1249649" y="1106922"/>
                </a:cubicBezTo>
                <a:cubicBezTo>
                  <a:pt x="1243091" y="1102527"/>
                  <a:pt x="1238556" y="1095411"/>
                  <a:pt x="1237370" y="1087737"/>
                </a:cubicBezTo>
                <a:cubicBezTo>
                  <a:pt x="1246858" y="1104201"/>
                  <a:pt x="1248742" y="1124643"/>
                  <a:pt x="1242533" y="1142503"/>
                </a:cubicBezTo>
                <a:cubicBezTo>
                  <a:pt x="1241347" y="1132876"/>
                  <a:pt x="1237370" y="1123597"/>
                  <a:pt x="1231161" y="1115992"/>
                </a:cubicBezTo>
                <a:cubicBezTo>
                  <a:pt x="1232417" y="1131550"/>
                  <a:pt x="1232068" y="1147317"/>
                  <a:pt x="1230254" y="1162875"/>
                </a:cubicBezTo>
                <a:lnTo>
                  <a:pt x="1217508" y="1147244"/>
                </a:lnTo>
                <a:lnTo>
                  <a:pt x="1214987" y="1168319"/>
                </a:lnTo>
                <a:cubicBezTo>
                  <a:pt x="1212826" y="1178490"/>
                  <a:pt x="1209743" y="1187381"/>
                  <a:pt x="1205487" y="1193852"/>
                </a:cubicBezTo>
                <a:lnTo>
                  <a:pt x="1190780" y="1208036"/>
                </a:lnTo>
                <a:lnTo>
                  <a:pt x="1197088" y="1213293"/>
                </a:lnTo>
                <a:cubicBezTo>
                  <a:pt x="1232325" y="1226681"/>
                  <a:pt x="1285997" y="1220625"/>
                  <a:pt x="1295206" y="1260757"/>
                </a:cubicBezTo>
                <a:cubicBezTo>
                  <a:pt x="1299253" y="1278268"/>
                  <a:pt x="1292695" y="1296408"/>
                  <a:pt x="1280207" y="1309524"/>
                </a:cubicBezTo>
                <a:cubicBezTo>
                  <a:pt x="1241765" y="1349848"/>
                  <a:pt x="1215533" y="1400847"/>
                  <a:pt x="1204999" y="1454846"/>
                </a:cubicBezTo>
                <a:cubicBezTo>
                  <a:pt x="1201859" y="1470823"/>
                  <a:pt x="1198859" y="1489102"/>
                  <a:pt x="1184906" y="1498101"/>
                </a:cubicBezTo>
                <a:cubicBezTo>
                  <a:pt x="1177371" y="1502915"/>
                  <a:pt x="1168023" y="1503962"/>
                  <a:pt x="1159093" y="1505706"/>
                </a:cubicBezTo>
                <a:cubicBezTo>
                  <a:pt x="1123721" y="1512473"/>
                  <a:pt x="1098815" y="1536333"/>
                  <a:pt x="1076978" y="1564309"/>
                </a:cubicBezTo>
                <a:cubicBezTo>
                  <a:pt x="1073141" y="1569263"/>
                  <a:pt x="1060583" y="1577844"/>
                  <a:pt x="1054234" y="1578332"/>
                </a:cubicBezTo>
                <a:cubicBezTo>
                  <a:pt x="1037491" y="1579518"/>
                  <a:pt x="1026398" y="1554542"/>
                  <a:pt x="1020189" y="1538565"/>
                </a:cubicBezTo>
                <a:cubicBezTo>
                  <a:pt x="1014886" y="1524892"/>
                  <a:pt x="1022142" y="1509264"/>
                  <a:pt x="1036165" y="1503962"/>
                </a:cubicBezTo>
                <a:cubicBezTo>
                  <a:pt x="1072862" y="1489939"/>
                  <a:pt x="1110396" y="1477381"/>
                  <a:pt x="1136768" y="1449195"/>
                </a:cubicBezTo>
                <a:cubicBezTo>
                  <a:pt x="1155884" y="1428824"/>
                  <a:pt x="1169488" y="1404196"/>
                  <a:pt x="1181488" y="1379150"/>
                </a:cubicBezTo>
                <a:cubicBezTo>
                  <a:pt x="1192790" y="1355569"/>
                  <a:pt x="1202976" y="1329826"/>
                  <a:pt x="1201371" y="1304361"/>
                </a:cubicBezTo>
                <a:cubicBezTo>
                  <a:pt x="1200883" y="1296547"/>
                  <a:pt x="1195092" y="1289920"/>
                  <a:pt x="1187208" y="1288315"/>
                </a:cubicBezTo>
                <a:lnTo>
                  <a:pt x="1100645" y="1270547"/>
                </a:lnTo>
                <a:lnTo>
                  <a:pt x="1076909" y="1281478"/>
                </a:lnTo>
                <a:cubicBezTo>
                  <a:pt x="1046281" y="1291524"/>
                  <a:pt x="1014398" y="1298431"/>
                  <a:pt x="984748" y="1311128"/>
                </a:cubicBezTo>
                <a:cubicBezTo>
                  <a:pt x="961446" y="1321105"/>
                  <a:pt x="939958" y="1334500"/>
                  <a:pt x="918609" y="1347895"/>
                </a:cubicBezTo>
                <a:cubicBezTo>
                  <a:pt x="830495" y="1402940"/>
                  <a:pt x="741334" y="1458893"/>
                  <a:pt x="670521" y="1534031"/>
                </a:cubicBezTo>
                <a:cubicBezTo>
                  <a:pt x="628243" y="1578890"/>
                  <a:pt x="653010" y="1610494"/>
                  <a:pt x="622313" y="1635192"/>
                </a:cubicBezTo>
                <a:cubicBezTo>
                  <a:pt x="619383" y="1637494"/>
                  <a:pt x="593221" y="1663168"/>
                  <a:pt x="597267" y="1686958"/>
                </a:cubicBezTo>
                <a:cubicBezTo>
                  <a:pt x="601104" y="1709353"/>
                  <a:pt x="603965" y="1711794"/>
                  <a:pt x="598035" y="1721422"/>
                </a:cubicBezTo>
                <a:cubicBezTo>
                  <a:pt x="591197" y="1732585"/>
                  <a:pt x="590779" y="1741026"/>
                  <a:pt x="568384" y="1736003"/>
                </a:cubicBezTo>
                <a:cubicBezTo>
                  <a:pt x="545361" y="1730840"/>
                  <a:pt x="530850" y="1715283"/>
                  <a:pt x="520315" y="1699027"/>
                </a:cubicBezTo>
                <a:cubicBezTo>
                  <a:pt x="518013" y="1695400"/>
                  <a:pt x="517106" y="1691074"/>
                  <a:pt x="518013" y="1686888"/>
                </a:cubicBezTo>
                <a:lnTo>
                  <a:pt x="536527" y="1634942"/>
                </a:lnTo>
                <a:lnTo>
                  <a:pt x="531233" y="1632252"/>
                </a:lnTo>
                <a:cubicBezTo>
                  <a:pt x="518501" y="1624360"/>
                  <a:pt x="505943" y="1614820"/>
                  <a:pt x="493385" y="1610215"/>
                </a:cubicBezTo>
                <a:cubicBezTo>
                  <a:pt x="462199" y="1598843"/>
                  <a:pt x="429898" y="1621657"/>
                  <a:pt x="398015" y="1612308"/>
                </a:cubicBezTo>
                <a:cubicBezTo>
                  <a:pt x="285273" y="1579169"/>
                  <a:pt x="180135" y="1510031"/>
                  <a:pt x="77021" y="1454567"/>
                </a:cubicBezTo>
                <a:cubicBezTo>
                  <a:pt x="62580" y="1446823"/>
                  <a:pt x="46533" y="1436916"/>
                  <a:pt x="43882" y="1421079"/>
                </a:cubicBezTo>
                <a:cubicBezTo>
                  <a:pt x="39975" y="1397638"/>
                  <a:pt x="66766" y="1381313"/>
                  <a:pt x="89649" y="1373289"/>
                </a:cubicBezTo>
                <a:cubicBezTo>
                  <a:pt x="123485" y="1361430"/>
                  <a:pt x="158927" y="1352081"/>
                  <a:pt x="188228" y="1331779"/>
                </a:cubicBezTo>
                <a:lnTo>
                  <a:pt x="205149" y="1313159"/>
                </a:lnTo>
                <a:lnTo>
                  <a:pt x="205112" y="1312663"/>
                </a:lnTo>
                <a:cubicBezTo>
                  <a:pt x="201344" y="1261594"/>
                  <a:pt x="189065" y="1214083"/>
                  <a:pt x="168764" y="1171526"/>
                </a:cubicBezTo>
                <a:cubicBezTo>
                  <a:pt x="155717" y="1144213"/>
                  <a:pt x="147903" y="1117056"/>
                  <a:pt x="145488" y="1091792"/>
                </a:cubicBezTo>
                <a:lnTo>
                  <a:pt x="153938" y="1028385"/>
                </a:lnTo>
                <a:lnTo>
                  <a:pt x="127742" y="1029971"/>
                </a:lnTo>
                <a:cubicBezTo>
                  <a:pt x="115951" y="1029971"/>
                  <a:pt x="105626" y="1028785"/>
                  <a:pt x="96277" y="1026274"/>
                </a:cubicBezTo>
                <a:cubicBezTo>
                  <a:pt x="73952" y="1020344"/>
                  <a:pt x="56510" y="1006181"/>
                  <a:pt x="49604" y="988461"/>
                </a:cubicBezTo>
                <a:cubicBezTo>
                  <a:pt x="44511" y="975414"/>
                  <a:pt x="45208" y="961600"/>
                  <a:pt x="45976" y="948275"/>
                </a:cubicBezTo>
                <a:cubicBezTo>
                  <a:pt x="46255" y="942834"/>
                  <a:pt x="46534" y="937392"/>
                  <a:pt x="46464" y="932089"/>
                </a:cubicBezTo>
                <a:cubicBezTo>
                  <a:pt x="46115" y="915625"/>
                  <a:pt x="28813" y="894416"/>
                  <a:pt x="13465" y="891555"/>
                </a:cubicBezTo>
                <a:lnTo>
                  <a:pt x="0" y="889044"/>
                </a:lnTo>
                <a:lnTo>
                  <a:pt x="11721" y="881928"/>
                </a:lnTo>
                <a:cubicBezTo>
                  <a:pt x="18907" y="877532"/>
                  <a:pt x="25604" y="875579"/>
                  <a:pt x="32092" y="875788"/>
                </a:cubicBezTo>
                <a:cubicBezTo>
                  <a:pt x="18628" y="862323"/>
                  <a:pt x="9767" y="844463"/>
                  <a:pt x="7884" y="825487"/>
                </a:cubicBezTo>
                <a:lnTo>
                  <a:pt x="6907" y="815650"/>
                </a:lnTo>
                <a:lnTo>
                  <a:pt x="28744" y="827510"/>
                </a:lnTo>
                <a:cubicBezTo>
                  <a:pt x="21767" y="809232"/>
                  <a:pt x="20651" y="788232"/>
                  <a:pt x="25883" y="767791"/>
                </a:cubicBezTo>
                <a:cubicBezTo>
                  <a:pt x="32790" y="740791"/>
                  <a:pt x="49813" y="718117"/>
                  <a:pt x="72487" y="705559"/>
                </a:cubicBezTo>
                <a:lnTo>
                  <a:pt x="81557" y="700536"/>
                </a:lnTo>
                <a:lnTo>
                  <a:pt x="80231" y="710792"/>
                </a:lnTo>
                <a:cubicBezTo>
                  <a:pt x="78277" y="726349"/>
                  <a:pt x="79516" y="742186"/>
                  <a:pt x="83675" y="757255"/>
                </a:cubicBezTo>
                <a:lnTo>
                  <a:pt x="102006" y="793841"/>
                </a:lnTo>
                <a:lnTo>
                  <a:pt x="111277" y="783627"/>
                </a:lnTo>
                <a:lnTo>
                  <a:pt x="118323" y="780139"/>
                </a:lnTo>
                <a:lnTo>
                  <a:pt x="118881" y="787953"/>
                </a:lnTo>
                <a:lnTo>
                  <a:pt x="129868" y="823625"/>
                </a:lnTo>
                <a:lnTo>
                  <a:pt x="141834" y="835254"/>
                </a:lnTo>
                <a:cubicBezTo>
                  <a:pt x="159136" y="849975"/>
                  <a:pt x="176996" y="865184"/>
                  <a:pt x="188717" y="885207"/>
                </a:cubicBezTo>
                <a:cubicBezTo>
                  <a:pt x="197472" y="900206"/>
                  <a:pt x="202060" y="916549"/>
                  <a:pt x="204266" y="932970"/>
                </a:cubicBezTo>
                <a:lnTo>
                  <a:pt x="205211" y="968996"/>
                </a:lnTo>
                <a:lnTo>
                  <a:pt x="218786" y="959647"/>
                </a:lnTo>
                <a:cubicBezTo>
                  <a:pt x="232774" y="953193"/>
                  <a:pt x="245314" y="948223"/>
                  <a:pt x="258936" y="944865"/>
                </a:cubicBezTo>
                <a:lnTo>
                  <a:pt x="273593" y="943262"/>
                </a:lnTo>
                <a:lnTo>
                  <a:pt x="273552" y="942972"/>
                </a:lnTo>
                <a:cubicBezTo>
                  <a:pt x="273483" y="941995"/>
                  <a:pt x="273413" y="941089"/>
                  <a:pt x="273203" y="940112"/>
                </a:cubicBezTo>
                <a:cubicBezTo>
                  <a:pt x="272785" y="938158"/>
                  <a:pt x="271669" y="936275"/>
                  <a:pt x="270064" y="934949"/>
                </a:cubicBezTo>
                <a:lnTo>
                  <a:pt x="262599" y="928810"/>
                </a:lnTo>
                <a:lnTo>
                  <a:pt x="271808" y="925879"/>
                </a:lnTo>
                <a:cubicBezTo>
                  <a:pt x="273552" y="925321"/>
                  <a:pt x="275436" y="925042"/>
                  <a:pt x="277320" y="925042"/>
                </a:cubicBezTo>
                <a:cubicBezTo>
                  <a:pt x="285622" y="925042"/>
                  <a:pt x="292877" y="930344"/>
                  <a:pt x="297622" y="934321"/>
                </a:cubicBezTo>
                <a:cubicBezTo>
                  <a:pt x="298249" y="934810"/>
                  <a:pt x="298808" y="935368"/>
                  <a:pt x="299435" y="935856"/>
                </a:cubicBezTo>
                <a:cubicBezTo>
                  <a:pt x="298947" y="934810"/>
                  <a:pt x="298598" y="933624"/>
                  <a:pt x="298319" y="932437"/>
                </a:cubicBezTo>
                <a:lnTo>
                  <a:pt x="295877" y="921693"/>
                </a:lnTo>
                <a:lnTo>
                  <a:pt x="325109" y="936065"/>
                </a:lnTo>
                <a:cubicBezTo>
                  <a:pt x="324621" y="935368"/>
                  <a:pt x="324202" y="934670"/>
                  <a:pt x="323714" y="934042"/>
                </a:cubicBezTo>
                <a:lnTo>
                  <a:pt x="313877" y="920089"/>
                </a:lnTo>
                <a:lnTo>
                  <a:pt x="329853" y="926089"/>
                </a:lnTo>
                <a:cubicBezTo>
                  <a:pt x="339481" y="929717"/>
                  <a:pt x="349109" y="933624"/>
                  <a:pt x="358527" y="937740"/>
                </a:cubicBezTo>
                <a:lnTo>
                  <a:pt x="358876" y="926856"/>
                </a:lnTo>
                <a:lnTo>
                  <a:pt x="366550" y="931391"/>
                </a:lnTo>
                <a:lnTo>
                  <a:pt x="406716" y="949861"/>
                </a:lnTo>
                <a:lnTo>
                  <a:pt x="451839" y="955931"/>
                </a:lnTo>
                <a:cubicBezTo>
                  <a:pt x="470519" y="958042"/>
                  <a:pt x="488954" y="959507"/>
                  <a:pt x="505733" y="959507"/>
                </a:cubicBezTo>
                <a:cubicBezTo>
                  <a:pt x="524152" y="959507"/>
                  <a:pt x="539012" y="957693"/>
                  <a:pt x="549895" y="954066"/>
                </a:cubicBezTo>
                <a:cubicBezTo>
                  <a:pt x="638498" y="924834"/>
                  <a:pt x="737078" y="909973"/>
                  <a:pt x="842843" y="909973"/>
                </a:cubicBezTo>
                <a:cubicBezTo>
                  <a:pt x="852540" y="909973"/>
                  <a:pt x="862238" y="910113"/>
                  <a:pt x="871935" y="910322"/>
                </a:cubicBezTo>
                <a:cubicBezTo>
                  <a:pt x="903016" y="907235"/>
                  <a:pt x="917968" y="905756"/>
                  <a:pt x="956995" y="882694"/>
                </a:cubicBezTo>
                <a:lnTo>
                  <a:pt x="996435" y="857413"/>
                </a:lnTo>
                <a:lnTo>
                  <a:pt x="1036096" y="820324"/>
                </a:lnTo>
                <a:cubicBezTo>
                  <a:pt x="1035398" y="819486"/>
                  <a:pt x="1034212" y="818300"/>
                  <a:pt x="1032398" y="816696"/>
                </a:cubicBezTo>
                <a:lnTo>
                  <a:pt x="1024445" y="809510"/>
                </a:lnTo>
                <a:lnTo>
                  <a:pt x="1034979" y="807626"/>
                </a:lnTo>
                <a:cubicBezTo>
                  <a:pt x="1045723" y="805743"/>
                  <a:pt x="1054444" y="802394"/>
                  <a:pt x="1063514" y="797371"/>
                </a:cubicBezTo>
                <a:cubicBezTo>
                  <a:pt x="1061072" y="797231"/>
                  <a:pt x="1058700" y="797022"/>
                  <a:pt x="1056258" y="796743"/>
                </a:cubicBezTo>
                <a:lnTo>
                  <a:pt x="1037630" y="794720"/>
                </a:lnTo>
                <a:lnTo>
                  <a:pt x="1082281" y="773790"/>
                </a:lnTo>
                <a:cubicBezTo>
                  <a:pt x="1080188" y="773650"/>
                  <a:pt x="1078025" y="773511"/>
                  <a:pt x="1075932" y="773301"/>
                </a:cubicBezTo>
                <a:lnTo>
                  <a:pt x="1051444" y="770860"/>
                </a:lnTo>
                <a:lnTo>
                  <a:pt x="1074816" y="763116"/>
                </a:lnTo>
                <a:cubicBezTo>
                  <a:pt x="1086083" y="759383"/>
                  <a:pt x="1096792" y="754238"/>
                  <a:pt x="1106673" y="747872"/>
                </a:cubicBezTo>
                <a:lnTo>
                  <a:pt x="1133022" y="725752"/>
                </a:lnTo>
                <a:lnTo>
                  <a:pt x="1152120" y="703522"/>
                </a:lnTo>
                <a:cubicBezTo>
                  <a:pt x="1167845" y="684276"/>
                  <a:pt x="1182430" y="665513"/>
                  <a:pt x="1194926" y="648652"/>
                </a:cubicBezTo>
                <a:lnTo>
                  <a:pt x="1196621" y="646273"/>
                </a:lnTo>
                <a:lnTo>
                  <a:pt x="1190766" y="648770"/>
                </a:lnTo>
                <a:cubicBezTo>
                  <a:pt x="1178208" y="652258"/>
                  <a:pt x="1165302" y="654002"/>
                  <a:pt x="1152534" y="654002"/>
                </a:cubicBezTo>
                <a:cubicBezTo>
                  <a:pt x="1119256" y="654002"/>
                  <a:pt x="1086466" y="642281"/>
                  <a:pt x="1057722" y="620026"/>
                </a:cubicBezTo>
                <a:lnTo>
                  <a:pt x="1052141" y="615701"/>
                </a:lnTo>
                <a:lnTo>
                  <a:pt x="1057862" y="611584"/>
                </a:lnTo>
                <a:cubicBezTo>
                  <a:pt x="1078617" y="596619"/>
                  <a:pt x="1101972" y="585021"/>
                  <a:pt x="1126721" y="577163"/>
                </a:cubicBezTo>
                <a:lnTo>
                  <a:pt x="1180747" y="568787"/>
                </a:lnTo>
                <a:lnTo>
                  <a:pt x="1157764" y="567870"/>
                </a:lnTo>
                <a:cubicBezTo>
                  <a:pt x="1139287" y="565473"/>
                  <a:pt x="1120982" y="561579"/>
                  <a:pt x="1103419" y="556678"/>
                </a:cubicBezTo>
                <a:cubicBezTo>
                  <a:pt x="1012863" y="531492"/>
                  <a:pt x="927399" y="481121"/>
                  <a:pt x="874237" y="405425"/>
                </a:cubicBezTo>
                <a:cubicBezTo>
                  <a:pt x="821076" y="329729"/>
                  <a:pt x="803704" y="226685"/>
                  <a:pt x="844378" y="143803"/>
                </a:cubicBezTo>
                <a:cubicBezTo>
                  <a:pt x="851075" y="130198"/>
                  <a:pt x="861401" y="121408"/>
                  <a:pt x="870470" y="115966"/>
                </a:cubicBezTo>
                <a:cubicBezTo>
                  <a:pt x="876749" y="112198"/>
                  <a:pt x="884423" y="118199"/>
                  <a:pt x="881982" y="124966"/>
                </a:cubicBezTo>
                <a:cubicBezTo>
                  <a:pt x="864400" y="173593"/>
                  <a:pt x="858401" y="245312"/>
                  <a:pt x="868517" y="292753"/>
                </a:cubicBezTo>
                <a:cubicBezTo>
                  <a:pt x="870400" y="301823"/>
                  <a:pt x="886377" y="307892"/>
                  <a:pt x="897121" y="279777"/>
                </a:cubicBezTo>
                <a:cubicBezTo>
                  <a:pt x="900609" y="270567"/>
                  <a:pt x="903679" y="263800"/>
                  <a:pt x="906190" y="250824"/>
                </a:cubicBezTo>
                <a:cubicBezTo>
                  <a:pt x="908074" y="241894"/>
                  <a:pt x="909260" y="232894"/>
                  <a:pt x="911911" y="224801"/>
                </a:cubicBezTo>
                <a:cubicBezTo>
                  <a:pt x="914911" y="215731"/>
                  <a:pt x="928236" y="216220"/>
                  <a:pt x="930678" y="225429"/>
                </a:cubicBezTo>
                <a:cubicBezTo>
                  <a:pt x="938841" y="256265"/>
                  <a:pt x="953282" y="314799"/>
                  <a:pt x="955585" y="351985"/>
                </a:cubicBezTo>
                <a:cubicBezTo>
                  <a:pt x="958933" y="405146"/>
                  <a:pt x="988793" y="460610"/>
                  <a:pt x="1041327" y="479168"/>
                </a:cubicBezTo>
                <a:cubicBezTo>
                  <a:pt x="1049978" y="482238"/>
                  <a:pt x="1059397" y="483424"/>
                  <a:pt x="1068327" y="481261"/>
                </a:cubicBezTo>
                <a:cubicBezTo>
                  <a:pt x="1099442" y="473726"/>
                  <a:pt x="1101396" y="437797"/>
                  <a:pt x="1104117" y="409123"/>
                </a:cubicBezTo>
                <a:cubicBezTo>
                  <a:pt x="1107256" y="375635"/>
                  <a:pt x="1120233" y="359519"/>
                  <a:pt x="1130069" y="351985"/>
                </a:cubicBezTo>
                <a:cubicBezTo>
                  <a:pt x="1134953" y="348287"/>
                  <a:pt x="1142139" y="351635"/>
                  <a:pt x="1142139" y="357705"/>
                </a:cubicBezTo>
                <a:cubicBezTo>
                  <a:pt x="1142209" y="409751"/>
                  <a:pt x="1124558" y="469610"/>
                  <a:pt x="1169418" y="499888"/>
                </a:cubicBezTo>
                <a:lnTo>
                  <a:pt x="1180052" y="503488"/>
                </a:lnTo>
                <a:lnTo>
                  <a:pt x="1172069" y="493505"/>
                </a:lnTo>
                <a:cubicBezTo>
                  <a:pt x="1162773" y="478871"/>
                  <a:pt x="1155081" y="463261"/>
                  <a:pt x="1149256" y="447075"/>
                </a:cubicBezTo>
                <a:lnTo>
                  <a:pt x="1147651" y="442681"/>
                </a:lnTo>
                <a:lnTo>
                  <a:pt x="1151907" y="440587"/>
                </a:lnTo>
                <a:cubicBezTo>
                  <a:pt x="1162685" y="435320"/>
                  <a:pt x="1175313" y="433244"/>
                  <a:pt x="1188970" y="434256"/>
                </a:cubicBezTo>
                <a:cubicBezTo>
                  <a:pt x="1202626" y="435268"/>
                  <a:pt x="1217312" y="439366"/>
                  <a:pt x="1232207" y="446448"/>
                </a:cubicBezTo>
                <a:cubicBezTo>
                  <a:pt x="1243178" y="451663"/>
                  <a:pt x="1254083" y="458426"/>
                  <a:pt x="1264221" y="466496"/>
                </a:cubicBezTo>
                <a:lnTo>
                  <a:pt x="1277405" y="479910"/>
                </a:lnTo>
                <a:lnTo>
                  <a:pt x="1280275" y="477937"/>
                </a:lnTo>
                <a:lnTo>
                  <a:pt x="1276657" y="460993"/>
                </a:lnTo>
                <a:cubicBezTo>
                  <a:pt x="1270614" y="439401"/>
                  <a:pt x="1262591" y="418541"/>
                  <a:pt x="1250696" y="399425"/>
                </a:cubicBezTo>
                <a:cubicBezTo>
                  <a:pt x="1228091" y="363077"/>
                  <a:pt x="1193208" y="335868"/>
                  <a:pt x="1164674" y="303706"/>
                </a:cubicBezTo>
                <a:cubicBezTo>
                  <a:pt x="1138163" y="273846"/>
                  <a:pt x="1116256" y="235545"/>
                  <a:pt x="1120303" y="196755"/>
                </a:cubicBezTo>
                <a:cubicBezTo>
                  <a:pt x="1120791" y="191732"/>
                  <a:pt x="1126442" y="188801"/>
                  <a:pt x="1131117" y="191034"/>
                </a:cubicBezTo>
                <a:cubicBezTo>
                  <a:pt x="1152535" y="201220"/>
                  <a:pt x="1160279" y="231080"/>
                  <a:pt x="1166837" y="255288"/>
                </a:cubicBezTo>
                <a:cubicBezTo>
                  <a:pt x="1173604" y="280404"/>
                  <a:pt x="1195301" y="309357"/>
                  <a:pt x="1219092" y="304613"/>
                </a:cubicBezTo>
                <a:cubicBezTo>
                  <a:pt x="1223208" y="303776"/>
                  <a:pt x="1226417" y="300636"/>
                  <a:pt x="1227184" y="296590"/>
                </a:cubicBezTo>
                <a:cubicBezTo>
                  <a:pt x="1240370" y="228568"/>
                  <a:pt x="1147512" y="173802"/>
                  <a:pt x="1147721" y="102501"/>
                </a:cubicBezTo>
                <a:cubicBezTo>
                  <a:pt x="1147791" y="87641"/>
                  <a:pt x="1162162" y="68664"/>
                  <a:pt x="1174371" y="78571"/>
                </a:cubicBezTo>
                <a:cubicBezTo>
                  <a:pt x="1177023" y="80734"/>
                  <a:pt x="1178697" y="83804"/>
                  <a:pt x="1179674" y="87082"/>
                </a:cubicBezTo>
                <a:cubicBezTo>
                  <a:pt x="1186022" y="108849"/>
                  <a:pt x="1194673" y="131593"/>
                  <a:pt x="1201650" y="153570"/>
                </a:cubicBezTo>
                <a:cubicBezTo>
                  <a:pt x="1203743" y="160267"/>
                  <a:pt x="1211487" y="163546"/>
                  <a:pt x="1217906" y="160476"/>
                </a:cubicBezTo>
                <a:cubicBezTo>
                  <a:pt x="1234510" y="152453"/>
                  <a:pt x="1243649" y="130477"/>
                  <a:pt x="1243928" y="110942"/>
                </a:cubicBezTo>
                <a:cubicBezTo>
                  <a:pt x="1244347" y="86664"/>
                  <a:pt x="1233254" y="63850"/>
                  <a:pt x="1225510" y="40828"/>
                </a:cubicBezTo>
                <a:cubicBezTo>
                  <a:pt x="1220347" y="25479"/>
                  <a:pt x="1220417" y="2805"/>
                  <a:pt x="1237789" y="224"/>
                </a:cubicBezTo>
                <a:close/>
              </a:path>
            </a:pathLst>
          </a:custGeom>
          <a:solidFill>
            <a:schemeClr val="accent5">
              <a:lumMod val="75000"/>
            </a:schemeClr>
          </a:solidFill>
          <a:ln w="9525" cap="flat">
            <a:noFill/>
            <a:prstDash val="solid"/>
            <a:miter/>
          </a:ln>
          <a:effectLst>
            <a:outerShdw blurRad="166416" dist="146837" dir="2700005" sx="94000" sy="94000" algn="tl" rotWithShape="0">
              <a:schemeClr val="tx1">
                <a:alpha val="27000"/>
              </a:schemeClr>
            </a:outerShdw>
          </a:effectLst>
        </p:spPr>
        <p:txBody>
          <a:bodyPr rot="0" spcFirstLastPara="0" vertOverflow="overflow" horzOverflow="overflow" vert="horz" wrap="square" lIns="70482" tIns="35241" rIns="70482" bIns="35241" numCol="1" spcCol="0" rtlCol="0" fromWordArt="0" anchor="ctr" anchorCtr="0" forceAA="0" compatLnSpc="1">
            <a:prstTxWarp prst="textNoShape">
              <a:avLst/>
            </a:prstTxWarp>
            <a:noAutofit/>
          </a:bodyPr>
          <a:lstStyle/>
          <a:p>
            <a:endParaRPr lang="en-ID" sz="1387">
              <a:solidFill>
                <a:schemeClr val="bg1"/>
              </a:solidFill>
              <a:latin typeface="Lexend" pitchFamily="2" charset="0"/>
            </a:endParaRPr>
          </a:p>
        </p:txBody>
      </p:sp>
      <p:grpSp>
        <p:nvGrpSpPr>
          <p:cNvPr id="224" name="组合 223">
            <a:extLst>
              <a:ext uri="{FF2B5EF4-FFF2-40B4-BE49-F238E27FC236}">
                <a16:creationId xmlns:a16="http://schemas.microsoft.com/office/drawing/2014/main" id="{F3F9F8EF-D395-4010-A5CD-108BA63C30FB}"/>
              </a:ext>
            </a:extLst>
          </p:cNvPr>
          <p:cNvGrpSpPr>
            <a:grpSpLocks/>
          </p:cNvGrpSpPr>
          <p:nvPr>
            <p:custDataLst>
              <p:tags r:id="rId3"/>
            </p:custDataLst>
          </p:nvPr>
        </p:nvGrpSpPr>
        <p:grpSpPr>
          <a:xfrm>
            <a:off x="4335406" y="3416042"/>
            <a:ext cx="1439529" cy="1439530"/>
            <a:chOff x="7281636" y="902391"/>
            <a:chExt cx="1644578" cy="1644597"/>
          </a:xfrm>
        </p:grpSpPr>
        <p:sp>
          <p:nvSpPr>
            <p:cNvPr id="225" name="任意多边形: 形状 224">
              <a:extLst>
                <a:ext uri="{FF2B5EF4-FFF2-40B4-BE49-F238E27FC236}">
                  <a16:creationId xmlns:a16="http://schemas.microsoft.com/office/drawing/2014/main" id="{CE4E09C2-09F5-486D-8EFA-406A3FD01BD2}"/>
                </a:ext>
              </a:extLst>
            </p:cNvPr>
            <p:cNvSpPr/>
            <p:nvPr/>
          </p:nvSpPr>
          <p:spPr>
            <a:xfrm>
              <a:off x="7470820" y="1076847"/>
              <a:ext cx="791143" cy="1263579"/>
            </a:xfrm>
            <a:custGeom>
              <a:avLst/>
              <a:gdLst>
                <a:gd name="connsiteX0" fmla="*/ 165885 w 1026392"/>
                <a:gd name="connsiteY0" fmla="*/ 0 h 1639293"/>
                <a:gd name="connsiteX1" fmla="*/ 576625 w 1026392"/>
                <a:gd name="connsiteY1" fmla="*/ 482702 h 1639293"/>
                <a:gd name="connsiteX2" fmla="*/ 274550 w 1026392"/>
                <a:gd name="connsiteY2" fmla="*/ 482702 h 1639293"/>
                <a:gd name="connsiteX3" fmla="*/ 1026392 w 1026392"/>
                <a:gd name="connsiteY3" fmla="*/ 1639293 h 1639293"/>
                <a:gd name="connsiteX4" fmla="*/ 115963 w 1026392"/>
                <a:gd name="connsiteY4" fmla="*/ 1639293 h 1639293"/>
                <a:gd name="connsiteX5" fmla="*/ 67023 w 1026392"/>
                <a:gd name="connsiteY5" fmla="*/ 1594814 h 1639293"/>
                <a:gd name="connsiteX6" fmla="*/ 0 w 1026392"/>
                <a:gd name="connsiteY6" fmla="*/ 1521070 h 1639293"/>
                <a:gd name="connsiteX7" fmla="*/ 0 w 1026392"/>
                <a:gd name="connsiteY7" fmla="*/ 482702 h 1639293"/>
                <a:gd name="connsiteX8" fmla="*/ 0 w 1026392"/>
                <a:gd name="connsiteY8" fmla="*/ 159874 h 1639293"/>
                <a:gd name="connsiteX9" fmla="*/ 67023 w 1026392"/>
                <a:gd name="connsiteY9" fmla="*/ 86131 h 1639293"/>
                <a:gd name="connsiteX10" fmla="*/ 142781 w 1026392"/>
                <a:gd name="connsiteY10" fmla="*/ 17278 h 163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392" h="1639293">
                  <a:moveTo>
                    <a:pt x="165885" y="0"/>
                  </a:moveTo>
                  <a:lnTo>
                    <a:pt x="576625" y="482702"/>
                  </a:lnTo>
                  <a:lnTo>
                    <a:pt x="274550" y="482702"/>
                  </a:lnTo>
                  <a:lnTo>
                    <a:pt x="1026392" y="1639293"/>
                  </a:lnTo>
                  <a:lnTo>
                    <a:pt x="115963" y="1639293"/>
                  </a:lnTo>
                  <a:lnTo>
                    <a:pt x="67023" y="1594814"/>
                  </a:lnTo>
                  <a:lnTo>
                    <a:pt x="0" y="1521070"/>
                  </a:lnTo>
                  <a:lnTo>
                    <a:pt x="0" y="482702"/>
                  </a:lnTo>
                  <a:lnTo>
                    <a:pt x="0" y="159874"/>
                  </a:lnTo>
                  <a:lnTo>
                    <a:pt x="67023" y="86131"/>
                  </a:lnTo>
                  <a:cubicBezTo>
                    <a:pt x="91155" y="61999"/>
                    <a:pt x="116437" y="39018"/>
                    <a:pt x="142781" y="17278"/>
                  </a:cubicBezTo>
                  <a:close/>
                </a:path>
              </a:pathLst>
            </a:custGeom>
            <a:solidFill>
              <a:schemeClr val="accent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a:p>
          </p:txBody>
        </p:sp>
        <p:sp>
          <p:nvSpPr>
            <p:cNvPr id="226" name="任意多边形: 形状 225">
              <a:extLst>
                <a:ext uri="{FF2B5EF4-FFF2-40B4-BE49-F238E27FC236}">
                  <a16:creationId xmlns:a16="http://schemas.microsoft.com/office/drawing/2014/main" id="{119BF078-0CB7-4EE7-B7C7-56A8703D5B88}"/>
                </a:ext>
              </a:extLst>
            </p:cNvPr>
            <p:cNvSpPr/>
            <p:nvPr/>
          </p:nvSpPr>
          <p:spPr>
            <a:xfrm flipH="1">
              <a:off x="7281636" y="1205852"/>
              <a:ext cx="189180" cy="1037673"/>
            </a:xfrm>
            <a:custGeom>
              <a:avLst/>
              <a:gdLst>
                <a:gd name="connsiteX0" fmla="*/ 0 w 245435"/>
                <a:gd name="connsiteY0" fmla="*/ 0 h 1346216"/>
                <a:gd name="connsiteX1" fmla="*/ 0 w 245435"/>
                <a:gd name="connsiteY1" fmla="*/ 315337 h 1346216"/>
                <a:gd name="connsiteX2" fmla="*/ 0 w 245435"/>
                <a:gd name="connsiteY2" fmla="*/ 1346216 h 1346216"/>
                <a:gd name="connsiteX3" fmla="*/ 63242 w 245435"/>
                <a:gd name="connsiteY3" fmla="*/ 1269566 h 1346216"/>
                <a:gd name="connsiteX4" fmla="*/ 245435 w 245435"/>
                <a:gd name="connsiteY4" fmla="*/ 673108 h 1346216"/>
                <a:gd name="connsiteX5" fmla="*/ 63242 w 245435"/>
                <a:gd name="connsiteY5" fmla="*/ 76650 h 134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35" h="1346216">
                  <a:moveTo>
                    <a:pt x="0" y="0"/>
                  </a:moveTo>
                  <a:lnTo>
                    <a:pt x="0" y="315337"/>
                  </a:lnTo>
                  <a:lnTo>
                    <a:pt x="0" y="1346216"/>
                  </a:lnTo>
                  <a:lnTo>
                    <a:pt x="63242" y="1269566"/>
                  </a:lnTo>
                  <a:cubicBezTo>
                    <a:pt x="178269" y="1099304"/>
                    <a:pt x="245435" y="894049"/>
                    <a:pt x="245435" y="673108"/>
                  </a:cubicBezTo>
                  <a:cubicBezTo>
                    <a:pt x="245435" y="452167"/>
                    <a:pt x="178269" y="246913"/>
                    <a:pt x="63242" y="76650"/>
                  </a:cubicBez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a:p>
          </p:txBody>
        </p:sp>
        <p:sp>
          <p:nvSpPr>
            <p:cNvPr id="227" name="任意多边形: 形状 226">
              <a:extLst>
                <a:ext uri="{FF2B5EF4-FFF2-40B4-BE49-F238E27FC236}">
                  <a16:creationId xmlns:a16="http://schemas.microsoft.com/office/drawing/2014/main" id="{1558BD2C-BCF9-4AF6-806D-D18ADF6DDFC8}"/>
                </a:ext>
              </a:extLst>
            </p:cNvPr>
            <p:cNvSpPr/>
            <p:nvPr/>
          </p:nvSpPr>
          <p:spPr>
            <a:xfrm flipH="1">
              <a:off x="8117008" y="1171869"/>
              <a:ext cx="463010" cy="1058222"/>
            </a:xfrm>
            <a:custGeom>
              <a:avLst/>
              <a:gdLst>
                <a:gd name="connsiteX0" fmla="*/ 0 w 675571"/>
                <a:gd name="connsiteY0" fmla="*/ 0 h 1897450"/>
                <a:gd name="connsiteX1" fmla="*/ 0 w 675571"/>
                <a:gd name="connsiteY1" fmla="*/ 1897450 h 1897450"/>
                <a:gd name="connsiteX2" fmla="*/ 675571 w 675571"/>
                <a:gd name="connsiteY2" fmla="*/ 1897450 h 1897450"/>
              </a:gdLst>
              <a:ahLst/>
              <a:cxnLst>
                <a:cxn ang="0">
                  <a:pos x="connsiteX0" y="connsiteY0"/>
                </a:cxn>
                <a:cxn ang="0">
                  <a:pos x="connsiteX1" y="connsiteY1"/>
                </a:cxn>
                <a:cxn ang="0">
                  <a:pos x="connsiteX2" y="connsiteY2"/>
                </a:cxn>
              </a:cxnLst>
              <a:rect l="l" t="t" r="r" b="b"/>
              <a:pathLst>
                <a:path w="675571" h="1897450">
                  <a:moveTo>
                    <a:pt x="0" y="0"/>
                  </a:moveTo>
                  <a:lnTo>
                    <a:pt x="0" y="1897450"/>
                  </a:lnTo>
                  <a:lnTo>
                    <a:pt x="675571" y="1897450"/>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dirty="0"/>
            </a:p>
          </p:txBody>
        </p:sp>
        <p:sp>
          <p:nvSpPr>
            <p:cNvPr id="228" name="任意多边形: 形状 227">
              <a:extLst>
                <a:ext uri="{FF2B5EF4-FFF2-40B4-BE49-F238E27FC236}">
                  <a16:creationId xmlns:a16="http://schemas.microsoft.com/office/drawing/2014/main" id="{5C03C881-9904-45BF-AD79-7545F6FDD0F9}"/>
                </a:ext>
              </a:extLst>
            </p:cNvPr>
            <p:cNvSpPr/>
            <p:nvPr/>
          </p:nvSpPr>
          <p:spPr>
            <a:xfrm>
              <a:off x="8580021" y="1171869"/>
              <a:ext cx="323900" cy="1058222"/>
            </a:xfrm>
            <a:custGeom>
              <a:avLst/>
              <a:gdLst>
                <a:gd name="connsiteX0" fmla="*/ 0 w 420213"/>
                <a:gd name="connsiteY0" fmla="*/ 0 h 1372876"/>
                <a:gd name="connsiteX1" fmla="*/ 420213 w 420213"/>
                <a:gd name="connsiteY1" fmla="*/ 960395 h 1372876"/>
                <a:gd name="connsiteX2" fmla="*/ 401176 w 420213"/>
                <a:gd name="connsiteY2" fmla="*/ 1034431 h 1372876"/>
                <a:gd name="connsiteX3" fmla="*/ 266944 w 420213"/>
                <a:gd name="connsiteY3" fmla="*/ 1313655 h 1372876"/>
                <a:gd name="connsiteX4" fmla="*/ 218083 w 420213"/>
                <a:gd name="connsiteY4" fmla="*/ 1372876 h 1372876"/>
                <a:gd name="connsiteX5" fmla="*/ 0 w 420213"/>
                <a:gd name="connsiteY5" fmla="*/ 1372876 h 13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213" h="1372876">
                  <a:moveTo>
                    <a:pt x="0" y="0"/>
                  </a:moveTo>
                  <a:lnTo>
                    <a:pt x="420213" y="960395"/>
                  </a:lnTo>
                  <a:lnTo>
                    <a:pt x="401176" y="1034431"/>
                  </a:lnTo>
                  <a:cubicBezTo>
                    <a:pt x="370006" y="1134645"/>
                    <a:pt x="324458" y="1228524"/>
                    <a:pt x="266944" y="1313655"/>
                  </a:cubicBezTo>
                  <a:lnTo>
                    <a:pt x="218083" y="1372876"/>
                  </a:lnTo>
                  <a:lnTo>
                    <a:pt x="0" y="1372876"/>
                  </a:lnTo>
                  <a:close/>
                </a:path>
              </a:pathLst>
            </a:custGeom>
            <a:solidFill>
              <a:schemeClr val="accent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dirty="0"/>
            </a:p>
          </p:txBody>
        </p:sp>
        <p:sp>
          <p:nvSpPr>
            <p:cNvPr id="229" name="任意多边形: 形状 228">
              <a:extLst>
                <a:ext uri="{FF2B5EF4-FFF2-40B4-BE49-F238E27FC236}">
                  <a16:creationId xmlns:a16="http://schemas.microsoft.com/office/drawing/2014/main" id="{78FC8367-0306-4596-A1A1-CDD81669CD28}"/>
                </a:ext>
              </a:extLst>
            </p:cNvPr>
            <p:cNvSpPr/>
            <p:nvPr/>
          </p:nvSpPr>
          <p:spPr>
            <a:xfrm flipH="1">
              <a:off x="7814470" y="1580487"/>
              <a:ext cx="282433" cy="649603"/>
            </a:xfrm>
            <a:custGeom>
              <a:avLst/>
              <a:gdLst>
                <a:gd name="connsiteX0" fmla="*/ 0 w 412095"/>
                <a:gd name="connsiteY0" fmla="*/ 0 h 1164773"/>
                <a:gd name="connsiteX1" fmla="*/ 0 w 412095"/>
                <a:gd name="connsiteY1" fmla="*/ 1164773 h 1164773"/>
                <a:gd name="connsiteX2" fmla="*/ 412095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0" y="1164773"/>
                  </a:lnTo>
                  <a:lnTo>
                    <a:pt x="412095" y="116477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a:p>
          </p:txBody>
        </p:sp>
        <p:sp>
          <p:nvSpPr>
            <p:cNvPr id="230" name="任意多边形: 形状 229">
              <a:extLst>
                <a:ext uri="{FF2B5EF4-FFF2-40B4-BE49-F238E27FC236}">
                  <a16:creationId xmlns:a16="http://schemas.microsoft.com/office/drawing/2014/main" id="{D76C3EAC-462A-4A44-A1E5-CF83CE3F504E}"/>
                </a:ext>
              </a:extLst>
            </p:cNvPr>
            <p:cNvSpPr/>
            <p:nvPr/>
          </p:nvSpPr>
          <p:spPr>
            <a:xfrm>
              <a:off x="8096900" y="1580487"/>
              <a:ext cx="282433" cy="649603"/>
            </a:xfrm>
            <a:custGeom>
              <a:avLst/>
              <a:gdLst>
                <a:gd name="connsiteX0" fmla="*/ 0 w 412095"/>
                <a:gd name="connsiteY0" fmla="*/ 0 h 1164773"/>
                <a:gd name="connsiteX1" fmla="*/ 412095 w 412095"/>
                <a:gd name="connsiteY1" fmla="*/ 1164773 h 1164773"/>
                <a:gd name="connsiteX2" fmla="*/ 0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412095" y="1164773"/>
                  </a:lnTo>
                  <a:lnTo>
                    <a:pt x="0" y="1164773"/>
                  </a:lnTo>
                  <a:close/>
                </a:path>
              </a:pathLst>
            </a:custGeom>
            <a:solidFill>
              <a:schemeClr val="accent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a:p>
          </p:txBody>
        </p:sp>
        <p:sp>
          <p:nvSpPr>
            <p:cNvPr id="231" name="任意多边形: 形状 230">
              <a:extLst>
                <a:ext uri="{FF2B5EF4-FFF2-40B4-BE49-F238E27FC236}">
                  <a16:creationId xmlns:a16="http://schemas.microsoft.com/office/drawing/2014/main" id="{605AA7A4-B48B-4B5C-B763-F634FF90E889}"/>
                </a:ext>
              </a:extLst>
            </p:cNvPr>
            <p:cNvSpPr/>
            <p:nvPr/>
          </p:nvSpPr>
          <p:spPr>
            <a:xfrm flipH="1">
              <a:off x="8547499" y="2230093"/>
              <a:ext cx="65219" cy="186287"/>
            </a:xfrm>
            <a:custGeom>
              <a:avLst/>
              <a:gdLst>
                <a:gd name="connsiteX0" fmla="*/ 84612 w 84612"/>
                <a:gd name="connsiteY0" fmla="*/ 0 h 241678"/>
                <a:gd name="connsiteX1" fmla="*/ 0 w 84612"/>
                <a:gd name="connsiteY1" fmla="*/ 0 h 241678"/>
                <a:gd name="connsiteX2" fmla="*/ 0 w 84612"/>
                <a:gd name="connsiteY2" fmla="*/ 181350 h 241678"/>
                <a:gd name="connsiteX3" fmla="*/ 63625 w 84612"/>
                <a:gd name="connsiteY3" fmla="*/ 228928 h 241678"/>
                <a:gd name="connsiteX4" fmla="*/ 84612 w 84612"/>
                <a:gd name="connsiteY4" fmla="*/ 241678 h 241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12" h="241678">
                  <a:moveTo>
                    <a:pt x="84612" y="0"/>
                  </a:moveTo>
                  <a:lnTo>
                    <a:pt x="0" y="0"/>
                  </a:lnTo>
                  <a:lnTo>
                    <a:pt x="0" y="181350"/>
                  </a:lnTo>
                  <a:lnTo>
                    <a:pt x="63625" y="228928"/>
                  </a:lnTo>
                  <a:lnTo>
                    <a:pt x="84612" y="241678"/>
                  </a:ln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a:p>
          </p:txBody>
        </p:sp>
        <p:sp>
          <p:nvSpPr>
            <p:cNvPr id="232" name="任意多边形: 形状 231">
              <a:extLst>
                <a:ext uri="{FF2B5EF4-FFF2-40B4-BE49-F238E27FC236}">
                  <a16:creationId xmlns:a16="http://schemas.microsoft.com/office/drawing/2014/main" id="{38988479-8CA1-4CB5-BD46-FDC70AA4F4FD}"/>
                </a:ext>
              </a:extLst>
            </p:cNvPr>
            <p:cNvSpPr/>
            <p:nvPr/>
          </p:nvSpPr>
          <p:spPr>
            <a:xfrm flipH="1">
              <a:off x="8075822" y="2230093"/>
              <a:ext cx="41364" cy="316895"/>
            </a:xfrm>
            <a:custGeom>
              <a:avLst/>
              <a:gdLst>
                <a:gd name="connsiteX0" fmla="*/ 53664 w 53664"/>
                <a:gd name="connsiteY0" fmla="*/ 0 h 411121"/>
                <a:gd name="connsiteX1" fmla="*/ 0 w 53664"/>
                <a:gd name="connsiteY1" fmla="*/ 0 h 411121"/>
                <a:gd name="connsiteX2" fmla="*/ 0 w 53664"/>
                <a:gd name="connsiteY2" fmla="*/ 410253 h 411121"/>
                <a:gd name="connsiteX3" fmla="*/ 17200 w 53664"/>
                <a:gd name="connsiteY3" fmla="*/ 411121 h 411121"/>
                <a:gd name="connsiteX4" fmla="*/ 53664 w 53664"/>
                <a:gd name="connsiteY4" fmla="*/ 409280 h 411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64" h="411121">
                  <a:moveTo>
                    <a:pt x="53664" y="0"/>
                  </a:moveTo>
                  <a:lnTo>
                    <a:pt x="0" y="0"/>
                  </a:lnTo>
                  <a:lnTo>
                    <a:pt x="0" y="410253"/>
                  </a:lnTo>
                  <a:lnTo>
                    <a:pt x="17200" y="411121"/>
                  </a:lnTo>
                  <a:lnTo>
                    <a:pt x="53664" y="409280"/>
                  </a:ln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a:p>
          </p:txBody>
        </p:sp>
        <p:sp>
          <p:nvSpPr>
            <p:cNvPr id="233" name="椭圆 232">
              <a:extLst>
                <a:ext uri="{FF2B5EF4-FFF2-40B4-BE49-F238E27FC236}">
                  <a16:creationId xmlns:a16="http://schemas.microsoft.com/office/drawing/2014/main" id="{25C62A4D-FAEB-42EB-8C9C-094B76E0D82F}"/>
                </a:ext>
              </a:extLst>
            </p:cNvPr>
            <p:cNvSpPr/>
            <p:nvPr>
              <p:custDataLst>
                <p:tags r:id="rId8"/>
              </p:custDataLst>
            </p:nvPr>
          </p:nvSpPr>
          <p:spPr>
            <a:xfrm>
              <a:off x="7281639" y="902391"/>
              <a:ext cx="1644575" cy="1644592"/>
            </a:xfrm>
            <a:prstGeom prst="ellipse">
              <a:avLst/>
            </a:prstGeom>
            <a:noFill/>
            <a:ln w="58735" cmpd="thinThick">
              <a:gradFill flip="none" rotWithShape="1">
                <a:gsLst>
                  <a:gs pos="0">
                    <a:schemeClr val="accent5">
                      <a:lumMod val="100000"/>
                    </a:schemeClr>
                  </a:gs>
                  <a:gs pos="71000">
                    <a:schemeClr val="accent5">
                      <a:lumMod val="75000"/>
                      <a:alpha val="74000"/>
                    </a:schemeClr>
                  </a:gs>
                </a:gsLst>
                <a:lin ang="10800000" scaled="1"/>
                <a:tileRect/>
              </a:gradFill>
            </a:ln>
            <a:effectLst>
              <a:outerShdw blurRad="36807" dist="27605" dir="2699986" algn="tl" rotWithShape="0">
                <a:schemeClr val="accent5">
                  <a:alpha val="4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66254" tIns="33126" rIns="66254" bIns="33126" rtlCol="0" anchor="ctr"/>
            <a:lstStyle/>
            <a:p>
              <a:pPr algn="ctr"/>
              <a:endParaRPr lang="zh-CN" altLang="en-US" sz="1304"/>
            </a:p>
          </p:txBody>
        </p:sp>
        <p:sp>
          <p:nvSpPr>
            <p:cNvPr id="234" name="任意多边形: 形状 233">
              <a:extLst>
                <a:ext uri="{FF2B5EF4-FFF2-40B4-BE49-F238E27FC236}">
                  <a16:creationId xmlns:a16="http://schemas.microsoft.com/office/drawing/2014/main" id="{6AB737B1-2AC6-428E-8FCA-DDCD1C409EAF}"/>
                </a:ext>
              </a:extLst>
            </p:cNvPr>
            <p:cNvSpPr/>
            <p:nvPr/>
          </p:nvSpPr>
          <p:spPr>
            <a:xfrm>
              <a:off x="8415533" y="943506"/>
              <a:ext cx="328621" cy="267413"/>
            </a:xfrm>
            <a:custGeom>
              <a:avLst/>
              <a:gdLst>
                <a:gd name="connsiteX0" fmla="*/ 239743 w 479485"/>
                <a:gd name="connsiteY0" fmla="*/ 0 h 479486"/>
                <a:gd name="connsiteX1" fmla="*/ 327302 w 479485"/>
                <a:gd name="connsiteY1" fmla="*/ 138336 h 479486"/>
                <a:gd name="connsiteX2" fmla="*/ 479485 w 479485"/>
                <a:gd name="connsiteY2" fmla="*/ 183147 h 479486"/>
                <a:gd name="connsiteX3" fmla="*/ 381416 w 479485"/>
                <a:gd name="connsiteY3" fmla="*/ 313455 h 479486"/>
                <a:gd name="connsiteX4" fmla="*/ 387912 w 479485"/>
                <a:gd name="connsiteY4" fmla="*/ 479486 h 479486"/>
                <a:gd name="connsiteX5" fmla="*/ 239743 w 479485"/>
                <a:gd name="connsiteY5" fmla="*/ 421684 h 479486"/>
                <a:gd name="connsiteX6" fmla="*/ 91573 w 479485"/>
                <a:gd name="connsiteY6" fmla="*/ 479486 h 479486"/>
                <a:gd name="connsiteX7" fmla="*/ 98069 w 479485"/>
                <a:gd name="connsiteY7" fmla="*/ 313455 h 479486"/>
                <a:gd name="connsiteX8" fmla="*/ 0 w 479485"/>
                <a:gd name="connsiteY8" fmla="*/ 183147 h 479486"/>
                <a:gd name="connsiteX9" fmla="*/ 152183 w 479485"/>
                <a:gd name="connsiteY9" fmla="*/ 138336 h 4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5" h="479486">
                  <a:moveTo>
                    <a:pt x="239743" y="0"/>
                  </a:moveTo>
                  <a:lnTo>
                    <a:pt x="327302" y="138336"/>
                  </a:lnTo>
                  <a:lnTo>
                    <a:pt x="479485" y="183147"/>
                  </a:lnTo>
                  <a:lnTo>
                    <a:pt x="381416" y="313455"/>
                  </a:lnTo>
                  <a:lnTo>
                    <a:pt x="387912" y="479486"/>
                  </a:lnTo>
                  <a:lnTo>
                    <a:pt x="239743" y="421684"/>
                  </a:lnTo>
                  <a:lnTo>
                    <a:pt x="91573" y="479486"/>
                  </a:lnTo>
                  <a:lnTo>
                    <a:pt x="98069" y="313455"/>
                  </a:lnTo>
                  <a:lnTo>
                    <a:pt x="0" y="183147"/>
                  </a:lnTo>
                  <a:lnTo>
                    <a:pt x="152183" y="138336"/>
                  </a:lnTo>
                  <a:close/>
                </a:path>
              </a:pathLst>
            </a:cu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0482" tIns="35241" rIns="70482" bIns="35241" rtlCol="0" anchor="ctr"/>
            <a:lstStyle/>
            <a:p>
              <a:pPr algn="ctr"/>
              <a:endParaRPr lang="zh-CN" altLang="en-US" sz="1387"/>
            </a:p>
          </p:txBody>
        </p:sp>
      </p:grpSp>
      <p:sp>
        <p:nvSpPr>
          <p:cNvPr id="119" name="Freeform: Shape 58">
            <a:extLst>
              <a:ext uri="{FF2B5EF4-FFF2-40B4-BE49-F238E27FC236}">
                <a16:creationId xmlns:a16="http://schemas.microsoft.com/office/drawing/2014/main" id="{D346E0A8-3528-452B-928C-F59AA38C3BF4}"/>
              </a:ext>
            </a:extLst>
          </p:cNvPr>
          <p:cNvSpPr/>
          <p:nvPr>
            <p:custDataLst>
              <p:tags r:id="rId4"/>
            </p:custDataLst>
          </p:nvPr>
        </p:nvSpPr>
        <p:spPr>
          <a:xfrm>
            <a:off x="4710882" y="3944962"/>
            <a:ext cx="1254846" cy="1248471"/>
          </a:xfrm>
          <a:custGeom>
            <a:avLst/>
            <a:gdLst>
              <a:gd name="connsiteX0" fmla="*/ 1366620 w 1879223"/>
              <a:gd name="connsiteY0" fmla="*/ 1338626 h 1869673"/>
              <a:gd name="connsiteX1" fmla="*/ 1354427 w 1879223"/>
              <a:gd name="connsiteY1" fmla="*/ 1343770 h 1869673"/>
              <a:gd name="connsiteX2" fmla="*/ 1317741 w 1879223"/>
              <a:gd name="connsiteY2" fmla="*/ 1356376 h 1869673"/>
              <a:gd name="connsiteX3" fmla="*/ 1323591 w 1879223"/>
              <a:gd name="connsiteY3" fmla="*/ 1369444 h 1869673"/>
              <a:gd name="connsiteX4" fmla="*/ 1359311 w 1879223"/>
              <a:gd name="connsiteY4" fmla="*/ 1377118 h 1869673"/>
              <a:gd name="connsiteX5" fmla="*/ 1429495 w 1879223"/>
              <a:gd name="connsiteY5" fmla="*/ 1371118 h 1869673"/>
              <a:gd name="connsiteX6" fmla="*/ 1471564 w 1879223"/>
              <a:gd name="connsiteY6" fmla="*/ 1384234 h 1869673"/>
              <a:gd name="connsiteX7" fmla="*/ 1469192 w 1879223"/>
              <a:gd name="connsiteY7" fmla="*/ 1413396 h 1869673"/>
              <a:gd name="connsiteX8" fmla="*/ 1422013 w 1879223"/>
              <a:gd name="connsiteY8" fmla="*/ 1519589 h 1869673"/>
              <a:gd name="connsiteX9" fmla="*/ 1398938 w 1879223"/>
              <a:gd name="connsiteY9" fmla="*/ 1558488 h 1869673"/>
              <a:gd name="connsiteX10" fmla="*/ 1407694 w 1879223"/>
              <a:gd name="connsiteY10" fmla="*/ 1556705 h 1869673"/>
              <a:gd name="connsiteX11" fmla="*/ 1433193 w 1879223"/>
              <a:gd name="connsiteY11" fmla="*/ 1549301 h 1869673"/>
              <a:gd name="connsiteX12" fmla="*/ 1457262 w 1879223"/>
              <a:gd name="connsiteY12" fmla="*/ 1525650 h 1869673"/>
              <a:gd name="connsiteX13" fmla="*/ 1484471 w 1879223"/>
              <a:gd name="connsiteY13" fmla="*/ 1374956 h 1869673"/>
              <a:gd name="connsiteX14" fmla="*/ 1481122 w 1879223"/>
              <a:gd name="connsiteY14" fmla="*/ 1359607 h 1869673"/>
              <a:gd name="connsiteX15" fmla="*/ 1467029 w 1879223"/>
              <a:gd name="connsiteY15" fmla="*/ 1350677 h 1869673"/>
              <a:gd name="connsiteX16" fmla="*/ 1392275 w 1879223"/>
              <a:gd name="connsiteY16" fmla="*/ 1338878 h 1869673"/>
              <a:gd name="connsiteX17" fmla="*/ 1442815 w 1879223"/>
              <a:gd name="connsiteY17" fmla="*/ 532884 h 1869673"/>
              <a:gd name="connsiteX18" fmla="*/ 1440408 w 1879223"/>
              <a:gd name="connsiteY18" fmla="*/ 533431 h 1869673"/>
              <a:gd name="connsiteX19" fmla="*/ 1443147 w 1879223"/>
              <a:gd name="connsiteY19" fmla="*/ 533741 h 1869673"/>
              <a:gd name="connsiteX20" fmla="*/ 1420845 w 1879223"/>
              <a:gd name="connsiteY20" fmla="*/ 8 h 1869673"/>
              <a:gd name="connsiteX21" fmla="*/ 1440449 w 1879223"/>
              <a:gd name="connsiteY21" fmla="*/ 37821 h 1869673"/>
              <a:gd name="connsiteX22" fmla="*/ 1435286 w 1879223"/>
              <a:gd name="connsiteY22" fmla="*/ 110029 h 1869673"/>
              <a:gd name="connsiteX23" fmla="*/ 1470030 w 1879223"/>
              <a:gd name="connsiteY23" fmla="*/ 154191 h 1869673"/>
              <a:gd name="connsiteX24" fmla="*/ 1484750 w 1879223"/>
              <a:gd name="connsiteY24" fmla="*/ 144563 h 1869673"/>
              <a:gd name="connsiteX25" fmla="*/ 1494029 w 1879223"/>
              <a:gd name="connsiteY25" fmla="*/ 75355 h 1869673"/>
              <a:gd name="connsiteX26" fmla="*/ 1497657 w 1879223"/>
              <a:gd name="connsiteY26" fmla="*/ 66007 h 1869673"/>
              <a:gd name="connsiteX27" fmla="*/ 1528284 w 1879223"/>
              <a:gd name="connsiteY27" fmla="*/ 84913 h 1869673"/>
              <a:gd name="connsiteX28" fmla="*/ 1486146 w 1879223"/>
              <a:gd name="connsiteY28" fmla="*/ 289746 h 1869673"/>
              <a:gd name="connsiteX29" fmla="*/ 1495564 w 1879223"/>
              <a:gd name="connsiteY29" fmla="*/ 296234 h 1869673"/>
              <a:gd name="connsiteX30" fmla="*/ 1537842 w 1879223"/>
              <a:gd name="connsiteY30" fmla="*/ 238538 h 1869673"/>
              <a:gd name="connsiteX31" fmla="*/ 1561074 w 1879223"/>
              <a:gd name="connsiteY31" fmla="*/ 169051 h 1869673"/>
              <a:gd name="connsiteX32" fmla="*/ 1572795 w 1879223"/>
              <a:gd name="connsiteY32" fmla="*/ 172818 h 1869673"/>
              <a:gd name="connsiteX33" fmla="*/ 1549005 w 1879223"/>
              <a:gd name="connsiteY33" fmla="*/ 285839 h 1869673"/>
              <a:gd name="connsiteX34" fmla="*/ 1482169 w 1879223"/>
              <a:gd name="connsiteY34" fmla="*/ 395023 h 1869673"/>
              <a:gd name="connsiteX35" fmla="*/ 1468042 w 1879223"/>
              <a:gd name="connsiteY35" fmla="*/ 460168 h 1869673"/>
              <a:gd name="connsiteX36" fmla="*/ 1467638 w 1879223"/>
              <a:gd name="connsiteY36" fmla="*/ 477494 h 1869673"/>
              <a:gd name="connsiteX37" fmla="*/ 1511959 w 1879223"/>
              <a:gd name="connsiteY37" fmla="*/ 497508 h 1869673"/>
              <a:gd name="connsiteX38" fmla="*/ 1580539 w 1879223"/>
              <a:gd name="connsiteY38" fmla="*/ 479648 h 1869673"/>
              <a:gd name="connsiteX39" fmla="*/ 1581027 w 1879223"/>
              <a:gd name="connsiteY39" fmla="*/ 334953 h 1869673"/>
              <a:gd name="connsiteX40" fmla="*/ 1591841 w 1879223"/>
              <a:gd name="connsiteY40" fmla="*/ 327209 h 1869673"/>
              <a:gd name="connsiteX41" fmla="*/ 1627979 w 1879223"/>
              <a:gd name="connsiteY41" fmla="*/ 378906 h 1869673"/>
              <a:gd name="connsiteX42" fmla="*/ 1676537 w 1879223"/>
              <a:gd name="connsiteY42" fmla="*/ 443648 h 1869673"/>
              <a:gd name="connsiteX43" fmla="*/ 1702699 w 1879223"/>
              <a:gd name="connsiteY43" fmla="*/ 436881 h 1869673"/>
              <a:gd name="connsiteX44" fmla="*/ 1763465 w 1879223"/>
              <a:gd name="connsiteY44" fmla="*/ 296791 h 1869673"/>
              <a:gd name="connsiteX45" fmla="*/ 1764512 w 1879223"/>
              <a:gd name="connsiteY45" fmla="*/ 167933 h 1869673"/>
              <a:gd name="connsiteX46" fmla="*/ 1782860 w 1879223"/>
              <a:gd name="connsiteY46" fmla="*/ 164026 h 1869673"/>
              <a:gd name="connsiteX47" fmla="*/ 1793255 w 1879223"/>
              <a:gd name="connsiteY47" fmla="*/ 188793 h 1869673"/>
              <a:gd name="connsiteX48" fmla="*/ 1807488 w 1879223"/>
              <a:gd name="connsiteY48" fmla="*/ 215653 h 1869673"/>
              <a:gd name="connsiteX49" fmla="*/ 1837975 w 1879223"/>
              <a:gd name="connsiteY49" fmla="*/ 223397 h 1869673"/>
              <a:gd name="connsiteX50" fmla="*/ 1793604 w 1879223"/>
              <a:gd name="connsiteY50" fmla="*/ 60633 h 1869673"/>
              <a:gd name="connsiteX51" fmla="*/ 1803232 w 1879223"/>
              <a:gd name="connsiteY51" fmla="*/ 49749 h 1869673"/>
              <a:gd name="connsiteX52" fmla="*/ 1834068 w 1879223"/>
              <a:gd name="connsiteY52" fmla="*/ 72563 h 1869673"/>
              <a:gd name="connsiteX53" fmla="*/ 1853254 w 1879223"/>
              <a:gd name="connsiteY53" fmla="*/ 335232 h 1869673"/>
              <a:gd name="connsiteX54" fmla="*/ 1655956 w 1879223"/>
              <a:gd name="connsiteY54" fmla="*/ 524158 h 1869673"/>
              <a:gd name="connsiteX55" fmla="*/ 1610652 w 1879223"/>
              <a:gd name="connsiteY55" fmla="*/ 542234 h 1869673"/>
              <a:gd name="connsiteX56" fmla="*/ 1629838 w 1879223"/>
              <a:gd name="connsiteY56" fmla="*/ 549772 h 1869673"/>
              <a:gd name="connsiteX57" fmla="*/ 1656026 w 1879223"/>
              <a:gd name="connsiteY57" fmla="*/ 577599 h 1869673"/>
              <a:gd name="connsiteX58" fmla="*/ 1561842 w 1879223"/>
              <a:gd name="connsiteY58" fmla="*/ 611854 h 1869673"/>
              <a:gd name="connsiteX59" fmla="*/ 1532540 w 1879223"/>
              <a:gd name="connsiteY59" fmla="*/ 613041 h 1869673"/>
              <a:gd name="connsiteX60" fmla="*/ 1509643 w 1879223"/>
              <a:gd name="connsiteY60" fmla="*/ 606944 h 1869673"/>
              <a:gd name="connsiteX61" fmla="*/ 1509915 w 1879223"/>
              <a:gd name="connsiteY61" fmla="*/ 615515 h 1869673"/>
              <a:gd name="connsiteX62" fmla="*/ 1543317 w 1879223"/>
              <a:gd name="connsiteY62" fmla="*/ 614208 h 1869673"/>
              <a:gd name="connsiteX63" fmla="*/ 1682886 w 1879223"/>
              <a:gd name="connsiteY63" fmla="*/ 668923 h 1869673"/>
              <a:gd name="connsiteX64" fmla="*/ 1553609 w 1879223"/>
              <a:gd name="connsiteY64" fmla="*/ 688597 h 1869673"/>
              <a:gd name="connsiteX65" fmla="*/ 1519494 w 1879223"/>
              <a:gd name="connsiteY65" fmla="*/ 671365 h 1869673"/>
              <a:gd name="connsiteX66" fmla="*/ 1512411 w 1879223"/>
              <a:gd name="connsiteY66" fmla="*/ 661160 h 1869673"/>
              <a:gd name="connsiteX67" fmla="*/ 1514171 w 1879223"/>
              <a:gd name="connsiteY67" fmla="*/ 679590 h 1869673"/>
              <a:gd name="connsiteX68" fmla="*/ 1538889 w 1879223"/>
              <a:gd name="connsiteY68" fmla="*/ 978963 h 1869673"/>
              <a:gd name="connsiteX69" fmla="*/ 1474157 w 1879223"/>
              <a:gd name="connsiteY69" fmla="*/ 1228492 h 1869673"/>
              <a:gd name="connsiteX70" fmla="*/ 1462699 w 1879223"/>
              <a:gd name="connsiteY70" fmla="*/ 1245031 h 1869673"/>
              <a:gd name="connsiteX71" fmla="*/ 1497517 w 1879223"/>
              <a:gd name="connsiteY71" fmla="*/ 1258656 h 1869673"/>
              <a:gd name="connsiteX72" fmla="*/ 1532400 w 1879223"/>
              <a:gd name="connsiteY72" fmla="*/ 1288864 h 1869673"/>
              <a:gd name="connsiteX73" fmla="*/ 1535260 w 1879223"/>
              <a:gd name="connsiteY73" fmla="*/ 1348375 h 1869673"/>
              <a:gd name="connsiteX74" fmla="*/ 1503377 w 1879223"/>
              <a:gd name="connsiteY74" fmla="*/ 1540371 h 1869673"/>
              <a:gd name="connsiteX75" fmla="*/ 1494308 w 1879223"/>
              <a:gd name="connsiteY75" fmla="*/ 1571905 h 1869673"/>
              <a:gd name="connsiteX76" fmla="*/ 1474215 w 1879223"/>
              <a:gd name="connsiteY76" fmla="*/ 1593323 h 1869673"/>
              <a:gd name="connsiteX77" fmla="*/ 1388124 w 1879223"/>
              <a:gd name="connsiteY77" fmla="*/ 1639648 h 1869673"/>
              <a:gd name="connsiteX78" fmla="*/ 1372270 w 1879223"/>
              <a:gd name="connsiteY78" fmla="*/ 1623724 h 1869673"/>
              <a:gd name="connsiteX79" fmla="*/ 1366064 w 1879223"/>
              <a:gd name="connsiteY79" fmla="*/ 1613908 h 1869673"/>
              <a:gd name="connsiteX80" fmla="*/ 1362590 w 1879223"/>
              <a:gd name="connsiteY80" fmla="*/ 1619764 h 1869673"/>
              <a:gd name="connsiteX81" fmla="*/ 1338869 w 1879223"/>
              <a:gd name="connsiteY81" fmla="*/ 1645717 h 1869673"/>
              <a:gd name="connsiteX82" fmla="*/ 1291498 w 1879223"/>
              <a:gd name="connsiteY82" fmla="*/ 1655345 h 1869673"/>
              <a:gd name="connsiteX83" fmla="*/ 1209802 w 1879223"/>
              <a:gd name="connsiteY83" fmla="*/ 1694484 h 1869673"/>
              <a:gd name="connsiteX84" fmla="*/ 1170175 w 1879223"/>
              <a:gd name="connsiteY84" fmla="*/ 1638950 h 1869673"/>
              <a:gd name="connsiteX85" fmla="*/ 1205686 w 1879223"/>
              <a:gd name="connsiteY85" fmla="*/ 1616764 h 1869673"/>
              <a:gd name="connsiteX86" fmla="*/ 1302800 w 1879223"/>
              <a:gd name="connsiteY86" fmla="*/ 1602044 h 1869673"/>
              <a:gd name="connsiteX87" fmla="*/ 1335590 w 1879223"/>
              <a:gd name="connsiteY87" fmla="*/ 1563463 h 1869673"/>
              <a:gd name="connsiteX88" fmla="*/ 1392589 w 1879223"/>
              <a:gd name="connsiteY88" fmla="*/ 1479325 h 1869673"/>
              <a:gd name="connsiteX89" fmla="*/ 1399147 w 1879223"/>
              <a:gd name="connsiteY89" fmla="*/ 1443884 h 1869673"/>
              <a:gd name="connsiteX90" fmla="*/ 1294359 w 1879223"/>
              <a:gd name="connsiteY90" fmla="*/ 1447163 h 1869673"/>
              <a:gd name="connsiteX91" fmla="*/ 1214023 w 1879223"/>
              <a:gd name="connsiteY91" fmla="*/ 1428527 h 1869673"/>
              <a:gd name="connsiteX92" fmla="*/ 1194530 w 1879223"/>
              <a:gd name="connsiteY92" fmla="*/ 1416042 h 1869673"/>
              <a:gd name="connsiteX93" fmla="*/ 1191996 w 1879223"/>
              <a:gd name="connsiteY93" fmla="*/ 1417514 h 1869673"/>
              <a:gd name="connsiteX94" fmla="*/ 941692 w 1879223"/>
              <a:gd name="connsiteY94" fmla="*/ 1475976 h 1869673"/>
              <a:gd name="connsiteX95" fmla="*/ 809694 w 1879223"/>
              <a:gd name="connsiteY95" fmla="*/ 1469000 h 1869673"/>
              <a:gd name="connsiteX96" fmla="*/ 708534 w 1879223"/>
              <a:gd name="connsiteY96" fmla="*/ 1456442 h 1869673"/>
              <a:gd name="connsiteX97" fmla="*/ 478724 w 1879223"/>
              <a:gd name="connsiteY97" fmla="*/ 1513231 h 1869673"/>
              <a:gd name="connsiteX98" fmla="*/ 361029 w 1879223"/>
              <a:gd name="connsiteY98" fmla="*/ 1492162 h 1869673"/>
              <a:gd name="connsiteX99" fmla="*/ 339960 w 1879223"/>
              <a:gd name="connsiteY99" fmla="*/ 1519859 h 1869673"/>
              <a:gd name="connsiteX100" fmla="*/ 296495 w 1879223"/>
              <a:gd name="connsiteY100" fmla="*/ 1706134 h 1869673"/>
              <a:gd name="connsiteX101" fmla="*/ 247868 w 1879223"/>
              <a:gd name="connsiteY101" fmla="*/ 1819923 h 1869673"/>
              <a:gd name="connsiteX102" fmla="*/ 167498 w 1879223"/>
              <a:gd name="connsiteY102" fmla="*/ 1869526 h 1869673"/>
              <a:gd name="connsiteX103" fmla="*/ 147057 w 1879223"/>
              <a:gd name="connsiteY103" fmla="*/ 1864503 h 1869673"/>
              <a:gd name="connsiteX104" fmla="*/ 142382 w 1879223"/>
              <a:gd name="connsiteY104" fmla="*/ 1829899 h 1869673"/>
              <a:gd name="connsiteX105" fmla="*/ 211172 w 1879223"/>
              <a:gd name="connsiteY105" fmla="*/ 1767738 h 1869673"/>
              <a:gd name="connsiteX106" fmla="*/ 244659 w 1879223"/>
              <a:gd name="connsiteY106" fmla="*/ 1680949 h 1869673"/>
              <a:gd name="connsiteX107" fmla="*/ 285906 w 1879223"/>
              <a:gd name="connsiteY107" fmla="*/ 1448391 h 1869673"/>
              <a:gd name="connsiteX108" fmla="*/ 263706 w 1879223"/>
              <a:gd name="connsiteY108" fmla="*/ 1446953 h 1869673"/>
              <a:gd name="connsiteX109" fmla="*/ 201823 w 1879223"/>
              <a:gd name="connsiteY109" fmla="*/ 1501859 h 1869673"/>
              <a:gd name="connsiteX110" fmla="*/ 171754 w 1879223"/>
              <a:gd name="connsiteY110" fmla="*/ 1570997 h 1869673"/>
              <a:gd name="connsiteX111" fmla="*/ 125290 w 1879223"/>
              <a:gd name="connsiteY111" fmla="*/ 1706622 h 1869673"/>
              <a:gd name="connsiteX112" fmla="*/ 827 w 1879223"/>
              <a:gd name="connsiteY112" fmla="*/ 1752877 h 1869673"/>
              <a:gd name="connsiteX113" fmla="*/ 30408 w 1879223"/>
              <a:gd name="connsiteY113" fmla="*/ 1712273 h 1869673"/>
              <a:gd name="connsiteX114" fmla="*/ 82384 w 1879223"/>
              <a:gd name="connsiteY114" fmla="*/ 1692600 h 1869673"/>
              <a:gd name="connsiteX115" fmla="*/ 108686 w 1879223"/>
              <a:gd name="connsiteY115" fmla="*/ 1653251 h 1869673"/>
              <a:gd name="connsiteX116" fmla="*/ 180126 w 1879223"/>
              <a:gd name="connsiteY116" fmla="*/ 1431186 h 1869673"/>
              <a:gd name="connsiteX117" fmla="*/ 219544 w 1879223"/>
              <a:gd name="connsiteY117" fmla="*/ 1360513 h 1869673"/>
              <a:gd name="connsiteX118" fmla="*/ 285612 w 1879223"/>
              <a:gd name="connsiteY118" fmla="*/ 1368885 h 1869673"/>
              <a:gd name="connsiteX119" fmla="*/ 307990 w 1879223"/>
              <a:gd name="connsiteY119" fmla="*/ 1383406 h 1869673"/>
              <a:gd name="connsiteX120" fmla="*/ 337992 w 1879223"/>
              <a:gd name="connsiteY120" fmla="*/ 1365898 h 1869673"/>
              <a:gd name="connsiteX121" fmla="*/ 448864 w 1879223"/>
              <a:gd name="connsiteY121" fmla="*/ 1363583 h 1869673"/>
              <a:gd name="connsiteX122" fmla="*/ 407144 w 1879223"/>
              <a:gd name="connsiteY122" fmla="*/ 1224260 h 1869673"/>
              <a:gd name="connsiteX123" fmla="*/ 413296 w 1879223"/>
              <a:gd name="connsiteY123" fmla="*/ 1194970 h 1869673"/>
              <a:gd name="connsiteX124" fmla="*/ 414374 w 1879223"/>
              <a:gd name="connsiteY124" fmla="*/ 1192909 h 1869673"/>
              <a:gd name="connsiteX125" fmla="*/ 410703 w 1879223"/>
              <a:gd name="connsiteY125" fmla="*/ 1192586 h 1869673"/>
              <a:gd name="connsiteX126" fmla="*/ 353006 w 1879223"/>
              <a:gd name="connsiteY126" fmla="*/ 1193284 h 1869673"/>
              <a:gd name="connsiteX127" fmla="*/ 309193 w 1879223"/>
              <a:gd name="connsiteY127" fmla="*/ 1167959 h 1869673"/>
              <a:gd name="connsiteX128" fmla="*/ 305216 w 1879223"/>
              <a:gd name="connsiteY128" fmla="*/ 1125472 h 1869673"/>
              <a:gd name="connsiteX129" fmla="*/ 267054 w 1879223"/>
              <a:gd name="connsiteY129" fmla="*/ 1091426 h 1869673"/>
              <a:gd name="connsiteX130" fmla="*/ 307588 w 1879223"/>
              <a:gd name="connsiteY130" fmla="*/ 1089751 h 1869673"/>
              <a:gd name="connsiteX131" fmla="*/ 264473 w 1879223"/>
              <a:gd name="connsiteY131" fmla="*/ 1043706 h 1869673"/>
              <a:gd name="connsiteX132" fmla="*/ 292449 w 1879223"/>
              <a:gd name="connsiteY132" fmla="*/ 1054380 h 1869673"/>
              <a:gd name="connsiteX133" fmla="*/ 324053 w 1879223"/>
              <a:gd name="connsiteY133" fmla="*/ 952103 h 1869673"/>
              <a:gd name="connsiteX134" fmla="*/ 351332 w 1879223"/>
              <a:gd name="connsiteY134" fmla="*/ 1022846 h 1869673"/>
              <a:gd name="connsiteX135" fmla="*/ 436656 w 1879223"/>
              <a:gd name="connsiteY135" fmla="*/ 1086263 h 1869673"/>
              <a:gd name="connsiteX136" fmla="*/ 452274 w 1879223"/>
              <a:gd name="connsiteY136" fmla="*/ 1120719 h 1869673"/>
              <a:gd name="connsiteX137" fmla="*/ 453836 w 1879223"/>
              <a:gd name="connsiteY137" fmla="*/ 1145216 h 1869673"/>
              <a:gd name="connsiteX138" fmla="*/ 473143 w 1879223"/>
              <a:gd name="connsiteY138" fmla="*/ 1128472 h 1869673"/>
              <a:gd name="connsiteX139" fmla="*/ 593420 w 1879223"/>
              <a:gd name="connsiteY139" fmla="*/ 1106356 h 1869673"/>
              <a:gd name="connsiteX140" fmla="*/ 804392 w 1879223"/>
              <a:gd name="connsiteY140" fmla="*/ 1111937 h 1869673"/>
              <a:gd name="connsiteX141" fmla="*/ 1123083 w 1879223"/>
              <a:gd name="connsiteY141" fmla="*/ 1058217 h 1869673"/>
              <a:gd name="connsiteX142" fmla="*/ 1175408 w 1879223"/>
              <a:gd name="connsiteY142" fmla="*/ 1038613 h 1869673"/>
              <a:gd name="connsiteX143" fmla="*/ 1317312 w 1879223"/>
              <a:gd name="connsiteY143" fmla="*/ 853245 h 1869673"/>
              <a:gd name="connsiteX144" fmla="*/ 1336986 w 1879223"/>
              <a:gd name="connsiteY144" fmla="*/ 781455 h 1869673"/>
              <a:gd name="connsiteX145" fmla="*/ 1174850 w 1879223"/>
              <a:gd name="connsiteY145" fmla="*/ 770153 h 1869673"/>
              <a:gd name="connsiteX146" fmla="*/ 1161594 w 1879223"/>
              <a:gd name="connsiteY146" fmla="*/ 712806 h 1869673"/>
              <a:gd name="connsiteX147" fmla="*/ 1278103 w 1879223"/>
              <a:gd name="connsiteY147" fmla="*/ 645621 h 1869673"/>
              <a:gd name="connsiteX148" fmla="*/ 1326661 w 1879223"/>
              <a:gd name="connsiteY148" fmla="*/ 583948 h 1869673"/>
              <a:gd name="connsiteX149" fmla="*/ 1394081 w 1879223"/>
              <a:gd name="connsiteY149" fmla="*/ 542254 h 1869673"/>
              <a:gd name="connsiteX150" fmla="*/ 1414768 w 1879223"/>
              <a:gd name="connsiteY150" fmla="*/ 536455 h 1869673"/>
              <a:gd name="connsiteX151" fmla="*/ 1411906 w 1879223"/>
              <a:gd name="connsiteY151" fmla="*/ 518282 h 1869673"/>
              <a:gd name="connsiteX152" fmla="*/ 1395380 w 1879223"/>
              <a:gd name="connsiteY152" fmla="*/ 502951 h 1869673"/>
              <a:gd name="connsiteX153" fmla="*/ 1351009 w 1879223"/>
              <a:gd name="connsiteY153" fmla="*/ 494440 h 1869673"/>
              <a:gd name="connsiteX154" fmla="*/ 1165222 w 1879223"/>
              <a:gd name="connsiteY154" fmla="*/ 394744 h 1869673"/>
              <a:gd name="connsiteX155" fmla="*/ 1170943 w 1879223"/>
              <a:gd name="connsiteY155" fmla="*/ 385605 h 1869673"/>
              <a:gd name="connsiteX156" fmla="*/ 1219639 w 1879223"/>
              <a:gd name="connsiteY156" fmla="*/ 409814 h 1869673"/>
              <a:gd name="connsiteX157" fmla="*/ 1340421 w 1879223"/>
              <a:gd name="connsiteY157" fmla="*/ 460359 h 1869673"/>
              <a:gd name="connsiteX158" fmla="*/ 1381210 w 1879223"/>
              <a:gd name="connsiteY158" fmla="*/ 461419 h 1869673"/>
              <a:gd name="connsiteX159" fmla="*/ 1374912 w 1879223"/>
              <a:gd name="connsiteY159" fmla="*/ 456206 h 1869673"/>
              <a:gd name="connsiteX160" fmla="*/ 1290591 w 1879223"/>
              <a:gd name="connsiteY160" fmla="*/ 378208 h 1869673"/>
              <a:gd name="connsiteX161" fmla="*/ 1299382 w 1879223"/>
              <a:gd name="connsiteY161" fmla="*/ 368231 h 1869673"/>
              <a:gd name="connsiteX162" fmla="*/ 1400263 w 1879223"/>
              <a:gd name="connsiteY162" fmla="*/ 429067 h 1869673"/>
              <a:gd name="connsiteX163" fmla="*/ 1414090 w 1879223"/>
              <a:gd name="connsiteY163" fmla="*/ 440139 h 1869673"/>
              <a:gd name="connsiteX164" fmla="*/ 1415194 w 1879223"/>
              <a:gd name="connsiteY164" fmla="*/ 437441 h 1869673"/>
              <a:gd name="connsiteX165" fmla="*/ 1417914 w 1879223"/>
              <a:gd name="connsiteY165" fmla="*/ 255142 h 1869673"/>
              <a:gd name="connsiteX166" fmla="*/ 1356241 w 1879223"/>
              <a:gd name="connsiteY166" fmla="*/ 128726 h 1869673"/>
              <a:gd name="connsiteX167" fmla="*/ 1358962 w 1879223"/>
              <a:gd name="connsiteY167" fmla="*/ 118819 h 1869673"/>
              <a:gd name="connsiteX168" fmla="*/ 1390566 w 1879223"/>
              <a:gd name="connsiteY168" fmla="*/ 135982 h 1869673"/>
              <a:gd name="connsiteX169" fmla="*/ 1414217 w 1879223"/>
              <a:gd name="connsiteY169" fmla="*/ 163819 h 1869673"/>
              <a:gd name="connsiteX170" fmla="*/ 1419100 w 1879223"/>
              <a:gd name="connsiteY170" fmla="*/ 157330 h 1869673"/>
              <a:gd name="connsiteX171" fmla="*/ 1400612 w 1879223"/>
              <a:gd name="connsiteY171" fmla="*/ 18426 h 1869673"/>
              <a:gd name="connsiteX172" fmla="*/ 1420845 w 1879223"/>
              <a:gd name="connsiteY172" fmla="*/ 8 h 186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879223" h="1869673">
                <a:moveTo>
                  <a:pt x="1366620" y="1338626"/>
                </a:moveTo>
                <a:lnTo>
                  <a:pt x="1354427" y="1343770"/>
                </a:lnTo>
                <a:lnTo>
                  <a:pt x="1317741" y="1356376"/>
                </a:lnTo>
                <a:lnTo>
                  <a:pt x="1323591" y="1369444"/>
                </a:lnTo>
                <a:cubicBezTo>
                  <a:pt x="1332102" y="1378583"/>
                  <a:pt x="1346683" y="1378164"/>
                  <a:pt x="1359311" y="1377118"/>
                </a:cubicBezTo>
                <a:cubicBezTo>
                  <a:pt x="1382682" y="1375095"/>
                  <a:pt x="1406124" y="1373141"/>
                  <a:pt x="1429495" y="1371118"/>
                </a:cubicBezTo>
                <a:cubicBezTo>
                  <a:pt x="1445193" y="1369793"/>
                  <a:pt x="1464727" y="1370490"/>
                  <a:pt x="1471564" y="1384234"/>
                </a:cubicBezTo>
                <a:cubicBezTo>
                  <a:pt x="1476099" y="1393234"/>
                  <a:pt x="1472750" y="1403978"/>
                  <a:pt x="1469192" y="1413396"/>
                </a:cubicBezTo>
                <a:cubicBezTo>
                  <a:pt x="1455588" y="1449640"/>
                  <a:pt x="1439821" y="1485116"/>
                  <a:pt x="1422013" y="1519589"/>
                </a:cubicBezTo>
                <a:lnTo>
                  <a:pt x="1398938" y="1558488"/>
                </a:lnTo>
                <a:lnTo>
                  <a:pt x="1407694" y="1556705"/>
                </a:lnTo>
                <a:cubicBezTo>
                  <a:pt x="1416554" y="1555284"/>
                  <a:pt x="1425275" y="1553522"/>
                  <a:pt x="1433193" y="1549301"/>
                </a:cubicBezTo>
                <a:cubicBezTo>
                  <a:pt x="1443239" y="1543999"/>
                  <a:pt x="1450983" y="1535138"/>
                  <a:pt x="1457262" y="1525650"/>
                </a:cubicBezTo>
                <a:cubicBezTo>
                  <a:pt x="1486145" y="1481977"/>
                  <a:pt x="1485796" y="1426582"/>
                  <a:pt x="1484471" y="1374956"/>
                </a:cubicBezTo>
                <a:cubicBezTo>
                  <a:pt x="1484331" y="1369653"/>
                  <a:pt x="1484122" y="1364002"/>
                  <a:pt x="1481122" y="1359607"/>
                </a:cubicBezTo>
                <a:cubicBezTo>
                  <a:pt x="1477983" y="1354933"/>
                  <a:pt x="1472331" y="1352700"/>
                  <a:pt x="1467029" y="1350677"/>
                </a:cubicBezTo>
                <a:cubicBezTo>
                  <a:pt x="1445437" y="1342445"/>
                  <a:pt x="1419065" y="1339741"/>
                  <a:pt x="1392275" y="1338878"/>
                </a:cubicBezTo>
                <a:close/>
                <a:moveTo>
                  <a:pt x="1442815" y="532884"/>
                </a:moveTo>
                <a:lnTo>
                  <a:pt x="1440408" y="533431"/>
                </a:lnTo>
                <a:lnTo>
                  <a:pt x="1443147" y="533741"/>
                </a:lnTo>
                <a:close/>
                <a:moveTo>
                  <a:pt x="1420845" y="8"/>
                </a:moveTo>
                <a:cubicBezTo>
                  <a:pt x="1438426" y="-480"/>
                  <a:pt x="1442681" y="21775"/>
                  <a:pt x="1440449" y="37821"/>
                </a:cubicBezTo>
                <a:cubicBezTo>
                  <a:pt x="1437100" y="61890"/>
                  <a:pt x="1430472" y="86239"/>
                  <a:pt x="1435286" y="110029"/>
                </a:cubicBezTo>
                <a:cubicBezTo>
                  <a:pt x="1439193" y="129215"/>
                  <a:pt x="1452239" y="149168"/>
                  <a:pt x="1470030" y="154191"/>
                </a:cubicBezTo>
                <a:cubicBezTo>
                  <a:pt x="1476867" y="156144"/>
                  <a:pt x="1483913" y="151470"/>
                  <a:pt x="1484750" y="144563"/>
                </a:cubicBezTo>
                <a:cubicBezTo>
                  <a:pt x="1487541" y="121680"/>
                  <a:pt x="1491797" y="97820"/>
                  <a:pt x="1494029" y="75355"/>
                </a:cubicBezTo>
                <a:cubicBezTo>
                  <a:pt x="1494378" y="72006"/>
                  <a:pt x="1495425" y="68658"/>
                  <a:pt x="1497657" y="66007"/>
                </a:cubicBezTo>
                <a:cubicBezTo>
                  <a:pt x="1507773" y="54077"/>
                  <a:pt x="1525494" y="70262"/>
                  <a:pt x="1528284" y="84913"/>
                </a:cubicBezTo>
                <a:cubicBezTo>
                  <a:pt x="1541749" y="155028"/>
                  <a:pt x="1460541" y="225143"/>
                  <a:pt x="1486146" y="289746"/>
                </a:cubicBezTo>
                <a:cubicBezTo>
                  <a:pt x="1487680" y="293583"/>
                  <a:pt x="1491378" y="296165"/>
                  <a:pt x="1495564" y="296234"/>
                </a:cubicBezTo>
                <a:cubicBezTo>
                  <a:pt x="1519843" y="296723"/>
                  <a:pt x="1535749" y="264491"/>
                  <a:pt x="1537842" y="238538"/>
                </a:cubicBezTo>
                <a:cubicBezTo>
                  <a:pt x="1539796" y="213562"/>
                  <a:pt x="1541889" y="182795"/>
                  <a:pt x="1561074" y="169051"/>
                </a:cubicBezTo>
                <a:cubicBezTo>
                  <a:pt x="1565260" y="166051"/>
                  <a:pt x="1571330" y="167935"/>
                  <a:pt x="1572795" y="172818"/>
                </a:cubicBezTo>
                <a:cubicBezTo>
                  <a:pt x="1583958" y="210283"/>
                  <a:pt x="1569516" y="251793"/>
                  <a:pt x="1549005" y="285839"/>
                </a:cubicBezTo>
                <a:cubicBezTo>
                  <a:pt x="1526889" y="322466"/>
                  <a:pt x="1497657" y="355326"/>
                  <a:pt x="1482169" y="395023"/>
                </a:cubicBezTo>
                <a:cubicBezTo>
                  <a:pt x="1474007" y="415918"/>
                  <a:pt x="1469978" y="437860"/>
                  <a:pt x="1468042" y="460168"/>
                </a:cubicBezTo>
                <a:lnTo>
                  <a:pt x="1467638" y="477494"/>
                </a:lnTo>
                <a:lnTo>
                  <a:pt x="1511959" y="497508"/>
                </a:lnTo>
                <a:cubicBezTo>
                  <a:pt x="1536447" y="503089"/>
                  <a:pt x="1562748" y="497019"/>
                  <a:pt x="1580539" y="479648"/>
                </a:cubicBezTo>
                <a:cubicBezTo>
                  <a:pt x="1619049" y="442044"/>
                  <a:pt x="1590585" y="386161"/>
                  <a:pt x="1581027" y="334953"/>
                </a:cubicBezTo>
                <a:cubicBezTo>
                  <a:pt x="1579911" y="329023"/>
                  <a:pt x="1586329" y="324418"/>
                  <a:pt x="1591841" y="327209"/>
                </a:cubicBezTo>
                <a:cubicBezTo>
                  <a:pt x="1602934" y="332930"/>
                  <a:pt x="1618631" y="346464"/>
                  <a:pt x="1627979" y="378906"/>
                </a:cubicBezTo>
                <a:cubicBezTo>
                  <a:pt x="1635933" y="406672"/>
                  <a:pt x="1644514" y="441695"/>
                  <a:pt x="1676537" y="443648"/>
                </a:cubicBezTo>
                <a:cubicBezTo>
                  <a:pt x="1685746" y="444207"/>
                  <a:pt x="1694746" y="441416"/>
                  <a:pt x="1702699" y="436881"/>
                </a:cubicBezTo>
                <a:cubicBezTo>
                  <a:pt x="1750977" y="409463"/>
                  <a:pt x="1770023" y="349674"/>
                  <a:pt x="1763465" y="296791"/>
                </a:cubicBezTo>
                <a:cubicBezTo>
                  <a:pt x="1758861" y="259815"/>
                  <a:pt x="1762209" y="199746"/>
                  <a:pt x="1764512" y="167933"/>
                </a:cubicBezTo>
                <a:cubicBezTo>
                  <a:pt x="1765209" y="158375"/>
                  <a:pt x="1778256" y="155654"/>
                  <a:pt x="1782860" y="164026"/>
                </a:cubicBezTo>
                <a:cubicBezTo>
                  <a:pt x="1787046" y="171561"/>
                  <a:pt x="1789837" y="180142"/>
                  <a:pt x="1793255" y="188793"/>
                </a:cubicBezTo>
                <a:cubicBezTo>
                  <a:pt x="1798069" y="201072"/>
                  <a:pt x="1802325" y="207211"/>
                  <a:pt x="1807488" y="215653"/>
                </a:cubicBezTo>
                <a:cubicBezTo>
                  <a:pt x="1823255" y="241397"/>
                  <a:pt x="1837766" y="232606"/>
                  <a:pt x="1837975" y="223397"/>
                </a:cubicBezTo>
                <a:cubicBezTo>
                  <a:pt x="1839092" y="174979"/>
                  <a:pt x="1819906" y="105423"/>
                  <a:pt x="1793604" y="60633"/>
                </a:cubicBezTo>
                <a:cubicBezTo>
                  <a:pt x="1789906" y="54354"/>
                  <a:pt x="1796395" y="47168"/>
                  <a:pt x="1803232" y="49749"/>
                </a:cubicBezTo>
                <a:cubicBezTo>
                  <a:pt x="1813139" y="53517"/>
                  <a:pt x="1824999" y="60354"/>
                  <a:pt x="1834068" y="72563"/>
                </a:cubicBezTo>
                <a:cubicBezTo>
                  <a:pt x="1889463" y="147003"/>
                  <a:pt x="1891486" y="251443"/>
                  <a:pt x="1853254" y="335232"/>
                </a:cubicBezTo>
                <a:cubicBezTo>
                  <a:pt x="1815022" y="419021"/>
                  <a:pt x="1740303" y="483485"/>
                  <a:pt x="1655956" y="524158"/>
                </a:cubicBezTo>
                <a:lnTo>
                  <a:pt x="1610652" y="542234"/>
                </a:lnTo>
                <a:lnTo>
                  <a:pt x="1629838" y="549772"/>
                </a:lnTo>
                <a:cubicBezTo>
                  <a:pt x="1640957" y="556652"/>
                  <a:pt x="1650340" y="565774"/>
                  <a:pt x="1656026" y="577599"/>
                </a:cubicBezTo>
                <a:cubicBezTo>
                  <a:pt x="1627701" y="595808"/>
                  <a:pt x="1595329" y="607529"/>
                  <a:pt x="1561842" y="611854"/>
                </a:cubicBezTo>
                <a:cubicBezTo>
                  <a:pt x="1552144" y="613110"/>
                  <a:pt x="1542307" y="613738"/>
                  <a:pt x="1532540" y="613041"/>
                </a:cubicBezTo>
                <a:lnTo>
                  <a:pt x="1509643" y="606944"/>
                </a:lnTo>
                <a:lnTo>
                  <a:pt x="1509915" y="615515"/>
                </a:lnTo>
                <a:lnTo>
                  <a:pt x="1543317" y="614208"/>
                </a:lnTo>
                <a:cubicBezTo>
                  <a:pt x="1593843" y="617593"/>
                  <a:pt x="1643642" y="636744"/>
                  <a:pt x="1682886" y="668923"/>
                </a:cubicBezTo>
                <a:cubicBezTo>
                  <a:pt x="1644236" y="695504"/>
                  <a:pt x="1598748" y="704015"/>
                  <a:pt x="1553609" y="688597"/>
                </a:cubicBezTo>
                <a:cubicBezTo>
                  <a:pt x="1541470" y="684481"/>
                  <a:pt x="1529889" y="678830"/>
                  <a:pt x="1519494" y="671365"/>
                </a:cubicBezTo>
                <a:lnTo>
                  <a:pt x="1512411" y="661160"/>
                </a:lnTo>
                <a:lnTo>
                  <a:pt x="1514171" y="679590"/>
                </a:lnTo>
                <a:cubicBezTo>
                  <a:pt x="1522330" y="769914"/>
                  <a:pt x="1538889" y="979024"/>
                  <a:pt x="1538889" y="978963"/>
                </a:cubicBezTo>
                <a:cubicBezTo>
                  <a:pt x="1528790" y="1096065"/>
                  <a:pt x="1520772" y="1154616"/>
                  <a:pt x="1474157" y="1228492"/>
                </a:cubicBezTo>
                <a:lnTo>
                  <a:pt x="1462699" y="1245031"/>
                </a:lnTo>
                <a:lnTo>
                  <a:pt x="1497517" y="1258656"/>
                </a:lnTo>
                <a:cubicBezTo>
                  <a:pt x="1511470" y="1265841"/>
                  <a:pt x="1525144" y="1275051"/>
                  <a:pt x="1532400" y="1288864"/>
                </a:cubicBezTo>
                <a:cubicBezTo>
                  <a:pt x="1541679" y="1306655"/>
                  <a:pt x="1538609" y="1328352"/>
                  <a:pt x="1535260" y="1348375"/>
                </a:cubicBezTo>
                <a:cubicBezTo>
                  <a:pt x="1524656" y="1412350"/>
                  <a:pt x="1513982" y="1476395"/>
                  <a:pt x="1503377" y="1540371"/>
                </a:cubicBezTo>
                <a:cubicBezTo>
                  <a:pt x="1501563" y="1551184"/>
                  <a:pt x="1499680" y="1562277"/>
                  <a:pt x="1494308" y="1571905"/>
                </a:cubicBezTo>
                <a:cubicBezTo>
                  <a:pt x="1489564" y="1580486"/>
                  <a:pt x="1482238" y="1587533"/>
                  <a:pt x="1474215" y="1593323"/>
                </a:cubicBezTo>
                <a:cubicBezTo>
                  <a:pt x="1446797" y="1613625"/>
                  <a:pt x="1425728" y="1633090"/>
                  <a:pt x="1388124" y="1639648"/>
                </a:cubicBezTo>
                <a:cubicBezTo>
                  <a:pt x="1384427" y="1640311"/>
                  <a:pt x="1378148" y="1632479"/>
                  <a:pt x="1372270" y="1623724"/>
                </a:cubicBezTo>
                <a:lnTo>
                  <a:pt x="1366064" y="1613908"/>
                </a:lnTo>
                <a:lnTo>
                  <a:pt x="1362590" y="1619764"/>
                </a:lnTo>
                <a:cubicBezTo>
                  <a:pt x="1355962" y="1629532"/>
                  <a:pt x="1348916" y="1639438"/>
                  <a:pt x="1338869" y="1645717"/>
                </a:cubicBezTo>
                <a:cubicBezTo>
                  <a:pt x="1325125" y="1654368"/>
                  <a:pt x="1307823" y="1654996"/>
                  <a:pt x="1291498" y="1655345"/>
                </a:cubicBezTo>
                <a:cubicBezTo>
                  <a:pt x="1263173" y="1655973"/>
                  <a:pt x="1238127" y="1693856"/>
                  <a:pt x="1209802" y="1694484"/>
                </a:cubicBezTo>
                <a:cubicBezTo>
                  <a:pt x="1194663" y="1694763"/>
                  <a:pt x="1171152" y="1653671"/>
                  <a:pt x="1170175" y="1638950"/>
                </a:cubicBezTo>
                <a:cubicBezTo>
                  <a:pt x="1169198" y="1623671"/>
                  <a:pt x="1189989" y="1617601"/>
                  <a:pt x="1205686" y="1616764"/>
                </a:cubicBezTo>
                <a:cubicBezTo>
                  <a:pt x="1240360" y="1614881"/>
                  <a:pt x="1289126" y="1612299"/>
                  <a:pt x="1302800" y="1602044"/>
                </a:cubicBezTo>
                <a:cubicBezTo>
                  <a:pt x="1316405" y="1591718"/>
                  <a:pt x="1326102" y="1577486"/>
                  <a:pt x="1335590" y="1563463"/>
                </a:cubicBezTo>
                <a:cubicBezTo>
                  <a:pt x="1354567" y="1535417"/>
                  <a:pt x="1373613" y="1507371"/>
                  <a:pt x="1392589" y="1479325"/>
                </a:cubicBezTo>
                <a:cubicBezTo>
                  <a:pt x="1399845" y="1468581"/>
                  <a:pt x="1407100" y="1454070"/>
                  <a:pt x="1399147" y="1443884"/>
                </a:cubicBezTo>
                <a:cubicBezTo>
                  <a:pt x="1364683" y="1450233"/>
                  <a:pt x="1329311" y="1450023"/>
                  <a:pt x="1294359" y="1447163"/>
                </a:cubicBezTo>
                <a:cubicBezTo>
                  <a:pt x="1267464" y="1444966"/>
                  <a:pt x="1238581" y="1439541"/>
                  <a:pt x="1214023" y="1428527"/>
                </a:cubicBezTo>
                <a:lnTo>
                  <a:pt x="1194530" y="1416042"/>
                </a:lnTo>
                <a:lnTo>
                  <a:pt x="1191996" y="1417514"/>
                </a:lnTo>
                <a:cubicBezTo>
                  <a:pt x="1125926" y="1448951"/>
                  <a:pt x="1043620" y="1468703"/>
                  <a:pt x="941692" y="1475976"/>
                </a:cubicBezTo>
                <a:cubicBezTo>
                  <a:pt x="887693" y="1479813"/>
                  <a:pt x="838089" y="1474232"/>
                  <a:pt x="809694" y="1469000"/>
                </a:cubicBezTo>
                <a:cubicBezTo>
                  <a:pt x="767067" y="1461116"/>
                  <a:pt x="750393" y="1444930"/>
                  <a:pt x="708534" y="1456442"/>
                </a:cubicBezTo>
                <a:cubicBezTo>
                  <a:pt x="656697" y="1527463"/>
                  <a:pt x="558816" y="1551602"/>
                  <a:pt x="478724" y="1513231"/>
                </a:cubicBezTo>
                <a:cubicBezTo>
                  <a:pt x="440702" y="1495022"/>
                  <a:pt x="398493" y="1463488"/>
                  <a:pt x="361029" y="1492162"/>
                </a:cubicBezTo>
                <a:cubicBezTo>
                  <a:pt x="351611" y="1499348"/>
                  <a:pt x="344704" y="1509185"/>
                  <a:pt x="339960" y="1519859"/>
                </a:cubicBezTo>
                <a:cubicBezTo>
                  <a:pt x="313658" y="1578602"/>
                  <a:pt x="298867" y="1642159"/>
                  <a:pt x="296495" y="1706134"/>
                </a:cubicBezTo>
                <a:cubicBezTo>
                  <a:pt x="294612" y="1755947"/>
                  <a:pt x="254636" y="1770459"/>
                  <a:pt x="247868" y="1819923"/>
                </a:cubicBezTo>
                <a:cubicBezTo>
                  <a:pt x="241590" y="1865689"/>
                  <a:pt x="199451" y="1870712"/>
                  <a:pt x="167498" y="1869526"/>
                </a:cubicBezTo>
                <a:cubicBezTo>
                  <a:pt x="160382" y="1869247"/>
                  <a:pt x="152777" y="1868619"/>
                  <a:pt x="147057" y="1864503"/>
                </a:cubicBezTo>
                <a:cubicBezTo>
                  <a:pt x="136661" y="1857038"/>
                  <a:pt x="136871" y="1841341"/>
                  <a:pt x="142382" y="1829899"/>
                </a:cubicBezTo>
                <a:cubicBezTo>
                  <a:pt x="155777" y="1802062"/>
                  <a:pt x="189963" y="1790482"/>
                  <a:pt x="211172" y="1767738"/>
                </a:cubicBezTo>
                <a:cubicBezTo>
                  <a:pt x="232799" y="1744506"/>
                  <a:pt x="239148" y="1711855"/>
                  <a:pt x="244659" y="1680949"/>
                </a:cubicBezTo>
                <a:lnTo>
                  <a:pt x="285906" y="1448391"/>
                </a:lnTo>
                <a:lnTo>
                  <a:pt x="263706" y="1446953"/>
                </a:lnTo>
                <a:cubicBezTo>
                  <a:pt x="235381" y="1452046"/>
                  <a:pt x="215707" y="1477162"/>
                  <a:pt x="201823" y="1501859"/>
                </a:cubicBezTo>
                <a:cubicBezTo>
                  <a:pt x="189475" y="1523835"/>
                  <a:pt x="179359" y="1547068"/>
                  <a:pt x="171754" y="1570997"/>
                </a:cubicBezTo>
                <a:cubicBezTo>
                  <a:pt x="157173" y="1616694"/>
                  <a:pt x="150824" y="1665740"/>
                  <a:pt x="125290" y="1706622"/>
                </a:cubicBezTo>
                <a:cubicBezTo>
                  <a:pt x="100174" y="1746808"/>
                  <a:pt x="71221" y="1814202"/>
                  <a:pt x="827" y="1752877"/>
                </a:cubicBezTo>
                <a:cubicBezTo>
                  <a:pt x="-3987" y="1735366"/>
                  <a:pt x="13036" y="1718971"/>
                  <a:pt x="30408" y="1712273"/>
                </a:cubicBezTo>
                <a:cubicBezTo>
                  <a:pt x="47780" y="1705576"/>
                  <a:pt x="67593" y="1703692"/>
                  <a:pt x="82384" y="1692600"/>
                </a:cubicBezTo>
                <a:cubicBezTo>
                  <a:pt x="95291" y="1682902"/>
                  <a:pt x="102407" y="1667833"/>
                  <a:pt x="108686" y="1653251"/>
                </a:cubicBezTo>
                <a:cubicBezTo>
                  <a:pt x="139662" y="1581602"/>
                  <a:pt x="163591" y="1507161"/>
                  <a:pt x="180126" y="1431186"/>
                </a:cubicBezTo>
                <a:cubicBezTo>
                  <a:pt x="186056" y="1403978"/>
                  <a:pt x="193870" y="1372722"/>
                  <a:pt x="219544" y="1360513"/>
                </a:cubicBezTo>
                <a:cubicBezTo>
                  <a:pt x="240334" y="1350606"/>
                  <a:pt x="265589" y="1357583"/>
                  <a:pt x="285612" y="1368885"/>
                </a:cubicBezTo>
                <a:lnTo>
                  <a:pt x="307990" y="1383406"/>
                </a:lnTo>
                <a:lnTo>
                  <a:pt x="337992" y="1365898"/>
                </a:lnTo>
                <a:cubicBezTo>
                  <a:pt x="372615" y="1358966"/>
                  <a:pt x="414487" y="1379542"/>
                  <a:pt x="448864" y="1363583"/>
                </a:cubicBezTo>
                <a:cubicBezTo>
                  <a:pt x="434911" y="1316770"/>
                  <a:pt x="404214" y="1273027"/>
                  <a:pt x="407144" y="1224260"/>
                </a:cubicBezTo>
                <a:cubicBezTo>
                  <a:pt x="407737" y="1214231"/>
                  <a:pt x="409865" y="1204386"/>
                  <a:pt x="413296" y="1194970"/>
                </a:cubicBezTo>
                <a:lnTo>
                  <a:pt x="414374" y="1192909"/>
                </a:lnTo>
                <a:lnTo>
                  <a:pt x="410703" y="1192586"/>
                </a:lnTo>
                <a:cubicBezTo>
                  <a:pt x="391517" y="1194819"/>
                  <a:pt x="371773" y="1196424"/>
                  <a:pt x="353006" y="1193284"/>
                </a:cubicBezTo>
                <a:cubicBezTo>
                  <a:pt x="334239" y="1190145"/>
                  <a:pt x="316449" y="1181424"/>
                  <a:pt x="309193" y="1167959"/>
                </a:cubicBezTo>
                <a:cubicBezTo>
                  <a:pt x="302147" y="1154913"/>
                  <a:pt x="306054" y="1139843"/>
                  <a:pt x="305216" y="1125472"/>
                </a:cubicBezTo>
                <a:cubicBezTo>
                  <a:pt x="304449" y="1111239"/>
                  <a:pt x="285612" y="1093449"/>
                  <a:pt x="267054" y="1091426"/>
                </a:cubicBezTo>
                <a:cubicBezTo>
                  <a:pt x="288961" y="1080054"/>
                  <a:pt x="297821" y="1092612"/>
                  <a:pt x="307588" y="1089751"/>
                </a:cubicBezTo>
                <a:cubicBezTo>
                  <a:pt x="284287" y="1081240"/>
                  <a:pt x="267543" y="1063380"/>
                  <a:pt x="264473" y="1043706"/>
                </a:cubicBezTo>
                <a:cubicBezTo>
                  <a:pt x="273822" y="1047264"/>
                  <a:pt x="283101" y="1050822"/>
                  <a:pt x="292449" y="1054380"/>
                </a:cubicBezTo>
                <a:cubicBezTo>
                  <a:pt x="264752" y="1022357"/>
                  <a:pt x="280031" y="972893"/>
                  <a:pt x="324053" y="952103"/>
                </a:cubicBezTo>
                <a:cubicBezTo>
                  <a:pt x="320565" y="977428"/>
                  <a:pt x="330611" y="1003381"/>
                  <a:pt x="351332" y="1022846"/>
                </a:cubicBezTo>
                <a:cubicBezTo>
                  <a:pt x="376517" y="1046427"/>
                  <a:pt x="415935" y="1060240"/>
                  <a:pt x="436656" y="1086263"/>
                </a:cubicBezTo>
                <a:cubicBezTo>
                  <a:pt x="445027" y="1096763"/>
                  <a:pt x="449754" y="1108501"/>
                  <a:pt x="452274" y="1120719"/>
                </a:cubicBezTo>
                <a:lnTo>
                  <a:pt x="453836" y="1145216"/>
                </a:lnTo>
                <a:lnTo>
                  <a:pt x="473143" y="1128472"/>
                </a:lnTo>
                <a:cubicBezTo>
                  <a:pt x="509840" y="1110053"/>
                  <a:pt x="533979" y="1103426"/>
                  <a:pt x="593420" y="1106356"/>
                </a:cubicBezTo>
                <a:cubicBezTo>
                  <a:pt x="648256" y="1109007"/>
                  <a:pt x="754719" y="1130146"/>
                  <a:pt x="804392" y="1111937"/>
                </a:cubicBezTo>
                <a:cubicBezTo>
                  <a:pt x="905413" y="1074961"/>
                  <a:pt x="1015295" y="1058915"/>
                  <a:pt x="1123083" y="1058217"/>
                </a:cubicBezTo>
                <a:cubicBezTo>
                  <a:pt x="1139757" y="1055985"/>
                  <a:pt x="1156571" y="1049287"/>
                  <a:pt x="1175408" y="1038613"/>
                </a:cubicBezTo>
                <a:cubicBezTo>
                  <a:pt x="1245662" y="998707"/>
                  <a:pt x="1295964" y="931173"/>
                  <a:pt x="1317312" y="853245"/>
                </a:cubicBezTo>
                <a:lnTo>
                  <a:pt x="1336986" y="781455"/>
                </a:lnTo>
                <a:cubicBezTo>
                  <a:pt x="1257941" y="767363"/>
                  <a:pt x="1208756" y="788362"/>
                  <a:pt x="1174850" y="770153"/>
                </a:cubicBezTo>
                <a:cubicBezTo>
                  <a:pt x="1160617" y="762549"/>
                  <a:pt x="1149176" y="722573"/>
                  <a:pt x="1161594" y="712806"/>
                </a:cubicBezTo>
                <a:cubicBezTo>
                  <a:pt x="1189501" y="690690"/>
                  <a:pt x="1253755" y="672551"/>
                  <a:pt x="1278103" y="645621"/>
                </a:cubicBezTo>
                <a:cubicBezTo>
                  <a:pt x="1295894" y="625947"/>
                  <a:pt x="1303289" y="602854"/>
                  <a:pt x="1326661" y="583948"/>
                </a:cubicBezTo>
                <a:cubicBezTo>
                  <a:pt x="1345812" y="568460"/>
                  <a:pt x="1369898" y="552414"/>
                  <a:pt x="1394081" y="542254"/>
                </a:cubicBezTo>
                <a:lnTo>
                  <a:pt x="1414768" y="536455"/>
                </a:lnTo>
                <a:lnTo>
                  <a:pt x="1411906" y="518282"/>
                </a:lnTo>
                <a:cubicBezTo>
                  <a:pt x="1408113" y="511864"/>
                  <a:pt x="1402113" y="506370"/>
                  <a:pt x="1395380" y="502951"/>
                </a:cubicBezTo>
                <a:cubicBezTo>
                  <a:pt x="1381845" y="496114"/>
                  <a:pt x="1366148" y="495486"/>
                  <a:pt x="1351009" y="494440"/>
                </a:cubicBezTo>
                <a:cubicBezTo>
                  <a:pt x="1276708" y="489207"/>
                  <a:pt x="1192640" y="461092"/>
                  <a:pt x="1165222" y="394744"/>
                </a:cubicBezTo>
                <a:cubicBezTo>
                  <a:pt x="1163478" y="390558"/>
                  <a:pt x="1166338" y="386023"/>
                  <a:pt x="1170943" y="385605"/>
                </a:cubicBezTo>
                <a:cubicBezTo>
                  <a:pt x="1188105" y="384070"/>
                  <a:pt x="1205337" y="398232"/>
                  <a:pt x="1219639" y="409814"/>
                </a:cubicBezTo>
                <a:cubicBezTo>
                  <a:pt x="1253808" y="437494"/>
                  <a:pt x="1296374" y="455048"/>
                  <a:pt x="1340421" y="460359"/>
                </a:cubicBezTo>
                <a:lnTo>
                  <a:pt x="1381210" y="461419"/>
                </a:lnTo>
                <a:lnTo>
                  <a:pt x="1374912" y="456206"/>
                </a:lnTo>
                <a:cubicBezTo>
                  <a:pt x="1342392" y="433079"/>
                  <a:pt x="1307614" y="410963"/>
                  <a:pt x="1290591" y="378208"/>
                </a:cubicBezTo>
                <a:cubicBezTo>
                  <a:pt x="1287661" y="372557"/>
                  <a:pt x="1293242" y="366348"/>
                  <a:pt x="1299382" y="368231"/>
                </a:cubicBezTo>
                <a:cubicBezTo>
                  <a:pt x="1318567" y="374092"/>
                  <a:pt x="1355264" y="389510"/>
                  <a:pt x="1400263" y="429067"/>
                </a:cubicBezTo>
                <a:lnTo>
                  <a:pt x="1414090" y="440139"/>
                </a:lnTo>
                <a:lnTo>
                  <a:pt x="1415194" y="437441"/>
                </a:lnTo>
                <a:cubicBezTo>
                  <a:pt x="1428240" y="377651"/>
                  <a:pt x="1429217" y="315350"/>
                  <a:pt x="1417914" y="255142"/>
                </a:cubicBezTo>
                <a:cubicBezTo>
                  <a:pt x="1382264" y="222352"/>
                  <a:pt x="1359730" y="176376"/>
                  <a:pt x="1356241" y="128726"/>
                </a:cubicBezTo>
                <a:cubicBezTo>
                  <a:pt x="1355962" y="125238"/>
                  <a:pt x="1356799" y="121610"/>
                  <a:pt x="1358962" y="118819"/>
                </a:cubicBezTo>
                <a:cubicBezTo>
                  <a:pt x="1368241" y="106680"/>
                  <a:pt x="1385473" y="122308"/>
                  <a:pt x="1390566" y="135982"/>
                </a:cubicBezTo>
                <a:cubicBezTo>
                  <a:pt x="1394613" y="146865"/>
                  <a:pt x="1404310" y="162493"/>
                  <a:pt x="1414217" y="163819"/>
                </a:cubicBezTo>
                <a:cubicBezTo>
                  <a:pt x="1417845" y="164307"/>
                  <a:pt x="1420566" y="160679"/>
                  <a:pt x="1419100" y="157330"/>
                </a:cubicBezTo>
                <a:cubicBezTo>
                  <a:pt x="1400473" y="114773"/>
                  <a:pt x="1393427" y="63914"/>
                  <a:pt x="1400612" y="18426"/>
                </a:cubicBezTo>
                <a:cubicBezTo>
                  <a:pt x="1402217" y="8450"/>
                  <a:pt x="1410519" y="357"/>
                  <a:pt x="1420845" y="8"/>
                </a:cubicBezTo>
                <a:close/>
              </a:path>
            </a:pathLst>
          </a:custGeom>
          <a:solidFill>
            <a:schemeClr val="accent5">
              <a:lumMod val="75000"/>
            </a:schemeClr>
          </a:solidFill>
          <a:ln w="9525" cap="flat">
            <a:noFill/>
            <a:prstDash val="solid"/>
            <a:miter/>
          </a:ln>
          <a:effectLst>
            <a:outerShdw blurRad="166416" dist="146837" dir="2700005" sx="94000" sy="94000" algn="tl" rotWithShape="0">
              <a:schemeClr val="tx1">
                <a:alpha val="27000"/>
              </a:schemeClr>
            </a:outerShdw>
          </a:effectLst>
        </p:spPr>
        <p:txBody>
          <a:bodyPr rot="0" spcFirstLastPara="0" vertOverflow="overflow" horzOverflow="overflow" vert="horz" wrap="square" lIns="70482" tIns="35241" rIns="70482" bIns="35241" numCol="1" spcCol="0" rtlCol="0" fromWordArt="0" anchor="ctr" anchorCtr="0" forceAA="0" compatLnSpc="1">
            <a:prstTxWarp prst="textNoShape">
              <a:avLst/>
            </a:prstTxWarp>
            <a:noAutofit/>
          </a:bodyPr>
          <a:lstStyle/>
          <a:p>
            <a:endParaRPr lang="en-ID" sz="1387">
              <a:solidFill>
                <a:schemeClr val="bg1"/>
              </a:solidFill>
              <a:latin typeface="Lexend" pitchFamily="2" charset="0"/>
            </a:endParaRPr>
          </a:p>
        </p:txBody>
      </p:sp>
      <p:grpSp>
        <p:nvGrpSpPr>
          <p:cNvPr id="213" name="组合 212">
            <a:extLst>
              <a:ext uri="{FF2B5EF4-FFF2-40B4-BE49-F238E27FC236}">
                <a16:creationId xmlns:a16="http://schemas.microsoft.com/office/drawing/2014/main" id="{26203F8E-B0EC-4F58-AFC6-590C624498B3}"/>
              </a:ext>
            </a:extLst>
          </p:cNvPr>
          <p:cNvGrpSpPr>
            <a:grpSpLocks/>
          </p:cNvGrpSpPr>
          <p:nvPr>
            <p:custDataLst>
              <p:tags r:id="rId5"/>
            </p:custDataLst>
          </p:nvPr>
        </p:nvGrpSpPr>
        <p:grpSpPr>
          <a:xfrm>
            <a:off x="7131977" y="2121032"/>
            <a:ext cx="1439527" cy="1439526"/>
            <a:chOff x="6331630" y="1342324"/>
            <a:chExt cx="1644578" cy="1644578"/>
          </a:xfrm>
        </p:grpSpPr>
        <p:sp>
          <p:nvSpPr>
            <p:cNvPr id="214" name="任意多边形: 形状 213">
              <a:extLst>
                <a:ext uri="{FF2B5EF4-FFF2-40B4-BE49-F238E27FC236}">
                  <a16:creationId xmlns:a16="http://schemas.microsoft.com/office/drawing/2014/main" id="{1D1F655F-7D8D-4AC0-8A10-5EFA73B89FEF}"/>
                </a:ext>
              </a:extLst>
            </p:cNvPr>
            <p:cNvSpPr/>
            <p:nvPr/>
          </p:nvSpPr>
          <p:spPr>
            <a:xfrm>
              <a:off x="6520813" y="1516776"/>
              <a:ext cx="791142" cy="1263569"/>
            </a:xfrm>
            <a:custGeom>
              <a:avLst/>
              <a:gdLst>
                <a:gd name="connsiteX0" fmla="*/ 165885 w 1026392"/>
                <a:gd name="connsiteY0" fmla="*/ 0 h 1639293"/>
                <a:gd name="connsiteX1" fmla="*/ 576625 w 1026392"/>
                <a:gd name="connsiteY1" fmla="*/ 482702 h 1639293"/>
                <a:gd name="connsiteX2" fmla="*/ 274550 w 1026392"/>
                <a:gd name="connsiteY2" fmla="*/ 482702 h 1639293"/>
                <a:gd name="connsiteX3" fmla="*/ 1026392 w 1026392"/>
                <a:gd name="connsiteY3" fmla="*/ 1639293 h 1639293"/>
                <a:gd name="connsiteX4" fmla="*/ 115963 w 1026392"/>
                <a:gd name="connsiteY4" fmla="*/ 1639293 h 1639293"/>
                <a:gd name="connsiteX5" fmla="*/ 67023 w 1026392"/>
                <a:gd name="connsiteY5" fmla="*/ 1594814 h 1639293"/>
                <a:gd name="connsiteX6" fmla="*/ 0 w 1026392"/>
                <a:gd name="connsiteY6" fmla="*/ 1521070 h 1639293"/>
                <a:gd name="connsiteX7" fmla="*/ 0 w 1026392"/>
                <a:gd name="connsiteY7" fmla="*/ 482702 h 1639293"/>
                <a:gd name="connsiteX8" fmla="*/ 0 w 1026392"/>
                <a:gd name="connsiteY8" fmla="*/ 159874 h 1639293"/>
                <a:gd name="connsiteX9" fmla="*/ 67023 w 1026392"/>
                <a:gd name="connsiteY9" fmla="*/ 86131 h 1639293"/>
                <a:gd name="connsiteX10" fmla="*/ 142781 w 1026392"/>
                <a:gd name="connsiteY10" fmla="*/ 17278 h 163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392" h="1639293">
                  <a:moveTo>
                    <a:pt x="165885" y="0"/>
                  </a:moveTo>
                  <a:lnTo>
                    <a:pt x="576625" y="482702"/>
                  </a:lnTo>
                  <a:lnTo>
                    <a:pt x="274550" y="482702"/>
                  </a:lnTo>
                  <a:lnTo>
                    <a:pt x="1026392" y="1639293"/>
                  </a:lnTo>
                  <a:lnTo>
                    <a:pt x="115963" y="1639293"/>
                  </a:lnTo>
                  <a:lnTo>
                    <a:pt x="67023" y="1594814"/>
                  </a:lnTo>
                  <a:lnTo>
                    <a:pt x="0" y="1521070"/>
                  </a:lnTo>
                  <a:lnTo>
                    <a:pt x="0" y="482702"/>
                  </a:lnTo>
                  <a:lnTo>
                    <a:pt x="0" y="159874"/>
                  </a:lnTo>
                  <a:lnTo>
                    <a:pt x="67023" y="86131"/>
                  </a:lnTo>
                  <a:cubicBezTo>
                    <a:pt x="91155" y="61999"/>
                    <a:pt x="116437" y="39018"/>
                    <a:pt x="142781" y="17278"/>
                  </a:cubicBezTo>
                  <a:close/>
                </a:path>
              </a:pathLst>
            </a:custGeom>
            <a:solidFill>
              <a:schemeClr val="accent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a:p>
          </p:txBody>
        </p:sp>
        <p:sp>
          <p:nvSpPr>
            <p:cNvPr id="215" name="任意多边形: 形状 214">
              <a:extLst>
                <a:ext uri="{FF2B5EF4-FFF2-40B4-BE49-F238E27FC236}">
                  <a16:creationId xmlns:a16="http://schemas.microsoft.com/office/drawing/2014/main" id="{FFF35D4F-9EA1-456D-9804-691E10F33CEC}"/>
                </a:ext>
              </a:extLst>
            </p:cNvPr>
            <p:cNvSpPr/>
            <p:nvPr/>
          </p:nvSpPr>
          <p:spPr>
            <a:xfrm flipH="1">
              <a:off x="6331632" y="1645781"/>
              <a:ext cx="189181" cy="1037663"/>
            </a:xfrm>
            <a:custGeom>
              <a:avLst/>
              <a:gdLst>
                <a:gd name="connsiteX0" fmla="*/ 0 w 245435"/>
                <a:gd name="connsiteY0" fmla="*/ 0 h 1346216"/>
                <a:gd name="connsiteX1" fmla="*/ 0 w 245435"/>
                <a:gd name="connsiteY1" fmla="*/ 315337 h 1346216"/>
                <a:gd name="connsiteX2" fmla="*/ 0 w 245435"/>
                <a:gd name="connsiteY2" fmla="*/ 1346216 h 1346216"/>
                <a:gd name="connsiteX3" fmla="*/ 63242 w 245435"/>
                <a:gd name="connsiteY3" fmla="*/ 1269566 h 1346216"/>
                <a:gd name="connsiteX4" fmla="*/ 245435 w 245435"/>
                <a:gd name="connsiteY4" fmla="*/ 673108 h 1346216"/>
                <a:gd name="connsiteX5" fmla="*/ 63242 w 245435"/>
                <a:gd name="connsiteY5" fmla="*/ 76650 h 134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35" h="1346216">
                  <a:moveTo>
                    <a:pt x="0" y="0"/>
                  </a:moveTo>
                  <a:lnTo>
                    <a:pt x="0" y="315337"/>
                  </a:lnTo>
                  <a:lnTo>
                    <a:pt x="0" y="1346216"/>
                  </a:lnTo>
                  <a:lnTo>
                    <a:pt x="63242" y="1269566"/>
                  </a:lnTo>
                  <a:cubicBezTo>
                    <a:pt x="178269" y="1099304"/>
                    <a:pt x="245435" y="894049"/>
                    <a:pt x="245435" y="673108"/>
                  </a:cubicBezTo>
                  <a:cubicBezTo>
                    <a:pt x="245435" y="452167"/>
                    <a:pt x="178269" y="246913"/>
                    <a:pt x="63242" y="76650"/>
                  </a:cubicBez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a:p>
          </p:txBody>
        </p:sp>
        <p:sp>
          <p:nvSpPr>
            <p:cNvPr id="216" name="任意多边形: 形状 215">
              <a:extLst>
                <a:ext uri="{FF2B5EF4-FFF2-40B4-BE49-F238E27FC236}">
                  <a16:creationId xmlns:a16="http://schemas.microsoft.com/office/drawing/2014/main" id="{AA8E8076-E549-4E86-80CA-E90D0BC8653C}"/>
                </a:ext>
              </a:extLst>
            </p:cNvPr>
            <p:cNvSpPr/>
            <p:nvPr/>
          </p:nvSpPr>
          <p:spPr>
            <a:xfrm flipH="1">
              <a:off x="7167005" y="1611799"/>
              <a:ext cx="463011" cy="1058213"/>
            </a:xfrm>
            <a:custGeom>
              <a:avLst/>
              <a:gdLst>
                <a:gd name="connsiteX0" fmla="*/ 0 w 675571"/>
                <a:gd name="connsiteY0" fmla="*/ 0 h 1897450"/>
                <a:gd name="connsiteX1" fmla="*/ 0 w 675571"/>
                <a:gd name="connsiteY1" fmla="*/ 1897450 h 1897450"/>
                <a:gd name="connsiteX2" fmla="*/ 675571 w 675571"/>
                <a:gd name="connsiteY2" fmla="*/ 1897450 h 1897450"/>
              </a:gdLst>
              <a:ahLst/>
              <a:cxnLst>
                <a:cxn ang="0">
                  <a:pos x="connsiteX0" y="connsiteY0"/>
                </a:cxn>
                <a:cxn ang="0">
                  <a:pos x="connsiteX1" y="connsiteY1"/>
                </a:cxn>
                <a:cxn ang="0">
                  <a:pos x="connsiteX2" y="connsiteY2"/>
                </a:cxn>
              </a:cxnLst>
              <a:rect l="l" t="t" r="r" b="b"/>
              <a:pathLst>
                <a:path w="675571" h="1897450">
                  <a:moveTo>
                    <a:pt x="0" y="0"/>
                  </a:moveTo>
                  <a:lnTo>
                    <a:pt x="0" y="1897450"/>
                  </a:lnTo>
                  <a:lnTo>
                    <a:pt x="675571" y="1897450"/>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dirty="0"/>
            </a:p>
          </p:txBody>
        </p:sp>
        <p:sp>
          <p:nvSpPr>
            <p:cNvPr id="217" name="任意多边形: 形状 216">
              <a:extLst>
                <a:ext uri="{FF2B5EF4-FFF2-40B4-BE49-F238E27FC236}">
                  <a16:creationId xmlns:a16="http://schemas.microsoft.com/office/drawing/2014/main" id="{1092940D-C24E-46BA-928B-CA46625C2C5F}"/>
                </a:ext>
              </a:extLst>
            </p:cNvPr>
            <p:cNvSpPr/>
            <p:nvPr/>
          </p:nvSpPr>
          <p:spPr>
            <a:xfrm>
              <a:off x="7630016" y="1611799"/>
              <a:ext cx="323901" cy="1058213"/>
            </a:xfrm>
            <a:custGeom>
              <a:avLst/>
              <a:gdLst>
                <a:gd name="connsiteX0" fmla="*/ 0 w 420213"/>
                <a:gd name="connsiteY0" fmla="*/ 0 h 1372876"/>
                <a:gd name="connsiteX1" fmla="*/ 420213 w 420213"/>
                <a:gd name="connsiteY1" fmla="*/ 960395 h 1372876"/>
                <a:gd name="connsiteX2" fmla="*/ 401176 w 420213"/>
                <a:gd name="connsiteY2" fmla="*/ 1034431 h 1372876"/>
                <a:gd name="connsiteX3" fmla="*/ 266944 w 420213"/>
                <a:gd name="connsiteY3" fmla="*/ 1313655 h 1372876"/>
                <a:gd name="connsiteX4" fmla="*/ 218083 w 420213"/>
                <a:gd name="connsiteY4" fmla="*/ 1372876 h 1372876"/>
                <a:gd name="connsiteX5" fmla="*/ 0 w 420213"/>
                <a:gd name="connsiteY5" fmla="*/ 1372876 h 13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213" h="1372876">
                  <a:moveTo>
                    <a:pt x="0" y="0"/>
                  </a:moveTo>
                  <a:lnTo>
                    <a:pt x="420213" y="960395"/>
                  </a:lnTo>
                  <a:lnTo>
                    <a:pt x="401176" y="1034431"/>
                  </a:lnTo>
                  <a:cubicBezTo>
                    <a:pt x="370006" y="1134645"/>
                    <a:pt x="324458" y="1228524"/>
                    <a:pt x="266944" y="1313655"/>
                  </a:cubicBezTo>
                  <a:lnTo>
                    <a:pt x="218083" y="1372876"/>
                  </a:lnTo>
                  <a:lnTo>
                    <a:pt x="0" y="1372876"/>
                  </a:lnTo>
                  <a:close/>
                </a:path>
              </a:pathLst>
            </a:custGeom>
            <a:solidFill>
              <a:schemeClr val="accent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dirty="0"/>
            </a:p>
          </p:txBody>
        </p:sp>
        <p:sp>
          <p:nvSpPr>
            <p:cNvPr id="218" name="任意多边形: 形状 217">
              <a:extLst>
                <a:ext uri="{FF2B5EF4-FFF2-40B4-BE49-F238E27FC236}">
                  <a16:creationId xmlns:a16="http://schemas.microsoft.com/office/drawing/2014/main" id="{99AC8BF9-ACE8-462B-AE54-8157D97C597B}"/>
                </a:ext>
              </a:extLst>
            </p:cNvPr>
            <p:cNvSpPr/>
            <p:nvPr/>
          </p:nvSpPr>
          <p:spPr>
            <a:xfrm flipH="1">
              <a:off x="6864459" y="2020412"/>
              <a:ext cx="282434" cy="649597"/>
            </a:xfrm>
            <a:custGeom>
              <a:avLst/>
              <a:gdLst>
                <a:gd name="connsiteX0" fmla="*/ 0 w 412095"/>
                <a:gd name="connsiteY0" fmla="*/ 0 h 1164773"/>
                <a:gd name="connsiteX1" fmla="*/ 0 w 412095"/>
                <a:gd name="connsiteY1" fmla="*/ 1164773 h 1164773"/>
                <a:gd name="connsiteX2" fmla="*/ 412095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0" y="1164773"/>
                  </a:lnTo>
                  <a:lnTo>
                    <a:pt x="412095" y="116477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a:p>
          </p:txBody>
        </p:sp>
        <p:sp>
          <p:nvSpPr>
            <p:cNvPr id="219" name="任意多边形: 形状 218">
              <a:extLst>
                <a:ext uri="{FF2B5EF4-FFF2-40B4-BE49-F238E27FC236}">
                  <a16:creationId xmlns:a16="http://schemas.microsoft.com/office/drawing/2014/main" id="{3BAD3F8D-79F3-4AF4-8926-826DAD96A070}"/>
                </a:ext>
              </a:extLst>
            </p:cNvPr>
            <p:cNvSpPr/>
            <p:nvPr/>
          </p:nvSpPr>
          <p:spPr>
            <a:xfrm>
              <a:off x="7146896" y="2020412"/>
              <a:ext cx="282434" cy="649597"/>
            </a:xfrm>
            <a:custGeom>
              <a:avLst/>
              <a:gdLst>
                <a:gd name="connsiteX0" fmla="*/ 0 w 412095"/>
                <a:gd name="connsiteY0" fmla="*/ 0 h 1164773"/>
                <a:gd name="connsiteX1" fmla="*/ 412095 w 412095"/>
                <a:gd name="connsiteY1" fmla="*/ 1164773 h 1164773"/>
                <a:gd name="connsiteX2" fmla="*/ 0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412095" y="1164773"/>
                  </a:lnTo>
                  <a:lnTo>
                    <a:pt x="0" y="1164773"/>
                  </a:lnTo>
                  <a:close/>
                </a:path>
              </a:pathLst>
            </a:custGeom>
            <a:solidFill>
              <a:schemeClr val="accent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a:p>
          </p:txBody>
        </p:sp>
        <p:sp>
          <p:nvSpPr>
            <p:cNvPr id="220" name="任意多边形: 形状 219">
              <a:extLst>
                <a:ext uri="{FF2B5EF4-FFF2-40B4-BE49-F238E27FC236}">
                  <a16:creationId xmlns:a16="http://schemas.microsoft.com/office/drawing/2014/main" id="{6236DB0F-CE4B-4137-9AF6-F58F0DCDB96A}"/>
                </a:ext>
              </a:extLst>
            </p:cNvPr>
            <p:cNvSpPr/>
            <p:nvPr/>
          </p:nvSpPr>
          <p:spPr>
            <a:xfrm flipH="1">
              <a:off x="7597496" y="2670010"/>
              <a:ext cx="65219" cy="186286"/>
            </a:xfrm>
            <a:custGeom>
              <a:avLst/>
              <a:gdLst>
                <a:gd name="connsiteX0" fmla="*/ 84612 w 84612"/>
                <a:gd name="connsiteY0" fmla="*/ 0 h 241678"/>
                <a:gd name="connsiteX1" fmla="*/ 0 w 84612"/>
                <a:gd name="connsiteY1" fmla="*/ 0 h 241678"/>
                <a:gd name="connsiteX2" fmla="*/ 0 w 84612"/>
                <a:gd name="connsiteY2" fmla="*/ 181350 h 241678"/>
                <a:gd name="connsiteX3" fmla="*/ 63625 w 84612"/>
                <a:gd name="connsiteY3" fmla="*/ 228928 h 241678"/>
                <a:gd name="connsiteX4" fmla="*/ 84612 w 84612"/>
                <a:gd name="connsiteY4" fmla="*/ 241678 h 241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12" h="241678">
                  <a:moveTo>
                    <a:pt x="84612" y="0"/>
                  </a:moveTo>
                  <a:lnTo>
                    <a:pt x="0" y="0"/>
                  </a:lnTo>
                  <a:lnTo>
                    <a:pt x="0" y="181350"/>
                  </a:lnTo>
                  <a:lnTo>
                    <a:pt x="63625" y="228928"/>
                  </a:lnTo>
                  <a:lnTo>
                    <a:pt x="84612" y="241678"/>
                  </a:ln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a:p>
          </p:txBody>
        </p:sp>
        <p:sp>
          <p:nvSpPr>
            <p:cNvPr id="221" name="任意多边形: 形状 220">
              <a:extLst>
                <a:ext uri="{FF2B5EF4-FFF2-40B4-BE49-F238E27FC236}">
                  <a16:creationId xmlns:a16="http://schemas.microsoft.com/office/drawing/2014/main" id="{1B632952-4450-46F3-80ED-F2AE45CCA604}"/>
                </a:ext>
              </a:extLst>
            </p:cNvPr>
            <p:cNvSpPr/>
            <p:nvPr/>
          </p:nvSpPr>
          <p:spPr>
            <a:xfrm flipH="1">
              <a:off x="7125817" y="2670010"/>
              <a:ext cx="41364" cy="316892"/>
            </a:xfrm>
            <a:custGeom>
              <a:avLst/>
              <a:gdLst>
                <a:gd name="connsiteX0" fmla="*/ 53664 w 53664"/>
                <a:gd name="connsiteY0" fmla="*/ 0 h 411121"/>
                <a:gd name="connsiteX1" fmla="*/ 0 w 53664"/>
                <a:gd name="connsiteY1" fmla="*/ 0 h 411121"/>
                <a:gd name="connsiteX2" fmla="*/ 0 w 53664"/>
                <a:gd name="connsiteY2" fmla="*/ 410253 h 411121"/>
                <a:gd name="connsiteX3" fmla="*/ 17200 w 53664"/>
                <a:gd name="connsiteY3" fmla="*/ 411121 h 411121"/>
                <a:gd name="connsiteX4" fmla="*/ 53664 w 53664"/>
                <a:gd name="connsiteY4" fmla="*/ 409280 h 411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64" h="411121">
                  <a:moveTo>
                    <a:pt x="53664" y="0"/>
                  </a:moveTo>
                  <a:lnTo>
                    <a:pt x="0" y="0"/>
                  </a:lnTo>
                  <a:lnTo>
                    <a:pt x="0" y="410253"/>
                  </a:lnTo>
                  <a:lnTo>
                    <a:pt x="17200" y="411121"/>
                  </a:lnTo>
                  <a:lnTo>
                    <a:pt x="53664" y="409280"/>
                  </a:ln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0482" tIns="35241" rIns="70482" bIns="35241" rtlCol="0" anchor="ctr">
              <a:noAutofit/>
            </a:bodyPr>
            <a:lstStyle/>
            <a:p>
              <a:pPr algn="ctr"/>
              <a:endParaRPr lang="zh-CN" altLang="en-US" sz="1387"/>
            </a:p>
          </p:txBody>
        </p:sp>
        <p:sp>
          <p:nvSpPr>
            <p:cNvPr id="222" name="椭圆 221">
              <a:extLst>
                <a:ext uri="{FF2B5EF4-FFF2-40B4-BE49-F238E27FC236}">
                  <a16:creationId xmlns:a16="http://schemas.microsoft.com/office/drawing/2014/main" id="{BC5D7843-F582-4B0D-9CBD-6C101F44ADBD}"/>
                </a:ext>
              </a:extLst>
            </p:cNvPr>
            <p:cNvSpPr/>
            <p:nvPr>
              <p:custDataLst>
                <p:tags r:id="rId7"/>
              </p:custDataLst>
            </p:nvPr>
          </p:nvSpPr>
          <p:spPr>
            <a:xfrm>
              <a:off x="6331630" y="1342324"/>
              <a:ext cx="1644578" cy="1644578"/>
            </a:xfrm>
            <a:prstGeom prst="ellipse">
              <a:avLst/>
            </a:prstGeom>
            <a:noFill/>
            <a:ln w="58735" cmpd="thinThick">
              <a:gradFill flip="none" rotWithShape="1">
                <a:gsLst>
                  <a:gs pos="0">
                    <a:schemeClr val="accent5">
                      <a:lumMod val="100000"/>
                    </a:schemeClr>
                  </a:gs>
                  <a:gs pos="71000">
                    <a:schemeClr val="accent5">
                      <a:lumMod val="75000"/>
                      <a:alpha val="74000"/>
                    </a:schemeClr>
                  </a:gs>
                </a:gsLst>
                <a:lin ang="10800000" scaled="1"/>
                <a:tileRect/>
              </a:gradFill>
            </a:ln>
            <a:effectLst>
              <a:outerShdw blurRad="36807" dist="27605" dir="2699986" algn="tl" rotWithShape="0">
                <a:schemeClr val="accent5">
                  <a:alpha val="4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66254" tIns="33126" rIns="66254" bIns="33126" rtlCol="0" anchor="ctr"/>
            <a:lstStyle/>
            <a:p>
              <a:pPr algn="ctr"/>
              <a:endParaRPr lang="zh-CN" altLang="en-US" sz="1304"/>
            </a:p>
          </p:txBody>
        </p:sp>
        <p:sp>
          <p:nvSpPr>
            <p:cNvPr id="223" name="任意多边形: 形状 222">
              <a:extLst>
                <a:ext uri="{FF2B5EF4-FFF2-40B4-BE49-F238E27FC236}">
                  <a16:creationId xmlns:a16="http://schemas.microsoft.com/office/drawing/2014/main" id="{25963B7B-0882-4A72-A8F7-C032827E08DC}"/>
                </a:ext>
              </a:extLst>
            </p:cNvPr>
            <p:cNvSpPr/>
            <p:nvPr/>
          </p:nvSpPr>
          <p:spPr>
            <a:xfrm>
              <a:off x="7465523" y="1383438"/>
              <a:ext cx="328622" cy="267411"/>
            </a:xfrm>
            <a:custGeom>
              <a:avLst/>
              <a:gdLst>
                <a:gd name="connsiteX0" fmla="*/ 239743 w 479485"/>
                <a:gd name="connsiteY0" fmla="*/ 0 h 479486"/>
                <a:gd name="connsiteX1" fmla="*/ 327302 w 479485"/>
                <a:gd name="connsiteY1" fmla="*/ 138336 h 479486"/>
                <a:gd name="connsiteX2" fmla="*/ 479485 w 479485"/>
                <a:gd name="connsiteY2" fmla="*/ 183147 h 479486"/>
                <a:gd name="connsiteX3" fmla="*/ 381416 w 479485"/>
                <a:gd name="connsiteY3" fmla="*/ 313455 h 479486"/>
                <a:gd name="connsiteX4" fmla="*/ 387912 w 479485"/>
                <a:gd name="connsiteY4" fmla="*/ 479486 h 479486"/>
                <a:gd name="connsiteX5" fmla="*/ 239743 w 479485"/>
                <a:gd name="connsiteY5" fmla="*/ 421684 h 479486"/>
                <a:gd name="connsiteX6" fmla="*/ 91573 w 479485"/>
                <a:gd name="connsiteY6" fmla="*/ 479486 h 479486"/>
                <a:gd name="connsiteX7" fmla="*/ 98069 w 479485"/>
                <a:gd name="connsiteY7" fmla="*/ 313455 h 479486"/>
                <a:gd name="connsiteX8" fmla="*/ 0 w 479485"/>
                <a:gd name="connsiteY8" fmla="*/ 183147 h 479486"/>
                <a:gd name="connsiteX9" fmla="*/ 152183 w 479485"/>
                <a:gd name="connsiteY9" fmla="*/ 138336 h 4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5" h="479486">
                  <a:moveTo>
                    <a:pt x="239743" y="0"/>
                  </a:moveTo>
                  <a:lnTo>
                    <a:pt x="327302" y="138336"/>
                  </a:lnTo>
                  <a:lnTo>
                    <a:pt x="479485" y="183147"/>
                  </a:lnTo>
                  <a:lnTo>
                    <a:pt x="381416" y="313455"/>
                  </a:lnTo>
                  <a:lnTo>
                    <a:pt x="387912" y="479486"/>
                  </a:lnTo>
                  <a:lnTo>
                    <a:pt x="239743" y="421684"/>
                  </a:lnTo>
                  <a:lnTo>
                    <a:pt x="91573" y="479486"/>
                  </a:lnTo>
                  <a:lnTo>
                    <a:pt x="98069" y="313455"/>
                  </a:lnTo>
                  <a:lnTo>
                    <a:pt x="0" y="183147"/>
                  </a:lnTo>
                  <a:lnTo>
                    <a:pt x="152183" y="138336"/>
                  </a:lnTo>
                  <a:close/>
                </a:path>
              </a:pathLst>
            </a:cu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0482" tIns="35241" rIns="70482" bIns="35241" rtlCol="0" anchor="ctr"/>
            <a:lstStyle/>
            <a:p>
              <a:pPr algn="ctr"/>
              <a:endParaRPr lang="zh-CN" altLang="en-US" sz="1387"/>
            </a:p>
          </p:txBody>
        </p:sp>
      </p:grpSp>
      <p:sp>
        <p:nvSpPr>
          <p:cNvPr id="123" name="Freeform: Shape 57">
            <a:extLst>
              <a:ext uri="{FF2B5EF4-FFF2-40B4-BE49-F238E27FC236}">
                <a16:creationId xmlns:a16="http://schemas.microsoft.com/office/drawing/2014/main" id="{49F562FC-E195-406F-BFC3-99B81C701109}"/>
              </a:ext>
            </a:extLst>
          </p:cNvPr>
          <p:cNvSpPr/>
          <p:nvPr>
            <p:custDataLst>
              <p:tags r:id="rId6"/>
            </p:custDataLst>
          </p:nvPr>
        </p:nvSpPr>
        <p:spPr>
          <a:xfrm>
            <a:off x="7539104" y="2867045"/>
            <a:ext cx="1156218" cy="1312420"/>
          </a:xfrm>
          <a:custGeom>
            <a:avLst/>
            <a:gdLst>
              <a:gd name="connsiteX0" fmla="*/ 1303358 w 1731520"/>
              <a:gd name="connsiteY0" fmla="*/ 567830 h 1965443"/>
              <a:gd name="connsiteX1" fmla="*/ 1265258 w 1731520"/>
              <a:gd name="connsiteY1" fmla="*/ 571860 h 1965443"/>
              <a:gd name="connsiteX2" fmla="*/ 1294113 w 1731520"/>
              <a:gd name="connsiteY2" fmla="*/ 573511 h 1965443"/>
              <a:gd name="connsiteX3" fmla="*/ 1293513 w 1731520"/>
              <a:gd name="connsiteY3" fmla="*/ 575405 h 1965443"/>
              <a:gd name="connsiteX4" fmla="*/ 1242626 w 1731520"/>
              <a:gd name="connsiteY4" fmla="*/ 802 h 1965443"/>
              <a:gd name="connsiteX5" fmla="*/ 1268160 w 1731520"/>
              <a:gd name="connsiteY5" fmla="*/ 12522 h 1965443"/>
              <a:gd name="connsiteX6" fmla="*/ 1298648 w 1731520"/>
              <a:gd name="connsiteY6" fmla="*/ 154636 h 1965443"/>
              <a:gd name="connsiteX7" fmla="*/ 1305485 w 1731520"/>
              <a:gd name="connsiteY7" fmla="*/ 159450 h 1965443"/>
              <a:gd name="connsiteX8" fmla="*/ 1318252 w 1731520"/>
              <a:gd name="connsiteY8" fmla="*/ 124776 h 1965443"/>
              <a:gd name="connsiteX9" fmla="*/ 1342252 w 1731520"/>
              <a:gd name="connsiteY9" fmla="*/ 98056 h 1965443"/>
              <a:gd name="connsiteX10" fmla="*/ 1348251 w 1731520"/>
              <a:gd name="connsiteY10" fmla="*/ 106916 h 1965443"/>
              <a:gd name="connsiteX11" fmla="*/ 1333461 w 1731520"/>
              <a:gd name="connsiteY11" fmla="*/ 250285 h 1965443"/>
              <a:gd name="connsiteX12" fmla="*/ 1357644 w 1731520"/>
              <a:gd name="connsiteY12" fmla="*/ 342289 h 1965443"/>
              <a:gd name="connsiteX13" fmla="*/ 1393386 w 1731520"/>
              <a:gd name="connsiteY13" fmla="*/ 416575 h 1965443"/>
              <a:gd name="connsiteX14" fmla="*/ 1403925 w 1731520"/>
              <a:gd name="connsiteY14" fmla="*/ 400003 h 1965443"/>
              <a:gd name="connsiteX15" fmla="*/ 1479342 w 1731520"/>
              <a:gd name="connsiteY15" fmla="*/ 310703 h 1965443"/>
              <a:gd name="connsiteX16" fmla="*/ 1490923 w 1731520"/>
              <a:gd name="connsiteY16" fmla="*/ 317330 h 1965443"/>
              <a:gd name="connsiteX17" fmla="*/ 1436845 w 1731520"/>
              <a:gd name="connsiteY17" fmla="*/ 417654 h 1965443"/>
              <a:gd name="connsiteX18" fmla="*/ 1420713 w 1731520"/>
              <a:gd name="connsiteY18" fmla="*/ 443927 h 1965443"/>
              <a:gd name="connsiteX19" fmla="*/ 1422979 w 1731520"/>
              <a:gd name="connsiteY19" fmla="*/ 444470 h 1965443"/>
              <a:gd name="connsiteX20" fmla="*/ 1436296 w 1731520"/>
              <a:gd name="connsiteY20" fmla="*/ 442421 h 1965443"/>
              <a:gd name="connsiteX21" fmla="*/ 1574921 w 1731520"/>
              <a:gd name="connsiteY21" fmla="*/ 340004 h 1965443"/>
              <a:gd name="connsiteX22" fmla="*/ 1612735 w 1731520"/>
              <a:gd name="connsiteY22" fmla="*/ 300935 h 1965443"/>
              <a:gd name="connsiteX23" fmla="*/ 1621316 w 1731520"/>
              <a:gd name="connsiteY23" fmla="*/ 308121 h 1965443"/>
              <a:gd name="connsiteX24" fmla="*/ 1479621 w 1731520"/>
              <a:gd name="connsiteY24" fmla="*/ 464188 h 1965443"/>
              <a:gd name="connsiteX25" fmla="*/ 1440482 w 1731520"/>
              <a:gd name="connsiteY25" fmla="*/ 486443 h 1965443"/>
              <a:gd name="connsiteX26" fmla="*/ 1430122 w 1731520"/>
              <a:gd name="connsiteY26" fmla="*/ 506710 h 1965443"/>
              <a:gd name="connsiteX27" fmla="*/ 1431729 w 1731520"/>
              <a:gd name="connsiteY27" fmla="*/ 515187 h 1965443"/>
              <a:gd name="connsiteX28" fmla="*/ 1449976 w 1731520"/>
              <a:gd name="connsiteY28" fmla="*/ 514853 h 1965443"/>
              <a:gd name="connsiteX29" fmla="*/ 1554550 w 1731520"/>
              <a:gd name="connsiteY29" fmla="*/ 559698 h 1965443"/>
              <a:gd name="connsiteX30" fmla="*/ 1605968 w 1731520"/>
              <a:gd name="connsiteY30" fmla="*/ 619766 h 1965443"/>
              <a:gd name="connsiteX31" fmla="*/ 1725895 w 1731520"/>
              <a:gd name="connsiteY31" fmla="*/ 683463 h 1965443"/>
              <a:gd name="connsiteX32" fmla="*/ 1715082 w 1731520"/>
              <a:gd name="connsiteY32" fmla="*/ 740880 h 1965443"/>
              <a:gd name="connsiteX33" fmla="*/ 1401065 w 1731520"/>
              <a:gd name="connsiteY33" fmla="*/ 757415 h 1965443"/>
              <a:gd name="connsiteX34" fmla="*/ 1330331 w 1731520"/>
              <a:gd name="connsiteY34" fmla="*/ 932458 h 1965443"/>
              <a:gd name="connsiteX35" fmla="*/ 1301011 w 1731520"/>
              <a:gd name="connsiteY35" fmla="*/ 997288 h 1965443"/>
              <a:gd name="connsiteX36" fmla="*/ 1506342 w 1731520"/>
              <a:gd name="connsiteY36" fmla="*/ 994898 h 1965443"/>
              <a:gd name="connsiteX37" fmla="*/ 1523086 w 1731520"/>
              <a:gd name="connsiteY37" fmla="*/ 996852 h 1965443"/>
              <a:gd name="connsiteX38" fmla="*/ 1541015 w 1731520"/>
              <a:gd name="connsiteY38" fmla="*/ 1015061 h 1965443"/>
              <a:gd name="connsiteX39" fmla="*/ 1581340 w 1731520"/>
              <a:gd name="connsiteY39" fmla="*/ 1095361 h 1965443"/>
              <a:gd name="connsiteX40" fmla="*/ 1586643 w 1731520"/>
              <a:gd name="connsiteY40" fmla="*/ 1119989 h 1965443"/>
              <a:gd name="connsiteX41" fmla="*/ 1567038 w 1731520"/>
              <a:gd name="connsiteY41" fmla="*/ 1153476 h 1965443"/>
              <a:gd name="connsiteX42" fmla="*/ 1497830 w 1731520"/>
              <a:gd name="connsiteY42" fmla="*/ 1227986 h 1965443"/>
              <a:gd name="connsiteX43" fmla="*/ 1415646 w 1731520"/>
              <a:gd name="connsiteY43" fmla="*/ 1347565 h 1965443"/>
              <a:gd name="connsiteX44" fmla="*/ 1404414 w 1731520"/>
              <a:gd name="connsiteY44" fmla="*/ 1371984 h 1965443"/>
              <a:gd name="connsiteX45" fmla="*/ 1372461 w 1731520"/>
              <a:gd name="connsiteY45" fmla="*/ 1385100 h 1965443"/>
              <a:gd name="connsiteX46" fmla="*/ 1316787 w 1731520"/>
              <a:gd name="connsiteY46" fmla="*/ 1412587 h 1965443"/>
              <a:gd name="connsiteX47" fmla="*/ 1297951 w 1731520"/>
              <a:gd name="connsiteY47" fmla="*/ 1445935 h 1965443"/>
              <a:gd name="connsiteX48" fmla="*/ 1260696 w 1731520"/>
              <a:gd name="connsiteY48" fmla="*/ 1472516 h 1965443"/>
              <a:gd name="connsiteX49" fmla="*/ 1236278 w 1731520"/>
              <a:gd name="connsiteY49" fmla="*/ 1400029 h 1965443"/>
              <a:gd name="connsiteX50" fmla="*/ 1308136 w 1731520"/>
              <a:gd name="connsiteY50" fmla="*/ 1367239 h 1965443"/>
              <a:gd name="connsiteX51" fmla="*/ 1335345 w 1731520"/>
              <a:gd name="connsiteY51" fmla="*/ 1345961 h 1965443"/>
              <a:gd name="connsiteX52" fmla="*/ 1366321 w 1731520"/>
              <a:gd name="connsiteY52" fmla="*/ 1317147 h 1965443"/>
              <a:gd name="connsiteX53" fmla="*/ 1452901 w 1731520"/>
              <a:gd name="connsiteY53" fmla="*/ 1123896 h 1965443"/>
              <a:gd name="connsiteX54" fmla="*/ 1446913 w 1731520"/>
              <a:gd name="connsiteY54" fmla="*/ 1123614 h 1965443"/>
              <a:gd name="connsiteX55" fmla="*/ 1414181 w 1731520"/>
              <a:gd name="connsiteY55" fmla="*/ 1164996 h 1965443"/>
              <a:gd name="connsiteX56" fmla="*/ 1385297 w 1731520"/>
              <a:gd name="connsiteY56" fmla="*/ 1225475 h 1965443"/>
              <a:gd name="connsiteX57" fmla="*/ 1376088 w 1731520"/>
              <a:gd name="connsiteY57" fmla="*/ 1248498 h 1965443"/>
              <a:gd name="connsiteX58" fmla="*/ 1345531 w 1731520"/>
              <a:gd name="connsiteY58" fmla="*/ 1263218 h 1965443"/>
              <a:gd name="connsiteX59" fmla="*/ 1292648 w 1731520"/>
              <a:gd name="connsiteY59" fmla="*/ 1293008 h 1965443"/>
              <a:gd name="connsiteX60" fmla="*/ 1276602 w 1731520"/>
              <a:gd name="connsiteY60" fmla="*/ 1324752 h 1965443"/>
              <a:gd name="connsiteX61" fmla="*/ 1241789 w 1731520"/>
              <a:gd name="connsiteY61" fmla="*/ 1352030 h 1965443"/>
              <a:gd name="connsiteX62" fmla="*/ 1212208 w 1731520"/>
              <a:gd name="connsiteY62" fmla="*/ 1288892 h 1965443"/>
              <a:gd name="connsiteX63" fmla="*/ 1280718 w 1731520"/>
              <a:gd name="connsiteY63" fmla="*/ 1252823 h 1965443"/>
              <a:gd name="connsiteX64" fmla="*/ 1305974 w 1731520"/>
              <a:gd name="connsiteY64" fmla="*/ 1231126 h 1965443"/>
              <a:gd name="connsiteX65" fmla="*/ 1334368 w 1731520"/>
              <a:gd name="connsiteY65" fmla="*/ 1202313 h 1965443"/>
              <a:gd name="connsiteX66" fmla="*/ 1348046 w 1731520"/>
              <a:gd name="connsiteY66" fmla="*/ 1156703 h 1965443"/>
              <a:gd name="connsiteX67" fmla="*/ 1354399 w 1731520"/>
              <a:gd name="connsiteY67" fmla="*/ 1125198 h 1965443"/>
              <a:gd name="connsiteX68" fmla="*/ 1326459 w 1731520"/>
              <a:gd name="connsiteY68" fmla="*/ 1128535 h 1965443"/>
              <a:gd name="connsiteX69" fmla="*/ 1209278 w 1731520"/>
              <a:gd name="connsiteY69" fmla="*/ 1174406 h 1965443"/>
              <a:gd name="connsiteX70" fmla="*/ 1154302 w 1731520"/>
              <a:gd name="connsiteY70" fmla="*/ 1194708 h 1965443"/>
              <a:gd name="connsiteX71" fmla="*/ 1088932 w 1731520"/>
              <a:gd name="connsiteY71" fmla="*/ 1161220 h 1965443"/>
              <a:gd name="connsiteX72" fmla="*/ 1068180 w 1731520"/>
              <a:gd name="connsiteY72" fmla="*/ 1159149 h 1965443"/>
              <a:gd name="connsiteX73" fmla="*/ 1050909 w 1731520"/>
              <a:gd name="connsiteY73" fmla="*/ 1165058 h 1965443"/>
              <a:gd name="connsiteX74" fmla="*/ 767659 w 1731520"/>
              <a:gd name="connsiteY74" fmla="*/ 1273404 h 1965443"/>
              <a:gd name="connsiteX75" fmla="*/ 635592 w 1731520"/>
              <a:gd name="connsiteY75" fmla="*/ 1268242 h 1965443"/>
              <a:gd name="connsiteX76" fmla="*/ 607578 w 1731520"/>
              <a:gd name="connsiteY76" fmla="*/ 1261739 h 1965443"/>
              <a:gd name="connsiteX77" fmla="*/ 606559 w 1731520"/>
              <a:gd name="connsiteY77" fmla="*/ 1261460 h 1965443"/>
              <a:gd name="connsiteX78" fmla="*/ 589964 w 1731520"/>
              <a:gd name="connsiteY78" fmla="*/ 1290636 h 1965443"/>
              <a:gd name="connsiteX79" fmla="*/ 526408 w 1731520"/>
              <a:gd name="connsiteY79" fmla="*/ 1375332 h 1965443"/>
              <a:gd name="connsiteX80" fmla="*/ 457828 w 1731520"/>
              <a:gd name="connsiteY80" fmla="*/ 1441191 h 1965443"/>
              <a:gd name="connsiteX81" fmla="*/ 395248 w 1731520"/>
              <a:gd name="connsiteY81" fmla="*/ 1459889 h 1965443"/>
              <a:gd name="connsiteX82" fmla="*/ 317319 w 1731520"/>
              <a:gd name="connsiteY82" fmla="*/ 1482214 h 1965443"/>
              <a:gd name="connsiteX83" fmla="*/ 214693 w 1731520"/>
              <a:gd name="connsiteY83" fmla="*/ 1610932 h 1965443"/>
              <a:gd name="connsiteX84" fmla="*/ 181345 w 1731520"/>
              <a:gd name="connsiteY84" fmla="*/ 1935553 h 1965443"/>
              <a:gd name="connsiteX85" fmla="*/ 135648 w 1731520"/>
              <a:gd name="connsiteY85" fmla="*/ 1964227 h 1965443"/>
              <a:gd name="connsiteX86" fmla="*/ 121556 w 1731520"/>
              <a:gd name="connsiteY86" fmla="*/ 1961437 h 1965443"/>
              <a:gd name="connsiteX87" fmla="*/ 97068 w 1731520"/>
              <a:gd name="connsiteY87" fmla="*/ 1884973 h 1965443"/>
              <a:gd name="connsiteX88" fmla="*/ 146322 w 1731520"/>
              <a:gd name="connsiteY88" fmla="*/ 1843811 h 1965443"/>
              <a:gd name="connsiteX89" fmla="*/ 133137 w 1731520"/>
              <a:gd name="connsiteY89" fmla="*/ 1710419 h 1965443"/>
              <a:gd name="connsiteX90" fmla="*/ 135746 w 1731520"/>
              <a:gd name="connsiteY90" fmla="*/ 1648148 h 1965443"/>
              <a:gd name="connsiteX91" fmla="*/ 106160 w 1731520"/>
              <a:gd name="connsiteY91" fmla="*/ 1737985 h 1965443"/>
              <a:gd name="connsiteX92" fmla="*/ 65534 w 1731520"/>
              <a:gd name="connsiteY92" fmla="*/ 1817230 h 1965443"/>
              <a:gd name="connsiteX93" fmla="*/ 18721 w 1731520"/>
              <a:gd name="connsiteY93" fmla="*/ 1840392 h 1965443"/>
              <a:gd name="connsiteX94" fmla="*/ 6024 w 1731520"/>
              <a:gd name="connsiteY94" fmla="*/ 1833765 h 1965443"/>
              <a:gd name="connsiteX95" fmla="*/ 10279 w 1731520"/>
              <a:gd name="connsiteY95" fmla="*/ 1732395 h 1965443"/>
              <a:gd name="connsiteX96" fmla="*/ 65813 w 1731520"/>
              <a:gd name="connsiteY96" fmla="*/ 1694023 h 1965443"/>
              <a:gd name="connsiteX97" fmla="*/ 109347 w 1731520"/>
              <a:gd name="connsiteY97" fmla="*/ 1489818 h 1965443"/>
              <a:gd name="connsiteX98" fmla="*/ 288457 w 1731520"/>
              <a:gd name="connsiteY98" fmla="*/ 1323597 h 1965443"/>
              <a:gd name="connsiteX99" fmla="*/ 314226 w 1731520"/>
              <a:gd name="connsiteY99" fmla="*/ 1288481 h 1965443"/>
              <a:gd name="connsiteX100" fmla="*/ 293634 w 1731520"/>
              <a:gd name="connsiteY100" fmla="*/ 1215987 h 1965443"/>
              <a:gd name="connsiteX101" fmla="*/ 257320 w 1731520"/>
              <a:gd name="connsiteY101" fmla="*/ 1138546 h 1965443"/>
              <a:gd name="connsiteX102" fmla="*/ 236670 w 1731520"/>
              <a:gd name="connsiteY102" fmla="*/ 995596 h 1965443"/>
              <a:gd name="connsiteX103" fmla="*/ 237781 w 1731520"/>
              <a:gd name="connsiteY103" fmla="*/ 993823 h 1965443"/>
              <a:gd name="connsiteX104" fmla="*/ 232554 w 1731520"/>
              <a:gd name="connsiteY104" fmla="*/ 993224 h 1965443"/>
              <a:gd name="connsiteX105" fmla="*/ 174857 w 1731520"/>
              <a:gd name="connsiteY105" fmla="*/ 994061 h 1965443"/>
              <a:gd name="connsiteX106" fmla="*/ 130137 w 1731520"/>
              <a:gd name="connsiteY106" fmla="*/ 961410 h 1965443"/>
              <a:gd name="connsiteX107" fmla="*/ 124765 w 1731520"/>
              <a:gd name="connsiteY107" fmla="*/ 906923 h 1965443"/>
              <a:gd name="connsiteX108" fmla="*/ 85417 w 1731520"/>
              <a:gd name="connsiteY108" fmla="*/ 863110 h 1965443"/>
              <a:gd name="connsiteX109" fmla="*/ 125951 w 1731520"/>
              <a:gd name="connsiteY109" fmla="*/ 861087 h 1965443"/>
              <a:gd name="connsiteX110" fmla="*/ 81231 w 1731520"/>
              <a:gd name="connsiteY110" fmla="*/ 801856 h 1965443"/>
              <a:gd name="connsiteX111" fmla="*/ 109626 w 1731520"/>
              <a:gd name="connsiteY111" fmla="*/ 815599 h 1965443"/>
              <a:gd name="connsiteX112" fmla="*/ 137881 w 1731520"/>
              <a:gd name="connsiteY112" fmla="*/ 684230 h 1965443"/>
              <a:gd name="connsiteX113" fmla="*/ 167532 w 1731520"/>
              <a:gd name="connsiteY113" fmla="*/ 775135 h 1965443"/>
              <a:gd name="connsiteX114" fmla="*/ 169628 w 1731520"/>
              <a:gd name="connsiteY114" fmla="*/ 776967 h 1965443"/>
              <a:gd name="connsiteX115" fmla="*/ 169677 w 1731520"/>
              <a:gd name="connsiteY115" fmla="*/ 773766 h 1965443"/>
              <a:gd name="connsiteX116" fmla="*/ 180089 w 1731520"/>
              <a:gd name="connsiteY116" fmla="*/ 760763 h 1965443"/>
              <a:gd name="connsiteX117" fmla="*/ 193370 w 1731520"/>
              <a:gd name="connsiteY117" fmla="*/ 797724 h 1965443"/>
              <a:gd name="connsiteX118" fmla="*/ 212898 w 1731520"/>
              <a:gd name="connsiteY118" fmla="*/ 814797 h 1965443"/>
              <a:gd name="connsiteX119" fmla="*/ 255018 w 1731520"/>
              <a:gd name="connsiteY119" fmla="*/ 856761 h 1965443"/>
              <a:gd name="connsiteX120" fmla="*/ 271797 w 1731520"/>
              <a:gd name="connsiteY120" fmla="*/ 901019 h 1965443"/>
              <a:gd name="connsiteX121" fmla="*/ 275236 w 1731520"/>
              <a:gd name="connsiteY121" fmla="*/ 946933 h 1965443"/>
              <a:gd name="connsiteX122" fmla="*/ 295343 w 1731520"/>
              <a:gd name="connsiteY122" fmla="*/ 931760 h 1965443"/>
              <a:gd name="connsiteX123" fmla="*/ 414294 w 1731520"/>
              <a:gd name="connsiteY123" fmla="*/ 908458 h 1965443"/>
              <a:gd name="connsiteX124" fmla="*/ 625336 w 1731520"/>
              <a:gd name="connsiteY124" fmla="*/ 911179 h 1965443"/>
              <a:gd name="connsiteX125" fmla="*/ 943260 w 1731520"/>
              <a:gd name="connsiteY125" fmla="*/ 853064 h 1965443"/>
              <a:gd name="connsiteX126" fmla="*/ 1034913 w 1731520"/>
              <a:gd name="connsiteY126" fmla="*/ 826751 h 1965443"/>
              <a:gd name="connsiteX127" fmla="*/ 1070042 w 1731520"/>
              <a:gd name="connsiteY127" fmla="*/ 793798 h 1965443"/>
              <a:gd name="connsiteX128" fmla="*/ 1066536 w 1731520"/>
              <a:gd name="connsiteY128" fmla="*/ 795158 h 1965443"/>
              <a:gd name="connsiteX129" fmla="*/ 1107349 w 1731520"/>
              <a:gd name="connsiteY129" fmla="*/ 753927 h 1965443"/>
              <a:gd name="connsiteX130" fmla="*/ 1102605 w 1731520"/>
              <a:gd name="connsiteY130" fmla="*/ 742834 h 1965443"/>
              <a:gd name="connsiteX131" fmla="*/ 1126245 w 1731520"/>
              <a:gd name="connsiteY131" fmla="*/ 734095 h 1965443"/>
              <a:gd name="connsiteX132" fmla="*/ 1138495 w 1731520"/>
              <a:gd name="connsiteY132" fmla="*/ 720864 h 1965443"/>
              <a:gd name="connsiteX133" fmla="*/ 1139068 w 1731520"/>
              <a:gd name="connsiteY133" fmla="*/ 720278 h 1965443"/>
              <a:gd name="connsiteX134" fmla="*/ 1122488 w 1731520"/>
              <a:gd name="connsiteY134" fmla="*/ 720648 h 1965443"/>
              <a:gd name="connsiteX135" fmla="*/ 1155967 w 1731520"/>
              <a:gd name="connsiteY135" fmla="*/ 702969 h 1965443"/>
              <a:gd name="connsiteX136" fmla="*/ 1163413 w 1731520"/>
              <a:gd name="connsiteY136" fmla="*/ 695344 h 1965443"/>
              <a:gd name="connsiteX137" fmla="*/ 1141046 w 1731520"/>
              <a:gd name="connsiteY137" fmla="*/ 696230 h 1965443"/>
              <a:gd name="connsiteX138" fmla="*/ 1200138 w 1731520"/>
              <a:gd name="connsiteY138" fmla="*/ 654231 h 1965443"/>
              <a:gd name="connsiteX139" fmla="*/ 1196837 w 1731520"/>
              <a:gd name="connsiteY139" fmla="*/ 661473 h 1965443"/>
              <a:gd name="connsiteX140" fmla="*/ 1210013 w 1731520"/>
              <a:gd name="connsiteY140" fmla="*/ 648853 h 1965443"/>
              <a:gd name="connsiteX141" fmla="*/ 1198967 w 1731520"/>
              <a:gd name="connsiteY141" fmla="*/ 650968 h 1965443"/>
              <a:gd name="connsiteX142" fmla="*/ 1103233 w 1731520"/>
              <a:gd name="connsiteY142" fmla="*/ 622487 h 1965443"/>
              <a:gd name="connsiteX143" fmla="*/ 1193388 w 1731520"/>
              <a:gd name="connsiteY143" fmla="*/ 578195 h 1965443"/>
              <a:gd name="connsiteX144" fmla="*/ 1230419 w 1731520"/>
              <a:gd name="connsiteY144" fmla="*/ 572598 h 1965443"/>
              <a:gd name="connsiteX145" fmla="*/ 1193022 w 1731520"/>
              <a:gd name="connsiteY145" fmla="*/ 570442 h 1965443"/>
              <a:gd name="connsiteX146" fmla="*/ 943608 w 1731520"/>
              <a:gd name="connsiteY146" fmla="*/ 453932 h 1965443"/>
              <a:gd name="connsiteX147" fmla="*/ 874959 w 1731520"/>
              <a:gd name="connsiteY147" fmla="*/ 199565 h 1965443"/>
              <a:gd name="connsiteX148" fmla="*/ 896656 w 1731520"/>
              <a:gd name="connsiteY148" fmla="*/ 168241 h 1965443"/>
              <a:gd name="connsiteX149" fmla="*/ 905682 w 1731520"/>
              <a:gd name="connsiteY149" fmla="*/ 167500 h 1965443"/>
              <a:gd name="connsiteX150" fmla="*/ 909423 w 1731520"/>
              <a:gd name="connsiteY150" fmla="*/ 175496 h 1965443"/>
              <a:gd name="connsiteX151" fmla="*/ 921214 w 1731520"/>
              <a:gd name="connsiteY151" fmla="*/ 343423 h 1965443"/>
              <a:gd name="connsiteX152" fmla="*/ 947515 w 1731520"/>
              <a:gd name="connsiteY152" fmla="*/ 326470 h 1965443"/>
              <a:gd name="connsiteX153" fmla="*/ 952120 w 1731520"/>
              <a:gd name="connsiteY153" fmla="*/ 296540 h 1965443"/>
              <a:gd name="connsiteX154" fmla="*/ 953794 w 1731520"/>
              <a:gd name="connsiteY154" fmla="*/ 269959 h 1965443"/>
              <a:gd name="connsiteX155" fmla="*/ 972492 w 1731520"/>
              <a:gd name="connsiteY155" fmla="*/ 267866 h 1965443"/>
              <a:gd name="connsiteX156" fmla="*/ 1016095 w 1731520"/>
              <a:gd name="connsiteY156" fmla="*/ 389399 h 1965443"/>
              <a:gd name="connsiteX157" fmla="*/ 1119977 w 1731520"/>
              <a:gd name="connsiteY157" fmla="*/ 502769 h 1965443"/>
              <a:gd name="connsiteX158" fmla="*/ 1147046 w 1731520"/>
              <a:gd name="connsiteY158" fmla="*/ 500885 h 1965443"/>
              <a:gd name="connsiteX159" fmla="*/ 1171604 w 1731520"/>
              <a:gd name="connsiteY159" fmla="*/ 424352 h 1965443"/>
              <a:gd name="connsiteX160" fmla="*/ 1188766 w 1731520"/>
              <a:gd name="connsiteY160" fmla="*/ 364074 h 1965443"/>
              <a:gd name="connsiteX161" fmla="*/ 1201603 w 1731520"/>
              <a:gd name="connsiteY161" fmla="*/ 367981 h 1965443"/>
              <a:gd name="connsiteX162" fmla="*/ 1222814 w 1731520"/>
              <a:gd name="connsiteY162" fmla="*/ 480639 h 1965443"/>
              <a:gd name="connsiteX163" fmla="*/ 1249455 w 1731520"/>
              <a:gd name="connsiteY163" fmla="*/ 504274 h 1965443"/>
              <a:gd name="connsiteX164" fmla="*/ 1228812 w 1731520"/>
              <a:gd name="connsiteY164" fmla="*/ 466700 h 1965443"/>
              <a:gd name="connsiteX165" fmla="*/ 1266346 w 1731520"/>
              <a:gd name="connsiteY165" fmla="*/ 459383 h 1965443"/>
              <a:gd name="connsiteX166" fmla="*/ 1304717 w 1731520"/>
              <a:gd name="connsiteY166" fmla="*/ 469072 h 1965443"/>
              <a:gd name="connsiteX167" fmla="*/ 1335260 w 1731520"/>
              <a:gd name="connsiteY167" fmla="*/ 486431 h 1965443"/>
              <a:gd name="connsiteX168" fmla="*/ 1356416 w 1731520"/>
              <a:gd name="connsiteY168" fmla="*/ 466762 h 1965443"/>
              <a:gd name="connsiteX169" fmla="*/ 1320833 w 1731520"/>
              <a:gd name="connsiteY169" fmla="*/ 407747 h 1965443"/>
              <a:gd name="connsiteX170" fmla="*/ 1219742 w 1731520"/>
              <a:gd name="connsiteY170" fmla="*/ 321516 h 1965443"/>
              <a:gd name="connsiteX171" fmla="*/ 1158139 w 1731520"/>
              <a:gd name="connsiteY171" fmla="*/ 218053 h 1965443"/>
              <a:gd name="connsiteX172" fmla="*/ 1167976 w 1731520"/>
              <a:gd name="connsiteY172" fmla="*/ 210728 h 1965443"/>
              <a:gd name="connsiteX173" fmla="*/ 1213952 w 1731520"/>
              <a:gd name="connsiteY173" fmla="*/ 271633 h 1965443"/>
              <a:gd name="connsiteX174" fmla="*/ 1273951 w 1731520"/>
              <a:gd name="connsiteY174" fmla="*/ 315028 h 1965443"/>
              <a:gd name="connsiteX175" fmla="*/ 1280648 w 1731520"/>
              <a:gd name="connsiteY175" fmla="*/ 305749 h 1965443"/>
              <a:gd name="connsiteX176" fmla="*/ 1169929 w 1731520"/>
              <a:gd name="connsiteY176" fmla="*/ 117869 h 1965443"/>
              <a:gd name="connsiteX177" fmla="*/ 1192464 w 1731520"/>
              <a:gd name="connsiteY177" fmla="*/ 89753 h 1965443"/>
              <a:gd name="connsiteX178" fmla="*/ 1199161 w 1731520"/>
              <a:gd name="connsiteY178" fmla="*/ 97776 h 1965443"/>
              <a:gd name="connsiteX179" fmla="*/ 1231882 w 1731520"/>
              <a:gd name="connsiteY179" fmla="*/ 162798 h 1965443"/>
              <a:gd name="connsiteX180" fmla="*/ 1249184 w 1731520"/>
              <a:gd name="connsiteY180" fmla="*/ 167612 h 1965443"/>
              <a:gd name="connsiteX181" fmla="*/ 1266904 w 1731520"/>
              <a:gd name="connsiteY181" fmla="*/ 113334 h 1965443"/>
              <a:gd name="connsiteX182" fmla="*/ 1237114 w 1731520"/>
              <a:gd name="connsiteY182" fmla="*/ 44057 h 1965443"/>
              <a:gd name="connsiteX183" fmla="*/ 1242626 w 1731520"/>
              <a:gd name="connsiteY183" fmla="*/ 802 h 196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731520" h="1965443">
                <a:moveTo>
                  <a:pt x="1303358" y="567830"/>
                </a:moveTo>
                <a:lnTo>
                  <a:pt x="1265258" y="571860"/>
                </a:lnTo>
                <a:lnTo>
                  <a:pt x="1294113" y="573511"/>
                </a:lnTo>
                <a:lnTo>
                  <a:pt x="1293513" y="575405"/>
                </a:lnTo>
                <a:close/>
                <a:moveTo>
                  <a:pt x="1242626" y="802"/>
                </a:moveTo>
                <a:cubicBezTo>
                  <a:pt x="1252533" y="-2129"/>
                  <a:pt x="1263207" y="3243"/>
                  <a:pt x="1268160" y="12522"/>
                </a:cubicBezTo>
                <a:cubicBezTo>
                  <a:pt x="1290694" y="54940"/>
                  <a:pt x="1301648" y="106986"/>
                  <a:pt x="1298648" y="154636"/>
                </a:cubicBezTo>
                <a:cubicBezTo>
                  <a:pt x="1298369" y="158333"/>
                  <a:pt x="1302206" y="161054"/>
                  <a:pt x="1305485" y="159450"/>
                </a:cubicBezTo>
                <a:cubicBezTo>
                  <a:pt x="1314415" y="155124"/>
                  <a:pt x="1318182" y="136706"/>
                  <a:pt x="1318252" y="124776"/>
                </a:cubicBezTo>
                <a:cubicBezTo>
                  <a:pt x="1318322" y="109776"/>
                  <a:pt x="1329275" y="89056"/>
                  <a:pt x="1342252" y="98056"/>
                </a:cubicBezTo>
                <a:cubicBezTo>
                  <a:pt x="1345251" y="100148"/>
                  <a:pt x="1347275" y="103427"/>
                  <a:pt x="1348251" y="106916"/>
                </a:cubicBezTo>
                <a:cubicBezTo>
                  <a:pt x="1361367" y="154706"/>
                  <a:pt x="1355926" y="206960"/>
                  <a:pt x="1333461" y="250285"/>
                </a:cubicBezTo>
                <a:cubicBezTo>
                  <a:pt x="1338519" y="281575"/>
                  <a:pt x="1346647" y="312429"/>
                  <a:pt x="1357644" y="342289"/>
                </a:cubicBezTo>
                <a:lnTo>
                  <a:pt x="1393386" y="416575"/>
                </a:lnTo>
                <a:lnTo>
                  <a:pt x="1403925" y="400003"/>
                </a:lnTo>
                <a:cubicBezTo>
                  <a:pt x="1433436" y="348376"/>
                  <a:pt x="1463156" y="322284"/>
                  <a:pt x="1479342" y="310703"/>
                </a:cubicBezTo>
                <a:cubicBezTo>
                  <a:pt x="1484505" y="307005"/>
                  <a:pt x="1491830" y="311121"/>
                  <a:pt x="1490923" y="317330"/>
                </a:cubicBezTo>
                <a:cubicBezTo>
                  <a:pt x="1485655" y="353679"/>
                  <a:pt x="1460016" y="385544"/>
                  <a:pt x="1436845" y="417654"/>
                </a:cubicBezTo>
                <a:lnTo>
                  <a:pt x="1420713" y="443927"/>
                </a:lnTo>
                <a:lnTo>
                  <a:pt x="1422979" y="444470"/>
                </a:lnTo>
                <a:cubicBezTo>
                  <a:pt x="1427436" y="444409"/>
                  <a:pt x="1432005" y="443502"/>
                  <a:pt x="1436296" y="442421"/>
                </a:cubicBezTo>
                <a:cubicBezTo>
                  <a:pt x="1493644" y="428049"/>
                  <a:pt x="1544433" y="390515"/>
                  <a:pt x="1574921" y="340004"/>
                </a:cubicBezTo>
                <a:cubicBezTo>
                  <a:pt x="1584479" y="324097"/>
                  <a:pt x="1595921" y="304772"/>
                  <a:pt x="1612735" y="300935"/>
                </a:cubicBezTo>
                <a:cubicBezTo>
                  <a:pt x="1617270" y="299889"/>
                  <a:pt x="1621525" y="303516"/>
                  <a:pt x="1621316" y="308121"/>
                </a:cubicBezTo>
                <a:cubicBezTo>
                  <a:pt x="1618246" y="381864"/>
                  <a:pt x="1548271" y="435793"/>
                  <a:pt x="1479621" y="464188"/>
                </a:cubicBezTo>
                <a:cubicBezTo>
                  <a:pt x="1465668" y="469978"/>
                  <a:pt x="1450947" y="475490"/>
                  <a:pt x="1440482" y="486443"/>
                </a:cubicBezTo>
                <a:cubicBezTo>
                  <a:pt x="1435285" y="491920"/>
                  <a:pt x="1431500" y="499210"/>
                  <a:pt x="1430122" y="506710"/>
                </a:cubicBezTo>
                <a:lnTo>
                  <a:pt x="1431729" y="515187"/>
                </a:lnTo>
                <a:lnTo>
                  <a:pt x="1449976" y="514853"/>
                </a:lnTo>
                <a:cubicBezTo>
                  <a:pt x="1485325" y="519186"/>
                  <a:pt x="1524725" y="537303"/>
                  <a:pt x="1554550" y="559698"/>
                </a:cubicBezTo>
                <a:cubicBezTo>
                  <a:pt x="1578829" y="577907"/>
                  <a:pt x="1587270" y="600650"/>
                  <a:pt x="1605968" y="619766"/>
                </a:cubicBezTo>
                <a:cubicBezTo>
                  <a:pt x="1631571" y="645929"/>
                  <a:pt x="1696872" y="662254"/>
                  <a:pt x="1725895" y="683463"/>
                </a:cubicBezTo>
                <a:cubicBezTo>
                  <a:pt x="1738732" y="692881"/>
                  <a:pt x="1727221" y="730485"/>
                  <a:pt x="1715082" y="740880"/>
                </a:cubicBezTo>
                <a:cubicBezTo>
                  <a:pt x="1652990" y="794181"/>
                  <a:pt x="1427018" y="704951"/>
                  <a:pt x="1401065" y="757415"/>
                </a:cubicBezTo>
                <a:cubicBezTo>
                  <a:pt x="1371938" y="816298"/>
                  <a:pt x="1353031" y="874901"/>
                  <a:pt x="1330331" y="932458"/>
                </a:cubicBezTo>
                <a:lnTo>
                  <a:pt x="1301011" y="997288"/>
                </a:lnTo>
                <a:lnTo>
                  <a:pt x="1506342" y="994898"/>
                </a:lnTo>
                <a:cubicBezTo>
                  <a:pt x="1511993" y="994828"/>
                  <a:pt x="1517853" y="994828"/>
                  <a:pt x="1523086" y="996852"/>
                </a:cubicBezTo>
                <a:cubicBezTo>
                  <a:pt x="1531248" y="1000061"/>
                  <a:pt x="1536481" y="1007735"/>
                  <a:pt x="1541015" y="1015061"/>
                </a:cubicBezTo>
                <a:cubicBezTo>
                  <a:pt x="1556852" y="1040595"/>
                  <a:pt x="1570387" y="1067525"/>
                  <a:pt x="1581340" y="1095361"/>
                </a:cubicBezTo>
                <a:cubicBezTo>
                  <a:pt x="1584410" y="1103245"/>
                  <a:pt x="1587410" y="1111547"/>
                  <a:pt x="1586643" y="1119989"/>
                </a:cubicBezTo>
                <a:cubicBezTo>
                  <a:pt x="1585526" y="1133035"/>
                  <a:pt x="1576038" y="1143779"/>
                  <a:pt x="1567038" y="1153476"/>
                </a:cubicBezTo>
                <a:cubicBezTo>
                  <a:pt x="1543946" y="1178313"/>
                  <a:pt x="1520923" y="1203150"/>
                  <a:pt x="1497830" y="1227986"/>
                </a:cubicBezTo>
                <a:cubicBezTo>
                  <a:pt x="1464482" y="1263846"/>
                  <a:pt x="1430227" y="1301310"/>
                  <a:pt x="1415646" y="1347565"/>
                </a:cubicBezTo>
                <a:cubicBezTo>
                  <a:pt x="1412925" y="1356147"/>
                  <a:pt x="1410693" y="1365425"/>
                  <a:pt x="1404414" y="1371984"/>
                </a:cubicBezTo>
                <a:cubicBezTo>
                  <a:pt x="1396460" y="1380425"/>
                  <a:pt x="1383903" y="1382588"/>
                  <a:pt x="1372461" y="1385100"/>
                </a:cubicBezTo>
                <a:cubicBezTo>
                  <a:pt x="1349577" y="1390123"/>
                  <a:pt x="1344903" y="1387820"/>
                  <a:pt x="1316787" y="1412587"/>
                </a:cubicBezTo>
                <a:cubicBezTo>
                  <a:pt x="1300811" y="1426680"/>
                  <a:pt x="1301997" y="1443494"/>
                  <a:pt x="1297951" y="1445935"/>
                </a:cubicBezTo>
                <a:cubicBezTo>
                  <a:pt x="1285462" y="1453470"/>
                  <a:pt x="1271719" y="1462958"/>
                  <a:pt x="1260696" y="1472516"/>
                </a:cubicBezTo>
                <a:cubicBezTo>
                  <a:pt x="1239417" y="1461912"/>
                  <a:pt x="1236487" y="1412587"/>
                  <a:pt x="1236278" y="1400029"/>
                </a:cubicBezTo>
                <a:cubicBezTo>
                  <a:pt x="1261044" y="1371286"/>
                  <a:pt x="1287625" y="1380425"/>
                  <a:pt x="1308136" y="1367239"/>
                </a:cubicBezTo>
                <a:cubicBezTo>
                  <a:pt x="1317904" y="1360960"/>
                  <a:pt x="1327741" y="1354612"/>
                  <a:pt x="1335345" y="1345961"/>
                </a:cubicBezTo>
                <a:cubicBezTo>
                  <a:pt x="1342601" y="1337728"/>
                  <a:pt x="1361577" y="1326915"/>
                  <a:pt x="1366321" y="1317147"/>
                </a:cubicBezTo>
                <a:cubicBezTo>
                  <a:pt x="1397716" y="1252125"/>
                  <a:pt x="1387251" y="1186476"/>
                  <a:pt x="1452901" y="1123896"/>
                </a:cubicBezTo>
                <a:lnTo>
                  <a:pt x="1446913" y="1123614"/>
                </a:lnTo>
                <a:lnTo>
                  <a:pt x="1414181" y="1164996"/>
                </a:lnTo>
                <a:cubicBezTo>
                  <a:pt x="1401274" y="1184016"/>
                  <a:pt x="1390774" y="1203987"/>
                  <a:pt x="1385297" y="1225475"/>
                </a:cubicBezTo>
                <a:cubicBezTo>
                  <a:pt x="1383274" y="1233428"/>
                  <a:pt x="1381809" y="1241940"/>
                  <a:pt x="1376088" y="1248498"/>
                </a:cubicBezTo>
                <a:cubicBezTo>
                  <a:pt x="1368833" y="1256800"/>
                  <a:pt x="1356624" y="1259939"/>
                  <a:pt x="1345531" y="1263218"/>
                </a:cubicBezTo>
                <a:cubicBezTo>
                  <a:pt x="1323345" y="1269776"/>
                  <a:pt x="1318531" y="1268172"/>
                  <a:pt x="1292648" y="1293008"/>
                </a:cubicBezTo>
                <a:cubicBezTo>
                  <a:pt x="1277928" y="1307171"/>
                  <a:pt x="1280370" y="1322171"/>
                  <a:pt x="1276602" y="1324752"/>
                </a:cubicBezTo>
                <a:cubicBezTo>
                  <a:pt x="1264812" y="1332636"/>
                  <a:pt x="1251905" y="1342473"/>
                  <a:pt x="1241789" y="1352030"/>
                </a:cubicBezTo>
                <a:cubicBezTo>
                  <a:pt x="1219952" y="1344426"/>
                  <a:pt x="1213324" y="1300194"/>
                  <a:pt x="1212208" y="1288892"/>
                </a:cubicBezTo>
                <a:cubicBezTo>
                  <a:pt x="1234533" y="1260707"/>
                  <a:pt x="1261463" y="1266567"/>
                  <a:pt x="1280718" y="1252823"/>
                </a:cubicBezTo>
                <a:cubicBezTo>
                  <a:pt x="1289858" y="1246265"/>
                  <a:pt x="1299137" y="1239637"/>
                  <a:pt x="1305974" y="1231126"/>
                </a:cubicBezTo>
                <a:cubicBezTo>
                  <a:pt x="1312462" y="1223033"/>
                  <a:pt x="1330392" y="1211591"/>
                  <a:pt x="1334368" y="1202313"/>
                </a:cubicBezTo>
                <a:cubicBezTo>
                  <a:pt x="1340909" y="1186947"/>
                  <a:pt x="1344859" y="1171782"/>
                  <a:pt x="1348046" y="1156703"/>
                </a:cubicBezTo>
                <a:lnTo>
                  <a:pt x="1354399" y="1125198"/>
                </a:lnTo>
                <a:lnTo>
                  <a:pt x="1326459" y="1128535"/>
                </a:lnTo>
                <a:cubicBezTo>
                  <a:pt x="1284468" y="1137064"/>
                  <a:pt x="1244022" y="1152464"/>
                  <a:pt x="1209278" y="1174406"/>
                </a:cubicBezTo>
                <a:cubicBezTo>
                  <a:pt x="1192395" y="1185080"/>
                  <a:pt x="1174116" y="1197708"/>
                  <a:pt x="1154302" y="1194708"/>
                </a:cubicBezTo>
                <a:cubicBezTo>
                  <a:pt x="1129675" y="1190941"/>
                  <a:pt x="1113699" y="1164081"/>
                  <a:pt x="1088932" y="1161220"/>
                </a:cubicBezTo>
                <a:lnTo>
                  <a:pt x="1068180" y="1159149"/>
                </a:lnTo>
                <a:lnTo>
                  <a:pt x="1050909" y="1165058"/>
                </a:lnTo>
                <a:cubicBezTo>
                  <a:pt x="977445" y="1218219"/>
                  <a:pt x="903423" y="1261893"/>
                  <a:pt x="767659" y="1273404"/>
                </a:cubicBezTo>
                <a:cubicBezTo>
                  <a:pt x="713730" y="1277939"/>
                  <a:pt x="664056" y="1273125"/>
                  <a:pt x="635592" y="1268242"/>
                </a:cubicBezTo>
                <a:cubicBezTo>
                  <a:pt x="624900" y="1266428"/>
                  <a:pt x="615826" y="1264069"/>
                  <a:pt x="607578" y="1261739"/>
                </a:cubicBezTo>
                <a:lnTo>
                  <a:pt x="606559" y="1261460"/>
                </a:lnTo>
                <a:lnTo>
                  <a:pt x="589964" y="1290636"/>
                </a:lnTo>
                <a:cubicBezTo>
                  <a:pt x="569523" y="1319450"/>
                  <a:pt x="548523" y="1347775"/>
                  <a:pt x="526408" y="1375332"/>
                </a:cubicBezTo>
                <a:cubicBezTo>
                  <a:pt x="506525" y="1400099"/>
                  <a:pt x="485176" y="1424587"/>
                  <a:pt x="457828" y="1441191"/>
                </a:cubicBezTo>
                <a:cubicBezTo>
                  <a:pt x="439130" y="1452563"/>
                  <a:pt x="417015" y="1459819"/>
                  <a:pt x="395248" y="1459889"/>
                </a:cubicBezTo>
                <a:cubicBezTo>
                  <a:pt x="367550" y="1459958"/>
                  <a:pt x="340062" y="1466586"/>
                  <a:pt x="317319" y="1482214"/>
                </a:cubicBezTo>
                <a:cubicBezTo>
                  <a:pt x="271064" y="1513957"/>
                  <a:pt x="234367" y="1559166"/>
                  <a:pt x="214693" y="1610932"/>
                </a:cubicBezTo>
                <a:cubicBezTo>
                  <a:pt x="176461" y="1711814"/>
                  <a:pt x="234995" y="1841579"/>
                  <a:pt x="181345" y="1935553"/>
                </a:cubicBezTo>
                <a:cubicBezTo>
                  <a:pt x="172903" y="1950344"/>
                  <a:pt x="161531" y="1951460"/>
                  <a:pt x="135648" y="1964227"/>
                </a:cubicBezTo>
                <a:cubicBezTo>
                  <a:pt x="130834" y="1966599"/>
                  <a:pt x="125044" y="1965413"/>
                  <a:pt x="121556" y="1961437"/>
                </a:cubicBezTo>
                <a:cubicBezTo>
                  <a:pt x="104393" y="1941623"/>
                  <a:pt x="89673" y="1907019"/>
                  <a:pt x="97068" y="1884973"/>
                </a:cubicBezTo>
                <a:cubicBezTo>
                  <a:pt x="105440" y="1860206"/>
                  <a:pt x="137532" y="1868439"/>
                  <a:pt x="146322" y="1843811"/>
                </a:cubicBezTo>
                <a:cubicBezTo>
                  <a:pt x="155113" y="1819114"/>
                  <a:pt x="132369" y="1736511"/>
                  <a:pt x="133137" y="1710419"/>
                </a:cubicBezTo>
                <a:lnTo>
                  <a:pt x="135746" y="1648148"/>
                </a:lnTo>
                <a:lnTo>
                  <a:pt x="106160" y="1737985"/>
                </a:lnTo>
                <a:cubicBezTo>
                  <a:pt x="94849" y="1768167"/>
                  <a:pt x="82307" y="1794735"/>
                  <a:pt x="65534" y="1817230"/>
                </a:cubicBezTo>
                <a:cubicBezTo>
                  <a:pt x="53744" y="1833067"/>
                  <a:pt x="43767" y="1831881"/>
                  <a:pt x="18721" y="1840392"/>
                </a:cubicBezTo>
                <a:cubicBezTo>
                  <a:pt x="13349" y="1842206"/>
                  <a:pt x="7489" y="1839137"/>
                  <a:pt x="6024" y="1833765"/>
                </a:cubicBezTo>
                <a:cubicBezTo>
                  <a:pt x="-2069" y="1804672"/>
                  <a:pt x="-3255" y="1757789"/>
                  <a:pt x="10279" y="1732395"/>
                </a:cubicBezTo>
                <a:cubicBezTo>
                  <a:pt x="25488" y="1703721"/>
                  <a:pt x="50185" y="1722348"/>
                  <a:pt x="65813" y="1694023"/>
                </a:cubicBezTo>
                <a:cubicBezTo>
                  <a:pt x="81441" y="1665698"/>
                  <a:pt x="100138" y="1522050"/>
                  <a:pt x="109347" y="1489818"/>
                </a:cubicBezTo>
                <a:lnTo>
                  <a:pt x="288457" y="1323597"/>
                </a:lnTo>
                <a:lnTo>
                  <a:pt x="314226" y="1288481"/>
                </a:lnTo>
                <a:lnTo>
                  <a:pt x="293634" y="1215987"/>
                </a:lnTo>
                <a:cubicBezTo>
                  <a:pt x="282454" y="1187906"/>
                  <a:pt x="269076" y="1160487"/>
                  <a:pt x="257320" y="1138546"/>
                </a:cubicBezTo>
                <a:cubicBezTo>
                  <a:pt x="233949" y="1094873"/>
                  <a:pt x="219716" y="1040246"/>
                  <a:pt x="236670" y="995596"/>
                </a:cubicBezTo>
                <a:lnTo>
                  <a:pt x="237781" y="993823"/>
                </a:lnTo>
                <a:lnTo>
                  <a:pt x="232554" y="993224"/>
                </a:lnTo>
                <a:cubicBezTo>
                  <a:pt x="213438" y="996154"/>
                  <a:pt x="193764" y="998177"/>
                  <a:pt x="174857" y="994061"/>
                </a:cubicBezTo>
                <a:cubicBezTo>
                  <a:pt x="155951" y="989945"/>
                  <a:pt x="137811" y="978712"/>
                  <a:pt x="130137" y="961410"/>
                </a:cubicBezTo>
                <a:cubicBezTo>
                  <a:pt x="122672" y="944527"/>
                  <a:pt x="126021" y="925272"/>
                  <a:pt x="124765" y="906923"/>
                </a:cubicBezTo>
                <a:cubicBezTo>
                  <a:pt x="123509" y="888644"/>
                  <a:pt x="104045" y="865691"/>
                  <a:pt x="85417" y="863110"/>
                </a:cubicBezTo>
                <a:cubicBezTo>
                  <a:pt x="106975" y="848599"/>
                  <a:pt x="116254" y="864785"/>
                  <a:pt x="125951" y="861087"/>
                </a:cubicBezTo>
                <a:cubicBezTo>
                  <a:pt x="102300" y="850134"/>
                  <a:pt x="84929" y="827181"/>
                  <a:pt x="81231" y="801856"/>
                </a:cubicBezTo>
                <a:cubicBezTo>
                  <a:pt x="90719" y="806460"/>
                  <a:pt x="100138" y="810995"/>
                  <a:pt x="109626" y="815599"/>
                </a:cubicBezTo>
                <a:cubicBezTo>
                  <a:pt x="80812" y="774437"/>
                  <a:pt x="94487" y="710881"/>
                  <a:pt x="137881" y="684230"/>
                </a:cubicBezTo>
                <a:cubicBezTo>
                  <a:pt x="135230" y="716741"/>
                  <a:pt x="146113" y="750089"/>
                  <a:pt x="167532" y="775135"/>
                </a:cubicBezTo>
                <a:lnTo>
                  <a:pt x="169628" y="776967"/>
                </a:lnTo>
                <a:lnTo>
                  <a:pt x="169677" y="773766"/>
                </a:lnTo>
                <a:cubicBezTo>
                  <a:pt x="171491" y="768350"/>
                  <a:pt x="174997" y="763589"/>
                  <a:pt x="180089" y="760763"/>
                </a:cubicBezTo>
                <a:lnTo>
                  <a:pt x="193370" y="797724"/>
                </a:lnTo>
                <a:lnTo>
                  <a:pt x="212898" y="814797"/>
                </a:lnTo>
                <a:cubicBezTo>
                  <a:pt x="228822" y="827233"/>
                  <a:pt x="244205" y="840052"/>
                  <a:pt x="255018" y="856761"/>
                </a:cubicBezTo>
                <a:cubicBezTo>
                  <a:pt x="263739" y="870226"/>
                  <a:pt x="268867" y="885313"/>
                  <a:pt x="271797" y="901019"/>
                </a:cubicBezTo>
                <a:lnTo>
                  <a:pt x="275236" y="946933"/>
                </a:lnTo>
                <a:lnTo>
                  <a:pt x="295343" y="931760"/>
                </a:lnTo>
                <a:cubicBezTo>
                  <a:pt x="331203" y="913132"/>
                  <a:pt x="355341" y="906365"/>
                  <a:pt x="414294" y="908458"/>
                </a:cubicBezTo>
                <a:cubicBezTo>
                  <a:pt x="469200" y="910412"/>
                  <a:pt x="575942" y="930086"/>
                  <a:pt x="625336" y="911179"/>
                </a:cubicBezTo>
                <a:cubicBezTo>
                  <a:pt x="725799" y="872738"/>
                  <a:pt x="835471" y="855227"/>
                  <a:pt x="943260" y="853064"/>
                </a:cubicBezTo>
                <a:cubicBezTo>
                  <a:pt x="975439" y="848355"/>
                  <a:pt x="998240" y="853849"/>
                  <a:pt x="1034913" y="826751"/>
                </a:cubicBezTo>
                <a:lnTo>
                  <a:pt x="1070042" y="793798"/>
                </a:lnTo>
                <a:lnTo>
                  <a:pt x="1066536" y="795158"/>
                </a:lnTo>
                <a:cubicBezTo>
                  <a:pt x="1076373" y="778415"/>
                  <a:pt x="1090536" y="764112"/>
                  <a:pt x="1107349" y="753927"/>
                </a:cubicBezTo>
                <a:cubicBezTo>
                  <a:pt x="1110908" y="751764"/>
                  <a:pt x="1110489" y="749392"/>
                  <a:pt x="1102605" y="742834"/>
                </a:cubicBezTo>
                <a:lnTo>
                  <a:pt x="1126245" y="734095"/>
                </a:lnTo>
                <a:lnTo>
                  <a:pt x="1138495" y="720864"/>
                </a:lnTo>
                <a:lnTo>
                  <a:pt x="1139068" y="720278"/>
                </a:lnTo>
                <a:lnTo>
                  <a:pt x="1122488" y="720648"/>
                </a:lnTo>
                <a:lnTo>
                  <a:pt x="1155967" y="702969"/>
                </a:lnTo>
                <a:lnTo>
                  <a:pt x="1163413" y="695344"/>
                </a:lnTo>
                <a:lnTo>
                  <a:pt x="1141046" y="696230"/>
                </a:lnTo>
                <a:cubicBezTo>
                  <a:pt x="1163999" y="687440"/>
                  <a:pt x="1184580" y="672859"/>
                  <a:pt x="1200138" y="654231"/>
                </a:cubicBezTo>
                <a:lnTo>
                  <a:pt x="1196837" y="661473"/>
                </a:lnTo>
                <a:lnTo>
                  <a:pt x="1210013" y="648853"/>
                </a:lnTo>
                <a:lnTo>
                  <a:pt x="1198967" y="650968"/>
                </a:lnTo>
                <a:cubicBezTo>
                  <a:pt x="1165172" y="653189"/>
                  <a:pt x="1132221" y="642841"/>
                  <a:pt x="1103233" y="622487"/>
                </a:cubicBezTo>
                <a:cubicBezTo>
                  <a:pt x="1129569" y="601627"/>
                  <a:pt x="1160598" y="586610"/>
                  <a:pt x="1193388" y="578195"/>
                </a:cubicBezTo>
                <a:lnTo>
                  <a:pt x="1230419" y="572598"/>
                </a:lnTo>
                <a:lnTo>
                  <a:pt x="1193022" y="570442"/>
                </a:lnTo>
                <a:cubicBezTo>
                  <a:pt x="1099675" y="558581"/>
                  <a:pt x="1007584" y="521187"/>
                  <a:pt x="943608" y="453932"/>
                </a:cubicBezTo>
                <a:cubicBezTo>
                  <a:pt x="879633" y="386748"/>
                  <a:pt x="847052" y="287401"/>
                  <a:pt x="874959" y="199565"/>
                </a:cubicBezTo>
                <a:cubicBezTo>
                  <a:pt x="879493" y="185124"/>
                  <a:pt x="888493" y="175008"/>
                  <a:pt x="896656" y="168241"/>
                </a:cubicBezTo>
                <a:cubicBezTo>
                  <a:pt x="899481" y="165939"/>
                  <a:pt x="903022" y="165991"/>
                  <a:pt x="905682" y="167500"/>
                </a:cubicBezTo>
                <a:cubicBezTo>
                  <a:pt x="908342" y="169008"/>
                  <a:pt x="910121" y="171973"/>
                  <a:pt x="909423" y="175496"/>
                </a:cubicBezTo>
                <a:cubicBezTo>
                  <a:pt x="899307" y="226146"/>
                  <a:pt x="904121" y="297936"/>
                  <a:pt x="921214" y="343423"/>
                </a:cubicBezTo>
                <a:cubicBezTo>
                  <a:pt x="924493" y="352074"/>
                  <a:pt x="941097" y="355772"/>
                  <a:pt x="947515" y="326470"/>
                </a:cubicBezTo>
                <a:cubicBezTo>
                  <a:pt x="949609" y="316842"/>
                  <a:pt x="951632" y="309726"/>
                  <a:pt x="952120" y="296540"/>
                </a:cubicBezTo>
                <a:cubicBezTo>
                  <a:pt x="952539" y="287401"/>
                  <a:pt x="952329" y="278401"/>
                  <a:pt x="953794" y="269959"/>
                </a:cubicBezTo>
                <a:cubicBezTo>
                  <a:pt x="955399" y="260541"/>
                  <a:pt x="968655" y="259076"/>
                  <a:pt x="972492" y="267866"/>
                </a:cubicBezTo>
                <a:cubicBezTo>
                  <a:pt x="985189" y="297168"/>
                  <a:pt x="1008212" y="352981"/>
                  <a:pt x="1016095" y="389399"/>
                </a:cubicBezTo>
                <a:cubicBezTo>
                  <a:pt x="1027397" y="441444"/>
                  <a:pt x="1065211" y="492025"/>
                  <a:pt x="1119977" y="502769"/>
                </a:cubicBezTo>
                <a:cubicBezTo>
                  <a:pt x="1128977" y="504513"/>
                  <a:pt x="1138465" y="504373"/>
                  <a:pt x="1147046" y="500885"/>
                </a:cubicBezTo>
                <a:cubicBezTo>
                  <a:pt x="1176697" y="488955"/>
                  <a:pt x="1173278" y="453095"/>
                  <a:pt x="1171604" y="424352"/>
                </a:cubicBezTo>
                <a:cubicBezTo>
                  <a:pt x="1169720" y="390794"/>
                  <a:pt x="1180115" y="372934"/>
                  <a:pt x="1188766" y="364074"/>
                </a:cubicBezTo>
                <a:cubicBezTo>
                  <a:pt x="1193022" y="359678"/>
                  <a:pt x="1200696" y="361981"/>
                  <a:pt x="1201603" y="367981"/>
                </a:cubicBezTo>
                <a:cubicBezTo>
                  <a:pt x="1207516" y="406544"/>
                  <a:pt x="1204206" y="450954"/>
                  <a:pt x="1222814" y="480639"/>
                </a:cubicBezTo>
                <a:lnTo>
                  <a:pt x="1249455" y="504274"/>
                </a:lnTo>
                <a:lnTo>
                  <a:pt x="1228812" y="466700"/>
                </a:lnTo>
                <a:cubicBezTo>
                  <a:pt x="1240288" y="460421"/>
                  <a:pt x="1253247" y="458485"/>
                  <a:pt x="1266346" y="459383"/>
                </a:cubicBezTo>
                <a:cubicBezTo>
                  <a:pt x="1279444" y="460282"/>
                  <a:pt x="1292682" y="464014"/>
                  <a:pt x="1304717" y="469072"/>
                </a:cubicBezTo>
                <a:lnTo>
                  <a:pt x="1335260" y="486431"/>
                </a:lnTo>
                <a:lnTo>
                  <a:pt x="1356416" y="466762"/>
                </a:lnTo>
                <a:lnTo>
                  <a:pt x="1320833" y="407747"/>
                </a:lnTo>
                <a:cubicBezTo>
                  <a:pt x="1292439" y="373631"/>
                  <a:pt x="1253300" y="350539"/>
                  <a:pt x="1219742" y="321516"/>
                </a:cubicBezTo>
                <a:cubicBezTo>
                  <a:pt x="1188487" y="294517"/>
                  <a:pt x="1160511" y="258308"/>
                  <a:pt x="1158139" y="218053"/>
                </a:cubicBezTo>
                <a:cubicBezTo>
                  <a:pt x="1157860" y="212821"/>
                  <a:pt x="1162953" y="209123"/>
                  <a:pt x="1167976" y="210728"/>
                </a:cubicBezTo>
                <a:cubicBezTo>
                  <a:pt x="1190859" y="218193"/>
                  <a:pt x="1203487" y="247704"/>
                  <a:pt x="1213952" y="271633"/>
                </a:cubicBezTo>
                <a:cubicBezTo>
                  <a:pt x="1224835" y="296470"/>
                  <a:pt x="1251137" y="323121"/>
                  <a:pt x="1273951" y="315028"/>
                </a:cubicBezTo>
                <a:cubicBezTo>
                  <a:pt x="1277858" y="313633"/>
                  <a:pt x="1280509" y="310005"/>
                  <a:pt x="1280648" y="305749"/>
                </a:cubicBezTo>
                <a:cubicBezTo>
                  <a:pt x="1282602" y="234309"/>
                  <a:pt x="1181371" y="190914"/>
                  <a:pt x="1169929" y="117869"/>
                </a:cubicBezTo>
                <a:cubicBezTo>
                  <a:pt x="1167558" y="102660"/>
                  <a:pt x="1178720" y="81242"/>
                  <a:pt x="1192464" y="89753"/>
                </a:cubicBezTo>
                <a:cubicBezTo>
                  <a:pt x="1195534" y="91637"/>
                  <a:pt x="1197697" y="94567"/>
                  <a:pt x="1199161" y="97776"/>
                </a:cubicBezTo>
                <a:cubicBezTo>
                  <a:pt x="1208999" y="119125"/>
                  <a:pt x="1221347" y="141241"/>
                  <a:pt x="1231882" y="162798"/>
                </a:cubicBezTo>
                <a:cubicBezTo>
                  <a:pt x="1235091" y="169287"/>
                  <a:pt x="1243323" y="171659"/>
                  <a:pt x="1249184" y="167612"/>
                </a:cubicBezTo>
                <a:cubicBezTo>
                  <a:pt x="1264323" y="157078"/>
                  <a:pt x="1269834" y="133427"/>
                  <a:pt x="1266904" y="113334"/>
                </a:cubicBezTo>
                <a:cubicBezTo>
                  <a:pt x="1263276" y="88428"/>
                  <a:pt x="1248556" y="66591"/>
                  <a:pt x="1237114" y="44057"/>
                </a:cubicBezTo>
                <a:cubicBezTo>
                  <a:pt x="1229440" y="28987"/>
                  <a:pt x="1225742" y="5825"/>
                  <a:pt x="1242626" y="802"/>
                </a:cubicBezTo>
                <a:close/>
              </a:path>
            </a:pathLst>
          </a:custGeom>
          <a:solidFill>
            <a:schemeClr val="accent5">
              <a:lumMod val="75000"/>
            </a:schemeClr>
          </a:solidFill>
          <a:ln w="9525" cap="flat">
            <a:noFill/>
            <a:prstDash val="solid"/>
            <a:miter/>
          </a:ln>
          <a:effectLst>
            <a:outerShdw blurRad="166416" dist="146837" dir="2700005" sx="94000" sy="94000" algn="tl" rotWithShape="0">
              <a:schemeClr val="tx1">
                <a:alpha val="27000"/>
              </a:schemeClr>
            </a:outerShdw>
          </a:effectLst>
        </p:spPr>
        <p:txBody>
          <a:bodyPr rot="0" spcFirstLastPara="0" vertOverflow="overflow" horzOverflow="overflow" vert="horz" wrap="square" lIns="70482" tIns="35241" rIns="70482" bIns="35241" numCol="1" spcCol="0" rtlCol="0" fromWordArt="0" anchor="ctr" anchorCtr="0" forceAA="0" compatLnSpc="1">
            <a:prstTxWarp prst="textNoShape">
              <a:avLst/>
            </a:prstTxWarp>
            <a:noAutofit/>
          </a:bodyPr>
          <a:lstStyle/>
          <a:p>
            <a:endParaRPr lang="en-ID" sz="1387">
              <a:solidFill>
                <a:schemeClr val="bg1"/>
              </a:solidFill>
              <a:latin typeface="Lexend" pitchFamily="2" charset="0"/>
            </a:endParaRPr>
          </a:p>
        </p:txBody>
      </p:sp>
      <p:pic>
        <p:nvPicPr>
          <p:cNvPr id="124" name="Graphic 104">
            <a:extLst>
              <a:ext uri="{FF2B5EF4-FFF2-40B4-BE49-F238E27FC236}">
                <a16:creationId xmlns:a16="http://schemas.microsoft.com/office/drawing/2014/main" id="{DAC3167E-5810-40E6-AB86-0A792566F2D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9991366">
            <a:off x="3557360" y="4404090"/>
            <a:ext cx="222171" cy="222171"/>
          </a:xfrm>
          <a:prstGeom prst="rect">
            <a:avLst/>
          </a:prstGeom>
          <a:effectLst/>
        </p:spPr>
      </p:pic>
      <p:pic>
        <p:nvPicPr>
          <p:cNvPr id="125" name="Graphic 105">
            <a:extLst>
              <a:ext uri="{FF2B5EF4-FFF2-40B4-BE49-F238E27FC236}">
                <a16:creationId xmlns:a16="http://schemas.microsoft.com/office/drawing/2014/main" id="{9720D056-8FEB-4A52-900F-F8DE0238514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9991366">
            <a:off x="6341503" y="3140632"/>
            <a:ext cx="222171" cy="222171"/>
          </a:xfrm>
          <a:prstGeom prst="rect">
            <a:avLst/>
          </a:prstGeom>
          <a:effectLst/>
        </p:spPr>
      </p:pic>
      <p:grpSp>
        <p:nvGrpSpPr>
          <p:cNvPr id="145" name="Group 21">
            <a:extLst>
              <a:ext uri="{FF2B5EF4-FFF2-40B4-BE49-F238E27FC236}">
                <a16:creationId xmlns:a16="http://schemas.microsoft.com/office/drawing/2014/main" id="{9B713D31-9340-435A-8DB9-6ACBD2F6C3D6}"/>
              </a:ext>
            </a:extLst>
          </p:cNvPr>
          <p:cNvGrpSpPr/>
          <p:nvPr/>
        </p:nvGrpSpPr>
        <p:grpSpPr>
          <a:xfrm flipH="1">
            <a:off x="1695952" y="4395955"/>
            <a:ext cx="605938" cy="644767"/>
            <a:chOff x="73988" y="1825855"/>
            <a:chExt cx="605938" cy="644767"/>
          </a:xfrm>
        </p:grpSpPr>
        <p:sp>
          <p:nvSpPr>
            <p:cNvPr id="146" name="Freeform: Shape 2">
              <a:extLst>
                <a:ext uri="{FF2B5EF4-FFF2-40B4-BE49-F238E27FC236}">
                  <a16:creationId xmlns:a16="http://schemas.microsoft.com/office/drawing/2014/main" id="{F356DBD0-5E7B-4ED8-9EED-909488F4A946}"/>
                </a:ext>
              </a:extLst>
            </p:cNvPr>
            <p:cNvSpPr/>
            <p:nvPr/>
          </p:nvSpPr>
          <p:spPr>
            <a:xfrm>
              <a:off x="73988" y="1825855"/>
              <a:ext cx="605938" cy="644767"/>
            </a:xfrm>
            <a:custGeom>
              <a:avLst/>
              <a:gdLst>
                <a:gd name="connsiteX0" fmla="*/ 495174 w 786116"/>
                <a:gd name="connsiteY0" fmla="*/ 69559 h 836490"/>
                <a:gd name="connsiteX1" fmla="*/ 559471 w 786116"/>
                <a:gd name="connsiteY1" fmla="*/ 139544 h 836490"/>
                <a:gd name="connsiteX2" fmla="*/ 556009 w 786116"/>
                <a:gd name="connsiteY2" fmla="*/ 181338 h 836490"/>
                <a:gd name="connsiteX3" fmla="*/ 613877 w 786116"/>
                <a:gd name="connsiteY3" fmla="*/ 237062 h 836490"/>
                <a:gd name="connsiteX4" fmla="*/ 696968 w 786116"/>
                <a:gd name="connsiteY4" fmla="*/ 256598 h 836490"/>
                <a:gd name="connsiteX5" fmla="*/ 760442 w 786116"/>
                <a:gd name="connsiteY5" fmla="*/ 364503 h 836490"/>
                <a:gd name="connsiteX6" fmla="*/ 747417 w 786116"/>
                <a:gd name="connsiteY6" fmla="*/ 430284 h 836490"/>
                <a:gd name="connsiteX7" fmla="*/ 780555 w 786116"/>
                <a:gd name="connsiteY7" fmla="*/ 624742 h 836490"/>
                <a:gd name="connsiteX8" fmla="*/ 753929 w 786116"/>
                <a:gd name="connsiteY8" fmla="*/ 670822 h 836490"/>
                <a:gd name="connsiteX9" fmla="*/ 742719 w 786116"/>
                <a:gd name="connsiteY9" fmla="*/ 794553 h 836490"/>
                <a:gd name="connsiteX10" fmla="*/ 675783 w 786116"/>
                <a:gd name="connsiteY10" fmla="*/ 815079 h 836490"/>
                <a:gd name="connsiteX11" fmla="*/ 675454 w 786116"/>
                <a:gd name="connsiteY11" fmla="*/ 814172 h 836490"/>
                <a:gd name="connsiteX12" fmla="*/ 663748 w 786116"/>
                <a:gd name="connsiteY12" fmla="*/ 716160 h 836490"/>
                <a:gd name="connsiteX13" fmla="*/ 642068 w 786116"/>
                <a:gd name="connsiteY13" fmla="*/ 688957 h 836490"/>
                <a:gd name="connsiteX14" fmla="*/ 619812 w 786116"/>
                <a:gd name="connsiteY14" fmla="*/ 695057 h 836490"/>
                <a:gd name="connsiteX15" fmla="*/ 603243 w 786116"/>
                <a:gd name="connsiteY15" fmla="*/ 721765 h 836490"/>
                <a:gd name="connsiteX16" fmla="*/ 566560 w 786116"/>
                <a:gd name="connsiteY16" fmla="*/ 724073 h 836490"/>
                <a:gd name="connsiteX17" fmla="*/ 566395 w 786116"/>
                <a:gd name="connsiteY17" fmla="*/ 723496 h 836490"/>
                <a:gd name="connsiteX18" fmla="*/ 566725 w 786116"/>
                <a:gd name="connsiteY18" fmla="*/ 681620 h 836490"/>
                <a:gd name="connsiteX19" fmla="*/ 535895 w 786116"/>
                <a:gd name="connsiteY19" fmla="*/ 465812 h 836490"/>
                <a:gd name="connsiteX20" fmla="*/ 496822 w 786116"/>
                <a:gd name="connsiteY20" fmla="*/ 466719 h 836490"/>
                <a:gd name="connsiteX21" fmla="*/ 496410 w 786116"/>
                <a:gd name="connsiteY21" fmla="*/ 467873 h 836490"/>
                <a:gd name="connsiteX22" fmla="*/ 456513 w 786116"/>
                <a:gd name="connsiteY22" fmla="*/ 466224 h 836490"/>
                <a:gd name="connsiteX23" fmla="*/ 428486 w 786116"/>
                <a:gd name="connsiteY23" fmla="*/ 410005 h 836490"/>
                <a:gd name="connsiteX24" fmla="*/ 390732 w 786116"/>
                <a:gd name="connsiteY24" fmla="*/ 397311 h 836490"/>
                <a:gd name="connsiteX25" fmla="*/ 363364 w 786116"/>
                <a:gd name="connsiteY25" fmla="*/ 391870 h 836490"/>
                <a:gd name="connsiteX26" fmla="*/ 350999 w 786116"/>
                <a:gd name="connsiteY26" fmla="*/ 332848 h 836490"/>
                <a:gd name="connsiteX27" fmla="*/ 270628 w 786116"/>
                <a:gd name="connsiteY27" fmla="*/ 259484 h 836490"/>
                <a:gd name="connsiteX28" fmla="*/ 181106 w 786116"/>
                <a:gd name="connsiteY28" fmla="*/ 253466 h 836490"/>
                <a:gd name="connsiteX29" fmla="*/ 133213 w 786116"/>
                <a:gd name="connsiteY29" fmla="*/ 259648 h 836490"/>
                <a:gd name="connsiteX30" fmla="*/ 19126 w 786116"/>
                <a:gd name="connsiteY30" fmla="*/ 151992 h 836490"/>
                <a:gd name="connsiteX31" fmla="*/ 1321 w 786116"/>
                <a:gd name="connsiteY31" fmla="*/ 105747 h 836490"/>
                <a:gd name="connsiteX32" fmla="*/ 46082 w 786116"/>
                <a:gd name="connsiteY32" fmla="*/ 11032 h 836490"/>
                <a:gd name="connsiteX33" fmla="*/ 239468 w 786116"/>
                <a:gd name="connsiteY33" fmla="*/ 14329 h 836490"/>
                <a:gd name="connsiteX34" fmla="*/ 495174 w 786116"/>
                <a:gd name="connsiteY34" fmla="*/ 69559 h 83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86116" h="836490">
                  <a:moveTo>
                    <a:pt x="495174" y="69559"/>
                  </a:moveTo>
                  <a:cubicBezTo>
                    <a:pt x="525344" y="83737"/>
                    <a:pt x="557987" y="106242"/>
                    <a:pt x="559471" y="139544"/>
                  </a:cubicBezTo>
                  <a:cubicBezTo>
                    <a:pt x="560048" y="153558"/>
                    <a:pt x="554772" y="167324"/>
                    <a:pt x="556009" y="181338"/>
                  </a:cubicBezTo>
                  <a:cubicBezTo>
                    <a:pt x="558400" y="209777"/>
                    <a:pt x="586427" y="229313"/>
                    <a:pt x="613877" y="237062"/>
                  </a:cubicBezTo>
                  <a:cubicBezTo>
                    <a:pt x="641327" y="244811"/>
                    <a:pt x="670837" y="245223"/>
                    <a:pt x="696968" y="256598"/>
                  </a:cubicBezTo>
                  <a:cubicBezTo>
                    <a:pt x="737937" y="274321"/>
                    <a:pt x="764810" y="320071"/>
                    <a:pt x="760442" y="364503"/>
                  </a:cubicBezTo>
                  <a:cubicBezTo>
                    <a:pt x="758216" y="386759"/>
                    <a:pt x="749066" y="407945"/>
                    <a:pt x="747417" y="430284"/>
                  </a:cubicBezTo>
                  <a:cubicBezTo>
                    <a:pt x="742471" y="497054"/>
                    <a:pt x="804625" y="562176"/>
                    <a:pt x="780555" y="624742"/>
                  </a:cubicBezTo>
                  <a:cubicBezTo>
                    <a:pt x="774208" y="641311"/>
                    <a:pt x="762337" y="655160"/>
                    <a:pt x="753929" y="670822"/>
                  </a:cubicBezTo>
                  <a:cubicBezTo>
                    <a:pt x="733816" y="708246"/>
                    <a:pt x="735217" y="751770"/>
                    <a:pt x="742719" y="794553"/>
                  </a:cubicBezTo>
                  <a:cubicBezTo>
                    <a:pt x="749973" y="835769"/>
                    <a:pt x="691446" y="853822"/>
                    <a:pt x="675783" y="815079"/>
                  </a:cubicBezTo>
                  <a:cubicBezTo>
                    <a:pt x="675619" y="814749"/>
                    <a:pt x="675536" y="814502"/>
                    <a:pt x="675454" y="814172"/>
                  </a:cubicBezTo>
                  <a:cubicBezTo>
                    <a:pt x="663666" y="783342"/>
                    <a:pt x="669931" y="748556"/>
                    <a:pt x="663748" y="716160"/>
                  </a:cubicBezTo>
                  <a:cubicBezTo>
                    <a:pt x="661440" y="704207"/>
                    <a:pt x="656824" y="691595"/>
                    <a:pt x="642068" y="688957"/>
                  </a:cubicBezTo>
                  <a:cubicBezTo>
                    <a:pt x="634237" y="687556"/>
                    <a:pt x="626077" y="690111"/>
                    <a:pt x="619812" y="695057"/>
                  </a:cubicBezTo>
                  <a:cubicBezTo>
                    <a:pt x="610991" y="702064"/>
                    <a:pt x="606293" y="711543"/>
                    <a:pt x="603243" y="721765"/>
                  </a:cubicBezTo>
                  <a:cubicBezTo>
                    <a:pt x="597967" y="739653"/>
                    <a:pt x="572825" y="741549"/>
                    <a:pt x="566560" y="724073"/>
                  </a:cubicBezTo>
                  <a:cubicBezTo>
                    <a:pt x="566478" y="723908"/>
                    <a:pt x="566395" y="723661"/>
                    <a:pt x="566395" y="723496"/>
                  </a:cubicBezTo>
                  <a:cubicBezTo>
                    <a:pt x="561944" y="710142"/>
                    <a:pt x="564664" y="695551"/>
                    <a:pt x="566725" y="681620"/>
                  </a:cubicBezTo>
                  <a:cubicBezTo>
                    <a:pt x="577441" y="608750"/>
                    <a:pt x="566313" y="532830"/>
                    <a:pt x="535895" y="465812"/>
                  </a:cubicBezTo>
                  <a:cubicBezTo>
                    <a:pt x="528147" y="448666"/>
                    <a:pt x="503582" y="449161"/>
                    <a:pt x="496822" y="466719"/>
                  </a:cubicBezTo>
                  <a:lnTo>
                    <a:pt x="496410" y="467873"/>
                  </a:lnTo>
                  <a:cubicBezTo>
                    <a:pt x="489156" y="486668"/>
                    <a:pt x="462613" y="485431"/>
                    <a:pt x="456513" y="466224"/>
                  </a:cubicBezTo>
                  <a:cubicBezTo>
                    <a:pt x="450083" y="446193"/>
                    <a:pt x="440603" y="427151"/>
                    <a:pt x="428486" y="410005"/>
                  </a:cubicBezTo>
                  <a:cubicBezTo>
                    <a:pt x="419995" y="398053"/>
                    <a:pt x="404498" y="392200"/>
                    <a:pt x="390732" y="397311"/>
                  </a:cubicBezTo>
                  <a:cubicBezTo>
                    <a:pt x="381582" y="400690"/>
                    <a:pt x="369547" y="399949"/>
                    <a:pt x="363364" y="391870"/>
                  </a:cubicBezTo>
                  <a:cubicBezTo>
                    <a:pt x="350999" y="375713"/>
                    <a:pt x="355039" y="352797"/>
                    <a:pt x="350999" y="332848"/>
                  </a:cubicBezTo>
                  <a:cubicBezTo>
                    <a:pt x="343498" y="295507"/>
                    <a:pt x="307228" y="270282"/>
                    <a:pt x="270628" y="259484"/>
                  </a:cubicBezTo>
                  <a:cubicBezTo>
                    <a:pt x="241694" y="250911"/>
                    <a:pt x="210947" y="248850"/>
                    <a:pt x="181106" y="253466"/>
                  </a:cubicBezTo>
                  <a:cubicBezTo>
                    <a:pt x="165114" y="255939"/>
                    <a:pt x="149287" y="260308"/>
                    <a:pt x="133213" y="259648"/>
                  </a:cubicBezTo>
                  <a:cubicBezTo>
                    <a:pt x="78148" y="257175"/>
                    <a:pt x="43609" y="201121"/>
                    <a:pt x="19126" y="151992"/>
                  </a:cubicBezTo>
                  <a:cubicBezTo>
                    <a:pt x="11707" y="137154"/>
                    <a:pt x="4288" y="122069"/>
                    <a:pt x="1321" y="105747"/>
                  </a:cubicBezTo>
                  <a:cubicBezTo>
                    <a:pt x="-5356" y="69147"/>
                    <a:pt x="13851" y="29579"/>
                    <a:pt x="46082" y="11032"/>
                  </a:cubicBezTo>
                  <a:cubicBezTo>
                    <a:pt x="92821" y="-15841"/>
                    <a:pt x="185475" y="14906"/>
                    <a:pt x="239468" y="14329"/>
                  </a:cubicBezTo>
                  <a:cubicBezTo>
                    <a:pt x="327424" y="13340"/>
                    <a:pt x="415626" y="32135"/>
                    <a:pt x="495174" y="69559"/>
                  </a:cubicBezTo>
                  <a:close/>
                </a:path>
              </a:pathLst>
            </a:custGeom>
            <a:solidFill>
              <a:srgbClr val="F2F3F7"/>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47" name="Freeform: Shape 3">
              <a:extLst>
                <a:ext uri="{FF2B5EF4-FFF2-40B4-BE49-F238E27FC236}">
                  <a16:creationId xmlns:a16="http://schemas.microsoft.com/office/drawing/2014/main" id="{D44A091B-3527-49AC-8486-624543FC30F0}"/>
                </a:ext>
              </a:extLst>
            </p:cNvPr>
            <p:cNvSpPr/>
            <p:nvPr/>
          </p:nvSpPr>
          <p:spPr>
            <a:xfrm>
              <a:off x="80659" y="1925727"/>
              <a:ext cx="599155" cy="544750"/>
            </a:xfrm>
            <a:custGeom>
              <a:avLst/>
              <a:gdLst>
                <a:gd name="connsiteX0" fmla="*/ 771815 w 777316"/>
                <a:gd name="connsiteY0" fmla="*/ 495090 h 706733"/>
                <a:gd name="connsiteX1" fmla="*/ 774288 w 777316"/>
                <a:gd name="connsiteY1" fmla="*/ 438211 h 706733"/>
                <a:gd name="connsiteX2" fmla="*/ 754340 w 777316"/>
                <a:gd name="connsiteY2" fmla="*/ 447361 h 706733"/>
                <a:gd name="connsiteX3" fmla="*/ 732742 w 777316"/>
                <a:gd name="connsiteY3" fmla="*/ 480417 h 706733"/>
                <a:gd name="connsiteX4" fmla="*/ 682376 w 777316"/>
                <a:gd name="connsiteY4" fmla="*/ 435738 h 706733"/>
                <a:gd name="connsiteX5" fmla="*/ 679079 w 777316"/>
                <a:gd name="connsiteY5" fmla="*/ 409772 h 706733"/>
                <a:gd name="connsiteX6" fmla="*/ 658635 w 777316"/>
                <a:gd name="connsiteY6" fmla="*/ 398561 h 706733"/>
                <a:gd name="connsiteX7" fmla="*/ 647177 w 777316"/>
                <a:gd name="connsiteY7" fmla="*/ 411750 h 706733"/>
                <a:gd name="connsiteX8" fmla="*/ 610990 w 777316"/>
                <a:gd name="connsiteY8" fmla="*/ 409525 h 706733"/>
                <a:gd name="connsiteX9" fmla="*/ 595080 w 777316"/>
                <a:gd name="connsiteY9" fmla="*/ 373172 h 706733"/>
                <a:gd name="connsiteX10" fmla="*/ 590958 w 777316"/>
                <a:gd name="connsiteY10" fmla="*/ 282826 h 706733"/>
                <a:gd name="connsiteX11" fmla="*/ 589887 w 777316"/>
                <a:gd name="connsiteY11" fmla="*/ 268153 h 706733"/>
                <a:gd name="connsiteX12" fmla="*/ 534162 w 777316"/>
                <a:gd name="connsiteY12" fmla="*/ 258096 h 706733"/>
                <a:gd name="connsiteX13" fmla="*/ 499788 w 777316"/>
                <a:gd name="connsiteY13" fmla="*/ 224546 h 706733"/>
                <a:gd name="connsiteX14" fmla="*/ 485857 w 777316"/>
                <a:gd name="connsiteY14" fmla="*/ 236252 h 706733"/>
                <a:gd name="connsiteX15" fmla="*/ 432193 w 777316"/>
                <a:gd name="connsiteY15" fmla="*/ 216385 h 706733"/>
                <a:gd name="connsiteX16" fmla="*/ 422219 w 777316"/>
                <a:gd name="connsiteY16" fmla="*/ 150769 h 706733"/>
                <a:gd name="connsiteX17" fmla="*/ 417026 w 777316"/>
                <a:gd name="connsiteY17" fmla="*/ 137662 h 706733"/>
                <a:gd name="connsiteX18" fmla="*/ 390565 w 777316"/>
                <a:gd name="connsiteY18" fmla="*/ 133870 h 706733"/>
                <a:gd name="connsiteX19" fmla="*/ 331543 w 777316"/>
                <a:gd name="connsiteY19" fmla="*/ 93973 h 706733"/>
                <a:gd name="connsiteX20" fmla="*/ 285711 w 777316"/>
                <a:gd name="connsiteY20" fmla="*/ 36105 h 706733"/>
                <a:gd name="connsiteX21" fmla="*/ 174757 w 777316"/>
                <a:gd name="connsiteY21" fmla="*/ 33797 h 706733"/>
                <a:gd name="connsiteX22" fmla="*/ 62649 w 777316"/>
                <a:gd name="connsiteY22" fmla="*/ 49377 h 706733"/>
                <a:gd name="connsiteX23" fmla="*/ 0 w 777316"/>
                <a:gd name="connsiteY23" fmla="*/ 0 h 706733"/>
                <a:gd name="connsiteX24" fmla="*/ 10551 w 777316"/>
                <a:gd name="connsiteY24" fmla="*/ 22422 h 706733"/>
                <a:gd name="connsiteX25" fmla="*/ 124391 w 777316"/>
                <a:gd name="connsiteY25" fmla="*/ 129914 h 706733"/>
                <a:gd name="connsiteX26" fmla="*/ 172284 w 777316"/>
                <a:gd name="connsiteY26" fmla="*/ 123731 h 706733"/>
                <a:gd name="connsiteX27" fmla="*/ 261806 w 777316"/>
                <a:gd name="connsiteY27" fmla="*/ 129749 h 706733"/>
                <a:gd name="connsiteX28" fmla="*/ 342177 w 777316"/>
                <a:gd name="connsiteY28" fmla="*/ 203114 h 706733"/>
                <a:gd name="connsiteX29" fmla="*/ 354542 w 777316"/>
                <a:gd name="connsiteY29" fmla="*/ 262135 h 706733"/>
                <a:gd name="connsiteX30" fmla="*/ 381910 w 777316"/>
                <a:gd name="connsiteY30" fmla="*/ 267576 h 706733"/>
                <a:gd name="connsiteX31" fmla="*/ 419664 w 777316"/>
                <a:gd name="connsiteY31" fmla="*/ 280271 h 706733"/>
                <a:gd name="connsiteX32" fmla="*/ 447691 w 777316"/>
                <a:gd name="connsiteY32" fmla="*/ 336489 h 706733"/>
                <a:gd name="connsiteX33" fmla="*/ 487588 w 777316"/>
                <a:gd name="connsiteY33" fmla="*/ 338138 h 706733"/>
                <a:gd name="connsiteX34" fmla="*/ 488000 w 777316"/>
                <a:gd name="connsiteY34" fmla="*/ 336984 h 706733"/>
                <a:gd name="connsiteX35" fmla="*/ 527073 w 777316"/>
                <a:gd name="connsiteY35" fmla="*/ 336077 h 706733"/>
                <a:gd name="connsiteX36" fmla="*/ 557903 w 777316"/>
                <a:gd name="connsiteY36" fmla="*/ 551886 h 706733"/>
                <a:gd name="connsiteX37" fmla="*/ 557573 w 777316"/>
                <a:gd name="connsiteY37" fmla="*/ 593761 h 706733"/>
                <a:gd name="connsiteX38" fmla="*/ 557738 w 777316"/>
                <a:gd name="connsiteY38" fmla="*/ 594338 h 706733"/>
                <a:gd name="connsiteX39" fmla="*/ 594421 w 777316"/>
                <a:gd name="connsiteY39" fmla="*/ 592030 h 706733"/>
                <a:gd name="connsiteX40" fmla="*/ 610990 w 777316"/>
                <a:gd name="connsiteY40" fmla="*/ 565322 h 706733"/>
                <a:gd name="connsiteX41" fmla="*/ 633246 w 777316"/>
                <a:gd name="connsiteY41" fmla="*/ 559222 h 706733"/>
                <a:gd name="connsiteX42" fmla="*/ 654926 w 777316"/>
                <a:gd name="connsiteY42" fmla="*/ 586425 h 706733"/>
                <a:gd name="connsiteX43" fmla="*/ 666631 w 777316"/>
                <a:gd name="connsiteY43" fmla="*/ 684437 h 706733"/>
                <a:gd name="connsiteX44" fmla="*/ 666961 w 777316"/>
                <a:gd name="connsiteY44" fmla="*/ 685344 h 706733"/>
                <a:gd name="connsiteX45" fmla="*/ 733896 w 777316"/>
                <a:gd name="connsiteY45" fmla="*/ 664818 h 706733"/>
                <a:gd name="connsiteX46" fmla="*/ 745107 w 777316"/>
                <a:gd name="connsiteY46" fmla="*/ 541087 h 706733"/>
                <a:gd name="connsiteX47" fmla="*/ 771815 w 777316"/>
                <a:gd name="connsiteY47" fmla="*/ 495090 h 70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77316" h="706733">
                  <a:moveTo>
                    <a:pt x="771815" y="495090"/>
                  </a:moveTo>
                  <a:cubicBezTo>
                    <a:pt x="778987" y="476377"/>
                    <a:pt x="778410" y="457335"/>
                    <a:pt x="774288" y="438211"/>
                  </a:cubicBezTo>
                  <a:cubicBezTo>
                    <a:pt x="767034" y="439200"/>
                    <a:pt x="759863" y="442498"/>
                    <a:pt x="754340" y="447361"/>
                  </a:cubicBezTo>
                  <a:cubicBezTo>
                    <a:pt x="744365" y="456099"/>
                    <a:pt x="738430" y="468464"/>
                    <a:pt x="732742" y="480417"/>
                  </a:cubicBezTo>
                  <a:cubicBezTo>
                    <a:pt x="708342" y="480004"/>
                    <a:pt x="685673" y="459973"/>
                    <a:pt x="682376" y="435738"/>
                  </a:cubicBezTo>
                  <a:cubicBezTo>
                    <a:pt x="681140" y="427083"/>
                    <a:pt x="682129" y="417933"/>
                    <a:pt x="679079" y="409772"/>
                  </a:cubicBezTo>
                  <a:cubicBezTo>
                    <a:pt x="676029" y="401529"/>
                    <a:pt x="666467" y="394687"/>
                    <a:pt x="658635" y="398561"/>
                  </a:cubicBezTo>
                  <a:cubicBezTo>
                    <a:pt x="653360" y="401199"/>
                    <a:pt x="651134" y="407464"/>
                    <a:pt x="647177" y="411750"/>
                  </a:cubicBezTo>
                  <a:cubicBezTo>
                    <a:pt x="638027" y="421560"/>
                    <a:pt x="620717" y="418922"/>
                    <a:pt x="610990" y="409525"/>
                  </a:cubicBezTo>
                  <a:cubicBezTo>
                    <a:pt x="601345" y="400127"/>
                    <a:pt x="597635" y="386361"/>
                    <a:pt x="595080" y="373172"/>
                  </a:cubicBezTo>
                  <a:cubicBezTo>
                    <a:pt x="589475" y="343414"/>
                    <a:pt x="588073" y="312914"/>
                    <a:pt x="590958" y="282826"/>
                  </a:cubicBezTo>
                  <a:cubicBezTo>
                    <a:pt x="591453" y="277880"/>
                    <a:pt x="591948" y="272687"/>
                    <a:pt x="589887" y="268153"/>
                  </a:cubicBezTo>
                  <a:cubicBezTo>
                    <a:pt x="581314" y="250100"/>
                    <a:pt x="551061" y="268730"/>
                    <a:pt x="534162" y="258096"/>
                  </a:cubicBezTo>
                  <a:cubicBezTo>
                    <a:pt x="519654" y="249029"/>
                    <a:pt x="516275" y="219930"/>
                    <a:pt x="499788" y="224546"/>
                  </a:cubicBezTo>
                  <a:cubicBezTo>
                    <a:pt x="493935" y="226195"/>
                    <a:pt x="490473" y="232130"/>
                    <a:pt x="485857" y="236252"/>
                  </a:cubicBezTo>
                  <a:cubicBezTo>
                    <a:pt x="469206" y="251007"/>
                    <a:pt x="441261" y="236664"/>
                    <a:pt x="432193" y="216385"/>
                  </a:cubicBezTo>
                  <a:cubicBezTo>
                    <a:pt x="423126" y="196107"/>
                    <a:pt x="425516" y="172779"/>
                    <a:pt x="422219" y="150769"/>
                  </a:cubicBezTo>
                  <a:cubicBezTo>
                    <a:pt x="421477" y="145988"/>
                    <a:pt x="420406" y="141042"/>
                    <a:pt x="417026" y="137662"/>
                  </a:cubicBezTo>
                  <a:cubicBezTo>
                    <a:pt x="410514" y="131150"/>
                    <a:pt x="399797" y="133706"/>
                    <a:pt x="390565" y="133870"/>
                  </a:cubicBezTo>
                  <a:cubicBezTo>
                    <a:pt x="365753" y="134283"/>
                    <a:pt x="345475" y="114499"/>
                    <a:pt x="331543" y="93973"/>
                  </a:cubicBezTo>
                  <a:cubicBezTo>
                    <a:pt x="317612" y="73447"/>
                    <a:pt x="306154" y="50037"/>
                    <a:pt x="285711" y="36105"/>
                  </a:cubicBezTo>
                  <a:cubicBezTo>
                    <a:pt x="254057" y="14591"/>
                    <a:pt x="211357" y="22257"/>
                    <a:pt x="174757" y="33797"/>
                  </a:cubicBezTo>
                  <a:cubicBezTo>
                    <a:pt x="138157" y="45338"/>
                    <a:pt x="99496" y="59846"/>
                    <a:pt x="62649" y="49377"/>
                  </a:cubicBezTo>
                  <a:cubicBezTo>
                    <a:pt x="36270" y="41876"/>
                    <a:pt x="15909" y="22834"/>
                    <a:pt x="0" y="0"/>
                  </a:cubicBezTo>
                  <a:cubicBezTo>
                    <a:pt x="3132" y="7666"/>
                    <a:pt x="6842" y="15085"/>
                    <a:pt x="10551" y="22422"/>
                  </a:cubicBezTo>
                  <a:cubicBezTo>
                    <a:pt x="34951" y="71551"/>
                    <a:pt x="69491" y="127606"/>
                    <a:pt x="124391" y="129914"/>
                  </a:cubicBezTo>
                  <a:cubicBezTo>
                    <a:pt x="140547" y="130573"/>
                    <a:pt x="156374" y="126204"/>
                    <a:pt x="172284" y="123731"/>
                  </a:cubicBezTo>
                  <a:cubicBezTo>
                    <a:pt x="202042" y="119115"/>
                    <a:pt x="232872" y="121176"/>
                    <a:pt x="261806" y="129749"/>
                  </a:cubicBezTo>
                  <a:cubicBezTo>
                    <a:pt x="298406" y="140547"/>
                    <a:pt x="334593" y="165689"/>
                    <a:pt x="342177" y="203114"/>
                  </a:cubicBezTo>
                  <a:cubicBezTo>
                    <a:pt x="346216" y="223062"/>
                    <a:pt x="342177" y="245979"/>
                    <a:pt x="354542" y="262135"/>
                  </a:cubicBezTo>
                  <a:cubicBezTo>
                    <a:pt x="360725" y="270214"/>
                    <a:pt x="372842" y="270956"/>
                    <a:pt x="381910" y="267576"/>
                  </a:cubicBezTo>
                  <a:cubicBezTo>
                    <a:pt x="395676" y="262465"/>
                    <a:pt x="411173" y="268235"/>
                    <a:pt x="419664" y="280271"/>
                  </a:cubicBezTo>
                  <a:cubicBezTo>
                    <a:pt x="431781" y="297416"/>
                    <a:pt x="441261" y="316458"/>
                    <a:pt x="447691" y="336489"/>
                  </a:cubicBezTo>
                  <a:cubicBezTo>
                    <a:pt x="453873" y="355696"/>
                    <a:pt x="480334" y="357015"/>
                    <a:pt x="487588" y="338138"/>
                  </a:cubicBezTo>
                  <a:lnTo>
                    <a:pt x="488000" y="336984"/>
                  </a:lnTo>
                  <a:cubicBezTo>
                    <a:pt x="494760" y="319426"/>
                    <a:pt x="519325" y="318931"/>
                    <a:pt x="527073" y="336077"/>
                  </a:cubicBezTo>
                  <a:cubicBezTo>
                    <a:pt x="557491" y="403177"/>
                    <a:pt x="568537" y="479015"/>
                    <a:pt x="557903" y="551886"/>
                  </a:cubicBezTo>
                  <a:cubicBezTo>
                    <a:pt x="555842" y="565817"/>
                    <a:pt x="553122" y="580407"/>
                    <a:pt x="557573" y="593761"/>
                  </a:cubicBezTo>
                  <a:cubicBezTo>
                    <a:pt x="557656" y="593926"/>
                    <a:pt x="557738" y="594174"/>
                    <a:pt x="557738" y="594338"/>
                  </a:cubicBezTo>
                  <a:cubicBezTo>
                    <a:pt x="564003" y="611814"/>
                    <a:pt x="589145" y="609918"/>
                    <a:pt x="594421" y="592030"/>
                  </a:cubicBezTo>
                  <a:cubicBezTo>
                    <a:pt x="597471" y="581809"/>
                    <a:pt x="602169" y="572329"/>
                    <a:pt x="610990" y="565322"/>
                  </a:cubicBezTo>
                  <a:cubicBezTo>
                    <a:pt x="617254" y="560376"/>
                    <a:pt x="625415" y="557821"/>
                    <a:pt x="633246" y="559222"/>
                  </a:cubicBezTo>
                  <a:cubicBezTo>
                    <a:pt x="648002" y="561860"/>
                    <a:pt x="652618" y="574472"/>
                    <a:pt x="654926" y="586425"/>
                  </a:cubicBezTo>
                  <a:cubicBezTo>
                    <a:pt x="661108" y="618903"/>
                    <a:pt x="654844" y="653607"/>
                    <a:pt x="666631" y="684437"/>
                  </a:cubicBezTo>
                  <a:cubicBezTo>
                    <a:pt x="666714" y="684767"/>
                    <a:pt x="666879" y="685014"/>
                    <a:pt x="666961" y="685344"/>
                  </a:cubicBezTo>
                  <a:cubicBezTo>
                    <a:pt x="682623" y="724087"/>
                    <a:pt x="741068" y="705952"/>
                    <a:pt x="733896" y="664818"/>
                  </a:cubicBezTo>
                  <a:cubicBezTo>
                    <a:pt x="726395" y="622036"/>
                    <a:pt x="724994" y="578511"/>
                    <a:pt x="745107" y="541087"/>
                  </a:cubicBezTo>
                  <a:cubicBezTo>
                    <a:pt x="753598" y="525507"/>
                    <a:pt x="765468" y="511659"/>
                    <a:pt x="771815" y="495090"/>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48" name="Freeform: Shape 4">
              <a:extLst>
                <a:ext uri="{FF2B5EF4-FFF2-40B4-BE49-F238E27FC236}">
                  <a16:creationId xmlns:a16="http://schemas.microsoft.com/office/drawing/2014/main" id="{2622B666-629D-479F-8D9C-377B0E7892C8}"/>
                </a:ext>
              </a:extLst>
            </p:cNvPr>
            <p:cNvSpPr/>
            <p:nvPr/>
          </p:nvSpPr>
          <p:spPr>
            <a:xfrm>
              <a:off x="156590" y="1861615"/>
              <a:ext cx="16901" cy="16901"/>
            </a:xfrm>
            <a:custGeom>
              <a:avLst/>
              <a:gdLst>
                <a:gd name="connsiteX0" fmla="*/ 21927 w 21927"/>
                <a:gd name="connsiteY0" fmla="*/ 10964 h 21927"/>
                <a:gd name="connsiteX1" fmla="*/ 10964 w 21927"/>
                <a:gd name="connsiteY1" fmla="*/ 21927 h 21927"/>
                <a:gd name="connsiteX2" fmla="*/ 0 w 21927"/>
                <a:gd name="connsiteY2" fmla="*/ 10964 h 21927"/>
                <a:gd name="connsiteX3" fmla="*/ 10964 w 21927"/>
                <a:gd name="connsiteY3" fmla="*/ 0 h 21927"/>
                <a:gd name="connsiteX4" fmla="*/ 21927 w 21927"/>
                <a:gd name="connsiteY4" fmla="*/ 10964 h 21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7" h="21927">
                  <a:moveTo>
                    <a:pt x="21927" y="10964"/>
                  </a:moveTo>
                  <a:cubicBezTo>
                    <a:pt x="21927" y="17064"/>
                    <a:pt x="16981" y="21927"/>
                    <a:pt x="10964" y="21927"/>
                  </a:cubicBezTo>
                  <a:cubicBezTo>
                    <a:pt x="4864" y="21927"/>
                    <a:pt x="0" y="16981"/>
                    <a:pt x="0" y="10964"/>
                  </a:cubicBezTo>
                  <a:cubicBezTo>
                    <a:pt x="0" y="4864"/>
                    <a:pt x="4946" y="0"/>
                    <a:pt x="10964" y="0"/>
                  </a:cubicBezTo>
                  <a:cubicBezTo>
                    <a:pt x="16981" y="0"/>
                    <a:pt x="21927" y="4946"/>
                    <a:pt x="21927" y="10964"/>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49" name="Freeform: Shape 5">
              <a:extLst>
                <a:ext uri="{FF2B5EF4-FFF2-40B4-BE49-F238E27FC236}">
                  <a16:creationId xmlns:a16="http://schemas.microsoft.com/office/drawing/2014/main" id="{4B579496-E3DA-4761-9825-A11F9896BEBC}"/>
                </a:ext>
              </a:extLst>
            </p:cNvPr>
            <p:cNvSpPr/>
            <p:nvPr/>
          </p:nvSpPr>
          <p:spPr>
            <a:xfrm>
              <a:off x="290657" y="1866952"/>
              <a:ext cx="28719" cy="28719"/>
            </a:xfrm>
            <a:custGeom>
              <a:avLst/>
              <a:gdLst>
                <a:gd name="connsiteX0" fmla="*/ 18630 w 37259"/>
                <a:gd name="connsiteY0" fmla="*/ 37259 h 37259"/>
                <a:gd name="connsiteX1" fmla="*/ 0 w 37259"/>
                <a:gd name="connsiteY1" fmla="*/ 18630 h 37259"/>
                <a:gd name="connsiteX2" fmla="*/ 18630 w 37259"/>
                <a:gd name="connsiteY2" fmla="*/ 0 h 37259"/>
                <a:gd name="connsiteX3" fmla="*/ 37259 w 37259"/>
                <a:gd name="connsiteY3" fmla="*/ 18630 h 37259"/>
                <a:gd name="connsiteX4" fmla="*/ 18630 w 37259"/>
                <a:gd name="connsiteY4" fmla="*/ 37259 h 3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9" h="37259">
                  <a:moveTo>
                    <a:pt x="18630" y="37259"/>
                  </a:moveTo>
                  <a:cubicBezTo>
                    <a:pt x="8326" y="37259"/>
                    <a:pt x="0" y="28934"/>
                    <a:pt x="0" y="18630"/>
                  </a:cubicBezTo>
                  <a:cubicBezTo>
                    <a:pt x="0" y="8326"/>
                    <a:pt x="8326" y="0"/>
                    <a:pt x="18630" y="0"/>
                  </a:cubicBezTo>
                  <a:cubicBezTo>
                    <a:pt x="28934" y="0"/>
                    <a:pt x="37259" y="8326"/>
                    <a:pt x="37259" y="18630"/>
                  </a:cubicBezTo>
                  <a:cubicBezTo>
                    <a:pt x="37259" y="28934"/>
                    <a:pt x="28934" y="37259"/>
                    <a:pt x="18630" y="37259"/>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50" name="Freeform: Shape 6">
              <a:extLst>
                <a:ext uri="{FF2B5EF4-FFF2-40B4-BE49-F238E27FC236}">
                  <a16:creationId xmlns:a16="http://schemas.microsoft.com/office/drawing/2014/main" id="{A18BF0D5-10E2-42EA-9574-C9C26C94DB9C}"/>
                </a:ext>
              </a:extLst>
            </p:cNvPr>
            <p:cNvSpPr/>
            <p:nvPr/>
          </p:nvSpPr>
          <p:spPr>
            <a:xfrm>
              <a:off x="446074" y="1990790"/>
              <a:ext cx="23636" cy="23636"/>
            </a:xfrm>
            <a:custGeom>
              <a:avLst/>
              <a:gdLst>
                <a:gd name="connsiteX0" fmla="*/ 30665 w 30664"/>
                <a:gd name="connsiteY0" fmla="*/ 15332 h 30664"/>
                <a:gd name="connsiteX1" fmla="*/ 15332 w 30664"/>
                <a:gd name="connsiteY1" fmla="*/ 30665 h 30664"/>
                <a:gd name="connsiteX2" fmla="*/ 0 w 30664"/>
                <a:gd name="connsiteY2" fmla="*/ 15332 h 30664"/>
                <a:gd name="connsiteX3" fmla="*/ 15332 w 30664"/>
                <a:gd name="connsiteY3" fmla="*/ 0 h 30664"/>
                <a:gd name="connsiteX4" fmla="*/ 30665 w 30664"/>
                <a:gd name="connsiteY4" fmla="*/ 15332 h 3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64" h="30664">
                  <a:moveTo>
                    <a:pt x="30665" y="15332"/>
                  </a:moveTo>
                  <a:cubicBezTo>
                    <a:pt x="30665" y="23800"/>
                    <a:pt x="23800" y="30665"/>
                    <a:pt x="15332" y="30665"/>
                  </a:cubicBezTo>
                  <a:cubicBezTo>
                    <a:pt x="6865" y="30665"/>
                    <a:pt x="0" y="23800"/>
                    <a:pt x="0" y="15332"/>
                  </a:cubicBezTo>
                  <a:cubicBezTo>
                    <a:pt x="0" y="6865"/>
                    <a:pt x="6865" y="0"/>
                    <a:pt x="15332" y="0"/>
                  </a:cubicBezTo>
                  <a:cubicBezTo>
                    <a:pt x="23800" y="0"/>
                    <a:pt x="30665" y="6865"/>
                    <a:pt x="30665" y="15332"/>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51" name="Freeform: Shape 7">
              <a:extLst>
                <a:ext uri="{FF2B5EF4-FFF2-40B4-BE49-F238E27FC236}">
                  <a16:creationId xmlns:a16="http://schemas.microsoft.com/office/drawing/2014/main" id="{AF0844F8-4260-4E8B-A88C-227F5A2F81F5}"/>
                </a:ext>
              </a:extLst>
            </p:cNvPr>
            <p:cNvSpPr/>
            <p:nvPr/>
          </p:nvSpPr>
          <p:spPr>
            <a:xfrm>
              <a:off x="408586" y="1900563"/>
              <a:ext cx="18171" cy="18171"/>
            </a:xfrm>
            <a:custGeom>
              <a:avLst/>
              <a:gdLst>
                <a:gd name="connsiteX0" fmla="*/ 3462 w 23575"/>
                <a:gd name="connsiteY0" fmla="*/ 20114 h 23575"/>
                <a:gd name="connsiteX1" fmla="*/ 3462 w 23575"/>
                <a:gd name="connsiteY1" fmla="*/ 3462 h 23575"/>
                <a:gd name="connsiteX2" fmla="*/ 20114 w 23575"/>
                <a:gd name="connsiteY2" fmla="*/ 3462 h 23575"/>
                <a:gd name="connsiteX3" fmla="*/ 20114 w 23575"/>
                <a:gd name="connsiteY3" fmla="*/ 20114 h 23575"/>
                <a:gd name="connsiteX4" fmla="*/ 3462 w 23575"/>
                <a:gd name="connsiteY4" fmla="*/ 20114 h 2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5" h="23575">
                  <a:moveTo>
                    <a:pt x="3462" y="20114"/>
                  </a:moveTo>
                  <a:cubicBezTo>
                    <a:pt x="-1154" y="15497"/>
                    <a:pt x="-1154" y="8078"/>
                    <a:pt x="3462" y="3462"/>
                  </a:cubicBezTo>
                  <a:cubicBezTo>
                    <a:pt x="8078" y="-1154"/>
                    <a:pt x="15497" y="-1154"/>
                    <a:pt x="20114" y="3462"/>
                  </a:cubicBezTo>
                  <a:cubicBezTo>
                    <a:pt x="24730" y="8078"/>
                    <a:pt x="24730" y="15497"/>
                    <a:pt x="20114" y="20114"/>
                  </a:cubicBezTo>
                  <a:cubicBezTo>
                    <a:pt x="15497" y="24730"/>
                    <a:pt x="7996" y="24730"/>
                    <a:pt x="3462" y="20114"/>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52" name="Freeform: Shape 8">
              <a:extLst>
                <a:ext uri="{FF2B5EF4-FFF2-40B4-BE49-F238E27FC236}">
                  <a16:creationId xmlns:a16="http://schemas.microsoft.com/office/drawing/2014/main" id="{393849FF-9B2A-446A-BE2A-994D5525DD2F}"/>
                </a:ext>
              </a:extLst>
            </p:cNvPr>
            <p:cNvSpPr/>
            <p:nvPr/>
          </p:nvSpPr>
          <p:spPr>
            <a:xfrm>
              <a:off x="546274" y="2062843"/>
              <a:ext cx="25796" cy="25796"/>
            </a:xfrm>
            <a:custGeom>
              <a:avLst/>
              <a:gdLst>
                <a:gd name="connsiteX0" fmla="*/ 33468 w 33467"/>
                <a:gd name="connsiteY0" fmla="*/ 16734 h 33467"/>
                <a:gd name="connsiteX1" fmla="*/ 16734 w 33467"/>
                <a:gd name="connsiteY1" fmla="*/ 33468 h 33467"/>
                <a:gd name="connsiteX2" fmla="*/ 0 w 33467"/>
                <a:gd name="connsiteY2" fmla="*/ 16734 h 33467"/>
                <a:gd name="connsiteX3" fmla="*/ 16734 w 33467"/>
                <a:gd name="connsiteY3" fmla="*/ 0 h 33467"/>
                <a:gd name="connsiteX4" fmla="*/ 33468 w 33467"/>
                <a:gd name="connsiteY4" fmla="*/ 16734 h 33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67" h="33467">
                  <a:moveTo>
                    <a:pt x="33468" y="16734"/>
                  </a:moveTo>
                  <a:cubicBezTo>
                    <a:pt x="33468" y="25966"/>
                    <a:pt x="25966" y="33468"/>
                    <a:pt x="16734" y="33468"/>
                  </a:cubicBezTo>
                  <a:cubicBezTo>
                    <a:pt x="7501" y="33468"/>
                    <a:pt x="0" y="25966"/>
                    <a:pt x="0" y="16734"/>
                  </a:cubicBezTo>
                  <a:cubicBezTo>
                    <a:pt x="0" y="7501"/>
                    <a:pt x="7501" y="0"/>
                    <a:pt x="16734" y="0"/>
                  </a:cubicBezTo>
                  <a:cubicBezTo>
                    <a:pt x="25966" y="0"/>
                    <a:pt x="33468" y="7501"/>
                    <a:pt x="33468" y="16734"/>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53" name="Freeform: Shape 9">
              <a:extLst>
                <a:ext uri="{FF2B5EF4-FFF2-40B4-BE49-F238E27FC236}">
                  <a16:creationId xmlns:a16="http://schemas.microsoft.com/office/drawing/2014/main" id="{9376DB1F-7056-4F7C-80FA-384687DE7ADA}"/>
                </a:ext>
              </a:extLst>
            </p:cNvPr>
            <p:cNvSpPr/>
            <p:nvPr/>
          </p:nvSpPr>
          <p:spPr>
            <a:xfrm>
              <a:off x="581919" y="2148240"/>
              <a:ext cx="17791" cy="17791"/>
            </a:xfrm>
            <a:custGeom>
              <a:avLst/>
              <a:gdLst>
                <a:gd name="connsiteX0" fmla="*/ 23081 w 23081"/>
                <a:gd name="connsiteY0" fmla="*/ 11541 h 23081"/>
                <a:gd name="connsiteX1" fmla="*/ 11541 w 23081"/>
                <a:gd name="connsiteY1" fmla="*/ 23081 h 23081"/>
                <a:gd name="connsiteX2" fmla="*/ 0 w 23081"/>
                <a:gd name="connsiteY2" fmla="*/ 11541 h 23081"/>
                <a:gd name="connsiteX3" fmla="*/ 11541 w 23081"/>
                <a:gd name="connsiteY3" fmla="*/ 0 h 23081"/>
                <a:gd name="connsiteX4" fmla="*/ 23081 w 23081"/>
                <a:gd name="connsiteY4" fmla="*/ 11541 h 23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1" h="23081">
                  <a:moveTo>
                    <a:pt x="23081" y="11541"/>
                  </a:moveTo>
                  <a:cubicBezTo>
                    <a:pt x="23081" y="17914"/>
                    <a:pt x="17914" y="23081"/>
                    <a:pt x="11541" y="23081"/>
                  </a:cubicBezTo>
                  <a:cubicBezTo>
                    <a:pt x="5167" y="23081"/>
                    <a:pt x="0" y="17914"/>
                    <a:pt x="0" y="11541"/>
                  </a:cubicBezTo>
                  <a:cubicBezTo>
                    <a:pt x="0" y="5167"/>
                    <a:pt x="5167" y="0"/>
                    <a:pt x="11541" y="0"/>
                  </a:cubicBezTo>
                  <a:cubicBezTo>
                    <a:pt x="17914" y="0"/>
                    <a:pt x="23081" y="5167"/>
                    <a:pt x="23081" y="11541"/>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54" name="Freeform: Shape 10">
              <a:extLst>
                <a:ext uri="{FF2B5EF4-FFF2-40B4-BE49-F238E27FC236}">
                  <a16:creationId xmlns:a16="http://schemas.microsoft.com/office/drawing/2014/main" id="{0B86FA88-00AD-49AF-AC31-084E7BB09EC9}"/>
                </a:ext>
              </a:extLst>
            </p:cNvPr>
            <p:cNvSpPr/>
            <p:nvPr/>
          </p:nvSpPr>
          <p:spPr>
            <a:xfrm>
              <a:off x="616040" y="2075678"/>
              <a:ext cx="17664" cy="17664"/>
            </a:xfrm>
            <a:custGeom>
              <a:avLst/>
              <a:gdLst>
                <a:gd name="connsiteX0" fmla="*/ 22916 w 22916"/>
                <a:gd name="connsiteY0" fmla="*/ 11458 h 22916"/>
                <a:gd name="connsiteX1" fmla="*/ 11458 w 22916"/>
                <a:gd name="connsiteY1" fmla="*/ 22916 h 22916"/>
                <a:gd name="connsiteX2" fmla="*/ 0 w 22916"/>
                <a:gd name="connsiteY2" fmla="*/ 11458 h 22916"/>
                <a:gd name="connsiteX3" fmla="*/ 11458 w 22916"/>
                <a:gd name="connsiteY3" fmla="*/ 0 h 22916"/>
                <a:gd name="connsiteX4" fmla="*/ 22916 w 22916"/>
                <a:gd name="connsiteY4" fmla="*/ 11458 h 2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 h="22916">
                  <a:moveTo>
                    <a:pt x="22916" y="11458"/>
                  </a:moveTo>
                  <a:cubicBezTo>
                    <a:pt x="22916" y="17805"/>
                    <a:pt x="17805" y="22916"/>
                    <a:pt x="11458" y="22916"/>
                  </a:cubicBezTo>
                  <a:cubicBezTo>
                    <a:pt x="5111" y="22916"/>
                    <a:pt x="0" y="17805"/>
                    <a:pt x="0" y="11458"/>
                  </a:cubicBezTo>
                  <a:cubicBezTo>
                    <a:pt x="0" y="5111"/>
                    <a:pt x="5111" y="0"/>
                    <a:pt x="11458" y="0"/>
                  </a:cubicBezTo>
                  <a:cubicBezTo>
                    <a:pt x="17805" y="82"/>
                    <a:pt x="22916" y="5193"/>
                    <a:pt x="22916" y="11458"/>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55" name="Freeform: Shape 11">
              <a:extLst>
                <a:ext uri="{FF2B5EF4-FFF2-40B4-BE49-F238E27FC236}">
                  <a16:creationId xmlns:a16="http://schemas.microsoft.com/office/drawing/2014/main" id="{64D9CCDA-6A91-4C73-A4BB-58F0DDFFE893}"/>
                </a:ext>
              </a:extLst>
            </p:cNvPr>
            <p:cNvSpPr/>
            <p:nvPr/>
          </p:nvSpPr>
          <p:spPr>
            <a:xfrm>
              <a:off x="353560" y="1948473"/>
              <a:ext cx="23382" cy="23382"/>
            </a:xfrm>
            <a:custGeom>
              <a:avLst/>
              <a:gdLst>
                <a:gd name="connsiteX0" fmla="*/ 30335 w 30335"/>
                <a:gd name="connsiteY0" fmla="*/ 15168 h 30335"/>
                <a:gd name="connsiteX1" fmla="*/ 15168 w 30335"/>
                <a:gd name="connsiteY1" fmla="*/ 30335 h 30335"/>
                <a:gd name="connsiteX2" fmla="*/ 0 w 30335"/>
                <a:gd name="connsiteY2" fmla="*/ 15168 h 30335"/>
                <a:gd name="connsiteX3" fmla="*/ 15168 w 30335"/>
                <a:gd name="connsiteY3" fmla="*/ 0 h 30335"/>
                <a:gd name="connsiteX4" fmla="*/ 30335 w 30335"/>
                <a:gd name="connsiteY4" fmla="*/ 15168 h 30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5" h="30335">
                  <a:moveTo>
                    <a:pt x="30335" y="15168"/>
                  </a:moveTo>
                  <a:cubicBezTo>
                    <a:pt x="30335" y="23576"/>
                    <a:pt x="23493" y="30335"/>
                    <a:pt x="15168" y="30335"/>
                  </a:cubicBezTo>
                  <a:cubicBezTo>
                    <a:pt x="6759" y="30335"/>
                    <a:pt x="0" y="23493"/>
                    <a:pt x="0" y="15168"/>
                  </a:cubicBezTo>
                  <a:cubicBezTo>
                    <a:pt x="0" y="6759"/>
                    <a:pt x="6842" y="0"/>
                    <a:pt x="15168" y="0"/>
                  </a:cubicBezTo>
                  <a:cubicBezTo>
                    <a:pt x="23493" y="0"/>
                    <a:pt x="30335" y="6759"/>
                    <a:pt x="30335" y="15168"/>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56" name="Freeform: Shape 12">
              <a:extLst>
                <a:ext uri="{FF2B5EF4-FFF2-40B4-BE49-F238E27FC236}">
                  <a16:creationId xmlns:a16="http://schemas.microsoft.com/office/drawing/2014/main" id="{3841CC0E-2072-4C41-AB6F-E5B7B248557A}"/>
                </a:ext>
              </a:extLst>
            </p:cNvPr>
            <p:cNvSpPr/>
            <p:nvPr/>
          </p:nvSpPr>
          <p:spPr>
            <a:xfrm>
              <a:off x="225020" y="1895673"/>
              <a:ext cx="13979" cy="13979"/>
            </a:xfrm>
            <a:custGeom>
              <a:avLst/>
              <a:gdLst>
                <a:gd name="connsiteX0" fmla="*/ 18135 w 18135"/>
                <a:gd name="connsiteY0" fmla="*/ 9068 h 18135"/>
                <a:gd name="connsiteX1" fmla="*/ 9068 w 18135"/>
                <a:gd name="connsiteY1" fmla="*/ 18135 h 18135"/>
                <a:gd name="connsiteX2" fmla="*/ 0 w 18135"/>
                <a:gd name="connsiteY2" fmla="*/ 9068 h 18135"/>
                <a:gd name="connsiteX3" fmla="*/ 9068 w 18135"/>
                <a:gd name="connsiteY3" fmla="*/ 0 h 18135"/>
                <a:gd name="connsiteX4" fmla="*/ 18135 w 18135"/>
                <a:gd name="connsiteY4" fmla="*/ 9068 h 18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5" h="18135">
                  <a:moveTo>
                    <a:pt x="18135" y="9068"/>
                  </a:moveTo>
                  <a:cubicBezTo>
                    <a:pt x="18135" y="14096"/>
                    <a:pt x="14096" y="18135"/>
                    <a:pt x="9068" y="18135"/>
                  </a:cubicBezTo>
                  <a:cubicBezTo>
                    <a:pt x="4039" y="18135"/>
                    <a:pt x="0" y="14096"/>
                    <a:pt x="0" y="9068"/>
                  </a:cubicBezTo>
                  <a:cubicBezTo>
                    <a:pt x="0" y="4039"/>
                    <a:pt x="4039" y="0"/>
                    <a:pt x="9068" y="0"/>
                  </a:cubicBezTo>
                  <a:cubicBezTo>
                    <a:pt x="14014" y="0"/>
                    <a:pt x="18135" y="4039"/>
                    <a:pt x="18135" y="9068"/>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grpSp>
      <p:grpSp>
        <p:nvGrpSpPr>
          <p:cNvPr id="157" name="Group 95">
            <a:extLst>
              <a:ext uri="{FF2B5EF4-FFF2-40B4-BE49-F238E27FC236}">
                <a16:creationId xmlns:a16="http://schemas.microsoft.com/office/drawing/2014/main" id="{1BDB6991-519E-4AB7-BF4F-257AC155E0B6}"/>
              </a:ext>
            </a:extLst>
          </p:cNvPr>
          <p:cNvGrpSpPr/>
          <p:nvPr/>
        </p:nvGrpSpPr>
        <p:grpSpPr>
          <a:xfrm flipH="1">
            <a:off x="7098311" y="2098396"/>
            <a:ext cx="658462" cy="514473"/>
            <a:chOff x="1766281" y="2168095"/>
            <a:chExt cx="605936" cy="644768"/>
          </a:xfrm>
        </p:grpSpPr>
        <p:sp>
          <p:nvSpPr>
            <p:cNvPr id="158" name="Freeform: Shape 96">
              <a:extLst>
                <a:ext uri="{FF2B5EF4-FFF2-40B4-BE49-F238E27FC236}">
                  <a16:creationId xmlns:a16="http://schemas.microsoft.com/office/drawing/2014/main" id="{DC8436F2-3290-4143-A6AE-ADBC59EF30E2}"/>
                </a:ext>
              </a:extLst>
            </p:cNvPr>
            <p:cNvSpPr/>
            <p:nvPr/>
          </p:nvSpPr>
          <p:spPr>
            <a:xfrm>
              <a:off x="1766281" y="2168095"/>
              <a:ext cx="605936" cy="644768"/>
            </a:xfrm>
            <a:custGeom>
              <a:avLst/>
              <a:gdLst>
                <a:gd name="connsiteX0" fmla="*/ 495174 w 786116"/>
                <a:gd name="connsiteY0" fmla="*/ 69559 h 836490"/>
                <a:gd name="connsiteX1" fmla="*/ 559471 w 786116"/>
                <a:gd name="connsiteY1" fmla="*/ 139544 h 836490"/>
                <a:gd name="connsiteX2" fmla="*/ 556009 w 786116"/>
                <a:gd name="connsiteY2" fmla="*/ 181338 h 836490"/>
                <a:gd name="connsiteX3" fmla="*/ 613877 w 786116"/>
                <a:gd name="connsiteY3" fmla="*/ 237062 h 836490"/>
                <a:gd name="connsiteX4" fmla="*/ 696968 w 786116"/>
                <a:gd name="connsiteY4" fmla="*/ 256598 h 836490"/>
                <a:gd name="connsiteX5" fmla="*/ 760442 w 786116"/>
                <a:gd name="connsiteY5" fmla="*/ 364503 h 836490"/>
                <a:gd name="connsiteX6" fmla="*/ 747417 w 786116"/>
                <a:gd name="connsiteY6" fmla="*/ 430284 h 836490"/>
                <a:gd name="connsiteX7" fmla="*/ 780555 w 786116"/>
                <a:gd name="connsiteY7" fmla="*/ 624742 h 836490"/>
                <a:gd name="connsiteX8" fmla="*/ 753929 w 786116"/>
                <a:gd name="connsiteY8" fmla="*/ 670822 h 836490"/>
                <a:gd name="connsiteX9" fmla="*/ 742719 w 786116"/>
                <a:gd name="connsiteY9" fmla="*/ 794553 h 836490"/>
                <a:gd name="connsiteX10" fmla="*/ 675783 w 786116"/>
                <a:gd name="connsiteY10" fmla="*/ 815079 h 836490"/>
                <a:gd name="connsiteX11" fmla="*/ 675454 w 786116"/>
                <a:gd name="connsiteY11" fmla="*/ 814172 h 836490"/>
                <a:gd name="connsiteX12" fmla="*/ 663748 w 786116"/>
                <a:gd name="connsiteY12" fmla="*/ 716160 h 836490"/>
                <a:gd name="connsiteX13" fmla="*/ 642068 w 786116"/>
                <a:gd name="connsiteY13" fmla="*/ 688957 h 836490"/>
                <a:gd name="connsiteX14" fmla="*/ 619812 w 786116"/>
                <a:gd name="connsiteY14" fmla="*/ 695057 h 836490"/>
                <a:gd name="connsiteX15" fmla="*/ 603243 w 786116"/>
                <a:gd name="connsiteY15" fmla="*/ 721765 h 836490"/>
                <a:gd name="connsiteX16" fmla="*/ 566560 w 786116"/>
                <a:gd name="connsiteY16" fmla="*/ 724073 h 836490"/>
                <a:gd name="connsiteX17" fmla="*/ 566395 w 786116"/>
                <a:gd name="connsiteY17" fmla="*/ 723496 h 836490"/>
                <a:gd name="connsiteX18" fmla="*/ 566725 w 786116"/>
                <a:gd name="connsiteY18" fmla="*/ 681620 h 836490"/>
                <a:gd name="connsiteX19" fmla="*/ 535895 w 786116"/>
                <a:gd name="connsiteY19" fmla="*/ 465812 h 836490"/>
                <a:gd name="connsiteX20" fmla="*/ 496822 w 786116"/>
                <a:gd name="connsiteY20" fmla="*/ 466719 h 836490"/>
                <a:gd name="connsiteX21" fmla="*/ 496410 w 786116"/>
                <a:gd name="connsiteY21" fmla="*/ 467873 h 836490"/>
                <a:gd name="connsiteX22" fmla="*/ 456513 w 786116"/>
                <a:gd name="connsiteY22" fmla="*/ 466224 h 836490"/>
                <a:gd name="connsiteX23" fmla="*/ 428486 w 786116"/>
                <a:gd name="connsiteY23" fmla="*/ 410005 h 836490"/>
                <a:gd name="connsiteX24" fmla="*/ 390732 w 786116"/>
                <a:gd name="connsiteY24" fmla="*/ 397311 h 836490"/>
                <a:gd name="connsiteX25" fmla="*/ 363364 w 786116"/>
                <a:gd name="connsiteY25" fmla="*/ 391870 h 836490"/>
                <a:gd name="connsiteX26" fmla="*/ 350999 w 786116"/>
                <a:gd name="connsiteY26" fmla="*/ 332848 h 836490"/>
                <a:gd name="connsiteX27" fmla="*/ 270628 w 786116"/>
                <a:gd name="connsiteY27" fmla="*/ 259484 h 836490"/>
                <a:gd name="connsiteX28" fmla="*/ 181106 w 786116"/>
                <a:gd name="connsiteY28" fmla="*/ 253466 h 836490"/>
                <a:gd name="connsiteX29" fmla="*/ 133213 w 786116"/>
                <a:gd name="connsiteY29" fmla="*/ 259648 h 836490"/>
                <a:gd name="connsiteX30" fmla="*/ 19126 w 786116"/>
                <a:gd name="connsiteY30" fmla="*/ 151992 h 836490"/>
                <a:gd name="connsiteX31" fmla="*/ 1321 w 786116"/>
                <a:gd name="connsiteY31" fmla="*/ 105747 h 836490"/>
                <a:gd name="connsiteX32" fmla="*/ 46082 w 786116"/>
                <a:gd name="connsiteY32" fmla="*/ 11032 h 836490"/>
                <a:gd name="connsiteX33" fmla="*/ 239468 w 786116"/>
                <a:gd name="connsiteY33" fmla="*/ 14329 h 836490"/>
                <a:gd name="connsiteX34" fmla="*/ 495174 w 786116"/>
                <a:gd name="connsiteY34" fmla="*/ 69559 h 83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86116" h="836490">
                  <a:moveTo>
                    <a:pt x="495174" y="69559"/>
                  </a:moveTo>
                  <a:cubicBezTo>
                    <a:pt x="525344" y="83737"/>
                    <a:pt x="557987" y="106242"/>
                    <a:pt x="559471" y="139544"/>
                  </a:cubicBezTo>
                  <a:cubicBezTo>
                    <a:pt x="560048" y="153558"/>
                    <a:pt x="554772" y="167324"/>
                    <a:pt x="556009" y="181338"/>
                  </a:cubicBezTo>
                  <a:cubicBezTo>
                    <a:pt x="558400" y="209777"/>
                    <a:pt x="586427" y="229313"/>
                    <a:pt x="613877" y="237062"/>
                  </a:cubicBezTo>
                  <a:cubicBezTo>
                    <a:pt x="641327" y="244811"/>
                    <a:pt x="670837" y="245223"/>
                    <a:pt x="696968" y="256598"/>
                  </a:cubicBezTo>
                  <a:cubicBezTo>
                    <a:pt x="737937" y="274321"/>
                    <a:pt x="764810" y="320071"/>
                    <a:pt x="760442" y="364503"/>
                  </a:cubicBezTo>
                  <a:cubicBezTo>
                    <a:pt x="758216" y="386759"/>
                    <a:pt x="749066" y="407945"/>
                    <a:pt x="747417" y="430284"/>
                  </a:cubicBezTo>
                  <a:cubicBezTo>
                    <a:pt x="742471" y="497054"/>
                    <a:pt x="804625" y="562176"/>
                    <a:pt x="780555" y="624742"/>
                  </a:cubicBezTo>
                  <a:cubicBezTo>
                    <a:pt x="774208" y="641311"/>
                    <a:pt x="762337" y="655160"/>
                    <a:pt x="753929" y="670822"/>
                  </a:cubicBezTo>
                  <a:cubicBezTo>
                    <a:pt x="733816" y="708246"/>
                    <a:pt x="735217" y="751770"/>
                    <a:pt x="742719" y="794553"/>
                  </a:cubicBezTo>
                  <a:cubicBezTo>
                    <a:pt x="749973" y="835769"/>
                    <a:pt x="691446" y="853822"/>
                    <a:pt x="675783" y="815079"/>
                  </a:cubicBezTo>
                  <a:cubicBezTo>
                    <a:pt x="675619" y="814749"/>
                    <a:pt x="675536" y="814502"/>
                    <a:pt x="675454" y="814172"/>
                  </a:cubicBezTo>
                  <a:cubicBezTo>
                    <a:pt x="663666" y="783342"/>
                    <a:pt x="669931" y="748556"/>
                    <a:pt x="663748" y="716160"/>
                  </a:cubicBezTo>
                  <a:cubicBezTo>
                    <a:pt x="661440" y="704207"/>
                    <a:pt x="656824" y="691595"/>
                    <a:pt x="642068" y="688957"/>
                  </a:cubicBezTo>
                  <a:cubicBezTo>
                    <a:pt x="634237" y="687556"/>
                    <a:pt x="626077" y="690111"/>
                    <a:pt x="619812" y="695057"/>
                  </a:cubicBezTo>
                  <a:cubicBezTo>
                    <a:pt x="610991" y="702064"/>
                    <a:pt x="606293" y="711543"/>
                    <a:pt x="603243" y="721765"/>
                  </a:cubicBezTo>
                  <a:cubicBezTo>
                    <a:pt x="597967" y="739653"/>
                    <a:pt x="572825" y="741549"/>
                    <a:pt x="566560" y="724073"/>
                  </a:cubicBezTo>
                  <a:cubicBezTo>
                    <a:pt x="566478" y="723908"/>
                    <a:pt x="566395" y="723661"/>
                    <a:pt x="566395" y="723496"/>
                  </a:cubicBezTo>
                  <a:cubicBezTo>
                    <a:pt x="561944" y="710142"/>
                    <a:pt x="564664" y="695551"/>
                    <a:pt x="566725" y="681620"/>
                  </a:cubicBezTo>
                  <a:cubicBezTo>
                    <a:pt x="577441" y="608750"/>
                    <a:pt x="566313" y="532830"/>
                    <a:pt x="535895" y="465812"/>
                  </a:cubicBezTo>
                  <a:cubicBezTo>
                    <a:pt x="528147" y="448666"/>
                    <a:pt x="503582" y="449161"/>
                    <a:pt x="496822" y="466719"/>
                  </a:cubicBezTo>
                  <a:lnTo>
                    <a:pt x="496410" y="467873"/>
                  </a:lnTo>
                  <a:cubicBezTo>
                    <a:pt x="489156" y="486668"/>
                    <a:pt x="462613" y="485431"/>
                    <a:pt x="456513" y="466224"/>
                  </a:cubicBezTo>
                  <a:cubicBezTo>
                    <a:pt x="450083" y="446193"/>
                    <a:pt x="440603" y="427151"/>
                    <a:pt x="428486" y="410005"/>
                  </a:cubicBezTo>
                  <a:cubicBezTo>
                    <a:pt x="419995" y="398053"/>
                    <a:pt x="404498" y="392200"/>
                    <a:pt x="390732" y="397311"/>
                  </a:cubicBezTo>
                  <a:cubicBezTo>
                    <a:pt x="381582" y="400690"/>
                    <a:pt x="369547" y="399949"/>
                    <a:pt x="363364" y="391870"/>
                  </a:cubicBezTo>
                  <a:cubicBezTo>
                    <a:pt x="350999" y="375713"/>
                    <a:pt x="355039" y="352797"/>
                    <a:pt x="350999" y="332848"/>
                  </a:cubicBezTo>
                  <a:cubicBezTo>
                    <a:pt x="343498" y="295507"/>
                    <a:pt x="307228" y="270282"/>
                    <a:pt x="270628" y="259484"/>
                  </a:cubicBezTo>
                  <a:cubicBezTo>
                    <a:pt x="241694" y="250911"/>
                    <a:pt x="210947" y="248850"/>
                    <a:pt x="181106" y="253466"/>
                  </a:cubicBezTo>
                  <a:cubicBezTo>
                    <a:pt x="165114" y="255939"/>
                    <a:pt x="149287" y="260308"/>
                    <a:pt x="133213" y="259648"/>
                  </a:cubicBezTo>
                  <a:cubicBezTo>
                    <a:pt x="78148" y="257175"/>
                    <a:pt x="43609" y="201121"/>
                    <a:pt x="19126" y="151992"/>
                  </a:cubicBezTo>
                  <a:cubicBezTo>
                    <a:pt x="11707" y="137154"/>
                    <a:pt x="4288" y="122069"/>
                    <a:pt x="1321" y="105747"/>
                  </a:cubicBezTo>
                  <a:cubicBezTo>
                    <a:pt x="-5356" y="69147"/>
                    <a:pt x="13851" y="29579"/>
                    <a:pt x="46082" y="11032"/>
                  </a:cubicBezTo>
                  <a:cubicBezTo>
                    <a:pt x="92821" y="-15841"/>
                    <a:pt x="185475" y="14906"/>
                    <a:pt x="239468" y="14329"/>
                  </a:cubicBezTo>
                  <a:cubicBezTo>
                    <a:pt x="327424" y="13340"/>
                    <a:pt x="415626" y="32135"/>
                    <a:pt x="495174" y="69559"/>
                  </a:cubicBezTo>
                  <a:close/>
                </a:path>
              </a:pathLst>
            </a:custGeom>
            <a:solidFill>
              <a:srgbClr val="F2F3F7"/>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59" name="Freeform: Shape 97">
              <a:extLst>
                <a:ext uri="{FF2B5EF4-FFF2-40B4-BE49-F238E27FC236}">
                  <a16:creationId xmlns:a16="http://schemas.microsoft.com/office/drawing/2014/main" id="{4B130596-827F-4BD5-91F2-8CD7546BFDBC}"/>
                </a:ext>
              </a:extLst>
            </p:cNvPr>
            <p:cNvSpPr/>
            <p:nvPr/>
          </p:nvSpPr>
          <p:spPr>
            <a:xfrm>
              <a:off x="1772951" y="2267970"/>
              <a:ext cx="599153" cy="544750"/>
            </a:xfrm>
            <a:custGeom>
              <a:avLst/>
              <a:gdLst>
                <a:gd name="connsiteX0" fmla="*/ 771815 w 777316"/>
                <a:gd name="connsiteY0" fmla="*/ 495090 h 706733"/>
                <a:gd name="connsiteX1" fmla="*/ 774288 w 777316"/>
                <a:gd name="connsiteY1" fmla="*/ 438211 h 706733"/>
                <a:gd name="connsiteX2" fmla="*/ 754340 w 777316"/>
                <a:gd name="connsiteY2" fmla="*/ 447361 h 706733"/>
                <a:gd name="connsiteX3" fmla="*/ 732742 w 777316"/>
                <a:gd name="connsiteY3" fmla="*/ 480417 h 706733"/>
                <a:gd name="connsiteX4" fmla="*/ 682376 w 777316"/>
                <a:gd name="connsiteY4" fmla="*/ 435738 h 706733"/>
                <a:gd name="connsiteX5" fmla="*/ 679079 w 777316"/>
                <a:gd name="connsiteY5" fmla="*/ 409772 h 706733"/>
                <a:gd name="connsiteX6" fmla="*/ 658635 w 777316"/>
                <a:gd name="connsiteY6" fmla="*/ 398561 h 706733"/>
                <a:gd name="connsiteX7" fmla="*/ 647177 w 777316"/>
                <a:gd name="connsiteY7" fmla="*/ 411750 h 706733"/>
                <a:gd name="connsiteX8" fmla="*/ 610990 w 777316"/>
                <a:gd name="connsiteY8" fmla="*/ 409525 h 706733"/>
                <a:gd name="connsiteX9" fmla="*/ 595080 w 777316"/>
                <a:gd name="connsiteY9" fmla="*/ 373172 h 706733"/>
                <a:gd name="connsiteX10" fmla="*/ 590958 w 777316"/>
                <a:gd name="connsiteY10" fmla="*/ 282826 h 706733"/>
                <a:gd name="connsiteX11" fmla="*/ 589887 w 777316"/>
                <a:gd name="connsiteY11" fmla="*/ 268153 h 706733"/>
                <a:gd name="connsiteX12" fmla="*/ 534162 w 777316"/>
                <a:gd name="connsiteY12" fmla="*/ 258096 h 706733"/>
                <a:gd name="connsiteX13" fmla="*/ 499788 w 777316"/>
                <a:gd name="connsiteY13" fmla="*/ 224546 h 706733"/>
                <a:gd name="connsiteX14" fmla="*/ 485857 w 777316"/>
                <a:gd name="connsiteY14" fmla="*/ 236252 h 706733"/>
                <a:gd name="connsiteX15" fmla="*/ 432193 w 777316"/>
                <a:gd name="connsiteY15" fmla="*/ 216385 h 706733"/>
                <a:gd name="connsiteX16" fmla="*/ 422219 w 777316"/>
                <a:gd name="connsiteY16" fmla="*/ 150769 h 706733"/>
                <a:gd name="connsiteX17" fmla="*/ 417026 w 777316"/>
                <a:gd name="connsiteY17" fmla="*/ 137662 h 706733"/>
                <a:gd name="connsiteX18" fmla="*/ 390565 w 777316"/>
                <a:gd name="connsiteY18" fmla="*/ 133870 h 706733"/>
                <a:gd name="connsiteX19" fmla="*/ 331543 w 777316"/>
                <a:gd name="connsiteY19" fmla="*/ 93973 h 706733"/>
                <a:gd name="connsiteX20" fmla="*/ 285711 w 777316"/>
                <a:gd name="connsiteY20" fmla="*/ 36105 h 706733"/>
                <a:gd name="connsiteX21" fmla="*/ 174757 w 777316"/>
                <a:gd name="connsiteY21" fmla="*/ 33797 h 706733"/>
                <a:gd name="connsiteX22" fmla="*/ 62649 w 777316"/>
                <a:gd name="connsiteY22" fmla="*/ 49377 h 706733"/>
                <a:gd name="connsiteX23" fmla="*/ 0 w 777316"/>
                <a:gd name="connsiteY23" fmla="*/ 0 h 706733"/>
                <a:gd name="connsiteX24" fmla="*/ 10551 w 777316"/>
                <a:gd name="connsiteY24" fmla="*/ 22422 h 706733"/>
                <a:gd name="connsiteX25" fmla="*/ 124391 w 777316"/>
                <a:gd name="connsiteY25" fmla="*/ 129914 h 706733"/>
                <a:gd name="connsiteX26" fmla="*/ 172284 w 777316"/>
                <a:gd name="connsiteY26" fmla="*/ 123731 h 706733"/>
                <a:gd name="connsiteX27" fmla="*/ 261806 w 777316"/>
                <a:gd name="connsiteY27" fmla="*/ 129749 h 706733"/>
                <a:gd name="connsiteX28" fmla="*/ 342177 w 777316"/>
                <a:gd name="connsiteY28" fmla="*/ 203114 h 706733"/>
                <a:gd name="connsiteX29" fmla="*/ 354542 w 777316"/>
                <a:gd name="connsiteY29" fmla="*/ 262135 h 706733"/>
                <a:gd name="connsiteX30" fmla="*/ 381910 w 777316"/>
                <a:gd name="connsiteY30" fmla="*/ 267576 h 706733"/>
                <a:gd name="connsiteX31" fmla="*/ 419664 w 777316"/>
                <a:gd name="connsiteY31" fmla="*/ 280271 h 706733"/>
                <a:gd name="connsiteX32" fmla="*/ 447691 w 777316"/>
                <a:gd name="connsiteY32" fmla="*/ 336489 h 706733"/>
                <a:gd name="connsiteX33" fmla="*/ 487588 w 777316"/>
                <a:gd name="connsiteY33" fmla="*/ 338138 h 706733"/>
                <a:gd name="connsiteX34" fmla="*/ 488000 w 777316"/>
                <a:gd name="connsiteY34" fmla="*/ 336984 h 706733"/>
                <a:gd name="connsiteX35" fmla="*/ 527073 w 777316"/>
                <a:gd name="connsiteY35" fmla="*/ 336077 h 706733"/>
                <a:gd name="connsiteX36" fmla="*/ 557903 w 777316"/>
                <a:gd name="connsiteY36" fmla="*/ 551886 h 706733"/>
                <a:gd name="connsiteX37" fmla="*/ 557573 w 777316"/>
                <a:gd name="connsiteY37" fmla="*/ 593761 h 706733"/>
                <a:gd name="connsiteX38" fmla="*/ 557738 w 777316"/>
                <a:gd name="connsiteY38" fmla="*/ 594338 h 706733"/>
                <a:gd name="connsiteX39" fmla="*/ 594421 w 777316"/>
                <a:gd name="connsiteY39" fmla="*/ 592030 h 706733"/>
                <a:gd name="connsiteX40" fmla="*/ 610990 w 777316"/>
                <a:gd name="connsiteY40" fmla="*/ 565322 h 706733"/>
                <a:gd name="connsiteX41" fmla="*/ 633246 w 777316"/>
                <a:gd name="connsiteY41" fmla="*/ 559222 h 706733"/>
                <a:gd name="connsiteX42" fmla="*/ 654926 w 777316"/>
                <a:gd name="connsiteY42" fmla="*/ 586425 h 706733"/>
                <a:gd name="connsiteX43" fmla="*/ 666631 w 777316"/>
                <a:gd name="connsiteY43" fmla="*/ 684437 h 706733"/>
                <a:gd name="connsiteX44" fmla="*/ 666961 w 777316"/>
                <a:gd name="connsiteY44" fmla="*/ 685344 h 706733"/>
                <a:gd name="connsiteX45" fmla="*/ 733896 w 777316"/>
                <a:gd name="connsiteY45" fmla="*/ 664818 h 706733"/>
                <a:gd name="connsiteX46" fmla="*/ 745107 w 777316"/>
                <a:gd name="connsiteY46" fmla="*/ 541087 h 706733"/>
                <a:gd name="connsiteX47" fmla="*/ 771815 w 777316"/>
                <a:gd name="connsiteY47" fmla="*/ 495090 h 70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77316" h="706733">
                  <a:moveTo>
                    <a:pt x="771815" y="495090"/>
                  </a:moveTo>
                  <a:cubicBezTo>
                    <a:pt x="778987" y="476377"/>
                    <a:pt x="778410" y="457335"/>
                    <a:pt x="774288" y="438211"/>
                  </a:cubicBezTo>
                  <a:cubicBezTo>
                    <a:pt x="767034" y="439200"/>
                    <a:pt x="759863" y="442498"/>
                    <a:pt x="754340" y="447361"/>
                  </a:cubicBezTo>
                  <a:cubicBezTo>
                    <a:pt x="744365" y="456099"/>
                    <a:pt x="738430" y="468464"/>
                    <a:pt x="732742" y="480417"/>
                  </a:cubicBezTo>
                  <a:cubicBezTo>
                    <a:pt x="708342" y="480004"/>
                    <a:pt x="685673" y="459973"/>
                    <a:pt x="682376" y="435738"/>
                  </a:cubicBezTo>
                  <a:cubicBezTo>
                    <a:pt x="681140" y="427083"/>
                    <a:pt x="682129" y="417933"/>
                    <a:pt x="679079" y="409772"/>
                  </a:cubicBezTo>
                  <a:cubicBezTo>
                    <a:pt x="676029" y="401529"/>
                    <a:pt x="666467" y="394687"/>
                    <a:pt x="658635" y="398561"/>
                  </a:cubicBezTo>
                  <a:cubicBezTo>
                    <a:pt x="653360" y="401199"/>
                    <a:pt x="651134" y="407464"/>
                    <a:pt x="647177" y="411750"/>
                  </a:cubicBezTo>
                  <a:cubicBezTo>
                    <a:pt x="638027" y="421560"/>
                    <a:pt x="620717" y="418922"/>
                    <a:pt x="610990" y="409525"/>
                  </a:cubicBezTo>
                  <a:cubicBezTo>
                    <a:pt x="601345" y="400127"/>
                    <a:pt x="597635" y="386361"/>
                    <a:pt x="595080" y="373172"/>
                  </a:cubicBezTo>
                  <a:cubicBezTo>
                    <a:pt x="589475" y="343414"/>
                    <a:pt x="588073" y="312914"/>
                    <a:pt x="590958" y="282826"/>
                  </a:cubicBezTo>
                  <a:cubicBezTo>
                    <a:pt x="591453" y="277880"/>
                    <a:pt x="591948" y="272687"/>
                    <a:pt x="589887" y="268153"/>
                  </a:cubicBezTo>
                  <a:cubicBezTo>
                    <a:pt x="581314" y="250100"/>
                    <a:pt x="551061" y="268730"/>
                    <a:pt x="534162" y="258096"/>
                  </a:cubicBezTo>
                  <a:cubicBezTo>
                    <a:pt x="519654" y="249029"/>
                    <a:pt x="516275" y="219930"/>
                    <a:pt x="499788" y="224546"/>
                  </a:cubicBezTo>
                  <a:cubicBezTo>
                    <a:pt x="493935" y="226195"/>
                    <a:pt x="490473" y="232130"/>
                    <a:pt x="485857" y="236252"/>
                  </a:cubicBezTo>
                  <a:cubicBezTo>
                    <a:pt x="469206" y="251007"/>
                    <a:pt x="441261" y="236664"/>
                    <a:pt x="432193" y="216385"/>
                  </a:cubicBezTo>
                  <a:cubicBezTo>
                    <a:pt x="423126" y="196107"/>
                    <a:pt x="425516" y="172779"/>
                    <a:pt x="422219" y="150769"/>
                  </a:cubicBezTo>
                  <a:cubicBezTo>
                    <a:pt x="421477" y="145988"/>
                    <a:pt x="420406" y="141042"/>
                    <a:pt x="417026" y="137662"/>
                  </a:cubicBezTo>
                  <a:cubicBezTo>
                    <a:pt x="410514" y="131150"/>
                    <a:pt x="399797" y="133706"/>
                    <a:pt x="390565" y="133870"/>
                  </a:cubicBezTo>
                  <a:cubicBezTo>
                    <a:pt x="365753" y="134283"/>
                    <a:pt x="345475" y="114499"/>
                    <a:pt x="331543" y="93973"/>
                  </a:cubicBezTo>
                  <a:cubicBezTo>
                    <a:pt x="317612" y="73447"/>
                    <a:pt x="306154" y="50037"/>
                    <a:pt x="285711" y="36105"/>
                  </a:cubicBezTo>
                  <a:cubicBezTo>
                    <a:pt x="254057" y="14591"/>
                    <a:pt x="211357" y="22257"/>
                    <a:pt x="174757" y="33797"/>
                  </a:cubicBezTo>
                  <a:cubicBezTo>
                    <a:pt x="138157" y="45338"/>
                    <a:pt x="99496" y="59846"/>
                    <a:pt x="62649" y="49377"/>
                  </a:cubicBezTo>
                  <a:cubicBezTo>
                    <a:pt x="36270" y="41876"/>
                    <a:pt x="15909" y="22834"/>
                    <a:pt x="0" y="0"/>
                  </a:cubicBezTo>
                  <a:cubicBezTo>
                    <a:pt x="3132" y="7666"/>
                    <a:pt x="6842" y="15085"/>
                    <a:pt x="10551" y="22422"/>
                  </a:cubicBezTo>
                  <a:cubicBezTo>
                    <a:pt x="34951" y="71551"/>
                    <a:pt x="69491" y="127606"/>
                    <a:pt x="124391" y="129914"/>
                  </a:cubicBezTo>
                  <a:cubicBezTo>
                    <a:pt x="140547" y="130573"/>
                    <a:pt x="156374" y="126204"/>
                    <a:pt x="172284" y="123731"/>
                  </a:cubicBezTo>
                  <a:cubicBezTo>
                    <a:pt x="202042" y="119115"/>
                    <a:pt x="232872" y="121176"/>
                    <a:pt x="261806" y="129749"/>
                  </a:cubicBezTo>
                  <a:cubicBezTo>
                    <a:pt x="298406" y="140547"/>
                    <a:pt x="334593" y="165689"/>
                    <a:pt x="342177" y="203114"/>
                  </a:cubicBezTo>
                  <a:cubicBezTo>
                    <a:pt x="346216" y="223062"/>
                    <a:pt x="342177" y="245979"/>
                    <a:pt x="354542" y="262135"/>
                  </a:cubicBezTo>
                  <a:cubicBezTo>
                    <a:pt x="360725" y="270214"/>
                    <a:pt x="372842" y="270956"/>
                    <a:pt x="381910" y="267576"/>
                  </a:cubicBezTo>
                  <a:cubicBezTo>
                    <a:pt x="395676" y="262465"/>
                    <a:pt x="411173" y="268235"/>
                    <a:pt x="419664" y="280271"/>
                  </a:cubicBezTo>
                  <a:cubicBezTo>
                    <a:pt x="431781" y="297416"/>
                    <a:pt x="441261" y="316458"/>
                    <a:pt x="447691" y="336489"/>
                  </a:cubicBezTo>
                  <a:cubicBezTo>
                    <a:pt x="453873" y="355696"/>
                    <a:pt x="480334" y="357015"/>
                    <a:pt x="487588" y="338138"/>
                  </a:cubicBezTo>
                  <a:lnTo>
                    <a:pt x="488000" y="336984"/>
                  </a:lnTo>
                  <a:cubicBezTo>
                    <a:pt x="494760" y="319426"/>
                    <a:pt x="519325" y="318931"/>
                    <a:pt x="527073" y="336077"/>
                  </a:cubicBezTo>
                  <a:cubicBezTo>
                    <a:pt x="557491" y="403177"/>
                    <a:pt x="568537" y="479015"/>
                    <a:pt x="557903" y="551886"/>
                  </a:cubicBezTo>
                  <a:cubicBezTo>
                    <a:pt x="555842" y="565817"/>
                    <a:pt x="553122" y="580407"/>
                    <a:pt x="557573" y="593761"/>
                  </a:cubicBezTo>
                  <a:cubicBezTo>
                    <a:pt x="557656" y="593926"/>
                    <a:pt x="557738" y="594174"/>
                    <a:pt x="557738" y="594338"/>
                  </a:cubicBezTo>
                  <a:cubicBezTo>
                    <a:pt x="564003" y="611814"/>
                    <a:pt x="589145" y="609918"/>
                    <a:pt x="594421" y="592030"/>
                  </a:cubicBezTo>
                  <a:cubicBezTo>
                    <a:pt x="597471" y="581809"/>
                    <a:pt x="602169" y="572329"/>
                    <a:pt x="610990" y="565322"/>
                  </a:cubicBezTo>
                  <a:cubicBezTo>
                    <a:pt x="617254" y="560376"/>
                    <a:pt x="625415" y="557821"/>
                    <a:pt x="633246" y="559222"/>
                  </a:cubicBezTo>
                  <a:cubicBezTo>
                    <a:pt x="648002" y="561860"/>
                    <a:pt x="652618" y="574472"/>
                    <a:pt x="654926" y="586425"/>
                  </a:cubicBezTo>
                  <a:cubicBezTo>
                    <a:pt x="661108" y="618903"/>
                    <a:pt x="654844" y="653607"/>
                    <a:pt x="666631" y="684437"/>
                  </a:cubicBezTo>
                  <a:cubicBezTo>
                    <a:pt x="666714" y="684767"/>
                    <a:pt x="666879" y="685014"/>
                    <a:pt x="666961" y="685344"/>
                  </a:cubicBezTo>
                  <a:cubicBezTo>
                    <a:pt x="682623" y="724087"/>
                    <a:pt x="741068" y="705952"/>
                    <a:pt x="733896" y="664818"/>
                  </a:cubicBezTo>
                  <a:cubicBezTo>
                    <a:pt x="726395" y="622036"/>
                    <a:pt x="724994" y="578511"/>
                    <a:pt x="745107" y="541087"/>
                  </a:cubicBezTo>
                  <a:cubicBezTo>
                    <a:pt x="753598" y="525507"/>
                    <a:pt x="765468" y="511659"/>
                    <a:pt x="771815" y="495090"/>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60" name="Freeform: Shape 106">
              <a:extLst>
                <a:ext uri="{FF2B5EF4-FFF2-40B4-BE49-F238E27FC236}">
                  <a16:creationId xmlns:a16="http://schemas.microsoft.com/office/drawing/2014/main" id="{F49B218D-E18C-4621-ADC3-AB969AAF4897}"/>
                </a:ext>
              </a:extLst>
            </p:cNvPr>
            <p:cNvSpPr/>
            <p:nvPr/>
          </p:nvSpPr>
          <p:spPr>
            <a:xfrm>
              <a:off x="1848878" y="2203857"/>
              <a:ext cx="16901" cy="16901"/>
            </a:xfrm>
            <a:custGeom>
              <a:avLst/>
              <a:gdLst>
                <a:gd name="connsiteX0" fmla="*/ 21927 w 21927"/>
                <a:gd name="connsiteY0" fmla="*/ 10964 h 21927"/>
                <a:gd name="connsiteX1" fmla="*/ 10964 w 21927"/>
                <a:gd name="connsiteY1" fmla="*/ 21927 h 21927"/>
                <a:gd name="connsiteX2" fmla="*/ 0 w 21927"/>
                <a:gd name="connsiteY2" fmla="*/ 10964 h 21927"/>
                <a:gd name="connsiteX3" fmla="*/ 10964 w 21927"/>
                <a:gd name="connsiteY3" fmla="*/ 0 h 21927"/>
                <a:gd name="connsiteX4" fmla="*/ 21927 w 21927"/>
                <a:gd name="connsiteY4" fmla="*/ 10964 h 21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7" h="21927">
                  <a:moveTo>
                    <a:pt x="21927" y="10964"/>
                  </a:moveTo>
                  <a:cubicBezTo>
                    <a:pt x="21927" y="17064"/>
                    <a:pt x="16981" y="21927"/>
                    <a:pt x="10964" y="21927"/>
                  </a:cubicBezTo>
                  <a:cubicBezTo>
                    <a:pt x="4864" y="21927"/>
                    <a:pt x="0" y="16981"/>
                    <a:pt x="0" y="10964"/>
                  </a:cubicBezTo>
                  <a:cubicBezTo>
                    <a:pt x="0" y="4864"/>
                    <a:pt x="4946" y="0"/>
                    <a:pt x="10964" y="0"/>
                  </a:cubicBezTo>
                  <a:cubicBezTo>
                    <a:pt x="16981" y="0"/>
                    <a:pt x="21927" y="4946"/>
                    <a:pt x="21927" y="10964"/>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61" name="Freeform: Shape 108">
              <a:extLst>
                <a:ext uri="{FF2B5EF4-FFF2-40B4-BE49-F238E27FC236}">
                  <a16:creationId xmlns:a16="http://schemas.microsoft.com/office/drawing/2014/main" id="{FD3FF6A6-066E-4E3C-A41C-041F7033322A}"/>
                </a:ext>
              </a:extLst>
            </p:cNvPr>
            <p:cNvSpPr/>
            <p:nvPr/>
          </p:nvSpPr>
          <p:spPr>
            <a:xfrm>
              <a:off x="1982944" y="2209193"/>
              <a:ext cx="28719" cy="28720"/>
            </a:xfrm>
            <a:custGeom>
              <a:avLst/>
              <a:gdLst>
                <a:gd name="connsiteX0" fmla="*/ 18630 w 37259"/>
                <a:gd name="connsiteY0" fmla="*/ 37259 h 37259"/>
                <a:gd name="connsiteX1" fmla="*/ 0 w 37259"/>
                <a:gd name="connsiteY1" fmla="*/ 18630 h 37259"/>
                <a:gd name="connsiteX2" fmla="*/ 18630 w 37259"/>
                <a:gd name="connsiteY2" fmla="*/ 0 h 37259"/>
                <a:gd name="connsiteX3" fmla="*/ 37259 w 37259"/>
                <a:gd name="connsiteY3" fmla="*/ 18630 h 37259"/>
                <a:gd name="connsiteX4" fmla="*/ 18630 w 37259"/>
                <a:gd name="connsiteY4" fmla="*/ 37259 h 3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9" h="37259">
                  <a:moveTo>
                    <a:pt x="18630" y="37259"/>
                  </a:moveTo>
                  <a:cubicBezTo>
                    <a:pt x="8326" y="37259"/>
                    <a:pt x="0" y="28934"/>
                    <a:pt x="0" y="18630"/>
                  </a:cubicBezTo>
                  <a:cubicBezTo>
                    <a:pt x="0" y="8326"/>
                    <a:pt x="8326" y="0"/>
                    <a:pt x="18630" y="0"/>
                  </a:cubicBezTo>
                  <a:cubicBezTo>
                    <a:pt x="28934" y="0"/>
                    <a:pt x="37259" y="8326"/>
                    <a:pt x="37259" y="18630"/>
                  </a:cubicBezTo>
                  <a:cubicBezTo>
                    <a:pt x="37259" y="28934"/>
                    <a:pt x="28934" y="37259"/>
                    <a:pt x="18630" y="37259"/>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62" name="Freeform: Shape 110">
              <a:extLst>
                <a:ext uri="{FF2B5EF4-FFF2-40B4-BE49-F238E27FC236}">
                  <a16:creationId xmlns:a16="http://schemas.microsoft.com/office/drawing/2014/main" id="{2A4EA1A9-E0D3-4709-8B1D-60F3ED471A6C}"/>
                </a:ext>
              </a:extLst>
            </p:cNvPr>
            <p:cNvSpPr/>
            <p:nvPr/>
          </p:nvSpPr>
          <p:spPr>
            <a:xfrm>
              <a:off x="2138361" y="2333033"/>
              <a:ext cx="23637" cy="23635"/>
            </a:xfrm>
            <a:custGeom>
              <a:avLst/>
              <a:gdLst>
                <a:gd name="connsiteX0" fmla="*/ 30665 w 30664"/>
                <a:gd name="connsiteY0" fmla="*/ 15332 h 30664"/>
                <a:gd name="connsiteX1" fmla="*/ 15332 w 30664"/>
                <a:gd name="connsiteY1" fmla="*/ 30665 h 30664"/>
                <a:gd name="connsiteX2" fmla="*/ 0 w 30664"/>
                <a:gd name="connsiteY2" fmla="*/ 15332 h 30664"/>
                <a:gd name="connsiteX3" fmla="*/ 15332 w 30664"/>
                <a:gd name="connsiteY3" fmla="*/ 0 h 30664"/>
                <a:gd name="connsiteX4" fmla="*/ 30665 w 30664"/>
                <a:gd name="connsiteY4" fmla="*/ 15332 h 3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64" h="30664">
                  <a:moveTo>
                    <a:pt x="30665" y="15332"/>
                  </a:moveTo>
                  <a:cubicBezTo>
                    <a:pt x="30665" y="23800"/>
                    <a:pt x="23800" y="30665"/>
                    <a:pt x="15332" y="30665"/>
                  </a:cubicBezTo>
                  <a:cubicBezTo>
                    <a:pt x="6865" y="30665"/>
                    <a:pt x="0" y="23800"/>
                    <a:pt x="0" y="15332"/>
                  </a:cubicBezTo>
                  <a:cubicBezTo>
                    <a:pt x="0" y="6865"/>
                    <a:pt x="6865" y="0"/>
                    <a:pt x="15332" y="0"/>
                  </a:cubicBezTo>
                  <a:cubicBezTo>
                    <a:pt x="23800" y="0"/>
                    <a:pt x="30665" y="6865"/>
                    <a:pt x="30665" y="15332"/>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63" name="Freeform: Shape 111">
              <a:extLst>
                <a:ext uri="{FF2B5EF4-FFF2-40B4-BE49-F238E27FC236}">
                  <a16:creationId xmlns:a16="http://schemas.microsoft.com/office/drawing/2014/main" id="{E186FB86-CD3B-4E27-88E1-5B1536B08AA3}"/>
                </a:ext>
              </a:extLst>
            </p:cNvPr>
            <p:cNvSpPr/>
            <p:nvPr/>
          </p:nvSpPr>
          <p:spPr>
            <a:xfrm>
              <a:off x="2100875" y="2242808"/>
              <a:ext cx="18172" cy="18171"/>
            </a:xfrm>
            <a:custGeom>
              <a:avLst/>
              <a:gdLst>
                <a:gd name="connsiteX0" fmla="*/ 3462 w 23575"/>
                <a:gd name="connsiteY0" fmla="*/ 20114 h 23575"/>
                <a:gd name="connsiteX1" fmla="*/ 3462 w 23575"/>
                <a:gd name="connsiteY1" fmla="*/ 3462 h 23575"/>
                <a:gd name="connsiteX2" fmla="*/ 20114 w 23575"/>
                <a:gd name="connsiteY2" fmla="*/ 3462 h 23575"/>
                <a:gd name="connsiteX3" fmla="*/ 20114 w 23575"/>
                <a:gd name="connsiteY3" fmla="*/ 20114 h 23575"/>
                <a:gd name="connsiteX4" fmla="*/ 3462 w 23575"/>
                <a:gd name="connsiteY4" fmla="*/ 20114 h 2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5" h="23575">
                  <a:moveTo>
                    <a:pt x="3462" y="20114"/>
                  </a:moveTo>
                  <a:cubicBezTo>
                    <a:pt x="-1154" y="15497"/>
                    <a:pt x="-1154" y="8078"/>
                    <a:pt x="3462" y="3462"/>
                  </a:cubicBezTo>
                  <a:cubicBezTo>
                    <a:pt x="8078" y="-1154"/>
                    <a:pt x="15497" y="-1154"/>
                    <a:pt x="20114" y="3462"/>
                  </a:cubicBezTo>
                  <a:cubicBezTo>
                    <a:pt x="24730" y="8078"/>
                    <a:pt x="24730" y="15497"/>
                    <a:pt x="20114" y="20114"/>
                  </a:cubicBezTo>
                  <a:cubicBezTo>
                    <a:pt x="15497" y="24730"/>
                    <a:pt x="7996" y="24730"/>
                    <a:pt x="3462" y="20114"/>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64" name="Freeform: Shape 112">
              <a:extLst>
                <a:ext uri="{FF2B5EF4-FFF2-40B4-BE49-F238E27FC236}">
                  <a16:creationId xmlns:a16="http://schemas.microsoft.com/office/drawing/2014/main" id="{59680283-52C0-4021-9E89-713B8C7BAFD0}"/>
                </a:ext>
              </a:extLst>
            </p:cNvPr>
            <p:cNvSpPr/>
            <p:nvPr/>
          </p:nvSpPr>
          <p:spPr>
            <a:xfrm>
              <a:off x="2238560" y="2405085"/>
              <a:ext cx="25797" cy="25797"/>
            </a:xfrm>
            <a:custGeom>
              <a:avLst/>
              <a:gdLst>
                <a:gd name="connsiteX0" fmla="*/ 33468 w 33467"/>
                <a:gd name="connsiteY0" fmla="*/ 16734 h 33467"/>
                <a:gd name="connsiteX1" fmla="*/ 16734 w 33467"/>
                <a:gd name="connsiteY1" fmla="*/ 33468 h 33467"/>
                <a:gd name="connsiteX2" fmla="*/ 0 w 33467"/>
                <a:gd name="connsiteY2" fmla="*/ 16734 h 33467"/>
                <a:gd name="connsiteX3" fmla="*/ 16734 w 33467"/>
                <a:gd name="connsiteY3" fmla="*/ 0 h 33467"/>
                <a:gd name="connsiteX4" fmla="*/ 33468 w 33467"/>
                <a:gd name="connsiteY4" fmla="*/ 16734 h 33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67" h="33467">
                  <a:moveTo>
                    <a:pt x="33468" y="16734"/>
                  </a:moveTo>
                  <a:cubicBezTo>
                    <a:pt x="33468" y="25966"/>
                    <a:pt x="25966" y="33468"/>
                    <a:pt x="16734" y="33468"/>
                  </a:cubicBezTo>
                  <a:cubicBezTo>
                    <a:pt x="7501" y="33468"/>
                    <a:pt x="0" y="25966"/>
                    <a:pt x="0" y="16734"/>
                  </a:cubicBezTo>
                  <a:cubicBezTo>
                    <a:pt x="0" y="7501"/>
                    <a:pt x="7501" y="0"/>
                    <a:pt x="16734" y="0"/>
                  </a:cubicBezTo>
                  <a:cubicBezTo>
                    <a:pt x="25966" y="0"/>
                    <a:pt x="33468" y="7501"/>
                    <a:pt x="33468" y="16734"/>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65" name="Freeform: Shape 113">
              <a:extLst>
                <a:ext uri="{FF2B5EF4-FFF2-40B4-BE49-F238E27FC236}">
                  <a16:creationId xmlns:a16="http://schemas.microsoft.com/office/drawing/2014/main" id="{7B4F939B-215A-451C-8AF2-4B0BF81C5081}"/>
                </a:ext>
              </a:extLst>
            </p:cNvPr>
            <p:cNvSpPr/>
            <p:nvPr/>
          </p:nvSpPr>
          <p:spPr>
            <a:xfrm>
              <a:off x="2274203" y="2490481"/>
              <a:ext cx="17791" cy="17791"/>
            </a:xfrm>
            <a:custGeom>
              <a:avLst/>
              <a:gdLst>
                <a:gd name="connsiteX0" fmla="*/ 23081 w 23081"/>
                <a:gd name="connsiteY0" fmla="*/ 11541 h 23081"/>
                <a:gd name="connsiteX1" fmla="*/ 11541 w 23081"/>
                <a:gd name="connsiteY1" fmla="*/ 23081 h 23081"/>
                <a:gd name="connsiteX2" fmla="*/ 0 w 23081"/>
                <a:gd name="connsiteY2" fmla="*/ 11541 h 23081"/>
                <a:gd name="connsiteX3" fmla="*/ 11541 w 23081"/>
                <a:gd name="connsiteY3" fmla="*/ 0 h 23081"/>
                <a:gd name="connsiteX4" fmla="*/ 23081 w 23081"/>
                <a:gd name="connsiteY4" fmla="*/ 11541 h 23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1" h="23081">
                  <a:moveTo>
                    <a:pt x="23081" y="11541"/>
                  </a:moveTo>
                  <a:cubicBezTo>
                    <a:pt x="23081" y="17914"/>
                    <a:pt x="17914" y="23081"/>
                    <a:pt x="11541" y="23081"/>
                  </a:cubicBezTo>
                  <a:cubicBezTo>
                    <a:pt x="5167" y="23081"/>
                    <a:pt x="0" y="17914"/>
                    <a:pt x="0" y="11541"/>
                  </a:cubicBezTo>
                  <a:cubicBezTo>
                    <a:pt x="0" y="5167"/>
                    <a:pt x="5167" y="0"/>
                    <a:pt x="11541" y="0"/>
                  </a:cubicBezTo>
                  <a:cubicBezTo>
                    <a:pt x="17914" y="0"/>
                    <a:pt x="23081" y="5167"/>
                    <a:pt x="23081" y="11541"/>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66" name="Freeform: Shape 121">
              <a:extLst>
                <a:ext uri="{FF2B5EF4-FFF2-40B4-BE49-F238E27FC236}">
                  <a16:creationId xmlns:a16="http://schemas.microsoft.com/office/drawing/2014/main" id="{55366CE2-C83D-4679-8330-9084D94CB14B}"/>
                </a:ext>
              </a:extLst>
            </p:cNvPr>
            <p:cNvSpPr/>
            <p:nvPr/>
          </p:nvSpPr>
          <p:spPr>
            <a:xfrm>
              <a:off x="2308327" y="2417918"/>
              <a:ext cx="17664" cy="17663"/>
            </a:xfrm>
            <a:custGeom>
              <a:avLst/>
              <a:gdLst>
                <a:gd name="connsiteX0" fmla="*/ 22916 w 22916"/>
                <a:gd name="connsiteY0" fmla="*/ 11458 h 22916"/>
                <a:gd name="connsiteX1" fmla="*/ 11458 w 22916"/>
                <a:gd name="connsiteY1" fmla="*/ 22916 h 22916"/>
                <a:gd name="connsiteX2" fmla="*/ 0 w 22916"/>
                <a:gd name="connsiteY2" fmla="*/ 11458 h 22916"/>
                <a:gd name="connsiteX3" fmla="*/ 11458 w 22916"/>
                <a:gd name="connsiteY3" fmla="*/ 0 h 22916"/>
                <a:gd name="connsiteX4" fmla="*/ 22916 w 22916"/>
                <a:gd name="connsiteY4" fmla="*/ 11458 h 2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 h="22916">
                  <a:moveTo>
                    <a:pt x="22916" y="11458"/>
                  </a:moveTo>
                  <a:cubicBezTo>
                    <a:pt x="22916" y="17805"/>
                    <a:pt x="17805" y="22916"/>
                    <a:pt x="11458" y="22916"/>
                  </a:cubicBezTo>
                  <a:cubicBezTo>
                    <a:pt x="5111" y="22916"/>
                    <a:pt x="0" y="17805"/>
                    <a:pt x="0" y="11458"/>
                  </a:cubicBezTo>
                  <a:cubicBezTo>
                    <a:pt x="0" y="5111"/>
                    <a:pt x="5111" y="0"/>
                    <a:pt x="11458" y="0"/>
                  </a:cubicBezTo>
                  <a:cubicBezTo>
                    <a:pt x="17805" y="82"/>
                    <a:pt x="22916" y="5193"/>
                    <a:pt x="22916" y="11458"/>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67" name="Freeform: Shape 123">
              <a:extLst>
                <a:ext uri="{FF2B5EF4-FFF2-40B4-BE49-F238E27FC236}">
                  <a16:creationId xmlns:a16="http://schemas.microsoft.com/office/drawing/2014/main" id="{1D77831E-744A-47DC-B386-35209483CFD8}"/>
                </a:ext>
              </a:extLst>
            </p:cNvPr>
            <p:cNvSpPr/>
            <p:nvPr/>
          </p:nvSpPr>
          <p:spPr>
            <a:xfrm>
              <a:off x="2045843" y="2290714"/>
              <a:ext cx="23382" cy="23382"/>
            </a:xfrm>
            <a:custGeom>
              <a:avLst/>
              <a:gdLst>
                <a:gd name="connsiteX0" fmla="*/ 30335 w 30335"/>
                <a:gd name="connsiteY0" fmla="*/ 15168 h 30335"/>
                <a:gd name="connsiteX1" fmla="*/ 15168 w 30335"/>
                <a:gd name="connsiteY1" fmla="*/ 30335 h 30335"/>
                <a:gd name="connsiteX2" fmla="*/ 0 w 30335"/>
                <a:gd name="connsiteY2" fmla="*/ 15168 h 30335"/>
                <a:gd name="connsiteX3" fmla="*/ 15168 w 30335"/>
                <a:gd name="connsiteY3" fmla="*/ 0 h 30335"/>
                <a:gd name="connsiteX4" fmla="*/ 30335 w 30335"/>
                <a:gd name="connsiteY4" fmla="*/ 15168 h 30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5" h="30335">
                  <a:moveTo>
                    <a:pt x="30335" y="15168"/>
                  </a:moveTo>
                  <a:cubicBezTo>
                    <a:pt x="30335" y="23576"/>
                    <a:pt x="23493" y="30335"/>
                    <a:pt x="15168" y="30335"/>
                  </a:cubicBezTo>
                  <a:cubicBezTo>
                    <a:pt x="6759" y="30335"/>
                    <a:pt x="0" y="23493"/>
                    <a:pt x="0" y="15168"/>
                  </a:cubicBezTo>
                  <a:cubicBezTo>
                    <a:pt x="0" y="6759"/>
                    <a:pt x="6842" y="0"/>
                    <a:pt x="15168" y="0"/>
                  </a:cubicBezTo>
                  <a:cubicBezTo>
                    <a:pt x="23493" y="0"/>
                    <a:pt x="30335" y="6759"/>
                    <a:pt x="30335" y="15168"/>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68" name="Freeform: Shape 125">
              <a:extLst>
                <a:ext uri="{FF2B5EF4-FFF2-40B4-BE49-F238E27FC236}">
                  <a16:creationId xmlns:a16="http://schemas.microsoft.com/office/drawing/2014/main" id="{AFDD80CE-F259-4524-A69F-6D10AB5AAAE2}"/>
                </a:ext>
              </a:extLst>
            </p:cNvPr>
            <p:cNvSpPr/>
            <p:nvPr/>
          </p:nvSpPr>
          <p:spPr>
            <a:xfrm>
              <a:off x="1917310" y="2237914"/>
              <a:ext cx="13978" cy="13979"/>
            </a:xfrm>
            <a:custGeom>
              <a:avLst/>
              <a:gdLst>
                <a:gd name="connsiteX0" fmla="*/ 18135 w 18135"/>
                <a:gd name="connsiteY0" fmla="*/ 9068 h 18135"/>
                <a:gd name="connsiteX1" fmla="*/ 9068 w 18135"/>
                <a:gd name="connsiteY1" fmla="*/ 18135 h 18135"/>
                <a:gd name="connsiteX2" fmla="*/ 0 w 18135"/>
                <a:gd name="connsiteY2" fmla="*/ 9068 h 18135"/>
                <a:gd name="connsiteX3" fmla="*/ 9068 w 18135"/>
                <a:gd name="connsiteY3" fmla="*/ 0 h 18135"/>
                <a:gd name="connsiteX4" fmla="*/ 18135 w 18135"/>
                <a:gd name="connsiteY4" fmla="*/ 9068 h 18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5" h="18135">
                  <a:moveTo>
                    <a:pt x="18135" y="9068"/>
                  </a:moveTo>
                  <a:cubicBezTo>
                    <a:pt x="18135" y="14096"/>
                    <a:pt x="14096" y="18135"/>
                    <a:pt x="9068" y="18135"/>
                  </a:cubicBezTo>
                  <a:cubicBezTo>
                    <a:pt x="4039" y="18135"/>
                    <a:pt x="0" y="14096"/>
                    <a:pt x="0" y="9068"/>
                  </a:cubicBezTo>
                  <a:cubicBezTo>
                    <a:pt x="0" y="4039"/>
                    <a:pt x="4039" y="0"/>
                    <a:pt x="9068" y="0"/>
                  </a:cubicBezTo>
                  <a:cubicBezTo>
                    <a:pt x="14014" y="0"/>
                    <a:pt x="18135" y="4039"/>
                    <a:pt x="18135" y="9068"/>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grpSp>
      <p:grpSp>
        <p:nvGrpSpPr>
          <p:cNvPr id="169" name="Group 143">
            <a:extLst>
              <a:ext uri="{FF2B5EF4-FFF2-40B4-BE49-F238E27FC236}">
                <a16:creationId xmlns:a16="http://schemas.microsoft.com/office/drawing/2014/main" id="{024BD15B-8CDE-4199-A5CF-74F8625578A0}"/>
              </a:ext>
            </a:extLst>
          </p:cNvPr>
          <p:cNvGrpSpPr/>
          <p:nvPr/>
        </p:nvGrpSpPr>
        <p:grpSpPr>
          <a:xfrm flipH="1">
            <a:off x="4336942" y="3434705"/>
            <a:ext cx="472911" cy="503215"/>
            <a:chOff x="325454" y="1621237"/>
            <a:chExt cx="605936" cy="644771"/>
          </a:xfrm>
        </p:grpSpPr>
        <p:sp>
          <p:nvSpPr>
            <p:cNvPr id="170" name="Freeform: Shape 145">
              <a:extLst>
                <a:ext uri="{FF2B5EF4-FFF2-40B4-BE49-F238E27FC236}">
                  <a16:creationId xmlns:a16="http://schemas.microsoft.com/office/drawing/2014/main" id="{B547B97D-EE6E-4757-999C-28ACB61FFBE5}"/>
                </a:ext>
              </a:extLst>
            </p:cNvPr>
            <p:cNvSpPr/>
            <p:nvPr/>
          </p:nvSpPr>
          <p:spPr>
            <a:xfrm>
              <a:off x="325454" y="1621237"/>
              <a:ext cx="605936" cy="644771"/>
            </a:xfrm>
            <a:custGeom>
              <a:avLst/>
              <a:gdLst>
                <a:gd name="connsiteX0" fmla="*/ 495174 w 786116"/>
                <a:gd name="connsiteY0" fmla="*/ 69559 h 836490"/>
                <a:gd name="connsiteX1" fmla="*/ 559471 w 786116"/>
                <a:gd name="connsiteY1" fmla="*/ 139544 h 836490"/>
                <a:gd name="connsiteX2" fmla="*/ 556009 w 786116"/>
                <a:gd name="connsiteY2" fmla="*/ 181338 h 836490"/>
                <a:gd name="connsiteX3" fmla="*/ 613877 w 786116"/>
                <a:gd name="connsiteY3" fmla="*/ 237062 h 836490"/>
                <a:gd name="connsiteX4" fmla="*/ 696968 w 786116"/>
                <a:gd name="connsiteY4" fmla="*/ 256598 h 836490"/>
                <a:gd name="connsiteX5" fmla="*/ 760442 w 786116"/>
                <a:gd name="connsiteY5" fmla="*/ 364503 h 836490"/>
                <a:gd name="connsiteX6" fmla="*/ 747417 w 786116"/>
                <a:gd name="connsiteY6" fmla="*/ 430284 h 836490"/>
                <a:gd name="connsiteX7" fmla="*/ 780555 w 786116"/>
                <a:gd name="connsiteY7" fmla="*/ 624742 h 836490"/>
                <a:gd name="connsiteX8" fmla="*/ 753929 w 786116"/>
                <a:gd name="connsiteY8" fmla="*/ 670822 h 836490"/>
                <a:gd name="connsiteX9" fmla="*/ 742719 w 786116"/>
                <a:gd name="connsiteY9" fmla="*/ 794553 h 836490"/>
                <a:gd name="connsiteX10" fmla="*/ 675783 w 786116"/>
                <a:gd name="connsiteY10" fmla="*/ 815079 h 836490"/>
                <a:gd name="connsiteX11" fmla="*/ 675454 w 786116"/>
                <a:gd name="connsiteY11" fmla="*/ 814172 h 836490"/>
                <a:gd name="connsiteX12" fmla="*/ 663748 w 786116"/>
                <a:gd name="connsiteY12" fmla="*/ 716160 h 836490"/>
                <a:gd name="connsiteX13" fmla="*/ 642068 w 786116"/>
                <a:gd name="connsiteY13" fmla="*/ 688957 h 836490"/>
                <a:gd name="connsiteX14" fmla="*/ 619812 w 786116"/>
                <a:gd name="connsiteY14" fmla="*/ 695057 h 836490"/>
                <a:gd name="connsiteX15" fmla="*/ 603243 w 786116"/>
                <a:gd name="connsiteY15" fmla="*/ 721765 h 836490"/>
                <a:gd name="connsiteX16" fmla="*/ 566560 w 786116"/>
                <a:gd name="connsiteY16" fmla="*/ 724073 h 836490"/>
                <a:gd name="connsiteX17" fmla="*/ 566395 w 786116"/>
                <a:gd name="connsiteY17" fmla="*/ 723496 h 836490"/>
                <a:gd name="connsiteX18" fmla="*/ 566725 w 786116"/>
                <a:gd name="connsiteY18" fmla="*/ 681620 h 836490"/>
                <a:gd name="connsiteX19" fmla="*/ 535895 w 786116"/>
                <a:gd name="connsiteY19" fmla="*/ 465812 h 836490"/>
                <a:gd name="connsiteX20" fmla="*/ 496822 w 786116"/>
                <a:gd name="connsiteY20" fmla="*/ 466719 h 836490"/>
                <a:gd name="connsiteX21" fmla="*/ 496410 w 786116"/>
                <a:gd name="connsiteY21" fmla="*/ 467873 h 836490"/>
                <a:gd name="connsiteX22" fmla="*/ 456513 w 786116"/>
                <a:gd name="connsiteY22" fmla="*/ 466224 h 836490"/>
                <a:gd name="connsiteX23" fmla="*/ 428486 w 786116"/>
                <a:gd name="connsiteY23" fmla="*/ 410005 h 836490"/>
                <a:gd name="connsiteX24" fmla="*/ 390732 w 786116"/>
                <a:gd name="connsiteY24" fmla="*/ 397311 h 836490"/>
                <a:gd name="connsiteX25" fmla="*/ 363364 w 786116"/>
                <a:gd name="connsiteY25" fmla="*/ 391870 h 836490"/>
                <a:gd name="connsiteX26" fmla="*/ 350999 w 786116"/>
                <a:gd name="connsiteY26" fmla="*/ 332848 h 836490"/>
                <a:gd name="connsiteX27" fmla="*/ 270628 w 786116"/>
                <a:gd name="connsiteY27" fmla="*/ 259484 h 836490"/>
                <a:gd name="connsiteX28" fmla="*/ 181106 w 786116"/>
                <a:gd name="connsiteY28" fmla="*/ 253466 h 836490"/>
                <a:gd name="connsiteX29" fmla="*/ 133213 w 786116"/>
                <a:gd name="connsiteY29" fmla="*/ 259648 h 836490"/>
                <a:gd name="connsiteX30" fmla="*/ 19126 w 786116"/>
                <a:gd name="connsiteY30" fmla="*/ 151992 h 836490"/>
                <a:gd name="connsiteX31" fmla="*/ 1321 w 786116"/>
                <a:gd name="connsiteY31" fmla="*/ 105747 h 836490"/>
                <a:gd name="connsiteX32" fmla="*/ 46082 w 786116"/>
                <a:gd name="connsiteY32" fmla="*/ 11032 h 836490"/>
                <a:gd name="connsiteX33" fmla="*/ 239468 w 786116"/>
                <a:gd name="connsiteY33" fmla="*/ 14329 h 836490"/>
                <a:gd name="connsiteX34" fmla="*/ 495174 w 786116"/>
                <a:gd name="connsiteY34" fmla="*/ 69559 h 83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86116" h="836490">
                  <a:moveTo>
                    <a:pt x="495174" y="69559"/>
                  </a:moveTo>
                  <a:cubicBezTo>
                    <a:pt x="525344" y="83737"/>
                    <a:pt x="557987" y="106242"/>
                    <a:pt x="559471" y="139544"/>
                  </a:cubicBezTo>
                  <a:cubicBezTo>
                    <a:pt x="560048" y="153558"/>
                    <a:pt x="554772" y="167324"/>
                    <a:pt x="556009" y="181338"/>
                  </a:cubicBezTo>
                  <a:cubicBezTo>
                    <a:pt x="558400" y="209777"/>
                    <a:pt x="586427" y="229313"/>
                    <a:pt x="613877" y="237062"/>
                  </a:cubicBezTo>
                  <a:cubicBezTo>
                    <a:pt x="641327" y="244811"/>
                    <a:pt x="670837" y="245223"/>
                    <a:pt x="696968" y="256598"/>
                  </a:cubicBezTo>
                  <a:cubicBezTo>
                    <a:pt x="737937" y="274321"/>
                    <a:pt x="764810" y="320071"/>
                    <a:pt x="760442" y="364503"/>
                  </a:cubicBezTo>
                  <a:cubicBezTo>
                    <a:pt x="758216" y="386759"/>
                    <a:pt x="749066" y="407945"/>
                    <a:pt x="747417" y="430284"/>
                  </a:cubicBezTo>
                  <a:cubicBezTo>
                    <a:pt x="742471" y="497054"/>
                    <a:pt x="804625" y="562176"/>
                    <a:pt x="780555" y="624742"/>
                  </a:cubicBezTo>
                  <a:cubicBezTo>
                    <a:pt x="774208" y="641311"/>
                    <a:pt x="762337" y="655160"/>
                    <a:pt x="753929" y="670822"/>
                  </a:cubicBezTo>
                  <a:cubicBezTo>
                    <a:pt x="733816" y="708246"/>
                    <a:pt x="735217" y="751770"/>
                    <a:pt x="742719" y="794553"/>
                  </a:cubicBezTo>
                  <a:cubicBezTo>
                    <a:pt x="749973" y="835769"/>
                    <a:pt x="691446" y="853822"/>
                    <a:pt x="675783" y="815079"/>
                  </a:cubicBezTo>
                  <a:cubicBezTo>
                    <a:pt x="675619" y="814749"/>
                    <a:pt x="675536" y="814502"/>
                    <a:pt x="675454" y="814172"/>
                  </a:cubicBezTo>
                  <a:cubicBezTo>
                    <a:pt x="663666" y="783342"/>
                    <a:pt x="669931" y="748556"/>
                    <a:pt x="663748" y="716160"/>
                  </a:cubicBezTo>
                  <a:cubicBezTo>
                    <a:pt x="661440" y="704207"/>
                    <a:pt x="656824" y="691595"/>
                    <a:pt x="642068" y="688957"/>
                  </a:cubicBezTo>
                  <a:cubicBezTo>
                    <a:pt x="634237" y="687556"/>
                    <a:pt x="626077" y="690111"/>
                    <a:pt x="619812" y="695057"/>
                  </a:cubicBezTo>
                  <a:cubicBezTo>
                    <a:pt x="610991" y="702064"/>
                    <a:pt x="606293" y="711543"/>
                    <a:pt x="603243" y="721765"/>
                  </a:cubicBezTo>
                  <a:cubicBezTo>
                    <a:pt x="597967" y="739653"/>
                    <a:pt x="572825" y="741549"/>
                    <a:pt x="566560" y="724073"/>
                  </a:cubicBezTo>
                  <a:cubicBezTo>
                    <a:pt x="566478" y="723908"/>
                    <a:pt x="566395" y="723661"/>
                    <a:pt x="566395" y="723496"/>
                  </a:cubicBezTo>
                  <a:cubicBezTo>
                    <a:pt x="561944" y="710142"/>
                    <a:pt x="564664" y="695551"/>
                    <a:pt x="566725" y="681620"/>
                  </a:cubicBezTo>
                  <a:cubicBezTo>
                    <a:pt x="577441" y="608750"/>
                    <a:pt x="566313" y="532830"/>
                    <a:pt x="535895" y="465812"/>
                  </a:cubicBezTo>
                  <a:cubicBezTo>
                    <a:pt x="528147" y="448666"/>
                    <a:pt x="503582" y="449161"/>
                    <a:pt x="496822" y="466719"/>
                  </a:cubicBezTo>
                  <a:lnTo>
                    <a:pt x="496410" y="467873"/>
                  </a:lnTo>
                  <a:cubicBezTo>
                    <a:pt x="489156" y="486668"/>
                    <a:pt x="462613" y="485431"/>
                    <a:pt x="456513" y="466224"/>
                  </a:cubicBezTo>
                  <a:cubicBezTo>
                    <a:pt x="450083" y="446193"/>
                    <a:pt x="440603" y="427151"/>
                    <a:pt x="428486" y="410005"/>
                  </a:cubicBezTo>
                  <a:cubicBezTo>
                    <a:pt x="419995" y="398053"/>
                    <a:pt x="404498" y="392200"/>
                    <a:pt x="390732" y="397311"/>
                  </a:cubicBezTo>
                  <a:cubicBezTo>
                    <a:pt x="381582" y="400690"/>
                    <a:pt x="369547" y="399949"/>
                    <a:pt x="363364" y="391870"/>
                  </a:cubicBezTo>
                  <a:cubicBezTo>
                    <a:pt x="350999" y="375713"/>
                    <a:pt x="355039" y="352797"/>
                    <a:pt x="350999" y="332848"/>
                  </a:cubicBezTo>
                  <a:cubicBezTo>
                    <a:pt x="343498" y="295507"/>
                    <a:pt x="307228" y="270282"/>
                    <a:pt x="270628" y="259484"/>
                  </a:cubicBezTo>
                  <a:cubicBezTo>
                    <a:pt x="241694" y="250911"/>
                    <a:pt x="210947" y="248850"/>
                    <a:pt x="181106" y="253466"/>
                  </a:cubicBezTo>
                  <a:cubicBezTo>
                    <a:pt x="165114" y="255939"/>
                    <a:pt x="149287" y="260308"/>
                    <a:pt x="133213" y="259648"/>
                  </a:cubicBezTo>
                  <a:cubicBezTo>
                    <a:pt x="78148" y="257175"/>
                    <a:pt x="43609" y="201121"/>
                    <a:pt x="19126" y="151992"/>
                  </a:cubicBezTo>
                  <a:cubicBezTo>
                    <a:pt x="11707" y="137154"/>
                    <a:pt x="4288" y="122069"/>
                    <a:pt x="1321" y="105747"/>
                  </a:cubicBezTo>
                  <a:cubicBezTo>
                    <a:pt x="-5356" y="69147"/>
                    <a:pt x="13851" y="29579"/>
                    <a:pt x="46082" y="11032"/>
                  </a:cubicBezTo>
                  <a:cubicBezTo>
                    <a:pt x="92821" y="-15841"/>
                    <a:pt x="185475" y="14906"/>
                    <a:pt x="239468" y="14329"/>
                  </a:cubicBezTo>
                  <a:cubicBezTo>
                    <a:pt x="327424" y="13340"/>
                    <a:pt x="415626" y="32135"/>
                    <a:pt x="495174" y="69559"/>
                  </a:cubicBezTo>
                  <a:close/>
                </a:path>
              </a:pathLst>
            </a:custGeom>
            <a:solidFill>
              <a:srgbClr val="F2F3F7"/>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71" name="Freeform: Shape 146">
              <a:extLst>
                <a:ext uri="{FF2B5EF4-FFF2-40B4-BE49-F238E27FC236}">
                  <a16:creationId xmlns:a16="http://schemas.microsoft.com/office/drawing/2014/main" id="{1F51B2D8-2A95-444A-9CE5-E3561B80DB25}"/>
                </a:ext>
              </a:extLst>
            </p:cNvPr>
            <p:cNvSpPr/>
            <p:nvPr/>
          </p:nvSpPr>
          <p:spPr>
            <a:xfrm>
              <a:off x="332126" y="1721110"/>
              <a:ext cx="599152" cy="544754"/>
            </a:xfrm>
            <a:custGeom>
              <a:avLst/>
              <a:gdLst>
                <a:gd name="connsiteX0" fmla="*/ 771815 w 777316"/>
                <a:gd name="connsiteY0" fmla="*/ 495090 h 706733"/>
                <a:gd name="connsiteX1" fmla="*/ 774288 w 777316"/>
                <a:gd name="connsiteY1" fmla="*/ 438211 h 706733"/>
                <a:gd name="connsiteX2" fmla="*/ 754340 w 777316"/>
                <a:gd name="connsiteY2" fmla="*/ 447361 h 706733"/>
                <a:gd name="connsiteX3" fmla="*/ 732742 w 777316"/>
                <a:gd name="connsiteY3" fmla="*/ 480417 h 706733"/>
                <a:gd name="connsiteX4" fmla="*/ 682376 w 777316"/>
                <a:gd name="connsiteY4" fmla="*/ 435738 h 706733"/>
                <a:gd name="connsiteX5" fmla="*/ 679079 w 777316"/>
                <a:gd name="connsiteY5" fmla="*/ 409772 h 706733"/>
                <a:gd name="connsiteX6" fmla="*/ 658635 w 777316"/>
                <a:gd name="connsiteY6" fmla="*/ 398561 h 706733"/>
                <a:gd name="connsiteX7" fmla="*/ 647177 w 777316"/>
                <a:gd name="connsiteY7" fmla="*/ 411750 h 706733"/>
                <a:gd name="connsiteX8" fmla="*/ 610990 w 777316"/>
                <a:gd name="connsiteY8" fmla="*/ 409525 h 706733"/>
                <a:gd name="connsiteX9" fmla="*/ 595080 w 777316"/>
                <a:gd name="connsiteY9" fmla="*/ 373172 h 706733"/>
                <a:gd name="connsiteX10" fmla="*/ 590958 w 777316"/>
                <a:gd name="connsiteY10" fmla="*/ 282826 h 706733"/>
                <a:gd name="connsiteX11" fmla="*/ 589887 w 777316"/>
                <a:gd name="connsiteY11" fmla="*/ 268153 h 706733"/>
                <a:gd name="connsiteX12" fmla="*/ 534162 w 777316"/>
                <a:gd name="connsiteY12" fmla="*/ 258096 h 706733"/>
                <a:gd name="connsiteX13" fmla="*/ 499788 w 777316"/>
                <a:gd name="connsiteY13" fmla="*/ 224546 h 706733"/>
                <a:gd name="connsiteX14" fmla="*/ 485857 w 777316"/>
                <a:gd name="connsiteY14" fmla="*/ 236252 h 706733"/>
                <a:gd name="connsiteX15" fmla="*/ 432193 w 777316"/>
                <a:gd name="connsiteY15" fmla="*/ 216385 h 706733"/>
                <a:gd name="connsiteX16" fmla="*/ 422219 w 777316"/>
                <a:gd name="connsiteY16" fmla="*/ 150769 h 706733"/>
                <a:gd name="connsiteX17" fmla="*/ 417026 w 777316"/>
                <a:gd name="connsiteY17" fmla="*/ 137662 h 706733"/>
                <a:gd name="connsiteX18" fmla="*/ 390565 w 777316"/>
                <a:gd name="connsiteY18" fmla="*/ 133870 h 706733"/>
                <a:gd name="connsiteX19" fmla="*/ 331543 w 777316"/>
                <a:gd name="connsiteY19" fmla="*/ 93973 h 706733"/>
                <a:gd name="connsiteX20" fmla="*/ 285711 w 777316"/>
                <a:gd name="connsiteY20" fmla="*/ 36105 h 706733"/>
                <a:gd name="connsiteX21" fmla="*/ 174757 w 777316"/>
                <a:gd name="connsiteY21" fmla="*/ 33797 h 706733"/>
                <a:gd name="connsiteX22" fmla="*/ 62649 w 777316"/>
                <a:gd name="connsiteY22" fmla="*/ 49377 h 706733"/>
                <a:gd name="connsiteX23" fmla="*/ 0 w 777316"/>
                <a:gd name="connsiteY23" fmla="*/ 0 h 706733"/>
                <a:gd name="connsiteX24" fmla="*/ 10551 w 777316"/>
                <a:gd name="connsiteY24" fmla="*/ 22422 h 706733"/>
                <a:gd name="connsiteX25" fmla="*/ 124391 w 777316"/>
                <a:gd name="connsiteY25" fmla="*/ 129914 h 706733"/>
                <a:gd name="connsiteX26" fmla="*/ 172284 w 777316"/>
                <a:gd name="connsiteY26" fmla="*/ 123731 h 706733"/>
                <a:gd name="connsiteX27" fmla="*/ 261806 w 777316"/>
                <a:gd name="connsiteY27" fmla="*/ 129749 h 706733"/>
                <a:gd name="connsiteX28" fmla="*/ 342177 w 777316"/>
                <a:gd name="connsiteY28" fmla="*/ 203114 h 706733"/>
                <a:gd name="connsiteX29" fmla="*/ 354542 w 777316"/>
                <a:gd name="connsiteY29" fmla="*/ 262135 h 706733"/>
                <a:gd name="connsiteX30" fmla="*/ 381910 w 777316"/>
                <a:gd name="connsiteY30" fmla="*/ 267576 h 706733"/>
                <a:gd name="connsiteX31" fmla="*/ 419664 w 777316"/>
                <a:gd name="connsiteY31" fmla="*/ 280271 h 706733"/>
                <a:gd name="connsiteX32" fmla="*/ 447691 w 777316"/>
                <a:gd name="connsiteY32" fmla="*/ 336489 h 706733"/>
                <a:gd name="connsiteX33" fmla="*/ 487588 w 777316"/>
                <a:gd name="connsiteY33" fmla="*/ 338138 h 706733"/>
                <a:gd name="connsiteX34" fmla="*/ 488000 w 777316"/>
                <a:gd name="connsiteY34" fmla="*/ 336984 h 706733"/>
                <a:gd name="connsiteX35" fmla="*/ 527073 w 777316"/>
                <a:gd name="connsiteY35" fmla="*/ 336077 h 706733"/>
                <a:gd name="connsiteX36" fmla="*/ 557903 w 777316"/>
                <a:gd name="connsiteY36" fmla="*/ 551886 h 706733"/>
                <a:gd name="connsiteX37" fmla="*/ 557573 w 777316"/>
                <a:gd name="connsiteY37" fmla="*/ 593761 h 706733"/>
                <a:gd name="connsiteX38" fmla="*/ 557738 w 777316"/>
                <a:gd name="connsiteY38" fmla="*/ 594338 h 706733"/>
                <a:gd name="connsiteX39" fmla="*/ 594421 w 777316"/>
                <a:gd name="connsiteY39" fmla="*/ 592030 h 706733"/>
                <a:gd name="connsiteX40" fmla="*/ 610990 w 777316"/>
                <a:gd name="connsiteY40" fmla="*/ 565322 h 706733"/>
                <a:gd name="connsiteX41" fmla="*/ 633246 w 777316"/>
                <a:gd name="connsiteY41" fmla="*/ 559222 h 706733"/>
                <a:gd name="connsiteX42" fmla="*/ 654926 w 777316"/>
                <a:gd name="connsiteY42" fmla="*/ 586425 h 706733"/>
                <a:gd name="connsiteX43" fmla="*/ 666631 w 777316"/>
                <a:gd name="connsiteY43" fmla="*/ 684437 h 706733"/>
                <a:gd name="connsiteX44" fmla="*/ 666961 w 777316"/>
                <a:gd name="connsiteY44" fmla="*/ 685344 h 706733"/>
                <a:gd name="connsiteX45" fmla="*/ 733896 w 777316"/>
                <a:gd name="connsiteY45" fmla="*/ 664818 h 706733"/>
                <a:gd name="connsiteX46" fmla="*/ 745107 w 777316"/>
                <a:gd name="connsiteY46" fmla="*/ 541087 h 706733"/>
                <a:gd name="connsiteX47" fmla="*/ 771815 w 777316"/>
                <a:gd name="connsiteY47" fmla="*/ 495090 h 70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77316" h="706733">
                  <a:moveTo>
                    <a:pt x="771815" y="495090"/>
                  </a:moveTo>
                  <a:cubicBezTo>
                    <a:pt x="778987" y="476377"/>
                    <a:pt x="778410" y="457335"/>
                    <a:pt x="774288" y="438211"/>
                  </a:cubicBezTo>
                  <a:cubicBezTo>
                    <a:pt x="767034" y="439200"/>
                    <a:pt x="759863" y="442498"/>
                    <a:pt x="754340" y="447361"/>
                  </a:cubicBezTo>
                  <a:cubicBezTo>
                    <a:pt x="744365" y="456099"/>
                    <a:pt x="738430" y="468464"/>
                    <a:pt x="732742" y="480417"/>
                  </a:cubicBezTo>
                  <a:cubicBezTo>
                    <a:pt x="708342" y="480004"/>
                    <a:pt x="685673" y="459973"/>
                    <a:pt x="682376" y="435738"/>
                  </a:cubicBezTo>
                  <a:cubicBezTo>
                    <a:pt x="681140" y="427083"/>
                    <a:pt x="682129" y="417933"/>
                    <a:pt x="679079" y="409772"/>
                  </a:cubicBezTo>
                  <a:cubicBezTo>
                    <a:pt x="676029" y="401529"/>
                    <a:pt x="666467" y="394687"/>
                    <a:pt x="658635" y="398561"/>
                  </a:cubicBezTo>
                  <a:cubicBezTo>
                    <a:pt x="653360" y="401199"/>
                    <a:pt x="651134" y="407464"/>
                    <a:pt x="647177" y="411750"/>
                  </a:cubicBezTo>
                  <a:cubicBezTo>
                    <a:pt x="638027" y="421560"/>
                    <a:pt x="620717" y="418922"/>
                    <a:pt x="610990" y="409525"/>
                  </a:cubicBezTo>
                  <a:cubicBezTo>
                    <a:pt x="601345" y="400127"/>
                    <a:pt x="597635" y="386361"/>
                    <a:pt x="595080" y="373172"/>
                  </a:cubicBezTo>
                  <a:cubicBezTo>
                    <a:pt x="589475" y="343414"/>
                    <a:pt x="588073" y="312914"/>
                    <a:pt x="590958" y="282826"/>
                  </a:cubicBezTo>
                  <a:cubicBezTo>
                    <a:pt x="591453" y="277880"/>
                    <a:pt x="591948" y="272687"/>
                    <a:pt x="589887" y="268153"/>
                  </a:cubicBezTo>
                  <a:cubicBezTo>
                    <a:pt x="581314" y="250100"/>
                    <a:pt x="551061" y="268730"/>
                    <a:pt x="534162" y="258096"/>
                  </a:cubicBezTo>
                  <a:cubicBezTo>
                    <a:pt x="519654" y="249029"/>
                    <a:pt x="516275" y="219930"/>
                    <a:pt x="499788" y="224546"/>
                  </a:cubicBezTo>
                  <a:cubicBezTo>
                    <a:pt x="493935" y="226195"/>
                    <a:pt x="490473" y="232130"/>
                    <a:pt x="485857" y="236252"/>
                  </a:cubicBezTo>
                  <a:cubicBezTo>
                    <a:pt x="469206" y="251007"/>
                    <a:pt x="441261" y="236664"/>
                    <a:pt x="432193" y="216385"/>
                  </a:cubicBezTo>
                  <a:cubicBezTo>
                    <a:pt x="423126" y="196107"/>
                    <a:pt x="425516" y="172779"/>
                    <a:pt x="422219" y="150769"/>
                  </a:cubicBezTo>
                  <a:cubicBezTo>
                    <a:pt x="421477" y="145988"/>
                    <a:pt x="420406" y="141042"/>
                    <a:pt x="417026" y="137662"/>
                  </a:cubicBezTo>
                  <a:cubicBezTo>
                    <a:pt x="410514" y="131150"/>
                    <a:pt x="399797" y="133706"/>
                    <a:pt x="390565" y="133870"/>
                  </a:cubicBezTo>
                  <a:cubicBezTo>
                    <a:pt x="365753" y="134283"/>
                    <a:pt x="345475" y="114499"/>
                    <a:pt x="331543" y="93973"/>
                  </a:cubicBezTo>
                  <a:cubicBezTo>
                    <a:pt x="317612" y="73447"/>
                    <a:pt x="306154" y="50037"/>
                    <a:pt x="285711" y="36105"/>
                  </a:cubicBezTo>
                  <a:cubicBezTo>
                    <a:pt x="254057" y="14591"/>
                    <a:pt x="211357" y="22257"/>
                    <a:pt x="174757" y="33797"/>
                  </a:cubicBezTo>
                  <a:cubicBezTo>
                    <a:pt x="138157" y="45338"/>
                    <a:pt x="99496" y="59846"/>
                    <a:pt x="62649" y="49377"/>
                  </a:cubicBezTo>
                  <a:cubicBezTo>
                    <a:pt x="36270" y="41876"/>
                    <a:pt x="15909" y="22834"/>
                    <a:pt x="0" y="0"/>
                  </a:cubicBezTo>
                  <a:cubicBezTo>
                    <a:pt x="3132" y="7666"/>
                    <a:pt x="6842" y="15085"/>
                    <a:pt x="10551" y="22422"/>
                  </a:cubicBezTo>
                  <a:cubicBezTo>
                    <a:pt x="34951" y="71551"/>
                    <a:pt x="69491" y="127606"/>
                    <a:pt x="124391" y="129914"/>
                  </a:cubicBezTo>
                  <a:cubicBezTo>
                    <a:pt x="140547" y="130573"/>
                    <a:pt x="156374" y="126204"/>
                    <a:pt x="172284" y="123731"/>
                  </a:cubicBezTo>
                  <a:cubicBezTo>
                    <a:pt x="202042" y="119115"/>
                    <a:pt x="232872" y="121176"/>
                    <a:pt x="261806" y="129749"/>
                  </a:cubicBezTo>
                  <a:cubicBezTo>
                    <a:pt x="298406" y="140547"/>
                    <a:pt x="334593" y="165689"/>
                    <a:pt x="342177" y="203114"/>
                  </a:cubicBezTo>
                  <a:cubicBezTo>
                    <a:pt x="346216" y="223062"/>
                    <a:pt x="342177" y="245979"/>
                    <a:pt x="354542" y="262135"/>
                  </a:cubicBezTo>
                  <a:cubicBezTo>
                    <a:pt x="360725" y="270214"/>
                    <a:pt x="372842" y="270956"/>
                    <a:pt x="381910" y="267576"/>
                  </a:cubicBezTo>
                  <a:cubicBezTo>
                    <a:pt x="395676" y="262465"/>
                    <a:pt x="411173" y="268235"/>
                    <a:pt x="419664" y="280271"/>
                  </a:cubicBezTo>
                  <a:cubicBezTo>
                    <a:pt x="431781" y="297416"/>
                    <a:pt x="441261" y="316458"/>
                    <a:pt x="447691" y="336489"/>
                  </a:cubicBezTo>
                  <a:cubicBezTo>
                    <a:pt x="453873" y="355696"/>
                    <a:pt x="480334" y="357015"/>
                    <a:pt x="487588" y="338138"/>
                  </a:cubicBezTo>
                  <a:lnTo>
                    <a:pt x="488000" y="336984"/>
                  </a:lnTo>
                  <a:cubicBezTo>
                    <a:pt x="494760" y="319426"/>
                    <a:pt x="519325" y="318931"/>
                    <a:pt x="527073" y="336077"/>
                  </a:cubicBezTo>
                  <a:cubicBezTo>
                    <a:pt x="557491" y="403177"/>
                    <a:pt x="568537" y="479015"/>
                    <a:pt x="557903" y="551886"/>
                  </a:cubicBezTo>
                  <a:cubicBezTo>
                    <a:pt x="555842" y="565817"/>
                    <a:pt x="553122" y="580407"/>
                    <a:pt x="557573" y="593761"/>
                  </a:cubicBezTo>
                  <a:cubicBezTo>
                    <a:pt x="557656" y="593926"/>
                    <a:pt x="557738" y="594174"/>
                    <a:pt x="557738" y="594338"/>
                  </a:cubicBezTo>
                  <a:cubicBezTo>
                    <a:pt x="564003" y="611814"/>
                    <a:pt x="589145" y="609918"/>
                    <a:pt x="594421" y="592030"/>
                  </a:cubicBezTo>
                  <a:cubicBezTo>
                    <a:pt x="597471" y="581809"/>
                    <a:pt x="602169" y="572329"/>
                    <a:pt x="610990" y="565322"/>
                  </a:cubicBezTo>
                  <a:cubicBezTo>
                    <a:pt x="617254" y="560376"/>
                    <a:pt x="625415" y="557821"/>
                    <a:pt x="633246" y="559222"/>
                  </a:cubicBezTo>
                  <a:cubicBezTo>
                    <a:pt x="648002" y="561860"/>
                    <a:pt x="652618" y="574472"/>
                    <a:pt x="654926" y="586425"/>
                  </a:cubicBezTo>
                  <a:cubicBezTo>
                    <a:pt x="661108" y="618903"/>
                    <a:pt x="654844" y="653607"/>
                    <a:pt x="666631" y="684437"/>
                  </a:cubicBezTo>
                  <a:cubicBezTo>
                    <a:pt x="666714" y="684767"/>
                    <a:pt x="666879" y="685014"/>
                    <a:pt x="666961" y="685344"/>
                  </a:cubicBezTo>
                  <a:cubicBezTo>
                    <a:pt x="682623" y="724087"/>
                    <a:pt x="741068" y="705952"/>
                    <a:pt x="733896" y="664818"/>
                  </a:cubicBezTo>
                  <a:cubicBezTo>
                    <a:pt x="726395" y="622036"/>
                    <a:pt x="724994" y="578511"/>
                    <a:pt x="745107" y="541087"/>
                  </a:cubicBezTo>
                  <a:cubicBezTo>
                    <a:pt x="753598" y="525507"/>
                    <a:pt x="765468" y="511659"/>
                    <a:pt x="771815" y="495090"/>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72" name="Freeform: Shape 149">
              <a:extLst>
                <a:ext uri="{FF2B5EF4-FFF2-40B4-BE49-F238E27FC236}">
                  <a16:creationId xmlns:a16="http://schemas.microsoft.com/office/drawing/2014/main" id="{99CF9CD9-F49D-42FA-B469-18883AB302A4}"/>
                </a:ext>
              </a:extLst>
            </p:cNvPr>
            <p:cNvSpPr/>
            <p:nvPr/>
          </p:nvSpPr>
          <p:spPr>
            <a:xfrm>
              <a:off x="408059" y="1656998"/>
              <a:ext cx="16901" cy="16902"/>
            </a:xfrm>
            <a:custGeom>
              <a:avLst/>
              <a:gdLst>
                <a:gd name="connsiteX0" fmla="*/ 21927 w 21927"/>
                <a:gd name="connsiteY0" fmla="*/ 10964 h 21927"/>
                <a:gd name="connsiteX1" fmla="*/ 10964 w 21927"/>
                <a:gd name="connsiteY1" fmla="*/ 21927 h 21927"/>
                <a:gd name="connsiteX2" fmla="*/ 0 w 21927"/>
                <a:gd name="connsiteY2" fmla="*/ 10964 h 21927"/>
                <a:gd name="connsiteX3" fmla="*/ 10964 w 21927"/>
                <a:gd name="connsiteY3" fmla="*/ 0 h 21927"/>
                <a:gd name="connsiteX4" fmla="*/ 21927 w 21927"/>
                <a:gd name="connsiteY4" fmla="*/ 10964 h 21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7" h="21927">
                  <a:moveTo>
                    <a:pt x="21927" y="10964"/>
                  </a:moveTo>
                  <a:cubicBezTo>
                    <a:pt x="21927" y="17064"/>
                    <a:pt x="16981" y="21927"/>
                    <a:pt x="10964" y="21927"/>
                  </a:cubicBezTo>
                  <a:cubicBezTo>
                    <a:pt x="4864" y="21927"/>
                    <a:pt x="0" y="16981"/>
                    <a:pt x="0" y="10964"/>
                  </a:cubicBezTo>
                  <a:cubicBezTo>
                    <a:pt x="0" y="4864"/>
                    <a:pt x="4946" y="0"/>
                    <a:pt x="10964" y="0"/>
                  </a:cubicBezTo>
                  <a:cubicBezTo>
                    <a:pt x="16981" y="0"/>
                    <a:pt x="21927" y="4946"/>
                    <a:pt x="21927" y="10964"/>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73" name="Freeform: Shape 151">
              <a:extLst>
                <a:ext uri="{FF2B5EF4-FFF2-40B4-BE49-F238E27FC236}">
                  <a16:creationId xmlns:a16="http://schemas.microsoft.com/office/drawing/2014/main" id="{214EACE8-B6C8-42E0-A614-94BD9E123416}"/>
                </a:ext>
              </a:extLst>
            </p:cNvPr>
            <p:cNvSpPr/>
            <p:nvPr/>
          </p:nvSpPr>
          <p:spPr>
            <a:xfrm>
              <a:off x="542125" y="1662336"/>
              <a:ext cx="28719" cy="28719"/>
            </a:xfrm>
            <a:custGeom>
              <a:avLst/>
              <a:gdLst>
                <a:gd name="connsiteX0" fmla="*/ 18630 w 37259"/>
                <a:gd name="connsiteY0" fmla="*/ 37259 h 37259"/>
                <a:gd name="connsiteX1" fmla="*/ 0 w 37259"/>
                <a:gd name="connsiteY1" fmla="*/ 18630 h 37259"/>
                <a:gd name="connsiteX2" fmla="*/ 18630 w 37259"/>
                <a:gd name="connsiteY2" fmla="*/ 0 h 37259"/>
                <a:gd name="connsiteX3" fmla="*/ 37259 w 37259"/>
                <a:gd name="connsiteY3" fmla="*/ 18630 h 37259"/>
                <a:gd name="connsiteX4" fmla="*/ 18630 w 37259"/>
                <a:gd name="connsiteY4" fmla="*/ 37259 h 3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9" h="37259">
                  <a:moveTo>
                    <a:pt x="18630" y="37259"/>
                  </a:moveTo>
                  <a:cubicBezTo>
                    <a:pt x="8326" y="37259"/>
                    <a:pt x="0" y="28934"/>
                    <a:pt x="0" y="18630"/>
                  </a:cubicBezTo>
                  <a:cubicBezTo>
                    <a:pt x="0" y="8326"/>
                    <a:pt x="8326" y="0"/>
                    <a:pt x="18630" y="0"/>
                  </a:cubicBezTo>
                  <a:cubicBezTo>
                    <a:pt x="28934" y="0"/>
                    <a:pt x="37259" y="8326"/>
                    <a:pt x="37259" y="18630"/>
                  </a:cubicBezTo>
                  <a:cubicBezTo>
                    <a:pt x="37259" y="28934"/>
                    <a:pt x="28934" y="37259"/>
                    <a:pt x="18630" y="37259"/>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74" name="Freeform: Shape 153">
              <a:extLst>
                <a:ext uri="{FF2B5EF4-FFF2-40B4-BE49-F238E27FC236}">
                  <a16:creationId xmlns:a16="http://schemas.microsoft.com/office/drawing/2014/main" id="{CEDA3930-B8D8-49CB-A953-8FF973ED581C}"/>
                </a:ext>
              </a:extLst>
            </p:cNvPr>
            <p:cNvSpPr/>
            <p:nvPr/>
          </p:nvSpPr>
          <p:spPr>
            <a:xfrm>
              <a:off x="697539" y="1786175"/>
              <a:ext cx="23636" cy="23636"/>
            </a:xfrm>
            <a:custGeom>
              <a:avLst/>
              <a:gdLst>
                <a:gd name="connsiteX0" fmla="*/ 30665 w 30664"/>
                <a:gd name="connsiteY0" fmla="*/ 15332 h 30664"/>
                <a:gd name="connsiteX1" fmla="*/ 15332 w 30664"/>
                <a:gd name="connsiteY1" fmla="*/ 30665 h 30664"/>
                <a:gd name="connsiteX2" fmla="*/ 0 w 30664"/>
                <a:gd name="connsiteY2" fmla="*/ 15332 h 30664"/>
                <a:gd name="connsiteX3" fmla="*/ 15332 w 30664"/>
                <a:gd name="connsiteY3" fmla="*/ 0 h 30664"/>
                <a:gd name="connsiteX4" fmla="*/ 30665 w 30664"/>
                <a:gd name="connsiteY4" fmla="*/ 15332 h 3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64" h="30664">
                  <a:moveTo>
                    <a:pt x="30665" y="15332"/>
                  </a:moveTo>
                  <a:cubicBezTo>
                    <a:pt x="30665" y="23800"/>
                    <a:pt x="23800" y="30665"/>
                    <a:pt x="15332" y="30665"/>
                  </a:cubicBezTo>
                  <a:cubicBezTo>
                    <a:pt x="6865" y="30665"/>
                    <a:pt x="0" y="23800"/>
                    <a:pt x="0" y="15332"/>
                  </a:cubicBezTo>
                  <a:cubicBezTo>
                    <a:pt x="0" y="6865"/>
                    <a:pt x="6865" y="0"/>
                    <a:pt x="15332" y="0"/>
                  </a:cubicBezTo>
                  <a:cubicBezTo>
                    <a:pt x="23800" y="0"/>
                    <a:pt x="30665" y="6865"/>
                    <a:pt x="30665" y="15332"/>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75" name="Freeform: Shape 155">
              <a:extLst>
                <a:ext uri="{FF2B5EF4-FFF2-40B4-BE49-F238E27FC236}">
                  <a16:creationId xmlns:a16="http://schemas.microsoft.com/office/drawing/2014/main" id="{9B3D89D8-F068-4B07-8C3B-72E1903B5BCE}"/>
                </a:ext>
              </a:extLst>
            </p:cNvPr>
            <p:cNvSpPr/>
            <p:nvPr/>
          </p:nvSpPr>
          <p:spPr>
            <a:xfrm>
              <a:off x="660055" y="1695947"/>
              <a:ext cx="18171" cy="18171"/>
            </a:xfrm>
            <a:custGeom>
              <a:avLst/>
              <a:gdLst>
                <a:gd name="connsiteX0" fmla="*/ 3462 w 23575"/>
                <a:gd name="connsiteY0" fmla="*/ 20114 h 23575"/>
                <a:gd name="connsiteX1" fmla="*/ 3462 w 23575"/>
                <a:gd name="connsiteY1" fmla="*/ 3462 h 23575"/>
                <a:gd name="connsiteX2" fmla="*/ 20114 w 23575"/>
                <a:gd name="connsiteY2" fmla="*/ 3462 h 23575"/>
                <a:gd name="connsiteX3" fmla="*/ 20114 w 23575"/>
                <a:gd name="connsiteY3" fmla="*/ 20114 h 23575"/>
                <a:gd name="connsiteX4" fmla="*/ 3462 w 23575"/>
                <a:gd name="connsiteY4" fmla="*/ 20114 h 2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5" h="23575">
                  <a:moveTo>
                    <a:pt x="3462" y="20114"/>
                  </a:moveTo>
                  <a:cubicBezTo>
                    <a:pt x="-1154" y="15497"/>
                    <a:pt x="-1154" y="8078"/>
                    <a:pt x="3462" y="3462"/>
                  </a:cubicBezTo>
                  <a:cubicBezTo>
                    <a:pt x="8078" y="-1154"/>
                    <a:pt x="15497" y="-1154"/>
                    <a:pt x="20114" y="3462"/>
                  </a:cubicBezTo>
                  <a:cubicBezTo>
                    <a:pt x="24730" y="8078"/>
                    <a:pt x="24730" y="15497"/>
                    <a:pt x="20114" y="20114"/>
                  </a:cubicBezTo>
                  <a:cubicBezTo>
                    <a:pt x="15497" y="24730"/>
                    <a:pt x="7996" y="24730"/>
                    <a:pt x="3462" y="20114"/>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76" name="Freeform: Shape 160">
              <a:extLst>
                <a:ext uri="{FF2B5EF4-FFF2-40B4-BE49-F238E27FC236}">
                  <a16:creationId xmlns:a16="http://schemas.microsoft.com/office/drawing/2014/main" id="{1D9AAA6A-CFEA-4347-BA48-E7699F7AD55E}"/>
                </a:ext>
              </a:extLst>
            </p:cNvPr>
            <p:cNvSpPr/>
            <p:nvPr/>
          </p:nvSpPr>
          <p:spPr>
            <a:xfrm>
              <a:off x="797740" y="1858231"/>
              <a:ext cx="25796" cy="25796"/>
            </a:xfrm>
            <a:custGeom>
              <a:avLst/>
              <a:gdLst>
                <a:gd name="connsiteX0" fmla="*/ 33468 w 33467"/>
                <a:gd name="connsiteY0" fmla="*/ 16734 h 33467"/>
                <a:gd name="connsiteX1" fmla="*/ 16734 w 33467"/>
                <a:gd name="connsiteY1" fmla="*/ 33468 h 33467"/>
                <a:gd name="connsiteX2" fmla="*/ 0 w 33467"/>
                <a:gd name="connsiteY2" fmla="*/ 16734 h 33467"/>
                <a:gd name="connsiteX3" fmla="*/ 16734 w 33467"/>
                <a:gd name="connsiteY3" fmla="*/ 0 h 33467"/>
                <a:gd name="connsiteX4" fmla="*/ 33468 w 33467"/>
                <a:gd name="connsiteY4" fmla="*/ 16734 h 33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67" h="33467">
                  <a:moveTo>
                    <a:pt x="33468" y="16734"/>
                  </a:moveTo>
                  <a:cubicBezTo>
                    <a:pt x="33468" y="25966"/>
                    <a:pt x="25966" y="33468"/>
                    <a:pt x="16734" y="33468"/>
                  </a:cubicBezTo>
                  <a:cubicBezTo>
                    <a:pt x="7501" y="33468"/>
                    <a:pt x="0" y="25966"/>
                    <a:pt x="0" y="16734"/>
                  </a:cubicBezTo>
                  <a:cubicBezTo>
                    <a:pt x="0" y="7501"/>
                    <a:pt x="7501" y="0"/>
                    <a:pt x="16734" y="0"/>
                  </a:cubicBezTo>
                  <a:cubicBezTo>
                    <a:pt x="25966" y="0"/>
                    <a:pt x="33468" y="7501"/>
                    <a:pt x="33468" y="16734"/>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77" name="Freeform: Shape 161">
              <a:extLst>
                <a:ext uri="{FF2B5EF4-FFF2-40B4-BE49-F238E27FC236}">
                  <a16:creationId xmlns:a16="http://schemas.microsoft.com/office/drawing/2014/main" id="{D975ED5C-3828-4C91-87F8-05BF0629C93C}"/>
                </a:ext>
              </a:extLst>
            </p:cNvPr>
            <p:cNvSpPr/>
            <p:nvPr/>
          </p:nvSpPr>
          <p:spPr>
            <a:xfrm>
              <a:off x="833385" y="1943627"/>
              <a:ext cx="17791" cy="17791"/>
            </a:xfrm>
            <a:custGeom>
              <a:avLst/>
              <a:gdLst>
                <a:gd name="connsiteX0" fmla="*/ 23081 w 23081"/>
                <a:gd name="connsiteY0" fmla="*/ 11541 h 23081"/>
                <a:gd name="connsiteX1" fmla="*/ 11541 w 23081"/>
                <a:gd name="connsiteY1" fmla="*/ 23081 h 23081"/>
                <a:gd name="connsiteX2" fmla="*/ 0 w 23081"/>
                <a:gd name="connsiteY2" fmla="*/ 11541 h 23081"/>
                <a:gd name="connsiteX3" fmla="*/ 11541 w 23081"/>
                <a:gd name="connsiteY3" fmla="*/ 0 h 23081"/>
                <a:gd name="connsiteX4" fmla="*/ 23081 w 23081"/>
                <a:gd name="connsiteY4" fmla="*/ 11541 h 23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1" h="23081">
                  <a:moveTo>
                    <a:pt x="23081" y="11541"/>
                  </a:moveTo>
                  <a:cubicBezTo>
                    <a:pt x="23081" y="17914"/>
                    <a:pt x="17914" y="23081"/>
                    <a:pt x="11541" y="23081"/>
                  </a:cubicBezTo>
                  <a:cubicBezTo>
                    <a:pt x="5167" y="23081"/>
                    <a:pt x="0" y="17914"/>
                    <a:pt x="0" y="11541"/>
                  </a:cubicBezTo>
                  <a:cubicBezTo>
                    <a:pt x="0" y="5167"/>
                    <a:pt x="5167" y="0"/>
                    <a:pt x="11541" y="0"/>
                  </a:cubicBezTo>
                  <a:cubicBezTo>
                    <a:pt x="17914" y="0"/>
                    <a:pt x="23081" y="5167"/>
                    <a:pt x="23081" y="11541"/>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78" name="Freeform: Shape 162">
              <a:extLst>
                <a:ext uri="{FF2B5EF4-FFF2-40B4-BE49-F238E27FC236}">
                  <a16:creationId xmlns:a16="http://schemas.microsoft.com/office/drawing/2014/main" id="{D1115355-B617-446F-87BD-8928E30C9B0D}"/>
                </a:ext>
              </a:extLst>
            </p:cNvPr>
            <p:cNvSpPr/>
            <p:nvPr/>
          </p:nvSpPr>
          <p:spPr>
            <a:xfrm>
              <a:off x="867506" y="1871063"/>
              <a:ext cx="17664" cy="17664"/>
            </a:xfrm>
            <a:custGeom>
              <a:avLst/>
              <a:gdLst>
                <a:gd name="connsiteX0" fmla="*/ 22916 w 22916"/>
                <a:gd name="connsiteY0" fmla="*/ 11458 h 22916"/>
                <a:gd name="connsiteX1" fmla="*/ 11458 w 22916"/>
                <a:gd name="connsiteY1" fmla="*/ 22916 h 22916"/>
                <a:gd name="connsiteX2" fmla="*/ 0 w 22916"/>
                <a:gd name="connsiteY2" fmla="*/ 11458 h 22916"/>
                <a:gd name="connsiteX3" fmla="*/ 11458 w 22916"/>
                <a:gd name="connsiteY3" fmla="*/ 0 h 22916"/>
                <a:gd name="connsiteX4" fmla="*/ 22916 w 22916"/>
                <a:gd name="connsiteY4" fmla="*/ 11458 h 2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 h="22916">
                  <a:moveTo>
                    <a:pt x="22916" y="11458"/>
                  </a:moveTo>
                  <a:cubicBezTo>
                    <a:pt x="22916" y="17805"/>
                    <a:pt x="17805" y="22916"/>
                    <a:pt x="11458" y="22916"/>
                  </a:cubicBezTo>
                  <a:cubicBezTo>
                    <a:pt x="5111" y="22916"/>
                    <a:pt x="0" y="17805"/>
                    <a:pt x="0" y="11458"/>
                  </a:cubicBezTo>
                  <a:cubicBezTo>
                    <a:pt x="0" y="5111"/>
                    <a:pt x="5111" y="0"/>
                    <a:pt x="11458" y="0"/>
                  </a:cubicBezTo>
                  <a:cubicBezTo>
                    <a:pt x="17805" y="82"/>
                    <a:pt x="22916" y="5193"/>
                    <a:pt x="22916" y="11458"/>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79" name="Freeform: Shape 163">
              <a:extLst>
                <a:ext uri="{FF2B5EF4-FFF2-40B4-BE49-F238E27FC236}">
                  <a16:creationId xmlns:a16="http://schemas.microsoft.com/office/drawing/2014/main" id="{4C2C39A6-4247-47EA-90A5-F0C4243B64F0}"/>
                </a:ext>
              </a:extLst>
            </p:cNvPr>
            <p:cNvSpPr/>
            <p:nvPr/>
          </p:nvSpPr>
          <p:spPr>
            <a:xfrm>
              <a:off x="605029" y="1743856"/>
              <a:ext cx="23381" cy="23381"/>
            </a:xfrm>
            <a:custGeom>
              <a:avLst/>
              <a:gdLst>
                <a:gd name="connsiteX0" fmla="*/ 30335 w 30335"/>
                <a:gd name="connsiteY0" fmla="*/ 15168 h 30335"/>
                <a:gd name="connsiteX1" fmla="*/ 15168 w 30335"/>
                <a:gd name="connsiteY1" fmla="*/ 30335 h 30335"/>
                <a:gd name="connsiteX2" fmla="*/ 0 w 30335"/>
                <a:gd name="connsiteY2" fmla="*/ 15168 h 30335"/>
                <a:gd name="connsiteX3" fmla="*/ 15168 w 30335"/>
                <a:gd name="connsiteY3" fmla="*/ 0 h 30335"/>
                <a:gd name="connsiteX4" fmla="*/ 30335 w 30335"/>
                <a:gd name="connsiteY4" fmla="*/ 15168 h 30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5" h="30335">
                  <a:moveTo>
                    <a:pt x="30335" y="15168"/>
                  </a:moveTo>
                  <a:cubicBezTo>
                    <a:pt x="30335" y="23576"/>
                    <a:pt x="23493" y="30335"/>
                    <a:pt x="15168" y="30335"/>
                  </a:cubicBezTo>
                  <a:cubicBezTo>
                    <a:pt x="6759" y="30335"/>
                    <a:pt x="0" y="23493"/>
                    <a:pt x="0" y="15168"/>
                  </a:cubicBezTo>
                  <a:cubicBezTo>
                    <a:pt x="0" y="6759"/>
                    <a:pt x="6842" y="0"/>
                    <a:pt x="15168" y="0"/>
                  </a:cubicBezTo>
                  <a:cubicBezTo>
                    <a:pt x="23493" y="0"/>
                    <a:pt x="30335" y="6759"/>
                    <a:pt x="30335" y="15168"/>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180" name="Freeform: Shape 164">
              <a:extLst>
                <a:ext uri="{FF2B5EF4-FFF2-40B4-BE49-F238E27FC236}">
                  <a16:creationId xmlns:a16="http://schemas.microsoft.com/office/drawing/2014/main" id="{DD73DE6F-1FBB-49DC-BCEE-EFD5D695CCEC}"/>
                </a:ext>
              </a:extLst>
            </p:cNvPr>
            <p:cNvSpPr/>
            <p:nvPr/>
          </p:nvSpPr>
          <p:spPr>
            <a:xfrm>
              <a:off x="476486" y="1691058"/>
              <a:ext cx="13979" cy="13979"/>
            </a:xfrm>
            <a:custGeom>
              <a:avLst/>
              <a:gdLst>
                <a:gd name="connsiteX0" fmla="*/ 18135 w 18135"/>
                <a:gd name="connsiteY0" fmla="*/ 9068 h 18135"/>
                <a:gd name="connsiteX1" fmla="*/ 9068 w 18135"/>
                <a:gd name="connsiteY1" fmla="*/ 18135 h 18135"/>
                <a:gd name="connsiteX2" fmla="*/ 0 w 18135"/>
                <a:gd name="connsiteY2" fmla="*/ 9068 h 18135"/>
                <a:gd name="connsiteX3" fmla="*/ 9068 w 18135"/>
                <a:gd name="connsiteY3" fmla="*/ 0 h 18135"/>
                <a:gd name="connsiteX4" fmla="*/ 18135 w 18135"/>
                <a:gd name="connsiteY4" fmla="*/ 9068 h 18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5" h="18135">
                  <a:moveTo>
                    <a:pt x="18135" y="9068"/>
                  </a:moveTo>
                  <a:cubicBezTo>
                    <a:pt x="18135" y="14096"/>
                    <a:pt x="14096" y="18135"/>
                    <a:pt x="9068" y="18135"/>
                  </a:cubicBezTo>
                  <a:cubicBezTo>
                    <a:pt x="4039" y="18135"/>
                    <a:pt x="0" y="14096"/>
                    <a:pt x="0" y="9068"/>
                  </a:cubicBezTo>
                  <a:cubicBezTo>
                    <a:pt x="0" y="4039"/>
                    <a:pt x="4039" y="0"/>
                    <a:pt x="9068" y="0"/>
                  </a:cubicBezTo>
                  <a:cubicBezTo>
                    <a:pt x="14014" y="0"/>
                    <a:pt x="18135" y="4039"/>
                    <a:pt x="18135" y="9068"/>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grpSp>
      <p:grpSp>
        <p:nvGrpSpPr>
          <p:cNvPr id="181" name="Group 157">
            <a:extLst>
              <a:ext uri="{FF2B5EF4-FFF2-40B4-BE49-F238E27FC236}">
                <a16:creationId xmlns:a16="http://schemas.microsoft.com/office/drawing/2014/main" id="{A532C669-6763-4B7A-803A-82F0B83769FD}"/>
              </a:ext>
            </a:extLst>
          </p:cNvPr>
          <p:cNvGrpSpPr/>
          <p:nvPr/>
        </p:nvGrpSpPr>
        <p:grpSpPr>
          <a:xfrm>
            <a:off x="2552814" y="4632265"/>
            <a:ext cx="227365" cy="234013"/>
            <a:chOff x="5451261" y="868148"/>
            <a:chExt cx="227547" cy="234203"/>
          </a:xfrm>
        </p:grpSpPr>
        <p:sp>
          <p:nvSpPr>
            <p:cNvPr id="182" name="Freeform: Shape 158">
              <a:extLst>
                <a:ext uri="{FF2B5EF4-FFF2-40B4-BE49-F238E27FC236}">
                  <a16:creationId xmlns:a16="http://schemas.microsoft.com/office/drawing/2014/main" id="{B9B52C60-062B-415D-9367-D76814779932}"/>
                </a:ext>
              </a:extLst>
            </p:cNvPr>
            <p:cNvSpPr/>
            <p:nvPr/>
          </p:nvSpPr>
          <p:spPr>
            <a:xfrm>
              <a:off x="5663311" y="1091632"/>
              <a:ext cx="10719" cy="10719"/>
            </a:xfrm>
            <a:custGeom>
              <a:avLst/>
              <a:gdLst>
                <a:gd name="connsiteX0" fmla="*/ 13907 w 13906"/>
                <a:gd name="connsiteY0" fmla="*/ 6953 h 13906"/>
                <a:gd name="connsiteX1" fmla="*/ 6953 w 13906"/>
                <a:gd name="connsiteY1" fmla="*/ 13906 h 13906"/>
                <a:gd name="connsiteX2" fmla="*/ 0 w 13906"/>
                <a:gd name="connsiteY2" fmla="*/ 6953 h 13906"/>
                <a:gd name="connsiteX3" fmla="*/ 6953 w 13906"/>
                <a:gd name="connsiteY3" fmla="*/ 0 h 13906"/>
                <a:gd name="connsiteX4" fmla="*/ 13907 w 13906"/>
                <a:gd name="connsiteY4" fmla="*/ 6953 h 13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3906">
                  <a:moveTo>
                    <a:pt x="13907" y="6953"/>
                  </a:moveTo>
                  <a:cubicBezTo>
                    <a:pt x="13907" y="10763"/>
                    <a:pt x="10763" y="13906"/>
                    <a:pt x="6953" y="13906"/>
                  </a:cubicBezTo>
                  <a:cubicBezTo>
                    <a:pt x="3143" y="13906"/>
                    <a:pt x="0" y="10763"/>
                    <a:pt x="0" y="6953"/>
                  </a:cubicBezTo>
                  <a:cubicBezTo>
                    <a:pt x="0" y="3143"/>
                    <a:pt x="3143" y="0"/>
                    <a:pt x="6953" y="0"/>
                  </a:cubicBezTo>
                  <a:cubicBezTo>
                    <a:pt x="10763" y="0"/>
                    <a:pt x="13907" y="3143"/>
                    <a:pt x="13907" y="6953"/>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sp>
          <p:nvSpPr>
            <p:cNvPr id="183" name="Freeform: Shape 159">
              <a:extLst>
                <a:ext uri="{FF2B5EF4-FFF2-40B4-BE49-F238E27FC236}">
                  <a16:creationId xmlns:a16="http://schemas.microsoft.com/office/drawing/2014/main" id="{A0512F2B-2D33-4BA6-A8B1-02A04980FC2A}"/>
                </a:ext>
              </a:extLst>
            </p:cNvPr>
            <p:cNvSpPr/>
            <p:nvPr/>
          </p:nvSpPr>
          <p:spPr>
            <a:xfrm>
              <a:off x="5586339" y="948621"/>
              <a:ext cx="17473" cy="17473"/>
            </a:xfrm>
            <a:custGeom>
              <a:avLst/>
              <a:gdLst>
                <a:gd name="connsiteX0" fmla="*/ 22670 w 22669"/>
                <a:gd name="connsiteY0" fmla="*/ 11335 h 22669"/>
                <a:gd name="connsiteX1" fmla="*/ 11335 w 22669"/>
                <a:gd name="connsiteY1" fmla="*/ 22669 h 22669"/>
                <a:gd name="connsiteX2" fmla="*/ 0 w 22669"/>
                <a:gd name="connsiteY2" fmla="*/ 11335 h 22669"/>
                <a:gd name="connsiteX3" fmla="*/ 11335 w 22669"/>
                <a:gd name="connsiteY3" fmla="*/ 0 h 22669"/>
                <a:gd name="connsiteX4" fmla="*/ 22670 w 22669"/>
                <a:gd name="connsiteY4" fmla="*/ 11335 h 22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 h="22669">
                  <a:moveTo>
                    <a:pt x="22670" y="11335"/>
                  </a:moveTo>
                  <a:cubicBezTo>
                    <a:pt x="22670" y="17621"/>
                    <a:pt x="17621" y="22669"/>
                    <a:pt x="11335" y="22669"/>
                  </a:cubicBezTo>
                  <a:cubicBezTo>
                    <a:pt x="5048" y="22669"/>
                    <a:pt x="0" y="17621"/>
                    <a:pt x="0" y="11335"/>
                  </a:cubicBezTo>
                  <a:cubicBezTo>
                    <a:pt x="0" y="5048"/>
                    <a:pt x="5048" y="0"/>
                    <a:pt x="11335" y="0"/>
                  </a:cubicBezTo>
                  <a:cubicBezTo>
                    <a:pt x="17621" y="0"/>
                    <a:pt x="22670" y="5048"/>
                    <a:pt x="22670" y="11335"/>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sp>
          <p:nvSpPr>
            <p:cNvPr id="184" name="Freeform: Shape 175">
              <a:extLst>
                <a:ext uri="{FF2B5EF4-FFF2-40B4-BE49-F238E27FC236}">
                  <a16:creationId xmlns:a16="http://schemas.microsoft.com/office/drawing/2014/main" id="{DE8787ED-DB32-45E1-8CA6-ECC29BEFE993}"/>
                </a:ext>
              </a:extLst>
            </p:cNvPr>
            <p:cNvSpPr/>
            <p:nvPr/>
          </p:nvSpPr>
          <p:spPr>
            <a:xfrm>
              <a:off x="5662656" y="1002649"/>
              <a:ext cx="16152" cy="16152"/>
            </a:xfrm>
            <a:custGeom>
              <a:avLst/>
              <a:gdLst>
                <a:gd name="connsiteX0" fmla="*/ 20955 w 20954"/>
                <a:gd name="connsiteY0" fmla="*/ 10477 h 20954"/>
                <a:gd name="connsiteX1" fmla="*/ 10477 w 20954"/>
                <a:gd name="connsiteY1" fmla="*/ 20955 h 20954"/>
                <a:gd name="connsiteX2" fmla="*/ 0 w 20954"/>
                <a:gd name="connsiteY2" fmla="*/ 10477 h 20954"/>
                <a:gd name="connsiteX3" fmla="*/ 10477 w 20954"/>
                <a:gd name="connsiteY3" fmla="*/ 0 h 20954"/>
                <a:gd name="connsiteX4" fmla="*/ 20955 w 20954"/>
                <a:gd name="connsiteY4" fmla="*/ 10477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20954">
                  <a:moveTo>
                    <a:pt x="20955" y="10477"/>
                  </a:moveTo>
                  <a:cubicBezTo>
                    <a:pt x="20955" y="16288"/>
                    <a:pt x="16288" y="20955"/>
                    <a:pt x="10477" y="20955"/>
                  </a:cubicBezTo>
                  <a:cubicBezTo>
                    <a:pt x="4667" y="20955"/>
                    <a:pt x="0" y="16288"/>
                    <a:pt x="0" y="10477"/>
                  </a:cubicBezTo>
                  <a:cubicBezTo>
                    <a:pt x="0" y="4667"/>
                    <a:pt x="4667" y="0"/>
                    <a:pt x="10477" y="0"/>
                  </a:cubicBezTo>
                  <a:cubicBezTo>
                    <a:pt x="16288" y="0"/>
                    <a:pt x="20955" y="4763"/>
                    <a:pt x="20955" y="10477"/>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sp>
          <p:nvSpPr>
            <p:cNvPr id="185" name="Freeform: Shape 176">
              <a:extLst>
                <a:ext uri="{FF2B5EF4-FFF2-40B4-BE49-F238E27FC236}">
                  <a16:creationId xmlns:a16="http://schemas.microsoft.com/office/drawing/2014/main" id="{F6740439-D709-4679-ABF8-DF69E1F826A1}"/>
                </a:ext>
              </a:extLst>
            </p:cNvPr>
            <p:cNvSpPr/>
            <p:nvPr/>
          </p:nvSpPr>
          <p:spPr>
            <a:xfrm>
              <a:off x="5451261" y="868148"/>
              <a:ext cx="15417" cy="15418"/>
            </a:xfrm>
            <a:custGeom>
              <a:avLst/>
              <a:gdLst>
                <a:gd name="connsiteX0" fmla="*/ 20003 w 20002"/>
                <a:gd name="connsiteY0" fmla="*/ 10001 h 20002"/>
                <a:gd name="connsiteX1" fmla="*/ 10001 w 20002"/>
                <a:gd name="connsiteY1" fmla="*/ 20003 h 20002"/>
                <a:gd name="connsiteX2" fmla="*/ 0 w 20002"/>
                <a:gd name="connsiteY2" fmla="*/ 10001 h 20002"/>
                <a:gd name="connsiteX3" fmla="*/ 10001 w 20002"/>
                <a:gd name="connsiteY3" fmla="*/ 0 h 20002"/>
                <a:gd name="connsiteX4" fmla="*/ 20003 w 20002"/>
                <a:gd name="connsiteY4" fmla="*/ 10001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20002">
                  <a:moveTo>
                    <a:pt x="20003" y="10001"/>
                  </a:moveTo>
                  <a:cubicBezTo>
                    <a:pt x="20003" y="15526"/>
                    <a:pt x="15526" y="20003"/>
                    <a:pt x="10001" y="20003"/>
                  </a:cubicBezTo>
                  <a:cubicBezTo>
                    <a:pt x="4477" y="20003"/>
                    <a:pt x="0" y="15526"/>
                    <a:pt x="0" y="10001"/>
                  </a:cubicBezTo>
                  <a:cubicBezTo>
                    <a:pt x="0" y="4477"/>
                    <a:pt x="4477" y="0"/>
                    <a:pt x="10001" y="0"/>
                  </a:cubicBezTo>
                  <a:cubicBezTo>
                    <a:pt x="15621" y="95"/>
                    <a:pt x="20003" y="4572"/>
                    <a:pt x="20003" y="10001"/>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grpSp>
      <p:sp>
        <p:nvSpPr>
          <p:cNvPr id="186" name="Freeform: Shape 177">
            <a:extLst>
              <a:ext uri="{FF2B5EF4-FFF2-40B4-BE49-F238E27FC236}">
                <a16:creationId xmlns:a16="http://schemas.microsoft.com/office/drawing/2014/main" id="{BEE1B067-A4F9-4016-A442-6F956AE80E3B}"/>
              </a:ext>
            </a:extLst>
          </p:cNvPr>
          <p:cNvSpPr/>
          <p:nvPr/>
        </p:nvSpPr>
        <p:spPr>
          <a:xfrm flipH="1">
            <a:off x="2595074" y="4688007"/>
            <a:ext cx="35240" cy="35240"/>
          </a:xfrm>
          <a:custGeom>
            <a:avLst/>
            <a:gdLst>
              <a:gd name="connsiteX0" fmla="*/ 19050 w 19050"/>
              <a:gd name="connsiteY0" fmla="*/ 9525 h 19050"/>
              <a:gd name="connsiteX1" fmla="*/ 9525 w 19050"/>
              <a:gd name="connsiteY1" fmla="*/ 19050 h 19050"/>
              <a:gd name="connsiteX2" fmla="*/ 0 w 19050"/>
              <a:gd name="connsiteY2" fmla="*/ 9525 h 19050"/>
              <a:gd name="connsiteX3" fmla="*/ 9525 w 19050"/>
              <a:gd name="connsiteY3" fmla="*/ 0 h 19050"/>
              <a:gd name="connsiteX4" fmla="*/ 19050 w 19050"/>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9050" y="9525"/>
                </a:moveTo>
                <a:cubicBezTo>
                  <a:pt x="19050" y="14786"/>
                  <a:pt x="14786" y="19050"/>
                  <a:pt x="9525" y="19050"/>
                </a:cubicBezTo>
                <a:cubicBezTo>
                  <a:pt x="4264" y="19050"/>
                  <a:pt x="0" y="14786"/>
                  <a:pt x="0" y="9525"/>
                </a:cubicBezTo>
                <a:cubicBezTo>
                  <a:pt x="0" y="4265"/>
                  <a:pt x="4264" y="0"/>
                  <a:pt x="9525" y="0"/>
                </a:cubicBezTo>
                <a:cubicBezTo>
                  <a:pt x="14786" y="0"/>
                  <a:pt x="19050" y="4265"/>
                  <a:pt x="19050" y="9525"/>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grpSp>
        <p:nvGrpSpPr>
          <p:cNvPr id="187" name="Group 178">
            <a:extLst>
              <a:ext uri="{FF2B5EF4-FFF2-40B4-BE49-F238E27FC236}">
                <a16:creationId xmlns:a16="http://schemas.microsoft.com/office/drawing/2014/main" id="{B2622E4C-F046-439F-AB24-C6E796BF2A8C}"/>
              </a:ext>
            </a:extLst>
          </p:cNvPr>
          <p:cNvGrpSpPr/>
          <p:nvPr/>
        </p:nvGrpSpPr>
        <p:grpSpPr>
          <a:xfrm>
            <a:off x="2878158" y="4867679"/>
            <a:ext cx="163136" cy="204207"/>
            <a:chOff x="5780047" y="772437"/>
            <a:chExt cx="163268" cy="204367"/>
          </a:xfrm>
        </p:grpSpPr>
        <p:sp>
          <p:nvSpPr>
            <p:cNvPr id="188" name="Freeform: Shape 179">
              <a:extLst>
                <a:ext uri="{FF2B5EF4-FFF2-40B4-BE49-F238E27FC236}">
                  <a16:creationId xmlns:a16="http://schemas.microsoft.com/office/drawing/2014/main" id="{BCBECA16-114C-41D3-AA67-FE96BBE45698}"/>
                </a:ext>
              </a:extLst>
            </p:cNvPr>
            <p:cNvSpPr/>
            <p:nvPr/>
          </p:nvSpPr>
          <p:spPr>
            <a:xfrm>
              <a:off x="5926282" y="959771"/>
              <a:ext cx="17033" cy="17033"/>
            </a:xfrm>
            <a:custGeom>
              <a:avLst/>
              <a:gdLst>
                <a:gd name="connsiteX0" fmla="*/ 22098 w 22097"/>
                <a:gd name="connsiteY0" fmla="*/ 11049 h 22098"/>
                <a:gd name="connsiteX1" fmla="*/ 11049 w 22097"/>
                <a:gd name="connsiteY1" fmla="*/ 22098 h 22098"/>
                <a:gd name="connsiteX2" fmla="*/ 0 w 22097"/>
                <a:gd name="connsiteY2" fmla="*/ 11049 h 22098"/>
                <a:gd name="connsiteX3" fmla="*/ 11049 w 22097"/>
                <a:gd name="connsiteY3" fmla="*/ 0 h 22098"/>
                <a:gd name="connsiteX4" fmla="*/ 22098 w 22097"/>
                <a:gd name="connsiteY4" fmla="*/ 11049 h 2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7" h="22098">
                  <a:moveTo>
                    <a:pt x="22098" y="11049"/>
                  </a:moveTo>
                  <a:cubicBezTo>
                    <a:pt x="22098" y="17145"/>
                    <a:pt x="17145" y="22098"/>
                    <a:pt x="11049" y="22098"/>
                  </a:cubicBezTo>
                  <a:cubicBezTo>
                    <a:pt x="4953" y="22098"/>
                    <a:pt x="0" y="17145"/>
                    <a:pt x="0" y="11049"/>
                  </a:cubicBezTo>
                  <a:cubicBezTo>
                    <a:pt x="0" y="4953"/>
                    <a:pt x="4953" y="0"/>
                    <a:pt x="11049" y="0"/>
                  </a:cubicBezTo>
                  <a:cubicBezTo>
                    <a:pt x="17145" y="0"/>
                    <a:pt x="22098" y="4953"/>
                    <a:pt x="22098" y="11049"/>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sp>
          <p:nvSpPr>
            <p:cNvPr id="189" name="Freeform: Shape 180">
              <a:extLst>
                <a:ext uri="{FF2B5EF4-FFF2-40B4-BE49-F238E27FC236}">
                  <a16:creationId xmlns:a16="http://schemas.microsoft.com/office/drawing/2014/main" id="{756F9E65-5258-440E-99D7-E69ED28F5179}"/>
                </a:ext>
              </a:extLst>
            </p:cNvPr>
            <p:cNvSpPr/>
            <p:nvPr/>
          </p:nvSpPr>
          <p:spPr>
            <a:xfrm>
              <a:off x="5828260" y="772437"/>
              <a:ext cx="17033" cy="17033"/>
            </a:xfrm>
            <a:custGeom>
              <a:avLst/>
              <a:gdLst>
                <a:gd name="connsiteX0" fmla="*/ 22098 w 22097"/>
                <a:gd name="connsiteY0" fmla="*/ 11049 h 22098"/>
                <a:gd name="connsiteX1" fmla="*/ 11049 w 22097"/>
                <a:gd name="connsiteY1" fmla="*/ 22098 h 22098"/>
                <a:gd name="connsiteX2" fmla="*/ 0 w 22097"/>
                <a:gd name="connsiteY2" fmla="*/ 11049 h 22098"/>
                <a:gd name="connsiteX3" fmla="*/ 11049 w 22097"/>
                <a:gd name="connsiteY3" fmla="*/ 0 h 22098"/>
                <a:gd name="connsiteX4" fmla="*/ 22098 w 22097"/>
                <a:gd name="connsiteY4" fmla="*/ 11049 h 2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7" h="22098">
                  <a:moveTo>
                    <a:pt x="22098" y="11049"/>
                  </a:moveTo>
                  <a:cubicBezTo>
                    <a:pt x="22098" y="17145"/>
                    <a:pt x="17145" y="22098"/>
                    <a:pt x="11049" y="22098"/>
                  </a:cubicBezTo>
                  <a:cubicBezTo>
                    <a:pt x="4953" y="22098"/>
                    <a:pt x="0" y="17145"/>
                    <a:pt x="0" y="11049"/>
                  </a:cubicBezTo>
                  <a:cubicBezTo>
                    <a:pt x="0" y="4953"/>
                    <a:pt x="4953" y="0"/>
                    <a:pt x="11049" y="0"/>
                  </a:cubicBezTo>
                  <a:cubicBezTo>
                    <a:pt x="17145" y="0"/>
                    <a:pt x="22098" y="4953"/>
                    <a:pt x="22098" y="11049"/>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sp>
          <p:nvSpPr>
            <p:cNvPr id="190" name="Freeform: Shape 181">
              <a:extLst>
                <a:ext uri="{FF2B5EF4-FFF2-40B4-BE49-F238E27FC236}">
                  <a16:creationId xmlns:a16="http://schemas.microsoft.com/office/drawing/2014/main" id="{30714E52-7CD8-4D35-89B0-3725E06B9E41}"/>
                </a:ext>
              </a:extLst>
            </p:cNvPr>
            <p:cNvSpPr/>
            <p:nvPr/>
          </p:nvSpPr>
          <p:spPr>
            <a:xfrm>
              <a:off x="5780047" y="815913"/>
              <a:ext cx="24375" cy="24374"/>
            </a:xfrm>
            <a:custGeom>
              <a:avLst/>
              <a:gdLst>
                <a:gd name="connsiteX0" fmla="*/ 31623 w 31622"/>
                <a:gd name="connsiteY0" fmla="*/ 15811 h 31622"/>
                <a:gd name="connsiteX1" fmla="*/ 15812 w 31622"/>
                <a:gd name="connsiteY1" fmla="*/ 31623 h 31622"/>
                <a:gd name="connsiteX2" fmla="*/ 0 w 31622"/>
                <a:gd name="connsiteY2" fmla="*/ 15811 h 31622"/>
                <a:gd name="connsiteX3" fmla="*/ 15812 w 31622"/>
                <a:gd name="connsiteY3" fmla="*/ 0 h 31622"/>
                <a:gd name="connsiteX4" fmla="*/ 31623 w 31622"/>
                <a:gd name="connsiteY4" fmla="*/ 15811 h 31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2" h="31622">
                  <a:moveTo>
                    <a:pt x="31623" y="15811"/>
                  </a:moveTo>
                  <a:cubicBezTo>
                    <a:pt x="31623" y="24575"/>
                    <a:pt x="24575" y="31623"/>
                    <a:pt x="15812" y="31623"/>
                  </a:cubicBezTo>
                  <a:cubicBezTo>
                    <a:pt x="7049" y="31623"/>
                    <a:pt x="0" y="24575"/>
                    <a:pt x="0" y="15811"/>
                  </a:cubicBezTo>
                  <a:cubicBezTo>
                    <a:pt x="0" y="7049"/>
                    <a:pt x="7049" y="0"/>
                    <a:pt x="15812" y="0"/>
                  </a:cubicBezTo>
                  <a:cubicBezTo>
                    <a:pt x="24575" y="0"/>
                    <a:pt x="31623" y="7049"/>
                    <a:pt x="31623" y="15811"/>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sp>
          <p:nvSpPr>
            <p:cNvPr id="191" name="Freeform: Shape 182">
              <a:extLst>
                <a:ext uri="{FF2B5EF4-FFF2-40B4-BE49-F238E27FC236}">
                  <a16:creationId xmlns:a16="http://schemas.microsoft.com/office/drawing/2014/main" id="{DFAD9729-5308-4361-B92D-26843BD18CE7}"/>
                </a:ext>
              </a:extLst>
            </p:cNvPr>
            <p:cNvSpPr/>
            <p:nvPr/>
          </p:nvSpPr>
          <p:spPr>
            <a:xfrm>
              <a:off x="5804416" y="956436"/>
              <a:ext cx="18208" cy="18207"/>
            </a:xfrm>
            <a:custGeom>
              <a:avLst/>
              <a:gdLst>
                <a:gd name="connsiteX0" fmla="*/ 23622 w 23622"/>
                <a:gd name="connsiteY0" fmla="*/ 11811 h 23621"/>
                <a:gd name="connsiteX1" fmla="*/ 11811 w 23622"/>
                <a:gd name="connsiteY1" fmla="*/ 23622 h 23621"/>
                <a:gd name="connsiteX2" fmla="*/ 0 w 23622"/>
                <a:gd name="connsiteY2" fmla="*/ 11811 h 23621"/>
                <a:gd name="connsiteX3" fmla="*/ 11811 w 23622"/>
                <a:gd name="connsiteY3" fmla="*/ 0 h 23621"/>
                <a:gd name="connsiteX4" fmla="*/ 23622 w 23622"/>
                <a:gd name="connsiteY4" fmla="*/ 11811 h 23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 h="23621">
                  <a:moveTo>
                    <a:pt x="23622" y="11811"/>
                  </a:moveTo>
                  <a:cubicBezTo>
                    <a:pt x="23622" y="18383"/>
                    <a:pt x="18288" y="23622"/>
                    <a:pt x="11811" y="23622"/>
                  </a:cubicBezTo>
                  <a:cubicBezTo>
                    <a:pt x="5239" y="23622"/>
                    <a:pt x="0" y="18288"/>
                    <a:pt x="0" y="11811"/>
                  </a:cubicBezTo>
                  <a:cubicBezTo>
                    <a:pt x="0" y="5239"/>
                    <a:pt x="5334" y="0"/>
                    <a:pt x="11811" y="0"/>
                  </a:cubicBezTo>
                  <a:cubicBezTo>
                    <a:pt x="18383" y="0"/>
                    <a:pt x="23622" y="5239"/>
                    <a:pt x="23622" y="11811"/>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grpSp>
      <p:grpSp>
        <p:nvGrpSpPr>
          <p:cNvPr id="192" name="Group 205">
            <a:extLst>
              <a:ext uri="{FF2B5EF4-FFF2-40B4-BE49-F238E27FC236}">
                <a16:creationId xmlns:a16="http://schemas.microsoft.com/office/drawing/2014/main" id="{1990CE63-1B0B-4DC7-8453-6C676E0AD507}"/>
              </a:ext>
            </a:extLst>
          </p:cNvPr>
          <p:cNvGrpSpPr/>
          <p:nvPr/>
        </p:nvGrpSpPr>
        <p:grpSpPr>
          <a:xfrm flipH="1">
            <a:off x="4569932" y="3568736"/>
            <a:ext cx="227373" cy="234013"/>
            <a:chOff x="1258666" y="1184630"/>
            <a:chExt cx="227548" cy="234201"/>
          </a:xfrm>
        </p:grpSpPr>
        <p:sp>
          <p:nvSpPr>
            <p:cNvPr id="193" name="Freeform: Shape 206">
              <a:extLst>
                <a:ext uri="{FF2B5EF4-FFF2-40B4-BE49-F238E27FC236}">
                  <a16:creationId xmlns:a16="http://schemas.microsoft.com/office/drawing/2014/main" id="{52F1A6BB-CD8E-4FBD-9A3A-63E1700A569B}"/>
                </a:ext>
              </a:extLst>
            </p:cNvPr>
            <p:cNvSpPr/>
            <p:nvPr/>
          </p:nvSpPr>
          <p:spPr>
            <a:xfrm>
              <a:off x="1470737" y="1408112"/>
              <a:ext cx="10718" cy="10719"/>
            </a:xfrm>
            <a:custGeom>
              <a:avLst/>
              <a:gdLst>
                <a:gd name="connsiteX0" fmla="*/ 13907 w 13906"/>
                <a:gd name="connsiteY0" fmla="*/ 6953 h 13906"/>
                <a:gd name="connsiteX1" fmla="*/ 6953 w 13906"/>
                <a:gd name="connsiteY1" fmla="*/ 13906 h 13906"/>
                <a:gd name="connsiteX2" fmla="*/ 0 w 13906"/>
                <a:gd name="connsiteY2" fmla="*/ 6953 h 13906"/>
                <a:gd name="connsiteX3" fmla="*/ 6953 w 13906"/>
                <a:gd name="connsiteY3" fmla="*/ 0 h 13906"/>
                <a:gd name="connsiteX4" fmla="*/ 13907 w 13906"/>
                <a:gd name="connsiteY4" fmla="*/ 6953 h 13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3906">
                  <a:moveTo>
                    <a:pt x="13907" y="6953"/>
                  </a:moveTo>
                  <a:cubicBezTo>
                    <a:pt x="13907" y="10763"/>
                    <a:pt x="10763" y="13906"/>
                    <a:pt x="6953" y="13906"/>
                  </a:cubicBezTo>
                  <a:cubicBezTo>
                    <a:pt x="3143" y="13906"/>
                    <a:pt x="0" y="10763"/>
                    <a:pt x="0" y="6953"/>
                  </a:cubicBezTo>
                  <a:cubicBezTo>
                    <a:pt x="0" y="3143"/>
                    <a:pt x="3143" y="0"/>
                    <a:pt x="6953" y="0"/>
                  </a:cubicBezTo>
                  <a:cubicBezTo>
                    <a:pt x="10763" y="0"/>
                    <a:pt x="13907" y="3143"/>
                    <a:pt x="13907" y="6953"/>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sp>
          <p:nvSpPr>
            <p:cNvPr id="194" name="Freeform: Shape 207">
              <a:extLst>
                <a:ext uri="{FF2B5EF4-FFF2-40B4-BE49-F238E27FC236}">
                  <a16:creationId xmlns:a16="http://schemas.microsoft.com/office/drawing/2014/main" id="{0AC6511D-BDB4-408E-A580-C080BAC2FBF5}"/>
                </a:ext>
              </a:extLst>
            </p:cNvPr>
            <p:cNvSpPr/>
            <p:nvPr/>
          </p:nvSpPr>
          <p:spPr>
            <a:xfrm>
              <a:off x="1393751" y="1265102"/>
              <a:ext cx="17472" cy="17473"/>
            </a:xfrm>
            <a:custGeom>
              <a:avLst/>
              <a:gdLst>
                <a:gd name="connsiteX0" fmla="*/ 22670 w 22669"/>
                <a:gd name="connsiteY0" fmla="*/ 11335 h 22669"/>
                <a:gd name="connsiteX1" fmla="*/ 11335 w 22669"/>
                <a:gd name="connsiteY1" fmla="*/ 22669 h 22669"/>
                <a:gd name="connsiteX2" fmla="*/ 0 w 22669"/>
                <a:gd name="connsiteY2" fmla="*/ 11335 h 22669"/>
                <a:gd name="connsiteX3" fmla="*/ 11335 w 22669"/>
                <a:gd name="connsiteY3" fmla="*/ 0 h 22669"/>
                <a:gd name="connsiteX4" fmla="*/ 22670 w 22669"/>
                <a:gd name="connsiteY4" fmla="*/ 11335 h 22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 h="22669">
                  <a:moveTo>
                    <a:pt x="22670" y="11335"/>
                  </a:moveTo>
                  <a:cubicBezTo>
                    <a:pt x="22670" y="17621"/>
                    <a:pt x="17621" y="22669"/>
                    <a:pt x="11335" y="22669"/>
                  </a:cubicBezTo>
                  <a:cubicBezTo>
                    <a:pt x="5048" y="22669"/>
                    <a:pt x="0" y="17621"/>
                    <a:pt x="0" y="11335"/>
                  </a:cubicBezTo>
                  <a:cubicBezTo>
                    <a:pt x="0" y="5048"/>
                    <a:pt x="5048" y="0"/>
                    <a:pt x="11335" y="0"/>
                  </a:cubicBezTo>
                  <a:cubicBezTo>
                    <a:pt x="17621" y="0"/>
                    <a:pt x="22670" y="5048"/>
                    <a:pt x="22670" y="11335"/>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sp>
          <p:nvSpPr>
            <p:cNvPr id="195" name="Freeform: Shape 208">
              <a:extLst>
                <a:ext uri="{FF2B5EF4-FFF2-40B4-BE49-F238E27FC236}">
                  <a16:creationId xmlns:a16="http://schemas.microsoft.com/office/drawing/2014/main" id="{25EEEDD3-E655-4805-AE1F-3C220609C361}"/>
                </a:ext>
              </a:extLst>
            </p:cNvPr>
            <p:cNvSpPr/>
            <p:nvPr/>
          </p:nvSpPr>
          <p:spPr>
            <a:xfrm>
              <a:off x="1470063" y="1319129"/>
              <a:ext cx="16151" cy="16152"/>
            </a:xfrm>
            <a:custGeom>
              <a:avLst/>
              <a:gdLst>
                <a:gd name="connsiteX0" fmla="*/ 20955 w 20954"/>
                <a:gd name="connsiteY0" fmla="*/ 10477 h 20954"/>
                <a:gd name="connsiteX1" fmla="*/ 10477 w 20954"/>
                <a:gd name="connsiteY1" fmla="*/ 20955 h 20954"/>
                <a:gd name="connsiteX2" fmla="*/ 0 w 20954"/>
                <a:gd name="connsiteY2" fmla="*/ 10477 h 20954"/>
                <a:gd name="connsiteX3" fmla="*/ 10477 w 20954"/>
                <a:gd name="connsiteY3" fmla="*/ 0 h 20954"/>
                <a:gd name="connsiteX4" fmla="*/ 20955 w 20954"/>
                <a:gd name="connsiteY4" fmla="*/ 10477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20954">
                  <a:moveTo>
                    <a:pt x="20955" y="10477"/>
                  </a:moveTo>
                  <a:cubicBezTo>
                    <a:pt x="20955" y="16288"/>
                    <a:pt x="16288" y="20955"/>
                    <a:pt x="10477" y="20955"/>
                  </a:cubicBezTo>
                  <a:cubicBezTo>
                    <a:pt x="4667" y="20955"/>
                    <a:pt x="0" y="16288"/>
                    <a:pt x="0" y="10477"/>
                  </a:cubicBezTo>
                  <a:cubicBezTo>
                    <a:pt x="0" y="4667"/>
                    <a:pt x="4667" y="0"/>
                    <a:pt x="10477" y="0"/>
                  </a:cubicBezTo>
                  <a:cubicBezTo>
                    <a:pt x="16288" y="0"/>
                    <a:pt x="20955" y="4763"/>
                    <a:pt x="20955" y="10477"/>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sp>
          <p:nvSpPr>
            <p:cNvPr id="196" name="Freeform: Shape 209">
              <a:extLst>
                <a:ext uri="{FF2B5EF4-FFF2-40B4-BE49-F238E27FC236}">
                  <a16:creationId xmlns:a16="http://schemas.microsoft.com/office/drawing/2014/main" id="{D70EE704-05E1-42ED-A16D-F93BB68FA7E5}"/>
                </a:ext>
              </a:extLst>
            </p:cNvPr>
            <p:cNvSpPr/>
            <p:nvPr/>
          </p:nvSpPr>
          <p:spPr>
            <a:xfrm>
              <a:off x="1258666" y="1184630"/>
              <a:ext cx="15417" cy="15417"/>
            </a:xfrm>
            <a:custGeom>
              <a:avLst/>
              <a:gdLst>
                <a:gd name="connsiteX0" fmla="*/ 20003 w 20002"/>
                <a:gd name="connsiteY0" fmla="*/ 10001 h 20002"/>
                <a:gd name="connsiteX1" fmla="*/ 10001 w 20002"/>
                <a:gd name="connsiteY1" fmla="*/ 20003 h 20002"/>
                <a:gd name="connsiteX2" fmla="*/ 0 w 20002"/>
                <a:gd name="connsiteY2" fmla="*/ 10001 h 20002"/>
                <a:gd name="connsiteX3" fmla="*/ 10001 w 20002"/>
                <a:gd name="connsiteY3" fmla="*/ 0 h 20002"/>
                <a:gd name="connsiteX4" fmla="*/ 20003 w 20002"/>
                <a:gd name="connsiteY4" fmla="*/ 10001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20002">
                  <a:moveTo>
                    <a:pt x="20003" y="10001"/>
                  </a:moveTo>
                  <a:cubicBezTo>
                    <a:pt x="20003" y="15526"/>
                    <a:pt x="15526" y="20003"/>
                    <a:pt x="10001" y="20003"/>
                  </a:cubicBezTo>
                  <a:cubicBezTo>
                    <a:pt x="4477" y="20003"/>
                    <a:pt x="0" y="15526"/>
                    <a:pt x="0" y="10001"/>
                  </a:cubicBezTo>
                  <a:cubicBezTo>
                    <a:pt x="0" y="4477"/>
                    <a:pt x="4477" y="0"/>
                    <a:pt x="10001" y="0"/>
                  </a:cubicBezTo>
                  <a:cubicBezTo>
                    <a:pt x="15621" y="95"/>
                    <a:pt x="20003" y="4572"/>
                    <a:pt x="20003" y="10001"/>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grpSp>
      <p:grpSp>
        <p:nvGrpSpPr>
          <p:cNvPr id="197" name="Group 211">
            <a:extLst>
              <a:ext uri="{FF2B5EF4-FFF2-40B4-BE49-F238E27FC236}">
                <a16:creationId xmlns:a16="http://schemas.microsoft.com/office/drawing/2014/main" id="{7DED4729-F720-49EA-9F6B-0F88A4D5D978}"/>
              </a:ext>
            </a:extLst>
          </p:cNvPr>
          <p:cNvGrpSpPr/>
          <p:nvPr/>
        </p:nvGrpSpPr>
        <p:grpSpPr>
          <a:xfrm>
            <a:off x="4394014" y="3687281"/>
            <a:ext cx="163150" cy="204205"/>
            <a:chOff x="5328624" y="1123706"/>
            <a:chExt cx="163272" cy="204363"/>
          </a:xfrm>
        </p:grpSpPr>
        <p:sp>
          <p:nvSpPr>
            <p:cNvPr id="198" name="Freeform: Shape 212">
              <a:extLst>
                <a:ext uri="{FF2B5EF4-FFF2-40B4-BE49-F238E27FC236}">
                  <a16:creationId xmlns:a16="http://schemas.microsoft.com/office/drawing/2014/main" id="{1090EBC9-2C15-4B95-873E-C76725E3995B}"/>
                </a:ext>
              </a:extLst>
            </p:cNvPr>
            <p:cNvSpPr/>
            <p:nvPr/>
          </p:nvSpPr>
          <p:spPr>
            <a:xfrm>
              <a:off x="5474864" y="1311036"/>
              <a:ext cx="17032" cy="17033"/>
            </a:xfrm>
            <a:custGeom>
              <a:avLst/>
              <a:gdLst>
                <a:gd name="connsiteX0" fmla="*/ 22098 w 22097"/>
                <a:gd name="connsiteY0" fmla="*/ 11049 h 22098"/>
                <a:gd name="connsiteX1" fmla="*/ 11049 w 22097"/>
                <a:gd name="connsiteY1" fmla="*/ 22098 h 22098"/>
                <a:gd name="connsiteX2" fmla="*/ 0 w 22097"/>
                <a:gd name="connsiteY2" fmla="*/ 11049 h 22098"/>
                <a:gd name="connsiteX3" fmla="*/ 11049 w 22097"/>
                <a:gd name="connsiteY3" fmla="*/ 0 h 22098"/>
                <a:gd name="connsiteX4" fmla="*/ 22098 w 22097"/>
                <a:gd name="connsiteY4" fmla="*/ 11049 h 2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7" h="22098">
                  <a:moveTo>
                    <a:pt x="22098" y="11049"/>
                  </a:moveTo>
                  <a:cubicBezTo>
                    <a:pt x="22098" y="17145"/>
                    <a:pt x="17145" y="22098"/>
                    <a:pt x="11049" y="22098"/>
                  </a:cubicBezTo>
                  <a:cubicBezTo>
                    <a:pt x="4953" y="22098"/>
                    <a:pt x="0" y="17145"/>
                    <a:pt x="0" y="11049"/>
                  </a:cubicBezTo>
                  <a:cubicBezTo>
                    <a:pt x="0" y="4953"/>
                    <a:pt x="4953" y="0"/>
                    <a:pt x="11049" y="0"/>
                  </a:cubicBezTo>
                  <a:cubicBezTo>
                    <a:pt x="17145" y="0"/>
                    <a:pt x="22098" y="4953"/>
                    <a:pt x="22098" y="11049"/>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sp>
          <p:nvSpPr>
            <p:cNvPr id="199" name="Freeform: Shape 213">
              <a:extLst>
                <a:ext uri="{FF2B5EF4-FFF2-40B4-BE49-F238E27FC236}">
                  <a16:creationId xmlns:a16="http://schemas.microsoft.com/office/drawing/2014/main" id="{32B87DA6-39A6-440C-81F6-DD8826D05882}"/>
                </a:ext>
              </a:extLst>
            </p:cNvPr>
            <p:cNvSpPr/>
            <p:nvPr/>
          </p:nvSpPr>
          <p:spPr>
            <a:xfrm>
              <a:off x="5376835" y="1123706"/>
              <a:ext cx="17032" cy="17033"/>
            </a:xfrm>
            <a:custGeom>
              <a:avLst/>
              <a:gdLst>
                <a:gd name="connsiteX0" fmla="*/ 22098 w 22097"/>
                <a:gd name="connsiteY0" fmla="*/ 11049 h 22098"/>
                <a:gd name="connsiteX1" fmla="*/ 11049 w 22097"/>
                <a:gd name="connsiteY1" fmla="*/ 22098 h 22098"/>
                <a:gd name="connsiteX2" fmla="*/ 0 w 22097"/>
                <a:gd name="connsiteY2" fmla="*/ 11049 h 22098"/>
                <a:gd name="connsiteX3" fmla="*/ 11049 w 22097"/>
                <a:gd name="connsiteY3" fmla="*/ 0 h 22098"/>
                <a:gd name="connsiteX4" fmla="*/ 22098 w 22097"/>
                <a:gd name="connsiteY4" fmla="*/ 11049 h 2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7" h="22098">
                  <a:moveTo>
                    <a:pt x="22098" y="11049"/>
                  </a:moveTo>
                  <a:cubicBezTo>
                    <a:pt x="22098" y="17145"/>
                    <a:pt x="17145" y="22098"/>
                    <a:pt x="11049" y="22098"/>
                  </a:cubicBezTo>
                  <a:cubicBezTo>
                    <a:pt x="4953" y="22098"/>
                    <a:pt x="0" y="17145"/>
                    <a:pt x="0" y="11049"/>
                  </a:cubicBezTo>
                  <a:cubicBezTo>
                    <a:pt x="0" y="4953"/>
                    <a:pt x="4953" y="0"/>
                    <a:pt x="11049" y="0"/>
                  </a:cubicBezTo>
                  <a:cubicBezTo>
                    <a:pt x="17145" y="0"/>
                    <a:pt x="22098" y="4953"/>
                    <a:pt x="22098" y="11049"/>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sp>
          <p:nvSpPr>
            <p:cNvPr id="200" name="Freeform: Shape 214">
              <a:extLst>
                <a:ext uri="{FF2B5EF4-FFF2-40B4-BE49-F238E27FC236}">
                  <a16:creationId xmlns:a16="http://schemas.microsoft.com/office/drawing/2014/main" id="{38DF2D90-F902-4310-90D0-DA3C65202170}"/>
                </a:ext>
              </a:extLst>
            </p:cNvPr>
            <p:cNvSpPr/>
            <p:nvPr/>
          </p:nvSpPr>
          <p:spPr>
            <a:xfrm>
              <a:off x="5328624" y="1167182"/>
              <a:ext cx="24373" cy="24374"/>
            </a:xfrm>
            <a:custGeom>
              <a:avLst/>
              <a:gdLst>
                <a:gd name="connsiteX0" fmla="*/ 31623 w 31622"/>
                <a:gd name="connsiteY0" fmla="*/ 15811 h 31622"/>
                <a:gd name="connsiteX1" fmla="*/ 15812 w 31622"/>
                <a:gd name="connsiteY1" fmla="*/ 31623 h 31622"/>
                <a:gd name="connsiteX2" fmla="*/ 0 w 31622"/>
                <a:gd name="connsiteY2" fmla="*/ 15811 h 31622"/>
                <a:gd name="connsiteX3" fmla="*/ 15812 w 31622"/>
                <a:gd name="connsiteY3" fmla="*/ 0 h 31622"/>
                <a:gd name="connsiteX4" fmla="*/ 31623 w 31622"/>
                <a:gd name="connsiteY4" fmla="*/ 15811 h 31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2" h="31622">
                  <a:moveTo>
                    <a:pt x="31623" y="15811"/>
                  </a:moveTo>
                  <a:cubicBezTo>
                    <a:pt x="31623" y="24575"/>
                    <a:pt x="24575" y="31623"/>
                    <a:pt x="15812" y="31623"/>
                  </a:cubicBezTo>
                  <a:cubicBezTo>
                    <a:pt x="7049" y="31623"/>
                    <a:pt x="0" y="24575"/>
                    <a:pt x="0" y="15811"/>
                  </a:cubicBezTo>
                  <a:cubicBezTo>
                    <a:pt x="0" y="7049"/>
                    <a:pt x="7049" y="0"/>
                    <a:pt x="15812" y="0"/>
                  </a:cubicBezTo>
                  <a:cubicBezTo>
                    <a:pt x="24575" y="0"/>
                    <a:pt x="31623" y="7049"/>
                    <a:pt x="31623" y="15811"/>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sp>
          <p:nvSpPr>
            <p:cNvPr id="201" name="Freeform: Shape 215">
              <a:extLst>
                <a:ext uri="{FF2B5EF4-FFF2-40B4-BE49-F238E27FC236}">
                  <a16:creationId xmlns:a16="http://schemas.microsoft.com/office/drawing/2014/main" id="{31320509-0237-4109-A293-C94540CB1559}"/>
                </a:ext>
              </a:extLst>
            </p:cNvPr>
            <p:cNvSpPr/>
            <p:nvPr/>
          </p:nvSpPr>
          <p:spPr>
            <a:xfrm>
              <a:off x="5352980" y="1307705"/>
              <a:ext cx="18207" cy="18207"/>
            </a:xfrm>
            <a:custGeom>
              <a:avLst/>
              <a:gdLst>
                <a:gd name="connsiteX0" fmla="*/ 23622 w 23622"/>
                <a:gd name="connsiteY0" fmla="*/ 11811 h 23621"/>
                <a:gd name="connsiteX1" fmla="*/ 11811 w 23622"/>
                <a:gd name="connsiteY1" fmla="*/ 23622 h 23621"/>
                <a:gd name="connsiteX2" fmla="*/ 0 w 23622"/>
                <a:gd name="connsiteY2" fmla="*/ 11811 h 23621"/>
                <a:gd name="connsiteX3" fmla="*/ 11811 w 23622"/>
                <a:gd name="connsiteY3" fmla="*/ 0 h 23621"/>
                <a:gd name="connsiteX4" fmla="*/ 23622 w 23622"/>
                <a:gd name="connsiteY4" fmla="*/ 11811 h 23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 h="23621">
                  <a:moveTo>
                    <a:pt x="23622" y="11811"/>
                  </a:moveTo>
                  <a:cubicBezTo>
                    <a:pt x="23622" y="18383"/>
                    <a:pt x="18288" y="23622"/>
                    <a:pt x="11811" y="23622"/>
                  </a:cubicBezTo>
                  <a:cubicBezTo>
                    <a:pt x="5239" y="23622"/>
                    <a:pt x="0" y="18288"/>
                    <a:pt x="0" y="11811"/>
                  </a:cubicBezTo>
                  <a:cubicBezTo>
                    <a:pt x="0" y="5239"/>
                    <a:pt x="5334" y="0"/>
                    <a:pt x="11811" y="0"/>
                  </a:cubicBezTo>
                  <a:cubicBezTo>
                    <a:pt x="18383" y="0"/>
                    <a:pt x="23622" y="5239"/>
                    <a:pt x="23622" y="11811"/>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grpSp>
      <p:grpSp>
        <p:nvGrpSpPr>
          <p:cNvPr id="202" name="Group 216">
            <a:extLst>
              <a:ext uri="{FF2B5EF4-FFF2-40B4-BE49-F238E27FC236}">
                <a16:creationId xmlns:a16="http://schemas.microsoft.com/office/drawing/2014/main" id="{CA7AF789-332E-4C67-922B-B16861EFCF72}"/>
              </a:ext>
            </a:extLst>
          </p:cNvPr>
          <p:cNvGrpSpPr/>
          <p:nvPr/>
        </p:nvGrpSpPr>
        <p:grpSpPr>
          <a:xfrm>
            <a:off x="8020098" y="2220406"/>
            <a:ext cx="227363" cy="234014"/>
            <a:chOff x="3824144" y="1585880"/>
            <a:chExt cx="227540" cy="234201"/>
          </a:xfrm>
        </p:grpSpPr>
        <p:sp>
          <p:nvSpPr>
            <p:cNvPr id="203" name="Freeform: Shape 217">
              <a:extLst>
                <a:ext uri="{FF2B5EF4-FFF2-40B4-BE49-F238E27FC236}">
                  <a16:creationId xmlns:a16="http://schemas.microsoft.com/office/drawing/2014/main" id="{B948B748-071F-40A5-B5F6-74746B7875E2}"/>
                </a:ext>
              </a:extLst>
            </p:cNvPr>
            <p:cNvSpPr/>
            <p:nvPr/>
          </p:nvSpPr>
          <p:spPr>
            <a:xfrm>
              <a:off x="4036206" y="1809362"/>
              <a:ext cx="10718" cy="10719"/>
            </a:xfrm>
            <a:custGeom>
              <a:avLst/>
              <a:gdLst>
                <a:gd name="connsiteX0" fmla="*/ 13907 w 13906"/>
                <a:gd name="connsiteY0" fmla="*/ 6953 h 13906"/>
                <a:gd name="connsiteX1" fmla="*/ 6953 w 13906"/>
                <a:gd name="connsiteY1" fmla="*/ 13906 h 13906"/>
                <a:gd name="connsiteX2" fmla="*/ 0 w 13906"/>
                <a:gd name="connsiteY2" fmla="*/ 6953 h 13906"/>
                <a:gd name="connsiteX3" fmla="*/ 6953 w 13906"/>
                <a:gd name="connsiteY3" fmla="*/ 0 h 13906"/>
                <a:gd name="connsiteX4" fmla="*/ 13907 w 13906"/>
                <a:gd name="connsiteY4" fmla="*/ 6953 h 13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3906">
                  <a:moveTo>
                    <a:pt x="13907" y="6953"/>
                  </a:moveTo>
                  <a:cubicBezTo>
                    <a:pt x="13907" y="10763"/>
                    <a:pt x="10763" y="13906"/>
                    <a:pt x="6953" y="13906"/>
                  </a:cubicBezTo>
                  <a:cubicBezTo>
                    <a:pt x="3143" y="13906"/>
                    <a:pt x="0" y="10763"/>
                    <a:pt x="0" y="6953"/>
                  </a:cubicBezTo>
                  <a:cubicBezTo>
                    <a:pt x="0" y="3143"/>
                    <a:pt x="3143" y="0"/>
                    <a:pt x="6953" y="0"/>
                  </a:cubicBezTo>
                  <a:cubicBezTo>
                    <a:pt x="10763" y="0"/>
                    <a:pt x="13907" y="3143"/>
                    <a:pt x="13907" y="6953"/>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sp>
          <p:nvSpPr>
            <p:cNvPr id="204" name="Freeform: Shape 218">
              <a:extLst>
                <a:ext uri="{FF2B5EF4-FFF2-40B4-BE49-F238E27FC236}">
                  <a16:creationId xmlns:a16="http://schemas.microsoft.com/office/drawing/2014/main" id="{211C7849-132E-43F1-81DC-215AFB5E0A99}"/>
                </a:ext>
              </a:extLst>
            </p:cNvPr>
            <p:cNvSpPr/>
            <p:nvPr/>
          </p:nvSpPr>
          <p:spPr>
            <a:xfrm>
              <a:off x="3959219" y="1666352"/>
              <a:ext cx="17473" cy="17473"/>
            </a:xfrm>
            <a:custGeom>
              <a:avLst/>
              <a:gdLst>
                <a:gd name="connsiteX0" fmla="*/ 22670 w 22669"/>
                <a:gd name="connsiteY0" fmla="*/ 11335 h 22669"/>
                <a:gd name="connsiteX1" fmla="*/ 11335 w 22669"/>
                <a:gd name="connsiteY1" fmla="*/ 22669 h 22669"/>
                <a:gd name="connsiteX2" fmla="*/ 0 w 22669"/>
                <a:gd name="connsiteY2" fmla="*/ 11335 h 22669"/>
                <a:gd name="connsiteX3" fmla="*/ 11335 w 22669"/>
                <a:gd name="connsiteY3" fmla="*/ 0 h 22669"/>
                <a:gd name="connsiteX4" fmla="*/ 22670 w 22669"/>
                <a:gd name="connsiteY4" fmla="*/ 11335 h 22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 h="22669">
                  <a:moveTo>
                    <a:pt x="22670" y="11335"/>
                  </a:moveTo>
                  <a:cubicBezTo>
                    <a:pt x="22670" y="17621"/>
                    <a:pt x="17621" y="22669"/>
                    <a:pt x="11335" y="22669"/>
                  </a:cubicBezTo>
                  <a:cubicBezTo>
                    <a:pt x="5048" y="22669"/>
                    <a:pt x="0" y="17621"/>
                    <a:pt x="0" y="11335"/>
                  </a:cubicBezTo>
                  <a:cubicBezTo>
                    <a:pt x="0" y="5048"/>
                    <a:pt x="5048" y="0"/>
                    <a:pt x="11335" y="0"/>
                  </a:cubicBezTo>
                  <a:cubicBezTo>
                    <a:pt x="17621" y="0"/>
                    <a:pt x="22670" y="5048"/>
                    <a:pt x="22670" y="11335"/>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sp>
          <p:nvSpPr>
            <p:cNvPr id="205" name="Freeform: Shape 219">
              <a:extLst>
                <a:ext uri="{FF2B5EF4-FFF2-40B4-BE49-F238E27FC236}">
                  <a16:creationId xmlns:a16="http://schemas.microsoft.com/office/drawing/2014/main" id="{CC59E5E5-B1D5-4B75-9DF1-B9A5D6C7EC64}"/>
                </a:ext>
              </a:extLst>
            </p:cNvPr>
            <p:cNvSpPr/>
            <p:nvPr/>
          </p:nvSpPr>
          <p:spPr>
            <a:xfrm>
              <a:off x="4035532" y="1720380"/>
              <a:ext cx="16152" cy="16152"/>
            </a:xfrm>
            <a:custGeom>
              <a:avLst/>
              <a:gdLst>
                <a:gd name="connsiteX0" fmla="*/ 20955 w 20954"/>
                <a:gd name="connsiteY0" fmla="*/ 10477 h 20954"/>
                <a:gd name="connsiteX1" fmla="*/ 10477 w 20954"/>
                <a:gd name="connsiteY1" fmla="*/ 20955 h 20954"/>
                <a:gd name="connsiteX2" fmla="*/ 0 w 20954"/>
                <a:gd name="connsiteY2" fmla="*/ 10477 h 20954"/>
                <a:gd name="connsiteX3" fmla="*/ 10477 w 20954"/>
                <a:gd name="connsiteY3" fmla="*/ 0 h 20954"/>
                <a:gd name="connsiteX4" fmla="*/ 20955 w 20954"/>
                <a:gd name="connsiteY4" fmla="*/ 10477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20954">
                  <a:moveTo>
                    <a:pt x="20955" y="10477"/>
                  </a:moveTo>
                  <a:cubicBezTo>
                    <a:pt x="20955" y="16288"/>
                    <a:pt x="16288" y="20955"/>
                    <a:pt x="10477" y="20955"/>
                  </a:cubicBezTo>
                  <a:cubicBezTo>
                    <a:pt x="4667" y="20955"/>
                    <a:pt x="0" y="16288"/>
                    <a:pt x="0" y="10477"/>
                  </a:cubicBezTo>
                  <a:cubicBezTo>
                    <a:pt x="0" y="4667"/>
                    <a:pt x="4667" y="0"/>
                    <a:pt x="10477" y="0"/>
                  </a:cubicBezTo>
                  <a:cubicBezTo>
                    <a:pt x="16288" y="0"/>
                    <a:pt x="20955" y="4763"/>
                    <a:pt x="20955" y="10477"/>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sp>
          <p:nvSpPr>
            <p:cNvPr id="206" name="Freeform: Shape 220">
              <a:extLst>
                <a:ext uri="{FF2B5EF4-FFF2-40B4-BE49-F238E27FC236}">
                  <a16:creationId xmlns:a16="http://schemas.microsoft.com/office/drawing/2014/main" id="{D3B2E0EF-5FA1-48D0-A9D3-422A90268C26}"/>
                </a:ext>
              </a:extLst>
            </p:cNvPr>
            <p:cNvSpPr/>
            <p:nvPr/>
          </p:nvSpPr>
          <p:spPr>
            <a:xfrm>
              <a:off x="3824144" y="1585880"/>
              <a:ext cx="15417" cy="15417"/>
            </a:xfrm>
            <a:custGeom>
              <a:avLst/>
              <a:gdLst>
                <a:gd name="connsiteX0" fmla="*/ 20003 w 20002"/>
                <a:gd name="connsiteY0" fmla="*/ 10001 h 20002"/>
                <a:gd name="connsiteX1" fmla="*/ 10001 w 20002"/>
                <a:gd name="connsiteY1" fmla="*/ 20003 h 20002"/>
                <a:gd name="connsiteX2" fmla="*/ 0 w 20002"/>
                <a:gd name="connsiteY2" fmla="*/ 10001 h 20002"/>
                <a:gd name="connsiteX3" fmla="*/ 10001 w 20002"/>
                <a:gd name="connsiteY3" fmla="*/ 0 h 20002"/>
                <a:gd name="connsiteX4" fmla="*/ 20003 w 20002"/>
                <a:gd name="connsiteY4" fmla="*/ 10001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20002">
                  <a:moveTo>
                    <a:pt x="20003" y="10001"/>
                  </a:moveTo>
                  <a:cubicBezTo>
                    <a:pt x="20003" y="15526"/>
                    <a:pt x="15526" y="20003"/>
                    <a:pt x="10001" y="20003"/>
                  </a:cubicBezTo>
                  <a:cubicBezTo>
                    <a:pt x="4477" y="20003"/>
                    <a:pt x="0" y="15526"/>
                    <a:pt x="0" y="10001"/>
                  </a:cubicBezTo>
                  <a:cubicBezTo>
                    <a:pt x="0" y="4477"/>
                    <a:pt x="4477" y="0"/>
                    <a:pt x="10001" y="0"/>
                  </a:cubicBezTo>
                  <a:cubicBezTo>
                    <a:pt x="15621" y="95"/>
                    <a:pt x="20003" y="4572"/>
                    <a:pt x="20003" y="10001"/>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grpSp>
      <p:sp>
        <p:nvSpPr>
          <p:cNvPr id="207" name="Freeform: Shape 221">
            <a:extLst>
              <a:ext uri="{FF2B5EF4-FFF2-40B4-BE49-F238E27FC236}">
                <a16:creationId xmlns:a16="http://schemas.microsoft.com/office/drawing/2014/main" id="{4BFA687B-A1D6-4E12-8FDF-C262A693E7DE}"/>
              </a:ext>
            </a:extLst>
          </p:cNvPr>
          <p:cNvSpPr/>
          <p:nvPr/>
        </p:nvSpPr>
        <p:spPr>
          <a:xfrm flipH="1">
            <a:off x="8062372" y="2276151"/>
            <a:ext cx="35240" cy="35240"/>
          </a:xfrm>
          <a:custGeom>
            <a:avLst/>
            <a:gdLst>
              <a:gd name="connsiteX0" fmla="*/ 19050 w 19050"/>
              <a:gd name="connsiteY0" fmla="*/ 9525 h 19050"/>
              <a:gd name="connsiteX1" fmla="*/ 9525 w 19050"/>
              <a:gd name="connsiteY1" fmla="*/ 19050 h 19050"/>
              <a:gd name="connsiteX2" fmla="*/ 0 w 19050"/>
              <a:gd name="connsiteY2" fmla="*/ 9525 h 19050"/>
              <a:gd name="connsiteX3" fmla="*/ 9525 w 19050"/>
              <a:gd name="connsiteY3" fmla="*/ 0 h 19050"/>
              <a:gd name="connsiteX4" fmla="*/ 19050 w 19050"/>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9050" y="9525"/>
                </a:moveTo>
                <a:cubicBezTo>
                  <a:pt x="19050" y="14786"/>
                  <a:pt x="14786" y="19050"/>
                  <a:pt x="9525" y="19050"/>
                </a:cubicBezTo>
                <a:cubicBezTo>
                  <a:pt x="4264" y="19050"/>
                  <a:pt x="0" y="14786"/>
                  <a:pt x="0" y="9525"/>
                </a:cubicBezTo>
                <a:cubicBezTo>
                  <a:pt x="0" y="4265"/>
                  <a:pt x="4264" y="0"/>
                  <a:pt x="9525" y="0"/>
                </a:cubicBezTo>
                <a:cubicBezTo>
                  <a:pt x="14786" y="0"/>
                  <a:pt x="19050" y="4265"/>
                  <a:pt x="19050" y="9525"/>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grpSp>
        <p:nvGrpSpPr>
          <p:cNvPr id="208" name="Group 222">
            <a:extLst>
              <a:ext uri="{FF2B5EF4-FFF2-40B4-BE49-F238E27FC236}">
                <a16:creationId xmlns:a16="http://schemas.microsoft.com/office/drawing/2014/main" id="{D6668626-6E83-4B8D-9F89-78A86B94AAFA}"/>
              </a:ext>
            </a:extLst>
          </p:cNvPr>
          <p:cNvGrpSpPr/>
          <p:nvPr/>
        </p:nvGrpSpPr>
        <p:grpSpPr>
          <a:xfrm>
            <a:off x="8345443" y="2455826"/>
            <a:ext cx="163144" cy="204204"/>
            <a:chOff x="4152976" y="1490170"/>
            <a:chExt cx="163275" cy="204362"/>
          </a:xfrm>
        </p:grpSpPr>
        <p:sp>
          <p:nvSpPr>
            <p:cNvPr id="209" name="Freeform: Shape 223">
              <a:extLst>
                <a:ext uri="{FF2B5EF4-FFF2-40B4-BE49-F238E27FC236}">
                  <a16:creationId xmlns:a16="http://schemas.microsoft.com/office/drawing/2014/main" id="{B48810BF-C868-42C3-B292-715BB32106B5}"/>
                </a:ext>
              </a:extLst>
            </p:cNvPr>
            <p:cNvSpPr/>
            <p:nvPr/>
          </p:nvSpPr>
          <p:spPr>
            <a:xfrm>
              <a:off x="4299218" y="1677499"/>
              <a:ext cx="17033" cy="17033"/>
            </a:xfrm>
            <a:custGeom>
              <a:avLst/>
              <a:gdLst>
                <a:gd name="connsiteX0" fmla="*/ 22098 w 22097"/>
                <a:gd name="connsiteY0" fmla="*/ 11049 h 22098"/>
                <a:gd name="connsiteX1" fmla="*/ 11049 w 22097"/>
                <a:gd name="connsiteY1" fmla="*/ 22098 h 22098"/>
                <a:gd name="connsiteX2" fmla="*/ 0 w 22097"/>
                <a:gd name="connsiteY2" fmla="*/ 11049 h 22098"/>
                <a:gd name="connsiteX3" fmla="*/ 11049 w 22097"/>
                <a:gd name="connsiteY3" fmla="*/ 0 h 22098"/>
                <a:gd name="connsiteX4" fmla="*/ 22098 w 22097"/>
                <a:gd name="connsiteY4" fmla="*/ 11049 h 2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7" h="22098">
                  <a:moveTo>
                    <a:pt x="22098" y="11049"/>
                  </a:moveTo>
                  <a:cubicBezTo>
                    <a:pt x="22098" y="17145"/>
                    <a:pt x="17145" y="22098"/>
                    <a:pt x="11049" y="22098"/>
                  </a:cubicBezTo>
                  <a:cubicBezTo>
                    <a:pt x="4953" y="22098"/>
                    <a:pt x="0" y="17145"/>
                    <a:pt x="0" y="11049"/>
                  </a:cubicBezTo>
                  <a:cubicBezTo>
                    <a:pt x="0" y="4953"/>
                    <a:pt x="4953" y="0"/>
                    <a:pt x="11049" y="0"/>
                  </a:cubicBezTo>
                  <a:cubicBezTo>
                    <a:pt x="17145" y="0"/>
                    <a:pt x="22098" y="4953"/>
                    <a:pt x="22098" y="11049"/>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sp>
          <p:nvSpPr>
            <p:cNvPr id="210" name="Freeform: Shape 224">
              <a:extLst>
                <a:ext uri="{FF2B5EF4-FFF2-40B4-BE49-F238E27FC236}">
                  <a16:creationId xmlns:a16="http://schemas.microsoft.com/office/drawing/2014/main" id="{54B3DC85-5911-4987-870A-553ED95F06F7}"/>
                </a:ext>
              </a:extLst>
            </p:cNvPr>
            <p:cNvSpPr/>
            <p:nvPr/>
          </p:nvSpPr>
          <p:spPr>
            <a:xfrm>
              <a:off x="4201205" y="1490170"/>
              <a:ext cx="17033" cy="17033"/>
            </a:xfrm>
            <a:custGeom>
              <a:avLst/>
              <a:gdLst>
                <a:gd name="connsiteX0" fmla="*/ 22098 w 22097"/>
                <a:gd name="connsiteY0" fmla="*/ 11049 h 22098"/>
                <a:gd name="connsiteX1" fmla="*/ 11049 w 22097"/>
                <a:gd name="connsiteY1" fmla="*/ 22098 h 22098"/>
                <a:gd name="connsiteX2" fmla="*/ 0 w 22097"/>
                <a:gd name="connsiteY2" fmla="*/ 11049 h 22098"/>
                <a:gd name="connsiteX3" fmla="*/ 11049 w 22097"/>
                <a:gd name="connsiteY3" fmla="*/ 0 h 22098"/>
                <a:gd name="connsiteX4" fmla="*/ 22098 w 22097"/>
                <a:gd name="connsiteY4" fmla="*/ 11049 h 2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7" h="22098">
                  <a:moveTo>
                    <a:pt x="22098" y="11049"/>
                  </a:moveTo>
                  <a:cubicBezTo>
                    <a:pt x="22098" y="17145"/>
                    <a:pt x="17145" y="22098"/>
                    <a:pt x="11049" y="22098"/>
                  </a:cubicBezTo>
                  <a:cubicBezTo>
                    <a:pt x="4953" y="22098"/>
                    <a:pt x="0" y="17145"/>
                    <a:pt x="0" y="11049"/>
                  </a:cubicBezTo>
                  <a:cubicBezTo>
                    <a:pt x="0" y="4953"/>
                    <a:pt x="4953" y="0"/>
                    <a:pt x="11049" y="0"/>
                  </a:cubicBezTo>
                  <a:cubicBezTo>
                    <a:pt x="17145" y="0"/>
                    <a:pt x="22098" y="4953"/>
                    <a:pt x="22098" y="11049"/>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sp>
          <p:nvSpPr>
            <p:cNvPr id="211" name="Freeform: Shape 225">
              <a:extLst>
                <a:ext uri="{FF2B5EF4-FFF2-40B4-BE49-F238E27FC236}">
                  <a16:creationId xmlns:a16="http://schemas.microsoft.com/office/drawing/2014/main" id="{51ED155B-A715-4BF9-8ADA-DA3762DBD236}"/>
                </a:ext>
              </a:extLst>
            </p:cNvPr>
            <p:cNvSpPr/>
            <p:nvPr/>
          </p:nvSpPr>
          <p:spPr>
            <a:xfrm>
              <a:off x="4152976" y="1533645"/>
              <a:ext cx="24375" cy="24374"/>
            </a:xfrm>
            <a:custGeom>
              <a:avLst/>
              <a:gdLst>
                <a:gd name="connsiteX0" fmla="*/ 31623 w 31622"/>
                <a:gd name="connsiteY0" fmla="*/ 15811 h 31622"/>
                <a:gd name="connsiteX1" fmla="*/ 15812 w 31622"/>
                <a:gd name="connsiteY1" fmla="*/ 31623 h 31622"/>
                <a:gd name="connsiteX2" fmla="*/ 0 w 31622"/>
                <a:gd name="connsiteY2" fmla="*/ 15811 h 31622"/>
                <a:gd name="connsiteX3" fmla="*/ 15812 w 31622"/>
                <a:gd name="connsiteY3" fmla="*/ 0 h 31622"/>
                <a:gd name="connsiteX4" fmla="*/ 31623 w 31622"/>
                <a:gd name="connsiteY4" fmla="*/ 15811 h 31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2" h="31622">
                  <a:moveTo>
                    <a:pt x="31623" y="15811"/>
                  </a:moveTo>
                  <a:cubicBezTo>
                    <a:pt x="31623" y="24575"/>
                    <a:pt x="24575" y="31623"/>
                    <a:pt x="15812" y="31623"/>
                  </a:cubicBezTo>
                  <a:cubicBezTo>
                    <a:pt x="7049" y="31623"/>
                    <a:pt x="0" y="24575"/>
                    <a:pt x="0" y="15811"/>
                  </a:cubicBezTo>
                  <a:cubicBezTo>
                    <a:pt x="0" y="7049"/>
                    <a:pt x="7049" y="0"/>
                    <a:pt x="15812" y="0"/>
                  </a:cubicBezTo>
                  <a:cubicBezTo>
                    <a:pt x="24575" y="0"/>
                    <a:pt x="31623" y="7049"/>
                    <a:pt x="31623" y="15811"/>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sp>
          <p:nvSpPr>
            <p:cNvPr id="212" name="Freeform: Shape 226">
              <a:extLst>
                <a:ext uri="{FF2B5EF4-FFF2-40B4-BE49-F238E27FC236}">
                  <a16:creationId xmlns:a16="http://schemas.microsoft.com/office/drawing/2014/main" id="{9D6F2575-8895-4E75-8F6B-03FC56D1D94D}"/>
                </a:ext>
              </a:extLst>
            </p:cNvPr>
            <p:cNvSpPr/>
            <p:nvPr/>
          </p:nvSpPr>
          <p:spPr>
            <a:xfrm>
              <a:off x="4177359" y="1674167"/>
              <a:ext cx="18208" cy="18207"/>
            </a:xfrm>
            <a:custGeom>
              <a:avLst/>
              <a:gdLst>
                <a:gd name="connsiteX0" fmla="*/ 23622 w 23622"/>
                <a:gd name="connsiteY0" fmla="*/ 11811 h 23621"/>
                <a:gd name="connsiteX1" fmla="*/ 11811 w 23622"/>
                <a:gd name="connsiteY1" fmla="*/ 23622 h 23621"/>
                <a:gd name="connsiteX2" fmla="*/ 0 w 23622"/>
                <a:gd name="connsiteY2" fmla="*/ 11811 h 23621"/>
                <a:gd name="connsiteX3" fmla="*/ 11811 w 23622"/>
                <a:gd name="connsiteY3" fmla="*/ 0 h 23621"/>
                <a:gd name="connsiteX4" fmla="*/ 23622 w 23622"/>
                <a:gd name="connsiteY4" fmla="*/ 11811 h 23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2" h="23621">
                  <a:moveTo>
                    <a:pt x="23622" y="11811"/>
                  </a:moveTo>
                  <a:cubicBezTo>
                    <a:pt x="23622" y="18383"/>
                    <a:pt x="18288" y="23622"/>
                    <a:pt x="11811" y="23622"/>
                  </a:cubicBezTo>
                  <a:cubicBezTo>
                    <a:pt x="5239" y="23622"/>
                    <a:pt x="0" y="18288"/>
                    <a:pt x="0" y="11811"/>
                  </a:cubicBezTo>
                  <a:cubicBezTo>
                    <a:pt x="0" y="5239"/>
                    <a:pt x="5334" y="0"/>
                    <a:pt x="11811" y="0"/>
                  </a:cubicBezTo>
                  <a:cubicBezTo>
                    <a:pt x="18383" y="0"/>
                    <a:pt x="23622" y="5239"/>
                    <a:pt x="23622" y="11811"/>
                  </a:cubicBezTo>
                  <a:close/>
                </a:path>
              </a:pathLst>
            </a:custGeom>
            <a:solidFill>
              <a:schemeClr val="bg1"/>
            </a:solidFill>
            <a:ln w="9525" cap="flat">
              <a:noFill/>
              <a:prstDash val="solid"/>
              <a:miter/>
            </a:ln>
            <a:effectLst/>
          </p:spPr>
          <p:txBody>
            <a:bodyPr lIns="70482" tIns="35241" rIns="70482" bIns="35241" rtlCol="0" anchor="ctr"/>
            <a:lstStyle/>
            <a:p>
              <a:endParaRPr lang="en-ID" sz="1387">
                <a:latin typeface="Lexend" pitchFamily="2" charset="0"/>
              </a:endParaRPr>
            </a:p>
          </p:txBody>
        </p:sp>
      </p:grpSp>
      <p:grpSp>
        <p:nvGrpSpPr>
          <p:cNvPr id="246" name="组合 245">
            <a:extLst>
              <a:ext uri="{FF2B5EF4-FFF2-40B4-BE49-F238E27FC236}">
                <a16:creationId xmlns:a16="http://schemas.microsoft.com/office/drawing/2014/main" id="{9B2E101B-AA59-42A5-9979-AA88D65EEA19}"/>
              </a:ext>
            </a:extLst>
          </p:cNvPr>
          <p:cNvGrpSpPr/>
          <p:nvPr/>
        </p:nvGrpSpPr>
        <p:grpSpPr>
          <a:xfrm>
            <a:off x="3921560" y="772023"/>
            <a:ext cx="4348880" cy="840773"/>
            <a:chOff x="3921560" y="822607"/>
            <a:chExt cx="4348880" cy="840773"/>
          </a:xfrm>
        </p:grpSpPr>
        <p:grpSp>
          <p:nvGrpSpPr>
            <p:cNvPr id="247" name="组合 246">
              <a:extLst>
                <a:ext uri="{FF2B5EF4-FFF2-40B4-BE49-F238E27FC236}">
                  <a16:creationId xmlns:a16="http://schemas.microsoft.com/office/drawing/2014/main" id="{C80C28C7-2995-4DD6-A1B5-9811E9C4F94C}"/>
                </a:ext>
              </a:extLst>
            </p:cNvPr>
            <p:cNvGrpSpPr/>
            <p:nvPr/>
          </p:nvGrpSpPr>
          <p:grpSpPr>
            <a:xfrm>
              <a:off x="3921560" y="1116481"/>
              <a:ext cx="4348880" cy="341041"/>
              <a:chOff x="3921560" y="1116481"/>
              <a:chExt cx="4348880" cy="341041"/>
            </a:xfrm>
          </p:grpSpPr>
          <p:sp>
            <p:nvSpPr>
              <p:cNvPr id="254" name="任意多边形 5">
                <a:extLst>
                  <a:ext uri="{FF2B5EF4-FFF2-40B4-BE49-F238E27FC236}">
                    <a16:creationId xmlns:a16="http://schemas.microsoft.com/office/drawing/2014/main" id="{6E7F1EEA-A18E-464B-9117-ED2AC726C3F4}"/>
                  </a:ext>
                </a:extLst>
              </p:cNvPr>
              <p:cNvSpPr/>
              <p:nvPr/>
            </p:nvSpPr>
            <p:spPr>
              <a:xfrm rot="19800000" flipV="1">
                <a:off x="3921560"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sp>
            <p:nvSpPr>
              <p:cNvPr id="255" name="任意多边形 5">
                <a:extLst>
                  <a:ext uri="{FF2B5EF4-FFF2-40B4-BE49-F238E27FC236}">
                    <a16:creationId xmlns:a16="http://schemas.microsoft.com/office/drawing/2014/main" id="{EEB72213-45D0-41A2-83DB-A4F2C48D9F86}"/>
                  </a:ext>
                </a:extLst>
              </p:cNvPr>
              <p:cNvSpPr/>
              <p:nvPr/>
            </p:nvSpPr>
            <p:spPr>
              <a:xfrm rot="1800000" flipH="1" flipV="1">
                <a:off x="7057189"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grpSp>
        <p:sp>
          <p:nvSpPr>
            <p:cNvPr id="248" name="文本框 247">
              <a:extLst>
                <a:ext uri="{FF2B5EF4-FFF2-40B4-BE49-F238E27FC236}">
                  <a16:creationId xmlns:a16="http://schemas.microsoft.com/office/drawing/2014/main" id="{7919C212-09EC-4EF8-B171-4A72AB83D0F6}"/>
                </a:ext>
              </a:extLst>
            </p:cNvPr>
            <p:cNvSpPr txBox="1"/>
            <p:nvPr/>
          </p:nvSpPr>
          <p:spPr>
            <a:xfrm>
              <a:off x="5172670" y="822607"/>
              <a:ext cx="1846660" cy="553998"/>
            </a:xfrm>
            <a:prstGeom prst="rect">
              <a:avLst/>
            </a:prstGeom>
            <a:noFill/>
          </p:spPr>
          <p:txBody>
            <a:bodyPr wrap="none" lIns="0" tIns="0" rIns="0" bIns="0" rtlCol="0">
              <a:spAutoFit/>
            </a:bodyPr>
            <a:lstStyle/>
            <a:p>
              <a:pPr algn="ctr"/>
              <a:r>
                <a:rPr lang="zh-CN" altLang="en-US" sz="3600" dirty="0">
                  <a:solidFill>
                    <a:schemeClr val="accent1"/>
                  </a:solidFill>
                  <a:latin typeface="+mj-ea"/>
                  <a:ea typeface="+mj-ea"/>
                </a:rPr>
                <a:t>圣诞老人</a:t>
              </a:r>
            </a:p>
          </p:txBody>
        </p:sp>
        <p:grpSp>
          <p:nvGrpSpPr>
            <p:cNvPr id="249" name="组合 248">
              <a:extLst>
                <a:ext uri="{FF2B5EF4-FFF2-40B4-BE49-F238E27FC236}">
                  <a16:creationId xmlns:a16="http://schemas.microsoft.com/office/drawing/2014/main" id="{9129457F-F8F7-44B2-9B25-7FA0A6CECCD5}"/>
                </a:ext>
              </a:extLst>
            </p:cNvPr>
            <p:cNvGrpSpPr/>
            <p:nvPr/>
          </p:nvGrpSpPr>
          <p:grpSpPr>
            <a:xfrm>
              <a:off x="4444366" y="1452969"/>
              <a:ext cx="3303269" cy="210411"/>
              <a:chOff x="4428213" y="934034"/>
              <a:chExt cx="3303269" cy="210411"/>
            </a:xfrm>
          </p:grpSpPr>
          <p:grpSp>
            <p:nvGrpSpPr>
              <p:cNvPr id="250" name="组合 29">
                <a:extLst>
                  <a:ext uri="{FF2B5EF4-FFF2-40B4-BE49-F238E27FC236}">
                    <a16:creationId xmlns:a16="http://schemas.microsoft.com/office/drawing/2014/main" id="{E62B232E-FD46-430F-A9E6-3549FE71AC46}"/>
                  </a:ext>
                </a:extLst>
              </p:cNvPr>
              <p:cNvGrpSpPr>
                <a:grpSpLocks/>
              </p:cNvGrpSpPr>
              <p:nvPr/>
            </p:nvGrpSpPr>
            <p:grpSpPr bwMode="auto">
              <a:xfrm>
                <a:off x="4428213" y="973561"/>
                <a:ext cx="3303269" cy="0"/>
                <a:chOff x="4166574" y="4250954"/>
                <a:chExt cx="3811102" cy="0"/>
              </a:xfrm>
            </p:grpSpPr>
            <p:cxnSp>
              <p:nvCxnSpPr>
                <p:cNvPr id="252" name="直接连接符 251">
                  <a:extLst>
                    <a:ext uri="{FF2B5EF4-FFF2-40B4-BE49-F238E27FC236}">
                      <a16:creationId xmlns:a16="http://schemas.microsoft.com/office/drawing/2014/main" id="{B2B26825-0E84-49B7-8360-71E691AE172A}"/>
                    </a:ext>
                  </a:extLst>
                </p:cNvPr>
                <p:cNvCxnSpPr>
                  <a:cxnSpLocks/>
                </p:cNvCxnSpPr>
                <p:nvPr/>
              </p:nvCxnSpPr>
              <p:spPr>
                <a:xfrm>
                  <a:off x="6266591" y="4250954"/>
                  <a:ext cx="1711085"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3" name="直接连接符 252">
                  <a:extLst>
                    <a:ext uri="{FF2B5EF4-FFF2-40B4-BE49-F238E27FC236}">
                      <a16:creationId xmlns:a16="http://schemas.microsoft.com/office/drawing/2014/main" id="{A8D32191-194A-4A2A-A691-55C2374BC600}"/>
                    </a:ext>
                  </a:extLst>
                </p:cNvPr>
                <p:cNvCxnSpPr>
                  <a:cxnSpLocks/>
                </p:cNvCxnSpPr>
                <p:nvPr/>
              </p:nvCxnSpPr>
              <p:spPr>
                <a:xfrm>
                  <a:off x="4166574" y="4250954"/>
                  <a:ext cx="1748358"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51" name="直角三角形 250">
                <a:extLst>
                  <a:ext uri="{FF2B5EF4-FFF2-40B4-BE49-F238E27FC236}">
                    <a16:creationId xmlns:a16="http://schemas.microsoft.com/office/drawing/2014/main" id="{4B47FAC4-17E3-4073-8CFD-2B8C05CA9A88}"/>
                  </a:ext>
                </a:extLst>
              </p:cNvPr>
              <p:cNvSpPr/>
              <p:nvPr/>
            </p:nvSpPr>
            <p:spPr>
              <a:xfrm rot="8100000">
                <a:off x="5990795" y="934034"/>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64" name="文本框 263">
            <a:extLst>
              <a:ext uri="{FF2B5EF4-FFF2-40B4-BE49-F238E27FC236}">
                <a16:creationId xmlns:a16="http://schemas.microsoft.com/office/drawing/2014/main" id="{57BB2667-44BE-4B75-84D4-48D58932339C}"/>
              </a:ext>
            </a:extLst>
          </p:cNvPr>
          <p:cNvSpPr txBox="1"/>
          <p:nvPr/>
        </p:nvSpPr>
        <p:spPr>
          <a:xfrm>
            <a:off x="8417581" y="6364521"/>
            <a:ext cx="3180999" cy="223907"/>
          </a:xfrm>
          <a:prstGeom prst="rect">
            <a:avLst/>
          </a:prstGeom>
          <a:noFill/>
        </p:spPr>
        <p:txBody>
          <a:bodyPr wrap="none" lIns="0" tIns="0" rIns="0" bIns="0">
            <a:spAutoFit/>
          </a:bodyPr>
          <a:lstStyle/>
          <a:p>
            <a:pPr algn="r">
              <a:lnSpc>
                <a:spcPct val="130000"/>
              </a:lnSpc>
            </a:pPr>
            <a:r>
              <a:rPr lang="en-US" altLang="zh-CN" sz="1200" b="0" i="0" dirty="0">
                <a:solidFill>
                  <a:schemeClr val="bg1">
                    <a:lumMod val="85000"/>
                  </a:schemeClr>
                </a:solidFill>
                <a:effectLst/>
                <a:latin typeface="+mj-lt"/>
              </a:rPr>
              <a:t>Santa’sPostOfficeFIN</a:t>
            </a:r>
            <a:r>
              <a:rPr lang="zh-CN" altLang="en-US" sz="1200" b="0" i="0" dirty="0">
                <a:solidFill>
                  <a:schemeClr val="bg1">
                    <a:lumMod val="85000"/>
                  </a:schemeClr>
                </a:solidFill>
                <a:effectLst/>
                <a:latin typeface="+mj-lt"/>
              </a:rPr>
              <a:t>－</a:t>
            </a:r>
            <a:r>
              <a:rPr lang="en-US" altLang="zh-CN" sz="1200" b="0" i="0" dirty="0">
                <a:solidFill>
                  <a:schemeClr val="bg1">
                    <a:lumMod val="85000"/>
                  </a:schemeClr>
                </a:solidFill>
                <a:effectLst/>
                <a:latin typeface="+mj-lt"/>
              </a:rPr>
              <a:t>96930 ArcticCircle</a:t>
            </a:r>
            <a:r>
              <a:rPr lang="zh-CN" altLang="en-US" sz="1200" b="0" i="0" dirty="0">
                <a:solidFill>
                  <a:schemeClr val="bg1">
                    <a:lumMod val="85000"/>
                  </a:schemeClr>
                </a:solidFill>
                <a:effectLst/>
                <a:latin typeface="+mj-lt"/>
              </a:rPr>
              <a:t>，</a:t>
            </a:r>
            <a:r>
              <a:rPr lang="en-US" altLang="zh-CN" sz="1200" b="0" i="0" dirty="0">
                <a:solidFill>
                  <a:schemeClr val="bg1">
                    <a:lumMod val="85000"/>
                  </a:schemeClr>
                </a:solidFill>
                <a:effectLst/>
                <a:latin typeface="+mj-lt"/>
              </a:rPr>
              <a:t>Finland</a:t>
            </a:r>
          </a:p>
        </p:txBody>
      </p:sp>
      <p:sp>
        <p:nvSpPr>
          <p:cNvPr id="272" name="文本框 271">
            <a:extLst>
              <a:ext uri="{FF2B5EF4-FFF2-40B4-BE49-F238E27FC236}">
                <a16:creationId xmlns:a16="http://schemas.microsoft.com/office/drawing/2014/main" id="{07AB9D14-78B9-4770-B075-4CF886203CB5}"/>
              </a:ext>
            </a:extLst>
          </p:cNvPr>
          <p:cNvSpPr txBox="1"/>
          <p:nvPr/>
        </p:nvSpPr>
        <p:spPr>
          <a:xfrm>
            <a:off x="937961" y="1907855"/>
            <a:ext cx="1538883" cy="369332"/>
          </a:xfrm>
          <a:prstGeom prst="rect">
            <a:avLst/>
          </a:prstGeom>
          <a:noFill/>
        </p:spPr>
        <p:txBody>
          <a:bodyPr wrap="none" lIns="0" tIns="0" rIns="0" bIns="0">
            <a:spAutoFit/>
          </a:bodyPr>
          <a:lstStyle/>
          <a:p>
            <a:r>
              <a:rPr lang="zh-CN" altLang="en-US" sz="2400" b="0" i="0" dirty="0">
                <a:solidFill>
                  <a:srgbClr val="333333"/>
                </a:solidFill>
                <a:effectLst/>
                <a:latin typeface="+mj-ea"/>
                <a:ea typeface="+mj-ea"/>
              </a:rPr>
              <a:t>圣诞节人物</a:t>
            </a:r>
            <a:endParaRPr lang="zh-CN" altLang="en-US" dirty="0"/>
          </a:p>
        </p:txBody>
      </p:sp>
      <p:sp>
        <p:nvSpPr>
          <p:cNvPr id="273" name="文本框 272">
            <a:extLst>
              <a:ext uri="{FF2B5EF4-FFF2-40B4-BE49-F238E27FC236}">
                <a16:creationId xmlns:a16="http://schemas.microsoft.com/office/drawing/2014/main" id="{2A850072-E0EC-43BF-9960-46C6D1517D3C}"/>
              </a:ext>
            </a:extLst>
          </p:cNvPr>
          <p:cNvSpPr txBox="1"/>
          <p:nvPr/>
        </p:nvSpPr>
        <p:spPr>
          <a:xfrm>
            <a:off x="937961" y="2354889"/>
            <a:ext cx="5310273" cy="938719"/>
          </a:xfrm>
          <a:prstGeom prst="rect">
            <a:avLst/>
          </a:prstGeom>
          <a:noFill/>
        </p:spPr>
        <p:txBody>
          <a:bodyPr wrap="square" lIns="0" tIns="0" rIns="0" bIns="0">
            <a:spAutoFit/>
          </a:bodyPr>
          <a:lstStyle/>
          <a:p>
            <a:pPr algn="just" hangingPunct="0">
              <a:lnSpc>
                <a:spcPct val="130000"/>
              </a:lnSpc>
            </a:pPr>
            <a:r>
              <a:rPr lang="zh-CN" altLang="en-US" sz="1600" b="0" i="0" dirty="0">
                <a:solidFill>
                  <a:srgbClr val="333333"/>
                </a:solidFill>
                <a:effectLst/>
                <a:latin typeface="Helvetica Neue"/>
              </a:rPr>
              <a:t>圣诞老人，其原型是生活在公元</a:t>
            </a:r>
            <a:r>
              <a:rPr lang="en-US" altLang="zh-CN" sz="1600" b="0" i="0" dirty="0">
                <a:solidFill>
                  <a:srgbClr val="333333"/>
                </a:solidFill>
                <a:effectLst/>
                <a:latin typeface="Helvetica Neue"/>
              </a:rPr>
              <a:t>4</a:t>
            </a:r>
            <a:r>
              <a:rPr lang="zh-CN" altLang="en-US" sz="1600" b="0" i="0" dirty="0">
                <a:solidFill>
                  <a:srgbClr val="333333"/>
                </a:solidFill>
                <a:effectLst/>
                <a:latin typeface="Helvetica Neue"/>
              </a:rPr>
              <a:t>世纪米拉城（今土耳其境内）的主教圣尼古拉斯。在第</a:t>
            </a:r>
            <a:r>
              <a:rPr lang="en-US" altLang="zh-CN" sz="1600" b="0" i="0" dirty="0">
                <a:solidFill>
                  <a:srgbClr val="333333"/>
                </a:solidFill>
                <a:effectLst/>
                <a:latin typeface="Helvetica Neue"/>
              </a:rPr>
              <a:t>40</a:t>
            </a:r>
            <a:r>
              <a:rPr lang="zh-CN" altLang="en-US" sz="1600" b="0" i="0" dirty="0">
                <a:solidFill>
                  <a:srgbClr val="333333"/>
                </a:solidFill>
                <a:effectLst/>
                <a:latin typeface="Helvetica Neue"/>
              </a:rPr>
              <a:t>届世界圣诞老人大会上，丹麦属地格陵兰被确认为圣诞老人真正的故乡。</a:t>
            </a:r>
            <a:endParaRPr lang="zh-CN" altLang="en-US" sz="1600" dirty="0"/>
          </a:p>
        </p:txBody>
      </p:sp>
      <p:grpSp>
        <p:nvGrpSpPr>
          <p:cNvPr id="2" name="组合 1">
            <a:extLst>
              <a:ext uri="{FF2B5EF4-FFF2-40B4-BE49-F238E27FC236}">
                <a16:creationId xmlns:a16="http://schemas.microsoft.com/office/drawing/2014/main" id="{E23CCC88-F325-4DF8-B4C3-4DA795F9C50D}"/>
              </a:ext>
            </a:extLst>
          </p:cNvPr>
          <p:cNvGrpSpPr/>
          <p:nvPr/>
        </p:nvGrpSpPr>
        <p:grpSpPr>
          <a:xfrm>
            <a:off x="9107552" y="5129315"/>
            <a:ext cx="1412465" cy="820928"/>
            <a:chOff x="9107552" y="4996966"/>
            <a:chExt cx="1412465" cy="820928"/>
          </a:xfrm>
        </p:grpSpPr>
        <p:sp>
          <p:nvSpPr>
            <p:cNvPr id="275" name="文本框 274">
              <a:extLst>
                <a:ext uri="{FF2B5EF4-FFF2-40B4-BE49-F238E27FC236}">
                  <a16:creationId xmlns:a16="http://schemas.microsoft.com/office/drawing/2014/main" id="{D727C6B8-1CEB-4D7C-AC83-B511A87796AA}"/>
                </a:ext>
              </a:extLst>
            </p:cNvPr>
            <p:cNvSpPr txBox="1"/>
            <p:nvPr/>
          </p:nvSpPr>
          <p:spPr>
            <a:xfrm>
              <a:off x="9107552" y="4996966"/>
              <a:ext cx="1412465" cy="414922"/>
            </a:xfrm>
            <a:prstGeom prst="rect">
              <a:avLst/>
            </a:prstGeom>
            <a:noFill/>
          </p:spPr>
          <p:txBody>
            <a:bodyPr wrap="square" lIns="0" tIns="0" rIns="0" bIns="0">
              <a:spAutoFit/>
            </a:bodyPr>
            <a:lstStyle/>
            <a:p>
              <a:pPr algn="r">
                <a:lnSpc>
                  <a:spcPct val="130000"/>
                </a:lnSpc>
              </a:pPr>
              <a:r>
                <a:rPr lang="zh-CN" altLang="en-US" sz="2400" b="0" i="0" dirty="0">
                  <a:solidFill>
                    <a:srgbClr val="333333"/>
                  </a:solidFill>
                  <a:effectLst/>
                  <a:latin typeface="+mj-ea"/>
                  <a:ea typeface="+mj-ea"/>
                </a:rPr>
                <a:t>圣诞老人</a:t>
              </a:r>
              <a:endParaRPr lang="en-US" altLang="zh-CN" sz="2400" b="0" i="0" dirty="0">
                <a:solidFill>
                  <a:srgbClr val="333333"/>
                </a:solidFill>
                <a:effectLst/>
                <a:latin typeface="+mj-ea"/>
                <a:ea typeface="+mj-ea"/>
              </a:endParaRPr>
            </a:p>
          </p:txBody>
        </p:sp>
        <p:sp>
          <p:nvSpPr>
            <p:cNvPr id="276" name="文本框 275">
              <a:extLst>
                <a:ext uri="{FF2B5EF4-FFF2-40B4-BE49-F238E27FC236}">
                  <a16:creationId xmlns:a16="http://schemas.microsoft.com/office/drawing/2014/main" id="{4CDD348A-4E9E-46D7-82BA-13B815FD3A78}"/>
                </a:ext>
              </a:extLst>
            </p:cNvPr>
            <p:cNvSpPr txBox="1"/>
            <p:nvPr/>
          </p:nvSpPr>
          <p:spPr>
            <a:xfrm>
              <a:off x="9107552" y="5402972"/>
              <a:ext cx="1412465" cy="414922"/>
            </a:xfrm>
            <a:prstGeom prst="rect">
              <a:avLst/>
            </a:prstGeom>
            <a:noFill/>
          </p:spPr>
          <p:txBody>
            <a:bodyPr wrap="square" lIns="0" tIns="0" rIns="0" bIns="0">
              <a:spAutoFit/>
            </a:bodyPr>
            <a:lstStyle/>
            <a:p>
              <a:pPr algn="r">
                <a:lnSpc>
                  <a:spcPct val="130000"/>
                </a:lnSpc>
              </a:pPr>
              <a:r>
                <a:rPr lang="zh-CN" altLang="en-US" sz="2400" dirty="0">
                  <a:solidFill>
                    <a:srgbClr val="333333"/>
                  </a:solidFill>
                  <a:latin typeface="+mj-ea"/>
                  <a:ea typeface="+mj-ea"/>
                </a:rPr>
                <a:t>许愿</a:t>
              </a:r>
              <a:r>
                <a:rPr lang="zh-CN" altLang="en-US" sz="2400" b="0" i="0" dirty="0">
                  <a:solidFill>
                    <a:srgbClr val="333333"/>
                  </a:solidFill>
                  <a:effectLst/>
                  <a:latin typeface="+mj-ea"/>
                  <a:ea typeface="+mj-ea"/>
                </a:rPr>
                <a:t>信箱</a:t>
              </a:r>
              <a:endParaRPr lang="en-US" altLang="zh-CN" sz="2400" b="0" i="0" dirty="0">
                <a:solidFill>
                  <a:srgbClr val="333333"/>
                </a:solidFill>
                <a:effectLst/>
                <a:latin typeface="+mj-ea"/>
                <a:ea typeface="+mj-ea"/>
              </a:endParaRPr>
            </a:p>
          </p:txBody>
        </p:sp>
      </p:grpSp>
      <p:sp>
        <p:nvSpPr>
          <p:cNvPr id="329" name="文本框 328">
            <a:extLst>
              <a:ext uri="{FF2B5EF4-FFF2-40B4-BE49-F238E27FC236}">
                <a16:creationId xmlns:a16="http://schemas.microsoft.com/office/drawing/2014/main" id="{FBD8F08B-FC57-4405-8704-8DB7C21A54DC}"/>
              </a:ext>
            </a:extLst>
          </p:cNvPr>
          <p:cNvSpPr txBox="1">
            <a:spLocks/>
          </p:cNvSpPr>
          <p:nvPr/>
        </p:nvSpPr>
        <p:spPr>
          <a:xfrm>
            <a:off x="3334618" y="5918200"/>
            <a:ext cx="1745671" cy="259751"/>
          </a:xfrm>
          <a:prstGeom prst="rect">
            <a:avLst/>
          </a:prstGeom>
          <a:noFill/>
        </p:spPr>
        <p:txBody>
          <a:bodyPr wrap="none" lIns="0" tIns="0" rIns="0" bIns="0">
            <a:spAutoFit/>
          </a:bodyPr>
          <a:lstStyle>
            <a:defPPr>
              <a:defRPr lang="zh-CN"/>
            </a:defPPr>
            <a:lvl1pPr hangingPunct="0">
              <a:lnSpc>
                <a:spcPct val="130000"/>
              </a:lnSpc>
              <a:defRPr sz="1400" b="0" i="0">
                <a:solidFill>
                  <a:srgbClr val="333333"/>
                </a:solidFill>
                <a:effectLst/>
                <a:latin typeface="Helvetica Neue"/>
              </a:defRPr>
            </a:lvl1pPr>
          </a:lstStyle>
          <a:p>
            <a:pPr algn="just"/>
            <a:r>
              <a:rPr lang="zh-CN" altLang="en-US" dirty="0"/>
              <a:t>圣诞老人是他后来的别号</a:t>
            </a:r>
          </a:p>
        </p:txBody>
      </p:sp>
      <p:sp>
        <p:nvSpPr>
          <p:cNvPr id="328" name="文本框 327">
            <a:extLst>
              <a:ext uri="{FF2B5EF4-FFF2-40B4-BE49-F238E27FC236}">
                <a16:creationId xmlns:a16="http://schemas.microsoft.com/office/drawing/2014/main" id="{DD028F65-568D-4A7C-8627-49ADBA435640}"/>
              </a:ext>
            </a:extLst>
          </p:cNvPr>
          <p:cNvSpPr txBox="1">
            <a:spLocks/>
          </p:cNvSpPr>
          <p:nvPr/>
        </p:nvSpPr>
        <p:spPr>
          <a:xfrm>
            <a:off x="6002337" y="4831251"/>
            <a:ext cx="2088332" cy="541302"/>
          </a:xfrm>
          <a:prstGeom prst="rect">
            <a:avLst/>
          </a:prstGeom>
          <a:noFill/>
        </p:spPr>
        <p:txBody>
          <a:bodyPr wrap="square" lIns="0" tIns="0" rIns="0" bIns="0">
            <a:spAutoFit/>
          </a:bodyPr>
          <a:lstStyle/>
          <a:p>
            <a:pPr algn="just" hangingPunct="0">
              <a:lnSpc>
                <a:spcPct val="130000"/>
              </a:lnSpc>
            </a:pPr>
            <a:r>
              <a:rPr lang="zh-CN" altLang="en-US" sz="1400" b="0" i="0" dirty="0">
                <a:solidFill>
                  <a:srgbClr val="333333"/>
                </a:solidFill>
                <a:effectLst/>
                <a:latin typeface="Helvetica Neue"/>
              </a:rPr>
              <a:t>他一生当中做了很多慈善工作，最喜欢在暗中帮助穷人。</a:t>
            </a:r>
            <a:endParaRPr lang="zh-CN" altLang="en-US" sz="1400" dirty="0"/>
          </a:p>
        </p:txBody>
      </p:sp>
      <p:sp>
        <p:nvSpPr>
          <p:cNvPr id="330" name="文本框 329">
            <a:extLst>
              <a:ext uri="{FF2B5EF4-FFF2-40B4-BE49-F238E27FC236}">
                <a16:creationId xmlns:a16="http://schemas.microsoft.com/office/drawing/2014/main" id="{4366EE1B-1660-4C96-BF6A-7A9607A7D4A6}"/>
              </a:ext>
            </a:extLst>
          </p:cNvPr>
          <p:cNvSpPr txBox="1">
            <a:spLocks/>
          </p:cNvSpPr>
          <p:nvPr/>
        </p:nvSpPr>
        <p:spPr>
          <a:xfrm>
            <a:off x="8843483" y="3465701"/>
            <a:ext cx="2088332" cy="819904"/>
          </a:xfrm>
          <a:prstGeom prst="rect">
            <a:avLst/>
          </a:prstGeom>
          <a:noFill/>
        </p:spPr>
        <p:txBody>
          <a:bodyPr wrap="square" lIns="0" tIns="0" rIns="0" bIns="0">
            <a:spAutoFit/>
          </a:bodyPr>
          <a:lstStyle>
            <a:defPPr>
              <a:defRPr lang="zh-CN"/>
            </a:defPPr>
            <a:lvl1pPr hangingPunct="0">
              <a:lnSpc>
                <a:spcPct val="130000"/>
              </a:lnSpc>
              <a:defRPr sz="1400" b="0" i="0">
                <a:solidFill>
                  <a:srgbClr val="333333"/>
                </a:solidFill>
                <a:effectLst/>
                <a:latin typeface="Helvetica Neue"/>
              </a:defRPr>
            </a:lvl1pPr>
          </a:lstStyle>
          <a:p>
            <a:pPr algn="just"/>
            <a:r>
              <a:rPr lang="zh-CN" altLang="en-US" dirty="0"/>
              <a:t>每年圣诞节他驾着鹿拉的雪橇从北方而来，把圣诞礼物装在袜子里挂在孩子们的床头。</a:t>
            </a:r>
          </a:p>
        </p:txBody>
      </p:sp>
      <p:grpSp>
        <p:nvGrpSpPr>
          <p:cNvPr id="789" name="组合 788">
            <a:extLst>
              <a:ext uri="{FF2B5EF4-FFF2-40B4-BE49-F238E27FC236}">
                <a16:creationId xmlns:a16="http://schemas.microsoft.com/office/drawing/2014/main" id="{4B24ED5B-05D5-4791-B21F-F86E79696BA7}"/>
              </a:ext>
            </a:extLst>
          </p:cNvPr>
          <p:cNvGrpSpPr/>
          <p:nvPr/>
        </p:nvGrpSpPr>
        <p:grpSpPr>
          <a:xfrm>
            <a:off x="9148009" y="-79241"/>
            <a:ext cx="2478674" cy="2250866"/>
            <a:chOff x="9148009" y="-79241"/>
            <a:chExt cx="2478674" cy="2250866"/>
          </a:xfrm>
        </p:grpSpPr>
        <p:grpSp>
          <p:nvGrpSpPr>
            <p:cNvPr id="332" name="组合 331">
              <a:extLst>
                <a:ext uri="{FF2B5EF4-FFF2-40B4-BE49-F238E27FC236}">
                  <a16:creationId xmlns:a16="http://schemas.microsoft.com/office/drawing/2014/main" id="{94D260CC-86EC-4F37-B185-39F1B4CC6281}"/>
                </a:ext>
              </a:extLst>
            </p:cNvPr>
            <p:cNvGrpSpPr/>
            <p:nvPr/>
          </p:nvGrpSpPr>
          <p:grpSpPr>
            <a:xfrm>
              <a:off x="9148009" y="-79241"/>
              <a:ext cx="1155841" cy="1737595"/>
              <a:chOff x="8557459" y="-98291"/>
              <a:chExt cx="1155841" cy="1737595"/>
            </a:xfrm>
          </p:grpSpPr>
          <p:grpSp>
            <p:nvGrpSpPr>
              <p:cNvPr id="333" name="组合 332">
                <a:extLst>
                  <a:ext uri="{FF2B5EF4-FFF2-40B4-BE49-F238E27FC236}">
                    <a16:creationId xmlns:a16="http://schemas.microsoft.com/office/drawing/2014/main" id="{AA294C56-E613-431E-98BA-5C793F34A669}"/>
                  </a:ext>
                </a:extLst>
              </p:cNvPr>
              <p:cNvGrpSpPr/>
              <p:nvPr/>
            </p:nvGrpSpPr>
            <p:grpSpPr>
              <a:xfrm rot="1075618">
                <a:off x="8557459" y="454820"/>
                <a:ext cx="1155841" cy="1184484"/>
                <a:chOff x="5226050" y="6683191"/>
                <a:chExt cx="1155841" cy="1184484"/>
              </a:xfrm>
            </p:grpSpPr>
            <p:grpSp>
              <p:nvGrpSpPr>
                <p:cNvPr id="335" name="组合 334">
                  <a:extLst>
                    <a:ext uri="{FF2B5EF4-FFF2-40B4-BE49-F238E27FC236}">
                      <a16:creationId xmlns:a16="http://schemas.microsoft.com/office/drawing/2014/main" id="{BC9E37E5-9B70-498F-BAE3-F8707B5A61E5}"/>
                    </a:ext>
                  </a:extLst>
                </p:cNvPr>
                <p:cNvGrpSpPr/>
                <p:nvPr/>
              </p:nvGrpSpPr>
              <p:grpSpPr>
                <a:xfrm rot="-1080000">
                  <a:off x="5551844" y="6683191"/>
                  <a:ext cx="372847" cy="599202"/>
                  <a:chOff x="4300126" y="1945820"/>
                  <a:chExt cx="372847" cy="599202"/>
                </a:xfrm>
              </p:grpSpPr>
              <p:sp>
                <p:nvSpPr>
                  <p:cNvPr id="348" name="等腰三角形 347">
                    <a:extLst>
                      <a:ext uri="{FF2B5EF4-FFF2-40B4-BE49-F238E27FC236}">
                        <a16:creationId xmlns:a16="http://schemas.microsoft.com/office/drawing/2014/main" id="{0A4D0A18-7168-45EA-81E7-EB840BB03898}"/>
                      </a:ext>
                    </a:extLst>
                  </p:cNvPr>
                  <p:cNvSpPr/>
                  <p:nvPr/>
                </p:nvSpPr>
                <p:spPr>
                  <a:xfrm rot="5400000" flipV="1">
                    <a:off x="4094084" y="2151862"/>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219033472">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4636" y="84239"/>
                                  <a:pt x="202740" y="119544"/>
                                  <a:pt x="356903" y="0"/>
                                </a:cubicBezTo>
                                <a:cubicBezTo>
                                  <a:pt x="479308" y="73865"/>
                                  <a:pt x="511711" y="141578"/>
                                  <a:pt x="599202" y="187118"/>
                                </a:cubicBezTo>
                                <a:cubicBezTo>
                                  <a:pt x="386628" y="201548"/>
                                  <a:pt x="289516" y="117446"/>
                                  <a:pt x="0" y="187118"/>
                                </a:cubicBezTo>
                                <a:close/>
                              </a:path>
                              <a:path w="599202" h="187118" stroke="0" extrusionOk="0">
                                <a:moveTo>
                                  <a:pt x="0" y="187118"/>
                                </a:moveTo>
                                <a:cubicBezTo>
                                  <a:pt x="169335" y="94936"/>
                                  <a:pt x="218751" y="72527"/>
                                  <a:pt x="356903" y="0"/>
                                </a:cubicBezTo>
                                <a:cubicBezTo>
                                  <a:pt x="438201" y="58465"/>
                                  <a:pt x="490146" y="104287"/>
                                  <a:pt x="599202" y="187118"/>
                                </a:cubicBezTo>
                                <a:cubicBezTo>
                                  <a:pt x="417866" y="216077"/>
                                  <a:pt x="215722" y="13692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9" name="等腰三角形 348">
                    <a:extLst>
                      <a:ext uri="{FF2B5EF4-FFF2-40B4-BE49-F238E27FC236}">
                        <a16:creationId xmlns:a16="http://schemas.microsoft.com/office/drawing/2014/main" id="{5CED8438-AA01-42F4-8794-BA2A97FE6221}"/>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250666830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2747" y="109513"/>
                                  <a:pt x="236285" y="93054"/>
                                  <a:pt x="356903" y="0"/>
                                </a:cubicBezTo>
                                <a:cubicBezTo>
                                  <a:pt x="447171" y="49874"/>
                                  <a:pt x="486762" y="114010"/>
                                  <a:pt x="599202" y="187118"/>
                                </a:cubicBezTo>
                                <a:cubicBezTo>
                                  <a:pt x="398173" y="219161"/>
                                  <a:pt x="268890" y="159018"/>
                                  <a:pt x="0" y="187118"/>
                                </a:cubicBezTo>
                                <a:close/>
                              </a:path>
                              <a:path w="599202" h="187118" stroke="0" extrusionOk="0">
                                <a:moveTo>
                                  <a:pt x="0" y="187118"/>
                                </a:moveTo>
                                <a:cubicBezTo>
                                  <a:pt x="85627" y="115303"/>
                                  <a:pt x="268122" y="74039"/>
                                  <a:pt x="356903" y="0"/>
                                </a:cubicBezTo>
                                <a:cubicBezTo>
                                  <a:pt x="472294" y="47623"/>
                                  <a:pt x="507606" y="149864"/>
                                  <a:pt x="599202" y="187118"/>
                                </a:cubicBezTo>
                                <a:cubicBezTo>
                                  <a:pt x="474540" y="240226"/>
                                  <a:pt x="288053" y="169275"/>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6" name="组合 335">
                  <a:extLst>
                    <a:ext uri="{FF2B5EF4-FFF2-40B4-BE49-F238E27FC236}">
                      <a16:creationId xmlns:a16="http://schemas.microsoft.com/office/drawing/2014/main" id="{AF7E2E7B-E59C-40EA-A523-C7E02BE3F021}"/>
                    </a:ext>
                  </a:extLst>
                </p:cNvPr>
                <p:cNvGrpSpPr/>
                <p:nvPr/>
              </p:nvGrpSpPr>
              <p:grpSpPr>
                <a:xfrm rot="3240000">
                  <a:off x="5895865" y="6794967"/>
                  <a:ext cx="372847" cy="599204"/>
                  <a:chOff x="4300126" y="1945819"/>
                  <a:chExt cx="372847" cy="599204"/>
                </a:xfrm>
              </p:grpSpPr>
              <p:sp>
                <p:nvSpPr>
                  <p:cNvPr id="346" name="等腰三角形 345">
                    <a:extLst>
                      <a:ext uri="{FF2B5EF4-FFF2-40B4-BE49-F238E27FC236}">
                        <a16:creationId xmlns:a16="http://schemas.microsoft.com/office/drawing/2014/main" id="{29E9418A-A416-44A5-9576-74429575FC12}"/>
                      </a:ext>
                    </a:extLst>
                  </p:cNvPr>
                  <p:cNvSpPr/>
                  <p:nvPr/>
                </p:nvSpPr>
                <p:spPr>
                  <a:xfrm rot="5400000" flipV="1">
                    <a:off x="4094084"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1501335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1191" y="107570"/>
                                  <a:pt x="288341" y="54710"/>
                                  <a:pt x="356903" y="0"/>
                                </a:cubicBezTo>
                                <a:cubicBezTo>
                                  <a:pt x="470254" y="73578"/>
                                  <a:pt x="544164" y="158185"/>
                                  <a:pt x="599202" y="187118"/>
                                </a:cubicBezTo>
                                <a:cubicBezTo>
                                  <a:pt x="409553" y="222974"/>
                                  <a:pt x="122694" y="166006"/>
                                  <a:pt x="0" y="187118"/>
                                </a:cubicBezTo>
                                <a:close/>
                              </a:path>
                              <a:path w="599202" h="187118" stroke="0" extrusionOk="0">
                                <a:moveTo>
                                  <a:pt x="0" y="187118"/>
                                </a:moveTo>
                                <a:cubicBezTo>
                                  <a:pt x="134963" y="84001"/>
                                  <a:pt x="214532" y="120037"/>
                                  <a:pt x="356903" y="0"/>
                                </a:cubicBezTo>
                                <a:cubicBezTo>
                                  <a:pt x="486285" y="81355"/>
                                  <a:pt x="488951" y="127482"/>
                                  <a:pt x="599202" y="187118"/>
                                </a:cubicBezTo>
                                <a:cubicBezTo>
                                  <a:pt x="334916" y="233735"/>
                                  <a:pt x="254125" y="18509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7" name="等腰三角形 346">
                    <a:extLst>
                      <a:ext uri="{FF2B5EF4-FFF2-40B4-BE49-F238E27FC236}">
                        <a16:creationId xmlns:a16="http://schemas.microsoft.com/office/drawing/2014/main" id="{7DE8869E-2428-4F8D-9F78-2065F6688F68}"/>
                      </a:ext>
                    </a:extLst>
                  </p:cNvPr>
                  <p:cNvSpPr/>
                  <p:nvPr/>
                </p:nvSpPr>
                <p:spPr>
                  <a:xfrm rot="16200000" flipH="1" flipV="1">
                    <a:off x="4279813" y="2151863"/>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9751127">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5548" y="111695"/>
                                  <a:pt x="276981" y="92769"/>
                                  <a:pt x="356903" y="0"/>
                                </a:cubicBezTo>
                                <a:cubicBezTo>
                                  <a:pt x="441502" y="65151"/>
                                  <a:pt x="497177" y="146026"/>
                                  <a:pt x="599202" y="187118"/>
                                </a:cubicBezTo>
                                <a:cubicBezTo>
                                  <a:pt x="381154" y="235769"/>
                                  <a:pt x="276662" y="165146"/>
                                  <a:pt x="0" y="187118"/>
                                </a:cubicBezTo>
                                <a:close/>
                              </a:path>
                              <a:path w="599202" h="187118" stroke="0" extrusionOk="0">
                                <a:moveTo>
                                  <a:pt x="0" y="187118"/>
                                </a:moveTo>
                                <a:cubicBezTo>
                                  <a:pt x="84668" y="117607"/>
                                  <a:pt x="288149" y="48585"/>
                                  <a:pt x="356903" y="0"/>
                                </a:cubicBezTo>
                                <a:cubicBezTo>
                                  <a:pt x="456578" y="54552"/>
                                  <a:pt x="482205" y="122084"/>
                                  <a:pt x="599202" y="187118"/>
                                </a:cubicBezTo>
                                <a:cubicBezTo>
                                  <a:pt x="377125" y="253477"/>
                                  <a:pt x="272276" y="1534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7" name="组合 336">
                  <a:extLst>
                    <a:ext uri="{FF2B5EF4-FFF2-40B4-BE49-F238E27FC236}">
                      <a16:creationId xmlns:a16="http://schemas.microsoft.com/office/drawing/2014/main" id="{E90D630A-8F89-4147-B729-F47269463A65}"/>
                    </a:ext>
                  </a:extLst>
                </p:cNvPr>
                <p:cNvGrpSpPr/>
                <p:nvPr/>
              </p:nvGrpSpPr>
              <p:grpSpPr>
                <a:xfrm rot="7560000">
                  <a:off x="5895865" y="7156693"/>
                  <a:ext cx="372846" cy="599203"/>
                  <a:chOff x="4300127" y="1945819"/>
                  <a:chExt cx="372846" cy="599203"/>
                </a:xfrm>
              </p:grpSpPr>
              <p:sp>
                <p:nvSpPr>
                  <p:cNvPr id="344" name="等腰三角形 343">
                    <a:extLst>
                      <a:ext uri="{FF2B5EF4-FFF2-40B4-BE49-F238E27FC236}">
                        <a16:creationId xmlns:a16="http://schemas.microsoft.com/office/drawing/2014/main" id="{86A2B97C-C555-433F-8257-49024A22CB3C}"/>
                      </a:ext>
                    </a:extLst>
                  </p:cNvPr>
                  <p:cNvSpPr/>
                  <p:nvPr/>
                </p:nvSpPr>
                <p:spPr>
                  <a:xfrm rot="5400000" flipV="1">
                    <a:off x="4094085"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986160919">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39" y="112021"/>
                                  <a:pt x="200384" y="124562"/>
                                  <a:pt x="356903" y="0"/>
                                </a:cubicBezTo>
                                <a:cubicBezTo>
                                  <a:pt x="442227" y="30185"/>
                                  <a:pt x="467979" y="129688"/>
                                  <a:pt x="599202" y="187118"/>
                                </a:cubicBezTo>
                                <a:cubicBezTo>
                                  <a:pt x="329960" y="199125"/>
                                  <a:pt x="281839" y="130152"/>
                                  <a:pt x="0" y="187118"/>
                                </a:cubicBezTo>
                                <a:close/>
                              </a:path>
                              <a:path w="599202" h="187118" stroke="0" extrusionOk="0">
                                <a:moveTo>
                                  <a:pt x="0" y="187118"/>
                                </a:moveTo>
                                <a:cubicBezTo>
                                  <a:pt x="103579" y="113077"/>
                                  <a:pt x="247581" y="99217"/>
                                  <a:pt x="356903" y="0"/>
                                </a:cubicBezTo>
                                <a:cubicBezTo>
                                  <a:pt x="447398" y="58454"/>
                                  <a:pt x="503432" y="145128"/>
                                  <a:pt x="599202" y="187118"/>
                                </a:cubicBezTo>
                                <a:cubicBezTo>
                                  <a:pt x="433624" y="252778"/>
                                  <a:pt x="290464" y="173861"/>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5" name="等腰三角形 344">
                    <a:extLst>
                      <a:ext uri="{FF2B5EF4-FFF2-40B4-BE49-F238E27FC236}">
                        <a16:creationId xmlns:a16="http://schemas.microsoft.com/office/drawing/2014/main" id="{8D44438C-E9DC-4228-B1E6-9AD93D95BDA3}"/>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58313033">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45781" y="106231"/>
                                  <a:pt x="280667" y="47310"/>
                                  <a:pt x="356903" y="0"/>
                                </a:cubicBezTo>
                                <a:cubicBezTo>
                                  <a:pt x="427019" y="20597"/>
                                  <a:pt x="482641" y="137342"/>
                                  <a:pt x="599202" y="187118"/>
                                </a:cubicBezTo>
                                <a:cubicBezTo>
                                  <a:pt x="449720" y="203308"/>
                                  <a:pt x="165203" y="132041"/>
                                  <a:pt x="0" y="187118"/>
                                </a:cubicBezTo>
                                <a:close/>
                              </a:path>
                              <a:path w="599202" h="187118" stroke="0" extrusionOk="0">
                                <a:moveTo>
                                  <a:pt x="0" y="187118"/>
                                </a:moveTo>
                                <a:cubicBezTo>
                                  <a:pt x="129765" y="76506"/>
                                  <a:pt x="255827" y="104905"/>
                                  <a:pt x="356903" y="0"/>
                                </a:cubicBezTo>
                                <a:cubicBezTo>
                                  <a:pt x="415776" y="44247"/>
                                  <a:pt x="524447" y="155429"/>
                                  <a:pt x="599202" y="187118"/>
                                </a:cubicBezTo>
                                <a:cubicBezTo>
                                  <a:pt x="374987" y="207215"/>
                                  <a:pt x="176995" y="1359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38" name="组合 337">
                  <a:extLst>
                    <a:ext uri="{FF2B5EF4-FFF2-40B4-BE49-F238E27FC236}">
                      <a16:creationId xmlns:a16="http://schemas.microsoft.com/office/drawing/2014/main" id="{1E0ED4E3-18FE-4158-8A87-202DB7355D75}"/>
                    </a:ext>
                  </a:extLst>
                </p:cNvPr>
                <p:cNvGrpSpPr/>
                <p:nvPr/>
              </p:nvGrpSpPr>
              <p:grpSpPr>
                <a:xfrm rot="11880000">
                  <a:off x="5551844" y="7268472"/>
                  <a:ext cx="372848" cy="599203"/>
                  <a:chOff x="4300125" y="1945819"/>
                  <a:chExt cx="372848" cy="599203"/>
                </a:xfrm>
              </p:grpSpPr>
              <p:sp>
                <p:nvSpPr>
                  <p:cNvPr id="342" name="等腰三角形 341">
                    <a:extLst>
                      <a:ext uri="{FF2B5EF4-FFF2-40B4-BE49-F238E27FC236}">
                        <a16:creationId xmlns:a16="http://schemas.microsoft.com/office/drawing/2014/main" id="{49A31497-92F6-45C3-BCA8-4B8BF1F2531E}"/>
                      </a:ext>
                    </a:extLst>
                  </p:cNvPr>
                  <p:cNvSpPr/>
                  <p:nvPr/>
                </p:nvSpPr>
                <p:spPr>
                  <a:xfrm rot="5400000" flipV="1">
                    <a:off x="4094083"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92885121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9044" y="64961"/>
                                  <a:pt x="255215" y="84437"/>
                                  <a:pt x="356903" y="0"/>
                                </a:cubicBezTo>
                                <a:cubicBezTo>
                                  <a:pt x="449746" y="61501"/>
                                  <a:pt x="513496" y="163074"/>
                                  <a:pt x="599202" y="187118"/>
                                </a:cubicBezTo>
                                <a:cubicBezTo>
                                  <a:pt x="429072" y="228665"/>
                                  <a:pt x="278715" y="161795"/>
                                  <a:pt x="0" y="187118"/>
                                </a:cubicBezTo>
                                <a:close/>
                              </a:path>
                              <a:path w="599202" h="187118" stroke="0" extrusionOk="0">
                                <a:moveTo>
                                  <a:pt x="0" y="187118"/>
                                </a:moveTo>
                                <a:cubicBezTo>
                                  <a:pt x="138924" y="76654"/>
                                  <a:pt x="264595" y="84600"/>
                                  <a:pt x="356903" y="0"/>
                                </a:cubicBezTo>
                                <a:cubicBezTo>
                                  <a:pt x="468027" y="74637"/>
                                  <a:pt x="506368" y="118547"/>
                                  <a:pt x="599202" y="187118"/>
                                </a:cubicBezTo>
                                <a:cubicBezTo>
                                  <a:pt x="318550" y="224714"/>
                                  <a:pt x="295345" y="13449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3" name="等腰三角形 342">
                    <a:extLst>
                      <a:ext uri="{FF2B5EF4-FFF2-40B4-BE49-F238E27FC236}">
                        <a16:creationId xmlns:a16="http://schemas.microsoft.com/office/drawing/2014/main" id="{3538F5C2-5A37-467F-949A-708C2B39D9C8}"/>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2727509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5282" y="99847"/>
                                  <a:pt x="226128" y="76067"/>
                                  <a:pt x="356903" y="0"/>
                                </a:cubicBezTo>
                                <a:cubicBezTo>
                                  <a:pt x="471872" y="64086"/>
                                  <a:pt x="535472" y="147748"/>
                                  <a:pt x="599202" y="187118"/>
                                </a:cubicBezTo>
                                <a:cubicBezTo>
                                  <a:pt x="461113" y="195213"/>
                                  <a:pt x="197870" y="174826"/>
                                  <a:pt x="0" y="187118"/>
                                </a:cubicBezTo>
                                <a:close/>
                              </a:path>
                              <a:path w="599202" h="187118" stroke="0" extrusionOk="0">
                                <a:moveTo>
                                  <a:pt x="0" y="187118"/>
                                </a:moveTo>
                                <a:cubicBezTo>
                                  <a:pt x="146927" y="100987"/>
                                  <a:pt x="225047" y="86282"/>
                                  <a:pt x="356903" y="0"/>
                                </a:cubicBezTo>
                                <a:cubicBezTo>
                                  <a:pt x="445772" y="56279"/>
                                  <a:pt x="470776" y="108007"/>
                                  <a:pt x="599202" y="187118"/>
                                </a:cubicBezTo>
                                <a:cubicBezTo>
                                  <a:pt x="337060" y="258589"/>
                                  <a:pt x="203724" y="176009"/>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9" name="组合 338">
                  <a:extLst>
                    <a:ext uri="{FF2B5EF4-FFF2-40B4-BE49-F238E27FC236}">
                      <a16:creationId xmlns:a16="http://schemas.microsoft.com/office/drawing/2014/main" id="{A3912D51-95AA-4DC1-8427-3810E98EFC7C}"/>
                    </a:ext>
                  </a:extLst>
                </p:cNvPr>
                <p:cNvGrpSpPr/>
                <p:nvPr/>
              </p:nvGrpSpPr>
              <p:grpSpPr>
                <a:xfrm rot="16200000">
                  <a:off x="5339228" y="6975831"/>
                  <a:ext cx="372847" cy="599203"/>
                  <a:chOff x="4300126" y="1945819"/>
                  <a:chExt cx="372847" cy="599203"/>
                </a:xfrm>
              </p:grpSpPr>
              <p:sp>
                <p:nvSpPr>
                  <p:cNvPr id="340" name="等腰三角形 339">
                    <a:extLst>
                      <a:ext uri="{FF2B5EF4-FFF2-40B4-BE49-F238E27FC236}">
                        <a16:creationId xmlns:a16="http://schemas.microsoft.com/office/drawing/2014/main" id="{CF821370-A5C0-48FA-86CC-F16EC20949B9}"/>
                      </a:ext>
                    </a:extLst>
                  </p:cNvPr>
                  <p:cNvSpPr/>
                  <p:nvPr/>
                </p:nvSpPr>
                <p:spPr>
                  <a:xfrm rot="5400000" flipV="1">
                    <a:off x="4094084"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268402701">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55240" y="64706"/>
                                  <a:pt x="193917" y="94362"/>
                                  <a:pt x="356903" y="0"/>
                                </a:cubicBezTo>
                                <a:cubicBezTo>
                                  <a:pt x="464080" y="45139"/>
                                  <a:pt x="534086" y="152275"/>
                                  <a:pt x="599202" y="187118"/>
                                </a:cubicBezTo>
                                <a:cubicBezTo>
                                  <a:pt x="440647" y="242825"/>
                                  <a:pt x="203762" y="169669"/>
                                  <a:pt x="0" y="187118"/>
                                </a:cubicBezTo>
                                <a:close/>
                              </a:path>
                              <a:path w="599202" h="187118" stroke="0" extrusionOk="0">
                                <a:moveTo>
                                  <a:pt x="0" y="187118"/>
                                </a:moveTo>
                                <a:cubicBezTo>
                                  <a:pt x="155230" y="58156"/>
                                  <a:pt x="267214" y="78074"/>
                                  <a:pt x="356903" y="0"/>
                                </a:cubicBezTo>
                                <a:cubicBezTo>
                                  <a:pt x="431038" y="44249"/>
                                  <a:pt x="527874" y="170445"/>
                                  <a:pt x="599202" y="187118"/>
                                </a:cubicBezTo>
                                <a:cubicBezTo>
                                  <a:pt x="466173" y="187233"/>
                                  <a:pt x="188098" y="11675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1" name="等腰三角形 340">
                    <a:extLst>
                      <a:ext uri="{FF2B5EF4-FFF2-40B4-BE49-F238E27FC236}">
                        <a16:creationId xmlns:a16="http://schemas.microsoft.com/office/drawing/2014/main" id="{8E06C73F-CC6B-4303-B3BE-DDC6596DC10C}"/>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263185655">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68" y="93374"/>
                                  <a:pt x="267379" y="91941"/>
                                  <a:pt x="356903" y="0"/>
                                </a:cubicBezTo>
                                <a:cubicBezTo>
                                  <a:pt x="437764" y="47488"/>
                                  <a:pt x="529378" y="170059"/>
                                  <a:pt x="599202" y="187118"/>
                                </a:cubicBezTo>
                                <a:cubicBezTo>
                                  <a:pt x="440070" y="247033"/>
                                  <a:pt x="123705" y="149706"/>
                                  <a:pt x="0" y="187118"/>
                                </a:cubicBezTo>
                                <a:close/>
                              </a:path>
                              <a:path w="599202" h="187118" stroke="0" extrusionOk="0">
                                <a:moveTo>
                                  <a:pt x="0" y="187118"/>
                                </a:moveTo>
                                <a:cubicBezTo>
                                  <a:pt x="111826" y="105915"/>
                                  <a:pt x="255159" y="89997"/>
                                  <a:pt x="356903" y="0"/>
                                </a:cubicBezTo>
                                <a:cubicBezTo>
                                  <a:pt x="450431" y="42521"/>
                                  <a:pt x="492969" y="108050"/>
                                  <a:pt x="599202" y="187118"/>
                                </a:cubicBezTo>
                                <a:cubicBezTo>
                                  <a:pt x="342472" y="252276"/>
                                  <a:pt x="295897" y="17181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334" name="直接连接符 333">
                <a:extLst>
                  <a:ext uri="{FF2B5EF4-FFF2-40B4-BE49-F238E27FC236}">
                    <a16:creationId xmlns:a16="http://schemas.microsoft.com/office/drawing/2014/main" id="{F668A6E3-840D-4957-B2B1-C6C0718E8E1A}"/>
                  </a:ext>
                </a:extLst>
              </p:cNvPr>
              <p:cNvCxnSpPr>
                <a:stCxn id="349" idx="2"/>
              </p:cNvCxnSpPr>
              <p:nvPr/>
            </p:nvCxnSpPr>
            <p:spPr>
              <a:xfrm flipH="1" flipV="1">
                <a:off x="9155843" y="-98291"/>
                <a:ext cx="6023" cy="547097"/>
              </a:xfrm>
              <a:prstGeom prst="line">
                <a:avLst/>
              </a:prstGeom>
              <a:ln w="12700" cmpd="dbl">
                <a:solidFill>
                  <a:schemeClr val="accent2">
                    <a:alpha val="29000"/>
                  </a:schemeClr>
                </a:solidFill>
              </a:ln>
            </p:spPr>
            <p:style>
              <a:lnRef idx="1">
                <a:schemeClr val="accent1"/>
              </a:lnRef>
              <a:fillRef idx="0">
                <a:schemeClr val="accent1"/>
              </a:fillRef>
              <a:effectRef idx="0">
                <a:schemeClr val="accent1"/>
              </a:effectRef>
              <a:fontRef idx="minor">
                <a:schemeClr val="tx1"/>
              </a:fontRef>
            </p:style>
          </p:cxnSp>
        </p:grpSp>
        <p:grpSp>
          <p:nvGrpSpPr>
            <p:cNvPr id="350" name="组合 349">
              <a:extLst>
                <a:ext uri="{FF2B5EF4-FFF2-40B4-BE49-F238E27FC236}">
                  <a16:creationId xmlns:a16="http://schemas.microsoft.com/office/drawing/2014/main" id="{93EE34F2-BA6B-48EB-8AC4-CEC4273B7942}"/>
                </a:ext>
              </a:extLst>
            </p:cNvPr>
            <p:cNvGrpSpPr/>
            <p:nvPr/>
          </p:nvGrpSpPr>
          <p:grpSpPr>
            <a:xfrm>
              <a:off x="10194799" y="19050"/>
              <a:ext cx="1431884" cy="2152575"/>
              <a:chOff x="8557459" y="-98291"/>
              <a:chExt cx="1155841" cy="1737595"/>
            </a:xfrm>
          </p:grpSpPr>
          <p:grpSp>
            <p:nvGrpSpPr>
              <p:cNvPr id="351" name="组合 350">
                <a:extLst>
                  <a:ext uri="{FF2B5EF4-FFF2-40B4-BE49-F238E27FC236}">
                    <a16:creationId xmlns:a16="http://schemas.microsoft.com/office/drawing/2014/main" id="{6C7717A8-C5ED-4F7F-ADA6-4220264CBDAD}"/>
                  </a:ext>
                </a:extLst>
              </p:cNvPr>
              <p:cNvGrpSpPr/>
              <p:nvPr/>
            </p:nvGrpSpPr>
            <p:grpSpPr>
              <a:xfrm rot="1075618">
                <a:off x="8557459" y="454820"/>
                <a:ext cx="1155841" cy="1184484"/>
                <a:chOff x="5226050" y="6683191"/>
                <a:chExt cx="1155841" cy="1184484"/>
              </a:xfrm>
            </p:grpSpPr>
            <p:grpSp>
              <p:nvGrpSpPr>
                <p:cNvPr id="353" name="组合 352">
                  <a:extLst>
                    <a:ext uri="{FF2B5EF4-FFF2-40B4-BE49-F238E27FC236}">
                      <a16:creationId xmlns:a16="http://schemas.microsoft.com/office/drawing/2014/main" id="{92BD8BC2-AAA8-449E-9F8C-DAAECFD942EB}"/>
                    </a:ext>
                  </a:extLst>
                </p:cNvPr>
                <p:cNvGrpSpPr/>
                <p:nvPr/>
              </p:nvGrpSpPr>
              <p:grpSpPr>
                <a:xfrm rot="-1080000">
                  <a:off x="5551844" y="6683191"/>
                  <a:ext cx="372847" cy="599202"/>
                  <a:chOff x="4300126" y="1945820"/>
                  <a:chExt cx="372847" cy="599202"/>
                </a:xfrm>
              </p:grpSpPr>
              <p:sp>
                <p:nvSpPr>
                  <p:cNvPr id="366" name="等腰三角形 365">
                    <a:extLst>
                      <a:ext uri="{FF2B5EF4-FFF2-40B4-BE49-F238E27FC236}">
                        <a16:creationId xmlns:a16="http://schemas.microsoft.com/office/drawing/2014/main" id="{690A2127-5A39-44FF-AC06-98CF956416F0}"/>
                      </a:ext>
                    </a:extLst>
                  </p:cNvPr>
                  <p:cNvSpPr/>
                  <p:nvPr/>
                </p:nvSpPr>
                <p:spPr>
                  <a:xfrm rot="5400000" flipV="1">
                    <a:off x="4094084" y="2151862"/>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1219033472">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4636" y="84239"/>
                                  <a:pt x="202740" y="119544"/>
                                  <a:pt x="356903" y="0"/>
                                </a:cubicBezTo>
                                <a:cubicBezTo>
                                  <a:pt x="479308" y="73865"/>
                                  <a:pt x="511711" y="141578"/>
                                  <a:pt x="599202" y="187118"/>
                                </a:cubicBezTo>
                                <a:cubicBezTo>
                                  <a:pt x="386628" y="201548"/>
                                  <a:pt x="289516" y="117446"/>
                                  <a:pt x="0" y="187118"/>
                                </a:cubicBezTo>
                                <a:close/>
                              </a:path>
                              <a:path w="599202" h="187118" stroke="0" extrusionOk="0">
                                <a:moveTo>
                                  <a:pt x="0" y="187118"/>
                                </a:moveTo>
                                <a:cubicBezTo>
                                  <a:pt x="169335" y="94936"/>
                                  <a:pt x="218751" y="72527"/>
                                  <a:pt x="356903" y="0"/>
                                </a:cubicBezTo>
                                <a:cubicBezTo>
                                  <a:pt x="438201" y="58465"/>
                                  <a:pt x="490146" y="104287"/>
                                  <a:pt x="599202" y="187118"/>
                                </a:cubicBezTo>
                                <a:cubicBezTo>
                                  <a:pt x="417866" y="216077"/>
                                  <a:pt x="215722" y="13692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7" name="等腰三角形 366">
                    <a:extLst>
                      <a:ext uri="{FF2B5EF4-FFF2-40B4-BE49-F238E27FC236}">
                        <a16:creationId xmlns:a16="http://schemas.microsoft.com/office/drawing/2014/main" id="{9D9F748F-6536-486B-88BC-E716E1294F32}"/>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250666830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2747" y="109513"/>
                                  <a:pt x="236285" y="93054"/>
                                  <a:pt x="356903" y="0"/>
                                </a:cubicBezTo>
                                <a:cubicBezTo>
                                  <a:pt x="447171" y="49874"/>
                                  <a:pt x="486762" y="114010"/>
                                  <a:pt x="599202" y="187118"/>
                                </a:cubicBezTo>
                                <a:cubicBezTo>
                                  <a:pt x="398173" y="219161"/>
                                  <a:pt x="268890" y="159018"/>
                                  <a:pt x="0" y="187118"/>
                                </a:cubicBezTo>
                                <a:close/>
                              </a:path>
                              <a:path w="599202" h="187118" stroke="0" extrusionOk="0">
                                <a:moveTo>
                                  <a:pt x="0" y="187118"/>
                                </a:moveTo>
                                <a:cubicBezTo>
                                  <a:pt x="85627" y="115303"/>
                                  <a:pt x="268122" y="74039"/>
                                  <a:pt x="356903" y="0"/>
                                </a:cubicBezTo>
                                <a:cubicBezTo>
                                  <a:pt x="472294" y="47623"/>
                                  <a:pt x="507606" y="149864"/>
                                  <a:pt x="599202" y="187118"/>
                                </a:cubicBezTo>
                                <a:cubicBezTo>
                                  <a:pt x="474540" y="240226"/>
                                  <a:pt x="288053" y="169275"/>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4" name="组合 353">
                  <a:extLst>
                    <a:ext uri="{FF2B5EF4-FFF2-40B4-BE49-F238E27FC236}">
                      <a16:creationId xmlns:a16="http://schemas.microsoft.com/office/drawing/2014/main" id="{F83C3BA5-CA22-4D7F-8609-1A354685AE38}"/>
                    </a:ext>
                  </a:extLst>
                </p:cNvPr>
                <p:cNvGrpSpPr/>
                <p:nvPr/>
              </p:nvGrpSpPr>
              <p:grpSpPr>
                <a:xfrm rot="3240000">
                  <a:off x="5895865" y="6794967"/>
                  <a:ext cx="372847" cy="599204"/>
                  <a:chOff x="4300126" y="1945819"/>
                  <a:chExt cx="372847" cy="599204"/>
                </a:xfrm>
              </p:grpSpPr>
              <p:sp>
                <p:nvSpPr>
                  <p:cNvPr id="364" name="等腰三角形 363">
                    <a:extLst>
                      <a:ext uri="{FF2B5EF4-FFF2-40B4-BE49-F238E27FC236}">
                        <a16:creationId xmlns:a16="http://schemas.microsoft.com/office/drawing/2014/main" id="{55AC3E4F-26AD-4393-9B30-E060B8046A42}"/>
                      </a:ext>
                    </a:extLst>
                  </p:cNvPr>
                  <p:cNvSpPr/>
                  <p:nvPr/>
                </p:nvSpPr>
                <p:spPr>
                  <a:xfrm rot="5400000" flipV="1">
                    <a:off x="4094084"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11501335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1191" y="107570"/>
                                  <a:pt x="288341" y="54710"/>
                                  <a:pt x="356903" y="0"/>
                                </a:cubicBezTo>
                                <a:cubicBezTo>
                                  <a:pt x="470254" y="73578"/>
                                  <a:pt x="544164" y="158185"/>
                                  <a:pt x="599202" y="187118"/>
                                </a:cubicBezTo>
                                <a:cubicBezTo>
                                  <a:pt x="409553" y="222974"/>
                                  <a:pt x="122694" y="166006"/>
                                  <a:pt x="0" y="187118"/>
                                </a:cubicBezTo>
                                <a:close/>
                              </a:path>
                              <a:path w="599202" h="187118" stroke="0" extrusionOk="0">
                                <a:moveTo>
                                  <a:pt x="0" y="187118"/>
                                </a:moveTo>
                                <a:cubicBezTo>
                                  <a:pt x="134963" y="84001"/>
                                  <a:pt x="214532" y="120037"/>
                                  <a:pt x="356903" y="0"/>
                                </a:cubicBezTo>
                                <a:cubicBezTo>
                                  <a:pt x="486285" y="81355"/>
                                  <a:pt x="488951" y="127482"/>
                                  <a:pt x="599202" y="187118"/>
                                </a:cubicBezTo>
                                <a:cubicBezTo>
                                  <a:pt x="334916" y="233735"/>
                                  <a:pt x="254125" y="18509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5" name="等腰三角形 364">
                    <a:extLst>
                      <a:ext uri="{FF2B5EF4-FFF2-40B4-BE49-F238E27FC236}">
                        <a16:creationId xmlns:a16="http://schemas.microsoft.com/office/drawing/2014/main" id="{00E5FE29-1250-456D-92E0-0C9DACB4589B}"/>
                      </a:ext>
                    </a:extLst>
                  </p:cNvPr>
                  <p:cNvSpPr/>
                  <p:nvPr/>
                </p:nvSpPr>
                <p:spPr>
                  <a:xfrm rot="16200000" flipH="1" flipV="1">
                    <a:off x="4279813" y="2151863"/>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19751127">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5548" y="111695"/>
                                  <a:pt x="276981" y="92769"/>
                                  <a:pt x="356903" y="0"/>
                                </a:cubicBezTo>
                                <a:cubicBezTo>
                                  <a:pt x="441502" y="65151"/>
                                  <a:pt x="497177" y="146026"/>
                                  <a:pt x="599202" y="187118"/>
                                </a:cubicBezTo>
                                <a:cubicBezTo>
                                  <a:pt x="381154" y="235769"/>
                                  <a:pt x="276662" y="165146"/>
                                  <a:pt x="0" y="187118"/>
                                </a:cubicBezTo>
                                <a:close/>
                              </a:path>
                              <a:path w="599202" h="187118" stroke="0" extrusionOk="0">
                                <a:moveTo>
                                  <a:pt x="0" y="187118"/>
                                </a:moveTo>
                                <a:cubicBezTo>
                                  <a:pt x="84668" y="117607"/>
                                  <a:pt x="288149" y="48585"/>
                                  <a:pt x="356903" y="0"/>
                                </a:cubicBezTo>
                                <a:cubicBezTo>
                                  <a:pt x="456578" y="54552"/>
                                  <a:pt x="482205" y="122084"/>
                                  <a:pt x="599202" y="187118"/>
                                </a:cubicBezTo>
                                <a:cubicBezTo>
                                  <a:pt x="377125" y="253477"/>
                                  <a:pt x="272276" y="1534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5" name="组合 354">
                  <a:extLst>
                    <a:ext uri="{FF2B5EF4-FFF2-40B4-BE49-F238E27FC236}">
                      <a16:creationId xmlns:a16="http://schemas.microsoft.com/office/drawing/2014/main" id="{F177B3F5-222F-4FA3-BAA5-4A921B9BEC19}"/>
                    </a:ext>
                  </a:extLst>
                </p:cNvPr>
                <p:cNvGrpSpPr/>
                <p:nvPr/>
              </p:nvGrpSpPr>
              <p:grpSpPr>
                <a:xfrm rot="7560000">
                  <a:off x="5895865" y="7156693"/>
                  <a:ext cx="372846" cy="599203"/>
                  <a:chOff x="4300127" y="1945819"/>
                  <a:chExt cx="372846" cy="599203"/>
                </a:xfrm>
              </p:grpSpPr>
              <p:sp>
                <p:nvSpPr>
                  <p:cNvPr id="362" name="等腰三角形 361">
                    <a:extLst>
                      <a:ext uri="{FF2B5EF4-FFF2-40B4-BE49-F238E27FC236}">
                        <a16:creationId xmlns:a16="http://schemas.microsoft.com/office/drawing/2014/main" id="{4FC1734E-12C1-4FFB-961F-85B4925E2982}"/>
                      </a:ext>
                    </a:extLst>
                  </p:cNvPr>
                  <p:cNvSpPr/>
                  <p:nvPr/>
                </p:nvSpPr>
                <p:spPr>
                  <a:xfrm rot="5400000" flipV="1">
                    <a:off x="4094085"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986160919">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39" y="112021"/>
                                  <a:pt x="200384" y="124562"/>
                                  <a:pt x="356903" y="0"/>
                                </a:cubicBezTo>
                                <a:cubicBezTo>
                                  <a:pt x="442227" y="30185"/>
                                  <a:pt x="467979" y="129688"/>
                                  <a:pt x="599202" y="187118"/>
                                </a:cubicBezTo>
                                <a:cubicBezTo>
                                  <a:pt x="329960" y="199125"/>
                                  <a:pt x="281839" y="130152"/>
                                  <a:pt x="0" y="187118"/>
                                </a:cubicBezTo>
                                <a:close/>
                              </a:path>
                              <a:path w="599202" h="187118" stroke="0" extrusionOk="0">
                                <a:moveTo>
                                  <a:pt x="0" y="187118"/>
                                </a:moveTo>
                                <a:cubicBezTo>
                                  <a:pt x="103579" y="113077"/>
                                  <a:pt x="247581" y="99217"/>
                                  <a:pt x="356903" y="0"/>
                                </a:cubicBezTo>
                                <a:cubicBezTo>
                                  <a:pt x="447398" y="58454"/>
                                  <a:pt x="503432" y="145128"/>
                                  <a:pt x="599202" y="187118"/>
                                </a:cubicBezTo>
                                <a:cubicBezTo>
                                  <a:pt x="433624" y="252778"/>
                                  <a:pt x="290464" y="173861"/>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3" name="等腰三角形 362">
                    <a:extLst>
                      <a:ext uri="{FF2B5EF4-FFF2-40B4-BE49-F238E27FC236}">
                        <a16:creationId xmlns:a16="http://schemas.microsoft.com/office/drawing/2014/main" id="{396D5A78-6407-446F-AECA-7F4498B390BD}"/>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158313033">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45781" y="106231"/>
                                  <a:pt x="280667" y="47310"/>
                                  <a:pt x="356903" y="0"/>
                                </a:cubicBezTo>
                                <a:cubicBezTo>
                                  <a:pt x="427019" y="20597"/>
                                  <a:pt x="482641" y="137342"/>
                                  <a:pt x="599202" y="187118"/>
                                </a:cubicBezTo>
                                <a:cubicBezTo>
                                  <a:pt x="449720" y="203308"/>
                                  <a:pt x="165203" y="132041"/>
                                  <a:pt x="0" y="187118"/>
                                </a:cubicBezTo>
                                <a:close/>
                              </a:path>
                              <a:path w="599202" h="187118" stroke="0" extrusionOk="0">
                                <a:moveTo>
                                  <a:pt x="0" y="187118"/>
                                </a:moveTo>
                                <a:cubicBezTo>
                                  <a:pt x="129765" y="76506"/>
                                  <a:pt x="255827" y="104905"/>
                                  <a:pt x="356903" y="0"/>
                                </a:cubicBezTo>
                                <a:cubicBezTo>
                                  <a:pt x="415776" y="44247"/>
                                  <a:pt x="524447" y="155429"/>
                                  <a:pt x="599202" y="187118"/>
                                </a:cubicBezTo>
                                <a:cubicBezTo>
                                  <a:pt x="374987" y="207215"/>
                                  <a:pt x="176995" y="1359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56" name="组合 355">
                  <a:extLst>
                    <a:ext uri="{FF2B5EF4-FFF2-40B4-BE49-F238E27FC236}">
                      <a16:creationId xmlns:a16="http://schemas.microsoft.com/office/drawing/2014/main" id="{DD24B4AF-B353-449C-861A-2331BBFC9AFB}"/>
                    </a:ext>
                  </a:extLst>
                </p:cNvPr>
                <p:cNvGrpSpPr/>
                <p:nvPr/>
              </p:nvGrpSpPr>
              <p:grpSpPr>
                <a:xfrm rot="11880000">
                  <a:off x="5551844" y="7268472"/>
                  <a:ext cx="372848" cy="599203"/>
                  <a:chOff x="4300125" y="1945819"/>
                  <a:chExt cx="372848" cy="599203"/>
                </a:xfrm>
              </p:grpSpPr>
              <p:sp>
                <p:nvSpPr>
                  <p:cNvPr id="360" name="等腰三角形 359">
                    <a:extLst>
                      <a:ext uri="{FF2B5EF4-FFF2-40B4-BE49-F238E27FC236}">
                        <a16:creationId xmlns:a16="http://schemas.microsoft.com/office/drawing/2014/main" id="{47B9F3FC-A39E-425F-913B-03024EA8364D}"/>
                      </a:ext>
                    </a:extLst>
                  </p:cNvPr>
                  <p:cNvSpPr/>
                  <p:nvPr/>
                </p:nvSpPr>
                <p:spPr>
                  <a:xfrm rot="5400000" flipV="1">
                    <a:off x="4094083"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92885121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9044" y="64961"/>
                                  <a:pt x="255215" y="84437"/>
                                  <a:pt x="356903" y="0"/>
                                </a:cubicBezTo>
                                <a:cubicBezTo>
                                  <a:pt x="449746" y="61501"/>
                                  <a:pt x="513496" y="163074"/>
                                  <a:pt x="599202" y="187118"/>
                                </a:cubicBezTo>
                                <a:cubicBezTo>
                                  <a:pt x="429072" y="228665"/>
                                  <a:pt x="278715" y="161795"/>
                                  <a:pt x="0" y="187118"/>
                                </a:cubicBezTo>
                                <a:close/>
                              </a:path>
                              <a:path w="599202" h="187118" stroke="0" extrusionOk="0">
                                <a:moveTo>
                                  <a:pt x="0" y="187118"/>
                                </a:moveTo>
                                <a:cubicBezTo>
                                  <a:pt x="138924" y="76654"/>
                                  <a:pt x="264595" y="84600"/>
                                  <a:pt x="356903" y="0"/>
                                </a:cubicBezTo>
                                <a:cubicBezTo>
                                  <a:pt x="468027" y="74637"/>
                                  <a:pt x="506368" y="118547"/>
                                  <a:pt x="599202" y="187118"/>
                                </a:cubicBezTo>
                                <a:cubicBezTo>
                                  <a:pt x="318550" y="224714"/>
                                  <a:pt x="295345" y="13449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1" name="等腰三角形 360">
                    <a:extLst>
                      <a:ext uri="{FF2B5EF4-FFF2-40B4-BE49-F238E27FC236}">
                        <a16:creationId xmlns:a16="http://schemas.microsoft.com/office/drawing/2014/main" id="{96323A11-4B37-4879-A4ED-01901D88E480}"/>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2727509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5282" y="99847"/>
                                  <a:pt x="226128" y="76067"/>
                                  <a:pt x="356903" y="0"/>
                                </a:cubicBezTo>
                                <a:cubicBezTo>
                                  <a:pt x="471872" y="64086"/>
                                  <a:pt x="535472" y="147748"/>
                                  <a:pt x="599202" y="187118"/>
                                </a:cubicBezTo>
                                <a:cubicBezTo>
                                  <a:pt x="461113" y="195213"/>
                                  <a:pt x="197870" y="174826"/>
                                  <a:pt x="0" y="187118"/>
                                </a:cubicBezTo>
                                <a:close/>
                              </a:path>
                              <a:path w="599202" h="187118" stroke="0" extrusionOk="0">
                                <a:moveTo>
                                  <a:pt x="0" y="187118"/>
                                </a:moveTo>
                                <a:cubicBezTo>
                                  <a:pt x="146927" y="100987"/>
                                  <a:pt x="225047" y="86282"/>
                                  <a:pt x="356903" y="0"/>
                                </a:cubicBezTo>
                                <a:cubicBezTo>
                                  <a:pt x="445772" y="56279"/>
                                  <a:pt x="470776" y="108007"/>
                                  <a:pt x="599202" y="187118"/>
                                </a:cubicBezTo>
                                <a:cubicBezTo>
                                  <a:pt x="337060" y="258589"/>
                                  <a:pt x="203724" y="176009"/>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7" name="组合 356">
                  <a:extLst>
                    <a:ext uri="{FF2B5EF4-FFF2-40B4-BE49-F238E27FC236}">
                      <a16:creationId xmlns:a16="http://schemas.microsoft.com/office/drawing/2014/main" id="{776A4C5B-8B19-4C66-88AB-34F4A1C9F381}"/>
                    </a:ext>
                  </a:extLst>
                </p:cNvPr>
                <p:cNvGrpSpPr/>
                <p:nvPr/>
              </p:nvGrpSpPr>
              <p:grpSpPr>
                <a:xfrm rot="16200000">
                  <a:off x="5339228" y="6975831"/>
                  <a:ext cx="372847" cy="599203"/>
                  <a:chOff x="4300126" y="1945819"/>
                  <a:chExt cx="372847" cy="599203"/>
                </a:xfrm>
              </p:grpSpPr>
              <p:sp>
                <p:nvSpPr>
                  <p:cNvPr id="358" name="等腰三角形 357">
                    <a:extLst>
                      <a:ext uri="{FF2B5EF4-FFF2-40B4-BE49-F238E27FC236}">
                        <a16:creationId xmlns:a16="http://schemas.microsoft.com/office/drawing/2014/main" id="{2E370F96-005B-4C34-B794-850740B89E3A}"/>
                      </a:ext>
                    </a:extLst>
                  </p:cNvPr>
                  <p:cNvSpPr/>
                  <p:nvPr/>
                </p:nvSpPr>
                <p:spPr>
                  <a:xfrm rot="5400000" flipV="1">
                    <a:off x="4094084"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1268402701">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55240" y="64706"/>
                                  <a:pt x="193917" y="94362"/>
                                  <a:pt x="356903" y="0"/>
                                </a:cubicBezTo>
                                <a:cubicBezTo>
                                  <a:pt x="464080" y="45139"/>
                                  <a:pt x="534086" y="152275"/>
                                  <a:pt x="599202" y="187118"/>
                                </a:cubicBezTo>
                                <a:cubicBezTo>
                                  <a:pt x="440647" y="242825"/>
                                  <a:pt x="203762" y="169669"/>
                                  <a:pt x="0" y="187118"/>
                                </a:cubicBezTo>
                                <a:close/>
                              </a:path>
                              <a:path w="599202" h="187118" stroke="0" extrusionOk="0">
                                <a:moveTo>
                                  <a:pt x="0" y="187118"/>
                                </a:moveTo>
                                <a:cubicBezTo>
                                  <a:pt x="155230" y="58156"/>
                                  <a:pt x="267214" y="78074"/>
                                  <a:pt x="356903" y="0"/>
                                </a:cubicBezTo>
                                <a:cubicBezTo>
                                  <a:pt x="431038" y="44249"/>
                                  <a:pt x="527874" y="170445"/>
                                  <a:pt x="599202" y="187118"/>
                                </a:cubicBezTo>
                                <a:cubicBezTo>
                                  <a:pt x="466173" y="187233"/>
                                  <a:pt x="188098" y="11675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9" name="等腰三角形 358">
                    <a:extLst>
                      <a:ext uri="{FF2B5EF4-FFF2-40B4-BE49-F238E27FC236}">
                        <a16:creationId xmlns:a16="http://schemas.microsoft.com/office/drawing/2014/main" id="{53D63EDE-D314-44EC-BA1A-A040E10EAF99}"/>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1263185655">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68" y="93374"/>
                                  <a:pt x="267379" y="91941"/>
                                  <a:pt x="356903" y="0"/>
                                </a:cubicBezTo>
                                <a:cubicBezTo>
                                  <a:pt x="437764" y="47488"/>
                                  <a:pt x="529378" y="170059"/>
                                  <a:pt x="599202" y="187118"/>
                                </a:cubicBezTo>
                                <a:cubicBezTo>
                                  <a:pt x="440070" y="247033"/>
                                  <a:pt x="123705" y="149706"/>
                                  <a:pt x="0" y="187118"/>
                                </a:cubicBezTo>
                                <a:close/>
                              </a:path>
                              <a:path w="599202" h="187118" stroke="0" extrusionOk="0">
                                <a:moveTo>
                                  <a:pt x="0" y="187118"/>
                                </a:moveTo>
                                <a:cubicBezTo>
                                  <a:pt x="111826" y="105915"/>
                                  <a:pt x="255159" y="89997"/>
                                  <a:pt x="356903" y="0"/>
                                </a:cubicBezTo>
                                <a:cubicBezTo>
                                  <a:pt x="450431" y="42521"/>
                                  <a:pt x="492969" y="108050"/>
                                  <a:pt x="599202" y="187118"/>
                                </a:cubicBezTo>
                                <a:cubicBezTo>
                                  <a:pt x="342472" y="252276"/>
                                  <a:pt x="295897" y="17181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352" name="直接连接符 351">
                <a:extLst>
                  <a:ext uri="{FF2B5EF4-FFF2-40B4-BE49-F238E27FC236}">
                    <a16:creationId xmlns:a16="http://schemas.microsoft.com/office/drawing/2014/main" id="{1AE4E50B-7D16-4DA8-8C7E-42BF74DE7F48}"/>
                  </a:ext>
                </a:extLst>
              </p:cNvPr>
              <p:cNvCxnSpPr>
                <a:stCxn id="367" idx="2"/>
              </p:cNvCxnSpPr>
              <p:nvPr/>
            </p:nvCxnSpPr>
            <p:spPr>
              <a:xfrm flipH="1" flipV="1">
                <a:off x="9155843" y="-98291"/>
                <a:ext cx="6023" cy="547097"/>
              </a:xfrm>
              <a:prstGeom prst="line">
                <a:avLst/>
              </a:prstGeom>
              <a:ln w="12700" cmpd="dbl">
                <a:solidFill>
                  <a:schemeClr val="accent1">
                    <a:alpha val="29000"/>
                  </a:schemeClr>
                </a:solidFill>
              </a:ln>
            </p:spPr>
            <p:style>
              <a:lnRef idx="1">
                <a:schemeClr val="accent1"/>
              </a:lnRef>
              <a:fillRef idx="0">
                <a:schemeClr val="accent1"/>
              </a:fillRef>
              <a:effectRef idx="0">
                <a:schemeClr val="accent1"/>
              </a:effectRef>
              <a:fontRef idx="minor">
                <a:schemeClr val="tx1"/>
              </a:fontRef>
            </p:style>
          </p:cxnSp>
        </p:grpSp>
      </p:grpSp>
      <p:grpSp>
        <p:nvGrpSpPr>
          <p:cNvPr id="368" name="组合 367">
            <a:extLst>
              <a:ext uri="{FF2B5EF4-FFF2-40B4-BE49-F238E27FC236}">
                <a16:creationId xmlns:a16="http://schemas.microsoft.com/office/drawing/2014/main" id="{C3B3826C-3DDA-414D-8FA0-951BA9CC46B8}"/>
              </a:ext>
            </a:extLst>
          </p:cNvPr>
          <p:cNvGrpSpPr>
            <a:grpSpLocks/>
          </p:cNvGrpSpPr>
          <p:nvPr/>
        </p:nvGrpSpPr>
        <p:grpSpPr>
          <a:xfrm>
            <a:off x="8725457" y="5448302"/>
            <a:ext cx="486483" cy="384643"/>
            <a:chOff x="6718890" y="3937421"/>
            <a:chExt cx="748535" cy="591837"/>
          </a:xfrm>
        </p:grpSpPr>
        <p:sp>
          <p:nvSpPr>
            <p:cNvPr id="369" name="任意多边形 60">
              <a:extLst>
                <a:ext uri="{FF2B5EF4-FFF2-40B4-BE49-F238E27FC236}">
                  <a16:creationId xmlns:a16="http://schemas.microsoft.com/office/drawing/2014/main" id="{7287835D-0E29-4D43-9061-91531A9B064B}"/>
                </a:ext>
              </a:extLst>
            </p:cNvPr>
            <p:cNvSpPr/>
            <p:nvPr/>
          </p:nvSpPr>
          <p:spPr>
            <a:xfrm>
              <a:off x="6718890" y="4111409"/>
              <a:ext cx="409239" cy="417848"/>
            </a:xfrm>
            <a:custGeom>
              <a:avLst/>
              <a:gdLst>
                <a:gd name="connsiteX0" fmla="*/ 311453 w 409239"/>
                <a:gd name="connsiteY0" fmla="*/ 374290 h 417848"/>
                <a:gd name="connsiteX1" fmla="*/ 328949 w 409239"/>
                <a:gd name="connsiteY1" fmla="*/ 285293 h 417848"/>
                <a:gd name="connsiteX2" fmla="*/ 358634 w 409239"/>
                <a:gd name="connsiteY2" fmla="*/ 236480 h 417848"/>
                <a:gd name="connsiteX3" fmla="*/ 381087 w 409239"/>
                <a:gd name="connsiteY3" fmla="*/ 207728 h 417848"/>
                <a:gd name="connsiteX4" fmla="*/ 366216 w 409239"/>
                <a:gd name="connsiteY4" fmla="*/ 30785 h 417848"/>
                <a:gd name="connsiteX5" fmla="*/ 183441 w 409239"/>
                <a:gd name="connsiteY5" fmla="*/ 48689 h 417848"/>
                <a:gd name="connsiteX6" fmla="*/ 158888 w 409239"/>
                <a:gd name="connsiteY6" fmla="*/ 80124 h 417848"/>
                <a:gd name="connsiteX7" fmla="*/ 119056 w 409239"/>
                <a:gd name="connsiteY7" fmla="*/ 120423 h 417848"/>
                <a:gd name="connsiteX8" fmla="*/ 36416 w 409239"/>
                <a:gd name="connsiteY8" fmla="*/ 159206 h 417848"/>
                <a:gd name="connsiteX9" fmla="*/ 22070 w 409239"/>
                <a:gd name="connsiteY9" fmla="*/ 162238 h 417848"/>
                <a:gd name="connsiteX10" fmla="*/ 841 w 409239"/>
                <a:gd name="connsiteY10" fmla="*/ 189415 h 417848"/>
                <a:gd name="connsiteX11" fmla="*/ 130253 w 409239"/>
                <a:gd name="connsiteY11" fmla="*/ 322618 h 417848"/>
                <a:gd name="connsiteX12" fmla="*/ 290750 w 409239"/>
                <a:gd name="connsiteY12" fmla="*/ 416105 h 417848"/>
                <a:gd name="connsiteX13" fmla="*/ 311978 w 409239"/>
                <a:gd name="connsiteY13" fmla="*/ 388928 h 417848"/>
                <a:gd name="connsiteX14" fmla="*/ 311453 w 409239"/>
                <a:gd name="connsiteY14" fmla="*/ 374290 h 4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239" h="417848">
                  <a:moveTo>
                    <a:pt x="311453" y="374290"/>
                  </a:moveTo>
                  <a:cubicBezTo>
                    <a:pt x="311162" y="342388"/>
                    <a:pt x="317402" y="312471"/>
                    <a:pt x="328949" y="285293"/>
                  </a:cubicBezTo>
                  <a:cubicBezTo>
                    <a:pt x="336414" y="267681"/>
                    <a:pt x="346854" y="251526"/>
                    <a:pt x="358634" y="236480"/>
                  </a:cubicBezTo>
                  <a:lnTo>
                    <a:pt x="381087" y="207728"/>
                  </a:lnTo>
                  <a:cubicBezTo>
                    <a:pt x="423136" y="153957"/>
                    <a:pt x="418004" y="75283"/>
                    <a:pt x="366216" y="30785"/>
                  </a:cubicBezTo>
                  <a:cubicBezTo>
                    <a:pt x="310928" y="-16746"/>
                    <a:pt x="227822" y="-8056"/>
                    <a:pt x="183441" y="48689"/>
                  </a:cubicBezTo>
                  <a:lnTo>
                    <a:pt x="158888" y="80124"/>
                  </a:lnTo>
                  <a:cubicBezTo>
                    <a:pt x="147224" y="95054"/>
                    <a:pt x="134161" y="108992"/>
                    <a:pt x="119056" y="120423"/>
                  </a:cubicBezTo>
                  <a:cubicBezTo>
                    <a:pt x="95378" y="138327"/>
                    <a:pt x="67676" y="151799"/>
                    <a:pt x="36416" y="159206"/>
                  </a:cubicBezTo>
                  <a:cubicBezTo>
                    <a:pt x="31693" y="160314"/>
                    <a:pt x="26910" y="161363"/>
                    <a:pt x="22070" y="162238"/>
                  </a:cubicBezTo>
                  <a:lnTo>
                    <a:pt x="841" y="189415"/>
                  </a:lnTo>
                  <a:cubicBezTo>
                    <a:pt x="-7732" y="200379"/>
                    <a:pt x="50180" y="260041"/>
                    <a:pt x="130253" y="322618"/>
                  </a:cubicBezTo>
                  <a:cubicBezTo>
                    <a:pt x="210327" y="385195"/>
                    <a:pt x="282177" y="427069"/>
                    <a:pt x="290750" y="416105"/>
                  </a:cubicBezTo>
                  <a:lnTo>
                    <a:pt x="311978" y="388928"/>
                  </a:lnTo>
                  <a:cubicBezTo>
                    <a:pt x="311687" y="384087"/>
                    <a:pt x="311512" y="379189"/>
                    <a:pt x="311453" y="374290"/>
                  </a:cubicBezTo>
                  <a:close/>
                </a:path>
              </a:pathLst>
            </a:custGeom>
            <a:solidFill>
              <a:schemeClr val="accent1">
                <a:lumMod val="75000"/>
                <a:lumOff val="25000"/>
              </a:schemeClr>
            </a:solidFill>
            <a:ln w="5823" cap="flat">
              <a:noFill/>
              <a:prstDash val="solid"/>
              <a:miter/>
            </a:ln>
          </p:spPr>
          <p:txBody>
            <a:bodyPr rtlCol="0" anchor="ctr"/>
            <a:lstStyle/>
            <a:p>
              <a:endParaRPr lang="zh-CN" altLang="en-US"/>
            </a:p>
          </p:txBody>
        </p:sp>
        <p:sp>
          <p:nvSpPr>
            <p:cNvPr id="370" name="任意多边形 61">
              <a:extLst>
                <a:ext uri="{FF2B5EF4-FFF2-40B4-BE49-F238E27FC236}">
                  <a16:creationId xmlns:a16="http://schemas.microsoft.com/office/drawing/2014/main" id="{217C89BA-22CB-4E49-A6C5-D0399EF08879}"/>
                </a:ext>
              </a:extLst>
            </p:cNvPr>
            <p:cNvSpPr/>
            <p:nvPr/>
          </p:nvSpPr>
          <p:spPr>
            <a:xfrm>
              <a:off x="7099681" y="4121649"/>
              <a:ext cx="302101" cy="308271"/>
            </a:xfrm>
            <a:custGeom>
              <a:avLst/>
              <a:gdLst>
                <a:gd name="connsiteX0" fmla="*/ 294754 w 302101"/>
                <a:gd name="connsiteY0" fmla="*/ 256449 h 308271"/>
                <a:gd name="connsiteX1" fmla="*/ 264835 w 302101"/>
                <a:gd name="connsiteY1" fmla="*/ 188623 h 308271"/>
                <a:gd name="connsiteX2" fmla="*/ 261919 w 302101"/>
                <a:gd name="connsiteY2" fmla="*/ 142025 h 308271"/>
                <a:gd name="connsiteX3" fmla="*/ 263552 w 302101"/>
                <a:gd name="connsiteY3" fmla="*/ 112224 h 308271"/>
                <a:gd name="connsiteX4" fmla="*/ 170765 w 302101"/>
                <a:gd name="connsiteY4" fmla="*/ 541 h 308271"/>
                <a:gd name="connsiteX5" fmla="*/ 56575 w 302101"/>
                <a:gd name="connsiteY5" fmla="*/ 98111 h 308271"/>
                <a:gd name="connsiteX6" fmla="*/ 54825 w 302101"/>
                <a:gd name="connsiteY6" fmla="*/ 130653 h 308271"/>
                <a:gd name="connsiteX7" fmla="*/ 47010 w 302101"/>
                <a:gd name="connsiteY7" fmla="*/ 176318 h 308271"/>
                <a:gd name="connsiteX8" fmla="*/ 9744 w 302101"/>
                <a:gd name="connsiteY8" fmla="*/ 241053 h 308271"/>
                <a:gd name="connsiteX9" fmla="*/ 1521 w 302101"/>
                <a:gd name="connsiteY9" fmla="*/ 249801 h 308271"/>
                <a:gd name="connsiteX10" fmla="*/ 5 w 302101"/>
                <a:gd name="connsiteY10" fmla="*/ 277969 h 308271"/>
                <a:gd name="connsiteX11" fmla="*/ 149187 w 302101"/>
                <a:gd name="connsiteY11" fmla="*/ 306721 h 308271"/>
                <a:gd name="connsiteX12" fmla="*/ 300586 w 302101"/>
                <a:gd name="connsiteY12" fmla="*/ 294240 h 308271"/>
                <a:gd name="connsiteX13" fmla="*/ 302102 w 302101"/>
                <a:gd name="connsiteY13" fmla="*/ 266072 h 308271"/>
                <a:gd name="connsiteX14" fmla="*/ 294754 w 302101"/>
                <a:gd name="connsiteY14" fmla="*/ 256449 h 30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101" h="308271">
                  <a:moveTo>
                    <a:pt x="294754" y="256449"/>
                  </a:moveTo>
                  <a:cubicBezTo>
                    <a:pt x="279590" y="235221"/>
                    <a:pt x="269793" y="212184"/>
                    <a:pt x="264835" y="188623"/>
                  </a:cubicBezTo>
                  <a:cubicBezTo>
                    <a:pt x="261628" y="173343"/>
                    <a:pt x="261045" y="157597"/>
                    <a:pt x="261919" y="142025"/>
                  </a:cubicBezTo>
                  <a:lnTo>
                    <a:pt x="263552" y="112224"/>
                  </a:lnTo>
                  <a:cubicBezTo>
                    <a:pt x="266585" y="56470"/>
                    <a:pt x="226286" y="6140"/>
                    <a:pt x="170765" y="541"/>
                  </a:cubicBezTo>
                  <a:cubicBezTo>
                    <a:pt x="111454" y="-5466"/>
                    <a:pt x="59782" y="39266"/>
                    <a:pt x="56575" y="98111"/>
                  </a:cubicBezTo>
                  <a:lnTo>
                    <a:pt x="54825" y="130653"/>
                  </a:lnTo>
                  <a:cubicBezTo>
                    <a:pt x="54009" y="146108"/>
                    <a:pt x="51793" y="161621"/>
                    <a:pt x="47010" y="176318"/>
                  </a:cubicBezTo>
                  <a:cubicBezTo>
                    <a:pt x="39545" y="199412"/>
                    <a:pt x="27240" y="221399"/>
                    <a:pt x="9744" y="241053"/>
                  </a:cubicBezTo>
                  <a:cubicBezTo>
                    <a:pt x="7120" y="244027"/>
                    <a:pt x="4320" y="246943"/>
                    <a:pt x="1521" y="249801"/>
                  </a:cubicBezTo>
                  <a:lnTo>
                    <a:pt x="5" y="277969"/>
                  </a:lnTo>
                  <a:cubicBezTo>
                    <a:pt x="-637" y="289342"/>
                    <a:pt x="66198" y="302230"/>
                    <a:pt x="149187" y="306721"/>
                  </a:cubicBezTo>
                  <a:cubicBezTo>
                    <a:pt x="232176" y="311212"/>
                    <a:pt x="299944" y="305613"/>
                    <a:pt x="300586" y="294240"/>
                  </a:cubicBezTo>
                  <a:lnTo>
                    <a:pt x="302102" y="266072"/>
                  </a:lnTo>
                  <a:cubicBezTo>
                    <a:pt x="299478" y="262865"/>
                    <a:pt x="297086" y="259715"/>
                    <a:pt x="294754" y="256449"/>
                  </a:cubicBezTo>
                  <a:close/>
                </a:path>
              </a:pathLst>
            </a:custGeom>
            <a:solidFill>
              <a:schemeClr val="accent1">
                <a:lumMod val="75000"/>
                <a:lumOff val="25000"/>
              </a:schemeClr>
            </a:solidFill>
            <a:ln w="5823" cap="flat">
              <a:noFill/>
              <a:prstDash val="solid"/>
              <a:miter/>
            </a:ln>
          </p:spPr>
          <p:txBody>
            <a:bodyPr rtlCol="0" anchor="ctr"/>
            <a:lstStyle/>
            <a:p>
              <a:endParaRPr lang="zh-CN" altLang="en-US"/>
            </a:p>
          </p:txBody>
        </p:sp>
        <p:sp>
          <p:nvSpPr>
            <p:cNvPr id="371" name="任意多边形 62">
              <a:extLst>
                <a:ext uri="{FF2B5EF4-FFF2-40B4-BE49-F238E27FC236}">
                  <a16:creationId xmlns:a16="http://schemas.microsoft.com/office/drawing/2014/main" id="{78053D8A-5623-4DC4-984D-502166BDAFBF}"/>
                </a:ext>
              </a:extLst>
            </p:cNvPr>
            <p:cNvSpPr/>
            <p:nvPr/>
          </p:nvSpPr>
          <p:spPr>
            <a:xfrm>
              <a:off x="7193435" y="3937421"/>
              <a:ext cx="164795" cy="159115"/>
            </a:xfrm>
            <a:custGeom>
              <a:avLst/>
              <a:gdLst>
                <a:gd name="connsiteX0" fmla="*/ 1720 w 164795"/>
                <a:gd name="connsiteY0" fmla="*/ 119510 h 159115"/>
                <a:gd name="connsiteX1" fmla="*/ 1720 w 164795"/>
                <a:gd name="connsiteY1" fmla="*/ 119510 h 159115"/>
                <a:gd name="connsiteX2" fmla="*/ 37296 w 164795"/>
                <a:gd name="connsiteY2" fmla="*/ 158118 h 159115"/>
                <a:gd name="connsiteX3" fmla="*/ 37296 w 164795"/>
                <a:gd name="connsiteY3" fmla="*/ 158118 h 159115"/>
                <a:gd name="connsiteX4" fmla="*/ 146179 w 164795"/>
                <a:gd name="connsiteY4" fmla="*/ 98573 h 159115"/>
                <a:gd name="connsiteX5" fmla="*/ 151428 w 164795"/>
                <a:gd name="connsiteY5" fmla="*/ 93733 h 159115"/>
                <a:gd name="connsiteX6" fmla="*/ 153819 w 164795"/>
                <a:gd name="connsiteY6" fmla="*/ 35179 h 159115"/>
                <a:gd name="connsiteX7" fmla="*/ 133698 w 164795"/>
                <a:gd name="connsiteY7" fmla="*/ 13368 h 159115"/>
                <a:gd name="connsiteX8" fmla="*/ 75145 w 164795"/>
                <a:gd name="connsiteY8" fmla="*/ 10977 h 159115"/>
                <a:gd name="connsiteX9" fmla="*/ 69896 w 164795"/>
                <a:gd name="connsiteY9" fmla="*/ 15817 h 159115"/>
                <a:gd name="connsiteX10" fmla="*/ 1720 w 164795"/>
                <a:gd name="connsiteY10" fmla="*/ 119510 h 1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795" h="159115">
                  <a:moveTo>
                    <a:pt x="1720" y="119510"/>
                  </a:moveTo>
                  <a:lnTo>
                    <a:pt x="1720" y="119510"/>
                  </a:lnTo>
                  <a:cubicBezTo>
                    <a:pt x="-6153" y="141963"/>
                    <a:pt x="14259" y="164125"/>
                    <a:pt x="37296" y="158118"/>
                  </a:cubicBezTo>
                  <a:lnTo>
                    <a:pt x="37296" y="158118"/>
                  </a:lnTo>
                  <a:cubicBezTo>
                    <a:pt x="77944" y="147445"/>
                    <a:pt x="115328" y="127033"/>
                    <a:pt x="146179" y="98573"/>
                  </a:cubicBezTo>
                  <a:lnTo>
                    <a:pt x="151428" y="93733"/>
                  </a:lnTo>
                  <a:cubicBezTo>
                    <a:pt x="168282" y="78219"/>
                    <a:pt x="169332" y="51975"/>
                    <a:pt x="153819" y="35179"/>
                  </a:cubicBezTo>
                  <a:lnTo>
                    <a:pt x="133698" y="13368"/>
                  </a:lnTo>
                  <a:cubicBezTo>
                    <a:pt x="118185" y="-3487"/>
                    <a:pt x="91941" y="-4537"/>
                    <a:pt x="75145" y="10977"/>
                  </a:cubicBezTo>
                  <a:lnTo>
                    <a:pt x="69896" y="15817"/>
                  </a:lnTo>
                  <a:cubicBezTo>
                    <a:pt x="38987" y="44277"/>
                    <a:pt x="15600" y="79911"/>
                    <a:pt x="1720" y="119510"/>
                  </a:cubicBezTo>
                  <a:close/>
                </a:path>
              </a:pathLst>
            </a:custGeom>
            <a:solidFill>
              <a:schemeClr val="accent2">
                <a:lumMod val="75000"/>
              </a:schemeClr>
            </a:solidFill>
            <a:ln w="5823" cap="flat">
              <a:noFill/>
              <a:prstDash val="solid"/>
              <a:miter/>
            </a:ln>
          </p:spPr>
          <p:txBody>
            <a:bodyPr rtlCol="0" anchor="ctr"/>
            <a:lstStyle/>
            <a:p>
              <a:endParaRPr lang="zh-CN" altLang="en-US"/>
            </a:p>
          </p:txBody>
        </p:sp>
        <p:sp>
          <p:nvSpPr>
            <p:cNvPr id="372" name="任意多边形 63">
              <a:extLst>
                <a:ext uri="{FF2B5EF4-FFF2-40B4-BE49-F238E27FC236}">
                  <a16:creationId xmlns:a16="http://schemas.microsoft.com/office/drawing/2014/main" id="{77390BD6-55F6-40D2-BCF7-D293FD72D297}"/>
                </a:ext>
              </a:extLst>
            </p:cNvPr>
            <p:cNvSpPr/>
            <p:nvPr/>
          </p:nvSpPr>
          <p:spPr>
            <a:xfrm>
              <a:off x="6935391" y="3941741"/>
              <a:ext cx="169949" cy="152812"/>
            </a:xfrm>
            <a:custGeom>
              <a:avLst/>
              <a:gdLst>
                <a:gd name="connsiteX0" fmla="*/ 135018 w 169949"/>
                <a:gd name="connsiteY0" fmla="*/ 152339 h 152812"/>
                <a:gd name="connsiteX1" fmla="*/ 135018 w 169949"/>
                <a:gd name="connsiteY1" fmla="*/ 152339 h 152812"/>
                <a:gd name="connsiteX2" fmla="*/ 167327 w 169949"/>
                <a:gd name="connsiteY2" fmla="*/ 110932 h 152812"/>
                <a:gd name="connsiteX3" fmla="*/ 167327 w 169949"/>
                <a:gd name="connsiteY3" fmla="*/ 110932 h 152812"/>
                <a:gd name="connsiteX4" fmla="*/ 90812 w 169949"/>
                <a:gd name="connsiteY4" fmla="*/ 13188 h 152812"/>
                <a:gd name="connsiteX5" fmla="*/ 85155 w 169949"/>
                <a:gd name="connsiteY5" fmla="*/ 8756 h 152812"/>
                <a:gd name="connsiteX6" fmla="*/ 27010 w 169949"/>
                <a:gd name="connsiteY6" fmla="*/ 15929 h 152812"/>
                <a:gd name="connsiteX7" fmla="*/ 8755 w 169949"/>
                <a:gd name="connsiteY7" fmla="*/ 39315 h 152812"/>
                <a:gd name="connsiteX8" fmla="*/ 15929 w 169949"/>
                <a:gd name="connsiteY8" fmla="*/ 97460 h 152812"/>
                <a:gd name="connsiteX9" fmla="*/ 21586 w 169949"/>
                <a:gd name="connsiteY9" fmla="*/ 101892 h 152812"/>
                <a:gd name="connsiteX10" fmla="*/ 135018 w 169949"/>
                <a:gd name="connsiteY10" fmla="*/ 152339 h 15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949" h="152812">
                  <a:moveTo>
                    <a:pt x="135018" y="152339"/>
                  </a:moveTo>
                  <a:lnTo>
                    <a:pt x="135018" y="152339"/>
                  </a:lnTo>
                  <a:cubicBezTo>
                    <a:pt x="158463" y="156480"/>
                    <a:pt x="177009" y="132685"/>
                    <a:pt x="167327" y="110932"/>
                  </a:cubicBezTo>
                  <a:lnTo>
                    <a:pt x="167327" y="110932"/>
                  </a:lnTo>
                  <a:cubicBezTo>
                    <a:pt x="150240" y="72557"/>
                    <a:pt x="123937" y="39023"/>
                    <a:pt x="90812" y="13188"/>
                  </a:cubicBezTo>
                  <a:lnTo>
                    <a:pt x="85155" y="8756"/>
                  </a:lnTo>
                  <a:cubicBezTo>
                    <a:pt x="67075" y="-5300"/>
                    <a:pt x="41065" y="-2092"/>
                    <a:pt x="27010" y="15929"/>
                  </a:cubicBezTo>
                  <a:lnTo>
                    <a:pt x="8755" y="39315"/>
                  </a:lnTo>
                  <a:cubicBezTo>
                    <a:pt x="-5300" y="57394"/>
                    <a:pt x="-2092" y="83405"/>
                    <a:pt x="15929" y="97460"/>
                  </a:cubicBezTo>
                  <a:lnTo>
                    <a:pt x="21586" y="101892"/>
                  </a:lnTo>
                  <a:cubicBezTo>
                    <a:pt x="54712" y="127786"/>
                    <a:pt x="93669" y="145107"/>
                    <a:pt x="135018" y="152339"/>
                  </a:cubicBezTo>
                  <a:close/>
                </a:path>
              </a:pathLst>
            </a:custGeom>
            <a:solidFill>
              <a:schemeClr val="accent2">
                <a:lumMod val="75000"/>
              </a:schemeClr>
            </a:solidFill>
            <a:ln w="5823" cap="flat">
              <a:noFill/>
              <a:prstDash val="solid"/>
              <a:miter/>
            </a:ln>
          </p:spPr>
          <p:txBody>
            <a:bodyPr rtlCol="0" anchor="ctr"/>
            <a:lstStyle/>
            <a:p>
              <a:endParaRPr lang="zh-CN" altLang="en-US"/>
            </a:p>
          </p:txBody>
        </p:sp>
        <p:sp>
          <p:nvSpPr>
            <p:cNvPr id="373" name="任意多边形 64">
              <a:extLst>
                <a:ext uri="{FF2B5EF4-FFF2-40B4-BE49-F238E27FC236}">
                  <a16:creationId xmlns:a16="http://schemas.microsoft.com/office/drawing/2014/main" id="{9D2E1833-C514-4970-94B6-97C90B4D1805}"/>
                </a:ext>
              </a:extLst>
            </p:cNvPr>
            <p:cNvSpPr/>
            <p:nvPr/>
          </p:nvSpPr>
          <p:spPr>
            <a:xfrm>
              <a:off x="7117701" y="4047828"/>
              <a:ext cx="59263" cy="99621"/>
            </a:xfrm>
            <a:custGeom>
              <a:avLst/>
              <a:gdLst>
                <a:gd name="connsiteX0" fmla="*/ 42346 w 59263"/>
                <a:gd name="connsiteY0" fmla="*/ 530 h 99621"/>
                <a:gd name="connsiteX1" fmla="*/ 19192 w 59263"/>
                <a:gd name="connsiteY1" fmla="*/ 5 h 99621"/>
                <a:gd name="connsiteX2" fmla="*/ 1463 w 59263"/>
                <a:gd name="connsiteY2" fmla="*/ 16918 h 99621"/>
                <a:gd name="connsiteX3" fmla="*/ 5 w 59263"/>
                <a:gd name="connsiteY3" fmla="*/ 81362 h 99621"/>
                <a:gd name="connsiteX4" fmla="*/ 16918 w 59263"/>
                <a:gd name="connsiteY4" fmla="*/ 99091 h 99621"/>
                <a:gd name="connsiteX5" fmla="*/ 40071 w 59263"/>
                <a:gd name="connsiteY5" fmla="*/ 99616 h 99621"/>
                <a:gd name="connsiteX6" fmla="*/ 57800 w 59263"/>
                <a:gd name="connsiteY6" fmla="*/ 82703 h 99621"/>
                <a:gd name="connsiteX7" fmla="*/ 59258 w 59263"/>
                <a:gd name="connsiteY7" fmla="*/ 18259 h 99621"/>
                <a:gd name="connsiteX8" fmla="*/ 42346 w 59263"/>
                <a:gd name="connsiteY8" fmla="*/ 530 h 9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63" h="99621">
                  <a:moveTo>
                    <a:pt x="42346" y="530"/>
                  </a:moveTo>
                  <a:lnTo>
                    <a:pt x="19192" y="5"/>
                  </a:lnTo>
                  <a:cubicBezTo>
                    <a:pt x="9628" y="-228"/>
                    <a:pt x="1697" y="7354"/>
                    <a:pt x="1463" y="16918"/>
                  </a:cubicBezTo>
                  <a:lnTo>
                    <a:pt x="5" y="81362"/>
                  </a:lnTo>
                  <a:cubicBezTo>
                    <a:pt x="-228" y="90926"/>
                    <a:pt x="7354" y="98858"/>
                    <a:pt x="16918" y="99091"/>
                  </a:cubicBezTo>
                  <a:lnTo>
                    <a:pt x="40071" y="99616"/>
                  </a:lnTo>
                  <a:cubicBezTo>
                    <a:pt x="49636" y="99849"/>
                    <a:pt x="57567" y="92267"/>
                    <a:pt x="57800" y="82703"/>
                  </a:cubicBezTo>
                  <a:lnTo>
                    <a:pt x="59258" y="18259"/>
                  </a:lnTo>
                  <a:cubicBezTo>
                    <a:pt x="59492" y="8695"/>
                    <a:pt x="51910" y="763"/>
                    <a:pt x="42346" y="530"/>
                  </a:cubicBezTo>
                  <a:close/>
                </a:path>
              </a:pathLst>
            </a:custGeom>
            <a:solidFill>
              <a:schemeClr val="accent2">
                <a:lumMod val="75000"/>
              </a:schemeClr>
            </a:solidFill>
            <a:ln w="5823" cap="flat">
              <a:noFill/>
              <a:prstDash val="solid"/>
              <a:miter/>
            </a:ln>
          </p:spPr>
          <p:txBody>
            <a:bodyPr rtlCol="0" anchor="ctr"/>
            <a:lstStyle/>
            <a:p>
              <a:endParaRPr lang="zh-CN" altLang="en-US"/>
            </a:p>
          </p:txBody>
        </p:sp>
        <p:sp>
          <p:nvSpPr>
            <p:cNvPr id="374" name="任意多边形 65">
              <a:extLst>
                <a:ext uri="{FF2B5EF4-FFF2-40B4-BE49-F238E27FC236}">
                  <a16:creationId xmlns:a16="http://schemas.microsoft.com/office/drawing/2014/main" id="{3A27B1A9-A294-4BC3-B89B-9D6889666680}"/>
                </a:ext>
              </a:extLst>
            </p:cNvPr>
            <p:cNvSpPr/>
            <p:nvPr/>
          </p:nvSpPr>
          <p:spPr>
            <a:xfrm>
              <a:off x="6802434" y="4057016"/>
              <a:ext cx="178920" cy="110311"/>
            </a:xfrm>
            <a:custGeom>
              <a:avLst/>
              <a:gdLst>
                <a:gd name="connsiteX0" fmla="*/ 178921 w 178920"/>
                <a:gd name="connsiteY0" fmla="*/ 29425 h 110311"/>
                <a:gd name="connsiteX1" fmla="*/ 4661 w 178920"/>
                <a:gd name="connsiteY1" fmla="*/ 18461 h 110311"/>
                <a:gd name="connsiteX2" fmla="*/ 3261 w 178920"/>
                <a:gd name="connsiteY2" fmla="*/ 31466 h 110311"/>
                <a:gd name="connsiteX3" fmla="*/ 46360 w 178920"/>
                <a:gd name="connsiteY3" fmla="*/ 60685 h 110311"/>
                <a:gd name="connsiteX4" fmla="*/ 41986 w 178920"/>
                <a:gd name="connsiteY4" fmla="*/ 102092 h 110311"/>
                <a:gd name="connsiteX5" fmla="*/ 54408 w 178920"/>
                <a:gd name="connsiteY5" fmla="*/ 108274 h 110311"/>
                <a:gd name="connsiteX6" fmla="*/ 178921 w 178920"/>
                <a:gd name="connsiteY6" fmla="*/ 29425 h 11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20" h="110311">
                  <a:moveTo>
                    <a:pt x="178921" y="29425"/>
                  </a:moveTo>
                  <a:cubicBezTo>
                    <a:pt x="178921" y="29425"/>
                    <a:pt x="117627" y="-28720"/>
                    <a:pt x="4661" y="18461"/>
                  </a:cubicBezTo>
                  <a:cubicBezTo>
                    <a:pt x="-821" y="20735"/>
                    <a:pt x="-1696" y="28142"/>
                    <a:pt x="3261" y="31466"/>
                  </a:cubicBezTo>
                  <a:lnTo>
                    <a:pt x="46360" y="60685"/>
                  </a:lnTo>
                  <a:lnTo>
                    <a:pt x="41986" y="102092"/>
                  </a:lnTo>
                  <a:cubicBezTo>
                    <a:pt x="41286" y="108915"/>
                    <a:pt x="49450" y="112997"/>
                    <a:pt x="54408" y="108274"/>
                  </a:cubicBezTo>
                  <a:cubicBezTo>
                    <a:pt x="77094" y="86695"/>
                    <a:pt x="124042" y="47213"/>
                    <a:pt x="178921" y="29425"/>
                  </a:cubicBezTo>
                  <a:close/>
                </a:path>
              </a:pathLst>
            </a:custGeom>
            <a:solidFill>
              <a:schemeClr val="accent2">
                <a:lumMod val="75000"/>
              </a:schemeClr>
            </a:solidFill>
            <a:ln w="5823" cap="flat">
              <a:noFill/>
              <a:prstDash val="solid"/>
              <a:miter/>
            </a:ln>
          </p:spPr>
          <p:txBody>
            <a:bodyPr rtlCol="0" anchor="ctr"/>
            <a:lstStyle/>
            <a:p>
              <a:endParaRPr lang="zh-CN" altLang="en-US"/>
            </a:p>
          </p:txBody>
        </p:sp>
        <p:sp>
          <p:nvSpPr>
            <p:cNvPr id="375" name="任意多边形 66">
              <a:extLst>
                <a:ext uri="{FF2B5EF4-FFF2-40B4-BE49-F238E27FC236}">
                  <a16:creationId xmlns:a16="http://schemas.microsoft.com/office/drawing/2014/main" id="{C1D73890-4096-40F5-82E9-BFBB478C56BA}"/>
                </a:ext>
              </a:extLst>
            </p:cNvPr>
            <p:cNvSpPr/>
            <p:nvPr/>
          </p:nvSpPr>
          <p:spPr>
            <a:xfrm>
              <a:off x="7288467" y="4070001"/>
              <a:ext cx="178958" cy="111451"/>
            </a:xfrm>
            <a:custGeom>
              <a:avLst/>
              <a:gdLst>
                <a:gd name="connsiteX0" fmla="*/ 0 w 178958"/>
                <a:gd name="connsiteY0" fmla="*/ 26938 h 111451"/>
                <a:gd name="connsiteX1" fmla="*/ 174494 w 178958"/>
                <a:gd name="connsiteY1" fmla="*/ 20872 h 111451"/>
                <a:gd name="connsiteX2" fmla="*/ 175543 w 178958"/>
                <a:gd name="connsiteY2" fmla="*/ 33936 h 111451"/>
                <a:gd name="connsiteX3" fmla="*/ 131628 w 178958"/>
                <a:gd name="connsiteY3" fmla="*/ 61930 h 111451"/>
                <a:gd name="connsiteX4" fmla="*/ 134836 w 178958"/>
                <a:gd name="connsiteY4" fmla="*/ 103453 h 111451"/>
                <a:gd name="connsiteX5" fmla="*/ 122239 w 178958"/>
                <a:gd name="connsiteY5" fmla="*/ 109285 h 111451"/>
                <a:gd name="connsiteX6" fmla="*/ 0 w 178958"/>
                <a:gd name="connsiteY6" fmla="*/ 26938 h 11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58" h="111451">
                  <a:moveTo>
                    <a:pt x="0" y="26938"/>
                  </a:moveTo>
                  <a:cubicBezTo>
                    <a:pt x="0" y="26938"/>
                    <a:pt x="62927" y="-29400"/>
                    <a:pt x="174494" y="20872"/>
                  </a:cubicBezTo>
                  <a:cubicBezTo>
                    <a:pt x="179917" y="23321"/>
                    <a:pt x="180559" y="30728"/>
                    <a:pt x="175543" y="33936"/>
                  </a:cubicBezTo>
                  <a:lnTo>
                    <a:pt x="131628" y="61930"/>
                  </a:lnTo>
                  <a:lnTo>
                    <a:pt x="134836" y="103453"/>
                  </a:lnTo>
                  <a:cubicBezTo>
                    <a:pt x="135361" y="110277"/>
                    <a:pt x="127079" y="114126"/>
                    <a:pt x="122239" y="109285"/>
                  </a:cubicBezTo>
                  <a:cubicBezTo>
                    <a:pt x="100194" y="87123"/>
                    <a:pt x="54413" y="46241"/>
                    <a:pt x="0" y="26938"/>
                  </a:cubicBezTo>
                  <a:close/>
                </a:path>
              </a:pathLst>
            </a:custGeom>
            <a:solidFill>
              <a:schemeClr val="accent2">
                <a:lumMod val="75000"/>
              </a:schemeClr>
            </a:solidFill>
            <a:ln w="5823" cap="flat">
              <a:noFill/>
              <a:prstDash val="solid"/>
              <a:miter/>
            </a:ln>
          </p:spPr>
          <p:txBody>
            <a:bodyPr rtlCol="0" anchor="ctr"/>
            <a:lstStyle/>
            <a:p>
              <a:endParaRPr lang="zh-CN" altLang="en-US"/>
            </a:p>
          </p:txBody>
        </p:sp>
      </p:grpSp>
      <p:sp>
        <p:nvSpPr>
          <p:cNvPr id="376" name="文本框2">
            <a:extLst>
              <a:ext uri="{FF2B5EF4-FFF2-40B4-BE49-F238E27FC236}">
                <a16:creationId xmlns:a16="http://schemas.microsoft.com/office/drawing/2014/main" id="{26681CD2-F4B4-45B4-8250-903B6E9F34AC}"/>
              </a:ext>
            </a:extLst>
          </p:cNvPr>
          <p:cNvSpPr txBox="1"/>
          <p:nvPr/>
        </p:nvSpPr>
        <p:spPr>
          <a:xfrm>
            <a:off x="3334618" y="5654455"/>
            <a:ext cx="814325" cy="276999"/>
          </a:xfrm>
          <a:prstGeom prst="rect">
            <a:avLst/>
          </a:prstGeom>
          <a:noFill/>
          <a:ln>
            <a:noFill/>
          </a:ln>
        </p:spPr>
        <p:txBody>
          <a:bodyPr wrap="none" lIns="0" tIns="0" rIns="0" bIns="0" anchor="t" anchorCtr="0">
            <a:spAutoFit/>
          </a:bodyPr>
          <a:lstStyle/>
          <a:p>
            <a:pPr>
              <a:buSzPct val="25000"/>
            </a:pPr>
            <a:r>
              <a:rPr lang="zh-CN" altLang="en-US" dirty="0">
                <a:solidFill>
                  <a:schemeClr val="accent2"/>
                </a:solidFill>
              </a:rPr>
              <a:t>老人别号</a:t>
            </a:r>
            <a:endParaRPr lang="de-DE" dirty="0">
              <a:solidFill>
                <a:schemeClr val="accent2"/>
              </a:solidFill>
            </a:endParaRPr>
          </a:p>
        </p:txBody>
      </p:sp>
      <p:sp>
        <p:nvSpPr>
          <p:cNvPr id="377" name="文本框2">
            <a:extLst>
              <a:ext uri="{FF2B5EF4-FFF2-40B4-BE49-F238E27FC236}">
                <a16:creationId xmlns:a16="http://schemas.microsoft.com/office/drawing/2014/main" id="{F0773624-CC41-4022-8289-D7D9208B46BB}"/>
              </a:ext>
            </a:extLst>
          </p:cNvPr>
          <p:cNvSpPr txBox="1"/>
          <p:nvPr/>
        </p:nvSpPr>
        <p:spPr>
          <a:xfrm>
            <a:off x="6002337" y="4579903"/>
            <a:ext cx="814325" cy="276999"/>
          </a:xfrm>
          <a:prstGeom prst="rect">
            <a:avLst/>
          </a:prstGeom>
          <a:noFill/>
          <a:ln>
            <a:noFill/>
          </a:ln>
        </p:spPr>
        <p:txBody>
          <a:bodyPr wrap="none" lIns="0" tIns="0" rIns="0" bIns="0" anchor="t" anchorCtr="0">
            <a:spAutoFit/>
          </a:bodyPr>
          <a:lstStyle/>
          <a:p>
            <a:pPr>
              <a:buSzPct val="25000"/>
            </a:pPr>
            <a:r>
              <a:rPr lang="zh-CN" altLang="en-US" dirty="0">
                <a:solidFill>
                  <a:schemeClr val="accent2"/>
                </a:solidFill>
              </a:rPr>
              <a:t>善良品德</a:t>
            </a:r>
            <a:endParaRPr lang="de-DE" dirty="0">
              <a:solidFill>
                <a:schemeClr val="accent2"/>
              </a:solidFill>
            </a:endParaRPr>
          </a:p>
        </p:txBody>
      </p:sp>
      <p:sp>
        <p:nvSpPr>
          <p:cNvPr id="378" name="文本框2">
            <a:extLst>
              <a:ext uri="{FF2B5EF4-FFF2-40B4-BE49-F238E27FC236}">
                <a16:creationId xmlns:a16="http://schemas.microsoft.com/office/drawing/2014/main" id="{301AFC54-BA34-45DD-8592-3B7394341352}"/>
              </a:ext>
            </a:extLst>
          </p:cNvPr>
          <p:cNvSpPr txBox="1"/>
          <p:nvPr/>
        </p:nvSpPr>
        <p:spPr>
          <a:xfrm>
            <a:off x="8843483" y="3208171"/>
            <a:ext cx="814325" cy="276999"/>
          </a:xfrm>
          <a:prstGeom prst="rect">
            <a:avLst/>
          </a:prstGeom>
          <a:noFill/>
          <a:ln>
            <a:noFill/>
          </a:ln>
        </p:spPr>
        <p:txBody>
          <a:bodyPr wrap="none" lIns="0" tIns="0" rIns="0" bIns="0" anchor="t" anchorCtr="0">
            <a:spAutoFit/>
          </a:bodyPr>
          <a:lstStyle/>
          <a:p>
            <a:pPr>
              <a:buSzPct val="25000"/>
            </a:pPr>
            <a:r>
              <a:rPr lang="zh-CN" altLang="en-US" dirty="0">
                <a:solidFill>
                  <a:schemeClr val="accent2"/>
                </a:solidFill>
              </a:rPr>
              <a:t>发送礼物</a:t>
            </a:r>
            <a:endParaRPr lang="de-DE" dirty="0">
              <a:solidFill>
                <a:schemeClr val="accent2"/>
              </a:solidFill>
            </a:endParaRPr>
          </a:p>
        </p:txBody>
      </p:sp>
      <p:grpSp>
        <p:nvGrpSpPr>
          <p:cNvPr id="392" name="组合 391">
            <a:extLst>
              <a:ext uri="{FF2B5EF4-FFF2-40B4-BE49-F238E27FC236}">
                <a16:creationId xmlns:a16="http://schemas.microsoft.com/office/drawing/2014/main" id="{AFBD202F-0948-4EE5-847E-F4474E1DFDAA}"/>
              </a:ext>
            </a:extLst>
          </p:cNvPr>
          <p:cNvGrpSpPr/>
          <p:nvPr/>
        </p:nvGrpSpPr>
        <p:grpSpPr>
          <a:xfrm>
            <a:off x="10536177" y="4687745"/>
            <a:ext cx="1412466" cy="1731412"/>
            <a:chOff x="10536177" y="4687745"/>
            <a:chExt cx="1412466" cy="1731412"/>
          </a:xfrm>
        </p:grpSpPr>
        <p:pic>
          <p:nvPicPr>
            <p:cNvPr id="267" name="图片 266" descr="卡通人物&#10;&#10;低可信度描述已自动生成">
              <a:extLst>
                <a:ext uri="{FF2B5EF4-FFF2-40B4-BE49-F238E27FC236}">
                  <a16:creationId xmlns:a16="http://schemas.microsoft.com/office/drawing/2014/main" id="{B479C033-5D42-4D76-84BD-20578798874F}"/>
                </a:ext>
              </a:extLst>
            </p:cNvPr>
            <p:cNvPicPr>
              <a:picLocks noChangeAspect="1"/>
            </p:cNvPicPr>
            <p:nvPr/>
          </p:nvPicPr>
          <p:blipFill rotWithShape="1">
            <a:blip r:embed="rId13">
              <a:duotone>
                <a:prstClr val="black"/>
                <a:schemeClr val="accent4">
                  <a:tint val="45000"/>
                  <a:satMod val="400000"/>
                </a:schemeClr>
              </a:duotone>
              <a:extLst>
                <a:ext uri="{28A0092B-C50C-407E-A947-70E740481C1C}">
                  <a14:useLocalDpi xmlns:a14="http://schemas.microsoft.com/office/drawing/2010/main" val="0"/>
                </a:ext>
              </a:extLst>
            </a:blip>
            <a:srcRect l="42866" t="50485" r="22283" b="6794"/>
            <a:stretch/>
          </p:blipFill>
          <p:spPr>
            <a:xfrm>
              <a:off x="10536177" y="4687745"/>
              <a:ext cx="1412466" cy="1731412"/>
            </a:xfrm>
            <a:prstGeom prst="rect">
              <a:avLst/>
            </a:prstGeom>
          </p:spPr>
        </p:pic>
        <p:grpSp>
          <p:nvGrpSpPr>
            <p:cNvPr id="380" name="Group 21">
              <a:extLst>
                <a:ext uri="{FF2B5EF4-FFF2-40B4-BE49-F238E27FC236}">
                  <a16:creationId xmlns:a16="http://schemas.microsoft.com/office/drawing/2014/main" id="{733D587C-A883-4082-8185-2810528A954B}"/>
                </a:ext>
              </a:extLst>
            </p:cNvPr>
            <p:cNvGrpSpPr/>
            <p:nvPr/>
          </p:nvGrpSpPr>
          <p:grpSpPr>
            <a:xfrm>
              <a:off x="11488396" y="5034698"/>
              <a:ext cx="256041" cy="174939"/>
              <a:chOff x="73988" y="1825855"/>
              <a:chExt cx="605938" cy="644767"/>
            </a:xfrm>
          </p:grpSpPr>
          <p:sp>
            <p:nvSpPr>
              <p:cNvPr id="381" name="Freeform: Shape 2">
                <a:extLst>
                  <a:ext uri="{FF2B5EF4-FFF2-40B4-BE49-F238E27FC236}">
                    <a16:creationId xmlns:a16="http://schemas.microsoft.com/office/drawing/2014/main" id="{54776863-4FAF-442F-926E-B4D44600DF79}"/>
                  </a:ext>
                </a:extLst>
              </p:cNvPr>
              <p:cNvSpPr/>
              <p:nvPr/>
            </p:nvSpPr>
            <p:spPr>
              <a:xfrm>
                <a:off x="73988" y="1825855"/>
                <a:ext cx="605938" cy="644767"/>
              </a:xfrm>
              <a:custGeom>
                <a:avLst/>
                <a:gdLst>
                  <a:gd name="connsiteX0" fmla="*/ 495174 w 786116"/>
                  <a:gd name="connsiteY0" fmla="*/ 69559 h 836490"/>
                  <a:gd name="connsiteX1" fmla="*/ 559471 w 786116"/>
                  <a:gd name="connsiteY1" fmla="*/ 139544 h 836490"/>
                  <a:gd name="connsiteX2" fmla="*/ 556009 w 786116"/>
                  <a:gd name="connsiteY2" fmla="*/ 181338 h 836490"/>
                  <a:gd name="connsiteX3" fmla="*/ 613877 w 786116"/>
                  <a:gd name="connsiteY3" fmla="*/ 237062 h 836490"/>
                  <a:gd name="connsiteX4" fmla="*/ 696968 w 786116"/>
                  <a:gd name="connsiteY4" fmla="*/ 256598 h 836490"/>
                  <a:gd name="connsiteX5" fmla="*/ 760442 w 786116"/>
                  <a:gd name="connsiteY5" fmla="*/ 364503 h 836490"/>
                  <a:gd name="connsiteX6" fmla="*/ 747417 w 786116"/>
                  <a:gd name="connsiteY6" fmla="*/ 430284 h 836490"/>
                  <a:gd name="connsiteX7" fmla="*/ 780555 w 786116"/>
                  <a:gd name="connsiteY7" fmla="*/ 624742 h 836490"/>
                  <a:gd name="connsiteX8" fmla="*/ 753929 w 786116"/>
                  <a:gd name="connsiteY8" fmla="*/ 670822 h 836490"/>
                  <a:gd name="connsiteX9" fmla="*/ 742719 w 786116"/>
                  <a:gd name="connsiteY9" fmla="*/ 794553 h 836490"/>
                  <a:gd name="connsiteX10" fmla="*/ 675783 w 786116"/>
                  <a:gd name="connsiteY10" fmla="*/ 815079 h 836490"/>
                  <a:gd name="connsiteX11" fmla="*/ 675454 w 786116"/>
                  <a:gd name="connsiteY11" fmla="*/ 814172 h 836490"/>
                  <a:gd name="connsiteX12" fmla="*/ 663748 w 786116"/>
                  <a:gd name="connsiteY12" fmla="*/ 716160 h 836490"/>
                  <a:gd name="connsiteX13" fmla="*/ 642068 w 786116"/>
                  <a:gd name="connsiteY13" fmla="*/ 688957 h 836490"/>
                  <a:gd name="connsiteX14" fmla="*/ 619812 w 786116"/>
                  <a:gd name="connsiteY14" fmla="*/ 695057 h 836490"/>
                  <a:gd name="connsiteX15" fmla="*/ 603243 w 786116"/>
                  <a:gd name="connsiteY15" fmla="*/ 721765 h 836490"/>
                  <a:gd name="connsiteX16" fmla="*/ 566560 w 786116"/>
                  <a:gd name="connsiteY16" fmla="*/ 724073 h 836490"/>
                  <a:gd name="connsiteX17" fmla="*/ 566395 w 786116"/>
                  <a:gd name="connsiteY17" fmla="*/ 723496 h 836490"/>
                  <a:gd name="connsiteX18" fmla="*/ 566725 w 786116"/>
                  <a:gd name="connsiteY18" fmla="*/ 681620 h 836490"/>
                  <a:gd name="connsiteX19" fmla="*/ 535895 w 786116"/>
                  <a:gd name="connsiteY19" fmla="*/ 465812 h 836490"/>
                  <a:gd name="connsiteX20" fmla="*/ 496822 w 786116"/>
                  <a:gd name="connsiteY20" fmla="*/ 466719 h 836490"/>
                  <a:gd name="connsiteX21" fmla="*/ 496410 w 786116"/>
                  <a:gd name="connsiteY21" fmla="*/ 467873 h 836490"/>
                  <a:gd name="connsiteX22" fmla="*/ 456513 w 786116"/>
                  <a:gd name="connsiteY22" fmla="*/ 466224 h 836490"/>
                  <a:gd name="connsiteX23" fmla="*/ 428486 w 786116"/>
                  <a:gd name="connsiteY23" fmla="*/ 410005 h 836490"/>
                  <a:gd name="connsiteX24" fmla="*/ 390732 w 786116"/>
                  <a:gd name="connsiteY24" fmla="*/ 397311 h 836490"/>
                  <a:gd name="connsiteX25" fmla="*/ 363364 w 786116"/>
                  <a:gd name="connsiteY25" fmla="*/ 391870 h 836490"/>
                  <a:gd name="connsiteX26" fmla="*/ 350999 w 786116"/>
                  <a:gd name="connsiteY26" fmla="*/ 332848 h 836490"/>
                  <a:gd name="connsiteX27" fmla="*/ 270628 w 786116"/>
                  <a:gd name="connsiteY27" fmla="*/ 259484 h 836490"/>
                  <a:gd name="connsiteX28" fmla="*/ 181106 w 786116"/>
                  <a:gd name="connsiteY28" fmla="*/ 253466 h 836490"/>
                  <a:gd name="connsiteX29" fmla="*/ 133213 w 786116"/>
                  <a:gd name="connsiteY29" fmla="*/ 259648 h 836490"/>
                  <a:gd name="connsiteX30" fmla="*/ 19126 w 786116"/>
                  <a:gd name="connsiteY30" fmla="*/ 151992 h 836490"/>
                  <a:gd name="connsiteX31" fmla="*/ 1321 w 786116"/>
                  <a:gd name="connsiteY31" fmla="*/ 105747 h 836490"/>
                  <a:gd name="connsiteX32" fmla="*/ 46082 w 786116"/>
                  <a:gd name="connsiteY32" fmla="*/ 11032 h 836490"/>
                  <a:gd name="connsiteX33" fmla="*/ 239468 w 786116"/>
                  <a:gd name="connsiteY33" fmla="*/ 14329 h 836490"/>
                  <a:gd name="connsiteX34" fmla="*/ 495174 w 786116"/>
                  <a:gd name="connsiteY34" fmla="*/ 69559 h 83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86116" h="836490">
                    <a:moveTo>
                      <a:pt x="495174" y="69559"/>
                    </a:moveTo>
                    <a:cubicBezTo>
                      <a:pt x="525344" y="83737"/>
                      <a:pt x="557987" y="106242"/>
                      <a:pt x="559471" y="139544"/>
                    </a:cubicBezTo>
                    <a:cubicBezTo>
                      <a:pt x="560048" y="153558"/>
                      <a:pt x="554772" y="167324"/>
                      <a:pt x="556009" y="181338"/>
                    </a:cubicBezTo>
                    <a:cubicBezTo>
                      <a:pt x="558400" y="209777"/>
                      <a:pt x="586427" y="229313"/>
                      <a:pt x="613877" y="237062"/>
                    </a:cubicBezTo>
                    <a:cubicBezTo>
                      <a:pt x="641327" y="244811"/>
                      <a:pt x="670837" y="245223"/>
                      <a:pt x="696968" y="256598"/>
                    </a:cubicBezTo>
                    <a:cubicBezTo>
                      <a:pt x="737937" y="274321"/>
                      <a:pt x="764810" y="320071"/>
                      <a:pt x="760442" y="364503"/>
                    </a:cubicBezTo>
                    <a:cubicBezTo>
                      <a:pt x="758216" y="386759"/>
                      <a:pt x="749066" y="407945"/>
                      <a:pt x="747417" y="430284"/>
                    </a:cubicBezTo>
                    <a:cubicBezTo>
                      <a:pt x="742471" y="497054"/>
                      <a:pt x="804625" y="562176"/>
                      <a:pt x="780555" y="624742"/>
                    </a:cubicBezTo>
                    <a:cubicBezTo>
                      <a:pt x="774208" y="641311"/>
                      <a:pt x="762337" y="655160"/>
                      <a:pt x="753929" y="670822"/>
                    </a:cubicBezTo>
                    <a:cubicBezTo>
                      <a:pt x="733816" y="708246"/>
                      <a:pt x="735217" y="751770"/>
                      <a:pt x="742719" y="794553"/>
                    </a:cubicBezTo>
                    <a:cubicBezTo>
                      <a:pt x="749973" y="835769"/>
                      <a:pt x="691446" y="853822"/>
                      <a:pt x="675783" y="815079"/>
                    </a:cubicBezTo>
                    <a:cubicBezTo>
                      <a:pt x="675619" y="814749"/>
                      <a:pt x="675536" y="814502"/>
                      <a:pt x="675454" y="814172"/>
                    </a:cubicBezTo>
                    <a:cubicBezTo>
                      <a:pt x="663666" y="783342"/>
                      <a:pt x="669931" y="748556"/>
                      <a:pt x="663748" y="716160"/>
                    </a:cubicBezTo>
                    <a:cubicBezTo>
                      <a:pt x="661440" y="704207"/>
                      <a:pt x="656824" y="691595"/>
                      <a:pt x="642068" y="688957"/>
                    </a:cubicBezTo>
                    <a:cubicBezTo>
                      <a:pt x="634237" y="687556"/>
                      <a:pt x="626077" y="690111"/>
                      <a:pt x="619812" y="695057"/>
                    </a:cubicBezTo>
                    <a:cubicBezTo>
                      <a:pt x="610991" y="702064"/>
                      <a:pt x="606293" y="711543"/>
                      <a:pt x="603243" y="721765"/>
                    </a:cubicBezTo>
                    <a:cubicBezTo>
                      <a:pt x="597967" y="739653"/>
                      <a:pt x="572825" y="741549"/>
                      <a:pt x="566560" y="724073"/>
                    </a:cubicBezTo>
                    <a:cubicBezTo>
                      <a:pt x="566478" y="723908"/>
                      <a:pt x="566395" y="723661"/>
                      <a:pt x="566395" y="723496"/>
                    </a:cubicBezTo>
                    <a:cubicBezTo>
                      <a:pt x="561944" y="710142"/>
                      <a:pt x="564664" y="695551"/>
                      <a:pt x="566725" y="681620"/>
                    </a:cubicBezTo>
                    <a:cubicBezTo>
                      <a:pt x="577441" y="608750"/>
                      <a:pt x="566313" y="532830"/>
                      <a:pt x="535895" y="465812"/>
                    </a:cubicBezTo>
                    <a:cubicBezTo>
                      <a:pt x="528147" y="448666"/>
                      <a:pt x="503582" y="449161"/>
                      <a:pt x="496822" y="466719"/>
                    </a:cubicBezTo>
                    <a:lnTo>
                      <a:pt x="496410" y="467873"/>
                    </a:lnTo>
                    <a:cubicBezTo>
                      <a:pt x="489156" y="486668"/>
                      <a:pt x="462613" y="485431"/>
                      <a:pt x="456513" y="466224"/>
                    </a:cubicBezTo>
                    <a:cubicBezTo>
                      <a:pt x="450083" y="446193"/>
                      <a:pt x="440603" y="427151"/>
                      <a:pt x="428486" y="410005"/>
                    </a:cubicBezTo>
                    <a:cubicBezTo>
                      <a:pt x="419995" y="398053"/>
                      <a:pt x="404498" y="392200"/>
                      <a:pt x="390732" y="397311"/>
                    </a:cubicBezTo>
                    <a:cubicBezTo>
                      <a:pt x="381582" y="400690"/>
                      <a:pt x="369547" y="399949"/>
                      <a:pt x="363364" y="391870"/>
                    </a:cubicBezTo>
                    <a:cubicBezTo>
                      <a:pt x="350999" y="375713"/>
                      <a:pt x="355039" y="352797"/>
                      <a:pt x="350999" y="332848"/>
                    </a:cubicBezTo>
                    <a:cubicBezTo>
                      <a:pt x="343498" y="295507"/>
                      <a:pt x="307228" y="270282"/>
                      <a:pt x="270628" y="259484"/>
                    </a:cubicBezTo>
                    <a:cubicBezTo>
                      <a:pt x="241694" y="250911"/>
                      <a:pt x="210947" y="248850"/>
                      <a:pt x="181106" y="253466"/>
                    </a:cubicBezTo>
                    <a:cubicBezTo>
                      <a:pt x="165114" y="255939"/>
                      <a:pt x="149287" y="260308"/>
                      <a:pt x="133213" y="259648"/>
                    </a:cubicBezTo>
                    <a:cubicBezTo>
                      <a:pt x="78148" y="257175"/>
                      <a:pt x="43609" y="201121"/>
                      <a:pt x="19126" y="151992"/>
                    </a:cubicBezTo>
                    <a:cubicBezTo>
                      <a:pt x="11707" y="137154"/>
                      <a:pt x="4288" y="122069"/>
                      <a:pt x="1321" y="105747"/>
                    </a:cubicBezTo>
                    <a:cubicBezTo>
                      <a:pt x="-5356" y="69147"/>
                      <a:pt x="13851" y="29579"/>
                      <a:pt x="46082" y="11032"/>
                    </a:cubicBezTo>
                    <a:cubicBezTo>
                      <a:pt x="92821" y="-15841"/>
                      <a:pt x="185475" y="14906"/>
                      <a:pt x="239468" y="14329"/>
                    </a:cubicBezTo>
                    <a:cubicBezTo>
                      <a:pt x="327424" y="13340"/>
                      <a:pt x="415626" y="32135"/>
                      <a:pt x="495174" y="69559"/>
                    </a:cubicBezTo>
                    <a:close/>
                  </a:path>
                </a:pathLst>
              </a:custGeom>
              <a:solidFill>
                <a:srgbClr val="F2F3F7"/>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382" name="Freeform: Shape 3">
                <a:extLst>
                  <a:ext uri="{FF2B5EF4-FFF2-40B4-BE49-F238E27FC236}">
                    <a16:creationId xmlns:a16="http://schemas.microsoft.com/office/drawing/2014/main" id="{E39A056D-BBB0-42DB-A7F4-22588B7266B8}"/>
                  </a:ext>
                </a:extLst>
              </p:cNvPr>
              <p:cNvSpPr/>
              <p:nvPr/>
            </p:nvSpPr>
            <p:spPr>
              <a:xfrm>
                <a:off x="80659" y="1925727"/>
                <a:ext cx="599155" cy="544750"/>
              </a:xfrm>
              <a:custGeom>
                <a:avLst/>
                <a:gdLst>
                  <a:gd name="connsiteX0" fmla="*/ 771815 w 777316"/>
                  <a:gd name="connsiteY0" fmla="*/ 495090 h 706733"/>
                  <a:gd name="connsiteX1" fmla="*/ 774288 w 777316"/>
                  <a:gd name="connsiteY1" fmla="*/ 438211 h 706733"/>
                  <a:gd name="connsiteX2" fmla="*/ 754340 w 777316"/>
                  <a:gd name="connsiteY2" fmla="*/ 447361 h 706733"/>
                  <a:gd name="connsiteX3" fmla="*/ 732742 w 777316"/>
                  <a:gd name="connsiteY3" fmla="*/ 480417 h 706733"/>
                  <a:gd name="connsiteX4" fmla="*/ 682376 w 777316"/>
                  <a:gd name="connsiteY4" fmla="*/ 435738 h 706733"/>
                  <a:gd name="connsiteX5" fmla="*/ 679079 w 777316"/>
                  <a:gd name="connsiteY5" fmla="*/ 409772 h 706733"/>
                  <a:gd name="connsiteX6" fmla="*/ 658635 w 777316"/>
                  <a:gd name="connsiteY6" fmla="*/ 398561 h 706733"/>
                  <a:gd name="connsiteX7" fmla="*/ 647177 w 777316"/>
                  <a:gd name="connsiteY7" fmla="*/ 411750 h 706733"/>
                  <a:gd name="connsiteX8" fmla="*/ 610990 w 777316"/>
                  <a:gd name="connsiteY8" fmla="*/ 409525 h 706733"/>
                  <a:gd name="connsiteX9" fmla="*/ 595080 w 777316"/>
                  <a:gd name="connsiteY9" fmla="*/ 373172 h 706733"/>
                  <a:gd name="connsiteX10" fmla="*/ 590958 w 777316"/>
                  <a:gd name="connsiteY10" fmla="*/ 282826 h 706733"/>
                  <a:gd name="connsiteX11" fmla="*/ 589887 w 777316"/>
                  <a:gd name="connsiteY11" fmla="*/ 268153 h 706733"/>
                  <a:gd name="connsiteX12" fmla="*/ 534162 w 777316"/>
                  <a:gd name="connsiteY12" fmla="*/ 258096 h 706733"/>
                  <a:gd name="connsiteX13" fmla="*/ 499788 w 777316"/>
                  <a:gd name="connsiteY13" fmla="*/ 224546 h 706733"/>
                  <a:gd name="connsiteX14" fmla="*/ 485857 w 777316"/>
                  <a:gd name="connsiteY14" fmla="*/ 236252 h 706733"/>
                  <a:gd name="connsiteX15" fmla="*/ 432193 w 777316"/>
                  <a:gd name="connsiteY15" fmla="*/ 216385 h 706733"/>
                  <a:gd name="connsiteX16" fmla="*/ 422219 w 777316"/>
                  <a:gd name="connsiteY16" fmla="*/ 150769 h 706733"/>
                  <a:gd name="connsiteX17" fmla="*/ 417026 w 777316"/>
                  <a:gd name="connsiteY17" fmla="*/ 137662 h 706733"/>
                  <a:gd name="connsiteX18" fmla="*/ 390565 w 777316"/>
                  <a:gd name="connsiteY18" fmla="*/ 133870 h 706733"/>
                  <a:gd name="connsiteX19" fmla="*/ 331543 w 777316"/>
                  <a:gd name="connsiteY19" fmla="*/ 93973 h 706733"/>
                  <a:gd name="connsiteX20" fmla="*/ 285711 w 777316"/>
                  <a:gd name="connsiteY20" fmla="*/ 36105 h 706733"/>
                  <a:gd name="connsiteX21" fmla="*/ 174757 w 777316"/>
                  <a:gd name="connsiteY21" fmla="*/ 33797 h 706733"/>
                  <a:gd name="connsiteX22" fmla="*/ 62649 w 777316"/>
                  <a:gd name="connsiteY22" fmla="*/ 49377 h 706733"/>
                  <a:gd name="connsiteX23" fmla="*/ 0 w 777316"/>
                  <a:gd name="connsiteY23" fmla="*/ 0 h 706733"/>
                  <a:gd name="connsiteX24" fmla="*/ 10551 w 777316"/>
                  <a:gd name="connsiteY24" fmla="*/ 22422 h 706733"/>
                  <a:gd name="connsiteX25" fmla="*/ 124391 w 777316"/>
                  <a:gd name="connsiteY25" fmla="*/ 129914 h 706733"/>
                  <a:gd name="connsiteX26" fmla="*/ 172284 w 777316"/>
                  <a:gd name="connsiteY26" fmla="*/ 123731 h 706733"/>
                  <a:gd name="connsiteX27" fmla="*/ 261806 w 777316"/>
                  <a:gd name="connsiteY27" fmla="*/ 129749 h 706733"/>
                  <a:gd name="connsiteX28" fmla="*/ 342177 w 777316"/>
                  <a:gd name="connsiteY28" fmla="*/ 203114 h 706733"/>
                  <a:gd name="connsiteX29" fmla="*/ 354542 w 777316"/>
                  <a:gd name="connsiteY29" fmla="*/ 262135 h 706733"/>
                  <a:gd name="connsiteX30" fmla="*/ 381910 w 777316"/>
                  <a:gd name="connsiteY30" fmla="*/ 267576 h 706733"/>
                  <a:gd name="connsiteX31" fmla="*/ 419664 w 777316"/>
                  <a:gd name="connsiteY31" fmla="*/ 280271 h 706733"/>
                  <a:gd name="connsiteX32" fmla="*/ 447691 w 777316"/>
                  <a:gd name="connsiteY32" fmla="*/ 336489 h 706733"/>
                  <a:gd name="connsiteX33" fmla="*/ 487588 w 777316"/>
                  <a:gd name="connsiteY33" fmla="*/ 338138 h 706733"/>
                  <a:gd name="connsiteX34" fmla="*/ 488000 w 777316"/>
                  <a:gd name="connsiteY34" fmla="*/ 336984 h 706733"/>
                  <a:gd name="connsiteX35" fmla="*/ 527073 w 777316"/>
                  <a:gd name="connsiteY35" fmla="*/ 336077 h 706733"/>
                  <a:gd name="connsiteX36" fmla="*/ 557903 w 777316"/>
                  <a:gd name="connsiteY36" fmla="*/ 551886 h 706733"/>
                  <a:gd name="connsiteX37" fmla="*/ 557573 w 777316"/>
                  <a:gd name="connsiteY37" fmla="*/ 593761 h 706733"/>
                  <a:gd name="connsiteX38" fmla="*/ 557738 w 777316"/>
                  <a:gd name="connsiteY38" fmla="*/ 594338 h 706733"/>
                  <a:gd name="connsiteX39" fmla="*/ 594421 w 777316"/>
                  <a:gd name="connsiteY39" fmla="*/ 592030 h 706733"/>
                  <a:gd name="connsiteX40" fmla="*/ 610990 w 777316"/>
                  <a:gd name="connsiteY40" fmla="*/ 565322 h 706733"/>
                  <a:gd name="connsiteX41" fmla="*/ 633246 w 777316"/>
                  <a:gd name="connsiteY41" fmla="*/ 559222 h 706733"/>
                  <a:gd name="connsiteX42" fmla="*/ 654926 w 777316"/>
                  <a:gd name="connsiteY42" fmla="*/ 586425 h 706733"/>
                  <a:gd name="connsiteX43" fmla="*/ 666631 w 777316"/>
                  <a:gd name="connsiteY43" fmla="*/ 684437 h 706733"/>
                  <a:gd name="connsiteX44" fmla="*/ 666961 w 777316"/>
                  <a:gd name="connsiteY44" fmla="*/ 685344 h 706733"/>
                  <a:gd name="connsiteX45" fmla="*/ 733896 w 777316"/>
                  <a:gd name="connsiteY45" fmla="*/ 664818 h 706733"/>
                  <a:gd name="connsiteX46" fmla="*/ 745107 w 777316"/>
                  <a:gd name="connsiteY46" fmla="*/ 541087 h 706733"/>
                  <a:gd name="connsiteX47" fmla="*/ 771815 w 777316"/>
                  <a:gd name="connsiteY47" fmla="*/ 495090 h 70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77316" h="706733">
                    <a:moveTo>
                      <a:pt x="771815" y="495090"/>
                    </a:moveTo>
                    <a:cubicBezTo>
                      <a:pt x="778987" y="476377"/>
                      <a:pt x="778410" y="457335"/>
                      <a:pt x="774288" y="438211"/>
                    </a:cubicBezTo>
                    <a:cubicBezTo>
                      <a:pt x="767034" y="439200"/>
                      <a:pt x="759863" y="442498"/>
                      <a:pt x="754340" y="447361"/>
                    </a:cubicBezTo>
                    <a:cubicBezTo>
                      <a:pt x="744365" y="456099"/>
                      <a:pt x="738430" y="468464"/>
                      <a:pt x="732742" y="480417"/>
                    </a:cubicBezTo>
                    <a:cubicBezTo>
                      <a:pt x="708342" y="480004"/>
                      <a:pt x="685673" y="459973"/>
                      <a:pt x="682376" y="435738"/>
                    </a:cubicBezTo>
                    <a:cubicBezTo>
                      <a:pt x="681140" y="427083"/>
                      <a:pt x="682129" y="417933"/>
                      <a:pt x="679079" y="409772"/>
                    </a:cubicBezTo>
                    <a:cubicBezTo>
                      <a:pt x="676029" y="401529"/>
                      <a:pt x="666467" y="394687"/>
                      <a:pt x="658635" y="398561"/>
                    </a:cubicBezTo>
                    <a:cubicBezTo>
                      <a:pt x="653360" y="401199"/>
                      <a:pt x="651134" y="407464"/>
                      <a:pt x="647177" y="411750"/>
                    </a:cubicBezTo>
                    <a:cubicBezTo>
                      <a:pt x="638027" y="421560"/>
                      <a:pt x="620717" y="418922"/>
                      <a:pt x="610990" y="409525"/>
                    </a:cubicBezTo>
                    <a:cubicBezTo>
                      <a:pt x="601345" y="400127"/>
                      <a:pt x="597635" y="386361"/>
                      <a:pt x="595080" y="373172"/>
                    </a:cubicBezTo>
                    <a:cubicBezTo>
                      <a:pt x="589475" y="343414"/>
                      <a:pt x="588073" y="312914"/>
                      <a:pt x="590958" y="282826"/>
                    </a:cubicBezTo>
                    <a:cubicBezTo>
                      <a:pt x="591453" y="277880"/>
                      <a:pt x="591948" y="272687"/>
                      <a:pt x="589887" y="268153"/>
                    </a:cubicBezTo>
                    <a:cubicBezTo>
                      <a:pt x="581314" y="250100"/>
                      <a:pt x="551061" y="268730"/>
                      <a:pt x="534162" y="258096"/>
                    </a:cubicBezTo>
                    <a:cubicBezTo>
                      <a:pt x="519654" y="249029"/>
                      <a:pt x="516275" y="219930"/>
                      <a:pt x="499788" y="224546"/>
                    </a:cubicBezTo>
                    <a:cubicBezTo>
                      <a:pt x="493935" y="226195"/>
                      <a:pt x="490473" y="232130"/>
                      <a:pt x="485857" y="236252"/>
                    </a:cubicBezTo>
                    <a:cubicBezTo>
                      <a:pt x="469206" y="251007"/>
                      <a:pt x="441261" y="236664"/>
                      <a:pt x="432193" y="216385"/>
                    </a:cubicBezTo>
                    <a:cubicBezTo>
                      <a:pt x="423126" y="196107"/>
                      <a:pt x="425516" y="172779"/>
                      <a:pt x="422219" y="150769"/>
                    </a:cubicBezTo>
                    <a:cubicBezTo>
                      <a:pt x="421477" y="145988"/>
                      <a:pt x="420406" y="141042"/>
                      <a:pt x="417026" y="137662"/>
                    </a:cubicBezTo>
                    <a:cubicBezTo>
                      <a:pt x="410514" y="131150"/>
                      <a:pt x="399797" y="133706"/>
                      <a:pt x="390565" y="133870"/>
                    </a:cubicBezTo>
                    <a:cubicBezTo>
                      <a:pt x="365753" y="134283"/>
                      <a:pt x="345475" y="114499"/>
                      <a:pt x="331543" y="93973"/>
                    </a:cubicBezTo>
                    <a:cubicBezTo>
                      <a:pt x="317612" y="73447"/>
                      <a:pt x="306154" y="50037"/>
                      <a:pt x="285711" y="36105"/>
                    </a:cubicBezTo>
                    <a:cubicBezTo>
                      <a:pt x="254057" y="14591"/>
                      <a:pt x="211357" y="22257"/>
                      <a:pt x="174757" y="33797"/>
                    </a:cubicBezTo>
                    <a:cubicBezTo>
                      <a:pt x="138157" y="45338"/>
                      <a:pt x="99496" y="59846"/>
                      <a:pt x="62649" y="49377"/>
                    </a:cubicBezTo>
                    <a:cubicBezTo>
                      <a:pt x="36270" y="41876"/>
                      <a:pt x="15909" y="22834"/>
                      <a:pt x="0" y="0"/>
                    </a:cubicBezTo>
                    <a:cubicBezTo>
                      <a:pt x="3132" y="7666"/>
                      <a:pt x="6842" y="15085"/>
                      <a:pt x="10551" y="22422"/>
                    </a:cubicBezTo>
                    <a:cubicBezTo>
                      <a:pt x="34951" y="71551"/>
                      <a:pt x="69491" y="127606"/>
                      <a:pt x="124391" y="129914"/>
                    </a:cubicBezTo>
                    <a:cubicBezTo>
                      <a:pt x="140547" y="130573"/>
                      <a:pt x="156374" y="126204"/>
                      <a:pt x="172284" y="123731"/>
                    </a:cubicBezTo>
                    <a:cubicBezTo>
                      <a:pt x="202042" y="119115"/>
                      <a:pt x="232872" y="121176"/>
                      <a:pt x="261806" y="129749"/>
                    </a:cubicBezTo>
                    <a:cubicBezTo>
                      <a:pt x="298406" y="140547"/>
                      <a:pt x="334593" y="165689"/>
                      <a:pt x="342177" y="203114"/>
                    </a:cubicBezTo>
                    <a:cubicBezTo>
                      <a:pt x="346216" y="223062"/>
                      <a:pt x="342177" y="245979"/>
                      <a:pt x="354542" y="262135"/>
                    </a:cubicBezTo>
                    <a:cubicBezTo>
                      <a:pt x="360725" y="270214"/>
                      <a:pt x="372842" y="270956"/>
                      <a:pt x="381910" y="267576"/>
                    </a:cubicBezTo>
                    <a:cubicBezTo>
                      <a:pt x="395676" y="262465"/>
                      <a:pt x="411173" y="268235"/>
                      <a:pt x="419664" y="280271"/>
                    </a:cubicBezTo>
                    <a:cubicBezTo>
                      <a:pt x="431781" y="297416"/>
                      <a:pt x="441261" y="316458"/>
                      <a:pt x="447691" y="336489"/>
                    </a:cubicBezTo>
                    <a:cubicBezTo>
                      <a:pt x="453873" y="355696"/>
                      <a:pt x="480334" y="357015"/>
                      <a:pt x="487588" y="338138"/>
                    </a:cubicBezTo>
                    <a:lnTo>
                      <a:pt x="488000" y="336984"/>
                    </a:lnTo>
                    <a:cubicBezTo>
                      <a:pt x="494760" y="319426"/>
                      <a:pt x="519325" y="318931"/>
                      <a:pt x="527073" y="336077"/>
                    </a:cubicBezTo>
                    <a:cubicBezTo>
                      <a:pt x="557491" y="403177"/>
                      <a:pt x="568537" y="479015"/>
                      <a:pt x="557903" y="551886"/>
                    </a:cubicBezTo>
                    <a:cubicBezTo>
                      <a:pt x="555842" y="565817"/>
                      <a:pt x="553122" y="580407"/>
                      <a:pt x="557573" y="593761"/>
                    </a:cubicBezTo>
                    <a:cubicBezTo>
                      <a:pt x="557656" y="593926"/>
                      <a:pt x="557738" y="594174"/>
                      <a:pt x="557738" y="594338"/>
                    </a:cubicBezTo>
                    <a:cubicBezTo>
                      <a:pt x="564003" y="611814"/>
                      <a:pt x="589145" y="609918"/>
                      <a:pt x="594421" y="592030"/>
                    </a:cubicBezTo>
                    <a:cubicBezTo>
                      <a:pt x="597471" y="581809"/>
                      <a:pt x="602169" y="572329"/>
                      <a:pt x="610990" y="565322"/>
                    </a:cubicBezTo>
                    <a:cubicBezTo>
                      <a:pt x="617254" y="560376"/>
                      <a:pt x="625415" y="557821"/>
                      <a:pt x="633246" y="559222"/>
                    </a:cubicBezTo>
                    <a:cubicBezTo>
                      <a:pt x="648002" y="561860"/>
                      <a:pt x="652618" y="574472"/>
                      <a:pt x="654926" y="586425"/>
                    </a:cubicBezTo>
                    <a:cubicBezTo>
                      <a:pt x="661108" y="618903"/>
                      <a:pt x="654844" y="653607"/>
                      <a:pt x="666631" y="684437"/>
                    </a:cubicBezTo>
                    <a:cubicBezTo>
                      <a:pt x="666714" y="684767"/>
                      <a:pt x="666879" y="685014"/>
                      <a:pt x="666961" y="685344"/>
                    </a:cubicBezTo>
                    <a:cubicBezTo>
                      <a:pt x="682623" y="724087"/>
                      <a:pt x="741068" y="705952"/>
                      <a:pt x="733896" y="664818"/>
                    </a:cubicBezTo>
                    <a:cubicBezTo>
                      <a:pt x="726395" y="622036"/>
                      <a:pt x="724994" y="578511"/>
                      <a:pt x="745107" y="541087"/>
                    </a:cubicBezTo>
                    <a:cubicBezTo>
                      <a:pt x="753598" y="525507"/>
                      <a:pt x="765468" y="511659"/>
                      <a:pt x="771815" y="495090"/>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383" name="Freeform: Shape 4">
                <a:extLst>
                  <a:ext uri="{FF2B5EF4-FFF2-40B4-BE49-F238E27FC236}">
                    <a16:creationId xmlns:a16="http://schemas.microsoft.com/office/drawing/2014/main" id="{8F50F946-B823-4BBF-ABA1-962C78BC2CF1}"/>
                  </a:ext>
                </a:extLst>
              </p:cNvPr>
              <p:cNvSpPr/>
              <p:nvPr/>
            </p:nvSpPr>
            <p:spPr>
              <a:xfrm>
                <a:off x="156590" y="1861615"/>
                <a:ext cx="16901" cy="16901"/>
              </a:xfrm>
              <a:custGeom>
                <a:avLst/>
                <a:gdLst>
                  <a:gd name="connsiteX0" fmla="*/ 21927 w 21927"/>
                  <a:gd name="connsiteY0" fmla="*/ 10964 h 21927"/>
                  <a:gd name="connsiteX1" fmla="*/ 10964 w 21927"/>
                  <a:gd name="connsiteY1" fmla="*/ 21927 h 21927"/>
                  <a:gd name="connsiteX2" fmla="*/ 0 w 21927"/>
                  <a:gd name="connsiteY2" fmla="*/ 10964 h 21927"/>
                  <a:gd name="connsiteX3" fmla="*/ 10964 w 21927"/>
                  <a:gd name="connsiteY3" fmla="*/ 0 h 21927"/>
                  <a:gd name="connsiteX4" fmla="*/ 21927 w 21927"/>
                  <a:gd name="connsiteY4" fmla="*/ 10964 h 21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7" h="21927">
                    <a:moveTo>
                      <a:pt x="21927" y="10964"/>
                    </a:moveTo>
                    <a:cubicBezTo>
                      <a:pt x="21927" y="17064"/>
                      <a:pt x="16981" y="21927"/>
                      <a:pt x="10964" y="21927"/>
                    </a:cubicBezTo>
                    <a:cubicBezTo>
                      <a:pt x="4864" y="21927"/>
                      <a:pt x="0" y="16981"/>
                      <a:pt x="0" y="10964"/>
                    </a:cubicBezTo>
                    <a:cubicBezTo>
                      <a:pt x="0" y="4864"/>
                      <a:pt x="4946" y="0"/>
                      <a:pt x="10964" y="0"/>
                    </a:cubicBezTo>
                    <a:cubicBezTo>
                      <a:pt x="16981" y="0"/>
                      <a:pt x="21927" y="4946"/>
                      <a:pt x="21927" y="10964"/>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384" name="Freeform: Shape 5">
                <a:extLst>
                  <a:ext uri="{FF2B5EF4-FFF2-40B4-BE49-F238E27FC236}">
                    <a16:creationId xmlns:a16="http://schemas.microsoft.com/office/drawing/2014/main" id="{71A6EA85-11B9-490B-9B50-0D9D0EA96FEF}"/>
                  </a:ext>
                </a:extLst>
              </p:cNvPr>
              <p:cNvSpPr/>
              <p:nvPr/>
            </p:nvSpPr>
            <p:spPr>
              <a:xfrm>
                <a:off x="290657" y="1866952"/>
                <a:ext cx="28719" cy="28719"/>
              </a:xfrm>
              <a:custGeom>
                <a:avLst/>
                <a:gdLst>
                  <a:gd name="connsiteX0" fmla="*/ 18630 w 37259"/>
                  <a:gd name="connsiteY0" fmla="*/ 37259 h 37259"/>
                  <a:gd name="connsiteX1" fmla="*/ 0 w 37259"/>
                  <a:gd name="connsiteY1" fmla="*/ 18630 h 37259"/>
                  <a:gd name="connsiteX2" fmla="*/ 18630 w 37259"/>
                  <a:gd name="connsiteY2" fmla="*/ 0 h 37259"/>
                  <a:gd name="connsiteX3" fmla="*/ 37259 w 37259"/>
                  <a:gd name="connsiteY3" fmla="*/ 18630 h 37259"/>
                  <a:gd name="connsiteX4" fmla="*/ 18630 w 37259"/>
                  <a:gd name="connsiteY4" fmla="*/ 37259 h 3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9" h="37259">
                    <a:moveTo>
                      <a:pt x="18630" y="37259"/>
                    </a:moveTo>
                    <a:cubicBezTo>
                      <a:pt x="8326" y="37259"/>
                      <a:pt x="0" y="28934"/>
                      <a:pt x="0" y="18630"/>
                    </a:cubicBezTo>
                    <a:cubicBezTo>
                      <a:pt x="0" y="8326"/>
                      <a:pt x="8326" y="0"/>
                      <a:pt x="18630" y="0"/>
                    </a:cubicBezTo>
                    <a:cubicBezTo>
                      <a:pt x="28934" y="0"/>
                      <a:pt x="37259" y="8326"/>
                      <a:pt x="37259" y="18630"/>
                    </a:cubicBezTo>
                    <a:cubicBezTo>
                      <a:pt x="37259" y="28934"/>
                      <a:pt x="28934" y="37259"/>
                      <a:pt x="18630" y="37259"/>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385" name="Freeform: Shape 6">
                <a:extLst>
                  <a:ext uri="{FF2B5EF4-FFF2-40B4-BE49-F238E27FC236}">
                    <a16:creationId xmlns:a16="http://schemas.microsoft.com/office/drawing/2014/main" id="{2D823DD2-4700-44B1-9406-895E58D05E76}"/>
                  </a:ext>
                </a:extLst>
              </p:cNvPr>
              <p:cNvSpPr/>
              <p:nvPr/>
            </p:nvSpPr>
            <p:spPr>
              <a:xfrm>
                <a:off x="446074" y="1990790"/>
                <a:ext cx="23636" cy="23636"/>
              </a:xfrm>
              <a:custGeom>
                <a:avLst/>
                <a:gdLst>
                  <a:gd name="connsiteX0" fmla="*/ 30665 w 30664"/>
                  <a:gd name="connsiteY0" fmla="*/ 15332 h 30664"/>
                  <a:gd name="connsiteX1" fmla="*/ 15332 w 30664"/>
                  <a:gd name="connsiteY1" fmla="*/ 30665 h 30664"/>
                  <a:gd name="connsiteX2" fmla="*/ 0 w 30664"/>
                  <a:gd name="connsiteY2" fmla="*/ 15332 h 30664"/>
                  <a:gd name="connsiteX3" fmla="*/ 15332 w 30664"/>
                  <a:gd name="connsiteY3" fmla="*/ 0 h 30664"/>
                  <a:gd name="connsiteX4" fmla="*/ 30665 w 30664"/>
                  <a:gd name="connsiteY4" fmla="*/ 15332 h 3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64" h="30664">
                    <a:moveTo>
                      <a:pt x="30665" y="15332"/>
                    </a:moveTo>
                    <a:cubicBezTo>
                      <a:pt x="30665" y="23800"/>
                      <a:pt x="23800" y="30665"/>
                      <a:pt x="15332" y="30665"/>
                    </a:cubicBezTo>
                    <a:cubicBezTo>
                      <a:pt x="6865" y="30665"/>
                      <a:pt x="0" y="23800"/>
                      <a:pt x="0" y="15332"/>
                    </a:cubicBezTo>
                    <a:cubicBezTo>
                      <a:pt x="0" y="6865"/>
                      <a:pt x="6865" y="0"/>
                      <a:pt x="15332" y="0"/>
                    </a:cubicBezTo>
                    <a:cubicBezTo>
                      <a:pt x="23800" y="0"/>
                      <a:pt x="30665" y="6865"/>
                      <a:pt x="30665" y="15332"/>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386" name="Freeform: Shape 7">
                <a:extLst>
                  <a:ext uri="{FF2B5EF4-FFF2-40B4-BE49-F238E27FC236}">
                    <a16:creationId xmlns:a16="http://schemas.microsoft.com/office/drawing/2014/main" id="{7E667758-78B2-4162-8457-217CDCCA1417}"/>
                  </a:ext>
                </a:extLst>
              </p:cNvPr>
              <p:cNvSpPr/>
              <p:nvPr/>
            </p:nvSpPr>
            <p:spPr>
              <a:xfrm>
                <a:off x="408586" y="1900563"/>
                <a:ext cx="18171" cy="18171"/>
              </a:xfrm>
              <a:custGeom>
                <a:avLst/>
                <a:gdLst>
                  <a:gd name="connsiteX0" fmla="*/ 3462 w 23575"/>
                  <a:gd name="connsiteY0" fmla="*/ 20114 h 23575"/>
                  <a:gd name="connsiteX1" fmla="*/ 3462 w 23575"/>
                  <a:gd name="connsiteY1" fmla="*/ 3462 h 23575"/>
                  <a:gd name="connsiteX2" fmla="*/ 20114 w 23575"/>
                  <a:gd name="connsiteY2" fmla="*/ 3462 h 23575"/>
                  <a:gd name="connsiteX3" fmla="*/ 20114 w 23575"/>
                  <a:gd name="connsiteY3" fmla="*/ 20114 h 23575"/>
                  <a:gd name="connsiteX4" fmla="*/ 3462 w 23575"/>
                  <a:gd name="connsiteY4" fmla="*/ 20114 h 2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5" h="23575">
                    <a:moveTo>
                      <a:pt x="3462" y="20114"/>
                    </a:moveTo>
                    <a:cubicBezTo>
                      <a:pt x="-1154" y="15497"/>
                      <a:pt x="-1154" y="8078"/>
                      <a:pt x="3462" y="3462"/>
                    </a:cubicBezTo>
                    <a:cubicBezTo>
                      <a:pt x="8078" y="-1154"/>
                      <a:pt x="15497" y="-1154"/>
                      <a:pt x="20114" y="3462"/>
                    </a:cubicBezTo>
                    <a:cubicBezTo>
                      <a:pt x="24730" y="8078"/>
                      <a:pt x="24730" y="15497"/>
                      <a:pt x="20114" y="20114"/>
                    </a:cubicBezTo>
                    <a:cubicBezTo>
                      <a:pt x="15497" y="24730"/>
                      <a:pt x="7996" y="24730"/>
                      <a:pt x="3462" y="20114"/>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387" name="Freeform: Shape 8">
                <a:extLst>
                  <a:ext uri="{FF2B5EF4-FFF2-40B4-BE49-F238E27FC236}">
                    <a16:creationId xmlns:a16="http://schemas.microsoft.com/office/drawing/2014/main" id="{C66CD514-9863-44E6-B240-3A3F914D71ED}"/>
                  </a:ext>
                </a:extLst>
              </p:cNvPr>
              <p:cNvSpPr/>
              <p:nvPr/>
            </p:nvSpPr>
            <p:spPr>
              <a:xfrm>
                <a:off x="546274" y="2062843"/>
                <a:ext cx="25796" cy="25796"/>
              </a:xfrm>
              <a:custGeom>
                <a:avLst/>
                <a:gdLst>
                  <a:gd name="connsiteX0" fmla="*/ 33468 w 33467"/>
                  <a:gd name="connsiteY0" fmla="*/ 16734 h 33467"/>
                  <a:gd name="connsiteX1" fmla="*/ 16734 w 33467"/>
                  <a:gd name="connsiteY1" fmla="*/ 33468 h 33467"/>
                  <a:gd name="connsiteX2" fmla="*/ 0 w 33467"/>
                  <a:gd name="connsiteY2" fmla="*/ 16734 h 33467"/>
                  <a:gd name="connsiteX3" fmla="*/ 16734 w 33467"/>
                  <a:gd name="connsiteY3" fmla="*/ 0 h 33467"/>
                  <a:gd name="connsiteX4" fmla="*/ 33468 w 33467"/>
                  <a:gd name="connsiteY4" fmla="*/ 16734 h 33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67" h="33467">
                    <a:moveTo>
                      <a:pt x="33468" y="16734"/>
                    </a:moveTo>
                    <a:cubicBezTo>
                      <a:pt x="33468" y="25966"/>
                      <a:pt x="25966" y="33468"/>
                      <a:pt x="16734" y="33468"/>
                    </a:cubicBezTo>
                    <a:cubicBezTo>
                      <a:pt x="7501" y="33468"/>
                      <a:pt x="0" y="25966"/>
                      <a:pt x="0" y="16734"/>
                    </a:cubicBezTo>
                    <a:cubicBezTo>
                      <a:pt x="0" y="7501"/>
                      <a:pt x="7501" y="0"/>
                      <a:pt x="16734" y="0"/>
                    </a:cubicBezTo>
                    <a:cubicBezTo>
                      <a:pt x="25966" y="0"/>
                      <a:pt x="33468" y="7501"/>
                      <a:pt x="33468" y="16734"/>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388" name="Freeform: Shape 9">
                <a:extLst>
                  <a:ext uri="{FF2B5EF4-FFF2-40B4-BE49-F238E27FC236}">
                    <a16:creationId xmlns:a16="http://schemas.microsoft.com/office/drawing/2014/main" id="{A0AC532B-E23B-45A8-849B-0419E2234FE9}"/>
                  </a:ext>
                </a:extLst>
              </p:cNvPr>
              <p:cNvSpPr/>
              <p:nvPr/>
            </p:nvSpPr>
            <p:spPr>
              <a:xfrm>
                <a:off x="581919" y="2148240"/>
                <a:ext cx="17791" cy="17791"/>
              </a:xfrm>
              <a:custGeom>
                <a:avLst/>
                <a:gdLst>
                  <a:gd name="connsiteX0" fmla="*/ 23081 w 23081"/>
                  <a:gd name="connsiteY0" fmla="*/ 11541 h 23081"/>
                  <a:gd name="connsiteX1" fmla="*/ 11541 w 23081"/>
                  <a:gd name="connsiteY1" fmla="*/ 23081 h 23081"/>
                  <a:gd name="connsiteX2" fmla="*/ 0 w 23081"/>
                  <a:gd name="connsiteY2" fmla="*/ 11541 h 23081"/>
                  <a:gd name="connsiteX3" fmla="*/ 11541 w 23081"/>
                  <a:gd name="connsiteY3" fmla="*/ 0 h 23081"/>
                  <a:gd name="connsiteX4" fmla="*/ 23081 w 23081"/>
                  <a:gd name="connsiteY4" fmla="*/ 11541 h 23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1" h="23081">
                    <a:moveTo>
                      <a:pt x="23081" y="11541"/>
                    </a:moveTo>
                    <a:cubicBezTo>
                      <a:pt x="23081" y="17914"/>
                      <a:pt x="17914" y="23081"/>
                      <a:pt x="11541" y="23081"/>
                    </a:cubicBezTo>
                    <a:cubicBezTo>
                      <a:pt x="5167" y="23081"/>
                      <a:pt x="0" y="17914"/>
                      <a:pt x="0" y="11541"/>
                    </a:cubicBezTo>
                    <a:cubicBezTo>
                      <a:pt x="0" y="5167"/>
                      <a:pt x="5167" y="0"/>
                      <a:pt x="11541" y="0"/>
                    </a:cubicBezTo>
                    <a:cubicBezTo>
                      <a:pt x="17914" y="0"/>
                      <a:pt x="23081" y="5167"/>
                      <a:pt x="23081" y="11541"/>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389" name="Freeform: Shape 10">
                <a:extLst>
                  <a:ext uri="{FF2B5EF4-FFF2-40B4-BE49-F238E27FC236}">
                    <a16:creationId xmlns:a16="http://schemas.microsoft.com/office/drawing/2014/main" id="{05FBDB31-3000-4584-9768-79D7A50C52A0}"/>
                  </a:ext>
                </a:extLst>
              </p:cNvPr>
              <p:cNvSpPr/>
              <p:nvPr/>
            </p:nvSpPr>
            <p:spPr>
              <a:xfrm>
                <a:off x="616040" y="2075678"/>
                <a:ext cx="17664" cy="17664"/>
              </a:xfrm>
              <a:custGeom>
                <a:avLst/>
                <a:gdLst>
                  <a:gd name="connsiteX0" fmla="*/ 22916 w 22916"/>
                  <a:gd name="connsiteY0" fmla="*/ 11458 h 22916"/>
                  <a:gd name="connsiteX1" fmla="*/ 11458 w 22916"/>
                  <a:gd name="connsiteY1" fmla="*/ 22916 h 22916"/>
                  <a:gd name="connsiteX2" fmla="*/ 0 w 22916"/>
                  <a:gd name="connsiteY2" fmla="*/ 11458 h 22916"/>
                  <a:gd name="connsiteX3" fmla="*/ 11458 w 22916"/>
                  <a:gd name="connsiteY3" fmla="*/ 0 h 22916"/>
                  <a:gd name="connsiteX4" fmla="*/ 22916 w 22916"/>
                  <a:gd name="connsiteY4" fmla="*/ 11458 h 2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 h="22916">
                    <a:moveTo>
                      <a:pt x="22916" y="11458"/>
                    </a:moveTo>
                    <a:cubicBezTo>
                      <a:pt x="22916" y="17805"/>
                      <a:pt x="17805" y="22916"/>
                      <a:pt x="11458" y="22916"/>
                    </a:cubicBezTo>
                    <a:cubicBezTo>
                      <a:pt x="5111" y="22916"/>
                      <a:pt x="0" y="17805"/>
                      <a:pt x="0" y="11458"/>
                    </a:cubicBezTo>
                    <a:cubicBezTo>
                      <a:pt x="0" y="5111"/>
                      <a:pt x="5111" y="0"/>
                      <a:pt x="11458" y="0"/>
                    </a:cubicBezTo>
                    <a:cubicBezTo>
                      <a:pt x="17805" y="82"/>
                      <a:pt x="22916" y="5193"/>
                      <a:pt x="22916" y="11458"/>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390" name="Freeform: Shape 11">
                <a:extLst>
                  <a:ext uri="{FF2B5EF4-FFF2-40B4-BE49-F238E27FC236}">
                    <a16:creationId xmlns:a16="http://schemas.microsoft.com/office/drawing/2014/main" id="{28E8FF66-7E9E-4024-B5FC-CE90C30C5AFC}"/>
                  </a:ext>
                </a:extLst>
              </p:cNvPr>
              <p:cNvSpPr/>
              <p:nvPr/>
            </p:nvSpPr>
            <p:spPr>
              <a:xfrm>
                <a:off x="353560" y="1948473"/>
                <a:ext cx="23382" cy="23382"/>
              </a:xfrm>
              <a:custGeom>
                <a:avLst/>
                <a:gdLst>
                  <a:gd name="connsiteX0" fmla="*/ 30335 w 30335"/>
                  <a:gd name="connsiteY0" fmla="*/ 15168 h 30335"/>
                  <a:gd name="connsiteX1" fmla="*/ 15168 w 30335"/>
                  <a:gd name="connsiteY1" fmla="*/ 30335 h 30335"/>
                  <a:gd name="connsiteX2" fmla="*/ 0 w 30335"/>
                  <a:gd name="connsiteY2" fmla="*/ 15168 h 30335"/>
                  <a:gd name="connsiteX3" fmla="*/ 15168 w 30335"/>
                  <a:gd name="connsiteY3" fmla="*/ 0 h 30335"/>
                  <a:gd name="connsiteX4" fmla="*/ 30335 w 30335"/>
                  <a:gd name="connsiteY4" fmla="*/ 15168 h 30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5" h="30335">
                    <a:moveTo>
                      <a:pt x="30335" y="15168"/>
                    </a:moveTo>
                    <a:cubicBezTo>
                      <a:pt x="30335" y="23576"/>
                      <a:pt x="23493" y="30335"/>
                      <a:pt x="15168" y="30335"/>
                    </a:cubicBezTo>
                    <a:cubicBezTo>
                      <a:pt x="6759" y="30335"/>
                      <a:pt x="0" y="23493"/>
                      <a:pt x="0" y="15168"/>
                    </a:cubicBezTo>
                    <a:cubicBezTo>
                      <a:pt x="0" y="6759"/>
                      <a:pt x="6842" y="0"/>
                      <a:pt x="15168" y="0"/>
                    </a:cubicBezTo>
                    <a:cubicBezTo>
                      <a:pt x="23493" y="0"/>
                      <a:pt x="30335" y="6759"/>
                      <a:pt x="30335" y="15168"/>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sp>
            <p:nvSpPr>
              <p:cNvPr id="391" name="Freeform: Shape 12">
                <a:extLst>
                  <a:ext uri="{FF2B5EF4-FFF2-40B4-BE49-F238E27FC236}">
                    <a16:creationId xmlns:a16="http://schemas.microsoft.com/office/drawing/2014/main" id="{E3ABE37A-4DE5-4CA7-B86E-7CD06D512AEA}"/>
                  </a:ext>
                </a:extLst>
              </p:cNvPr>
              <p:cNvSpPr/>
              <p:nvPr/>
            </p:nvSpPr>
            <p:spPr>
              <a:xfrm>
                <a:off x="225020" y="1895673"/>
                <a:ext cx="13979" cy="13979"/>
              </a:xfrm>
              <a:custGeom>
                <a:avLst/>
                <a:gdLst>
                  <a:gd name="connsiteX0" fmla="*/ 18135 w 18135"/>
                  <a:gd name="connsiteY0" fmla="*/ 9068 h 18135"/>
                  <a:gd name="connsiteX1" fmla="*/ 9068 w 18135"/>
                  <a:gd name="connsiteY1" fmla="*/ 18135 h 18135"/>
                  <a:gd name="connsiteX2" fmla="*/ 0 w 18135"/>
                  <a:gd name="connsiteY2" fmla="*/ 9068 h 18135"/>
                  <a:gd name="connsiteX3" fmla="*/ 9068 w 18135"/>
                  <a:gd name="connsiteY3" fmla="*/ 0 h 18135"/>
                  <a:gd name="connsiteX4" fmla="*/ 18135 w 18135"/>
                  <a:gd name="connsiteY4" fmla="*/ 9068 h 18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5" h="18135">
                    <a:moveTo>
                      <a:pt x="18135" y="9068"/>
                    </a:moveTo>
                    <a:cubicBezTo>
                      <a:pt x="18135" y="14096"/>
                      <a:pt x="14096" y="18135"/>
                      <a:pt x="9068" y="18135"/>
                    </a:cubicBezTo>
                    <a:cubicBezTo>
                      <a:pt x="4039" y="18135"/>
                      <a:pt x="0" y="14096"/>
                      <a:pt x="0" y="9068"/>
                    </a:cubicBezTo>
                    <a:cubicBezTo>
                      <a:pt x="0" y="4039"/>
                      <a:pt x="4039" y="0"/>
                      <a:pt x="9068" y="0"/>
                    </a:cubicBezTo>
                    <a:cubicBezTo>
                      <a:pt x="14014" y="0"/>
                      <a:pt x="18135" y="4039"/>
                      <a:pt x="18135" y="9068"/>
                    </a:cubicBezTo>
                    <a:close/>
                  </a:path>
                </a:pathLst>
              </a:custGeom>
              <a:solidFill>
                <a:srgbClr val="000000">
                  <a:alpha val="5000"/>
                </a:srgbClr>
              </a:solidFill>
              <a:ln w="8150" cap="flat">
                <a:noFill/>
                <a:prstDash val="solid"/>
                <a:miter/>
              </a:ln>
              <a:effectLst/>
            </p:spPr>
            <p:txBody>
              <a:bodyPr lIns="70482" tIns="35241" rIns="70482" bIns="35241" rtlCol="0" anchor="ctr"/>
              <a:lstStyle/>
              <a:p>
                <a:endParaRPr lang="en-ID" sz="1387">
                  <a:latin typeface="Lexend" pitchFamily="2" charset="0"/>
                </a:endParaRPr>
              </a:p>
            </p:txBody>
          </p:sp>
        </p:grpSp>
      </p:grpSp>
      <p:grpSp>
        <p:nvGrpSpPr>
          <p:cNvPr id="829" name="组合 828">
            <a:extLst>
              <a:ext uri="{FF2B5EF4-FFF2-40B4-BE49-F238E27FC236}">
                <a16:creationId xmlns:a16="http://schemas.microsoft.com/office/drawing/2014/main" id="{F0F5A8E9-8B8B-4F14-B7F9-EA15C681CDF6}"/>
              </a:ext>
            </a:extLst>
          </p:cNvPr>
          <p:cNvGrpSpPr/>
          <p:nvPr/>
        </p:nvGrpSpPr>
        <p:grpSpPr>
          <a:xfrm>
            <a:off x="301505" y="-8595"/>
            <a:ext cx="2478674" cy="1943239"/>
            <a:chOff x="301505" y="-8595"/>
            <a:chExt cx="2478674" cy="1943239"/>
          </a:xfrm>
        </p:grpSpPr>
        <p:grpSp>
          <p:nvGrpSpPr>
            <p:cNvPr id="810" name="组合 809">
              <a:extLst>
                <a:ext uri="{FF2B5EF4-FFF2-40B4-BE49-F238E27FC236}">
                  <a16:creationId xmlns:a16="http://schemas.microsoft.com/office/drawing/2014/main" id="{2ADF9112-B2F8-4C7D-86DA-BCDE9FADD30A}"/>
                </a:ext>
              </a:extLst>
            </p:cNvPr>
            <p:cNvGrpSpPr/>
            <p:nvPr/>
          </p:nvGrpSpPr>
          <p:grpSpPr>
            <a:xfrm rot="20524382" flipH="1">
              <a:off x="1624338" y="236889"/>
              <a:ext cx="1155841" cy="1184484"/>
              <a:chOff x="5226050" y="6683191"/>
              <a:chExt cx="1155841" cy="1184484"/>
            </a:xfrm>
          </p:grpSpPr>
          <p:grpSp>
            <p:nvGrpSpPr>
              <p:cNvPr id="812" name="组合 811">
                <a:extLst>
                  <a:ext uri="{FF2B5EF4-FFF2-40B4-BE49-F238E27FC236}">
                    <a16:creationId xmlns:a16="http://schemas.microsoft.com/office/drawing/2014/main" id="{357B8370-01B1-4677-BA9E-4021E982C749}"/>
                  </a:ext>
                </a:extLst>
              </p:cNvPr>
              <p:cNvGrpSpPr/>
              <p:nvPr/>
            </p:nvGrpSpPr>
            <p:grpSpPr>
              <a:xfrm rot="-1080000">
                <a:off x="5551844" y="6683191"/>
                <a:ext cx="372847" cy="599202"/>
                <a:chOff x="4300126" y="1945820"/>
                <a:chExt cx="372847" cy="599202"/>
              </a:xfrm>
            </p:grpSpPr>
            <p:sp>
              <p:nvSpPr>
                <p:cNvPr id="825" name="等腰三角形 824">
                  <a:extLst>
                    <a:ext uri="{FF2B5EF4-FFF2-40B4-BE49-F238E27FC236}">
                      <a16:creationId xmlns:a16="http://schemas.microsoft.com/office/drawing/2014/main" id="{A9B2300E-7BAF-4842-8A12-B0BEE1CD7B43}"/>
                    </a:ext>
                  </a:extLst>
                </p:cNvPr>
                <p:cNvSpPr/>
                <p:nvPr/>
              </p:nvSpPr>
              <p:spPr>
                <a:xfrm rot="5400000" flipV="1">
                  <a:off x="4094084" y="2151862"/>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219033472">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4636" y="84239"/>
                                <a:pt x="202740" y="119544"/>
                                <a:pt x="356903" y="0"/>
                              </a:cubicBezTo>
                              <a:cubicBezTo>
                                <a:pt x="479308" y="73865"/>
                                <a:pt x="511711" y="141578"/>
                                <a:pt x="599202" y="187118"/>
                              </a:cubicBezTo>
                              <a:cubicBezTo>
                                <a:pt x="386628" y="201548"/>
                                <a:pt x="289516" y="117446"/>
                                <a:pt x="0" y="187118"/>
                              </a:cubicBezTo>
                              <a:close/>
                            </a:path>
                            <a:path w="599202" h="187118" stroke="0" extrusionOk="0">
                              <a:moveTo>
                                <a:pt x="0" y="187118"/>
                              </a:moveTo>
                              <a:cubicBezTo>
                                <a:pt x="169335" y="94936"/>
                                <a:pt x="218751" y="72527"/>
                                <a:pt x="356903" y="0"/>
                              </a:cubicBezTo>
                              <a:cubicBezTo>
                                <a:pt x="438201" y="58465"/>
                                <a:pt x="490146" y="104287"/>
                                <a:pt x="599202" y="187118"/>
                              </a:cubicBezTo>
                              <a:cubicBezTo>
                                <a:pt x="417866" y="216077"/>
                                <a:pt x="215722" y="13692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6" name="等腰三角形 825">
                  <a:extLst>
                    <a:ext uri="{FF2B5EF4-FFF2-40B4-BE49-F238E27FC236}">
                      <a16:creationId xmlns:a16="http://schemas.microsoft.com/office/drawing/2014/main" id="{953D17AB-2A3A-4F30-AF9C-C4F60781AE34}"/>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250666830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2747" y="109513"/>
                                <a:pt x="236285" y="93054"/>
                                <a:pt x="356903" y="0"/>
                              </a:cubicBezTo>
                              <a:cubicBezTo>
                                <a:pt x="447171" y="49874"/>
                                <a:pt x="486762" y="114010"/>
                                <a:pt x="599202" y="187118"/>
                              </a:cubicBezTo>
                              <a:cubicBezTo>
                                <a:pt x="398173" y="219161"/>
                                <a:pt x="268890" y="159018"/>
                                <a:pt x="0" y="187118"/>
                              </a:cubicBezTo>
                              <a:close/>
                            </a:path>
                            <a:path w="599202" h="187118" stroke="0" extrusionOk="0">
                              <a:moveTo>
                                <a:pt x="0" y="187118"/>
                              </a:moveTo>
                              <a:cubicBezTo>
                                <a:pt x="85627" y="115303"/>
                                <a:pt x="268122" y="74039"/>
                                <a:pt x="356903" y="0"/>
                              </a:cubicBezTo>
                              <a:cubicBezTo>
                                <a:pt x="472294" y="47623"/>
                                <a:pt x="507606" y="149864"/>
                                <a:pt x="599202" y="187118"/>
                              </a:cubicBezTo>
                              <a:cubicBezTo>
                                <a:pt x="474540" y="240226"/>
                                <a:pt x="288053" y="169275"/>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3" name="组合 812">
                <a:extLst>
                  <a:ext uri="{FF2B5EF4-FFF2-40B4-BE49-F238E27FC236}">
                    <a16:creationId xmlns:a16="http://schemas.microsoft.com/office/drawing/2014/main" id="{04511C81-81F1-4273-8E8A-8070FBB14F3C}"/>
                  </a:ext>
                </a:extLst>
              </p:cNvPr>
              <p:cNvGrpSpPr/>
              <p:nvPr/>
            </p:nvGrpSpPr>
            <p:grpSpPr>
              <a:xfrm rot="3240000">
                <a:off x="5895865" y="6794967"/>
                <a:ext cx="372847" cy="599204"/>
                <a:chOff x="4300126" y="1945819"/>
                <a:chExt cx="372847" cy="599204"/>
              </a:xfrm>
            </p:grpSpPr>
            <p:sp>
              <p:nvSpPr>
                <p:cNvPr id="823" name="等腰三角形 822">
                  <a:extLst>
                    <a:ext uri="{FF2B5EF4-FFF2-40B4-BE49-F238E27FC236}">
                      <a16:creationId xmlns:a16="http://schemas.microsoft.com/office/drawing/2014/main" id="{D92FA921-3FAD-4D5A-8CCF-E1EF9149C09D}"/>
                    </a:ext>
                  </a:extLst>
                </p:cNvPr>
                <p:cNvSpPr/>
                <p:nvPr/>
              </p:nvSpPr>
              <p:spPr>
                <a:xfrm rot="5400000" flipV="1">
                  <a:off x="4094084"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1501335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1191" y="107570"/>
                                <a:pt x="288341" y="54710"/>
                                <a:pt x="356903" y="0"/>
                              </a:cubicBezTo>
                              <a:cubicBezTo>
                                <a:pt x="470254" y="73578"/>
                                <a:pt x="544164" y="158185"/>
                                <a:pt x="599202" y="187118"/>
                              </a:cubicBezTo>
                              <a:cubicBezTo>
                                <a:pt x="409553" y="222974"/>
                                <a:pt x="122694" y="166006"/>
                                <a:pt x="0" y="187118"/>
                              </a:cubicBezTo>
                              <a:close/>
                            </a:path>
                            <a:path w="599202" h="187118" stroke="0" extrusionOk="0">
                              <a:moveTo>
                                <a:pt x="0" y="187118"/>
                              </a:moveTo>
                              <a:cubicBezTo>
                                <a:pt x="134963" y="84001"/>
                                <a:pt x="214532" y="120037"/>
                                <a:pt x="356903" y="0"/>
                              </a:cubicBezTo>
                              <a:cubicBezTo>
                                <a:pt x="486285" y="81355"/>
                                <a:pt x="488951" y="127482"/>
                                <a:pt x="599202" y="187118"/>
                              </a:cubicBezTo>
                              <a:cubicBezTo>
                                <a:pt x="334916" y="233735"/>
                                <a:pt x="254125" y="18509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4" name="等腰三角形 823">
                  <a:extLst>
                    <a:ext uri="{FF2B5EF4-FFF2-40B4-BE49-F238E27FC236}">
                      <a16:creationId xmlns:a16="http://schemas.microsoft.com/office/drawing/2014/main" id="{1687E5B8-98ED-4718-B51F-B6B0E9D1F8FE}"/>
                    </a:ext>
                  </a:extLst>
                </p:cNvPr>
                <p:cNvSpPr/>
                <p:nvPr/>
              </p:nvSpPr>
              <p:spPr>
                <a:xfrm rot="16200000" flipH="1" flipV="1">
                  <a:off x="4279813" y="2151863"/>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9751127">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5548" y="111695"/>
                                <a:pt x="276981" y="92769"/>
                                <a:pt x="356903" y="0"/>
                              </a:cubicBezTo>
                              <a:cubicBezTo>
                                <a:pt x="441502" y="65151"/>
                                <a:pt x="497177" y="146026"/>
                                <a:pt x="599202" y="187118"/>
                              </a:cubicBezTo>
                              <a:cubicBezTo>
                                <a:pt x="381154" y="235769"/>
                                <a:pt x="276662" y="165146"/>
                                <a:pt x="0" y="187118"/>
                              </a:cubicBezTo>
                              <a:close/>
                            </a:path>
                            <a:path w="599202" h="187118" stroke="0" extrusionOk="0">
                              <a:moveTo>
                                <a:pt x="0" y="187118"/>
                              </a:moveTo>
                              <a:cubicBezTo>
                                <a:pt x="84668" y="117607"/>
                                <a:pt x="288149" y="48585"/>
                                <a:pt x="356903" y="0"/>
                              </a:cubicBezTo>
                              <a:cubicBezTo>
                                <a:pt x="456578" y="54552"/>
                                <a:pt x="482205" y="122084"/>
                                <a:pt x="599202" y="187118"/>
                              </a:cubicBezTo>
                              <a:cubicBezTo>
                                <a:pt x="377125" y="253477"/>
                                <a:pt x="272276" y="1534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4" name="组合 813">
                <a:extLst>
                  <a:ext uri="{FF2B5EF4-FFF2-40B4-BE49-F238E27FC236}">
                    <a16:creationId xmlns:a16="http://schemas.microsoft.com/office/drawing/2014/main" id="{BA992E14-BB2B-4EA9-9536-CAFE24A7D34C}"/>
                  </a:ext>
                </a:extLst>
              </p:cNvPr>
              <p:cNvGrpSpPr/>
              <p:nvPr/>
            </p:nvGrpSpPr>
            <p:grpSpPr>
              <a:xfrm rot="7560000">
                <a:off x="5895865" y="7156693"/>
                <a:ext cx="372846" cy="599203"/>
                <a:chOff x="4300127" y="1945819"/>
                <a:chExt cx="372846" cy="599203"/>
              </a:xfrm>
            </p:grpSpPr>
            <p:sp>
              <p:nvSpPr>
                <p:cNvPr id="821" name="等腰三角形 820">
                  <a:extLst>
                    <a:ext uri="{FF2B5EF4-FFF2-40B4-BE49-F238E27FC236}">
                      <a16:creationId xmlns:a16="http://schemas.microsoft.com/office/drawing/2014/main" id="{EF4A04BC-0B88-4CF4-B391-DB58DE120CB8}"/>
                    </a:ext>
                  </a:extLst>
                </p:cNvPr>
                <p:cNvSpPr/>
                <p:nvPr/>
              </p:nvSpPr>
              <p:spPr>
                <a:xfrm rot="5400000" flipV="1">
                  <a:off x="4094085"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986160919">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39" y="112021"/>
                                <a:pt x="200384" y="124562"/>
                                <a:pt x="356903" y="0"/>
                              </a:cubicBezTo>
                              <a:cubicBezTo>
                                <a:pt x="442227" y="30185"/>
                                <a:pt x="467979" y="129688"/>
                                <a:pt x="599202" y="187118"/>
                              </a:cubicBezTo>
                              <a:cubicBezTo>
                                <a:pt x="329960" y="199125"/>
                                <a:pt x="281839" y="130152"/>
                                <a:pt x="0" y="187118"/>
                              </a:cubicBezTo>
                              <a:close/>
                            </a:path>
                            <a:path w="599202" h="187118" stroke="0" extrusionOk="0">
                              <a:moveTo>
                                <a:pt x="0" y="187118"/>
                              </a:moveTo>
                              <a:cubicBezTo>
                                <a:pt x="103579" y="113077"/>
                                <a:pt x="247581" y="99217"/>
                                <a:pt x="356903" y="0"/>
                              </a:cubicBezTo>
                              <a:cubicBezTo>
                                <a:pt x="447398" y="58454"/>
                                <a:pt x="503432" y="145128"/>
                                <a:pt x="599202" y="187118"/>
                              </a:cubicBezTo>
                              <a:cubicBezTo>
                                <a:pt x="433624" y="252778"/>
                                <a:pt x="290464" y="173861"/>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2" name="等腰三角形 821">
                  <a:extLst>
                    <a:ext uri="{FF2B5EF4-FFF2-40B4-BE49-F238E27FC236}">
                      <a16:creationId xmlns:a16="http://schemas.microsoft.com/office/drawing/2014/main" id="{35D0C6A8-B0C8-4191-BD94-42F7F331B575}"/>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58313033">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45781" y="106231"/>
                                <a:pt x="280667" y="47310"/>
                                <a:pt x="356903" y="0"/>
                              </a:cubicBezTo>
                              <a:cubicBezTo>
                                <a:pt x="427019" y="20597"/>
                                <a:pt x="482641" y="137342"/>
                                <a:pt x="599202" y="187118"/>
                              </a:cubicBezTo>
                              <a:cubicBezTo>
                                <a:pt x="449720" y="203308"/>
                                <a:pt x="165203" y="132041"/>
                                <a:pt x="0" y="187118"/>
                              </a:cubicBezTo>
                              <a:close/>
                            </a:path>
                            <a:path w="599202" h="187118" stroke="0" extrusionOk="0">
                              <a:moveTo>
                                <a:pt x="0" y="187118"/>
                              </a:moveTo>
                              <a:cubicBezTo>
                                <a:pt x="129765" y="76506"/>
                                <a:pt x="255827" y="104905"/>
                                <a:pt x="356903" y="0"/>
                              </a:cubicBezTo>
                              <a:cubicBezTo>
                                <a:pt x="415776" y="44247"/>
                                <a:pt x="524447" y="155429"/>
                                <a:pt x="599202" y="187118"/>
                              </a:cubicBezTo>
                              <a:cubicBezTo>
                                <a:pt x="374987" y="207215"/>
                                <a:pt x="176995" y="1359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815" name="组合 814">
                <a:extLst>
                  <a:ext uri="{FF2B5EF4-FFF2-40B4-BE49-F238E27FC236}">
                    <a16:creationId xmlns:a16="http://schemas.microsoft.com/office/drawing/2014/main" id="{6CF1910F-196C-46DE-9912-AB50BF399B65}"/>
                  </a:ext>
                </a:extLst>
              </p:cNvPr>
              <p:cNvGrpSpPr/>
              <p:nvPr/>
            </p:nvGrpSpPr>
            <p:grpSpPr>
              <a:xfrm rot="11880000">
                <a:off x="5551844" y="7268472"/>
                <a:ext cx="372848" cy="599203"/>
                <a:chOff x="4300125" y="1945819"/>
                <a:chExt cx="372848" cy="599203"/>
              </a:xfrm>
            </p:grpSpPr>
            <p:sp>
              <p:nvSpPr>
                <p:cNvPr id="819" name="等腰三角形 818">
                  <a:extLst>
                    <a:ext uri="{FF2B5EF4-FFF2-40B4-BE49-F238E27FC236}">
                      <a16:creationId xmlns:a16="http://schemas.microsoft.com/office/drawing/2014/main" id="{8D775376-CFA4-49BF-BB30-66115DCA24F9}"/>
                    </a:ext>
                  </a:extLst>
                </p:cNvPr>
                <p:cNvSpPr/>
                <p:nvPr/>
              </p:nvSpPr>
              <p:spPr>
                <a:xfrm rot="5400000" flipV="1">
                  <a:off x="4094083"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92885121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9044" y="64961"/>
                                <a:pt x="255215" y="84437"/>
                                <a:pt x="356903" y="0"/>
                              </a:cubicBezTo>
                              <a:cubicBezTo>
                                <a:pt x="449746" y="61501"/>
                                <a:pt x="513496" y="163074"/>
                                <a:pt x="599202" y="187118"/>
                              </a:cubicBezTo>
                              <a:cubicBezTo>
                                <a:pt x="429072" y="228665"/>
                                <a:pt x="278715" y="161795"/>
                                <a:pt x="0" y="187118"/>
                              </a:cubicBezTo>
                              <a:close/>
                            </a:path>
                            <a:path w="599202" h="187118" stroke="0" extrusionOk="0">
                              <a:moveTo>
                                <a:pt x="0" y="187118"/>
                              </a:moveTo>
                              <a:cubicBezTo>
                                <a:pt x="138924" y="76654"/>
                                <a:pt x="264595" y="84600"/>
                                <a:pt x="356903" y="0"/>
                              </a:cubicBezTo>
                              <a:cubicBezTo>
                                <a:pt x="468027" y="74637"/>
                                <a:pt x="506368" y="118547"/>
                                <a:pt x="599202" y="187118"/>
                              </a:cubicBezTo>
                              <a:cubicBezTo>
                                <a:pt x="318550" y="224714"/>
                                <a:pt x="295345" y="13449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0" name="等腰三角形 819">
                  <a:extLst>
                    <a:ext uri="{FF2B5EF4-FFF2-40B4-BE49-F238E27FC236}">
                      <a16:creationId xmlns:a16="http://schemas.microsoft.com/office/drawing/2014/main" id="{E1AC1177-2D96-4E26-8F6F-81B378806489}"/>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2727509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5282" y="99847"/>
                                <a:pt x="226128" y="76067"/>
                                <a:pt x="356903" y="0"/>
                              </a:cubicBezTo>
                              <a:cubicBezTo>
                                <a:pt x="471872" y="64086"/>
                                <a:pt x="535472" y="147748"/>
                                <a:pt x="599202" y="187118"/>
                              </a:cubicBezTo>
                              <a:cubicBezTo>
                                <a:pt x="461113" y="195213"/>
                                <a:pt x="197870" y="174826"/>
                                <a:pt x="0" y="187118"/>
                              </a:cubicBezTo>
                              <a:close/>
                            </a:path>
                            <a:path w="599202" h="187118" stroke="0" extrusionOk="0">
                              <a:moveTo>
                                <a:pt x="0" y="187118"/>
                              </a:moveTo>
                              <a:cubicBezTo>
                                <a:pt x="146927" y="100987"/>
                                <a:pt x="225047" y="86282"/>
                                <a:pt x="356903" y="0"/>
                              </a:cubicBezTo>
                              <a:cubicBezTo>
                                <a:pt x="445772" y="56279"/>
                                <a:pt x="470776" y="108007"/>
                                <a:pt x="599202" y="187118"/>
                              </a:cubicBezTo>
                              <a:cubicBezTo>
                                <a:pt x="337060" y="258589"/>
                                <a:pt x="203724" y="176009"/>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6" name="组合 815">
                <a:extLst>
                  <a:ext uri="{FF2B5EF4-FFF2-40B4-BE49-F238E27FC236}">
                    <a16:creationId xmlns:a16="http://schemas.microsoft.com/office/drawing/2014/main" id="{65F3AC2E-8070-42B6-B123-B7E2322A5C4A}"/>
                  </a:ext>
                </a:extLst>
              </p:cNvPr>
              <p:cNvGrpSpPr/>
              <p:nvPr/>
            </p:nvGrpSpPr>
            <p:grpSpPr>
              <a:xfrm rot="16200000">
                <a:off x="5339228" y="6975831"/>
                <a:ext cx="372847" cy="599203"/>
                <a:chOff x="4300126" y="1945819"/>
                <a:chExt cx="372847" cy="599203"/>
              </a:xfrm>
            </p:grpSpPr>
            <p:sp>
              <p:nvSpPr>
                <p:cNvPr id="817" name="等腰三角形 816">
                  <a:extLst>
                    <a:ext uri="{FF2B5EF4-FFF2-40B4-BE49-F238E27FC236}">
                      <a16:creationId xmlns:a16="http://schemas.microsoft.com/office/drawing/2014/main" id="{FC3F4257-C283-48CE-A285-43E65A248815}"/>
                    </a:ext>
                  </a:extLst>
                </p:cNvPr>
                <p:cNvSpPr/>
                <p:nvPr/>
              </p:nvSpPr>
              <p:spPr>
                <a:xfrm rot="5400000" flipV="1">
                  <a:off x="4094084" y="2151861"/>
                  <a:ext cx="599202" cy="187118"/>
                </a:xfrm>
                <a:prstGeom prst="triangle">
                  <a:avLst>
                    <a:gd name="adj" fmla="val 59563"/>
                  </a:avLst>
                </a:prstGeom>
                <a:solidFill>
                  <a:schemeClr val="accent4">
                    <a:alpha val="72000"/>
                  </a:schemeClr>
                </a:solidFill>
                <a:ln w="12700" cmpd="dbl">
                  <a:solidFill>
                    <a:schemeClr val="accent2">
                      <a:alpha val="32000"/>
                    </a:schemeClr>
                  </a:solidFill>
                  <a:extLst>
                    <a:ext uri="{C807C97D-BFC1-408E-A445-0C87EB9F89A2}">
                      <ask:lineSketchStyleProps xmlns:ask="http://schemas.microsoft.com/office/drawing/2018/sketchyshapes" sd="1268402701">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55240" y="64706"/>
                                <a:pt x="193917" y="94362"/>
                                <a:pt x="356903" y="0"/>
                              </a:cubicBezTo>
                              <a:cubicBezTo>
                                <a:pt x="464080" y="45139"/>
                                <a:pt x="534086" y="152275"/>
                                <a:pt x="599202" y="187118"/>
                              </a:cubicBezTo>
                              <a:cubicBezTo>
                                <a:pt x="440647" y="242825"/>
                                <a:pt x="203762" y="169669"/>
                                <a:pt x="0" y="187118"/>
                              </a:cubicBezTo>
                              <a:close/>
                            </a:path>
                            <a:path w="599202" h="187118" stroke="0" extrusionOk="0">
                              <a:moveTo>
                                <a:pt x="0" y="187118"/>
                              </a:moveTo>
                              <a:cubicBezTo>
                                <a:pt x="155230" y="58156"/>
                                <a:pt x="267214" y="78074"/>
                                <a:pt x="356903" y="0"/>
                              </a:cubicBezTo>
                              <a:cubicBezTo>
                                <a:pt x="431038" y="44249"/>
                                <a:pt x="527874" y="170445"/>
                                <a:pt x="599202" y="187118"/>
                              </a:cubicBezTo>
                              <a:cubicBezTo>
                                <a:pt x="466173" y="187233"/>
                                <a:pt x="188098" y="11675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8" name="等腰三角形 817">
                  <a:extLst>
                    <a:ext uri="{FF2B5EF4-FFF2-40B4-BE49-F238E27FC236}">
                      <a16:creationId xmlns:a16="http://schemas.microsoft.com/office/drawing/2014/main" id="{27C1AD21-DF47-4EBB-92A8-1B0BC19989BB}"/>
                    </a:ext>
                  </a:extLst>
                </p:cNvPr>
                <p:cNvSpPr/>
                <p:nvPr/>
              </p:nvSpPr>
              <p:spPr>
                <a:xfrm rot="16200000" flipH="1" flipV="1">
                  <a:off x="4279813" y="2151862"/>
                  <a:ext cx="599202" cy="187118"/>
                </a:xfrm>
                <a:prstGeom prst="triangle">
                  <a:avLst>
                    <a:gd name="adj" fmla="val 59563"/>
                  </a:avLst>
                </a:prstGeom>
                <a:solidFill>
                  <a:schemeClr val="accent2"/>
                </a:solidFill>
                <a:ln w="12700" cmpd="dbl">
                  <a:solidFill>
                    <a:schemeClr val="accent2">
                      <a:alpha val="32000"/>
                    </a:schemeClr>
                  </a:solidFill>
                  <a:extLst>
                    <a:ext uri="{C807C97D-BFC1-408E-A445-0C87EB9F89A2}">
                      <ask:lineSketchStyleProps xmlns:ask="http://schemas.microsoft.com/office/drawing/2018/sketchyshapes" sd="1263185655">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68" y="93374"/>
                                <a:pt x="267379" y="91941"/>
                                <a:pt x="356903" y="0"/>
                              </a:cubicBezTo>
                              <a:cubicBezTo>
                                <a:pt x="437764" y="47488"/>
                                <a:pt x="529378" y="170059"/>
                                <a:pt x="599202" y="187118"/>
                              </a:cubicBezTo>
                              <a:cubicBezTo>
                                <a:pt x="440070" y="247033"/>
                                <a:pt x="123705" y="149706"/>
                                <a:pt x="0" y="187118"/>
                              </a:cubicBezTo>
                              <a:close/>
                            </a:path>
                            <a:path w="599202" h="187118" stroke="0" extrusionOk="0">
                              <a:moveTo>
                                <a:pt x="0" y="187118"/>
                              </a:moveTo>
                              <a:cubicBezTo>
                                <a:pt x="111826" y="105915"/>
                                <a:pt x="255159" y="89997"/>
                                <a:pt x="356903" y="0"/>
                              </a:cubicBezTo>
                              <a:cubicBezTo>
                                <a:pt x="450431" y="42521"/>
                                <a:pt x="492969" y="108050"/>
                                <a:pt x="599202" y="187118"/>
                              </a:cubicBezTo>
                              <a:cubicBezTo>
                                <a:pt x="342472" y="252276"/>
                                <a:pt x="295897" y="17181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811" name="直接连接符 810">
              <a:extLst>
                <a:ext uri="{FF2B5EF4-FFF2-40B4-BE49-F238E27FC236}">
                  <a16:creationId xmlns:a16="http://schemas.microsoft.com/office/drawing/2014/main" id="{849531D8-3B69-46E1-843B-A49C5D6DEABF}"/>
                </a:ext>
              </a:extLst>
            </p:cNvPr>
            <p:cNvCxnSpPr>
              <a:cxnSpLocks/>
              <a:stCxn id="826" idx="2"/>
            </p:cNvCxnSpPr>
            <p:nvPr/>
          </p:nvCxnSpPr>
          <p:spPr>
            <a:xfrm flipV="1">
              <a:off x="2175772" y="-8595"/>
              <a:ext cx="0" cy="239470"/>
            </a:xfrm>
            <a:prstGeom prst="line">
              <a:avLst/>
            </a:prstGeom>
            <a:ln w="12700" cmpd="dbl">
              <a:solidFill>
                <a:schemeClr val="accent2">
                  <a:alpha val="29000"/>
                </a:schemeClr>
              </a:solidFill>
            </a:ln>
          </p:spPr>
          <p:style>
            <a:lnRef idx="1">
              <a:schemeClr val="accent1"/>
            </a:lnRef>
            <a:fillRef idx="0">
              <a:schemeClr val="accent1"/>
            </a:fillRef>
            <a:effectRef idx="0">
              <a:schemeClr val="accent1"/>
            </a:effectRef>
            <a:fontRef idx="minor">
              <a:schemeClr val="tx1"/>
            </a:fontRef>
          </p:style>
        </p:cxnSp>
        <p:grpSp>
          <p:nvGrpSpPr>
            <p:cNvPr id="793" name="组合 792">
              <a:extLst>
                <a:ext uri="{FF2B5EF4-FFF2-40B4-BE49-F238E27FC236}">
                  <a16:creationId xmlns:a16="http://schemas.microsoft.com/office/drawing/2014/main" id="{2237EF0C-33B1-48A0-AA14-98996D368E75}"/>
                </a:ext>
              </a:extLst>
            </p:cNvPr>
            <p:cNvGrpSpPr/>
            <p:nvPr/>
          </p:nvGrpSpPr>
          <p:grpSpPr>
            <a:xfrm rot="20524382" flipH="1">
              <a:off x="301505" y="467276"/>
              <a:ext cx="1431884" cy="1467368"/>
              <a:chOff x="5226050" y="6683191"/>
              <a:chExt cx="1155841" cy="1184484"/>
            </a:xfrm>
          </p:grpSpPr>
          <p:grpSp>
            <p:nvGrpSpPr>
              <p:cNvPr id="795" name="组合 794">
                <a:extLst>
                  <a:ext uri="{FF2B5EF4-FFF2-40B4-BE49-F238E27FC236}">
                    <a16:creationId xmlns:a16="http://schemas.microsoft.com/office/drawing/2014/main" id="{B6F49FA0-3276-49D3-9D82-D7C988999B49}"/>
                  </a:ext>
                </a:extLst>
              </p:cNvPr>
              <p:cNvGrpSpPr/>
              <p:nvPr/>
            </p:nvGrpSpPr>
            <p:grpSpPr>
              <a:xfrm rot="-1080000">
                <a:off x="5551844" y="6683191"/>
                <a:ext cx="372847" cy="599202"/>
                <a:chOff x="4300126" y="1945820"/>
                <a:chExt cx="372847" cy="599202"/>
              </a:xfrm>
            </p:grpSpPr>
            <p:sp>
              <p:nvSpPr>
                <p:cNvPr id="808" name="等腰三角形 807">
                  <a:extLst>
                    <a:ext uri="{FF2B5EF4-FFF2-40B4-BE49-F238E27FC236}">
                      <a16:creationId xmlns:a16="http://schemas.microsoft.com/office/drawing/2014/main" id="{5DDC7DBD-B157-435B-9B16-CB4FC4524FE3}"/>
                    </a:ext>
                  </a:extLst>
                </p:cNvPr>
                <p:cNvSpPr/>
                <p:nvPr/>
              </p:nvSpPr>
              <p:spPr>
                <a:xfrm rot="5400000" flipV="1">
                  <a:off x="4094084" y="2151862"/>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1219033472">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4636" y="84239"/>
                                <a:pt x="202740" y="119544"/>
                                <a:pt x="356903" y="0"/>
                              </a:cubicBezTo>
                              <a:cubicBezTo>
                                <a:pt x="479308" y="73865"/>
                                <a:pt x="511711" y="141578"/>
                                <a:pt x="599202" y="187118"/>
                              </a:cubicBezTo>
                              <a:cubicBezTo>
                                <a:pt x="386628" y="201548"/>
                                <a:pt x="289516" y="117446"/>
                                <a:pt x="0" y="187118"/>
                              </a:cubicBezTo>
                              <a:close/>
                            </a:path>
                            <a:path w="599202" h="187118" stroke="0" extrusionOk="0">
                              <a:moveTo>
                                <a:pt x="0" y="187118"/>
                              </a:moveTo>
                              <a:cubicBezTo>
                                <a:pt x="169335" y="94936"/>
                                <a:pt x="218751" y="72527"/>
                                <a:pt x="356903" y="0"/>
                              </a:cubicBezTo>
                              <a:cubicBezTo>
                                <a:pt x="438201" y="58465"/>
                                <a:pt x="490146" y="104287"/>
                                <a:pt x="599202" y="187118"/>
                              </a:cubicBezTo>
                              <a:cubicBezTo>
                                <a:pt x="417866" y="216077"/>
                                <a:pt x="215722" y="13692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9" name="等腰三角形 808">
                  <a:extLst>
                    <a:ext uri="{FF2B5EF4-FFF2-40B4-BE49-F238E27FC236}">
                      <a16:creationId xmlns:a16="http://schemas.microsoft.com/office/drawing/2014/main" id="{9FCACEEA-47E6-483A-9FAA-55792EA1F947}"/>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250666830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2747" y="109513"/>
                                <a:pt x="236285" y="93054"/>
                                <a:pt x="356903" y="0"/>
                              </a:cubicBezTo>
                              <a:cubicBezTo>
                                <a:pt x="447171" y="49874"/>
                                <a:pt x="486762" y="114010"/>
                                <a:pt x="599202" y="187118"/>
                              </a:cubicBezTo>
                              <a:cubicBezTo>
                                <a:pt x="398173" y="219161"/>
                                <a:pt x="268890" y="159018"/>
                                <a:pt x="0" y="187118"/>
                              </a:cubicBezTo>
                              <a:close/>
                            </a:path>
                            <a:path w="599202" h="187118" stroke="0" extrusionOk="0">
                              <a:moveTo>
                                <a:pt x="0" y="187118"/>
                              </a:moveTo>
                              <a:cubicBezTo>
                                <a:pt x="85627" y="115303"/>
                                <a:pt x="268122" y="74039"/>
                                <a:pt x="356903" y="0"/>
                              </a:cubicBezTo>
                              <a:cubicBezTo>
                                <a:pt x="472294" y="47623"/>
                                <a:pt x="507606" y="149864"/>
                                <a:pt x="599202" y="187118"/>
                              </a:cubicBezTo>
                              <a:cubicBezTo>
                                <a:pt x="474540" y="240226"/>
                                <a:pt x="288053" y="169275"/>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96" name="组合 795">
                <a:extLst>
                  <a:ext uri="{FF2B5EF4-FFF2-40B4-BE49-F238E27FC236}">
                    <a16:creationId xmlns:a16="http://schemas.microsoft.com/office/drawing/2014/main" id="{E6BFA301-7F13-454B-B3F4-E43C9FCB528F}"/>
                  </a:ext>
                </a:extLst>
              </p:cNvPr>
              <p:cNvGrpSpPr/>
              <p:nvPr/>
            </p:nvGrpSpPr>
            <p:grpSpPr>
              <a:xfrm rot="3240000">
                <a:off x="5895865" y="6794967"/>
                <a:ext cx="372847" cy="599204"/>
                <a:chOff x="4300126" y="1945819"/>
                <a:chExt cx="372847" cy="599204"/>
              </a:xfrm>
            </p:grpSpPr>
            <p:sp>
              <p:nvSpPr>
                <p:cNvPr id="806" name="等腰三角形 805">
                  <a:extLst>
                    <a:ext uri="{FF2B5EF4-FFF2-40B4-BE49-F238E27FC236}">
                      <a16:creationId xmlns:a16="http://schemas.microsoft.com/office/drawing/2014/main" id="{127BCFF3-9CCD-4930-BBC7-83F6851A795A}"/>
                    </a:ext>
                  </a:extLst>
                </p:cNvPr>
                <p:cNvSpPr/>
                <p:nvPr/>
              </p:nvSpPr>
              <p:spPr>
                <a:xfrm rot="5400000" flipV="1">
                  <a:off x="4094084"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11501335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1191" y="107570"/>
                                <a:pt x="288341" y="54710"/>
                                <a:pt x="356903" y="0"/>
                              </a:cubicBezTo>
                              <a:cubicBezTo>
                                <a:pt x="470254" y="73578"/>
                                <a:pt x="544164" y="158185"/>
                                <a:pt x="599202" y="187118"/>
                              </a:cubicBezTo>
                              <a:cubicBezTo>
                                <a:pt x="409553" y="222974"/>
                                <a:pt x="122694" y="166006"/>
                                <a:pt x="0" y="187118"/>
                              </a:cubicBezTo>
                              <a:close/>
                            </a:path>
                            <a:path w="599202" h="187118" stroke="0" extrusionOk="0">
                              <a:moveTo>
                                <a:pt x="0" y="187118"/>
                              </a:moveTo>
                              <a:cubicBezTo>
                                <a:pt x="134963" y="84001"/>
                                <a:pt x="214532" y="120037"/>
                                <a:pt x="356903" y="0"/>
                              </a:cubicBezTo>
                              <a:cubicBezTo>
                                <a:pt x="486285" y="81355"/>
                                <a:pt x="488951" y="127482"/>
                                <a:pt x="599202" y="187118"/>
                              </a:cubicBezTo>
                              <a:cubicBezTo>
                                <a:pt x="334916" y="233735"/>
                                <a:pt x="254125" y="18509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7" name="等腰三角形 806">
                  <a:extLst>
                    <a:ext uri="{FF2B5EF4-FFF2-40B4-BE49-F238E27FC236}">
                      <a16:creationId xmlns:a16="http://schemas.microsoft.com/office/drawing/2014/main" id="{AFEC52F9-8495-49AE-A188-46A61785F190}"/>
                    </a:ext>
                  </a:extLst>
                </p:cNvPr>
                <p:cNvSpPr/>
                <p:nvPr/>
              </p:nvSpPr>
              <p:spPr>
                <a:xfrm rot="16200000" flipH="1" flipV="1">
                  <a:off x="4279813" y="2151863"/>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19751127">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05548" y="111695"/>
                                <a:pt x="276981" y="92769"/>
                                <a:pt x="356903" y="0"/>
                              </a:cubicBezTo>
                              <a:cubicBezTo>
                                <a:pt x="441502" y="65151"/>
                                <a:pt x="497177" y="146026"/>
                                <a:pt x="599202" y="187118"/>
                              </a:cubicBezTo>
                              <a:cubicBezTo>
                                <a:pt x="381154" y="235769"/>
                                <a:pt x="276662" y="165146"/>
                                <a:pt x="0" y="187118"/>
                              </a:cubicBezTo>
                              <a:close/>
                            </a:path>
                            <a:path w="599202" h="187118" stroke="0" extrusionOk="0">
                              <a:moveTo>
                                <a:pt x="0" y="187118"/>
                              </a:moveTo>
                              <a:cubicBezTo>
                                <a:pt x="84668" y="117607"/>
                                <a:pt x="288149" y="48585"/>
                                <a:pt x="356903" y="0"/>
                              </a:cubicBezTo>
                              <a:cubicBezTo>
                                <a:pt x="456578" y="54552"/>
                                <a:pt x="482205" y="122084"/>
                                <a:pt x="599202" y="187118"/>
                              </a:cubicBezTo>
                              <a:cubicBezTo>
                                <a:pt x="377125" y="253477"/>
                                <a:pt x="272276" y="1534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97" name="组合 796">
                <a:extLst>
                  <a:ext uri="{FF2B5EF4-FFF2-40B4-BE49-F238E27FC236}">
                    <a16:creationId xmlns:a16="http://schemas.microsoft.com/office/drawing/2014/main" id="{7E673EBB-2818-4C06-BF13-24A129DDB2CC}"/>
                  </a:ext>
                </a:extLst>
              </p:cNvPr>
              <p:cNvGrpSpPr/>
              <p:nvPr/>
            </p:nvGrpSpPr>
            <p:grpSpPr>
              <a:xfrm rot="7560000">
                <a:off x="5895865" y="7156693"/>
                <a:ext cx="372846" cy="599203"/>
                <a:chOff x="4300127" y="1945819"/>
                <a:chExt cx="372846" cy="599203"/>
              </a:xfrm>
            </p:grpSpPr>
            <p:sp>
              <p:nvSpPr>
                <p:cNvPr id="804" name="等腰三角形 803">
                  <a:extLst>
                    <a:ext uri="{FF2B5EF4-FFF2-40B4-BE49-F238E27FC236}">
                      <a16:creationId xmlns:a16="http://schemas.microsoft.com/office/drawing/2014/main" id="{1653D028-9430-453A-83AD-C159DE3C133E}"/>
                    </a:ext>
                  </a:extLst>
                </p:cNvPr>
                <p:cNvSpPr/>
                <p:nvPr/>
              </p:nvSpPr>
              <p:spPr>
                <a:xfrm rot="5400000" flipV="1">
                  <a:off x="4094085"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986160919">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39" y="112021"/>
                                <a:pt x="200384" y="124562"/>
                                <a:pt x="356903" y="0"/>
                              </a:cubicBezTo>
                              <a:cubicBezTo>
                                <a:pt x="442227" y="30185"/>
                                <a:pt x="467979" y="129688"/>
                                <a:pt x="599202" y="187118"/>
                              </a:cubicBezTo>
                              <a:cubicBezTo>
                                <a:pt x="329960" y="199125"/>
                                <a:pt x="281839" y="130152"/>
                                <a:pt x="0" y="187118"/>
                              </a:cubicBezTo>
                              <a:close/>
                            </a:path>
                            <a:path w="599202" h="187118" stroke="0" extrusionOk="0">
                              <a:moveTo>
                                <a:pt x="0" y="187118"/>
                              </a:moveTo>
                              <a:cubicBezTo>
                                <a:pt x="103579" y="113077"/>
                                <a:pt x="247581" y="99217"/>
                                <a:pt x="356903" y="0"/>
                              </a:cubicBezTo>
                              <a:cubicBezTo>
                                <a:pt x="447398" y="58454"/>
                                <a:pt x="503432" y="145128"/>
                                <a:pt x="599202" y="187118"/>
                              </a:cubicBezTo>
                              <a:cubicBezTo>
                                <a:pt x="433624" y="252778"/>
                                <a:pt x="290464" y="173861"/>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5" name="等腰三角形 804">
                  <a:extLst>
                    <a:ext uri="{FF2B5EF4-FFF2-40B4-BE49-F238E27FC236}">
                      <a16:creationId xmlns:a16="http://schemas.microsoft.com/office/drawing/2014/main" id="{5A8F2D18-C074-41AB-B3CD-AD078FB94478}"/>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158313033">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45781" y="106231"/>
                                <a:pt x="280667" y="47310"/>
                                <a:pt x="356903" y="0"/>
                              </a:cubicBezTo>
                              <a:cubicBezTo>
                                <a:pt x="427019" y="20597"/>
                                <a:pt x="482641" y="137342"/>
                                <a:pt x="599202" y="187118"/>
                              </a:cubicBezTo>
                              <a:cubicBezTo>
                                <a:pt x="449720" y="203308"/>
                                <a:pt x="165203" y="132041"/>
                                <a:pt x="0" y="187118"/>
                              </a:cubicBezTo>
                              <a:close/>
                            </a:path>
                            <a:path w="599202" h="187118" stroke="0" extrusionOk="0">
                              <a:moveTo>
                                <a:pt x="0" y="187118"/>
                              </a:moveTo>
                              <a:cubicBezTo>
                                <a:pt x="129765" y="76506"/>
                                <a:pt x="255827" y="104905"/>
                                <a:pt x="356903" y="0"/>
                              </a:cubicBezTo>
                              <a:cubicBezTo>
                                <a:pt x="415776" y="44247"/>
                                <a:pt x="524447" y="155429"/>
                                <a:pt x="599202" y="187118"/>
                              </a:cubicBezTo>
                              <a:cubicBezTo>
                                <a:pt x="374987" y="207215"/>
                                <a:pt x="176995" y="135930"/>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798" name="组合 797">
                <a:extLst>
                  <a:ext uri="{FF2B5EF4-FFF2-40B4-BE49-F238E27FC236}">
                    <a16:creationId xmlns:a16="http://schemas.microsoft.com/office/drawing/2014/main" id="{4A994E65-C060-481B-8B1C-C107C50DC684}"/>
                  </a:ext>
                </a:extLst>
              </p:cNvPr>
              <p:cNvGrpSpPr/>
              <p:nvPr/>
            </p:nvGrpSpPr>
            <p:grpSpPr>
              <a:xfrm rot="11880000">
                <a:off x="5551844" y="7268472"/>
                <a:ext cx="372848" cy="599203"/>
                <a:chOff x="4300125" y="1945819"/>
                <a:chExt cx="372848" cy="599203"/>
              </a:xfrm>
            </p:grpSpPr>
            <p:sp>
              <p:nvSpPr>
                <p:cNvPr id="802" name="等腰三角形 801">
                  <a:extLst>
                    <a:ext uri="{FF2B5EF4-FFF2-40B4-BE49-F238E27FC236}">
                      <a16:creationId xmlns:a16="http://schemas.microsoft.com/office/drawing/2014/main" id="{486E30D3-9A22-46C9-B5C1-4A1DB78F34D3}"/>
                    </a:ext>
                  </a:extLst>
                </p:cNvPr>
                <p:cNvSpPr/>
                <p:nvPr/>
              </p:nvSpPr>
              <p:spPr>
                <a:xfrm rot="5400000" flipV="1">
                  <a:off x="4094083"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928851210">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9044" y="64961"/>
                                <a:pt x="255215" y="84437"/>
                                <a:pt x="356903" y="0"/>
                              </a:cubicBezTo>
                              <a:cubicBezTo>
                                <a:pt x="449746" y="61501"/>
                                <a:pt x="513496" y="163074"/>
                                <a:pt x="599202" y="187118"/>
                              </a:cubicBezTo>
                              <a:cubicBezTo>
                                <a:pt x="429072" y="228665"/>
                                <a:pt x="278715" y="161795"/>
                                <a:pt x="0" y="187118"/>
                              </a:cubicBezTo>
                              <a:close/>
                            </a:path>
                            <a:path w="599202" h="187118" stroke="0" extrusionOk="0">
                              <a:moveTo>
                                <a:pt x="0" y="187118"/>
                              </a:moveTo>
                              <a:cubicBezTo>
                                <a:pt x="138924" y="76654"/>
                                <a:pt x="264595" y="84600"/>
                                <a:pt x="356903" y="0"/>
                              </a:cubicBezTo>
                              <a:cubicBezTo>
                                <a:pt x="468027" y="74637"/>
                                <a:pt x="506368" y="118547"/>
                                <a:pt x="599202" y="187118"/>
                              </a:cubicBezTo>
                              <a:cubicBezTo>
                                <a:pt x="318550" y="224714"/>
                                <a:pt x="295345" y="13449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3" name="等腰三角形 802">
                  <a:extLst>
                    <a:ext uri="{FF2B5EF4-FFF2-40B4-BE49-F238E27FC236}">
                      <a16:creationId xmlns:a16="http://schemas.microsoft.com/office/drawing/2014/main" id="{6ADDB13E-D9F6-459A-97F1-3F649EDF9CDB}"/>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272750914">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25282" y="99847"/>
                                <a:pt x="226128" y="76067"/>
                                <a:pt x="356903" y="0"/>
                              </a:cubicBezTo>
                              <a:cubicBezTo>
                                <a:pt x="471872" y="64086"/>
                                <a:pt x="535472" y="147748"/>
                                <a:pt x="599202" y="187118"/>
                              </a:cubicBezTo>
                              <a:cubicBezTo>
                                <a:pt x="461113" y="195213"/>
                                <a:pt x="197870" y="174826"/>
                                <a:pt x="0" y="187118"/>
                              </a:cubicBezTo>
                              <a:close/>
                            </a:path>
                            <a:path w="599202" h="187118" stroke="0" extrusionOk="0">
                              <a:moveTo>
                                <a:pt x="0" y="187118"/>
                              </a:moveTo>
                              <a:cubicBezTo>
                                <a:pt x="146927" y="100987"/>
                                <a:pt x="225047" y="86282"/>
                                <a:pt x="356903" y="0"/>
                              </a:cubicBezTo>
                              <a:cubicBezTo>
                                <a:pt x="445772" y="56279"/>
                                <a:pt x="470776" y="108007"/>
                                <a:pt x="599202" y="187118"/>
                              </a:cubicBezTo>
                              <a:cubicBezTo>
                                <a:pt x="337060" y="258589"/>
                                <a:pt x="203724" y="176009"/>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99" name="组合 798">
                <a:extLst>
                  <a:ext uri="{FF2B5EF4-FFF2-40B4-BE49-F238E27FC236}">
                    <a16:creationId xmlns:a16="http://schemas.microsoft.com/office/drawing/2014/main" id="{91C91C03-E8D9-45E7-A155-220D915D16AF}"/>
                  </a:ext>
                </a:extLst>
              </p:cNvPr>
              <p:cNvGrpSpPr/>
              <p:nvPr/>
            </p:nvGrpSpPr>
            <p:grpSpPr>
              <a:xfrm rot="16200000">
                <a:off x="5339228" y="6975831"/>
                <a:ext cx="372847" cy="599203"/>
                <a:chOff x="4300126" y="1945819"/>
                <a:chExt cx="372847" cy="599203"/>
              </a:xfrm>
            </p:grpSpPr>
            <p:sp>
              <p:nvSpPr>
                <p:cNvPr id="800" name="等腰三角形 799">
                  <a:extLst>
                    <a:ext uri="{FF2B5EF4-FFF2-40B4-BE49-F238E27FC236}">
                      <a16:creationId xmlns:a16="http://schemas.microsoft.com/office/drawing/2014/main" id="{ECE3DCF8-60A2-4090-BF23-C14374B48516}"/>
                    </a:ext>
                  </a:extLst>
                </p:cNvPr>
                <p:cNvSpPr/>
                <p:nvPr/>
              </p:nvSpPr>
              <p:spPr>
                <a:xfrm rot="5400000" flipV="1">
                  <a:off x="4094084" y="2151861"/>
                  <a:ext cx="599202" cy="187118"/>
                </a:xfrm>
                <a:prstGeom prst="triangle">
                  <a:avLst>
                    <a:gd name="adj" fmla="val 59563"/>
                  </a:avLst>
                </a:prstGeom>
                <a:solidFill>
                  <a:schemeClr val="tx2">
                    <a:lumMod val="20000"/>
                    <a:lumOff val="80000"/>
                    <a:alpha val="72000"/>
                  </a:schemeClr>
                </a:solidFill>
                <a:ln w="12700" cmpd="dbl">
                  <a:solidFill>
                    <a:schemeClr val="accent1">
                      <a:lumMod val="90000"/>
                      <a:lumOff val="10000"/>
                      <a:alpha val="32000"/>
                    </a:schemeClr>
                  </a:solidFill>
                  <a:extLst>
                    <a:ext uri="{C807C97D-BFC1-408E-A445-0C87EB9F89A2}">
                      <ask:lineSketchStyleProps xmlns:ask="http://schemas.microsoft.com/office/drawing/2018/sketchyshapes" sd="1268402701">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55240" y="64706"/>
                                <a:pt x="193917" y="94362"/>
                                <a:pt x="356903" y="0"/>
                              </a:cubicBezTo>
                              <a:cubicBezTo>
                                <a:pt x="464080" y="45139"/>
                                <a:pt x="534086" y="152275"/>
                                <a:pt x="599202" y="187118"/>
                              </a:cubicBezTo>
                              <a:cubicBezTo>
                                <a:pt x="440647" y="242825"/>
                                <a:pt x="203762" y="169669"/>
                                <a:pt x="0" y="187118"/>
                              </a:cubicBezTo>
                              <a:close/>
                            </a:path>
                            <a:path w="599202" h="187118" stroke="0" extrusionOk="0">
                              <a:moveTo>
                                <a:pt x="0" y="187118"/>
                              </a:moveTo>
                              <a:cubicBezTo>
                                <a:pt x="155230" y="58156"/>
                                <a:pt x="267214" y="78074"/>
                                <a:pt x="356903" y="0"/>
                              </a:cubicBezTo>
                              <a:cubicBezTo>
                                <a:pt x="431038" y="44249"/>
                                <a:pt x="527874" y="170445"/>
                                <a:pt x="599202" y="187118"/>
                              </a:cubicBezTo>
                              <a:cubicBezTo>
                                <a:pt x="466173" y="187233"/>
                                <a:pt x="188098" y="116753"/>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1" name="等腰三角形 800">
                  <a:extLst>
                    <a:ext uri="{FF2B5EF4-FFF2-40B4-BE49-F238E27FC236}">
                      <a16:creationId xmlns:a16="http://schemas.microsoft.com/office/drawing/2014/main" id="{AFDD910D-A814-4B00-B42A-A408B7469504}"/>
                    </a:ext>
                  </a:extLst>
                </p:cNvPr>
                <p:cNvSpPr/>
                <p:nvPr/>
              </p:nvSpPr>
              <p:spPr>
                <a:xfrm rot="16200000" flipH="1" flipV="1">
                  <a:off x="4279813" y="2151862"/>
                  <a:ext cx="599202" cy="187118"/>
                </a:xfrm>
                <a:prstGeom prst="triangle">
                  <a:avLst>
                    <a:gd name="adj" fmla="val 59563"/>
                  </a:avLst>
                </a:prstGeom>
                <a:solidFill>
                  <a:schemeClr val="tx2"/>
                </a:solidFill>
                <a:ln w="12700" cmpd="dbl">
                  <a:solidFill>
                    <a:schemeClr val="tx2">
                      <a:alpha val="32000"/>
                    </a:schemeClr>
                  </a:solidFill>
                  <a:extLst>
                    <a:ext uri="{C807C97D-BFC1-408E-A445-0C87EB9F89A2}">
                      <ask:lineSketchStyleProps xmlns:ask="http://schemas.microsoft.com/office/drawing/2018/sketchyshapes" sd="1263185655">
                        <a:custGeom>
                          <a:avLst/>
                          <a:gdLst>
                            <a:gd name="connsiteX0" fmla="*/ 0 w 599202"/>
                            <a:gd name="connsiteY0" fmla="*/ 187118 h 187118"/>
                            <a:gd name="connsiteX1" fmla="*/ 356903 w 599202"/>
                            <a:gd name="connsiteY1" fmla="*/ 0 h 187118"/>
                            <a:gd name="connsiteX2" fmla="*/ 599202 w 599202"/>
                            <a:gd name="connsiteY2" fmla="*/ 187118 h 187118"/>
                            <a:gd name="connsiteX3" fmla="*/ 0 w 599202"/>
                            <a:gd name="connsiteY3" fmla="*/ 187118 h 187118"/>
                          </a:gdLst>
                          <a:ahLst/>
                          <a:cxnLst>
                            <a:cxn ang="0">
                              <a:pos x="connsiteX0" y="connsiteY0"/>
                            </a:cxn>
                            <a:cxn ang="0">
                              <a:pos x="connsiteX1" y="connsiteY1"/>
                            </a:cxn>
                            <a:cxn ang="0">
                              <a:pos x="connsiteX2" y="connsiteY2"/>
                            </a:cxn>
                            <a:cxn ang="0">
                              <a:pos x="connsiteX3" y="connsiteY3"/>
                            </a:cxn>
                          </a:cxnLst>
                          <a:rect l="l" t="t" r="r" b="b"/>
                          <a:pathLst>
                            <a:path w="599202" h="187118" fill="none" extrusionOk="0">
                              <a:moveTo>
                                <a:pt x="0" y="187118"/>
                              </a:moveTo>
                              <a:cubicBezTo>
                                <a:pt x="111668" y="93374"/>
                                <a:pt x="267379" y="91941"/>
                                <a:pt x="356903" y="0"/>
                              </a:cubicBezTo>
                              <a:cubicBezTo>
                                <a:pt x="437764" y="47488"/>
                                <a:pt x="529378" y="170059"/>
                                <a:pt x="599202" y="187118"/>
                              </a:cubicBezTo>
                              <a:cubicBezTo>
                                <a:pt x="440070" y="247033"/>
                                <a:pt x="123705" y="149706"/>
                                <a:pt x="0" y="187118"/>
                              </a:cubicBezTo>
                              <a:close/>
                            </a:path>
                            <a:path w="599202" h="187118" stroke="0" extrusionOk="0">
                              <a:moveTo>
                                <a:pt x="0" y="187118"/>
                              </a:moveTo>
                              <a:cubicBezTo>
                                <a:pt x="111826" y="105915"/>
                                <a:pt x="255159" y="89997"/>
                                <a:pt x="356903" y="0"/>
                              </a:cubicBezTo>
                              <a:cubicBezTo>
                                <a:pt x="450431" y="42521"/>
                                <a:pt x="492969" y="108050"/>
                                <a:pt x="599202" y="187118"/>
                              </a:cubicBezTo>
                              <a:cubicBezTo>
                                <a:pt x="342472" y="252276"/>
                                <a:pt x="295897" y="171816"/>
                                <a:pt x="0" y="18711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794" name="直接连接符 793">
              <a:extLst>
                <a:ext uri="{FF2B5EF4-FFF2-40B4-BE49-F238E27FC236}">
                  <a16:creationId xmlns:a16="http://schemas.microsoft.com/office/drawing/2014/main" id="{C41D275C-F7D2-4151-9FA1-D7A0926FEC36}"/>
                </a:ext>
              </a:extLst>
            </p:cNvPr>
            <p:cNvCxnSpPr>
              <a:cxnSpLocks/>
              <a:stCxn id="809" idx="2"/>
            </p:cNvCxnSpPr>
            <p:nvPr/>
          </p:nvCxnSpPr>
          <p:spPr>
            <a:xfrm flipV="1">
              <a:off x="984634" y="16232"/>
              <a:ext cx="1" cy="443592"/>
            </a:xfrm>
            <a:prstGeom prst="line">
              <a:avLst/>
            </a:prstGeom>
            <a:ln w="12700" cmpd="dbl">
              <a:solidFill>
                <a:schemeClr val="accent1">
                  <a:alpha val="29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9484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任意多边形: 形状 208">
            <a:extLst>
              <a:ext uri="{FF2B5EF4-FFF2-40B4-BE49-F238E27FC236}">
                <a16:creationId xmlns:a16="http://schemas.microsoft.com/office/drawing/2014/main" id="{C7ECE92A-F65F-45A5-86F5-9A65A72BEE1E}"/>
              </a:ext>
            </a:extLst>
          </p:cNvPr>
          <p:cNvSpPr/>
          <p:nvPr/>
        </p:nvSpPr>
        <p:spPr>
          <a:xfrm>
            <a:off x="0" y="4537160"/>
            <a:ext cx="12192000" cy="2320840"/>
          </a:xfrm>
          <a:custGeom>
            <a:avLst/>
            <a:gdLst>
              <a:gd name="connsiteX0" fmla="*/ 2539566 w 12192000"/>
              <a:gd name="connsiteY0" fmla="*/ 448 h 2320840"/>
              <a:gd name="connsiteX1" fmla="*/ 11863945 w 12192000"/>
              <a:gd name="connsiteY1" fmla="*/ 696473 h 2320840"/>
              <a:gd name="connsiteX2" fmla="*/ 12192000 w 12192000"/>
              <a:gd name="connsiteY2" fmla="*/ 609016 h 2320840"/>
              <a:gd name="connsiteX3" fmla="*/ 12192000 w 12192000"/>
              <a:gd name="connsiteY3" fmla="*/ 2320840 h 2320840"/>
              <a:gd name="connsiteX4" fmla="*/ 0 w 12192000"/>
              <a:gd name="connsiteY4" fmla="*/ 2320840 h 2320840"/>
              <a:gd name="connsiteX5" fmla="*/ 0 w 12192000"/>
              <a:gd name="connsiteY5" fmla="*/ 355771 h 2320840"/>
              <a:gd name="connsiteX6" fmla="*/ 107119 w 12192000"/>
              <a:gd name="connsiteY6" fmla="*/ 320360 h 2320840"/>
              <a:gd name="connsiteX7" fmla="*/ 2539566 w 12192000"/>
              <a:gd name="connsiteY7" fmla="*/ 448 h 23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320840">
                <a:moveTo>
                  <a:pt x="2539566" y="448"/>
                </a:moveTo>
                <a:cubicBezTo>
                  <a:pt x="5647693" y="29173"/>
                  <a:pt x="8755819" y="1430061"/>
                  <a:pt x="11863945" y="696473"/>
                </a:cubicBezTo>
                <a:lnTo>
                  <a:pt x="12192000" y="609016"/>
                </a:lnTo>
                <a:lnTo>
                  <a:pt x="12192000" y="2320840"/>
                </a:lnTo>
                <a:lnTo>
                  <a:pt x="0" y="2320840"/>
                </a:lnTo>
                <a:lnTo>
                  <a:pt x="0" y="355771"/>
                </a:lnTo>
                <a:lnTo>
                  <a:pt x="107119" y="320360"/>
                </a:lnTo>
                <a:cubicBezTo>
                  <a:pt x="917935" y="78841"/>
                  <a:pt x="1728750" y="-7045"/>
                  <a:pt x="2539566" y="4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77" name="组合 76">
            <a:extLst>
              <a:ext uri="{FF2B5EF4-FFF2-40B4-BE49-F238E27FC236}">
                <a16:creationId xmlns:a16="http://schemas.microsoft.com/office/drawing/2014/main" id="{AFF96B24-939A-4204-8A75-0890E7DA0BD4}"/>
              </a:ext>
            </a:extLst>
          </p:cNvPr>
          <p:cNvGrpSpPr/>
          <p:nvPr/>
        </p:nvGrpSpPr>
        <p:grpSpPr>
          <a:xfrm>
            <a:off x="3921560" y="772023"/>
            <a:ext cx="4348880" cy="840773"/>
            <a:chOff x="3921560" y="822607"/>
            <a:chExt cx="4348880" cy="840773"/>
          </a:xfrm>
        </p:grpSpPr>
        <p:grpSp>
          <p:nvGrpSpPr>
            <p:cNvPr id="78" name="组合 77">
              <a:extLst>
                <a:ext uri="{FF2B5EF4-FFF2-40B4-BE49-F238E27FC236}">
                  <a16:creationId xmlns:a16="http://schemas.microsoft.com/office/drawing/2014/main" id="{E18B8694-67F5-47A4-BDF2-9DA9EF0975CF}"/>
                </a:ext>
              </a:extLst>
            </p:cNvPr>
            <p:cNvGrpSpPr/>
            <p:nvPr/>
          </p:nvGrpSpPr>
          <p:grpSpPr>
            <a:xfrm>
              <a:off x="3921560" y="1116481"/>
              <a:ext cx="4348880" cy="341041"/>
              <a:chOff x="3921560" y="1116481"/>
              <a:chExt cx="4348880" cy="341041"/>
            </a:xfrm>
          </p:grpSpPr>
          <p:sp>
            <p:nvSpPr>
              <p:cNvPr id="85" name="任意多边形 5">
                <a:extLst>
                  <a:ext uri="{FF2B5EF4-FFF2-40B4-BE49-F238E27FC236}">
                    <a16:creationId xmlns:a16="http://schemas.microsoft.com/office/drawing/2014/main" id="{11C76F43-711E-4583-B4F7-614458A24E63}"/>
                  </a:ext>
                </a:extLst>
              </p:cNvPr>
              <p:cNvSpPr/>
              <p:nvPr/>
            </p:nvSpPr>
            <p:spPr>
              <a:xfrm rot="19800000" flipV="1">
                <a:off x="3921560"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sp>
            <p:nvSpPr>
              <p:cNvPr id="86" name="任意多边形 5">
                <a:extLst>
                  <a:ext uri="{FF2B5EF4-FFF2-40B4-BE49-F238E27FC236}">
                    <a16:creationId xmlns:a16="http://schemas.microsoft.com/office/drawing/2014/main" id="{13D18B68-C8E6-4A21-B28C-9D80E3517130}"/>
                  </a:ext>
                </a:extLst>
              </p:cNvPr>
              <p:cNvSpPr/>
              <p:nvPr/>
            </p:nvSpPr>
            <p:spPr>
              <a:xfrm rot="1800000" flipH="1" flipV="1">
                <a:off x="7057189" y="1116481"/>
                <a:ext cx="1213251" cy="341041"/>
              </a:xfrm>
              <a:custGeom>
                <a:avLst/>
                <a:gdLst>
                  <a:gd name="connsiteX0" fmla="*/ 1269032 w 1769641"/>
                  <a:gd name="connsiteY0" fmla="*/ 497443 h 497442"/>
                  <a:gd name="connsiteX1" fmla="*/ 967987 w 1769641"/>
                  <a:gd name="connsiteY1" fmla="*/ 438082 h 497442"/>
                  <a:gd name="connsiteX2" fmla="*/ 505820 w 1769641"/>
                  <a:gd name="connsiteY2" fmla="*/ 216892 h 497442"/>
                  <a:gd name="connsiteX3" fmla="*/ 269318 w 1769641"/>
                  <a:gd name="connsiteY3" fmla="*/ 130677 h 497442"/>
                  <a:gd name="connsiteX4" fmla="*/ 179805 w 1769641"/>
                  <a:gd name="connsiteY4" fmla="*/ 176847 h 497442"/>
                  <a:gd name="connsiteX5" fmla="*/ 153658 w 1769641"/>
                  <a:gd name="connsiteY5" fmla="*/ 282848 h 497442"/>
                  <a:gd name="connsiteX6" fmla="*/ 223620 w 1769641"/>
                  <a:gd name="connsiteY6" fmla="*/ 365765 h 497442"/>
                  <a:gd name="connsiteX7" fmla="*/ 268140 w 1769641"/>
                  <a:gd name="connsiteY7" fmla="*/ 357521 h 497442"/>
                  <a:gd name="connsiteX8" fmla="*/ 281332 w 1769641"/>
                  <a:gd name="connsiteY8" fmla="*/ 346449 h 497442"/>
                  <a:gd name="connsiteX9" fmla="*/ 297350 w 1769641"/>
                  <a:gd name="connsiteY9" fmla="*/ 341031 h 497442"/>
                  <a:gd name="connsiteX10" fmla="*/ 314074 w 1769641"/>
                  <a:gd name="connsiteY10" fmla="*/ 364116 h 497442"/>
                  <a:gd name="connsiteX11" fmla="*/ 280389 w 1769641"/>
                  <a:gd name="connsiteY11" fmla="*/ 421122 h 497442"/>
                  <a:gd name="connsiteX12" fmla="*/ 229273 w 1769641"/>
                  <a:gd name="connsiteY12" fmla="*/ 443500 h 497442"/>
                  <a:gd name="connsiteX13" fmla="*/ 178392 w 1769641"/>
                  <a:gd name="connsiteY13" fmla="*/ 451744 h 497442"/>
                  <a:gd name="connsiteX14" fmla="*/ 81577 w 1769641"/>
                  <a:gd name="connsiteY14" fmla="*/ 429366 h 497442"/>
                  <a:gd name="connsiteX15" fmla="*/ 11145 w 1769641"/>
                  <a:gd name="connsiteY15" fmla="*/ 343623 h 497442"/>
                  <a:gd name="connsiteX16" fmla="*/ 53546 w 1769641"/>
                  <a:gd name="connsiteY16" fmla="*/ 160829 h 497442"/>
                  <a:gd name="connsiteX17" fmla="*/ 251180 w 1769641"/>
                  <a:gd name="connsiteY17" fmla="*/ 66840 h 497442"/>
                  <a:gd name="connsiteX18" fmla="*/ 506762 w 1769641"/>
                  <a:gd name="connsiteY18" fmla="*/ 100996 h 497442"/>
                  <a:gd name="connsiteX19" fmla="*/ 900146 w 1769641"/>
                  <a:gd name="connsiteY19" fmla="*/ 252461 h 497442"/>
                  <a:gd name="connsiteX20" fmla="*/ 1368909 w 1769641"/>
                  <a:gd name="connsiteY20" fmla="*/ 317240 h 497442"/>
                  <a:gd name="connsiteX21" fmla="*/ 1644514 w 1769641"/>
                  <a:gd name="connsiteY21" fmla="*/ 205585 h 497442"/>
                  <a:gd name="connsiteX22" fmla="*/ 1701048 w 1769641"/>
                  <a:gd name="connsiteY22" fmla="*/ 99112 h 497442"/>
                  <a:gd name="connsiteX23" fmla="*/ 1664300 w 1769641"/>
                  <a:gd name="connsiteY23" fmla="*/ 38102 h 497442"/>
                  <a:gd name="connsiteX24" fmla="*/ 1625433 w 1769641"/>
                  <a:gd name="connsiteY24" fmla="*/ 47760 h 497442"/>
                  <a:gd name="connsiteX25" fmla="*/ 1615304 w 1769641"/>
                  <a:gd name="connsiteY25" fmla="*/ 98877 h 497442"/>
                  <a:gd name="connsiteX26" fmla="*/ 1639331 w 1769641"/>
                  <a:gd name="connsiteY26" fmla="*/ 132562 h 497442"/>
                  <a:gd name="connsiteX27" fmla="*/ 1634856 w 1769641"/>
                  <a:gd name="connsiteY27" fmla="*/ 136566 h 497442"/>
                  <a:gd name="connsiteX28" fmla="*/ 1630616 w 1769641"/>
                  <a:gd name="connsiteY28" fmla="*/ 137508 h 497442"/>
                  <a:gd name="connsiteX29" fmla="*/ 1567250 w 1769641"/>
                  <a:gd name="connsiteY29" fmla="*/ 92516 h 497442"/>
                  <a:gd name="connsiteX30" fmla="*/ 1661238 w 1769641"/>
                  <a:gd name="connsiteY30" fmla="*/ 413 h 497442"/>
                  <a:gd name="connsiteX31" fmla="*/ 1769595 w 1769641"/>
                  <a:gd name="connsiteY31" fmla="*/ 129735 h 497442"/>
                  <a:gd name="connsiteX32" fmla="*/ 1594811 w 1769641"/>
                  <a:gd name="connsiteY32" fmla="*/ 427011 h 497442"/>
                  <a:gd name="connsiteX33" fmla="*/ 1269032 w 1769641"/>
                  <a:gd name="connsiteY33" fmla="*/ 497443 h 497442"/>
                  <a:gd name="connsiteX34" fmla="*/ 1700341 w 1769641"/>
                  <a:gd name="connsiteY34" fmla="*/ 256937 h 497442"/>
                  <a:gd name="connsiteX35" fmla="*/ 1697279 w 1769641"/>
                  <a:gd name="connsiteY35" fmla="*/ 251519 h 497442"/>
                  <a:gd name="connsiteX36" fmla="*/ 1694923 w 1769641"/>
                  <a:gd name="connsiteY36" fmla="*/ 251754 h 497442"/>
                  <a:gd name="connsiteX37" fmla="*/ 1683145 w 1769641"/>
                  <a:gd name="connsiteY37" fmla="*/ 259999 h 497442"/>
                  <a:gd name="connsiteX38" fmla="*/ 1646633 w 1769641"/>
                  <a:gd name="connsiteY38" fmla="*/ 295333 h 497442"/>
                  <a:gd name="connsiteX39" fmla="*/ 1458893 w 1769641"/>
                  <a:gd name="connsiteY39" fmla="*/ 402748 h 497442"/>
                  <a:gd name="connsiteX40" fmla="*/ 1058442 w 1769641"/>
                  <a:gd name="connsiteY40" fmla="*/ 405339 h 497442"/>
                  <a:gd name="connsiteX41" fmla="*/ 1003321 w 1769641"/>
                  <a:gd name="connsiteY41" fmla="*/ 397566 h 497442"/>
                  <a:gd name="connsiteX42" fmla="*/ 1019103 w 1769641"/>
                  <a:gd name="connsiteY42" fmla="*/ 410522 h 497442"/>
                  <a:gd name="connsiteX43" fmla="*/ 1423559 w 1769641"/>
                  <a:gd name="connsiteY43" fmla="*/ 446327 h 497442"/>
                  <a:gd name="connsiteX44" fmla="*/ 1609415 w 1769641"/>
                  <a:gd name="connsiteY44" fmla="*/ 365530 h 497442"/>
                  <a:gd name="connsiteX45" fmla="*/ 1662652 w 1769641"/>
                  <a:gd name="connsiteY45" fmla="*/ 318653 h 497442"/>
                  <a:gd name="connsiteX46" fmla="*/ 1689741 w 1769641"/>
                  <a:gd name="connsiteY46" fmla="*/ 284497 h 497442"/>
                  <a:gd name="connsiteX47" fmla="*/ 1700341 w 1769641"/>
                  <a:gd name="connsiteY47" fmla="*/ 256937 h 497442"/>
                  <a:gd name="connsiteX48" fmla="*/ 168263 w 1769641"/>
                  <a:gd name="connsiteY48" fmla="*/ 385552 h 497442"/>
                  <a:gd name="connsiteX49" fmla="*/ 131045 w 1769641"/>
                  <a:gd name="connsiteY49" fmla="*/ 173549 h 497442"/>
                  <a:gd name="connsiteX50" fmla="*/ 62732 w 1769641"/>
                  <a:gd name="connsiteY50" fmla="*/ 293213 h 497442"/>
                  <a:gd name="connsiteX51" fmla="*/ 168263 w 1769641"/>
                  <a:gd name="connsiteY51" fmla="*/ 385552 h 4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69641" h="497442">
                    <a:moveTo>
                      <a:pt x="1269032" y="497443"/>
                    </a:moveTo>
                    <a:cubicBezTo>
                      <a:pt x="1179755" y="492025"/>
                      <a:pt x="1073047" y="470118"/>
                      <a:pt x="967987" y="438082"/>
                    </a:cubicBezTo>
                    <a:cubicBezTo>
                      <a:pt x="802860" y="387437"/>
                      <a:pt x="649040" y="314413"/>
                      <a:pt x="505820" y="216892"/>
                    </a:cubicBezTo>
                    <a:cubicBezTo>
                      <a:pt x="435858" y="169309"/>
                      <a:pt x="356239" y="137273"/>
                      <a:pt x="269318" y="130677"/>
                    </a:cubicBezTo>
                    <a:cubicBezTo>
                      <a:pt x="229273" y="127615"/>
                      <a:pt x="202419" y="148815"/>
                      <a:pt x="179805" y="176847"/>
                    </a:cubicBezTo>
                    <a:cubicBezTo>
                      <a:pt x="155778" y="206292"/>
                      <a:pt x="144943" y="245394"/>
                      <a:pt x="153658" y="282848"/>
                    </a:cubicBezTo>
                    <a:cubicBezTo>
                      <a:pt x="161432" y="316769"/>
                      <a:pt x="188757" y="355401"/>
                      <a:pt x="223620" y="365765"/>
                    </a:cubicBezTo>
                    <a:cubicBezTo>
                      <a:pt x="238695" y="370241"/>
                      <a:pt x="255891" y="366943"/>
                      <a:pt x="268140" y="357521"/>
                    </a:cubicBezTo>
                    <a:cubicBezTo>
                      <a:pt x="272616" y="353987"/>
                      <a:pt x="276620" y="349747"/>
                      <a:pt x="281332" y="346449"/>
                    </a:cubicBezTo>
                    <a:cubicBezTo>
                      <a:pt x="286043" y="343152"/>
                      <a:pt x="291696" y="340560"/>
                      <a:pt x="297350" y="341031"/>
                    </a:cubicBezTo>
                    <a:cubicBezTo>
                      <a:pt x="307714" y="342209"/>
                      <a:pt x="314545" y="353752"/>
                      <a:pt x="314074" y="364116"/>
                    </a:cubicBezTo>
                    <a:cubicBezTo>
                      <a:pt x="313132" y="384846"/>
                      <a:pt x="296172" y="408637"/>
                      <a:pt x="280389" y="421122"/>
                    </a:cubicBezTo>
                    <a:cubicBezTo>
                      <a:pt x="266727" y="431957"/>
                      <a:pt x="246233" y="439260"/>
                      <a:pt x="229273" y="443500"/>
                    </a:cubicBezTo>
                    <a:cubicBezTo>
                      <a:pt x="212548" y="447740"/>
                      <a:pt x="195588" y="450802"/>
                      <a:pt x="178392" y="451744"/>
                    </a:cubicBezTo>
                    <a:cubicBezTo>
                      <a:pt x="144472" y="453864"/>
                      <a:pt x="110551" y="447740"/>
                      <a:pt x="81577" y="429366"/>
                    </a:cubicBezTo>
                    <a:cubicBezTo>
                      <a:pt x="49541" y="409108"/>
                      <a:pt x="27163" y="377308"/>
                      <a:pt x="11145" y="343623"/>
                    </a:cubicBezTo>
                    <a:cubicBezTo>
                      <a:pt x="-13589" y="292035"/>
                      <a:pt x="3843" y="212652"/>
                      <a:pt x="53546" y="160829"/>
                    </a:cubicBezTo>
                    <a:cubicBezTo>
                      <a:pt x="107253" y="104765"/>
                      <a:pt x="174859" y="76027"/>
                      <a:pt x="251180" y="66840"/>
                    </a:cubicBezTo>
                    <a:cubicBezTo>
                      <a:pt x="339279" y="56240"/>
                      <a:pt x="424080" y="68725"/>
                      <a:pt x="506762" y="100996"/>
                    </a:cubicBezTo>
                    <a:cubicBezTo>
                      <a:pt x="637733" y="152113"/>
                      <a:pt x="767290" y="206998"/>
                      <a:pt x="900146" y="252461"/>
                    </a:cubicBezTo>
                    <a:cubicBezTo>
                      <a:pt x="1051375" y="304049"/>
                      <a:pt x="1206844" y="340796"/>
                      <a:pt x="1368909" y="317240"/>
                    </a:cubicBezTo>
                    <a:cubicBezTo>
                      <a:pt x="1469257" y="302635"/>
                      <a:pt x="1563246" y="268715"/>
                      <a:pt x="1644514" y="205585"/>
                    </a:cubicBezTo>
                    <a:cubicBezTo>
                      <a:pt x="1678905" y="178731"/>
                      <a:pt x="1697750" y="142455"/>
                      <a:pt x="1701048" y="99112"/>
                    </a:cubicBezTo>
                    <a:cubicBezTo>
                      <a:pt x="1702932" y="74614"/>
                      <a:pt x="1691154" y="43520"/>
                      <a:pt x="1664300" y="38102"/>
                    </a:cubicBezTo>
                    <a:cubicBezTo>
                      <a:pt x="1650638" y="35276"/>
                      <a:pt x="1636033" y="39044"/>
                      <a:pt x="1625433" y="47760"/>
                    </a:cubicBezTo>
                    <a:cubicBezTo>
                      <a:pt x="1611771" y="58831"/>
                      <a:pt x="1599286" y="84743"/>
                      <a:pt x="1615304" y="98877"/>
                    </a:cubicBezTo>
                    <a:cubicBezTo>
                      <a:pt x="1625433" y="107592"/>
                      <a:pt x="1652522" y="112539"/>
                      <a:pt x="1639331" y="132562"/>
                    </a:cubicBezTo>
                    <a:cubicBezTo>
                      <a:pt x="1638153" y="134210"/>
                      <a:pt x="1636740" y="135859"/>
                      <a:pt x="1634856" y="136566"/>
                    </a:cubicBezTo>
                    <a:cubicBezTo>
                      <a:pt x="1633442" y="137273"/>
                      <a:pt x="1632029" y="137273"/>
                      <a:pt x="1630616" y="137508"/>
                    </a:cubicBezTo>
                    <a:cubicBezTo>
                      <a:pt x="1600228" y="141513"/>
                      <a:pt x="1569841" y="126673"/>
                      <a:pt x="1567250" y="92516"/>
                    </a:cubicBezTo>
                    <a:cubicBezTo>
                      <a:pt x="1563010" y="35511"/>
                      <a:pt x="1603997" y="-4534"/>
                      <a:pt x="1661238" y="413"/>
                    </a:cubicBezTo>
                    <a:cubicBezTo>
                      <a:pt x="1724604" y="5831"/>
                      <a:pt x="1768653" y="57654"/>
                      <a:pt x="1769595" y="129735"/>
                    </a:cubicBezTo>
                    <a:cubicBezTo>
                      <a:pt x="1771480" y="264004"/>
                      <a:pt x="1715653" y="362703"/>
                      <a:pt x="1594811" y="427011"/>
                    </a:cubicBezTo>
                    <a:cubicBezTo>
                      <a:pt x="1498467" y="478834"/>
                      <a:pt x="1395763" y="493438"/>
                      <a:pt x="1269032" y="497443"/>
                    </a:cubicBezTo>
                    <a:close/>
                    <a:moveTo>
                      <a:pt x="1700341" y="256937"/>
                    </a:moveTo>
                    <a:cubicBezTo>
                      <a:pt x="1700341" y="254110"/>
                      <a:pt x="1699399" y="252226"/>
                      <a:pt x="1697279" y="251519"/>
                    </a:cubicBezTo>
                    <a:cubicBezTo>
                      <a:pt x="1696572" y="251283"/>
                      <a:pt x="1695630" y="251519"/>
                      <a:pt x="1694923" y="251754"/>
                    </a:cubicBezTo>
                    <a:cubicBezTo>
                      <a:pt x="1690212" y="253168"/>
                      <a:pt x="1686443" y="256701"/>
                      <a:pt x="1683145" y="259999"/>
                    </a:cubicBezTo>
                    <a:cubicBezTo>
                      <a:pt x="1670896" y="271777"/>
                      <a:pt x="1658883" y="283555"/>
                      <a:pt x="1646633" y="295333"/>
                    </a:cubicBezTo>
                    <a:cubicBezTo>
                      <a:pt x="1595282" y="345036"/>
                      <a:pt x="1529325" y="387201"/>
                      <a:pt x="1458893" y="402748"/>
                    </a:cubicBezTo>
                    <a:cubicBezTo>
                      <a:pt x="1325331" y="431957"/>
                      <a:pt x="1192004" y="427011"/>
                      <a:pt x="1058442" y="405339"/>
                    </a:cubicBezTo>
                    <a:cubicBezTo>
                      <a:pt x="1039833" y="402277"/>
                      <a:pt x="1022166" y="400864"/>
                      <a:pt x="1003321" y="397566"/>
                    </a:cubicBezTo>
                    <a:cubicBezTo>
                      <a:pt x="1005912" y="404161"/>
                      <a:pt x="1012743" y="407695"/>
                      <a:pt x="1019103" y="410522"/>
                    </a:cubicBezTo>
                    <a:cubicBezTo>
                      <a:pt x="1141830" y="465642"/>
                      <a:pt x="1292823" y="473652"/>
                      <a:pt x="1423559" y="446327"/>
                    </a:cubicBezTo>
                    <a:cubicBezTo>
                      <a:pt x="1490222" y="432429"/>
                      <a:pt x="1552881" y="402984"/>
                      <a:pt x="1609415" y="365530"/>
                    </a:cubicBezTo>
                    <a:cubicBezTo>
                      <a:pt x="1629673" y="352103"/>
                      <a:pt x="1646398" y="336320"/>
                      <a:pt x="1662652" y="318653"/>
                    </a:cubicBezTo>
                    <a:cubicBezTo>
                      <a:pt x="1672545" y="308053"/>
                      <a:pt x="1682203" y="296982"/>
                      <a:pt x="1689741" y="284497"/>
                    </a:cubicBezTo>
                    <a:cubicBezTo>
                      <a:pt x="1691625" y="281435"/>
                      <a:pt x="1700341" y="265653"/>
                      <a:pt x="1700341" y="256937"/>
                    </a:cubicBezTo>
                    <a:close/>
                    <a:moveTo>
                      <a:pt x="168263" y="385552"/>
                    </a:moveTo>
                    <a:cubicBezTo>
                      <a:pt x="97831" y="324542"/>
                      <a:pt x="100186" y="251990"/>
                      <a:pt x="131045" y="173549"/>
                    </a:cubicBezTo>
                    <a:cubicBezTo>
                      <a:pt x="83933" y="190980"/>
                      <a:pt x="54959" y="245394"/>
                      <a:pt x="62732" y="293213"/>
                    </a:cubicBezTo>
                    <a:cubicBezTo>
                      <a:pt x="71448" y="344565"/>
                      <a:pt x="115498" y="385552"/>
                      <a:pt x="168263" y="385552"/>
                    </a:cubicBezTo>
                    <a:close/>
                  </a:path>
                </a:pathLst>
              </a:custGeom>
              <a:solidFill>
                <a:schemeClr val="accent1">
                  <a:lumMod val="90000"/>
                  <a:lumOff val="10000"/>
                </a:schemeClr>
              </a:solidFill>
              <a:ln w="23524" cap="flat">
                <a:noFill/>
                <a:prstDash val="solid"/>
                <a:miter/>
              </a:ln>
            </p:spPr>
            <p:txBody>
              <a:bodyPr rtlCol="0" anchor="ctr"/>
              <a:lstStyle/>
              <a:p>
                <a:endParaRPr lang="zh-CN" altLang="en-US"/>
              </a:p>
            </p:txBody>
          </p:sp>
        </p:grpSp>
        <p:sp>
          <p:nvSpPr>
            <p:cNvPr id="79" name="文本框 78">
              <a:extLst>
                <a:ext uri="{FF2B5EF4-FFF2-40B4-BE49-F238E27FC236}">
                  <a16:creationId xmlns:a16="http://schemas.microsoft.com/office/drawing/2014/main" id="{EE4F6B79-3E5C-496E-B91E-12B6520EDB16}"/>
                </a:ext>
              </a:extLst>
            </p:cNvPr>
            <p:cNvSpPr txBox="1"/>
            <p:nvPr/>
          </p:nvSpPr>
          <p:spPr>
            <a:xfrm>
              <a:off x="5172670" y="822607"/>
              <a:ext cx="1846660" cy="553998"/>
            </a:xfrm>
            <a:prstGeom prst="rect">
              <a:avLst/>
            </a:prstGeom>
            <a:noFill/>
          </p:spPr>
          <p:txBody>
            <a:bodyPr wrap="none" lIns="0" tIns="0" rIns="0" bIns="0" rtlCol="0">
              <a:spAutoFit/>
            </a:bodyPr>
            <a:lstStyle/>
            <a:p>
              <a:pPr algn="ctr"/>
              <a:r>
                <a:rPr lang="zh-CN" altLang="en-US" sz="3600" dirty="0">
                  <a:solidFill>
                    <a:schemeClr val="accent1"/>
                  </a:solidFill>
                  <a:latin typeface="+mj-ea"/>
                  <a:ea typeface="+mj-ea"/>
                </a:rPr>
                <a:t>圣诞老人</a:t>
              </a:r>
            </a:p>
          </p:txBody>
        </p:sp>
        <p:grpSp>
          <p:nvGrpSpPr>
            <p:cNvPr id="80" name="组合 79">
              <a:extLst>
                <a:ext uri="{FF2B5EF4-FFF2-40B4-BE49-F238E27FC236}">
                  <a16:creationId xmlns:a16="http://schemas.microsoft.com/office/drawing/2014/main" id="{001992E6-70F2-41AA-8E27-DC47ACB2B7EE}"/>
                </a:ext>
              </a:extLst>
            </p:cNvPr>
            <p:cNvGrpSpPr/>
            <p:nvPr/>
          </p:nvGrpSpPr>
          <p:grpSpPr>
            <a:xfrm>
              <a:off x="4444366" y="1452969"/>
              <a:ext cx="3303269" cy="210411"/>
              <a:chOff x="4428213" y="934034"/>
              <a:chExt cx="3303269" cy="210411"/>
            </a:xfrm>
          </p:grpSpPr>
          <p:grpSp>
            <p:nvGrpSpPr>
              <p:cNvPr id="81" name="组合 29">
                <a:extLst>
                  <a:ext uri="{FF2B5EF4-FFF2-40B4-BE49-F238E27FC236}">
                    <a16:creationId xmlns:a16="http://schemas.microsoft.com/office/drawing/2014/main" id="{17041FDA-321F-478E-9448-5DB9FD12B70E}"/>
                  </a:ext>
                </a:extLst>
              </p:cNvPr>
              <p:cNvGrpSpPr>
                <a:grpSpLocks/>
              </p:cNvGrpSpPr>
              <p:nvPr/>
            </p:nvGrpSpPr>
            <p:grpSpPr bwMode="auto">
              <a:xfrm>
                <a:off x="4428213" y="973561"/>
                <a:ext cx="3303269" cy="0"/>
                <a:chOff x="4166574" y="4250954"/>
                <a:chExt cx="3811102" cy="0"/>
              </a:xfrm>
            </p:grpSpPr>
            <p:cxnSp>
              <p:nvCxnSpPr>
                <p:cNvPr id="83" name="直接连接符 82">
                  <a:extLst>
                    <a:ext uri="{FF2B5EF4-FFF2-40B4-BE49-F238E27FC236}">
                      <a16:creationId xmlns:a16="http://schemas.microsoft.com/office/drawing/2014/main" id="{09CD2A60-6298-48F3-94EB-4CFAA569C585}"/>
                    </a:ext>
                  </a:extLst>
                </p:cNvPr>
                <p:cNvCxnSpPr>
                  <a:cxnSpLocks/>
                </p:cNvCxnSpPr>
                <p:nvPr/>
              </p:nvCxnSpPr>
              <p:spPr>
                <a:xfrm>
                  <a:off x="6266591" y="4250954"/>
                  <a:ext cx="1711085"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9441E11C-5852-4818-B3A3-6C4D49B852B0}"/>
                    </a:ext>
                  </a:extLst>
                </p:cNvPr>
                <p:cNvCxnSpPr>
                  <a:cxnSpLocks/>
                </p:cNvCxnSpPr>
                <p:nvPr/>
              </p:nvCxnSpPr>
              <p:spPr>
                <a:xfrm>
                  <a:off x="4166574" y="4250954"/>
                  <a:ext cx="1748358"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82" name="直角三角形 81">
                <a:extLst>
                  <a:ext uri="{FF2B5EF4-FFF2-40B4-BE49-F238E27FC236}">
                    <a16:creationId xmlns:a16="http://schemas.microsoft.com/office/drawing/2014/main" id="{18255046-7A8F-4DCA-9792-0CE47022619E}"/>
                  </a:ext>
                </a:extLst>
              </p:cNvPr>
              <p:cNvSpPr/>
              <p:nvPr/>
            </p:nvSpPr>
            <p:spPr>
              <a:xfrm rot="8100000">
                <a:off x="5990795" y="934034"/>
                <a:ext cx="210411" cy="21041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6" name="组合 5">
            <a:extLst>
              <a:ext uri="{FF2B5EF4-FFF2-40B4-BE49-F238E27FC236}">
                <a16:creationId xmlns:a16="http://schemas.microsoft.com/office/drawing/2014/main" id="{BD4B93C5-E429-475A-8D05-344DAC373EBA}"/>
              </a:ext>
            </a:extLst>
          </p:cNvPr>
          <p:cNvGrpSpPr/>
          <p:nvPr/>
        </p:nvGrpSpPr>
        <p:grpSpPr>
          <a:xfrm>
            <a:off x="245048" y="5213820"/>
            <a:ext cx="9694903" cy="1201817"/>
            <a:chOff x="233229" y="4973440"/>
            <a:chExt cx="9694903" cy="1201817"/>
          </a:xfrm>
        </p:grpSpPr>
        <p:sp>
          <p:nvSpPr>
            <p:cNvPr id="3" name="任意多边形: 形状 2">
              <a:extLst>
                <a:ext uri="{FF2B5EF4-FFF2-40B4-BE49-F238E27FC236}">
                  <a16:creationId xmlns:a16="http://schemas.microsoft.com/office/drawing/2014/main" id="{4B8C19C6-EC21-4C40-927F-41A2FA6710AE}"/>
                </a:ext>
              </a:extLst>
            </p:cNvPr>
            <p:cNvSpPr/>
            <p:nvPr/>
          </p:nvSpPr>
          <p:spPr>
            <a:xfrm>
              <a:off x="320040" y="4973440"/>
              <a:ext cx="9608092" cy="1010835"/>
            </a:xfrm>
            <a:custGeom>
              <a:avLst/>
              <a:gdLst>
                <a:gd name="connsiteX0" fmla="*/ 0 w 9220200"/>
                <a:gd name="connsiteY0" fmla="*/ 246260 h 1010835"/>
                <a:gd name="connsiteX1" fmla="*/ 2499360 w 9220200"/>
                <a:gd name="connsiteY1" fmla="*/ 40520 h 1010835"/>
                <a:gd name="connsiteX2" fmla="*/ 6911340 w 9220200"/>
                <a:gd name="connsiteY2" fmla="*/ 954920 h 1010835"/>
                <a:gd name="connsiteX3" fmla="*/ 9220200 w 9220200"/>
                <a:gd name="connsiteY3" fmla="*/ 833000 h 1010835"/>
              </a:gdLst>
              <a:ahLst/>
              <a:cxnLst>
                <a:cxn ang="0">
                  <a:pos x="connsiteX0" y="connsiteY0"/>
                </a:cxn>
                <a:cxn ang="0">
                  <a:pos x="connsiteX1" y="connsiteY1"/>
                </a:cxn>
                <a:cxn ang="0">
                  <a:pos x="connsiteX2" y="connsiteY2"/>
                </a:cxn>
                <a:cxn ang="0">
                  <a:pos x="connsiteX3" y="connsiteY3"/>
                </a:cxn>
              </a:cxnLst>
              <a:rect l="l" t="t" r="r" b="b"/>
              <a:pathLst>
                <a:path w="9220200" h="1010835">
                  <a:moveTo>
                    <a:pt x="0" y="246260"/>
                  </a:moveTo>
                  <a:cubicBezTo>
                    <a:pt x="673735" y="84335"/>
                    <a:pt x="1347470" y="-77590"/>
                    <a:pt x="2499360" y="40520"/>
                  </a:cubicBezTo>
                  <a:cubicBezTo>
                    <a:pt x="3651250" y="158630"/>
                    <a:pt x="5791200" y="822840"/>
                    <a:pt x="6911340" y="954920"/>
                  </a:cubicBezTo>
                  <a:cubicBezTo>
                    <a:pt x="8031480" y="1087000"/>
                    <a:pt x="8625840" y="960000"/>
                    <a:pt x="9220200" y="833000"/>
                  </a:cubicBezTo>
                </a:path>
              </a:pathLst>
            </a:custGeom>
            <a:noFill/>
            <a:ln w="22225">
              <a:gradFill>
                <a:gsLst>
                  <a:gs pos="86000">
                    <a:srgbClr val="BDB192"/>
                  </a:gs>
                  <a:gs pos="19000">
                    <a:schemeClr val="accent1">
                      <a:lumMod val="75000"/>
                      <a:lumOff val="25000"/>
                    </a:schemeClr>
                  </a:gs>
                  <a:gs pos="0">
                    <a:schemeClr val="accent1">
                      <a:lumMod val="5000"/>
                      <a:lumOff val="95000"/>
                    </a:schemeClr>
                  </a:gs>
                  <a:gs pos="100000">
                    <a:schemeClr val="bg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任意多边形: 形状 176">
              <a:extLst>
                <a:ext uri="{FF2B5EF4-FFF2-40B4-BE49-F238E27FC236}">
                  <a16:creationId xmlns:a16="http://schemas.microsoft.com/office/drawing/2014/main" id="{80E46239-838D-42F3-8216-A175965381D4}"/>
                </a:ext>
              </a:extLst>
            </p:cNvPr>
            <p:cNvSpPr/>
            <p:nvPr/>
          </p:nvSpPr>
          <p:spPr>
            <a:xfrm rot="21329860">
              <a:off x="233229" y="5164422"/>
              <a:ext cx="9220200" cy="1010835"/>
            </a:xfrm>
            <a:custGeom>
              <a:avLst/>
              <a:gdLst>
                <a:gd name="connsiteX0" fmla="*/ 0 w 9220200"/>
                <a:gd name="connsiteY0" fmla="*/ 246260 h 1010835"/>
                <a:gd name="connsiteX1" fmla="*/ 2499360 w 9220200"/>
                <a:gd name="connsiteY1" fmla="*/ 40520 h 1010835"/>
                <a:gd name="connsiteX2" fmla="*/ 6911340 w 9220200"/>
                <a:gd name="connsiteY2" fmla="*/ 954920 h 1010835"/>
                <a:gd name="connsiteX3" fmla="*/ 9220200 w 9220200"/>
                <a:gd name="connsiteY3" fmla="*/ 833000 h 1010835"/>
              </a:gdLst>
              <a:ahLst/>
              <a:cxnLst>
                <a:cxn ang="0">
                  <a:pos x="connsiteX0" y="connsiteY0"/>
                </a:cxn>
                <a:cxn ang="0">
                  <a:pos x="connsiteX1" y="connsiteY1"/>
                </a:cxn>
                <a:cxn ang="0">
                  <a:pos x="connsiteX2" y="connsiteY2"/>
                </a:cxn>
                <a:cxn ang="0">
                  <a:pos x="connsiteX3" y="connsiteY3"/>
                </a:cxn>
              </a:cxnLst>
              <a:rect l="l" t="t" r="r" b="b"/>
              <a:pathLst>
                <a:path w="9220200" h="1010835">
                  <a:moveTo>
                    <a:pt x="0" y="246260"/>
                  </a:moveTo>
                  <a:cubicBezTo>
                    <a:pt x="673735" y="84335"/>
                    <a:pt x="1347470" y="-77590"/>
                    <a:pt x="2499360" y="40520"/>
                  </a:cubicBezTo>
                  <a:cubicBezTo>
                    <a:pt x="3651250" y="158630"/>
                    <a:pt x="5791200" y="822840"/>
                    <a:pt x="6911340" y="954920"/>
                  </a:cubicBezTo>
                  <a:cubicBezTo>
                    <a:pt x="8031480" y="1087000"/>
                    <a:pt x="8625840" y="960000"/>
                    <a:pt x="9220200" y="833000"/>
                  </a:cubicBezTo>
                </a:path>
              </a:pathLst>
            </a:custGeom>
            <a:noFill/>
            <a:ln w="22225">
              <a:gradFill>
                <a:gsLst>
                  <a:gs pos="86000">
                    <a:srgbClr val="BDB192"/>
                  </a:gs>
                  <a:gs pos="19000">
                    <a:schemeClr val="accent1">
                      <a:lumMod val="75000"/>
                      <a:lumOff val="25000"/>
                    </a:schemeClr>
                  </a:gs>
                  <a:gs pos="0">
                    <a:schemeClr val="accent1">
                      <a:lumMod val="5000"/>
                      <a:lumOff val="95000"/>
                    </a:schemeClr>
                  </a:gs>
                  <a:gs pos="100000">
                    <a:schemeClr val="bg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8" name="组合 177">
            <a:extLst>
              <a:ext uri="{FF2B5EF4-FFF2-40B4-BE49-F238E27FC236}">
                <a16:creationId xmlns:a16="http://schemas.microsoft.com/office/drawing/2014/main" id="{7ECCA52A-157C-49FF-9919-1235EBA27240}"/>
              </a:ext>
            </a:extLst>
          </p:cNvPr>
          <p:cNvGrpSpPr/>
          <p:nvPr/>
        </p:nvGrpSpPr>
        <p:grpSpPr>
          <a:xfrm>
            <a:off x="1" y="3459480"/>
            <a:ext cx="1336262" cy="2415540"/>
            <a:chOff x="0" y="1584962"/>
            <a:chExt cx="2917013" cy="5273038"/>
          </a:xfrm>
        </p:grpSpPr>
        <p:sp>
          <p:nvSpPr>
            <p:cNvPr id="179" name="星形: 四角 178">
              <a:extLst>
                <a:ext uri="{FF2B5EF4-FFF2-40B4-BE49-F238E27FC236}">
                  <a16:creationId xmlns:a16="http://schemas.microsoft.com/office/drawing/2014/main" id="{A0570AD6-E2EA-4770-9F65-18F6B8E15BAF}"/>
                </a:ext>
              </a:extLst>
            </p:cNvPr>
            <p:cNvSpPr/>
            <p:nvPr/>
          </p:nvSpPr>
          <p:spPr>
            <a:xfrm rot="20729664">
              <a:off x="1716088" y="2704755"/>
              <a:ext cx="418421" cy="404571"/>
            </a:xfrm>
            <a:prstGeom prst="star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0" name="图片 179">
              <a:extLst>
                <a:ext uri="{FF2B5EF4-FFF2-40B4-BE49-F238E27FC236}">
                  <a16:creationId xmlns:a16="http://schemas.microsoft.com/office/drawing/2014/main" id="{6B839957-846E-4BF9-87C9-0827CD422084}"/>
                </a:ext>
              </a:extLst>
            </p:cNvPr>
            <p:cNvPicPr>
              <a:picLocks noChangeAspect="1"/>
            </p:cNvPicPr>
            <p:nvPr/>
          </p:nvPicPr>
          <p:blipFill>
            <a:blip r:embed="rId2">
              <a:biLevel thresh="50000"/>
              <a:alphaModFix amt="84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438774" y="5257415"/>
              <a:ext cx="470636" cy="470636"/>
            </a:xfrm>
            <a:prstGeom prst="rect">
              <a:avLst/>
            </a:prstGeom>
            <a:effectLst>
              <a:softEdge rad="12700"/>
            </a:effectLst>
          </p:spPr>
        </p:pic>
        <p:sp>
          <p:nvSpPr>
            <p:cNvPr id="181" name="任意多边形: 形状 180">
              <a:extLst>
                <a:ext uri="{FF2B5EF4-FFF2-40B4-BE49-F238E27FC236}">
                  <a16:creationId xmlns:a16="http://schemas.microsoft.com/office/drawing/2014/main" id="{F53F9E08-3C3D-47A8-ABD6-8EE6970AB19F}"/>
                </a:ext>
              </a:extLst>
            </p:cNvPr>
            <p:cNvSpPr/>
            <p:nvPr/>
          </p:nvSpPr>
          <p:spPr>
            <a:xfrm>
              <a:off x="647384" y="2353782"/>
              <a:ext cx="1372675" cy="3562699"/>
            </a:xfrm>
            <a:custGeom>
              <a:avLst/>
              <a:gdLst>
                <a:gd name="connsiteX0" fmla="*/ 0 w 675571"/>
                <a:gd name="connsiteY0" fmla="*/ 0 h 1897450"/>
                <a:gd name="connsiteX1" fmla="*/ 0 w 675571"/>
                <a:gd name="connsiteY1" fmla="*/ 1897450 h 1897450"/>
                <a:gd name="connsiteX2" fmla="*/ 675571 w 675571"/>
                <a:gd name="connsiteY2" fmla="*/ 1897450 h 1897450"/>
              </a:gdLst>
              <a:ahLst/>
              <a:cxnLst>
                <a:cxn ang="0">
                  <a:pos x="connsiteX0" y="connsiteY0"/>
                </a:cxn>
                <a:cxn ang="0">
                  <a:pos x="connsiteX1" y="connsiteY1"/>
                </a:cxn>
                <a:cxn ang="0">
                  <a:pos x="connsiteX2" y="connsiteY2"/>
                </a:cxn>
              </a:cxnLst>
              <a:rect l="l" t="t" r="r" b="b"/>
              <a:pathLst>
                <a:path w="675571" h="1897450">
                  <a:moveTo>
                    <a:pt x="0" y="0"/>
                  </a:moveTo>
                  <a:lnTo>
                    <a:pt x="0" y="1897450"/>
                  </a:lnTo>
                  <a:lnTo>
                    <a:pt x="675571" y="1897450"/>
                  </a:lnTo>
                  <a:close/>
                </a:path>
              </a:pathLst>
            </a:cu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82" name="任意多边形: 形状 181">
              <a:extLst>
                <a:ext uri="{FF2B5EF4-FFF2-40B4-BE49-F238E27FC236}">
                  <a16:creationId xmlns:a16="http://schemas.microsoft.com/office/drawing/2014/main" id="{62B5F68C-655D-4B56-B08E-C245CB16FF59}"/>
                </a:ext>
              </a:extLst>
            </p:cNvPr>
            <p:cNvSpPr/>
            <p:nvPr/>
          </p:nvSpPr>
          <p:spPr>
            <a:xfrm flipH="1">
              <a:off x="160791" y="1584962"/>
              <a:ext cx="974253" cy="900295"/>
            </a:xfrm>
            <a:custGeom>
              <a:avLst/>
              <a:gdLst>
                <a:gd name="connsiteX0" fmla="*/ 239743 w 479485"/>
                <a:gd name="connsiteY0" fmla="*/ 0 h 479486"/>
                <a:gd name="connsiteX1" fmla="*/ 327302 w 479485"/>
                <a:gd name="connsiteY1" fmla="*/ 138336 h 479486"/>
                <a:gd name="connsiteX2" fmla="*/ 479485 w 479485"/>
                <a:gd name="connsiteY2" fmla="*/ 183147 h 479486"/>
                <a:gd name="connsiteX3" fmla="*/ 381416 w 479485"/>
                <a:gd name="connsiteY3" fmla="*/ 313455 h 479486"/>
                <a:gd name="connsiteX4" fmla="*/ 387912 w 479485"/>
                <a:gd name="connsiteY4" fmla="*/ 479486 h 479486"/>
                <a:gd name="connsiteX5" fmla="*/ 239743 w 479485"/>
                <a:gd name="connsiteY5" fmla="*/ 421684 h 479486"/>
                <a:gd name="connsiteX6" fmla="*/ 91573 w 479485"/>
                <a:gd name="connsiteY6" fmla="*/ 479486 h 479486"/>
                <a:gd name="connsiteX7" fmla="*/ 98069 w 479485"/>
                <a:gd name="connsiteY7" fmla="*/ 313455 h 479486"/>
                <a:gd name="connsiteX8" fmla="*/ 0 w 479485"/>
                <a:gd name="connsiteY8" fmla="*/ 183147 h 479486"/>
                <a:gd name="connsiteX9" fmla="*/ 152183 w 479485"/>
                <a:gd name="connsiteY9" fmla="*/ 138336 h 4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5" h="479486">
                  <a:moveTo>
                    <a:pt x="239743" y="0"/>
                  </a:moveTo>
                  <a:lnTo>
                    <a:pt x="327302" y="138336"/>
                  </a:lnTo>
                  <a:lnTo>
                    <a:pt x="479485" y="183147"/>
                  </a:lnTo>
                  <a:lnTo>
                    <a:pt x="381416" y="313455"/>
                  </a:lnTo>
                  <a:lnTo>
                    <a:pt x="387912" y="479486"/>
                  </a:lnTo>
                  <a:lnTo>
                    <a:pt x="239743" y="421684"/>
                  </a:lnTo>
                  <a:lnTo>
                    <a:pt x="91573" y="479486"/>
                  </a:lnTo>
                  <a:lnTo>
                    <a:pt x="98069" y="313455"/>
                  </a:lnTo>
                  <a:lnTo>
                    <a:pt x="0" y="183147"/>
                  </a:lnTo>
                  <a:lnTo>
                    <a:pt x="152183" y="138336"/>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3" name="任意多边形: 形状 182">
              <a:extLst>
                <a:ext uri="{FF2B5EF4-FFF2-40B4-BE49-F238E27FC236}">
                  <a16:creationId xmlns:a16="http://schemas.microsoft.com/office/drawing/2014/main" id="{7A5D4E3A-867D-44BB-9A72-DA635C217732}"/>
                </a:ext>
              </a:extLst>
            </p:cNvPr>
            <p:cNvSpPr/>
            <p:nvPr/>
          </p:nvSpPr>
          <p:spPr>
            <a:xfrm flipH="1">
              <a:off x="0" y="2353782"/>
              <a:ext cx="647386" cy="3562699"/>
            </a:xfrm>
            <a:custGeom>
              <a:avLst/>
              <a:gdLst>
                <a:gd name="connsiteX0" fmla="*/ 0 w 647386"/>
                <a:gd name="connsiteY0" fmla="*/ 0 h 3562699"/>
                <a:gd name="connsiteX1" fmla="*/ 0 w 647386"/>
                <a:gd name="connsiteY1" fmla="*/ 3562699 h 3562699"/>
                <a:gd name="connsiteX2" fmla="*/ 647386 w 647386"/>
                <a:gd name="connsiteY2" fmla="*/ 3562699 h 3562699"/>
                <a:gd name="connsiteX3" fmla="*/ 647386 w 647386"/>
                <a:gd name="connsiteY3" fmla="*/ 1680251 h 3562699"/>
              </a:gdLst>
              <a:ahLst/>
              <a:cxnLst>
                <a:cxn ang="0">
                  <a:pos x="connsiteX0" y="connsiteY0"/>
                </a:cxn>
                <a:cxn ang="0">
                  <a:pos x="connsiteX1" y="connsiteY1"/>
                </a:cxn>
                <a:cxn ang="0">
                  <a:pos x="connsiteX2" y="connsiteY2"/>
                </a:cxn>
                <a:cxn ang="0">
                  <a:pos x="connsiteX3" y="connsiteY3"/>
                </a:cxn>
              </a:cxnLst>
              <a:rect l="l" t="t" r="r" b="b"/>
              <a:pathLst>
                <a:path w="647386" h="3562699">
                  <a:moveTo>
                    <a:pt x="0" y="0"/>
                  </a:moveTo>
                  <a:lnTo>
                    <a:pt x="0" y="3562699"/>
                  </a:lnTo>
                  <a:lnTo>
                    <a:pt x="647386" y="3562699"/>
                  </a:lnTo>
                  <a:lnTo>
                    <a:pt x="647386" y="1680251"/>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4" name="任意多边形: 形状 183">
              <a:extLst>
                <a:ext uri="{FF2B5EF4-FFF2-40B4-BE49-F238E27FC236}">
                  <a16:creationId xmlns:a16="http://schemas.microsoft.com/office/drawing/2014/main" id="{85336FDF-867D-4C32-8AB0-8D81531EEE7E}"/>
                </a:ext>
              </a:extLst>
            </p:cNvPr>
            <p:cNvSpPr/>
            <p:nvPr/>
          </p:nvSpPr>
          <p:spPr>
            <a:xfrm>
              <a:off x="2079688" y="3729474"/>
              <a:ext cx="837325" cy="2187007"/>
            </a:xfrm>
            <a:custGeom>
              <a:avLst/>
              <a:gdLst>
                <a:gd name="connsiteX0" fmla="*/ 0 w 412095"/>
                <a:gd name="connsiteY0" fmla="*/ 0 h 1164773"/>
                <a:gd name="connsiteX1" fmla="*/ 0 w 412095"/>
                <a:gd name="connsiteY1" fmla="*/ 1164773 h 1164773"/>
                <a:gd name="connsiteX2" fmla="*/ 412095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0" y="1164773"/>
                  </a:lnTo>
                  <a:lnTo>
                    <a:pt x="412095" y="1164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5" name="任意多边形: 形状 184">
              <a:extLst>
                <a:ext uri="{FF2B5EF4-FFF2-40B4-BE49-F238E27FC236}">
                  <a16:creationId xmlns:a16="http://schemas.microsoft.com/office/drawing/2014/main" id="{731656B0-CCD5-4867-A34A-C42104E9C02B}"/>
                </a:ext>
              </a:extLst>
            </p:cNvPr>
            <p:cNvSpPr/>
            <p:nvPr/>
          </p:nvSpPr>
          <p:spPr>
            <a:xfrm flipH="1">
              <a:off x="1242363" y="3729474"/>
              <a:ext cx="837325" cy="2187007"/>
            </a:xfrm>
            <a:custGeom>
              <a:avLst/>
              <a:gdLst>
                <a:gd name="connsiteX0" fmla="*/ 0 w 412095"/>
                <a:gd name="connsiteY0" fmla="*/ 0 h 1164773"/>
                <a:gd name="connsiteX1" fmla="*/ 412095 w 412095"/>
                <a:gd name="connsiteY1" fmla="*/ 1164773 h 1164773"/>
                <a:gd name="connsiteX2" fmla="*/ 0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412095" y="1164773"/>
                  </a:lnTo>
                  <a:lnTo>
                    <a:pt x="0" y="1164773"/>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6" name="任意多边形: 形状 185">
              <a:extLst>
                <a:ext uri="{FF2B5EF4-FFF2-40B4-BE49-F238E27FC236}">
                  <a16:creationId xmlns:a16="http://schemas.microsoft.com/office/drawing/2014/main" id="{D063C5D9-AF8C-4C7F-BE95-B68070C97991}"/>
                </a:ext>
              </a:extLst>
            </p:cNvPr>
            <p:cNvSpPr/>
            <p:nvPr/>
          </p:nvSpPr>
          <p:spPr>
            <a:xfrm>
              <a:off x="550450" y="5916481"/>
              <a:ext cx="193352" cy="941519"/>
            </a:xfrm>
            <a:custGeom>
              <a:avLst/>
              <a:gdLst>
                <a:gd name="connsiteX0" fmla="*/ 0 w 193352"/>
                <a:gd name="connsiteY0" fmla="*/ 0 h 941519"/>
                <a:gd name="connsiteX1" fmla="*/ 193352 w 193352"/>
                <a:gd name="connsiteY1" fmla="*/ 0 h 941519"/>
                <a:gd name="connsiteX2" fmla="*/ 193352 w 193352"/>
                <a:gd name="connsiteY2" fmla="*/ 941519 h 941519"/>
                <a:gd name="connsiteX3" fmla="*/ 0 w 193352"/>
                <a:gd name="connsiteY3" fmla="*/ 941519 h 941519"/>
              </a:gdLst>
              <a:ahLst/>
              <a:cxnLst>
                <a:cxn ang="0">
                  <a:pos x="connsiteX0" y="connsiteY0"/>
                </a:cxn>
                <a:cxn ang="0">
                  <a:pos x="connsiteX1" y="connsiteY1"/>
                </a:cxn>
                <a:cxn ang="0">
                  <a:pos x="connsiteX2" y="connsiteY2"/>
                </a:cxn>
                <a:cxn ang="0">
                  <a:pos x="connsiteX3" y="connsiteY3"/>
                </a:cxn>
              </a:cxnLst>
              <a:rect l="l" t="t" r="r" b="b"/>
              <a:pathLst>
                <a:path w="193352" h="941519">
                  <a:moveTo>
                    <a:pt x="0" y="0"/>
                  </a:moveTo>
                  <a:lnTo>
                    <a:pt x="193352" y="0"/>
                  </a:lnTo>
                  <a:lnTo>
                    <a:pt x="193352" y="941519"/>
                  </a:lnTo>
                  <a:lnTo>
                    <a:pt x="0" y="94151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7" name="任意多边形: 形状 186">
              <a:extLst>
                <a:ext uri="{FF2B5EF4-FFF2-40B4-BE49-F238E27FC236}">
                  <a16:creationId xmlns:a16="http://schemas.microsoft.com/office/drawing/2014/main" id="{14F58CC3-13E2-44CF-B54F-FCB8882427A4}"/>
                </a:ext>
              </a:extLst>
            </p:cNvPr>
            <p:cNvSpPr/>
            <p:nvPr/>
          </p:nvSpPr>
          <p:spPr>
            <a:xfrm>
              <a:off x="2019545" y="5916481"/>
              <a:ext cx="122632" cy="941519"/>
            </a:xfrm>
            <a:custGeom>
              <a:avLst/>
              <a:gdLst>
                <a:gd name="connsiteX0" fmla="*/ 0 w 122632"/>
                <a:gd name="connsiteY0" fmla="*/ 0 h 941519"/>
                <a:gd name="connsiteX1" fmla="*/ 122632 w 122632"/>
                <a:gd name="connsiteY1" fmla="*/ 0 h 941519"/>
                <a:gd name="connsiteX2" fmla="*/ 122632 w 122632"/>
                <a:gd name="connsiteY2" fmla="*/ 941519 h 941519"/>
                <a:gd name="connsiteX3" fmla="*/ 0 w 122632"/>
                <a:gd name="connsiteY3" fmla="*/ 941519 h 941519"/>
              </a:gdLst>
              <a:ahLst/>
              <a:cxnLst>
                <a:cxn ang="0">
                  <a:pos x="connsiteX0" y="connsiteY0"/>
                </a:cxn>
                <a:cxn ang="0">
                  <a:pos x="connsiteX1" y="connsiteY1"/>
                </a:cxn>
                <a:cxn ang="0">
                  <a:pos x="connsiteX2" y="connsiteY2"/>
                </a:cxn>
                <a:cxn ang="0">
                  <a:pos x="connsiteX3" y="connsiteY3"/>
                </a:cxn>
              </a:cxnLst>
              <a:rect l="l" t="t" r="r" b="b"/>
              <a:pathLst>
                <a:path w="122632" h="941519">
                  <a:moveTo>
                    <a:pt x="0" y="0"/>
                  </a:moveTo>
                  <a:lnTo>
                    <a:pt x="122632" y="0"/>
                  </a:lnTo>
                  <a:lnTo>
                    <a:pt x="122632" y="941519"/>
                  </a:lnTo>
                  <a:lnTo>
                    <a:pt x="0" y="94151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88" name="组合 187">
            <a:extLst>
              <a:ext uri="{FF2B5EF4-FFF2-40B4-BE49-F238E27FC236}">
                <a16:creationId xmlns:a16="http://schemas.microsoft.com/office/drawing/2014/main" id="{81A0DF8F-CD75-4B46-84C0-90E55C246569}"/>
              </a:ext>
            </a:extLst>
          </p:cNvPr>
          <p:cNvGrpSpPr/>
          <p:nvPr/>
        </p:nvGrpSpPr>
        <p:grpSpPr>
          <a:xfrm flipH="1">
            <a:off x="11533360" y="4380172"/>
            <a:ext cx="658640" cy="861060"/>
            <a:chOff x="0" y="5144561"/>
            <a:chExt cx="1310640" cy="1713439"/>
          </a:xfrm>
        </p:grpSpPr>
        <p:sp>
          <p:nvSpPr>
            <p:cNvPr id="189" name="任意多边形: 形状 188">
              <a:extLst>
                <a:ext uri="{FF2B5EF4-FFF2-40B4-BE49-F238E27FC236}">
                  <a16:creationId xmlns:a16="http://schemas.microsoft.com/office/drawing/2014/main" id="{7E6E1A0B-2C10-461F-A0DB-45D93A8333D2}"/>
                </a:ext>
              </a:extLst>
            </p:cNvPr>
            <p:cNvSpPr/>
            <p:nvPr/>
          </p:nvSpPr>
          <p:spPr>
            <a:xfrm>
              <a:off x="304011" y="5144561"/>
              <a:ext cx="608811" cy="1391438"/>
            </a:xfrm>
            <a:custGeom>
              <a:avLst/>
              <a:gdLst>
                <a:gd name="connsiteX0" fmla="*/ 0 w 675571"/>
                <a:gd name="connsiteY0" fmla="*/ 0 h 1897450"/>
                <a:gd name="connsiteX1" fmla="*/ 0 w 675571"/>
                <a:gd name="connsiteY1" fmla="*/ 1897450 h 1897450"/>
                <a:gd name="connsiteX2" fmla="*/ 675571 w 675571"/>
                <a:gd name="connsiteY2" fmla="*/ 1897450 h 1897450"/>
              </a:gdLst>
              <a:ahLst/>
              <a:cxnLst>
                <a:cxn ang="0">
                  <a:pos x="connsiteX0" y="connsiteY0"/>
                </a:cxn>
                <a:cxn ang="0">
                  <a:pos x="connsiteX1" y="connsiteY1"/>
                </a:cxn>
                <a:cxn ang="0">
                  <a:pos x="connsiteX2" y="connsiteY2"/>
                </a:cxn>
              </a:cxnLst>
              <a:rect l="l" t="t" r="r" b="b"/>
              <a:pathLst>
                <a:path w="675571" h="1897450">
                  <a:moveTo>
                    <a:pt x="0" y="0"/>
                  </a:moveTo>
                  <a:lnTo>
                    <a:pt x="0" y="1897450"/>
                  </a:lnTo>
                  <a:lnTo>
                    <a:pt x="675571" y="1897450"/>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90" name="任意多边形: 形状 189">
              <a:extLst>
                <a:ext uri="{FF2B5EF4-FFF2-40B4-BE49-F238E27FC236}">
                  <a16:creationId xmlns:a16="http://schemas.microsoft.com/office/drawing/2014/main" id="{0BAE11B6-97F3-46FF-B5C3-F05573C78934}"/>
                </a:ext>
              </a:extLst>
            </p:cNvPr>
            <p:cNvSpPr/>
            <p:nvPr/>
          </p:nvSpPr>
          <p:spPr>
            <a:xfrm flipH="1">
              <a:off x="0" y="5144561"/>
              <a:ext cx="304012" cy="1391438"/>
            </a:xfrm>
            <a:custGeom>
              <a:avLst/>
              <a:gdLst>
                <a:gd name="connsiteX0" fmla="*/ 0 w 304012"/>
                <a:gd name="connsiteY0" fmla="*/ 0 h 1391438"/>
                <a:gd name="connsiteX1" fmla="*/ 0 w 304012"/>
                <a:gd name="connsiteY1" fmla="*/ 1391438 h 1391438"/>
                <a:gd name="connsiteX2" fmla="*/ 304012 w 304012"/>
                <a:gd name="connsiteY2" fmla="*/ 1391438 h 1391438"/>
                <a:gd name="connsiteX3" fmla="*/ 304012 w 304012"/>
                <a:gd name="connsiteY3" fmla="*/ 694819 h 1391438"/>
              </a:gdLst>
              <a:ahLst/>
              <a:cxnLst>
                <a:cxn ang="0">
                  <a:pos x="connsiteX0" y="connsiteY0"/>
                </a:cxn>
                <a:cxn ang="0">
                  <a:pos x="connsiteX1" y="connsiteY1"/>
                </a:cxn>
                <a:cxn ang="0">
                  <a:pos x="connsiteX2" y="connsiteY2"/>
                </a:cxn>
                <a:cxn ang="0">
                  <a:pos x="connsiteX3" y="connsiteY3"/>
                </a:cxn>
              </a:cxnLst>
              <a:rect l="l" t="t" r="r" b="b"/>
              <a:pathLst>
                <a:path w="304012" h="1391438">
                  <a:moveTo>
                    <a:pt x="0" y="0"/>
                  </a:moveTo>
                  <a:lnTo>
                    <a:pt x="0" y="1391438"/>
                  </a:lnTo>
                  <a:lnTo>
                    <a:pt x="304012" y="1391438"/>
                  </a:lnTo>
                  <a:lnTo>
                    <a:pt x="304012" y="69481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1" name="任意多边形: 形状 190">
              <a:extLst>
                <a:ext uri="{FF2B5EF4-FFF2-40B4-BE49-F238E27FC236}">
                  <a16:creationId xmlns:a16="http://schemas.microsoft.com/office/drawing/2014/main" id="{65C9E3B5-1D41-48F5-A47A-B0B8C99F35CC}"/>
                </a:ext>
              </a:extLst>
            </p:cNvPr>
            <p:cNvSpPr/>
            <p:nvPr/>
          </p:nvSpPr>
          <p:spPr>
            <a:xfrm>
              <a:off x="939268" y="5681848"/>
              <a:ext cx="371372" cy="854151"/>
            </a:xfrm>
            <a:custGeom>
              <a:avLst/>
              <a:gdLst>
                <a:gd name="connsiteX0" fmla="*/ 0 w 412095"/>
                <a:gd name="connsiteY0" fmla="*/ 0 h 1164773"/>
                <a:gd name="connsiteX1" fmla="*/ 0 w 412095"/>
                <a:gd name="connsiteY1" fmla="*/ 1164773 h 1164773"/>
                <a:gd name="connsiteX2" fmla="*/ 412095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0" y="1164773"/>
                  </a:lnTo>
                  <a:lnTo>
                    <a:pt x="412095" y="1164773"/>
                  </a:lnTo>
                  <a:close/>
                </a:path>
              </a:pathLst>
            </a:cu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2" name="任意多边形: 形状 191">
              <a:extLst>
                <a:ext uri="{FF2B5EF4-FFF2-40B4-BE49-F238E27FC236}">
                  <a16:creationId xmlns:a16="http://schemas.microsoft.com/office/drawing/2014/main" id="{F1F7A5C9-ADCD-47EB-AC16-E71EED8753FE}"/>
                </a:ext>
              </a:extLst>
            </p:cNvPr>
            <p:cNvSpPr/>
            <p:nvPr/>
          </p:nvSpPr>
          <p:spPr>
            <a:xfrm flipH="1">
              <a:off x="567897" y="5681848"/>
              <a:ext cx="371372" cy="854151"/>
            </a:xfrm>
            <a:custGeom>
              <a:avLst/>
              <a:gdLst>
                <a:gd name="connsiteX0" fmla="*/ 0 w 412095"/>
                <a:gd name="connsiteY0" fmla="*/ 0 h 1164773"/>
                <a:gd name="connsiteX1" fmla="*/ 412095 w 412095"/>
                <a:gd name="connsiteY1" fmla="*/ 1164773 h 1164773"/>
                <a:gd name="connsiteX2" fmla="*/ 0 w 412095"/>
                <a:gd name="connsiteY2" fmla="*/ 1164773 h 1164773"/>
              </a:gdLst>
              <a:ahLst/>
              <a:cxnLst>
                <a:cxn ang="0">
                  <a:pos x="connsiteX0" y="connsiteY0"/>
                </a:cxn>
                <a:cxn ang="0">
                  <a:pos x="connsiteX1" y="connsiteY1"/>
                </a:cxn>
                <a:cxn ang="0">
                  <a:pos x="connsiteX2" y="connsiteY2"/>
                </a:cxn>
              </a:cxnLst>
              <a:rect l="l" t="t" r="r" b="b"/>
              <a:pathLst>
                <a:path w="412095" h="1164773">
                  <a:moveTo>
                    <a:pt x="0" y="0"/>
                  </a:moveTo>
                  <a:lnTo>
                    <a:pt x="412095" y="1164773"/>
                  </a:lnTo>
                  <a:lnTo>
                    <a:pt x="0" y="1164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93" name="任意多边形: 形状 192">
              <a:extLst>
                <a:ext uri="{FF2B5EF4-FFF2-40B4-BE49-F238E27FC236}">
                  <a16:creationId xmlns:a16="http://schemas.microsoft.com/office/drawing/2014/main" id="{88231375-E668-4991-A3C8-C857558B4352}"/>
                </a:ext>
              </a:extLst>
            </p:cNvPr>
            <p:cNvSpPr/>
            <p:nvPr/>
          </p:nvSpPr>
          <p:spPr>
            <a:xfrm>
              <a:off x="261019" y="6536000"/>
              <a:ext cx="85756" cy="322000"/>
            </a:xfrm>
            <a:custGeom>
              <a:avLst/>
              <a:gdLst>
                <a:gd name="connsiteX0" fmla="*/ 0 w 85756"/>
                <a:gd name="connsiteY0" fmla="*/ 0 h 322000"/>
                <a:gd name="connsiteX1" fmla="*/ 85756 w 85756"/>
                <a:gd name="connsiteY1" fmla="*/ 0 h 322000"/>
                <a:gd name="connsiteX2" fmla="*/ 85756 w 85756"/>
                <a:gd name="connsiteY2" fmla="*/ 322000 h 322000"/>
                <a:gd name="connsiteX3" fmla="*/ 0 w 85756"/>
                <a:gd name="connsiteY3" fmla="*/ 322000 h 322000"/>
              </a:gdLst>
              <a:ahLst/>
              <a:cxnLst>
                <a:cxn ang="0">
                  <a:pos x="connsiteX0" y="connsiteY0"/>
                </a:cxn>
                <a:cxn ang="0">
                  <a:pos x="connsiteX1" y="connsiteY1"/>
                </a:cxn>
                <a:cxn ang="0">
                  <a:pos x="connsiteX2" y="connsiteY2"/>
                </a:cxn>
                <a:cxn ang="0">
                  <a:pos x="connsiteX3" y="connsiteY3"/>
                </a:cxn>
              </a:cxnLst>
              <a:rect l="l" t="t" r="r" b="b"/>
              <a:pathLst>
                <a:path w="85756" h="322000">
                  <a:moveTo>
                    <a:pt x="0" y="0"/>
                  </a:moveTo>
                  <a:lnTo>
                    <a:pt x="85756" y="0"/>
                  </a:lnTo>
                  <a:lnTo>
                    <a:pt x="85756" y="322000"/>
                  </a:lnTo>
                  <a:lnTo>
                    <a:pt x="0" y="322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4" name="任意多边形: 形状 193">
              <a:extLst>
                <a:ext uri="{FF2B5EF4-FFF2-40B4-BE49-F238E27FC236}">
                  <a16:creationId xmlns:a16="http://schemas.microsoft.com/office/drawing/2014/main" id="{42BDD883-7775-4F55-8016-6BD596F11D35}"/>
                </a:ext>
              </a:extLst>
            </p:cNvPr>
            <p:cNvSpPr/>
            <p:nvPr/>
          </p:nvSpPr>
          <p:spPr>
            <a:xfrm>
              <a:off x="912594" y="6536000"/>
              <a:ext cx="54390" cy="322000"/>
            </a:xfrm>
            <a:custGeom>
              <a:avLst/>
              <a:gdLst>
                <a:gd name="connsiteX0" fmla="*/ 0 w 54390"/>
                <a:gd name="connsiteY0" fmla="*/ 0 h 322000"/>
                <a:gd name="connsiteX1" fmla="*/ 54390 w 54390"/>
                <a:gd name="connsiteY1" fmla="*/ 0 h 322000"/>
                <a:gd name="connsiteX2" fmla="*/ 54390 w 54390"/>
                <a:gd name="connsiteY2" fmla="*/ 322000 h 322000"/>
                <a:gd name="connsiteX3" fmla="*/ 0 w 54390"/>
                <a:gd name="connsiteY3" fmla="*/ 322000 h 322000"/>
              </a:gdLst>
              <a:ahLst/>
              <a:cxnLst>
                <a:cxn ang="0">
                  <a:pos x="connsiteX0" y="connsiteY0"/>
                </a:cxn>
                <a:cxn ang="0">
                  <a:pos x="connsiteX1" y="connsiteY1"/>
                </a:cxn>
                <a:cxn ang="0">
                  <a:pos x="connsiteX2" y="connsiteY2"/>
                </a:cxn>
                <a:cxn ang="0">
                  <a:pos x="connsiteX3" y="connsiteY3"/>
                </a:cxn>
              </a:cxnLst>
              <a:rect l="l" t="t" r="r" b="b"/>
              <a:pathLst>
                <a:path w="54390" h="322000">
                  <a:moveTo>
                    <a:pt x="0" y="0"/>
                  </a:moveTo>
                  <a:lnTo>
                    <a:pt x="54390" y="0"/>
                  </a:lnTo>
                  <a:lnTo>
                    <a:pt x="54390" y="322000"/>
                  </a:lnTo>
                  <a:lnTo>
                    <a:pt x="0" y="322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95" name="图片 194">
            <a:extLst>
              <a:ext uri="{FF2B5EF4-FFF2-40B4-BE49-F238E27FC236}">
                <a16:creationId xmlns:a16="http://schemas.microsoft.com/office/drawing/2014/main" id="{C9D1489A-F03F-42A1-8230-1A1BAF0E2962}"/>
              </a:ext>
            </a:extLst>
          </p:cNvPr>
          <p:cNvPicPr>
            <a:picLocks noChangeAspect="1"/>
          </p:cNvPicPr>
          <p:nvPr/>
        </p:nvPicPr>
        <p:blipFill>
          <a:blip r:embed="rId2">
            <a:biLevel thresh="50000"/>
            <a:alphaModFix amt="80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3986315" y="1682310"/>
            <a:ext cx="905726" cy="905726"/>
          </a:xfrm>
          <a:prstGeom prst="rect">
            <a:avLst/>
          </a:prstGeom>
        </p:spPr>
      </p:pic>
      <p:pic>
        <p:nvPicPr>
          <p:cNvPr id="196" name="图片 195">
            <a:extLst>
              <a:ext uri="{FF2B5EF4-FFF2-40B4-BE49-F238E27FC236}">
                <a16:creationId xmlns:a16="http://schemas.microsoft.com/office/drawing/2014/main" id="{467CC72E-7821-4EC1-8D76-54DDD2C36748}"/>
              </a:ext>
            </a:extLst>
          </p:cNvPr>
          <p:cNvPicPr>
            <a:picLocks noChangeAspect="1"/>
          </p:cNvPicPr>
          <p:nvPr/>
        </p:nvPicPr>
        <p:blipFill>
          <a:blip r:embed="rId2">
            <a:biLevel thresh="50000"/>
            <a:alphaModFix amt="80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0631999" y="2793777"/>
            <a:ext cx="778099" cy="778099"/>
          </a:xfrm>
          <a:prstGeom prst="rect">
            <a:avLst/>
          </a:prstGeom>
        </p:spPr>
      </p:pic>
      <p:pic>
        <p:nvPicPr>
          <p:cNvPr id="197" name="图片 196">
            <a:extLst>
              <a:ext uri="{FF2B5EF4-FFF2-40B4-BE49-F238E27FC236}">
                <a16:creationId xmlns:a16="http://schemas.microsoft.com/office/drawing/2014/main" id="{0BA5FAA4-A236-4F04-97DC-28BAECBF4829}"/>
              </a:ext>
            </a:extLst>
          </p:cNvPr>
          <p:cNvPicPr>
            <a:picLocks noChangeAspect="1"/>
          </p:cNvPicPr>
          <p:nvPr/>
        </p:nvPicPr>
        <p:blipFill>
          <a:blip r:embed="rId2">
            <a:biLevel thresh="50000"/>
            <a:alphaModFix amt="80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8504873" y="1618198"/>
            <a:ext cx="1403133" cy="1403133"/>
          </a:xfrm>
          <a:prstGeom prst="rect">
            <a:avLst/>
          </a:prstGeom>
        </p:spPr>
      </p:pic>
      <p:grpSp>
        <p:nvGrpSpPr>
          <p:cNvPr id="7" name="组合 6">
            <a:extLst>
              <a:ext uri="{FF2B5EF4-FFF2-40B4-BE49-F238E27FC236}">
                <a16:creationId xmlns:a16="http://schemas.microsoft.com/office/drawing/2014/main" id="{955C96E6-8BD1-4FDE-9C2F-FB008B4D138E}"/>
              </a:ext>
            </a:extLst>
          </p:cNvPr>
          <p:cNvGrpSpPr/>
          <p:nvPr/>
        </p:nvGrpSpPr>
        <p:grpSpPr>
          <a:xfrm>
            <a:off x="1349974" y="4016416"/>
            <a:ext cx="8764168" cy="1164626"/>
            <a:chOff x="1349974" y="4016416"/>
            <a:chExt cx="8764168" cy="1164626"/>
          </a:xfrm>
        </p:grpSpPr>
        <p:sp>
          <p:nvSpPr>
            <p:cNvPr id="4" name="椭圆 3">
              <a:extLst>
                <a:ext uri="{FF2B5EF4-FFF2-40B4-BE49-F238E27FC236}">
                  <a16:creationId xmlns:a16="http://schemas.microsoft.com/office/drawing/2014/main" id="{CC567B4B-A209-49F6-8F9F-9CE5A75312D5}"/>
                </a:ext>
              </a:extLst>
            </p:cNvPr>
            <p:cNvSpPr/>
            <p:nvPr/>
          </p:nvSpPr>
          <p:spPr>
            <a:xfrm>
              <a:off x="2058924" y="4016416"/>
              <a:ext cx="399326" cy="399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椭圆 197">
              <a:extLst>
                <a:ext uri="{FF2B5EF4-FFF2-40B4-BE49-F238E27FC236}">
                  <a16:creationId xmlns:a16="http://schemas.microsoft.com/office/drawing/2014/main" id="{1E85B724-3FBA-4267-942A-82622F316394}"/>
                </a:ext>
              </a:extLst>
            </p:cNvPr>
            <p:cNvSpPr/>
            <p:nvPr/>
          </p:nvSpPr>
          <p:spPr>
            <a:xfrm>
              <a:off x="2539273" y="4323144"/>
              <a:ext cx="214131" cy="2141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椭圆 199">
              <a:extLst>
                <a:ext uri="{FF2B5EF4-FFF2-40B4-BE49-F238E27FC236}">
                  <a16:creationId xmlns:a16="http://schemas.microsoft.com/office/drawing/2014/main" id="{F761ECAC-237B-429F-9759-12B90FB9AFD7}"/>
                </a:ext>
              </a:extLst>
            </p:cNvPr>
            <p:cNvSpPr/>
            <p:nvPr/>
          </p:nvSpPr>
          <p:spPr>
            <a:xfrm>
              <a:off x="4004078" y="4363657"/>
              <a:ext cx="399326" cy="399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椭圆 200">
              <a:extLst>
                <a:ext uri="{FF2B5EF4-FFF2-40B4-BE49-F238E27FC236}">
                  <a16:creationId xmlns:a16="http://schemas.microsoft.com/office/drawing/2014/main" id="{EDCA3717-3404-456E-A6FF-164809AF29C8}"/>
                </a:ext>
              </a:extLst>
            </p:cNvPr>
            <p:cNvSpPr/>
            <p:nvPr/>
          </p:nvSpPr>
          <p:spPr>
            <a:xfrm>
              <a:off x="4484427" y="4670385"/>
              <a:ext cx="214131" cy="2141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椭圆 201">
              <a:extLst>
                <a:ext uri="{FF2B5EF4-FFF2-40B4-BE49-F238E27FC236}">
                  <a16:creationId xmlns:a16="http://schemas.microsoft.com/office/drawing/2014/main" id="{CD5E526F-15BC-456E-AD7A-C7BBFF122A2F}"/>
                </a:ext>
              </a:extLst>
            </p:cNvPr>
            <p:cNvSpPr/>
            <p:nvPr/>
          </p:nvSpPr>
          <p:spPr>
            <a:xfrm>
              <a:off x="3523728" y="4496766"/>
              <a:ext cx="115746" cy="1157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椭圆 202">
              <a:extLst>
                <a:ext uri="{FF2B5EF4-FFF2-40B4-BE49-F238E27FC236}">
                  <a16:creationId xmlns:a16="http://schemas.microsoft.com/office/drawing/2014/main" id="{D02B5ABA-6C0B-447F-9E51-AFCA6E98E635}"/>
                </a:ext>
              </a:extLst>
            </p:cNvPr>
            <p:cNvSpPr/>
            <p:nvPr/>
          </p:nvSpPr>
          <p:spPr>
            <a:xfrm>
              <a:off x="6557971" y="4660183"/>
              <a:ext cx="399326" cy="399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椭圆 203">
              <a:extLst>
                <a:ext uri="{FF2B5EF4-FFF2-40B4-BE49-F238E27FC236}">
                  <a16:creationId xmlns:a16="http://schemas.microsoft.com/office/drawing/2014/main" id="{BCB36947-EBE7-4438-81A1-C1D87CE7F7B7}"/>
                </a:ext>
              </a:extLst>
            </p:cNvPr>
            <p:cNvSpPr/>
            <p:nvPr/>
          </p:nvSpPr>
          <p:spPr>
            <a:xfrm>
              <a:off x="7038320" y="4966911"/>
              <a:ext cx="214131" cy="2141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椭圆 204">
              <a:extLst>
                <a:ext uri="{FF2B5EF4-FFF2-40B4-BE49-F238E27FC236}">
                  <a16:creationId xmlns:a16="http://schemas.microsoft.com/office/drawing/2014/main" id="{07A5E400-4270-4EB7-B9F9-8190F138DA84}"/>
                </a:ext>
              </a:extLst>
            </p:cNvPr>
            <p:cNvSpPr/>
            <p:nvPr/>
          </p:nvSpPr>
          <p:spPr>
            <a:xfrm>
              <a:off x="6077621" y="4793292"/>
              <a:ext cx="115746" cy="1157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椭圆 205">
              <a:extLst>
                <a:ext uri="{FF2B5EF4-FFF2-40B4-BE49-F238E27FC236}">
                  <a16:creationId xmlns:a16="http://schemas.microsoft.com/office/drawing/2014/main" id="{2AADF8F6-250A-40DB-8371-774F41A8945C}"/>
                </a:ext>
              </a:extLst>
            </p:cNvPr>
            <p:cNvSpPr/>
            <p:nvPr/>
          </p:nvSpPr>
          <p:spPr>
            <a:xfrm>
              <a:off x="9419662" y="4519458"/>
              <a:ext cx="399326" cy="399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椭圆 206">
              <a:extLst>
                <a:ext uri="{FF2B5EF4-FFF2-40B4-BE49-F238E27FC236}">
                  <a16:creationId xmlns:a16="http://schemas.microsoft.com/office/drawing/2014/main" id="{E1888CF0-4532-4C99-B8F5-E89790DD1485}"/>
                </a:ext>
              </a:extLst>
            </p:cNvPr>
            <p:cNvSpPr/>
            <p:nvPr/>
          </p:nvSpPr>
          <p:spPr>
            <a:xfrm>
              <a:off x="9900011" y="4826186"/>
              <a:ext cx="214131" cy="2141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椭圆 207">
              <a:extLst>
                <a:ext uri="{FF2B5EF4-FFF2-40B4-BE49-F238E27FC236}">
                  <a16:creationId xmlns:a16="http://schemas.microsoft.com/office/drawing/2014/main" id="{172A6BD2-D7E1-4A6C-AB53-A35F7BA642D5}"/>
                </a:ext>
              </a:extLst>
            </p:cNvPr>
            <p:cNvSpPr/>
            <p:nvPr/>
          </p:nvSpPr>
          <p:spPr>
            <a:xfrm>
              <a:off x="8939312" y="4652567"/>
              <a:ext cx="115746" cy="1157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椭圆 198">
              <a:extLst>
                <a:ext uri="{FF2B5EF4-FFF2-40B4-BE49-F238E27FC236}">
                  <a16:creationId xmlns:a16="http://schemas.microsoft.com/office/drawing/2014/main" id="{9E90A5E2-8AAA-4E48-A489-F11F7CDB9BAE}"/>
                </a:ext>
              </a:extLst>
            </p:cNvPr>
            <p:cNvSpPr/>
            <p:nvPr/>
          </p:nvSpPr>
          <p:spPr>
            <a:xfrm>
              <a:off x="1349974" y="4164765"/>
              <a:ext cx="115746" cy="1157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a:extLst>
              <a:ext uri="{FF2B5EF4-FFF2-40B4-BE49-F238E27FC236}">
                <a16:creationId xmlns:a16="http://schemas.microsoft.com/office/drawing/2014/main" id="{E99BCC72-9B63-4227-925C-5350D52A4747}"/>
              </a:ext>
            </a:extLst>
          </p:cNvPr>
          <p:cNvGrpSpPr/>
          <p:nvPr/>
        </p:nvGrpSpPr>
        <p:grpSpPr>
          <a:xfrm>
            <a:off x="1741714" y="1556545"/>
            <a:ext cx="1613758" cy="3302535"/>
            <a:chOff x="1741714" y="1556545"/>
            <a:chExt cx="1613758" cy="3302535"/>
          </a:xfrm>
        </p:grpSpPr>
        <p:sp>
          <p:nvSpPr>
            <p:cNvPr id="211" name="文本框 210">
              <a:extLst>
                <a:ext uri="{FF2B5EF4-FFF2-40B4-BE49-F238E27FC236}">
                  <a16:creationId xmlns:a16="http://schemas.microsoft.com/office/drawing/2014/main" id="{B76221CF-5DED-4D13-9CBB-B0510398A527}"/>
                </a:ext>
              </a:extLst>
            </p:cNvPr>
            <p:cNvSpPr txBox="1"/>
            <p:nvPr/>
          </p:nvSpPr>
          <p:spPr>
            <a:xfrm>
              <a:off x="2016435" y="1556545"/>
              <a:ext cx="1083630" cy="615553"/>
            </a:xfrm>
            <a:prstGeom prst="rect">
              <a:avLst/>
            </a:prstGeom>
            <a:noFill/>
          </p:spPr>
          <p:txBody>
            <a:bodyPr wrap="none" lIns="0" tIns="0" rIns="0" bIns="0" rtlCol="0">
              <a:spAutoFit/>
            </a:bodyPr>
            <a:lstStyle/>
            <a:p>
              <a:pPr algn="ctr"/>
              <a:r>
                <a:rPr lang="en-US" altLang="zh-CN" sz="4000" b="1" dirty="0">
                  <a:gradFill>
                    <a:gsLst>
                      <a:gs pos="0">
                        <a:schemeClr val="accent1">
                          <a:lumMod val="90000"/>
                          <a:lumOff val="10000"/>
                          <a:alpha val="40000"/>
                        </a:schemeClr>
                      </a:gs>
                      <a:gs pos="82000">
                        <a:schemeClr val="accent1">
                          <a:lumMod val="90000"/>
                          <a:lumOff val="10000"/>
                          <a:alpha val="0"/>
                        </a:schemeClr>
                      </a:gs>
                    </a:gsLst>
                    <a:lin ang="5400000" scaled="1"/>
                  </a:gradFill>
                  <a:latin typeface="+mj-lt"/>
                  <a:ea typeface="+mj-ea"/>
                </a:rPr>
                <a:t>20XX</a:t>
              </a:r>
              <a:endParaRPr lang="zh-CN" altLang="en-US" sz="4000" b="1" dirty="0">
                <a:gradFill>
                  <a:gsLst>
                    <a:gs pos="0">
                      <a:schemeClr val="accent1">
                        <a:lumMod val="90000"/>
                        <a:lumOff val="10000"/>
                        <a:alpha val="40000"/>
                      </a:schemeClr>
                    </a:gs>
                    <a:gs pos="82000">
                      <a:schemeClr val="accent1">
                        <a:lumMod val="90000"/>
                        <a:lumOff val="10000"/>
                        <a:alpha val="0"/>
                      </a:schemeClr>
                    </a:gs>
                  </a:gsLst>
                  <a:lin ang="5400000" scaled="1"/>
                </a:gradFill>
                <a:latin typeface="+mj-lt"/>
                <a:ea typeface="+mj-ea"/>
              </a:endParaRPr>
            </a:p>
          </p:txBody>
        </p:sp>
        <p:pic>
          <p:nvPicPr>
            <p:cNvPr id="75" name="图片 74">
              <a:extLst>
                <a:ext uri="{FF2B5EF4-FFF2-40B4-BE49-F238E27FC236}">
                  <a16:creationId xmlns:a16="http://schemas.microsoft.com/office/drawing/2014/main" id="{F06E1B78-3788-45D1-82FC-FD7F2179E489}"/>
                </a:ext>
              </a:extLst>
            </p:cNvPr>
            <p:cNvPicPr>
              <a:picLocks noChangeAspect="1"/>
            </p:cNvPicPr>
            <p:nvPr/>
          </p:nvPicPr>
          <p:blipFill>
            <a:blip r:embed="rId2">
              <a:biLevel thresh="50000"/>
              <a:alphaModFix amt="80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2089789" y="2144482"/>
              <a:ext cx="1234439" cy="1234439"/>
            </a:xfrm>
            <a:prstGeom prst="rect">
              <a:avLst/>
            </a:prstGeom>
          </p:spPr>
        </p:pic>
        <p:sp>
          <p:nvSpPr>
            <p:cNvPr id="112" name="文本框 111">
              <a:extLst>
                <a:ext uri="{FF2B5EF4-FFF2-40B4-BE49-F238E27FC236}">
                  <a16:creationId xmlns:a16="http://schemas.microsoft.com/office/drawing/2014/main" id="{43793D4F-38ED-416B-B14E-28E2B3D27366}"/>
                </a:ext>
              </a:extLst>
            </p:cNvPr>
            <p:cNvSpPr txBox="1">
              <a:spLocks/>
            </p:cNvSpPr>
            <p:nvPr/>
          </p:nvSpPr>
          <p:spPr>
            <a:xfrm>
              <a:off x="1788028" y="2289727"/>
              <a:ext cx="1540440" cy="1414298"/>
            </a:xfrm>
            <a:prstGeom prst="rect">
              <a:avLst/>
            </a:prstGeom>
            <a:noFill/>
          </p:spPr>
          <p:txBody>
            <a:bodyPr wrap="square" lIns="0" tIns="0" rIns="0" bIns="0">
              <a:spAutoFit/>
            </a:bodyPr>
            <a:lstStyle>
              <a:defPPr>
                <a:defRPr lang="zh-CN"/>
              </a:defPPr>
              <a:lvl1pPr algn="just" hangingPunct="0">
                <a:lnSpc>
                  <a:spcPct val="130000"/>
                </a:lnSpc>
                <a:defRPr b="0" i="0">
                  <a:solidFill>
                    <a:schemeClr val="accent1"/>
                  </a:solidFill>
                  <a:effectLst/>
                  <a:latin typeface="Helvetica Neue"/>
                </a:defRPr>
              </a:lvl1pPr>
            </a:lstStyle>
            <a:p>
              <a:r>
                <a:rPr lang="zh-CN" altLang="en-US" dirty="0"/>
                <a:t>二十世纪早期，圣诞老人有些形象是他亲自以手工制造玩具</a:t>
              </a:r>
            </a:p>
          </p:txBody>
        </p:sp>
        <p:sp>
          <p:nvSpPr>
            <p:cNvPr id="115" name="文本框 114">
              <a:extLst>
                <a:ext uri="{FF2B5EF4-FFF2-40B4-BE49-F238E27FC236}">
                  <a16:creationId xmlns:a16="http://schemas.microsoft.com/office/drawing/2014/main" id="{371F2E82-5BA8-4DD5-B25E-66AD25EA432C}"/>
                </a:ext>
              </a:extLst>
            </p:cNvPr>
            <p:cNvSpPr txBox="1"/>
            <p:nvPr/>
          </p:nvSpPr>
          <p:spPr>
            <a:xfrm>
              <a:off x="1942695" y="1896905"/>
              <a:ext cx="1231107" cy="369332"/>
            </a:xfrm>
            <a:prstGeom prst="rect">
              <a:avLst/>
            </a:prstGeom>
            <a:noFill/>
          </p:spPr>
          <p:txBody>
            <a:bodyPr wrap="none" lIns="0" tIns="0" rIns="0" bIns="0" rtlCol="0">
              <a:spAutoFit/>
            </a:bodyPr>
            <a:lstStyle/>
            <a:p>
              <a:pPr algn="ctr"/>
              <a:r>
                <a:rPr lang="zh-CN" altLang="en-US" sz="2400" dirty="0">
                  <a:solidFill>
                    <a:schemeClr val="accent2"/>
                  </a:solidFill>
                  <a:latin typeface="+mj-ea"/>
                  <a:ea typeface="+mj-ea"/>
                </a:rPr>
                <a:t>手工制造</a:t>
              </a:r>
            </a:p>
          </p:txBody>
        </p:sp>
        <p:sp>
          <p:nvSpPr>
            <p:cNvPr id="210" name="任意多边形: 形状 209">
              <a:extLst>
                <a:ext uri="{FF2B5EF4-FFF2-40B4-BE49-F238E27FC236}">
                  <a16:creationId xmlns:a16="http://schemas.microsoft.com/office/drawing/2014/main" id="{2A6306EA-9F23-420B-BFBA-E497A203530D}"/>
                </a:ext>
              </a:extLst>
            </p:cNvPr>
            <p:cNvSpPr/>
            <p:nvPr/>
          </p:nvSpPr>
          <p:spPr>
            <a:xfrm>
              <a:off x="1741714" y="3773141"/>
              <a:ext cx="1613758" cy="170901"/>
            </a:xfrm>
            <a:custGeom>
              <a:avLst/>
              <a:gdLst>
                <a:gd name="connsiteX0" fmla="*/ 0 w 1407795"/>
                <a:gd name="connsiteY0" fmla="*/ 0 h 572453"/>
                <a:gd name="connsiteX1" fmla="*/ 617426 w 1407795"/>
                <a:gd name="connsiteY1" fmla="*/ 0 h 572453"/>
                <a:gd name="connsiteX2" fmla="*/ 703897 w 1407795"/>
                <a:gd name="connsiteY2" fmla="*/ 149089 h 572453"/>
                <a:gd name="connsiteX3" fmla="*/ 790369 w 1407795"/>
                <a:gd name="connsiteY3" fmla="*/ 0 h 572453"/>
                <a:gd name="connsiteX4" fmla="*/ 1407795 w 1407795"/>
                <a:gd name="connsiteY4" fmla="*/ 0 h 572453"/>
                <a:gd name="connsiteX5" fmla="*/ 1407795 w 1407795"/>
                <a:gd name="connsiteY5" fmla="*/ 572453 h 572453"/>
                <a:gd name="connsiteX6" fmla="*/ 0 w 1407795"/>
                <a:gd name="connsiteY6" fmla="*/ 572453 h 572453"/>
                <a:gd name="connsiteX0" fmla="*/ 0 w 1407795"/>
                <a:gd name="connsiteY0" fmla="*/ 0 h 572453"/>
                <a:gd name="connsiteX1" fmla="*/ 617426 w 1407795"/>
                <a:gd name="connsiteY1" fmla="*/ 0 h 572453"/>
                <a:gd name="connsiteX2" fmla="*/ 703897 w 1407795"/>
                <a:gd name="connsiteY2" fmla="*/ 149089 h 572453"/>
                <a:gd name="connsiteX3" fmla="*/ 790369 w 1407795"/>
                <a:gd name="connsiteY3" fmla="*/ 0 h 572453"/>
                <a:gd name="connsiteX4" fmla="*/ 1407795 w 1407795"/>
                <a:gd name="connsiteY4" fmla="*/ 0 h 572453"/>
                <a:gd name="connsiteX5" fmla="*/ 1407795 w 1407795"/>
                <a:gd name="connsiteY5" fmla="*/ 572453 h 572453"/>
                <a:gd name="connsiteX6" fmla="*/ 0 w 1407795"/>
                <a:gd name="connsiteY6" fmla="*/ 0 h 572453"/>
                <a:gd name="connsiteX0" fmla="*/ 1407795 w 1499235"/>
                <a:gd name="connsiteY0" fmla="*/ 572453 h 663893"/>
                <a:gd name="connsiteX1" fmla="*/ 0 w 1499235"/>
                <a:gd name="connsiteY1" fmla="*/ 0 h 663893"/>
                <a:gd name="connsiteX2" fmla="*/ 617426 w 1499235"/>
                <a:gd name="connsiteY2" fmla="*/ 0 h 663893"/>
                <a:gd name="connsiteX3" fmla="*/ 703897 w 1499235"/>
                <a:gd name="connsiteY3" fmla="*/ 149089 h 663893"/>
                <a:gd name="connsiteX4" fmla="*/ 790369 w 1499235"/>
                <a:gd name="connsiteY4" fmla="*/ 0 h 663893"/>
                <a:gd name="connsiteX5" fmla="*/ 1407795 w 1499235"/>
                <a:gd name="connsiteY5" fmla="*/ 0 h 663893"/>
                <a:gd name="connsiteX6" fmla="*/ 1499235 w 1499235"/>
                <a:gd name="connsiteY6" fmla="*/ 663893 h 663893"/>
                <a:gd name="connsiteX0" fmla="*/ 0 w 1499235"/>
                <a:gd name="connsiteY0" fmla="*/ 0 h 663893"/>
                <a:gd name="connsiteX1" fmla="*/ 617426 w 1499235"/>
                <a:gd name="connsiteY1" fmla="*/ 0 h 663893"/>
                <a:gd name="connsiteX2" fmla="*/ 703897 w 1499235"/>
                <a:gd name="connsiteY2" fmla="*/ 149089 h 663893"/>
                <a:gd name="connsiteX3" fmla="*/ 790369 w 1499235"/>
                <a:gd name="connsiteY3" fmla="*/ 0 h 663893"/>
                <a:gd name="connsiteX4" fmla="*/ 1407795 w 1499235"/>
                <a:gd name="connsiteY4" fmla="*/ 0 h 663893"/>
                <a:gd name="connsiteX5" fmla="*/ 1499235 w 1499235"/>
                <a:gd name="connsiteY5" fmla="*/ 663893 h 663893"/>
                <a:gd name="connsiteX0" fmla="*/ 0 w 1407795"/>
                <a:gd name="connsiteY0" fmla="*/ 0 h 149089"/>
                <a:gd name="connsiteX1" fmla="*/ 617426 w 1407795"/>
                <a:gd name="connsiteY1" fmla="*/ 0 h 149089"/>
                <a:gd name="connsiteX2" fmla="*/ 703897 w 1407795"/>
                <a:gd name="connsiteY2" fmla="*/ 149089 h 149089"/>
                <a:gd name="connsiteX3" fmla="*/ 790369 w 1407795"/>
                <a:gd name="connsiteY3" fmla="*/ 0 h 149089"/>
                <a:gd name="connsiteX4" fmla="*/ 1407795 w 1407795"/>
                <a:gd name="connsiteY4" fmla="*/ 0 h 14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5" h="149089">
                  <a:moveTo>
                    <a:pt x="0" y="0"/>
                  </a:moveTo>
                  <a:lnTo>
                    <a:pt x="617426" y="0"/>
                  </a:lnTo>
                  <a:lnTo>
                    <a:pt x="703897" y="149089"/>
                  </a:lnTo>
                  <a:lnTo>
                    <a:pt x="790369" y="0"/>
                  </a:lnTo>
                  <a:lnTo>
                    <a:pt x="1407795" y="0"/>
                  </a:ln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6" name="直接连接符 15">
              <a:extLst>
                <a:ext uri="{FF2B5EF4-FFF2-40B4-BE49-F238E27FC236}">
                  <a16:creationId xmlns:a16="http://schemas.microsoft.com/office/drawing/2014/main" id="{29E7AF6D-8243-427C-8923-35C30DFA6546}"/>
                </a:ext>
              </a:extLst>
            </p:cNvPr>
            <p:cNvCxnSpPr>
              <a:cxnSpLocks/>
              <a:stCxn id="210" idx="2"/>
            </p:cNvCxnSpPr>
            <p:nvPr/>
          </p:nvCxnSpPr>
          <p:spPr>
            <a:xfrm>
              <a:off x="2548592" y="3944042"/>
              <a:ext cx="0" cy="915038"/>
            </a:xfrm>
            <a:prstGeom prst="line">
              <a:avLst/>
            </a:prstGeom>
            <a:noFill/>
            <a:ln w="22225">
              <a:gradFill>
                <a:gsLst>
                  <a:gs pos="0">
                    <a:schemeClr val="accent1"/>
                  </a:gs>
                  <a:gs pos="86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pic>
        <p:nvPicPr>
          <p:cNvPr id="214" name="图片 213">
            <a:extLst>
              <a:ext uri="{FF2B5EF4-FFF2-40B4-BE49-F238E27FC236}">
                <a16:creationId xmlns:a16="http://schemas.microsoft.com/office/drawing/2014/main" id="{82E3CC6A-929F-4771-B524-F3FB368D85A4}"/>
              </a:ext>
            </a:extLst>
          </p:cNvPr>
          <p:cNvPicPr>
            <a:picLocks noChangeAspect="1"/>
          </p:cNvPicPr>
          <p:nvPr/>
        </p:nvPicPr>
        <p:blipFill>
          <a:blip r:embed="rId2">
            <a:biLevel thresh="50000"/>
            <a:alphaModFix amt="80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4434675" y="2612313"/>
            <a:ext cx="1234439" cy="1234439"/>
          </a:xfrm>
          <a:prstGeom prst="rect">
            <a:avLst/>
          </a:prstGeom>
        </p:spPr>
      </p:pic>
      <p:grpSp>
        <p:nvGrpSpPr>
          <p:cNvPr id="9" name="组合 8">
            <a:extLst>
              <a:ext uri="{FF2B5EF4-FFF2-40B4-BE49-F238E27FC236}">
                <a16:creationId xmlns:a16="http://schemas.microsoft.com/office/drawing/2014/main" id="{A5DE30D2-B7B5-4E5E-96E6-A00B045A9944}"/>
              </a:ext>
            </a:extLst>
          </p:cNvPr>
          <p:cNvGrpSpPr/>
          <p:nvPr/>
        </p:nvGrpSpPr>
        <p:grpSpPr>
          <a:xfrm>
            <a:off x="4086600" y="2024376"/>
            <a:ext cx="1613758" cy="3302535"/>
            <a:chOff x="4086600" y="2024376"/>
            <a:chExt cx="1613758" cy="3302535"/>
          </a:xfrm>
        </p:grpSpPr>
        <p:sp>
          <p:nvSpPr>
            <p:cNvPr id="218" name="文本框 217">
              <a:extLst>
                <a:ext uri="{FF2B5EF4-FFF2-40B4-BE49-F238E27FC236}">
                  <a16:creationId xmlns:a16="http://schemas.microsoft.com/office/drawing/2014/main" id="{C6D1A6A7-9F06-4D05-91E3-4DD321C81922}"/>
                </a:ext>
              </a:extLst>
            </p:cNvPr>
            <p:cNvSpPr txBox="1"/>
            <p:nvPr/>
          </p:nvSpPr>
          <p:spPr>
            <a:xfrm>
              <a:off x="4361321" y="2024376"/>
              <a:ext cx="1083630" cy="615553"/>
            </a:xfrm>
            <a:prstGeom prst="rect">
              <a:avLst/>
            </a:prstGeom>
            <a:noFill/>
          </p:spPr>
          <p:txBody>
            <a:bodyPr wrap="none" lIns="0" tIns="0" rIns="0" bIns="0" rtlCol="0">
              <a:spAutoFit/>
            </a:bodyPr>
            <a:lstStyle/>
            <a:p>
              <a:pPr algn="ctr"/>
              <a:r>
                <a:rPr lang="en-US" altLang="zh-CN" sz="4000" b="1" dirty="0">
                  <a:gradFill>
                    <a:gsLst>
                      <a:gs pos="0">
                        <a:schemeClr val="accent1">
                          <a:lumMod val="90000"/>
                          <a:lumOff val="10000"/>
                          <a:alpha val="40000"/>
                        </a:schemeClr>
                      </a:gs>
                      <a:gs pos="82000">
                        <a:schemeClr val="accent1">
                          <a:lumMod val="90000"/>
                          <a:lumOff val="10000"/>
                          <a:alpha val="0"/>
                        </a:schemeClr>
                      </a:gs>
                    </a:gsLst>
                    <a:lin ang="5400000" scaled="1"/>
                  </a:gradFill>
                  <a:latin typeface="+mj-lt"/>
                  <a:ea typeface="+mj-ea"/>
                </a:rPr>
                <a:t>20XX</a:t>
              </a:r>
              <a:endParaRPr lang="zh-CN" altLang="en-US" sz="4000" b="1" dirty="0">
                <a:gradFill>
                  <a:gsLst>
                    <a:gs pos="0">
                      <a:schemeClr val="accent1">
                        <a:lumMod val="90000"/>
                        <a:lumOff val="10000"/>
                        <a:alpha val="40000"/>
                      </a:schemeClr>
                    </a:gs>
                    <a:gs pos="82000">
                      <a:schemeClr val="accent1">
                        <a:lumMod val="90000"/>
                        <a:lumOff val="10000"/>
                        <a:alpha val="0"/>
                      </a:schemeClr>
                    </a:gs>
                  </a:gsLst>
                  <a:lin ang="5400000" scaled="1"/>
                </a:gradFill>
                <a:latin typeface="+mj-lt"/>
                <a:ea typeface="+mj-ea"/>
              </a:endParaRPr>
            </a:p>
          </p:txBody>
        </p:sp>
        <p:sp>
          <p:nvSpPr>
            <p:cNvPr id="215" name="文本框 214">
              <a:extLst>
                <a:ext uri="{FF2B5EF4-FFF2-40B4-BE49-F238E27FC236}">
                  <a16:creationId xmlns:a16="http://schemas.microsoft.com/office/drawing/2014/main" id="{30FBE6BC-2BE8-4320-927E-6C4F7BC635A7}"/>
                </a:ext>
              </a:extLst>
            </p:cNvPr>
            <p:cNvSpPr txBox="1">
              <a:spLocks/>
            </p:cNvSpPr>
            <p:nvPr/>
          </p:nvSpPr>
          <p:spPr>
            <a:xfrm>
              <a:off x="4132914" y="2757558"/>
              <a:ext cx="1540440" cy="1414298"/>
            </a:xfrm>
            <a:prstGeom prst="rect">
              <a:avLst/>
            </a:prstGeom>
            <a:noFill/>
          </p:spPr>
          <p:txBody>
            <a:bodyPr wrap="square" lIns="0" tIns="0" rIns="0" bIns="0">
              <a:spAutoFit/>
            </a:bodyPr>
            <a:lstStyle>
              <a:defPPr>
                <a:defRPr lang="zh-CN"/>
              </a:defPPr>
              <a:lvl1pPr algn="just" hangingPunct="0">
                <a:lnSpc>
                  <a:spcPct val="130000"/>
                </a:lnSpc>
                <a:defRPr b="0" i="0">
                  <a:solidFill>
                    <a:schemeClr val="accent1"/>
                  </a:solidFill>
                  <a:effectLst/>
                  <a:latin typeface="Helvetica Neue"/>
                </a:defRPr>
              </a:lvl1pPr>
            </a:lstStyle>
            <a:p>
              <a:r>
                <a:rPr lang="zh-CN" altLang="en-US" dirty="0"/>
                <a:t>对于圣诞老人在北极的情形的描绘，巧妙反映人们对工业的印象</a:t>
              </a:r>
            </a:p>
          </p:txBody>
        </p:sp>
        <p:sp>
          <p:nvSpPr>
            <p:cNvPr id="216" name="文本框 215">
              <a:extLst>
                <a:ext uri="{FF2B5EF4-FFF2-40B4-BE49-F238E27FC236}">
                  <a16:creationId xmlns:a16="http://schemas.microsoft.com/office/drawing/2014/main" id="{970AC2D3-6DC6-48BE-A29E-71928E090B7F}"/>
                </a:ext>
              </a:extLst>
            </p:cNvPr>
            <p:cNvSpPr txBox="1"/>
            <p:nvPr/>
          </p:nvSpPr>
          <p:spPr>
            <a:xfrm>
              <a:off x="4287581" y="2364736"/>
              <a:ext cx="1231107" cy="369332"/>
            </a:xfrm>
            <a:prstGeom prst="rect">
              <a:avLst/>
            </a:prstGeom>
            <a:noFill/>
          </p:spPr>
          <p:txBody>
            <a:bodyPr wrap="none" lIns="0" tIns="0" rIns="0" bIns="0" rtlCol="0">
              <a:spAutoFit/>
            </a:bodyPr>
            <a:lstStyle/>
            <a:p>
              <a:pPr algn="ctr"/>
              <a:r>
                <a:rPr lang="zh-CN" altLang="en-US" sz="2400" dirty="0">
                  <a:solidFill>
                    <a:schemeClr val="accent2"/>
                  </a:solidFill>
                  <a:latin typeface="+mj-ea"/>
                  <a:ea typeface="+mj-ea"/>
                </a:rPr>
                <a:t>描绘人物</a:t>
              </a:r>
            </a:p>
          </p:txBody>
        </p:sp>
        <p:sp>
          <p:nvSpPr>
            <p:cNvPr id="217" name="任意多边形: 形状 216">
              <a:extLst>
                <a:ext uri="{FF2B5EF4-FFF2-40B4-BE49-F238E27FC236}">
                  <a16:creationId xmlns:a16="http://schemas.microsoft.com/office/drawing/2014/main" id="{2FF2E083-793C-4A06-80F8-F42C3407054B}"/>
                </a:ext>
              </a:extLst>
            </p:cNvPr>
            <p:cNvSpPr/>
            <p:nvPr/>
          </p:nvSpPr>
          <p:spPr>
            <a:xfrm>
              <a:off x="4086600" y="4240972"/>
              <a:ext cx="1613758" cy="170901"/>
            </a:xfrm>
            <a:custGeom>
              <a:avLst/>
              <a:gdLst>
                <a:gd name="connsiteX0" fmla="*/ 0 w 1407795"/>
                <a:gd name="connsiteY0" fmla="*/ 0 h 572453"/>
                <a:gd name="connsiteX1" fmla="*/ 617426 w 1407795"/>
                <a:gd name="connsiteY1" fmla="*/ 0 h 572453"/>
                <a:gd name="connsiteX2" fmla="*/ 703897 w 1407795"/>
                <a:gd name="connsiteY2" fmla="*/ 149089 h 572453"/>
                <a:gd name="connsiteX3" fmla="*/ 790369 w 1407795"/>
                <a:gd name="connsiteY3" fmla="*/ 0 h 572453"/>
                <a:gd name="connsiteX4" fmla="*/ 1407795 w 1407795"/>
                <a:gd name="connsiteY4" fmla="*/ 0 h 572453"/>
                <a:gd name="connsiteX5" fmla="*/ 1407795 w 1407795"/>
                <a:gd name="connsiteY5" fmla="*/ 572453 h 572453"/>
                <a:gd name="connsiteX6" fmla="*/ 0 w 1407795"/>
                <a:gd name="connsiteY6" fmla="*/ 572453 h 572453"/>
                <a:gd name="connsiteX0" fmla="*/ 0 w 1407795"/>
                <a:gd name="connsiteY0" fmla="*/ 0 h 572453"/>
                <a:gd name="connsiteX1" fmla="*/ 617426 w 1407795"/>
                <a:gd name="connsiteY1" fmla="*/ 0 h 572453"/>
                <a:gd name="connsiteX2" fmla="*/ 703897 w 1407795"/>
                <a:gd name="connsiteY2" fmla="*/ 149089 h 572453"/>
                <a:gd name="connsiteX3" fmla="*/ 790369 w 1407795"/>
                <a:gd name="connsiteY3" fmla="*/ 0 h 572453"/>
                <a:gd name="connsiteX4" fmla="*/ 1407795 w 1407795"/>
                <a:gd name="connsiteY4" fmla="*/ 0 h 572453"/>
                <a:gd name="connsiteX5" fmla="*/ 1407795 w 1407795"/>
                <a:gd name="connsiteY5" fmla="*/ 572453 h 572453"/>
                <a:gd name="connsiteX6" fmla="*/ 0 w 1407795"/>
                <a:gd name="connsiteY6" fmla="*/ 0 h 572453"/>
                <a:gd name="connsiteX0" fmla="*/ 1407795 w 1499235"/>
                <a:gd name="connsiteY0" fmla="*/ 572453 h 663893"/>
                <a:gd name="connsiteX1" fmla="*/ 0 w 1499235"/>
                <a:gd name="connsiteY1" fmla="*/ 0 h 663893"/>
                <a:gd name="connsiteX2" fmla="*/ 617426 w 1499235"/>
                <a:gd name="connsiteY2" fmla="*/ 0 h 663893"/>
                <a:gd name="connsiteX3" fmla="*/ 703897 w 1499235"/>
                <a:gd name="connsiteY3" fmla="*/ 149089 h 663893"/>
                <a:gd name="connsiteX4" fmla="*/ 790369 w 1499235"/>
                <a:gd name="connsiteY4" fmla="*/ 0 h 663893"/>
                <a:gd name="connsiteX5" fmla="*/ 1407795 w 1499235"/>
                <a:gd name="connsiteY5" fmla="*/ 0 h 663893"/>
                <a:gd name="connsiteX6" fmla="*/ 1499235 w 1499235"/>
                <a:gd name="connsiteY6" fmla="*/ 663893 h 663893"/>
                <a:gd name="connsiteX0" fmla="*/ 0 w 1499235"/>
                <a:gd name="connsiteY0" fmla="*/ 0 h 663893"/>
                <a:gd name="connsiteX1" fmla="*/ 617426 w 1499235"/>
                <a:gd name="connsiteY1" fmla="*/ 0 h 663893"/>
                <a:gd name="connsiteX2" fmla="*/ 703897 w 1499235"/>
                <a:gd name="connsiteY2" fmla="*/ 149089 h 663893"/>
                <a:gd name="connsiteX3" fmla="*/ 790369 w 1499235"/>
                <a:gd name="connsiteY3" fmla="*/ 0 h 663893"/>
                <a:gd name="connsiteX4" fmla="*/ 1407795 w 1499235"/>
                <a:gd name="connsiteY4" fmla="*/ 0 h 663893"/>
                <a:gd name="connsiteX5" fmla="*/ 1499235 w 1499235"/>
                <a:gd name="connsiteY5" fmla="*/ 663893 h 663893"/>
                <a:gd name="connsiteX0" fmla="*/ 0 w 1407795"/>
                <a:gd name="connsiteY0" fmla="*/ 0 h 149089"/>
                <a:gd name="connsiteX1" fmla="*/ 617426 w 1407795"/>
                <a:gd name="connsiteY1" fmla="*/ 0 h 149089"/>
                <a:gd name="connsiteX2" fmla="*/ 703897 w 1407795"/>
                <a:gd name="connsiteY2" fmla="*/ 149089 h 149089"/>
                <a:gd name="connsiteX3" fmla="*/ 790369 w 1407795"/>
                <a:gd name="connsiteY3" fmla="*/ 0 h 149089"/>
                <a:gd name="connsiteX4" fmla="*/ 1407795 w 1407795"/>
                <a:gd name="connsiteY4" fmla="*/ 0 h 14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5" h="149089">
                  <a:moveTo>
                    <a:pt x="0" y="0"/>
                  </a:moveTo>
                  <a:lnTo>
                    <a:pt x="617426" y="0"/>
                  </a:lnTo>
                  <a:lnTo>
                    <a:pt x="703897" y="149089"/>
                  </a:lnTo>
                  <a:lnTo>
                    <a:pt x="790369" y="0"/>
                  </a:lnTo>
                  <a:lnTo>
                    <a:pt x="1407795" y="0"/>
                  </a:ln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219" name="直接连接符 218">
              <a:extLst>
                <a:ext uri="{FF2B5EF4-FFF2-40B4-BE49-F238E27FC236}">
                  <a16:creationId xmlns:a16="http://schemas.microsoft.com/office/drawing/2014/main" id="{8BC78473-1070-4B6C-8D27-6E0EFA28EE8D}"/>
                </a:ext>
              </a:extLst>
            </p:cNvPr>
            <p:cNvCxnSpPr>
              <a:cxnSpLocks/>
              <a:stCxn id="217" idx="2"/>
            </p:cNvCxnSpPr>
            <p:nvPr/>
          </p:nvCxnSpPr>
          <p:spPr>
            <a:xfrm>
              <a:off x="4893478" y="4411873"/>
              <a:ext cx="0" cy="915038"/>
            </a:xfrm>
            <a:prstGeom prst="line">
              <a:avLst/>
            </a:prstGeom>
            <a:noFill/>
            <a:ln w="22225">
              <a:gradFill>
                <a:gsLst>
                  <a:gs pos="0">
                    <a:schemeClr val="accent1"/>
                  </a:gs>
                  <a:gs pos="86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pic>
        <p:nvPicPr>
          <p:cNvPr id="221" name="图片 220">
            <a:extLst>
              <a:ext uri="{FF2B5EF4-FFF2-40B4-BE49-F238E27FC236}">
                <a16:creationId xmlns:a16="http://schemas.microsoft.com/office/drawing/2014/main" id="{14E54C37-F577-490E-9614-D172D714AB64}"/>
              </a:ext>
            </a:extLst>
          </p:cNvPr>
          <p:cNvPicPr>
            <a:picLocks noChangeAspect="1"/>
          </p:cNvPicPr>
          <p:nvPr/>
        </p:nvPicPr>
        <p:blipFill>
          <a:blip r:embed="rId2">
            <a:biLevel thresh="50000"/>
            <a:alphaModFix amt="80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6779561" y="2516622"/>
            <a:ext cx="1234439" cy="1234439"/>
          </a:xfrm>
          <a:prstGeom prst="rect">
            <a:avLst/>
          </a:prstGeom>
        </p:spPr>
      </p:pic>
      <p:grpSp>
        <p:nvGrpSpPr>
          <p:cNvPr id="10" name="组合 9">
            <a:extLst>
              <a:ext uri="{FF2B5EF4-FFF2-40B4-BE49-F238E27FC236}">
                <a16:creationId xmlns:a16="http://schemas.microsoft.com/office/drawing/2014/main" id="{2766A8FF-9FF8-44B8-B1B1-A454965F7EE1}"/>
              </a:ext>
            </a:extLst>
          </p:cNvPr>
          <p:cNvGrpSpPr/>
          <p:nvPr/>
        </p:nvGrpSpPr>
        <p:grpSpPr>
          <a:xfrm>
            <a:off x="6431486" y="1928685"/>
            <a:ext cx="1613758" cy="3302535"/>
            <a:chOff x="6431486" y="1928685"/>
            <a:chExt cx="1613758" cy="3302535"/>
          </a:xfrm>
        </p:grpSpPr>
        <p:sp>
          <p:nvSpPr>
            <p:cNvPr id="225" name="文本框 224">
              <a:extLst>
                <a:ext uri="{FF2B5EF4-FFF2-40B4-BE49-F238E27FC236}">
                  <a16:creationId xmlns:a16="http://schemas.microsoft.com/office/drawing/2014/main" id="{D823B248-CD3E-4DBA-94ED-32B080CB7CA7}"/>
                </a:ext>
              </a:extLst>
            </p:cNvPr>
            <p:cNvSpPr txBox="1"/>
            <p:nvPr/>
          </p:nvSpPr>
          <p:spPr>
            <a:xfrm>
              <a:off x="6706207" y="1928685"/>
              <a:ext cx="1083630" cy="615553"/>
            </a:xfrm>
            <a:prstGeom prst="rect">
              <a:avLst/>
            </a:prstGeom>
            <a:noFill/>
          </p:spPr>
          <p:txBody>
            <a:bodyPr wrap="none" lIns="0" tIns="0" rIns="0" bIns="0" rtlCol="0">
              <a:spAutoFit/>
            </a:bodyPr>
            <a:lstStyle/>
            <a:p>
              <a:pPr algn="ctr"/>
              <a:r>
                <a:rPr lang="en-US" altLang="zh-CN" sz="4000" b="1" dirty="0">
                  <a:gradFill>
                    <a:gsLst>
                      <a:gs pos="0">
                        <a:schemeClr val="accent1">
                          <a:lumMod val="90000"/>
                          <a:lumOff val="10000"/>
                          <a:alpha val="40000"/>
                        </a:schemeClr>
                      </a:gs>
                      <a:gs pos="82000">
                        <a:schemeClr val="accent1">
                          <a:lumMod val="90000"/>
                          <a:lumOff val="10000"/>
                          <a:alpha val="0"/>
                        </a:schemeClr>
                      </a:gs>
                    </a:gsLst>
                    <a:lin ang="5400000" scaled="1"/>
                  </a:gradFill>
                  <a:latin typeface="+mj-lt"/>
                  <a:ea typeface="+mj-ea"/>
                </a:rPr>
                <a:t>20XX</a:t>
              </a:r>
              <a:endParaRPr lang="zh-CN" altLang="en-US" sz="4000" b="1" dirty="0">
                <a:gradFill>
                  <a:gsLst>
                    <a:gs pos="0">
                      <a:schemeClr val="accent1">
                        <a:lumMod val="90000"/>
                        <a:lumOff val="10000"/>
                        <a:alpha val="40000"/>
                      </a:schemeClr>
                    </a:gs>
                    <a:gs pos="82000">
                      <a:schemeClr val="accent1">
                        <a:lumMod val="90000"/>
                        <a:lumOff val="10000"/>
                        <a:alpha val="0"/>
                      </a:schemeClr>
                    </a:gs>
                  </a:gsLst>
                  <a:lin ang="5400000" scaled="1"/>
                </a:gradFill>
                <a:latin typeface="+mj-lt"/>
                <a:ea typeface="+mj-ea"/>
              </a:endParaRPr>
            </a:p>
          </p:txBody>
        </p:sp>
        <p:sp>
          <p:nvSpPr>
            <p:cNvPr id="222" name="文本框 221">
              <a:extLst>
                <a:ext uri="{FF2B5EF4-FFF2-40B4-BE49-F238E27FC236}">
                  <a16:creationId xmlns:a16="http://schemas.microsoft.com/office/drawing/2014/main" id="{697ED0A0-8315-4E9E-BF8C-A512BB05FB1A}"/>
                </a:ext>
              </a:extLst>
            </p:cNvPr>
            <p:cNvSpPr txBox="1">
              <a:spLocks/>
            </p:cNvSpPr>
            <p:nvPr/>
          </p:nvSpPr>
          <p:spPr>
            <a:xfrm>
              <a:off x="6477800" y="2661867"/>
              <a:ext cx="1540440" cy="1414298"/>
            </a:xfrm>
            <a:prstGeom prst="rect">
              <a:avLst/>
            </a:prstGeom>
            <a:noFill/>
          </p:spPr>
          <p:txBody>
            <a:bodyPr wrap="square" lIns="0" tIns="0" rIns="0" bIns="0">
              <a:spAutoFit/>
            </a:bodyPr>
            <a:lstStyle/>
            <a:p>
              <a:pPr algn="just" hangingPunct="0">
                <a:lnSpc>
                  <a:spcPct val="130000"/>
                </a:lnSpc>
              </a:pPr>
              <a:r>
                <a:rPr lang="zh-CN" altLang="en-US" b="0" i="0" dirty="0">
                  <a:solidFill>
                    <a:schemeClr val="accent1"/>
                  </a:solidFill>
                  <a:effectLst/>
                  <a:latin typeface="Helvetica Neue"/>
                </a:rPr>
                <a:t>等到二十世纪末，西方大众才充分接受了大量机器生产的现实</a:t>
              </a:r>
            </a:p>
          </p:txBody>
        </p:sp>
        <p:sp>
          <p:nvSpPr>
            <p:cNvPr id="223" name="文本框 222">
              <a:extLst>
                <a:ext uri="{FF2B5EF4-FFF2-40B4-BE49-F238E27FC236}">
                  <a16:creationId xmlns:a16="http://schemas.microsoft.com/office/drawing/2014/main" id="{69AFB21F-9F8D-41B0-87DC-FAB061FB29E8}"/>
                </a:ext>
              </a:extLst>
            </p:cNvPr>
            <p:cNvSpPr txBox="1"/>
            <p:nvPr/>
          </p:nvSpPr>
          <p:spPr>
            <a:xfrm>
              <a:off x="6632467" y="2269045"/>
              <a:ext cx="1231107" cy="369332"/>
            </a:xfrm>
            <a:prstGeom prst="rect">
              <a:avLst/>
            </a:prstGeom>
            <a:noFill/>
          </p:spPr>
          <p:txBody>
            <a:bodyPr wrap="none" lIns="0" tIns="0" rIns="0" bIns="0" rtlCol="0">
              <a:spAutoFit/>
            </a:bodyPr>
            <a:lstStyle/>
            <a:p>
              <a:pPr algn="ctr"/>
              <a:r>
                <a:rPr lang="zh-CN" altLang="en-US" sz="2400" dirty="0">
                  <a:solidFill>
                    <a:schemeClr val="accent2"/>
                  </a:solidFill>
                  <a:latin typeface="+mj-ea"/>
                  <a:ea typeface="+mj-ea"/>
                </a:rPr>
                <a:t>机器生产</a:t>
              </a:r>
            </a:p>
          </p:txBody>
        </p:sp>
        <p:sp>
          <p:nvSpPr>
            <p:cNvPr id="224" name="任意多边形: 形状 223">
              <a:extLst>
                <a:ext uri="{FF2B5EF4-FFF2-40B4-BE49-F238E27FC236}">
                  <a16:creationId xmlns:a16="http://schemas.microsoft.com/office/drawing/2014/main" id="{FC2561A2-491B-4A17-8669-91C46CA5945A}"/>
                </a:ext>
              </a:extLst>
            </p:cNvPr>
            <p:cNvSpPr/>
            <p:nvPr/>
          </p:nvSpPr>
          <p:spPr>
            <a:xfrm>
              <a:off x="6431486" y="4145281"/>
              <a:ext cx="1613758" cy="170901"/>
            </a:xfrm>
            <a:custGeom>
              <a:avLst/>
              <a:gdLst>
                <a:gd name="connsiteX0" fmla="*/ 0 w 1407795"/>
                <a:gd name="connsiteY0" fmla="*/ 0 h 572453"/>
                <a:gd name="connsiteX1" fmla="*/ 617426 w 1407795"/>
                <a:gd name="connsiteY1" fmla="*/ 0 h 572453"/>
                <a:gd name="connsiteX2" fmla="*/ 703897 w 1407795"/>
                <a:gd name="connsiteY2" fmla="*/ 149089 h 572453"/>
                <a:gd name="connsiteX3" fmla="*/ 790369 w 1407795"/>
                <a:gd name="connsiteY3" fmla="*/ 0 h 572453"/>
                <a:gd name="connsiteX4" fmla="*/ 1407795 w 1407795"/>
                <a:gd name="connsiteY4" fmla="*/ 0 h 572453"/>
                <a:gd name="connsiteX5" fmla="*/ 1407795 w 1407795"/>
                <a:gd name="connsiteY5" fmla="*/ 572453 h 572453"/>
                <a:gd name="connsiteX6" fmla="*/ 0 w 1407795"/>
                <a:gd name="connsiteY6" fmla="*/ 572453 h 572453"/>
                <a:gd name="connsiteX0" fmla="*/ 0 w 1407795"/>
                <a:gd name="connsiteY0" fmla="*/ 0 h 572453"/>
                <a:gd name="connsiteX1" fmla="*/ 617426 w 1407795"/>
                <a:gd name="connsiteY1" fmla="*/ 0 h 572453"/>
                <a:gd name="connsiteX2" fmla="*/ 703897 w 1407795"/>
                <a:gd name="connsiteY2" fmla="*/ 149089 h 572453"/>
                <a:gd name="connsiteX3" fmla="*/ 790369 w 1407795"/>
                <a:gd name="connsiteY3" fmla="*/ 0 h 572453"/>
                <a:gd name="connsiteX4" fmla="*/ 1407795 w 1407795"/>
                <a:gd name="connsiteY4" fmla="*/ 0 h 572453"/>
                <a:gd name="connsiteX5" fmla="*/ 1407795 w 1407795"/>
                <a:gd name="connsiteY5" fmla="*/ 572453 h 572453"/>
                <a:gd name="connsiteX6" fmla="*/ 0 w 1407795"/>
                <a:gd name="connsiteY6" fmla="*/ 0 h 572453"/>
                <a:gd name="connsiteX0" fmla="*/ 1407795 w 1499235"/>
                <a:gd name="connsiteY0" fmla="*/ 572453 h 663893"/>
                <a:gd name="connsiteX1" fmla="*/ 0 w 1499235"/>
                <a:gd name="connsiteY1" fmla="*/ 0 h 663893"/>
                <a:gd name="connsiteX2" fmla="*/ 617426 w 1499235"/>
                <a:gd name="connsiteY2" fmla="*/ 0 h 663893"/>
                <a:gd name="connsiteX3" fmla="*/ 703897 w 1499235"/>
                <a:gd name="connsiteY3" fmla="*/ 149089 h 663893"/>
                <a:gd name="connsiteX4" fmla="*/ 790369 w 1499235"/>
                <a:gd name="connsiteY4" fmla="*/ 0 h 663893"/>
                <a:gd name="connsiteX5" fmla="*/ 1407795 w 1499235"/>
                <a:gd name="connsiteY5" fmla="*/ 0 h 663893"/>
                <a:gd name="connsiteX6" fmla="*/ 1499235 w 1499235"/>
                <a:gd name="connsiteY6" fmla="*/ 663893 h 663893"/>
                <a:gd name="connsiteX0" fmla="*/ 0 w 1499235"/>
                <a:gd name="connsiteY0" fmla="*/ 0 h 663893"/>
                <a:gd name="connsiteX1" fmla="*/ 617426 w 1499235"/>
                <a:gd name="connsiteY1" fmla="*/ 0 h 663893"/>
                <a:gd name="connsiteX2" fmla="*/ 703897 w 1499235"/>
                <a:gd name="connsiteY2" fmla="*/ 149089 h 663893"/>
                <a:gd name="connsiteX3" fmla="*/ 790369 w 1499235"/>
                <a:gd name="connsiteY3" fmla="*/ 0 h 663893"/>
                <a:gd name="connsiteX4" fmla="*/ 1407795 w 1499235"/>
                <a:gd name="connsiteY4" fmla="*/ 0 h 663893"/>
                <a:gd name="connsiteX5" fmla="*/ 1499235 w 1499235"/>
                <a:gd name="connsiteY5" fmla="*/ 663893 h 663893"/>
                <a:gd name="connsiteX0" fmla="*/ 0 w 1407795"/>
                <a:gd name="connsiteY0" fmla="*/ 0 h 149089"/>
                <a:gd name="connsiteX1" fmla="*/ 617426 w 1407795"/>
                <a:gd name="connsiteY1" fmla="*/ 0 h 149089"/>
                <a:gd name="connsiteX2" fmla="*/ 703897 w 1407795"/>
                <a:gd name="connsiteY2" fmla="*/ 149089 h 149089"/>
                <a:gd name="connsiteX3" fmla="*/ 790369 w 1407795"/>
                <a:gd name="connsiteY3" fmla="*/ 0 h 149089"/>
                <a:gd name="connsiteX4" fmla="*/ 1407795 w 1407795"/>
                <a:gd name="connsiteY4" fmla="*/ 0 h 14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5" h="149089">
                  <a:moveTo>
                    <a:pt x="0" y="0"/>
                  </a:moveTo>
                  <a:lnTo>
                    <a:pt x="617426" y="0"/>
                  </a:lnTo>
                  <a:lnTo>
                    <a:pt x="703897" y="149089"/>
                  </a:lnTo>
                  <a:lnTo>
                    <a:pt x="790369" y="0"/>
                  </a:lnTo>
                  <a:lnTo>
                    <a:pt x="1407795" y="0"/>
                  </a:ln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226" name="直接连接符 225">
              <a:extLst>
                <a:ext uri="{FF2B5EF4-FFF2-40B4-BE49-F238E27FC236}">
                  <a16:creationId xmlns:a16="http://schemas.microsoft.com/office/drawing/2014/main" id="{A662CD8E-DDE7-4FBE-94FC-D42ACE0751B3}"/>
                </a:ext>
              </a:extLst>
            </p:cNvPr>
            <p:cNvCxnSpPr>
              <a:cxnSpLocks/>
              <a:stCxn id="224" idx="2"/>
            </p:cNvCxnSpPr>
            <p:nvPr/>
          </p:nvCxnSpPr>
          <p:spPr>
            <a:xfrm>
              <a:off x="7238364" y="4316182"/>
              <a:ext cx="0" cy="915038"/>
            </a:xfrm>
            <a:prstGeom prst="line">
              <a:avLst/>
            </a:prstGeom>
            <a:noFill/>
            <a:ln w="22225">
              <a:gradFill>
                <a:gsLst>
                  <a:gs pos="0">
                    <a:schemeClr val="accent1"/>
                  </a:gs>
                  <a:gs pos="86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pic>
        <p:nvPicPr>
          <p:cNvPr id="228" name="图片 227">
            <a:extLst>
              <a:ext uri="{FF2B5EF4-FFF2-40B4-BE49-F238E27FC236}">
                <a16:creationId xmlns:a16="http://schemas.microsoft.com/office/drawing/2014/main" id="{FAFDF065-0E8E-450A-A60D-55520DF0142F}"/>
              </a:ext>
            </a:extLst>
          </p:cNvPr>
          <p:cNvPicPr>
            <a:picLocks noChangeAspect="1"/>
          </p:cNvPicPr>
          <p:nvPr/>
        </p:nvPicPr>
        <p:blipFill>
          <a:blip r:embed="rId2">
            <a:biLevel thresh="50000"/>
            <a:alphaModFix amt="80000"/>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9124447" y="3085463"/>
            <a:ext cx="1234439" cy="1234439"/>
          </a:xfrm>
          <a:prstGeom prst="rect">
            <a:avLst/>
          </a:prstGeom>
        </p:spPr>
      </p:pic>
      <p:grpSp>
        <p:nvGrpSpPr>
          <p:cNvPr id="11" name="组合 10">
            <a:extLst>
              <a:ext uri="{FF2B5EF4-FFF2-40B4-BE49-F238E27FC236}">
                <a16:creationId xmlns:a16="http://schemas.microsoft.com/office/drawing/2014/main" id="{BE695D94-E9F5-4DAB-AEA1-E12911300D9B}"/>
              </a:ext>
            </a:extLst>
          </p:cNvPr>
          <p:cNvGrpSpPr/>
          <p:nvPr/>
        </p:nvGrpSpPr>
        <p:grpSpPr>
          <a:xfrm>
            <a:off x="8776372" y="2497526"/>
            <a:ext cx="1613758" cy="3302535"/>
            <a:chOff x="8776372" y="2497526"/>
            <a:chExt cx="1613758" cy="3302535"/>
          </a:xfrm>
        </p:grpSpPr>
        <p:sp>
          <p:nvSpPr>
            <p:cNvPr id="232" name="文本框 231">
              <a:extLst>
                <a:ext uri="{FF2B5EF4-FFF2-40B4-BE49-F238E27FC236}">
                  <a16:creationId xmlns:a16="http://schemas.microsoft.com/office/drawing/2014/main" id="{DA48A7AA-1DE3-4929-AA18-D7303D5207E0}"/>
                </a:ext>
              </a:extLst>
            </p:cNvPr>
            <p:cNvSpPr txBox="1"/>
            <p:nvPr/>
          </p:nvSpPr>
          <p:spPr>
            <a:xfrm>
              <a:off x="9051093" y="2497526"/>
              <a:ext cx="1083630" cy="615553"/>
            </a:xfrm>
            <a:prstGeom prst="rect">
              <a:avLst/>
            </a:prstGeom>
            <a:noFill/>
          </p:spPr>
          <p:txBody>
            <a:bodyPr wrap="none" lIns="0" tIns="0" rIns="0" bIns="0" rtlCol="0">
              <a:spAutoFit/>
            </a:bodyPr>
            <a:lstStyle/>
            <a:p>
              <a:pPr algn="ctr"/>
              <a:r>
                <a:rPr lang="en-US" altLang="zh-CN" sz="4000" b="1" dirty="0">
                  <a:gradFill>
                    <a:gsLst>
                      <a:gs pos="0">
                        <a:schemeClr val="accent1">
                          <a:lumMod val="90000"/>
                          <a:lumOff val="10000"/>
                          <a:alpha val="40000"/>
                        </a:schemeClr>
                      </a:gs>
                      <a:gs pos="82000">
                        <a:schemeClr val="accent1">
                          <a:lumMod val="90000"/>
                          <a:lumOff val="10000"/>
                          <a:alpha val="0"/>
                        </a:schemeClr>
                      </a:gs>
                    </a:gsLst>
                    <a:lin ang="5400000" scaled="1"/>
                  </a:gradFill>
                  <a:latin typeface="+mj-lt"/>
                  <a:ea typeface="+mj-ea"/>
                </a:rPr>
                <a:t>20XX</a:t>
              </a:r>
              <a:endParaRPr lang="zh-CN" altLang="en-US" sz="4000" b="1" dirty="0">
                <a:gradFill>
                  <a:gsLst>
                    <a:gs pos="0">
                      <a:schemeClr val="accent1">
                        <a:lumMod val="90000"/>
                        <a:lumOff val="10000"/>
                        <a:alpha val="40000"/>
                      </a:schemeClr>
                    </a:gs>
                    <a:gs pos="82000">
                      <a:schemeClr val="accent1">
                        <a:lumMod val="90000"/>
                        <a:lumOff val="10000"/>
                        <a:alpha val="0"/>
                      </a:schemeClr>
                    </a:gs>
                  </a:gsLst>
                  <a:lin ang="5400000" scaled="1"/>
                </a:gradFill>
                <a:latin typeface="+mj-lt"/>
                <a:ea typeface="+mj-ea"/>
              </a:endParaRPr>
            </a:p>
          </p:txBody>
        </p:sp>
        <p:sp>
          <p:nvSpPr>
            <p:cNvPr id="229" name="文本框 228">
              <a:extLst>
                <a:ext uri="{FF2B5EF4-FFF2-40B4-BE49-F238E27FC236}">
                  <a16:creationId xmlns:a16="http://schemas.microsoft.com/office/drawing/2014/main" id="{994352CE-32F1-4907-8A85-4D2FA3A28B0C}"/>
                </a:ext>
              </a:extLst>
            </p:cNvPr>
            <p:cNvSpPr txBox="1">
              <a:spLocks/>
            </p:cNvSpPr>
            <p:nvPr/>
          </p:nvSpPr>
          <p:spPr>
            <a:xfrm>
              <a:off x="8822686" y="3230708"/>
              <a:ext cx="1540440" cy="1414298"/>
            </a:xfrm>
            <a:prstGeom prst="rect">
              <a:avLst/>
            </a:prstGeom>
            <a:noFill/>
          </p:spPr>
          <p:txBody>
            <a:bodyPr wrap="square" lIns="0" tIns="0" rIns="0" bIns="0">
              <a:spAutoFit/>
            </a:bodyPr>
            <a:lstStyle>
              <a:defPPr>
                <a:defRPr lang="zh-CN"/>
              </a:defPPr>
              <a:lvl1pPr algn="just" hangingPunct="0">
                <a:lnSpc>
                  <a:spcPct val="130000"/>
                </a:lnSpc>
                <a:defRPr b="0" i="0">
                  <a:solidFill>
                    <a:schemeClr val="accent1"/>
                  </a:solidFill>
                  <a:effectLst/>
                  <a:latin typeface="Helvetica Neue"/>
                </a:defRPr>
              </a:lvl1pPr>
            </a:lstStyle>
            <a:p>
              <a:r>
                <a:rPr lang="zh-CN" altLang="en-US" dirty="0"/>
                <a:t>后来，变成圣诞老人手下有许多小精灵用传统方式制造玩具。</a:t>
              </a:r>
            </a:p>
          </p:txBody>
        </p:sp>
        <p:sp>
          <p:nvSpPr>
            <p:cNvPr id="230" name="文本框 229">
              <a:extLst>
                <a:ext uri="{FF2B5EF4-FFF2-40B4-BE49-F238E27FC236}">
                  <a16:creationId xmlns:a16="http://schemas.microsoft.com/office/drawing/2014/main" id="{A36408FB-C27A-4F4B-81CA-6A5ECD9B1FFA}"/>
                </a:ext>
              </a:extLst>
            </p:cNvPr>
            <p:cNvSpPr txBox="1"/>
            <p:nvPr/>
          </p:nvSpPr>
          <p:spPr>
            <a:xfrm>
              <a:off x="8977353" y="2837886"/>
              <a:ext cx="1231107" cy="369332"/>
            </a:xfrm>
            <a:prstGeom prst="rect">
              <a:avLst/>
            </a:prstGeom>
            <a:noFill/>
          </p:spPr>
          <p:txBody>
            <a:bodyPr wrap="none" lIns="0" tIns="0" rIns="0" bIns="0" rtlCol="0">
              <a:spAutoFit/>
            </a:bodyPr>
            <a:lstStyle/>
            <a:p>
              <a:pPr algn="ctr"/>
              <a:r>
                <a:rPr lang="zh-CN" altLang="en-US" sz="2400" dirty="0">
                  <a:solidFill>
                    <a:schemeClr val="accent2"/>
                  </a:solidFill>
                  <a:latin typeface="+mj-ea"/>
                  <a:ea typeface="+mj-ea"/>
                </a:rPr>
                <a:t>传统方式</a:t>
              </a:r>
            </a:p>
          </p:txBody>
        </p:sp>
        <p:sp>
          <p:nvSpPr>
            <p:cNvPr id="231" name="任意多边形: 形状 230">
              <a:extLst>
                <a:ext uri="{FF2B5EF4-FFF2-40B4-BE49-F238E27FC236}">
                  <a16:creationId xmlns:a16="http://schemas.microsoft.com/office/drawing/2014/main" id="{6B300E02-D48D-4914-837F-7657BA79558B}"/>
                </a:ext>
              </a:extLst>
            </p:cNvPr>
            <p:cNvSpPr/>
            <p:nvPr/>
          </p:nvSpPr>
          <p:spPr>
            <a:xfrm>
              <a:off x="8776372" y="4714122"/>
              <a:ext cx="1613758" cy="170901"/>
            </a:xfrm>
            <a:custGeom>
              <a:avLst/>
              <a:gdLst>
                <a:gd name="connsiteX0" fmla="*/ 0 w 1407795"/>
                <a:gd name="connsiteY0" fmla="*/ 0 h 572453"/>
                <a:gd name="connsiteX1" fmla="*/ 617426 w 1407795"/>
                <a:gd name="connsiteY1" fmla="*/ 0 h 572453"/>
                <a:gd name="connsiteX2" fmla="*/ 703897 w 1407795"/>
                <a:gd name="connsiteY2" fmla="*/ 149089 h 572453"/>
                <a:gd name="connsiteX3" fmla="*/ 790369 w 1407795"/>
                <a:gd name="connsiteY3" fmla="*/ 0 h 572453"/>
                <a:gd name="connsiteX4" fmla="*/ 1407795 w 1407795"/>
                <a:gd name="connsiteY4" fmla="*/ 0 h 572453"/>
                <a:gd name="connsiteX5" fmla="*/ 1407795 w 1407795"/>
                <a:gd name="connsiteY5" fmla="*/ 572453 h 572453"/>
                <a:gd name="connsiteX6" fmla="*/ 0 w 1407795"/>
                <a:gd name="connsiteY6" fmla="*/ 572453 h 572453"/>
                <a:gd name="connsiteX0" fmla="*/ 0 w 1407795"/>
                <a:gd name="connsiteY0" fmla="*/ 0 h 572453"/>
                <a:gd name="connsiteX1" fmla="*/ 617426 w 1407795"/>
                <a:gd name="connsiteY1" fmla="*/ 0 h 572453"/>
                <a:gd name="connsiteX2" fmla="*/ 703897 w 1407795"/>
                <a:gd name="connsiteY2" fmla="*/ 149089 h 572453"/>
                <a:gd name="connsiteX3" fmla="*/ 790369 w 1407795"/>
                <a:gd name="connsiteY3" fmla="*/ 0 h 572453"/>
                <a:gd name="connsiteX4" fmla="*/ 1407795 w 1407795"/>
                <a:gd name="connsiteY4" fmla="*/ 0 h 572453"/>
                <a:gd name="connsiteX5" fmla="*/ 1407795 w 1407795"/>
                <a:gd name="connsiteY5" fmla="*/ 572453 h 572453"/>
                <a:gd name="connsiteX6" fmla="*/ 0 w 1407795"/>
                <a:gd name="connsiteY6" fmla="*/ 0 h 572453"/>
                <a:gd name="connsiteX0" fmla="*/ 1407795 w 1499235"/>
                <a:gd name="connsiteY0" fmla="*/ 572453 h 663893"/>
                <a:gd name="connsiteX1" fmla="*/ 0 w 1499235"/>
                <a:gd name="connsiteY1" fmla="*/ 0 h 663893"/>
                <a:gd name="connsiteX2" fmla="*/ 617426 w 1499235"/>
                <a:gd name="connsiteY2" fmla="*/ 0 h 663893"/>
                <a:gd name="connsiteX3" fmla="*/ 703897 w 1499235"/>
                <a:gd name="connsiteY3" fmla="*/ 149089 h 663893"/>
                <a:gd name="connsiteX4" fmla="*/ 790369 w 1499235"/>
                <a:gd name="connsiteY4" fmla="*/ 0 h 663893"/>
                <a:gd name="connsiteX5" fmla="*/ 1407795 w 1499235"/>
                <a:gd name="connsiteY5" fmla="*/ 0 h 663893"/>
                <a:gd name="connsiteX6" fmla="*/ 1499235 w 1499235"/>
                <a:gd name="connsiteY6" fmla="*/ 663893 h 663893"/>
                <a:gd name="connsiteX0" fmla="*/ 0 w 1499235"/>
                <a:gd name="connsiteY0" fmla="*/ 0 h 663893"/>
                <a:gd name="connsiteX1" fmla="*/ 617426 w 1499235"/>
                <a:gd name="connsiteY1" fmla="*/ 0 h 663893"/>
                <a:gd name="connsiteX2" fmla="*/ 703897 w 1499235"/>
                <a:gd name="connsiteY2" fmla="*/ 149089 h 663893"/>
                <a:gd name="connsiteX3" fmla="*/ 790369 w 1499235"/>
                <a:gd name="connsiteY3" fmla="*/ 0 h 663893"/>
                <a:gd name="connsiteX4" fmla="*/ 1407795 w 1499235"/>
                <a:gd name="connsiteY4" fmla="*/ 0 h 663893"/>
                <a:gd name="connsiteX5" fmla="*/ 1499235 w 1499235"/>
                <a:gd name="connsiteY5" fmla="*/ 663893 h 663893"/>
                <a:gd name="connsiteX0" fmla="*/ 0 w 1407795"/>
                <a:gd name="connsiteY0" fmla="*/ 0 h 149089"/>
                <a:gd name="connsiteX1" fmla="*/ 617426 w 1407795"/>
                <a:gd name="connsiteY1" fmla="*/ 0 h 149089"/>
                <a:gd name="connsiteX2" fmla="*/ 703897 w 1407795"/>
                <a:gd name="connsiteY2" fmla="*/ 149089 h 149089"/>
                <a:gd name="connsiteX3" fmla="*/ 790369 w 1407795"/>
                <a:gd name="connsiteY3" fmla="*/ 0 h 149089"/>
                <a:gd name="connsiteX4" fmla="*/ 1407795 w 1407795"/>
                <a:gd name="connsiteY4" fmla="*/ 0 h 14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5" h="149089">
                  <a:moveTo>
                    <a:pt x="0" y="0"/>
                  </a:moveTo>
                  <a:lnTo>
                    <a:pt x="617426" y="0"/>
                  </a:lnTo>
                  <a:lnTo>
                    <a:pt x="703897" y="149089"/>
                  </a:lnTo>
                  <a:lnTo>
                    <a:pt x="790369" y="0"/>
                  </a:lnTo>
                  <a:lnTo>
                    <a:pt x="1407795" y="0"/>
                  </a:ln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233" name="直接连接符 232">
              <a:extLst>
                <a:ext uri="{FF2B5EF4-FFF2-40B4-BE49-F238E27FC236}">
                  <a16:creationId xmlns:a16="http://schemas.microsoft.com/office/drawing/2014/main" id="{A98D2407-255D-4526-8B0C-BC7FAEA59ADB}"/>
                </a:ext>
              </a:extLst>
            </p:cNvPr>
            <p:cNvCxnSpPr>
              <a:cxnSpLocks/>
              <a:stCxn id="231" idx="2"/>
            </p:cNvCxnSpPr>
            <p:nvPr/>
          </p:nvCxnSpPr>
          <p:spPr>
            <a:xfrm>
              <a:off x="9583250" y="4885023"/>
              <a:ext cx="0" cy="915038"/>
            </a:xfrm>
            <a:prstGeom prst="line">
              <a:avLst/>
            </a:prstGeom>
            <a:noFill/>
            <a:ln w="22225">
              <a:gradFill>
                <a:gsLst>
                  <a:gs pos="0">
                    <a:schemeClr val="accent1"/>
                  </a:gs>
                  <a:gs pos="86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47" name="组合 46">
            <a:extLst>
              <a:ext uri="{FF2B5EF4-FFF2-40B4-BE49-F238E27FC236}">
                <a16:creationId xmlns:a16="http://schemas.microsoft.com/office/drawing/2014/main" id="{BF2F3A7B-7E37-4144-8955-380FFE5C087A}"/>
              </a:ext>
            </a:extLst>
          </p:cNvPr>
          <p:cNvGrpSpPr/>
          <p:nvPr/>
        </p:nvGrpSpPr>
        <p:grpSpPr>
          <a:xfrm rot="20790074" flipH="1">
            <a:off x="9365784" y="5016197"/>
            <a:ext cx="2197293" cy="1242278"/>
            <a:chOff x="8799411" y="5074248"/>
            <a:chExt cx="2197293" cy="1242278"/>
          </a:xfrm>
        </p:grpSpPr>
        <p:sp>
          <p:nvSpPr>
            <p:cNvPr id="48" name="任意多边形: 形状 47">
              <a:extLst>
                <a:ext uri="{FF2B5EF4-FFF2-40B4-BE49-F238E27FC236}">
                  <a16:creationId xmlns:a16="http://schemas.microsoft.com/office/drawing/2014/main" id="{0ACE327E-62C2-492C-9FB2-6CFB1D98DC1D}"/>
                </a:ext>
              </a:extLst>
            </p:cNvPr>
            <p:cNvSpPr/>
            <p:nvPr/>
          </p:nvSpPr>
          <p:spPr>
            <a:xfrm rot="20929138">
              <a:off x="10523474" y="5202152"/>
              <a:ext cx="366330" cy="283024"/>
            </a:xfrm>
            <a:custGeom>
              <a:avLst/>
              <a:gdLst>
                <a:gd name="connsiteX0" fmla="*/ -705 w 366330"/>
                <a:gd name="connsiteY0" fmla="*/ 214821 h 283024"/>
                <a:gd name="connsiteX1" fmla="*/ 218913 w 366330"/>
                <a:gd name="connsiteY1" fmla="*/ 68308 h 283024"/>
                <a:gd name="connsiteX2" fmla="*/ 194510 w 366330"/>
                <a:gd name="connsiteY2" fmla="*/ 6700 h 283024"/>
                <a:gd name="connsiteX3" fmla="*/ 232229 w 366330"/>
                <a:gd name="connsiteY3" fmla="*/ 23226 h 283024"/>
                <a:gd name="connsiteX4" fmla="*/ 280292 w 366330"/>
                <a:gd name="connsiteY4" fmla="*/ 4443 h 283024"/>
                <a:gd name="connsiteX5" fmla="*/ 326879 w 366330"/>
                <a:gd name="connsiteY5" fmla="*/ 29989 h 283024"/>
                <a:gd name="connsiteX6" fmla="*/ 284730 w 366330"/>
                <a:gd name="connsiteY6" fmla="*/ 75070 h 283024"/>
                <a:gd name="connsiteX7" fmla="*/ 355720 w 366330"/>
                <a:gd name="connsiteY7" fmla="*/ 283192 h 283024"/>
                <a:gd name="connsiteX8" fmla="*/ -705 w 366330"/>
                <a:gd name="connsiteY8" fmla="*/ 214821 h 28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330" h="283024">
                  <a:moveTo>
                    <a:pt x="-705" y="214821"/>
                  </a:moveTo>
                  <a:cubicBezTo>
                    <a:pt x="-705" y="214821"/>
                    <a:pt x="53273" y="82586"/>
                    <a:pt x="218913" y="68308"/>
                  </a:cubicBezTo>
                  <a:cubicBezTo>
                    <a:pt x="218913" y="68308"/>
                    <a:pt x="180461" y="14215"/>
                    <a:pt x="194510" y="6700"/>
                  </a:cubicBezTo>
                  <a:cubicBezTo>
                    <a:pt x="207826" y="-815"/>
                    <a:pt x="216693" y="21731"/>
                    <a:pt x="232229" y="23226"/>
                  </a:cubicBezTo>
                  <a:cubicBezTo>
                    <a:pt x="248498" y="24731"/>
                    <a:pt x="264766" y="-12083"/>
                    <a:pt x="280292" y="4443"/>
                  </a:cubicBezTo>
                  <a:cubicBezTo>
                    <a:pt x="295818" y="20226"/>
                    <a:pt x="302476" y="33751"/>
                    <a:pt x="326879" y="29989"/>
                  </a:cubicBezTo>
                  <a:cubicBezTo>
                    <a:pt x="351282" y="26236"/>
                    <a:pt x="343147" y="69813"/>
                    <a:pt x="284730" y="75070"/>
                  </a:cubicBezTo>
                  <a:cubicBezTo>
                    <a:pt x="284730" y="75070"/>
                    <a:pt x="399345" y="137431"/>
                    <a:pt x="355720" y="283192"/>
                  </a:cubicBezTo>
                  <a:lnTo>
                    <a:pt x="-705" y="214821"/>
                  </a:lnTo>
                  <a:close/>
                </a:path>
              </a:pathLst>
            </a:custGeom>
            <a:solidFill>
              <a:schemeClr val="accent2">
                <a:lumMod val="75000"/>
              </a:schemeClr>
            </a:solidFill>
            <a:ln w="9525" cap="flat">
              <a:no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3E1F4835-734C-4E6C-B404-7C363827C2C3}"/>
                </a:ext>
              </a:extLst>
            </p:cNvPr>
            <p:cNvSpPr/>
            <p:nvPr/>
          </p:nvSpPr>
          <p:spPr>
            <a:xfrm rot="20929138">
              <a:off x="10728459" y="5253925"/>
              <a:ext cx="66675" cy="23352"/>
            </a:xfrm>
            <a:custGeom>
              <a:avLst/>
              <a:gdLst>
                <a:gd name="connsiteX0" fmla="*/ -705 w 66675"/>
                <a:gd name="connsiteY0" fmla="*/ 167 h 23352"/>
                <a:gd name="connsiteX1" fmla="*/ 65970 w 66675"/>
                <a:gd name="connsiteY1" fmla="*/ 7825 h 23352"/>
                <a:gd name="connsiteX2" fmla="*/ -705 w 66675"/>
                <a:gd name="connsiteY2" fmla="*/ 167 h 23352"/>
              </a:gdLst>
              <a:ahLst/>
              <a:cxnLst>
                <a:cxn ang="0">
                  <a:pos x="connsiteX0" y="connsiteY0"/>
                </a:cxn>
                <a:cxn ang="0">
                  <a:pos x="connsiteX1" y="connsiteY1"/>
                </a:cxn>
                <a:cxn ang="0">
                  <a:pos x="connsiteX2" y="connsiteY2"/>
                </a:cxn>
              </a:cxnLst>
              <a:rect l="l" t="t" r="r" b="b"/>
              <a:pathLst>
                <a:path w="66675" h="23352">
                  <a:moveTo>
                    <a:pt x="-705" y="167"/>
                  </a:moveTo>
                  <a:cubicBezTo>
                    <a:pt x="-705" y="167"/>
                    <a:pt x="24765" y="15474"/>
                    <a:pt x="65970" y="7825"/>
                  </a:cubicBezTo>
                  <a:cubicBezTo>
                    <a:pt x="65970" y="7825"/>
                    <a:pt x="31509" y="47792"/>
                    <a:pt x="-705" y="167"/>
                  </a:cubicBezTo>
                  <a:close/>
                </a:path>
              </a:pathLst>
            </a:custGeom>
            <a:solidFill>
              <a:schemeClr val="accent5"/>
            </a:solidFill>
            <a:ln w="9525" cap="flat">
              <a:noFill/>
              <a:prstDash val="solid"/>
              <a:miter/>
            </a:ln>
          </p:spPr>
          <p:txBody>
            <a:bodyPr rtlCol="0" anchor="ctr"/>
            <a:lstStyle/>
            <a:p>
              <a:endParaRPr lang="zh-CN" altLang="en-US"/>
            </a:p>
          </p:txBody>
        </p:sp>
        <p:sp>
          <p:nvSpPr>
            <p:cNvPr id="50" name="任意多边形: 形状 49">
              <a:extLst>
                <a:ext uri="{FF2B5EF4-FFF2-40B4-BE49-F238E27FC236}">
                  <a16:creationId xmlns:a16="http://schemas.microsoft.com/office/drawing/2014/main" id="{4B6984D1-1636-4C7C-B3C6-93DA9070F8F6}"/>
                </a:ext>
              </a:extLst>
            </p:cNvPr>
            <p:cNvSpPr/>
            <p:nvPr/>
          </p:nvSpPr>
          <p:spPr>
            <a:xfrm rot="20929138">
              <a:off x="10721457" y="5209783"/>
              <a:ext cx="38100" cy="43591"/>
            </a:xfrm>
            <a:custGeom>
              <a:avLst/>
              <a:gdLst>
                <a:gd name="connsiteX0" fmla="*/ -705 w 38100"/>
                <a:gd name="connsiteY0" fmla="*/ 3777 h 43591"/>
                <a:gd name="connsiteX1" fmla="*/ 25670 w 38100"/>
                <a:gd name="connsiteY1" fmla="*/ 43458 h 43591"/>
                <a:gd name="connsiteX2" fmla="*/ 37395 w 38100"/>
                <a:gd name="connsiteY2" fmla="*/ 167 h 43591"/>
                <a:gd name="connsiteX3" fmla="*/ -705 w 38100"/>
                <a:gd name="connsiteY3" fmla="*/ 3777 h 43591"/>
              </a:gdLst>
              <a:ahLst/>
              <a:cxnLst>
                <a:cxn ang="0">
                  <a:pos x="connsiteX0" y="connsiteY0"/>
                </a:cxn>
                <a:cxn ang="0">
                  <a:pos x="connsiteX1" y="connsiteY1"/>
                </a:cxn>
                <a:cxn ang="0">
                  <a:pos x="connsiteX2" y="connsiteY2"/>
                </a:cxn>
                <a:cxn ang="0">
                  <a:pos x="connsiteX3" y="connsiteY3"/>
                </a:cxn>
              </a:cxnLst>
              <a:rect l="l" t="t" r="r" b="b"/>
              <a:pathLst>
                <a:path w="38100" h="43591">
                  <a:moveTo>
                    <a:pt x="-705" y="3777"/>
                  </a:moveTo>
                  <a:cubicBezTo>
                    <a:pt x="-705" y="3777"/>
                    <a:pt x="19079" y="47792"/>
                    <a:pt x="25670" y="43458"/>
                  </a:cubicBezTo>
                  <a:cubicBezTo>
                    <a:pt x="32270" y="39858"/>
                    <a:pt x="37395" y="167"/>
                    <a:pt x="37395" y="167"/>
                  </a:cubicBezTo>
                  <a:cubicBezTo>
                    <a:pt x="37395" y="167"/>
                    <a:pt x="22745" y="23980"/>
                    <a:pt x="-705" y="3777"/>
                  </a:cubicBezTo>
                  <a:close/>
                </a:path>
              </a:pathLst>
            </a:custGeom>
            <a:solidFill>
              <a:schemeClr val="accent3">
                <a:lumMod val="60000"/>
                <a:lumOff val="40000"/>
                <a:alpha val="75000"/>
              </a:schemeClr>
            </a:solidFill>
            <a:ln w="9525" cap="flat">
              <a:noFill/>
              <a:prstDash val="solid"/>
              <a:miter/>
            </a:ln>
          </p:spPr>
          <p:txBody>
            <a:bodyPr rtlCol="0" anchor="ctr"/>
            <a:lstStyle/>
            <a:p>
              <a:endParaRPr lang="zh-CN" altLang="en-US"/>
            </a:p>
          </p:txBody>
        </p:sp>
        <p:sp>
          <p:nvSpPr>
            <p:cNvPr id="51" name="任意多边形: 形状 50">
              <a:extLst>
                <a:ext uri="{FF2B5EF4-FFF2-40B4-BE49-F238E27FC236}">
                  <a16:creationId xmlns:a16="http://schemas.microsoft.com/office/drawing/2014/main" id="{31C3B129-5E19-4F3F-8178-A623AC352993}"/>
                </a:ext>
              </a:extLst>
            </p:cNvPr>
            <p:cNvSpPr/>
            <p:nvPr/>
          </p:nvSpPr>
          <p:spPr>
            <a:xfrm rot="20929138">
              <a:off x="10784715" y="5206589"/>
              <a:ext cx="41526" cy="37356"/>
            </a:xfrm>
            <a:custGeom>
              <a:avLst/>
              <a:gdLst>
                <a:gd name="connsiteX0" fmla="*/ 6903 w 41526"/>
                <a:gd name="connsiteY0" fmla="*/ 167 h 37356"/>
                <a:gd name="connsiteX1" fmla="*/ 2578 w 41526"/>
                <a:gd name="connsiteY1" fmla="*/ 37505 h 37356"/>
                <a:gd name="connsiteX2" fmla="*/ 40821 w 41526"/>
                <a:gd name="connsiteY2" fmla="*/ 15407 h 37356"/>
                <a:gd name="connsiteX3" fmla="*/ 6903 w 41526"/>
                <a:gd name="connsiteY3" fmla="*/ 167 h 37356"/>
              </a:gdLst>
              <a:ahLst/>
              <a:cxnLst>
                <a:cxn ang="0">
                  <a:pos x="connsiteX0" y="connsiteY0"/>
                </a:cxn>
                <a:cxn ang="0">
                  <a:pos x="connsiteX1" y="connsiteY1"/>
                </a:cxn>
                <a:cxn ang="0">
                  <a:pos x="connsiteX2" y="connsiteY2"/>
                </a:cxn>
                <a:cxn ang="0">
                  <a:pos x="connsiteX3" y="connsiteY3"/>
                </a:cxn>
              </a:cxnLst>
              <a:rect l="l" t="t" r="r" b="b"/>
              <a:pathLst>
                <a:path w="41526" h="37356">
                  <a:moveTo>
                    <a:pt x="6903" y="167"/>
                  </a:moveTo>
                  <a:cubicBezTo>
                    <a:pt x="6903" y="167"/>
                    <a:pt x="-6804" y="36743"/>
                    <a:pt x="2578" y="37505"/>
                  </a:cubicBezTo>
                  <a:cubicBezTo>
                    <a:pt x="11237" y="38267"/>
                    <a:pt x="40821" y="15407"/>
                    <a:pt x="40821" y="15407"/>
                  </a:cubicBezTo>
                  <a:cubicBezTo>
                    <a:pt x="40821" y="15407"/>
                    <a:pt x="11960" y="20741"/>
                    <a:pt x="6903" y="167"/>
                  </a:cubicBezTo>
                  <a:close/>
                </a:path>
              </a:pathLst>
            </a:custGeom>
            <a:solidFill>
              <a:schemeClr val="accent3">
                <a:lumMod val="60000"/>
                <a:lumOff val="40000"/>
                <a:alpha val="75000"/>
              </a:schemeClr>
            </a:solidFill>
            <a:ln w="9525" cap="flat">
              <a:noFill/>
              <a:prstDash val="solid"/>
              <a:miter/>
            </a:ln>
          </p:spPr>
          <p:txBody>
            <a:bodyPr rtlCol="0" anchor="ctr"/>
            <a:lstStyle/>
            <a:p>
              <a:endParaRPr lang="zh-CN" altLang="en-US"/>
            </a:p>
          </p:txBody>
        </p:sp>
        <p:sp>
          <p:nvSpPr>
            <p:cNvPr id="52" name="任意多边形: 形状 51">
              <a:extLst>
                <a:ext uri="{FF2B5EF4-FFF2-40B4-BE49-F238E27FC236}">
                  <a16:creationId xmlns:a16="http://schemas.microsoft.com/office/drawing/2014/main" id="{1FAE0F5E-2BAC-4310-BADE-346E252D795D}"/>
                </a:ext>
              </a:extLst>
            </p:cNvPr>
            <p:cNvSpPr/>
            <p:nvPr/>
          </p:nvSpPr>
          <p:spPr>
            <a:xfrm rot="20929138">
              <a:off x="10813623" y="5247095"/>
              <a:ext cx="81921" cy="209550"/>
            </a:xfrm>
            <a:custGeom>
              <a:avLst/>
              <a:gdLst>
                <a:gd name="connsiteX0" fmla="*/ 71704 w 81921"/>
                <a:gd name="connsiteY0" fmla="*/ 209717 h 209550"/>
                <a:gd name="connsiteX1" fmla="*/ 3553 w 81921"/>
                <a:gd name="connsiteY1" fmla="*/ 167 h 209550"/>
                <a:gd name="connsiteX2" fmla="*/ 9 w 81921"/>
                <a:gd name="connsiteY2" fmla="*/ 3948 h 209550"/>
                <a:gd name="connsiteX3" fmla="*/ -705 w 81921"/>
                <a:gd name="connsiteY3" fmla="*/ 194591 h 209550"/>
                <a:gd name="connsiteX4" fmla="*/ 71704 w 81921"/>
                <a:gd name="connsiteY4" fmla="*/ 209717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21" h="209550">
                  <a:moveTo>
                    <a:pt x="71704" y="209717"/>
                  </a:moveTo>
                  <a:cubicBezTo>
                    <a:pt x="113595" y="62956"/>
                    <a:pt x="3553" y="167"/>
                    <a:pt x="3553" y="167"/>
                  </a:cubicBezTo>
                  <a:cubicBezTo>
                    <a:pt x="9" y="3948"/>
                    <a:pt x="9" y="3948"/>
                    <a:pt x="9" y="3948"/>
                  </a:cubicBezTo>
                  <a:cubicBezTo>
                    <a:pt x="9" y="3948"/>
                    <a:pt x="41186" y="102294"/>
                    <a:pt x="-705" y="194591"/>
                  </a:cubicBezTo>
                  <a:lnTo>
                    <a:pt x="71704" y="209717"/>
                  </a:lnTo>
                  <a:close/>
                </a:path>
              </a:pathLst>
            </a:custGeom>
            <a:solidFill>
              <a:schemeClr val="accent2">
                <a:lumMod val="50000"/>
                <a:alpha val="41000"/>
              </a:schemeClr>
            </a:solidFill>
            <a:ln w="9525" cap="flat">
              <a:noFill/>
              <a:prstDash val="solid"/>
              <a:miter/>
            </a:ln>
          </p:spPr>
          <p:txBody>
            <a:bodyPr rtlCol="0" anchor="ctr"/>
            <a:lstStyle/>
            <a:p>
              <a:endParaRPr lang="zh-CN" altLang="en-US"/>
            </a:p>
          </p:txBody>
        </p:sp>
        <p:sp>
          <p:nvSpPr>
            <p:cNvPr id="54" name="任意多边形: 形状 53">
              <a:extLst>
                <a:ext uri="{FF2B5EF4-FFF2-40B4-BE49-F238E27FC236}">
                  <a16:creationId xmlns:a16="http://schemas.microsoft.com/office/drawing/2014/main" id="{87C1F8D2-9913-438D-B3BB-A4EA46E5A936}"/>
                </a:ext>
              </a:extLst>
            </p:cNvPr>
            <p:cNvSpPr/>
            <p:nvPr/>
          </p:nvSpPr>
          <p:spPr>
            <a:xfrm rot="20929138">
              <a:off x="10177702" y="5750605"/>
              <a:ext cx="184296" cy="163921"/>
            </a:xfrm>
            <a:custGeom>
              <a:avLst/>
              <a:gdLst>
                <a:gd name="connsiteX0" fmla="*/ 56675 w 184296"/>
                <a:gd name="connsiteY0" fmla="*/ 16408 h 163921"/>
                <a:gd name="connsiteX1" fmla="*/ 98366 w 184296"/>
                <a:gd name="connsiteY1" fmla="*/ 81373 h 163921"/>
                <a:gd name="connsiteX2" fmla="*/ 74115 w 184296"/>
                <a:gd name="connsiteY2" fmla="*/ 83694 h 163921"/>
                <a:gd name="connsiteX3" fmla="*/ 5887 w 184296"/>
                <a:gd name="connsiteY3" fmla="*/ 89881 h 163921"/>
                <a:gd name="connsiteX4" fmla="*/ 109739 w 184296"/>
                <a:gd name="connsiteY4" fmla="*/ 160260 h 163921"/>
                <a:gd name="connsiteX5" fmla="*/ 168108 w 184296"/>
                <a:gd name="connsiteY5" fmla="*/ 65906 h 163921"/>
                <a:gd name="connsiteX6" fmla="*/ 137790 w 184296"/>
                <a:gd name="connsiteY6" fmla="*/ 167 h 163921"/>
                <a:gd name="connsiteX7" fmla="*/ 56675 w 184296"/>
                <a:gd name="connsiteY7" fmla="*/ 16408 h 16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296" h="163921">
                  <a:moveTo>
                    <a:pt x="56675" y="16408"/>
                  </a:moveTo>
                  <a:cubicBezTo>
                    <a:pt x="98366" y="81373"/>
                    <a:pt x="98366" y="81373"/>
                    <a:pt x="98366" y="81373"/>
                  </a:cubicBezTo>
                  <a:cubicBezTo>
                    <a:pt x="98366" y="81373"/>
                    <a:pt x="93822" y="88334"/>
                    <a:pt x="74115" y="83694"/>
                  </a:cubicBezTo>
                  <a:cubicBezTo>
                    <a:pt x="54398" y="78281"/>
                    <a:pt x="27109" y="68999"/>
                    <a:pt x="5887" y="89881"/>
                  </a:cubicBezTo>
                  <a:cubicBezTo>
                    <a:pt x="-16096" y="110763"/>
                    <a:pt x="16498" y="181142"/>
                    <a:pt x="109739" y="160260"/>
                  </a:cubicBezTo>
                  <a:cubicBezTo>
                    <a:pt x="202979" y="138605"/>
                    <a:pt x="189330" y="109989"/>
                    <a:pt x="168108" y="65906"/>
                  </a:cubicBezTo>
                  <a:cubicBezTo>
                    <a:pt x="146886" y="22596"/>
                    <a:pt x="137790" y="167"/>
                    <a:pt x="137790" y="167"/>
                  </a:cubicBezTo>
                  <a:lnTo>
                    <a:pt x="56675" y="16408"/>
                  </a:lnTo>
                  <a:close/>
                </a:path>
              </a:pathLst>
            </a:custGeom>
            <a:solidFill>
              <a:srgbClr val="141414"/>
            </a:solidFill>
            <a:ln w="9525" cap="flat">
              <a:noFill/>
              <a:prstDash val="solid"/>
              <a:miter/>
            </a:ln>
          </p:spPr>
          <p:txBody>
            <a:bodyPr rtlCol="0" anchor="ctr"/>
            <a:lstStyle/>
            <a:p>
              <a:endParaRPr lang="zh-CN" altLang="en-US"/>
            </a:p>
          </p:txBody>
        </p:sp>
        <p:sp>
          <p:nvSpPr>
            <p:cNvPr id="55" name="任意多边形: 形状 54">
              <a:extLst>
                <a:ext uri="{FF2B5EF4-FFF2-40B4-BE49-F238E27FC236}">
                  <a16:creationId xmlns:a16="http://schemas.microsoft.com/office/drawing/2014/main" id="{D558A952-D53A-411F-8C47-41830A6E769D}"/>
                </a:ext>
              </a:extLst>
            </p:cNvPr>
            <p:cNvSpPr/>
            <p:nvPr/>
          </p:nvSpPr>
          <p:spPr>
            <a:xfrm rot="20929138">
              <a:off x="10118516" y="5590931"/>
              <a:ext cx="57150" cy="55593"/>
            </a:xfrm>
            <a:custGeom>
              <a:avLst/>
              <a:gdLst>
                <a:gd name="connsiteX0" fmla="*/ 56445 w 57150"/>
                <a:gd name="connsiteY0" fmla="*/ 992 h 55593"/>
                <a:gd name="connsiteX1" fmla="*/ -705 w 57150"/>
                <a:gd name="connsiteY1" fmla="*/ 55760 h 55593"/>
                <a:gd name="connsiteX2" fmla="*/ 44739 w 57150"/>
                <a:gd name="connsiteY2" fmla="*/ 54170 h 55593"/>
                <a:gd name="connsiteX3" fmla="*/ 56445 w 57150"/>
                <a:gd name="connsiteY3" fmla="*/ 992 h 55593"/>
              </a:gdLst>
              <a:ahLst/>
              <a:cxnLst>
                <a:cxn ang="0">
                  <a:pos x="connsiteX0" y="connsiteY0"/>
                </a:cxn>
                <a:cxn ang="0">
                  <a:pos x="connsiteX1" y="connsiteY1"/>
                </a:cxn>
                <a:cxn ang="0">
                  <a:pos x="connsiteX2" y="connsiteY2"/>
                </a:cxn>
                <a:cxn ang="0">
                  <a:pos x="connsiteX3" y="connsiteY3"/>
                </a:cxn>
              </a:cxnLst>
              <a:rect l="l" t="t" r="r" b="b"/>
              <a:pathLst>
                <a:path w="57150" h="55593">
                  <a:moveTo>
                    <a:pt x="56445" y="992"/>
                  </a:moveTo>
                  <a:cubicBezTo>
                    <a:pt x="56445" y="992"/>
                    <a:pt x="2048" y="-10915"/>
                    <a:pt x="-705" y="55760"/>
                  </a:cubicBezTo>
                  <a:cubicBezTo>
                    <a:pt x="-705" y="55760"/>
                    <a:pt x="22022" y="44645"/>
                    <a:pt x="44739" y="54170"/>
                  </a:cubicBezTo>
                  <a:cubicBezTo>
                    <a:pt x="44739" y="54170"/>
                    <a:pt x="48873" y="15279"/>
                    <a:pt x="56445" y="992"/>
                  </a:cubicBezTo>
                  <a:close/>
                </a:path>
              </a:pathLst>
            </a:custGeom>
            <a:solidFill>
              <a:schemeClr val="accent2">
                <a:lumMod val="75000"/>
                <a:alpha val="91000"/>
              </a:schemeClr>
            </a:solidFill>
            <a:ln w="9525" cap="flat">
              <a:noFill/>
              <a:prstDash val="solid"/>
              <a:miter/>
            </a:ln>
          </p:spPr>
          <p:txBody>
            <a:bodyPr rtlCol="0" anchor="ctr"/>
            <a:lstStyle/>
            <a:p>
              <a:endParaRPr lang="zh-CN" altLang="en-US"/>
            </a:p>
          </p:txBody>
        </p:sp>
        <p:sp>
          <p:nvSpPr>
            <p:cNvPr id="56" name="任意多边形: 形状 55">
              <a:extLst>
                <a:ext uri="{FF2B5EF4-FFF2-40B4-BE49-F238E27FC236}">
                  <a16:creationId xmlns:a16="http://schemas.microsoft.com/office/drawing/2014/main" id="{0272B632-C391-4EB1-8D8B-D050494052DC}"/>
                </a:ext>
              </a:extLst>
            </p:cNvPr>
            <p:cNvSpPr/>
            <p:nvPr/>
          </p:nvSpPr>
          <p:spPr>
            <a:xfrm rot="20929138">
              <a:off x="10110635" y="5626013"/>
              <a:ext cx="125211" cy="208053"/>
            </a:xfrm>
            <a:custGeom>
              <a:avLst/>
              <a:gdLst>
                <a:gd name="connsiteX0" fmla="*/ 81587 w 125211"/>
                <a:gd name="connsiteY0" fmla="*/ 175 h 208053"/>
                <a:gd name="connsiteX1" fmla="*/ 3415 w 125211"/>
                <a:gd name="connsiteY1" fmla="*/ 36227 h 208053"/>
                <a:gd name="connsiteX2" fmla="*/ 46335 w 125211"/>
                <a:gd name="connsiteY2" fmla="*/ 208220 h 208053"/>
                <a:gd name="connsiteX3" fmla="*/ 124506 w 125211"/>
                <a:gd name="connsiteY3" fmla="*/ 188692 h 208053"/>
                <a:gd name="connsiteX4" fmla="*/ 106876 w 125211"/>
                <a:gd name="connsiteY4" fmla="*/ 150387 h 208053"/>
                <a:gd name="connsiteX5" fmla="*/ 81587 w 125211"/>
                <a:gd name="connsiteY5" fmla="*/ 175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11" h="208053">
                  <a:moveTo>
                    <a:pt x="81587" y="175"/>
                  </a:moveTo>
                  <a:cubicBezTo>
                    <a:pt x="81587" y="175"/>
                    <a:pt x="15683" y="-1330"/>
                    <a:pt x="3415" y="36227"/>
                  </a:cubicBezTo>
                  <a:cubicBezTo>
                    <a:pt x="-8844" y="73775"/>
                    <a:pt x="6482" y="163907"/>
                    <a:pt x="46335" y="208220"/>
                  </a:cubicBezTo>
                  <a:cubicBezTo>
                    <a:pt x="124506" y="188692"/>
                    <a:pt x="124506" y="188692"/>
                    <a:pt x="124506" y="188692"/>
                  </a:cubicBezTo>
                  <a:cubicBezTo>
                    <a:pt x="106876" y="150387"/>
                    <a:pt x="106876" y="150387"/>
                    <a:pt x="106876" y="150387"/>
                  </a:cubicBezTo>
                  <a:cubicBezTo>
                    <a:pt x="106876" y="150387"/>
                    <a:pt x="81587" y="76785"/>
                    <a:pt x="81587" y="175"/>
                  </a:cubicBezTo>
                  <a:close/>
                </a:path>
              </a:pathLst>
            </a:custGeom>
            <a:solidFill>
              <a:schemeClr val="accent2"/>
            </a:solidFill>
            <a:ln w="9525" cap="flat">
              <a:no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50BE32A2-C5E3-47B2-AEF3-61E96E157715}"/>
                </a:ext>
              </a:extLst>
            </p:cNvPr>
            <p:cNvSpPr/>
            <p:nvPr/>
          </p:nvSpPr>
          <p:spPr>
            <a:xfrm rot="20929138">
              <a:off x="10130364" y="5808474"/>
              <a:ext cx="184592" cy="163410"/>
            </a:xfrm>
            <a:custGeom>
              <a:avLst/>
              <a:gdLst>
                <a:gd name="connsiteX0" fmla="*/ 57139 w 184592"/>
                <a:gd name="connsiteY0" fmla="*/ 16408 h 163410"/>
                <a:gd name="connsiteX1" fmla="*/ 98830 w 184592"/>
                <a:gd name="connsiteY1" fmla="*/ 80600 h 163410"/>
                <a:gd name="connsiteX2" fmla="*/ 74579 w 184592"/>
                <a:gd name="connsiteY2" fmla="*/ 83694 h 163410"/>
                <a:gd name="connsiteX3" fmla="*/ 5590 w 184592"/>
                <a:gd name="connsiteY3" fmla="*/ 89881 h 163410"/>
                <a:gd name="connsiteX4" fmla="*/ 110202 w 184592"/>
                <a:gd name="connsiteY4" fmla="*/ 159487 h 163410"/>
                <a:gd name="connsiteX5" fmla="*/ 167819 w 184592"/>
                <a:gd name="connsiteY5" fmla="*/ 65906 h 163410"/>
                <a:gd name="connsiteX6" fmla="*/ 137491 w 184592"/>
                <a:gd name="connsiteY6" fmla="*/ 167 h 163410"/>
                <a:gd name="connsiteX7" fmla="*/ 57139 w 184592"/>
                <a:gd name="connsiteY7" fmla="*/ 16408 h 16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92" h="163410">
                  <a:moveTo>
                    <a:pt x="57139" y="16408"/>
                  </a:moveTo>
                  <a:cubicBezTo>
                    <a:pt x="98830" y="80600"/>
                    <a:pt x="98830" y="80600"/>
                    <a:pt x="98830" y="80600"/>
                  </a:cubicBezTo>
                  <a:cubicBezTo>
                    <a:pt x="98830" y="80600"/>
                    <a:pt x="93524" y="88334"/>
                    <a:pt x="74579" y="83694"/>
                  </a:cubicBezTo>
                  <a:cubicBezTo>
                    <a:pt x="54862" y="78281"/>
                    <a:pt x="27573" y="68226"/>
                    <a:pt x="5590" y="89881"/>
                  </a:cubicBezTo>
                  <a:cubicBezTo>
                    <a:pt x="-15632" y="110763"/>
                    <a:pt x="16210" y="181142"/>
                    <a:pt x="110202" y="159487"/>
                  </a:cubicBezTo>
                  <a:cubicBezTo>
                    <a:pt x="203443" y="138605"/>
                    <a:pt x="189794" y="109989"/>
                    <a:pt x="167819" y="65906"/>
                  </a:cubicBezTo>
                  <a:cubicBezTo>
                    <a:pt x="146588" y="22596"/>
                    <a:pt x="137491" y="167"/>
                    <a:pt x="137491" y="167"/>
                  </a:cubicBezTo>
                  <a:lnTo>
                    <a:pt x="57139" y="16408"/>
                  </a:lnTo>
                  <a:close/>
                </a:path>
              </a:pathLst>
            </a:custGeom>
            <a:solidFill>
              <a:schemeClr val="tx1"/>
            </a:solidFill>
            <a:ln w="9525" cap="flat">
              <a:no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20AD6F6D-6DFC-4793-BDDF-07B95A449C04}"/>
                </a:ext>
              </a:extLst>
            </p:cNvPr>
            <p:cNvSpPr/>
            <p:nvPr/>
          </p:nvSpPr>
          <p:spPr>
            <a:xfrm rot="20929138">
              <a:off x="10143842" y="5807097"/>
              <a:ext cx="171527" cy="163051"/>
            </a:xfrm>
            <a:custGeom>
              <a:avLst/>
              <a:gdLst>
                <a:gd name="connsiteX0" fmla="*/ 99327 w 171527"/>
                <a:gd name="connsiteY0" fmla="*/ 159260 h 163051"/>
                <a:gd name="connsiteX1" fmla="*/ 155229 w 171527"/>
                <a:gd name="connsiteY1" fmla="*/ 65812 h 163051"/>
                <a:gd name="connsiteX2" fmla="*/ 125806 w 171527"/>
                <a:gd name="connsiteY2" fmla="*/ 167 h 163051"/>
                <a:gd name="connsiteX3" fmla="*/ 103737 w 171527"/>
                <a:gd name="connsiteY3" fmla="*/ 4801 h 163051"/>
                <a:gd name="connsiteX4" fmla="*/ 101536 w 171527"/>
                <a:gd name="connsiteY4" fmla="*/ 6346 h 163051"/>
                <a:gd name="connsiteX5" fmla="*/ 138312 w 171527"/>
                <a:gd name="connsiteY5" fmla="*/ 73535 h 163051"/>
                <a:gd name="connsiteX6" fmla="*/ 99327 w 171527"/>
                <a:gd name="connsiteY6" fmla="*/ 141497 h 163051"/>
                <a:gd name="connsiteX7" fmla="*/ -705 w 171527"/>
                <a:gd name="connsiteY7" fmla="*/ 130685 h 163051"/>
                <a:gd name="connsiteX8" fmla="*/ -705 w 171527"/>
                <a:gd name="connsiteY8" fmla="*/ 130685 h 163051"/>
                <a:gd name="connsiteX9" fmla="*/ 99327 w 171527"/>
                <a:gd name="connsiteY9" fmla="*/ 159260 h 16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527" h="163051">
                  <a:moveTo>
                    <a:pt x="99327" y="159260"/>
                  </a:moveTo>
                  <a:cubicBezTo>
                    <a:pt x="189795" y="138408"/>
                    <a:pt x="176555" y="109833"/>
                    <a:pt x="155229" y="65812"/>
                  </a:cubicBezTo>
                  <a:cubicBezTo>
                    <a:pt x="134626" y="22563"/>
                    <a:pt x="125806" y="167"/>
                    <a:pt x="125806" y="167"/>
                  </a:cubicBezTo>
                  <a:cubicBezTo>
                    <a:pt x="103737" y="4801"/>
                    <a:pt x="103737" y="4801"/>
                    <a:pt x="103737" y="4801"/>
                  </a:cubicBezTo>
                  <a:cubicBezTo>
                    <a:pt x="101536" y="6346"/>
                    <a:pt x="101536" y="6346"/>
                    <a:pt x="101536" y="6346"/>
                  </a:cubicBezTo>
                  <a:cubicBezTo>
                    <a:pt x="101536" y="6346"/>
                    <a:pt x="127273" y="45733"/>
                    <a:pt x="138312" y="73535"/>
                  </a:cubicBezTo>
                  <a:cubicBezTo>
                    <a:pt x="150076" y="101338"/>
                    <a:pt x="151552" y="126824"/>
                    <a:pt x="99327" y="141497"/>
                  </a:cubicBezTo>
                  <a:cubicBezTo>
                    <a:pt x="47834" y="156171"/>
                    <a:pt x="-705" y="130685"/>
                    <a:pt x="-705" y="130685"/>
                  </a:cubicBezTo>
                  <a:cubicBezTo>
                    <a:pt x="-705" y="130685"/>
                    <a:pt x="-705" y="130685"/>
                    <a:pt x="-705" y="130685"/>
                  </a:cubicBezTo>
                  <a:cubicBezTo>
                    <a:pt x="13268" y="153082"/>
                    <a:pt x="45634" y="171617"/>
                    <a:pt x="99327" y="159260"/>
                  </a:cubicBezTo>
                  <a:close/>
                </a:path>
              </a:pathLst>
            </a:custGeom>
            <a:solidFill>
              <a:srgbClr val="161515"/>
            </a:solidFill>
            <a:ln w="9525" cap="flat">
              <a:noFill/>
              <a:prstDash val="solid"/>
              <a:miter/>
            </a:ln>
          </p:spPr>
          <p:txBody>
            <a:bodyPr rtlCol="0" anchor="ctr"/>
            <a:lstStyle/>
            <a:p>
              <a:endParaRPr lang="zh-CN" altLang="en-US"/>
            </a:p>
          </p:txBody>
        </p:sp>
        <p:sp>
          <p:nvSpPr>
            <p:cNvPr id="60" name="任意多边形: 形状 59">
              <a:extLst>
                <a:ext uri="{FF2B5EF4-FFF2-40B4-BE49-F238E27FC236}">
                  <a16:creationId xmlns:a16="http://schemas.microsoft.com/office/drawing/2014/main" id="{74B560E1-016A-4242-92BA-6F5F990DFA37}"/>
                </a:ext>
              </a:extLst>
            </p:cNvPr>
            <p:cNvSpPr/>
            <p:nvPr/>
          </p:nvSpPr>
          <p:spPr>
            <a:xfrm rot="20929138">
              <a:off x="10268471" y="5416904"/>
              <a:ext cx="28575" cy="57150"/>
            </a:xfrm>
            <a:custGeom>
              <a:avLst/>
              <a:gdLst>
                <a:gd name="connsiteX0" fmla="*/ 27870 w 28575"/>
                <a:gd name="connsiteY0" fmla="*/ 5291 h 57150"/>
                <a:gd name="connsiteX1" fmla="*/ 16792 w 28575"/>
                <a:gd name="connsiteY1" fmla="*/ 167 h 57150"/>
                <a:gd name="connsiteX2" fmla="*/ -705 w 28575"/>
                <a:gd name="connsiteY2" fmla="*/ 25075 h 57150"/>
                <a:gd name="connsiteX3" fmla="*/ 7458 w 28575"/>
                <a:gd name="connsiteY3" fmla="*/ 42668 h 57150"/>
                <a:gd name="connsiteX4" fmla="*/ 26117 w 28575"/>
                <a:gd name="connsiteY4" fmla="*/ 57317 h 57150"/>
                <a:gd name="connsiteX5" fmla="*/ 27870 w 28575"/>
                <a:gd name="connsiteY5" fmla="*/ 529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57150">
                  <a:moveTo>
                    <a:pt x="27870" y="5291"/>
                  </a:moveTo>
                  <a:cubicBezTo>
                    <a:pt x="16792" y="167"/>
                    <a:pt x="16792" y="167"/>
                    <a:pt x="16792" y="167"/>
                  </a:cubicBezTo>
                  <a:cubicBezTo>
                    <a:pt x="16792" y="167"/>
                    <a:pt x="2791" y="6758"/>
                    <a:pt x="-705" y="25075"/>
                  </a:cubicBezTo>
                  <a:cubicBezTo>
                    <a:pt x="-705" y="25075"/>
                    <a:pt x="8039" y="33866"/>
                    <a:pt x="7458" y="42668"/>
                  </a:cubicBezTo>
                  <a:cubicBezTo>
                    <a:pt x="26117" y="57317"/>
                    <a:pt x="26117" y="57317"/>
                    <a:pt x="26117" y="57317"/>
                  </a:cubicBezTo>
                  <a:cubicBezTo>
                    <a:pt x="26117" y="57317"/>
                    <a:pt x="24955" y="15550"/>
                    <a:pt x="27870" y="5291"/>
                  </a:cubicBezTo>
                  <a:close/>
                </a:path>
              </a:pathLst>
            </a:custGeom>
            <a:solidFill>
              <a:schemeClr val="accent3"/>
            </a:solidFill>
            <a:ln w="9525" cap="flat">
              <a:no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9F5E3B84-705C-4C8A-9325-E6542DF3A016}"/>
                </a:ext>
              </a:extLst>
            </p:cNvPr>
            <p:cNvSpPr/>
            <p:nvPr/>
          </p:nvSpPr>
          <p:spPr>
            <a:xfrm rot="20929138">
              <a:off x="10206842" y="5439777"/>
              <a:ext cx="400802" cy="394776"/>
            </a:xfrm>
            <a:custGeom>
              <a:avLst/>
              <a:gdLst>
                <a:gd name="connsiteX0" fmla="*/ 105648 w 400802"/>
                <a:gd name="connsiteY0" fmla="*/ 199 h 394776"/>
                <a:gd name="connsiteX1" fmla="*/ 150749 w 400802"/>
                <a:gd name="connsiteY1" fmla="*/ 20658 h 394776"/>
                <a:gd name="connsiteX2" fmla="*/ 235674 w 400802"/>
                <a:gd name="connsiteY2" fmla="*/ 23687 h 394776"/>
                <a:gd name="connsiteX3" fmla="*/ 372453 w 400802"/>
                <a:gd name="connsiteY3" fmla="*/ 32022 h 394776"/>
                <a:gd name="connsiteX4" fmla="*/ 385978 w 400802"/>
                <a:gd name="connsiteY4" fmla="*/ 182040 h 394776"/>
                <a:gd name="connsiteX5" fmla="*/ 136462 w 400802"/>
                <a:gd name="connsiteY5" fmla="*/ 394943 h 394776"/>
                <a:gd name="connsiteX6" fmla="*/ 6445 w 400802"/>
                <a:gd name="connsiteY6" fmla="*/ 264622 h 394776"/>
                <a:gd name="connsiteX7" fmla="*/ 28991 w 400802"/>
                <a:gd name="connsiteY7" fmla="*/ 110812 h 394776"/>
                <a:gd name="connsiteX8" fmla="*/ 95885 w 400802"/>
                <a:gd name="connsiteY8" fmla="*/ 119147 h 394776"/>
                <a:gd name="connsiteX9" fmla="*/ 105648 w 400802"/>
                <a:gd name="connsiteY9" fmla="*/ 199 h 39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802" h="394776">
                  <a:moveTo>
                    <a:pt x="105648" y="199"/>
                  </a:moveTo>
                  <a:cubicBezTo>
                    <a:pt x="105648" y="199"/>
                    <a:pt x="128946" y="16105"/>
                    <a:pt x="150749" y="20658"/>
                  </a:cubicBezTo>
                  <a:cubicBezTo>
                    <a:pt x="172542" y="25954"/>
                    <a:pt x="203355" y="33536"/>
                    <a:pt x="235674" y="23687"/>
                  </a:cubicBezTo>
                  <a:cubicBezTo>
                    <a:pt x="268735" y="13838"/>
                    <a:pt x="286775" y="-5107"/>
                    <a:pt x="372453" y="32022"/>
                  </a:cubicBezTo>
                  <a:cubicBezTo>
                    <a:pt x="372453" y="32022"/>
                    <a:pt x="424307" y="82028"/>
                    <a:pt x="385978" y="182040"/>
                  </a:cubicBezTo>
                  <a:cubicBezTo>
                    <a:pt x="347650" y="281293"/>
                    <a:pt x="249199" y="371456"/>
                    <a:pt x="136462" y="394943"/>
                  </a:cubicBezTo>
                  <a:cubicBezTo>
                    <a:pt x="136462" y="394943"/>
                    <a:pt x="25990" y="371456"/>
                    <a:pt x="6445" y="264622"/>
                  </a:cubicBezTo>
                  <a:cubicBezTo>
                    <a:pt x="-13843" y="158552"/>
                    <a:pt x="13960" y="123700"/>
                    <a:pt x="28991" y="110812"/>
                  </a:cubicBezTo>
                  <a:cubicBezTo>
                    <a:pt x="28991" y="110812"/>
                    <a:pt x="73339" y="138092"/>
                    <a:pt x="95885" y="119147"/>
                  </a:cubicBezTo>
                  <a:cubicBezTo>
                    <a:pt x="95885" y="119147"/>
                    <a:pt x="50794" y="-2078"/>
                    <a:pt x="105648" y="199"/>
                  </a:cubicBezTo>
                  <a:close/>
                </a:path>
              </a:pathLst>
            </a:custGeom>
            <a:solidFill>
              <a:schemeClr val="accent2"/>
            </a:solidFill>
            <a:ln w="9525" cap="flat">
              <a:no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7674A581-86AF-4269-A10A-666B4E27E3DB}"/>
                </a:ext>
              </a:extLst>
            </p:cNvPr>
            <p:cNvSpPr/>
            <p:nvPr/>
          </p:nvSpPr>
          <p:spPr>
            <a:xfrm rot="20929138">
              <a:off x="10280073" y="5446356"/>
              <a:ext cx="328522" cy="381000"/>
            </a:xfrm>
            <a:custGeom>
              <a:avLst/>
              <a:gdLst>
                <a:gd name="connsiteX0" fmla="*/ 249336 w 328522"/>
                <a:gd name="connsiteY0" fmla="*/ 167 h 381000"/>
                <a:gd name="connsiteX1" fmla="*/ 191462 w 328522"/>
                <a:gd name="connsiteY1" fmla="*/ 261485 h 381000"/>
                <a:gd name="connsiteX2" fmla="*/ -705 w 328522"/>
                <a:gd name="connsiteY2" fmla="*/ 347839 h 381000"/>
                <a:gd name="connsiteX3" fmla="*/ 67551 w 328522"/>
                <a:gd name="connsiteY3" fmla="*/ 381167 h 381000"/>
                <a:gd name="connsiteX4" fmla="*/ 313877 w 328522"/>
                <a:gd name="connsiteY4" fmla="*/ 168321 h 381000"/>
                <a:gd name="connsiteX5" fmla="*/ 300523 w 328522"/>
                <a:gd name="connsiteY5" fmla="*/ 18350 h 381000"/>
                <a:gd name="connsiteX6" fmla="*/ 249336 w 328522"/>
                <a:gd name="connsiteY6" fmla="*/ 167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522" h="381000">
                  <a:moveTo>
                    <a:pt x="249336" y="167"/>
                  </a:moveTo>
                  <a:cubicBezTo>
                    <a:pt x="319821" y="63794"/>
                    <a:pt x="257489" y="197858"/>
                    <a:pt x="191462" y="261485"/>
                  </a:cubicBezTo>
                  <a:cubicBezTo>
                    <a:pt x="124682" y="325115"/>
                    <a:pt x="-705" y="347839"/>
                    <a:pt x="-705" y="347839"/>
                  </a:cubicBezTo>
                  <a:cubicBezTo>
                    <a:pt x="33423" y="373593"/>
                    <a:pt x="67551" y="381167"/>
                    <a:pt x="67551" y="381167"/>
                  </a:cubicBezTo>
                  <a:cubicBezTo>
                    <a:pt x="178851" y="357686"/>
                    <a:pt x="276044" y="267549"/>
                    <a:pt x="313877" y="168321"/>
                  </a:cubicBezTo>
                  <a:cubicBezTo>
                    <a:pt x="351720" y="68337"/>
                    <a:pt x="300523" y="18350"/>
                    <a:pt x="300523" y="18350"/>
                  </a:cubicBezTo>
                  <a:cubicBezTo>
                    <a:pt x="279749" y="9254"/>
                    <a:pt x="263433" y="3958"/>
                    <a:pt x="249336" y="167"/>
                  </a:cubicBezTo>
                  <a:close/>
                </a:path>
              </a:pathLst>
            </a:custGeom>
            <a:solidFill>
              <a:schemeClr val="accent2">
                <a:lumMod val="75000"/>
              </a:schemeClr>
            </a:solidFill>
            <a:ln w="9525" cap="flat">
              <a:no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BD1379AF-853C-4806-96AD-ABE28CC68A7D}"/>
                </a:ext>
              </a:extLst>
            </p:cNvPr>
            <p:cNvSpPr/>
            <p:nvPr/>
          </p:nvSpPr>
          <p:spPr>
            <a:xfrm rot="20929138">
              <a:off x="10167870" y="5544866"/>
              <a:ext cx="188764" cy="321604"/>
            </a:xfrm>
            <a:custGeom>
              <a:avLst/>
              <a:gdLst>
                <a:gd name="connsiteX0" fmla="*/ 54966 w 188764"/>
                <a:gd name="connsiteY0" fmla="*/ 188930 h 321604"/>
                <a:gd name="connsiteX1" fmla="*/ 78045 w 188764"/>
                <a:gd name="connsiteY1" fmla="*/ 36272 h 321604"/>
                <a:gd name="connsiteX2" fmla="*/ 64196 w 188764"/>
                <a:gd name="connsiteY2" fmla="*/ 3192 h 321604"/>
                <a:gd name="connsiteX3" fmla="*/ 15733 w 188764"/>
                <a:gd name="connsiteY3" fmla="*/ 34024 h 321604"/>
                <a:gd name="connsiteX4" fmla="*/ 50346 w 188764"/>
                <a:gd name="connsiteY4" fmla="*/ 258109 h 321604"/>
                <a:gd name="connsiteX5" fmla="*/ 188059 w 188764"/>
                <a:gd name="connsiteY5" fmla="*/ 318267 h 321604"/>
                <a:gd name="connsiteX6" fmla="*/ 54966 w 188764"/>
                <a:gd name="connsiteY6" fmla="*/ 188930 h 32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764" h="321604">
                  <a:moveTo>
                    <a:pt x="54966" y="188930"/>
                  </a:moveTo>
                  <a:cubicBezTo>
                    <a:pt x="34192" y="83650"/>
                    <a:pt x="62663" y="49064"/>
                    <a:pt x="78045" y="36272"/>
                  </a:cubicBezTo>
                  <a:cubicBezTo>
                    <a:pt x="64196" y="3192"/>
                    <a:pt x="64196" y="3192"/>
                    <a:pt x="64196" y="3192"/>
                  </a:cubicBezTo>
                  <a:cubicBezTo>
                    <a:pt x="64196" y="3192"/>
                    <a:pt x="42660" y="-14105"/>
                    <a:pt x="15733" y="34024"/>
                  </a:cubicBezTo>
                  <a:cubicBezTo>
                    <a:pt x="-11966" y="82145"/>
                    <a:pt x="-7347" y="198702"/>
                    <a:pt x="50346" y="258109"/>
                  </a:cubicBezTo>
                  <a:cubicBezTo>
                    <a:pt x="107277" y="317515"/>
                    <a:pt x="147282" y="328795"/>
                    <a:pt x="188059" y="318267"/>
                  </a:cubicBezTo>
                  <a:cubicBezTo>
                    <a:pt x="188059" y="318267"/>
                    <a:pt x="74969" y="294956"/>
                    <a:pt x="54966" y="188930"/>
                  </a:cubicBezTo>
                  <a:close/>
                </a:path>
              </a:pathLst>
            </a:custGeom>
            <a:solidFill>
              <a:srgbClr val="F2F2F2"/>
            </a:solidFill>
            <a:ln w="9525" cap="flat">
              <a:noFill/>
              <a:prstDash val="solid"/>
              <a:miter/>
            </a:ln>
          </p:spPr>
          <p:txBody>
            <a:bodyPr rtlCol="0" anchor="ctr"/>
            <a:lstStyle/>
            <a:p>
              <a:endParaRPr lang="zh-CN" altLang="en-US"/>
            </a:p>
          </p:txBody>
        </p:sp>
        <p:sp>
          <p:nvSpPr>
            <p:cNvPr id="64" name="任意多边形: 形状 63">
              <a:extLst>
                <a:ext uri="{FF2B5EF4-FFF2-40B4-BE49-F238E27FC236}">
                  <a16:creationId xmlns:a16="http://schemas.microsoft.com/office/drawing/2014/main" id="{34F7C61C-F679-4C2F-A651-B635BD21AF08}"/>
                </a:ext>
              </a:extLst>
            </p:cNvPr>
            <p:cNvSpPr/>
            <p:nvPr/>
          </p:nvSpPr>
          <p:spPr>
            <a:xfrm rot="20929138">
              <a:off x="10278451" y="5815045"/>
              <a:ext cx="104775" cy="42082"/>
            </a:xfrm>
            <a:custGeom>
              <a:avLst/>
              <a:gdLst>
                <a:gd name="connsiteX0" fmla="*/ -705 w 104775"/>
                <a:gd name="connsiteY0" fmla="*/ 3630 h 42082"/>
                <a:gd name="connsiteX1" fmla="*/ -705 w 104775"/>
                <a:gd name="connsiteY1" fmla="*/ 3630 h 42082"/>
                <a:gd name="connsiteX2" fmla="*/ 104070 w 104775"/>
                <a:gd name="connsiteY2" fmla="*/ 38267 h 42082"/>
                <a:gd name="connsiteX3" fmla="*/ 33195 w 104775"/>
                <a:gd name="connsiteY3" fmla="*/ 167 h 42082"/>
                <a:gd name="connsiteX4" fmla="*/ -705 w 104775"/>
                <a:gd name="connsiteY4" fmla="*/ 3630 h 42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2082">
                  <a:moveTo>
                    <a:pt x="-705" y="3630"/>
                  </a:moveTo>
                  <a:cubicBezTo>
                    <a:pt x="-705" y="3630"/>
                    <a:pt x="-705" y="3630"/>
                    <a:pt x="-705" y="3630"/>
                  </a:cubicBezTo>
                  <a:cubicBezTo>
                    <a:pt x="40129" y="41730"/>
                    <a:pt x="71714" y="47792"/>
                    <a:pt x="104070" y="38267"/>
                  </a:cubicBezTo>
                  <a:cubicBezTo>
                    <a:pt x="104070" y="38267"/>
                    <a:pt x="68627" y="29608"/>
                    <a:pt x="33195" y="167"/>
                  </a:cubicBezTo>
                  <a:lnTo>
                    <a:pt x="-705" y="3630"/>
                  </a:lnTo>
                  <a:close/>
                </a:path>
              </a:pathLst>
            </a:custGeom>
            <a:solidFill>
              <a:srgbClr val="E2EDED"/>
            </a:solidFill>
            <a:ln w="9525" cap="flat">
              <a:noFill/>
              <a:prstDash val="solid"/>
              <a:miter/>
            </a:ln>
          </p:spPr>
          <p:txBody>
            <a:bodyPr rtlCol="0" anchor="ctr"/>
            <a:lstStyle/>
            <a:p>
              <a:endParaRPr lang="zh-CN" altLang="en-US"/>
            </a:p>
          </p:txBody>
        </p:sp>
        <p:sp>
          <p:nvSpPr>
            <p:cNvPr id="66" name="任意多边形: 形状 65">
              <a:extLst>
                <a:ext uri="{FF2B5EF4-FFF2-40B4-BE49-F238E27FC236}">
                  <a16:creationId xmlns:a16="http://schemas.microsoft.com/office/drawing/2014/main" id="{73B31357-F01D-4A49-9157-2594976B9EB8}"/>
                </a:ext>
              </a:extLst>
            </p:cNvPr>
            <p:cNvSpPr/>
            <p:nvPr/>
          </p:nvSpPr>
          <p:spPr>
            <a:xfrm rot="20929138">
              <a:off x="10263685" y="5569974"/>
              <a:ext cx="179022" cy="257175"/>
            </a:xfrm>
            <a:custGeom>
              <a:avLst/>
              <a:gdLst>
                <a:gd name="connsiteX0" fmla="*/ 1933 w 179022"/>
                <a:gd name="connsiteY0" fmla="*/ 167 h 257175"/>
                <a:gd name="connsiteX1" fmla="*/ 137617 w 179022"/>
                <a:gd name="connsiteY1" fmla="*/ 257342 h 257175"/>
                <a:gd name="connsiteX2" fmla="*/ 178317 w 179022"/>
                <a:gd name="connsiteY2" fmla="*/ 239606 h 257175"/>
                <a:gd name="connsiteX3" fmla="*/ 47158 w 179022"/>
                <a:gd name="connsiteY3" fmla="*/ 4606 h 257175"/>
                <a:gd name="connsiteX4" fmla="*/ 1933 w 179022"/>
                <a:gd name="connsiteY4" fmla="*/ 167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22" h="257175">
                  <a:moveTo>
                    <a:pt x="1933" y="167"/>
                  </a:moveTo>
                  <a:cubicBezTo>
                    <a:pt x="1933" y="167"/>
                    <a:pt x="-31233" y="133193"/>
                    <a:pt x="137617" y="257342"/>
                  </a:cubicBezTo>
                  <a:cubicBezTo>
                    <a:pt x="137617" y="257342"/>
                    <a:pt x="160230" y="249952"/>
                    <a:pt x="178317" y="239606"/>
                  </a:cubicBezTo>
                  <a:cubicBezTo>
                    <a:pt x="178317" y="239606"/>
                    <a:pt x="48663" y="125802"/>
                    <a:pt x="47158" y="4606"/>
                  </a:cubicBezTo>
                  <a:cubicBezTo>
                    <a:pt x="47158" y="4606"/>
                    <a:pt x="31327" y="11987"/>
                    <a:pt x="1933" y="167"/>
                  </a:cubicBezTo>
                  <a:close/>
                </a:path>
              </a:pathLst>
            </a:custGeom>
            <a:solidFill>
              <a:schemeClr val="accent1"/>
            </a:solidFill>
            <a:ln w="9525" cap="flat">
              <a:noFill/>
              <a:prstDash val="solid"/>
              <a:miter/>
            </a:ln>
          </p:spPr>
          <p:txBody>
            <a:bodyPr rtlCol="0" anchor="ctr"/>
            <a:lstStyle/>
            <a:p>
              <a:endParaRPr lang="zh-CN" altLang="en-US"/>
            </a:p>
          </p:txBody>
        </p:sp>
        <p:sp>
          <p:nvSpPr>
            <p:cNvPr id="67" name="任意多边形: 形状 66">
              <a:extLst>
                <a:ext uri="{FF2B5EF4-FFF2-40B4-BE49-F238E27FC236}">
                  <a16:creationId xmlns:a16="http://schemas.microsoft.com/office/drawing/2014/main" id="{F411C159-3F33-4DC1-8FA0-90029484B3E0}"/>
                </a:ext>
              </a:extLst>
            </p:cNvPr>
            <p:cNvSpPr/>
            <p:nvPr/>
          </p:nvSpPr>
          <p:spPr>
            <a:xfrm rot="20929138">
              <a:off x="10376415" y="5768490"/>
              <a:ext cx="85725" cy="47625"/>
            </a:xfrm>
            <a:custGeom>
              <a:avLst/>
              <a:gdLst>
                <a:gd name="connsiteX0" fmla="*/ 47844 w 85725"/>
                <a:gd name="connsiteY0" fmla="*/ 167 h 47625"/>
                <a:gd name="connsiteX1" fmla="*/ -705 w 85725"/>
                <a:gd name="connsiteY1" fmla="*/ 16042 h 47625"/>
                <a:gd name="connsiteX2" fmla="*/ 44053 w 85725"/>
                <a:gd name="connsiteY2" fmla="*/ 47792 h 47625"/>
                <a:gd name="connsiteX3" fmla="*/ 85020 w 85725"/>
                <a:gd name="connsiteY3" fmla="*/ 32552 h 47625"/>
                <a:gd name="connsiteX4" fmla="*/ 47844 w 85725"/>
                <a:gd name="connsiteY4" fmla="*/ 16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47625">
                  <a:moveTo>
                    <a:pt x="47844" y="167"/>
                  </a:moveTo>
                  <a:cubicBezTo>
                    <a:pt x="29641" y="7787"/>
                    <a:pt x="11430" y="12867"/>
                    <a:pt x="-705" y="16042"/>
                  </a:cubicBezTo>
                  <a:cubicBezTo>
                    <a:pt x="12192" y="26202"/>
                    <a:pt x="27365" y="36997"/>
                    <a:pt x="44053" y="47792"/>
                  </a:cubicBezTo>
                  <a:cubicBezTo>
                    <a:pt x="44053" y="47792"/>
                    <a:pt x="66818" y="41442"/>
                    <a:pt x="85020" y="32552"/>
                  </a:cubicBezTo>
                  <a:cubicBezTo>
                    <a:pt x="85020" y="32552"/>
                    <a:pt x="69085" y="20487"/>
                    <a:pt x="47844" y="167"/>
                  </a:cubicBezTo>
                  <a:close/>
                </a:path>
              </a:pathLst>
            </a:custGeom>
            <a:solidFill>
              <a:srgbClr val="1C1B1B"/>
            </a:solidFill>
            <a:ln w="9525" cap="flat">
              <a:noFill/>
              <a:prstDash val="solid"/>
              <a:miter/>
            </a:ln>
          </p:spPr>
          <p:txBody>
            <a:bodyPr rtlCol="0" anchor="ctr"/>
            <a:lstStyle/>
            <a:p>
              <a:endParaRPr lang="zh-CN" altLang="en-US"/>
            </a:p>
          </p:txBody>
        </p:sp>
        <p:sp>
          <p:nvSpPr>
            <p:cNvPr id="68" name="任意多边形: 形状 67">
              <a:extLst>
                <a:ext uri="{FF2B5EF4-FFF2-40B4-BE49-F238E27FC236}">
                  <a16:creationId xmlns:a16="http://schemas.microsoft.com/office/drawing/2014/main" id="{83AFCD16-8942-40BB-A981-902B547825F4}"/>
                </a:ext>
              </a:extLst>
            </p:cNvPr>
            <p:cNvSpPr/>
            <p:nvPr/>
          </p:nvSpPr>
          <p:spPr>
            <a:xfrm rot="20929138">
              <a:off x="10149099" y="5400078"/>
              <a:ext cx="89612" cy="95980"/>
            </a:xfrm>
            <a:custGeom>
              <a:avLst/>
              <a:gdLst>
                <a:gd name="connsiteX0" fmla="*/ 1401 w 89612"/>
                <a:gd name="connsiteY0" fmla="*/ 52150 h 95980"/>
                <a:gd name="connsiteX1" fmla="*/ 50960 w 89612"/>
                <a:gd name="connsiteY1" fmla="*/ 70085 h 95980"/>
                <a:gd name="connsiteX2" fmla="*/ 49417 w 89612"/>
                <a:gd name="connsiteY2" fmla="*/ 95203 h 95980"/>
                <a:gd name="connsiteX3" fmla="*/ 83488 w 89612"/>
                <a:gd name="connsiteY3" fmla="*/ 77267 h 95980"/>
                <a:gd name="connsiteX4" fmla="*/ 83488 w 89612"/>
                <a:gd name="connsiteY4" fmla="*/ 77982 h 95980"/>
                <a:gd name="connsiteX5" fmla="*/ 88908 w 89612"/>
                <a:gd name="connsiteY5" fmla="*/ 11240 h 95980"/>
                <a:gd name="connsiteX6" fmla="*/ 37796 w 89612"/>
                <a:gd name="connsiteY6" fmla="*/ 1191 h 95980"/>
                <a:gd name="connsiteX7" fmla="*/ 37796 w 89612"/>
                <a:gd name="connsiteY7" fmla="*/ 1191 h 95980"/>
                <a:gd name="connsiteX8" fmla="*/ 1401 w 89612"/>
                <a:gd name="connsiteY8" fmla="*/ 52150 h 9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12" h="95980">
                  <a:moveTo>
                    <a:pt x="1401" y="52150"/>
                  </a:moveTo>
                  <a:cubicBezTo>
                    <a:pt x="9917" y="68657"/>
                    <a:pt x="28510" y="80849"/>
                    <a:pt x="50960" y="70085"/>
                  </a:cubicBezTo>
                  <a:cubicBezTo>
                    <a:pt x="50960" y="70085"/>
                    <a:pt x="41673" y="88745"/>
                    <a:pt x="49417" y="95203"/>
                  </a:cubicBezTo>
                  <a:cubicBezTo>
                    <a:pt x="56380" y="100946"/>
                    <a:pt x="81935" y="78696"/>
                    <a:pt x="83488" y="77267"/>
                  </a:cubicBezTo>
                  <a:cubicBezTo>
                    <a:pt x="83488" y="77982"/>
                    <a:pt x="83488" y="77982"/>
                    <a:pt x="83488" y="77982"/>
                  </a:cubicBezTo>
                  <a:cubicBezTo>
                    <a:pt x="88908" y="11240"/>
                    <a:pt x="88908" y="11240"/>
                    <a:pt x="88908" y="11240"/>
                  </a:cubicBezTo>
                  <a:cubicBezTo>
                    <a:pt x="88908" y="11240"/>
                    <a:pt x="68772" y="-3829"/>
                    <a:pt x="37796" y="1191"/>
                  </a:cubicBezTo>
                  <a:cubicBezTo>
                    <a:pt x="37796" y="1191"/>
                    <a:pt x="37796" y="1191"/>
                    <a:pt x="37796" y="1191"/>
                  </a:cubicBezTo>
                  <a:cubicBezTo>
                    <a:pt x="7593" y="6220"/>
                    <a:pt x="-6342" y="35643"/>
                    <a:pt x="1401" y="52150"/>
                  </a:cubicBezTo>
                  <a:close/>
                </a:path>
              </a:pathLst>
            </a:custGeom>
            <a:solidFill>
              <a:schemeClr val="accent3"/>
            </a:solidFill>
            <a:ln w="9525" cap="flat">
              <a:noFill/>
              <a:prstDash val="solid"/>
              <a:miter/>
            </a:ln>
          </p:spPr>
          <p:txBody>
            <a:bodyPr rtlCol="0" anchor="ctr"/>
            <a:lstStyle/>
            <a:p>
              <a:endParaRPr lang="zh-CN" altLang="en-US"/>
            </a:p>
          </p:txBody>
        </p:sp>
        <p:sp>
          <p:nvSpPr>
            <p:cNvPr id="69" name="任意多边形: 形状 68">
              <a:extLst>
                <a:ext uri="{FF2B5EF4-FFF2-40B4-BE49-F238E27FC236}">
                  <a16:creationId xmlns:a16="http://schemas.microsoft.com/office/drawing/2014/main" id="{0C969B6F-D474-41CE-A7E7-6E039EB02F0E}"/>
                </a:ext>
              </a:extLst>
            </p:cNvPr>
            <p:cNvSpPr/>
            <p:nvPr/>
          </p:nvSpPr>
          <p:spPr>
            <a:xfrm rot="20929138">
              <a:off x="10131673" y="5461086"/>
              <a:ext cx="89926" cy="95578"/>
            </a:xfrm>
            <a:custGeom>
              <a:avLst/>
              <a:gdLst>
                <a:gd name="connsiteX0" fmla="*/ 6526 w 89926"/>
                <a:gd name="connsiteY0" fmla="*/ 26125 h 95578"/>
                <a:gd name="connsiteX1" fmla="*/ 57475 w 89926"/>
                <a:gd name="connsiteY1" fmla="*/ 24659 h 95578"/>
                <a:gd name="connsiteX2" fmla="*/ 64857 w 89926"/>
                <a:gd name="connsiteY2" fmla="*/ 484 h 95578"/>
                <a:gd name="connsiteX3" fmla="*/ 89222 w 89926"/>
                <a:gd name="connsiteY3" fmla="*/ 28326 h 95578"/>
                <a:gd name="connsiteX4" fmla="*/ 89222 w 89926"/>
                <a:gd name="connsiteY4" fmla="*/ 28326 h 95578"/>
                <a:gd name="connsiteX5" fmla="*/ 70762 w 89926"/>
                <a:gd name="connsiteY5" fmla="*/ 93534 h 95578"/>
                <a:gd name="connsiteX6" fmla="*/ 22032 w 89926"/>
                <a:gd name="connsiteY6" fmla="*/ 86943 h 95578"/>
                <a:gd name="connsiteX7" fmla="*/ 22032 w 89926"/>
                <a:gd name="connsiteY7" fmla="*/ 86943 h 95578"/>
                <a:gd name="connsiteX8" fmla="*/ 6526 w 89926"/>
                <a:gd name="connsiteY8" fmla="*/ 26125 h 9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26" h="95578">
                  <a:moveTo>
                    <a:pt x="6526" y="26125"/>
                  </a:moveTo>
                  <a:cubicBezTo>
                    <a:pt x="19813" y="13667"/>
                    <a:pt x="41225" y="7809"/>
                    <a:pt x="57475" y="24659"/>
                  </a:cubicBezTo>
                  <a:cubicBezTo>
                    <a:pt x="57475" y="24659"/>
                    <a:pt x="55999" y="4142"/>
                    <a:pt x="64857" y="484"/>
                  </a:cubicBezTo>
                  <a:cubicBezTo>
                    <a:pt x="72982" y="-3183"/>
                    <a:pt x="88479" y="26125"/>
                    <a:pt x="89222" y="28326"/>
                  </a:cubicBezTo>
                  <a:cubicBezTo>
                    <a:pt x="89222" y="28326"/>
                    <a:pt x="89222" y="28326"/>
                    <a:pt x="89222" y="28326"/>
                  </a:cubicBezTo>
                  <a:cubicBezTo>
                    <a:pt x="70762" y="93534"/>
                    <a:pt x="70762" y="93534"/>
                    <a:pt x="70762" y="93534"/>
                  </a:cubicBezTo>
                  <a:cubicBezTo>
                    <a:pt x="70762" y="93534"/>
                    <a:pt x="47131" y="101592"/>
                    <a:pt x="22032" y="86943"/>
                  </a:cubicBezTo>
                  <a:cubicBezTo>
                    <a:pt x="22032" y="86943"/>
                    <a:pt x="22032" y="86943"/>
                    <a:pt x="22032" y="86943"/>
                  </a:cubicBezTo>
                  <a:cubicBezTo>
                    <a:pt x="-3075" y="72284"/>
                    <a:pt x="-6028" y="39318"/>
                    <a:pt x="6526" y="26125"/>
                  </a:cubicBezTo>
                  <a:close/>
                </a:path>
              </a:pathLst>
            </a:custGeom>
            <a:solidFill>
              <a:schemeClr val="accent2"/>
            </a:solidFill>
            <a:ln w="9525" cap="flat">
              <a:noFill/>
              <a:prstDash val="solid"/>
              <a:miter/>
            </a:ln>
          </p:spPr>
          <p:txBody>
            <a:bodyPr rtlCol="0" anchor="ctr"/>
            <a:lstStyle/>
            <a:p>
              <a:endParaRPr lang="zh-CN" altLang="en-US"/>
            </a:p>
          </p:txBody>
        </p:sp>
        <p:sp>
          <p:nvSpPr>
            <p:cNvPr id="70" name="任意多边形: 形状 69">
              <a:extLst>
                <a:ext uri="{FF2B5EF4-FFF2-40B4-BE49-F238E27FC236}">
                  <a16:creationId xmlns:a16="http://schemas.microsoft.com/office/drawing/2014/main" id="{B5138885-30E1-43C0-B827-984DF7D925D1}"/>
                </a:ext>
              </a:extLst>
            </p:cNvPr>
            <p:cNvSpPr/>
            <p:nvPr/>
          </p:nvSpPr>
          <p:spPr>
            <a:xfrm rot="20929138">
              <a:off x="10195740" y="5383609"/>
              <a:ext cx="88735" cy="69626"/>
            </a:xfrm>
            <a:custGeom>
              <a:avLst/>
              <a:gdLst>
                <a:gd name="connsiteX0" fmla="*/ -705 w 88735"/>
                <a:gd name="connsiteY0" fmla="*/ 69793 h 69626"/>
                <a:gd name="connsiteX1" fmla="*/ 40776 w 88735"/>
                <a:gd name="connsiteY1" fmla="*/ 1813 h 69626"/>
                <a:gd name="connsiteX2" fmla="*/ 86096 w 88735"/>
                <a:gd name="connsiteY2" fmla="*/ 43647 h 69626"/>
                <a:gd name="connsiteX3" fmla="*/ 63055 w 88735"/>
                <a:gd name="connsiteY3" fmla="*/ 69050 h 69626"/>
                <a:gd name="connsiteX4" fmla="*/ -705 w 88735"/>
                <a:gd name="connsiteY4" fmla="*/ 69793 h 6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35" h="69626">
                  <a:moveTo>
                    <a:pt x="-705" y="69793"/>
                  </a:moveTo>
                  <a:cubicBezTo>
                    <a:pt x="-705" y="69793"/>
                    <a:pt x="6210" y="9281"/>
                    <a:pt x="40776" y="1813"/>
                  </a:cubicBezTo>
                  <a:cubicBezTo>
                    <a:pt x="74571" y="-6407"/>
                    <a:pt x="94545" y="17501"/>
                    <a:pt x="86096" y="43647"/>
                  </a:cubicBezTo>
                  <a:cubicBezTo>
                    <a:pt x="86096" y="43647"/>
                    <a:pt x="69199" y="48876"/>
                    <a:pt x="63055" y="69050"/>
                  </a:cubicBezTo>
                  <a:cubicBezTo>
                    <a:pt x="63055" y="69050"/>
                    <a:pt x="26184" y="46638"/>
                    <a:pt x="-705" y="69793"/>
                  </a:cubicBezTo>
                  <a:close/>
                </a:path>
              </a:pathLst>
            </a:custGeom>
            <a:solidFill>
              <a:schemeClr val="bg1">
                <a:lumMod val="95000"/>
              </a:schemeClr>
            </a:solidFill>
            <a:ln w="9525" cap="flat">
              <a:noFill/>
              <a:prstDash val="solid"/>
              <a:miter/>
            </a:ln>
          </p:spPr>
          <p:txBody>
            <a:bodyPr rtlCol="0" anchor="ctr"/>
            <a:lstStyle/>
            <a:p>
              <a:endParaRPr lang="zh-CN" altLang="en-US"/>
            </a:p>
          </p:txBody>
        </p:sp>
        <p:sp>
          <p:nvSpPr>
            <p:cNvPr id="71" name="任意多边形: 形状 70">
              <a:extLst>
                <a:ext uri="{FF2B5EF4-FFF2-40B4-BE49-F238E27FC236}">
                  <a16:creationId xmlns:a16="http://schemas.microsoft.com/office/drawing/2014/main" id="{314F2E0D-CE50-4D8D-AB4B-716E37993310}"/>
                </a:ext>
              </a:extLst>
            </p:cNvPr>
            <p:cNvSpPr/>
            <p:nvPr/>
          </p:nvSpPr>
          <p:spPr>
            <a:xfrm rot="20929138">
              <a:off x="10191376" y="5442542"/>
              <a:ext cx="99299" cy="152771"/>
            </a:xfrm>
            <a:custGeom>
              <a:avLst/>
              <a:gdLst>
                <a:gd name="connsiteX0" fmla="*/ 19973 w 99299"/>
                <a:gd name="connsiteY0" fmla="*/ 138158 h 152771"/>
                <a:gd name="connsiteX1" fmla="*/ 88572 w 99299"/>
                <a:gd name="connsiteY1" fmla="*/ 146350 h 152771"/>
                <a:gd name="connsiteX2" fmla="*/ 98593 w 99299"/>
                <a:gd name="connsiteY2" fmla="*/ 29326 h 152771"/>
                <a:gd name="connsiteX3" fmla="*/ 65446 w 99299"/>
                <a:gd name="connsiteY3" fmla="*/ 998 h 152771"/>
                <a:gd name="connsiteX4" fmla="*/ 19973 w 99299"/>
                <a:gd name="connsiteY4" fmla="*/ 138158 h 152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99" h="152771">
                  <a:moveTo>
                    <a:pt x="19973" y="138158"/>
                  </a:moveTo>
                  <a:cubicBezTo>
                    <a:pt x="19973" y="138158"/>
                    <a:pt x="65446" y="164990"/>
                    <a:pt x="88572" y="146350"/>
                  </a:cubicBezTo>
                  <a:cubicBezTo>
                    <a:pt x="88572" y="146350"/>
                    <a:pt x="42329" y="27087"/>
                    <a:pt x="98593" y="29326"/>
                  </a:cubicBezTo>
                  <a:cubicBezTo>
                    <a:pt x="98593" y="29326"/>
                    <a:pt x="99364" y="9190"/>
                    <a:pt x="65446" y="998"/>
                  </a:cubicBezTo>
                  <a:cubicBezTo>
                    <a:pt x="30765" y="-6460"/>
                    <a:pt x="-33986" y="36031"/>
                    <a:pt x="19973" y="138158"/>
                  </a:cubicBezTo>
                  <a:close/>
                </a:path>
              </a:pathLst>
            </a:custGeom>
            <a:solidFill>
              <a:schemeClr val="bg1"/>
            </a:solidFill>
            <a:ln w="9525" cap="flat">
              <a:noFill/>
              <a:prstDash val="solid"/>
              <a:miter/>
            </a:ln>
          </p:spPr>
          <p:txBody>
            <a:bodyPr rtlCol="0" anchor="ctr"/>
            <a:lstStyle/>
            <a:p>
              <a:endParaRPr lang="zh-CN" altLang="en-US"/>
            </a:p>
          </p:txBody>
        </p:sp>
        <p:sp>
          <p:nvSpPr>
            <p:cNvPr id="72" name="任意多边形: 形状 71">
              <a:extLst>
                <a:ext uri="{FF2B5EF4-FFF2-40B4-BE49-F238E27FC236}">
                  <a16:creationId xmlns:a16="http://schemas.microsoft.com/office/drawing/2014/main" id="{7440DBC6-261D-4ABB-8C90-1C023DD15AC5}"/>
                </a:ext>
              </a:extLst>
            </p:cNvPr>
            <p:cNvSpPr/>
            <p:nvPr/>
          </p:nvSpPr>
          <p:spPr>
            <a:xfrm rot="20929138">
              <a:off x="10202972" y="5511838"/>
              <a:ext cx="85725" cy="83123"/>
            </a:xfrm>
            <a:custGeom>
              <a:avLst/>
              <a:gdLst>
                <a:gd name="connsiteX0" fmla="*/ 85020 w 85725"/>
                <a:gd name="connsiteY0" fmla="*/ 76662 h 83123"/>
                <a:gd name="connsiteX1" fmla="*/ 70856 w 85725"/>
                <a:gd name="connsiteY1" fmla="*/ 24913 h 83123"/>
                <a:gd name="connsiteX2" fmla="*/ -705 w 85725"/>
                <a:gd name="connsiteY2" fmla="*/ 167 h 83123"/>
                <a:gd name="connsiteX3" fmla="*/ 18678 w 85725"/>
                <a:gd name="connsiteY3" fmla="*/ 68414 h 83123"/>
                <a:gd name="connsiteX4" fmla="*/ 85020 w 85725"/>
                <a:gd name="connsiteY4" fmla="*/ 76662 h 83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3123">
                  <a:moveTo>
                    <a:pt x="85020" y="76662"/>
                  </a:moveTo>
                  <a:cubicBezTo>
                    <a:pt x="85020" y="76662"/>
                    <a:pt x="76076" y="51916"/>
                    <a:pt x="70856" y="24913"/>
                  </a:cubicBezTo>
                  <a:cubicBezTo>
                    <a:pt x="21660" y="36914"/>
                    <a:pt x="1533" y="4663"/>
                    <a:pt x="-705" y="167"/>
                  </a:cubicBezTo>
                  <a:cubicBezTo>
                    <a:pt x="-705" y="18922"/>
                    <a:pt x="5257" y="41420"/>
                    <a:pt x="18678" y="68414"/>
                  </a:cubicBezTo>
                  <a:cubicBezTo>
                    <a:pt x="18678" y="68414"/>
                    <a:pt x="62655" y="95417"/>
                    <a:pt x="85020" y="76662"/>
                  </a:cubicBezTo>
                  <a:close/>
                </a:path>
              </a:pathLst>
            </a:custGeom>
            <a:solidFill>
              <a:srgbClr val="EFF4F4"/>
            </a:solidFill>
            <a:ln w="9525" cap="flat">
              <a:noFill/>
              <a:prstDash val="solid"/>
              <a:miter/>
            </a:ln>
          </p:spPr>
          <p:txBody>
            <a:bodyPr rtlCol="0" anchor="ctr"/>
            <a:lstStyle/>
            <a:p>
              <a:endParaRPr lang="zh-CN" altLang="en-US"/>
            </a:p>
          </p:txBody>
        </p:sp>
        <p:sp>
          <p:nvSpPr>
            <p:cNvPr id="73" name="任意多边形: 形状 72">
              <a:extLst>
                <a:ext uri="{FF2B5EF4-FFF2-40B4-BE49-F238E27FC236}">
                  <a16:creationId xmlns:a16="http://schemas.microsoft.com/office/drawing/2014/main" id="{E7D3CA1B-CD32-4E01-BE9C-C1A311650A8C}"/>
                </a:ext>
              </a:extLst>
            </p:cNvPr>
            <p:cNvSpPr/>
            <p:nvPr/>
          </p:nvSpPr>
          <p:spPr>
            <a:xfrm rot="20929138">
              <a:off x="10285607" y="5255973"/>
              <a:ext cx="359897" cy="204073"/>
            </a:xfrm>
            <a:custGeom>
              <a:avLst/>
              <a:gdLst>
                <a:gd name="connsiteX0" fmla="*/ 359192 w 359897"/>
                <a:gd name="connsiteY0" fmla="*/ 111876 h 204073"/>
                <a:gd name="connsiteX1" fmla="*/ 297775 w 359897"/>
                <a:gd name="connsiteY1" fmla="*/ 57850 h 204073"/>
                <a:gd name="connsiteX2" fmla="*/ 225128 w 359897"/>
                <a:gd name="connsiteY2" fmla="*/ 167 h 204073"/>
                <a:gd name="connsiteX3" fmla="*/ 222889 w 359897"/>
                <a:gd name="connsiteY3" fmla="*/ 38867 h 204073"/>
                <a:gd name="connsiteX4" fmla="*/ 210155 w 359897"/>
                <a:gd name="connsiteY4" fmla="*/ 68071 h 204073"/>
                <a:gd name="connsiteX5" fmla="*/ 159224 w 359897"/>
                <a:gd name="connsiteY5" fmla="*/ 81939 h 204073"/>
                <a:gd name="connsiteX6" fmla="*/ 132259 w 359897"/>
                <a:gd name="connsiteY6" fmla="*/ 60041 h 204073"/>
                <a:gd name="connsiteX7" fmla="*/ 104551 w 359897"/>
                <a:gd name="connsiteY7" fmla="*/ 39591 h 204073"/>
                <a:gd name="connsiteX8" fmla="*/ 103808 w 359897"/>
                <a:gd name="connsiteY8" fmla="*/ 39591 h 204073"/>
                <a:gd name="connsiteX9" fmla="*/ 84329 w 359897"/>
                <a:gd name="connsiteY9" fmla="*/ 62232 h 204073"/>
                <a:gd name="connsiteX10" fmla="*/ 452 w 359897"/>
                <a:gd name="connsiteY10" fmla="*/ 182704 h 204073"/>
                <a:gd name="connsiteX11" fmla="*/ 106799 w 359897"/>
                <a:gd name="connsiteY11" fmla="*/ 193658 h 204073"/>
                <a:gd name="connsiteX12" fmla="*/ 217641 w 359897"/>
                <a:gd name="connsiteY12" fmla="*/ 191467 h 204073"/>
                <a:gd name="connsiteX13" fmla="*/ 294784 w 359897"/>
                <a:gd name="connsiteY13" fmla="*/ 196573 h 204073"/>
                <a:gd name="connsiteX14" fmla="*/ 270819 w 359897"/>
                <a:gd name="connsiteY14" fmla="*/ 181237 h 204073"/>
                <a:gd name="connsiteX15" fmla="*/ 323988 w 359897"/>
                <a:gd name="connsiteY15" fmla="*/ 162987 h 204073"/>
                <a:gd name="connsiteX16" fmla="*/ 281306 w 359897"/>
                <a:gd name="connsiteY16" fmla="*/ 141813 h 204073"/>
                <a:gd name="connsiteX17" fmla="*/ 359192 w 359897"/>
                <a:gd name="connsiteY17" fmla="*/ 111876 h 20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897" h="204073">
                  <a:moveTo>
                    <a:pt x="359192" y="111876"/>
                  </a:moveTo>
                  <a:cubicBezTo>
                    <a:pt x="335970" y="122830"/>
                    <a:pt x="317253" y="102389"/>
                    <a:pt x="297775" y="57850"/>
                  </a:cubicBezTo>
                  <a:cubicBezTo>
                    <a:pt x="278306" y="13312"/>
                    <a:pt x="225128" y="167"/>
                    <a:pt x="225128" y="167"/>
                  </a:cubicBezTo>
                  <a:cubicBezTo>
                    <a:pt x="227376" y="11845"/>
                    <a:pt x="222889" y="38867"/>
                    <a:pt x="222889" y="38867"/>
                  </a:cubicBezTo>
                  <a:cubicBezTo>
                    <a:pt x="219137" y="49087"/>
                    <a:pt x="214650" y="60041"/>
                    <a:pt x="210155" y="68071"/>
                  </a:cubicBezTo>
                  <a:cubicBezTo>
                    <a:pt x="198172" y="90702"/>
                    <a:pt x="171959" y="93626"/>
                    <a:pt x="159224" y="81939"/>
                  </a:cubicBezTo>
                  <a:cubicBezTo>
                    <a:pt x="146489" y="69528"/>
                    <a:pt x="144994" y="62232"/>
                    <a:pt x="132259" y="60041"/>
                  </a:cubicBezTo>
                  <a:cubicBezTo>
                    <a:pt x="121029" y="58574"/>
                    <a:pt x="104551" y="52735"/>
                    <a:pt x="104551" y="39591"/>
                  </a:cubicBezTo>
                  <a:cubicBezTo>
                    <a:pt x="103808" y="39591"/>
                    <a:pt x="103808" y="39591"/>
                    <a:pt x="103808" y="39591"/>
                  </a:cubicBezTo>
                  <a:cubicBezTo>
                    <a:pt x="103808" y="39591"/>
                    <a:pt x="85081" y="38134"/>
                    <a:pt x="84329" y="62232"/>
                  </a:cubicBezTo>
                  <a:cubicBezTo>
                    <a:pt x="84329" y="62232"/>
                    <a:pt x="-12283" y="70261"/>
                    <a:pt x="452" y="182704"/>
                  </a:cubicBezTo>
                  <a:cubicBezTo>
                    <a:pt x="452" y="182704"/>
                    <a:pt x="61117" y="209717"/>
                    <a:pt x="106799" y="193658"/>
                  </a:cubicBezTo>
                  <a:cubicBezTo>
                    <a:pt x="152480" y="177589"/>
                    <a:pt x="180198" y="176132"/>
                    <a:pt x="217641" y="191467"/>
                  </a:cubicBezTo>
                  <a:cubicBezTo>
                    <a:pt x="255093" y="207526"/>
                    <a:pt x="279058" y="207526"/>
                    <a:pt x="294784" y="196573"/>
                  </a:cubicBezTo>
                  <a:cubicBezTo>
                    <a:pt x="294784" y="196573"/>
                    <a:pt x="276058" y="190000"/>
                    <a:pt x="270819" y="181237"/>
                  </a:cubicBezTo>
                  <a:cubicBezTo>
                    <a:pt x="270819" y="181237"/>
                    <a:pt x="306014" y="180513"/>
                    <a:pt x="323988" y="162987"/>
                  </a:cubicBezTo>
                  <a:cubicBezTo>
                    <a:pt x="323988" y="162987"/>
                    <a:pt x="300775" y="154224"/>
                    <a:pt x="281306" y="141813"/>
                  </a:cubicBezTo>
                  <a:cubicBezTo>
                    <a:pt x="346457" y="149119"/>
                    <a:pt x="359192" y="111876"/>
                    <a:pt x="359192" y="111876"/>
                  </a:cubicBezTo>
                  <a:close/>
                </a:path>
              </a:pathLst>
            </a:custGeom>
            <a:solidFill>
              <a:schemeClr val="bg1"/>
            </a:solidFill>
            <a:ln w="9525" cap="flat">
              <a:noFill/>
              <a:prstDash val="solid"/>
              <a:miter/>
            </a:ln>
          </p:spPr>
          <p:txBody>
            <a:bodyPr rtlCol="0" anchor="ctr"/>
            <a:lstStyle/>
            <a:p>
              <a:endParaRPr lang="zh-CN" altLang="en-US"/>
            </a:p>
          </p:txBody>
        </p:sp>
        <p:sp>
          <p:nvSpPr>
            <p:cNvPr id="74" name="任意多边形: 形状 73">
              <a:extLst>
                <a:ext uri="{FF2B5EF4-FFF2-40B4-BE49-F238E27FC236}">
                  <a16:creationId xmlns:a16="http://schemas.microsoft.com/office/drawing/2014/main" id="{467EEE06-B164-45B3-BD56-85B36F5103CA}"/>
                </a:ext>
              </a:extLst>
            </p:cNvPr>
            <p:cNvSpPr/>
            <p:nvPr/>
          </p:nvSpPr>
          <p:spPr>
            <a:xfrm rot="20929138">
              <a:off x="10288175" y="5303347"/>
              <a:ext cx="361950" cy="156278"/>
            </a:xfrm>
            <a:custGeom>
              <a:avLst/>
              <a:gdLst>
                <a:gd name="connsiteX0" fmla="*/ 106594 w 361950"/>
                <a:gd name="connsiteY0" fmla="*/ 145519 h 156278"/>
                <a:gd name="connsiteX1" fmla="*/ 218427 w 361950"/>
                <a:gd name="connsiteY1" fmla="*/ 143261 h 156278"/>
                <a:gd name="connsiteX2" fmla="*/ 296256 w 361950"/>
                <a:gd name="connsiteY2" fmla="*/ 148538 h 156278"/>
                <a:gd name="connsiteX3" fmla="*/ 272081 w 361950"/>
                <a:gd name="connsiteY3" fmla="*/ 132717 h 156278"/>
                <a:gd name="connsiteX4" fmla="*/ 325726 w 361950"/>
                <a:gd name="connsiteY4" fmla="*/ 113896 h 156278"/>
                <a:gd name="connsiteX5" fmla="*/ 282654 w 361950"/>
                <a:gd name="connsiteY5" fmla="*/ 92055 h 156278"/>
                <a:gd name="connsiteX6" fmla="*/ 361245 w 361950"/>
                <a:gd name="connsiteY6" fmla="*/ 61175 h 156278"/>
                <a:gd name="connsiteX7" fmla="*/ 299285 w 361950"/>
                <a:gd name="connsiteY7" fmla="*/ 5434 h 156278"/>
                <a:gd name="connsiteX8" fmla="*/ 296256 w 361950"/>
                <a:gd name="connsiteY8" fmla="*/ 167 h 156278"/>
                <a:gd name="connsiteX9" fmla="*/ 292484 w 361950"/>
                <a:gd name="connsiteY9" fmla="*/ 1672 h 156278"/>
                <a:gd name="connsiteX10" fmla="*/ 298523 w 361950"/>
                <a:gd name="connsiteY10" fmla="*/ 64937 h 156278"/>
                <a:gd name="connsiteX11" fmla="*/ 266786 w 361950"/>
                <a:gd name="connsiteY11" fmla="*/ 95817 h 156278"/>
                <a:gd name="connsiteX12" fmla="*/ 198025 w 361950"/>
                <a:gd name="connsiteY12" fmla="*/ 119163 h 156278"/>
                <a:gd name="connsiteX13" fmla="*/ 77124 w 361950"/>
                <a:gd name="connsiteY13" fmla="*/ 129707 h 156278"/>
                <a:gd name="connsiteX14" fmla="*/ -705 w 361950"/>
                <a:gd name="connsiteY14" fmla="*/ 134222 h 156278"/>
                <a:gd name="connsiteX15" fmla="*/ 106594 w 361950"/>
                <a:gd name="connsiteY15" fmla="*/ 145519 h 1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1950" h="156278">
                  <a:moveTo>
                    <a:pt x="106594" y="145519"/>
                  </a:moveTo>
                  <a:cubicBezTo>
                    <a:pt x="152686" y="128954"/>
                    <a:pt x="180651" y="127450"/>
                    <a:pt x="218427" y="143261"/>
                  </a:cubicBezTo>
                  <a:cubicBezTo>
                    <a:pt x="256213" y="159835"/>
                    <a:pt x="280387" y="159835"/>
                    <a:pt x="296256" y="148538"/>
                  </a:cubicBezTo>
                  <a:cubicBezTo>
                    <a:pt x="296256" y="148538"/>
                    <a:pt x="277368" y="141756"/>
                    <a:pt x="272081" y="132717"/>
                  </a:cubicBezTo>
                  <a:cubicBezTo>
                    <a:pt x="272081" y="132717"/>
                    <a:pt x="307591" y="131964"/>
                    <a:pt x="325726" y="113896"/>
                  </a:cubicBezTo>
                  <a:cubicBezTo>
                    <a:pt x="325726" y="113896"/>
                    <a:pt x="302304" y="104856"/>
                    <a:pt x="282654" y="92055"/>
                  </a:cubicBezTo>
                  <a:cubicBezTo>
                    <a:pt x="348396" y="99579"/>
                    <a:pt x="361245" y="61175"/>
                    <a:pt x="361245" y="61175"/>
                  </a:cubicBezTo>
                  <a:cubicBezTo>
                    <a:pt x="337823" y="72471"/>
                    <a:pt x="318926" y="51383"/>
                    <a:pt x="299285" y="5434"/>
                  </a:cubicBezTo>
                  <a:cubicBezTo>
                    <a:pt x="298523" y="3929"/>
                    <a:pt x="297770" y="1672"/>
                    <a:pt x="296256" y="167"/>
                  </a:cubicBezTo>
                  <a:cubicBezTo>
                    <a:pt x="294751" y="919"/>
                    <a:pt x="293989" y="919"/>
                    <a:pt x="292484" y="1672"/>
                  </a:cubicBezTo>
                  <a:cubicBezTo>
                    <a:pt x="280387" y="11464"/>
                    <a:pt x="303057" y="58155"/>
                    <a:pt x="298523" y="64937"/>
                  </a:cubicBezTo>
                  <a:cubicBezTo>
                    <a:pt x="293236" y="71719"/>
                    <a:pt x="266033" y="79996"/>
                    <a:pt x="266786" y="95817"/>
                  </a:cubicBezTo>
                  <a:cubicBezTo>
                    <a:pt x="267548" y="111629"/>
                    <a:pt x="234296" y="125192"/>
                    <a:pt x="198025" y="119163"/>
                  </a:cubicBezTo>
                  <a:cubicBezTo>
                    <a:pt x="162515" y="112381"/>
                    <a:pt x="110375" y="117658"/>
                    <a:pt x="77124" y="129707"/>
                  </a:cubicBezTo>
                  <a:cubicBezTo>
                    <a:pt x="43120" y="141004"/>
                    <a:pt x="-705" y="134222"/>
                    <a:pt x="-705" y="134222"/>
                  </a:cubicBezTo>
                  <a:cubicBezTo>
                    <a:pt x="-705" y="134222"/>
                    <a:pt x="60503" y="162092"/>
                    <a:pt x="106594" y="145519"/>
                  </a:cubicBezTo>
                  <a:close/>
                </a:path>
              </a:pathLst>
            </a:custGeom>
            <a:solidFill>
              <a:schemeClr val="bg1">
                <a:lumMod val="95000"/>
              </a:schemeClr>
            </a:solidFill>
            <a:ln w="9525" cap="flat">
              <a:noFill/>
              <a:prstDash val="solid"/>
              <a:miter/>
            </a:ln>
          </p:spPr>
          <p:txBody>
            <a:bodyPr rtlCol="0" anchor="ctr"/>
            <a:lstStyle/>
            <a:p>
              <a:endParaRPr lang="zh-CN" altLang="en-US"/>
            </a:p>
          </p:txBody>
        </p:sp>
        <p:sp>
          <p:nvSpPr>
            <p:cNvPr id="76" name="任意多边形: 形状 75">
              <a:extLst>
                <a:ext uri="{FF2B5EF4-FFF2-40B4-BE49-F238E27FC236}">
                  <a16:creationId xmlns:a16="http://schemas.microsoft.com/office/drawing/2014/main" id="{49EAE770-DE09-4A9E-A5E8-A0597DA43D5A}"/>
                </a:ext>
              </a:extLst>
            </p:cNvPr>
            <p:cNvSpPr/>
            <p:nvPr/>
          </p:nvSpPr>
          <p:spPr>
            <a:xfrm rot="20929138">
              <a:off x="10372848" y="5241240"/>
              <a:ext cx="128725" cy="109246"/>
            </a:xfrm>
            <a:custGeom>
              <a:avLst/>
              <a:gdLst>
                <a:gd name="connsiteX0" fmla="*/ 76663 w 128725"/>
                <a:gd name="connsiteY0" fmla="*/ 167 h 109246"/>
                <a:gd name="connsiteX1" fmla="*/ 60957 w 128725"/>
                <a:gd name="connsiteY1" fmla="*/ 28371 h 109246"/>
                <a:gd name="connsiteX2" fmla="*/ 39764 w 128725"/>
                <a:gd name="connsiteY2" fmla="*/ 45439 h 109246"/>
                <a:gd name="connsiteX3" fmla="*/ 1302 w 128725"/>
                <a:gd name="connsiteY3" fmla="*/ 50640 h 109246"/>
                <a:gd name="connsiteX4" fmla="*/ 27991 w 128725"/>
                <a:gd name="connsiteY4" fmla="*/ 80329 h 109246"/>
                <a:gd name="connsiteX5" fmla="*/ 56252 w 128725"/>
                <a:gd name="connsiteY5" fmla="*/ 102589 h 109246"/>
                <a:gd name="connsiteX6" fmla="*/ 109630 w 128725"/>
                <a:gd name="connsiteY6" fmla="*/ 88492 h 109246"/>
                <a:gd name="connsiteX7" fmla="*/ 122975 w 128725"/>
                <a:gd name="connsiteY7" fmla="*/ 15750 h 109246"/>
                <a:gd name="connsiteX8" fmla="*/ 76663 w 128725"/>
                <a:gd name="connsiteY8" fmla="*/ 167 h 10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725" h="109246">
                  <a:moveTo>
                    <a:pt x="76663" y="167"/>
                  </a:moveTo>
                  <a:cubicBezTo>
                    <a:pt x="76663" y="167"/>
                    <a:pt x="64100" y="11302"/>
                    <a:pt x="60957" y="28371"/>
                  </a:cubicBezTo>
                  <a:cubicBezTo>
                    <a:pt x="57823" y="45439"/>
                    <a:pt x="46041" y="48411"/>
                    <a:pt x="39764" y="45439"/>
                  </a:cubicBezTo>
                  <a:cubicBezTo>
                    <a:pt x="32696" y="41734"/>
                    <a:pt x="10722" y="30599"/>
                    <a:pt x="1302" y="50640"/>
                  </a:cubicBezTo>
                  <a:cubicBezTo>
                    <a:pt x="-7337" y="70681"/>
                    <a:pt x="13856" y="78843"/>
                    <a:pt x="27991" y="80329"/>
                  </a:cubicBezTo>
                  <a:cubicBezTo>
                    <a:pt x="41335" y="82549"/>
                    <a:pt x="42907" y="89978"/>
                    <a:pt x="56252" y="102589"/>
                  </a:cubicBezTo>
                  <a:cubicBezTo>
                    <a:pt x="69596" y="114467"/>
                    <a:pt x="97076" y="111495"/>
                    <a:pt x="109630" y="88492"/>
                  </a:cubicBezTo>
                  <a:cubicBezTo>
                    <a:pt x="122193" y="66223"/>
                    <a:pt x="135538" y="28371"/>
                    <a:pt x="122975" y="15750"/>
                  </a:cubicBezTo>
                  <a:cubicBezTo>
                    <a:pt x="109630" y="3139"/>
                    <a:pt x="76663" y="167"/>
                    <a:pt x="76663" y="167"/>
                  </a:cubicBezTo>
                  <a:close/>
                </a:path>
              </a:pathLst>
            </a:custGeom>
            <a:solidFill>
              <a:srgbClr val="FFE0CB"/>
            </a:solidFill>
            <a:ln w="9525" cap="flat">
              <a:noFill/>
              <a:prstDash val="solid"/>
              <a:miter/>
            </a:ln>
          </p:spPr>
          <p:txBody>
            <a:bodyPr rtlCol="0" anchor="ctr"/>
            <a:lstStyle/>
            <a:p>
              <a:endParaRPr lang="zh-CN" altLang="en-US"/>
            </a:p>
          </p:txBody>
        </p:sp>
        <p:sp>
          <p:nvSpPr>
            <p:cNvPr id="87" name="任意多边形: 形状 86">
              <a:extLst>
                <a:ext uri="{FF2B5EF4-FFF2-40B4-BE49-F238E27FC236}">
                  <a16:creationId xmlns:a16="http://schemas.microsoft.com/office/drawing/2014/main" id="{D83B4EA1-CBB6-4A6A-ACA4-38216E641003}"/>
                </a:ext>
              </a:extLst>
            </p:cNvPr>
            <p:cNvSpPr/>
            <p:nvPr/>
          </p:nvSpPr>
          <p:spPr>
            <a:xfrm rot="20929138">
              <a:off x="10450930" y="5276826"/>
              <a:ext cx="8191" cy="17290"/>
            </a:xfrm>
            <a:custGeom>
              <a:avLst/>
              <a:gdLst>
                <a:gd name="connsiteX0" fmla="*/ 6563 w 8191"/>
                <a:gd name="connsiteY0" fmla="*/ 10754 h 17290"/>
                <a:gd name="connsiteX1" fmla="*/ 1277 w 8191"/>
                <a:gd name="connsiteY1" fmla="*/ 17345 h 17290"/>
                <a:gd name="connsiteX2" fmla="*/ 219 w 8191"/>
                <a:gd name="connsiteY2" fmla="*/ 7087 h 17290"/>
                <a:gd name="connsiteX3" fmla="*/ 5505 w 8191"/>
                <a:gd name="connsiteY3" fmla="*/ 496 h 17290"/>
                <a:gd name="connsiteX4" fmla="*/ 6563 w 8191"/>
                <a:gd name="connsiteY4" fmla="*/ 10754 h 17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 h="17290">
                  <a:moveTo>
                    <a:pt x="6563" y="10754"/>
                  </a:moveTo>
                  <a:cubicBezTo>
                    <a:pt x="5505" y="15145"/>
                    <a:pt x="2857" y="18079"/>
                    <a:pt x="1277" y="17345"/>
                  </a:cubicBezTo>
                  <a:cubicBezTo>
                    <a:pt x="-838" y="16612"/>
                    <a:pt x="-1372" y="11487"/>
                    <a:pt x="219" y="7087"/>
                  </a:cubicBezTo>
                  <a:cubicBezTo>
                    <a:pt x="1277" y="2696"/>
                    <a:pt x="3925" y="-971"/>
                    <a:pt x="5505" y="496"/>
                  </a:cubicBezTo>
                  <a:cubicBezTo>
                    <a:pt x="7620" y="1229"/>
                    <a:pt x="8153" y="5620"/>
                    <a:pt x="6563" y="10754"/>
                  </a:cubicBezTo>
                  <a:close/>
                </a:path>
              </a:pathLst>
            </a:custGeom>
            <a:solidFill>
              <a:srgbClr val="3F4242"/>
            </a:solidFill>
            <a:ln w="9525" cap="flat">
              <a:noFill/>
              <a:prstDash val="solid"/>
              <a:miter/>
            </a:ln>
          </p:spPr>
          <p:txBody>
            <a:bodyPr rtlCol="0" anchor="ctr"/>
            <a:lstStyle/>
            <a:p>
              <a:endParaRPr lang="zh-CN" altLang="en-US"/>
            </a:p>
          </p:txBody>
        </p:sp>
        <p:sp>
          <p:nvSpPr>
            <p:cNvPr id="88" name="任意多边形: 形状 87">
              <a:extLst>
                <a:ext uri="{FF2B5EF4-FFF2-40B4-BE49-F238E27FC236}">
                  <a16:creationId xmlns:a16="http://schemas.microsoft.com/office/drawing/2014/main" id="{980DA84F-D44A-464D-A74D-980D2E8946BC}"/>
                </a:ext>
              </a:extLst>
            </p:cNvPr>
            <p:cNvSpPr/>
            <p:nvPr/>
          </p:nvSpPr>
          <p:spPr>
            <a:xfrm rot="20929138">
              <a:off x="10447746" y="5304272"/>
              <a:ext cx="27383" cy="27301"/>
            </a:xfrm>
            <a:custGeom>
              <a:avLst/>
              <a:gdLst>
                <a:gd name="connsiteX0" fmla="*/ 26629 w 27383"/>
                <a:gd name="connsiteY0" fmla="*/ 12770 h 27301"/>
                <a:gd name="connsiteX1" fmla="*/ 13637 w 27383"/>
                <a:gd name="connsiteY1" fmla="*/ 27410 h 27301"/>
                <a:gd name="connsiteX2" fmla="*/ -651 w 27383"/>
                <a:gd name="connsiteY2" fmla="*/ 14866 h 27301"/>
                <a:gd name="connsiteX3" fmla="*/ 11694 w 27383"/>
                <a:gd name="connsiteY3" fmla="*/ 226 h 27301"/>
                <a:gd name="connsiteX4" fmla="*/ 26629 w 27383"/>
                <a:gd name="connsiteY4" fmla="*/ 12770 h 27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3" h="27301">
                  <a:moveTo>
                    <a:pt x="26629" y="12770"/>
                  </a:moveTo>
                  <a:cubicBezTo>
                    <a:pt x="27277" y="20438"/>
                    <a:pt x="21428" y="26715"/>
                    <a:pt x="13637" y="27410"/>
                  </a:cubicBezTo>
                  <a:cubicBezTo>
                    <a:pt x="6493" y="28105"/>
                    <a:pt x="-3" y="22533"/>
                    <a:pt x="-651" y="14866"/>
                  </a:cubicBezTo>
                  <a:cubicBezTo>
                    <a:pt x="-1298" y="7893"/>
                    <a:pt x="3893" y="921"/>
                    <a:pt x="11694" y="226"/>
                  </a:cubicBezTo>
                  <a:cubicBezTo>
                    <a:pt x="19485" y="-470"/>
                    <a:pt x="25982" y="5102"/>
                    <a:pt x="26629" y="12770"/>
                  </a:cubicBezTo>
                  <a:close/>
                </a:path>
              </a:pathLst>
            </a:custGeom>
            <a:solidFill>
              <a:srgbClr val="FFD0C2"/>
            </a:solidFill>
            <a:ln w="9525" cap="flat">
              <a:noFill/>
              <a:prstDash val="solid"/>
              <a:miter/>
            </a:ln>
          </p:spPr>
          <p:txBody>
            <a:bodyPr rtlCol="0" anchor="ctr"/>
            <a:lstStyle/>
            <a:p>
              <a:endParaRPr lang="zh-CN" altLang="en-US"/>
            </a:p>
          </p:txBody>
        </p:sp>
        <p:sp>
          <p:nvSpPr>
            <p:cNvPr id="92" name="任意多边形: 形状 91">
              <a:extLst>
                <a:ext uri="{FF2B5EF4-FFF2-40B4-BE49-F238E27FC236}">
                  <a16:creationId xmlns:a16="http://schemas.microsoft.com/office/drawing/2014/main" id="{238C5BA5-0E90-4C4E-A24B-B2318144431B}"/>
                </a:ext>
              </a:extLst>
            </p:cNvPr>
            <p:cNvSpPr/>
            <p:nvPr/>
          </p:nvSpPr>
          <p:spPr>
            <a:xfrm rot="20929138">
              <a:off x="10437223" y="5123924"/>
              <a:ext cx="342900" cy="158507"/>
            </a:xfrm>
            <a:custGeom>
              <a:avLst/>
              <a:gdLst>
                <a:gd name="connsiteX0" fmla="*/ -705 w 342900"/>
                <a:gd name="connsiteY0" fmla="*/ 55509 h 158507"/>
                <a:gd name="connsiteX1" fmla="*/ 64894 w 342900"/>
                <a:gd name="connsiteY1" fmla="*/ 19142 h 158507"/>
                <a:gd name="connsiteX2" fmla="*/ 195348 w 342900"/>
                <a:gd name="connsiteY2" fmla="*/ 5036 h 158507"/>
                <a:gd name="connsiteX3" fmla="*/ 342195 w 342900"/>
                <a:gd name="connsiteY3" fmla="*/ 10970 h 158507"/>
                <a:gd name="connsiteX4" fmla="*/ 261689 w 342900"/>
                <a:gd name="connsiteY4" fmla="*/ 54766 h 158507"/>
                <a:gd name="connsiteX5" fmla="*/ 197577 w 342900"/>
                <a:gd name="connsiteY5" fmla="*/ 95590 h 158507"/>
                <a:gd name="connsiteX6" fmla="*/ 136455 w 342900"/>
                <a:gd name="connsiteY6" fmla="*/ 158674 h 158507"/>
                <a:gd name="connsiteX7" fmla="*/ -705 w 342900"/>
                <a:gd name="connsiteY7" fmla="*/ 55509 h 15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158507">
                  <a:moveTo>
                    <a:pt x="-705" y="55509"/>
                  </a:moveTo>
                  <a:cubicBezTo>
                    <a:pt x="-705" y="55509"/>
                    <a:pt x="21660" y="24333"/>
                    <a:pt x="64894" y="19142"/>
                  </a:cubicBezTo>
                  <a:cubicBezTo>
                    <a:pt x="111109" y="13199"/>
                    <a:pt x="146894" y="23590"/>
                    <a:pt x="195348" y="5036"/>
                  </a:cubicBezTo>
                  <a:cubicBezTo>
                    <a:pt x="243802" y="-12776"/>
                    <a:pt x="299704" y="25076"/>
                    <a:pt x="342195" y="10970"/>
                  </a:cubicBezTo>
                  <a:cubicBezTo>
                    <a:pt x="342195" y="10970"/>
                    <a:pt x="301942" y="46603"/>
                    <a:pt x="261689" y="54766"/>
                  </a:cubicBezTo>
                  <a:cubicBezTo>
                    <a:pt x="227400" y="62186"/>
                    <a:pt x="207274" y="77778"/>
                    <a:pt x="197577" y="95590"/>
                  </a:cubicBezTo>
                  <a:cubicBezTo>
                    <a:pt x="185652" y="116364"/>
                    <a:pt x="164040" y="155702"/>
                    <a:pt x="136455" y="158674"/>
                  </a:cubicBezTo>
                  <a:lnTo>
                    <a:pt x="-705" y="55509"/>
                  </a:lnTo>
                  <a:close/>
                </a:path>
              </a:pathLst>
            </a:custGeom>
            <a:solidFill>
              <a:schemeClr val="accent2"/>
            </a:solidFill>
            <a:ln w="9525" cap="flat">
              <a:noFill/>
              <a:prstDash val="solid"/>
              <a:miter/>
            </a:ln>
          </p:spPr>
          <p:txBody>
            <a:bodyPr rtlCol="0" anchor="ctr"/>
            <a:lstStyle/>
            <a:p>
              <a:endParaRPr lang="zh-CN" altLang="en-US" dirty="0"/>
            </a:p>
          </p:txBody>
        </p:sp>
        <p:sp>
          <p:nvSpPr>
            <p:cNvPr id="106" name="任意多边形: 形状 105">
              <a:extLst>
                <a:ext uri="{FF2B5EF4-FFF2-40B4-BE49-F238E27FC236}">
                  <a16:creationId xmlns:a16="http://schemas.microsoft.com/office/drawing/2014/main" id="{836238C7-C368-4B30-9995-EA5DD1D972AD}"/>
                </a:ext>
              </a:extLst>
            </p:cNvPr>
            <p:cNvSpPr/>
            <p:nvPr/>
          </p:nvSpPr>
          <p:spPr>
            <a:xfrm rot="20929138">
              <a:off x="10562690" y="5140706"/>
              <a:ext cx="200025" cy="131309"/>
            </a:xfrm>
            <a:custGeom>
              <a:avLst/>
              <a:gdLst>
                <a:gd name="connsiteX0" fmla="*/ 184928 w 200025"/>
                <a:gd name="connsiteY0" fmla="*/ 3089 h 131309"/>
                <a:gd name="connsiteX1" fmla="*/ 90211 w 200025"/>
                <a:gd name="connsiteY1" fmla="*/ 25082 h 131309"/>
                <a:gd name="connsiteX2" fmla="*/ 41729 w 200025"/>
                <a:gd name="connsiteY2" fmla="*/ 59124 h 131309"/>
                <a:gd name="connsiteX3" fmla="*/ 10658 w 200025"/>
                <a:gd name="connsiteY3" fmla="*/ 91757 h 131309"/>
                <a:gd name="connsiteX4" fmla="*/ -705 w 200025"/>
                <a:gd name="connsiteY4" fmla="*/ 123675 h 131309"/>
                <a:gd name="connsiteX5" fmla="*/ 9906 w 200025"/>
                <a:gd name="connsiteY5" fmla="*/ 131476 h 131309"/>
                <a:gd name="connsiteX6" fmla="*/ 72028 w 200025"/>
                <a:gd name="connsiteY6" fmla="*/ 71183 h 131309"/>
                <a:gd name="connsiteX7" fmla="*/ 137188 w 200025"/>
                <a:gd name="connsiteY7" fmla="*/ 32169 h 131309"/>
                <a:gd name="connsiteX8" fmla="*/ 199320 w 200025"/>
                <a:gd name="connsiteY8" fmla="*/ 3803 h 131309"/>
                <a:gd name="connsiteX9" fmla="*/ 184928 w 200025"/>
                <a:gd name="connsiteY9" fmla="*/ 3089 h 13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025" h="131309">
                  <a:moveTo>
                    <a:pt x="184928" y="3089"/>
                  </a:moveTo>
                  <a:cubicBezTo>
                    <a:pt x="176593" y="15147"/>
                    <a:pt x="120520" y="18700"/>
                    <a:pt x="90211" y="25082"/>
                  </a:cubicBezTo>
                  <a:cubicBezTo>
                    <a:pt x="59912" y="31464"/>
                    <a:pt x="51578" y="37141"/>
                    <a:pt x="41729" y="59124"/>
                  </a:cubicBezTo>
                  <a:cubicBezTo>
                    <a:pt x="31118" y="81118"/>
                    <a:pt x="10658" y="91757"/>
                    <a:pt x="10658" y="91757"/>
                  </a:cubicBezTo>
                  <a:cubicBezTo>
                    <a:pt x="10658" y="91757"/>
                    <a:pt x="3838" y="110902"/>
                    <a:pt x="-705" y="123675"/>
                  </a:cubicBezTo>
                  <a:cubicBezTo>
                    <a:pt x="9906" y="131476"/>
                    <a:pt x="9906" y="131476"/>
                    <a:pt x="9906" y="131476"/>
                  </a:cubicBezTo>
                  <a:cubicBezTo>
                    <a:pt x="37938" y="128638"/>
                    <a:pt x="59912" y="91043"/>
                    <a:pt x="72028" y="71183"/>
                  </a:cubicBezTo>
                  <a:cubicBezTo>
                    <a:pt x="81877" y="54162"/>
                    <a:pt x="102336" y="39265"/>
                    <a:pt x="137188" y="32169"/>
                  </a:cubicBezTo>
                  <a:cubicBezTo>
                    <a:pt x="160677" y="27920"/>
                    <a:pt x="184166" y="14443"/>
                    <a:pt x="199320" y="3803"/>
                  </a:cubicBezTo>
                  <a:cubicBezTo>
                    <a:pt x="194015" y="250"/>
                    <a:pt x="188709" y="-1874"/>
                    <a:pt x="184928" y="3089"/>
                  </a:cubicBezTo>
                  <a:close/>
                </a:path>
              </a:pathLst>
            </a:custGeom>
            <a:solidFill>
              <a:schemeClr val="accent2">
                <a:lumMod val="75000"/>
                <a:alpha val="53000"/>
              </a:schemeClr>
            </a:solidFill>
            <a:ln w="9525" cap="flat">
              <a:noFill/>
              <a:prstDash val="solid"/>
              <a:miter/>
            </a:ln>
          </p:spPr>
          <p:txBody>
            <a:bodyPr rtlCol="0" anchor="ctr"/>
            <a:lstStyle/>
            <a:p>
              <a:endParaRPr lang="zh-CN" altLang="en-US"/>
            </a:p>
          </p:txBody>
        </p:sp>
        <p:sp>
          <p:nvSpPr>
            <p:cNvPr id="108" name="任意多边形: 形状 107">
              <a:extLst>
                <a:ext uri="{FF2B5EF4-FFF2-40B4-BE49-F238E27FC236}">
                  <a16:creationId xmlns:a16="http://schemas.microsoft.com/office/drawing/2014/main" id="{7B268780-3670-4D19-A90C-EFFC6B670B6B}"/>
                </a:ext>
              </a:extLst>
            </p:cNvPr>
            <p:cNvSpPr/>
            <p:nvPr/>
          </p:nvSpPr>
          <p:spPr>
            <a:xfrm rot="20929138">
              <a:off x="10718117" y="5074248"/>
              <a:ext cx="62311" cy="62312"/>
            </a:xfrm>
            <a:custGeom>
              <a:avLst/>
              <a:gdLst>
                <a:gd name="connsiteX0" fmla="*/ 61164 w 62311"/>
                <a:gd name="connsiteY0" fmla="*/ 26517 h 62312"/>
                <a:gd name="connsiteX1" fmla="*/ 35075 w 62311"/>
                <a:gd name="connsiteY1" fmla="*/ 62036 h 62312"/>
                <a:gd name="connsiteX2" fmla="*/ -444 w 62311"/>
                <a:gd name="connsiteY2" fmla="*/ 35947 h 62312"/>
                <a:gd name="connsiteX3" fmla="*/ 25645 w 62311"/>
                <a:gd name="connsiteY3" fmla="*/ 428 h 62312"/>
                <a:gd name="connsiteX4" fmla="*/ 61164 w 62311"/>
                <a:gd name="connsiteY4" fmla="*/ 26517 h 62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11" h="62312">
                  <a:moveTo>
                    <a:pt x="61164" y="26517"/>
                  </a:moveTo>
                  <a:cubicBezTo>
                    <a:pt x="64060" y="43910"/>
                    <a:pt x="52468" y="59855"/>
                    <a:pt x="35075" y="62036"/>
                  </a:cubicBezTo>
                  <a:cubicBezTo>
                    <a:pt x="18406" y="64932"/>
                    <a:pt x="2462" y="53340"/>
                    <a:pt x="-444" y="35947"/>
                  </a:cubicBezTo>
                  <a:cubicBezTo>
                    <a:pt x="-2615" y="19278"/>
                    <a:pt x="8976" y="3334"/>
                    <a:pt x="25645" y="428"/>
                  </a:cubicBezTo>
                  <a:cubicBezTo>
                    <a:pt x="43038" y="-1743"/>
                    <a:pt x="58983" y="9849"/>
                    <a:pt x="61164" y="26517"/>
                  </a:cubicBezTo>
                  <a:close/>
                </a:path>
              </a:pathLst>
            </a:custGeom>
            <a:solidFill>
              <a:schemeClr val="bg1">
                <a:lumMod val="95000"/>
              </a:schemeClr>
            </a:solidFill>
            <a:ln w="9525" cap="flat">
              <a:noFill/>
              <a:prstDash val="solid"/>
              <a:miter/>
            </a:ln>
          </p:spPr>
          <p:txBody>
            <a:bodyPr rtlCol="0" anchor="ctr"/>
            <a:lstStyle/>
            <a:p>
              <a:endParaRPr lang="zh-CN" altLang="en-US"/>
            </a:p>
          </p:txBody>
        </p:sp>
        <p:sp>
          <p:nvSpPr>
            <p:cNvPr id="109" name="任意多边形: 形状 108">
              <a:extLst>
                <a:ext uri="{FF2B5EF4-FFF2-40B4-BE49-F238E27FC236}">
                  <a16:creationId xmlns:a16="http://schemas.microsoft.com/office/drawing/2014/main" id="{980EAAEE-F066-4BCB-9996-FB140B55D0CB}"/>
                </a:ext>
              </a:extLst>
            </p:cNvPr>
            <p:cNvSpPr/>
            <p:nvPr/>
          </p:nvSpPr>
          <p:spPr>
            <a:xfrm rot="20929138">
              <a:off x="10726460" y="5081038"/>
              <a:ext cx="54786" cy="55343"/>
            </a:xfrm>
            <a:custGeom>
              <a:avLst/>
              <a:gdLst>
                <a:gd name="connsiteX0" fmla="*/ -705 w 54786"/>
                <a:gd name="connsiteY0" fmla="*/ 41315 h 55343"/>
                <a:gd name="connsiteX1" fmla="*/ 28565 w 54786"/>
                <a:gd name="connsiteY1" fmla="*/ 55031 h 55343"/>
                <a:gd name="connsiteX2" fmla="*/ 53654 w 54786"/>
                <a:gd name="connsiteY2" fmla="*/ 17693 h 55343"/>
                <a:gd name="connsiteX3" fmla="*/ 45986 w 54786"/>
                <a:gd name="connsiteY3" fmla="*/ 167 h 55343"/>
                <a:gd name="connsiteX4" fmla="*/ -705 w 54786"/>
                <a:gd name="connsiteY4" fmla="*/ 41315 h 5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6" h="55343">
                  <a:moveTo>
                    <a:pt x="-705" y="41315"/>
                  </a:moveTo>
                  <a:cubicBezTo>
                    <a:pt x="5572" y="51221"/>
                    <a:pt x="17411" y="57317"/>
                    <a:pt x="28565" y="55031"/>
                  </a:cubicBezTo>
                  <a:cubicBezTo>
                    <a:pt x="45291" y="52745"/>
                    <a:pt x="56445" y="35981"/>
                    <a:pt x="53654" y="17693"/>
                  </a:cubicBezTo>
                  <a:cubicBezTo>
                    <a:pt x="52959" y="10835"/>
                    <a:pt x="50168" y="4739"/>
                    <a:pt x="45986" y="167"/>
                  </a:cubicBezTo>
                  <a:cubicBezTo>
                    <a:pt x="46692" y="42839"/>
                    <a:pt x="-10" y="41315"/>
                    <a:pt x="-705" y="41315"/>
                  </a:cubicBezTo>
                  <a:close/>
                </a:path>
              </a:pathLst>
            </a:custGeom>
            <a:solidFill>
              <a:schemeClr val="bg2"/>
            </a:solidFill>
            <a:ln w="9525" cap="flat">
              <a:noFill/>
              <a:prstDash val="solid"/>
              <a:miter/>
            </a:ln>
          </p:spPr>
          <p:txBody>
            <a:bodyPr rtlCol="0" anchor="ctr"/>
            <a:lstStyle/>
            <a:p>
              <a:endParaRPr lang="zh-CN" altLang="en-US"/>
            </a:p>
          </p:txBody>
        </p:sp>
        <p:sp>
          <p:nvSpPr>
            <p:cNvPr id="110" name="任意多边形: 形状 109">
              <a:extLst>
                <a:ext uri="{FF2B5EF4-FFF2-40B4-BE49-F238E27FC236}">
                  <a16:creationId xmlns:a16="http://schemas.microsoft.com/office/drawing/2014/main" id="{91E75535-5733-4383-A04A-5148CC2649BB}"/>
                </a:ext>
              </a:extLst>
            </p:cNvPr>
            <p:cNvSpPr/>
            <p:nvPr/>
          </p:nvSpPr>
          <p:spPr>
            <a:xfrm rot="20929138">
              <a:off x="10431720" y="5197814"/>
              <a:ext cx="165851" cy="132582"/>
            </a:xfrm>
            <a:custGeom>
              <a:avLst/>
              <a:gdLst>
                <a:gd name="connsiteX0" fmla="*/ 10826 w 165851"/>
                <a:gd name="connsiteY0" fmla="*/ 5667 h 132582"/>
                <a:gd name="connsiteX1" fmla="*/ 104667 w 165851"/>
                <a:gd name="connsiteY1" fmla="*/ 19202 h 132582"/>
                <a:gd name="connsiteX2" fmla="*/ 108391 w 165851"/>
                <a:gd name="connsiteY2" fmla="*/ 21459 h 132582"/>
                <a:gd name="connsiteX3" fmla="*/ 164989 w 165851"/>
                <a:gd name="connsiteY3" fmla="*/ 97402 h 132582"/>
                <a:gd name="connsiteX4" fmla="*/ 144881 w 165851"/>
                <a:gd name="connsiteY4" fmla="*/ 132749 h 132582"/>
                <a:gd name="connsiteX5" fmla="*/ 83816 w 165851"/>
                <a:gd name="connsiteY5" fmla="*/ 59807 h 132582"/>
                <a:gd name="connsiteX6" fmla="*/ 8598 w 165851"/>
                <a:gd name="connsiteY6" fmla="*/ 38757 h 132582"/>
                <a:gd name="connsiteX7" fmla="*/ 10826 w 165851"/>
                <a:gd name="connsiteY7" fmla="*/ 5667 h 13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851" h="132582">
                  <a:moveTo>
                    <a:pt x="10826" y="5667"/>
                  </a:moveTo>
                  <a:cubicBezTo>
                    <a:pt x="45088" y="-10126"/>
                    <a:pt x="92008" y="12430"/>
                    <a:pt x="104667" y="19202"/>
                  </a:cubicBezTo>
                  <a:cubicBezTo>
                    <a:pt x="108391" y="21459"/>
                    <a:pt x="108391" y="21459"/>
                    <a:pt x="108391" y="21459"/>
                  </a:cubicBezTo>
                  <a:cubicBezTo>
                    <a:pt x="120306" y="28975"/>
                    <a:pt x="162017" y="59807"/>
                    <a:pt x="164989" y="97402"/>
                  </a:cubicBezTo>
                  <a:cubicBezTo>
                    <a:pt x="167227" y="124482"/>
                    <a:pt x="144881" y="132749"/>
                    <a:pt x="144881" y="132749"/>
                  </a:cubicBezTo>
                  <a:cubicBezTo>
                    <a:pt x="144881" y="132749"/>
                    <a:pt x="136690" y="91392"/>
                    <a:pt x="83816" y="59807"/>
                  </a:cubicBezTo>
                  <a:cubicBezTo>
                    <a:pt x="30190" y="28222"/>
                    <a:pt x="8598" y="38757"/>
                    <a:pt x="8598" y="38757"/>
                  </a:cubicBezTo>
                  <a:cubicBezTo>
                    <a:pt x="8598" y="38757"/>
                    <a:pt x="-13748" y="16944"/>
                    <a:pt x="10826" y="5667"/>
                  </a:cubicBezTo>
                  <a:close/>
                </a:path>
              </a:pathLst>
            </a:custGeom>
            <a:solidFill>
              <a:schemeClr val="bg1"/>
            </a:solidFill>
            <a:ln w="9525" cap="flat">
              <a:noFill/>
              <a:prstDash val="solid"/>
              <a:miter/>
            </a:ln>
          </p:spPr>
          <p:txBody>
            <a:bodyPr rtlCol="0" anchor="ctr"/>
            <a:lstStyle/>
            <a:p>
              <a:endParaRPr lang="zh-CN" altLang="en-US"/>
            </a:p>
          </p:txBody>
        </p:sp>
        <p:sp>
          <p:nvSpPr>
            <p:cNvPr id="118" name="任意多边形: 形状 117">
              <a:extLst>
                <a:ext uri="{FF2B5EF4-FFF2-40B4-BE49-F238E27FC236}">
                  <a16:creationId xmlns:a16="http://schemas.microsoft.com/office/drawing/2014/main" id="{2C22306A-3423-452E-9CDA-0E7FE8CC28B9}"/>
                </a:ext>
              </a:extLst>
            </p:cNvPr>
            <p:cNvSpPr/>
            <p:nvPr/>
          </p:nvSpPr>
          <p:spPr>
            <a:xfrm rot="20929138">
              <a:off x="10566710" y="5250505"/>
              <a:ext cx="36054" cy="66675"/>
            </a:xfrm>
            <a:custGeom>
              <a:avLst/>
              <a:gdLst>
                <a:gd name="connsiteX0" fmla="*/ 35195 w 36054"/>
                <a:gd name="connsiteY0" fmla="*/ 29971 h 66675"/>
                <a:gd name="connsiteX1" fmla="*/ 25670 w 36054"/>
                <a:gd name="connsiteY1" fmla="*/ 167 h 66675"/>
                <a:gd name="connsiteX2" fmla="*/ -705 w 36054"/>
                <a:gd name="connsiteY2" fmla="*/ 33114 h 66675"/>
                <a:gd name="connsiteX3" fmla="*/ -705 w 36054"/>
                <a:gd name="connsiteY3" fmla="*/ 33114 h 66675"/>
                <a:gd name="connsiteX4" fmla="*/ 15411 w 36054"/>
                <a:gd name="connsiteY4" fmla="*/ 66842 h 66675"/>
                <a:gd name="connsiteX5" fmla="*/ 35195 w 36054"/>
                <a:gd name="connsiteY5" fmla="*/ 2997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54" h="66675">
                  <a:moveTo>
                    <a:pt x="35195" y="29971"/>
                  </a:moveTo>
                  <a:cubicBezTo>
                    <a:pt x="34461" y="19779"/>
                    <a:pt x="30804" y="8797"/>
                    <a:pt x="25670" y="167"/>
                  </a:cubicBezTo>
                  <a:cubicBezTo>
                    <a:pt x="25670" y="167"/>
                    <a:pt x="25670" y="15855"/>
                    <a:pt x="-705" y="33114"/>
                  </a:cubicBezTo>
                  <a:cubicBezTo>
                    <a:pt x="-705" y="33114"/>
                    <a:pt x="-705" y="33114"/>
                    <a:pt x="-705" y="33114"/>
                  </a:cubicBezTo>
                  <a:cubicBezTo>
                    <a:pt x="12487" y="52726"/>
                    <a:pt x="15411" y="66842"/>
                    <a:pt x="15411" y="66842"/>
                  </a:cubicBezTo>
                  <a:cubicBezTo>
                    <a:pt x="15411" y="66842"/>
                    <a:pt x="37395" y="58212"/>
                    <a:pt x="35195" y="29971"/>
                  </a:cubicBezTo>
                  <a:close/>
                </a:path>
              </a:pathLst>
            </a:custGeom>
            <a:solidFill>
              <a:schemeClr val="bg1">
                <a:lumMod val="95000"/>
              </a:schemeClr>
            </a:solidFill>
            <a:ln w="9525" cap="flat">
              <a:noFill/>
              <a:prstDash val="solid"/>
              <a:miter/>
            </a:ln>
          </p:spPr>
          <p:txBody>
            <a:bodyPr rtlCol="0" anchor="ctr"/>
            <a:lstStyle/>
            <a:p>
              <a:endParaRPr lang="zh-CN" altLang="en-US"/>
            </a:p>
          </p:txBody>
        </p:sp>
        <p:sp>
          <p:nvSpPr>
            <p:cNvPr id="123" name="任意多边形: 形状 122">
              <a:extLst>
                <a:ext uri="{FF2B5EF4-FFF2-40B4-BE49-F238E27FC236}">
                  <a16:creationId xmlns:a16="http://schemas.microsoft.com/office/drawing/2014/main" id="{CC0E27C3-8A78-4EAE-8B97-21F7E8429294}"/>
                </a:ext>
              </a:extLst>
            </p:cNvPr>
            <p:cNvSpPr/>
            <p:nvPr/>
          </p:nvSpPr>
          <p:spPr>
            <a:xfrm rot="20929138">
              <a:off x="9748832" y="5701532"/>
              <a:ext cx="1067768" cy="443872"/>
            </a:xfrm>
            <a:custGeom>
              <a:avLst/>
              <a:gdLst>
                <a:gd name="connsiteX0" fmla="*/ 1056875 w 1067768"/>
                <a:gd name="connsiteY0" fmla="*/ 360367 h 443872"/>
                <a:gd name="connsiteX1" fmla="*/ 1032224 w 1067768"/>
                <a:gd name="connsiteY1" fmla="*/ 369332 h 443872"/>
                <a:gd name="connsiteX2" fmla="*/ 997125 w 1067768"/>
                <a:gd name="connsiteY2" fmla="*/ 404443 h 443872"/>
                <a:gd name="connsiteX3" fmla="*/ 969493 w 1067768"/>
                <a:gd name="connsiteY3" fmla="*/ 387260 h 443872"/>
                <a:gd name="connsiteX4" fmla="*/ 927678 w 1067768"/>
                <a:gd name="connsiteY4" fmla="*/ 334219 h 443872"/>
                <a:gd name="connsiteX5" fmla="*/ 911990 w 1067768"/>
                <a:gd name="connsiteY5" fmla="*/ 320772 h 443872"/>
                <a:gd name="connsiteX6" fmla="*/ 899293 w 1067768"/>
                <a:gd name="connsiteY6" fmla="*/ 337955 h 443872"/>
                <a:gd name="connsiteX7" fmla="*/ 942613 w 1067768"/>
                <a:gd name="connsiteY7" fmla="*/ 405937 h 443872"/>
                <a:gd name="connsiteX8" fmla="*/ 782793 w 1067768"/>
                <a:gd name="connsiteY8" fmla="*/ 385019 h 443872"/>
                <a:gd name="connsiteX9" fmla="*/ 294389 w 1067768"/>
                <a:gd name="connsiteY9" fmla="*/ 310314 h 443872"/>
                <a:gd name="connsiteX10" fmla="*/ 359359 w 1067768"/>
                <a:gd name="connsiteY10" fmla="*/ 258019 h 443872"/>
                <a:gd name="connsiteX11" fmla="*/ 350396 w 1067768"/>
                <a:gd name="connsiteY11" fmla="*/ 234860 h 443872"/>
                <a:gd name="connsiteX12" fmla="*/ 327241 w 1067768"/>
                <a:gd name="connsiteY12" fmla="*/ 243825 h 443872"/>
                <a:gd name="connsiteX13" fmla="*/ 260032 w 1067768"/>
                <a:gd name="connsiteY13" fmla="*/ 284913 h 443872"/>
                <a:gd name="connsiteX14" fmla="*/ 212988 w 1067768"/>
                <a:gd name="connsiteY14" fmla="*/ 293878 h 443872"/>
                <a:gd name="connsiteX15" fmla="*/ 195805 w 1067768"/>
                <a:gd name="connsiteY15" fmla="*/ 290143 h 443872"/>
                <a:gd name="connsiteX16" fmla="*/ 158467 w 1067768"/>
                <a:gd name="connsiteY16" fmla="*/ 280431 h 443872"/>
                <a:gd name="connsiteX17" fmla="*/ 154734 w 1067768"/>
                <a:gd name="connsiteY17" fmla="*/ 278937 h 443872"/>
                <a:gd name="connsiteX18" fmla="*/ 153991 w 1067768"/>
                <a:gd name="connsiteY18" fmla="*/ 278937 h 443872"/>
                <a:gd name="connsiteX19" fmla="*/ 147266 w 1067768"/>
                <a:gd name="connsiteY19" fmla="*/ 276696 h 443872"/>
                <a:gd name="connsiteX20" fmla="*/ 133826 w 1067768"/>
                <a:gd name="connsiteY20" fmla="*/ 272214 h 443872"/>
                <a:gd name="connsiteX21" fmla="*/ 53168 w 1067768"/>
                <a:gd name="connsiteY21" fmla="*/ 75737 h 443872"/>
                <a:gd name="connsiteX22" fmla="*/ 174155 w 1067768"/>
                <a:gd name="connsiteY22" fmla="*/ 47346 h 443872"/>
                <a:gd name="connsiteX23" fmla="*/ 205521 w 1067768"/>
                <a:gd name="connsiteY23" fmla="*/ 91425 h 443872"/>
                <a:gd name="connsiteX24" fmla="*/ 183861 w 1067768"/>
                <a:gd name="connsiteY24" fmla="*/ 157914 h 443872"/>
                <a:gd name="connsiteX25" fmla="*/ 128597 w 1067768"/>
                <a:gd name="connsiteY25" fmla="*/ 154178 h 443872"/>
                <a:gd name="connsiteX26" fmla="*/ 118138 w 1067768"/>
                <a:gd name="connsiteY26" fmla="*/ 131767 h 443872"/>
                <a:gd name="connsiteX27" fmla="*/ 125606 w 1067768"/>
                <a:gd name="connsiteY27" fmla="*/ 139237 h 443872"/>
                <a:gd name="connsiteX28" fmla="*/ 175641 w 1067768"/>
                <a:gd name="connsiteY28" fmla="*/ 132513 h 443872"/>
                <a:gd name="connsiteX29" fmla="*/ 174155 w 1067768"/>
                <a:gd name="connsiteY29" fmla="*/ 74990 h 443872"/>
                <a:gd name="connsiteX30" fmla="*/ 120377 w 1067768"/>
                <a:gd name="connsiteY30" fmla="*/ 64531 h 443872"/>
                <a:gd name="connsiteX31" fmla="*/ 82296 w 1067768"/>
                <a:gd name="connsiteY31" fmla="*/ 122802 h 443872"/>
                <a:gd name="connsiteX32" fmla="*/ 191329 w 1067768"/>
                <a:gd name="connsiteY32" fmla="*/ 195267 h 443872"/>
                <a:gd name="connsiteX33" fmla="*/ 228666 w 1067768"/>
                <a:gd name="connsiteY33" fmla="*/ 51831 h 443872"/>
                <a:gd name="connsiteX34" fmla="*/ 100965 w 1067768"/>
                <a:gd name="connsiteY34" fmla="*/ 4016 h 443872"/>
                <a:gd name="connsiteX35" fmla="*/ 3134 w 1067768"/>
                <a:gd name="connsiteY35" fmla="*/ 103378 h 443872"/>
                <a:gd name="connsiteX36" fmla="*/ 125606 w 1067768"/>
                <a:gd name="connsiteY36" fmla="*/ 307326 h 443872"/>
                <a:gd name="connsiteX37" fmla="*/ 297370 w 1067768"/>
                <a:gd name="connsiteY37" fmla="*/ 347667 h 443872"/>
                <a:gd name="connsiteX38" fmla="*/ 545316 w 1067768"/>
                <a:gd name="connsiteY38" fmla="*/ 388755 h 443872"/>
                <a:gd name="connsiteX39" fmla="*/ 941118 w 1067768"/>
                <a:gd name="connsiteY39" fmla="*/ 442543 h 443872"/>
                <a:gd name="connsiteX40" fmla="*/ 1065828 w 1067768"/>
                <a:gd name="connsiteY40" fmla="*/ 384272 h 443872"/>
                <a:gd name="connsiteX41" fmla="*/ 1056875 w 1067768"/>
                <a:gd name="connsiteY41" fmla="*/ 360367 h 44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7768" h="443872">
                  <a:moveTo>
                    <a:pt x="1056875" y="360367"/>
                  </a:moveTo>
                  <a:cubicBezTo>
                    <a:pt x="1048655" y="356631"/>
                    <a:pt x="1035215" y="359620"/>
                    <a:pt x="1032224" y="369332"/>
                  </a:cubicBezTo>
                  <a:cubicBezTo>
                    <a:pt x="1026995" y="388008"/>
                    <a:pt x="1015050" y="398467"/>
                    <a:pt x="997125" y="404443"/>
                  </a:cubicBezTo>
                  <a:cubicBezTo>
                    <a:pt x="987418" y="399213"/>
                    <a:pt x="978456" y="393984"/>
                    <a:pt x="969493" y="387260"/>
                  </a:cubicBezTo>
                  <a:cubicBezTo>
                    <a:pt x="952319" y="374561"/>
                    <a:pt x="932154" y="357379"/>
                    <a:pt x="927678" y="334219"/>
                  </a:cubicBezTo>
                  <a:cubicBezTo>
                    <a:pt x="926183" y="326002"/>
                    <a:pt x="920210" y="319279"/>
                    <a:pt x="911990" y="320772"/>
                  </a:cubicBezTo>
                  <a:cubicBezTo>
                    <a:pt x="904522" y="321520"/>
                    <a:pt x="897798" y="329737"/>
                    <a:pt x="899293" y="337955"/>
                  </a:cubicBezTo>
                  <a:cubicBezTo>
                    <a:pt x="904522" y="365596"/>
                    <a:pt x="921696" y="388755"/>
                    <a:pt x="942613" y="405937"/>
                  </a:cubicBezTo>
                  <a:cubicBezTo>
                    <a:pt x="889587" y="399213"/>
                    <a:pt x="835819" y="392490"/>
                    <a:pt x="782793" y="385019"/>
                  </a:cubicBezTo>
                  <a:cubicBezTo>
                    <a:pt x="619249" y="363355"/>
                    <a:pt x="456438" y="340943"/>
                    <a:pt x="294389" y="310314"/>
                  </a:cubicBezTo>
                  <a:cubicBezTo>
                    <a:pt x="321269" y="299107"/>
                    <a:pt x="345167" y="282672"/>
                    <a:pt x="359359" y="258019"/>
                  </a:cubicBezTo>
                  <a:cubicBezTo>
                    <a:pt x="363836" y="249802"/>
                    <a:pt x="358607" y="238596"/>
                    <a:pt x="350396" y="234860"/>
                  </a:cubicBezTo>
                  <a:cubicBezTo>
                    <a:pt x="341433" y="231126"/>
                    <a:pt x="332470" y="235608"/>
                    <a:pt x="327241" y="243825"/>
                  </a:cubicBezTo>
                  <a:cubicBezTo>
                    <a:pt x="313801" y="266984"/>
                    <a:pt x="283930" y="277443"/>
                    <a:pt x="260032" y="284913"/>
                  </a:cubicBezTo>
                  <a:cubicBezTo>
                    <a:pt x="244354" y="289396"/>
                    <a:pt x="228666" y="292384"/>
                    <a:pt x="212988" y="293878"/>
                  </a:cubicBezTo>
                  <a:cubicBezTo>
                    <a:pt x="207007" y="292384"/>
                    <a:pt x="201777" y="290890"/>
                    <a:pt x="195805" y="290143"/>
                  </a:cubicBezTo>
                  <a:cubicBezTo>
                    <a:pt x="183109" y="287155"/>
                    <a:pt x="170421" y="283420"/>
                    <a:pt x="158467" y="280431"/>
                  </a:cubicBezTo>
                  <a:cubicBezTo>
                    <a:pt x="156972" y="279684"/>
                    <a:pt x="155477" y="279684"/>
                    <a:pt x="154734" y="278937"/>
                  </a:cubicBezTo>
                  <a:cubicBezTo>
                    <a:pt x="153991" y="278937"/>
                    <a:pt x="153991" y="278937"/>
                    <a:pt x="153991" y="278937"/>
                  </a:cubicBezTo>
                  <a:cubicBezTo>
                    <a:pt x="151743" y="278190"/>
                    <a:pt x="149504" y="277443"/>
                    <a:pt x="147266" y="276696"/>
                  </a:cubicBezTo>
                  <a:cubicBezTo>
                    <a:pt x="142789" y="275202"/>
                    <a:pt x="138303" y="273708"/>
                    <a:pt x="133826" y="272214"/>
                  </a:cubicBezTo>
                  <a:cubicBezTo>
                    <a:pt x="62131" y="243825"/>
                    <a:pt x="3877" y="146707"/>
                    <a:pt x="53168" y="75737"/>
                  </a:cubicBezTo>
                  <a:cubicBezTo>
                    <a:pt x="79305" y="38383"/>
                    <a:pt x="136064" y="22695"/>
                    <a:pt x="174155" y="47346"/>
                  </a:cubicBezTo>
                  <a:cubicBezTo>
                    <a:pt x="191329" y="57808"/>
                    <a:pt x="201034" y="72002"/>
                    <a:pt x="205521" y="91425"/>
                  </a:cubicBezTo>
                  <a:cubicBezTo>
                    <a:pt x="209998" y="112343"/>
                    <a:pt x="201777" y="143719"/>
                    <a:pt x="183861" y="157914"/>
                  </a:cubicBezTo>
                  <a:cubicBezTo>
                    <a:pt x="168173" y="169867"/>
                    <a:pt x="143532" y="166879"/>
                    <a:pt x="128597" y="154178"/>
                  </a:cubicBezTo>
                  <a:cubicBezTo>
                    <a:pt x="122625" y="148949"/>
                    <a:pt x="119634" y="140731"/>
                    <a:pt x="118138" y="131767"/>
                  </a:cubicBezTo>
                  <a:cubicBezTo>
                    <a:pt x="119634" y="134755"/>
                    <a:pt x="122625" y="137743"/>
                    <a:pt x="125606" y="139237"/>
                  </a:cubicBezTo>
                  <a:cubicBezTo>
                    <a:pt x="142037" y="148202"/>
                    <a:pt x="162944" y="145961"/>
                    <a:pt x="175641" y="132513"/>
                  </a:cubicBezTo>
                  <a:cubicBezTo>
                    <a:pt x="192072" y="115331"/>
                    <a:pt x="190576" y="91425"/>
                    <a:pt x="174155" y="74990"/>
                  </a:cubicBezTo>
                  <a:cubicBezTo>
                    <a:pt x="160705" y="60796"/>
                    <a:pt x="137560" y="58555"/>
                    <a:pt x="120377" y="64531"/>
                  </a:cubicBezTo>
                  <a:cubicBezTo>
                    <a:pt x="95736" y="72002"/>
                    <a:pt x="83791" y="98896"/>
                    <a:pt x="82296" y="122802"/>
                  </a:cubicBezTo>
                  <a:cubicBezTo>
                    <a:pt x="77809" y="181073"/>
                    <a:pt x="139799" y="216184"/>
                    <a:pt x="191329" y="195267"/>
                  </a:cubicBezTo>
                  <a:cubicBezTo>
                    <a:pt x="243602" y="173602"/>
                    <a:pt x="254060" y="95161"/>
                    <a:pt x="228666" y="51831"/>
                  </a:cubicBezTo>
                  <a:cubicBezTo>
                    <a:pt x="205521" y="10741"/>
                    <a:pt x="149504" y="-8681"/>
                    <a:pt x="100965" y="4016"/>
                  </a:cubicBezTo>
                  <a:cubicBezTo>
                    <a:pt x="50930" y="16723"/>
                    <a:pt x="14335" y="54820"/>
                    <a:pt x="3134" y="103378"/>
                  </a:cubicBezTo>
                  <a:cubicBezTo>
                    <a:pt x="-17031" y="190037"/>
                    <a:pt x="44958" y="278937"/>
                    <a:pt x="125606" y="307326"/>
                  </a:cubicBezTo>
                  <a:cubicBezTo>
                    <a:pt x="180870" y="327496"/>
                    <a:pt x="239868" y="337207"/>
                    <a:pt x="297370" y="347667"/>
                  </a:cubicBezTo>
                  <a:cubicBezTo>
                    <a:pt x="379523" y="363355"/>
                    <a:pt x="462420" y="376055"/>
                    <a:pt x="545316" y="388755"/>
                  </a:cubicBezTo>
                  <a:cubicBezTo>
                    <a:pt x="676751" y="408178"/>
                    <a:pt x="808930" y="426108"/>
                    <a:pt x="941118" y="442543"/>
                  </a:cubicBezTo>
                  <a:cubicBezTo>
                    <a:pt x="989657" y="448519"/>
                    <a:pt x="1049398" y="438061"/>
                    <a:pt x="1065828" y="384272"/>
                  </a:cubicBezTo>
                  <a:cubicBezTo>
                    <a:pt x="1068819" y="374561"/>
                    <a:pt x="1066581" y="364849"/>
                    <a:pt x="1056875" y="360367"/>
                  </a:cubicBezTo>
                  <a:close/>
                </a:path>
              </a:pathLst>
            </a:custGeom>
            <a:solidFill>
              <a:schemeClr val="accent1"/>
            </a:solidFill>
            <a:ln w="9525" cap="flat">
              <a:noFill/>
              <a:prstDash val="solid"/>
              <a:miter/>
            </a:ln>
          </p:spPr>
          <p:txBody>
            <a:bodyPr rtlCol="0" anchor="ctr"/>
            <a:lstStyle/>
            <a:p>
              <a:endParaRPr lang="zh-CN" altLang="en-US"/>
            </a:p>
          </p:txBody>
        </p:sp>
        <p:sp>
          <p:nvSpPr>
            <p:cNvPr id="124" name="任意多边形: 形状 123">
              <a:extLst>
                <a:ext uri="{FF2B5EF4-FFF2-40B4-BE49-F238E27FC236}">
                  <a16:creationId xmlns:a16="http://schemas.microsoft.com/office/drawing/2014/main" id="{DAF9165C-2305-433F-AE98-725E98BEAF25}"/>
                </a:ext>
              </a:extLst>
            </p:cNvPr>
            <p:cNvSpPr/>
            <p:nvPr/>
          </p:nvSpPr>
          <p:spPr>
            <a:xfrm rot="20929138">
              <a:off x="9987676" y="5462881"/>
              <a:ext cx="1004768" cy="557622"/>
            </a:xfrm>
            <a:custGeom>
              <a:avLst/>
              <a:gdLst>
                <a:gd name="connsiteX0" fmla="*/ 901084 w 1004768"/>
                <a:gd name="connsiteY0" fmla="*/ 23570 h 557622"/>
                <a:gd name="connsiteX1" fmla="*/ 473382 w 1004768"/>
                <a:gd name="connsiteY1" fmla="*/ 123878 h 557622"/>
                <a:gd name="connsiteX2" fmla="*/ 271491 w 1004768"/>
                <a:gd name="connsiteY2" fmla="*/ 406961 h 557622"/>
                <a:gd name="connsiteX3" fmla="*/ 122691 w 1004768"/>
                <a:gd name="connsiteY3" fmla="*/ 285852 h 557622"/>
                <a:gd name="connsiteX4" fmla="*/ 133902 w 1004768"/>
                <a:gd name="connsiteY4" fmla="*/ 111248 h 557622"/>
                <a:gd name="connsiteX5" fmla="*/ 41185 w 1004768"/>
                <a:gd name="connsiteY5" fmla="*/ 104561 h 557622"/>
                <a:gd name="connsiteX6" fmla="*/ 41185 w 1004768"/>
                <a:gd name="connsiteY6" fmla="*/ 104561 h 557622"/>
                <a:gd name="connsiteX7" fmla="*/ 12773 w 1004768"/>
                <a:gd name="connsiteY7" fmla="*/ 140966 h 557622"/>
                <a:gd name="connsiteX8" fmla="*/ 53149 w 1004768"/>
                <a:gd name="connsiteY8" fmla="*/ 196697 h 557622"/>
                <a:gd name="connsiteX9" fmla="*/ 109223 w 1004768"/>
                <a:gd name="connsiteY9" fmla="*/ 156568 h 557622"/>
                <a:gd name="connsiteX10" fmla="*/ 109223 w 1004768"/>
                <a:gd name="connsiteY10" fmla="*/ 142452 h 557622"/>
                <a:gd name="connsiteX11" fmla="*/ 109223 w 1004768"/>
                <a:gd name="connsiteY11" fmla="*/ 142452 h 557622"/>
                <a:gd name="connsiteX12" fmla="*/ 77819 w 1004768"/>
                <a:gd name="connsiteY12" fmla="*/ 227158 h 557622"/>
                <a:gd name="connsiteX13" fmla="*/ -696 w 1004768"/>
                <a:gd name="connsiteY13" fmla="*/ 364610 h 557622"/>
                <a:gd name="connsiteX14" fmla="*/ 94268 w 1004768"/>
                <a:gd name="connsiteY14" fmla="*/ 464172 h 557622"/>
                <a:gd name="connsiteX15" fmla="*/ 676018 w 1004768"/>
                <a:gd name="connsiteY15" fmla="*/ 557790 h 557622"/>
                <a:gd name="connsiteX16" fmla="*/ 849496 w 1004768"/>
                <a:gd name="connsiteY16" fmla="*/ 225672 h 557622"/>
                <a:gd name="connsiteX17" fmla="*/ 915295 w 1004768"/>
                <a:gd name="connsiteY17" fmla="*/ 128336 h 557622"/>
                <a:gd name="connsiteX18" fmla="*/ 993057 w 1004768"/>
                <a:gd name="connsiteY18" fmla="*/ 164740 h 557622"/>
                <a:gd name="connsiteX19" fmla="*/ 901084 w 1004768"/>
                <a:gd name="connsiteY19" fmla="*/ 23570 h 55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4768" h="557622">
                  <a:moveTo>
                    <a:pt x="901084" y="23570"/>
                  </a:moveTo>
                  <a:cubicBezTo>
                    <a:pt x="795661" y="-13577"/>
                    <a:pt x="547401" y="-23236"/>
                    <a:pt x="473382" y="123878"/>
                  </a:cubicBezTo>
                  <a:cubicBezTo>
                    <a:pt x="430006" y="209327"/>
                    <a:pt x="376170" y="402502"/>
                    <a:pt x="271491" y="406961"/>
                  </a:cubicBezTo>
                  <a:cubicBezTo>
                    <a:pt x="179517" y="410676"/>
                    <a:pt x="81562" y="365353"/>
                    <a:pt x="122691" y="285852"/>
                  </a:cubicBezTo>
                  <a:cubicBezTo>
                    <a:pt x="163811" y="207098"/>
                    <a:pt x="178022" y="149881"/>
                    <a:pt x="133902" y="111248"/>
                  </a:cubicBezTo>
                  <a:cubicBezTo>
                    <a:pt x="89782" y="73358"/>
                    <a:pt x="41185" y="104561"/>
                    <a:pt x="41185" y="104561"/>
                  </a:cubicBezTo>
                  <a:cubicBezTo>
                    <a:pt x="41185" y="104561"/>
                    <a:pt x="41185" y="104561"/>
                    <a:pt x="41185" y="104561"/>
                  </a:cubicBezTo>
                  <a:cubicBezTo>
                    <a:pt x="26974" y="111248"/>
                    <a:pt x="15764" y="124621"/>
                    <a:pt x="12773" y="140966"/>
                  </a:cubicBezTo>
                  <a:cubicBezTo>
                    <a:pt x="8286" y="167712"/>
                    <a:pt x="26974" y="192972"/>
                    <a:pt x="53149" y="196697"/>
                  </a:cubicBezTo>
                  <a:cubicBezTo>
                    <a:pt x="80067" y="201154"/>
                    <a:pt x="104736" y="183314"/>
                    <a:pt x="109223" y="156568"/>
                  </a:cubicBezTo>
                  <a:cubicBezTo>
                    <a:pt x="109975" y="152110"/>
                    <a:pt x="109975" y="147653"/>
                    <a:pt x="109223" y="142452"/>
                  </a:cubicBezTo>
                  <a:cubicBezTo>
                    <a:pt x="109223" y="142452"/>
                    <a:pt x="109223" y="142452"/>
                    <a:pt x="109223" y="142452"/>
                  </a:cubicBezTo>
                  <a:cubicBezTo>
                    <a:pt x="121939" y="169941"/>
                    <a:pt x="112214" y="198926"/>
                    <a:pt x="77819" y="227158"/>
                  </a:cubicBezTo>
                  <a:cubicBezTo>
                    <a:pt x="42681" y="256132"/>
                    <a:pt x="-1439" y="275450"/>
                    <a:pt x="-696" y="364610"/>
                  </a:cubicBezTo>
                  <a:cubicBezTo>
                    <a:pt x="-696" y="453770"/>
                    <a:pt x="94268" y="464172"/>
                    <a:pt x="94268" y="464172"/>
                  </a:cubicBezTo>
                  <a:cubicBezTo>
                    <a:pt x="676018" y="557790"/>
                    <a:pt x="676018" y="557790"/>
                    <a:pt x="676018" y="557790"/>
                  </a:cubicBezTo>
                  <a:cubicBezTo>
                    <a:pt x="797899" y="525098"/>
                    <a:pt x="836038" y="299969"/>
                    <a:pt x="849496" y="225672"/>
                  </a:cubicBezTo>
                  <a:cubicBezTo>
                    <a:pt x="862955" y="151367"/>
                    <a:pt x="915295" y="128336"/>
                    <a:pt x="915295" y="128336"/>
                  </a:cubicBezTo>
                  <a:cubicBezTo>
                    <a:pt x="898093" y="177370"/>
                    <a:pt x="968387" y="199669"/>
                    <a:pt x="993057" y="164740"/>
                  </a:cubicBezTo>
                  <a:cubicBezTo>
                    <a:pt x="1017736" y="129079"/>
                    <a:pt x="1006516" y="60727"/>
                    <a:pt x="901084" y="23570"/>
                  </a:cubicBezTo>
                  <a:close/>
                </a:path>
              </a:pathLst>
            </a:custGeom>
            <a:solidFill>
              <a:schemeClr val="accent2">
                <a:lumMod val="50000"/>
              </a:schemeClr>
            </a:solidFill>
            <a:ln w="9525" cap="flat">
              <a:noFill/>
              <a:prstDash val="solid"/>
              <a:miter/>
            </a:ln>
          </p:spPr>
          <p:txBody>
            <a:bodyPr rtlCol="0" anchor="ctr"/>
            <a:lstStyle/>
            <a:p>
              <a:endParaRPr lang="zh-CN" altLang="en-US" dirty="0"/>
            </a:p>
          </p:txBody>
        </p:sp>
        <p:sp>
          <p:nvSpPr>
            <p:cNvPr id="125" name="任意多边形: 形状 124">
              <a:extLst>
                <a:ext uri="{FF2B5EF4-FFF2-40B4-BE49-F238E27FC236}">
                  <a16:creationId xmlns:a16="http://schemas.microsoft.com/office/drawing/2014/main" id="{35EDB576-A7BB-423F-BC3E-697FD5E6077F}"/>
                </a:ext>
              </a:extLst>
            </p:cNvPr>
            <p:cNvSpPr/>
            <p:nvPr/>
          </p:nvSpPr>
          <p:spPr>
            <a:xfrm rot="20929138">
              <a:off x="10921277" y="5551443"/>
              <a:ext cx="9525" cy="9525"/>
            </a:xfrm>
            <a:custGeom>
              <a:avLst/>
              <a:gdLst>
                <a:gd name="connsiteX0" fmla="*/ -705 w 9525"/>
                <a:gd name="connsiteY0" fmla="*/ 167 h 9525"/>
                <a:gd name="connsiteX1" fmla="*/ 8820 w 9525"/>
                <a:gd name="connsiteY1" fmla="*/ 167 h 9525"/>
                <a:gd name="connsiteX2" fmla="*/ 8820 w 9525"/>
                <a:gd name="connsiteY2" fmla="*/ 9692 h 9525"/>
                <a:gd name="connsiteX3" fmla="*/ -705 w 9525"/>
                <a:gd name="connsiteY3" fmla="*/ 9692 h 9525"/>
              </a:gdLst>
              <a:ahLst/>
              <a:cxnLst>
                <a:cxn ang="0">
                  <a:pos x="connsiteX0" y="connsiteY0"/>
                </a:cxn>
                <a:cxn ang="0">
                  <a:pos x="connsiteX1" y="connsiteY1"/>
                </a:cxn>
                <a:cxn ang="0">
                  <a:pos x="connsiteX2" y="connsiteY2"/>
                </a:cxn>
                <a:cxn ang="0">
                  <a:pos x="connsiteX3" y="connsiteY3"/>
                </a:cxn>
              </a:cxnLst>
              <a:rect l="l" t="t" r="r" b="b"/>
              <a:pathLst>
                <a:path w="9525" h="9525">
                  <a:moveTo>
                    <a:pt x="-705" y="167"/>
                  </a:moveTo>
                  <a:lnTo>
                    <a:pt x="8820" y="167"/>
                  </a:lnTo>
                  <a:lnTo>
                    <a:pt x="8820" y="9692"/>
                  </a:lnTo>
                  <a:lnTo>
                    <a:pt x="-705" y="9692"/>
                  </a:lnTo>
                  <a:close/>
                </a:path>
              </a:pathLst>
            </a:custGeom>
            <a:solidFill>
              <a:srgbClr val="FFA501"/>
            </a:solidFill>
            <a:ln w="9525" cap="flat">
              <a:noFill/>
              <a:prstDash val="solid"/>
              <a:miter/>
            </a:ln>
          </p:spPr>
          <p:txBody>
            <a:bodyPr rtlCol="0" anchor="ctr"/>
            <a:lstStyle/>
            <a:p>
              <a:endParaRPr lang="zh-CN" altLang="en-US"/>
            </a:p>
          </p:txBody>
        </p:sp>
        <p:sp>
          <p:nvSpPr>
            <p:cNvPr id="127" name="任意多边形: 形状 126">
              <a:extLst>
                <a:ext uri="{FF2B5EF4-FFF2-40B4-BE49-F238E27FC236}">
                  <a16:creationId xmlns:a16="http://schemas.microsoft.com/office/drawing/2014/main" id="{CD1FC8EC-28D3-49F5-83A5-17860EEA9C03}"/>
                </a:ext>
              </a:extLst>
            </p:cNvPr>
            <p:cNvSpPr/>
            <p:nvPr/>
          </p:nvSpPr>
          <p:spPr>
            <a:xfrm rot="20929138">
              <a:off x="9963049" y="5425373"/>
              <a:ext cx="1033655" cy="453595"/>
            </a:xfrm>
            <a:custGeom>
              <a:avLst/>
              <a:gdLst>
                <a:gd name="connsiteX0" fmla="*/ 1014097 w 1039060"/>
                <a:gd name="connsiteY0" fmla="*/ 84263 h 453595"/>
                <a:gd name="connsiteX1" fmla="*/ 746645 w 1039060"/>
                <a:gd name="connsiteY1" fmla="*/ 167 h 453595"/>
                <a:gd name="connsiteX2" fmla="*/ 482202 w 1039060"/>
                <a:gd name="connsiteY2" fmla="*/ 107199 h 453595"/>
                <a:gd name="connsiteX3" fmla="*/ 365006 w 1039060"/>
                <a:gd name="connsiteY3" fmla="*/ 348036 h 453595"/>
                <a:gd name="connsiteX4" fmla="*/ 236533 w 1039060"/>
                <a:gd name="connsiteY4" fmla="*/ 422963 h 453595"/>
                <a:gd name="connsiteX5" fmla="*/ 171173 w 1039060"/>
                <a:gd name="connsiteY5" fmla="*/ 296047 h 453595"/>
                <a:gd name="connsiteX6" fmla="*/ 138121 w 1039060"/>
                <a:gd name="connsiteY6" fmla="*/ 113324 h 453595"/>
                <a:gd name="connsiteX7" fmla="*/ 2142 w 1039060"/>
                <a:gd name="connsiteY7" fmla="*/ 150786 h 453595"/>
                <a:gd name="connsiteX8" fmla="*/ 27679 w 1039060"/>
                <a:gd name="connsiteY8" fmla="*/ 219594 h 453595"/>
                <a:gd name="connsiteX9" fmla="*/ 27679 w 1039060"/>
                <a:gd name="connsiteY9" fmla="*/ 219594 h 453595"/>
                <a:gd name="connsiteX10" fmla="*/ 17163 w 1039060"/>
                <a:gd name="connsiteY10" fmla="*/ 179837 h 453595"/>
                <a:gd name="connsiteX11" fmla="*/ 45709 w 1039060"/>
                <a:gd name="connsiteY11" fmla="*/ 142375 h 453595"/>
                <a:gd name="connsiteX12" fmla="*/ 45709 w 1039060"/>
                <a:gd name="connsiteY12" fmla="*/ 142375 h 453595"/>
                <a:gd name="connsiteX13" fmla="*/ 138874 w 1039060"/>
                <a:gd name="connsiteY13" fmla="*/ 149252 h 453595"/>
                <a:gd name="connsiteX14" fmla="*/ 127605 w 1039060"/>
                <a:gd name="connsiteY14" fmla="*/ 328922 h 453595"/>
                <a:gd name="connsiteX15" fmla="*/ 277100 w 1039060"/>
                <a:gd name="connsiteY15" fmla="*/ 453545 h 453595"/>
                <a:gd name="connsiteX16" fmla="*/ 479945 w 1039060"/>
                <a:gd name="connsiteY16" fmla="*/ 162254 h 453595"/>
                <a:gd name="connsiteX17" fmla="*/ 909674 w 1039060"/>
                <a:gd name="connsiteY17" fmla="*/ 59041 h 453595"/>
                <a:gd name="connsiteX18" fmla="*/ 1002077 w 1039060"/>
                <a:gd name="connsiteY18" fmla="*/ 204297 h 453595"/>
                <a:gd name="connsiteX19" fmla="*/ 978788 w 1039060"/>
                <a:gd name="connsiteY19" fmla="*/ 220356 h 453595"/>
                <a:gd name="connsiteX20" fmla="*/ 1014097 w 1039060"/>
                <a:gd name="connsiteY20" fmla="*/ 84263 h 45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39060" h="453595">
                  <a:moveTo>
                    <a:pt x="1014097" y="84263"/>
                  </a:moveTo>
                  <a:cubicBezTo>
                    <a:pt x="974282" y="35333"/>
                    <a:pt x="851820" y="929"/>
                    <a:pt x="746645" y="167"/>
                  </a:cubicBezTo>
                  <a:cubicBezTo>
                    <a:pt x="641470" y="167"/>
                    <a:pt x="537790" y="33047"/>
                    <a:pt x="482202" y="107199"/>
                  </a:cubicBezTo>
                  <a:cubicBezTo>
                    <a:pt x="438625" y="164549"/>
                    <a:pt x="392800" y="298340"/>
                    <a:pt x="365006" y="348036"/>
                  </a:cubicBezTo>
                  <a:cubicBezTo>
                    <a:pt x="337203" y="396968"/>
                    <a:pt x="309409" y="433666"/>
                    <a:pt x="236533" y="422963"/>
                  </a:cubicBezTo>
                  <a:cubicBezTo>
                    <a:pt x="164410" y="411494"/>
                    <a:pt x="135111" y="375561"/>
                    <a:pt x="171173" y="296047"/>
                  </a:cubicBezTo>
                  <a:cubicBezTo>
                    <a:pt x="207987" y="216537"/>
                    <a:pt x="189956" y="144671"/>
                    <a:pt x="138121" y="113324"/>
                  </a:cubicBezTo>
                  <a:cubicBezTo>
                    <a:pt x="91544" y="85797"/>
                    <a:pt x="15658" y="106437"/>
                    <a:pt x="2142" y="150786"/>
                  </a:cubicBezTo>
                  <a:cubicBezTo>
                    <a:pt x="-11384" y="195125"/>
                    <a:pt x="27679" y="219594"/>
                    <a:pt x="27679" y="219594"/>
                  </a:cubicBezTo>
                  <a:cubicBezTo>
                    <a:pt x="27679" y="219594"/>
                    <a:pt x="27679" y="219594"/>
                    <a:pt x="27679" y="219594"/>
                  </a:cubicBezTo>
                  <a:cubicBezTo>
                    <a:pt x="19420" y="208888"/>
                    <a:pt x="14915" y="195125"/>
                    <a:pt x="17163" y="179837"/>
                  </a:cubicBezTo>
                  <a:cubicBezTo>
                    <a:pt x="20173" y="163016"/>
                    <a:pt x="31441" y="149252"/>
                    <a:pt x="45709" y="142375"/>
                  </a:cubicBezTo>
                  <a:cubicBezTo>
                    <a:pt x="45709" y="142375"/>
                    <a:pt x="45709" y="142375"/>
                    <a:pt x="45709" y="142375"/>
                  </a:cubicBezTo>
                  <a:cubicBezTo>
                    <a:pt x="45709" y="142375"/>
                    <a:pt x="94544" y="110266"/>
                    <a:pt x="138874" y="149252"/>
                  </a:cubicBezTo>
                  <a:cubicBezTo>
                    <a:pt x="183193" y="189010"/>
                    <a:pt x="168925" y="247884"/>
                    <a:pt x="127605" y="328922"/>
                  </a:cubicBezTo>
                  <a:cubicBezTo>
                    <a:pt x="86286" y="410730"/>
                    <a:pt x="184698" y="457367"/>
                    <a:pt x="277100" y="453545"/>
                  </a:cubicBezTo>
                  <a:cubicBezTo>
                    <a:pt x="382285" y="448957"/>
                    <a:pt x="436368" y="250170"/>
                    <a:pt x="479945" y="162254"/>
                  </a:cubicBezTo>
                  <a:cubicBezTo>
                    <a:pt x="554326" y="10873"/>
                    <a:pt x="803738" y="20808"/>
                    <a:pt x="909674" y="59041"/>
                  </a:cubicBezTo>
                  <a:cubicBezTo>
                    <a:pt x="1015602" y="97265"/>
                    <a:pt x="1026870" y="167607"/>
                    <a:pt x="1002077" y="204297"/>
                  </a:cubicBezTo>
                  <a:cubicBezTo>
                    <a:pt x="996066" y="212708"/>
                    <a:pt x="987798" y="218061"/>
                    <a:pt x="978788" y="220356"/>
                  </a:cubicBezTo>
                  <a:cubicBezTo>
                    <a:pt x="1044149" y="207364"/>
                    <a:pt x="1055416" y="134727"/>
                    <a:pt x="1014097" y="84263"/>
                  </a:cubicBezTo>
                  <a:close/>
                </a:path>
              </a:pathLst>
            </a:custGeom>
            <a:solidFill>
              <a:schemeClr val="accent5"/>
            </a:solidFill>
            <a:ln w="9525" cap="flat">
              <a:noFill/>
              <a:prstDash val="solid"/>
              <a:miter/>
            </a:ln>
          </p:spPr>
          <p:txBody>
            <a:bodyPr rtlCol="0" anchor="ctr"/>
            <a:lstStyle/>
            <a:p>
              <a:endParaRPr lang="zh-CN" altLang="en-US" dirty="0"/>
            </a:p>
          </p:txBody>
        </p:sp>
        <p:sp>
          <p:nvSpPr>
            <p:cNvPr id="128" name="任意多边形: 形状 127">
              <a:extLst>
                <a:ext uri="{FF2B5EF4-FFF2-40B4-BE49-F238E27FC236}">
                  <a16:creationId xmlns:a16="http://schemas.microsoft.com/office/drawing/2014/main" id="{996153AE-A32C-492B-9694-66B6D58F1CC4}"/>
                </a:ext>
              </a:extLst>
            </p:cNvPr>
            <p:cNvSpPr/>
            <p:nvPr/>
          </p:nvSpPr>
          <p:spPr>
            <a:xfrm rot="20929138">
              <a:off x="8842314" y="5597333"/>
              <a:ext cx="821663" cy="681742"/>
            </a:xfrm>
            <a:custGeom>
              <a:avLst/>
              <a:gdLst>
                <a:gd name="connsiteX0" fmla="*/ 298418 w 821663"/>
                <a:gd name="connsiteY0" fmla="*/ 167 h 681742"/>
                <a:gd name="connsiteX1" fmla="*/ 272338 w 821663"/>
                <a:gd name="connsiteY1" fmla="*/ 190343 h 681742"/>
                <a:gd name="connsiteX2" fmla="*/ 348338 w 821663"/>
                <a:gd name="connsiteY2" fmla="*/ 285060 h 681742"/>
                <a:gd name="connsiteX3" fmla="*/ 491384 w 821663"/>
                <a:gd name="connsiteY3" fmla="*/ 248227 h 681742"/>
                <a:gd name="connsiteX4" fmla="*/ 565146 w 821663"/>
                <a:gd name="connsiteY4" fmla="*/ 271534 h 681742"/>
                <a:gd name="connsiteX5" fmla="*/ 684361 w 821663"/>
                <a:gd name="connsiteY5" fmla="*/ 197868 h 681742"/>
                <a:gd name="connsiteX6" fmla="*/ 603151 w 821663"/>
                <a:gd name="connsiteY6" fmla="*/ 301595 h 681742"/>
                <a:gd name="connsiteX7" fmla="*/ 645613 w 821663"/>
                <a:gd name="connsiteY7" fmla="*/ 410596 h 681742"/>
                <a:gd name="connsiteX8" fmla="*/ 689581 w 821663"/>
                <a:gd name="connsiteY8" fmla="*/ 416610 h 681742"/>
                <a:gd name="connsiteX9" fmla="*/ 705964 w 821663"/>
                <a:gd name="connsiteY9" fmla="*/ 413603 h 681742"/>
                <a:gd name="connsiteX10" fmla="*/ 796118 w 821663"/>
                <a:gd name="connsiteY10" fmla="*/ 551917 h 681742"/>
                <a:gd name="connsiteX11" fmla="*/ 820711 w 821663"/>
                <a:gd name="connsiteY11" fmla="*/ 662417 h 681742"/>
                <a:gd name="connsiteX12" fmla="*/ 755884 w 821663"/>
                <a:gd name="connsiteY12" fmla="*/ 668431 h 681742"/>
                <a:gd name="connsiteX13" fmla="*/ 761104 w 821663"/>
                <a:gd name="connsiteY13" fmla="*/ 600777 h 681742"/>
                <a:gd name="connsiteX14" fmla="*/ 681380 w 821663"/>
                <a:gd name="connsiteY14" fmla="*/ 512828 h 681742"/>
                <a:gd name="connsiteX15" fmla="*/ 584520 w 821663"/>
                <a:gd name="connsiteY15" fmla="*/ 505311 h 681742"/>
                <a:gd name="connsiteX16" fmla="*/ 528646 w 821663"/>
                <a:gd name="connsiteY16" fmla="*/ 509070 h 681742"/>
                <a:gd name="connsiteX17" fmla="*/ 453389 w 821663"/>
                <a:gd name="connsiteY17" fmla="*/ 454195 h 681742"/>
                <a:gd name="connsiteX18" fmla="*/ 326726 w 821663"/>
                <a:gd name="connsiteY18" fmla="*/ 491781 h 681742"/>
                <a:gd name="connsiteX19" fmla="*/ 258184 w 821663"/>
                <a:gd name="connsiteY19" fmla="*/ 469229 h 681742"/>
                <a:gd name="connsiteX20" fmla="*/ 229866 w 821663"/>
                <a:gd name="connsiteY20" fmla="*/ 492532 h 681742"/>
                <a:gd name="connsiteX21" fmla="*/ 86077 w 821663"/>
                <a:gd name="connsiteY21" fmla="*/ 476747 h 681742"/>
                <a:gd name="connsiteX22" fmla="*/ 151637 w 821663"/>
                <a:gd name="connsiteY22" fmla="*/ 595516 h 681742"/>
                <a:gd name="connsiteX23" fmla="*/ 210502 w 821663"/>
                <a:gd name="connsiteY23" fmla="*/ 633100 h 681742"/>
                <a:gd name="connsiteX24" fmla="*/ 211988 w 821663"/>
                <a:gd name="connsiteY24" fmla="*/ 679706 h 681742"/>
                <a:gd name="connsiteX25" fmla="*/ 60740 w 821663"/>
                <a:gd name="connsiteY25" fmla="*/ 562440 h 681742"/>
                <a:gd name="connsiteX26" fmla="*/ 5609 w 821663"/>
                <a:gd name="connsiteY26" fmla="*/ 420369 h 681742"/>
                <a:gd name="connsiteX27" fmla="*/ 120348 w 821663"/>
                <a:gd name="connsiteY27" fmla="*/ 383535 h 681742"/>
                <a:gd name="connsiteX28" fmla="*/ 166544 w 821663"/>
                <a:gd name="connsiteY28" fmla="*/ 80596 h 681742"/>
                <a:gd name="connsiteX29" fmla="*/ 158343 w 821663"/>
                <a:gd name="connsiteY29" fmla="*/ 52783 h 681742"/>
                <a:gd name="connsiteX30" fmla="*/ 298418 w 821663"/>
                <a:gd name="connsiteY30" fmla="*/ 167 h 68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663" h="681742">
                  <a:moveTo>
                    <a:pt x="298418" y="167"/>
                  </a:moveTo>
                  <a:cubicBezTo>
                    <a:pt x="305866" y="59555"/>
                    <a:pt x="275319" y="152767"/>
                    <a:pt x="272338" y="190343"/>
                  </a:cubicBezTo>
                  <a:cubicBezTo>
                    <a:pt x="268614" y="236206"/>
                    <a:pt x="297675" y="282059"/>
                    <a:pt x="348338" y="285060"/>
                  </a:cubicBezTo>
                  <a:cubicBezTo>
                    <a:pt x="399002" y="288070"/>
                    <a:pt x="445198" y="254999"/>
                    <a:pt x="491384" y="248227"/>
                  </a:cubicBezTo>
                  <a:cubicBezTo>
                    <a:pt x="538323" y="240711"/>
                    <a:pt x="565146" y="271534"/>
                    <a:pt x="565146" y="271534"/>
                  </a:cubicBezTo>
                  <a:cubicBezTo>
                    <a:pt x="592721" y="209136"/>
                    <a:pt x="684361" y="197868"/>
                    <a:pt x="684361" y="197868"/>
                  </a:cubicBezTo>
                  <a:cubicBezTo>
                    <a:pt x="673931" y="286565"/>
                    <a:pt x="603151" y="301595"/>
                    <a:pt x="603151" y="301595"/>
                  </a:cubicBezTo>
                  <a:cubicBezTo>
                    <a:pt x="644870" y="349706"/>
                    <a:pt x="630716" y="392556"/>
                    <a:pt x="645613" y="410596"/>
                  </a:cubicBezTo>
                  <a:cubicBezTo>
                    <a:pt x="656053" y="422624"/>
                    <a:pt x="675417" y="419618"/>
                    <a:pt x="689581" y="416610"/>
                  </a:cubicBezTo>
                  <a:cubicBezTo>
                    <a:pt x="696287" y="415107"/>
                    <a:pt x="702240" y="413603"/>
                    <a:pt x="705964" y="413603"/>
                  </a:cubicBezTo>
                  <a:cubicBezTo>
                    <a:pt x="717146" y="413603"/>
                    <a:pt x="767067" y="494787"/>
                    <a:pt x="796118" y="551917"/>
                  </a:cubicBezTo>
                  <a:cubicBezTo>
                    <a:pt x="825179" y="609797"/>
                    <a:pt x="820711" y="662417"/>
                    <a:pt x="820711" y="662417"/>
                  </a:cubicBezTo>
                  <a:cubicBezTo>
                    <a:pt x="805062" y="681209"/>
                    <a:pt x="762590" y="678955"/>
                    <a:pt x="755884" y="668431"/>
                  </a:cubicBezTo>
                  <a:cubicBezTo>
                    <a:pt x="748436" y="657155"/>
                    <a:pt x="764085" y="625583"/>
                    <a:pt x="761104" y="600777"/>
                  </a:cubicBezTo>
                  <a:cubicBezTo>
                    <a:pt x="758123" y="575220"/>
                    <a:pt x="731300" y="536883"/>
                    <a:pt x="681380" y="512828"/>
                  </a:cubicBezTo>
                  <a:cubicBezTo>
                    <a:pt x="647852" y="496291"/>
                    <a:pt x="618791" y="500801"/>
                    <a:pt x="584520" y="505311"/>
                  </a:cubicBezTo>
                  <a:cubicBezTo>
                    <a:pt x="567385" y="507567"/>
                    <a:pt x="549506" y="509070"/>
                    <a:pt x="528646" y="509070"/>
                  </a:cubicBezTo>
                  <a:cubicBezTo>
                    <a:pt x="465315" y="508318"/>
                    <a:pt x="453389" y="454195"/>
                    <a:pt x="453389" y="454195"/>
                  </a:cubicBezTo>
                  <a:cubicBezTo>
                    <a:pt x="453389" y="454195"/>
                    <a:pt x="381123" y="489525"/>
                    <a:pt x="326726" y="491781"/>
                  </a:cubicBezTo>
                  <a:cubicBezTo>
                    <a:pt x="273081" y="494035"/>
                    <a:pt x="258184" y="469229"/>
                    <a:pt x="258184" y="469229"/>
                  </a:cubicBezTo>
                  <a:cubicBezTo>
                    <a:pt x="258184" y="469229"/>
                    <a:pt x="249983" y="485767"/>
                    <a:pt x="229866" y="492532"/>
                  </a:cubicBezTo>
                  <a:cubicBezTo>
                    <a:pt x="209749" y="500050"/>
                    <a:pt x="86077" y="476747"/>
                    <a:pt x="86077" y="476747"/>
                  </a:cubicBezTo>
                  <a:cubicBezTo>
                    <a:pt x="80857" y="494035"/>
                    <a:pt x="121091" y="558683"/>
                    <a:pt x="151637" y="595516"/>
                  </a:cubicBezTo>
                  <a:cubicBezTo>
                    <a:pt x="182184" y="633100"/>
                    <a:pt x="203044" y="631597"/>
                    <a:pt x="210502" y="633100"/>
                  </a:cubicBezTo>
                  <a:cubicBezTo>
                    <a:pt x="217951" y="634604"/>
                    <a:pt x="211988" y="679706"/>
                    <a:pt x="211988" y="679706"/>
                  </a:cubicBezTo>
                  <a:cubicBezTo>
                    <a:pt x="159086" y="695492"/>
                    <a:pt x="110661" y="623329"/>
                    <a:pt x="60740" y="562440"/>
                  </a:cubicBezTo>
                  <a:cubicBezTo>
                    <a:pt x="10820" y="501553"/>
                    <a:pt x="-13021" y="442168"/>
                    <a:pt x="5609" y="420369"/>
                  </a:cubicBezTo>
                  <a:cubicBezTo>
                    <a:pt x="24974" y="399321"/>
                    <a:pt x="120348" y="383535"/>
                    <a:pt x="120348" y="383535"/>
                  </a:cubicBezTo>
                  <a:cubicBezTo>
                    <a:pt x="-4830" y="267019"/>
                    <a:pt x="158343" y="107657"/>
                    <a:pt x="166544" y="80596"/>
                  </a:cubicBezTo>
                  <a:cubicBezTo>
                    <a:pt x="169516" y="70071"/>
                    <a:pt x="166544" y="61051"/>
                    <a:pt x="158343" y="52783"/>
                  </a:cubicBezTo>
                  <a:cubicBezTo>
                    <a:pt x="298418" y="167"/>
                    <a:pt x="298418" y="167"/>
                    <a:pt x="298418" y="167"/>
                  </a:cubicBezTo>
                </a:path>
              </a:pathLst>
            </a:custGeom>
            <a:solidFill>
              <a:schemeClr val="accent5">
                <a:lumMod val="75000"/>
              </a:schemeClr>
            </a:solidFill>
            <a:ln w="9525" cap="flat">
              <a:noFill/>
              <a:prstDash val="solid"/>
              <a:miter/>
            </a:ln>
          </p:spPr>
          <p:txBody>
            <a:bodyPr rtlCol="0" anchor="ctr"/>
            <a:lstStyle/>
            <a:p>
              <a:endParaRPr lang="zh-CN" altLang="en-US" dirty="0"/>
            </a:p>
          </p:txBody>
        </p:sp>
        <p:sp>
          <p:nvSpPr>
            <p:cNvPr id="129" name="任意多边形: 形状 128">
              <a:extLst>
                <a:ext uri="{FF2B5EF4-FFF2-40B4-BE49-F238E27FC236}">
                  <a16:creationId xmlns:a16="http://schemas.microsoft.com/office/drawing/2014/main" id="{392731D8-8AF8-49AE-98A7-823C2B1FB992}"/>
                </a:ext>
              </a:extLst>
            </p:cNvPr>
            <p:cNvSpPr/>
            <p:nvPr/>
          </p:nvSpPr>
          <p:spPr>
            <a:xfrm rot="20929138">
              <a:off x="9044801" y="6237176"/>
              <a:ext cx="72820" cy="79350"/>
            </a:xfrm>
            <a:custGeom>
              <a:avLst/>
              <a:gdLst>
                <a:gd name="connsiteX0" fmla="*/ 68694 w 72820"/>
                <a:gd name="connsiteY0" fmla="*/ 27407 h 79350"/>
                <a:gd name="connsiteX1" fmla="*/ 24470 w 72820"/>
                <a:gd name="connsiteY1" fmla="*/ 167 h 79350"/>
                <a:gd name="connsiteX2" fmla="*/ -705 w 72820"/>
                <a:gd name="connsiteY2" fmla="*/ 44232 h 79350"/>
                <a:gd name="connsiteX3" fmla="*/ 70056 w 72820"/>
                <a:gd name="connsiteY3" fmla="*/ 77079 h 79350"/>
                <a:gd name="connsiteX4" fmla="*/ 68694 w 72820"/>
                <a:gd name="connsiteY4" fmla="*/ 27407 h 79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20" h="79350">
                  <a:moveTo>
                    <a:pt x="68694" y="27407"/>
                  </a:moveTo>
                  <a:cubicBezTo>
                    <a:pt x="62570" y="25804"/>
                    <a:pt x="46920" y="27407"/>
                    <a:pt x="24470" y="167"/>
                  </a:cubicBezTo>
                  <a:cubicBezTo>
                    <a:pt x="-705" y="44232"/>
                    <a:pt x="-705" y="44232"/>
                    <a:pt x="-705" y="44232"/>
                  </a:cubicBezTo>
                  <a:cubicBezTo>
                    <a:pt x="22431" y="69869"/>
                    <a:pt x="45558" y="85892"/>
                    <a:pt x="70056" y="77079"/>
                  </a:cubicBezTo>
                  <a:cubicBezTo>
                    <a:pt x="70056" y="77079"/>
                    <a:pt x="75495" y="29009"/>
                    <a:pt x="68694" y="27407"/>
                  </a:cubicBezTo>
                </a:path>
              </a:pathLst>
            </a:custGeom>
            <a:solidFill>
              <a:schemeClr val="accent5">
                <a:lumMod val="50000"/>
              </a:schemeClr>
            </a:solidFill>
            <a:ln w="9525" cap="flat">
              <a:noFill/>
              <a:prstDash val="solid"/>
              <a:miter/>
            </a:ln>
          </p:spPr>
          <p:txBody>
            <a:bodyPr rtlCol="0" anchor="ctr"/>
            <a:lstStyle/>
            <a:p>
              <a:endParaRPr lang="zh-CN" altLang="en-US"/>
            </a:p>
          </p:txBody>
        </p:sp>
        <p:sp>
          <p:nvSpPr>
            <p:cNvPr id="130" name="任意多边形: 形状 129">
              <a:extLst>
                <a:ext uri="{FF2B5EF4-FFF2-40B4-BE49-F238E27FC236}">
                  <a16:creationId xmlns:a16="http://schemas.microsoft.com/office/drawing/2014/main" id="{69668E44-E714-47E1-BD1E-DD9F1DF5F52C}"/>
                </a:ext>
              </a:extLst>
            </p:cNvPr>
            <p:cNvSpPr/>
            <p:nvPr/>
          </p:nvSpPr>
          <p:spPr>
            <a:xfrm rot="20929138">
              <a:off x="9646590" y="6109010"/>
              <a:ext cx="68004" cy="81214"/>
            </a:xfrm>
            <a:custGeom>
              <a:avLst/>
              <a:gdLst>
                <a:gd name="connsiteX0" fmla="*/ 1354 w 68004"/>
                <a:gd name="connsiteY0" fmla="*/ 73748 h 81214"/>
                <a:gd name="connsiteX1" fmla="*/ 66990 w 68004"/>
                <a:gd name="connsiteY1" fmla="*/ 68033 h 81214"/>
                <a:gd name="connsiteX2" fmla="*/ 57180 w 68004"/>
                <a:gd name="connsiteY2" fmla="*/ 167 h 81214"/>
                <a:gd name="connsiteX3" fmla="*/ 6640 w 68004"/>
                <a:gd name="connsiteY3" fmla="*/ 10168 h 81214"/>
                <a:gd name="connsiteX4" fmla="*/ 1354 w 68004"/>
                <a:gd name="connsiteY4" fmla="*/ 73748 h 81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04" h="81214">
                  <a:moveTo>
                    <a:pt x="1354" y="73748"/>
                  </a:moveTo>
                  <a:cubicBezTo>
                    <a:pt x="8145" y="83749"/>
                    <a:pt x="51151" y="85892"/>
                    <a:pt x="66990" y="68033"/>
                  </a:cubicBezTo>
                  <a:cubicBezTo>
                    <a:pt x="66990" y="68033"/>
                    <a:pt x="70010" y="38743"/>
                    <a:pt x="57180" y="167"/>
                  </a:cubicBezTo>
                  <a:cubicBezTo>
                    <a:pt x="6640" y="10168"/>
                    <a:pt x="6640" y="10168"/>
                    <a:pt x="6640" y="10168"/>
                  </a:cubicBezTo>
                  <a:cubicBezTo>
                    <a:pt x="9650" y="33743"/>
                    <a:pt x="-6190" y="63032"/>
                    <a:pt x="1354" y="73748"/>
                  </a:cubicBezTo>
                  <a:close/>
                </a:path>
              </a:pathLst>
            </a:custGeom>
            <a:solidFill>
              <a:schemeClr val="accent5">
                <a:lumMod val="50000"/>
              </a:schemeClr>
            </a:solidFill>
            <a:ln w="9525" cap="flat">
              <a:noFill/>
              <a:prstDash val="solid"/>
              <a:miter/>
            </a:ln>
          </p:spPr>
          <p:txBody>
            <a:bodyPr rtlCol="0" anchor="ctr"/>
            <a:lstStyle/>
            <a:p>
              <a:endParaRPr lang="zh-CN" altLang="en-US"/>
            </a:p>
          </p:txBody>
        </p:sp>
        <p:sp>
          <p:nvSpPr>
            <p:cNvPr id="131" name="任意多边形: 形状 130">
              <a:extLst>
                <a:ext uri="{FF2B5EF4-FFF2-40B4-BE49-F238E27FC236}">
                  <a16:creationId xmlns:a16="http://schemas.microsoft.com/office/drawing/2014/main" id="{D4CD19AD-01BA-4563-94DF-A76E4E6DD347}"/>
                </a:ext>
              </a:extLst>
            </p:cNvPr>
            <p:cNvSpPr/>
            <p:nvPr/>
          </p:nvSpPr>
          <p:spPr>
            <a:xfrm rot="20929138">
              <a:off x="9440765" y="5741894"/>
              <a:ext cx="66675" cy="66675"/>
            </a:xfrm>
            <a:custGeom>
              <a:avLst/>
              <a:gdLst>
                <a:gd name="connsiteX0" fmla="*/ 14802 w 66675"/>
                <a:gd name="connsiteY0" fmla="*/ 20493 h 66675"/>
                <a:gd name="connsiteX1" fmla="*/ 7820 w 66675"/>
                <a:gd name="connsiteY1" fmla="*/ 34314 h 66675"/>
                <a:gd name="connsiteX2" fmla="*/ 24879 w 66675"/>
                <a:gd name="connsiteY2" fmla="*/ 32695 h 66675"/>
                <a:gd name="connsiteX3" fmla="*/ 19450 w 66675"/>
                <a:gd name="connsiteY3" fmla="*/ 47325 h 66675"/>
                <a:gd name="connsiteX4" fmla="*/ 34957 w 66675"/>
                <a:gd name="connsiteY4" fmla="*/ 43258 h 66675"/>
                <a:gd name="connsiteX5" fmla="*/ 32633 w 66675"/>
                <a:gd name="connsiteY5" fmla="*/ 55460 h 66675"/>
                <a:gd name="connsiteX6" fmla="*/ 45815 w 66675"/>
                <a:gd name="connsiteY6" fmla="*/ 53831 h 66675"/>
                <a:gd name="connsiteX7" fmla="*/ 43491 w 66675"/>
                <a:gd name="connsiteY7" fmla="*/ 66842 h 66675"/>
                <a:gd name="connsiteX8" fmla="*/ 65970 w 66675"/>
                <a:gd name="connsiteY8" fmla="*/ 167 h 66675"/>
                <a:gd name="connsiteX9" fmla="*/ -705 w 66675"/>
                <a:gd name="connsiteY9" fmla="*/ 22122 h 66675"/>
                <a:gd name="connsiteX10" fmla="*/ 14802 w 66675"/>
                <a:gd name="connsiteY10" fmla="*/ 20493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66675">
                  <a:moveTo>
                    <a:pt x="14802" y="20493"/>
                  </a:moveTo>
                  <a:cubicBezTo>
                    <a:pt x="7820" y="34314"/>
                    <a:pt x="7820" y="34314"/>
                    <a:pt x="7820" y="34314"/>
                  </a:cubicBezTo>
                  <a:cubicBezTo>
                    <a:pt x="24879" y="32695"/>
                    <a:pt x="24879" y="32695"/>
                    <a:pt x="24879" y="32695"/>
                  </a:cubicBezTo>
                  <a:cubicBezTo>
                    <a:pt x="19450" y="47325"/>
                    <a:pt x="19450" y="47325"/>
                    <a:pt x="19450" y="47325"/>
                  </a:cubicBezTo>
                  <a:cubicBezTo>
                    <a:pt x="34957" y="43258"/>
                    <a:pt x="34957" y="43258"/>
                    <a:pt x="34957" y="43258"/>
                  </a:cubicBezTo>
                  <a:cubicBezTo>
                    <a:pt x="32633" y="55460"/>
                    <a:pt x="32633" y="55460"/>
                    <a:pt x="32633" y="55460"/>
                  </a:cubicBezTo>
                  <a:cubicBezTo>
                    <a:pt x="45815" y="53831"/>
                    <a:pt x="45815" y="53831"/>
                    <a:pt x="45815" y="53831"/>
                  </a:cubicBezTo>
                  <a:cubicBezTo>
                    <a:pt x="43491" y="66842"/>
                    <a:pt x="43491" y="66842"/>
                    <a:pt x="43491" y="66842"/>
                  </a:cubicBezTo>
                  <a:cubicBezTo>
                    <a:pt x="53568" y="50583"/>
                    <a:pt x="62865" y="28628"/>
                    <a:pt x="65970" y="167"/>
                  </a:cubicBezTo>
                  <a:cubicBezTo>
                    <a:pt x="65970" y="167"/>
                    <a:pt x="32633" y="4234"/>
                    <a:pt x="-705" y="22122"/>
                  </a:cubicBezTo>
                  <a:cubicBezTo>
                    <a:pt x="14802" y="20493"/>
                    <a:pt x="14802" y="20493"/>
                    <a:pt x="14802" y="20493"/>
                  </a:cubicBezTo>
                </a:path>
              </a:pathLst>
            </a:custGeom>
            <a:solidFill>
              <a:schemeClr val="accent5">
                <a:lumMod val="60000"/>
                <a:lumOff val="40000"/>
              </a:schemeClr>
            </a:solidFill>
            <a:ln w="9525" cap="flat">
              <a:noFill/>
              <a:prstDash val="solid"/>
              <a:miter/>
            </a:ln>
          </p:spPr>
          <p:txBody>
            <a:bodyPr rtlCol="0" anchor="ctr"/>
            <a:lstStyle/>
            <a:p>
              <a:endParaRPr lang="zh-CN" altLang="en-US"/>
            </a:p>
          </p:txBody>
        </p:sp>
        <p:sp>
          <p:nvSpPr>
            <p:cNvPr id="132" name="任意多边形: 形状 131">
              <a:extLst>
                <a:ext uri="{FF2B5EF4-FFF2-40B4-BE49-F238E27FC236}">
                  <a16:creationId xmlns:a16="http://schemas.microsoft.com/office/drawing/2014/main" id="{3332D4EE-20A8-484C-8C7D-75CEA406F469}"/>
                </a:ext>
              </a:extLst>
            </p:cNvPr>
            <p:cNvSpPr/>
            <p:nvPr/>
          </p:nvSpPr>
          <p:spPr>
            <a:xfrm rot="20929138">
              <a:off x="8900507" y="5701787"/>
              <a:ext cx="105490" cy="333375"/>
            </a:xfrm>
            <a:custGeom>
              <a:avLst/>
              <a:gdLst>
                <a:gd name="connsiteX0" fmla="*/ 95062 w 105490"/>
                <a:gd name="connsiteY0" fmla="*/ 28894 h 333375"/>
                <a:gd name="connsiteX1" fmla="*/ 47627 w 105490"/>
                <a:gd name="connsiteY1" fmla="*/ 333542 h 333375"/>
                <a:gd name="connsiteX2" fmla="*/ 86642 w 105490"/>
                <a:gd name="connsiteY2" fmla="*/ 58374 h 333375"/>
                <a:gd name="connsiteX3" fmla="*/ 104244 w 105490"/>
                <a:gd name="connsiteY3" fmla="*/ 16798 h 333375"/>
                <a:gd name="connsiteX4" fmla="*/ 88937 w 105490"/>
                <a:gd name="connsiteY4" fmla="*/ 167 h 333375"/>
                <a:gd name="connsiteX5" fmla="*/ 86642 w 105490"/>
                <a:gd name="connsiteY5" fmla="*/ 919 h 333375"/>
                <a:gd name="connsiteX6" fmla="*/ 95062 w 105490"/>
                <a:gd name="connsiteY6" fmla="*/ 28894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90" h="333375">
                  <a:moveTo>
                    <a:pt x="95062" y="28894"/>
                  </a:moveTo>
                  <a:cubicBezTo>
                    <a:pt x="86642" y="56107"/>
                    <a:pt x="-80903" y="216365"/>
                    <a:pt x="47627" y="333542"/>
                  </a:cubicBezTo>
                  <a:cubicBezTo>
                    <a:pt x="-5932" y="234511"/>
                    <a:pt x="62924" y="90883"/>
                    <a:pt x="86642" y="58374"/>
                  </a:cubicBezTo>
                  <a:cubicBezTo>
                    <a:pt x="109597" y="25865"/>
                    <a:pt x="104244" y="16798"/>
                    <a:pt x="104244" y="16798"/>
                  </a:cubicBezTo>
                  <a:cubicBezTo>
                    <a:pt x="88937" y="167"/>
                    <a:pt x="88937" y="167"/>
                    <a:pt x="88937" y="167"/>
                  </a:cubicBezTo>
                  <a:cubicBezTo>
                    <a:pt x="86642" y="919"/>
                    <a:pt x="86642" y="919"/>
                    <a:pt x="86642" y="919"/>
                  </a:cubicBezTo>
                  <a:cubicBezTo>
                    <a:pt x="95062" y="9235"/>
                    <a:pt x="98119" y="18312"/>
                    <a:pt x="95062" y="28894"/>
                  </a:cubicBezTo>
                  <a:close/>
                </a:path>
              </a:pathLst>
            </a:custGeom>
            <a:solidFill>
              <a:schemeClr val="accent5">
                <a:lumMod val="60000"/>
                <a:lumOff val="40000"/>
              </a:schemeClr>
            </a:solidFill>
            <a:ln w="9525" cap="flat">
              <a:noFill/>
              <a:prstDash val="solid"/>
              <a:miter/>
            </a:ln>
          </p:spPr>
          <p:txBody>
            <a:bodyPr rtlCol="0" anchor="ctr"/>
            <a:lstStyle/>
            <a:p>
              <a:endParaRPr lang="zh-CN" altLang="en-US"/>
            </a:p>
          </p:txBody>
        </p:sp>
        <p:sp>
          <p:nvSpPr>
            <p:cNvPr id="133" name="任意多边形: 形状 132">
              <a:extLst>
                <a:ext uri="{FF2B5EF4-FFF2-40B4-BE49-F238E27FC236}">
                  <a16:creationId xmlns:a16="http://schemas.microsoft.com/office/drawing/2014/main" id="{05B4B24D-F0E0-4C5B-84DD-5AF88B4AE5B5}"/>
                </a:ext>
              </a:extLst>
            </p:cNvPr>
            <p:cNvSpPr/>
            <p:nvPr/>
          </p:nvSpPr>
          <p:spPr>
            <a:xfrm rot="20929138">
              <a:off x="8966131" y="6106534"/>
              <a:ext cx="171450" cy="26183"/>
            </a:xfrm>
            <a:custGeom>
              <a:avLst/>
              <a:gdLst>
                <a:gd name="connsiteX0" fmla="*/ -705 w 171450"/>
                <a:gd name="connsiteY0" fmla="*/ 8104 h 26183"/>
                <a:gd name="connsiteX1" fmla="*/ 142541 w 171450"/>
                <a:gd name="connsiteY1" fmla="*/ 24773 h 26183"/>
                <a:gd name="connsiteX2" fmla="*/ 170745 w 171450"/>
                <a:gd name="connsiteY2" fmla="*/ 167 h 26183"/>
                <a:gd name="connsiteX3" fmla="*/ -705 w 171450"/>
                <a:gd name="connsiteY3" fmla="*/ 8104 h 26183"/>
              </a:gdLst>
              <a:ahLst/>
              <a:cxnLst>
                <a:cxn ang="0">
                  <a:pos x="connsiteX0" y="connsiteY0"/>
                </a:cxn>
                <a:cxn ang="0">
                  <a:pos x="connsiteX1" y="connsiteY1"/>
                </a:cxn>
                <a:cxn ang="0">
                  <a:pos x="connsiteX2" y="connsiteY2"/>
                </a:cxn>
                <a:cxn ang="0">
                  <a:pos x="connsiteX3" y="connsiteY3"/>
                </a:cxn>
              </a:cxnLst>
              <a:rect l="l" t="t" r="r" b="b"/>
              <a:pathLst>
                <a:path w="171450" h="26183">
                  <a:moveTo>
                    <a:pt x="-705" y="8104"/>
                  </a:moveTo>
                  <a:cubicBezTo>
                    <a:pt x="-705" y="8104"/>
                    <a:pt x="122501" y="32711"/>
                    <a:pt x="142541" y="24773"/>
                  </a:cubicBezTo>
                  <a:cubicBezTo>
                    <a:pt x="162582" y="17629"/>
                    <a:pt x="170745" y="167"/>
                    <a:pt x="170745" y="167"/>
                  </a:cubicBezTo>
                  <a:cubicBezTo>
                    <a:pt x="147732" y="38267"/>
                    <a:pt x="-705" y="8104"/>
                    <a:pt x="-705" y="8104"/>
                  </a:cubicBezTo>
                </a:path>
              </a:pathLst>
            </a:custGeom>
            <a:solidFill>
              <a:schemeClr val="accent5">
                <a:lumMod val="50000"/>
                <a:alpha val="69000"/>
              </a:schemeClr>
            </a:solidFill>
            <a:ln w="9525" cap="flat">
              <a:noFill/>
              <a:prstDash val="solid"/>
              <a:miter/>
            </a:ln>
          </p:spPr>
          <p:txBody>
            <a:bodyPr rtlCol="0" anchor="ctr"/>
            <a:lstStyle/>
            <a:p>
              <a:endParaRPr lang="zh-CN" altLang="en-US"/>
            </a:p>
          </p:txBody>
        </p:sp>
        <p:sp>
          <p:nvSpPr>
            <p:cNvPr id="134" name="任意多边形: 形状 133">
              <a:extLst>
                <a:ext uri="{FF2B5EF4-FFF2-40B4-BE49-F238E27FC236}">
                  <a16:creationId xmlns:a16="http://schemas.microsoft.com/office/drawing/2014/main" id="{BDC99607-EDF6-4615-93B4-738EE5D698E9}"/>
                </a:ext>
              </a:extLst>
            </p:cNvPr>
            <p:cNvSpPr/>
            <p:nvPr/>
          </p:nvSpPr>
          <p:spPr>
            <a:xfrm rot="20929138">
              <a:off x="9131412" y="6052659"/>
              <a:ext cx="190500" cy="36082"/>
            </a:xfrm>
            <a:custGeom>
              <a:avLst/>
              <a:gdLst>
                <a:gd name="connsiteX0" fmla="*/ -705 w 190500"/>
                <a:gd name="connsiteY0" fmla="*/ 14544 h 36082"/>
                <a:gd name="connsiteX1" fmla="*/ 66189 w 190500"/>
                <a:gd name="connsiteY1" fmla="*/ 36111 h 36082"/>
                <a:gd name="connsiteX2" fmla="*/ 189795 w 190500"/>
                <a:gd name="connsiteY2" fmla="*/ 167 h 36082"/>
                <a:gd name="connsiteX3" fmla="*/ -705 w 190500"/>
                <a:gd name="connsiteY3" fmla="*/ 14544 h 36082"/>
              </a:gdLst>
              <a:ahLst/>
              <a:cxnLst>
                <a:cxn ang="0">
                  <a:pos x="connsiteX0" y="connsiteY0"/>
                </a:cxn>
                <a:cxn ang="0">
                  <a:pos x="connsiteX1" y="connsiteY1"/>
                </a:cxn>
                <a:cxn ang="0">
                  <a:pos x="connsiteX2" y="connsiteY2"/>
                </a:cxn>
                <a:cxn ang="0">
                  <a:pos x="connsiteX3" y="connsiteY3"/>
                </a:cxn>
              </a:cxnLst>
              <a:rect l="l" t="t" r="r" b="b"/>
              <a:pathLst>
                <a:path w="190500" h="36082">
                  <a:moveTo>
                    <a:pt x="-705" y="14544"/>
                  </a:moveTo>
                  <a:cubicBezTo>
                    <a:pt x="-705" y="14544"/>
                    <a:pt x="13839" y="38267"/>
                    <a:pt x="66189" y="36111"/>
                  </a:cubicBezTo>
                  <a:cubicBezTo>
                    <a:pt x="119262" y="33954"/>
                    <a:pt x="189795" y="167"/>
                    <a:pt x="189795" y="167"/>
                  </a:cubicBezTo>
                  <a:cubicBezTo>
                    <a:pt x="53825" y="36830"/>
                    <a:pt x="-705" y="14544"/>
                    <a:pt x="-705" y="14544"/>
                  </a:cubicBezTo>
                  <a:close/>
                </a:path>
              </a:pathLst>
            </a:custGeom>
            <a:solidFill>
              <a:schemeClr val="accent6">
                <a:lumMod val="50000"/>
                <a:alpha val="47000"/>
              </a:schemeClr>
            </a:solidFill>
            <a:ln w="9525" cap="flat">
              <a:noFill/>
              <a:prstDash val="solid"/>
              <a:miter/>
            </a:ln>
          </p:spPr>
          <p:txBody>
            <a:bodyPr rtlCol="0" anchor="ctr"/>
            <a:lstStyle/>
            <a:p>
              <a:endParaRPr lang="zh-CN" altLang="en-US"/>
            </a:p>
          </p:txBody>
        </p:sp>
        <p:sp>
          <p:nvSpPr>
            <p:cNvPr id="135" name="任意多边形: 形状 134">
              <a:extLst>
                <a:ext uri="{FF2B5EF4-FFF2-40B4-BE49-F238E27FC236}">
                  <a16:creationId xmlns:a16="http://schemas.microsoft.com/office/drawing/2014/main" id="{0AAEEF6A-60DC-4B70-BE87-1618C8AAB6C4}"/>
                </a:ext>
              </a:extLst>
            </p:cNvPr>
            <p:cNvSpPr/>
            <p:nvPr/>
          </p:nvSpPr>
          <p:spPr>
            <a:xfrm rot="20929138">
              <a:off x="9329232" y="6001596"/>
              <a:ext cx="323850" cy="161925"/>
            </a:xfrm>
            <a:custGeom>
              <a:avLst/>
              <a:gdLst>
                <a:gd name="connsiteX0" fmla="*/ 323145 w 323850"/>
                <a:gd name="connsiteY0" fmla="*/ 150358 h 161925"/>
                <a:gd name="connsiteX1" fmla="*/ 101993 w 323850"/>
                <a:gd name="connsiteY1" fmla="*/ 29111 h 161925"/>
                <a:gd name="connsiteX2" fmla="*/ -705 w 323850"/>
                <a:gd name="connsiteY2" fmla="*/ 167 h 161925"/>
                <a:gd name="connsiteX3" fmla="*/ 75009 w 323850"/>
                <a:gd name="connsiteY3" fmla="*/ 57271 h 161925"/>
                <a:gd name="connsiteX4" fmla="*/ 228686 w 323850"/>
                <a:gd name="connsiteY4" fmla="*/ 61182 h 161925"/>
                <a:gd name="connsiteX5" fmla="*/ 308905 w 323850"/>
                <a:gd name="connsiteY5" fmla="*/ 152705 h 161925"/>
                <a:gd name="connsiteX6" fmla="*/ 309648 w 323850"/>
                <a:gd name="connsiteY6" fmla="*/ 162092 h 161925"/>
                <a:gd name="connsiteX7" fmla="*/ 323145 w 323850"/>
                <a:gd name="connsiteY7" fmla="*/ 15035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161925">
                  <a:moveTo>
                    <a:pt x="323145" y="150358"/>
                  </a:moveTo>
                  <a:cubicBezTo>
                    <a:pt x="269919" y="23635"/>
                    <a:pt x="175460" y="21288"/>
                    <a:pt x="101993" y="29111"/>
                  </a:cubicBezTo>
                  <a:cubicBezTo>
                    <a:pt x="28527" y="36933"/>
                    <a:pt x="-705" y="167"/>
                    <a:pt x="-705" y="167"/>
                  </a:cubicBezTo>
                  <a:cubicBezTo>
                    <a:pt x="-705" y="167"/>
                    <a:pt x="11287" y="56488"/>
                    <a:pt x="75009" y="57271"/>
                  </a:cubicBezTo>
                  <a:cubicBezTo>
                    <a:pt x="137979" y="58053"/>
                    <a:pt x="178460" y="36151"/>
                    <a:pt x="228686" y="61182"/>
                  </a:cubicBezTo>
                  <a:cubicBezTo>
                    <a:pt x="278920" y="86214"/>
                    <a:pt x="305905" y="126108"/>
                    <a:pt x="308905" y="152705"/>
                  </a:cubicBezTo>
                  <a:cubicBezTo>
                    <a:pt x="308905" y="155052"/>
                    <a:pt x="309648" y="158963"/>
                    <a:pt x="309648" y="162092"/>
                  </a:cubicBezTo>
                  <a:lnTo>
                    <a:pt x="323145" y="150358"/>
                  </a:lnTo>
                  <a:close/>
                </a:path>
              </a:pathLst>
            </a:custGeom>
            <a:solidFill>
              <a:schemeClr val="accent6">
                <a:lumMod val="50000"/>
                <a:alpha val="47000"/>
              </a:schemeClr>
            </a:solidFill>
            <a:ln w="9525" cap="flat">
              <a:noFill/>
              <a:prstDash val="solid"/>
              <a:miter/>
            </a:ln>
          </p:spPr>
          <p:txBody>
            <a:bodyPr rtlCol="0" anchor="ctr"/>
            <a:lstStyle/>
            <a:p>
              <a:endParaRPr lang="zh-CN" altLang="en-US"/>
            </a:p>
          </p:txBody>
        </p:sp>
        <p:sp>
          <p:nvSpPr>
            <p:cNvPr id="136" name="任意多边形: 形状 135">
              <a:extLst>
                <a:ext uri="{FF2B5EF4-FFF2-40B4-BE49-F238E27FC236}">
                  <a16:creationId xmlns:a16="http://schemas.microsoft.com/office/drawing/2014/main" id="{FBBD69DA-F049-403A-92C7-2DB8B950E6F5}"/>
                </a:ext>
              </a:extLst>
            </p:cNvPr>
            <p:cNvSpPr/>
            <p:nvPr/>
          </p:nvSpPr>
          <p:spPr>
            <a:xfrm rot="20929138">
              <a:off x="8966991" y="6125298"/>
              <a:ext cx="88598" cy="133350"/>
            </a:xfrm>
            <a:custGeom>
              <a:avLst/>
              <a:gdLst>
                <a:gd name="connsiteX0" fmla="*/ 7598 w 88598"/>
                <a:gd name="connsiteY0" fmla="*/ 167 h 133350"/>
                <a:gd name="connsiteX1" fmla="*/ 2873 w 88598"/>
                <a:gd name="connsiteY1" fmla="*/ 28128 h 133350"/>
                <a:gd name="connsiteX2" fmla="*/ 81598 w 88598"/>
                <a:gd name="connsiteY2" fmla="*/ 133517 h 133350"/>
                <a:gd name="connsiteX3" fmla="*/ 87894 w 88598"/>
                <a:gd name="connsiteY3" fmla="*/ 124914 h 133350"/>
                <a:gd name="connsiteX4" fmla="*/ 76874 w 88598"/>
                <a:gd name="connsiteY4" fmla="*/ 113443 h 133350"/>
                <a:gd name="connsiteX5" fmla="*/ 6817 w 88598"/>
                <a:gd name="connsiteY5" fmla="*/ 3035 h 133350"/>
                <a:gd name="connsiteX6" fmla="*/ 7598 w 88598"/>
                <a:gd name="connsiteY6" fmla="*/ 167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98" h="133350">
                  <a:moveTo>
                    <a:pt x="7598" y="167"/>
                  </a:moveTo>
                  <a:cubicBezTo>
                    <a:pt x="7598" y="167"/>
                    <a:pt x="-7356" y="5902"/>
                    <a:pt x="2873" y="28128"/>
                  </a:cubicBezTo>
                  <a:cubicBezTo>
                    <a:pt x="10751" y="44617"/>
                    <a:pt x="35935" y="98387"/>
                    <a:pt x="81598" y="133517"/>
                  </a:cubicBezTo>
                  <a:cubicBezTo>
                    <a:pt x="87894" y="124914"/>
                    <a:pt x="87894" y="124914"/>
                    <a:pt x="87894" y="124914"/>
                  </a:cubicBezTo>
                  <a:cubicBezTo>
                    <a:pt x="84741" y="122046"/>
                    <a:pt x="80807" y="117745"/>
                    <a:pt x="76874" y="113443"/>
                  </a:cubicBezTo>
                  <a:cubicBezTo>
                    <a:pt x="46174" y="79746"/>
                    <a:pt x="6817" y="23109"/>
                    <a:pt x="6817" y="3035"/>
                  </a:cubicBezTo>
                  <a:cubicBezTo>
                    <a:pt x="6817" y="2318"/>
                    <a:pt x="7598" y="884"/>
                    <a:pt x="7598" y="167"/>
                  </a:cubicBezTo>
                </a:path>
              </a:pathLst>
            </a:custGeom>
            <a:solidFill>
              <a:schemeClr val="accent5">
                <a:lumMod val="50000"/>
                <a:alpha val="72000"/>
              </a:schemeClr>
            </a:solidFill>
            <a:ln w="9525" cap="flat">
              <a:noFill/>
              <a:prstDash val="solid"/>
              <a:miter/>
            </a:ln>
          </p:spPr>
          <p:txBody>
            <a:bodyPr rtlCol="0" anchor="ctr"/>
            <a:lstStyle/>
            <a:p>
              <a:endParaRPr lang="zh-CN" altLang="en-US"/>
            </a:p>
          </p:txBody>
        </p:sp>
        <p:sp>
          <p:nvSpPr>
            <p:cNvPr id="137" name="任意多边形: 形状 136">
              <a:extLst>
                <a:ext uri="{FF2B5EF4-FFF2-40B4-BE49-F238E27FC236}">
                  <a16:creationId xmlns:a16="http://schemas.microsoft.com/office/drawing/2014/main" id="{C9681C17-B203-48F6-820E-AC9A775D2DB6}"/>
                </a:ext>
              </a:extLst>
            </p:cNvPr>
            <p:cNvSpPr/>
            <p:nvPr/>
          </p:nvSpPr>
          <p:spPr>
            <a:xfrm rot="20929138">
              <a:off x="9109582" y="6259079"/>
              <a:ext cx="9525" cy="9525"/>
            </a:xfrm>
            <a:custGeom>
              <a:avLst/>
              <a:gdLst>
                <a:gd name="connsiteX0" fmla="*/ -705 w 9525"/>
                <a:gd name="connsiteY0" fmla="*/ 167 h 9525"/>
                <a:gd name="connsiteX1" fmla="*/ -705 w 9525"/>
                <a:gd name="connsiteY1" fmla="*/ 167 h 9525"/>
                <a:gd name="connsiteX2" fmla="*/ 8820 w 9525"/>
                <a:gd name="connsiteY2" fmla="*/ 9692 h 9525"/>
                <a:gd name="connsiteX3" fmla="*/ 8820 w 9525"/>
                <a:gd name="connsiteY3" fmla="*/ 9692 h 9525"/>
                <a:gd name="connsiteX4" fmla="*/ 8820 w 9525"/>
                <a:gd name="connsiteY4" fmla="*/ 9692 h 9525"/>
                <a:gd name="connsiteX5" fmla="*/ 8820 w 9525"/>
                <a:gd name="connsiteY5" fmla="*/ 9692 h 9525"/>
                <a:gd name="connsiteX6" fmla="*/ -705 w 9525"/>
                <a:gd name="connsiteY6" fmla="*/ 167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9525">
                  <a:moveTo>
                    <a:pt x="-705" y="167"/>
                  </a:moveTo>
                  <a:cubicBezTo>
                    <a:pt x="-705" y="167"/>
                    <a:pt x="-705" y="167"/>
                    <a:pt x="-705" y="167"/>
                  </a:cubicBezTo>
                  <a:cubicBezTo>
                    <a:pt x="4058" y="167"/>
                    <a:pt x="6439" y="167"/>
                    <a:pt x="8820" y="9692"/>
                  </a:cubicBezTo>
                  <a:cubicBezTo>
                    <a:pt x="8820" y="9692"/>
                    <a:pt x="8820" y="9692"/>
                    <a:pt x="8820" y="9692"/>
                  </a:cubicBezTo>
                  <a:cubicBezTo>
                    <a:pt x="8820" y="9692"/>
                    <a:pt x="8820" y="9692"/>
                    <a:pt x="8820" y="9692"/>
                  </a:cubicBezTo>
                  <a:cubicBezTo>
                    <a:pt x="8820" y="9692"/>
                    <a:pt x="8820" y="9692"/>
                    <a:pt x="8820" y="9692"/>
                  </a:cubicBezTo>
                  <a:cubicBezTo>
                    <a:pt x="6439" y="167"/>
                    <a:pt x="4058" y="167"/>
                    <a:pt x="-705" y="167"/>
                  </a:cubicBezTo>
                </a:path>
              </a:pathLst>
            </a:custGeom>
            <a:solidFill>
              <a:srgbClr val="D6D5D5"/>
            </a:solidFill>
            <a:ln w="9525" cap="flat">
              <a:noFill/>
              <a:prstDash val="solid"/>
              <a:miter/>
            </a:ln>
          </p:spPr>
          <p:txBody>
            <a:bodyPr rtlCol="0" anchor="ctr"/>
            <a:lstStyle/>
            <a:p>
              <a:endParaRPr lang="zh-CN" altLang="en-US"/>
            </a:p>
          </p:txBody>
        </p:sp>
        <p:sp>
          <p:nvSpPr>
            <p:cNvPr id="138" name="任意多边形: 形状 137">
              <a:extLst>
                <a:ext uri="{FF2B5EF4-FFF2-40B4-BE49-F238E27FC236}">
                  <a16:creationId xmlns:a16="http://schemas.microsoft.com/office/drawing/2014/main" id="{7953EFAB-F88F-4AB4-814C-86E9BCE5A35E}"/>
                </a:ext>
              </a:extLst>
            </p:cNvPr>
            <p:cNvSpPr/>
            <p:nvPr/>
          </p:nvSpPr>
          <p:spPr>
            <a:xfrm rot="20929138">
              <a:off x="9109582" y="6259079"/>
              <a:ext cx="9525" cy="9525"/>
            </a:xfrm>
            <a:custGeom>
              <a:avLst/>
              <a:gdLst>
                <a:gd name="connsiteX0" fmla="*/ -705 w 9525"/>
                <a:gd name="connsiteY0" fmla="*/ 167 h 9525"/>
                <a:gd name="connsiteX1" fmla="*/ 8820 w 9525"/>
                <a:gd name="connsiteY1" fmla="*/ 9692 h 9525"/>
                <a:gd name="connsiteX2" fmla="*/ -705 w 9525"/>
                <a:gd name="connsiteY2" fmla="*/ 167 h 9525"/>
              </a:gdLst>
              <a:ahLst/>
              <a:cxnLst>
                <a:cxn ang="0">
                  <a:pos x="connsiteX0" y="connsiteY0"/>
                </a:cxn>
                <a:cxn ang="0">
                  <a:pos x="connsiteX1" y="connsiteY1"/>
                </a:cxn>
                <a:cxn ang="0">
                  <a:pos x="connsiteX2" y="connsiteY2"/>
                </a:cxn>
              </a:cxnLst>
              <a:rect l="l" t="t" r="r" b="b"/>
              <a:pathLst>
                <a:path w="9525" h="9525">
                  <a:moveTo>
                    <a:pt x="-705" y="167"/>
                  </a:moveTo>
                  <a:cubicBezTo>
                    <a:pt x="4058" y="167"/>
                    <a:pt x="6439" y="9692"/>
                    <a:pt x="8820" y="9692"/>
                  </a:cubicBezTo>
                  <a:cubicBezTo>
                    <a:pt x="6439" y="167"/>
                    <a:pt x="4058" y="167"/>
                    <a:pt x="-705" y="167"/>
                  </a:cubicBezTo>
                </a:path>
              </a:pathLst>
            </a:custGeom>
            <a:solidFill>
              <a:srgbClr val="AD5B0A"/>
            </a:solidFill>
            <a:ln w="9525" cap="flat">
              <a:noFill/>
              <a:prstDash val="solid"/>
              <a:miter/>
            </a:ln>
          </p:spPr>
          <p:txBody>
            <a:bodyPr rtlCol="0" anchor="ctr"/>
            <a:lstStyle/>
            <a:p>
              <a:endParaRPr lang="zh-CN" altLang="en-US"/>
            </a:p>
          </p:txBody>
        </p:sp>
        <p:sp>
          <p:nvSpPr>
            <p:cNvPr id="139" name="任意多边形: 形状 138">
              <a:extLst>
                <a:ext uri="{FF2B5EF4-FFF2-40B4-BE49-F238E27FC236}">
                  <a16:creationId xmlns:a16="http://schemas.microsoft.com/office/drawing/2014/main" id="{92F8348D-977C-4D34-85E2-69FEF8EB96D0}"/>
                </a:ext>
              </a:extLst>
            </p:cNvPr>
            <p:cNvSpPr/>
            <p:nvPr/>
          </p:nvSpPr>
          <p:spPr>
            <a:xfrm rot="20929138">
              <a:off x="9118927" y="6257232"/>
              <a:ext cx="9525" cy="9525"/>
            </a:xfrm>
            <a:custGeom>
              <a:avLst/>
              <a:gdLst>
                <a:gd name="connsiteX0" fmla="*/ -705 w 9525"/>
                <a:gd name="connsiteY0" fmla="*/ 167 h 9525"/>
                <a:gd name="connsiteX1" fmla="*/ 8820 w 9525"/>
                <a:gd name="connsiteY1" fmla="*/ 9692 h 9525"/>
                <a:gd name="connsiteX2" fmla="*/ 8820 w 9525"/>
                <a:gd name="connsiteY2" fmla="*/ 9692 h 9525"/>
                <a:gd name="connsiteX3" fmla="*/ -705 w 9525"/>
                <a:gd name="connsiteY3" fmla="*/ 167 h 9525"/>
                <a:gd name="connsiteX4" fmla="*/ -705 w 9525"/>
                <a:gd name="connsiteY4" fmla="*/ 167 h 9525"/>
                <a:gd name="connsiteX5" fmla="*/ -705 w 9525"/>
                <a:gd name="connsiteY5" fmla="*/ 167 h 9525"/>
                <a:gd name="connsiteX6" fmla="*/ -705 w 9525"/>
                <a:gd name="connsiteY6" fmla="*/ 167 h 9525"/>
                <a:gd name="connsiteX7" fmla="*/ -705 w 9525"/>
                <a:gd name="connsiteY7" fmla="*/ 167 h 9525"/>
                <a:gd name="connsiteX8" fmla="*/ -705 w 9525"/>
                <a:gd name="connsiteY8" fmla="*/ 167 h 9525"/>
                <a:gd name="connsiteX9" fmla="*/ -705 w 9525"/>
                <a:gd name="connsiteY9" fmla="*/ 167 h 9525"/>
                <a:gd name="connsiteX10" fmla="*/ -705 w 9525"/>
                <a:gd name="connsiteY10" fmla="*/ 167 h 9525"/>
                <a:gd name="connsiteX11" fmla="*/ -705 w 9525"/>
                <a:gd name="connsiteY11" fmla="*/ 167 h 9525"/>
                <a:gd name="connsiteX12" fmla="*/ -705 w 9525"/>
                <a:gd name="connsiteY12" fmla="*/ 167 h 9525"/>
                <a:gd name="connsiteX13" fmla="*/ -705 w 9525"/>
                <a:gd name="connsiteY13" fmla="*/ 167 h 9525"/>
                <a:gd name="connsiteX14" fmla="*/ -705 w 9525"/>
                <a:gd name="connsiteY14" fmla="*/ 167 h 9525"/>
                <a:gd name="connsiteX15" fmla="*/ -705 w 9525"/>
                <a:gd name="connsiteY15" fmla="*/ 167 h 9525"/>
                <a:gd name="connsiteX16" fmla="*/ -705 w 9525"/>
                <a:gd name="connsiteY16" fmla="*/ 167 h 9525"/>
                <a:gd name="connsiteX17" fmla="*/ -705 w 9525"/>
                <a:gd name="connsiteY17" fmla="*/ 167 h 9525"/>
                <a:gd name="connsiteX18" fmla="*/ -705 w 9525"/>
                <a:gd name="connsiteY18" fmla="*/ 167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5" h="9525">
                  <a:moveTo>
                    <a:pt x="-705" y="167"/>
                  </a:moveTo>
                  <a:cubicBezTo>
                    <a:pt x="5010" y="727"/>
                    <a:pt x="6915" y="4649"/>
                    <a:pt x="8820" y="9692"/>
                  </a:cubicBezTo>
                  <a:cubicBezTo>
                    <a:pt x="8820" y="9692"/>
                    <a:pt x="8820" y="9692"/>
                    <a:pt x="8820" y="9692"/>
                  </a:cubicBezTo>
                  <a:cubicBezTo>
                    <a:pt x="6915" y="4649"/>
                    <a:pt x="5010" y="727"/>
                    <a:pt x="-705" y="167"/>
                  </a:cubicBezTo>
                  <a:moveTo>
                    <a:pt x="-705" y="167"/>
                  </a:moveTo>
                  <a:cubicBezTo>
                    <a:pt x="-705" y="167"/>
                    <a:pt x="-705" y="167"/>
                    <a:pt x="-705" y="167"/>
                  </a:cubicBezTo>
                  <a:cubicBezTo>
                    <a:pt x="-705" y="167"/>
                    <a:pt x="-705" y="167"/>
                    <a:pt x="-705" y="167"/>
                  </a:cubicBezTo>
                  <a:moveTo>
                    <a:pt x="-705" y="167"/>
                  </a:moveTo>
                  <a:cubicBezTo>
                    <a:pt x="-705" y="167"/>
                    <a:pt x="-705" y="167"/>
                    <a:pt x="-705" y="167"/>
                  </a:cubicBezTo>
                  <a:cubicBezTo>
                    <a:pt x="-705" y="167"/>
                    <a:pt x="-705" y="167"/>
                    <a:pt x="-705" y="167"/>
                  </a:cubicBezTo>
                  <a:moveTo>
                    <a:pt x="-705" y="167"/>
                  </a:moveTo>
                  <a:cubicBezTo>
                    <a:pt x="-705" y="167"/>
                    <a:pt x="-705" y="167"/>
                    <a:pt x="-705" y="167"/>
                  </a:cubicBezTo>
                  <a:cubicBezTo>
                    <a:pt x="-705" y="167"/>
                    <a:pt x="-705" y="167"/>
                    <a:pt x="-705" y="167"/>
                  </a:cubicBezTo>
                  <a:moveTo>
                    <a:pt x="-705" y="167"/>
                  </a:moveTo>
                  <a:cubicBezTo>
                    <a:pt x="-705" y="167"/>
                    <a:pt x="-705" y="167"/>
                    <a:pt x="-705" y="167"/>
                  </a:cubicBezTo>
                  <a:cubicBezTo>
                    <a:pt x="-705" y="167"/>
                    <a:pt x="-705" y="167"/>
                    <a:pt x="-705" y="167"/>
                  </a:cubicBezTo>
                  <a:moveTo>
                    <a:pt x="-705" y="167"/>
                  </a:moveTo>
                  <a:cubicBezTo>
                    <a:pt x="-705" y="167"/>
                    <a:pt x="-705" y="167"/>
                    <a:pt x="-705" y="167"/>
                  </a:cubicBezTo>
                  <a:cubicBezTo>
                    <a:pt x="-705" y="167"/>
                    <a:pt x="-705" y="167"/>
                    <a:pt x="-705" y="167"/>
                  </a:cubicBezTo>
                </a:path>
              </a:pathLst>
            </a:custGeom>
            <a:solidFill>
              <a:srgbClr val="D6D5D5"/>
            </a:solidFill>
            <a:ln w="9525" cap="flat">
              <a:noFill/>
              <a:prstDash val="solid"/>
              <a:miter/>
            </a:ln>
          </p:spPr>
          <p:txBody>
            <a:bodyPr rtlCol="0" anchor="ctr"/>
            <a:lstStyle/>
            <a:p>
              <a:endParaRPr lang="zh-CN" altLang="en-US"/>
            </a:p>
          </p:txBody>
        </p:sp>
        <p:sp>
          <p:nvSpPr>
            <p:cNvPr id="140" name="任意多边形: 形状 139">
              <a:extLst>
                <a:ext uri="{FF2B5EF4-FFF2-40B4-BE49-F238E27FC236}">
                  <a16:creationId xmlns:a16="http://schemas.microsoft.com/office/drawing/2014/main" id="{49F4C539-AC4C-46F4-8D62-1FF5EFD56B44}"/>
                </a:ext>
              </a:extLst>
            </p:cNvPr>
            <p:cNvSpPr/>
            <p:nvPr/>
          </p:nvSpPr>
          <p:spPr>
            <a:xfrm rot="20929138">
              <a:off x="9059639" y="6235393"/>
              <a:ext cx="57150" cy="38100"/>
            </a:xfrm>
            <a:custGeom>
              <a:avLst/>
              <a:gdLst>
                <a:gd name="connsiteX0" fmla="*/ 5153 w 57150"/>
                <a:gd name="connsiteY0" fmla="*/ 167 h 38100"/>
                <a:gd name="connsiteX1" fmla="*/ 5153 w 57150"/>
                <a:gd name="connsiteY1" fmla="*/ 167 h 38100"/>
                <a:gd name="connsiteX2" fmla="*/ -705 w 57150"/>
                <a:gd name="connsiteY2" fmla="*/ 9132 h 38100"/>
                <a:gd name="connsiteX3" fmla="*/ 56445 w 57150"/>
                <a:gd name="connsiteY3" fmla="*/ 38267 h 38100"/>
                <a:gd name="connsiteX4" fmla="*/ 52778 w 57150"/>
                <a:gd name="connsiteY4" fmla="*/ 25567 h 38100"/>
                <a:gd name="connsiteX5" fmla="*/ 52778 w 57150"/>
                <a:gd name="connsiteY5" fmla="*/ 25567 h 38100"/>
                <a:gd name="connsiteX6" fmla="*/ 52778 w 57150"/>
                <a:gd name="connsiteY6" fmla="*/ 25567 h 38100"/>
                <a:gd name="connsiteX7" fmla="*/ 52778 w 57150"/>
                <a:gd name="connsiteY7" fmla="*/ 25567 h 38100"/>
                <a:gd name="connsiteX8" fmla="*/ 52778 w 57150"/>
                <a:gd name="connsiteY8" fmla="*/ 25567 h 38100"/>
                <a:gd name="connsiteX9" fmla="*/ 52778 w 57150"/>
                <a:gd name="connsiteY9" fmla="*/ 25567 h 38100"/>
                <a:gd name="connsiteX10" fmla="*/ 52778 w 57150"/>
                <a:gd name="connsiteY10" fmla="*/ 25567 h 38100"/>
                <a:gd name="connsiteX11" fmla="*/ 52778 w 57150"/>
                <a:gd name="connsiteY11" fmla="*/ 25567 h 38100"/>
                <a:gd name="connsiteX12" fmla="*/ 52778 w 57150"/>
                <a:gd name="connsiteY12" fmla="*/ 25567 h 38100"/>
                <a:gd name="connsiteX13" fmla="*/ 52778 w 57150"/>
                <a:gd name="connsiteY13" fmla="*/ 25567 h 38100"/>
                <a:gd name="connsiteX14" fmla="*/ 52778 w 57150"/>
                <a:gd name="connsiteY14" fmla="*/ 25567 h 38100"/>
                <a:gd name="connsiteX15" fmla="*/ 52778 w 57150"/>
                <a:gd name="connsiteY15" fmla="*/ 25567 h 38100"/>
                <a:gd name="connsiteX16" fmla="*/ 52778 w 57150"/>
                <a:gd name="connsiteY16" fmla="*/ 25567 h 38100"/>
                <a:gd name="connsiteX17" fmla="*/ 52778 w 57150"/>
                <a:gd name="connsiteY17" fmla="*/ 25567 h 38100"/>
                <a:gd name="connsiteX18" fmla="*/ 49854 w 57150"/>
                <a:gd name="connsiteY18" fmla="*/ 24820 h 38100"/>
                <a:gd name="connsiteX19" fmla="*/ 49854 w 57150"/>
                <a:gd name="connsiteY19" fmla="*/ 24820 h 38100"/>
                <a:gd name="connsiteX20" fmla="*/ 5153 w 57150"/>
                <a:gd name="connsiteY20" fmla="*/ 16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150" h="38100">
                  <a:moveTo>
                    <a:pt x="5153" y="167"/>
                  </a:moveTo>
                  <a:cubicBezTo>
                    <a:pt x="5153" y="167"/>
                    <a:pt x="5153" y="167"/>
                    <a:pt x="5153" y="167"/>
                  </a:cubicBezTo>
                  <a:cubicBezTo>
                    <a:pt x="-705" y="9132"/>
                    <a:pt x="-705" y="9132"/>
                    <a:pt x="-705" y="9132"/>
                  </a:cubicBezTo>
                  <a:cubicBezTo>
                    <a:pt x="15411" y="22578"/>
                    <a:pt x="34461" y="33785"/>
                    <a:pt x="56445" y="38267"/>
                  </a:cubicBezTo>
                  <a:cubicBezTo>
                    <a:pt x="55711" y="31543"/>
                    <a:pt x="54978" y="26314"/>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778" y="25567"/>
                    <a:pt x="52778" y="25567"/>
                    <a:pt x="52778" y="25567"/>
                  </a:cubicBezTo>
                  <a:cubicBezTo>
                    <a:pt x="52045" y="25567"/>
                    <a:pt x="51320" y="24820"/>
                    <a:pt x="49854" y="24820"/>
                  </a:cubicBezTo>
                  <a:cubicBezTo>
                    <a:pt x="49854" y="24820"/>
                    <a:pt x="49854" y="24820"/>
                    <a:pt x="49854" y="24820"/>
                  </a:cubicBezTo>
                  <a:cubicBezTo>
                    <a:pt x="42520" y="24073"/>
                    <a:pt x="26403" y="22578"/>
                    <a:pt x="5153" y="167"/>
                  </a:cubicBezTo>
                </a:path>
              </a:pathLst>
            </a:custGeom>
            <a:solidFill>
              <a:srgbClr val="6B3A0E"/>
            </a:solidFill>
            <a:ln w="9525" cap="flat">
              <a:noFill/>
              <a:prstDash val="solid"/>
              <a:miter/>
            </a:ln>
          </p:spPr>
          <p:txBody>
            <a:bodyPr rtlCol="0" anchor="ctr"/>
            <a:lstStyle/>
            <a:p>
              <a:endParaRPr lang="zh-CN" altLang="en-US"/>
            </a:p>
          </p:txBody>
        </p:sp>
        <p:sp>
          <p:nvSpPr>
            <p:cNvPr id="141" name="任意多边形: 形状 140">
              <a:extLst>
                <a:ext uri="{FF2B5EF4-FFF2-40B4-BE49-F238E27FC236}">
                  <a16:creationId xmlns:a16="http://schemas.microsoft.com/office/drawing/2014/main" id="{F53C8201-C35A-4263-964B-F606769F18E2}"/>
                </a:ext>
              </a:extLst>
            </p:cNvPr>
            <p:cNvSpPr/>
            <p:nvPr/>
          </p:nvSpPr>
          <p:spPr>
            <a:xfrm rot="20929138">
              <a:off x="9463201" y="5832353"/>
              <a:ext cx="209550" cy="295275"/>
            </a:xfrm>
            <a:custGeom>
              <a:avLst/>
              <a:gdLst>
                <a:gd name="connsiteX0" fmla="*/ 208845 w 209550"/>
                <a:gd name="connsiteY0" fmla="*/ 295442 h 295275"/>
                <a:gd name="connsiteX1" fmla="*/ 191757 w 209550"/>
                <a:gd name="connsiteY1" fmla="*/ 250362 h 295275"/>
                <a:gd name="connsiteX2" fmla="*/ 101841 w 209550"/>
                <a:gd name="connsiteY2" fmla="*/ 112116 h 295275"/>
                <a:gd name="connsiteX3" fmla="*/ 85496 w 209550"/>
                <a:gd name="connsiteY3" fmla="*/ 115121 h 295275"/>
                <a:gd name="connsiteX4" fmla="*/ 41653 w 209550"/>
                <a:gd name="connsiteY4" fmla="*/ 109111 h 295275"/>
                <a:gd name="connsiteX5" fmla="*/ -705 w 209550"/>
                <a:gd name="connsiteY5" fmla="*/ 167 h 295275"/>
                <a:gd name="connsiteX6" fmla="*/ 21584 w 209550"/>
                <a:gd name="connsiteY6" fmla="*/ 99343 h 295275"/>
                <a:gd name="connsiteX7" fmla="*/ 86982 w 209550"/>
                <a:gd name="connsiteY7" fmla="*/ 130148 h 295275"/>
                <a:gd name="connsiteX8" fmla="*/ 140484 w 209550"/>
                <a:gd name="connsiteY8" fmla="*/ 179736 h 295275"/>
                <a:gd name="connsiteX9" fmla="*/ 201415 w 209550"/>
                <a:gd name="connsiteY9" fmla="*/ 290934 h 295275"/>
                <a:gd name="connsiteX10" fmla="*/ 208845 w 209550"/>
                <a:gd name="connsiteY10" fmla="*/ 295442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50" h="295275">
                  <a:moveTo>
                    <a:pt x="208845" y="295442"/>
                  </a:moveTo>
                  <a:cubicBezTo>
                    <a:pt x="205130" y="281918"/>
                    <a:pt x="199187" y="266140"/>
                    <a:pt x="191757" y="250362"/>
                  </a:cubicBezTo>
                  <a:cubicBezTo>
                    <a:pt x="162773" y="193261"/>
                    <a:pt x="112985" y="112116"/>
                    <a:pt x="101841" y="112116"/>
                  </a:cubicBezTo>
                  <a:cubicBezTo>
                    <a:pt x="98126" y="112116"/>
                    <a:pt x="92183" y="113618"/>
                    <a:pt x="85496" y="115121"/>
                  </a:cubicBezTo>
                  <a:cubicBezTo>
                    <a:pt x="71371" y="118127"/>
                    <a:pt x="52054" y="121132"/>
                    <a:pt x="41653" y="109111"/>
                  </a:cubicBezTo>
                  <a:cubicBezTo>
                    <a:pt x="26794" y="91078"/>
                    <a:pt x="40910" y="48249"/>
                    <a:pt x="-705" y="167"/>
                  </a:cubicBezTo>
                  <a:cubicBezTo>
                    <a:pt x="16383" y="24208"/>
                    <a:pt x="14154" y="66285"/>
                    <a:pt x="21584" y="99343"/>
                  </a:cubicBezTo>
                  <a:cubicBezTo>
                    <a:pt x="29022" y="132402"/>
                    <a:pt x="72114" y="128645"/>
                    <a:pt x="86982" y="130148"/>
                  </a:cubicBezTo>
                  <a:cubicBezTo>
                    <a:pt x="101098" y="131651"/>
                    <a:pt x="121158" y="152688"/>
                    <a:pt x="140484" y="179736"/>
                  </a:cubicBezTo>
                  <a:cubicBezTo>
                    <a:pt x="159801" y="206033"/>
                    <a:pt x="201415" y="290934"/>
                    <a:pt x="201415" y="290934"/>
                  </a:cubicBezTo>
                  <a:cubicBezTo>
                    <a:pt x="208845" y="295442"/>
                    <a:pt x="208845" y="295442"/>
                    <a:pt x="208845" y="295442"/>
                  </a:cubicBezTo>
                </a:path>
              </a:pathLst>
            </a:custGeom>
            <a:solidFill>
              <a:schemeClr val="accent5">
                <a:lumMod val="50000"/>
                <a:alpha val="58000"/>
              </a:schemeClr>
            </a:solidFill>
            <a:ln w="9525" cap="flat">
              <a:noFill/>
              <a:prstDash val="solid"/>
              <a:miter/>
            </a:ln>
          </p:spPr>
          <p:txBody>
            <a:bodyPr rtlCol="0" anchor="ctr"/>
            <a:lstStyle/>
            <a:p>
              <a:endParaRPr lang="zh-CN" altLang="en-US"/>
            </a:p>
          </p:txBody>
        </p:sp>
        <p:sp>
          <p:nvSpPr>
            <p:cNvPr id="142" name="任意多边形: 形状 141">
              <a:extLst>
                <a:ext uri="{FF2B5EF4-FFF2-40B4-BE49-F238E27FC236}">
                  <a16:creationId xmlns:a16="http://schemas.microsoft.com/office/drawing/2014/main" id="{0A121A36-39E7-4EA8-AF18-ED976EA283EB}"/>
                </a:ext>
              </a:extLst>
            </p:cNvPr>
            <p:cNvSpPr/>
            <p:nvPr/>
          </p:nvSpPr>
          <p:spPr>
            <a:xfrm rot="20929138">
              <a:off x="9425589" y="5743380"/>
              <a:ext cx="85725" cy="104775"/>
            </a:xfrm>
            <a:custGeom>
              <a:avLst/>
              <a:gdLst>
                <a:gd name="connsiteX0" fmla="*/ 85020 w 85725"/>
                <a:gd name="connsiteY0" fmla="*/ 167 h 104775"/>
                <a:gd name="connsiteX1" fmla="*/ 62217 w 85725"/>
                <a:gd name="connsiteY1" fmla="*/ 62422 h 104775"/>
                <a:gd name="connsiteX2" fmla="*/ 64570 w 85725"/>
                <a:gd name="connsiteY2" fmla="*/ 50278 h 104775"/>
                <a:gd name="connsiteX3" fmla="*/ 51206 w 85725"/>
                <a:gd name="connsiteY3" fmla="*/ 51792 h 104775"/>
                <a:gd name="connsiteX4" fmla="*/ 51206 w 85725"/>
                <a:gd name="connsiteY4" fmla="*/ 51792 h 104775"/>
                <a:gd name="connsiteX5" fmla="*/ -705 w 85725"/>
                <a:gd name="connsiteY5" fmla="*/ 104942 h 104775"/>
                <a:gd name="connsiteX6" fmla="*/ 85020 w 85725"/>
                <a:gd name="connsiteY6" fmla="*/ 16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104775">
                  <a:moveTo>
                    <a:pt x="85020" y="167"/>
                  </a:moveTo>
                  <a:cubicBezTo>
                    <a:pt x="81877" y="26742"/>
                    <a:pt x="72438" y="47240"/>
                    <a:pt x="62217" y="62422"/>
                  </a:cubicBezTo>
                  <a:cubicBezTo>
                    <a:pt x="64570" y="50278"/>
                    <a:pt x="64570" y="50278"/>
                    <a:pt x="64570" y="50278"/>
                  </a:cubicBezTo>
                  <a:cubicBezTo>
                    <a:pt x="51206" y="51792"/>
                    <a:pt x="51206" y="51792"/>
                    <a:pt x="51206" y="51792"/>
                  </a:cubicBezTo>
                  <a:cubicBezTo>
                    <a:pt x="51206" y="51792"/>
                    <a:pt x="51206" y="51792"/>
                    <a:pt x="51206" y="51792"/>
                  </a:cubicBezTo>
                  <a:cubicBezTo>
                    <a:pt x="27603" y="79891"/>
                    <a:pt x="-705" y="104942"/>
                    <a:pt x="-705" y="104942"/>
                  </a:cubicBezTo>
                  <a:cubicBezTo>
                    <a:pt x="-705" y="104942"/>
                    <a:pt x="74009" y="89759"/>
                    <a:pt x="85020" y="167"/>
                  </a:cubicBezTo>
                </a:path>
              </a:pathLst>
            </a:custGeom>
            <a:solidFill>
              <a:schemeClr val="accent5">
                <a:lumMod val="50000"/>
              </a:schemeClr>
            </a:solidFill>
            <a:ln w="9525" cap="flat">
              <a:noFill/>
              <a:prstDash val="solid"/>
              <a:miter/>
            </a:ln>
          </p:spPr>
          <p:txBody>
            <a:bodyPr rtlCol="0" anchor="ctr"/>
            <a:lstStyle/>
            <a:p>
              <a:endParaRPr lang="zh-CN" altLang="en-US"/>
            </a:p>
          </p:txBody>
        </p:sp>
        <p:sp>
          <p:nvSpPr>
            <p:cNvPr id="143" name="任意多边形: 形状 142">
              <a:extLst>
                <a:ext uri="{FF2B5EF4-FFF2-40B4-BE49-F238E27FC236}">
                  <a16:creationId xmlns:a16="http://schemas.microsoft.com/office/drawing/2014/main" id="{E61393C9-4235-488C-9F70-DDC5E1788424}"/>
                </a:ext>
              </a:extLst>
            </p:cNvPr>
            <p:cNvSpPr/>
            <p:nvPr/>
          </p:nvSpPr>
          <p:spPr>
            <a:xfrm rot="20929138">
              <a:off x="9469068" y="5739124"/>
              <a:ext cx="38100" cy="66675"/>
            </a:xfrm>
            <a:custGeom>
              <a:avLst/>
              <a:gdLst>
                <a:gd name="connsiteX0" fmla="*/ 37395 w 38100"/>
                <a:gd name="connsiteY0" fmla="*/ 167 h 66675"/>
                <a:gd name="connsiteX1" fmla="*/ -705 w 38100"/>
                <a:gd name="connsiteY1" fmla="*/ 55460 h 66675"/>
                <a:gd name="connsiteX2" fmla="*/ -705 w 38100"/>
                <a:gd name="connsiteY2" fmla="*/ 55460 h 66675"/>
                <a:gd name="connsiteX3" fmla="*/ 14354 w 38100"/>
                <a:gd name="connsiteY3" fmla="*/ 53831 h 66675"/>
                <a:gd name="connsiteX4" fmla="*/ 11697 w 38100"/>
                <a:gd name="connsiteY4" fmla="*/ 66842 h 66675"/>
                <a:gd name="connsiteX5" fmla="*/ 37395 w 38100"/>
                <a:gd name="connsiteY5" fmla="*/ 167 h 66675"/>
                <a:gd name="connsiteX6" fmla="*/ 37395 w 38100"/>
                <a:gd name="connsiteY6" fmla="*/ 167 h 66675"/>
                <a:gd name="connsiteX7" fmla="*/ 37395 w 38100"/>
                <a:gd name="connsiteY7" fmla="*/ 167 h 66675"/>
                <a:gd name="connsiteX8" fmla="*/ 37395 w 38100"/>
                <a:gd name="connsiteY8" fmla="*/ 167 h 66675"/>
                <a:gd name="connsiteX9" fmla="*/ 37395 w 38100"/>
                <a:gd name="connsiteY9" fmla="*/ 167 h 66675"/>
                <a:gd name="connsiteX10" fmla="*/ 37395 w 38100"/>
                <a:gd name="connsiteY10" fmla="*/ 167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66675">
                  <a:moveTo>
                    <a:pt x="37395" y="167"/>
                  </a:moveTo>
                  <a:cubicBezTo>
                    <a:pt x="32080" y="16426"/>
                    <a:pt x="17011" y="35943"/>
                    <a:pt x="-705" y="55460"/>
                  </a:cubicBezTo>
                  <a:cubicBezTo>
                    <a:pt x="-705" y="55460"/>
                    <a:pt x="-705" y="55460"/>
                    <a:pt x="-705" y="55460"/>
                  </a:cubicBezTo>
                  <a:cubicBezTo>
                    <a:pt x="14354" y="53831"/>
                    <a:pt x="14354" y="53831"/>
                    <a:pt x="14354" y="53831"/>
                  </a:cubicBezTo>
                  <a:cubicBezTo>
                    <a:pt x="11697" y="66842"/>
                    <a:pt x="11697" y="66842"/>
                    <a:pt x="11697" y="66842"/>
                  </a:cubicBezTo>
                  <a:cubicBezTo>
                    <a:pt x="23222" y="50583"/>
                    <a:pt x="33852" y="28628"/>
                    <a:pt x="37395" y="167"/>
                  </a:cubicBezTo>
                  <a:cubicBezTo>
                    <a:pt x="37395" y="167"/>
                    <a:pt x="37395" y="167"/>
                    <a:pt x="37395" y="167"/>
                  </a:cubicBezTo>
                  <a:moveTo>
                    <a:pt x="37395" y="167"/>
                  </a:moveTo>
                  <a:cubicBezTo>
                    <a:pt x="37395" y="167"/>
                    <a:pt x="37395" y="167"/>
                    <a:pt x="37395" y="167"/>
                  </a:cubicBezTo>
                  <a:cubicBezTo>
                    <a:pt x="37395" y="167"/>
                    <a:pt x="37395" y="167"/>
                    <a:pt x="37395" y="167"/>
                  </a:cubicBezTo>
                  <a:cubicBezTo>
                    <a:pt x="37395" y="167"/>
                    <a:pt x="37395" y="167"/>
                    <a:pt x="37395" y="167"/>
                  </a:cubicBezTo>
                </a:path>
              </a:pathLst>
            </a:custGeom>
            <a:solidFill>
              <a:srgbClr val="BE8550"/>
            </a:solidFill>
            <a:ln w="9525" cap="flat">
              <a:noFill/>
              <a:prstDash val="solid"/>
              <a:miter/>
            </a:ln>
          </p:spPr>
          <p:txBody>
            <a:bodyPr rtlCol="0" anchor="ctr"/>
            <a:lstStyle/>
            <a:p>
              <a:endParaRPr lang="zh-CN" altLang="en-US"/>
            </a:p>
          </p:txBody>
        </p:sp>
        <p:sp>
          <p:nvSpPr>
            <p:cNvPr id="144" name="任意多边形: 形状 143">
              <a:extLst>
                <a:ext uri="{FF2B5EF4-FFF2-40B4-BE49-F238E27FC236}">
                  <a16:creationId xmlns:a16="http://schemas.microsoft.com/office/drawing/2014/main" id="{058FFD79-C0AB-4F4A-867C-4BA637DCAB16}"/>
                </a:ext>
              </a:extLst>
            </p:cNvPr>
            <p:cNvSpPr/>
            <p:nvPr/>
          </p:nvSpPr>
          <p:spPr>
            <a:xfrm rot="20929138">
              <a:off x="9073848" y="5656580"/>
              <a:ext cx="304307" cy="229568"/>
            </a:xfrm>
            <a:custGeom>
              <a:avLst/>
              <a:gdLst>
                <a:gd name="connsiteX0" fmla="*/ 303603 w 304307"/>
                <a:gd name="connsiteY0" fmla="*/ 207898 h 229568"/>
                <a:gd name="connsiteX1" fmla="*/ 230555 w 304307"/>
                <a:gd name="connsiteY1" fmla="*/ 185457 h 229568"/>
                <a:gd name="connsiteX2" fmla="*/ 88890 w 304307"/>
                <a:gd name="connsiteY2" fmla="*/ 220918 h 229568"/>
                <a:gd name="connsiteX3" fmla="*/ 13624 w 304307"/>
                <a:gd name="connsiteY3" fmla="*/ 129726 h 229568"/>
                <a:gd name="connsiteX4" fmla="*/ 37979 w 304307"/>
                <a:gd name="connsiteY4" fmla="*/ 167 h 229568"/>
                <a:gd name="connsiteX5" fmla="*/ 18796 w 304307"/>
                <a:gd name="connsiteY5" fmla="*/ 11749 h 229568"/>
                <a:gd name="connsiteX6" fmla="*/ 3298 w 304307"/>
                <a:gd name="connsiteY6" fmla="*/ 89197 h 229568"/>
                <a:gd name="connsiteX7" fmla="*/ 75603 w 304307"/>
                <a:gd name="connsiteY7" fmla="*/ 228881 h 229568"/>
                <a:gd name="connsiteX8" fmla="*/ 303603 w 304307"/>
                <a:gd name="connsiteY8" fmla="*/ 207898 h 22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307" h="229568">
                  <a:moveTo>
                    <a:pt x="303603" y="207898"/>
                  </a:moveTo>
                  <a:cubicBezTo>
                    <a:pt x="303603" y="207898"/>
                    <a:pt x="277038" y="178218"/>
                    <a:pt x="230555" y="185457"/>
                  </a:cubicBezTo>
                  <a:cubicBezTo>
                    <a:pt x="184807" y="191972"/>
                    <a:pt x="139058" y="223814"/>
                    <a:pt x="88890" y="220918"/>
                  </a:cubicBezTo>
                  <a:cubicBezTo>
                    <a:pt x="38713" y="218023"/>
                    <a:pt x="9938" y="173874"/>
                    <a:pt x="13624" y="129726"/>
                  </a:cubicBezTo>
                  <a:cubicBezTo>
                    <a:pt x="15100" y="103666"/>
                    <a:pt x="32073" y="50107"/>
                    <a:pt x="37979" y="167"/>
                  </a:cubicBezTo>
                  <a:cubicBezTo>
                    <a:pt x="18796" y="11749"/>
                    <a:pt x="18796" y="11749"/>
                    <a:pt x="18796" y="11749"/>
                  </a:cubicBezTo>
                  <a:cubicBezTo>
                    <a:pt x="18796" y="11749"/>
                    <a:pt x="11414" y="54450"/>
                    <a:pt x="3298" y="89197"/>
                  </a:cubicBezTo>
                  <a:cubicBezTo>
                    <a:pt x="-4083" y="123935"/>
                    <a:pt x="-10722" y="220194"/>
                    <a:pt x="75603" y="228881"/>
                  </a:cubicBezTo>
                  <a:cubicBezTo>
                    <a:pt x="161195" y="238292"/>
                    <a:pt x="232032" y="165912"/>
                    <a:pt x="303603" y="207898"/>
                  </a:cubicBezTo>
                  <a:close/>
                </a:path>
              </a:pathLst>
            </a:custGeom>
            <a:solidFill>
              <a:schemeClr val="accent5">
                <a:lumMod val="50000"/>
                <a:alpha val="78000"/>
              </a:schemeClr>
            </a:solidFill>
            <a:ln w="9525" cap="flat">
              <a:noFill/>
              <a:prstDash val="solid"/>
              <a:miter/>
            </a:ln>
          </p:spPr>
          <p:txBody>
            <a:bodyPr rtlCol="0" anchor="ctr"/>
            <a:lstStyle/>
            <a:p>
              <a:endParaRPr lang="zh-CN" altLang="en-US"/>
            </a:p>
          </p:txBody>
        </p:sp>
        <p:sp>
          <p:nvSpPr>
            <p:cNvPr id="145" name="任意多边形: 形状 144">
              <a:extLst>
                <a:ext uri="{FF2B5EF4-FFF2-40B4-BE49-F238E27FC236}">
                  <a16:creationId xmlns:a16="http://schemas.microsoft.com/office/drawing/2014/main" id="{E4DA8E1A-D72C-4C45-AD86-099AC9E9F912}"/>
                </a:ext>
              </a:extLst>
            </p:cNvPr>
            <p:cNvSpPr/>
            <p:nvPr/>
          </p:nvSpPr>
          <p:spPr>
            <a:xfrm rot="20929138">
              <a:off x="8960156" y="5370459"/>
              <a:ext cx="76194" cy="123825"/>
            </a:xfrm>
            <a:custGeom>
              <a:avLst/>
              <a:gdLst>
                <a:gd name="connsiteX0" fmla="*/ 4157 w 76194"/>
                <a:gd name="connsiteY0" fmla="*/ 119515 h 123825"/>
                <a:gd name="connsiteX1" fmla="*/ 56211 w 76194"/>
                <a:gd name="connsiteY1" fmla="*/ 123992 h 123825"/>
                <a:gd name="connsiteX2" fmla="*/ 56211 w 76194"/>
                <a:gd name="connsiteY2" fmla="*/ 167 h 123825"/>
                <a:gd name="connsiteX3" fmla="*/ 4157 w 76194"/>
                <a:gd name="connsiteY3" fmla="*/ 119515 h 123825"/>
              </a:gdLst>
              <a:ahLst/>
              <a:cxnLst>
                <a:cxn ang="0">
                  <a:pos x="connsiteX0" y="connsiteY0"/>
                </a:cxn>
                <a:cxn ang="0">
                  <a:pos x="connsiteX1" y="connsiteY1"/>
                </a:cxn>
                <a:cxn ang="0">
                  <a:pos x="connsiteX2" y="connsiteY2"/>
                </a:cxn>
                <a:cxn ang="0">
                  <a:pos x="connsiteX3" y="connsiteY3"/>
                </a:cxn>
              </a:cxnLst>
              <a:rect l="l" t="t" r="r" b="b"/>
              <a:pathLst>
                <a:path w="76194" h="123825">
                  <a:moveTo>
                    <a:pt x="4157" y="119515"/>
                  </a:moveTo>
                  <a:cubicBezTo>
                    <a:pt x="21511" y="118020"/>
                    <a:pt x="39647" y="119515"/>
                    <a:pt x="56211" y="123992"/>
                  </a:cubicBezTo>
                  <a:cubicBezTo>
                    <a:pt x="99588" y="52383"/>
                    <a:pt x="56211" y="167"/>
                    <a:pt x="56211" y="167"/>
                  </a:cubicBezTo>
                  <a:cubicBezTo>
                    <a:pt x="-24237" y="41191"/>
                    <a:pt x="4157" y="119515"/>
                    <a:pt x="4157" y="119515"/>
                  </a:cubicBezTo>
                  <a:close/>
                </a:path>
              </a:pathLst>
            </a:custGeom>
            <a:solidFill>
              <a:schemeClr val="accent2"/>
            </a:solidFill>
            <a:ln w="9525" cap="flat">
              <a:noFill/>
              <a:prstDash val="solid"/>
              <a:miter/>
            </a:ln>
          </p:spPr>
          <p:txBody>
            <a:bodyPr rtlCol="0" anchor="ctr"/>
            <a:lstStyle/>
            <a:p>
              <a:endParaRPr lang="zh-CN" altLang="en-US"/>
            </a:p>
          </p:txBody>
        </p:sp>
        <p:sp>
          <p:nvSpPr>
            <p:cNvPr id="146" name="任意多边形: 形状 145">
              <a:extLst>
                <a:ext uri="{FF2B5EF4-FFF2-40B4-BE49-F238E27FC236}">
                  <a16:creationId xmlns:a16="http://schemas.microsoft.com/office/drawing/2014/main" id="{F9255829-235E-4CCC-B385-452478BEE7C2}"/>
                </a:ext>
              </a:extLst>
            </p:cNvPr>
            <p:cNvSpPr/>
            <p:nvPr/>
          </p:nvSpPr>
          <p:spPr>
            <a:xfrm rot="20929138">
              <a:off x="8961132" y="5371972"/>
              <a:ext cx="58931" cy="123825"/>
            </a:xfrm>
            <a:custGeom>
              <a:avLst/>
              <a:gdLst>
                <a:gd name="connsiteX0" fmla="*/ 4328 w 58931"/>
                <a:gd name="connsiteY0" fmla="*/ 123992 h 123825"/>
                <a:gd name="connsiteX1" fmla="*/ 4328 w 58931"/>
                <a:gd name="connsiteY1" fmla="*/ 123992 h 123825"/>
                <a:gd name="connsiteX2" fmla="*/ 4328 w 58931"/>
                <a:gd name="connsiteY2" fmla="*/ 123992 h 123825"/>
                <a:gd name="connsiteX3" fmla="*/ 4328 w 58931"/>
                <a:gd name="connsiteY3" fmla="*/ 123992 h 123825"/>
                <a:gd name="connsiteX4" fmla="*/ 58211 w 58931"/>
                <a:gd name="connsiteY4" fmla="*/ 167 h 123825"/>
                <a:gd name="connsiteX5" fmla="*/ 4328 w 58931"/>
                <a:gd name="connsiteY5" fmla="*/ 1239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31" h="123825">
                  <a:moveTo>
                    <a:pt x="4328" y="123992"/>
                  </a:moveTo>
                  <a:cubicBezTo>
                    <a:pt x="4328" y="123992"/>
                    <a:pt x="4328" y="123992"/>
                    <a:pt x="4328" y="123992"/>
                  </a:cubicBezTo>
                  <a:cubicBezTo>
                    <a:pt x="4328" y="123992"/>
                    <a:pt x="4328" y="123992"/>
                    <a:pt x="4328" y="123992"/>
                  </a:cubicBezTo>
                  <a:cubicBezTo>
                    <a:pt x="4328" y="123992"/>
                    <a:pt x="4328" y="123992"/>
                    <a:pt x="4328" y="123992"/>
                  </a:cubicBezTo>
                  <a:cubicBezTo>
                    <a:pt x="60659" y="79882"/>
                    <a:pt x="58211" y="167"/>
                    <a:pt x="58211" y="167"/>
                  </a:cubicBezTo>
                  <a:cubicBezTo>
                    <a:pt x="-25066" y="42734"/>
                    <a:pt x="4328" y="123992"/>
                    <a:pt x="4328" y="123992"/>
                  </a:cubicBezTo>
                  <a:close/>
                </a:path>
              </a:pathLst>
            </a:custGeom>
            <a:solidFill>
              <a:schemeClr val="accent2">
                <a:lumMod val="40000"/>
                <a:lumOff val="60000"/>
              </a:schemeClr>
            </a:solidFill>
            <a:ln w="9525" cap="flat">
              <a:noFill/>
              <a:prstDash val="solid"/>
              <a:miter/>
            </a:ln>
          </p:spPr>
          <p:txBody>
            <a:bodyPr rtlCol="0" anchor="ctr"/>
            <a:lstStyle/>
            <a:p>
              <a:endParaRPr lang="zh-CN" altLang="en-US"/>
            </a:p>
          </p:txBody>
        </p:sp>
        <p:sp>
          <p:nvSpPr>
            <p:cNvPr id="147" name="任意多边形: 形状 146">
              <a:extLst>
                <a:ext uri="{FF2B5EF4-FFF2-40B4-BE49-F238E27FC236}">
                  <a16:creationId xmlns:a16="http://schemas.microsoft.com/office/drawing/2014/main" id="{BE8A1B8C-61C7-490D-BD71-4A1E595858E7}"/>
                </a:ext>
              </a:extLst>
            </p:cNvPr>
            <p:cNvSpPr/>
            <p:nvPr/>
          </p:nvSpPr>
          <p:spPr>
            <a:xfrm rot="20929138">
              <a:off x="8965307" y="5371563"/>
              <a:ext cx="54717" cy="123825"/>
            </a:xfrm>
            <a:custGeom>
              <a:avLst/>
              <a:gdLst>
                <a:gd name="connsiteX0" fmla="*/ 53997 w 54717"/>
                <a:gd name="connsiteY0" fmla="*/ 167 h 123825"/>
                <a:gd name="connsiteX1" fmla="*/ -705 w 54717"/>
                <a:gd name="connsiteY1" fmla="*/ 122439 h 123825"/>
                <a:gd name="connsiteX2" fmla="*/ 114 w 54717"/>
                <a:gd name="connsiteY2" fmla="*/ 123992 h 123825"/>
                <a:gd name="connsiteX3" fmla="*/ 114 w 54717"/>
                <a:gd name="connsiteY3" fmla="*/ 123992 h 123825"/>
                <a:gd name="connsiteX4" fmla="*/ 114 w 54717"/>
                <a:gd name="connsiteY4" fmla="*/ 123992 h 123825"/>
                <a:gd name="connsiteX5" fmla="*/ 53997 w 54717"/>
                <a:gd name="connsiteY5" fmla="*/ 16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17" h="123825">
                  <a:moveTo>
                    <a:pt x="53997" y="167"/>
                  </a:moveTo>
                  <a:cubicBezTo>
                    <a:pt x="34404" y="29571"/>
                    <a:pt x="-705" y="122439"/>
                    <a:pt x="-705" y="122439"/>
                  </a:cubicBezTo>
                  <a:cubicBezTo>
                    <a:pt x="-705" y="123221"/>
                    <a:pt x="114" y="123992"/>
                    <a:pt x="114" y="123992"/>
                  </a:cubicBezTo>
                  <a:cubicBezTo>
                    <a:pt x="114" y="123992"/>
                    <a:pt x="114" y="123992"/>
                    <a:pt x="114" y="123992"/>
                  </a:cubicBezTo>
                  <a:cubicBezTo>
                    <a:pt x="114" y="123992"/>
                    <a:pt x="114" y="123992"/>
                    <a:pt x="114" y="123992"/>
                  </a:cubicBezTo>
                  <a:cubicBezTo>
                    <a:pt x="56445" y="79882"/>
                    <a:pt x="53997" y="167"/>
                    <a:pt x="53997" y="167"/>
                  </a:cubicBezTo>
                  <a:close/>
                </a:path>
              </a:pathLst>
            </a:custGeom>
            <a:solidFill>
              <a:srgbClr val="EF9292"/>
            </a:solidFill>
            <a:ln w="9525" cap="flat">
              <a:noFill/>
              <a:prstDash val="solid"/>
              <a:miter/>
            </a:ln>
          </p:spPr>
          <p:txBody>
            <a:bodyPr rtlCol="0" anchor="ctr"/>
            <a:lstStyle/>
            <a:p>
              <a:endParaRPr lang="zh-CN" altLang="en-US"/>
            </a:p>
          </p:txBody>
        </p:sp>
        <p:sp>
          <p:nvSpPr>
            <p:cNvPr id="148" name="任意多边形: 形状 147">
              <a:extLst>
                <a:ext uri="{FF2B5EF4-FFF2-40B4-BE49-F238E27FC236}">
                  <a16:creationId xmlns:a16="http://schemas.microsoft.com/office/drawing/2014/main" id="{F667BD38-C8B5-4106-8CB7-5121AACD3263}"/>
                </a:ext>
              </a:extLst>
            </p:cNvPr>
            <p:cNvSpPr/>
            <p:nvPr/>
          </p:nvSpPr>
          <p:spPr>
            <a:xfrm rot="20929138">
              <a:off x="9074211" y="5398756"/>
              <a:ext cx="214037" cy="173360"/>
            </a:xfrm>
            <a:custGeom>
              <a:avLst/>
              <a:gdLst>
                <a:gd name="connsiteX0" fmla="*/ -705 w 214037"/>
                <a:gd name="connsiteY0" fmla="*/ 129534 h 173360"/>
                <a:gd name="connsiteX1" fmla="*/ 41167 w 214037"/>
                <a:gd name="connsiteY1" fmla="*/ 104321 h 173360"/>
                <a:gd name="connsiteX2" fmla="*/ 64341 w 214037"/>
                <a:gd name="connsiteY2" fmla="*/ 36827 h 173360"/>
                <a:gd name="connsiteX3" fmla="*/ 74066 w 214037"/>
                <a:gd name="connsiteY3" fmla="*/ 67231 h 173360"/>
                <a:gd name="connsiteX4" fmla="*/ 86030 w 214037"/>
                <a:gd name="connsiteY4" fmla="*/ 85033 h 173360"/>
                <a:gd name="connsiteX5" fmla="*/ 124158 w 214037"/>
                <a:gd name="connsiteY5" fmla="*/ 24216 h 173360"/>
                <a:gd name="connsiteX6" fmla="*/ 139865 w 214037"/>
                <a:gd name="connsiteY6" fmla="*/ 42751 h 173360"/>
                <a:gd name="connsiteX7" fmla="*/ 128645 w 214037"/>
                <a:gd name="connsiteY7" fmla="*/ 76870 h 173360"/>
                <a:gd name="connsiteX8" fmla="*/ 157057 w 214037"/>
                <a:gd name="connsiteY8" fmla="*/ 59811 h 173360"/>
                <a:gd name="connsiteX9" fmla="*/ 182480 w 214037"/>
                <a:gd name="connsiteY9" fmla="*/ 4928 h 173360"/>
                <a:gd name="connsiteX10" fmla="*/ 212388 w 214037"/>
                <a:gd name="connsiteY10" fmla="*/ 34598 h 173360"/>
                <a:gd name="connsiteX11" fmla="*/ 170517 w 214037"/>
                <a:gd name="connsiteY11" fmla="*/ 88738 h 173360"/>
                <a:gd name="connsiteX12" fmla="*/ 165287 w 214037"/>
                <a:gd name="connsiteY12" fmla="*/ 105797 h 173360"/>
                <a:gd name="connsiteX13" fmla="*/ 192205 w 214037"/>
                <a:gd name="connsiteY13" fmla="*/ 133239 h 173360"/>
                <a:gd name="connsiteX14" fmla="*/ 156314 w 214037"/>
                <a:gd name="connsiteY14" fmla="*/ 133982 h 173360"/>
                <a:gd name="connsiteX15" fmla="*/ 115938 w 214037"/>
                <a:gd name="connsiteY15" fmla="*/ 124343 h 173360"/>
                <a:gd name="connsiteX16" fmla="*/ 139113 w 214037"/>
                <a:gd name="connsiteY16" fmla="*/ 153270 h 173360"/>
                <a:gd name="connsiteX17" fmla="*/ 126406 w 214037"/>
                <a:gd name="connsiteY17" fmla="*/ 173292 h 173360"/>
                <a:gd name="connsiteX18" fmla="*/ 83782 w 214037"/>
                <a:gd name="connsiteY18" fmla="*/ 146593 h 173360"/>
                <a:gd name="connsiteX19" fmla="*/ 18736 w 214037"/>
                <a:gd name="connsiteY19" fmla="*/ 162166 h 173360"/>
                <a:gd name="connsiteX20" fmla="*/ -705 w 214037"/>
                <a:gd name="connsiteY20" fmla="*/ 129534 h 1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037" h="173360">
                  <a:moveTo>
                    <a:pt x="-705" y="129534"/>
                  </a:moveTo>
                  <a:cubicBezTo>
                    <a:pt x="-705" y="129534"/>
                    <a:pt x="38919" y="113217"/>
                    <a:pt x="41167" y="104321"/>
                  </a:cubicBezTo>
                  <a:cubicBezTo>
                    <a:pt x="42662" y="95415"/>
                    <a:pt x="48644" y="40532"/>
                    <a:pt x="64341" y="36827"/>
                  </a:cubicBezTo>
                  <a:cubicBezTo>
                    <a:pt x="80048" y="33855"/>
                    <a:pt x="76305" y="50914"/>
                    <a:pt x="74066" y="67231"/>
                  </a:cubicBezTo>
                  <a:cubicBezTo>
                    <a:pt x="72571" y="83547"/>
                    <a:pt x="79295" y="99130"/>
                    <a:pt x="86030" y="85033"/>
                  </a:cubicBezTo>
                  <a:cubicBezTo>
                    <a:pt x="93507" y="70936"/>
                    <a:pt x="109956" y="35341"/>
                    <a:pt x="124158" y="24216"/>
                  </a:cubicBezTo>
                  <a:cubicBezTo>
                    <a:pt x="139113" y="12348"/>
                    <a:pt x="149581" y="27921"/>
                    <a:pt x="139865" y="42751"/>
                  </a:cubicBezTo>
                  <a:cubicBezTo>
                    <a:pt x="130892" y="57591"/>
                    <a:pt x="123415" y="72422"/>
                    <a:pt x="128645" y="76870"/>
                  </a:cubicBezTo>
                  <a:cubicBezTo>
                    <a:pt x="138370" y="85033"/>
                    <a:pt x="151828" y="73908"/>
                    <a:pt x="157057" y="59811"/>
                  </a:cubicBezTo>
                  <a:cubicBezTo>
                    <a:pt x="163039" y="44980"/>
                    <a:pt x="170517" y="14567"/>
                    <a:pt x="182480" y="4928"/>
                  </a:cubicBezTo>
                  <a:cubicBezTo>
                    <a:pt x="194443" y="-5455"/>
                    <a:pt x="218370" y="-264"/>
                    <a:pt x="212388" y="34598"/>
                  </a:cubicBezTo>
                  <a:cubicBezTo>
                    <a:pt x="205664" y="68717"/>
                    <a:pt x="183232" y="80585"/>
                    <a:pt x="170517" y="88738"/>
                  </a:cubicBezTo>
                  <a:cubicBezTo>
                    <a:pt x="157057" y="96901"/>
                    <a:pt x="156314" y="103578"/>
                    <a:pt x="165287" y="105797"/>
                  </a:cubicBezTo>
                  <a:cubicBezTo>
                    <a:pt x="173507" y="108769"/>
                    <a:pt x="200425" y="116923"/>
                    <a:pt x="192205" y="133239"/>
                  </a:cubicBezTo>
                  <a:cubicBezTo>
                    <a:pt x="185471" y="146593"/>
                    <a:pt x="171269" y="142145"/>
                    <a:pt x="156314" y="133982"/>
                  </a:cubicBezTo>
                  <a:cubicBezTo>
                    <a:pt x="140608" y="125828"/>
                    <a:pt x="120424" y="118408"/>
                    <a:pt x="115938" y="124343"/>
                  </a:cubicBezTo>
                  <a:cubicBezTo>
                    <a:pt x="110699" y="130277"/>
                    <a:pt x="133131" y="145850"/>
                    <a:pt x="139113" y="153270"/>
                  </a:cubicBezTo>
                  <a:cubicBezTo>
                    <a:pt x="145094" y="161423"/>
                    <a:pt x="143599" y="175520"/>
                    <a:pt x="126406" y="173292"/>
                  </a:cubicBezTo>
                  <a:cubicBezTo>
                    <a:pt x="109956" y="170329"/>
                    <a:pt x="95745" y="146593"/>
                    <a:pt x="83782" y="146593"/>
                  </a:cubicBezTo>
                  <a:cubicBezTo>
                    <a:pt x="72571" y="145850"/>
                    <a:pt x="58359" y="141402"/>
                    <a:pt x="18736" y="162166"/>
                  </a:cubicBezTo>
                  <a:lnTo>
                    <a:pt x="-705" y="129534"/>
                  </a:lnTo>
                  <a:close/>
                </a:path>
              </a:pathLst>
            </a:custGeom>
            <a:solidFill>
              <a:schemeClr val="accent3">
                <a:lumMod val="75000"/>
              </a:schemeClr>
            </a:solidFill>
            <a:ln w="9525" cap="flat">
              <a:noFill/>
              <a:prstDash val="solid"/>
              <a:miter/>
            </a:ln>
          </p:spPr>
          <p:txBody>
            <a:bodyPr rtlCol="0" anchor="ctr"/>
            <a:lstStyle/>
            <a:p>
              <a:endParaRPr lang="zh-CN" altLang="en-US"/>
            </a:p>
          </p:txBody>
        </p:sp>
        <p:sp>
          <p:nvSpPr>
            <p:cNvPr id="149" name="任意多边形: 形状 148">
              <a:extLst>
                <a:ext uri="{FF2B5EF4-FFF2-40B4-BE49-F238E27FC236}">
                  <a16:creationId xmlns:a16="http://schemas.microsoft.com/office/drawing/2014/main" id="{95B2A009-BF3B-4F4C-AF9C-1F0CC548B371}"/>
                </a:ext>
              </a:extLst>
            </p:cNvPr>
            <p:cNvSpPr/>
            <p:nvPr/>
          </p:nvSpPr>
          <p:spPr>
            <a:xfrm rot="20929138">
              <a:off x="9106275" y="5531743"/>
              <a:ext cx="130432" cy="43519"/>
            </a:xfrm>
            <a:custGeom>
              <a:avLst/>
              <a:gdLst>
                <a:gd name="connsiteX0" fmla="*/ 126406 w 130432"/>
                <a:gd name="connsiteY0" fmla="*/ 23035 h 43519"/>
                <a:gd name="connsiteX1" fmla="*/ 120167 w 130432"/>
                <a:gd name="connsiteY1" fmla="*/ 16986 h 43519"/>
                <a:gd name="connsiteX2" fmla="*/ 103013 w 130432"/>
                <a:gd name="connsiteY2" fmla="*/ 27569 h 43519"/>
                <a:gd name="connsiteX3" fmla="*/ 56997 w 130432"/>
                <a:gd name="connsiteY3" fmla="*/ 356 h 43519"/>
                <a:gd name="connsiteX4" fmla="*/ -705 w 130432"/>
                <a:gd name="connsiteY4" fmla="*/ 16986 h 43519"/>
                <a:gd name="connsiteX5" fmla="*/ 1638 w 130432"/>
                <a:gd name="connsiteY5" fmla="*/ 31350 h 43519"/>
                <a:gd name="connsiteX6" fmla="*/ 68704 w 130432"/>
                <a:gd name="connsiteY6" fmla="*/ 16234 h 43519"/>
                <a:gd name="connsiteX7" fmla="*/ 113147 w 130432"/>
                <a:gd name="connsiteY7" fmla="*/ 43447 h 43519"/>
                <a:gd name="connsiteX8" fmla="*/ 126406 w 130432"/>
                <a:gd name="connsiteY8" fmla="*/ 23035 h 4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32" h="43519">
                  <a:moveTo>
                    <a:pt x="126406" y="23035"/>
                  </a:moveTo>
                  <a:cubicBezTo>
                    <a:pt x="124844" y="21520"/>
                    <a:pt x="122510" y="19253"/>
                    <a:pt x="120167" y="16986"/>
                  </a:cubicBezTo>
                  <a:cubicBezTo>
                    <a:pt x="119386" y="26816"/>
                    <a:pt x="113147" y="35884"/>
                    <a:pt x="103013" y="27569"/>
                  </a:cubicBezTo>
                  <a:cubicBezTo>
                    <a:pt x="92878" y="20015"/>
                    <a:pt x="71037" y="2623"/>
                    <a:pt x="56997" y="356"/>
                  </a:cubicBezTo>
                  <a:cubicBezTo>
                    <a:pt x="42967" y="-1911"/>
                    <a:pt x="-705" y="16986"/>
                    <a:pt x="-705" y="16986"/>
                  </a:cubicBezTo>
                  <a:cubicBezTo>
                    <a:pt x="1638" y="31350"/>
                    <a:pt x="1638" y="31350"/>
                    <a:pt x="1638" y="31350"/>
                  </a:cubicBezTo>
                  <a:cubicBezTo>
                    <a:pt x="42967" y="10938"/>
                    <a:pt x="56997" y="15472"/>
                    <a:pt x="68704" y="16234"/>
                  </a:cubicBezTo>
                  <a:cubicBezTo>
                    <a:pt x="81172" y="16234"/>
                    <a:pt x="95993" y="40418"/>
                    <a:pt x="113147" y="43447"/>
                  </a:cubicBezTo>
                  <a:cubicBezTo>
                    <a:pt x="131083" y="45714"/>
                    <a:pt x="132645" y="31350"/>
                    <a:pt x="126406" y="23035"/>
                  </a:cubicBezTo>
                  <a:close/>
                </a:path>
              </a:pathLst>
            </a:custGeom>
            <a:solidFill>
              <a:srgbClr val="3D210B"/>
            </a:solidFill>
            <a:ln w="9525" cap="flat">
              <a:noFill/>
              <a:prstDash val="solid"/>
              <a:miter/>
            </a:ln>
          </p:spPr>
          <p:txBody>
            <a:bodyPr rtlCol="0" anchor="ctr"/>
            <a:lstStyle/>
            <a:p>
              <a:endParaRPr lang="zh-CN" altLang="en-US"/>
            </a:p>
          </p:txBody>
        </p:sp>
        <p:sp>
          <p:nvSpPr>
            <p:cNvPr id="150" name="任意多边形: 形状 149">
              <a:extLst>
                <a:ext uri="{FF2B5EF4-FFF2-40B4-BE49-F238E27FC236}">
                  <a16:creationId xmlns:a16="http://schemas.microsoft.com/office/drawing/2014/main" id="{D92984D9-9AA6-4538-AAAA-2F1A1815C4C2}"/>
                </a:ext>
              </a:extLst>
            </p:cNvPr>
            <p:cNvSpPr/>
            <p:nvPr/>
          </p:nvSpPr>
          <p:spPr>
            <a:xfrm rot="20929138">
              <a:off x="9002831" y="5337110"/>
              <a:ext cx="176504" cy="167529"/>
            </a:xfrm>
            <a:custGeom>
              <a:avLst/>
              <a:gdLst>
                <a:gd name="connsiteX0" fmla="*/ 25146 w 176504"/>
                <a:gd name="connsiteY0" fmla="*/ 167697 h 167529"/>
                <a:gd name="connsiteX1" fmla="*/ 54807 w 176504"/>
                <a:gd name="connsiteY1" fmla="*/ 135779 h 167529"/>
                <a:gd name="connsiteX2" fmla="*/ 119434 w 176504"/>
                <a:gd name="connsiteY2" fmla="*/ 127616 h 167529"/>
                <a:gd name="connsiteX3" fmla="*/ 93583 w 176504"/>
                <a:gd name="connsiteY3" fmla="*/ 114262 h 167529"/>
                <a:gd name="connsiteX4" fmla="*/ 80657 w 176504"/>
                <a:gd name="connsiteY4" fmla="*/ 100155 h 167529"/>
                <a:gd name="connsiteX5" fmla="*/ 141494 w 176504"/>
                <a:gd name="connsiteY5" fmla="*/ 78629 h 167529"/>
                <a:gd name="connsiteX6" fmla="*/ 127806 w 176504"/>
                <a:gd name="connsiteY6" fmla="*/ 61560 h 167529"/>
                <a:gd name="connsiteX7" fmla="*/ 95107 w 176504"/>
                <a:gd name="connsiteY7" fmla="*/ 65275 h 167529"/>
                <a:gd name="connsiteX8" fmla="*/ 115633 w 176504"/>
                <a:gd name="connsiteY8" fmla="*/ 43748 h 167529"/>
                <a:gd name="connsiteX9" fmla="*/ 168859 w 176504"/>
                <a:gd name="connsiteY9" fmla="*/ 31870 h 167529"/>
                <a:gd name="connsiteX10" fmla="*/ 148332 w 176504"/>
                <a:gd name="connsiteY10" fmla="*/ 705 h 167529"/>
                <a:gd name="connsiteX11" fmla="*/ 92068 w 176504"/>
                <a:gd name="connsiteY11" fmla="*/ 27422 h 167529"/>
                <a:gd name="connsiteX12" fmla="*/ 76095 w 176504"/>
                <a:gd name="connsiteY12" fmla="*/ 28908 h 167529"/>
                <a:gd name="connsiteX13" fmla="*/ 57083 w 176504"/>
                <a:gd name="connsiteY13" fmla="*/ 705 h 167529"/>
                <a:gd name="connsiteX14" fmla="*/ 49482 w 176504"/>
                <a:gd name="connsiteY14" fmla="*/ 31128 h 167529"/>
                <a:gd name="connsiteX15" fmla="*/ 51006 w 176504"/>
                <a:gd name="connsiteY15" fmla="*/ 68237 h 167529"/>
                <a:gd name="connsiteX16" fmla="*/ 28946 w 176504"/>
                <a:gd name="connsiteY16" fmla="*/ 43005 h 167529"/>
                <a:gd name="connsiteX17" fmla="*/ 9182 w 176504"/>
                <a:gd name="connsiteY17" fmla="*/ 49682 h 167529"/>
                <a:gd name="connsiteX18" fmla="*/ 25146 w 176504"/>
                <a:gd name="connsiteY18" fmla="*/ 91249 h 167529"/>
                <a:gd name="connsiteX19" fmla="*/ -705 w 176504"/>
                <a:gd name="connsiteY19" fmla="*/ 145428 h 167529"/>
                <a:gd name="connsiteX20" fmla="*/ 25146 w 176504"/>
                <a:gd name="connsiteY20" fmla="*/ 167697 h 1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6504" h="167529">
                  <a:moveTo>
                    <a:pt x="25146" y="167697"/>
                  </a:moveTo>
                  <a:cubicBezTo>
                    <a:pt x="25146" y="167697"/>
                    <a:pt x="46444" y="135779"/>
                    <a:pt x="54807" y="135779"/>
                  </a:cubicBezTo>
                  <a:cubicBezTo>
                    <a:pt x="63170" y="135779"/>
                    <a:pt x="113357" y="140979"/>
                    <a:pt x="119434" y="127616"/>
                  </a:cubicBezTo>
                  <a:cubicBezTo>
                    <a:pt x="124758" y="115005"/>
                    <a:pt x="108794" y="115005"/>
                    <a:pt x="93583" y="114262"/>
                  </a:cubicBezTo>
                  <a:cubicBezTo>
                    <a:pt x="79134" y="112776"/>
                    <a:pt x="66208" y="103870"/>
                    <a:pt x="80657" y="100155"/>
                  </a:cubicBezTo>
                  <a:cubicBezTo>
                    <a:pt x="94345" y="97183"/>
                    <a:pt x="128559" y="89020"/>
                    <a:pt x="141494" y="78629"/>
                  </a:cubicBezTo>
                  <a:cubicBezTo>
                    <a:pt x="154419" y="68237"/>
                    <a:pt x="143008" y="56369"/>
                    <a:pt x="127806" y="61560"/>
                  </a:cubicBezTo>
                  <a:cubicBezTo>
                    <a:pt x="113357" y="66761"/>
                    <a:pt x="98145" y="71209"/>
                    <a:pt x="95107" y="65275"/>
                  </a:cubicBezTo>
                  <a:cubicBezTo>
                    <a:pt x="89783" y="55626"/>
                    <a:pt x="101946" y="45977"/>
                    <a:pt x="115633" y="43748"/>
                  </a:cubicBezTo>
                  <a:cubicBezTo>
                    <a:pt x="130083" y="41519"/>
                    <a:pt x="158220" y="40776"/>
                    <a:pt x="168859" y="31870"/>
                  </a:cubicBezTo>
                  <a:cubicBezTo>
                    <a:pt x="180270" y="23707"/>
                    <a:pt x="180270" y="1438"/>
                    <a:pt x="148332" y="705"/>
                  </a:cubicBezTo>
                  <a:cubicBezTo>
                    <a:pt x="116395" y="705"/>
                    <a:pt x="101946" y="17773"/>
                    <a:pt x="92068" y="27422"/>
                  </a:cubicBezTo>
                  <a:cubicBezTo>
                    <a:pt x="82934" y="37071"/>
                    <a:pt x="76857" y="37071"/>
                    <a:pt x="76095" y="28908"/>
                  </a:cubicBezTo>
                  <a:cubicBezTo>
                    <a:pt x="75333" y="20736"/>
                    <a:pt x="72295" y="-3753"/>
                    <a:pt x="57083" y="705"/>
                  </a:cubicBezTo>
                  <a:cubicBezTo>
                    <a:pt x="43396" y="4410"/>
                    <a:pt x="44920" y="17031"/>
                    <a:pt x="49482" y="31128"/>
                  </a:cubicBezTo>
                  <a:cubicBezTo>
                    <a:pt x="54045" y="45977"/>
                    <a:pt x="57083" y="64532"/>
                    <a:pt x="51006" y="68237"/>
                  </a:cubicBezTo>
                  <a:cubicBezTo>
                    <a:pt x="44920" y="71209"/>
                    <a:pt x="35033" y="48939"/>
                    <a:pt x="28946" y="43005"/>
                  </a:cubicBezTo>
                  <a:cubicBezTo>
                    <a:pt x="22869" y="36328"/>
                    <a:pt x="9944" y="34842"/>
                    <a:pt x="9182" y="49682"/>
                  </a:cubicBezTo>
                  <a:cubicBezTo>
                    <a:pt x="8420" y="64532"/>
                    <a:pt x="26670" y="81600"/>
                    <a:pt x="25146" y="91249"/>
                  </a:cubicBezTo>
                  <a:cubicBezTo>
                    <a:pt x="23631" y="101641"/>
                    <a:pt x="25146" y="114262"/>
                    <a:pt x="-705" y="145428"/>
                  </a:cubicBezTo>
                  <a:lnTo>
                    <a:pt x="25146" y="167697"/>
                  </a:lnTo>
                  <a:close/>
                </a:path>
              </a:pathLst>
            </a:custGeom>
            <a:solidFill>
              <a:schemeClr val="accent3">
                <a:lumMod val="75000"/>
              </a:schemeClr>
            </a:solidFill>
            <a:ln w="9525" cap="flat">
              <a:noFill/>
              <a:prstDash val="solid"/>
              <a:miter/>
            </a:ln>
          </p:spPr>
          <p:txBody>
            <a:bodyPr rtlCol="0" anchor="ctr"/>
            <a:lstStyle/>
            <a:p>
              <a:endParaRPr lang="zh-CN" altLang="en-US"/>
            </a:p>
          </p:txBody>
        </p:sp>
        <p:sp>
          <p:nvSpPr>
            <p:cNvPr id="151" name="任意多边形: 形状 150">
              <a:extLst>
                <a:ext uri="{FF2B5EF4-FFF2-40B4-BE49-F238E27FC236}">
                  <a16:creationId xmlns:a16="http://schemas.microsoft.com/office/drawing/2014/main" id="{A9DF9E71-5A28-4ED3-868D-21130CF38F7B}"/>
                </a:ext>
              </a:extLst>
            </p:cNvPr>
            <p:cNvSpPr/>
            <p:nvPr/>
          </p:nvSpPr>
          <p:spPr>
            <a:xfrm rot="20929138">
              <a:off x="9005940" y="5387918"/>
              <a:ext cx="37356" cy="110987"/>
            </a:xfrm>
            <a:custGeom>
              <a:avLst/>
              <a:gdLst>
                <a:gd name="connsiteX0" fmla="*/ 28841 w 37356"/>
                <a:gd name="connsiteY0" fmla="*/ 5017 h 110987"/>
                <a:gd name="connsiteX1" fmla="*/ 33509 w 37356"/>
                <a:gd name="connsiteY1" fmla="*/ 10961 h 110987"/>
                <a:gd name="connsiteX2" fmla="*/ 21069 w 37356"/>
                <a:gd name="connsiteY2" fmla="*/ 22829 h 110987"/>
                <a:gd name="connsiteX3" fmla="*/ 36614 w 37356"/>
                <a:gd name="connsiteY3" fmla="*/ 65882 h 110987"/>
                <a:gd name="connsiteX4" fmla="*/ 11735 w 37356"/>
                <a:gd name="connsiteY4" fmla="*/ 111154 h 110987"/>
                <a:gd name="connsiteX5" fmla="*/ -705 w 37356"/>
                <a:gd name="connsiteY5" fmla="*/ 106697 h 110987"/>
                <a:gd name="connsiteX6" fmla="*/ 24955 w 37356"/>
                <a:gd name="connsiteY6" fmla="*/ 53261 h 110987"/>
                <a:gd name="connsiteX7" fmla="*/ 8629 w 37356"/>
                <a:gd name="connsiteY7" fmla="*/ 11694 h 110987"/>
                <a:gd name="connsiteX8" fmla="*/ 28841 w 37356"/>
                <a:gd name="connsiteY8" fmla="*/ 5017 h 11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56" h="110987">
                  <a:moveTo>
                    <a:pt x="28841" y="5017"/>
                  </a:moveTo>
                  <a:cubicBezTo>
                    <a:pt x="30394" y="6503"/>
                    <a:pt x="31956" y="8732"/>
                    <a:pt x="33509" y="10961"/>
                  </a:cubicBezTo>
                  <a:cubicBezTo>
                    <a:pt x="24955" y="9475"/>
                    <a:pt x="15621" y="13923"/>
                    <a:pt x="21069" y="22829"/>
                  </a:cubicBezTo>
                  <a:cubicBezTo>
                    <a:pt x="25736" y="32478"/>
                    <a:pt x="37395" y="54004"/>
                    <a:pt x="36614" y="65882"/>
                  </a:cubicBezTo>
                  <a:cubicBezTo>
                    <a:pt x="36614" y="77750"/>
                    <a:pt x="11735" y="111154"/>
                    <a:pt x="11735" y="111154"/>
                  </a:cubicBezTo>
                  <a:cubicBezTo>
                    <a:pt x="-705" y="106697"/>
                    <a:pt x="-705" y="106697"/>
                    <a:pt x="-705" y="106697"/>
                  </a:cubicBezTo>
                  <a:cubicBezTo>
                    <a:pt x="24955" y="76274"/>
                    <a:pt x="23403" y="62910"/>
                    <a:pt x="24955" y="53261"/>
                  </a:cubicBezTo>
                  <a:cubicBezTo>
                    <a:pt x="26508" y="43613"/>
                    <a:pt x="7849" y="26544"/>
                    <a:pt x="8629" y="11694"/>
                  </a:cubicBezTo>
                  <a:cubicBezTo>
                    <a:pt x="9401" y="-3146"/>
                    <a:pt x="22621" y="-1660"/>
                    <a:pt x="28841" y="5017"/>
                  </a:cubicBezTo>
                  <a:close/>
                </a:path>
              </a:pathLst>
            </a:custGeom>
            <a:solidFill>
              <a:srgbClr val="3D210B"/>
            </a:solidFill>
            <a:ln w="9525" cap="flat">
              <a:noFill/>
              <a:prstDash val="solid"/>
              <a:miter/>
            </a:ln>
          </p:spPr>
          <p:txBody>
            <a:bodyPr rtlCol="0" anchor="ctr"/>
            <a:lstStyle/>
            <a:p>
              <a:endParaRPr lang="zh-CN" altLang="en-US"/>
            </a:p>
          </p:txBody>
        </p:sp>
        <p:sp>
          <p:nvSpPr>
            <p:cNvPr id="152" name="任意多边形: 形状 151">
              <a:extLst>
                <a:ext uri="{FF2B5EF4-FFF2-40B4-BE49-F238E27FC236}">
                  <a16:creationId xmlns:a16="http://schemas.microsoft.com/office/drawing/2014/main" id="{FB5FAB7B-9223-4454-9DBC-808EB792B6DD}"/>
                </a:ext>
              </a:extLst>
            </p:cNvPr>
            <p:cNvSpPr/>
            <p:nvPr/>
          </p:nvSpPr>
          <p:spPr>
            <a:xfrm rot="20929138">
              <a:off x="8830672" y="5484286"/>
              <a:ext cx="461955" cy="215403"/>
            </a:xfrm>
            <a:custGeom>
              <a:avLst/>
              <a:gdLst>
                <a:gd name="connsiteX0" fmla="*/ 216744 w 461955"/>
                <a:gd name="connsiteY0" fmla="*/ 5225 h 215403"/>
                <a:gd name="connsiteX1" fmla="*/ 93366 w 461955"/>
                <a:gd name="connsiteY1" fmla="*/ 42382 h 215403"/>
                <a:gd name="connsiteX2" fmla="*/ 27967 w 461955"/>
                <a:gd name="connsiteY2" fmla="*/ 95579 h 215403"/>
                <a:gd name="connsiteX3" fmla="*/ 469 w 461955"/>
                <a:gd name="connsiteY3" fmla="*/ 113067 h 215403"/>
                <a:gd name="connsiteX4" fmla="*/ 9384 w 461955"/>
                <a:gd name="connsiteY4" fmla="*/ 155330 h 215403"/>
                <a:gd name="connsiteX5" fmla="*/ 61410 w 461955"/>
                <a:gd name="connsiteY5" fmla="*/ 177923 h 215403"/>
                <a:gd name="connsiteX6" fmla="*/ 265045 w 461955"/>
                <a:gd name="connsiteY6" fmla="*/ 184476 h 215403"/>
                <a:gd name="connsiteX7" fmla="*/ 461250 w 461955"/>
                <a:gd name="connsiteY7" fmla="*/ 134203 h 215403"/>
                <a:gd name="connsiteX8" fmla="*/ 292544 w 461955"/>
                <a:gd name="connsiteY8" fmla="*/ 111610 h 215403"/>
                <a:gd name="connsiteX9" fmla="*/ 216744 w 461955"/>
                <a:gd name="connsiteY9" fmla="*/ 5225 h 21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955" h="215403">
                  <a:moveTo>
                    <a:pt x="216744" y="5225"/>
                  </a:moveTo>
                  <a:cubicBezTo>
                    <a:pt x="171405" y="-8624"/>
                    <a:pt x="108978" y="6682"/>
                    <a:pt x="93366" y="42382"/>
                  </a:cubicBezTo>
                  <a:cubicBezTo>
                    <a:pt x="77021" y="78091"/>
                    <a:pt x="67353" y="110876"/>
                    <a:pt x="27967" y="95579"/>
                  </a:cubicBezTo>
                  <a:cubicBezTo>
                    <a:pt x="469" y="113067"/>
                    <a:pt x="469" y="113067"/>
                    <a:pt x="469" y="113067"/>
                  </a:cubicBezTo>
                  <a:cubicBezTo>
                    <a:pt x="469" y="113067"/>
                    <a:pt x="-5475" y="137118"/>
                    <a:pt x="9384" y="155330"/>
                  </a:cubicBezTo>
                  <a:cubicBezTo>
                    <a:pt x="24996" y="173551"/>
                    <a:pt x="61410" y="177923"/>
                    <a:pt x="61410" y="177923"/>
                  </a:cubicBezTo>
                  <a:cubicBezTo>
                    <a:pt x="61410" y="177923"/>
                    <a:pt x="165461" y="258076"/>
                    <a:pt x="265045" y="184476"/>
                  </a:cubicBezTo>
                  <a:cubicBezTo>
                    <a:pt x="265045" y="184476"/>
                    <a:pt x="366124" y="237673"/>
                    <a:pt x="461250" y="134203"/>
                  </a:cubicBezTo>
                  <a:cubicBezTo>
                    <a:pt x="461250" y="134203"/>
                    <a:pt x="413682" y="83921"/>
                    <a:pt x="292544" y="111610"/>
                  </a:cubicBezTo>
                  <a:cubicBezTo>
                    <a:pt x="292544" y="111610"/>
                    <a:pt x="302211" y="32181"/>
                    <a:pt x="216744" y="5225"/>
                  </a:cubicBezTo>
                  <a:close/>
                </a:path>
              </a:pathLst>
            </a:custGeom>
            <a:solidFill>
              <a:schemeClr val="accent5">
                <a:lumMod val="75000"/>
              </a:schemeClr>
            </a:solidFill>
            <a:ln w="9525" cap="flat">
              <a:noFill/>
              <a:prstDash val="solid"/>
              <a:miter/>
            </a:ln>
          </p:spPr>
          <p:txBody>
            <a:bodyPr rtlCol="0" anchor="ctr"/>
            <a:lstStyle/>
            <a:p>
              <a:endParaRPr lang="zh-CN" altLang="en-US"/>
            </a:p>
          </p:txBody>
        </p:sp>
        <p:sp>
          <p:nvSpPr>
            <p:cNvPr id="153" name="任意多边形: 形状 152">
              <a:extLst>
                <a:ext uri="{FF2B5EF4-FFF2-40B4-BE49-F238E27FC236}">
                  <a16:creationId xmlns:a16="http://schemas.microsoft.com/office/drawing/2014/main" id="{F051D69C-3F97-4C86-9CCE-798D61C0474B}"/>
                </a:ext>
              </a:extLst>
            </p:cNvPr>
            <p:cNvSpPr/>
            <p:nvPr/>
          </p:nvSpPr>
          <p:spPr>
            <a:xfrm rot="20929138">
              <a:off x="8991607" y="5583271"/>
              <a:ext cx="33639" cy="43739"/>
            </a:xfrm>
            <a:custGeom>
              <a:avLst/>
              <a:gdLst>
                <a:gd name="connsiteX0" fmla="*/ 31528 w 33639"/>
                <a:gd name="connsiteY0" fmla="*/ 25538 h 43739"/>
                <a:gd name="connsiteX1" fmla="*/ 9754 w 33639"/>
                <a:gd name="connsiteY1" fmla="*/ 43492 h 43739"/>
                <a:gd name="connsiteX2" fmla="*/ 686 w 33639"/>
                <a:gd name="connsiteY2" fmla="*/ 18508 h 43739"/>
                <a:gd name="connsiteX3" fmla="*/ 23365 w 33639"/>
                <a:gd name="connsiteY3" fmla="*/ 554 h 43739"/>
                <a:gd name="connsiteX4" fmla="*/ 31528 w 33639"/>
                <a:gd name="connsiteY4" fmla="*/ 25538 h 4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39" h="43739">
                  <a:moveTo>
                    <a:pt x="31528" y="25538"/>
                  </a:moveTo>
                  <a:cubicBezTo>
                    <a:pt x="27899" y="38025"/>
                    <a:pt x="17917" y="45836"/>
                    <a:pt x="9754" y="43492"/>
                  </a:cubicBezTo>
                  <a:cubicBezTo>
                    <a:pt x="686" y="41930"/>
                    <a:pt x="-2943" y="30224"/>
                    <a:pt x="686" y="18508"/>
                  </a:cubicBezTo>
                  <a:cubicBezTo>
                    <a:pt x="4315" y="6802"/>
                    <a:pt x="14297" y="-1789"/>
                    <a:pt x="23365" y="554"/>
                  </a:cubicBezTo>
                  <a:cubicBezTo>
                    <a:pt x="31528" y="2116"/>
                    <a:pt x="35157" y="13822"/>
                    <a:pt x="31528" y="25538"/>
                  </a:cubicBezTo>
                  <a:close/>
                </a:path>
              </a:pathLst>
            </a:custGeom>
            <a:solidFill>
              <a:schemeClr val="tx1"/>
            </a:solidFill>
            <a:ln w="9525" cap="flat">
              <a:noFill/>
              <a:prstDash val="solid"/>
              <a:miter/>
            </a:ln>
          </p:spPr>
          <p:txBody>
            <a:bodyPr rtlCol="0" anchor="ctr"/>
            <a:lstStyle/>
            <a:p>
              <a:endParaRPr lang="zh-CN" altLang="en-US"/>
            </a:p>
          </p:txBody>
        </p:sp>
        <p:sp>
          <p:nvSpPr>
            <p:cNvPr id="154" name="任意多边形: 形状 153">
              <a:extLst>
                <a:ext uri="{FF2B5EF4-FFF2-40B4-BE49-F238E27FC236}">
                  <a16:creationId xmlns:a16="http://schemas.microsoft.com/office/drawing/2014/main" id="{8699D279-23EB-415E-BCF0-72BAA8B08FAF}"/>
                </a:ext>
              </a:extLst>
            </p:cNvPr>
            <p:cNvSpPr/>
            <p:nvPr/>
          </p:nvSpPr>
          <p:spPr>
            <a:xfrm rot="20929138">
              <a:off x="9006905" y="5590099"/>
              <a:ext cx="8672" cy="9525"/>
            </a:xfrm>
            <a:custGeom>
              <a:avLst/>
              <a:gdLst>
                <a:gd name="connsiteX0" fmla="*/ 7889 w 8672"/>
                <a:gd name="connsiteY0" fmla="*/ 4396 h 9525"/>
                <a:gd name="connsiteX1" fmla="*/ 3879 w 8672"/>
                <a:gd name="connsiteY1" fmla="*/ 9692 h 9525"/>
                <a:gd name="connsiteX2" fmla="*/ -627 w 8672"/>
                <a:gd name="connsiteY2" fmla="*/ 5463 h 9525"/>
                <a:gd name="connsiteX3" fmla="*/ 3383 w 8672"/>
                <a:gd name="connsiteY3" fmla="*/ 167 h 9525"/>
                <a:gd name="connsiteX4" fmla="*/ 7889 w 8672"/>
                <a:gd name="connsiteY4" fmla="*/ 43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2" h="9525">
                  <a:moveTo>
                    <a:pt x="7889" y="4396"/>
                  </a:moveTo>
                  <a:cubicBezTo>
                    <a:pt x="8394" y="7044"/>
                    <a:pt x="6384" y="9159"/>
                    <a:pt x="3879" y="9692"/>
                  </a:cubicBezTo>
                  <a:cubicBezTo>
                    <a:pt x="1374" y="9692"/>
                    <a:pt x="-627" y="8101"/>
                    <a:pt x="-627" y="5463"/>
                  </a:cubicBezTo>
                  <a:cubicBezTo>
                    <a:pt x="-1131" y="2815"/>
                    <a:pt x="878" y="700"/>
                    <a:pt x="3383" y="167"/>
                  </a:cubicBezTo>
                  <a:cubicBezTo>
                    <a:pt x="5888" y="167"/>
                    <a:pt x="7889" y="1758"/>
                    <a:pt x="7889" y="4396"/>
                  </a:cubicBezTo>
                  <a:close/>
                </a:path>
              </a:pathLst>
            </a:custGeom>
            <a:solidFill>
              <a:srgbClr val="FFFFFF"/>
            </a:solidFill>
            <a:ln w="9525" cap="flat">
              <a:noFill/>
              <a:prstDash val="solid"/>
              <a:miter/>
            </a:ln>
          </p:spPr>
          <p:txBody>
            <a:bodyPr rtlCol="0" anchor="ctr"/>
            <a:lstStyle/>
            <a:p>
              <a:endParaRPr lang="zh-CN" altLang="en-US"/>
            </a:p>
          </p:txBody>
        </p:sp>
        <p:sp>
          <p:nvSpPr>
            <p:cNvPr id="155" name="任意多边形: 形状 154">
              <a:extLst>
                <a:ext uri="{FF2B5EF4-FFF2-40B4-BE49-F238E27FC236}">
                  <a16:creationId xmlns:a16="http://schemas.microsoft.com/office/drawing/2014/main" id="{2D29079E-09F3-4891-8853-D3E114B4B08A}"/>
                </a:ext>
              </a:extLst>
            </p:cNvPr>
            <p:cNvSpPr/>
            <p:nvPr/>
          </p:nvSpPr>
          <p:spPr>
            <a:xfrm rot="20929138">
              <a:off x="8840123" y="5617974"/>
              <a:ext cx="265585" cy="100570"/>
            </a:xfrm>
            <a:custGeom>
              <a:avLst/>
              <a:gdLst>
                <a:gd name="connsiteX0" fmla="*/ 65779 w 265585"/>
                <a:gd name="connsiteY0" fmla="*/ 45134 h 100570"/>
                <a:gd name="connsiteX1" fmla="*/ 5610 w 265585"/>
                <a:gd name="connsiteY1" fmla="*/ 167 h 100570"/>
                <a:gd name="connsiteX2" fmla="*/ -334 w 265585"/>
                <a:gd name="connsiteY2" fmla="*/ 3072 h 100570"/>
                <a:gd name="connsiteX3" fmla="*/ 9325 w 265585"/>
                <a:gd name="connsiteY3" fmla="*/ 40782 h 100570"/>
                <a:gd name="connsiteX4" fmla="*/ 61331 w 265585"/>
                <a:gd name="connsiteY4" fmla="*/ 63261 h 100570"/>
                <a:gd name="connsiteX5" fmla="*/ 264881 w 265585"/>
                <a:gd name="connsiteY5" fmla="*/ 69795 h 100570"/>
                <a:gd name="connsiteX6" fmla="*/ 65779 w 265585"/>
                <a:gd name="connsiteY6" fmla="*/ 45134 h 10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85" h="100570">
                  <a:moveTo>
                    <a:pt x="65779" y="45134"/>
                  </a:moveTo>
                  <a:cubicBezTo>
                    <a:pt x="36071" y="47306"/>
                    <a:pt x="5610" y="167"/>
                    <a:pt x="5610" y="167"/>
                  </a:cubicBezTo>
                  <a:cubicBezTo>
                    <a:pt x="5610" y="167"/>
                    <a:pt x="3381" y="891"/>
                    <a:pt x="-334" y="3072"/>
                  </a:cubicBezTo>
                  <a:cubicBezTo>
                    <a:pt x="-1076" y="11045"/>
                    <a:pt x="-1819" y="26999"/>
                    <a:pt x="9325" y="40782"/>
                  </a:cubicBezTo>
                  <a:cubicBezTo>
                    <a:pt x="24927" y="58917"/>
                    <a:pt x="61331" y="63261"/>
                    <a:pt x="61331" y="63261"/>
                  </a:cubicBezTo>
                  <a:cubicBezTo>
                    <a:pt x="61331" y="63261"/>
                    <a:pt x="165335" y="143042"/>
                    <a:pt x="264881" y="69795"/>
                  </a:cubicBezTo>
                  <a:cubicBezTo>
                    <a:pt x="118529" y="109676"/>
                    <a:pt x="65779" y="45134"/>
                    <a:pt x="65779" y="45134"/>
                  </a:cubicBezTo>
                  <a:close/>
                </a:path>
              </a:pathLst>
            </a:custGeom>
            <a:solidFill>
              <a:schemeClr val="accent6">
                <a:lumMod val="50000"/>
                <a:alpha val="35000"/>
              </a:schemeClr>
            </a:solidFill>
            <a:ln w="9525" cap="flat">
              <a:noFill/>
              <a:prstDash val="solid"/>
              <a:miter/>
            </a:ln>
          </p:spPr>
          <p:txBody>
            <a:bodyPr rtlCol="0" anchor="ctr"/>
            <a:lstStyle/>
            <a:p>
              <a:endParaRPr lang="zh-CN" altLang="en-US"/>
            </a:p>
          </p:txBody>
        </p:sp>
        <p:sp>
          <p:nvSpPr>
            <p:cNvPr id="156" name="任意多边形: 形状 155">
              <a:extLst>
                <a:ext uri="{FF2B5EF4-FFF2-40B4-BE49-F238E27FC236}">
                  <a16:creationId xmlns:a16="http://schemas.microsoft.com/office/drawing/2014/main" id="{11D8D9CA-ED24-4FB2-86D7-EC788CD8A72D}"/>
                </a:ext>
              </a:extLst>
            </p:cNvPr>
            <p:cNvSpPr/>
            <p:nvPr/>
          </p:nvSpPr>
          <p:spPr>
            <a:xfrm rot="20929138">
              <a:off x="9106882" y="5644806"/>
              <a:ext cx="67796" cy="26144"/>
            </a:xfrm>
            <a:custGeom>
              <a:avLst/>
              <a:gdLst>
                <a:gd name="connsiteX0" fmla="*/ -705 w 67796"/>
                <a:gd name="connsiteY0" fmla="*/ 11404 h 26144"/>
                <a:gd name="connsiteX1" fmla="*/ 57207 w 67796"/>
                <a:gd name="connsiteY1" fmla="*/ 26311 h 26144"/>
                <a:gd name="connsiteX2" fmla="*/ -705 w 67796"/>
                <a:gd name="connsiteY2" fmla="*/ 11404 h 26144"/>
              </a:gdLst>
              <a:ahLst/>
              <a:cxnLst>
                <a:cxn ang="0">
                  <a:pos x="connsiteX0" y="connsiteY0"/>
                </a:cxn>
                <a:cxn ang="0">
                  <a:pos x="connsiteX1" y="connsiteY1"/>
                </a:cxn>
                <a:cxn ang="0">
                  <a:pos x="connsiteX2" y="connsiteY2"/>
                </a:cxn>
              </a:cxnLst>
              <a:rect l="l" t="t" r="r" b="b"/>
              <a:pathLst>
                <a:path w="67796" h="26144">
                  <a:moveTo>
                    <a:pt x="-705" y="11404"/>
                  </a:moveTo>
                  <a:cubicBezTo>
                    <a:pt x="-705" y="11404"/>
                    <a:pt x="22155" y="24654"/>
                    <a:pt x="57207" y="26311"/>
                  </a:cubicBezTo>
                  <a:cubicBezTo>
                    <a:pt x="75495" y="4775"/>
                    <a:pt x="74733" y="-11789"/>
                    <a:pt x="-705" y="11404"/>
                  </a:cubicBezTo>
                  <a:close/>
                </a:path>
              </a:pathLst>
            </a:custGeom>
            <a:solidFill>
              <a:srgbClr val="BC5B04"/>
            </a:solidFill>
            <a:ln w="9525" cap="flat">
              <a:noFill/>
              <a:prstDash val="solid"/>
              <a:miter/>
            </a:ln>
          </p:spPr>
          <p:txBody>
            <a:bodyPr rtlCol="0" anchor="ctr"/>
            <a:lstStyle/>
            <a:p>
              <a:endParaRPr lang="zh-CN" altLang="en-US"/>
            </a:p>
          </p:txBody>
        </p:sp>
        <p:sp>
          <p:nvSpPr>
            <p:cNvPr id="157" name="任意多边形: 形状 156">
              <a:extLst>
                <a:ext uri="{FF2B5EF4-FFF2-40B4-BE49-F238E27FC236}">
                  <a16:creationId xmlns:a16="http://schemas.microsoft.com/office/drawing/2014/main" id="{45BF39E5-EBB2-4665-97A3-AEB22D55A63A}"/>
                </a:ext>
              </a:extLst>
            </p:cNvPr>
            <p:cNvSpPr/>
            <p:nvPr/>
          </p:nvSpPr>
          <p:spPr>
            <a:xfrm rot="20929138">
              <a:off x="9101333" y="5589524"/>
              <a:ext cx="200025" cy="67621"/>
            </a:xfrm>
            <a:custGeom>
              <a:avLst/>
              <a:gdLst>
                <a:gd name="connsiteX0" fmla="*/ 199320 w 200025"/>
                <a:gd name="connsiteY0" fmla="*/ 3863 h 67621"/>
                <a:gd name="connsiteX1" fmla="*/ -705 w 200025"/>
                <a:gd name="connsiteY1" fmla="*/ 54126 h 67621"/>
                <a:gd name="connsiteX2" fmla="*/ 199320 w 200025"/>
                <a:gd name="connsiteY2" fmla="*/ 3863 h 67621"/>
              </a:gdLst>
              <a:ahLst/>
              <a:cxnLst>
                <a:cxn ang="0">
                  <a:pos x="connsiteX0" y="connsiteY0"/>
                </a:cxn>
                <a:cxn ang="0">
                  <a:pos x="connsiteX1" y="connsiteY1"/>
                </a:cxn>
                <a:cxn ang="0">
                  <a:pos x="connsiteX2" y="connsiteY2"/>
                </a:cxn>
              </a:cxnLst>
              <a:rect l="l" t="t" r="r" b="b"/>
              <a:pathLst>
                <a:path w="200025" h="67621">
                  <a:moveTo>
                    <a:pt x="199320" y="3863"/>
                  </a:moveTo>
                  <a:cubicBezTo>
                    <a:pt x="98545" y="-16531"/>
                    <a:pt x="-705" y="54126"/>
                    <a:pt x="-705" y="54126"/>
                  </a:cubicBezTo>
                  <a:cubicBezTo>
                    <a:pt x="-705" y="54126"/>
                    <a:pt x="102336" y="107294"/>
                    <a:pt x="199320" y="3863"/>
                  </a:cubicBezTo>
                  <a:close/>
                </a:path>
              </a:pathLst>
            </a:custGeom>
            <a:solidFill>
              <a:schemeClr val="accent2">
                <a:lumMod val="40000"/>
                <a:lumOff val="60000"/>
              </a:schemeClr>
            </a:solidFill>
            <a:ln w="9525" cap="flat">
              <a:noFill/>
              <a:prstDash val="solid"/>
              <a:miter/>
            </a:ln>
          </p:spPr>
          <p:txBody>
            <a:bodyPr rtlCol="0" anchor="ctr"/>
            <a:lstStyle/>
            <a:p>
              <a:endParaRPr lang="zh-CN" altLang="en-US"/>
            </a:p>
          </p:txBody>
        </p:sp>
        <p:sp>
          <p:nvSpPr>
            <p:cNvPr id="158" name="任意多边形: 形状 157">
              <a:extLst>
                <a:ext uri="{FF2B5EF4-FFF2-40B4-BE49-F238E27FC236}">
                  <a16:creationId xmlns:a16="http://schemas.microsoft.com/office/drawing/2014/main" id="{97683133-F788-41CF-B48F-759763D8BECF}"/>
                </a:ext>
              </a:extLst>
            </p:cNvPr>
            <p:cNvSpPr/>
            <p:nvPr/>
          </p:nvSpPr>
          <p:spPr>
            <a:xfrm rot="20929138">
              <a:off x="8799411" y="5579913"/>
              <a:ext cx="63038" cy="72047"/>
            </a:xfrm>
            <a:custGeom>
              <a:avLst/>
              <a:gdLst>
                <a:gd name="connsiteX0" fmla="*/ 62133 w 63038"/>
                <a:gd name="connsiteY0" fmla="*/ 32724 h 72047"/>
                <a:gd name="connsiteX1" fmla="*/ 33843 w 63038"/>
                <a:gd name="connsiteY1" fmla="*/ 71986 h 72047"/>
                <a:gd name="connsiteX2" fmla="*/ -504 w 63038"/>
                <a:gd name="connsiteY2" fmla="*/ 38887 h 72047"/>
                <a:gd name="connsiteX3" fmla="*/ 28461 w 63038"/>
                <a:gd name="connsiteY3" fmla="*/ 396 h 72047"/>
                <a:gd name="connsiteX4" fmla="*/ 62133 w 63038"/>
                <a:gd name="connsiteY4" fmla="*/ 32724 h 7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38" h="72047">
                  <a:moveTo>
                    <a:pt x="62133" y="32724"/>
                  </a:moveTo>
                  <a:cubicBezTo>
                    <a:pt x="64152" y="52736"/>
                    <a:pt x="50683" y="70443"/>
                    <a:pt x="33843" y="71986"/>
                  </a:cubicBezTo>
                  <a:cubicBezTo>
                    <a:pt x="16336" y="74291"/>
                    <a:pt x="849" y="58899"/>
                    <a:pt x="-504" y="38887"/>
                  </a:cubicBezTo>
                  <a:cubicBezTo>
                    <a:pt x="-2523" y="19646"/>
                    <a:pt x="10945" y="1939"/>
                    <a:pt x="28461" y="396"/>
                  </a:cubicBezTo>
                  <a:cubicBezTo>
                    <a:pt x="45292" y="-1909"/>
                    <a:pt x="60780" y="13483"/>
                    <a:pt x="62133" y="32724"/>
                  </a:cubicBezTo>
                  <a:close/>
                </a:path>
              </a:pathLst>
            </a:custGeom>
            <a:solidFill>
              <a:schemeClr val="accent3">
                <a:lumMod val="60000"/>
                <a:lumOff val="40000"/>
                <a:alpha val="85000"/>
              </a:schemeClr>
            </a:solidFill>
            <a:ln w="9525" cap="flat">
              <a:noFill/>
              <a:prstDash val="solid"/>
              <a:miter/>
            </a:ln>
          </p:spPr>
          <p:txBody>
            <a:bodyPr rtlCol="0" anchor="ctr"/>
            <a:lstStyle/>
            <a:p>
              <a:endParaRPr lang="zh-CN" altLang="en-US"/>
            </a:p>
          </p:txBody>
        </p:sp>
        <p:sp>
          <p:nvSpPr>
            <p:cNvPr id="159" name="任意多边形: 形状 158">
              <a:extLst>
                <a:ext uri="{FF2B5EF4-FFF2-40B4-BE49-F238E27FC236}">
                  <a16:creationId xmlns:a16="http://schemas.microsoft.com/office/drawing/2014/main" id="{96C34A45-F25D-41B2-A705-1C3E094B56DA}"/>
                </a:ext>
              </a:extLst>
            </p:cNvPr>
            <p:cNvSpPr/>
            <p:nvPr/>
          </p:nvSpPr>
          <p:spPr>
            <a:xfrm rot="20929138">
              <a:off x="8799598" y="5589032"/>
              <a:ext cx="46517" cy="64650"/>
            </a:xfrm>
            <a:custGeom>
              <a:avLst/>
              <a:gdLst>
                <a:gd name="connsiteX0" fmla="*/ 45813 w 46517"/>
                <a:gd name="connsiteY0" fmla="*/ 59346 h 64650"/>
                <a:gd name="connsiteX1" fmla="*/ 12351 w 46517"/>
                <a:gd name="connsiteY1" fmla="*/ 167 h 64650"/>
                <a:gd name="connsiteX2" fmla="*/ -526 w 46517"/>
                <a:gd name="connsiteY2" fmla="*/ 32381 h 64650"/>
                <a:gd name="connsiteX3" fmla="*/ 32297 w 46517"/>
                <a:gd name="connsiteY3" fmla="*/ 64594 h 64650"/>
                <a:gd name="connsiteX4" fmla="*/ 45813 w 46517"/>
                <a:gd name="connsiteY4" fmla="*/ 59346 h 64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17" h="64650">
                  <a:moveTo>
                    <a:pt x="45813" y="59346"/>
                  </a:moveTo>
                  <a:cubicBezTo>
                    <a:pt x="5912" y="52612"/>
                    <a:pt x="12351" y="919"/>
                    <a:pt x="12351" y="167"/>
                  </a:cubicBezTo>
                  <a:cubicBezTo>
                    <a:pt x="3979" y="7663"/>
                    <a:pt x="-1812" y="19646"/>
                    <a:pt x="-526" y="32381"/>
                  </a:cubicBezTo>
                  <a:cubicBezTo>
                    <a:pt x="760" y="51859"/>
                    <a:pt x="15561" y="66842"/>
                    <a:pt x="32297" y="64594"/>
                  </a:cubicBezTo>
                  <a:cubicBezTo>
                    <a:pt x="36802" y="64594"/>
                    <a:pt x="41307" y="62346"/>
                    <a:pt x="45813" y="59346"/>
                  </a:cubicBezTo>
                  <a:close/>
                </a:path>
              </a:pathLst>
            </a:custGeom>
            <a:solidFill>
              <a:schemeClr val="accent3">
                <a:lumMod val="75000"/>
              </a:schemeClr>
            </a:solidFill>
            <a:ln w="9525" cap="flat">
              <a:noFill/>
              <a:prstDash val="solid"/>
              <a:miter/>
            </a:ln>
          </p:spPr>
          <p:txBody>
            <a:bodyPr rtlCol="0" anchor="ctr"/>
            <a:lstStyle/>
            <a:p>
              <a:endParaRPr lang="zh-CN" altLang="en-US" dirty="0"/>
            </a:p>
          </p:txBody>
        </p:sp>
        <p:sp>
          <p:nvSpPr>
            <p:cNvPr id="160" name="任意多边形: 形状 159">
              <a:extLst>
                <a:ext uri="{FF2B5EF4-FFF2-40B4-BE49-F238E27FC236}">
                  <a16:creationId xmlns:a16="http://schemas.microsoft.com/office/drawing/2014/main" id="{A09E3DD9-54CB-4A43-BB8D-EB576109D81E}"/>
                </a:ext>
              </a:extLst>
            </p:cNvPr>
            <p:cNvSpPr/>
            <p:nvPr/>
          </p:nvSpPr>
          <p:spPr>
            <a:xfrm rot="20929138">
              <a:off x="9100673" y="5590898"/>
              <a:ext cx="200025" cy="58192"/>
            </a:xfrm>
            <a:custGeom>
              <a:avLst/>
              <a:gdLst>
                <a:gd name="connsiteX0" fmla="*/ -705 w 200025"/>
                <a:gd name="connsiteY0" fmla="*/ 58359 h 58192"/>
                <a:gd name="connsiteX1" fmla="*/ 199320 w 200025"/>
                <a:gd name="connsiteY1" fmla="*/ 4153 h 58192"/>
                <a:gd name="connsiteX2" fmla="*/ -705 w 200025"/>
                <a:gd name="connsiteY2" fmla="*/ 58359 h 58192"/>
              </a:gdLst>
              <a:ahLst/>
              <a:cxnLst>
                <a:cxn ang="0">
                  <a:pos x="connsiteX0" y="connsiteY0"/>
                </a:cxn>
                <a:cxn ang="0">
                  <a:pos x="connsiteX1" y="connsiteY1"/>
                </a:cxn>
                <a:cxn ang="0">
                  <a:pos x="connsiteX2" y="connsiteY2"/>
                </a:cxn>
              </a:cxnLst>
              <a:rect l="l" t="t" r="r" b="b"/>
              <a:pathLst>
                <a:path w="200025" h="58192">
                  <a:moveTo>
                    <a:pt x="-705" y="58359"/>
                  </a:moveTo>
                  <a:cubicBezTo>
                    <a:pt x="-705" y="58359"/>
                    <a:pt x="117491" y="2581"/>
                    <a:pt x="199320" y="4153"/>
                  </a:cubicBezTo>
                  <a:cubicBezTo>
                    <a:pt x="98545" y="-17841"/>
                    <a:pt x="-705" y="58359"/>
                    <a:pt x="-705" y="58359"/>
                  </a:cubicBezTo>
                  <a:close/>
                </a:path>
              </a:pathLst>
            </a:custGeom>
            <a:solidFill>
              <a:schemeClr val="accent2">
                <a:lumMod val="75000"/>
              </a:schemeClr>
            </a:solidFill>
            <a:ln w="9525" cap="flat">
              <a:noFill/>
              <a:prstDash val="solid"/>
              <a:miter/>
            </a:ln>
          </p:spPr>
          <p:txBody>
            <a:bodyPr rtlCol="0" anchor="ctr"/>
            <a:lstStyle/>
            <a:p>
              <a:endParaRPr lang="zh-CN" altLang="en-US"/>
            </a:p>
          </p:txBody>
        </p:sp>
        <p:sp>
          <p:nvSpPr>
            <p:cNvPr id="161" name="任意多边形: 形状 160">
              <a:extLst>
                <a:ext uri="{FF2B5EF4-FFF2-40B4-BE49-F238E27FC236}">
                  <a16:creationId xmlns:a16="http://schemas.microsoft.com/office/drawing/2014/main" id="{77F9023C-E376-4323-9637-B0BBB66F5239}"/>
                </a:ext>
              </a:extLst>
            </p:cNvPr>
            <p:cNvSpPr/>
            <p:nvPr/>
          </p:nvSpPr>
          <p:spPr>
            <a:xfrm rot="20929138">
              <a:off x="9697275" y="6104007"/>
              <a:ext cx="16767" cy="76200"/>
            </a:xfrm>
            <a:custGeom>
              <a:avLst/>
              <a:gdLst>
                <a:gd name="connsiteX0" fmla="*/ 15859 w 16767"/>
                <a:gd name="connsiteY0" fmla="*/ 67022 h 76200"/>
                <a:gd name="connsiteX1" fmla="*/ 5924 w 16767"/>
                <a:gd name="connsiteY1" fmla="*/ 1604 h 76200"/>
                <a:gd name="connsiteX2" fmla="*/ -705 w 16767"/>
                <a:gd name="connsiteY2" fmla="*/ 167 h 76200"/>
                <a:gd name="connsiteX3" fmla="*/ 123 w 16767"/>
                <a:gd name="connsiteY3" fmla="*/ 76367 h 76200"/>
                <a:gd name="connsiteX4" fmla="*/ 15859 w 16767"/>
                <a:gd name="connsiteY4" fmla="*/ 67022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7" h="76200">
                  <a:moveTo>
                    <a:pt x="15859" y="67022"/>
                  </a:moveTo>
                  <a:cubicBezTo>
                    <a:pt x="15859" y="67022"/>
                    <a:pt x="18345" y="38986"/>
                    <a:pt x="5924" y="1604"/>
                  </a:cubicBezTo>
                  <a:cubicBezTo>
                    <a:pt x="-705" y="167"/>
                    <a:pt x="-705" y="167"/>
                    <a:pt x="-705" y="167"/>
                  </a:cubicBezTo>
                  <a:cubicBezTo>
                    <a:pt x="-705" y="167"/>
                    <a:pt x="10887" y="51207"/>
                    <a:pt x="123" y="76367"/>
                  </a:cubicBezTo>
                  <a:cubicBezTo>
                    <a:pt x="6753" y="74211"/>
                    <a:pt x="11716" y="71335"/>
                    <a:pt x="15859" y="67022"/>
                  </a:cubicBezTo>
                  <a:close/>
                </a:path>
              </a:pathLst>
            </a:custGeom>
            <a:solidFill>
              <a:srgbClr val="602F06"/>
            </a:solidFill>
            <a:ln w="9525" cap="flat">
              <a:noFill/>
              <a:prstDash val="solid"/>
              <a:miter/>
            </a:ln>
          </p:spPr>
          <p:txBody>
            <a:bodyPr rtlCol="0" anchor="ctr"/>
            <a:lstStyle/>
            <a:p>
              <a:endParaRPr lang="zh-CN" altLang="en-US"/>
            </a:p>
          </p:txBody>
        </p:sp>
        <p:sp>
          <p:nvSpPr>
            <p:cNvPr id="162" name="任意多边形: 形状 161">
              <a:extLst>
                <a:ext uri="{FF2B5EF4-FFF2-40B4-BE49-F238E27FC236}">
                  <a16:creationId xmlns:a16="http://schemas.microsoft.com/office/drawing/2014/main" id="{F724BFFD-9110-498A-AD02-6737CDEFBD36}"/>
                </a:ext>
              </a:extLst>
            </p:cNvPr>
            <p:cNvSpPr/>
            <p:nvPr/>
          </p:nvSpPr>
          <p:spPr>
            <a:xfrm rot="20929138">
              <a:off x="9269855" y="5885646"/>
              <a:ext cx="37363" cy="17552"/>
            </a:xfrm>
            <a:custGeom>
              <a:avLst/>
              <a:gdLst>
                <a:gd name="connsiteX0" fmla="*/ 36604 w 37363"/>
                <a:gd name="connsiteY0" fmla="*/ 6693 h 17552"/>
                <a:gd name="connsiteX1" fmla="*/ 19136 w 37363"/>
                <a:gd name="connsiteY1" fmla="*/ 17580 h 17552"/>
                <a:gd name="connsiteX2" fmla="*/ -705 w 37363"/>
                <a:gd name="connsiteY2" fmla="*/ 10322 h 17552"/>
                <a:gd name="connsiteX3" fmla="*/ 17554 w 37363"/>
                <a:gd name="connsiteY3" fmla="*/ 340 h 17552"/>
                <a:gd name="connsiteX4" fmla="*/ 36604 w 37363"/>
                <a:gd name="connsiteY4" fmla="*/ 6693 h 17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3" h="17552">
                  <a:moveTo>
                    <a:pt x="36604" y="6693"/>
                  </a:moveTo>
                  <a:cubicBezTo>
                    <a:pt x="37395" y="11227"/>
                    <a:pt x="29461" y="15761"/>
                    <a:pt x="19136" y="17580"/>
                  </a:cubicBezTo>
                  <a:cubicBezTo>
                    <a:pt x="8820" y="18485"/>
                    <a:pt x="86" y="14856"/>
                    <a:pt x="-705" y="10322"/>
                  </a:cubicBezTo>
                  <a:cubicBezTo>
                    <a:pt x="-705" y="5788"/>
                    <a:pt x="7229" y="1245"/>
                    <a:pt x="17554" y="340"/>
                  </a:cubicBezTo>
                  <a:cubicBezTo>
                    <a:pt x="27870" y="-565"/>
                    <a:pt x="36604" y="2159"/>
                    <a:pt x="36604" y="6693"/>
                  </a:cubicBezTo>
                  <a:close/>
                </a:path>
              </a:pathLst>
            </a:custGeom>
            <a:solidFill>
              <a:srgbClr val="E29A59"/>
            </a:solidFill>
            <a:ln w="9525" cap="flat">
              <a:noFill/>
              <a:prstDash val="solid"/>
              <a:miter/>
            </a:ln>
          </p:spPr>
          <p:txBody>
            <a:bodyPr rtlCol="0" anchor="ctr"/>
            <a:lstStyle/>
            <a:p>
              <a:endParaRPr lang="zh-CN" altLang="en-US"/>
            </a:p>
          </p:txBody>
        </p:sp>
        <p:sp>
          <p:nvSpPr>
            <p:cNvPr id="163" name="任意多边形: 形状 162">
              <a:extLst>
                <a:ext uri="{FF2B5EF4-FFF2-40B4-BE49-F238E27FC236}">
                  <a16:creationId xmlns:a16="http://schemas.microsoft.com/office/drawing/2014/main" id="{6FE3C546-926D-4AD8-BE05-115444D86D53}"/>
                </a:ext>
              </a:extLst>
            </p:cNvPr>
            <p:cNvSpPr/>
            <p:nvPr/>
          </p:nvSpPr>
          <p:spPr>
            <a:xfrm rot="20929138">
              <a:off x="9312885" y="5857723"/>
              <a:ext cx="37359" cy="17584"/>
            </a:xfrm>
            <a:custGeom>
              <a:avLst/>
              <a:gdLst>
                <a:gd name="connsiteX0" fmla="*/ 36604 w 37359"/>
                <a:gd name="connsiteY0" fmla="*/ 6693 h 17584"/>
                <a:gd name="connsiteX1" fmla="*/ 18345 w 37359"/>
                <a:gd name="connsiteY1" fmla="*/ 17580 h 17584"/>
                <a:gd name="connsiteX2" fmla="*/ -705 w 37359"/>
                <a:gd name="connsiteY2" fmla="*/ 10322 h 17584"/>
                <a:gd name="connsiteX3" fmla="*/ 17554 w 37359"/>
                <a:gd name="connsiteY3" fmla="*/ 340 h 17584"/>
                <a:gd name="connsiteX4" fmla="*/ 36604 w 37359"/>
                <a:gd name="connsiteY4" fmla="*/ 6693 h 1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9" h="17584">
                  <a:moveTo>
                    <a:pt x="36604" y="6693"/>
                  </a:moveTo>
                  <a:cubicBezTo>
                    <a:pt x="37395" y="12132"/>
                    <a:pt x="28661" y="16675"/>
                    <a:pt x="18345" y="17580"/>
                  </a:cubicBezTo>
                  <a:cubicBezTo>
                    <a:pt x="8029" y="18485"/>
                    <a:pt x="-705" y="15761"/>
                    <a:pt x="-705" y="10322"/>
                  </a:cubicBezTo>
                  <a:cubicBezTo>
                    <a:pt x="-705" y="5788"/>
                    <a:pt x="7229" y="1245"/>
                    <a:pt x="17554" y="340"/>
                  </a:cubicBezTo>
                  <a:cubicBezTo>
                    <a:pt x="27870" y="-565"/>
                    <a:pt x="36604" y="2159"/>
                    <a:pt x="36604" y="6693"/>
                  </a:cubicBezTo>
                  <a:close/>
                </a:path>
              </a:pathLst>
            </a:custGeom>
            <a:solidFill>
              <a:srgbClr val="E29A59"/>
            </a:solidFill>
            <a:ln w="9525" cap="flat">
              <a:noFill/>
              <a:prstDash val="solid"/>
              <a:miter/>
            </a:ln>
          </p:spPr>
          <p:txBody>
            <a:bodyPr rtlCol="0" anchor="ctr"/>
            <a:lstStyle/>
            <a:p>
              <a:endParaRPr lang="zh-CN" altLang="en-US"/>
            </a:p>
          </p:txBody>
        </p:sp>
        <p:sp>
          <p:nvSpPr>
            <p:cNvPr id="164" name="任意多边形: 形状 163">
              <a:extLst>
                <a:ext uri="{FF2B5EF4-FFF2-40B4-BE49-F238E27FC236}">
                  <a16:creationId xmlns:a16="http://schemas.microsoft.com/office/drawing/2014/main" id="{A0ED6C14-5690-4BA6-927C-BF0BC3C16A89}"/>
                </a:ext>
              </a:extLst>
            </p:cNvPr>
            <p:cNvSpPr/>
            <p:nvPr/>
          </p:nvSpPr>
          <p:spPr>
            <a:xfrm rot="20929138">
              <a:off x="9337739" y="5882860"/>
              <a:ext cx="28024" cy="17552"/>
            </a:xfrm>
            <a:custGeom>
              <a:avLst/>
              <a:gdLst>
                <a:gd name="connsiteX0" fmla="*/ 27320 w 28024"/>
                <a:gd name="connsiteY0" fmla="*/ 6693 h 17552"/>
                <a:gd name="connsiteX1" fmla="*/ 13623 w 28024"/>
                <a:gd name="connsiteY1" fmla="*/ 17580 h 17552"/>
                <a:gd name="connsiteX2" fmla="*/ -665 w 28024"/>
                <a:gd name="connsiteY2" fmla="*/ 10322 h 17552"/>
                <a:gd name="connsiteX3" fmla="*/ 12442 w 28024"/>
                <a:gd name="connsiteY3" fmla="*/ 340 h 17552"/>
                <a:gd name="connsiteX4" fmla="*/ 27320 w 28024"/>
                <a:gd name="connsiteY4" fmla="*/ 6693 h 17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4" h="17552">
                  <a:moveTo>
                    <a:pt x="27320" y="6693"/>
                  </a:moveTo>
                  <a:cubicBezTo>
                    <a:pt x="27320" y="11227"/>
                    <a:pt x="21367" y="16675"/>
                    <a:pt x="13623" y="17580"/>
                  </a:cubicBezTo>
                  <a:cubicBezTo>
                    <a:pt x="5889" y="18485"/>
                    <a:pt x="-665" y="14856"/>
                    <a:pt x="-665" y="10322"/>
                  </a:cubicBezTo>
                  <a:cubicBezTo>
                    <a:pt x="-1255" y="5788"/>
                    <a:pt x="4698" y="1245"/>
                    <a:pt x="12442" y="340"/>
                  </a:cubicBezTo>
                  <a:cubicBezTo>
                    <a:pt x="20176" y="-565"/>
                    <a:pt x="26729" y="2159"/>
                    <a:pt x="27320" y="6693"/>
                  </a:cubicBezTo>
                  <a:close/>
                </a:path>
              </a:pathLst>
            </a:custGeom>
            <a:solidFill>
              <a:srgbClr val="E29A59"/>
            </a:solidFill>
            <a:ln w="9525" cap="flat">
              <a:noFill/>
              <a:prstDash val="solid"/>
              <a:miter/>
            </a:ln>
          </p:spPr>
          <p:txBody>
            <a:bodyPr rtlCol="0" anchor="ctr"/>
            <a:lstStyle/>
            <a:p>
              <a:endParaRPr lang="zh-CN" altLang="en-US"/>
            </a:p>
          </p:txBody>
        </p:sp>
        <p:sp>
          <p:nvSpPr>
            <p:cNvPr id="165" name="任意多边形: 形状 164">
              <a:extLst>
                <a:ext uri="{FF2B5EF4-FFF2-40B4-BE49-F238E27FC236}">
                  <a16:creationId xmlns:a16="http://schemas.microsoft.com/office/drawing/2014/main" id="{5EF16245-81C7-4850-A39B-23843C98C526}"/>
                </a:ext>
              </a:extLst>
            </p:cNvPr>
            <p:cNvSpPr/>
            <p:nvPr/>
          </p:nvSpPr>
          <p:spPr>
            <a:xfrm rot="20929138">
              <a:off x="8937001" y="5754163"/>
              <a:ext cx="161925" cy="44138"/>
            </a:xfrm>
            <a:custGeom>
              <a:avLst/>
              <a:gdLst>
                <a:gd name="connsiteX0" fmla="*/ 19536 w 161925"/>
                <a:gd name="connsiteY0" fmla="*/ 167 h 44138"/>
                <a:gd name="connsiteX1" fmla="*/ 161220 w 161925"/>
                <a:gd name="connsiteY1" fmla="*/ 7844 h 44138"/>
                <a:gd name="connsiteX2" fmla="*/ 153724 w 161925"/>
                <a:gd name="connsiteY2" fmla="*/ 43953 h 44138"/>
                <a:gd name="connsiteX3" fmla="*/ -705 w 161925"/>
                <a:gd name="connsiteY3" fmla="*/ 30123 h 44138"/>
                <a:gd name="connsiteX4" fmla="*/ 19536 w 161925"/>
                <a:gd name="connsiteY4" fmla="*/ 167 h 4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44138">
                  <a:moveTo>
                    <a:pt x="19536" y="167"/>
                  </a:moveTo>
                  <a:cubicBezTo>
                    <a:pt x="19536" y="167"/>
                    <a:pt x="34528" y="17836"/>
                    <a:pt x="161220" y="7844"/>
                  </a:cubicBezTo>
                  <a:cubicBezTo>
                    <a:pt x="153724" y="43953"/>
                    <a:pt x="153724" y="43953"/>
                    <a:pt x="153724" y="43953"/>
                  </a:cubicBezTo>
                  <a:cubicBezTo>
                    <a:pt x="153724" y="43953"/>
                    <a:pt x="13535" y="47792"/>
                    <a:pt x="-705" y="30123"/>
                  </a:cubicBezTo>
                  <a:cubicBezTo>
                    <a:pt x="-705" y="30123"/>
                    <a:pt x="6039" y="4777"/>
                    <a:pt x="19536" y="167"/>
                  </a:cubicBezTo>
                  <a:close/>
                </a:path>
              </a:pathLst>
            </a:custGeom>
            <a:solidFill>
              <a:schemeClr val="accent2"/>
            </a:solidFill>
            <a:ln w="9525" cap="flat">
              <a:noFill/>
              <a:prstDash val="solid"/>
              <a:miter/>
            </a:ln>
          </p:spPr>
          <p:txBody>
            <a:bodyPr rtlCol="0" anchor="ctr"/>
            <a:lstStyle/>
            <a:p>
              <a:endParaRPr lang="zh-CN" altLang="en-US"/>
            </a:p>
          </p:txBody>
        </p:sp>
        <p:sp>
          <p:nvSpPr>
            <p:cNvPr id="166" name="任意多边形: 形状 165">
              <a:extLst>
                <a:ext uri="{FF2B5EF4-FFF2-40B4-BE49-F238E27FC236}">
                  <a16:creationId xmlns:a16="http://schemas.microsoft.com/office/drawing/2014/main" id="{45FF0D5D-AF47-4B39-BF63-92E9F34AD6FC}"/>
                </a:ext>
              </a:extLst>
            </p:cNvPr>
            <p:cNvSpPr/>
            <p:nvPr/>
          </p:nvSpPr>
          <p:spPr>
            <a:xfrm rot="20929138">
              <a:off x="9068572" y="5566458"/>
              <a:ext cx="1114425" cy="85725"/>
            </a:xfrm>
            <a:custGeom>
              <a:avLst/>
              <a:gdLst>
                <a:gd name="connsiteX0" fmla="*/ -705 w 1114425"/>
                <a:gd name="connsiteY0" fmla="*/ 85892 h 85725"/>
                <a:gd name="connsiteX1" fmla="*/ 800 w 1114425"/>
                <a:gd name="connsiteY1" fmla="*/ 79596 h 85725"/>
                <a:gd name="connsiteX2" fmla="*/ 1108453 w 1114425"/>
                <a:gd name="connsiteY2" fmla="*/ 167 h 85725"/>
                <a:gd name="connsiteX3" fmla="*/ 1113720 w 1114425"/>
                <a:gd name="connsiteY3" fmla="*/ 5672 h 85725"/>
                <a:gd name="connsiteX4" fmla="*/ -705 w 1114425"/>
                <a:gd name="connsiteY4" fmla="*/ 85892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85725">
                  <a:moveTo>
                    <a:pt x="-705" y="85892"/>
                  </a:moveTo>
                  <a:cubicBezTo>
                    <a:pt x="800" y="79596"/>
                    <a:pt x="800" y="79596"/>
                    <a:pt x="800" y="79596"/>
                  </a:cubicBezTo>
                  <a:cubicBezTo>
                    <a:pt x="6810" y="78815"/>
                    <a:pt x="553498" y="8816"/>
                    <a:pt x="1108453" y="167"/>
                  </a:cubicBezTo>
                  <a:cubicBezTo>
                    <a:pt x="1113720" y="5672"/>
                    <a:pt x="1113720" y="5672"/>
                    <a:pt x="1113720" y="5672"/>
                  </a:cubicBezTo>
                  <a:cubicBezTo>
                    <a:pt x="558765" y="14321"/>
                    <a:pt x="4562" y="85892"/>
                    <a:pt x="-705" y="85892"/>
                  </a:cubicBezTo>
                  <a:close/>
                </a:path>
              </a:pathLst>
            </a:custGeom>
            <a:solidFill>
              <a:schemeClr val="accent3"/>
            </a:solidFill>
            <a:ln w="9525" cap="flat">
              <a:noFill/>
              <a:prstDash val="solid"/>
              <a:miter/>
            </a:ln>
          </p:spPr>
          <p:txBody>
            <a:bodyPr rtlCol="0" anchor="ctr"/>
            <a:lstStyle/>
            <a:p>
              <a:endParaRPr lang="zh-CN" altLang="en-US"/>
            </a:p>
          </p:txBody>
        </p:sp>
        <p:sp>
          <p:nvSpPr>
            <p:cNvPr id="167" name="任意多边形: 形状 166">
              <a:extLst>
                <a:ext uri="{FF2B5EF4-FFF2-40B4-BE49-F238E27FC236}">
                  <a16:creationId xmlns:a16="http://schemas.microsoft.com/office/drawing/2014/main" id="{EE918BDD-5AAE-4EF0-A2F9-E3892CEF3AF8}"/>
                </a:ext>
              </a:extLst>
            </p:cNvPr>
            <p:cNvSpPr/>
            <p:nvPr/>
          </p:nvSpPr>
          <p:spPr>
            <a:xfrm rot="20929138">
              <a:off x="9069717" y="5570155"/>
              <a:ext cx="1114425" cy="89916"/>
            </a:xfrm>
            <a:custGeom>
              <a:avLst/>
              <a:gdLst>
                <a:gd name="connsiteX0" fmla="*/ 1113720 w 1114425"/>
                <a:gd name="connsiteY0" fmla="*/ 4739 h 89916"/>
                <a:gd name="connsiteX1" fmla="*/ 1106252 w 1114425"/>
                <a:gd name="connsiteY1" fmla="*/ 167 h 89916"/>
                <a:gd name="connsiteX2" fmla="*/ 726805 w 1114425"/>
                <a:gd name="connsiteY2" fmla="*/ 51221 h 89916"/>
                <a:gd name="connsiteX3" fmla="*/ 790 w 1114425"/>
                <a:gd name="connsiteY3" fmla="*/ 77129 h 89916"/>
                <a:gd name="connsiteX4" fmla="*/ -705 w 1114425"/>
                <a:gd name="connsiteY4" fmla="*/ 83987 h 89916"/>
                <a:gd name="connsiteX5" fmla="*/ 194996 w 1114425"/>
                <a:gd name="connsiteY5" fmla="*/ 90083 h 89916"/>
                <a:gd name="connsiteX6" fmla="*/ 727558 w 1114425"/>
                <a:gd name="connsiteY6" fmla="*/ 58079 h 89916"/>
                <a:gd name="connsiteX7" fmla="*/ 1077115 w 1114425"/>
                <a:gd name="connsiteY7" fmla="*/ 10835 h 89916"/>
                <a:gd name="connsiteX8" fmla="*/ 1113720 w 1114425"/>
                <a:gd name="connsiteY8" fmla="*/ 4739 h 8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425" h="89916">
                  <a:moveTo>
                    <a:pt x="1113720" y="4739"/>
                  </a:moveTo>
                  <a:cubicBezTo>
                    <a:pt x="1106252" y="167"/>
                    <a:pt x="1106252" y="167"/>
                    <a:pt x="1106252" y="167"/>
                  </a:cubicBezTo>
                  <a:cubicBezTo>
                    <a:pt x="1104757" y="929"/>
                    <a:pt x="946404" y="27599"/>
                    <a:pt x="726805" y="51221"/>
                  </a:cubicBezTo>
                  <a:cubicBezTo>
                    <a:pt x="360064" y="91607"/>
                    <a:pt x="130007" y="87035"/>
                    <a:pt x="790" y="77129"/>
                  </a:cubicBezTo>
                  <a:cubicBezTo>
                    <a:pt x="-705" y="83987"/>
                    <a:pt x="-705" y="83987"/>
                    <a:pt x="-705" y="83987"/>
                  </a:cubicBezTo>
                  <a:cubicBezTo>
                    <a:pt x="48597" y="88559"/>
                    <a:pt x="113576" y="90083"/>
                    <a:pt x="194996" y="90083"/>
                  </a:cubicBezTo>
                  <a:cubicBezTo>
                    <a:pt x="325707" y="90083"/>
                    <a:pt x="500491" y="82463"/>
                    <a:pt x="727558" y="58079"/>
                  </a:cubicBezTo>
                  <a:cubicBezTo>
                    <a:pt x="886654" y="40553"/>
                    <a:pt x="1016622" y="20741"/>
                    <a:pt x="1077115" y="10835"/>
                  </a:cubicBezTo>
                  <a:cubicBezTo>
                    <a:pt x="1077115" y="10835"/>
                    <a:pt x="1097290" y="-3643"/>
                    <a:pt x="1113720" y="4739"/>
                  </a:cubicBezTo>
                  <a:close/>
                </a:path>
              </a:pathLst>
            </a:custGeom>
            <a:solidFill>
              <a:schemeClr val="accent3"/>
            </a:solidFill>
            <a:ln w="9525" cap="flat">
              <a:noFill/>
              <a:prstDash val="solid"/>
              <a:miter/>
            </a:ln>
          </p:spPr>
          <p:txBody>
            <a:bodyPr rtlCol="0" anchor="ctr"/>
            <a:lstStyle/>
            <a:p>
              <a:endParaRPr lang="zh-CN" altLang="en-US"/>
            </a:p>
          </p:txBody>
        </p:sp>
        <p:sp>
          <p:nvSpPr>
            <p:cNvPr id="168" name="任意多边形: 形状 167">
              <a:extLst>
                <a:ext uri="{FF2B5EF4-FFF2-40B4-BE49-F238E27FC236}">
                  <a16:creationId xmlns:a16="http://schemas.microsoft.com/office/drawing/2014/main" id="{9076C9AD-9379-4047-B8C7-BF60F5D773B3}"/>
                </a:ext>
              </a:extLst>
            </p:cNvPr>
            <p:cNvSpPr/>
            <p:nvPr/>
          </p:nvSpPr>
          <p:spPr>
            <a:xfrm rot="20929138">
              <a:off x="8878505" y="5739891"/>
              <a:ext cx="53592" cy="62518"/>
            </a:xfrm>
            <a:custGeom>
              <a:avLst/>
              <a:gdLst>
                <a:gd name="connsiteX0" fmla="*/ 52628 w 53592"/>
                <a:gd name="connsiteY0" fmla="*/ 27454 h 62518"/>
                <a:gd name="connsiteX1" fmla="*/ 29492 w 53592"/>
                <a:gd name="connsiteY1" fmla="*/ 62382 h 62518"/>
                <a:gd name="connsiteX2" fmla="*/ -446 w 53592"/>
                <a:gd name="connsiteY2" fmla="*/ 36189 h 62518"/>
                <a:gd name="connsiteX3" fmla="*/ 22005 w 53592"/>
                <a:gd name="connsiteY3" fmla="*/ 470 h 62518"/>
                <a:gd name="connsiteX4" fmla="*/ 52628 w 53592"/>
                <a:gd name="connsiteY4" fmla="*/ 27454 h 6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92" h="62518">
                  <a:moveTo>
                    <a:pt x="52628" y="27454"/>
                  </a:moveTo>
                  <a:cubicBezTo>
                    <a:pt x="54666" y="44123"/>
                    <a:pt x="44465" y="60001"/>
                    <a:pt x="29492" y="62382"/>
                  </a:cubicBezTo>
                  <a:cubicBezTo>
                    <a:pt x="15204" y="64764"/>
                    <a:pt x="1603" y="52857"/>
                    <a:pt x="-446" y="36189"/>
                  </a:cubicBezTo>
                  <a:cubicBezTo>
                    <a:pt x="-2484" y="18729"/>
                    <a:pt x="7717" y="2851"/>
                    <a:pt x="22005" y="470"/>
                  </a:cubicBezTo>
                  <a:cubicBezTo>
                    <a:pt x="36978" y="-1911"/>
                    <a:pt x="50580" y="9995"/>
                    <a:pt x="52628" y="27454"/>
                  </a:cubicBezTo>
                  <a:close/>
                </a:path>
              </a:pathLst>
            </a:custGeom>
            <a:solidFill>
              <a:schemeClr val="accent5">
                <a:lumMod val="40000"/>
                <a:lumOff val="60000"/>
              </a:schemeClr>
            </a:solidFill>
            <a:ln w="9525" cap="flat">
              <a:noFill/>
              <a:prstDash val="solid"/>
              <a:miter/>
            </a:ln>
          </p:spPr>
          <p:txBody>
            <a:bodyPr rtlCol="0" anchor="ctr"/>
            <a:lstStyle/>
            <a:p>
              <a:endParaRPr lang="zh-CN" altLang="en-US"/>
            </a:p>
          </p:txBody>
        </p:sp>
        <p:sp>
          <p:nvSpPr>
            <p:cNvPr id="169" name="任意多边形: 形状 168">
              <a:extLst>
                <a:ext uri="{FF2B5EF4-FFF2-40B4-BE49-F238E27FC236}">
                  <a16:creationId xmlns:a16="http://schemas.microsoft.com/office/drawing/2014/main" id="{B060C873-AF1E-44FF-B8AB-2595096A314D}"/>
                </a:ext>
              </a:extLst>
            </p:cNvPr>
            <p:cNvSpPr/>
            <p:nvPr/>
          </p:nvSpPr>
          <p:spPr>
            <a:xfrm rot="20929138">
              <a:off x="8876894" y="5758571"/>
              <a:ext cx="47028" cy="27840"/>
            </a:xfrm>
            <a:custGeom>
              <a:avLst/>
              <a:gdLst>
                <a:gd name="connsiteX0" fmla="*/ 37814 w 47028"/>
                <a:gd name="connsiteY0" fmla="*/ 300 h 27840"/>
                <a:gd name="connsiteX1" fmla="*/ 31509 w 47028"/>
                <a:gd name="connsiteY1" fmla="*/ 10691 h 27840"/>
                <a:gd name="connsiteX2" fmla="*/ 31509 w 47028"/>
                <a:gd name="connsiteY2" fmla="*/ 10691 h 27840"/>
                <a:gd name="connsiteX3" fmla="*/ -705 w 47028"/>
                <a:gd name="connsiteY3" fmla="*/ 23674 h 27840"/>
                <a:gd name="connsiteX4" fmla="*/ 695 w 47028"/>
                <a:gd name="connsiteY4" fmla="*/ 28008 h 27840"/>
                <a:gd name="connsiteX5" fmla="*/ 32213 w 47028"/>
                <a:gd name="connsiteY5" fmla="*/ 14149 h 27840"/>
                <a:gd name="connsiteX6" fmla="*/ 39919 w 47028"/>
                <a:gd name="connsiteY6" fmla="*/ 18483 h 27840"/>
                <a:gd name="connsiteX7" fmla="*/ 46215 w 47028"/>
                <a:gd name="connsiteY7" fmla="*/ 8091 h 27840"/>
                <a:gd name="connsiteX8" fmla="*/ 37814 w 47028"/>
                <a:gd name="connsiteY8" fmla="*/ 300 h 2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28" h="27840">
                  <a:moveTo>
                    <a:pt x="37814" y="300"/>
                  </a:moveTo>
                  <a:cubicBezTo>
                    <a:pt x="33614" y="1166"/>
                    <a:pt x="30813" y="5491"/>
                    <a:pt x="31509" y="10691"/>
                  </a:cubicBezTo>
                  <a:cubicBezTo>
                    <a:pt x="31509" y="10691"/>
                    <a:pt x="31509" y="10691"/>
                    <a:pt x="31509" y="10691"/>
                  </a:cubicBezTo>
                  <a:cubicBezTo>
                    <a:pt x="-705" y="23674"/>
                    <a:pt x="-705" y="23674"/>
                    <a:pt x="-705" y="23674"/>
                  </a:cubicBezTo>
                  <a:cubicBezTo>
                    <a:pt x="0" y="25408"/>
                    <a:pt x="0" y="26274"/>
                    <a:pt x="695" y="28008"/>
                  </a:cubicBezTo>
                  <a:cubicBezTo>
                    <a:pt x="32213" y="14149"/>
                    <a:pt x="32213" y="14149"/>
                    <a:pt x="32213" y="14149"/>
                  </a:cubicBezTo>
                  <a:cubicBezTo>
                    <a:pt x="33614" y="17616"/>
                    <a:pt x="37119" y="19350"/>
                    <a:pt x="39919" y="18483"/>
                  </a:cubicBezTo>
                  <a:cubicBezTo>
                    <a:pt x="44120" y="18483"/>
                    <a:pt x="46920" y="13292"/>
                    <a:pt x="46215" y="8091"/>
                  </a:cubicBezTo>
                  <a:cubicBezTo>
                    <a:pt x="46215" y="2900"/>
                    <a:pt x="42014" y="-567"/>
                    <a:pt x="37814" y="300"/>
                  </a:cubicBezTo>
                  <a:close/>
                </a:path>
              </a:pathLst>
            </a:custGeom>
            <a:solidFill>
              <a:srgbClr val="75550D"/>
            </a:solidFill>
            <a:ln w="9525" cap="flat">
              <a:noFill/>
              <a:prstDash val="solid"/>
              <a:miter/>
            </a:ln>
          </p:spPr>
          <p:txBody>
            <a:bodyPr rtlCol="0" anchor="ctr"/>
            <a:lstStyle/>
            <a:p>
              <a:endParaRPr lang="zh-CN" altLang="en-US"/>
            </a:p>
          </p:txBody>
        </p:sp>
        <p:sp>
          <p:nvSpPr>
            <p:cNvPr id="170" name="任意多边形: 形状 169">
              <a:extLst>
                <a:ext uri="{FF2B5EF4-FFF2-40B4-BE49-F238E27FC236}">
                  <a16:creationId xmlns:a16="http://schemas.microsoft.com/office/drawing/2014/main" id="{BDD72A63-E7FA-4CE4-84AC-24D72B1DA0E7}"/>
                </a:ext>
              </a:extLst>
            </p:cNvPr>
            <p:cNvSpPr/>
            <p:nvPr/>
          </p:nvSpPr>
          <p:spPr>
            <a:xfrm rot="20929138">
              <a:off x="8878396" y="5756885"/>
              <a:ext cx="55254" cy="45602"/>
            </a:xfrm>
            <a:custGeom>
              <a:avLst/>
              <a:gdLst>
                <a:gd name="connsiteX0" fmla="*/ 23888 w 55254"/>
                <a:gd name="connsiteY0" fmla="*/ 34876 h 45602"/>
                <a:gd name="connsiteX1" fmla="*/ -705 w 55254"/>
                <a:gd name="connsiteY1" fmla="*/ 25189 h 45602"/>
                <a:gd name="connsiteX2" fmla="*/ 29680 w 55254"/>
                <a:gd name="connsiteY2" fmla="*/ 45373 h 45602"/>
                <a:gd name="connsiteX3" fmla="*/ 54273 w 55254"/>
                <a:gd name="connsiteY3" fmla="*/ 9854 h 45602"/>
                <a:gd name="connsiteX4" fmla="*/ 51378 w 55254"/>
                <a:gd name="connsiteY4" fmla="*/ 167 h 45602"/>
                <a:gd name="connsiteX5" fmla="*/ 23888 w 55254"/>
                <a:gd name="connsiteY5" fmla="*/ 34876 h 4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54" h="45602">
                  <a:moveTo>
                    <a:pt x="23888" y="34876"/>
                  </a:moveTo>
                  <a:cubicBezTo>
                    <a:pt x="6534" y="36495"/>
                    <a:pt x="-705" y="25189"/>
                    <a:pt x="-705" y="25189"/>
                  </a:cubicBezTo>
                  <a:cubicBezTo>
                    <a:pt x="3638" y="38915"/>
                    <a:pt x="15935" y="47792"/>
                    <a:pt x="29680" y="45373"/>
                  </a:cubicBezTo>
                  <a:cubicBezTo>
                    <a:pt x="45596" y="42953"/>
                    <a:pt x="56445" y="26808"/>
                    <a:pt x="54273" y="9854"/>
                  </a:cubicBezTo>
                  <a:cubicBezTo>
                    <a:pt x="53549" y="6625"/>
                    <a:pt x="52825" y="3396"/>
                    <a:pt x="51378" y="167"/>
                  </a:cubicBezTo>
                  <a:cubicBezTo>
                    <a:pt x="52825" y="18731"/>
                    <a:pt x="41253" y="32457"/>
                    <a:pt x="23888" y="34876"/>
                  </a:cubicBezTo>
                  <a:close/>
                </a:path>
              </a:pathLst>
            </a:custGeom>
            <a:solidFill>
              <a:schemeClr val="accent5"/>
            </a:solidFill>
            <a:ln w="9525" cap="flat">
              <a:noFill/>
              <a:prstDash val="solid"/>
              <a:miter/>
            </a:ln>
          </p:spPr>
          <p:txBody>
            <a:bodyPr rtlCol="0" anchor="ctr"/>
            <a:lstStyle/>
            <a:p>
              <a:endParaRPr lang="zh-CN" altLang="en-US"/>
            </a:p>
          </p:txBody>
        </p:sp>
        <p:sp>
          <p:nvSpPr>
            <p:cNvPr id="171" name="任意多边形: 形状 170">
              <a:extLst>
                <a:ext uri="{FF2B5EF4-FFF2-40B4-BE49-F238E27FC236}">
                  <a16:creationId xmlns:a16="http://schemas.microsoft.com/office/drawing/2014/main" id="{7B137FB7-6DA9-4524-8114-D6E311BDE7BC}"/>
                </a:ext>
              </a:extLst>
            </p:cNvPr>
            <p:cNvSpPr/>
            <p:nvPr/>
          </p:nvSpPr>
          <p:spPr>
            <a:xfrm rot="20929138">
              <a:off x="8958800" y="5753147"/>
              <a:ext cx="53592" cy="62518"/>
            </a:xfrm>
            <a:custGeom>
              <a:avLst/>
              <a:gdLst>
                <a:gd name="connsiteX0" fmla="*/ 52628 w 53592"/>
                <a:gd name="connsiteY0" fmla="*/ 26664 h 62518"/>
                <a:gd name="connsiteX1" fmla="*/ 30177 w 53592"/>
                <a:gd name="connsiteY1" fmla="*/ 62383 h 62518"/>
                <a:gd name="connsiteX2" fmla="*/ -446 w 53592"/>
                <a:gd name="connsiteY2" fmla="*/ 35399 h 62518"/>
                <a:gd name="connsiteX3" fmla="*/ 22690 w 53592"/>
                <a:gd name="connsiteY3" fmla="*/ 470 h 62518"/>
                <a:gd name="connsiteX4" fmla="*/ 52628 w 53592"/>
                <a:gd name="connsiteY4" fmla="*/ 26664 h 6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92" h="62518">
                  <a:moveTo>
                    <a:pt x="52628" y="26664"/>
                  </a:moveTo>
                  <a:cubicBezTo>
                    <a:pt x="54666" y="44123"/>
                    <a:pt x="44465" y="60002"/>
                    <a:pt x="30177" y="62383"/>
                  </a:cubicBezTo>
                  <a:cubicBezTo>
                    <a:pt x="15204" y="64764"/>
                    <a:pt x="1602" y="52858"/>
                    <a:pt x="-446" y="35399"/>
                  </a:cubicBezTo>
                  <a:cubicBezTo>
                    <a:pt x="-2484" y="18730"/>
                    <a:pt x="7717" y="2852"/>
                    <a:pt x="22690" y="470"/>
                  </a:cubicBezTo>
                  <a:cubicBezTo>
                    <a:pt x="36978" y="-1911"/>
                    <a:pt x="50579" y="9995"/>
                    <a:pt x="52628" y="26664"/>
                  </a:cubicBezTo>
                  <a:close/>
                </a:path>
              </a:pathLst>
            </a:custGeom>
            <a:solidFill>
              <a:schemeClr val="accent5">
                <a:lumMod val="40000"/>
                <a:lumOff val="60000"/>
              </a:schemeClr>
            </a:solidFill>
            <a:ln w="9525" cap="flat">
              <a:noFill/>
              <a:prstDash val="solid"/>
              <a:miter/>
            </a:ln>
          </p:spPr>
          <p:txBody>
            <a:bodyPr rtlCol="0" anchor="ctr"/>
            <a:lstStyle/>
            <a:p>
              <a:endParaRPr lang="zh-CN" altLang="en-US"/>
            </a:p>
          </p:txBody>
        </p:sp>
        <p:sp>
          <p:nvSpPr>
            <p:cNvPr id="172" name="任意多边形: 形状 171">
              <a:extLst>
                <a:ext uri="{FF2B5EF4-FFF2-40B4-BE49-F238E27FC236}">
                  <a16:creationId xmlns:a16="http://schemas.microsoft.com/office/drawing/2014/main" id="{BA8911BE-2EA7-45F3-BDA9-FF36E25DDE83}"/>
                </a:ext>
              </a:extLst>
            </p:cNvPr>
            <p:cNvSpPr/>
            <p:nvPr/>
          </p:nvSpPr>
          <p:spPr>
            <a:xfrm rot="20929138">
              <a:off x="8956194" y="5771191"/>
              <a:ext cx="47028" cy="19050"/>
            </a:xfrm>
            <a:custGeom>
              <a:avLst/>
              <a:gdLst>
                <a:gd name="connsiteX0" fmla="*/ 37814 w 47028"/>
                <a:gd name="connsiteY0" fmla="*/ 167 h 19050"/>
                <a:gd name="connsiteX1" fmla="*/ 30813 w 47028"/>
                <a:gd name="connsiteY1" fmla="*/ 7901 h 19050"/>
                <a:gd name="connsiteX2" fmla="*/ 30813 w 47028"/>
                <a:gd name="connsiteY2" fmla="*/ 7901 h 19050"/>
                <a:gd name="connsiteX3" fmla="*/ -705 w 47028"/>
                <a:gd name="connsiteY3" fmla="*/ 16836 h 19050"/>
                <a:gd name="connsiteX4" fmla="*/ 0 w 47028"/>
                <a:gd name="connsiteY4" fmla="*/ 19217 h 19050"/>
                <a:gd name="connsiteX5" fmla="*/ 32213 w 47028"/>
                <a:gd name="connsiteY5" fmla="*/ 10283 h 19050"/>
                <a:gd name="connsiteX6" fmla="*/ 39919 w 47028"/>
                <a:gd name="connsiteY6" fmla="*/ 13264 h 19050"/>
                <a:gd name="connsiteX7" fmla="*/ 46215 w 47028"/>
                <a:gd name="connsiteY7" fmla="*/ 6120 h 19050"/>
                <a:gd name="connsiteX8" fmla="*/ 37814 w 47028"/>
                <a:gd name="connsiteY8" fmla="*/ 167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28" h="19050">
                  <a:moveTo>
                    <a:pt x="37814" y="167"/>
                  </a:moveTo>
                  <a:cubicBezTo>
                    <a:pt x="33614" y="758"/>
                    <a:pt x="30813" y="4339"/>
                    <a:pt x="30813" y="7901"/>
                  </a:cubicBezTo>
                  <a:cubicBezTo>
                    <a:pt x="30813" y="7901"/>
                    <a:pt x="30813" y="7901"/>
                    <a:pt x="30813" y="7901"/>
                  </a:cubicBezTo>
                  <a:cubicBezTo>
                    <a:pt x="-705" y="16836"/>
                    <a:pt x="-705" y="16836"/>
                    <a:pt x="-705" y="16836"/>
                  </a:cubicBezTo>
                  <a:cubicBezTo>
                    <a:pt x="-705" y="17426"/>
                    <a:pt x="0" y="18626"/>
                    <a:pt x="0" y="19217"/>
                  </a:cubicBezTo>
                  <a:cubicBezTo>
                    <a:pt x="32213" y="10283"/>
                    <a:pt x="32213" y="10283"/>
                    <a:pt x="32213" y="10283"/>
                  </a:cubicBezTo>
                  <a:cubicBezTo>
                    <a:pt x="33614" y="12073"/>
                    <a:pt x="36414" y="13864"/>
                    <a:pt x="39919" y="13264"/>
                  </a:cubicBezTo>
                  <a:cubicBezTo>
                    <a:pt x="44120" y="12664"/>
                    <a:pt x="46920" y="9692"/>
                    <a:pt x="46215" y="6120"/>
                  </a:cubicBezTo>
                  <a:cubicBezTo>
                    <a:pt x="45520" y="2548"/>
                    <a:pt x="42014" y="167"/>
                    <a:pt x="37814" y="167"/>
                  </a:cubicBezTo>
                  <a:close/>
                </a:path>
              </a:pathLst>
            </a:custGeom>
            <a:solidFill>
              <a:srgbClr val="75550D"/>
            </a:solidFill>
            <a:ln w="9525" cap="flat">
              <a:noFill/>
              <a:prstDash val="solid"/>
              <a:miter/>
            </a:ln>
          </p:spPr>
          <p:txBody>
            <a:bodyPr rtlCol="0" anchor="ctr"/>
            <a:lstStyle/>
            <a:p>
              <a:endParaRPr lang="zh-CN" altLang="en-US"/>
            </a:p>
          </p:txBody>
        </p:sp>
        <p:sp>
          <p:nvSpPr>
            <p:cNvPr id="173" name="任意多边形: 形状 172">
              <a:extLst>
                <a:ext uri="{FF2B5EF4-FFF2-40B4-BE49-F238E27FC236}">
                  <a16:creationId xmlns:a16="http://schemas.microsoft.com/office/drawing/2014/main" id="{B72001B3-58E5-4BF5-A62F-DE4E87B67DB2}"/>
                </a:ext>
              </a:extLst>
            </p:cNvPr>
            <p:cNvSpPr/>
            <p:nvPr/>
          </p:nvSpPr>
          <p:spPr>
            <a:xfrm rot="20929138">
              <a:off x="8958746" y="5770136"/>
              <a:ext cx="55255" cy="46178"/>
            </a:xfrm>
            <a:custGeom>
              <a:avLst/>
              <a:gdLst>
                <a:gd name="connsiteX0" fmla="*/ 24613 w 55255"/>
                <a:gd name="connsiteY0" fmla="*/ 34657 h 46178"/>
                <a:gd name="connsiteX1" fmla="*/ -705 w 55255"/>
                <a:gd name="connsiteY1" fmla="*/ 24799 h 46178"/>
                <a:gd name="connsiteX2" fmla="*/ 30404 w 55255"/>
                <a:gd name="connsiteY2" fmla="*/ 46154 h 46178"/>
                <a:gd name="connsiteX3" fmla="*/ 54273 w 55255"/>
                <a:gd name="connsiteY3" fmla="*/ 9197 h 46178"/>
                <a:gd name="connsiteX4" fmla="*/ 52102 w 55255"/>
                <a:gd name="connsiteY4" fmla="*/ 167 h 46178"/>
                <a:gd name="connsiteX5" fmla="*/ 24613 w 55255"/>
                <a:gd name="connsiteY5" fmla="*/ 34657 h 4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55" h="46178">
                  <a:moveTo>
                    <a:pt x="24613" y="34657"/>
                  </a:moveTo>
                  <a:cubicBezTo>
                    <a:pt x="7249" y="37114"/>
                    <a:pt x="-705" y="24799"/>
                    <a:pt x="-705" y="24799"/>
                  </a:cubicBezTo>
                  <a:cubicBezTo>
                    <a:pt x="3638" y="38762"/>
                    <a:pt x="16659" y="47792"/>
                    <a:pt x="30404" y="46154"/>
                  </a:cubicBezTo>
                  <a:cubicBezTo>
                    <a:pt x="45596" y="43687"/>
                    <a:pt x="56445" y="27266"/>
                    <a:pt x="54273" y="9197"/>
                  </a:cubicBezTo>
                  <a:cubicBezTo>
                    <a:pt x="54273" y="5911"/>
                    <a:pt x="52825" y="2634"/>
                    <a:pt x="52102" y="167"/>
                  </a:cubicBezTo>
                  <a:cubicBezTo>
                    <a:pt x="52825" y="18236"/>
                    <a:pt x="41253" y="33009"/>
                    <a:pt x="24613" y="34657"/>
                  </a:cubicBezTo>
                  <a:close/>
                </a:path>
              </a:pathLst>
            </a:custGeom>
            <a:solidFill>
              <a:schemeClr val="accent5">
                <a:lumMod val="75000"/>
              </a:schemeClr>
            </a:solidFill>
            <a:ln w="9525" cap="flat">
              <a:noFill/>
              <a:prstDash val="solid"/>
              <a:miter/>
            </a:ln>
          </p:spPr>
          <p:txBody>
            <a:bodyPr rtlCol="0" anchor="ctr"/>
            <a:lstStyle/>
            <a:p>
              <a:endParaRPr lang="zh-CN" altLang="en-US" dirty="0"/>
            </a:p>
          </p:txBody>
        </p:sp>
        <p:sp>
          <p:nvSpPr>
            <p:cNvPr id="174" name="任意多边形: 形状 173">
              <a:extLst>
                <a:ext uri="{FF2B5EF4-FFF2-40B4-BE49-F238E27FC236}">
                  <a16:creationId xmlns:a16="http://schemas.microsoft.com/office/drawing/2014/main" id="{00FF40A5-29D9-47D9-BD89-FEA14428B931}"/>
                </a:ext>
              </a:extLst>
            </p:cNvPr>
            <p:cNvSpPr/>
            <p:nvPr/>
          </p:nvSpPr>
          <p:spPr>
            <a:xfrm rot="20929138">
              <a:off x="9033762" y="5737448"/>
              <a:ext cx="62518" cy="62518"/>
            </a:xfrm>
            <a:custGeom>
              <a:avLst/>
              <a:gdLst>
                <a:gd name="connsiteX0" fmla="*/ 61511 w 62518"/>
                <a:gd name="connsiteY0" fmla="*/ 27454 h 62518"/>
                <a:gd name="connsiteX1" fmla="*/ 34527 w 62518"/>
                <a:gd name="connsiteY1" fmla="*/ 62382 h 62518"/>
                <a:gd name="connsiteX2" fmla="*/ -402 w 62518"/>
                <a:gd name="connsiteY2" fmla="*/ 35398 h 62518"/>
                <a:gd name="connsiteX3" fmla="*/ 25792 w 62518"/>
                <a:gd name="connsiteY3" fmla="*/ 470 h 62518"/>
                <a:gd name="connsiteX4" fmla="*/ 61511 w 62518"/>
                <a:gd name="connsiteY4" fmla="*/ 27454 h 6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8" h="62518">
                  <a:moveTo>
                    <a:pt x="61511" y="27454"/>
                  </a:moveTo>
                  <a:cubicBezTo>
                    <a:pt x="63892" y="44123"/>
                    <a:pt x="51986" y="60001"/>
                    <a:pt x="34527" y="62382"/>
                  </a:cubicBezTo>
                  <a:cubicBezTo>
                    <a:pt x="17858" y="64764"/>
                    <a:pt x="1980" y="52857"/>
                    <a:pt x="-402" y="35398"/>
                  </a:cubicBezTo>
                  <a:cubicBezTo>
                    <a:pt x="-2783" y="18729"/>
                    <a:pt x="9123" y="2851"/>
                    <a:pt x="25792" y="470"/>
                  </a:cubicBezTo>
                  <a:cubicBezTo>
                    <a:pt x="43252" y="-1911"/>
                    <a:pt x="59130" y="9995"/>
                    <a:pt x="61511" y="27454"/>
                  </a:cubicBezTo>
                  <a:close/>
                </a:path>
              </a:pathLst>
            </a:custGeom>
            <a:solidFill>
              <a:schemeClr val="accent5">
                <a:lumMod val="40000"/>
                <a:lumOff val="60000"/>
              </a:schemeClr>
            </a:solidFill>
            <a:ln w="9525" cap="flat">
              <a:noFill/>
              <a:prstDash val="solid"/>
              <a:miter/>
            </a:ln>
          </p:spPr>
          <p:txBody>
            <a:bodyPr rtlCol="0" anchor="ctr"/>
            <a:lstStyle/>
            <a:p>
              <a:endParaRPr lang="zh-CN" altLang="en-US"/>
            </a:p>
          </p:txBody>
        </p:sp>
        <p:sp>
          <p:nvSpPr>
            <p:cNvPr id="175" name="任意多边形: 形状 174">
              <a:extLst>
                <a:ext uri="{FF2B5EF4-FFF2-40B4-BE49-F238E27FC236}">
                  <a16:creationId xmlns:a16="http://schemas.microsoft.com/office/drawing/2014/main" id="{3CF29D80-9782-45D1-8AB9-75A737C8CA7F}"/>
                </a:ext>
              </a:extLst>
            </p:cNvPr>
            <p:cNvSpPr/>
            <p:nvPr/>
          </p:nvSpPr>
          <p:spPr>
            <a:xfrm rot="20929138">
              <a:off x="9031855" y="5756162"/>
              <a:ext cx="56439" cy="27817"/>
            </a:xfrm>
            <a:custGeom>
              <a:avLst/>
              <a:gdLst>
                <a:gd name="connsiteX0" fmla="*/ 45520 w 56439"/>
                <a:gd name="connsiteY0" fmla="*/ 304 h 27817"/>
                <a:gd name="connsiteX1" fmla="*/ 37957 w 56439"/>
                <a:gd name="connsiteY1" fmla="*/ 11020 h 27817"/>
                <a:gd name="connsiteX2" fmla="*/ 37957 w 56439"/>
                <a:gd name="connsiteY2" fmla="*/ 11020 h 27817"/>
                <a:gd name="connsiteX3" fmla="*/ -705 w 56439"/>
                <a:gd name="connsiteY3" fmla="*/ 24412 h 27817"/>
                <a:gd name="connsiteX4" fmla="*/ 972 w 56439"/>
                <a:gd name="connsiteY4" fmla="*/ 27984 h 27817"/>
                <a:gd name="connsiteX5" fmla="*/ 38795 w 56439"/>
                <a:gd name="connsiteY5" fmla="*/ 14592 h 27817"/>
                <a:gd name="connsiteX6" fmla="*/ 48044 w 56439"/>
                <a:gd name="connsiteY6" fmla="*/ 19050 h 27817"/>
                <a:gd name="connsiteX7" fmla="*/ 55607 w 56439"/>
                <a:gd name="connsiteY7" fmla="*/ 8344 h 27817"/>
                <a:gd name="connsiteX8" fmla="*/ 45520 w 56439"/>
                <a:gd name="connsiteY8" fmla="*/ 304 h 2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39" h="27817">
                  <a:moveTo>
                    <a:pt x="45520" y="304"/>
                  </a:moveTo>
                  <a:cubicBezTo>
                    <a:pt x="40481" y="304"/>
                    <a:pt x="37119" y="5657"/>
                    <a:pt x="37957" y="11020"/>
                  </a:cubicBezTo>
                  <a:cubicBezTo>
                    <a:pt x="37957" y="11020"/>
                    <a:pt x="37957" y="11020"/>
                    <a:pt x="37957" y="11020"/>
                  </a:cubicBezTo>
                  <a:cubicBezTo>
                    <a:pt x="-705" y="24412"/>
                    <a:pt x="-705" y="24412"/>
                    <a:pt x="-705" y="24412"/>
                  </a:cubicBezTo>
                  <a:cubicBezTo>
                    <a:pt x="133" y="26193"/>
                    <a:pt x="133" y="27089"/>
                    <a:pt x="972" y="27984"/>
                  </a:cubicBezTo>
                  <a:cubicBezTo>
                    <a:pt x="38795" y="14592"/>
                    <a:pt x="38795" y="14592"/>
                    <a:pt x="38795" y="14592"/>
                  </a:cubicBezTo>
                  <a:cubicBezTo>
                    <a:pt x="40481" y="18164"/>
                    <a:pt x="44682" y="19945"/>
                    <a:pt x="48044" y="19050"/>
                  </a:cubicBezTo>
                  <a:cubicBezTo>
                    <a:pt x="53082" y="18164"/>
                    <a:pt x="56445" y="13697"/>
                    <a:pt x="55607" y="8344"/>
                  </a:cubicBezTo>
                  <a:cubicBezTo>
                    <a:pt x="55607" y="2981"/>
                    <a:pt x="50559" y="-591"/>
                    <a:pt x="45520" y="304"/>
                  </a:cubicBezTo>
                  <a:close/>
                </a:path>
              </a:pathLst>
            </a:custGeom>
            <a:solidFill>
              <a:srgbClr val="75550D"/>
            </a:solidFill>
            <a:ln w="9525" cap="flat">
              <a:noFill/>
              <a:prstDash val="solid"/>
              <a:miter/>
            </a:ln>
          </p:spPr>
          <p:txBody>
            <a:bodyPr rtlCol="0" anchor="ctr"/>
            <a:lstStyle/>
            <a:p>
              <a:endParaRPr lang="zh-CN" altLang="en-US"/>
            </a:p>
          </p:txBody>
        </p:sp>
        <p:sp>
          <p:nvSpPr>
            <p:cNvPr id="176" name="任意多边形: 形状 175">
              <a:extLst>
                <a:ext uri="{FF2B5EF4-FFF2-40B4-BE49-F238E27FC236}">
                  <a16:creationId xmlns:a16="http://schemas.microsoft.com/office/drawing/2014/main" id="{26676BE5-F315-4F87-9F87-31E09254B43F}"/>
                </a:ext>
              </a:extLst>
            </p:cNvPr>
            <p:cNvSpPr/>
            <p:nvPr/>
          </p:nvSpPr>
          <p:spPr>
            <a:xfrm rot="20929138">
              <a:off x="9033354" y="5754473"/>
              <a:ext cx="64463" cy="45576"/>
            </a:xfrm>
            <a:custGeom>
              <a:avLst/>
              <a:gdLst>
                <a:gd name="connsiteX0" fmla="*/ 27994 w 64463"/>
                <a:gd name="connsiteY0" fmla="*/ 34066 h 45576"/>
                <a:gd name="connsiteX1" fmla="*/ -705 w 64463"/>
                <a:gd name="connsiteY1" fmla="*/ 24380 h 45576"/>
                <a:gd name="connsiteX2" fmla="*/ 34738 w 64463"/>
                <a:gd name="connsiteY2" fmla="*/ 45373 h 45576"/>
                <a:gd name="connsiteX3" fmla="*/ 63436 w 64463"/>
                <a:gd name="connsiteY3" fmla="*/ 9854 h 45576"/>
                <a:gd name="connsiteX4" fmla="*/ 60065 w 64463"/>
                <a:gd name="connsiteY4" fmla="*/ 167 h 45576"/>
                <a:gd name="connsiteX5" fmla="*/ 27994 w 64463"/>
                <a:gd name="connsiteY5" fmla="*/ 34066 h 4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63" h="45576">
                  <a:moveTo>
                    <a:pt x="27994" y="34066"/>
                  </a:moveTo>
                  <a:cubicBezTo>
                    <a:pt x="7734" y="36495"/>
                    <a:pt x="-705" y="24380"/>
                    <a:pt x="-705" y="24380"/>
                  </a:cubicBezTo>
                  <a:cubicBezTo>
                    <a:pt x="4362" y="38105"/>
                    <a:pt x="18707" y="47792"/>
                    <a:pt x="34738" y="45373"/>
                  </a:cubicBezTo>
                  <a:cubicBezTo>
                    <a:pt x="53311" y="42953"/>
                    <a:pt x="65970" y="26808"/>
                    <a:pt x="63436" y="9854"/>
                  </a:cubicBezTo>
                  <a:cubicBezTo>
                    <a:pt x="62598" y="5815"/>
                    <a:pt x="61750" y="3396"/>
                    <a:pt x="60065" y="167"/>
                  </a:cubicBezTo>
                  <a:cubicBezTo>
                    <a:pt x="61750" y="18731"/>
                    <a:pt x="48244" y="32457"/>
                    <a:pt x="27994" y="34066"/>
                  </a:cubicBezTo>
                  <a:close/>
                </a:path>
              </a:pathLst>
            </a:custGeom>
            <a:solidFill>
              <a:schemeClr val="accent5">
                <a:lumMod val="75000"/>
              </a:schemeClr>
            </a:solidFill>
            <a:ln w="9525"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35601835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ad7bca34-77a0-4abe-a065-a617e02d76d3&quot;,&quot;Name&quot;:&quot;圣诞模板&quot;,&quot;Kind&quot;:&quot;Custom&quot;,&quot;OldGuidesSetting&quot;:{&quot;HeaderHeight&quot;:6.0,&quot;FooterHeight&quot;:0.0,&quot;SideMargin&quot;:8.0,&quot;TopMargin&quot;:8.0,&quot;BottomMargin&quot;:8.0,&quot;IntervalMargin&quot;:0.0}}"/>
</p:tagLst>
</file>

<file path=ppt/tags/tag10.xml><?xml version="1.0" encoding="utf-8"?>
<p:tagLst xmlns:a="http://schemas.openxmlformats.org/drawingml/2006/main" xmlns:r="http://schemas.openxmlformats.org/officeDocument/2006/relationships" xmlns:p="http://schemas.openxmlformats.org/presentationml/2006/main">
  <p:tag name="TOP" val="239.1687"/>
  <p:tag name="LEFT" val="311.0026"/>
  <p:tag name="WIDTH" val="10.73921"/>
  <p:tag name="HEIGHT" val="10.562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00.xml><?xml version="1.0" encoding="utf-8"?>
<p:tagLst xmlns:a="http://schemas.openxmlformats.org/drawingml/2006/main" xmlns:r="http://schemas.openxmlformats.org/officeDocument/2006/relationships" xmlns:p="http://schemas.openxmlformats.org/presentationml/2006/main">
  <p:tag name="TOP" val="173.2553"/>
  <p:tag name="LEFT" val="465.5539"/>
  <p:tag name="WIDTH" val="4.267244"/>
  <p:tag name="HEIGHT" val="50.39417"/>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01.xml><?xml version="1.0" encoding="utf-8"?>
<p:tagLst xmlns:a="http://schemas.openxmlformats.org/drawingml/2006/main" xmlns:r="http://schemas.openxmlformats.org/officeDocument/2006/relationships" xmlns:p="http://schemas.openxmlformats.org/presentationml/2006/main">
  <p:tag name="TOP" val="156.3165"/>
  <p:tag name="LEFT" val="476.4119"/>
  <p:tag name="WIDTH" val="10.9463"/>
  <p:tag name="HEIGHT" val="10.10071"/>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02.xml><?xml version="1.0" encoding="utf-8"?>
<p:tagLst xmlns:a="http://schemas.openxmlformats.org/drawingml/2006/main" xmlns:r="http://schemas.openxmlformats.org/officeDocument/2006/relationships" xmlns:p="http://schemas.openxmlformats.org/presentationml/2006/main">
  <p:tag name="TOP" val="172.106"/>
  <p:tag name="LEFT" val="346.7109"/>
  <p:tag name="WIDTH" val="266.5781"/>
  <p:tag name="HEIGHT" val="79.97346"/>
  <p:tag name="SHAPEREFLECTION" val="-2.147484E+09"/>
  <p:tag name="SHAPEGLOW" val="0"/>
  <p:tag name="SOFTEDGE" val="0"/>
  <p:tag name="FONTSIZE" val="66"/>
  <p:tag name="MARGINBOTTOM" val="0"/>
  <p:tag name="MARGINLEFT" val="0"/>
  <p:tag name="MARGINRIGHT" val="0"/>
  <p:tag name="MARGINTOP" val="0"/>
  <p:tag name="LINERULEAFTER" val="0"/>
  <p:tag name="TEXTREFLECTION" val="0"/>
  <p:tag name="TEXTGLOW" val="0"/>
</p:tagLst>
</file>

<file path=ppt/tags/tag103.xml><?xml version="1.0" encoding="utf-8"?>
<p:tagLst xmlns:a="http://schemas.openxmlformats.org/drawingml/2006/main" xmlns:r="http://schemas.openxmlformats.org/officeDocument/2006/relationships" xmlns:p="http://schemas.openxmlformats.org/presentationml/2006/main">
  <p:tag name="TOP" val="288.4211"/>
  <p:tag name="LEFT" val="384.1299"/>
  <p:tag name="WIDTH" val="199.9336"/>
  <p:tag name="HEIGHT" val="79.97346"/>
  <p:tag name="SHAPEREFLECTION" val="-2.147484E+09"/>
  <p:tag name="SHAPEGLOW" val="0"/>
  <p:tag name="SOFTEDGE" val="0"/>
  <p:tag name="FONTSIZE" val="66"/>
  <p:tag name="MARGINBOTTOM" val="0"/>
  <p:tag name="MARGINLEFT" val="0"/>
  <p:tag name="MARGINRIGHT" val="0"/>
  <p:tag name="MARGINTOP" val="0"/>
  <p:tag name="LINERULEAFTER" val="0"/>
  <p:tag name="TEXTREFLECTION" val="0"/>
  <p:tag name="TEXTGLOW" val="0"/>
</p:tagLst>
</file>

<file path=ppt/tags/tag104.xml><?xml version="1.0" encoding="utf-8"?>
<p:tagLst xmlns:a="http://schemas.openxmlformats.org/drawingml/2006/main" xmlns:r="http://schemas.openxmlformats.org/officeDocument/2006/relationships" xmlns:p="http://schemas.openxmlformats.org/presentationml/2006/main">
  <p:tag name="TEXTZ '" val="-2.147484E+09"/>
</p:tagLst>
</file>

<file path=ppt/tags/tag105.xml><?xml version="1.0" encoding="utf-8"?>
<p:tagLst xmlns:a="http://schemas.openxmlformats.org/drawingml/2006/main" xmlns:r="http://schemas.openxmlformats.org/officeDocument/2006/relationships" xmlns:p="http://schemas.openxmlformats.org/presentationml/2006/main">
  <p:tag name="TEXTZ '" val="-2.147484E+09"/>
</p:tagLst>
</file>

<file path=ppt/tags/tag106.xml><?xml version="1.0" encoding="utf-8"?>
<p:tagLst xmlns:a="http://schemas.openxmlformats.org/drawingml/2006/main" xmlns:r="http://schemas.openxmlformats.org/officeDocument/2006/relationships" xmlns:p="http://schemas.openxmlformats.org/presentationml/2006/main">
  <p:tag name="TEXTZ '" val="-2.147484E+09"/>
</p:tagLst>
</file>

<file path=ppt/tags/tag107.xml><?xml version="1.0" encoding="utf-8"?>
<p:tagLst xmlns:a="http://schemas.openxmlformats.org/drawingml/2006/main" xmlns:r="http://schemas.openxmlformats.org/officeDocument/2006/relationships" xmlns:p="http://schemas.openxmlformats.org/presentationml/2006/main">
  <p:tag name="TEXTZ '" val="-2.147484E+09"/>
</p:tagLst>
</file>

<file path=ppt/tags/tag108.xml><?xml version="1.0" encoding="utf-8"?>
<p:tagLst xmlns:a="http://schemas.openxmlformats.org/drawingml/2006/main" xmlns:r="http://schemas.openxmlformats.org/officeDocument/2006/relationships" xmlns:p="http://schemas.openxmlformats.org/presentationml/2006/main">
  <p:tag name="TEXTZ '" val="-2.147484E+09"/>
</p:tagLst>
</file>

<file path=ppt/tags/tag109.xml><?xml version="1.0" encoding="utf-8"?>
<p:tagLst xmlns:a="http://schemas.openxmlformats.org/drawingml/2006/main" xmlns:r="http://schemas.openxmlformats.org/officeDocument/2006/relationships" xmlns:p="http://schemas.openxmlformats.org/presentationml/2006/main">
  <p:tag name="TEXTZ '" val="-2.147484E+09"/>
</p:tagLst>
</file>

<file path=ppt/tags/tag11.xml><?xml version="1.0" encoding="utf-8"?>
<p:tagLst xmlns:a="http://schemas.openxmlformats.org/drawingml/2006/main" xmlns:r="http://schemas.openxmlformats.org/officeDocument/2006/relationships" xmlns:p="http://schemas.openxmlformats.org/presentationml/2006/main">
  <p:tag name="TOP" val="253.3075"/>
  <p:tag name="LEFT" val="306.0702"/>
  <p:tag name="WIDTH" val="28.29189"/>
  <p:tag name="HEIGHT" val="24.2185"/>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10.xml><?xml version="1.0" encoding="utf-8"?>
<p:tagLst xmlns:a="http://schemas.openxmlformats.org/drawingml/2006/main" xmlns:r="http://schemas.openxmlformats.org/officeDocument/2006/relationships" xmlns:p="http://schemas.openxmlformats.org/presentationml/2006/main">
  <p:tag name="TEXTZ '" val="-2.147484E+09"/>
</p:tagLst>
</file>

<file path=ppt/tags/tag111.xml><?xml version="1.0" encoding="utf-8"?>
<p:tagLst xmlns:a="http://schemas.openxmlformats.org/drawingml/2006/main" xmlns:r="http://schemas.openxmlformats.org/officeDocument/2006/relationships" xmlns:p="http://schemas.openxmlformats.org/presentationml/2006/main">
  <p:tag name="TEXTZ '" val="-2.147484E+09"/>
</p:tagLst>
</file>

<file path=ppt/tags/tag112.xml><?xml version="1.0" encoding="utf-8"?>
<p:tagLst xmlns:a="http://schemas.openxmlformats.org/drawingml/2006/main" xmlns:r="http://schemas.openxmlformats.org/officeDocument/2006/relationships" xmlns:p="http://schemas.openxmlformats.org/presentationml/2006/main">
  <p:tag name="TEXTZ '" val="-2.147484E+09"/>
</p:tagLst>
</file>

<file path=ppt/tags/tag113.xml><?xml version="1.0" encoding="utf-8"?>
<p:tagLst xmlns:a="http://schemas.openxmlformats.org/drawingml/2006/main" xmlns:r="http://schemas.openxmlformats.org/officeDocument/2006/relationships" xmlns:p="http://schemas.openxmlformats.org/presentationml/2006/main">
  <p:tag name="TEXTZ '" val="-2.147484E+09"/>
</p:tagLst>
</file>

<file path=ppt/tags/tag114.xml><?xml version="1.0" encoding="utf-8"?>
<p:tagLst xmlns:a="http://schemas.openxmlformats.org/drawingml/2006/main" xmlns:r="http://schemas.openxmlformats.org/officeDocument/2006/relationships" xmlns:p="http://schemas.openxmlformats.org/presentationml/2006/main">
  <p:tag name="TEXTZ '" val="-2.147484E+09"/>
</p:tagLst>
</file>

<file path=ppt/tags/tag115.xml><?xml version="1.0" encoding="utf-8"?>
<p:tagLst xmlns:a="http://schemas.openxmlformats.org/drawingml/2006/main" xmlns:r="http://schemas.openxmlformats.org/officeDocument/2006/relationships" xmlns:p="http://schemas.openxmlformats.org/presentationml/2006/main">
  <p:tag name="TEXTZ '" val="-2.147484E+09"/>
</p:tagLst>
</file>

<file path=ppt/tags/tag116.xml><?xml version="1.0" encoding="utf-8"?>
<p:tagLst xmlns:a="http://schemas.openxmlformats.org/drawingml/2006/main" xmlns:r="http://schemas.openxmlformats.org/officeDocument/2006/relationships" xmlns:p="http://schemas.openxmlformats.org/presentationml/2006/main">
  <p:tag name="TEXTZ '" val="-2.147484E+09"/>
</p:tagLst>
</file>

<file path=ppt/tags/tag117.xml><?xml version="1.0" encoding="utf-8"?>
<p:tagLst xmlns:a="http://schemas.openxmlformats.org/drawingml/2006/main" xmlns:r="http://schemas.openxmlformats.org/officeDocument/2006/relationships" xmlns:p="http://schemas.openxmlformats.org/presentationml/2006/main">
  <p:tag name="TEXTZ '" val="-2.147484E+09"/>
</p:tagLst>
</file>

<file path=ppt/tags/tag118.xml><?xml version="1.0" encoding="utf-8"?>
<p:tagLst xmlns:a="http://schemas.openxmlformats.org/drawingml/2006/main" xmlns:r="http://schemas.openxmlformats.org/officeDocument/2006/relationships" xmlns:p="http://schemas.openxmlformats.org/presentationml/2006/main">
  <p:tag name="TEXTZ '" val="-2.147484E+09"/>
</p:tagLst>
</file>

<file path=ppt/tags/tag119.xml><?xml version="1.0" encoding="utf-8"?>
<p:tagLst xmlns:a="http://schemas.openxmlformats.org/drawingml/2006/main" xmlns:r="http://schemas.openxmlformats.org/officeDocument/2006/relationships" xmlns:p="http://schemas.openxmlformats.org/presentationml/2006/main">
  <p:tag name="ADJUSTMENTS" val="21.59041"/>
</p:tagLst>
</file>

<file path=ppt/tags/tag12.xml><?xml version="1.0" encoding="utf-8"?>
<p:tagLst xmlns:a="http://schemas.openxmlformats.org/drawingml/2006/main" xmlns:r="http://schemas.openxmlformats.org/officeDocument/2006/relationships" xmlns:p="http://schemas.openxmlformats.org/presentationml/2006/main">
  <p:tag name="TOP" val="239.472"/>
  <p:tag name="LEFT" val="284.8543"/>
  <p:tag name="WIDTH" val="23.48394"/>
  <p:tag name="HEIGHT" val="27.4244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20.xml><?xml version="1.0" encoding="utf-8"?>
<p:tagLst xmlns:a="http://schemas.openxmlformats.org/drawingml/2006/main" xmlns:r="http://schemas.openxmlformats.org/officeDocument/2006/relationships" xmlns:p="http://schemas.openxmlformats.org/presentationml/2006/main">
  <p:tag name="ADJUSTMENTS" val="8.2197"/>
</p:tagLst>
</file>

<file path=ppt/tags/tag121.xml><?xml version="1.0" encoding="utf-8"?>
<p:tagLst xmlns:a="http://schemas.openxmlformats.org/drawingml/2006/main" xmlns:r="http://schemas.openxmlformats.org/officeDocument/2006/relationships" xmlns:p="http://schemas.openxmlformats.org/presentationml/2006/main">
  <p:tag name="ADJUSTMENTS" val="21.59041"/>
</p:tagLst>
</file>

<file path=ppt/tags/tag122.xml><?xml version="1.0" encoding="utf-8"?>
<p:tagLst xmlns:a="http://schemas.openxmlformats.org/drawingml/2006/main" xmlns:r="http://schemas.openxmlformats.org/officeDocument/2006/relationships" xmlns:p="http://schemas.openxmlformats.org/presentationml/2006/main">
  <p:tag name="ADJUSTMENTS" val="8.2197"/>
</p:tagLst>
</file>

<file path=ppt/tags/tag123.xml><?xml version="1.0" encoding="utf-8"?>
<p:tagLst xmlns:a="http://schemas.openxmlformats.org/drawingml/2006/main" xmlns:r="http://schemas.openxmlformats.org/officeDocument/2006/relationships" xmlns:p="http://schemas.openxmlformats.org/presentationml/2006/main">
  <p:tag name="ADJUSTMENTS" val="21.59041"/>
</p:tagLst>
</file>

<file path=ppt/tags/tag124.xml><?xml version="1.0" encoding="utf-8"?>
<p:tagLst xmlns:a="http://schemas.openxmlformats.org/drawingml/2006/main" xmlns:r="http://schemas.openxmlformats.org/officeDocument/2006/relationships" xmlns:p="http://schemas.openxmlformats.org/presentationml/2006/main">
  <p:tag name="ADJUSTMENTS" val="8.2197"/>
</p:tagLst>
</file>

<file path=ppt/tags/tag125.xml><?xml version="1.0" encoding="utf-8"?>
<p:tagLst xmlns:a="http://schemas.openxmlformats.org/drawingml/2006/main" xmlns:r="http://schemas.openxmlformats.org/officeDocument/2006/relationships" xmlns:p="http://schemas.openxmlformats.org/presentationml/2006/main">
  <p:tag name="ADJUSTMENTS" val="21.59041"/>
</p:tagLst>
</file>

<file path=ppt/tags/tag126.xml><?xml version="1.0" encoding="utf-8"?>
<p:tagLst xmlns:a="http://schemas.openxmlformats.org/drawingml/2006/main" xmlns:r="http://schemas.openxmlformats.org/officeDocument/2006/relationships" xmlns:p="http://schemas.openxmlformats.org/presentationml/2006/main">
  <p:tag name="ADJUSTMENTS" val="8.2197"/>
</p:tagLst>
</file>

<file path=ppt/tags/tag127.xml><?xml version="1.0" encoding="utf-8"?>
<p:tagLst xmlns:a="http://schemas.openxmlformats.org/drawingml/2006/main" xmlns:r="http://schemas.openxmlformats.org/officeDocument/2006/relationships" xmlns:p="http://schemas.openxmlformats.org/presentationml/2006/main">
  <p:tag name="PA" val="v5.2.9"/>
</p:tagLst>
</file>

<file path=ppt/tags/tag128.xml><?xml version="1.0" encoding="utf-8"?>
<p:tagLst xmlns:a="http://schemas.openxmlformats.org/drawingml/2006/main" xmlns:r="http://schemas.openxmlformats.org/officeDocument/2006/relationships" xmlns:p="http://schemas.openxmlformats.org/presentationml/2006/main">
  <p:tag name="TOP" val="247.0575"/>
  <p:tag name="LEFT" val="250.5569"/>
  <p:tag name="WIDTH" val="458.8861"/>
  <p:tag name="HEIGHT" val="94.32906"/>
  <p:tag name="SHAPEREFLECTION" val="-2.147484E+09"/>
  <p:tag name="SHAPEGLOW" val="0"/>
  <p:tag name="SOFTEDGE" val="0"/>
  <p:tag name="FONTSIZE" val="36"/>
  <p:tag name="MARGINBOTTOM" val="0"/>
  <p:tag name="MARGINLEFT" val="0"/>
  <p:tag name="MARGINRIGHT" val="0"/>
  <p:tag name="MARGINTOP" val="0"/>
  <p:tag name="LINERULEAFTER" val="0"/>
  <p:tag name="TEXTREFLECTION" val="0"/>
  <p:tag name="TEXTGLOW" val="0"/>
</p:tagLst>
</file>

<file path=ppt/tags/tag129.xml><?xml version="1.0" encoding="utf-8"?>
<p:tagLst xmlns:a="http://schemas.openxmlformats.org/drawingml/2006/main" xmlns:r="http://schemas.openxmlformats.org/officeDocument/2006/relationships" xmlns:p="http://schemas.openxmlformats.org/presentationml/2006/main">
  <p:tag name="TOP" val="246.1594"/>
  <p:tag name="LEFT" val="626.4565"/>
  <p:tag name="WIDTH" val="10.73921"/>
  <p:tag name="HEIGHT" val="10.562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3.xml><?xml version="1.0" encoding="utf-8"?>
<p:tagLst xmlns:a="http://schemas.openxmlformats.org/drawingml/2006/main" xmlns:r="http://schemas.openxmlformats.org/officeDocument/2006/relationships" xmlns:p="http://schemas.openxmlformats.org/presentationml/2006/main">
  <p:tag name="TOP" val="145.4157"/>
  <p:tag name="LEFT" val="325.6897"/>
  <p:tag name="WIDTH" val="119.4205"/>
  <p:tag name="HEIGHT" val="33.5688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30.xml><?xml version="1.0" encoding="utf-8"?>
<p:tagLst xmlns:a="http://schemas.openxmlformats.org/drawingml/2006/main" xmlns:r="http://schemas.openxmlformats.org/officeDocument/2006/relationships" xmlns:p="http://schemas.openxmlformats.org/presentationml/2006/main">
  <p:tag name="TOP" val="234.0928"/>
  <p:tag name="LEFT" val="628.7968"/>
  <p:tag name="WIDTH" val="10.73921"/>
  <p:tag name="HEIGHT" val="10.562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31.xml><?xml version="1.0" encoding="utf-8"?>
<p:tagLst xmlns:a="http://schemas.openxmlformats.org/drawingml/2006/main" xmlns:r="http://schemas.openxmlformats.org/officeDocument/2006/relationships" xmlns:p="http://schemas.openxmlformats.org/presentationml/2006/main">
  <p:tag name="TOP" val="241.7868"/>
  <p:tag name="LEFT" val="638.2928"/>
  <p:tag name="WIDTH" val="10.73921"/>
  <p:tag name="HEIGHT" val="10.562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32.xml><?xml version="1.0" encoding="utf-8"?>
<p:tagLst xmlns:a="http://schemas.openxmlformats.org/drawingml/2006/main" xmlns:r="http://schemas.openxmlformats.org/officeDocument/2006/relationships" xmlns:p="http://schemas.openxmlformats.org/presentationml/2006/main">
  <p:tag name="TOP" val="255.9256"/>
  <p:tag name="LEFT" val="625.6724"/>
  <p:tag name="WIDTH" val="28.29189"/>
  <p:tag name="HEIGHT" val="24.2185"/>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33.xml><?xml version="1.0" encoding="utf-8"?>
<p:tagLst xmlns:a="http://schemas.openxmlformats.org/drawingml/2006/main" xmlns:r="http://schemas.openxmlformats.org/officeDocument/2006/relationships" xmlns:p="http://schemas.openxmlformats.org/presentationml/2006/main">
  <p:tag name="TOP" val="242.0901"/>
  <p:tag name="LEFT" val="651.6962"/>
  <p:tag name="WIDTH" val="23.48394"/>
  <p:tag name="HEIGHT" val="27.4244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34.xml><?xml version="1.0" encoding="utf-8"?>
<p:tagLst xmlns:a="http://schemas.openxmlformats.org/drawingml/2006/main" xmlns:r="http://schemas.openxmlformats.org/officeDocument/2006/relationships" xmlns:p="http://schemas.openxmlformats.org/presentationml/2006/main">
  <p:tag name="TOP" val="243.5413"/>
  <p:tag name="LEFT" val="322.8387"/>
  <p:tag name="WIDTH" val="10.73921"/>
  <p:tag name="HEIGHT" val="10.562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35.xml><?xml version="1.0" encoding="utf-8"?>
<p:tagLst xmlns:a="http://schemas.openxmlformats.org/drawingml/2006/main" xmlns:r="http://schemas.openxmlformats.org/officeDocument/2006/relationships" xmlns:p="http://schemas.openxmlformats.org/presentationml/2006/main">
  <p:tag name="TOP" val="231.4747"/>
  <p:tag name="LEFT" val="320.4986"/>
  <p:tag name="WIDTH" val="10.73921"/>
  <p:tag name="HEIGHT" val="10.562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36.xml><?xml version="1.0" encoding="utf-8"?>
<p:tagLst xmlns:a="http://schemas.openxmlformats.org/drawingml/2006/main" xmlns:r="http://schemas.openxmlformats.org/officeDocument/2006/relationships" xmlns:p="http://schemas.openxmlformats.org/presentationml/2006/main">
  <p:tag name="TOP" val="239.1687"/>
  <p:tag name="LEFT" val="311.0026"/>
  <p:tag name="WIDTH" val="10.73921"/>
  <p:tag name="HEIGHT" val="10.562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37.xml><?xml version="1.0" encoding="utf-8"?>
<p:tagLst xmlns:a="http://schemas.openxmlformats.org/drawingml/2006/main" xmlns:r="http://schemas.openxmlformats.org/officeDocument/2006/relationships" xmlns:p="http://schemas.openxmlformats.org/presentationml/2006/main">
  <p:tag name="TOP" val="253.3075"/>
  <p:tag name="LEFT" val="306.0702"/>
  <p:tag name="WIDTH" val="28.29189"/>
  <p:tag name="HEIGHT" val="24.2185"/>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38.xml><?xml version="1.0" encoding="utf-8"?>
<p:tagLst xmlns:a="http://schemas.openxmlformats.org/drawingml/2006/main" xmlns:r="http://schemas.openxmlformats.org/officeDocument/2006/relationships" xmlns:p="http://schemas.openxmlformats.org/presentationml/2006/main">
  <p:tag name="TOP" val="239.472"/>
  <p:tag name="LEFT" val="284.8543"/>
  <p:tag name="WIDTH" val="23.48394"/>
  <p:tag name="HEIGHT" val="27.4244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39.xml><?xml version="1.0" encoding="utf-8"?>
<p:tagLst xmlns:a="http://schemas.openxmlformats.org/drawingml/2006/main" xmlns:r="http://schemas.openxmlformats.org/officeDocument/2006/relationships" xmlns:p="http://schemas.openxmlformats.org/presentationml/2006/main">
  <p:tag name="TOP" val="145.4157"/>
  <p:tag name="LEFT" val="325.6897"/>
  <p:tag name="WIDTH" val="119.4205"/>
  <p:tag name="HEIGHT" val="33.5688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4.xml><?xml version="1.0" encoding="utf-8"?>
<p:tagLst xmlns:a="http://schemas.openxmlformats.org/drawingml/2006/main" xmlns:r="http://schemas.openxmlformats.org/officeDocument/2006/relationships" xmlns:p="http://schemas.openxmlformats.org/presentationml/2006/main">
  <p:tag name="TOP" val="145.4157"/>
  <p:tag name="LEFT" val="514.8898"/>
  <p:tag name="WIDTH" val="119.4205"/>
  <p:tag name="HEIGHT" val="33.5688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40.xml><?xml version="1.0" encoding="utf-8"?>
<p:tagLst xmlns:a="http://schemas.openxmlformats.org/drawingml/2006/main" xmlns:r="http://schemas.openxmlformats.org/officeDocument/2006/relationships" xmlns:p="http://schemas.openxmlformats.org/presentationml/2006/main">
  <p:tag name="TOP" val="145.4157"/>
  <p:tag name="LEFT" val="514.8898"/>
  <p:tag name="WIDTH" val="119.4205"/>
  <p:tag name="HEIGHT" val="33.5688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41.xml><?xml version="1.0" encoding="utf-8"?>
<p:tagLst xmlns:a="http://schemas.openxmlformats.org/drawingml/2006/main" xmlns:r="http://schemas.openxmlformats.org/officeDocument/2006/relationships" xmlns:p="http://schemas.openxmlformats.org/presentationml/2006/main">
  <p:tag name="TOP" val="361.0155"/>
  <p:tag name="LEFT" val="325.6898"/>
  <p:tag name="WIDTH" val="119.4205"/>
  <p:tag name="HEIGHT" val="33.5688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42.xml><?xml version="1.0" encoding="utf-8"?>
<p:tagLst xmlns:a="http://schemas.openxmlformats.org/drawingml/2006/main" xmlns:r="http://schemas.openxmlformats.org/officeDocument/2006/relationships" xmlns:p="http://schemas.openxmlformats.org/presentationml/2006/main">
  <p:tag name="TOP" val="361.0155"/>
  <p:tag name="LEFT" val="514.8898"/>
  <p:tag name="WIDTH" val="119.4205"/>
  <p:tag name="HEIGHT" val="33.5688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43.xml><?xml version="1.0" encoding="utf-8"?>
<p:tagLst xmlns:a="http://schemas.openxmlformats.org/drawingml/2006/main" xmlns:r="http://schemas.openxmlformats.org/officeDocument/2006/relationships" xmlns:p="http://schemas.openxmlformats.org/presentationml/2006/main">
  <p:tag name="TOP" val="158.3605"/>
  <p:tag name="LEFT" val="451.5943"/>
  <p:tag name="WIDTH" val="46.24023"/>
  <p:tag name="HEIGHT" val="43.47378"/>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44.xml><?xml version="1.0" encoding="utf-8"?>
<p:tagLst xmlns:a="http://schemas.openxmlformats.org/drawingml/2006/main" xmlns:r="http://schemas.openxmlformats.org/officeDocument/2006/relationships" xmlns:p="http://schemas.openxmlformats.org/presentationml/2006/main">
  <p:tag name="TOP" val="173.2553"/>
  <p:tag name="LEFT" val="465.5539"/>
  <p:tag name="WIDTH" val="4.267244"/>
  <p:tag name="HEIGHT" val="50.39417"/>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45.xml><?xml version="1.0" encoding="utf-8"?>
<p:tagLst xmlns:a="http://schemas.openxmlformats.org/drawingml/2006/main" xmlns:r="http://schemas.openxmlformats.org/officeDocument/2006/relationships" xmlns:p="http://schemas.openxmlformats.org/presentationml/2006/main">
  <p:tag name="TOP" val="156.3165"/>
  <p:tag name="LEFT" val="476.4119"/>
  <p:tag name="WIDTH" val="10.9463"/>
  <p:tag name="HEIGHT" val="10.10071"/>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46.xml><?xml version="1.0" encoding="utf-8"?>
<p:tagLst xmlns:a="http://schemas.openxmlformats.org/drawingml/2006/main" xmlns:r="http://schemas.openxmlformats.org/officeDocument/2006/relationships" xmlns:p="http://schemas.openxmlformats.org/presentationml/2006/main">
  <p:tag name="TOP" val="172.106"/>
  <p:tag name="LEFT" val="346.7109"/>
  <p:tag name="WIDTH" val="266.5781"/>
  <p:tag name="HEIGHT" val="79.97346"/>
  <p:tag name="SHAPEREFLECTION" val="-2.147484E+09"/>
  <p:tag name="SHAPEGLOW" val="0"/>
  <p:tag name="SOFTEDGE" val="0"/>
  <p:tag name="FONTSIZE" val="66"/>
  <p:tag name="MARGINBOTTOM" val="0"/>
  <p:tag name="MARGINLEFT" val="0"/>
  <p:tag name="MARGINRIGHT" val="0"/>
  <p:tag name="MARGINTOP" val="0"/>
  <p:tag name="LINERULEAFTER" val="0"/>
  <p:tag name="TEXTREFLECTION" val="0"/>
  <p:tag name="TEXTGLOW" val="0"/>
</p:tagLst>
</file>

<file path=ppt/tags/tag147.xml><?xml version="1.0" encoding="utf-8"?>
<p:tagLst xmlns:a="http://schemas.openxmlformats.org/drawingml/2006/main" xmlns:r="http://schemas.openxmlformats.org/officeDocument/2006/relationships" xmlns:p="http://schemas.openxmlformats.org/presentationml/2006/main">
  <p:tag name="TOP" val="288.4211"/>
  <p:tag name="LEFT" val="384.1299"/>
  <p:tag name="WIDTH" val="199.9336"/>
  <p:tag name="HEIGHT" val="79.97346"/>
  <p:tag name="SHAPEREFLECTION" val="-2.147484E+09"/>
  <p:tag name="SHAPEGLOW" val="0"/>
  <p:tag name="SOFTEDGE" val="0"/>
  <p:tag name="FONTSIZE" val="66"/>
  <p:tag name="MARGINBOTTOM" val="0"/>
  <p:tag name="MARGINLEFT" val="0"/>
  <p:tag name="MARGINRIGHT" val="0"/>
  <p:tag name="MARGINTOP" val="0"/>
  <p:tag name="LINERULEAFTER" val="0"/>
  <p:tag name="TEXTREFLECTION" val="0"/>
  <p:tag name="TEXTGLOW" val="0"/>
</p:tagLst>
</file>

<file path=ppt/tags/tag15.xml><?xml version="1.0" encoding="utf-8"?>
<p:tagLst xmlns:a="http://schemas.openxmlformats.org/drawingml/2006/main" xmlns:r="http://schemas.openxmlformats.org/officeDocument/2006/relationships" xmlns:p="http://schemas.openxmlformats.org/presentationml/2006/main">
  <p:tag name="TOP" val="361.0155"/>
  <p:tag name="LEFT" val="325.6898"/>
  <p:tag name="WIDTH" val="119.4205"/>
  <p:tag name="HEIGHT" val="33.5688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6.xml><?xml version="1.0" encoding="utf-8"?>
<p:tagLst xmlns:a="http://schemas.openxmlformats.org/drawingml/2006/main" xmlns:r="http://schemas.openxmlformats.org/officeDocument/2006/relationships" xmlns:p="http://schemas.openxmlformats.org/presentationml/2006/main">
  <p:tag name="TOP" val="361.0155"/>
  <p:tag name="LEFT" val="514.8898"/>
  <p:tag name="WIDTH" val="119.4205"/>
  <p:tag name="HEIGHT" val="33.5688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7.xml><?xml version="1.0" encoding="utf-8"?>
<p:tagLst xmlns:a="http://schemas.openxmlformats.org/drawingml/2006/main" xmlns:r="http://schemas.openxmlformats.org/officeDocument/2006/relationships" xmlns:p="http://schemas.openxmlformats.org/presentationml/2006/main">
  <p:tag name="TOP" val="158.3605"/>
  <p:tag name="LEFT" val="451.5943"/>
  <p:tag name="WIDTH" val="46.24023"/>
  <p:tag name="HEIGHT" val="43.47378"/>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8.xml><?xml version="1.0" encoding="utf-8"?>
<p:tagLst xmlns:a="http://schemas.openxmlformats.org/drawingml/2006/main" xmlns:r="http://schemas.openxmlformats.org/officeDocument/2006/relationships" xmlns:p="http://schemas.openxmlformats.org/presentationml/2006/main">
  <p:tag name="TOP" val="173.2553"/>
  <p:tag name="LEFT" val="465.5539"/>
  <p:tag name="WIDTH" val="4.267244"/>
  <p:tag name="HEIGHT" val="50.39417"/>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9.xml><?xml version="1.0" encoding="utf-8"?>
<p:tagLst xmlns:a="http://schemas.openxmlformats.org/drawingml/2006/main" xmlns:r="http://schemas.openxmlformats.org/officeDocument/2006/relationships" xmlns:p="http://schemas.openxmlformats.org/presentationml/2006/main">
  <p:tag name="TOP" val="156.3165"/>
  <p:tag name="LEFT" val="476.4119"/>
  <p:tag name="WIDTH" val="10.9463"/>
  <p:tag name="HEIGHT" val="10.10071"/>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2.xml><?xml version="1.0" encoding="utf-8"?>
<p:tagLst xmlns:a="http://schemas.openxmlformats.org/drawingml/2006/main" xmlns:r="http://schemas.openxmlformats.org/officeDocument/2006/relationships" xmlns:p="http://schemas.openxmlformats.org/presentationml/2006/main">
  <p:tag name="TOP" val="247.0575"/>
  <p:tag name="LEFT" val="250.5569"/>
  <p:tag name="WIDTH" val="458.8861"/>
  <p:tag name="HEIGHT" val="94.32906"/>
  <p:tag name="SHAPEREFLECTION" val="-2.147484E+09"/>
  <p:tag name="SHAPEGLOW" val="0"/>
  <p:tag name="SOFTEDGE" val="0"/>
  <p:tag name="FONTSIZE" val="36"/>
  <p:tag name="MARGINBOTTOM" val="0"/>
  <p:tag name="MARGINLEFT" val="0"/>
  <p:tag name="MARGINRIGHT" val="0"/>
  <p:tag name="MARGINTOP" val="0"/>
  <p:tag name="LINERULEAFTER" val="0"/>
  <p:tag name="TEXTREFLECTION" val="0"/>
  <p:tag name="TEXTGLOW" val="0"/>
</p:tagLst>
</file>

<file path=ppt/tags/tag20.xml><?xml version="1.0" encoding="utf-8"?>
<p:tagLst xmlns:a="http://schemas.openxmlformats.org/drawingml/2006/main" xmlns:r="http://schemas.openxmlformats.org/officeDocument/2006/relationships" xmlns:p="http://schemas.openxmlformats.org/presentationml/2006/main">
  <p:tag name="TOP" val="172.106"/>
  <p:tag name="LEFT" val="346.7109"/>
  <p:tag name="WIDTH" val="266.5781"/>
  <p:tag name="HEIGHT" val="79.97346"/>
  <p:tag name="SHAPEREFLECTION" val="-2.147484E+09"/>
  <p:tag name="SHAPEGLOW" val="0"/>
  <p:tag name="SOFTEDGE" val="0"/>
  <p:tag name="FONTSIZE" val="66"/>
  <p:tag name="MARGINBOTTOM" val="0"/>
  <p:tag name="MARGINLEFT" val="0"/>
  <p:tag name="MARGINRIGHT" val="0"/>
  <p:tag name="MARGINTOP" val="0"/>
  <p:tag name="LINERULEAFTER" val="0"/>
  <p:tag name="TEXTREFLECTION" val="0"/>
  <p:tag name="TEXTGLOW" val="0"/>
</p:tagLst>
</file>

<file path=ppt/tags/tag21.xml><?xml version="1.0" encoding="utf-8"?>
<p:tagLst xmlns:a="http://schemas.openxmlformats.org/drawingml/2006/main" xmlns:r="http://schemas.openxmlformats.org/officeDocument/2006/relationships" xmlns:p="http://schemas.openxmlformats.org/presentationml/2006/main">
  <p:tag name="TOP" val="288.4211"/>
  <p:tag name="LEFT" val="384.1299"/>
  <p:tag name="WIDTH" val="199.9336"/>
  <p:tag name="HEIGHT" val="79.97346"/>
  <p:tag name="SHAPEREFLECTION" val="-2.147484E+09"/>
  <p:tag name="SHAPEGLOW" val="0"/>
  <p:tag name="SOFTEDGE" val="0"/>
  <p:tag name="FONTSIZE" val="66"/>
  <p:tag name="MARGINBOTTOM" val="0"/>
  <p:tag name="MARGINLEFT" val="0"/>
  <p:tag name="MARGINRIGHT" val="0"/>
  <p:tag name="MARGINTOP" val="0"/>
  <p:tag name="LINERULEAFTER" val="0"/>
  <p:tag name="TEXTREFLECTION" val="0"/>
  <p:tag name="TEXTGLOW" val="0"/>
</p:tagLst>
</file>

<file path=ppt/tags/tag22.xml><?xml version="1.0" encoding="utf-8"?>
<p:tagLst xmlns:a="http://schemas.openxmlformats.org/drawingml/2006/main" xmlns:r="http://schemas.openxmlformats.org/officeDocument/2006/relationships" xmlns:p="http://schemas.openxmlformats.org/presentationml/2006/main">
  <p:tag name="TOP" val="225.8654"/>
  <p:tag name="LEFT" val="496.2739"/>
  <p:tag name="WIDTH" val="244.9621"/>
  <p:tag name="HEIGHT" val="197.3628"/>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23.xml><?xml version="1.0" encoding="utf-8"?>
<p:tagLst xmlns:a="http://schemas.openxmlformats.org/drawingml/2006/main" xmlns:r="http://schemas.openxmlformats.org/officeDocument/2006/relationships" xmlns:p="http://schemas.openxmlformats.org/presentationml/2006/main">
  <p:tag name="TOP" val="127.3431"/>
  <p:tag name="LEFT" val="619.1498"/>
  <p:tag name="WIDTH" val="244.9621"/>
  <p:tag name="HEIGHT" val="197.3628"/>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24.xml><?xml version="1.0" encoding="utf-8"?>
<p:tagLst xmlns:a="http://schemas.openxmlformats.org/drawingml/2006/main" xmlns:r="http://schemas.openxmlformats.org/officeDocument/2006/relationships" xmlns:p="http://schemas.openxmlformats.org/presentationml/2006/main">
  <p:tag name="TOP" val="127.5751"/>
  <p:tag name="LEFT" val="373.3546"/>
  <p:tag name="WIDTH" val="244.9621"/>
  <p:tag name="HEIGHT" val="197.3628"/>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25.xml><?xml version="1.0" encoding="utf-8"?>
<p:tagLst xmlns:a="http://schemas.openxmlformats.org/drawingml/2006/main" xmlns:r="http://schemas.openxmlformats.org/officeDocument/2006/relationships" xmlns:p="http://schemas.openxmlformats.org/presentationml/2006/main">
  <p:tag name="TOP" val="225.8654"/>
  <p:tag name="LEFT" val="496.2739"/>
  <p:tag name="WIDTH" val="244.9621"/>
  <p:tag name="HEIGHT" val="197.3628"/>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26.xml><?xml version="1.0" encoding="utf-8"?>
<p:tagLst xmlns:a="http://schemas.openxmlformats.org/drawingml/2006/main" xmlns:r="http://schemas.openxmlformats.org/officeDocument/2006/relationships" xmlns:p="http://schemas.openxmlformats.org/presentationml/2006/main">
  <p:tag name="TOP" val="225.8654"/>
  <p:tag name="LEFT" val="496.2739"/>
  <p:tag name="WIDTH" val="244.9621"/>
  <p:tag name="HEIGHT" val="197.3628"/>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27.xml><?xml version="1.0" encoding="utf-8"?>
<p:tagLst xmlns:a="http://schemas.openxmlformats.org/drawingml/2006/main" xmlns:r="http://schemas.openxmlformats.org/officeDocument/2006/relationships" xmlns:p="http://schemas.openxmlformats.org/presentationml/2006/main">
  <p:tag name="TOP" val="127.3431"/>
  <p:tag name="LEFT" val="619.1498"/>
  <p:tag name="WIDTH" val="244.9621"/>
  <p:tag name="HEIGHT" val="197.3628"/>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28.xml><?xml version="1.0" encoding="utf-8"?>
<p:tagLst xmlns:a="http://schemas.openxmlformats.org/drawingml/2006/main" xmlns:r="http://schemas.openxmlformats.org/officeDocument/2006/relationships" xmlns:p="http://schemas.openxmlformats.org/presentationml/2006/main">
  <p:tag name="TOP" val="127.3431"/>
  <p:tag name="LEFT" val="619.1498"/>
  <p:tag name="WIDTH" val="244.9621"/>
  <p:tag name="HEIGHT" val="197.3628"/>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29.xml><?xml version="1.0" encoding="utf-8"?>
<p:tagLst xmlns:a="http://schemas.openxmlformats.org/drawingml/2006/main" xmlns:r="http://schemas.openxmlformats.org/officeDocument/2006/relationships" xmlns:p="http://schemas.openxmlformats.org/presentationml/2006/main">
  <p:tag name="TOP" val="127.3431"/>
  <p:tag name="LEFT" val="619.1498"/>
  <p:tag name="WIDTH" val="244.9621"/>
  <p:tag name="HEIGHT" val="197.3628"/>
  <p:tag name="SHAPEREFLECTION" val="-2.147484E+09"/>
  <p:tag name="SHAPEGLOW" val="0"/>
  <p:tag name="SOFTEDGE" val="0"/>
</p:tagLst>
</file>

<file path=ppt/tags/tag3.xml><?xml version="1.0" encoding="utf-8"?>
<p:tagLst xmlns:a="http://schemas.openxmlformats.org/drawingml/2006/main" xmlns:r="http://schemas.openxmlformats.org/officeDocument/2006/relationships" xmlns:p="http://schemas.openxmlformats.org/presentationml/2006/main">
  <p:tag name="TOP" val="246.1594"/>
  <p:tag name="LEFT" val="626.4565"/>
  <p:tag name="WIDTH" val="10.73921"/>
  <p:tag name="HEIGHT" val="10.562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30.xml><?xml version="1.0" encoding="utf-8"?>
<p:tagLst xmlns:a="http://schemas.openxmlformats.org/drawingml/2006/main" xmlns:r="http://schemas.openxmlformats.org/officeDocument/2006/relationships" xmlns:p="http://schemas.openxmlformats.org/presentationml/2006/main">
  <p:tag name="TOP" val="127.3431"/>
  <p:tag name="LEFT" val="619.1498"/>
  <p:tag name="WIDTH" val="244.9621"/>
  <p:tag name="HEIGHT" val="197.3628"/>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31.xml><?xml version="1.0" encoding="utf-8"?>
<p:tagLst xmlns:a="http://schemas.openxmlformats.org/drawingml/2006/main" xmlns:r="http://schemas.openxmlformats.org/officeDocument/2006/relationships" xmlns:p="http://schemas.openxmlformats.org/presentationml/2006/main">
  <p:tag name="TOP" val="127.3431"/>
  <p:tag name="LEFT" val="619.1498"/>
  <p:tag name="WIDTH" val="244.9621"/>
  <p:tag name="HEIGHT" val="197.3628"/>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32.xml><?xml version="1.0" encoding="utf-8"?>
<p:tagLst xmlns:a="http://schemas.openxmlformats.org/drawingml/2006/main" xmlns:r="http://schemas.openxmlformats.org/officeDocument/2006/relationships" xmlns:p="http://schemas.openxmlformats.org/presentationml/2006/main">
  <p:tag name="SHADOWSIZE" val="100"/>
</p:tagLst>
</file>

<file path=ppt/tags/tag33.xml><?xml version="1.0" encoding="utf-8"?>
<p:tagLst xmlns:a="http://schemas.openxmlformats.org/drawingml/2006/main" xmlns:r="http://schemas.openxmlformats.org/officeDocument/2006/relationships" xmlns:p="http://schemas.openxmlformats.org/presentationml/2006/main">
  <p:tag name="SHADOWSIZE" val="94"/>
</p:tagLst>
</file>

<file path=ppt/tags/tag34.xml><?xml version="1.0" encoding="utf-8"?>
<p:tagLst xmlns:a="http://schemas.openxmlformats.org/drawingml/2006/main" xmlns:r="http://schemas.openxmlformats.org/officeDocument/2006/relationships" xmlns:p="http://schemas.openxmlformats.org/presentationml/2006/main">
  <p:tag name="SHADOWSIZE" val="100"/>
</p:tagLst>
</file>

<file path=ppt/tags/tag35.xml><?xml version="1.0" encoding="utf-8"?>
<p:tagLst xmlns:a="http://schemas.openxmlformats.org/drawingml/2006/main" xmlns:r="http://schemas.openxmlformats.org/officeDocument/2006/relationships" xmlns:p="http://schemas.openxmlformats.org/presentationml/2006/main">
  <p:tag name="SHADOWSIZE" val="94"/>
</p:tagLst>
</file>

<file path=ppt/tags/tag36.xml><?xml version="1.0" encoding="utf-8"?>
<p:tagLst xmlns:a="http://schemas.openxmlformats.org/drawingml/2006/main" xmlns:r="http://schemas.openxmlformats.org/officeDocument/2006/relationships" xmlns:p="http://schemas.openxmlformats.org/presentationml/2006/main">
  <p:tag name="SHADOWSIZE" val="100"/>
</p:tagLst>
</file>

<file path=ppt/tags/tag37.xml><?xml version="1.0" encoding="utf-8"?>
<p:tagLst xmlns:a="http://schemas.openxmlformats.org/drawingml/2006/main" xmlns:r="http://schemas.openxmlformats.org/officeDocument/2006/relationships" xmlns:p="http://schemas.openxmlformats.org/presentationml/2006/main">
  <p:tag name="SHADOWSIZE" val="94"/>
</p:tagLst>
</file>

<file path=ppt/tags/tag38.xml><?xml version="1.0" encoding="utf-8"?>
<p:tagLst xmlns:a="http://schemas.openxmlformats.org/drawingml/2006/main" xmlns:r="http://schemas.openxmlformats.org/officeDocument/2006/relationships" xmlns:p="http://schemas.openxmlformats.org/presentationml/2006/main">
  <p:tag name="SHADOWSIZE" val="100"/>
</p:tagLst>
</file>

<file path=ppt/tags/tag39.xml><?xml version="1.0" encoding="utf-8"?>
<p:tagLst xmlns:a="http://schemas.openxmlformats.org/drawingml/2006/main" xmlns:r="http://schemas.openxmlformats.org/officeDocument/2006/relationships" xmlns:p="http://schemas.openxmlformats.org/presentationml/2006/main">
  <p:tag name="SHADOWSIZE" val="100"/>
</p:tagLst>
</file>

<file path=ppt/tags/tag4.xml><?xml version="1.0" encoding="utf-8"?>
<p:tagLst xmlns:a="http://schemas.openxmlformats.org/drawingml/2006/main" xmlns:r="http://schemas.openxmlformats.org/officeDocument/2006/relationships" xmlns:p="http://schemas.openxmlformats.org/presentationml/2006/main">
  <p:tag name="TOP" val="234.0928"/>
  <p:tag name="LEFT" val="628.7968"/>
  <p:tag name="WIDTH" val="10.73921"/>
  <p:tag name="HEIGHT" val="10.562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40.xml><?xml version="1.0" encoding="utf-8"?>
<p:tagLst xmlns:a="http://schemas.openxmlformats.org/drawingml/2006/main" xmlns:r="http://schemas.openxmlformats.org/officeDocument/2006/relationships" xmlns:p="http://schemas.openxmlformats.org/presentationml/2006/main">
  <p:tag name="SHADOWSIZE" val="100"/>
</p:tagLst>
</file>

<file path=ppt/tags/tag41.xml><?xml version="1.0" encoding="utf-8"?>
<p:tagLst xmlns:a="http://schemas.openxmlformats.org/drawingml/2006/main" xmlns:r="http://schemas.openxmlformats.org/officeDocument/2006/relationships" xmlns:p="http://schemas.openxmlformats.org/presentationml/2006/main">
  <p:tag name="SHADOWSIZE" val="100"/>
</p:tagLst>
</file>

<file path=ppt/tags/tag42.xml><?xml version="1.0" encoding="utf-8"?>
<p:tagLst xmlns:a="http://schemas.openxmlformats.org/drawingml/2006/main" xmlns:r="http://schemas.openxmlformats.org/officeDocument/2006/relationships" xmlns:p="http://schemas.openxmlformats.org/presentationml/2006/main">
  <p:tag name="TOP" val="136.4543"/>
  <p:tag name="LEFT" val="704.5448"/>
  <p:tag name="WIDTH" val="73.32709"/>
  <p:tag name="HEIGHT" val="33.08898"/>
  <p:tag name="SHAPEREFLECTION" val="-2.147484E+09"/>
  <p:tag name="SHAPEGLOW" val="0"/>
  <p:tag name="SOFTEDGE" val="0"/>
</p:tagLst>
</file>

<file path=ppt/tags/tag43.xml><?xml version="1.0" encoding="utf-8"?>
<p:tagLst xmlns:a="http://schemas.openxmlformats.org/drawingml/2006/main" xmlns:r="http://schemas.openxmlformats.org/officeDocument/2006/relationships" xmlns:p="http://schemas.openxmlformats.org/presentationml/2006/main">
  <p:tag name="TOP" val="140.4641"/>
  <p:tag name="LEFT" val="704.5448"/>
  <p:tag name="WIDTH" val="34.39504"/>
  <p:tag name="HEIGHT" val="29.07913"/>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44.xml><?xml version="1.0" encoding="utf-8"?>
<p:tagLst xmlns:a="http://schemas.openxmlformats.org/drawingml/2006/main" xmlns:r="http://schemas.openxmlformats.org/officeDocument/2006/relationships" xmlns:p="http://schemas.openxmlformats.org/presentationml/2006/main">
  <p:tag name="TOP" val="140.5433"/>
  <p:tag name="LEFT" val="742.4308"/>
  <p:tag name="WIDTH" val="35.4411"/>
  <p:tag name="HEIGHT" val="28.3510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45.xml><?xml version="1.0" encoding="utf-8"?>
<p:tagLst xmlns:a="http://schemas.openxmlformats.org/drawingml/2006/main" xmlns:r="http://schemas.openxmlformats.org/officeDocument/2006/relationships" xmlns:p="http://schemas.openxmlformats.org/presentationml/2006/main">
  <p:tag name="TOP" val="143.6466"/>
  <p:tag name="LEFT" val="720.2882"/>
  <p:tag name="WIDTH" val="24.11843"/>
  <p:tag name="HEIGHT" val="24.82661"/>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46.xml><?xml version="1.0" encoding="utf-8"?>
<p:tagLst xmlns:a="http://schemas.openxmlformats.org/drawingml/2006/main" xmlns:r="http://schemas.openxmlformats.org/officeDocument/2006/relationships" xmlns:p="http://schemas.openxmlformats.org/presentationml/2006/main">
  <p:tag name="TOP" val="136.4543"/>
  <p:tag name="LEFT" val="721.7499"/>
  <p:tag name="WIDTH" val="33.56898"/>
  <p:tag name="HEIGHT" val="11.14567"/>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47.xml><?xml version="1.0" encoding="utf-8"?>
<p:tagLst xmlns:a="http://schemas.openxmlformats.org/drawingml/2006/main" xmlns:r="http://schemas.openxmlformats.org/officeDocument/2006/relationships" xmlns:p="http://schemas.openxmlformats.org/presentationml/2006/main">
  <p:tag name="TOP" val="139.6753"/>
  <p:tag name="LEFT" val="736.4224"/>
  <p:tag name="WIDTH" val="24.95055"/>
  <p:tag name="HEIGHT" val="23.68787"/>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48.xml><?xml version="1.0" encoding="utf-8"?>
<p:tagLst xmlns:a="http://schemas.openxmlformats.org/drawingml/2006/main" xmlns:r="http://schemas.openxmlformats.org/officeDocument/2006/relationships" xmlns:p="http://schemas.openxmlformats.org/presentationml/2006/main">
  <p:tag name="TOP" val="152.2538"/>
  <p:tag name="LEFT" val="741.7245"/>
  <p:tag name="WIDTH" val="16.25591"/>
  <p:tag name="HEIGHT" val="9.61425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49.xml><?xml version="1.0" encoding="utf-8"?>
<p:tagLst xmlns:a="http://schemas.openxmlformats.org/drawingml/2006/main" xmlns:r="http://schemas.openxmlformats.org/officeDocument/2006/relationships" xmlns:p="http://schemas.openxmlformats.org/presentationml/2006/main">
  <p:tag name="TOP" val="152.9709"/>
  <p:tag name="LEFT" val="750.4883"/>
  <p:tag name="WIDTH" val="4.087874"/>
  <p:tag name="HEIGHT" val="4.087953"/>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5.xml><?xml version="1.0" encoding="utf-8"?>
<p:tagLst xmlns:a="http://schemas.openxmlformats.org/drawingml/2006/main" xmlns:r="http://schemas.openxmlformats.org/officeDocument/2006/relationships" xmlns:p="http://schemas.openxmlformats.org/presentationml/2006/main">
  <p:tag name="TOP" val="241.7868"/>
  <p:tag name="LEFT" val="638.2928"/>
  <p:tag name="WIDTH" val="10.73921"/>
  <p:tag name="HEIGHT" val="10.562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50.xml><?xml version="1.0" encoding="utf-8"?>
<p:tagLst xmlns:a="http://schemas.openxmlformats.org/drawingml/2006/main" xmlns:r="http://schemas.openxmlformats.org/officeDocument/2006/relationships" xmlns:p="http://schemas.openxmlformats.org/presentationml/2006/main">
  <p:tag name="SHADOWSIZE" val="100"/>
</p:tagLst>
</file>

<file path=ppt/tags/tag51.xml><?xml version="1.0" encoding="utf-8"?>
<p:tagLst xmlns:a="http://schemas.openxmlformats.org/drawingml/2006/main" xmlns:r="http://schemas.openxmlformats.org/officeDocument/2006/relationships" xmlns:p="http://schemas.openxmlformats.org/presentationml/2006/main">
  <p:tag name="TOP" val="136.4543"/>
  <p:tag name="LEFT" val="704.5448"/>
  <p:tag name="WIDTH" val="73.32709"/>
  <p:tag name="HEIGHT" val="33.08898"/>
  <p:tag name="SHAPEREFLECTION" val="-2.147484E+09"/>
  <p:tag name="SHAPEGLOW" val="0"/>
  <p:tag name="SOFTEDGE" val="0"/>
</p:tagLst>
</file>

<file path=ppt/tags/tag52.xml><?xml version="1.0" encoding="utf-8"?>
<p:tagLst xmlns:a="http://schemas.openxmlformats.org/drawingml/2006/main" xmlns:r="http://schemas.openxmlformats.org/officeDocument/2006/relationships" xmlns:p="http://schemas.openxmlformats.org/presentationml/2006/main">
  <p:tag name="TOP" val="140.4641"/>
  <p:tag name="LEFT" val="704.5448"/>
  <p:tag name="WIDTH" val="34.39504"/>
  <p:tag name="HEIGHT" val="29.07913"/>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53.xml><?xml version="1.0" encoding="utf-8"?>
<p:tagLst xmlns:a="http://schemas.openxmlformats.org/drawingml/2006/main" xmlns:r="http://schemas.openxmlformats.org/officeDocument/2006/relationships" xmlns:p="http://schemas.openxmlformats.org/presentationml/2006/main">
  <p:tag name="TOP" val="140.5433"/>
  <p:tag name="LEFT" val="742.4308"/>
  <p:tag name="WIDTH" val="35.4411"/>
  <p:tag name="HEIGHT" val="28.3510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54.xml><?xml version="1.0" encoding="utf-8"?>
<p:tagLst xmlns:a="http://schemas.openxmlformats.org/drawingml/2006/main" xmlns:r="http://schemas.openxmlformats.org/officeDocument/2006/relationships" xmlns:p="http://schemas.openxmlformats.org/presentationml/2006/main">
  <p:tag name="TOP" val="143.6466"/>
  <p:tag name="LEFT" val="720.2882"/>
  <p:tag name="WIDTH" val="24.11843"/>
  <p:tag name="HEIGHT" val="24.82661"/>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55.xml><?xml version="1.0" encoding="utf-8"?>
<p:tagLst xmlns:a="http://schemas.openxmlformats.org/drawingml/2006/main" xmlns:r="http://schemas.openxmlformats.org/officeDocument/2006/relationships" xmlns:p="http://schemas.openxmlformats.org/presentationml/2006/main">
  <p:tag name="TOP" val="136.4543"/>
  <p:tag name="LEFT" val="721.7499"/>
  <p:tag name="WIDTH" val="33.56898"/>
  <p:tag name="HEIGHT" val="11.14567"/>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56.xml><?xml version="1.0" encoding="utf-8"?>
<p:tagLst xmlns:a="http://schemas.openxmlformats.org/drawingml/2006/main" xmlns:r="http://schemas.openxmlformats.org/officeDocument/2006/relationships" xmlns:p="http://schemas.openxmlformats.org/presentationml/2006/main">
  <p:tag name="TOP" val="139.6753"/>
  <p:tag name="LEFT" val="736.4224"/>
  <p:tag name="WIDTH" val="24.95055"/>
  <p:tag name="HEIGHT" val="23.68787"/>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57.xml><?xml version="1.0" encoding="utf-8"?>
<p:tagLst xmlns:a="http://schemas.openxmlformats.org/drawingml/2006/main" xmlns:r="http://schemas.openxmlformats.org/officeDocument/2006/relationships" xmlns:p="http://schemas.openxmlformats.org/presentationml/2006/main">
  <p:tag name="TOP" val="152.2538"/>
  <p:tag name="LEFT" val="741.7245"/>
  <p:tag name="WIDTH" val="16.25591"/>
  <p:tag name="HEIGHT" val="9.61425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58.xml><?xml version="1.0" encoding="utf-8"?>
<p:tagLst xmlns:a="http://schemas.openxmlformats.org/drawingml/2006/main" xmlns:r="http://schemas.openxmlformats.org/officeDocument/2006/relationships" xmlns:p="http://schemas.openxmlformats.org/presentationml/2006/main">
  <p:tag name="TOP" val="152.9709"/>
  <p:tag name="LEFT" val="750.4883"/>
  <p:tag name="WIDTH" val="4.087874"/>
  <p:tag name="HEIGHT" val="4.087953"/>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59.xml><?xml version="1.0" encoding="utf-8"?>
<p:tagLst xmlns:a="http://schemas.openxmlformats.org/drawingml/2006/main" xmlns:r="http://schemas.openxmlformats.org/officeDocument/2006/relationships" xmlns:p="http://schemas.openxmlformats.org/presentationml/2006/main">
  <p:tag name="SHADOWSIZE" val="100"/>
</p:tagLst>
</file>

<file path=ppt/tags/tag6.xml><?xml version="1.0" encoding="utf-8"?>
<p:tagLst xmlns:a="http://schemas.openxmlformats.org/drawingml/2006/main" xmlns:r="http://schemas.openxmlformats.org/officeDocument/2006/relationships" xmlns:p="http://schemas.openxmlformats.org/presentationml/2006/main">
  <p:tag name="TOP" val="255.9256"/>
  <p:tag name="LEFT" val="625.6724"/>
  <p:tag name="WIDTH" val="28.29189"/>
  <p:tag name="HEIGHT" val="24.2185"/>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60.xml><?xml version="1.0" encoding="utf-8"?>
<p:tagLst xmlns:a="http://schemas.openxmlformats.org/drawingml/2006/main" xmlns:r="http://schemas.openxmlformats.org/officeDocument/2006/relationships" xmlns:p="http://schemas.openxmlformats.org/presentationml/2006/main">
  <p:tag name="TOP" val="136.4543"/>
  <p:tag name="LEFT" val="704.5448"/>
  <p:tag name="WIDTH" val="73.32709"/>
  <p:tag name="HEIGHT" val="33.08898"/>
  <p:tag name="SHAPEREFLECTION" val="-2.147484E+09"/>
  <p:tag name="SHAPEGLOW" val="0"/>
  <p:tag name="SOFTEDGE" val="0"/>
</p:tagLst>
</file>

<file path=ppt/tags/tag61.xml><?xml version="1.0" encoding="utf-8"?>
<p:tagLst xmlns:a="http://schemas.openxmlformats.org/drawingml/2006/main" xmlns:r="http://schemas.openxmlformats.org/officeDocument/2006/relationships" xmlns:p="http://schemas.openxmlformats.org/presentationml/2006/main">
  <p:tag name="TOP" val="140.4641"/>
  <p:tag name="LEFT" val="704.5448"/>
  <p:tag name="WIDTH" val="34.39504"/>
  <p:tag name="HEIGHT" val="29.07913"/>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62.xml><?xml version="1.0" encoding="utf-8"?>
<p:tagLst xmlns:a="http://schemas.openxmlformats.org/drawingml/2006/main" xmlns:r="http://schemas.openxmlformats.org/officeDocument/2006/relationships" xmlns:p="http://schemas.openxmlformats.org/presentationml/2006/main">
  <p:tag name="TOP" val="140.5433"/>
  <p:tag name="LEFT" val="742.4308"/>
  <p:tag name="WIDTH" val="35.4411"/>
  <p:tag name="HEIGHT" val="28.3510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63.xml><?xml version="1.0" encoding="utf-8"?>
<p:tagLst xmlns:a="http://schemas.openxmlformats.org/drawingml/2006/main" xmlns:r="http://schemas.openxmlformats.org/officeDocument/2006/relationships" xmlns:p="http://schemas.openxmlformats.org/presentationml/2006/main">
  <p:tag name="TOP" val="143.6466"/>
  <p:tag name="LEFT" val="720.2882"/>
  <p:tag name="WIDTH" val="24.11843"/>
  <p:tag name="HEIGHT" val="24.82661"/>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64.xml><?xml version="1.0" encoding="utf-8"?>
<p:tagLst xmlns:a="http://schemas.openxmlformats.org/drawingml/2006/main" xmlns:r="http://schemas.openxmlformats.org/officeDocument/2006/relationships" xmlns:p="http://schemas.openxmlformats.org/presentationml/2006/main">
  <p:tag name="TOP" val="136.4543"/>
  <p:tag name="LEFT" val="721.7499"/>
  <p:tag name="WIDTH" val="33.56898"/>
  <p:tag name="HEIGHT" val="11.14567"/>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65.xml><?xml version="1.0" encoding="utf-8"?>
<p:tagLst xmlns:a="http://schemas.openxmlformats.org/drawingml/2006/main" xmlns:r="http://schemas.openxmlformats.org/officeDocument/2006/relationships" xmlns:p="http://schemas.openxmlformats.org/presentationml/2006/main">
  <p:tag name="TOP" val="139.6753"/>
  <p:tag name="LEFT" val="736.4224"/>
  <p:tag name="WIDTH" val="24.95055"/>
  <p:tag name="HEIGHT" val="23.68787"/>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66.xml><?xml version="1.0" encoding="utf-8"?>
<p:tagLst xmlns:a="http://schemas.openxmlformats.org/drawingml/2006/main" xmlns:r="http://schemas.openxmlformats.org/officeDocument/2006/relationships" xmlns:p="http://schemas.openxmlformats.org/presentationml/2006/main">
  <p:tag name="TOP" val="152.2538"/>
  <p:tag name="LEFT" val="741.7245"/>
  <p:tag name="WIDTH" val="16.25591"/>
  <p:tag name="HEIGHT" val="9.61425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67.xml><?xml version="1.0" encoding="utf-8"?>
<p:tagLst xmlns:a="http://schemas.openxmlformats.org/drawingml/2006/main" xmlns:r="http://schemas.openxmlformats.org/officeDocument/2006/relationships" xmlns:p="http://schemas.openxmlformats.org/presentationml/2006/main">
  <p:tag name="TOP" val="152.9709"/>
  <p:tag name="LEFT" val="750.4883"/>
  <p:tag name="WIDTH" val="4.087874"/>
  <p:tag name="HEIGHT" val="4.087953"/>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68.xml><?xml version="1.0" encoding="utf-8"?>
<p:tagLst xmlns:a="http://schemas.openxmlformats.org/drawingml/2006/main" xmlns:r="http://schemas.openxmlformats.org/officeDocument/2006/relationships" xmlns:p="http://schemas.openxmlformats.org/presentationml/2006/main">
  <p:tag name="TOP" val="386.4187"/>
  <p:tag name="LEFT" val="445.4744"/>
  <p:tag name="WIDTH" val="169.7456"/>
  <p:tag name="HEIGHT" val="162.6245"/>
  <p:tag name="SHAPEREFLECTION" val="-2.147484E+09"/>
  <p:tag name="SHAPEGLOW" val="0"/>
  <p:tag name="SOFTEDGE" val="0"/>
</p:tagLst>
</file>

<file path=ppt/tags/tag69.xml><?xml version="1.0" encoding="utf-8"?>
<p:tagLst xmlns:a="http://schemas.openxmlformats.org/drawingml/2006/main" xmlns:r="http://schemas.openxmlformats.org/officeDocument/2006/relationships" xmlns:p="http://schemas.openxmlformats.org/presentationml/2006/main">
  <p:tag name="ADJUSTMENTS" val="21.59041"/>
</p:tagLst>
</file>

<file path=ppt/tags/tag7.xml><?xml version="1.0" encoding="utf-8"?>
<p:tagLst xmlns:a="http://schemas.openxmlformats.org/drawingml/2006/main" xmlns:r="http://schemas.openxmlformats.org/officeDocument/2006/relationships" xmlns:p="http://schemas.openxmlformats.org/presentationml/2006/main">
  <p:tag name="TOP" val="242.0901"/>
  <p:tag name="LEFT" val="651.6962"/>
  <p:tag name="WIDTH" val="23.48394"/>
  <p:tag name="HEIGHT" val="27.4244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70.xml><?xml version="1.0" encoding="utf-8"?>
<p:tagLst xmlns:a="http://schemas.openxmlformats.org/drawingml/2006/main" xmlns:r="http://schemas.openxmlformats.org/officeDocument/2006/relationships" xmlns:p="http://schemas.openxmlformats.org/presentationml/2006/main">
  <p:tag name="ADJUSTMENTS" val="8.2197"/>
</p:tagLst>
</file>

<file path=ppt/tags/tag71.xml><?xml version="1.0" encoding="utf-8"?>
<p:tagLst xmlns:a="http://schemas.openxmlformats.org/drawingml/2006/main" xmlns:r="http://schemas.openxmlformats.org/officeDocument/2006/relationships" xmlns:p="http://schemas.openxmlformats.org/presentationml/2006/main">
  <p:tag name="ADJUSTMENTS" val="21.59041"/>
</p:tagLst>
</file>

<file path=ppt/tags/tag72.xml><?xml version="1.0" encoding="utf-8"?>
<p:tagLst xmlns:a="http://schemas.openxmlformats.org/drawingml/2006/main" xmlns:r="http://schemas.openxmlformats.org/officeDocument/2006/relationships" xmlns:p="http://schemas.openxmlformats.org/presentationml/2006/main">
  <p:tag name="ADJUSTMENTS" val="8.2197"/>
</p:tagLst>
</file>

<file path=ppt/tags/tag73.xml><?xml version="1.0" encoding="utf-8"?>
<p:tagLst xmlns:a="http://schemas.openxmlformats.org/drawingml/2006/main" xmlns:r="http://schemas.openxmlformats.org/officeDocument/2006/relationships" xmlns:p="http://schemas.openxmlformats.org/presentationml/2006/main">
  <p:tag name="ADJUSTMENTS" val="21.59041"/>
</p:tagLst>
</file>

<file path=ppt/tags/tag74.xml><?xml version="1.0" encoding="utf-8"?>
<p:tagLst xmlns:a="http://schemas.openxmlformats.org/drawingml/2006/main" xmlns:r="http://schemas.openxmlformats.org/officeDocument/2006/relationships" xmlns:p="http://schemas.openxmlformats.org/presentationml/2006/main">
  <p:tag name="ADJUSTMENTS" val="8.2197"/>
</p:tagLst>
</file>

<file path=ppt/tags/tag75.xml><?xml version="1.0" encoding="utf-8"?>
<p:tagLst xmlns:a="http://schemas.openxmlformats.org/drawingml/2006/main" xmlns:r="http://schemas.openxmlformats.org/officeDocument/2006/relationships" xmlns:p="http://schemas.openxmlformats.org/presentationml/2006/main">
  <p:tag name="ADJUSTMENTS" val="21.59041"/>
</p:tagLst>
</file>

<file path=ppt/tags/tag76.xml><?xml version="1.0" encoding="utf-8"?>
<p:tagLst xmlns:a="http://schemas.openxmlformats.org/drawingml/2006/main" xmlns:r="http://schemas.openxmlformats.org/officeDocument/2006/relationships" xmlns:p="http://schemas.openxmlformats.org/presentationml/2006/main">
  <p:tag name="ADJUSTMENTS" val="8.2197"/>
</p:tagLst>
</file>

<file path=ppt/tags/tag77.xml><?xml version="1.0" encoding="utf-8"?>
<p:tagLst xmlns:a="http://schemas.openxmlformats.org/drawingml/2006/main" xmlns:r="http://schemas.openxmlformats.org/officeDocument/2006/relationships" xmlns:p="http://schemas.openxmlformats.org/presentationml/2006/main">
  <p:tag name="PA" val="v5.2.9"/>
</p:tagLst>
</file>

<file path=ppt/tags/tag78.xml><?xml version="1.0" encoding="utf-8"?>
<p:tagLst xmlns:a="http://schemas.openxmlformats.org/drawingml/2006/main" xmlns:r="http://schemas.openxmlformats.org/officeDocument/2006/relationships" xmlns:p="http://schemas.openxmlformats.org/presentationml/2006/main">
  <p:tag name="ADJUSTMENTS" val="9.504049"/>
</p:tagLst>
</file>

<file path=ppt/tags/tag79.xml><?xml version="1.0" encoding="utf-8"?>
<p:tagLst xmlns:a="http://schemas.openxmlformats.org/drawingml/2006/main" xmlns:r="http://schemas.openxmlformats.org/officeDocument/2006/relationships" xmlns:p="http://schemas.openxmlformats.org/presentationml/2006/main">
  <p:tag name="ADJUSTMENTS" val="9.504049"/>
</p:tagLst>
</file>

<file path=ppt/tags/tag8.xml><?xml version="1.0" encoding="utf-8"?>
<p:tagLst xmlns:a="http://schemas.openxmlformats.org/drawingml/2006/main" xmlns:r="http://schemas.openxmlformats.org/officeDocument/2006/relationships" xmlns:p="http://schemas.openxmlformats.org/presentationml/2006/main">
  <p:tag name="TOP" val="243.5413"/>
  <p:tag name="LEFT" val="322.8387"/>
  <p:tag name="WIDTH" val="10.73921"/>
  <p:tag name="HEIGHT" val="10.562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80.xml><?xml version="1.0" encoding="utf-8"?>
<p:tagLst xmlns:a="http://schemas.openxmlformats.org/drawingml/2006/main" xmlns:r="http://schemas.openxmlformats.org/officeDocument/2006/relationships" xmlns:p="http://schemas.openxmlformats.org/presentationml/2006/main">
  <p:tag name="ADJUSTMENTS" val="9.504049"/>
</p:tagLst>
</file>

<file path=ppt/tags/tag81.xml><?xml version="1.0" encoding="utf-8"?>
<p:tagLst xmlns:a="http://schemas.openxmlformats.org/drawingml/2006/main" xmlns:r="http://schemas.openxmlformats.org/officeDocument/2006/relationships" xmlns:p="http://schemas.openxmlformats.org/presentationml/2006/main">
  <p:tag name="ADJUSTMENTS" val="10.58912"/>
</p:tagLst>
</file>

<file path=ppt/tags/tag82.xml><?xml version="1.0" encoding="utf-8"?>
<p:tagLst xmlns:a="http://schemas.openxmlformats.org/drawingml/2006/main" xmlns:r="http://schemas.openxmlformats.org/officeDocument/2006/relationships" xmlns:p="http://schemas.openxmlformats.org/presentationml/2006/main">
  <p:tag name="ADJUSTMENTS" val="10.58912"/>
</p:tagLst>
</file>

<file path=ppt/tags/tag83.xml><?xml version="1.0" encoding="utf-8"?>
<p:tagLst xmlns:a="http://schemas.openxmlformats.org/drawingml/2006/main" xmlns:r="http://schemas.openxmlformats.org/officeDocument/2006/relationships" xmlns:p="http://schemas.openxmlformats.org/presentationml/2006/main">
  <p:tag name="ADJUSTMENTS" val="10.58912"/>
</p:tagLst>
</file>

<file path=ppt/tags/tag84.xml><?xml version="1.0" encoding="utf-8"?>
<p:tagLst xmlns:a="http://schemas.openxmlformats.org/drawingml/2006/main" xmlns:r="http://schemas.openxmlformats.org/officeDocument/2006/relationships" xmlns:p="http://schemas.openxmlformats.org/presentationml/2006/main">
  <p:tag name="TOP" val="247.0575"/>
  <p:tag name="LEFT" val="250.5569"/>
  <p:tag name="WIDTH" val="458.8861"/>
  <p:tag name="HEIGHT" val="94.32906"/>
  <p:tag name="SHAPEREFLECTION" val="-2.147484E+09"/>
  <p:tag name="SHAPEGLOW" val="0"/>
  <p:tag name="SOFTEDGE" val="0"/>
  <p:tag name="FONTSIZE" val="36"/>
  <p:tag name="MARGINBOTTOM" val="0"/>
  <p:tag name="MARGINLEFT" val="0"/>
  <p:tag name="MARGINRIGHT" val="0"/>
  <p:tag name="MARGINTOP" val="0"/>
  <p:tag name="LINERULEAFTER" val="0"/>
  <p:tag name="TEXTREFLECTION" val="0"/>
  <p:tag name="TEXTGLOW" val="0"/>
</p:tagLst>
</file>

<file path=ppt/tags/tag85.xml><?xml version="1.0" encoding="utf-8"?>
<p:tagLst xmlns:a="http://schemas.openxmlformats.org/drawingml/2006/main" xmlns:r="http://schemas.openxmlformats.org/officeDocument/2006/relationships" xmlns:p="http://schemas.openxmlformats.org/presentationml/2006/main">
  <p:tag name="TOP" val="246.1594"/>
  <p:tag name="LEFT" val="626.4565"/>
  <p:tag name="WIDTH" val="10.73921"/>
  <p:tag name="HEIGHT" val="10.562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86.xml><?xml version="1.0" encoding="utf-8"?>
<p:tagLst xmlns:a="http://schemas.openxmlformats.org/drawingml/2006/main" xmlns:r="http://schemas.openxmlformats.org/officeDocument/2006/relationships" xmlns:p="http://schemas.openxmlformats.org/presentationml/2006/main">
  <p:tag name="TOP" val="234.0928"/>
  <p:tag name="LEFT" val="628.7968"/>
  <p:tag name="WIDTH" val="10.73921"/>
  <p:tag name="HEIGHT" val="10.562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87.xml><?xml version="1.0" encoding="utf-8"?>
<p:tagLst xmlns:a="http://schemas.openxmlformats.org/drawingml/2006/main" xmlns:r="http://schemas.openxmlformats.org/officeDocument/2006/relationships" xmlns:p="http://schemas.openxmlformats.org/presentationml/2006/main">
  <p:tag name="TOP" val="241.7868"/>
  <p:tag name="LEFT" val="638.2928"/>
  <p:tag name="WIDTH" val="10.73921"/>
  <p:tag name="HEIGHT" val="10.562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88.xml><?xml version="1.0" encoding="utf-8"?>
<p:tagLst xmlns:a="http://schemas.openxmlformats.org/drawingml/2006/main" xmlns:r="http://schemas.openxmlformats.org/officeDocument/2006/relationships" xmlns:p="http://schemas.openxmlformats.org/presentationml/2006/main">
  <p:tag name="TOP" val="255.9256"/>
  <p:tag name="LEFT" val="625.6724"/>
  <p:tag name="WIDTH" val="28.29189"/>
  <p:tag name="HEIGHT" val="24.2185"/>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89.xml><?xml version="1.0" encoding="utf-8"?>
<p:tagLst xmlns:a="http://schemas.openxmlformats.org/drawingml/2006/main" xmlns:r="http://schemas.openxmlformats.org/officeDocument/2006/relationships" xmlns:p="http://schemas.openxmlformats.org/presentationml/2006/main">
  <p:tag name="TOP" val="242.0901"/>
  <p:tag name="LEFT" val="651.6962"/>
  <p:tag name="WIDTH" val="23.48394"/>
  <p:tag name="HEIGHT" val="27.4244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9.xml><?xml version="1.0" encoding="utf-8"?>
<p:tagLst xmlns:a="http://schemas.openxmlformats.org/drawingml/2006/main" xmlns:r="http://schemas.openxmlformats.org/officeDocument/2006/relationships" xmlns:p="http://schemas.openxmlformats.org/presentationml/2006/main">
  <p:tag name="TOP" val="231.4747"/>
  <p:tag name="LEFT" val="320.4986"/>
  <p:tag name="WIDTH" val="10.73921"/>
  <p:tag name="HEIGHT" val="10.562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90.xml><?xml version="1.0" encoding="utf-8"?>
<p:tagLst xmlns:a="http://schemas.openxmlformats.org/drawingml/2006/main" xmlns:r="http://schemas.openxmlformats.org/officeDocument/2006/relationships" xmlns:p="http://schemas.openxmlformats.org/presentationml/2006/main">
  <p:tag name="TOP" val="243.5413"/>
  <p:tag name="LEFT" val="322.8387"/>
  <p:tag name="WIDTH" val="10.73921"/>
  <p:tag name="HEIGHT" val="10.562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91.xml><?xml version="1.0" encoding="utf-8"?>
<p:tagLst xmlns:a="http://schemas.openxmlformats.org/drawingml/2006/main" xmlns:r="http://schemas.openxmlformats.org/officeDocument/2006/relationships" xmlns:p="http://schemas.openxmlformats.org/presentationml/2006/main">
  <p:tag name="TOP" val="231.4747"/>
  <p:tag name="LEFT" val="320.4986"/>
  <p:tag name="WIDTH" val="10.73921"/>
  <p:tag name="HEIGHT" val="10.562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92.xml><?xml version="1.0" encoding="utf-8"?>
<p:tagLst xmlns:a="http://schemas.openxmlformats.org/drawingml/2006/main" xmlns:r="http://schemas.openxmlformats.org/officeDocument/2006/relationships" xmlns:p="http://schemas.openxmlformats.org/presentationml/2006/main">
  <p:tag name="TOP" val="239.1687"/>
  <p:tag name="LEFT" val="311.0026"/>
  <p:tag name="WIDTH" val="10.73921"/>
  <p:tag name="HEIGHT" val="10.562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93.xml><?xml version="1.0" encoding="utf-8"?>
<p:tagLst xmlns:a="http://schemas.openxmlformats.org/drawingml/2006/main" xmlns:r="http://schemas.openxmlformats.org/officeDocument/2006/relationships" xmlns:p="http://schemas.openxmlformats.org/presentationml/2006/main">
  <p:tag name="TOP" val="253.3075"/>
  <p:tag name="LEFT" val="306.0702"/>
  <p:tag name="WIDTH" val="28.29189"/>
  <p:tag name="HEIGHT" val="24.2185"/>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94.xml><?xml version="1.0" encoding="utf-8"?>
<p:tagLst xmlns:a="http://schemas.openxmlformats.org/drawingml/2006/main" xmlns:r="http://schemas.openxmlformats.org/officeDocument/2006/relationships" xmlns:p="http://schemas.openxmlformats.org/presentationml/2006/main">
  <p:tag name="TOP" val="239.472"/>
  <p:tag name="LEFT" val="284.8543"/>
  <p:tag name="WIDTH" val="23.48394"/>
  <p:tag name="HEIGHT" val="27.4244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95.xml><?xml version="1.0" encoding="utf-8"?>
<p:tagLst xmlns:a="http://schemas.openxmlformats.org/drawingml/2006/main" xmlns:r="http://schemas.openxmlformats.org/officeDocument/2006/relationships" xmlns:p="http://schemas.openxmlformats.org/presentationml/2006/main">
  <p:tag name="TOP" val="145.4157"/>
  <p:tag name="LEFT" val="325.6897"/>
  <p:tag name="WIDTH" val="119.4205"/>
  <p:tag name="HEIGHT" val="33.5688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96.xml><?xml version="1.0" encoding="utf-8"?>
<p:tagLst xmlns:a="http://schemas.openxmlformats.org/drawingml/2006/main" xmlns:r="http://schemas.openxmlformats.org/officeDocument/2006/relationships" xmlns:p="http://schemas.openxmlformats.org/presentationml/2006/main">
  <p:tag name="TOP" val="145.4157"/>
  <p:tag name="LEFT" val="514.8898"/>
  <p:tag name="WIDTH" val="119.4205"/>
  <p:tag name="HEIGHT" val="33.5688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97.xml><?xml version="1.0" encoding="utf-8"?>
<p:tagLst xmlns:a="http://schemas.openxmlformats.org/drawingml/2006/main" xmlns:r="http://schemas.openxmlformats.org/officeDocument/2006/relationships" xmlns:p="http://schemas.openxmlformats.org/presentationml/2006/main">
  <p:tag name="TOP" val="361.0155"/>
  <p:tag name="LEFT" val="325.6898"/>
  <p:tag name="WIDTH" val="119.4205"/>
  <p:tag name="HEIGHT" val="33.5688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98.xml><?xml version="1.0" encoding="utf-8"?>
<p:tagLst xmlns:a="http://schemas.openxmlformats.org/drawingml/2006/main" xmlns:r="http://schemas.openxmlformats.org/officeDocument/2006/relationships" xmlns:p="http://schemas.openxmlformats.org/presentationml/2006/main">
  <p:tag name="TOP" val="361.0155"/>
  <p:tag name="LEFT" val="514.8898"/>
  <p:tag name="WIDTH" val="119.4205"/>
  <p:tag name="HEIGHT" val="33.56882"/>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99.xml><?xml version="1.0" encoding="utf-8"?>
<p:tagLst xmlns:a="http://schemas.openxmlformats.org/drawingml/2006/main" xmlns:r="http://schemas.openxmlformats.org/officeDocument/2006/relationships" xmlns:p="http://schemas.openxmlformats.org/presentationml/2006/main">
  <p:tag name="TOP" val="158.3605"/>
  <p:tag name="LEFT" val="451.5943"/>
  <p:tag name="WIDTH" val="46.24023"/>
  <p:tag name="HEIGHT" val="43.47378"/>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heme/theme1.xml><?xml version="1.0" encoding="utf-8"?>
<a:theme xmlns:a="http://schemas.openxmlformats.org/drawingml/2006/main" name="Office 主题​​">
  <a:themeElements>
    <a:clrScheme name="圣诞4">
      <a:dk1>
        <a:sysClr val="windowText" lastClr="000000"/>
      </a:dk1>
      <a:lt1>
        <a:sysClr val="window" lastClr="FFFFFF"/>
      </a:lt1>
      <a:dk2>
        <a:srgbClr val="44546A"/>
      </a:dk2>
      <a:lt2>
        <a:srgbClr val="E7E6E6"/>
      </a:lt2>
      <a:accent1>
        <a:srgbClr val="3D3521"/>
      </a:accent1>
      <a:accent2>
        <a:srgbClr val="882112"/>
      </a:accent2>
      <a:accent3>
        <a:srgbClr val="8A3230"/>
      </a:accent3>
      <a:accent4>
        <a:srgbClr val="D5CDBA"/>
      </a:accent4>
      <a:accent5>
        <a:srgbClr val="AF7B30"/>
      </a:accent5>
      <a:accent6>
        <a:srgbClr val="FDDA7A"/>
      </a:accent6>
      <a:hlink>
        <a:srgbClr val="0563C1"/>
      </a:hlink>
      <a:folHlink>
        <a:srgbClr val="954F72"/>
      </a:folHlink>
    </a:clrScheme>
    <a:fontScheme name="圣诞2">
      <a:majorFont>
        <a:latin typeface="YSHAOSHENTI"/>
        <a:ea typeface="站酷快乐体2016修订版"/>
        <a:cs typeface=""/>
      </a:majorFont>
      <a:minorFont>
        <a:latin typeface="YSHAOSHENTI"/>
        <a:ea typeface="优设好身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71">
      <a:dk1>
        <a:sysClr val="windowText" lastClr="000000"/>
      </a:dk1>
      <a:lt1>
        <a:sysClr val="window" lastClr="FFFFFF"/>
      </a:lt1>
      <a:dk2>
        <a:srgbClr val="44546A"/>
      </a:dk2>
      <a:lt2>
        <a:srgbClr val="E7E6E6"/>
      </a:lt2>
      <a:accent1>
        <a:srgbClr val="882112"/>
      </a:accent1>
      <a:accent2>
        <a:srgbClr val="144A3C"/>
      </a:accent2>
      <a:accent3>
        <a:srgbClr val="1B6350"/>
      </a:accent3>
      <a:accent4>
        <a:srgbClr val="D5CDBA"/>
      </a:accent4>
      <a:accent5>
        <a:srgbClr val="AF7B30"/>
      </a:accent5>
      <a:accent6>
        <a:srgbClr val="FDDA7A"/>
      </a:accent6>
      <a:hlink>
        <a:srgbClr val="0563C1"/>
      </a:hlink>
      <a:folHlink>
        <a:srgbClr val="954F72"/>
      </a:folHlink>
    </a:clrScheme>
    <a:fontScheme name="圣诞2">
      <a:majorFont>
        <a:latin typeface="YSHAOSHENTI"/>
        <a:ea typeface="站酷快乐体2016修订版"/>
        <a:cs typeface=""/>
      </a:majorFont>
      <a:minorFont>
        <a:latin typeface="YSHAOSHENTI"/>
        <a:ea typeface="优设好身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10371</TotalTime>
  <Words>2777</Words>
  <Application>Microsoft Office PowerPoint</Application>
  <PresentationFormat>宽屏</PresentationFormat>
  <Paragraphs>347</Paragraphs>
  <Slides>43</Slides>
  <Notes>1</Notes>
  <HiddenSlides>0</HiddenSlides>
  <MMClips>0</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43</vt:i4>
      </vt:variant>
    </vt:vector>
  </HeadingPairs>
  <TitlesOfParts>
    <vt:vector size="62" baseType="lpstr">
      <vt:lpstr>Helvetica Neue</vt:lpstr>
      <vt:lpstr>Lexend</vt:lpstr>
      <vt:lpstr>PingFang SC</vt:lpstr>
      <vt:lpstr>YSHAOSHENTI</vt:lpstr>
      <vt:lpstr>等线</vt:lpstr>
      <vt:lpstr>等线 Light</vt:lpstr>
      <vt:lpstr>宋体</vt:lpstr>
      <vt:lpstr>Microsoft YaHei</vt:lpstr>
      <vt:lpstr>Microsoft YaHei</vt:lpstr>
      <vt:lpstr>优设好身体</vt:lpstr>
      <vt:lpstr>站酷快乐体2016修订版</vt:lpstr>
      <vt:lpstr>Arial</vt:lpstr>
      <vt:lpstr>Arial Black</vt:lpstr>
      <vt:lpstr>Calibri</vt:lpstr>
      <vt:lpstr>Lato Light</vt:lpstr>
      <vt:lpstr>Segoe UI Light</vt:lpstr>
      <vt:lpstr>Office 主题​​</vt:lpstr>
      <vt:lpstr>2_Office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鱼 子酱</dc:creator>
  <cp:lastModifiedBy>Xin Zhang (FA Talent)</cp:lastModifiedBy>
  <cp:revision>40</cp:revision>
  <dcterms:created xsi:type="dcterms:W3CDTF">2021-11-11T18:32:14Z</dcterms:created>
  <dcterms:modified xsi:type="dcterms:W3CDTF">2022-01-07T08:08:36Z</dcterms:modified>
</cp:coreProperties>
</file>